
<file path=[Content_Types].xml><?xml version="1.0" encoding="utf-8"?>
<Types xmlns="http://schemas.openxmlformats.org/package/2006/content-types">
  <Default Extension="fntdata" ContentType="application/x-fontdata"/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48" r:id="rId1"/>
  </p:sldMasterIdLst>
  <p:sldIdLst>
    <p:sldId id="558" r:id="rId2"/>
    <p:sldId id="740" r:id="rId3"/>
    <p:sldId id="1213" r:id="rId4"/>
    <p:sldId id="741" r:id="rId5"/>
    <p:sldId id="1221" r:id="rId6"/>
    <p:sldId id="742" r:id="rId7"/>
    <p:sldId id="1223" r:id="rId8"/>
    <p:sldId id="743" r:id="rId9"/>
    <p:sldId id="1226" r:id="rId10"/>
    <p:sldId id="744" r:id="rId11"/>
    <p:sldId id="1228" r:id="rId12"/>
    <p:sldId id="745" r:id="rId13"/>
    <p:sldId id="1232" r:id="rId14"/>
    <p:sldId id="559" r:id="rId15"/>
    <p:sldId id="749" r:id="rId16"/>
    <p:sldId id="1216" r:id="rId17"/>
    <p:sldId id="750" r:id="rId18"/>
    <p:sldId id="1222" r:id="rId19"/>
    <p:sldId id="751" r:id="rId20"/>
    <p:sldId id="1326" r:id="rId21"/>
    <p:sldId id="1329" r:id="rId22"/>
    <p:sldId id="1327" r:id="rId23"/>
    <p:sldId id="1328" r:id="rId24"/>
    <p:sldId id="442" r:id="rId25"/>
    <p:sldId id="443" r:id="rId26"/>
    <p:sldId id="752" r:id="rId27"/>
    <p:sldId id="1218" r:id="rId28"/>
    <p:sldId id="753" r:id="rId29"/>
    <p:sldId id="1332" r:id="rId30"/>
    <p:sldId id="1333" r:id="rId31"/>
    <p:sldId id="1331" r:id="rId32"/>
    <p:sldId id="1330" r:id="rId33"/>
    <p:sldId id="1244" r:id="rId34"/>
    <p:sldId id="444" r:id="rId35"/>
    <p:sldId id="746" r:id="rId36"/>
    <p:sldId id="1325" r:id="rId37"/>
    <p:sldId id="754" r:id="rId38"/>
    <p:sldId id="1227" r:id="rId39"/>
    <p:sldId id="755" r:id="rId40"/>
    <p:sldId id="1235" r:id="rId41"/>
    <p:sldId id="756" r:id="rId42"/>
    <p:sldId id="1236" r:id="rId43"/>
    <p:sldId id="670" r:id="rId44"/>
    <p:sldId id="747" r:id="rId45"/>
    <p:sldId id="1334" r:id="rId46"/>
    <p:sldId id="748" r:id="rId47"/>
    <p:sldId id="1335" r:id="rId48"/>
    <p:sldId id="757" r:id="rId49"/>
    <p:sldId id="845" r:id="rId50"/>
    <p:sldId id="1336" r:id="rId51"/>
    <p:sldId id="1338" r:id="rId52"/>
    <p:sldId id="1339" r:id="rId53"/>
    <p:sldId id="758" r:id="rId54"/>
    <p:sldId id="1341" r:id="rId55"/>
    <p:sldId id="1342" r:id="rId56"/>
    <p:sldId id="564" r:id="rId57"/>
    <p:sldId id="759" r:id="rId58"/>
    <p:sldId id="1350" r:id="rId59"/>
    <p:sldId id="1351" r:id="rId60"/>
    <p:sldId id="1352" r:id="rId61"/>
    <p:sldId id="1353" r:id="rId62"/>
    <p:sldId id="760" r:id="rId63"/>
    <p:sldId id="1257" r:id="rId64"/>
    <p:sldId id="1355" r:id="rId65"/>
    <p:sldId id="1357" r:id="rId66"/>
    <p:sldId id="1258" r:id="rId67"/>
    <p:sldId id="1358" r:id="rId68"/>
    <p:sldId id="1359" r:id="rId69"/>
    <p:sldId id="1360" r:id="rId70"/>
    <p:sldId id="761" r:id="rId71"/>
    <p:sldId id="1120" r:id="rId72"/>
    <p:sldId id="1362" r:id="rId73"/>
    <p:sldId id="1363" r:id="rId74"/>
    <p:sldId id="1364" r:id="rId75"/>
    <p:sldId id="762" r:id="rId76"/>
    <p:sldId id="1361" r:id="rId77"/>
    <p:sldId id="1365" r:id="rId78"/>
    <p:sldId id="1366" r:id="rId79"/>
    <p:sldId id="1367" r:id="rId80"/>
    <p:sldId id="1373" r:id="rId81"/>
    <p:sldId id="1121" r:id="rId82"/>
    <p:sldId id="1370" r:id="rId83"/>
    <p:sldId id="1371" r:id="rId84"/>
    <p:sldId id="1374" r:id="rId85"/>
    <p:sldId id="260" r:id="rId86"/>
    <p:sldId id="1380" r:id="rId87"/>
    <p:sldId id="1381" r:id="rId88"/>
    <p:sldId id="1375" r:id="rId89"/>
    <p:sldId id="1277" r:id="rId90"/>
    <p:sldId id="1278" r:id="rId91"/>
    <p:sldId id="1279" r:id="rId92"/>
    <p:sldId id="1280" r:id="rId93"/>
    <p:sldId id="1281" r:id="rId94"/>
    <p:sldId id="1282" r:id="rId95"/>
    <p:sldId id="763" r:id="rId96"/>
    <p:sldId id="1376" r:id="rId97"/>
    <p:sldId id="1377" r:id="rId98"/>
    <p:sldId id="1378" r:id="rId99"/>
    <p:sldId id="1379" r:id="rId100"/>
    <p:sldId id="764" r:id="rId101"/>
    <p:sldId id="1384" r:id="rId102"/>
    <p:sldId id="1382" r:id="rId103"/>
    <p:sldId id="1386" r:id="rId104"/>
    <p:sldId id="1387" r:id="rId105"/>
    <p:sldId id="1388" r:id="rId106"/>
    <p:sldId id="1385" r:id="rId107"/>
    <p:sldId id="765" r:id="rId108"/>
    <p:sldId id="1389" r:id="rId109"/>
    <p:sldId id="1299" r:id="rId110"/>
    <p:sldId id="1300" r:id="rId111"/>
    <p:sldId id="1302" r:id="rId112"/>
    <p:sldId id="1301" r:id="rId113"/>
    <p:sldId id="766" r:id="rId114"/>
    <p:sldId id="1390" r:id="rId115"/>
    <p:sldId id="1391" r:id="rId116"/>
    <p:sldId id="1392" r:id="rId117"/>
    <p:sldId id="1393" r:id="rId118"/>
    <p:sldId id="1394" r:id="rId119"/>
    <p:sldId id="1395" r:id="rId120"/>
    <p:sldId id="1122" r:id="rId121"/>
    <p:sldId id="682" r:id="rId122"/>
    <p:sldId id="562" r:id="rId123"/>
    <p:sldId id="767" r:id="rId124"/>
    <p:sldId id="1220" r:id="rId125"/>
    <p:sldId id="768" r:id="rId126"/>
    <p:sldId id="1396" r:id="rId127"/>
    <p:sldId id="1397" r:id="rId128"/>
    <p:sldId id="1398" r:id="rId129"/>
    <p:sldId id="1399" r:id="rId130"/>
    <p:sldId id="1402" r:id="rId131"/>
    <p:sldId id="1403" r:id="rId132"/>
    <p:sldId id="769" r:id="rId133"/>
    <p:sldId id="1219" r:id="rId134"/>
    <p:sldId id="770" r:id="rId135"/>
    <p:sldId id="1217" r:id="rId136"/>
    <p:sldId id="771" r:id="rId137"/>
    <p:sldId id="1225" r:id="rId138"/>
    <p:sldId id="772" r:id="rId139"/>
    <p:sldId id="1224" r:id="rId140"/>
    <p:sldId id="773" r:id="rId141"/>
    <p:sldId id="1229" r:id="rId142"/>
    <p:sldId id="376" r:id="rId143"/>
    <p:sldId id="774" r:id="rId144"/>
    <p:sldId id="1230" r:id="rId145"/>
    <p:sldId id="775" r:id="rId146"/>
    <p:sldId id="1231" r:id="rId147"/>
    <p:sldId id="669" r:id="rId148"/>
    <p:sldId id="305" r:id="rId149"/>
    <p:sldId id="776" r:id="rId150"/>
    <p:sldId id="1233" r:id="rId151"/>
    <p:sldId id="671" r:id="rId152"/>
    <p:sldId id="777" r:id="rId153"/>
    <p:sldId id="1234" r:id="rId154"/>
    <p:sldId id="672" r:id="rId155"/>
    <p:sldId id="264" r:id="rId156"/>
    <p:sldId id="778" r:id="rId157"/>
    <p:sldId id="1404" r:id="rId158"/>
    <p:sldId id="1405" r:id="rId159"/>
    <p:sldId id="1406" r:id="rId160"/>
    <p:sldId id="1407" r:id="rId161"/>
    <p:sldId id="1316" r:id="rId162"/>
    <p:sldId id="1408" r:id="rId163"/>
    <p:sldId id="1411" r:id="rId164"/>
    <p:sldId id="1412" r:id="rId165"/>
    <p:sldId id="1413" r:id="rId166"/>
    <p:sldId id="566" r:id="rId167"/>
    <p:sldId id="779" r:id="rId168"/>
    <p:sldId id="1414" r:id="rId169"/>
    <p:sldId id="1415" r:id="rId170"/>
    <p:sldId id="1416" r:id="rId171"/>
    <p:sldId id="1417" r:id="rId172"/>
    <p:sldId id="780" r:id="rId173"/>
    <p:sldId id="1418" r:id="rId174"/>
    <p:sldId id="1419" r:id="rId175"/>
    <p:sldId id="1420" r:id="rId176"/>
    <p:sldId id="781" r:id="rId177"/>
    <p:sldId id="1421" r:id="rId178"/>
    <p:sldId id="1422" r:id="rId179"/>
    <p:sldId id="1410" r:id="rId180"/>
    <p:sldId id="1423" r:id="rId181"/>
    <p:sldId id="782" r:id="rId182"/>
    <p:sldId id="1424" r:id="rId183"/>
    <p:sldId id="417" r:id="rId184"/>
    <p:sldId id="676" r:id="rId185"/>
    <p:sldId id="783" r:id="rId186"/>
    <p:sldId id="1504" r:id="rId187"/>
    <p:sldId id="677" r:id="rId188"/>
    <p:sldId id="678" r:id="rId189"/>
    <p:sldId id="379" r:id="rId190"/>
    <p:sldId id="679" r:id="rId191"/>
    <p:sldId id="784" r:id="rId192"/>
    <p:sldId id="1369" r:id="rId193"/>
    <p:sldId id="1505" r:id="rId194"/>
    <p:sldId id="1506" r:id="rId195"/>
    <p:sldId id="1507" r:id="rId196"/>
    <p:sldId id="785" r:id="rId197"/>
    <p:sldId id="1508" r:id="rId198"/>
    <p:sldId id="786" r:id="rId199"/>
    <p:sldId id="1510" r:id="rId200"/>
    <p:sldId id="388" r:id="rId201"/>
    <p:sldId id="390" r:id="rId202"/>
    <p:sldId id="1509" r:id="rId203"/>
    <p:sldId id="787" r:id="rId204"/>
    <p:sldId id="1511" r:id="rId205"/>
    <p:sldId id="788" r:id="rId206"/>
    <p:sldId id="1123" r:id="rId207"/>
    <p:sldId id="372" r:id="rId208"/>
    <p:sldId id="680" r:id="rId209"/>
    <p:sldId id="681" r:id="rId210"/>
    <p:sldId id="789" r:id="rId211"/>
    <p:sldId id="1512" r:id="rId212"/>
    <p:sldId id="1513" r:id="rId213"/>
    <p:sldId id="1514" r:id="rId214"/>
    <p:sldId id="1515" r:id="rId215"/>
    <p:sldId id="263" r:id="rId216"/>
    <p:sldId id="268" r:id="rId217"/>
    <p:sldId id="688" r:id="rId218"/>
    <p:sldId id="689" r:id="rId219"/>
    <p:sldId id="381" r:id="rId220"/>
    <p:sldId id="269" r:id="rId221"/>
    <p:sldId id="691" r:id="rId222"/>
    <p:sldId id="690" r:id="rId223"/>
    <p:sldId id="428" r:id="rId224"/>
    <p:sldId id="386" r:id="rId225"/>
    <p:sldId id="790" r:id="rId226"/>
    <p:sldId id="1516" r:id="rId227"/>
    <p:sldId id="693" r:id="rId228"/>
    <p:sldId id="692" r:id="rId229"/>
    <p:sldId id="791" r:id="rId230"/>
    <p:sldId id="1517" r:id="rId231"/>
    <p:sldId id="792" r:id="rId232"/>
    <p:sldId id="1124" r:id="rId233"/>
    <p:sldId id="685" r:id="rId234"/>
    <p:sldId id="391" r:id="rId235"/>
    <p:sldId id="687" r:id="rId236"/>
    <p:sldId id="793" r:id="rId237"/>
    <p:sldId id="1518" r:id="rId238"/>
    <p:sldId id="794" r:id="rId239"/>
    <p:sldId id="1524" r:id="rId240"/>
    <p:sldId id="796" r:id="rId241"/>
    <p:sldId id="1525" r:id="rId242"/>
    <p:sldId id="1526" r:id="rId243"/>
    <p:sldId id="259" r:id="rId244"/>
    <p:sldId id="1527" r:id="rId245"/>
    <p:sldId id="797" r:id="rId246"/>
    <p:sldId id="1528" r:id="rId247"/>
    <p:sldId id="1529" r:id="rId248"/>
    <p:sldId id="1530" r:id="rId249"/>
    <p:sldId id="1531" r:id="rId250"/>
    <p:sldId id="1440" r:id="rId251"/>
    <p:sldId id="1532" r:id="rId252"/>
    <p:sldId id="1533" r:id="rId253"/>
    <p:sldId id="1534" r:id="rId254"/>
    <p:sldId id="1535" r:id="rId255"/>
    <p:sldId id="567" r:id="rId256"/>
    <p:sldId id="798" r:id="rId257"/>
    <p:sldId id="1536" r:id="rId258"/>
    <p:sldId id="799" r:id="rId259"/>
    <p:sldId id="1537" r:id="rId260"/>
    <p:sldId id="419" r:id="rId261"/>
    <p:sldId id="698" r:id="rId262"/>
    <p:sldId id="385" r:id="rId263"/>
    <p:sldId id="800" r:id="rId264"/>
    <p:sldId id="1538" r:id="rId265"/>
    <p:sldId id="699" r:id="rId266"/>
    <p:sldId id="315" r:id="rId267"/>
    <p:sldId id="700" r:id="rId268"/>
    <p:sldId id="801" r:id="rId269"/>
    <p:sldId id="1539" r:id="rId270"/>
    <p:sldId id="802" r:id="rId271"/>
    <p:sldId id="1540" r:id="rId272"/>
    <p:sldId id="803" r:id="rId273"/>
    <p:sldId id="1541" r:id="rId274"/>
    <p:sldId id="804" r:id="rId275"/>
    <p:sldId id="1542" r:id="rId276"/>
    <p:sldId id="805" r:id="rId277"/>
    <p:sldId id="1543" r:id="rId278"/>
    <p:sldId id="570" r:id="rId279"/>
    <p:sldId id="1544" r:id="rId280"/>
    <p:sldId id="1545" r:id="rId281"/>
    <p:sldId id="1546" r:id="rId282"/>
    <p:sldId id="1547" r:id="rId283"/>
    <p:sldId id="1548" r:id="rId284"/>
    <p:sldId id="806" r:id="rId285"/>
    <p:sldId id="1549" r:id="rId286"/>
    <p:sldId id="807" r:id="rId287"/>
    <p:sldId id="1550" r:id="rId288"/>
    <p:sldId id="1551" r:id="rId289"/>
    <p:sldId id="312" r:id="rId290"/>
    <p:sldId id="701" r:id="rId291"/>
    <p:sldId id="418" r:id="rId292"/>
    <p:sldId id="702" r:id="rId293"/>
    <p:sldId id="808" r:id="rId294"/>
    <p:sldId id="1552" r:id="rId295"/>
    <p:sldId id="1553" r:id="rId296"/>
    <p:sldId id="809" r:id="rId297"/>
    <p:sldId id="1117" r:id="rId298"/>
    <p:sldId id="810" r:id="rId299"/>
    <p:sldId id="1554" r:id="rId300"/>
    <p:sldId id="1555" r:id="rId301"/>
    <p:sldId id="811" r:id="rId302"/>
    <p:sldId id="1556" r:id="rId303"/>
    <p:sldId id="1557" r:id="rId304"/>
    <p:sldId id="812" r:id="rId305"/>
    <p:sldId id="1114" r:id="rId306"/>
    <p:sldId id="1115" r:id="rId307"/>
    <p:sldId id="709" r:id="rId308"/>
    <p:sldId id="813" r:id="rId309"/>
    <p:sldId id="1112" r:id="rId310"/>
    <p:sldId id="711" r:id="rId311"/>
    <p:sldId id="1113" r:id="rId312"/>
    <p:sldId id="591" r:id="rId313"/>
    <p:sldId id="592" r:id="rId314"/>
    <p:sldId id="814" r:id="rId315"/>
    <p:sldId id="1558" r:id="rId316"/>
    <p:sldId id="815" r:id="rId317"/>
    <p:sldId id="1559" r:id="rId318"/>
    <p:sldId id="816" r:id="rId319"/>
    <p:sldId id="1560" r:id="rId320"/>
    <p:sldId id="817" r:id="rId321"/>
    <p:sldId id="1561" r:id="rId322"/>
    <p:sldId id="1519" r:id="rId323"/>
    <p:sldId id="1562" r:id="rId324"/>
    <p:sldId id="1521" r:id="rId325"/>
    <p:sldId id="1523" r:id="rId326"/>
    <p:sldId id="1522" r:id="rId327"/>
    <p:sldId id="1563" r:id="rId328"/>
    <p:sldId id="1564" r:id="rId329"/>
    <p:sldId id="703" r:id="rId330"/>
    <p:sldId id="820" r:id="rId331"/>
    <p:sldId id="1520" r:id="rId332"/>
    <p:sldId id="1565" r:id="rId333"/>
    <p:sldId id="1566" r:id="rId334"/>
    <p:sldId id="1567" r:id="rId335"/>
    <p:sldId id="1568" r:id="rId336"/>
    <p:sldId id="1569" r:id="rId337"/>
    <p:sldId id="1570" r:id="rId338"/>
    <p:sldId id="1571" r:id="rId339"/>
    <p:sldId id="569" r:id="rId340"/>
    <p:sldId id="825" r:id="rId341"/>
    <p:sldId id="1476" r:id="rId342"/>
    <p:sldId id="826" r:id="rId343"/>
    <p:sldId id="552" r:id="rId344"/>
    <p:sldId id="1572" r:id="rId345"/>
    <p:sldId id="1573" r:id="rId346"/>
    <p:sldId id="827" r:id="rId347"/>
    <p:sldId id="297" r:id="rId348"/>
    <p:sldId id="298" r:id="rId349"/>
    <p:sldId id="299" r:id="rId350"/>
    <p:sldId id="300" r:id="rId351"/>
    <p:sldId id="828" r:id="rId352"/>
    <p:sldId id="313" r:id="rId353"/>
    <p:sldId id="314" r:id="rId354"/>
    <p:sldId id="316" r:id="rId355"/>
    <p:sldId id="829" r:id="rId356"/>
    <p:sldId id="1574" r:id="rId357"/>
    <p:sldId id="1575" r:id="rId358"/>
    <p:sldId id="830" r:id="rId359"/>
    <p:sldId id="1479" r:id="rId360"/>
    <p:sldId id="1576" r:id="rId361"/>
    <p:sldId id="1481" r:id="rId362"/>
    <p:sldId id="831" r:id="rId363"/>
    <p:sldId id="1486" r:id="rId364"/>
    <p:sldId id="832" r:id="rId365"/>
    <p:sldId id="1487" r:id="rId366"/>
    <p:sldId id="304" r:id="rId367"/>
    <p:sldId id="1577" r:id="rId368"/>
    <p:sldId id="383" r:id="rId369"/>
    <p:sldId id="694" r:id="rId370"/>
    <p:sldId id="425" r:id="rId371"/>
    <p:sldId id="695" r:id="rId372"/>
    <p:sldId id="696" r:id="rId373"/>
    <p:sldId id="697" r:id="rId374"/>
    <p:sldId id="833" r:id="rId375"/>
    <p:sldId id="1578" r:id="rId376"/>
    <p:sldId id="1579" r:id="rId377"/>
    <p:sldId id="835" r:id="rId378"/>
    <p:sldId id="317" r:id="rId379"/>
    <p:sldId id="318" r:id="rId380"/>
    <p:sldId id="272" r:id="rId381"/>
    <p:sldId id="836" r:id="rId382"/>
    <p:sldId id="1580" r:id="rId383"/>
    <p:sldId id="739" r:id="rId384"/>
    <p:sldId id="837" r:id="rId385"/>
    <p:sldId id="1581" r:id="rId386"/>
    <p:sldId id="718" r:id="rId387"/>
    <p:sldId id="310" r:id="rId388"/>
    <p:sldId id="719" r:id="rId389"/>
    <p:sldId id="838" r:id="rId390"/>
    <p:sldId id="1111" r:id="rId391"/>
    <p:sldId id="840" r:id="rId392"/>
    <p:sldId id="1584" r:id="rId393"/>
    <p:sldId id="1585" r:id="rId394"/>
    <p:sldId id="844" r:id="rId395"/>
    <p:sldId id="1586" r:id="rId396"/>
    <p:sldId id="1587" r:id="rId397"/>
    <p:sldId id="1588" r:id="rId398"/>
    <p:sldId id="722" r:id="rId399"/>
    <p:sldId id="723" r:id="rId400"/>
    <p:sldId id="842" r:id="rId401"/>
    <p:sldId id="1103" r:id="rId402"/>
    <p:sldId id="1110" r:id="rId403"/>
    <p:sldId id="729" r:id="rId404"/>
    <p:sldId id="843" r:id="rId405"/>
    <p:sldId id="1107" r:id="rId406"/>
    <p:sldId id="1237" r:id="rId407"/>
    <p:sldId id="1104" r:id="rId408"/>
    <p:sldId id="736" r:id="rId409"/>
    <p:sldId id="498" r:id="rId410"/>
  </p:sldIdLst>
  <p:sldSz cx="12192000" cy="6858000"/>
  <p:notesSz cx="6858000" cy="9144000"/>
  <p:embeddedFontLst>
    <p:embeddedFont>
      <p:font typeface="Arial Black" panose="020B0A04020102020204" pitchFamily="34" charset="0"/>
      <p:bold r:id="rId411"/>
    </p:embeddedFont>
    <p:embeddedFont>
      <p:font typeface="Calibri" panose="020F0502020204030204" pitchFamily="34" charset="0"/>
      <p:regular r:id="rId412"/>
      <p:bold r:id="rId413"/>
      <p:italic r:id="rId414"/>
      <p:boldItalic r:id="rId415"/>
    </p:embeddedFont>
    <p:embeddedFont>
      <p:font typeface="Calibri Light" panose="020F0302020204030204" pitchFamily="34" charset="0"/>
      <p:regular r:id="rId416"/>
      <p:italic r:id="rId417"/>
    </p:embeddedFont>
    <p:embeddedFont>
      <p:font typeface="Comic Sans MS" panose="030F0702030302020204" pitchFamily="66" charset="0"/>
      <p:regular r:id="rId418"/>
      <p:bold r:id="rId419"/>
      <p:italic r:id="rId420"/>
      <p:boldItalic r:id="rId421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2s, 5s and 10s" id="{57B738C4-6607-4D62-92C2-DF69983A5E71}">
          <p14:sldIdLst>
            <p14:sldId id="558"/>
            <p14:sldId id="740"/>
            <p14:sldId id="1213"/>
            <p14:sldId id="741"/>
            <p14:sldId id="1221"/>
            <p14:sldId id="742"/>
            <p14:sldId id="1223"/>
            <p14:sldId id="743"/>
            <p14:sldId id="1226"/>
            <p14:sldId id="744"/>
            <p14:sldId id="1228"/>
            <p14:sldId id="745"/>
            <p14:sldId id="1232"/>
          </p14:sldIdLst>
        </p14:section>
        <p14:section name="3s, 4s and 8s" id="{CF2130A7-DF21-44EC-AB78-831DC53980F3}">
          <p14:sldIdLst>
            <p14:sldId id="559"/>
            <p14:sldId id="749"/>
            <p14:sldId id="1216"/>
            <p14:sldId id="750"/>
            <p14:sldId id="1222"/>
            <p14:sldId id="751"/>
            <p14:sldId id="1326"/>
            <p14:sldId id="1329"/>
            <p14:sldId id="1327"/>
            <p14:sldId id="1328"/>
            <p14:sldId id="442"/>
            <p14:sldId id="443"/>
            <p14:sldId id="752"/>
            <p14:sldId id="1218"/>
            <p14:sldId id="753"/>
            <p14:sldId id="1332"/>
            <p14:sldId id="1333"/>
            <p14:sldId id="1331"/>
            <p14:sldId id="1330"/>
            <p14:sldId id="1244"/>
            <p14:sldId id="444"/>
            <p14:sldId id="746"/>
            <p14:sldId id="1325"/>
            <p14:sldId id="754"/>
            <p14:sldId id="1227"/>
            <p14:sldId id="755"/>
            <p14:sldId id="1235"/>
            <p14:sldId id="756"/>
            <p14:sldId id="1236"/>
            <p14:sldId id="670"/>
            <p14:sldId id="747"/>
            <p14:sldId id="1334"/>
            <p14:sldId id="748"/>
            <p14:sldId id="1335"/>
            <p14:sldId id="757"/>
            <p14:sldId id="845"/>
            <p14:sldId id="1336"/>
            <p14:sldId id="1338"/>
            <p14:sldId id="1339"/>
            <p14:sldId id="758"/>
            <p14:sldId id="1341"/>
            <p14:sldId id="1342"/>
          </p14:sldIdLst>
        </p14:section>
        <p14:section name="Multiplication and division within 1000" id="{7E675557-7447-4D2D-B11E-97089DEB50CD}">
          <p14:sldIdLst>
            <p14:sldId id="564"/>
            <p14:sldId id="759"/>
            <p14:sldId id="1350"/>
            <p14:sldId id="1351"/>
            <p14:sldId id="1352"/>
            <p14:sldId id="1353"/>
            <p14:sldId id="760"/>
            <p14:sldId id="1257"/>
            <p14:sldId id="1355"/>
            <p14:sldId id="1357"/>
            <p14:sldId id="1258"/>
            <p14:sldId id="1358"/>
            <p14:sldId id="1359"/>
            <p14:sldId id="1360"/>
            <p14:sldId id="761"/>
            <p14:sldId id="1120"/>
            <p14:sldId id="1362"/>
            <p14:sldId id="1363"/>
            <p14:sldId id="1364"/>
            <p14:sldId id="762"/>
            <p14:sldId id="1361"/>
            <p14:sldId id="1365"/>
            <p14:sldId id="1366"/>
            <p14:sldId id="1367"/>
            <p14:sldId id="1373"/>
            <p14:sldId id="1121"/>
            <p14:sldId id="1370"/>
            <p14:sldId id="1371"/>
            <p14:sldId id="1374"/>
            <p14:sldId id="260"/>
            <p14:sldId id="1380"/>
            <p14:sldId id="1381"/>
            <p14:sldId id="1375"/>
            <p14:sldId id="1277"/>
            <p14:sldId id="1278"/>
            <p14:sldId id="1279"/>
            <p14:sldId id="1280"/>
            <p14:sldId id="1281"/>
            <p14:sldId id="1282"/>
            <p14:sldId id="763"/>
            <p14:sldId id="1376"/>
            <p14:sldId id="1377"/>
            <p14:sldId id="1378"/>
            <p14:sldId id="1379"/>
            <p14:sldId id="764"/>
            <p14:sldId id="1384"/>
            <p14:sldId id="1382"/>
            <p14:sldId id="1386"/>
            <p14:sldId id="1387"/>
            <p14:sldId id="1388"/>
            <p14:sldId id="1385"/>
            <p14:sldId id="765"/>
            <p14:sldId id="1389"/>
            <p14:sldId id="1299"/>
            <p14:sldId id="1300"/>
            <p14:sldId id="1302"/>
            <p14:sldId id="1301"/>
            <p14:sldId id="766"/>
            <p14:sldId id="1390"/>
            <p14:sldId id="1391"/>
            <p14:sldId id="1392"/>
            <p14:sldId id="1393"/>
            <p14:sldId id="1394"/>
            <p14:sldId id="1395"/>
            <p14:sldId id="1122"/>
            <p14:sldId id="682"/>
          </p14:sldIdLst>
        </p14:section>
        <p14:section name="6s, 7s, 9s, 11s and 12s" id="{DAB15CC3-8F45-4619-BCEF-8BEC770D135D}">
          <p14:sldIdLst>
            <p14:sldId id="562"/>
            <p14:sldId id="767"/>
            <p14:sldId id="1220"/>
            <p14:sldId id="768"/>
            <p14:sldId id="1396"/>
            <p14:sldId id="1397"/>
            <p14:sldId id="1398"/>
            <p14:sldId id="1399"/>
            <p14:sldId id="1402"/>
            <p14:sldId id="1403"/>
            <p14:sldId id="769"/>
            <p14:sldId id="1219"/>
            <p14:sldId id="770"/>
            <p14:sldId id="1217"/>
            <p14:sldId id="771"/>
            <p14:sldId id="1225"/>
            <p14:sldId id="772"/>
            <p14:sldId id="1224"/>
            <p14:sldId id="773"/>
            <p14:sldId id="1229"/>
            <p14:sldId id="376"/>
            <p14:sldId id="774"/>
            <p14:sldId id="1230"/>
            <p14:sldId id="775"/>
            <p14:sldId id="1231"/>
            <p14:sldId id="669"/>
            <p14:sldId id="305"/>
            <p14:sldId id="776"/>
            <p14:sldId id="1233"/>
            <p14:sldId id="671"/>
            <p14:sldId id="777"/>
            <p14:sldId id="1234"/>
            <p14:sldId id="672"/>
            <p14:sldId id="264"/>
            <p14:sldId id="778"/>
            <p14:sldId id="1404"/>
            <p14:sldId id="1405"/>
            <p14:sldId id="1406"/>
            <p14:sldId id="1407"/>
            <p14:sldId id="1316"/>
            <p14:sldId id="1408"/>
            <p14:sldId id="1411"/>
            <p14:sldId id="1412"/>
            <p14:sldId id="1413"/>
          </p14:sldIdLst>
        </p14:section>
        <p14:section name="Multiplication and division within 10 000" id="{19414516-514E-48D8-AD76-DF0093B7304F}">
          <p14:sldIdLst>
            <p14:sldId id="566"/>
            <p14:sldId id="779"/>
            <p14:sldId id="1414"/>
            <p14:sldId id="1415"/>
            <p14:sldId id="1416"/>
            <p14:sldId id="1417"/>
            <p14:sldId id="780"/>
            <p14:sldId id="1418"/>
            <p14:sldId id="1419"/>
            <p14:sldId id="1420"/>
            <p14:sldId id="781"/>
            <p14:sldId id="1421"/>
            <p14:sldId id="1422"/>
            <p14:sldId id="1410"/>
            <p14:sldId id="1423"/>
            <p14:sldId id="782"/>
            <p14:sldId id="1424"/>
            <p14:sldId id="417"/>
            <p14:sldId id="676"/>
            <p14:sldId id="783"/>
            <p14:sldId id="1504"/>
            <p14:sldId id="677"/>
            <p14:sldId id="678"/>
            <p14:sldId id="379"/>
            <p14:sldId id="679"/>
            <p14:sldId id="784"/>
            <p14:sldId id="1369"/>
            <p14:sldId id="1505"/>
            <p14:sldId id="1506"/>
            <p14:sldId id="1507"/>
            <p14:sldId id="785"/>
            <p14:sldId id="1508"/>
            <p14:sldId id="786"/>
            <p14:sldId id="1510"/>
            <p14:sldId id="388"/>
            <p14:sldId id="390"/>
            <p14:sldId id="1509"/>
            <p14:sldId id="787"/>
            <p14:sldId id="1511"/>
            <p14:sldId id="788"/>
            <p14:sldId id="1123"/>
            <p14:sldId id="372"/>
            <p14:sldId id="680"/>
            <p14:sldId id="681"/>
            <p14:sldId id="789"/>
            <p14:sldId id="1512"/>
            <p14:sldId id="1513"/>
            <p14:sldId id="1514"/>
            <p14:sldId id="1515"/>
            <p14:sldId id="263"/>
            <p14:sldId id="268"/>
            <p14:sldId id="688"/>
            <p14:sldId id="689"/>
            <p14:sldId id="381"/>
            <p14:sldId id="269"/>
            <p14:sldId id="691"/>
            <p14:sldId id="690"/>
            <p14:sldId id="428"/>
            <p14:sldId id="386"/>
            <p14:sldId id="790"/>
            <p14:sldId id="1516"/>
            <p14:sldId id="693"/>
            <p14:sldId id="692"/>
            <p14:sldId id="791"/>
            <p14:sldId id="1517"/>
            <p14:sldId id="792"/>
            <p14:sldId id="1124"/>
            <p14:sldId id="685"/>
            <p14:sldId id="391"/>
            <p14:sldId id="687"/>
            <p14:sldId id="793"/>
            <p14:sldId id="1518"/>
            <p14:sldId id="794"/>
            <p14:sldId id="1524"/>
            <p14:sldId id="796"/>
            <p14:sldId id="1525"/>
            <p14:sldId id="1526"/>
            <p14:sldId id="259"/>
            <p14:sldId id="1527"/>
            <p14:sldId id="797"/>
            <p14:sldId id="1528"/>
            <p14:sldId id="1529"/>
            <p14:sldId id="1530"/>
            <p14:sldId id="1531"/>
            <p14:sldId id="1440"/>
            <p14:sldId id="1532"/>
            <p14:sldId id="1533"/>
            <p14:sldId id="1534"/>
            <p14:sldId id="1535"/>
          </p14:sldIdLst>
        </p14:section>
        <p14:section name="Multiplication and division by 10, 100 and 1000" id="{CDAD22F4-34E7-4995-B0B4-69FEDD85204B}">
          <p14:sldIdLst>
            <p14:sldId id="567"/>
            <p14:sldId id="798"/>
            <p14:sldId id="1536"/>
            <p14:sldId id="799"/>
            <p14:sldId id="1537"/>
            <p14:sldId id="419"/>
            <p14:sldId id="698"/>
            <p14:sldId id="385"/>
            <p14:sldId id="800"/>
            <p14:sldId id="1538"/>
            <p14:sldId id="699"/>
            <p14:sldId id="315"/>
            <p14:sldId id="700"/>
            <p14:sldId id="801"/>
            <p14:sldId id="1539"/>
            <p14:sldId id="802"/>
            <p14:sldId id="1540"/>
            <p14:sldId id="803"/>
            <p14:sldId id="1541"/>
            <p14:sldId id="804"/>
            <p14:sldId id="1542"/>
            <p14:sldId id="805"/>
            <p14:sldId id="1543"/>
          </p14:sldIdLst>
        </p14:section>
        <p14:section name="Multiplication and division within 1 000 000" id="{16EDD849-CC41-4DC5-BFA3-CBFB110180E4}">
          <p14:sldIdLst>
            <p14:sldId id="570"/>
            <p14:sldId id="1544"/>
            <p14:sldId id="1545"/>
            <p14:sldId id="1546"/>
            <p14:sldId id="1547"/>
            <p14:sldId id="1548"/>
            <p14:sldId id="806"/>
            <p14:sldId id="1549"/>
            <p14:sldId id="807"/>
            <p14:sldId id="1550"/>
            <p14:sldId id="1551"/>
            <p14:sldId id="312"/>
            <p14:sldId id="701"/>
            <p14:sldId id="418"/>
            <p14:sldId id="702"/>
            <p14:sldId id="808"/>
            <p14:sldId id="1552"/>
            <p14:sldId id="1553"/>
            <p14:sldId id="809"/>
            <p14:sldId id="1117"/>
            <p14:sldId id="810"/>
            <p14:sldId id="1554"/>
            <p14:sldId id="1555"/>
            <p14:sldId id="811"/>
            <p14:sldId id="1556"/>
            <p14:sldId id="1557"/>
            <p14:sldId id="812"/>
            <p14:sldId id="1114"/>
            <p14:sldId id="1115"/>
            <p14:sldId id="709"/>
            <p14:sldId id="813"/>
            <p14:sldId id="1112"/>
            <p14:sldId id="711"/>
            <p14:sldId id="1113"/>
            <p14:sldId id="591"/>
            <p14:sldId id="592"/>
            <p14:sldId id="814"/>
            <p14:sldId id="1558"/>
            <p14:sldId id="815"/>
            <p14:sldId id="1559"/>
            <p14:sldId id="816"/>
            <p14:sldId id="1560"/>
            <p14:sldId id="817"/>
            <p14:sldId id="1561"/>
            <p14:sldId id="1519"/>
            <p14:sldId id="1562"/>
            <p14:sldId id="1521"/>
            <p14:sldId id="1523"/>
            <p14:sldId id="1522"/>
            <p14:sldId id="1563"/>
            <p14:sldId id="1564"/>
            <p14:sldId id="703"/>
            <p14:sldId id="820"/>
            <p14:sldId id="1520"/>
            <p14:sldId id="1565"/>
            <p14:sldId id="1566"/>
            <p14:sldId id="1567"/>
            <p14:sldId id="1568"/>
            <p14:sldId id="1569"/>
            <p14:sldId id="1570"/>
            <p14:sldId id="1571"/>
          </p14:sldIdLst>
        </p14:section>
        <p14:section name="Multiples, factors, primes, squares and cubes" id="{FF003F97-D4FE-40FF-9028-09C4B0E0046D}">
          <p14:sldIdLst>
            <p14:sldId id="569"/>
            <p14:sldId id="825"/>
            <p14:sldId id="1476"/>
            <p14:sldId id="826"/>
            <p14:sldId id="552"/>
            <p14:sldId id="1572"/>
            <p14:sldId id="1573"/>
            <p14:sldId id="827"/>
            <p14:sldId id="297"/>
            <p14:sldId id="298"/>
            <p14:sldId id="299"/>
            <p14:sldId id="300"/>
            <p14:sldId id="828"/>
            <p14:sldId id="313"/>
            <p14:sldId id="314"/>
            <p14:sldId id="316"/>
            <p14:sldId id="829"/>
            <p14:sldId id="1574"/>
            <p14:sldId id="1575"/>
            <p14:sldId id="830"/>
            <p14:sldId id="1479"/>
            <p14:sldId id="1576"/>
            <p14:sldId id="1481"/>
            <p14:sldId id="831"/>
            <p14:sldId id="1486"/>
            <p14:sldId id="832"/>
            <p14:sldId id="1487"/>
            <p14:sldId id="304"/>
            <p14:sldId id="1577"/>
            <p14:sldId id="383"/>
            <p14:sldId id="694"/>
            <p14:sldId id="425"/>
            <p14:sldId id="695"/>
            <p14:sldId id="696"/>
            <p14:sldId id="697"/>
            <p14:sldId id="833"/>
            <p14:sldId id="1578"/>
            <p14:sldId id="1579"/>
            <p14:sldId id="835"/>
            <p14:sldId id="317"/>
            <p14:sldId id="318"/>
            <p14:sldId id="272"/>
            <p14:sldId id="836"/>
            <p14:sldId id="1580"/>
          </p14:sldIdLst>
        </p14:section>
        <p14:section name="Order of operations and long division" id="{4009B231-8511-4526-ACB2-754D048EA4DA}">
          <p14:sldIdLst>
            <p14:sldId id="739"/>
            <p14:sldId id="837"/>
            <p14:sldId id="1581"/>
            <p14:sldId id="718"/>
            <p14:sldId id="310"/>
            <p14:sldId id="719"/>
            <p14:sldId id="838"/>
            <p14:sldId id="1111"/>
            <p14:sldId id="840"/>
            <p14:sldId id="1584"/>
            <p14:sldId id="1585"/>
            <p14:sldId id="844"/>
            <p14:sldId id="1586"/>
            <p14:sldId id="1587"/>
            <p14:sldId id="1588"/>
            <p14:sldId id="722"/>
            <p14:sldId id="723"/>
            <p14:sldId id="842"/>
            <p14:sldId id="1103"/>
            <p14:sldId id="1110"/>
            <p14:sldId id="729"/>
            <p14:sldId id="843"/>
            <p14:sldId id="1107"/>
            <p14:sldId id="1237"/>
            <p14:sldId id="1104"/>
            <p14:sldId id="736"/>
            <p14:sldId id="498"/>
          </p14:sldIdLst>
        </p14:section>
        <p14:section name="Default Section" id="{6CD7A497-815F-4826-80C3-01E65CED1B06}">
          <p14:sldIdLst/>
        </p14:section>
      </p14:sectionLst>
    </p:ex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000" autoAdjust="0"/>
    <p:restoredTop sz="94660"/>
  </p:normalViewPr>
  <p:slideViewPr>
    <p:cSldViewPr snapToGrid="0">
      <p:cViewPr varScale="1">
        <p:scale>
          <a:sx n="72" d="100"/>
          <a:sy n="72" d="100"/>
        </p:scale>
        <p:origin x="660" y="7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324" Type="http://schemas.openxmlformats.org/officeDocument/2006/relationships/slide" Target="slides/slide323.xml"/><Relationship Id="rId366" Type="http://schemas.openxmlformats.org/officeDocument/2006/relationships/slide" Target="slides/slide365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268" Type="http://schemas.openxmlformats.org/officeDocument/2006/relationships/slide" Target="slides/slide267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335" Type="http://schemas.openxmlformats.org/officeDocument/2006/relationships/slide" Target="slides/slide334.xml"/><Relationship Id="rId377" Type="http://schemas.openxmlformats.org/officeDocument/2006/relationships/slide" Target="slides/slide376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402" Type="http://schemas.openxmlformats.org/officeDocument/2006/relationships/slide" Target="slides/slide401.xml"/><Relationship Id="rId279" Type="http://schemas.openxmlformats.org/officeDocument/2006/relationships/slide" Target="slides/slide278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325" Type="http://schemas.openxmlformats.org/officeDocument/2006/relationships/slide" Target="slides/slide324.xml"/><Relationship Id="rId346" Type="http://schemas.openxmlformats.org/officeDocument/2006/relationships/slide" Target="slides/slide345.xml"/><Relationship Id="rId367" Type="http://schemas.openxmlformats.org/officeDocument/2006/relationships/slide" Target="slides/slide366.xml"/><Relationship Id="rId388" Type="http://schemas.openxmlformats.org/officeDocument/2006/relationships/slide" Target="slides/slide387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slide" Target="slides/slide170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27" Type="http://schemas.openxmlformats.org/officeDocument/2006/relationships/slide" Target="slides/slide226.xml"/><Relationship Id="rId413" Type="http://schemas.openxmlformats.org/officeDocument/2006/relationships/font" Target="fonts/font3.fntdata"/><Relationship Id="rId248" Type="http://schemas.openxmlformats.org/officeDocument/2006/relationships/slide" Target="slides/slide247.xml"/><Relationship Id="rId269" Type="http://schemas.openxmlformats.org/officeDocument/2006/relationships/slide" Target="slides/slide268.xml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315" Type="http://schemas.openxmlformats.org/officeDocument/2006/relationships/slide" Target="slides/slide314.xml"/><Relationship Id="rId336" Type="http://schemas.openxmlformats.org/officeDocument/2006/relationships/slide" Target="slides/slide335.xml"/><Relationship Id="rId357" Type="http://schemas.openxmlformats.org/officeDocument/2006/relationships/slide" Target="slides/slide356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slide" Target="slides/slide160.xml"/><Relationship Id="rId182" Type="http://schemas.openxmlformats.org/officeDocument/2006/relationships/slide" Target="slides/slide181.xml"/><Relationship Id="rId217" Type="http://schemas.openxmlformats.org/officeDocument/2006/relationships/slide" Target="slides/slide216.xml"/><Relationship Id="rId378" Type="http://schemas.openxmlformats.org/officeDocument/2006/relationships/slide" Target="slides/slide377.xml"/><Relationship Id="rId399" Type="http://schemas.openxmlformats.org/officeDocument/2006/relationships/slide" Target="slides/slide398.xml"/><Relationship Id="rId403" Type="http://schemas.openxmlformats.org/officeDocument/2006/relationships/slide" Target="slides/slide402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59" Type="http://schemas.openxmlformats.org/officeDocument/2006/relationships/slide" Target="slides/slide258.xml"/><Relationship Id="rId424" Type="http://schemas.openxmlformats.org/officeDocument/2006/relationships/theme" Target="theme/theme1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326" Type="http://schemas.openxmlformats.org/officeDocument/2006/relationships/slide" Target="slides/slide325.xml"/><Relationship Id="rId347" Type="http://schemas.openxmlformats.org/officeDocument/2006/relationships/slide" Target="slides/slide346.xml"/><Relationship Id="rId44" Type="http://schemas.openxmlformats.org/officeDocument/2006/relationships/slide" Target="slides/slide43.xml"/><Relationship Id="rId65" Type="http://schemas.openxmlformats.org/officeDocument/2006/relationships/slide" Target="slides/slide64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51" Type="http://schemas.openxmlformats.org/officeDocument/2006/relationships/slide" Target="slides/slide150.xml"/><Relationship Id="rId368" Type="http://schemas.openxmlformats.org/officeDocument/2006/relationships/slide" Target="slides/slide367.xml"/><Relationship Id="rId389" Type="http://schemas.openxmlformats.org/officeDocument/2006/relationships/slide" Target="slides/slide388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28" Type="http://schemas.openxmlformats.org/officeDocument/2006/relationships/slide" Target="slides/slide227.xml"/><Relationship Id="rId249" Type="http://schemas.openxmlformats.org/officeDocument/2006/relationships/slide" Target="slides/slide248.xml"/><Relationship Id="rId414" Type="http://schemas.openxmlformats.org/officeDocument/2006/relationships/font" Target="fonts/font4.fntdata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281" Type="http://schemas.openxmlformats.org/officeDocument/2006/relationships/slide" Target="slides/slide280.xml"/><Relationship Id="rId316" Type="http://schemas.openxmlformats.org/officeDocument/2006/relationships/slide" Target="slides/slide315.xml"/><Relationship Id="rId337" Type="http://schemas.openxmlformats.org/officeDocument/2006/relationships/slide" Target="slides/slide336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358" Type="http://schemas.openxmlformats.org/officeDocument/2006/relationships/slide" Target="slides/slide357.xml"/><Relationship Id="rId379" Type="http://schemas.openxmlformats.org/officeDocument/2006/relationships/slide" Target="slides/slide378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8" Type="http://schemas.openxmlformats.org/officeDocument/2006/relationships/slide" Target="slides/slide217.xml"/><Relationship Id="rId239" Type="http://schemas.openxmlformats.org/officeDocument/2006/relationships/slide" Target="slides/slide238.xml"/><Relationship Id="rId390" Type="http://schemas.openxmlformats.org/officeDocument/2006/relationships/slide" Target="slides/slide389.xml"/><Relationship Id="rId404" Type="http://schemas.openxmlformats.org/officeDocument/2006/relationships/slide" Target="slides/slide403.xml"/><Relationship Id="rId425" Type="http://schemas.openxmlformats.org/officeDocument/2006/relationships/tableStyles" Target="tableStyles.xml"/><Relationship Id="rId250" Type="http://schemas.openxmlformats.org/officeDocument/2006/relationships/slide" Target="slides/slide249.xml"/><Relationship Id="rId271" Type="http://schemas.openxmlformats.org/officeDocument/2006/relationships/slide" Target="slides/slide270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327" Type="http://schemas.openxmlformats.org/officeDocument/2006/relationships/slide" Target="slides/slide326.xml"/><Relationship Id="rId348" Type="http://schemas.openxmlformats.org/officeDocument/2006/relationships/slide" Target="slides/slide347.xml"/><Relationship Id="rId369" Type="http://schemas.openxmlformats.org/officeDocument/2006/relationships/slide" Target="slides/slide368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29" Type="http://schemas.openxmlformats.org/officeDocument/2006/relationships/slide" Target="slides/slide228.xml"/><Relationship Id="rId380" Type="http://schemas.openxmlformats.org/officeDocument/2006/relationships/slide" Target="slides/slide379.xml"/><Relationship Id="rId415" Type="http://schemas.openxmlformats.org/officeDocument/2006/relationships/font" Target="fonts/font5.fntdata"/><Relationship Id="rId240" Type="http://schemas.openxmlformats.org/officeDocument/2006/relationships/slide" Target="slides/slide239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17" Type="http://schemas.openxmlformats.org/officeDocument/2006/relationships/slide" Target="slides/slide316.xml"/><Relationship Id="rId338" Type="http://schemas.openxmlformats.org/officeDocument/2006/relationships/slide" Target="slides/slide337.xml"/><Relationship Id="rId359" Type="http://schemas.openxmlformats.org/officeDocument/2006/relationships/slide" Target="slides/slide358.xml"/><Relationship Id="rId8" Type="http://schemas.openxmlformats.org/officeDocument/2006/relationships/slide" Target="slides/slide7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219" Type="http://schemas.openxmlformats.org/officeDocument/2006/relationships/slide" Target="slides/slide218.xml"/><Relationship Id="rId370" Type="http://schemas.openxmlformats.org/officeDocument/2006/relationships/slide" Target="slides/slide369.xml"/><Relationship Id="rId391" Type="http://schemas.openxmlformats.org/officeDocument/2006/relationships/slide" Target="slides/slide390.xml"/><Relationship Id="rId405" Type="http://schemas.openxmlformats.org/officeDocument/2006/relationships/slide" Target="slides/slide404.xml"/><Relationship Id="rId230" Type="http://schemas.openxmlformats.org/officeDocument/2006/relationships/slide" Target="slides/slide229.xml"/><Relationship Id="rId251" Type="http://schemas.openxmlformats.org/officeDocument/2006/relationships/slide" Target="slides/slide250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328" Type="http://schemas.openxmlformats.org/officeDocument/2006/relationships/slide" Target="slides/slide327.xml"/><Relationship Id="rId349" Type="http://schemas.openxmlformats.org/officeDocument/2006/relationships/slide" Target="slides/slide348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360" Type="http://schemas.openxmlformats.org/officeDocument/2006/relationships/slide" Target="slides/slide359.xml"/><Relationship Id="rId381" Type="http://schemas.openxmlformats.org/officeDocument/2006/relationships/slide" Target="slides/slide380.xml"/><Relationship Id="rId416" Type="http://schemas.openxmlformats.org/officeDocument/2006/relationships/font" Target="fonts/font6.fntdata"/><Relationship Id="rId220" Type="http://schemas.openxmlformats.org/officeDocument/2006/relationships/slide" Target="slides/slide219.xml"/><Relationship Id="rId241" Type="http://schemas.openxmlformats.org/officeDocument/2006/relationships/slide" Target="slides/slide24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283" Type="http://schemas.openxmlformats.org/officeDocument/2006/relationships/slide" Target="slides/slide282.xml"/><Relationship Id="rId318" Type="http://schemas.openxmlformats.org/officeDocument/2006/relationships/slide" Target="slides/slide317.xml"/><Relationship Id="rId339" Type="http://schemas.openxmlformats.org/officeDocument/2006/relationships/slide" Target="slides/slide338.xml"/><Relationship Id="rId78" Type="http://schemas.openxmlformats.org/officeDocument/2006/relationships/slide" Target="slides/slide77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64" Type="http://schemas.openxmlformats.org/officeDocument/2006/relationships/slide" Target="slides/slide163.xml"/><Relationship Id="rId185" Type="http://schemas.openxmlformats.org/officeDocument/2006/relationships/slide" Target="slides/slide184.xml"/><Relationship Id="rId350" Type="http://schemas.openxmlformats.org/officeDocument/2006/relationships/slide" Target="slides/slide349.xml"/><Relationship Id="rId371" Type="http://schemas.openxmlformats.org/officeDocument/2006/relationships/slide" Target="slides/slide370.xml"/><Relationship Id="rId406" Type="http://schemas.openxmlformats.org/officeDocument/2006/relationships/slide" Target="slides/slide405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392" Type="http://schemas.openxmlformats.org/officeDocument/2006/relationships/slide" Target="slides/slide391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52" Type="http://schemas.openxmlformats.org/officeDocument/2006/relationships/slide" Target="slides/slide251.xml"/><Relationship Id="rId273" Type="http://schemas.openxmlformats.org/officeDocument/2006/relationships/slide" Target="slides/slide272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329" Type="http://schemas.openxmlformats.org/officeDocument/2006/relationships/slide" Target="slides/slide328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340" Type="http://schemas.openxmlformats.org/officeDocument/2006/relationships/slide" Target="slides/slide339.xml"/><Relationship Id="rId361" Type="http://schemas.openxmlformats.org/officeDocument/2006/relationships/slide" Target="slides/slide360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382" Type="http://schemas.openxmlformats.org/officeDocument/2006/relationships/slide" Target="slides/slide381.xml"/><Relationship Id="rId417" Type="http://schemas.openxmlformats.org/officeDocument/2006/relationships/font" Target="fonts/font7.fntdata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284" Type="http://schemas.openxmlformats.org/officeDocument/2006/relationships/slide" Target="slides/slide283.xml"/><Relationship Id="rId319" Type="http://schemas.openxmlformats.org/officeDocument/2006/relationships/slide" Target="slides/slide318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330" Type="http://schemas.openxmlformats.org/officeDocument/2006/relationships/slide" Target="slides/slide329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351" Type="http://schemas.openxmlformats.org/officeDocument/2006/relationships/slide" Target="slides/slide350.xml"/><Relationship Id="rId372" Type="http://schemas.openxmlformats.org/officeDocument/2006/relationships/slide" Target="slides/slide371.xml"/><Relationship Id="rId393" Type="http://schemas.openxmlformats.org/officeDocument/2006/relationships/slide" Target="slides/slide392.xml"/><Relationship Id="rId407" Type="http://schemas.openxmlformats.org/officeDocument/2006/relationships/slide" Target="slides/slide406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slide" Target="slides/slide319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341" Type="http://schemas.openxmlformats.org/officeDocument/2006/relationships/slide" Target="slides/slide340.xml"/><Relationship Id="rId362" Type="http://schemas.openxmlformats.org/officeDocument/2006/relationships/slide" Target="slides/slide361.xml"/><Relationship Id="rId383" Type="http://schemas.openxmlformats.org/officeDocument/2006/relationships/slide" Target="slides/slide382.xml"/><Relationship Id="rId418" Type="http://schemas.openxmlformats.org/officeDocument/2006/relationships/font" Target="fonts/font8.fntdata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331" Type="http://schemas.openxmlformats.org/officeDocument/2006/relationships/slide" Target="slides/slide330.xml"/><Relationship Id="rId352" Type="http://schemas.openxmlformats.org/officeDocument/2006/relationships/slide" Target="slides/slide351.xml"/><Relationship Id="rId373" Type="http://schemas.openxmlformats.org/officeDocument/2006/relationships/slide" Target="slides/slide372.xml"/><Relationship Id="rId394" Type="http://schemas.openxmlformats.org/officeDocument/2006/relationships/slide" Target="slides/slide393.xml"/><Relationship Id="rId408" Type="http://schemas.openxmlformats.org/officeDocument/2006/relationships/slide" Target="slides/slide407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321" Type="http://schemas.openxmlformats.org/officeDocument/2006/relationships/slide" Target="slides/slide320.xml"/><Relationship Id="rId342" Type="http://schemas.openxmlformats.org/officeDocument/2006/relationships/slide" Target="slides/slide341.xml"/><Relationship Id="rId363" Type="http://schemas.openxmlformats.org/officeDocument/2006/relationships/slide" Target="slides/slide362.xml"/><Relationship Id="rId384" Type="http://schemas.openxmlformats.org/officeDocument/2006/relationships/slide" Target="slides/slide383.xml"/><Relationship Id="rId419" Type="http://schemas.openxmlformats.org/officeDocument/2006/relationships/font" Target="fonts/font9.fntdata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332" Type="http://schemas.openxmlformats.org/officeDocument/2006/relationships/slide" Target="slides/slide331.xml"/><Relationship Id="rId353" Type="http://schemas.openxmlformats.org/officeDocument/2006/relationships/slide" Target="slides/slide352.xml"/><Relationship Id="rId374" Type="http://schemas.openxmlformats.org/officeDocument/2006/relationships/slide" Target="slides/slide373.xml"/><Relationship Id="rId395" Type="http://schemas.openxmlformats.org/officeDocument/2006/relationships/slide" Target="slides/slide394.xml"/><Relationship Id="rId409" Type="http://schemas.openxmlformats.org/officeDocument/2006/relationships/slide" Target="slides/slide408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420" Type="http://schemas.openxmlformats.org/officeDocument/2006/relationships/font" Target="fonts/font10.fntdata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322" Type="http://schemas.openxmlformats.org/officeDocument/2006/relationships/slide" Target="slides/slide321.xml"/><Relationship Id="rId343" Type="http://schemas.openxmlformats.org/officeDocument/2006/relationships/slide" Target="slides/slide342.xml"/><Relationship Id="rId364" Type="http://schemas.openxmlformats.org/officeDocument/2006/relationships/slide" Target="slides/slide363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385" Type="http://schemas.openxmlformats.org/officeDocument/2006/relationships/slide" Target="slides/slide384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410" Type="http://schemas.openxmlformats.org/officeDocument/2006/relationships/slide" Target="slides/slide409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333" Type="http://schemas.openxmlformats.org/officeDocument/2006/relationships/slide" Target="slides/slide332.xml"/><Relationship Id="rId354" Type="http://schemas.openxmlformats.org/officeDocument/2006/relationships/slide" Target="slides/slide353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75" Type="http://schemas.openxmlformats.org/officeDocument/2006/relationships/slide" Target="slides/slide374.xml"/><Relationship Id="rId396" Type="http://schemas.openxmlformats.org/officeDocument/2006/relationships/slide" Target="slides/slide395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400" Type="http://schemas.openxmlformats.org/officeDocument/2006/relationships/slide" Target="slides/slide399.xml"/><Relationship Id="rId421" Type="http://schemas.openxmlformats.org/officeDocument/2006/relationships/font" Target="fonts/font11.fntdata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323" Type="http://schemas.openxmlformats.org/officeDocument/2006/relationships/slide" Target="slides/slide322.xml"/><Relationship Id="rId344" Type="http://schemas.openxmlformats.org/officeDocument/2006/relationships/slide" Target="slides/slide343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365" Type="http://schemas.openxmlformats.org/officeDocument/2006/relationships/slide" Target="slides/slide364.xml"/><Relationship Id="rId386" Type="http://schemas.openxmlformats.org/officeDocument/2006/relationships/slide" Target="slides/slide385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411" Type="http://schemas.openxmlformats.org/officeDocument/2006/relationships/font" Target="fonts/font1.fntdata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313" Type="http://schemas.openxmlformats.org/officeDocument/2006/relationships/slide" Target="slides/slide312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334" Type="http://schemas.openxmlformats.org/officeDocument/2006/relationships/slide" Target="slides/slide333.xml"/><Relationship Id="rId355" Type="http://schemas.openxmlformats.org/officeDocument/2006/relationships/slide" Target="slides/slide354.xml"/><Relationship Id="rId376" Type="http://schemas.openxmlformats.org/officeDocument/2006/relationships/slide" Target="slides/slide375.xml"/><Relationship Id="rId397" Type="http://schemas.openxmlformats.org/officeDocument/2006/relationships/slide" Target="slides/slide396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401" Type="http://schemas.openxmlformats.org/officeDocument/2006/relationships/slide" Target="slides/slide400.xml"/><Relationship Id="rId422" Type="http://schemas.openxmlformats.org/officeDocument/2006/relationships/presProps" Target="presProps.xml"/><Relationship Id="rId303" Type="http://schemas.openxmlformats.org/officeDocument/2006/relationships/slide" Target="slides/slide302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345" Type="http://schemas.openxmlformats.org/officeDocument/2006/relationships/slide" Target="slides/slide344.xml"/><Relationship Id="rId387" Type="http://schemas.openxmlformats.org/officeDocument/2006/relationships/slide" Target="slides/slide386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412" Type="http://schemas.openxmlformats.org/officeDocument/2006/relationships/font" Target="fonts/font2.fntdata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356" Type="http://schemas.openxmlformats.org/officeDocument/2006/relationships/slide" Target="slides/slide355.xml"/><Relationship Id="rId398" Type="http://schemas.openxmlformats.org/officeDocument/2006/relationships/slide" Target="slides/slide397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423" Type="http://schemas.openxmlformats.org/officeDocument/2006/relationships/viewProps" Target="viewProps.xml"/><Relationship Id="rId258" Type="http://schemas.openxmlformats.org/officeDocument/2006/relationships/slide" Target="slides/slide257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B922F30-BDEF-49A9-A109-953A02D32A7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76EEC6EF-39B4-49D5-8309-C82D25C1907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96ED8D0-C889-489A-BC46-FCC468B179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A768A1C-0E27-4930-9499-EBB86F27B214}" type="datetimeFigureOut">
              <a:rPr lang="en-GB" smtClean="0"/>
              <a:t>21/10/2019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6DAF017-D905-487C-8434-AE3C820B08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A5A0A39-B07F-4FC4-B89B-648482EB92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BCD47D-A3A2-405F-9CC9-0C53485EB9A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3385620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B2F090-727E-4402-9DE5-35212ACE1B2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3317C12-4659-4920-82E1-75FFAF59CE7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197EC7D-87AC-4309-89CE-EB2321F48B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A768A1C-0E27-4930-9499-EBB86F27B214}" type="datetimeFigureOut">
              <a:rPr lang="en-GB" smtClean="0"/>
              <a:t>21/10/2019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CE0CE5C-61B2-4FE3-B6C6-671EE740EB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22B8DA9-F6CB-405B-951B-73A32E0F92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BCD47D-A3A2-405F-9CC9-0C53485EB9A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1121956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8E6185-57C5-4125-84AD-9197E8EF0D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0F71551-1B8F-4572-B964-DA77D9FF6FF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AB7F806-BCE4-46A5-B470-D625484A9CD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A768A1C-0E27-4930-9499-EBB86F27B214}" type="datetimeFigureOut">
              <a:rPr lang="en-GB" smtClean="0"/>
              <a:t>21/10/2019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F4BA42E-1BEB-4A39-80ED-1F7A31D4FFF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FAE6717-1BE7-4813-8E41-55B6BCB012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BCD47D-A3A2-405F-9CC9-0C53485EB9A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4148876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4BDAD0B-3B4D-4E76-A958-E5525D817A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3C1F157-4CA1-43A6-AB71-8B00367579E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D4EC157-9C2F-4524-A4C1-DAD4382ECDE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0F67C19-75C1-487D-BE3C-882A887B270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A768A1C-0E27-4930-9499-EBB86F27B214}" type="datetimeFigureOut">
              <a:rPr lang="en-GB" smtClean="0"/>
              <a:t>21/10/2019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747261C-12C4-4C08-BA20-43CAC2B408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68808430-E8A5-4D34-8222-2A58EB0B88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BCD47D-A3A2-405F-9CC9-0C53485EB9A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7910249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45BF994-0D79-41DD-9A6B-AE113BC91A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FE8CF54-D83D-4B16-8567-7F476FB922E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F13E0F3-6197-4A46-AB08-1FF5542F0FE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DEFA7EC1-B7B3-4BBF-877A-018A3CBE5CB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AB8DDF3E-777E-49FB-ACE2-FFD9BA166856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CA0DF04E-B964-4036-9E55-ACB99D0D16C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A768A1C-0E27-4930-9499-EBB86F27B214}" type="datetimeFigureOut">
              <a:rPr lang="en-GB" smtClean="0"/>
              <a:t>21/10/2019</a:t>
            </a:fld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7602E704-4DD3-4DEE-9075-3676AE0A31A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AA68A8D2-D0EE-49C6-A80E-45EAB76AA5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BCD47D-A3A2-405F-9CC9-0C53485EB9A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8127106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D1F1923-EF8F-4AFA-A18E-4399B24B07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154527A-141B-48B7-A71C-FAFC2D43292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A768A1C-0E27-4930-9499-EBB86F27B214}" type="datetimeFigureOut">
              <a:rPr lang="en-GB" smtClean="0"/>
              <a:t>21/10/2019</a:t>
            </a:fld>
            <a:endParaRPr lang="en-GB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6A88F99-CCD5-411A-AA23-33A16ECDDB1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8C1E8CE-2AF9-4C34-A5CE-D597FFA8B0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BCD47D-A3A2-405F-9CC9-0C53485EB9A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9241304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08C6E22-E51F-48A6-916D-214F62A462F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A768A1C-0E27-4930-9499-EBB86F27B214}" type="datetimeFigureOut">
              <a:rPr lang="en-GB" smtClean="0"/>
              <a:t>21/10/2019</a:t>
            </a:fld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83F749A4-2959-4500-82C7-9B20744A668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1A3599F-F3D5-424E-90E7-D5D63C6A08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BCD47D-A3A2-405F-9CC9-0C53485EB9A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925130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60466DC-623D-47D3-8E41-CDC34F4E40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83DB5B5-F0C1-4C80-BE01-F823BEDDC71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DD7F930-2DDB-41FA-84DF-5AFA0617956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007806D-2C03-4764-BD08-BC97C7F67CD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A768A1C-0E27-4930-9499-EBB86F27B214}" type="datetimeFigureOut">
              <a:rPr lang="en-GB" smtClean="0"/>
              <a:t>21/10/2019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06E59D3-28EA-441D-9D89-CBFA7E3AD8E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D4C0CCF-F013-4B62-AC55-378E5CC130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BCD47D-A3A2-405F-9CC9-0C53485EB9A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0359758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ACDDF3-EF07-4AF3-954F-D68A440E428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EB9E21B-80CE-4FAE-A3E3-EB372020D7D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96E9B972-041F-4540-8E0B-F9A08D3908B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F184DBF-9204-4653-8F4F-B5A52A9A958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A768A1C-0E27-4930-9499-EBB86F27B214}" type="datetimeFigureOut">
              <a:rPr lang="en-GB" smtClean="0"/>
              <a:t>21/10/2019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099B3E0-CEAB-44A4-B5CB-9C76C14D039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D68AB4E-65EE-4C3B-B237-725AEA2E26C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BCD47D-A3A2-405F-9CC9-0C53485EB9A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0951046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B6159BE-AE60-49C0-8ABF-92FBAEEB295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DA993008-A50F-4B9C-B114-6E19915669D3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8BCFDAF-FB54-4039-BFE2-DCB743452A6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A768A1C-0E27-4930-9499-EBB86F27B214}" type="datetimeFigureOut">
              <a:rPr lang="en-GB" smtClean="0"/>
              <a:t>21/10/2019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B6FD855-681B-4064-B170-FBF5CCC194D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63C236D-4124-4DCB-8F00-01EEB3FFB4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BCD47D-A3A2-405F-9CC9-0C53485EB9A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810127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933B33E9-93A9-4FC1-91CA-602CAD8BE361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7641FB30-1943-41F5-8528-A5773A135A7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441DB1D-637D-4900-B6F3-B28071B9768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A768A1C-0E27-4930-9499-EBB86F27B214}" type="datetimeFigureOut">
              <a:rPr lang="en-GB" smtClean="0"/>
              <a:t>21/10/2019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FBFECE0-3CA2-4BBA-996D-78BCCA93F16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426ABB3-2703-4D41-8028-32D04DAF2A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BCD47D-A3A2-405F-9CC9-0C53485EB9A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5128579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8E1D9CA-7FB6-4222-8C5B-2465799E8D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84C57CB-787D-49D3-B8EF-5822F6B1524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F5A36B1-43A8-44A5-BF35-AC2F3FA3059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A768A1C-0E27-4930-9499-EBB86F27B214}" type="datetimeFigureOut">
              <a:rPr lang="en-GB" smtClean="0"/>
              <a:t>21/10/2019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EA2FDEC-EBD1-4498-9D87-9D2B3661041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507E2AD-9CAE-4386-B0DD-0D43B86D905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8BCD47D-A3A2-405F-9CC9-0C53485EB9A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95076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1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2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2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1.xml"/></Relationships>
</file>

<file path=ppt/slides/_rels/slide2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2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2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/Relationships>
</file>

<file path=ppt/slides/_rels/slide2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/Relationships>
</file>

<file path=ppt/slides/_rels/slide2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.xml"/></Relationships>
</file>

<file path=ppt/slides/_rels/slide2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2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/Relationships>
</file>

<file path=ppt/slides/_rels/slide2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/Relationships>
</file>

<file path=ppt/slides/_rels/slide2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.xml"/></Relationships>
</file>

<file path=ppt/slides/_rels/slide2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.xml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2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2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2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2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1.xml"/></Relationships>
</file>

<file path=ppt/slides/_rels/slide2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2.xml"/></Relationships>
</file>

<file path=ppt/slides/_rels/slide2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2.xml"/></Relationships>
</file>

<file path=ppt/slides/_rels/slide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/Relationships>
</file>

<file path=ppt/slides/_rels/slide2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/Relationships>
</file>

<file path=ppt/slides/_rels/slide2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.xml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2.xml"/></Relationships>
</file>

<file path=ppt/slides/_rels/slide3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/Relationships>
</file>

<file path=ppt/slides/_rels/slide3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3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2.xml"/></Relationships>
</file>

<file path=ppt/slides/_rels/slide3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2.xml"/></Relationships>
</file>

<file path=ppt/slides/_rels/slide3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2.xml"/></Relationships>
</file>

<file path=ppt/slides/_rels/slide3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2.xml"/></Relationships>
</file>

<file path=ppt/slides/_rels/slide3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2.xml"/></Relationships>
</file>

<file path=ppt/slides/_rels/slide3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2.xml"/></Relationships>
</file>

<file path=ppt/slides/_rels/slide3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2.xml"/></Relationships>
</file>

<file path=ppt/slides/_rels/slide3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2.xml"/></Relationships>
</file>

<file path=ppt/slides/_rels/slide3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eg"/><Relationship Id="rId2" Type="http://schemas.openxmlformats.org/officeDocument/2006/relationships/image" Target="../media/image36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8.png"/></Relationships>
</file>

<file path=ppt/slides/_rels/slide3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eg"/><Relationship Id="rId2" Type="http://schemas.openxmlformats.org/officeDocument/2006/relationships/image" Target="../media/image39.gif"/><Relationship Id="rId1" Type="http://schemas.openxmlformats.org/officeDocument/2006/relationships/slideLayout" Target="../slideLayouts/slideLayout2.xml"/></Relationships>
</file>

<file path=ppt/slides/_rels/slide3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1.xml"/></Relationships>
</file>

<file path=ppt/slides/_rels/slide3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1.xml"/></Relationships>
</file>

<file path=ppt/slides/_rels/slide3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2.xml"/></Relationships>
</file>

<file path=ppt/slides/_rels/slide3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2.xml"/></Relationships>
</file>

<file path=ppt/slides/_rels/slide3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3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2.xml"/></Relationships>
</file>

<file path=ppt/slides/_rels/slide3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2.xml"/></Relationships>
</file>

<file path=ppt/slides/_rels/slide4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2.xml"/></Relationships>
</file>

<file path=ppt/slides/_rels/slide4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1.xml"/></Relationships>
</file>

<file path=ppt/slides/_rels/slide4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9DE40B6D-6005-407F-B3D2-675124F4547F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8000" dirty="0"/>
              <a:t>2s, 5s and 10s</a:t>
            </a:r>
          </a:p>
        </p:txBody>
      </p:sp>
    </p:spTree>
    <p:extLst>
      <p:ext uri="{BB962C8B-B14F-4D97-AF65-F5344CB8AC3E}">
        <p14:creationId xmlns:p14="http://schemas.microsoft.com/office/powerpoint/2010/main" val="216716063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4363158-158A-418D-8CF5-A509F77BE8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Multiply by 2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2D3F256-60A1-4C95-A433-D1940984C56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0667808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303544" y="1810308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98068" y="1807555"/>
            <a:ext cx="232967" cy="494964"/>
            <a:chOff x="7007418" y="926763"/>
            <a:chExt cx="23296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60725" y="159915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51274" y="159472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80410" y="1805173"/>
            <a:ext cx="314510" cy="494964"/>
            <a:chOff x="6998661" y="926763"/>
            <a:chExt cx="314510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6998661" y="928608"/>
              <a:ext cx="314510" cy="493119"/>
              <a:chOff x="6998661" y="928608"/>
              <a:chExt cx="314510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6998661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67855" y="1823352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76" name="Group 1775">
            <a:extLst>
              <a:ext uri="{FF2B5EF4-FFF2-40B4-BE49-F238E27FC236}">
                <a16:creationId xmlns:a16="http://schemas.microsoft.com/office/drawing/2014/main" id="{627FBFCE-DF0D-4414-80C2-57DB0EBF0D4E}"/>
              </a:ext>
            </a:extLst>
          </p:cNvPr>
          <p:cNvGrpSpPr/>
          <p:nvPr/>
        </p:nvGrpSpPr>
        <p:grpSpPr>
          <a:xfrm>
            <a:off x="65215" y="486997"/>
            <a:ext cx="1906132" cy="817087"/>
            <a:chOff x="250082" y="372323"/>
            <a:chExt cx="953955" cy="1134018"/>
          </a:xfrm>
        </p:grpSpPr>
        <p:sp>
          <p:nvSpPr>
            <p:cNvPr id="1777" name="Rectangle: Rounded Corners 1776">
              <a:extLst>
                <a:ext uri="{FF2B5EF4-FFF2-40B4-BE49-F238E27FC236}">
                  <a16:creationId xmlns:a16="http://schemas.microsoft.com/office/drawing/2014/main" id="{802BB732-FF95-41AA-8055-BB8B53949D71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A87EBBDD-CE42-4165-9FC9-3C9D8BE1C56E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0 x 2 = 0</a:t>
              </a:r>
            </a:p>
          </p:txBody>
        </p:sp>
      </p:grpSp>
      <p:grpSp>
        <p:nvGrpSpPr>
          <p:cNvPr id="1779" name="Group 1778">
            <a:extLst>
              <a:ext uri="{FF2B5EF4-FFF2-40B4-BE49-F238E27FC236}">
                <a16:creationId xmlns:a16="http://schemas.microsoft.com/office/drawing/2014/main" id="{C3B37C7C-9230-40AC-B2B2-D1828F1E8091}"/>
              </a:ext>
            </a:extLst>
          </p:cNvPr>
          <p:cNvGrpSpPr/>
          <p:nvPr/>
        </p:nvGrpSpPr>
        <p:grpSpPr>
          <a:xfrm>
            <a:off x="938260" y="487175"/>
            <a:ext cx="1906132" cy="817087"/>
            <a:chOff x="250082" y="372323"/>
            <a:chExt cx="953955" cy="1134018"/>
          </a:xfrm>
        </p:grpSpPr>
        <p:sp>
          <p:nvSpPr>
            <p:cNvPr id="1780" name="Rectangle: Rounded Corners 1779">
              <a:extLst>
                <a:ext uri="{FF2B5EF4-FFF2-40B4-BE49-F238E27FC236}">
                  <a16:creationId xmlns:a16="http://schemas.microsoft.com/office/drawing/2014/main" id="{4A47035F-A520-44D0-8514-4199E56DE0AF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5030F906-B8AA-4471-B8EF-9345799D8333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 x 2 = 2</a:t>
              </a:r>
            </a:p>
          </p:txBody>
        </p:sp>
      </p:grpSp>
      <p:grpSp>
        <p:nvGrpSpPr>
          <p:cNvPr id="1782" name="Group 1781">
            <a:extLst>
              <a:ext uri="{FF2B5EF4-FFF2-40B4-BE49-F238E27FC236}">
                <a16:creationId xmlns:a16="http://schemas.microsoft.com/office/drawing/2014/main" id="{3C58E2DA-0FF2-483C-BB66-44312A370C0C}"/>
              </a:ext>
            </a:extLst>
          </p:cNvPr>
          <p:cNvGrpSpPr/>
          <p:nvPr/>
        </p:nvGrpSpPr>
        <p:grpSpPr>
          <a:xfrm>
            <a:off x="1830672" y="486997"/>
            <a:ext cx="1906132" cy="817087"/>
            <a:chOff x="250082" y="372323"/>
            <a:chExt cx="953955" cy="1134018"/>
          </a:xfrm>
        </p:grpSpPr>
        <p:sp>
          <p:nvSpPr>
            <p:cNvPr id="1783" name="Rectangle: Rounded Corners 1782">
              <a:extLst>
                <a:ext uri="{FF2B5EF4-FFF2-40B4-BE49-F238E27FC236}">
                  <a16:creationId xmlns:a16="http://schemas.microsoft.com/office/drawing/2014/main" id="{8B46678E-8663-4FCD-826C-C53DF8FFB5E2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4" name="TextBox 1783">
              <a:extLst>
                <a:ext uri="{FF2B5EF4-FFF2-40B4-BE49-F238E27FC236}">
                  <a16:creationId xmlns:a16="http://schemas.microsoft.com/office/drawing/2014/main" id="{0B2E4084-B5A6-48B2-8E57-6EECB0EF8BDA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 x 2 = 4</a:t>
              </a:r>
            </a:p>
          </p:txBody>
        </p:sp>
      </p:grp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44726" y="15947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79038" y="1805173"/>
            <a:ext cx="314510" cy="494964"/>
            <a:chOff x="6998661" y="926763"/>
            <a:chExt cx="314510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6998661" y="928608"/>
              <a:ext cx="314510" cy="493119"/>
              <a:chOff x="6998661" y="928608"/>
              <a:chExt cx="314510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6998661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791" name="Group 1790">
            <a:extLst>
              <a:ext uri="{FF2B5EF4-FFF2-40B4-BE49-F238E27FC236}">
                <a16:creationId xmlns:a16="http://schemas.microsoft.com/office/drawing/2014/main" id="{73B75821-8F39-4F10-B251-B14BC70E634F}"/>
              </a:ext>
            </a:extLst>
          </p:cNvPr>
          <p:cNvGrpSpPr/>
          <p:nvPr/>
        </p:nvGrpSpPr>
        <p:grpSpPr>
          <a:xfrm>
            <a:off x="2744371" y="487065"/>
            <a:ext cx="1906132" cy="817087"/>
            <a:chOff x="250082" y="372323"/>
            <a:chExt cx="953955" cy="1134018"/>
          </a:xfrm>
        </p:grpSpPr>
        <p:sp>
          <p:nvSpPr>
            <p:cNvPr id="1792" name="Rectangle: Rounded Corners 1791">
              <a:extLst>
                <a:ext uri="{FF2B5EF4-FFF2-40B4-BE49-F238E27FC236}">
                  <a16:creationId xmlns:a16="http://schemas.microsoft.com/office/drawing/2014/main" id="{8F5F0806-8FD2-455F-B269-C8EE5EBF593F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3" name="TextBox 1792">
              <a:extLst>
                <a:ext uri="{FF2B5EF4-FFF2-40B4-BE49-F238E27FC236}">
                  <a16:creationId xmlns:a16="http://schemas.microsoft.com/office/drawing/2014/main" id="{DD778B7C-10F6-4492-A1F9-B48BB8EBFE49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 x 2 = 6</a:t>
              </a:r>
            </a:p>
          </p:txBody>
        </p:sp>
      </p:grpSp>
      <p:grpSp>
        <p:nvGrpSpPr>
          <p:cNvPr id="1794" name="Group 1793">
            <a:extLst>
              <a:ext uri="{FF2B5EF4-FFF2-40B4-BE49-F238E27FC236}">
                <a16:creationId xmlns:a16="http://schemas.microsoft.com/office/drawing/2014/main" id="{2EC303A1-1D1C-4EF0-8587-CDA4717FF2A3}"/>
              </a:ext>
            </a:extLst>
          </p:cNvPr>
          <p:cNvGrpSpPr/>
          <p:nvPr/>
        </p:nvGrpSpPr>
        <p:grpSpPr>
          <a:xfrm>
            <a:off x="3641078" y="486997"/>
            <a:ext cx="1906132" cy="817087"/>
            <a:chOff x="250082" y="372323"/>
            <a:chExt cx="953955" cy="1134018"/>
          </a:xfrm>
        </p:grpSpPr>
        <p:sp>
          <p:nvSpPr>
            <p:cNvPr id="1795" name="Rectangle: Rounded Corners 1794">
              <a:extLst>
                <a:ext uri="{FF2B5EF4-FFF2-40B4-BE49-F238E27FC236}">
                  <a16:creationId xmlns:a16="http://schemas.microsoft.com/office/drawing/2014/main" id="{9B2535A4-05E3-47FF-A82E-3B013B9E29A5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BF720409-D0DC-4331-9557-624E9FF4E7D5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 x 2 = 8</a:t>
              </a:r>
            </a:p>
          </p:txBody>
        </p:sp>
      </p:grpSp>
      <p:grpSp>
        <p:nvGrpSpPr>
          <p:cNvPr id="1797" name="Group 1796">
            <a:extLst>
              <a:ext uri="{FF2B5EF4-FFF2-40B4-BE49-F238E27FC236}">
                <a16:creationId xmlns:a16="http://schemas.microsoft.com/office/drawing/2014/main" id="{4D67B207-20C2-45F0-B642-3CAEB1B2954F}"/>
              </a:ext>
            </a:extLst>
          </p:cNvPr>
          <p:cNvGrpSpPr/>
          <p:nvPr/>
        </p:nvGrpSpPr>
        <p:grpSpPr>
          <a:xfrm>
            <a:off x="4529969" y="486997"/>
            <a:ext cx="1995794" cy="817087"/>
            <a:chOff x="250081" y="372323"/>
            <a:chExt cx="998828" cy="1134018"/>
          </a:xfrm>
        </p:grpSpPr>
        <p:sp>
          <p:nvSpPr>
            <p:cNvPr id="1798" name="Rectangle: Rounded Corners 1797">
              <a:extLst>
                <a:ext uri="{FF2B5EF4-FFF2-40B4-BE49-F238E27FC236}">
                  <a16:creationId xmlns:a16="http://schemas.microsoft.com/office/drawing/2014/main" id="{2680B6FC-5207-4506-A655-60D89473615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332FB148-D431-4A91-B5D2-5A8F88E227F9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 x 2 = 10</a:t>
              </a:r>
            </a:p>
          </p:txBody>
        </p:sp>
      </p:grpSp>
      <p:grpSp>
        <p:nvGrpSpPr>
          <p:cNvPr id="1800" name="Group 1799">
            <a:extLst>
              <a:ext uri="{FF2B5EF4-FFF2-40B4-BE49-F238E27FC236}">
                <a16:creationId xmlns:a16="http://schemas.microsoft.com/office/drawing/2014/main" id="{ED363861-F104-4643-B0E6-5F6617235593}"/>
              </a:ext>
            </a:extLst>
          </p:cNvPr>
          <p:cNvGrpSpPr/>
          <p:nvPr/>
        </p:nvGrpSpPr>
        <p:grpSpPr>
          <a:xfrm>
            <a:off x="5420365" y="486997"/>
            <a:ext cx="1995794" cy="817087"/>
            <a:chOff x="250081" y="372323"/>
            <a:chExt cx="998828" cy="1134018"/>
          </a:xfrm>
        </p:grpSpPr>
        <p:sp>
          <p:nvSpPr>
            <p:cNvPr id="1801" name="Rectangle: Rounded Corners 1800">
              <a:extLst>
                <a:ext uri="{FF2B5EF4-FFF2-40B4-BE49-F238E27FC236}">
                  <a16:creationId xmlns:a16="http://schemas.microsoft.com/office/drawing/2014/main" id="{8843694A-C8F7-4542-AD65-21FB04F12128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0488AB97-037C-45F3-858C-9D4C75ED270E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 x 2 = 12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5134A55-2ED0-4D1A-8F94-65D994B5CA50}"/>
              </a:ext>
            </a:extLst>
          </p:cNvPr>
          <p:cNvGrpSpPr/>
          <p:nvPr/>
        </p:nvGrpSpPr>
        <p:grpSpPr>
          <a:xfrm>
            <a:off x="6315573" y="489819"/>
            <a:ext cx="1995794" cy="817087"/>
            <a:chOff x="250081" y="372323"/>
            <a:chExt cx="998828" cy="1134018"/>
          </a:xfrm>
        </p:grpSpPr>
        <p:sp>
          <p:nvSpPr>
            <p:cNvPr id="1804" name="Rectangle: Rounded Corners 1803">
              <a:extLst>
                <a:ext uri="{FF2B5EF4-FFF2-40B4-BE49-F238E27FC236}">
                  <a16:creationId xmlns:a16="http://schemas.microsoft.com/office/drawing/2014/main" id="{4E878575-4953-4BE8-B89C-F374A5C89D35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5" name="TextBox 1804">
              <a:extLst>
                <a:ext uri="{FF2B5EF4-FFF2-40B4-BE49-F238E27FC236}">
                  <a16:creationId xmlns:a16="http://schemas.microsoft.com/office/drawing/2014/main" id="{DE861527-8460-4C1C-B9DA-3A0012DB99B5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 x 2 = 14</a:t>
              </a:r>
            </a:p>
          </p:txBody>
        </p:sp>
      </p:grpSp>
      <p:grpSp>
        <p:nvGrpSpPr>
          <p:cNvPr id="1806" name="Group 1805">
            <a:extLst>
              <a:ext uri="{FF2B5EF4-FFF2-40B4-BE49-F238E27FC236}">
                <a16:creationId xmlns:a16="http://schemas.microsoft.com/office/drawing/2014/main" id="{8F9FBF15-3DDB-4AF1-BB30-B30245A665AA}"/>
              </a:ext>
            </a:extLst>
          </p:cNvPr>
          <p:cNvGrpSpPr/>
          <p:nvPr/>
        </p:nvGrpSpPr>
        <p:grpSpPr>
          <a:xfrm>
            <a:off x="7212666" y="489855"/>
            <a:ext cx="1995794" cy="817087"/>
            <a:chOff x="250081" y="372323"/>
            <a:chExt cx="998828" cy="1134018"/>
          </a:xfrm>
        </p:grpSpPr>
        <p:sp>
          <p:nvSpPr>
            <p:cNvPr id="1807" name="Rectangle: Rounded Corners 1806">
              <a:extLst>
                <a:ext uri="{FF2B5EF4-FFF2-40B4-BE49-F238E27FC236}">
                  <a16:creationId xmlns:a16="http://schemas.microsoft.com/office/drawing/2014/main" id="{D421BC10-CD96-4720-9D12-BBCE95077011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D1F9B0DE-3199-4619-A17E-0AEA122E6D6A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 x 2 = 16</a:t>
              </a:r>
            </a:p>
          </p:txBody>
        </p:sp>
      </p:grpSp>
      <p:grpSp>
        <p:nvGrpSpPr>
          <p:cNvPr id="1809" name="Group 1808">
            <a:extLst>
              <a:ext uri="{FF2B5EF4-FFF2-40B4-BE49-F238E27FC236}">
                <a16:creationId xmlns:a16="http://schemas.microsoft.com/office/drawing/2014/main" id="{BCA12D2C-2509-41FF-99BC-383BFC2A6DAF}"/>
              </a:ext>
            </a:extLst>
          </p:cNvPr>
          <p:cNvGrpSpPr/>
          <p:nvPr/>
        </p:nvGrpSpPr>
        <p:grpSpPr>
          <a:xfrm>
            <a:off x="8105466" y="489855"/>
            <a:ext cx="1995794" cy="817087"/>
            <a:chOff x="250081" y="372323"/>
            <a:chExt cx="998828" cy="1134018"/>
          </a:xfrm>
        </p:grpSpPr>
        <p:sp>
          <p:nvSpPr>
            <p:cNvPr id="1810" name="Rectangle: Rounded Corners 1809">
              <a:extLst>
                <a:ext uri="{FF2B5EF4-FFF2-40B4-BE49-F238E27FC236}">
                  <a16:creationId xmlns:a16="http://schemas.microsoft.com/office/drawing/2014/main" id="{CED80FF2-8909-4790-B790-91D514DB0BB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9A27C705-7066-4F9A-ADAD-549A5B22D463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 x 2 = 18</a:t>
              </a:r>
            </a:p>
          </p:txBody>
        </p:sp>
      </p:grpSp>
      <p:grpSp>
        <p:nvGrpSpPr>
          <p:cNvPr id="1812" name="Group 1811">
            <a:extLst>
              <a:ext uri="{FF2B5EF4-FFF2-40B4-BE49-F238E27FC236}">
                <a16:creationId xmlns:a16="http://schemas.microsoft.com/office/drawing/2014/main" id="{928964F5-82BF-4920-90C7-72A0CC81F762}"/>
              </a:ext>
            </a:extLst>
          </p:cNvPr>
          <p:cNvGrpSpPr/>
          <p:nvPr/>
        </p:nvGrpSpPr>
        <p:grpSpPr>
          <a:xfrm>
            <a:off x="8998264" y="492846"/>
            <a:ext cx="2231998" cy="817087"/>
            <a:chOff x="250080" y="372323"/>
            <a:chExt cx="1117040" cy="1134018"/>
          </a:xfrm>
        </p:grpSpPr>
        <p:sp>
          <p:nvSpPr>
            <p:cNvPr id="1813" name="Rectangle: Rounded Corners 1812">
              <a:extLst>
                <a:ext uri="{FF2B5EF4-FFF2-40B4-BE49-F238E27FC236}">
                  <a16:creationId xmlns:a16="http://schemas.microsoft.com/office/drawing/2014/main" id="{DF31A233-A6A6-4D9F-AC5A-1AA675BD9062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4" name="TextBox 1813">
              <a:extLst>
                <a:ext uri="{FF2B5EF4-FFF2-40B4-BE49-F238E27FC236}">
                  <a16:creationId xmlns:a16="http://schemas.microsoft.com/office/drawing/2014/main" id="{6B6B9D52-BE99-4BBD-AB9E-594B3230D383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10 x 2 = 20</a:t>
              </a:r>
            </a:p>
          </p:txBody>
        </p:sp>
      </p:grpSp>
      <p:grpSp>
        <p:nvGrpSpPr>
          <p:cNvPr id="1815" name="Group 1814">
            <a:extLst>
              <a:ext uri="{FF2B5EF4-FFF2-40B4-BE49-F238E27FC236}">
                <a16:creationId xmlns:a16="http://schemas.microsoft.com/office/drawing/2014/main" id="{A648FBE8-F8A4-4CE4-AC05-6369892FB8B7}"/>
              </a:ext>
            </a:extLst>
          </p:cNvPr>
          <p:cNvGrpSpPr/>
          <p:nvPr/>
        </p:nvGrpSpPr>
        <p:grpSpPr>
          <a:xfrm>
            <a:off x="9444661" y="490943"/>
            <a:ext cx="2231998" cy="817087"/>
            <a:chOff x="250080" y="372323"/>
            <a:chExt cx="1117040" cy="1134018"/>
          </a:xfrm>
        </p:grpSpPr>
        <p:sp>
          <p:nvSpPr>
            <p:cNvPr id="1816" name="Rectangle: Rounded Corners 1815">
              <a:extLst>
                <a:ext uri="{FF2B5EF4-FFF2-40B4-BE49-F238E27FC236}">
                  <a16:creationId xmlns:a16="http://schemas.microsoft.com/office/drawing/2014/main" id="{9FFA3DC7-9407-420C-9E5F-384ABD429254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1B4F9294-9EC4-4EF7-BD5D-2372213D0772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11 x 2 = 22</a:t>
              </a:r>
            </a:p>
          </p:txBody>
        </p:sp>
      </p:grpSp>
      <p:grpSp>
        <p:nvGrpSpPr>
          <p:cNvPr id="1818" name="Group 1817">
            <a:extLst>
              <a:ext uri="{FF2B5EF4-FFF2-40B4-BE49-F238E27FC236}">
                <a16:creationId xmlns:a16="http://schemas.microsoft.com/office/drawing/2014/main" id="{7AB45E5B-B5FC-4F77-AB33-F6C00A07C529}"/>
              </a:ext>
            </a:extLst>
          </p:cNvPr>
          <p:cNvGrpSpPr/>
          <p:nvPr/>
        </p:nvGrpSpPr>
        <p:grpSpPr>
          <a:xfrm>
            <a:off x="9902753" y="492416"/>
            <a:ext cx="2231998" cy="817087"/>
            <a:chOff x="250080" y="372323"/>
            <a:chExt cx="1117040" cy="1134018"/>
          </a:xfrm>
        </p:grpSpPr>
        <p:sp>
          <p:nvSpPr>
            <p:cNvPr id="1819" name="Rectangle: Rounded Corners 1818">
              <a:extLst>
                <a:ext uri="{FF2B5EF4-FFF2-40B4-BE49-F238E27FC236}">
                  <a16:creationId xmlns:a16="http://schemas.microsoft.com/office/drawing/2014/main" id="{CBC1FF38-14D6-417B-B3DC-730B81925DDE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B9E10D66-D484-42A0-BC63-308A4AE65993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 x 2 = 24</a:t>
              </a:r>
            </a:p>
          </p:txBody>
        </p: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37716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72028" y="1802896"/>
            <a:ext cx="314510" cy="494964"/>
            <a:chOff x="6998661" y="926763"/>
            <a:chExt cx="314510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98661" y="928608"/>
              <a:ext cx="314510" cy="493119"/>
              <a:chOff x="6998661" y="928608"/>
              <a:chExt cx="314510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98661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31810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14610" y="1802896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26666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9466" y="1809353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23830" y="159983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506630" y="1810287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14577" y="160303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97377" y="1813480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607471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90271" y="1815073"/>
            <a:ext cx="444352" cy="494964"/>
            <a:chOff x="6947149" y="926763"/>
            <a:chExt cx="444352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91192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73992" y="1809353"/>
            <a:ext cx="444352" cy="494964"/>
            <a:chOff x="6947149" y="926763"/>
            <a:chExt cx="444352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93536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76336" y="1815073"/>
            <a:ext cx="444352" cy="494964"/>
            <a:chOff x="6947149" y="926763"/>
            <a:chExt cx="444352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22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80093" y="159816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962893" y="1808614"/>
            <a:ext cx="444352" cy="494964"/>
            <a:chOff x="6947149" y="926763"/>
            <a:chExt cx="444352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75" name="Oval 1774">
            <a:extLst>
              <a:ext uri="{FF2B5EF4-FFF2-40B4-BE49-F238E27FC236}">
                <a16:creationId xmlns:a16="http://schemas.microsoft.com/office/drawing/2014/main" id="{485E2991-BD0D-4CD5-B308-21BB1AA67550}"/>
              </a:ext>
            </a:extLst>
          </p:cNvPr>
          <p:cNvSpPr/>
          <p:nvPr/>
        </p:nvSpPr>
        <p:spPr>
          <a:xfrm>
            <a:off x="381436" y="165778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994" name="Group 1993">
            <a:extLst>
              <a:ext uri="{FF2B5EF4-FFF2-40B4-BE49-F238E27FC236}">
                <a16:creationId xmlns:a16="http://schemas.microsoft.com/office/drawing/2014/main" id="{9FCCA7BE-49E5-465F-AC05-095C9ABE45F9}"/>
              </a:ext>
            </a:extLst>
          </p:cNvPr>
          <p:cNvGrpSpPr/>
          <p:nvPr/>
        </p:nvGrpSpPr>
        <p:grpSpPr>
          <a:xfrm rot="5400000">
            <a:off x="10874966" y="2633208"/>
            <a:ext cx="618178" cy="171780"/>
            <a:chOff x="5959359" y="5529580"/>
            <a:chExt cx="618178" cy="171780"/>
          </a:xfrm>
        </p:grpSpPr>
        <p:pic>
          <p:nvPicPr>
            <p:cNvPr id="1995" name="Picture 1994">
              <a:extLst>
                <a:ext uri="{FF2B5EF4-FFF2-40B4-BE49-F238E27FC236}">
                  <a16:creationId xmlns:a16="http://schemas.microsoft.com/office/drawing/2014/main" id="{5569359F-C96A-4224-8803-A5E8338373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6" name="Picture 1995">
              <a:extLst>
                <a:ext uri="{FF2B5EF4-FFF2-40B4-BE49-F238E27FC236}">
                  <a16:creationId xmlns:a16="http://schemas.microsoft.com/office/drawing/2014/main" id="{285046DA-0107-41DD-9E93-B6A06F31C3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98" name="Group 1997">
            <a:extLst>
              <a:ext uri="{FF2B5EF4-FFF2-40B4-BE49-F238E27FC236}">
                <a16:creationId xmlns:a16="http://schemas.microsoft.com/office/drawing/2014/main" id="{6A3C297B-C1EC-4076-AB72-C937BE5D8DAC}"/>
              </a:ext>
            </a:extLst>
          </p:cNvPr>
          <p:cNvGrpSpPr/>
          <p:nvPr/>
        </p:nvGrpSpPr>
        <p:grpSpPr>
          <a:xfrm rot="5400000">
            <a:off x="1049870" y="2634943"/>
            <a:ext cx="618178" cy="171780"/>
            <a:chOff x="5959359" y="5529580"/>
            <a:chExt cx="618178" cy="171780"/>
          </a:xfrm>
        </p:grpSpPr>
        <p:pic>
          <p:nvPicPr>
            <p:cNvPr id="1999" name="Picture 1998">
              <a:extLst>
                <a:ext uri="{FF2B5EF4-FFF2-40B4-BE49-F238E27FC236}">
                  <a16:creationId xmlns:a16="http://schemas.microsoft.com/office/drawing/2014/main" id="{17B58BA9-434B-4CA1-8DC4-F305E5AFBE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0" name="Picture 1999">
              <a:extLst>
                <a:ext uri="{FF2B5EF4-FFF2-40B4-BE49-F238E27FC236}">
                  <a16:creationId xmlns:a16="http://schemas.microsoft.com/office/drawing/2014/main" id="{2489ECF8-4F9B-40BE-AABB-3BB18B769C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02" name="Group 2001">
            <a:extLst>
              <a:ext uri="{FF2B5EF4-FFF2-40B4-BE49-F238E27FC236}">
                <a16:creationId xmlns:a16="http://schemas.microsoft.com/office/drawing/2014/main" id="{566FEF01-3AEF-4CB0-8E2E-3CA356379BE8}"/>
              </a:ext>
            </a:extLst>
          </p:cNvPr>
          <p:cNvGrpSpPr/>
          <p:nvPr/>
        </p:nvGrpSpPr>
        <p:grpSpPr>
          <a:xfrm rot="5400000">
            <a:off x="1934995" y="2634943"/>
            <a:ext cx="618178" cy="171780"/>
            <a:chOff x="5959359" y="5529580"/>
            <a:chExt cx="618178" cy="171780"/>
          </a:xfrm>
        </p:grpSpPr>
        <p:pic>
          <p:nvPicPr>
            <p:cNvPr id="2003" name="Picture 2002">
              <a:extLst>
                <a:ext uri="{FF2B5EF4-FFF2-40B4-BE49-F238E27FC236}">
                  <a16:creationId xmlns:a16="http://schemas.microsoft.com/office/drawing/2014/main" id="{870750EF-9041-4ADA-AB8E-3493AE7424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4" name="Picture 2003">
              <a:extLst>
                <a:ext uri="{FF2B5EF4-FFF2-40B4-BE49-F238E27FC236}">
                  <a16:creationId xmlns:a16="http://schemas.microsoft.com/office/drawing/2014/main" id="{21FA31C7-E158-42E1-8BCA-12BEDDD6A8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06" name="Group 2005">
            <a:extLst>
              <a:ext uri="{FF2B5EF4-FFF2-40B4-BE49-F238E27FC236}">
                <a16:creationId xmlns:a16="http://schemas.microsoft.com/office/drawing/2014/main" id="{499520C1-4B0F-4C77-BB2A-943A6C70FDF2}"/>
              </a:ext>
            </a:extLst>
          </p:cNvPr>
          <p:cNvGrpSpPr/>
          <p:nvPr/>
        </p:nvGrpSpPr>
        <p:grpSpPr>
          <a:xfrm rot="5400000">
            <a:off x="2830865" y="2634943"/>
            <a:ext cx="618178" cy="171780"/>
            <a:chOff x="5959359" y="5529580"/>
            <a:chExt cx="618178" cy="171780"/>
          </a:xfrm>
        </p:grpSpPr>
        <p:pic>
          <p:nvPicPr>
            <p:cNvPr id="2007" name="Picture 2006">
              <a:extLst>
                <a:ext uri="{FF2B5EF4-FFF2-40B4-BE49-F238E27FC236}">
                  <a16:creationId xmlns:a16="http://schemas.microsoft.com/office/drawing/2014/main" id="{8EB1E82C-66BC-41CB-BC36-D28732514A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8" name="Picture 2007">
              <a:extLst>
                <a:ext uri="{FF2B5EF4-FFF2-40B4-BE49-F238E27FC236}">
                  <a16:creationId xmlns:a16="http://schemas.microsoft.com/office/drawing/2014/main" id="{691AFA3F-7C03-448C-9D9F-06B20F3219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10" name="Group 2009">
            <a:extLst>
              <a:ext uri="{FF2B5EF4-FFF2-40B4-BE49-F238E27FC236}">
                <a16:creationId xmlns:a16="http://schemas.microsoft.com/office/drawing/2014/main" id="{C7C096A2-88CC-4A6F-99E4-78351519DD5E}"/>
              </a:ext>
            </a:extLst>
          </p:cNvPr>
          <p:cNvGrpSpPr/>
          <p:nvPr/>
        </p:nvGrpSpPr>
        <p:grpSpPr>
          <a:xfrm rot="5400000">
            <a:off x="3732588" y="2634944"/>
            <a:ext cx="618178" cy="171780"/>
            <a:chOff x="5959359" y="5529580"/>
            <a:chExt cx="618178" cy="171780"/>
          </a:xfrm>
        </p:grpSpPr>
        <p:pic>
          <p:nvPicPr>
            <p:cNvPr id="2011" name="Picture 2010">
              <a:extLst>
                <a:ext uri="{FF2B5EF4-FFF2-40B4-BE49-F238E27FC236}">
                  <a16:creationId xmlns:a16="http://schemas.microsoft.com/office/drawing/2014/main" id="{1E110F0B-BBB5-4D94-B875-E2C9C8D2E1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2" name="Picture 2011">
              <a:extLst>
                <a:ext uri="{FF2B5EF4-FFF2-40B4-BE49-F238E27FC236}">
                  <a16:creationId xmlns:a16="http://schemas.microsoft.com/office/drawing/2014/main" id="{A9BAF947-8D56-4FCA-AE91-E8AB8F7979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14" name="Group 2013">
            <a:extLst>
              <a:ext uri="{FF2B5EF4-FFF2-40B4-BE49-F238E27FC236}">
                <a16:creationId xmlns:a16="http://schemas.microsoft.com/office/drawing/2014/main" id="{2B7F8B8E-042F-4321-ABE7-BC414170B4DC}"/>
              </a:ext>
            </a:extLst>
          </p:cNvPr>
          <p:cNvGrpSpPr/>
          <p:nvPr/>
        </p:nvGrpSpPr>
        <p:grpSpPr>
          <a:xfrm rot="5400000">
            <a:off x="4628457" y="2634944"/>
            <a:ext cx="618178" cy="171780"/>
            <a:chOff x="5959359" y="5529580"/>
            <a:chExt cx="618178" cy="171780"/>
          </a:xfrm>
        </p:grpSpPr>
        <p:pic>
          <p:nvPicPr>
            <p:cNvPr id="2015" name="Picture 2014">
              <a:extLst>
                <a:ext uri="{FF2B5EF4-FFF2-40B4-BE49-F238E27FC236}">
                  <a16:creationId xmlns:a16="http://schemas.microsoft.com/office/drawing/2014/main" id="{46ACB04F-CC0A-4174-8C85-5EDB1420D4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6" name="Picture 2015">
              <a:extLst>
                <a:ext uri="{FF2B5EF4-FFF2-40B4-BE49-F238E27FC236}">
                  <a16:creationId xmlns:a16="http://schemas.microsoft.com/office/drawing/2014/main" id="{BFDFD0DD-A4EF-4D70-8685-7E515EF271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18" name="Group 2017">
            <a:extLst>
              <a:ext uri="{FF2B5EF4-FFF2-40B4-BE49-F238E27FC236}">
                <a16:creationId xmlns:a16="http://schemas.microsoft.com/office/drawing/2014/main" id="{DAB11801-A03F-43D2-87AC-ABC42CB73B91}"/>
              </a:ext>
            </a:extLst>
          </p:cNvPr>
          <p:cNvGrpSpPr/>
          <p:nvPr/>
        </p:nvGrpSpPr>
        <p:grpSpPr>
          <a:xfrm rot="5400000">
            <a:off x="5513582" y="2634944"/>
            <a:ext cx="618178" cy="171780"/>
            <a:chOff x="5959359" y="5529580"/>
            <a:chExt cx="618178" cy="171780"/>
          </a:xfrm>
        </p:grpSpPr>
        <p:pic>
          <p:nvPicPr>
            <p:cNvPr id="2019" name="Picture 2018">
              <a:extLst>
                <a:ext uri="{FF2B5EF4-FFF2-40B4-BE49-F238E27FC236}">
                  <a16:creationId xmlns:a16="http://schemas.microsoft.com/office/drawing/2014/main" id="{B3B78BB3-0BDA-4EAE-8803-814EC17449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0" name="Picture 2019">
              <a:extLst>
                <a:ext uri="{FF2B5EF4-FFF2-40B4-BE49-F238E27FC236}">
                  <a16:creationId xmlns:a16="http://schemas.microsoft.com/office/drawing/2014/main" id="{28B1D53A-7FBB-4455-80CA-82092D38E0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22" name="Group 2021">
            <a:extLst>
              <a:ext uri="{FF2B5EF4-FFF2-40B4-BE49-F238E27FC236}">
                <a16:creationId xmlns:a16="http://schemas.microsoft.com/office/drawing/2014/main" id="{5D763C0C-5703-4326-AFE1-87882E95D1B6}"/>
              </a:ext>
            </a:extLst>
          </p:cNvPr>
          <p:cNvGrpSpPr/>
          <p:nvPr/>
        </p:nvGrpSpPr>
        <p:grpSpPr>
          <a:xfrm rot="5400000">
            <a:off x="6409451" y="2634944"/>
            <a:ext cx="618178" cy="171780"/>
            <a:chOff x="5959359" y="5529580"/>
            <a:chExt cx="618178" cy="171780"/>
          </a:xfrm>
        </p:grpSpPr>
        <p:pic>
          <p:nvPicPr>
            <p:cNvPr id="2023" name="Picture 2022">
              <a:extLst>
                <a:ext uri="{FF2B5EF4-FFF2-40B4-BE49-F238E27FC236}">
                  <a16:creationId xmlns:a16="http://schemas.microsoft.com/office/drawing/2014/main" id="{835BE4DC-10D2-4559-ACE7-777318CA36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4" name="Picture 2023">
              <a:extLst>
                <a:ext uri="{FF2B5EF4-FFF2-40B4-BE49-F238E27FC236}">
                  <a16:creationId xmlns:a16="http://schemas.microsoft.com/office/drawing/2014/main" id="{566C6654-14B8-44B7-A855-1BAE7C7A4C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26" name="Group 2025">
            <a:extLst>
              <a:ext uri="{FF2B5EF4-FFF2-40B4-BE49-F238E27FC236}">
                <a16:creationId xmlns:a16="http://schemas.microsoft.com/office/drawing/2014/main" id="{99289839-A5C2-4158-BE07-DE9C881332F4}"/>
              </a:ext>
            </a:extLst>
          </p:cNvPr>
          <p:cNvGrpSpPr/>
          <p:nvPr/>
        </p:nvGrpSpPr>
        <p:grpSpPr>
          <a:xfrm rot="5400000">
            <a:off x="7309449" y="2633207"/>
            <a:ext cx="618178" cy="171780"/>
            <a:chOff x="5959359" y="5529580"/>
            <a:chExt cx="618178" cy="171780"/>
          </a:xfrm>
        </p:grpSpPr>
        <p:pic>
          <p:nvPicPr>
            <p:cNvPr id="2027" name="Picture 2026">
              <a:extLst>
                <a:ext uri="{FF2B5EF4-FFF2-40B4-BE49-F238E27FC236}">
                  <a16:creationId xmlns:a16="http://schemas.microsoft.com/office/drawing/2014/main" id="{15B20611-5F7B-4FDC-9B1A-3D97A00FF4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8" name="Picture 2027">
              <a:extLst>
                <a:ext uri="{FF2B5EF4-FFF2-40B4-BE49-F238E27FC236}">
                  <a16:creationId xmlns:a16="http://schemas.microsoft.com/office/drawing/2014/main" id="{AB19D3F2-17DF-448E-AE81-B08131D248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30" name="Group 2029">
            <a:extLst>
              <a:ext uri="{FF2B5EF4-FFF2-40B4-BE49-F238E27FC236}">
                <a16:creationId xmlns:a16="http://schemas.microsoft.com/office/drawing/2014/main" id="{68CBD7F3-7E25-48EA-B768-DFEC99B022B3}"/>
              </a:ext>
            </a:extLst>
          </p:cNvPr>
          <p:cNvGrpSpPr/>
          <p:nvPr/>
        </p:nvGrpSpPr>
        <p:grpSpPr>
          <a:xfrm rot="5400000">
            <a:off x="8205318" y="2633207"/>
            <a:ext cx="618178" cy="171780"/>
            <a:chOff x="5959359" y="5529580"/>
            <a:chExt cx="618178" cy="171780"/>
          </a:xfrm>
        </p:grpSpPr>
        <p:pic>
          <p:nvPicPr>
            <p:cNvPr id="2031" name="Picture 2030">
              <a:extLst>
                <a:ext uri="{FF2B5EF4-FFF2-40B4-BE49-F238E27FC236}">
                  <a16:creationId xmlns:a16="http://schemas.microsoft.com/office/drawing/2014/main" id="{27460147-CB70-4250-9E25-31FB6BE2CF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2" name="Picture 2031">
              <a:extLst>
                <a:ext uri="{FF2B5EF4-FFF2-40B4-BE49-F238E27FC236}">
                  <a16:creationId xmlns:a16="http://schemas.microsoft.com/office/drawing/2014/main" id="{F3BA21A3-D911-413B-A267-8D72FCAC14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34" name="Group 2033">
            <a:extLst>
              <a:ext uri="{FF2B5EF4-FFF2-40B4-BE49-F238E27FC236}">
                <a16:creationId xmlns:a16="http://schemas.microsoft.com/office/drawing/2014/main" id="{6D73C18D-7FEB-48D2-889D-701726EBB0D6}"/>
              </a:ext>
            </a:extLst>
          </p:cNvPr>
          <p:cNvGrpSpPr/>
          <p:nvPr/>
        </p:nvGrpSpPr>
        <p:grpSpPr>
          <a:xfrm rot="5400000">
            <a:off x="9090443" y="2633208"/>
            <a:ext cx="618178" cy="171780"/>
            <a:chOff x="5959359" y="5529580"/>
            <a:chExt cx="618178" cy="171780"/>
          </a:xfrm>
        </p:grpSpPr>
        <p:pic>
          <p:nvPicPr>
            <p:cNvPr id="2035" name="Picture 2034">
              <a:extLst>
                <a:ext uri="{FF2B5EF4-FFF2-40B4-BE49-F238E27FC236}">
                  <a16:creationId xmlns:a16="http://schemas.microsoft.com/office/drawing/2014/main" id="{3E4DB54C-D586-4960-AC2B-B67BA26693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6" name="Picture 2035">
              <a:extLst>
                <a:ext uri="{FF2B5EF4-FFF2-40B4-BE49-F238E27FC236}">
                  <a16:creationId xmlns:a16="http://schemas.microsoft.com/office/drawing/2014/main" id="{D0A37458-430B-46A3-BA42-D02B92AAD1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38" name="Group 2037">
            <a:extLst>
              <a:ext uri="{FF2B5EF4-FFF2-40B4-BE49-F238E27FC236}">
                <a16:creationId xmlns:a16="http://schemas.microsoft.com/office/drawing/2014/main" id="{422AEE35-A417-4D6C-9AF2-5D31262E80D3}"/>
              </a:ext>
            </a:extLst>
          </p:cNvPr>
          <p:cNvGrpSpPr/>
          <p:nvPr/>
        </p:nvGrpSpPr>
        <p:grpSpPr>
          <a:xfrm rot="5400000">
            <a:off x="9972526" y="2633208"/>
            <a:ext cx="618178" cy="171780"/>
            <a:chOff x="5959359" y="5529580"/>
            <a:chExt cx="618178" cy="171780"/>
          </a:xfrm>
        </p:grpSpPr>
        <p:pic>
          <p:nvPicPr>
            <p:cNvPr id="2039" name="Picture 2038">
              <a:extLst>
                <a:ext uri="{FF2B5EF4-FFF2-40B4-BE49-F238E27FC236}">
                  <a16:creationId xmlns:a16="http://schemas.microsoft.com/office/drawing/2014/main" id="{BC3BE140-FD34-44B0-ACA4-239F4E9DE9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0" name="Picture 2039">
              <a:extLst>
                <a:ext uri="{FF2B5EF4-FFF2-40B4-BE49-F238E27FC236}">
                  <a16:creationId xmlns:a16="http://schemas.microsoft.com/office/drawing/2014/main" id="{1728AD6E-93C8-495D-9EF0-FC951C71F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42876981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7 L 0.01927 -0.03796 C 0.02331 -0.0463 0.0293 -0.05046 0.03581 -0.05046 C 0.04297 -0.05046 0.04883 -0.0463 0.05286 -0.03796 L 0.07253 -3.7037E-7 " pathEditMode="relative" rAng="0" ptsTypes="AAAAA">
                                      <p:cBhvr>
                                        <p:cTn id="2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9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7037E-7 L 0.0918 -0.03773 C 0.09596 -0.04606 0.10221 -0.05046 0.10846 -0.05046 C 0.11588 -0.05046 0.12174 -0.04606 0.12578 -0.03773 L 0.14583 -3.7037E-7 " pathEditMode="relative" rAng="0" ptsTypes="AAAAA">
                                      <p:cBhvr>
                                        <p:cTn id="4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0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7 L 0.16575 -0.03819 C 0.17005 -0.0463 0.1763 -0.05046 0.18281 -0.05046 C 0.19036 -0.05046 0.19635 -0.0463 0.20052 -0.03819 L 0.2207 -3.7037E-7 " pathEditMode="relative" rAng="0" ptsTypes="AAAAA">
                                      <p:cBhvr>
                                        <p:cTn id="6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0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7 L 0.2401 -0.03843 C 0.24401 -0.04699 0.25026 -0.05116 0.25677 -0.05116 C 0.26419 -0.05116 0.27005 -0.04699 0.27396 -0.03843 L 0.29388 -3.7037E-7 " pathEditMode="relative" rAng="0" ptsTypes="AAAAA">
                                      <p:cBhvr>
                                        <p:cTn id="83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5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0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7 L 0.31341 -0.03843 C 0.31745 -0.04722 0.3237 -0.05116 0.33008 -0.05116 C 0.33737 -0.05116 0.34336 -0.04722 0.3474 -0.03843 L 0.36719 -3.7037E-7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500"/>
                            </p:stCondLst>
                            <p:childTnLst>
                              <p:par>
                                <p:cTn id="1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0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7 L 0.38672 -0.0375 C 0.39075 -0.04583 0.39687 -0.05023 0.40338 -0.05023 C 0.41068 -0.05023 0.41654 -0.04583 0.42057 -0.0375 L 0.44036 -3.7037E-7 " pathEditMode="relative" rAng="0" ptsTypes="AAAAA">
                                      <p:cBhvr>
                                        <p:cTn id="125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0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500"/>
                                        <p:tgtEl>
                                          <p:spTgt spid="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500"/>
                            </p:stCondLst>
                            <p:childTnLst>
                              <p:par>
                                <p:cTn id="1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20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7 L 0.4599 -0.03819 C 0.46393 -0.04676 0.47005 -0.05116 0.47656 -0.05116 C 0.48385 -0.05116 0.48971 -0.04676 0.49375 -0.03819 L 0.51354 -3.7037E-7 " pathEditMode="relative" rAng="0" ptsTypes="AAAAA">
                                      <p:cBhvr>
                                        <p:cTn id="14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00"/>
                            </p:stCondLst>
                            <p:childTnLst>
                              <p:par>
                                <p:cTn id="1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500"/>
                                        <p:tgtEl>
                                          <p:spTgt spid="1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500"/>
                            </p:stCondLst>
                            <p:childTnLst>
                              <p:par>
                                <p:cTn id="1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2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7037E-7 L 0.53307 -0.0375 C 0.53724 -0.04583 0.54336 -0.05023 0.54974 -0.05023 C 0.55716 -0.05023 0.56302 -0.04583 0.56706 -0.0375 L 0.58685 -3.7037E-7 " pathEditMode="relative" rAng="0" ptsTypes="AAAAA">
                                      <p:cBhvr>
                                        <p:cTn id="167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500"/>
                                        <p:tgtEl>
                                          <p:spTgt spid="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500"/>
                            </p:stCondLst>
                            <p:childTnLst>
                              <p:par>
                                <p:cTn id="1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2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37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7037E-7 L 0.60638 -0.03819 C 0.61042 -0.04676 0.61654 -0.05116 0.62305 -0.05116 C 0.63034 -0.05116 0.6362 -0.04676 0.64023 -0.03819 L 0.66003 -3.7037E-7 " pathEditMode="relative" rAng="0" ptsTypes="AAAAA">
                                      <p:cBhvr>
                                        <p:cTn id="18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>
                            <p:stCondLst>
                              <p:cond delay="1000"/>
                            </p:stCondLst>
                            <p:childTnLst>
                              <p:par>
                                <p:cTn id="1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500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1500"/>
                            </p:stCondLst>
                            <p:childTnLst>
                              <p:par>
                                <p:cTn id="19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2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37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3 -3.7037E-7 L 0.67956 -0.03819 C 0.68359 -0.04676 0.68971 -0.05116 0.69622 -0.05116 C 0.70351 -0.05116 0.70937 -0.04676 0.71354 -0.03819 L 0.7332 -3.7037E-7 " pathEditMode="relative" rAng="0" ptsTypes="AAAAA">
                                      <p:cBhvr>
                                        <p:cTn id="209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3" dur="500"/>
                                        <p:tgtEl>
                                          <p:spTgt spid="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1500"/>
                            </p:stCondLst>
                            <p:childTnLst>
                              <p:par>
                                <p:cTn id="2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20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37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7037E-7 L 0.75273 -0.0375 C 0.75677 -0.04583 0.76302 -0.05023 0.7694 -0.05023 C 0.77682 -0.05023 0.78268 -0.04583 0.78672 -0.0375 L 0.80651 -3.7037E-7 " pathEditMode="relative" rAng="0" ptsTypes="AAAAA">
                                      <p:cBhvr>
                                        <p:cTn id="23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1000"/>
                            </p:stCondLst>
                            <p:childTnLst>
                              <p:par>
                                <p:cTn id="2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4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>
                            <p:stCondLst>
                              <p:cond delay="1500"/>
                            </p:stCondLst>
                            <p:childTnLst>
                              <p:par>
                                <p:cTn id="2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2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" presetID="37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7037E-7 L 0.82604 -0.03819 C 0.83008 -0.04676 0.8362 -0.05116 0.84271 -0.05116 C 0.85 -0.05116 0.85586 -0.04676 0.8599 -0.03819 L 0.87969 -3.7037E-7 " pathEditMode="relative" rAng="0" ptsTypes="AAAAA">
                                      <p:cBhvr>
                                        <p:cTn id="25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1000"/>
                            </p:stCondLst>
                            <p:childTnLst>
                              <p:par>
                                <p:cTn id="2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5" dur="500"/>
                                        <p:tgtEl>
                                          <p:spTgt spid="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>
                            <p:stCondLst>
                              <p:cond delay="1500"/>
                            </p:stCondLst>
                            <p:childTnLst>
                              <p:par>
                                <p:cTn id="2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1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4" grpId="0" animBg="1"/>
      <p:bldP spid="1767" grpId="0" animBg="1"/>
      <p:bldP spid="1785" grpId="0" animBg="1"/>
      <p:bldP spid="1821" grpId="0" animBg="1"/>
      <p:bldP spid="1827" grpId="0" animBg="1"/>
      <p:bldP spid="1833" grpId="0" animBg="1"/>
      <p:bldP spid="1839" grpId="0" animBg="1"/>
      <p:bldP spid="1845" grpId="0" animBg="1"/>
      <p:bldP spid="1851" grpId="0" animBg="1"/>
      <p:bldP spid="1857" grpId="0" animBg="1"/>
      <p:bldP spid="1863" grpId="0" animBg="1"/>
      <p:bldP spid="1869" grpId="0" animBg="1"/>
      <p:bldP spid="1775" grpId="0" animBg="1"/>
      <p:bldP spid="1775" grpId="1" animBg="1"/>
      <p:bldP spid="1775" grpId="2" animBg="1"/>
      <p:bldP spid="1775" grpId="3" animBg="1"/>
      <p:bldP spid="1775" grpId="4" animBg="1"/>
      <p:bldP spid="1775" grpId="5" animBg="1"/>
      <p:bldP spid="1775" grpId="6" animBg="1"/>
      <p:bldP spid="1775" grpId="7" animBg="1"/>
      <p:bldP spid="1775" grpId="8" animBg="1"/>
      <p:bldP spid="1775" grpId="9" animBg="1"/>
      <p:bldP spid="1775" grpId="10" animBg="1"/>
      <p:bldP spid="1775" grpId="11" animBg="1"/>
      <p:bldP spid="1775" grpId="12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68813A7-5CA4-46D3-A0B6-ED3A0E3270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Multiply by 5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DAB16EB-6F51-42D1-AB97-E5846563223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451844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303544" y="1810308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98068" y="1807555"/>
            <a:ext cx="232967" cy="494964"/>
            <a:chOff x="7007418" y="926763"/>
            <a:chExt cx="23296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60725" y="159915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51274" y="159472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26863" y="1805173"/>
            <a:ext cx="444352" cy="494964"/>
            <a:chOff x="6945114" y="926763"/>
            <a:chExt cx="444352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67855" y="1823352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76" name="Group 1775">
            <a:extLst>
              <a:ext uri="{FF2B5EF4-FFF2-40B4-BE49-F238E27FC236}">
                <a16:creationId xmlns:a16="http://schemas.microsoft.com/office/drawing/2014/main" id="{627FBFCE-DF0D-4414-80C2-57DB0EBF0D4E}"/>
              </a:ext>
            </a:extLst>
          </p:cNvPr>
          <p:cNvGrpSpPr/>
          <p:nvPr/>
        </p:nvGrpSpPr>
        <p:grpSpPr>
          <a:xfrm>
            <a:off x="65215" y="486997"/>
            <a:ext cx="1906132" cy="817087"/>
            <a:chOff x="250082" y="372323"/>
            <a:chExt cx="953955" cy="1134018"/>
          </a:xfrm>
        </p:grpSpPr>
        <p:sp>
          <p:nvSpPr>
            <p:cNvPr id="1777" name="Rectangle: Rounded Corners 1776">
              <a:extLst>
                <a:ext uri="{FF2B5EF4-FFF2-40B4-BE49-F238E27FC236}">
                  <a16:creationId xmlns:a16="http://schemas.microsoft.com/office/drawing/2014/main" id="{802BB732-FF95-41AA-8055-BB8B53949D71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A87EBBDD-CE42-4165-9FC9-3C9D8BE1C56E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0 x 5 = 0</a:t>
              </a:r>
            </a:p>
          </p:txBody>
        </p:sp>
      </p:grpSp>
      <p:grpSp>
        <p:nvGrpSpPr>
          <p:cNvPr id="1779" name="Group 1778">
            <a:extLst>
              <a:ext uri="{FF2B5EF4-FFF2-40B4-BE49-F238E27FC236}">
                <a16:creationId xmlns:a16="http://schemas.microsoft.com/office/drawing/2014/main" id="{C3B37C7C-9230-40AC-B2B2-D1828F1E8091}"/>
              </a:ext>
            </a:extLst>
          </p:cNvPr>
          <p:cNvGrpSpPr/>
          <p:nvPr/>
        </p:nvGrpSpPr>
        <p:grpSpPr>
          <a:xfrm>
            <a:off x="938260" y="487175"/>
            <a:ext cx="1906132" cy="817087"/>
            <a:chOff x="250082" y="372323"/>
            <a:chExt cx="953955" cy="1134018"/>
          </a:xfrm>
        </p:grpSpPr>
        <p:sp>
          <p:nvSpPr>
            <p:cNvPr id="1780" name="Rectangle: Rounded Corners 1779">
              <a:extLst>
                <a:ext uri="{FF2B5EF4-FFF2-40B4-BE49-F238E27FC236}">
                  <a16:creationId xmlns:a16="http://schemas.microsoft.com/office/drawing/2014/main" id="{4A47035F-A520-44D0-8514-4199E56DE0AF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5030F906-B8AA-4471-B8EF-9345799D8333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 x 5 = 5</a:t>
              </a:r>
            </a:p>
          </p:txBody>
        </p:sp>
      </p:grpSp>
      <p:grpSp>
        <p:nvGrpSpPr>
          <p:cNvPr id="1782" name="Group 1781">
            <a:extLst>
              <a:ext uri="{FF2B5EF4-FFF2-40B4-BE49-F238E27FC236}">
                <a16:creationId xmlns:a16="http://schemas.microsoft.com/office/drawing/2014/main" id="{3C58E2DA-0FF2-483C-BB66-44312A370C0C}"/>
              </a:ext>
            </a:extLst>
          </p:cNvPr>
          <p:cNvGrpSpPr/>
          <p:nvPr/>
        </p:nvGrpSpPr>
        <p:grpSpPr>
          <a:xfrm>
            <a:off x="1873540" y="490587"/>
            <a:ext cx="1965844" cy="817087"/>
            <a:chOff x="250081" y="372323"/>
            <a:chExt cx="983839" cy="1134018"/>
          </a:xfrm>
        </p:grpSpPr>
        <p:sp>
          <p:nvSpPr>
            <p:cNvPr id="1783" name="Rectangle: Rounded Corners 1782">
              <a:extLst>
                <a:ext uri="{FF2B5EF4-FFF2-40B4-BE49-F238E27FC236}">
                  <a16:creationId xmlns:a16="http://schemas.microsoft.com/office/drawing/2014/main" id="{8B46678E-8663-4FCD-826C-C53DF8FFB5E2}"/>
                </a:ext>
              </a:extLst>
            </p:cNvPr>
            <p:cNvSpPr/>
            <p:nvPr/>
          </p:nvSpPr>
          <p:spPr>
            <a:xfrm>
              <a:off x="255525" y="372323"/>
              <a:ext cx="97839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4" name="TextBox 1783">
              <a:extLst>
                <a:ext uri="{FF2B5EF4-FFF2-40B4-BE49-F238E27FC236}">
                  <a16:creationId xmlns:a16="http://schemas.microsoft.com/office/drawing/2014/main" id="{0B2E4084-B5A6-48B2-8E57-6EECB0EF8BDA}"/>
                </a:ext>
              </a:extLst>
            </p:cNvPr>
            <p:cNvSpPr txBox="1"/>
            <p:nvPr/>
          </p:nvSpPr>
          <p:spPr>
            <a:xfrm>
              <a:off x="250081" y="485388"/>
              <a:ext cx="98016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 x 5 = 10</a:t>
              </a:r>
            </a:p>
          </p:txBody>
        </p:sp>
      </p:grp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44726" y="15947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21372" y="1805173"/>
            <a:ext cx="444352" cy="494964"/>
            <a:chOff x="6940995" y="926763"/>
            <a:chExt cx="444352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15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791" name="Group 1790">
            <a:extLst>
              <a:ext uri="{FF2B5EF4-FFF2-40B4-BE49-F238E27FC236}">
                <a16:creationId xmlns:a16="http://schemas.microsoft.com/office/drawing/2014/main" id="{73B75821-8F39-4F10-B251-B14BC70E634F}"/>
              </a:ext>
            </a:extLst>
          </p:cNvPr>
          <p:cNvGrpSpPr/>
          <p:nvPr/>
        </p:nvGrpSpPr>
        <p:grpSpPr>
          <a:xfrm>
            <a:off x="2792620" y="486997"/>
            <a:ext cx="2020150" cy="817087"/>
            <a:chOff x="250082" y="372323"/>
            <a:chExt cx="1011017" cy="1134018"/>
          </a:xfrm>
        </p:grpSpPr>
        <p:sp>
          <p:nvSpPr>
            <p:cNvPr id="1792" name="Rectangle: Rounded Corners 1791">
              <a:extLst>
                <a:ext uri="{FF2B5EF4-FFF2-40B4-BE49-F238E27FC236}">
                  <a16:creationId xmlns:a16="http://schemas.microsoft.com/office/drawing/2014/main" id="{8F5F0806-8FD2-455F-B269-C8EE5EBF593F}"/>
                </a:ext>
              </a:extLst>
            </p:cNvPr>
            <p:cNvSpPr/>
            <p:nvPr/>
          </p:nvSpPr>
          <p:spPr>
            <a:xfrm>
              <a:off x="255525" y="372323"/>
              <a:ext cx="98637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3" name="TextBox 1792">
              <a:extLst>
                <a:ext uri="{FF2B5EF4-FFF2-40B4-BE49-F238E27FC236}">
                  <a16:creationId xmlns:a16="http://schemas.microsoft.com/office/drawing/2014/main" id="{DD778B7C-10F6-4492-A1F9-B48BB8EBFE49}"/>
                </a:ext>
              </a:extLst>
            </p:cNvPr>
            <p:cNvSpPr txBox="1"/>
            <p:nvPr/>
          </p:nvSpPr>
          <p:spPr>
            <a:xfrm>
              <a:off x="250082" y="485388"/>
              <a:ext cx="101101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 x 5 = 15</a:t>
              </a:r>
            </a:p>
          </p:txBody>
        </p:sp>
      </p:grpSp>
      <p:grpSp>
        <p:nvGrpSpPr>
          <p:cNvPr id="1794" name="Group 1793">
            <a:extLst>
              <a:ext uri="{FF2B5EF4-FFF2-40B4-BE49-F238E27FC236}">
                <a16:creationId xmlns:a16="http://schemas.microsoft.com/office/drawing/2014/main" id="{2EC303A1-1D1C-4EF0-8587-CDA4717FF2A3}"/>
              </a:ext>
            </a:extLst>
          </p:cNvPr>
          <p:cNvGrpSpPr/>
          <p:nvPr/>
        </p:nvGrpSpPr>
        <p:grpSpPr>
          <a:xfrm>
            <a:off x="3670378" y="485906"/>
            <a:ext cx="2060932" cy="817087"/>
            <a:chOff x="250081" y="372323"/>
            <a:chExt cx="1031427" cy="1134018"/>
          </a:xfrm>
        </p:grpSpPr>
        <p:sp>
          <p:nvSpPr>
            <p:cNvPr id="1795" name="Rectangle: Rounded Corners 1794">
              <a:extLst>
                <a:ext uri="{FF2B5EF4-FFF2-40B4-BE49-F238E27FC236}">
                  <a16:creationId xmlns:a16="http://schemas.microsoft.com/office/drawing/2014/main" id="{9B2535A4-05E3-47FF-A82E-3B013B9E29A5}"/>
                </a:ext>
              </a:extLst>
            </p:cNvPr>
            <p:cNvSpPr/>
            <p:nvPr/>
          </p:nvSpPr>
          <p:spPr>
            <a:xfrm>
              <a:off x="255525" y="372323"/>
              <a:ext cx="98441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BF720409-D0DC-4331-9557-624E9FF4E7D5}"/>
                </a:ext>
              </a:extLst>
            </p:cNvPr>
            <p:cNvSpPr txBox="1"/>
            <p:nvPr/>
          </p:nvSpPr>
          <p:spPr>
            <a:xfrm>
              <a:off x="250081" y="485388"/>
              <a:ext cx="103142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 x 5 = 20</a:t>
              </a:r>
            </a:p>
          </p:txBody>
        </p:sp>
      </p:grpSp>
      <p:grpSp>
        <p:nvGrpSpPr>
          <p:cNvPr id="1797" name="Group 1796">
            <a:extLst>
              <a:ext uri="{FF2B5EF4-FFF2-40B4-BE49-F238E27FC236}">
                <a16:creationId xmlns:a16="http://schemas.microsoft.com/office/drawing/2014/main" id="{4D67B207-20C2-45F0-B642-3CAEB1B2954F}"/>
              </a:ext>
            </a:extLst>
          </p:cNvPr>
          <p:cNvGrpSpPr/>
          <p:nvPr/>
        </p:nvGrpSpPr>
        <p:grpSpPr>
          <a:xfrm>
            <a:off x="4529969" y="486997"/>
            <a:ext cx="1995794" cy="817087"/>
            <a:chOff x="250081" y="372323"/>
            <a:chExt cx="998828" cy="1134018"/>
          </a:xfrm>
        </p:grpSpPr>
        <p:sp>
          <p:nvSpPr>
            <p:cNvPr id="1798" name="Rectangle: Rounded Corners 1797">
              <a:extLst>
                <a:ext uri="{FF2B5EF4-FFF2-40B4-BE49-F238E27FC236}">
                  <a16:creationId xmlns:a16="http://schemas.microsoft.com/office/drawing/2014/main" id="{2680B6FC-5207-4506-A655-60D89473615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332FB148-D431-4A91-B5D2-5A8F88E227F9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 x 5 = 25</a:t>
              </a:r>
            </a:p>
          </p:txBody>
        </p:sp>
      </p:grpSp>
      <p:grpSp>
        <p:nvGrpSpPr>
          <p:cNvPr id="1800" name="Group 1799">
            <a:extLst>
              <a:ext uri="{FF2B5EF4-FFF2-40B4-BE49-F238E27FC236}">
                <a16:creationId xmlns:a16="http://schemas.microsoft.com/office/drawing/2014/main" id="{ED363861-F104-4643-B0E6-5F6617235593}"/>
              </a:ext>
            </a:extLst>
          </p:cNvPr>
          <p:cNvGrpSpPr/>
          <p:nvPr/>
        </p:nvGrpSpPr>
        <p:grpSpPr>
          <a:xfrm>
            <a:off x="5420365" y="486997"/>
            <a:ext cx="1995794" cy="817087"/>
            <a:chOff x="250081" y="372323"/>
            <a:chExt cx="998828" cy="1134018"/>
          </a:xfrm>
        </p:grpSpPr>
        <p:sp>
          <p:nvSpPr>
            <p:cNvPr id="1801" name="Rectangle: Rounded Corners 1800">
              <a:extLst>
                <a:ext uri="{FF2B5EF4-FFF2-40B4-BE49-F238E27FC236}">
                  <a16:creationId xmlns:a16="http://schemas.microsoft.com/office/drawing/2014/main" id="{8843694A-C8F7-4542-AD65-21FB04F12128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0488AB97-037C-45F3-858C-9D4C75ED270E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 x 5 = 30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5134A55-2ED0-4D1A-8F94-65D994B5CA50}"/>
              </a:ext>
            </a:extLst>
          </p:cNvPr>
          <p:cNvGrpSpPr/>
          <p:nvPr/>
        </p:nvGrpSpPr>
        <p:grpSpPr>
          <a:xfrm>
            <a:off x="6315573" y="489819"/>
            <a:ext cx="1995794" cy="817087"/>
            <a:chOff x="250081" y="372323"/>
            <a:chExt cx="998828" cy="1134018"/>
          </a:xfrm>
        </p:grpSpPr>
        <p:sp>
          <p:nvSpPr>
            <p:cNvPr id="1804" name="Rectangle: Rounded Corners 1803">
              <a:extLst>
                <a:ext uri="{FF2B5EF4-FFF2-40B4-BE49-F238E27FC236}">
                  <a16:creationId xmlns:a16="http://schemas.microsoft.com/office/drawing/2014/main" id="{4E878575-4953-4BE8-B89C-F374A5C89D35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5" name="TextBox 1804">
              <a:extLst>
                <a:ext uri="{FF2B5EF4-FFF2-40B4-BE49-F238E27FC236}">
                  <a16:creationId xmlns:a16="http://schemas.microsoft.com/office/drawing/2014/main" id="{DE861527-8460-4C1C-B9DA-3A0012DB99B5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 x 5 = 35</a:t>
              </a:r>
            </a:p>
          </p:txBody>
        </p:sp>
      </p:grpSp>
      <p:grpSp>
        <p:nvGrpSpPr>
          <p:cNvPr id="1806" name="Group 1805">
            <a:extLst>
              <a:ext uri="{FF2B5EF4-FFF2-40B4-BE49-F238E27FC236}">
                <a16:creationId xmlns:a16="http://schemas.microsoft.com/office/drawing/2014/main" id="{8F9FBF15-3DDB-4AF1-BB30-B30245A665AA}"/>
              </a:ext>
            </a:extLst>
          </p:cNvPr>
          <p:cNvGrpSpPr/>
          <p:nvPr/>
        </p:nvGrpSpPr>
        <p:grpSpPr>
          <a:xfrm>
            <a:off x="7212666" y="489855"/>
            <a:ext cx="1995794" cy="817087"/>
            <a:chOff x="250081" y="372323"/>
            <a:chExt cx="998828" cy="1134018"/>
          </a:xfrm>
        </p:grpSpPr>
        <p:sp>
          <p:nvSpPr>
            <p:cNvPr id="1807" name="Rectangle: Rounded Corners 1806">
              <a:extLst>
                <a:ext uri="{FF2B5EF4-FFF2-40B4-BE49-F238E27FC236}">
                  <a16:creationId xmlns:a16="http://schemas.microsoft.com/office/drawing/2014/main" id="{D421BC10-CD96-4720-9D12-BBCE95077011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D1F9B0DE-3199-4619-A17E-0AEA122E6D6A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 x 5 = 40</a:t>
              </a:r>
            </a:p>
          </p:txBody>
        </p:sp>
      </p:grpSp>
      <p:grpSp>
        <p:nvGrpSpPr>
          <p:cNvPr id="1809" name="Group 1808">
            <a:extLst>
              <a:ext uri="{FF2B5EF4-FFF2-40B4-BE49-F238E27FC236}">
                <a16:creationId xmlns:a16="http://schemas.microsoft.com/office/drawing/2014/main" id="{BCA12D2C-2509-41FF-99BC-383BFC2A6DAF}"/>
              </a:ext>
            </a:extLst>
          </p:cNvPr>
          <p:cNvGrpSpPr/>
          <p:nvPr/>
        </p:nvGrpSpPr>
        <p:grpSpPr>
          <a:xfrm>
            <a:off x="8105466" y="489855"/>
            <a:ext cx="1995794" cy="817087"/>
            <a:chOff x="250081" y="372323"/>
            <a:chExt cx="998828" cy="1134018"/>
          </a:xfrm>
        </p:grpSpPr>
        <p:sp>
          <p:nvSpPr>
            <p:cNvPr id="1810" name="Rectangle: Rounded Corners 1809">
              <a:extLst>
                <a:ext uri="{FF2B5EF4-FFF2-40B4-BE49-F238E27FC236}">
                  <a16:creationId xmlns:a16="http://schemas.microsoft.com/office/drawing/2014/main" id="{CED80FF2-8909-4790-B790-91D514DB0BB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9A27C705-7066-4F9A-ADAD-549A5B22D463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 x 5 = 45</a:t>
              </a:r>
            </a:p>
          </p:txBody>
        </p:sp>
      </p:grpSp>
      <p:grpSp>
        <p:nvGrpSpPr>
          <p:cNvPr id="1812" name="Group 1811">
            <a:extLst>
              <a:ext uri="{FF2B5EF4-FFF2-40B4-BE49-F238E27FC236}">
                <a16:creationId xmlns:a16="http://schemas.microsoft.com/office/drawing/2014/main" id="{928964F5-82BF-4920-90C7-72A0CC81F762}"/>
              </a:ext>
            </a:extLst>
          </p:cNvPr>
          <p:cNvGrpSpPr/>
          <p:nvPr/>
        </p:nvGrpSpPr>
        <p:grpSpPr>
          <a:xfrm>
            <a:off x="8998264" y="492846"/>
            <a:ext cx="2231998" cy="817087"/>
            <a:chOff x="250080" y="372323"/>
            <a:chExt cx="1117040" cy="1134018"/>
          </a:xfrm>
        </p:grpSpPr>
        <p:sp>
          <p:nvSpPr>
            <p:cNvPr id="1813" name="Rectangle: Rounded Corners 1812">
              <a:extLst>
                <a:ext uri="{FF2B5EF4-FFF2-40B4-BE49-F238E27FC236}">
                  <a16:creationId xmlns:a16="http://schemas.microsoft.com/office/drawing/2014/main" id="{DF31A233-A6A6-4D9F-AC5A-1AA675BD9062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4" name="TextBox 1813">
              <a:extLst>
                <a:ext uri="{FF2B5EF4-FFF2-40B4-BE49-F238E27FC236}">
                  <a16:creationId xmlns:a16="http://schemas.microsoft.com/office/drawing/2014/main" id="{6B6B9D52-BE99-4BBD-AB9E-594B3230D383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10 x 5 = 50</a:t>
              </a:r>
            </a:p>
          </p:txBody>
        </p:sp>
      </p:grpSp>
      <p:grpSp>
        <p:nvGrpSpPr>
          <p:cNvPr id="1815" name="Group 1814">
            <a:extLst>
              <a:ext uri="{FF2B5EF4-FFF2-40B4-BE49-F238E27FC236}">
                <a16:creationId xmlns:a16="http://schemas.microsoft.com/office/drawing/2014/main" id="{A648FBE8-F8A4-4CE4-AC05-6369892FB8B7}"/>
              </a:ext>
            </a:extLst>
          </p:cNvPr>
          <p:cNvGrpSpPr/>
          <p:nvPr/>
        </p:nvGrpSpPr>
        <p:grpSpPr>
          <a:xfrm>
            <a:off x="9444661" y="490943"/>
            <a:ext cx="2231998" cy="817087"/>
            <a:chOff x="250080" y="372323"/>
            <a:chExt cx="1117040" cy="1134018"/>
          </a:xfrm>
        </p:grpSpPr>
        <p:sp>
          <p:nvSpPr>
            <p:cNvPr id="1816" name="Rectangle: Rounded Corners 1815">
              <a:extLst>
                <a:ext uri="{FF2B5EF4-FFF2-40B4-BE49-F238E27FC236}">
                  <a16:creationId xmlns:a16="http://schemas.microsoft.com/office/drawing/2014/main" id="{9FFA3DC7-9407-420C-9E5F-384ABD429254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1B4F9294-9EC4-4EF7-BD5D-2372213D0772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11 x 5 = 55</a:t>
              </a:r>
            </a:p>
          </p:txBody>
        </p:sp>
      </p:grpSp>
      <p:grpSp>
        <p:nvGrpSpPr>
          <p:cNvPr id="1818" name="Group 1817">
            <a:extLst>
              <a:ext uri="{FF2B5EF4-FFF2-40B4-BE49-F238E27FC236}">
                <a16:creationId xmlns:a16="http://schemas.microsoft.com/office/drawing/2014/main" id="{7AB45E5B-B5FC-4F77-AB33-F6C00A07C529}"/>
              </a:ext>
            </a:extLst>
          </p:cNvPr>
          <p:cNvGrpSpPr/>
          <p:nvPr/>
        </p:nvGrpSpPr>
        <p:grpSpPr>
          <a:xfrm>
            <a:off x="9912505" y="489150"/>
            <a:ext cx="2231998" cy="817087"/>
            <a:chOff x="250081" y="372323"/>
            <a:chExt cx="1117040" cy="1134018"/>
          </a:xfrm>
        </p:grpSpPr>
        <p:sp>
          <p:nvSpPr>
            <p:cNvPr id="1819" name="Rectangle: Rounded Corners 1818">
              <a:extLst>
                <a:ext uri="{FF2B5EF4-FFF2-40B4-BE49-F238E27FC236}">
                  <a16:creationId xmlns:a16="http://schemas.microsoft.com/office/drawing/2014/main" id="{CBC1FF38-14D6-417B-B3DC-730B81925DDE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B9E10D66-D484-42A0-BC63-308A4AE65993}"/>
                </a:ext>
              </a:extLst>
            </p:cNvPr>
            <p:cNvSpPr txBox="1"/>
            <p:nvPr/>
          </p:nvSpPr>
          <p:spPr>
            <a:xfrm>
              <a:off x="250081" y="485388"/>
              <a:ext cx="111704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 x 5 = 60</a:t>
              </a:r>
            </a:p>
          </p:txBody>
        </p: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37716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14362" y="1802896"/>
            <a:ext cx="444352" cy="494964"/>
            <a:chOff x="6940995" y="926763"/>
            <a:chExt cx="444352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31810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14610" y="1802896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25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26666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9466" y="1809353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23830" y="159983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506630" y="1810287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35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14577" y="160303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97377" y="1813480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607471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90271" y="1815073"/>
            <a:ext cx="444352" cy="494964"/>
            <a:chOff x="6947149" y="926763"/>
            <a:chExt cx="444352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45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91192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73992" y="1809353"/>
            <a:ext cx="444352" cy="494964"/>
            <a:chOff x="6947149" y="926763"/>
            <a:chExt cx="444352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93536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76336" y="1815073"/>
            <a:ext cx="444352" cy="494964"/>
            <a:chOff x="6947149" y="926763"/>
            <a:chExt cx="444352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55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80093" y="159816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954940" y="1808614"/>
            <a:ext cx="444352" cy="494964"/>
            <a:chOff x="6939196" y="926763"/>
            <a:chExt cx="444352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75" name="Oval 1774">
            <a:extLst>
              <a:ext uri="{FF2B5EF4-FFF2-40B4-BE49-F238E27FC236}">
                <a16:creationId xmlns:a16="http://schemas.microsoft.com/office/drawing/2014/main" id="{485E2991-BD0D-4CD5-B308-21BB1AA67550}"/>
              </a:ext>
            </a:extLst>
          </p:cNvPr>
          <p:cNvSpPr/>
          <p:nvPr/>
        </p:nvSpPr>
        <p:spPr>
          <a:xfrm>
            <a:off x="381436" y="165778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D813071-0E93-4B4A-9966-257367BDE8ED}"/>
              </a:ext>
            </a:extLst>
          </p:cNvPr>
          <p:cNvGrpSpPr/>
          <p:nvPr/>
        </p:nvGrpSpPr>
        <p:grpSpPr>
          <a:xfrm rot="5400000">
            <a:off x="10209915" y="3295216"/>
            <a:ext cx="1945237" cy="174822"/>
            <a:chOff x="5959359" y="5529580"/>
            <a:chExt cx="1945237" cy="174822"/>
          </a:xfrm>
        </p:grpSpPr>
        <p:pic>
          <p:nvPicPr>
            <p:cNvPr id="1875" name="Picture 1874">
              <a:extLst>
                <a:ext uri="{FF2B5EF4-FFF2-40B4-BE49-F238E27FC236}">
                  <a16:creationId xmlns:a16="http://schemas.microsoft.com/office/drawing/2014/main" id="{6215EB98-5DC7-40B7-ADAA-387D0DBA1A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6" name="Picture 1875">
              <a:extLst>
                <a:ext uri="{FF2B5EF4-FFF2-40B4-BE49-F238E27FC236}">
                  <a16:creationId xmlns:a16="http://schemas.microsoft.com/office/drawing/2014/main" id="{E9C96A94-CCFE-4CAE-AB46-A609A97109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7" name="Picture 1876">
              <a:extLst>
                <a:ext uri="{FF2B5EF4-FFF2-40B4-BE49-F238E27FC236}">
                  <a16:creationId xmlns:a16="http://schemas.microsoft.com/office/drawing/2014/main" id="{165E6EC5-7756-4542-A549-C865A9295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8" name="Picture 1877">
              <a:extLst>
                <a:ext uri="{FF2B5EF4-FFF2-40B4-BE49-F238E27FC236}">
                  <a16:creationId xmlns:a16="http://schemas.microsoft.com/office/drawing/2014/main" id="{A88B3B9F-F7D8-4440-B3C6-5E46C1D70B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9" name="Picture 1878">
              <a:extLst>
                <a:ext uri="{FF2B5EF4-FFF2-40B4-BE49-F238E27FC236}">
                  <a16:creationId xmlns:a16="http://schemas.microsoft.com/office/drawing/2014/main" id="{7D88DA15-246F-470F-962F-F0B6D44DDD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255C9C8E-9C46-4A34-B658-8E04A9518A63}"/>
              </a:ext>
            </a:extLst>
          </p:cNvPr>
          <p:cNvGrpSpPr/>
          <p:nvPr/>
        </p:nvGrpSpPr>
        <p:grpSpPr>
          <a:xfrm rot="5400000">
            <a:off x="384819" y="3296951"/>
            <a:ext cx="1945237" cy="174822"/>
            <a:chOff x="5959359" y="5529580"/>
            <a:chExt cx="1945237" cy="174822"/>
          </a:xfrm>
        </p:grpSpPr>
        <p:pic>
          <p:nvPicPr>
            <p:cNvPr id="1885" name="Picture 1884">
              <a:extLst>
                <a:ext uri="{FF2B5EF4-FFF2-40B4-BE49-F238E27FC236}">
                  <a16:creationId xmlns:a16="http://schemas.microsoft.com/office/drawing/2014/main" id="{E69E3F81-78D8-4A32-BB3A-CAA19A50C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6" name="Picture 1885">
              <a:extLst>
                <a:ext uri="{FF2B5EF4-FFF2-40B4-BE49-F238E27FC236}">
                  <a16:creationId xmlns:a16="http://schemas.microsoft.com/office/drawing/2014/main" id="{DAE91437-BDB3-47D7-B9BD-9F049925DF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7" name="Picture 1886">
              <a:extLst>
                <a:ext uri="{FF2B5EF4-FFF2-40B4-BE49-F238E27FC236}">
                  <a16:creationId xmlns:a16="http://schemas.microsoft.com/office/drawing/2014/main" id="{E46DD630-075A-4AB4-8AC0-395873B21F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8" name="Picture 1887">
              <a:extLst>
                <a:ext uri="{FF2B5EF4-FFF2-40B4-BE49-F238E27FC236}">
                  <a16:creationId xmlns:a16="http://schemas.microsoft.com/office/drawing/2014/main" id="{B10DFF3A-A5CE-424B-A596-DC687A1D79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9" name="Picture 1888">
              <a:extLst>
                <a:ext uri="{FF2B5EF4-FFF2-40B4-BE49-F238E27FC236}">
                  <a16:creationId xmlns:a16="http://schemas.microsoft.com/office/drawing/2014/main" id="{0DE17EB8-FC16-4BAE-8B37-4BF288B903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B54ECE8C-655A-4A78-B239-82514AF0CAFA}"/>
              </a:ext>
            </a:extLst>
          </p:cNvPr>
          <p:cNvGrpSpPr/>
          <p:nvPr/>
        </p:nvGrpSpPr>
        <p:grpSpPr>
          <a:xfrm rot="5400000">
            <a:off x="1269944" y="3296951"/>
            <a:ext cx="1945237" cy="174822"/>
            <a:chOff x="5959359" y="5529580"/>
            <a:chExt cx="1945237" cy="174822"/>
          </a:xfrm>
        </p:grpSpPr>
        <p:pic>
          <p:nvPicPr>
            <p:cNvPr id="1895" name="Picture 1894">
              <a:extLst>
                <a:ext uri="{FF2B5EF4-FFF2-40B4-BE49-F238E27FC236}">
                  <a16:creationId xmlns:a16="http://schemas.microsoft.com/office/drawing/2014/main" id="{FC7596AA-FA37-490F-92BA-E584DEB2DA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6" name="Picture 1895">
              <a:extLst>
                <a:ext uri="{FF2B5EF4-FFF2-40B4-BE49-F238E27FC236}">
                  <a16:creationId xmlns:a16="http://schemas.microsoft.com/office/drawing/2014/main" id="{065960F2-5466-481F-99CF-23C1CD3DB5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7" name="Picture 1896">
              <a:extLst>
                <a:ext uri="{FF2B5EF4-FFF2-40B4-BE49-F238E27FC236}">
                  <a16:creationId xmlns:a16="http://schemas.microsoft.com/office/drawing/2014/main" id="{7FE8AAC0-7999-47A2-AA3C-1C1EFC77C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8" name="Picture 1897">
              <a:extLst>
                <a:ext uri="{FF2B5EF4-FFF2-40B4-BE49-F238E27FC236}">
                  <a16:creationId xmlns:a16="http://schemas.microsoft.com/office/drawing/2014/main" id="{3B20FBE4-D018-47F7-9A80-F6707B2558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9" name="Picture 1898">
              <a:extLst>
                <a:ext uri="{FF2B5EF4-FFF2-40B4-BE49-F238E27FC236}">
                  <a16:creationId xmlns:a16="http://schemas.microsoft.com/office/drawing/2014/main" id="{8481B9FE-BEE2-4556-8783-5327052871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04" name="Group 1903">
            <a:extLst>
              <a:ext uri="{FF2B5EF4-FFF2-40B4-BE49-F238E27FC236}">
                <a16:creationId xmlns:a16="http://schemas.microsoft.com/office/drawing/2014/main" id="{C238619E-54EE-4C55-B19B-4514F39ED23D}"/>
              </a:ext>
            </a:extLst>
          </p:cNvPr>
          <p:cNvGrpSpPr/>
          <p:nvPr/>
        </p:nvGrpSpPr>
        <p:grpSpPr>
          <a:xfrm rot="5400000">
            <a:off x="2165814" y="3296951"/>
            <a:ext cx="1945237" cy="174822"/>
            <a:chOff x="5959359" y="5529580"/>
            <a:chExt cx="1945237" cy="174822"/>
          </a:xfrm>
        </p:grpSpPr>
        <p:pic>
          <p:nvPicPr>
            <p:cNvPr id="1905" name="Picture 1904">
              <a:extLst>
                <a:ext uri="{FF2B5EF4-FFF2-40B4-BE49-F238E27FC236}">
                  <a16:creationId xmlns:a16="http://schemas.microsoft.com/office/drawing/2014/main" id="{922AC45B-E8F7-455F-AF8C-76B1CAF2A3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6" name="Picture 1905">
              <a:extLst>
                <a:ext uri="{FF2B5EF4-FFF2-40B4-BE49-F238E27FC236}">
                  <a16:creationId xmlns:a16="http://schemas.microsoft.com/office/drawing/2014/main" id="{A1D82F02-86B6-40B6-945E-2FF944B704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7" name="Picture 1906">
              <a:extLst>
                <a:ext uri="{FF2B5EF4-FFF2-40B4-BE49-F238E27FC236}">
                  <a16:creationId xmlns:a16="http://schemas.microsoft.com/office/drawing/2014/main" id="{CD7E8F6C-53D8-4133-B92C-D4D81F831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8" name="Picture 1907">
              <a:extLst>
                <a:ext uri="{FF2B5EF4-FFF2-40B4-BE49-F238E27FC236}">
                  <a16:creationId xmlns:a16="http://schemas.microsoft.com/office/drawing/2014/main" id="{5E68542B-7DE8-47C5-8F7C-A4C4E82D9A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9" name="Picture 1908">
              <a:extLst>
                <a:ext uri="{FF2B5EF4-FFF2-40B4-BE49-F238E27FC236}">
                  <a16:creationId xmlns:a16="http://schemas.microsoft.com/office/drawing/2014/main" id="{2E2AA4EF-08C1-453E-BA34-9DCA77852C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14" name="Group 1913">
            <a:extLst>
              <a:ext uri="{FF2B5EF4-FFF2-40B4-BE49-F238E27FC236}">
                <a16:creationId xmlns:a16="http://schemas.microsoft.com/office/drawing/2014/main" id="{278A2C07-3B27-4460-9845-037662527655}"/>
              </a:ext>
            </a:extLst>
          </p:cNvPr>
          <p:cNvGrpSpPr/>
          <p:nvPr/>
        </p:nvGrpSpPr>
        <p:grpSpPr>
          <a:xfrm rot="5400000">
            <a:off x="3067537" y="3296952"/>
            <a:ext cx="1945237" cy="174822"/>
            <a:chOff x="5959359" y="5529580"/>
            <a:chExt cx="1945237" cy="174822"/>
          </a:xfrm>
        </p:grpSpPr>
        <p:pic>
          <p:nvPicPr>
            <p:cNvPr id="1915" name="Picture 1914">
              <a:extLst>
                <a:ext uri="{FF2B5EF4-FFF2-40B4-BE49-F238E27FC236}">
                  <a16:creationId xmlns:a16="http://schemas.microsoft.com/office/drawing/2014/main" id="{DE275A8A-4D83-4992-A48C-5D642AD41D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6" name="Picture 1915">
              <a:extLst>
                <a:ext uri="{FF2B5EF4-FFF2-40B4-BE49-F238E27FC236}">
                  <a16:creationId xmlns:a16="http://schemas.microsoft.com/office/drawing/2014/main" id="{4A3C4CCE-7849-49F3-BD76-5804B9A130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7" name="Picture 1916">
              <a:extLst>
                <a:ext uri="{FF2B5EF4-FFF2-40B4-BE49-F238E27FC236}">
                  <a16:creationId xmlns:a16="http://schemas.microsoft.com/office/drawing/2014/main" id="{57A5B2E7-3C34-40FE-9E1C-068DE7631F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8" name="Picture 1917">
              <a:extLst>
                <a:ext uri="{FF2B5EF4-FFF2-40B4-BE49-F238E27FC236}">
                  <a16:creationId xmlns:a16="http://schemas.microsoft.com/office/drawing/2014/main" id="{6B664091-DD4E-46C1-BD15-68655EFFC9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9" name="Picture 1918">
              <a:extLst>
                <a:ext uri="{FF2B5EF4-FFF2-40B4-BE49-F238E27FC236}">
                  <a16:creationId xmlns:a16="http://schemas.microsoft.com/office/drawing/2014/main" id="{2873EC04-7C66-4F2F-B155-CD988C3F7D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24" name="Group 1923">
            <a:extLst>
              <a:ext uri="{FF2B5EF4-FFF2-40B4-BE49-F238E27FC236}">
                <a16:creationId xmlns:a16="http://schemas.microsoft.com/office/drawing/2014/main" id="{E8E12ACC-FA80-4776-9890-8118D295E90E}"/>
              </a:ext>
            </a:extLst>
          </p:cNvPr>
          <p:cNvGrpSpPr/>
          <p:nvPr/>
        </p:nvGrpSpPr>
        <p:grpSpPr>
          <a:xfrm rot="5400000">
            <a:off x="3963406" y="3296952"/>
            <a:ext cx="1945237" cy="174822"/>
            <a:chOff x="5959359" y="5529580"/>
            <a:chExt cx="1945237" cy="174822"/>
          </a:xfrm>
        </p:grpSpPr>
        <p:pic>
          <p:nvPicPr>
            <p:cNvPr id="1925" name="Picture 1924">
              <a:extLst>
                <a:ext uri="{FF2B5EF4-FFF2-40B4-BE49-F238E27FC236}">
                  <a16:creationId xmlns:a16="http://schemas.microsoft.com/office/drawing/2014/main" id="{BA5D8F55-BD2F-4C6F-BE0D-BEF20D80B3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6" name="Picture 1925">
              <a:extLst>
                <a:ext uri="{FF2B5EF4-FFF2-40B4-BE49-F238E27FC236}">
                  <a16:creationId xmlns:a16="http://schemas.microsoft.com/office/drawing/2014/main" id="{3AEA5B54-0E3C-4CB0-8C8C-2F7C87F26F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7" name="Picture 1926">
              <a:extLst>
                <a:ext uri="{FF2B5EF4-FFF2-40B4-BE49-F238E27FC236}">
                  <a16:creationId xmlns:a16="http://schemas.microsoft.com/office/drawing/2014/main" id="{CD61D23E-838E-4E05-AC9A-A032C86143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8" name="Picture 1927">
              <a:extLst>
                <a:ext uri="{FF2B5EF4-FFF2-40B4-BE49-F238E27FC236}">
                  <a16:creationId xmlns:a16="http://schemas.microsoft.com/office/drawing/2014/main" id="{AD9764D1-B3E9-41A9-82C9-BF77F04F6F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9" name="Picture 1928">
              <a:extLst>
                <a:ext uri="{FF2B5EF4-FFF2-40B4-BE49-F238E27FC236}">
                  <a16:creationId xmlns:a16="http://schemas.microsoft.com/office/drawing/2014/main" id="{30769BB8-CB10-4408-A02A-B61163917A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34" name="Group 1933">
            <a:extLst>
              <a:ext uri="{FF2B5EF4-FFF2-40B4-BE49-F238E27FC236}">
                <a16:creationId xmlns:a16="http://schemas.microsoft.com/office/drawing/2014/main" id="{B3E20107-7241-4309-8628-DC2A0DE410E6}"/>
              </a:ext>
            </a:extLst>
          </p:cNvPr>
          <p:cNvGrpSpPr/>
          <p:nvPr/>
        </p:nvGrpSpPr>
        <p:grpSpPr>
          <a:xfrm rot="5400000">
            <a:off x="4848531" y="3296952"/>
            <a:ext cx="1945237" cy="174822"/>
            <a:chOff x="5959359" y="5529580"/>
            <a:chExt cx="1945237" cy="174822"/>
          </a:xfrm>
        </p:grpSpPr>
        <p:pic>
          <p:nvPicPr>
            <p:cNvPr id="1935" name="Picture 1934">
              <a:extLst>
                <a:ext uri="{FF2B5EF4-FFF2-40B4-BE49-F238E27FC236}">
                  <a16:creationId xmlns:a16="http://schemas.microsoft.com/office/drawing/2014/main" id="{601BB327-19B2-4358-ACF4-0C283FB5B0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6" name="Picture 1935">
              <a:extLst>
                <a:ext uri="{FF2B5EF4-FFF2-40B4-BE49-F238E27FC236}">
                  <a16:creationId xmlns:a16="http://schemas.microsoft.com/office/drawing/2014/main" id="{A4A9421B-D0F2-435A-9B4D-C2364C300A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7" name="Picture 1936">
              <a:extLst>
                <a:ext uri="{FF2B5EF4-FFF2-40B4-BE49-F238E27FC236}">
                  <a16:creationId xmlns:a16="http://schemas.microsoft.com/office/drawing/2014/main" id="{BEAD9D93-96E9-4006-A579-BFAE51DF39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8" name="Picture 1937">
              <a:extLst>
                <a:ext uri="{FF2B5EF4-FFF2-40B4-BE49-F238E27FC236}">
                  <a16:creationId xmlns:a16="http://schemas.microsoft.com/office/drawing/2014/main" id="{F1E5FDE7-78C4-4A41-A202-1A5E78FCA1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9" name="Picture 1938">
              <a:extLst>
                <a:ext uri="{FF2B5EF4-FFF2-40B4-BE49-F238E27FC236}">
                  <a16:creationId xmlns:a16="http://schemas.microsoft.com/office/drawing/2014/main" id="{39BD28C9-B6C1-4726-94EC-8DEFCB31F9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44" name="Group 1943">
            <a:extLst>
              <a:ext uri="{FF2B5EF4-FFF2-40B4-BE49-F238E27FC236}">
                <a16:creationId xmlns:a16="http://schemas.microsoft.com/office/drawing/2014/main" id="{A5F8F0B9-B51C-444F-97CC-C5A8E4B0DF74}"/>
              </a:ext>
            </a:extLst>
          </p:cNvPr>
          <p:cNvGrpSpPr/>
          <p:nvPr/>
        </p:nvGrpSpPr>
        <p:grpSpPr>
          <a:xfrm rot="5400000">
            <a:off x="5744400" y="3296952"/>
            <a:ext cx="1945237" cy="174822"/>
            <a:chOff x="5959359" y="5529580"/>
            <a:chExt cx="1945237" cy="174822"/>
          </a:xfrm>
        </p:grpSpPr>
        <p:pic>
          <p:nvPicPr>
            <p:cNvPr id="1945" name="Picture 1944">
              <a:extLst>
                <a:ext uri="{FF2B5EF4-FFF2-40B4-BE49-F238E27FC236}">
                  <a16:creationId xmlns:a16="http://schemas.microsoft.com/office/drawing/2014/main" id="{47097728-1422-46F9-9B2E-3BCD6890BF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6" name="Picture 1945">
              <a:extLst>
                <a:ext uri="{FF2B5EF4-FFF2-40B4-BE49-F238E27FC236}">
                  <a16:creationId xmlns:a16="http://schemas.microsoft.com/office/drawing/2014/main" id="{F0472352-0D60-47D2-B071-089ED423B7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7" name="Picture 1946">
              <a:extLst>
                <a:ext uri="{FF2B5EF4-FFF2-40B4-BE49-F238E27FC236}">
                  <a16:creationId xmlns:a16="http://schemas.microsoft.com/office/drawing/2014/main" id="{C5D0B97E-60CC-4CE6-971D-9F4367FB53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8" name="Picture 1947">
              <a:extLst>
                <a:ext uri="{FF2B5EF4-FFF2-40B4-BE49-F238E27FC236}">
                  <a16:creationId xmlns:a16="http://schemas.microsoft.com/office/drawing/2014/main" id="{DB54B455-15C5-4F9F-9B24-B368C97A60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9" name="Picture 1948">
              <a:extLst>
                <a:ext uri="{FF2B5EF4-FFF2-40B4-BE49-F238E27FC236}">
                  <a16:creationId xmlns:a16="http://schemas.microsoft.com/office/drawing/2014/main" id="{31E0216C-AD25-4F29-9C34-99F80A0A11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54" name="Group 1953">
            <a:extLst>
              <a:ext uri="{FF2B5EF4-FFF2-40B4-BE49-F238E27FC236}">
                <a16:creationId xmlns:a16="http://schemas.microsoft.com/office/drawing/2014/main" id="{3343010A-C6BB-4F8C-8B9C-2BE8F5C7D89C}"/>
              </a:ext>
            </a:extLst>
          </p:cNvPr>
          <p:cNvGrpSpPr/>
          <p:nvPr/>
        </p:nvGrpSpPr>
        <p:grpSpPr>
          <a:xfrm rot="5400000">
            <a:off x="6644398" y="3295215"/>
            <a:ext cx="1945237" cy="174822"/>
            <a:chOff x="5959359" y="5529580"/>
            <a:chExt cx="1945237" cy="174822"/>
          </a:xfrm>
        </p:grpSpPr>
        <p:pic>
          <p:nvPicPr>
            <p:cNvPr id="1955" name="Picture 1954">
              <a:extLst>
                <a:ext uri="{FF2B5EF4-FFF2-40B4-BE49-F238E27FC236}">
                  <a16:creationId xmlns:a16="http://schemas.microsoft.com/office/drawing/2014/main" id="{420EF186-4A97-46AC-8692-C27BF2FDA1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6" name="Picture 1955">
              <a:extLst>
                <a:ext uri="{FF2B5EF4-FFF2-40B4-BE49-F238E27FC236}">
                  <a16:creationId xmlns:a16="http://schemas.microsoft.com/office/drawing/2014/main" id="{A88A3D06-346C-4A1C-B37C-200C12CC2E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7" name="Picture 1956">
              <a:extLst>
                <a:ext uri="{FF2B5EF4-FFF2-40B4-BE49-F238E27FC236}">
                  <a16:creationId xmlns:a16="http://schemas.microsoft.com/office/drawing/2014/main" id="{FB558B1E-4F3C-45A7-8A35-513B85FD03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8" name="Picture 1957">
              <a:extLst>
                <a:ext uri="{FF2B5EF4-FFF2-40B4-BE49-F238E27FC236}">
                  <a16:creationId xmlns:a16="http://schemas.microsoft.com/office/drawing/2014/main" id="{71CC7F87-2361-4101-8B0E-9B76C27F12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9" name="Picture 1958">
              <a:extLst>
                <a:ext uri="{FF2B5EF4-FFF2-40B4-BE49-F238E27FC236}">
                  <a16:creationId xmlns:a16="http://schemas.microsoft.com/office/drawing/2014/main" id="{F970CC78-B1C6-4C3F-9881-98C9B7840C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64" name="Group 1963">
            <a:extLst>
              <a:ext uri="{FF2B5EF4-FFF2-40B4-BE49-F238E27FC236}">
                <a16:creationId xmlns:a16="http://schemas.microsoft.com/office/drawing/2014/main" id="{9B030D8E-A2B4-4F1F-A106-346E2BC145E9}"/>
              </a:ext>
            </a:extLst>
          </p:cNvPr>
          <p:cNvGrpSpPr/>
          <p:nvPr/>
        </p:nvGrpSpPr>
        <p:grpSpPr>
          <a:xfrm rot="5400000">
            <a:off x="7540267" y="3295215"/>
            <a:ext cx="1945237" cy="174822"/>
            <a:chOff x="5959359" y="5529580"/>
            <a:chExt cx="1945237" cy="174822"/>
          </a:xfrm>
        </p:grpSpPr>
        <p:pic>
          <p:nvPicPr>
            <p:cNvPr id="1965" name="Picture 1964">
              <a:extLst>
                <a:ext uri="{FF2B5EF4-FFF2-40B4-BE49-F238E27FC236}">
                  <a16:creationId xmlns:a16="http://schemas.microsoft.com/office/drawing/2014/main" id="{0DEC7A64-CAE2-4537-B0A1-8C63726947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6" name="Picture 1965">
              <a:extLst>
                <a:ext uri="{FF2B5EF4-FFF2-40B4-BE49-F238E27FC236}">
                  <a16:creationId xmlns:a16="http://schemas.microsoft.com/office/drawing/2014/main" id="{FA605571-D701-4464-AB90-8872D40FF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7" name="Picture 1966">
              <a:extLst>
                <a:ext uri="{FF2B5EF4-FFF2-40B4-BE49-F238E27FC236}">
                  <a16:creationId xmlns:a16="http://schemas.microsoft.com/office/drawing/2014/main" id="{92671587-A2E9-4992-83F0-809B11A375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8" name="Picture 1967">
              <a:extLst>
                <a:ext uri="{FF2B5EF4-FFF2-40B4-BE49-F238E27FC236}">
                  <a16:creationId xmlns:a16="http://schemas.microsoft.com/office/drawing/2014/main" id="{6119130C-6CBE-416C-93F6-28698D52FA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9" name="Picture 1968">
              <a:extLst>
                <a:ext uri="{FF2B5EF4-FFF2-40B4-BE49-F238E27FC236}">
                  <a16:creationId xmlns:a16="http://schemas.microsoft.com/office/drawing/2014/main" id="{B36561DA-4516-4AE0-B946-C651D47B2C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74" name="Group 1973">
            <a:extLst>
              <a:ext uri="{FF2B5EF4-FFF2-40B4-BE49-F238E27FC236}">
                <a16:creationId xmlns:a16="http://schemas.microsoft.com/office/drawing/2014/main" id="{0658B26D-30F7-45FF-B129-3CB03D93E14B}"/>
              </a:ext>
            </a:extLst>
          </p:cNvPr>
          <p:cNvGrpSpPr/>
          <p:nvPr/>
        </p:nvGrpSpPr>
        <p:grpSpPr>
          <a:xfrm rot="5400000">
            <a:off x="8425392" y="3295216"/>
            <a:ext cx="1945237" cy="174822"/>
            <a:chOff x="5959359" y="5529580"/>
            <a:chExt cx="1945237" cy="174822"/>
          </a:xfrm>
        </p:grpSpPr>
        <p:pic>
          <p:nvPicPr>
            <p:cNvPr id="1975" name="Picture 1974">
              <a:extLst>
                <a:ext uri="{FF2B5EF4-FFF2-40B4-BE49-F238E27FC236}">
                  <a16:creationId xmlns:a16="http://schemas.microsoft.com/office/drawing/2014/main" id="{CD2372F4-B4D5-4742-80B0-5FA2220B9B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6" name="Picture 1975">
              <a:extLst>
                <a:ext uri="{FF2B5EF4-FFF2-40B4-BE49-F238E27FC236}">
                  <a16:creationId xmlns:a16="http://schemas.microsoft.com/office/drawing/2014/main" id="{C8B441D6-C072-415B-9660-374D34F471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7" name="Picture 1976">
              <a:extLst>
                <a:ext uri="{FF2B5EF4-FFF2-40B4-BE49-F238E27FC236}">
                  <a16:creationId xmlns:a16="http://schemas.microsoft.com/office/drawing/2014/main" id="{934B1DAD-8963-4B5D-A6A3-CFD6755C58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8" name="Picture 1977">
              <a:extLst>
                <a:ext uri="{FF2B5EF4-FFF2-40B4-BE49-F238E27FC236}">
                  <a16:creationId xmlns:a16="http://schemas.microsoft.com/office/drawing/2014/main" id="{0D6CE648-C9F5-455B-BA35-05923D0A91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9" name="Picture 1978">
              <a:extLst>
                <a:ext uri="{FF2B5EF4-FFF2-40B4-BE49-F238E27FC236}">
                  <a16:creationId xmlns:a16="http://schemas.microsoft.com/office/drawing/2014/main" id="{296617AE-5BE3-485D-886A-8EDC36AC0D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84" name="Group 1983">
            <a:extLst>
              <a:ext uri="{FF2B5EF4-FFF2-40B4-BE49-F238E27FC236}">
                <a16:creationId xmlns:a16="http://schemas.microsoft.com/office/drawing/2014/main" id="{268A96E2-A502-4956-BA12-60C3BEF66060}"/>
              </a:ext>
            </a:extLst>
          </p:cNvPr>
          <p:cNvGrpSpPr/>
          <p:nvPr/>
        </p:nvGrpSpPr>
        <p:grpSpPr>
          <a:xfrm rot="5400000">
            <a:off x="9307475" y="3295216"/>
            <a:ext cx="1945237" cy="174822"/>
            <a:chOff x="5959359" y="5529580"/>
            <a:chExt cx="1945237" cy="174822"/>
          </a:xfrm>
        </p:grpSpPr>
        <p:pic>
          <p:nvPicPr>
            <p:cNvPr id="1985" name="Picture 1984">
              <a:extLst>
                <a:ext uri="{FF2B5EF4-FFF2-40B4-BE49-F238E27FC236}">
                  <a16:creationId xmlns:a16="http://schemas.microsoft.com/office/drawing/2014/main" id="{8802B501-9B7D-4AD3-A55B-BC50C74D16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6" name="Picture 1985">
              <a:extLst>
                <a:ext uri="{FF2B5EF4-FFF2-40B4-BE49-F238E27FC236}">
                  <a16:creationId xmlns:a16="http://schemas.microsoft.com/office/drawing/2014/main" id="{0AD69D0C-D1F4-454B-959C-C55997B38B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7" name="Picture 1986">
              <a:extLst>
                <a:ext uri="{FF2B5EF4-FFF2-40B4-BE49-F238E27FC236}">
                  <a16:creationId xmlns:a16="http://schemas.microsoft.com/office/drawing/2014/main" id="{C6CBD1CE-F26E-451F-B14C-D92605DCF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8" name="Picture 1987">
              <a:extLst>
                <a:ext uri="{FF2B5EF4-FFF2-40B4-BE49-F238E27FC236}">
                  <a16:creationId xmlns:a16="http://schemas.microsoft.com/office/drawing/2014/main" id="{2C549D3F-E2F3-49B6-892E-F6D366E606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9" name="Picture 1988">
              <a:extLst>
                <a:ext uri="{FF2B5EF4-FFF2-40B4-BE49-F238E27FC236}">
                  <a16:creationId xmlns:a16="http://schemas.microsoft.com/office/drawing/2014/main" id="{FE60CAB2-EA0E-49FF-B875-C95121C5A6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15511698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7 L 0.01927 -0.03796 C 0.02331 -0.0463 0.0293 -0.05046 0.03581 -0.05046 C 0.04297 -0.05046 0.04883 -0.0463 0.05286 -0.03796 L 0.07253 -3.7037E-7 " pathEditMode="relative" rAng="0" ptsTypes="AAAAA">
                                      <p:cBhvr>
                                        <p:cTn id="2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7037E-7 L 0.0918 -0.03773 C 0.09596 -0.04606 0.10221 -0.05046 0.10846 -0.05046 C 0.11588 -0.05046 0.12174 -0.04606 0.12578 -0.03773 L 0.14583 -3.7037E-7 " pathEditMode="relative" rAng="0" ptsTypes="AAAAA">
                                      <p:cBhvr>
                                        <p:cTn id="4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7 L 0.16575 -0.03819 C 0.17005 -0.0463 0.1763 -0.05046 0.18281 -0.05046 C 0.19036 -0.05046 0.19635 -0.0463 0.20052 -0.03819 L 0.2207 -3.7037E-7 " pathEditMode="relative" rAng="0" ptsTypes="AAAAA">
                                      <p:cBhvr>
                                        <p:cTn id="6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7 L 0.2401 -0.03843 C 0.24401 -0.04699 0.25026 -0.05116 0.25677 -0.05116 C 0.26419 -0.05116 0.27005 -0.04699 0.27396 -0.03843 L 0.29388 -3.7037E-7 " pathEditMode="relative" rAng="0" ptsTypes="AAAAA">
                                      <p:cBhvr>
                                        <p:cTn id="83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5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7 L 0.31341 -0.03843 C 0.31745 -0.04722 0.3237 -0.05116 0.33008 -0.05116 C 0.33737 -0.05116 0.34336 -0.04722 0.3474 -0.03843 L 0.36719 -3.7037E-7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500"/>
                            </p:stCondLst>
                            <p:childTnLst>
                              <p:par>
                                <p:cTn id="1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7 L 0.38672 -0.0375 C 0.39075 -0.04583 0.39687 -0.05023 0.40338 -0.05023 C 0.41068 -0.05023 0.41654 -0.04583 0.42057 -0.0375 L 0.44036 -3.7037E-7 " pathEditMode="relative" rAng="0" ptsTypes="AAAAA">
                                      <p:cBhvr>
                                        <p:cTn id="125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0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500"/>
                                        <p:tgtEl>
                                          <p:spTgt spid="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500"/>
                            </p:stCondLst>
                            <p:childTnLst>
                              <p:par>
                                <p:cTn id="1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7 L 0.4599 -0.03819 C 0.46393 -0.04676 0.47005 -0.05116 0.47656 -0.05116 C 0.48385 -0.05116 0.48971 -0.04676 0.49375 -0.03819 L 0.51354 -3.7037E-7 " pathEditMode="relative" rAng="0" ptsTypes="AAAAA">
                                      <p:cBhvr>
                                        <p:cTn id="14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00"/>
                            </p:stCondLst>
                            <p:childTnLst>
                              <p:par>
                                <p:cTn id="1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500"/>
                                        <p:tgtEl>
                                          <p:spTgt spid="1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500"/>
                            </p:stCondLst>
                            <p:childTnLst>
                              <p:par>
                                <p:cTn id="1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7037E-7 L 0.53307 -0.0375 C 0.53724 -0.04583 0.54336 -0.05023 0.54974 -0.05023 C 0.55716 -0.05023 0.56302 -0.04583 0.56706 -0.0375 L 0.58685 -3.7037E-7 " pathEditMode="relative" rAng="0" ptsTypes="AAAAA">
                                      <p:cBhvr>
                                        <p:cTn id="167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500"/>
                                        <p:tgtEl>
                                          <p:spTgt spid="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500"/>
                            </p:stCondLst>
                            <p:childTnLst>
                              <p:par>
                                <p:cTn id="1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37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7037E-7 L 0.60638 -0.03819 C 0.61042 -0.04676 0.61654 -0.05116 0.62305 -0.05116 C 0.63034 -0.05116 0.6362 -0.04676 0.64023 -0.03819 L 0.66003 -3.7037E-7 " pathEditMode="relative" rAng="0" ptsTypes="AAAAA">
                                      <p:cBhvr>
                                        <p:cTn id="18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>
                            <p:stCondLst>
                              <p:cond delay="1000"/>
                            </p:stCondLst>
                            <p:childTnLst>
                              <p:par>
                                <p:cTn id="1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500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1500"/>
                            </p:stCondLst>
                            <p:childTnLst>
                              <p:par>
                                <p:cTn id="19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1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37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3 -3.7037E-7 L 0.67956 -0.03819 C 0.68359 -0.04676 0.68971 -0.05116 0.69622 -0.05116 C 0.70351 -0.05116 0.70937 -0.04676 0.71354 -0.03819 L 0.7332 -3.7037E-7 " pathEditMode="relative" rAng="0" ptsTypes="AAAAA">
                                      <p:cBhvr>
                                        <p:cTn id="209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3" dur="500"/>
                                        <p:tgtEl>
                                          <p:spTgt spid="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1500"/>
                            </p:stCondLst>
                            <p:childTnLst>
                              <p:par>
                                <p:cTn id="2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1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37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7037E-7 L 0.75273 -0.0375 C 0.75677 -0.04583 0.76302 -0.05023 0.7694 -0.05023 C 0.77682 -0.05023 0.78268 -0.04583 0.78672 -0.0375 L 0.80651 -3.7037E-7 " pathEditMode="relative" rAng="0" ptsTypes="AAAAA">
                                      <p:cBhvr>
                                        <p:cTn id="23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1000"/>
                            </p:stCondLst>
                            <p:childTnLst>
                              <p:par>
                                <p:cTn id="2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4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>
                            <p:stCondLst>
                              <p:cond delay="1500"/>
                            </p:stCondLst>
                            <p:childTnLst>
                              <p:par>
                                <p:cTn id="2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1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" presetID="37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7037E-7 L 0.82604 -0.03819 C 0.83008 -0.04676 0.8362 -0.05116 0.84271 -0.05116 C 0.85 -0.05116 0.85586 -0.04676 0.8599 -0.03819 L 0.87969 -3.7037E-7 " pathEditMode="relative" rAng="0" ptsTypes="AAAAA">
                                      <p:cBhvr>
                                        <p:cTn id="25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1000"/>
                            </p:stCondLst>
                            <p:childTnLst>
                              <p:par>
                                <p:cTn id="2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5" dur="500"/>
                                        <p:tgtEl>
                                          <p:spTgt spid="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>
                            <p:stCondLst>
                              <p:cond delay="1500"/>
                            </p:stCondLst>
                            <p:childTnLst>
                              <p:par>
                                <p:cTn id="2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4" grpId="0" animBg="1"/>
      <p:bldP spid="1767" grpId="0" animBg="1"/>
      <p:bldP spid="1785" grpId="0" animBg="1"/>
      <p:bldP spid="1821" grpId="0" animBg="1"/>
      <p:bldP spid="1827" grpId="0" animBg="1"/>
      <p:bldP spid="1833" grpId="0" animBg="1"/>
      <p:bldP spid="1839" grpId="0" animBg="1"/>
      <p:bldP spid="1845" grpId="0" animBg="1"/>
      <p:bldP spid="1851" grpId="0" animBg="1"/>
      <p:bldP spid="1857" grpId="0" animBg="1"/>
      <p:bldP spid="1863" grpId="0" animBg="1"/>
      <p:bldP spid="1869" grpId="0" animBg="1"/>
      <p:bldP spid="1775" grpId="0" animBg="1"/>
      <p:bldP spid="1775" grpId="1" animBg="1"/>
      <p:bldP spid="1775" grpId="2" animBg="1"/>
      <p:bldP spid="1775" grpId="3" animBg="1"/>
      <p:bldP spid="1775" grpId="4" animBg="1"/>
      <p:bldP spid="1775" grpId="5" animBg="1"/>
      <p:bldP spid="1775" grpId="6" animBg="1"/>
      <p:bldP spid="1775" grpId="7" animBg="1"/>
      <p:bldP spid="1775" grpId="8" animBg="1"/>
      <p:bldP spid="1775" grpId="9" animBg="1"/>
      <p:bldP spid="1775" grpId="10" animBg="1"/>
      <p:bldP spid="1775" grpId="11" animBg="1"/>
      <p:bldP spid="1775" grpId="12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B1EEC5F-85F1-4D31-9721-E862D1437A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Multiply by 10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AD578FC-CF3A-4F13-B983-8F942356BCE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0461417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303544" y="1810308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39076" y="1807555"/>
            <a:ext cx="452317" cy="494964"/>
            <a:chOff x="6948426" y="926763"/>
            <a:chExt cx="45231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6948426" y="928608"/>
              <a:ext cx="452317" cy="493119"/>
              <a:chOff x="6948426" y="928608"/>
              <a:chExt cx="45231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6948426" y="1021617"/>
                <a:ext cx="45231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60725" y="159915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51274" y="159472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26863" y="1805173"/>
            <a:ext cx="444352" cy="494964"/>
            <a:chOff x="6945114" y="926763"/>
            <a:chExt cx="444352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67855" y="1823352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76" name="Group 1775">
            <a:extLst>
              <a:ext uri="{FF2B5EF4-FFF2-40B4-BE49-F238E27FC236}">
                <a16:creationId xmlns:a16="http://schemas.microsoft.com/office/drawing/2014/main" id="{627FBFCE-DF0D-4414-80C2-57DB0EBF0D4E}"/>
              </a:ext>
            </a:extLst>
          </p:cNvPr>
          <p:cNvGrpSpPr/>
          <p:nvPr/>
        </p:nvGrpSpPr>
        <p:grpSpPr>
          <a:xfrm>
            <a:off x="65213" y="492972"/>
            <a:ext cx="2065004" cy="817087"/>
            <a:chOff x="250081" y="372323"/>
            <a:chExt cx="1033465" cy="1134018"/>
          </a:xfrm>
        </p:grpSpPr>
        <p:sp>
          <p:nvSpPr>
            <p:cNvPr id="1777" name="Rectangle: Rounded Corners 1776">
              <a:extLst>
                <a:ext uri="{FF2B5EF4-FFF2-40B4-BE49-F238E27FC236}">
                  <a16:creationId xmlns:a16="http://schemas.microsoft.com/office/drawing/2014/main" id="{802BB732-FF95-41AA-8055-BB8B53949D71}"/>
                </a:ext>
              </a:extLst>
            </p:cNvPr>
            <p:cNvSpPr/>
            <p:nvPr/>
          </p:nvSpPr>
          <p:spPr>
            <a:xfrm>
              <a:off x="255525" y="372323"/>
              <a:ext cx="9949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A87EBBDD-CE42-4165-9FC9-3C9D8BE1C56E}"/>
                </a:ext>
              </a:extLst>
            </p:cNvPr>
            <p:cNvSpPr txBox="1"/>
            <p:nvPr/>
          </p:nvSpPr>
          <p:spPr>
            <a:xfrm>
              <a:off x="250081" y="485388"/>
              <a:ext cx="1033465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0 x 10 = 0</a:t>
              </a:r>
            </a:p>
          </p:txBody>
        </p:sp>
      </p:grpSp>
      <p:grpSp>
        <p:nvGrpSpPr>
          <p:cNvPr id="1779" name="Group 1778">
            <a:extLst>
              <a:ext uri="{FF2B5EF4-FFF2-40B4-BE49-F238E27FC236}">
                <a16:creationId xmlns:a16="http://schemas.microsoft.com/office/drawing/2014/main" id="{C3B37C7C-9230-40AC-B2B2-D1828F1E8091}"/>
              </a:ext>
            </a:extLst>
          </p:cNvPr>
          <p:cNvGrpSpPr/>
          <p:nvPr/>
        </p:nvGrpSpPr>
        <p:grpSpPr>
          <a:xfrm>
            <a:off x="938258" y="487170"/>
            <a:ext cx="2214752" cy="817087"/>
            <a:chOff x="250081" y="372323"/>
            <a:chExt cx="1108409" cy="1134018"/>
          </a:xfrm>
        </p:grpSpPr>
        <p:sp>
          <p:nvSpPr>
            <p:cNvPr id="1780" name="Rectangle: Rounded Corners 1779">
              <a:extLst>
                <a:ext uri="{FF2B5EF4-FFF2-40B4-BE49-F238E27FC236}">
                  <a16:creationId xmlns:a16="http://schemas.microsoft.com/office/drawing/2014/main" id="{4A47035F-A520-44D0-8514-4199E56DE0AF}"/>
                </a:ext>
              </a:extLst>
            </p:cNvPr>
            <p:cNvSpPr/>
            <p:nvPr/>
          </p:nvSpPr>
          <p:spPr>
            <a:xfrm>
              <a:off x="255525" y="372323"/>
              <a:ext cx="109926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5030F906-B8AA-4471-B8EF-9345799D8333}"/>
                </a:ext>
              </a:extLst>
            </p:cNvPr>
            <p:cNvSpPr txBox="1"/>
            <p:nvPr/>
          </p:nvSpPr>
          <p:spPr>
            <a:xfrm>
              <a:off x="250081" y="485388"/>
              <a:ext cx="1108409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 x 10 = 10</a:t>
              </a:r>
            </a:p>
          </p:txBody>
        </p:sp>
      </p:grpSp>
      <p:grpSp>
        <p:nvGrpSpPr>
          <p:cNvPr id="1782" name="Group 1781">
            <a:extLst>
              <a:ext uri="{FF2B5EF4-FFF2-40B4-BE49-F238E27FC236}">
                <a16:creationId xmlns:a16="http://schemas.microsoft.com/office/drawing/2014/main" id="{3C58E2DA-0FF2-483C-BB66-44312A370C0C}"/>
              </a:ext>
            </a:extLst>
          </p:cNvPr>
          <p:cNvGrpSpPr/>
          <p:nvPr/>
        </p:nvGrpSpPr>
        <p:grpSpPr>
          <a:xfrm>
            <a:off x="1873540" y="484616"/>
            <a:ext cx="2281062" cy="817087"/>
            <a:chOff x="250081" y="372323"/>
            <a:chExt cx="1141595" cy="1134018"/>
          </a:xfrm>
        </p:grpSpPr>
        <p:sp>
          <p:nvSpPr>
            <p:cNvPr id="1783" name="Rectangle: Rounded Corners 1782">
              <a:extLst>
                <a:ext uri="{FF2B5EF4-FFF2-40B4-BE49-F238E27FC236}">
                  <a16:creationId xmlns:a16="http://schemas.microsoft.com/office/drawing/2014/main" id="{8B46678E-8663-4FCD-826C-C53DF8FFB5E2}"/>
                </a:ext>
              </a:extLst>
            </p:cNvPr>
            <p:cNvSpPr/>
            <p:nvPr/>
          </p:nvSpPr>
          <p:spPr>
            <a:xfrm>
              <a:off x="255525" y="372323"/>
              <a:ext cx="109939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4" name="TextBox 1783">
              <a:extLst>
                <a:ext uri="{FF2B5EF4-FFF2-40B4-BE49-F238E27FC236}">
                  <a16:creationId xmlns:a16="http://schemas.microsoft.com/office/drawing/2014/main" id="{0B2E4084-B5A6-48B2-8E57-6EECB0EF8BDA}"/>
                </a:ext>
              </a:extLst>
            </p:cNvPr>
            <p:cNvSpPr txBox="1"/>
            <p:nvPr/>
          </p:nvSpPr>
          <p:spPr>
            <a:xfrm>
              <a:off x="250081" y="485388"/>
              <a:ext cx="1141595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 x 10 = 20</a:t>
              </a:r>
            </a:p>
          </p:txBody>
        </p:sp>
      </p:grp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44726" y="15947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21372" y="1805173"/>
            <a:ext cx="444352" cy="494964"/>
            <a:chOff x="6940995" y="926763"/>
            <a:chExt cx="444352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791" name="Group 1790">
            <a:extLst>
              <a:ext uri="{FF2B5EF4-FFF2-40B4-BE49-F238E27FC236}">
                <a16:creationId xmlns:a16="http://schemas.microsoft.com/office/drawing/2014/main" id="{73B75821-8F39-4F10-B251-B14BC70E634F}"/>
              </a:ext>
            </a:extLst>
          </p:cNvPr>
          <p:cNvGrpSpPr/>
          <p:nvPr/>
        </p:nvGrpSpPr>
        <p:grpSpPr>
          <a:xfrm>
            <a:off x="2792618" y="487000"/>
            <a:ext cx="2278175" cy="817087"/>
            <a:chOff x="250081" y="372323"/>
            <a:chExt cx="1140150" cy="1134018"/>
          </a:xfrm>
        </p:grpSpPr>
        <p:sp>
          <p:nvSpPr>
            <p:cNvPr id="1792" name="Rectangle: Rounded Corners 1791">
              <a:extLst>
                <a:ext uri="{FF2B5EF4-FFF2-40B4-BE49-F238E27FC236}">
                  <a16:creationId xmlns:a16="http://schemas.microsoft.com/office/drawing/2014/main" id="{8F5F0806-8FD2-455F-B269-C8EE5EBF593F}"/>
                </a:ext>
              </a:extLst>
            </p:cNvPr>
            <p:cNvSpPr/>
            <p:nvPr/>
          </p:nvSpPr>
          <p:spPr>
            <a:xfrm>
              <a:off x="255525" y="372323"/>
              <a:ext cx="108624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3" name="TextBox 1792">
              <a:extLst>
                <a:ext uri="{FF2B5EF4-FFF2-40B4-BE49-F238E27FC236}">
                  <a16:creationId xmlns:a16="http://schemas.microsoft.com/office/drawing/2014/main" id="{DD778B7C-10F6-4492-A1F9-B48BB8EBFE49}"/>
                </a:ext>
              </a:extLst>
            </p:cNvPr>
            <p:cNvSpPr txBox="1"/>
            <p:nvPr/>
          </p:nvSpPr>
          <p:spPr>
            <a:xfrm>
              <a:off x="250081" y="485388"/>
              <a:ext cx="114015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 x 10 = 30</a:t>
              </a:r>
            </a:p>
          </p:txBody>
        </p:sp>
      </p:grpSp>
      <p:grpSp>
        <p:nvGrpSpPr>
          <p:cNvPr id="1794" name="Group 1793">
            <a:extLst>
              <a:ext uri="{FF2B5EF4-FFF2-40B4-BE49-F238E27FC236}">
                <a16:creationId xmlns:a16="http://schemas.microsoft.com/office/drawing/2014/main" id="{2EC303A1-1D1C-4EF0-8587-CDA4717FF2A3}"/>
              </a:ext>
            </a:extLst>
          </p:cNvPr>
          <p:cNvGrpSpPr/>
          <p:nvPr/>
        </p:nvGrpSpPr>
        <p:grpSpPr>
          <a:xfrm>
            <a:off x="3670376" y="485900"/>
            <a:ext cx="2293225" cy="817087"/>
            <a:chOff x="250080" y="372323"/>
            <a:chExt cx="1147682" cy="1134018"/>
          </a:xfrm>
        </p:grpSpPr>
        <p:sp>
          <p:nvSpPr>
            <p:cNvPr id="1795" name="Rectangle: Rounded Corners 1794">
              <a:extLst>
                <a:ext uri="{FF2B5EF4-FFF2-40B4-BE49-F238E27FC236}">
                  <a16:creationId xmlns:a16="http://schemas.microsoft.com/office/drawing/2014/main" id="{9B2535A4-05E3-47FF-A82E-3B013B9E29A5}"/>
                </a:ext>
              </a:extLst>
            </p:cNvPr>
            <p:cNvSpPr/>
            <p:nvPr/>
          </p:nvSpPr>
          <p:spPr>
            <a:xfrm>
              <a:off x="255525" y="372323"/>
              <a:ext cx="109497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BF720409-D0DC-4331-9557-624E9FF4E7D5}"/>
                </a:ext>
              </a:extLst>
            </p:cNvPr>
            <p:cNvSpPr txBox="1"/>
            <p:nvPr/>
          </p:nvSpPr>
          <p:spPr>
            <a:xfrm>
              <a:off x="250080" y="485388"/>
              <a:ext cx="114768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 x 10 = 40</a:t>
              </a:r>
            </a:p>
          </p:txBody>
        </p:sp>
      </p:grpSp>
      <p:grpSp>
        <p:nvGrpSpPr>
          <p:cNvPr id="1797" name="Group 1796">
            <a:extLst>
              <a:ext uri="{FF2B5EF4-FFF2-40B4-BE49-F238E27FC236}">
                <a16:creationId xmlns:a16="http://schemas.microsoft.com/office/drawing/2014/main" id="{4D67B207-20C2-45F0-B642-3CAEB1B2954F}"/>
              </a:ext>
            </a:extLst>
          </p:cNvPr>
          <p:cNvGrpSpPr/>
          <p:nvPr/>
        </p:nvGrpSpPr>
        <p:grpSpPr>
          <a:xfrm>
            <a:off x="4529967" y="486999"/>
            <a:ext cx="2303035" cy="817087"/>
            <a:chOff x="250080" y="372323"/>
            <a:chExt cx="1152592" cy="1134018"/>
          </a:xfrm>
        </p:grpSpPr>
        <p:sp>
          <p:nvSpPr>
            <p:cNvPr id="1798" name="Rectangle: Rounded Corners 1797">
              <a:extLst>
                <a:ext uri="{FF2B5EF4-FFF2-40B4-BE49-F238E27FC236}">
                  <a16:creationId xmlns:a16="http://schemas.microsoft.com/office/drawing/2014/main" id="{2680B6FC-5207-4506-A655-60D894736159}"/>
                </a:ext>
              </a:extLst>
            </p:cNvPr>
            <p:cNvSpPr/>
            <p:nvPr/>
          </p:nvSpPr>
          <p:spPr>
            <a:xfrm>
              <a:off x="255525" y="372323"/>
              <a:ext cx="10890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332FB148-D431-4A91-B5D2-5A8F88E227F9}"/>
                </a:ext>
              </a:extLst>
            </p:cNvPr>
            <p:cNvSpPr txBox="1"/>
            <p:nvPr/>
          </p:nvSpPr>
          <p:spPr>
            <a:xfrm>
              <a:off x="250080" y="485388"/>
              <a:ext cx="115259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 x 10 = 50</a:t>
              </a:r>
            </a:p>
          </p:txBody>
        </p:sp>
      </p:grpSp>
      <p:grpSp>
        <p:nvGrpSpPr>
          <p:cNvPr id="1800" name="Group 1799">
            <a:extLst>
              <a:ext uri="{FF2B5EF4-FFF2-40B4-BE49-F238E27FC236}">
                <a16:creationId xmlns:a16="http://schemas.microsoft.com/office/drawing/2014/main" id="{ED363861-F104-4643-B0E6-5F6617235593}"/>
              </a:ext>
            </a:extLst>
          </p:cNvPr>
          <p:cNvGrpSpPr/>
          <p:nvPr/>
        </p:nvGrpSpPr>
        <p:grpSpPr>
          <a:xfrm>
            <a:off x="5420363" y="486982"/>
            <a:ext cx="2238697" cy="817087"/>
            <a:chOff x="250080" y="372323"/>
            <a:chExt cx="1120393" cy="1134018"/>
          </a:xfrm>
        </p:grpSpPr>
        <p:sp>
          <p:nvSpPr>
            <p:cNvPr id="1801" name="Rectangle: Rounded Corners 1800">
              <a:extLst>
                <a:ext uri="{FF2B5EF4-FFF2-40B4-BE49-F238E27FC236}">
                  <a16:creationId xmlns:a16="http://schemas.microsoft.com/office/drawing/2014/main" id="{8843694A-C8F7-4542-AD65-21FB04F12128}"/>
                </a:ext>
              </a:extLst>
            </p:cNvPr>
            <p:cNvSpPr/>
            <p:nvPr/>
          </p:nvSpPr>
          <p:spPr>
            <a:xfrm>
              <a:off x="255525" y="372323"/>
              <a:ext cx="109390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0488AB97-037C-45F3-858C-9D4C75ED270E}"/>
                </a:ext>
              </a:extLst>
            </p:cNvPr>
            <p:cNvSpPr txBox="1"/>
            <p:nvPr/>
          </p:nvSpPr>
          <p:spPr>
            <a:xfrm>
              <a:off x="250080" y="485388"/>
              <a:ext cx="1120393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 x 10 = 60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5134A55-2ED0-4D1A-8F94-65D994B5CA50}"/>
              </a:ext>
            </a:extLst>
          </p:cNvPr>
          <p:cNvGrpSpPr/>
          <p:nvPr/>
        </p:nvGrpSpPr>
        <p:grpSpPr>
          <a:xfrm>
            <a:off x="6315573" y="483848"/>
            <a:ext cx="2293646" cy="817087"/>
            <a:chOff x="250081" y="372323"/>
            <a:chExt cx="1147893" cy="1134018"/>
          </a:xfrm>
        </p:grpSpPr>
        <p:sp>
          <p:nvSpPr>
            <p:cNvPr id="1804" name="Rectangle: Rounded Corners 1803">
              <a:extLst>
                <a:ext uri="{FF2B5EF4-FFF2-40B4-BE49-F238E27FC236}">
                  <a16:creationId xmlns:a16="http://schemas.microsoft.com/office/drawing/2014/main" id="{4E878575-4953-4BE8-B89C-F374A5C89D35}"/>
                </a:ext>
              </a:extLst>
            </p:cNvPr>
            <p:cNvSpPr/>
            <p:nvPr/>
          </p:nvSpPr>
          <p:spPr>
            <a:xfrm>
              <a:off x="255525" y="372323"/>
              <a:ext cx="109507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5" name="TextBox 1804">
              <a:extLst>
                <a:ext uri="{FF2B5EF4-FFF2-40B4-BE49-F238E27FC236}">
                  <a16:creationId xmlns:a16="http://schemas.microsoft.com/office/drawing/2014/main" id="{DE861527-8460-4C1C-B9DA-3A0012DB99B5}"/>
                </a:ext>
              </a:extLst>
            </p:cNvPr>
            <p:cNvSpPr txBox="1"/>
            <p:nvPr/>
          </p:nvSpPr>
          <p:spPr>
            <a:xfrm>
              <a:off x="250081" y="485388"/>
              <a:ext cx="1147893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 x 10 = 70</a:t>
              </a:r>
            </a:p>
          </p:txBody>
        </p:sp>
      </p:grpSp>
      <p:grpSp>
        <p:nvGrpSpPr>
          <p:cNvPr id="1806" name="Group 1805">
            <a:extLst>
              <a:ext uri="{FF2B5EF4-FFF2-40B4-BE49-F238E27FC236}">
                <a16:creationId xmlns:a16="http://schemas.microsoft.com/office/drawing/2014/main" id="{8F9FBF15-3DDB-4AF1-BB30-B30245A665AA}"/>
              </a:ext>
            </a:extLst>
          </p:cNvPr>
          <p:cNvGrpSpPr/>
          <p:nvPr/>
        </p:nvGrpSpPr>
        <p:grpSpPr>
          <a:xfrm>
            <a:off x="7212664" y="483883"/>
            <a:ext cx="2358348" cy="817087"/>
            <a:chOff x="250080" y="372323"/>
            <a:chExt cx="1180274" cy="1134018"/>
          </a:xfrm>
        </p:grpSpPr>
        <p:sp>
          <p:nvSpPr>
            <p:cNvPr id="1807" name="Rectangle: Rounded Corners 1806">
              <a:extLst>
                <a:ext uri="{FF2B5EF4-FFF2-40B4-BE49-F238E27FC236}">
                  <a16:creationId xmlns:a16="http://schemas.microsoft.com/office/drawing/2014/main" id="{D421BC10-CD96-4720-9D12-BBCE95077011}"/>
                </a:ext>
              </a:extLst>
            </p:cNvPr>
            <p:cNvSpPr/>
            <p:nvPr/>
          </p:nvSpPr>
          <p:spPr>
            <a:xfrm>
              <a:off x="255525" y="372323"/>
              <a:ext cx="109292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D1F9B0DE-3199-4619-A17E-0AEA122E6D6A}"/>
                </a:ext>
              </a:extLst>
            </p:cNvPr>
            <p:cNvSpPr txBox="1"/>
            <p:nvPr/>
          </p:nvSpPr>
          <p:spPr>
            <a:xfrm>
              <a:off x="250080" y="485388"/>
              <a:ext cx="1180274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 x 10 = 80</a:t>
              </a:r>
            </a:p>
          </p:txBody>
        </p:sp>
      </p:grpSp>
      <p:grpSp>
        <p:nvGrpSpPr>
          <p:cNvPr id="1809" name="Group 1808">
            <a:extLst>
              <a:ext uri="{FF2B5EF4-FFF2-40B4-BE49-F238E27FC236}">
                <a16:creationId xmlns:a16="http://schemas.microsoft.com/office/drawing/2014/main" id="{BCA12D2C-2509-41FF-99BC-383BFC2A6DAF}"/>
              </a:ext>
            </a:extLst>
          </p:cNvPr>
          <p:cNvGrpSpPr/>
          <p:nvPr/>
        </p:nvGrpSpPr>
        <p:grpSpPr>
          <a:xfrm>
            <a:off x="8105465" y="486651"/>
            <a:ext cx="2258465" cy="817087"/>
            <a:chOff x="250081" y="372323"/>
            <a:chExt cx="924397" cy="1134018"/>
          </a:xfrm>
        </p:grpSpPr>
        <p:sp>
          <p:nvSpPr>
            <p:cNvPr id="1810" name="Rectangle: Rounded Corners 1809">
              <a:extLst>
                <a:ext uri="{FF2B5EF4-FFF2-40B4-BE49-F238E27FC236}">
                  <a16:creationId xmlns:a16="http://schemas.microsoft.com/office/drawing/2014/main" id="{CED80FF2-8909-4790-B790-91D514DB0BB9}"/>
                </a:ext>
              </a:extLst>
            </p:cNvPr>
            <p:cNvSpPr/>
            <p:nvPr/>
          </p:nvSpPr>
          <p:spPr>
            <a:xfrm>
              <a:off x="255526" y="372323"/>
              <a:ext cx="88727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9A27C705-7066-4F9A-ADAD-549A5B22D463}"/>
                </a:ext>
              </a:extLst>
            </p:cNvPr>
            <p:cNvSpPr txBox="1"/>
            <p:nvPr/>
          </p:nvSpPr>
          <p:spPr>
            <a:xfrm>
              <a:off x="250081" y="485388"/>
              <a:ext cx="924397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 x 10 = 90</a:t>
              </a:r>
            </a:p>
          </p:txBody>
        </p:sp>
      </p:grpSp>
      <p:grpSp>
        <p:nvGrpSpPr>
          <p:cNvPr id="1812" name="Group 1811">
            <a:extLst>
              <a:ext uri="{FF2B5EF4-FFF2-40B4-BE49-F238E27FC236}">
                <a16:creationId xmlns:a16="http://schemas.microsoft.com/office/drawing/2014/main" id="{928964F5-82BF-4920-90C7-72A0CC81F762}"/>
              </a:ext>
            </a:extLst>
          </p:cNvPr>
          <p:cNvGrpSpPr/>
          <p:nvPr/>
        </p:nvGrpSpPr>
        <p:grpSpPr>
          <a:xfrm>
            <a:off x="8752023" y="486462"/>
            <a:ext cx="2686566" cy="817087"/>
            <a:chOff x="250079" y="372323"/>
            <a:chExt cx="1344536" cy="1134018"/>
          </a:xfrm>
        </p:grpSpPr>
        <p:sp>
          <p:nvSpPr>
            <p:cNvPr id="1813" name="Rectangle: Rounded Corners 1812">
              <a:extLst>
                <a:ext uri="{FF2B5EF4-FFF2-40B4-BE49-F238E27FC236}">
                  <a16:creationId xmlns:a16="http://schemas.microsoft.com/office/drawing/2014/main" id="{DF31A233-A6A6-4D9F-AC5A-1AA675BD9062}"/>
                </a:ext>
              </a:extLst>
            </p:cNvPr>
            <p:cNvSpPr/>
            <p:nvPr/>
          </p:nvSpPr>
          <p:spPr>
            <a:xfrm>
              <a:off x="255525" y="372323"/>
              <a:ext cx="133908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4" name="TextBox 1813">
              <a:extLst>
                <a:ext uri="{FF2B5EF4-FFF2-40B4-BE49-F238E27FC236}">
                  <a16:creationId xmlns:a16="http://schemas.microsoft.com/office/drawing/2014/main" id="{6B6B9D52-BE99-4BBD-AB9E-594B3230D383}"/>
                </a:ext>
              </a:extLst>
            </p:cNvPr>
            <p:cNvSpPr txBox="1"/>
            <p:nvPr/>
          </p:nvSpPr>
          <p:spPr>
            <a:xfrm>
              <a:off x="250079" y="485388"/>
              <a:ext cx="1344536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10 x 10 = 100</a:t>
              </a:r>
            </a:p>
          </p:txBody>
        </p:sp>
      </p:grpSp>
      <p:grpSp>
        <p:nvGrpSpPr>
          <p:cNvPr id="1815" name="Group 1814">
            <a:extLst>
              <a:ext uri="{FF2B5EF4-FFF2-40B4-BE49-F238E27FC236}">
                <a16:creationId xmlns:a16="http://schemas.microsoft.com/office/drawing/2014/main" id="{A648FBE8-F8A4-4CE4-AC05-6369892FB8B7}"/>
              </a:ext>
            </a:extLst>
          </p:cNvPr>
          <p:cNvGrpSpPr/>
          <p:nvPr/>
        </p:nvGrpSpPr>
        <p:grpSpPr>
          <a:xfrm>
            <a:off x="9085205" y="486463"/>
            <a:ext cx="2723790" cy="817087"/>
            <a:chOff x="250079" y="372323"/>
            <a:chExt cx="1363165" cy="1134018"/>
          </a:xfrm>
        </p:grpSpPr>
        <p:sp>
          <p:nvSpPr>
            <p:cNvPr id="1816" name="Rectangle: Rounded Corners 1815">
              <a:extLst>
                <a:ext uri="{FF2B5EF4-FFF2-40B4-BE49-F238E27FC236}">
                  <a16:creationId xmlns:a16="http://schemas.microsoft.com/office/drawing/2014/main" id="{9FFA3DC7-9407-420C-9E5F-384ABD429254}"/>
                </a:ext>
              </a:extLst>
            </p:cNvPr>
            <p:cNvSpPr/>
            <p:nvPr/>
          </p:nvSpPr>
          <p:spPr>
            <a:xfrm>
              <a:off x="255525" y="372323"/>
              <a:ext cx="132677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1B4F9294-9EC4-4EF7-BD5D-2372213D0772}"/>
                </a:ext>
              </a:extLst>
            </p:cNvPr>
            <p:cNvSpPr txBox="1"/>
            <p:nvPr/>
          </p:nvSpPr>
          <p:spPr>
            <a:xfrm>
              <a:off x="250079" y="485388"/>
              <a:ext cx="1363165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11 x 10 = 110</a:t>
              </a:r>
            </a:p>
          </p:txBody>
        </p:sp>
      </p:grpSp>
      <p:grpSp>
        <p:nvGrpSpPr>
          <p:cNvPr id="1818" name="Group 1817">
            <a:extLst>
              <a:ext uri="{FF2B5EF4-FFF2-40B4-BE49-F238E27FC236}">
                <a16:creationId xmlns:a16="http://schemas.microsoft.com/office/drawing/2014/main" id="{7AB45E5B-B5FC-4F77-AB33-F6C00A07C529}"/>
              </a:ext>
            </a:extLst>
          </p:cNvPr>
          <p:cNvGrpSpPr/>
          <p:nvPr/>
        </p:nvGrpSpPr>
        <p:grpSpPr>
          <a:xfrm>
            <a:off x="9396472" y="487293"/>
            <a:ext cx="2680334" cy="817087"/>
            <a:chOff x="250080" y="372323"/>
            <a:chExt cx="1341417" cy="1134018"/>
          </a:xfrm>
        </p:grpSpPr>
        <p:sp>
          <p:nvSpPr>
            <p:cNvPr id="1819" name="Rectangle: Rounded Corners 1818">
              <a:extLst>
                <a:ext uri="{FF2B5EF4-FFF2-40B4-BE49-F238E27FC236}">
                  <a16:creationId xmlns:a16="http://schemas.microsoft.com/office/drawing/2014/main" id="{CBC1FF38-14D6-417B-B3DC-730B81925DDE}"/>
                </a:ext>
              </a:extLst>
            </p:cNvPr>
            <p:cNvSpPr/>
            <p:nvPr/>
          </p:nvSpPr>
          <p:spPr>
            <a:xfrm>
              <a:off x="255525" y="372323"/>
              <a:ext cx="133597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B9E10D66-D484-42A0-BC63-308A4AE65993}"/>
                </a:ext>
              </a:extLst>
            </p:cNvPr>
            <p:cNvSpPr txBox="1"/>
            <p:nvPr/>
          </p:nvSpPr>
          <p:spPr>
            <a:xfrm>
              <a:off x="250080" y="485388"/>
              <a:ext cx="1337663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 x 10 = 120</a:t>
              </a:r>
            </a:p>
          </p:txBody>
        </p: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37716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14362" y="1802896"/>
            <a:ext cx="444352" cy="494964"/>
            <a:chOff x="6940995" y="926763"/>
            <a:chExt cx="444352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31810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14610" y="1802896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50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26666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9466" y="1809353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23830" y="159983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506630" y="1810287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70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14577" y="160303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97377" y="1813480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80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607471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16531" y="1815073"/>
            <a:ext cx="444352" cy="494964"/>
            <a:chOff x="6873409" y="926763"/>
            <a:chExt cx="444352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873409" y="928608"/>
              <a:ext cx="444352" cy="493119"/>
              <a:chOff x="6873409" y="928608"/>
              <a:chExt cx="444352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87340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90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91192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15000" y="1809353"/>
            <a:ext cx="574196" cy="494964"/>
            <a:chOff x="6888157" y="926763"/>
            <a:chExt cx="574196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888157" y="928608"/>
              <a:ext cx="574196" cy="493119"/>
              <a:chOff x="6888157" y="928608"/>
              <a:chExt cx="574196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88815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93536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02596" y="1815073"/>
            <a:ext cx="574196" cy="494964"/>
            <a:chOff x="6873409" y="926763"/>
            <a:chExt cx="574196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873409" y="928608"/>
              <a:ext cx="574196" cy="493119"/>
              <a:chOff x="6873409" y="928608"/>
              <a:chExt cx="574196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87340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110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80093" y="159816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896989" y="1808614"/>
            <a:ext cx="574196" cy="494964"/>
            <a:chOff x="6881245" y="926763"/>
            <a:chExt cx="574196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881245" y="928608"/>
              <a:ext cx="574196" cy="493119"/>
              <a:chOff x="6881245" y="928608"/>
              <a:chExt cx="574196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881245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120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75" name="Oval 1774">
            <a:extLst>
              <a:ext uri="{FF2B5EF4-FFF2-40B4-BE49-F238E27FC236}">
                <a16:creationId xmlns:a16="http://schemas.microsoft.com/office/drawing/2014/main" id="{485E2991-BD0D-4CD5-B308-21BB1AA67550}"/>
              </a:ext>
            </a:extLst>
          </p:cNvPr>
          <p:cNvSpPr/>
          <p:nvPr/>
        </p:nvSpPr>
        <p:spPr>
          <a:xfrm>
            <a:off x="381436" y="165778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83" name="Group 56">
            <a:extLst>
              <a:ext uri="{FF2B5EF4-FFF2-40B4-BE49-F238E27FC236}">
                <a16:creationId xmlns:a16="http://schemas.microsoft.com/office/drawing/2014/main" id="{604CAE8A-AF22-49C1-9B0D-0B39B193C3FD}"/>
              </a:ext>
            </a:extLst>
          </p:cNvPr>
          <p:cNvGrpSpPr/>
          <p:nvPr/>
        </p:nvGrpSpPr>
        <p:grpSpPr>
          <a:xfrm rot="5400000">
            <a:off x="583819" y="3076569"/>
            <a:ext cx="1539560" cy="171967"/>
            <a:chOff x="7746380" y="2949426"/>
            <a:chExt cx="2188691" cy="244475"/>
          </a:xfrm>
        </p:grpSpPr>
        <p:pic>
          <p:nvPicPr>
            <p:cNvPr id="284" name="Picture 14">
              <a:extLst>
                <a:ext uri="{FF2B5EF4-FFF2-40B4-BE49-F238E27FC236}">
                  <a16:creationId xmlns:a16="http://schemas.microsoft.com/office/drawing/2014/main" id="{165875FD-2F0D-4E66-ADA6-9AE8381E38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5" name="Picture 15">
              <a:extLst>
                <a:ext uri="{FF2B5EF4-FFF2-40B4-BE49-F238E27FC236}">
                  <a16:creationId xmlns:a16="http://schemas.microsoft.com/office/drawing/2014/main" id="{2FEF733D-A594-4CDF-93E6-2035A8E457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6" name="Picture 16">
              <a:extLst>
                <a:ext uri="{FF2B5EF4-FFF2-40B4-BE49-F238E27FC236}">
                  <a16:creationId xmlns:a16="http://schemas.microsoft.com/office/drawing/2014/main" id="{AF7B1CE5-C82C-4736-8884-5CDBE87912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7" name="Picture 17">
              <a:extLst>
                <a:ext uri="{FF2B5EF4-FFF2-40B4-BE49-F238E27FC236}">
                  <a16:creationId xmlns:a16="http://schemas.microsoft.com/office/drawing/2014/main" id="{66A7051C-ADBA-4AEE-8F3B-1D5617B5C4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8" name="Picture 18">
              <a:extLst>
                <a:ext uri="{FF2B5EF4-FFF2-40B4-BE49-F238E27FC236}">
                  <a16:creationId xmlns:a16="http://schemas.microsoft.com/office/drawing/2014/main" id="{3DF83D9D-B665-46EA-A6CE-4938441487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9" name="Picture 19">
              <a:extLst>
                <a:ext uri="{FF2B5EF4-FFF2-40B4-BE49-F238E27FC236}">
                  <a16:creationId xmlns:a16="http://schemas.microsoft.com/office/drawing/2014/main" id="{DADEBDC1-FC44-4934-95CE-1223BA37E3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0" name="Picture 20">
              <a:extLst>
                <a:ext uri="{FF2B5EF4-FFF2-40B4-BE49-F238E27FC236}">
                  <a16:creationId xmlns:a16="http://schemas.microsoft.com/office/drawing/2014/main" id="{716ADDA3-06DF-4EF0-A1F7-BF23E8525E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1" name="Picture 21">
              <a:extLst>
                <a:ext uri="{FF2B5EF4-FFF2-40B4-BE49-F238E27FC236}">
                  <a16:creationId xmlns:a16="http://schemas.microsoft.com/office/drawing/2014/main" id="{839CCC3A-049A-48AA-B6CA-021B608C57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2" name="Picture 22">
              <a:extLst>
                <a:ext uri="{FF2B5EF4-FFF2-40B4-BE49-F238E27FC236}">
                  <a16:creationId xmlns:a16="http://schemas.microsoft.com/office/drawing/2014/main" id="{35381871-5E86-4AEC-9E15-9DA53A10AC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3" name="Picture 23">
              <a:extLst>
                <a:ext uri="{FF2B5EF4-FFF2-40B4-BE49-F238E27FC236}">
                  <a16:creationId xmlns:a16="http://schemas.microsoft.com/office/drawing/2014/main" id="{787BDB46-DD0F-44CA-BD34-B51E00C18C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8" name="Group 56">
            <a:extLst>
              <a:ext uri="{FF2B5EF4-FFF2-40B4-BE49-F238E27FC236}">
                <a16:creationId xmlns:a16="http://schemas.microsoft.com/office/drawing/2014/main" id="{08CAF209-CA91-42FE-834C-61EF22A12343}"/>
              </a:ext>
            </a:extLst>
          </p:cNvPr>
          <p:cNvGrpSpPr/>
          <p:nvPr/>
        </p:nvGrpSpPr>
        <p:grpSpPr>
          <a:xfrm rot="5400000">
            <a:off x="1479005" y="3076569"/>
            <a:ext cx="1539560" cy="171967"/>
            <a:chOff x="7746380" y="2949426"/>
            <a:chExt cx="2188691" cy="244475"/>
          </a:xfrm>
        </p:grpSpPr>
        <p:pic>
          <p:nvPicPr>
            <p:cNvPr id="301" name="Picture 14">
              <a:extLst>
                <a:ext uri="{FF2B5EF4-FFF2-40B4-BE49-F238E27FC236}">
                  <a16:creationId xmlns:a16="http://schemas.microsoft.com/office/drawing/2014/main" id="{0EC3CF82-D726-4F27-91A5-60F8FC20C1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2" name="Picture 15">
              <a:extLst>
                <a:ext uri="{FF2B5EF4-FFF2-40B4-BE49-F238E27FC236}">
                  <a16:creationId xmlns:a16="http://schemas.microsoft.com/office/drawing/2014/main" id="{6DE53C2D-DD9C-4454-9F6E-44F4CA3541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3" name="Picture 16">
              <a:extLst>
                <a:ext uri="{FF2B5EF4-FFF2-40B4-BE49-F238E27FC236}">
                  <a16:creationId xmlns:a16="http://schemas.microsoft.com/office/drawing/2014/main" id="{39AAC620-B1CF-4DF5-B23F-F33BCC0F36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4" name="Picture 17">
              <a:extLst>
                <a:ext uri="{FF2B5EF4-FFF2-40B4-BE49-F238E27FC236}">
                  <a16:creationId xmlns:a16="http://schemas.microsoft.com/office/drawing/2014/main" id="{33155738-8C9F-454E-B1A4-11DC5B8144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5" name="Picture 18">
              <a:extLst>
                <a:ext uri="{FF2B5EF4-FFF2-40B4-BE49-F238E27FC236}">
                  <a16:creationId xmlns:a16="http://schemas.microsoft.com/office/drawing/2014/main" id="{D6FC25B5-0E39-45DC-B0EA-43C2989E37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6" name="Picture 19">
              <a:extLst>
                <a:ext uri="{FF2B5EF4-FFF2-40B4-BE49-F238E27FC236}">
                  <a16:creationId xmlns:a16="http://schemas.microsoft.com/office/drawing/2014/main" id="{53FFE43C-0AF4-4F51-9942-11BFF3829B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7" name="Picture 20">
              <a:extLst>
                <a:ext uri="{FF2B5EF4-FFF2-40B4-BE49-F238E27FC236}">
                  <a16:creationId xmlns:a16="http://schemas.microsoft.com/office/drawing/2014/main" id="{BD0C0A2C-6F24-497A-B020-CC97EF1C33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8" name="Picture 21">
              <a:extLst>
                <a:ext uri="{FF2B5EF4-FFF2-40B4-BE49-F238E27FC236}">
                  <a16:creationId xmlns:a16="http://schemas.microsoft.com/office/drawing/2014/main" id="{412E6E18-670C-4EDD-955F-A3DA7309D1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9" name="Picture 22">
              <a:extLst>
                <a:ext uri="{FF2B5EF4-FFF2-40B4-BE49-F238E27FC236}">
                  <a16:creationId xmlns:a16="http://schemas.microsoft.com/office/drawing/2014/main" id="{73E3BA95-95AD-4920-B814-D1F0190FB5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0" name="Picture 23">
              <a:extLst>
                <a:ext uri="{FF2B5EF4-FFF2-40B4-BE49-F238E27FC236}">
                  <a16:creationId xmlns:a16="http://schemas.microsoft.com/office/drawing/2014/main" id="{8DCD75A8-E9C1-48AE-B013-091C91BEFF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2" name="Group 56">
            <a:extLst>
              <a:ext uri="{FF2B5EF4-FFF2-40B4-BE49-F238E27FC236}">
                <a16:creationId xmlns:a16="http://schemas.microsoft.com/office/drawing/2014/main" id="{4930B49F-15AA-4238-869B-66C52BA76C0D}"/>
              </a:ext>
            </a:extLst>
          </p:cNvPr>
          <p:cNvGrpSpPr/>
          <p:nvPr/>
        </p:nvGrpSpPr>
        <p:grpSpPr>
          <a:xfrm rot="5400000">
            <a:off x="2369052" y="3078179"/>
            <a:ext cx="1539560" cy="171967"/>
            <a:chOff x="7746380" y="2949426"/>
            <a:chExt cx="2188691" cy="244475"/>
          </a:xfrm>
        </p:grpSpPr>
        <p:pic>
          <p:nvPicPr>
            <p:cNvPr id="315" name="Picture 14">
              <a:extLst>
                <a:ext uri="{FF2B5EF4-FFF2-40B4-BE49-F238E27FC236}">
                  <a16:creationId xmlns:a16="http://schemas.microsoft.com/office/drawing/2014/main" id="{7A3A61D6-3997-42D6-9EFD-E14A8484FB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6" name="Picture 15">
              <a:extLst>
                <a:ext uri="{FF2B5EF4-FFF2-40B4-BE49-F238E27FC236}">
                  <a16:creationId xmlns:a16="http://schemas.microsoft.com/office/drawing/2014/main" id="{B641EB4B-1087-49A6-8902-D32D06AFE8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7" name="Picture 16">
              <a:extLst>
                <a:ext uri="{FF2B5EF4-FFF2-40B4-BE49-F238E27FC236}">
                  <a16:creationId xmlns:a16="http://schemas.microsoft.com/office/drawing/2014/main" id="{C0A28785-3BC9-44E4-BB61-023EC19E1F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8" name="Picture 17">
              <a:extLst>
                <a:ext uri="{FF2B5EF4-FFF2-40B4-BE49-F238E27FC236}">
                  <a16:creationId xmlns:a16="http://schemas.microsoft.com/office/drawing/2014/main" id="{0085D062-1472-4E68-8D5B-DC936312EE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9" name="Picture 18">
              <a:extLst>
                <a:ext uri="{FF2B5EF4-FFF2-40B4-BE49-F238E27FC236}">
                  <a16:creationId xmlns:a16="http://schemas.microsoft.com/office/drawing/2014/main" id="{F280EBB8-0143-48A4-B99E-0337EFFD04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0" name="Picture 19">
              <a:extLst>
                <a:ext uri="{FF2B5EF4-FFF2-40B4-BE49-F238E27FC236}">
                  <a16:creationId xmlns:a16="http://schemas.microsoft.com/office/drawing/2014/main" id="{8F88D371-8383-45AF-9F88-054CAD262C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1" name="Picture 20">
              <a:extLst>
                <a:ext uri="{FF2B5EF4-FFF2-40B4-BE49-F238E27FC236}">
                  <a16:creationId xmlns:a16="http://schemas.microsoft.com/office/drawing/2014/main" id="{49341F98-B2FC-400D-A334-0B8479ECCE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2" name="Picture 21">
              <a:extLst>
                <a:ext uri="{FF2B5EF4-FFF2-40B4-BE49-F238E27FC236}">
                  <a16:creationId xmlns:a16="http://schemas.microsoft.com/office/drawing/2014/main" id="{90A94437-931A-457C-BE8E-9C639428BF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3" name="Picture 22">
              <a:extLst>
                <a:ext uri="{FF2B5EF4-FFF2-40B4-BE49-F238E27FC236}">
                  <a16:creationId xmlns:a16="http://schemas.microsoft.com/office/drawing/2014/main" id="{3A7C3A27-3597-40E1-8BDD-61C0025AA7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4" name="Picture 23">
              <a:extLst>
                <a:ext uri="{FF2B5EF4-FFF2-40B4-BE49-F238E27FC236}">
                  <a16:creationId xmlns:a16="http://schemas.microsoft.com/office/drawing/2014/main" id="{D165F7A0-A78F-464E-BA34-461C631736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26" name="Group 56">
            <a:extLst>
              <a:ext uri="{FF2B5EF4-FFF2-40B4-BE49-F238E27FC236}">
                <a16:creationId xmlns:a16="http://schemas.microsoft.com/office/drawing/2014/main" id="{8E35C686-F3DD-4FAC-BEE7-5508F6A256E3}"/>
              </a:ext>
            </a:extLst>
          </p:cNvPr>
          <p:cNvGrpSpPr/>
          <p:nvPr/>
        </p:nvGrpSpPr>
        <p:grpSpPr>
          <a:xfrm rot="5400000">
            <a:off x="3264238" y="3078179"/>
            <a:ext cx="1539560" cy="171967"/>
            <a:chOff x="7746380" y="2949426"/>
            <a:chExt cx="2188691" cy="244475"/>
          </a:xfrm>
        </p:grpSpPr>
        <p:pic>
          <p:nvPicPr>
            <p:cNvPr id="329" name="Picture 14">
              <a:extLst>
                <a:ext uri="{FF2B5EF4-FFF2-40B4-BE49-F238E27FC236}">
                  <a16:creationId xmlns:a16="http://schemas.microsoft.com/office/drawing/2014/main" id="{F8967180-5681-475E-AA89-23F0AF50B0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0" name="Picture 15">
              <a:extLst>
                <a:ext uri="{FF2B5EF4-FFF2-40B4-BE49-F238E27FC236}">
                  <a16:creationId xmlns:a16="http://schemas.microsoft.com/office/drawing/2014/main" id="{BFE5D578-3371-4BFF-BB60-24D1F69B93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1" name="Picture 16">
              <a:extLst>
                <a:ext uri="{FF2B5EF4-FFF2-40B4-BE49-F238E27FC236}">
                  <a16:creationId xmlns:a16="http://schemas.microsoft.com/office/drawing/2014/main" id="{8638083D-3FDC-4317-98F1-0AFC59325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2" name="Picture 17">
              <a:extLst>
                <a:ext uri="{FF2B5EF4-FFF2-40B4-BE49-F238E27FC236}">
                  <a16:creationId xmlns:a16="http://schemas.microsoft.com/office/drawing/2014/main" id="{662B4B1E-FFCC-4E87-AC87-AF5D76B1F1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3" name="Picture 18">
              <a:extLst>
                <a:ext uri="{FF2B5EF4-FFF2-40B4-BE49-F238E27FC236}">
                  <a16:creationId xmlns:a16="http://schemas.microsoft.com/office/drawing/2014/main" id="{E6F5AD39-FBFD-4E3C-B245-21ABFD2F9D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4" name="Picture 19">
              <a:extLst>
                <a:ext uri="{FF2B5EF4-FFF2-40B4-BE49-F238E27FC236}">
                  <a16:creationId xmlns:a16="http://schemas.microsoft.com/office/drawing/2014/main" id="{B15678F8-5BD4-462B-BB0D-844B9D837A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5" name="Picture 20">
              <a:extLst>
                <a:ext uri="{FF2B5EF4-FFF2-40B4-BE49-F238E27FC236}">
                  <a16:creationId xmlns:a16="http://schemas.microsoft.com/office/drawing/2014/main" id="{A1FDDC8C-2CEC-4E02-A882-788DEDCF96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6" name="Picture 21">
              <a:extLst>
                <a:ext uri="{FF2B5EF4-FFF2-40B4-BE49-F238E27FC236}">
                  <a16:creationId xmlns:a16="http://schemas.microsoft.com/office/drawing/2014/main" id="{286FA6D9-004C-41F6-B11F-36BFF0815F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7" name="Picture 22">
              <a:extLst>
                <a:ext uri="{FF2B5EF4-FFF2-40B4-BE49-F238E27FC236}">
                  <a16:creationId xmlns:a16="http://schemas.microsoft.com/office/drawing/2014/main" id="{2DE3E828-F37E-4AB7-8108-CBCF0F6F23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8" name="Picture 23">
              <a:extLst>
                <a:ext uri="{FF2B5EF4-FFF2-40B4-BE49-F238E27FC236}">
                  <a16:creationId xmlns:a16="http://schemas.microsoft.com/office/drawing/2014/main" id="{D8AC045B-3DEF-43D5-A062-8286EECFAB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40" name="Group 56">
            <a:extLst>
              <a:ext uri="{FF2B5EF4-FFF2-40B4-BE49-F238E27FC236}">
                <a16:creationId xmlns:a16="http://schemas.microsoft.com/office/drawing/2014/main" id="{96C48DD2-CE61-407D-8225-217AC5110178}"/>
              </a:ext>
            </a:extLst>
          </p:cNvPr>
          <p:cNvGrpSpPr/>
          <p:nvPr/>
        </p:nvGrpSpPr>
        <p:grpSpPr>
          <a:xfrm rot="5400000">
            <a:off x="4165369" y="3078179"/>
            <a:ext cx="1539560" cy="171967"/>
            <a:chOff x="7746380" y="2949426"/>
            <a:chExt cx="2188691" cy="244475"/>
          </a:xfrm>
        </p:grpSpPr>
        <p:pic>
          <p:nvPicPr>
            <p:cNvPr id="343" name="Picture 14">
              <a:extLst>
                <a:ext uri="{FF2B5EF4-FFF2-40B4-BE49-F238E27FC236}">
                  <a16:creationId xmlns:a16="http://schemas.microsoft.com/office/drawing/2014/main" id="{29A865E2-E501-4A3D-B4F1-359A7B512E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4" name="Picture 15">
              <a:extLst>
                <a:ext uri="{FF2B5EF4-FFF2-40B4-BE49-F238E27FC236}">
                  <a16:creationId xmlns:a16="http://schemas.microsoft.com/office/drawing/2014/main" id="{CC23E2BF-4E4E-4BE3-A7EF-42D3188DB6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5" name="Picture 16">
              <a:extLst>
                <a:ext uri="{FF2B5EF4-FFF2-40B4-BE49-F238E27FC236}">
                  <a16:creationId xmlns:a16="http://schemas.microsoft.com/office/drawing/2014/main" id="{4DDCDEB3-CD8B-4837-87D4-17E5FA78AE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6" name="Picture 17">
              <a:extLst>
                <a:ext uri="{FF2B5EF4-FFF2-40B4-BE49-F238E27FC236}">
                  <a16:creationId xmlns:a16="http://schemas.microsoft.com/office/drawing/2014/main" id="{87C58828-4B35-4A0A-9BC6-A0A9448919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7" name="Picture 18">
              <a:extLst>
                <a:ext uri="{FF2B5EF4-FFF2-40B4-BE49-F238E27FC236}">
                  <a16:creationId xmlns:a16="http://schemas.microsoft.com/office/drawing/2014/main" id="{16032622-420F-4358-AE16-6CEF447770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8" name="Picture 19">
              <a:extLst>
                <a:ext uri="{FF2B5EF4-FFF2-40B4-BE49-F238E27FC236}">
                  <a16:creationId xmlns:a16="http://schemas.microsoft.com/office/drawing/2014/main" id="{86FCE0D0-E52C-48EE-9EBD-4764B90108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9" name="Picture 20">
              <a:extLst>
                <a:ext uri="{FF2B5EF4-FFF2-40B4-BE49-F238E27FC236}">
                  <a16:creationId xmlns:a16="http://schemas.microsoft.com/office/drawing/2014/main" id="{4A01ABC1-5F10-41B1-9F8A-3B466EF390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0" name="Picture 21">
              <a:extLst>
                <a:ext uri="{FF2B5EF4-FFF2-40B4-BE49-F238E27FC236}">
                  <a16:creationId xmlns:a16="http://schemas.microsoft.com/office/drawing/2014/main" id="{510C7DE3-13EB-4A4C-9949-09C3761AF4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1" name="Picture 22">
              <a:extLst>
                <a:ext uri="{FF2B5EF4-FFF2-40B4-BE49-F238E27FC236}">
                  <a16:creationId xmlns:a16="http://schemas.microsoft.com/office/drawing/2014/main" id="{4B1A83BB-029C-4756-A471-07E20F6968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2" name="Picture 23">
              <a:extLst>
                <a:ext uri="{FF2B5EF4-FFF2-40B4-BE49-F238E27FC236}">
                  <a16:creationId xmlns:a16="http://schemas.microsoft.com/office/drawing/2014/main" id="{7AFA4DD7-77A2-4B1C-8BCC-7C675744F8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54" name="Group 56">
            <a:extLst>
              <a:ext uri="{FF2B5EF4-FFF2-40B4-BE49-F238E27FC236}">
                <a16:creationId xmlns:a16="http://schemas.microsoft.com/office/drawing/2014/main" id="{27110848-F904-44D2-9214-7D25781C0928}"/>
              </a:ext>
            </a:extLst>
          </p:cNvPr>
          <p:cNvGrpSpPr/>
          <p:nvPr/>
        </p:nvGrpSpPr>
        <p:grpSpPr>
          <a:xfrm rot="5400000">
            <a:off x="5060555" y="3078179"/>
            <a:ext cx="1539560" cy="171967"/>
            <a:chOff x="7746380" y="2949426"/>
            <a:chExt cx="2188691" cy="244475"/>
          </a:xfrm>
        </p:grpSpPr>
        <p:pic>
          <p:nvPicPr>
            <p:cNvPr id="357" name="Picture 14">
              <a:extLst>
                <a:ext uri="{FF2B5EF4-FFF2-40B4-BE49-F238E27FC236}">
                  <a16:creationId xmlns:a16="http://schemas.microsoft.com/office/drawing/2014/main" id="{0E40D1C0-5224-4DEA-8128-B36A9DD15D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8" name="Picture 15">
              <a:extLst>
                <a:ext uri="{FF2B5EF4-FFF2-40B4-BE49-F238E27FC236}">
                  <a16:creationId xmlns:a16="http://schemas.microsoft.com/office/drawing/2014/main" id="{47B438D1-137D-4408-B1C7-A460BC63AF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9" name="Picture 16">
              <a:extLst>
                <a:ext uri="{FF2B5EF4-FFF2-40B4-BE49-F238E27FC236}">
                  <a16:creationId xmlns:a16="http://schemas.microsoft.com/office/drawing/2014/main" id="{E3E54505-BFBF-4E88-9B71-61B74AB46E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0" name="Picture 17">
              <a:extLst>
                <a:ext uri="{FF2B5EF4-FFF2-40B4-BE49-F238E27FC236}">
                  <a16:creationId xmlns:a16="http://schemas.microsoft.com/office/drawing/2014/main" id="{02C9CDED-50B2-4B7D-8222-F619791618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1" name="Picture 18">
              <a:extLst>
                <a:ext uri="{FF2B5EF4-FFF2-40B4-BE49-F238E27FC236}">
                  <a16:creationId xmlns:a16="http://schemas.microsoft.com/office/drawing/2014/main" id="{CBC95D37-78AA-4A3A-89F1-E2F32548DF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2" name="Picture 19">
              <a:extLst>
                <a:ext uri="{FF2B5EF4-FFF2-40B4-BE49-F238E27FC236}">
                  <a16:creationId xmlns:a16="http://schemas.microsoft.com/office/drawing/2014/main" id="{811310D3-6D4C-4420-B1FE-9BAA8D294A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3" name="Picture 20">
              <a:extLst>
                <a:ext uri="{FF2B5EF4-FFF2-40B4-BE49-F238E27FC236}">
                  <a16:creationId xmlns:a16="http://schemas.microsoft.com/office/drawing/2014/main" id="{3BCAD66A-84B2-456D-B9A7-6E5B3B451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4" name="Picture 21">
              <a:extLst>
                <a:ext uri="{FF2B5EF4-FFF2-40B4-BE49-F238E27FC236}">
                  <a16:creationId xmlns:a16="http://schemas.microsoft.com/office/drawing/2014/main" id="{070E4DC9-7509-4A88-BAE6-5070E8F924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5" name="Picture 22">
              <a:extLst>
                <a:ext uri="{FF2B5EF4-FFF2-40B4-BE49-F238E27FC236}">
                  <a16:creationId xmlns:a16="http://schemas.microsoft.com/office/drawing/2014/main" id="{E85237DE-9AA7-4568-B5DE-B2D3A0C78E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6" name="Picture 23">
              <a:extLst>
                <a:ext uri="{FF2B5EF4-FFF2-40B4-BE49-F238E27FC236}">
                  <a16:creationId xmlns:a16="http://schemas.microsoft.com/office/drawing/2014/main" id="{BAFE6511-637D-4978-88DC-AC7F2E58C5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68" name="Group 56">
            <a:extLst>
              <a:ext uri="{FF2B5EF4-FFF2-40B4-BE49-F238E27FC236}">
                <a16:creationId xmlns:a16="http://schemas.microsoft.com/office/drawing/2014/main" id="{79FCE2F9-E445-4280-83E3-1EE1B9B16FB2}"/>
              </a:ext>
            </a:extLst>
          </p:cNvPr>
          <p:cNvGrpSpPr/>
          <p:nvPr/>
        </p:nvGrpSpPr>
        <p:grpSpPr>
          <a:xfrm rot="5400000">
            <a:off x="5950602" y="3079789"/>
            <a:ext cx="1539560" cy="171967"/>
            <a:chOff x="7746380" y="2949426"/>
            <a:chExt cx="2188691" cy="244475"/>
          </a:xfrm>
        </p:grpSpPr>
        <p:pic>
          <p:nvPicPr>
            <p:cNvPr id="371" name="Picture 14">
              <a:extLst>
                <a:ext uri="{FF2B5EF4-FFF2-40B4-BE49-F238E27FC236}">
                  <a16:creationId xmlns:a16="http://schemas.microsoft.com/office/drawing/2014/main" id="{4D3EF537-97CC-4926-AACD-F06906D736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2" name="Picture 15">
              <a:extLst>
                <a:ext uri="{FF2B5EF4-FFF2-40B4-BE49-F238E27FC236}">
                  <a16:creationId xmlns:a16="http://schemas.microsoft.com/office/drawing/2014/main" id="{BE9CD863-88BC-4743-99E9-51A75AC8E1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3" name="Picture 16">
              <a:extLst>
                <a:ext uri="{FF2B5EF4-FFF2-40B4-BE49-F238E27FC236}">
                  <a16:creationId xmlns:a16="http://schemas.microsoft.com/office/drawing/2014/main" id="{4666A247-8D8E-4630-B45A-9E8E822660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4" name="Picture 17">
              <a:extLst>
                <a:ext uri="{FF2B5EF4-FFF2-40B4-BE49-F238E27FC236}">
                  <a16:creationId xmlns:a16="http://schemas.microsoft.com/office/drawing/2014/main" id="{1CC42C08-5D49-4414-9DC5-767AF3B234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5" name="Picture 18">
              <a:extLst>
                <a:ext uri="{FF2B5EF4-FFF2-40B4-BE49-F238E27FC236}">
                  <a16:creationId xmlns:a16="http://schemas.microsoft.com/office/drawing/2014/main" id="{38454D71-A0D0-4C85-B0E8-3BF205B4E0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6" name="Picture 19">
              <a:extLst>
                <a:ext uri="{FF2B5EF4-FFF2-40B4-BE49-F238E27FC236}">
                  <a16:creationId xmlns:a16="http://schemas.microsoft.com/office/drawing/2014/main" id="{CAA6F7FD-FDD1-4661-9FF2-EBD4896062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7" name="Picture 20">
              <a:extLst>
                <a:ext uri="{FF2B5EF4-FFF2-40B4-BE49-F238E27FC236}">
                  <a16:creationId xmlns:a16="http://schemas.microsoft.com/office/drawing/2014/main" id="{0AA6E80D-42A7-4C62-A86E-74FF33C2A4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8" name="Picture 21">
              <a:extLst>
                <a:ext uri="{FF2B5EF4-FFF2-40B4-BE49-F238E27FC236}">
                  <a16:creationId xmlns:a16="http://schemas.microsoft.com/office/drawing/2014/main" id="{0BEDDE0E-28D1-4240-B027-3DC0AA7E06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9" name="Picture 22">
              <a:extLst>
                <a:ext uri="{FF2B5EF4-FFF2-40B4-BE49-F238E27FC236}">
                  <a16:creationId xmlns:a16="http://schemas.microsoft.com/office/drawing/2014/main" id="{105D0235-D78B-42B1-83F3-664EFE8CC4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0" name="Picture 23">
              <a:extLst>
                <a:ext uri="{FF2B5EF4-FFF2-40B4-BE49-F238E27FC236}">
                  <a16:creationId xmlns:a16="http://schemas.microsoft.com/office/drawing/2014/main" id="{95FDA3AF-A44E-4CCB-A185-D87ED521AB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82" name="Group 56">
            <a:extLst>
              <a:ext uri="{FF2B5EF4-FFF2-40B4-BE49-F238E27FC236}">
                <a16:creationId xmlns:a16="http://schemas.microsoft.com/office/drawing/2014/main" id="{4C13D098-ED49-4A79-92C0-D04E1248A601}"/>
              </a:ext>
            </a:extLst>
          </p:cNvPr>
          <p:cNvGrpSpPr/>
          <p:nvPr/>
        </p:nvGrpSpPr>
        <p:grpSpPr>
          <a:xfrm rot="5400000">
            <a:off x="6845788" y="3079789"/>
            <a:ext cx="1539560" cy="171967"/>
            <a:chOff x="7746380" y="2949426"/>
            <a:chExt cx="2188691" cy="244475"/>
          </a:xfrm>
        </p:grpSpPr>
        <p:pic>
          <p:nvPicPr>
            <p:cNvPr id="385" name="Picture 14">
              <a:extLst>
                <a:ext uri="{FF2B5EF4-FFF2-40B4-BE49-F238E27FC236}">
                  <a16:creationId xmlns:a16="http://schemas.microsoft.com/office/drawing/2014/main" id="{D3B85C79-2F13-48A1-9EF4-E01505A081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6" name="Picture 15">
              <a:extLst>
                <a:ext uri="{FF2B5EF4-FFF2-40B4-BE49-F238E27FC236}">
                  <a16:creationId xmlns:a16="http://schemas.microsoft.com/office/drawing/2014/main" id="{6E84E418-05DF-4D14-869F-9DF1B5ECC8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7" name="Picture 16">
              <a:extLst>
                <a:ext uri="{FF2B5EF4-FFF2-40B4-BE49-F238E27FC236}">
                  <a16:creationId xmlns:a16="http://schemas.microsoft.com/office/drawing/2014/main" id="{76317101-8DF9-47F7-9C4D-2F420CCBC9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8" name="Picture 17">
              <a:extLst>
                <a:ext uri="{FF2B5EF4-FFF2-40B4-BE49-F238E27FC236}">
                  <a16:creationId xmlns:a16="http://schemas.microsoft.com/office/drawing/2014/main" id="{F489422F-E8BF-46EF-B80C-411E84D033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9" name="Picture 18">
              <a:extLst>
                <a:ext uri="{FF2B5EF4-FFF2-40B4-BE49-F238E27FC236}">
                  <a16:creationId xmlns:a16="http://schemas.microsoft.com/office/drawing/2014/main" id="{374FBB3E-148D-4E20-93D6-C50DD302C8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0" name="Picture 19">
              <a:extLst>
                <a:ext uri="{FF2B5EF4-FFF2-40B4-BE49-F238E27FC236}">
                  <a16:creationId xmlns:a16="http://schemas.microsoft.com/office/drawing/2014/main" id="{A5508329-6244-4B0A-AE0E-CEE2E8A7DC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1" name="Picture 20">
              <a:extLst>
                <a:ext uri="{FF2B5EF4-FFF2-40B4-BE49-F238E27FC236}">
                  <a16:creationId xmlns:a16="http://schemas.microsoft.com/office/drawing/2014/main" id="{56BAEB1F-4332-4A10-803B-353A133B2B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2" name="Picture 21">
              <a:extLst>
                <a:ext uri="{FF2B5EF4-FFF2-40B4-BE49-F238E27FC236}">
                  <a16:creationId xmlns:a16="http://schemas.microsoft.com/office/drawing/2014/main" id="{DDA3B94F-53DB-4F56-94E1-2C6EBFBC2B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3" name="Picture 22">
              <a:extLst>
                <a:ext uri="{FF2B5EF4-FFF2-40B4-BE49-F238E27FC236}">
                  <a16:creationId xmlns:a16="http://schemas.microsoft.com/office/drawing/2014/main" id="{FC86A4D4-0A83-4B78-B81C-B6DF64C788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4" name="Picture 23">
              <a:extLst>
                <a:ext uri="{FF2B5EF4-FFF2-40B4-BE49-F238E27FC236}">
                  <a16:creationId xmlns:a16="http://schemas.microsoft.com/office/drawing/2014/main" id="{68D1C4BB-9EF3-46EA-8B87-642F56C79E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96" name="Group 56">
            <a:extLst>
              <a:ext uri="{FF2B5EF4-FFF2-40B4-BE49-F238E27FC236}">
                <a16:creationId xmlns:a16="http://schemas.microsoft.com/office/drawing/2014/main" id="{A6D47DD2-4965-43F9-BD64-964FCCA4C1CA}"/>
              </a:ext>
            </a:extLst>
          </p:cNvPr>
          <p:cNvGrpSpPr/>
          <p:nvPr/>
        </p:nvGrpSpPr>
        <p:grpSpPr>
          <a:xfrm rot="5400000">
            <a:off x="7727854" y="3080407"/>
            <a:ext cx="1539560" cy="171967"/>
            <a:chOff x="7746380" y="2949426"/>
            <a:chExt cx="2188691" cy="244475"/>
          </a:xfrm>
        </p:grpSpPr>
        <p:pic>
          <p:nvPicPr>
            <p:cNvPr id="399" name="Picture 14">
              <a:extLst>
                <a:ext uri="{FF2B5EF4-FFF2-40B4-BE49-F238E27FC236}">
                  <a16:creationId xmlns:a16="http://schemas.microsoft.com/office/drawing/2014/main" id="{99FCC3C5-5DF6-4CC2-83FC-8C89F90FDF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0" name="Picture 15">
              <a:extLst>
                <a:ext uri="{FF2B5EF4-FFF2-40B4-BE49-F238E27FC236}">
                  <a16:creationId xmlns:a16="http://schemas.microsoft.com/office/drawing/2014/main" id="{1FF67DA1-226F-4876-BC02-5FA74AD2A8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1" name="Picture 16">
              <a:extLst>
                <a:ext uri="{FF2B5EF4-FFF2-40B4-BE49-F238E27FC236}">
                  <a16:creationId xmlns:a16="http://schemas.microsoft.com/office/drawing/2014/main" id="{00832C7D-DA8A-4DE0-AF63-561F86C78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2" name="Picture 17">
              <a:extLst>
                <a:ext uri="{FF2B5EF4-FFF2-40B4-BE49-F238E27FC236}">
                  <a16:creationId xmlns:a16="http://schemas.microsoft.com/office/drawing/2014/main" id="{E14B4BF1-D53C-4CB1-A9FF-14A1A50F0A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3" name="Picture 18">
              <a:extLst>
                <a:ext uri="{FF2B5EF4-FFF2-40B4-BE49-F238E27FC236}">
                  <a16:creationId xmlns:a16="http://schemas.microsoft.com/office/drawing/2014/main" id="{5E18635A-AFD0-4AF3-AC73-C66C6DB363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4" name="Picture 19">
              <a:extLst>
                <a:ext uri="{FF2B5EF4-FFF2-40B4-BE49-F238E27FC236}">
                  <a16:creationId xmlns:a16="http://schemas.microsoft.com/office/drawing/2014/main" id="{33F1A1B2-7ED7-47B4-B3DD-637002DFBF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5" name="Picture 20">
              <a:extLst>
                <a:ext uri="{FF2B5EF4-FFF2-40B4-BE49-F238E27FC236}">
                  <a16:creationId xmlns:a16="http://schemas.microsoft.com/office/drawing/2014/main" id="{B9166CCA-5A72-40F2-98E6-FC37E02A75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6" name="Picture 21">
              <a:extLst>
                <a:ext uri="{FF2B5EF4-FFF2-40B4-BE49-F238E27FC236}">
                  <a16:creationId xmlns:a16="http://schemas.microsoft.com/office/drawing/2014/main" id="{2C80B4FE-BB67-4BFF-BF54-64F183C244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7" name="Picture 22">
              <a:extLst>
                <a:ext uri="{FF2B5EF4-FFF2-40B4-BE49-F238E27FC236}">
                  <a16:creationId xmlns:a16="http://schemas.microsoft.com/office/drawing/2014/main" id="{5B42907C-96E2-4E0B-9028-B8943776A8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8" name="Picture 23">
              <a:extLst>
                <a:ext uri="{FF2B5EF4-FFF2-40B4-BE49-F238E27FC236}">
                  <a16:creationId xmlns:a16="http://schemas.microsoft.com/office/drawing/2014/main" id="{21F0D97B-59F5-47C3-8951-BC75916EE1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10" name="Group 56">
            <a:extLst>
              <a:ext uri="{FF2B5EF4-FFF2-40B4-BE49-F238E27FC236}">
                <a16:creationId xmlns:a16="http://schemas.microsoft.com/office/drawing/2014/main" id="{1D877FF8-CBBB-4BF6-8304-2B2BB06B127F}"/>
              </a:ext>
            </a:extLst>
          </p:cNvPr>
          <p:cNvGrpSpPr/>
          <p:nvPr/>
        </p:nvGrpSpPr>
        <p:grpSpPr>
          <a:xfrm rot="5400000">
            <a:off x="8623040" y="3080407"/>
            <a:ext cx="1539560" cy="171967"/>
            <a:chOff x="7746380" y="2949426"/>
            <a:chExt cx="2188691" cy="244475"/>
          </a:xfrm>
        </p:grpSpPr>
        <p:pic>
          <p:nvPicPr>
            <p:cNvPr id="413" name="Picture 14">
              <a:extLst>
                <a:ext uri="{FF2B5EF4-FFF2-40B4-BE49-F238E27FC236}">
                  <a16:creationId xmlns:a16="http://schemas.microsoft.com/office/drawing/2014/main" id="{974F8947-ADAB-478D-8F99-279795E592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4" name="Picture 15">
              <a:extLst>
                <a:ext uri="{FF2B5EF4-FFF2-40B4-BE49-F238E27FC236}">
                  <a16:creationId xmlns:a16="http://schemas.microsoft.com/office/drawing/2014/main" id="{4D025BA7-CDC9-4F53-A44F-33CB52634A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5" name="Picture 16">
              <a:extLst>
                <a:ext uri="{FF2B5EF4-FFF2-40B4-BE49-F238E27FC236}">
                  <a16:creationId xmlns:a16="http://schemas.microsoft.com/office/drawing/2014/main" id="{254224A7-FED6-4ADD-B461-A11DB479EF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6" name="Picture 17">
              <a:extLst>
                <a:ext uri="{FF2B5EF4-FFF2-40B4-BE49-F238E27FC236}">
                  <a16:creationId xmlns:a16="http://schemas.microsoft.com/office/drawing/2014/main" id="{7BF8D7FC-4FC6-4DD9-A3A1-1FBCC4F533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7" name="Picture 18">
              <a:extLst>
                <a:ext uri="{FF2B5EF4-FFF2-40B4-BE49-F238E27FC236}">
                  <a16:creationId xmlns:a16="http://schemas.microsoft.com/office/drawing/2014/main" id="{FA340BA6-50AE-4DC1-AB5B-6503E567E9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8" name="Picture 19">
              <a:extLst>
                <a:ext uri="{FF2B5EF4-FFF2-40B4-BE49-F238E27FC236}">
                  <a16:creationId xmlns:a16="http://schemas.microsoft.com/office/drawing/2014/main" id="{1BD7EF96-CA29-404C-9877-D7E8FB3472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9" name="Picture 20">
              <a:extLst>
                <a:ext uri="{FF2B5EF4-FFF2-40B4-BE49-F238E27FC236}">
                  <a16:creationId xmlns:a16="http://schemas.microsoft.com/office/drawing/2014/main" id="{29C48AD0-E76F-41AB-BE65-50C7279541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0" name="Picture 21">
              <a:extLst>
                <a:ext uri="{FF2B5EF4-FFF2-40B4-BE49-F238E27FC236}">
                  <a16:creationId xmlns:a16="http://schemas.microsoft.com/office/drawing/2014/main" id="{598BC358-1AEE-49A4-8E44-142BBC415A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1" name="Picture 22">
              <a:extLst>
                <a:ext uri="{FF2B5EF4-FFF2-40B4-BE49-F238E27FC236}">
                  <a16:creationId xmlns:a16="http://schemas.microsoft.com/office/drawing/2014/main" id="{C6C12C92-F698-405E-869C-63ED50D77F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2" name="Picture 23">
              <a:extLst>
                <a:ext uri="{FF2B5EF4-FFF2-40B4-BE49-F238E27FC236}">
                  <a16:creationId xmlns:a16="http://schemas.microsoft.com/office/drawing/2014/main" id="{9B720DDF-250A-4EC1-9EE9-A830D782FE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24" name="Group 56">
            <a:extLst>
              <a:ext uri="{FF2B5EF4-FFF2-40B4-BE49-F238E27FC236}">
                <a16:creationId xmlns:a16="http://schemas.microsoft.com/office/drawing/2014/main" id="{254CC49E-BB72-4A75-8C89-1936894651B6}"/>
              </a:ext>
            </a:extLst>
          </p:cNvPr>
          <p:cNvGrpSpPr/>
          <p:nvPr/>
        </p:nvGrpSpPr>
        <p:grpSpPr>
          <a:xfrm rot="5400000">
            <a:off x="9513087" y="3082017"/>
            <a:ext cx="1539560" cy="171967"/>
            <a:chOff x="7746380" y="2949426"/>
            <a:chExt cx="2188691" cy="244475"/>
          </a:xfrm>
        </p:grpSpPr>
        <p:pic>
          <p:nvPicPr>
            <p:cNvPr id="427" name="Picture 14">
              <a:extLst>
                <a:ext uri="{FF2B5EF4-FFF2-40B4-BE49-F238E27FC236}">
                  <a16:creationId xmlns:a16="http://schemas.microsoft.com/office/drawing/2014/main" id="{4D796E30-1E2F-43AC-85BE-DF4DFE49C3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8" name="Picture 15">
              <a:extLst>
                <a:ext uri="{FF2B5EF4-FFF2-40B4-BE49-F238E27FC236}">
                  <a16:creationId xmlns:a16="http://schemas.microsoft.com/office/drawing/2014/main" id="{876D8728-E324-4213-AA24-B4731E009E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9" name="Picture 16">
              <a:extLst>
                <a:ext uri="{FF2B5EF4-FFF2-40B4-BE49-F238E27FC236}">
                  <a16:creationId xmlns:a16="http://schemas.microsoft.com/office/drawing/2014/main" id="{36F25D1B-2FF2-4E7B-A2EC-F3CC77416E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0" name="Picture 17">
              <a:extLst>
                <a:ext uri="{FF2B5EF4-FFF2-40B4-BE49-F238E27FC236}">
                  <a16:creationId xmlns:a16="http://schemas.microsoft.com/office/drawing/2014/main" id="{461E68B4-2B28-4F38-937B-381FE1860B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1" name="Picture 18">
              <a:extLst>
                <a:ext uri="{FF2B5EF4-FFF2-40B4-BE49-F238E27FC236}">
                  <a16:creationId xmlns:a16="http://schemas.microsoft.com/office/drawing/2014/main" id="{1CE29F04-25C3-496E-A8EE-999BC2F8EB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2" name="Picture 19">
              <a:extLst>
                <a:ext uri="{FF2B5EF4-FFF2-40B4-BE49-F238E27FC236}">
                  <a16:creationId xmlns:a16="http://schemas.microsoft.com/office/drawing/2014/main" id="{DEA23494-5050-4F6E-8A4E-77EB699A78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3" name="Picture 20">
              <a:extLst>
                <a:ext uri="{FF2B5EF4-FFF2-40B4-BE49-F238E27FC236}">
                  <a16:creationId xmlns:a16="http://schemas.microsoft.com/office/drawing/2014/main" id="{932170E2-DE18-49E4-AA20-E07A597C71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4" name="Picture 21">
              <a:extLst>
                <a:ext uri="{FF2B5EF4-FFF2-40B4-BE49-F238E27FC236}">
                  <a16:creationId xmlns:a16="http://schemas.microsoft.com/office/drawing/2014/main" id="{2E35D697-DF95-4713-A919-996F5271AB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5" name="Picture 22">
              <a:extLst>
                <a:ext uri="{FF2B5EF4-FFF2-40B4-BE49-F238E27FC236}">
                  <a16:creationId xmlns:a16="http://schemas.microsoft.com/office/drawing/2014/main" id="{3C3BF793-E721-4F0C-A7C0-84A2154369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6" name="Picture 23">
              <a:extLst>
                <a:ext uri="{FF2B5EF4-FFF2-40B4-BE49-F238E27FC236}">
                  <a16:creationId xmlns:a16="http://schemas.microsoft.com/office/drawing/2014/main" id="{CF6B49FF-2CF6-42B2-9AE4-8D114652B7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38" name="Group 56">
            <a:extLst>
              <a:ext uri="{FF2B5EF4-FFF2-40B4-BE49-F238E27FC236}">
                <a16:creationId xmlns:a16="http://schemas.microsoft.com/office/drawing/2014/main" id="{05CE9C1D-A81B-4BA0-AAB8-1D276BE9AABF}"/>
              </a:ext>
            </a:extLst>
          </p:cNvPr>
          <p:cNvGrpSpPr/>
          <p:nvPr/>
        </p:nvGrpSpPr>
        <p:grpSpPr>
          <a:xfrm rot="5400000">
            <a:off x="10408273" y="3082017"/>
            <a:ext cx="1539560" cy="171967"/>
            <a:chOff x="7746380" y="2949426"/>
            <a:chExt cx="2188691" cy="244475"/>
          </a:xfrm>
        </p:grpSpPr>
        <p:pic>
          <p:nvPicPr>
            <p:cNvPr id="441" name="Picture 14">
              <a:extLst>
                <a:ext uri="{FF2B5EF4-FFF2-40B4-BE49-F238E27FC236}">
                  <a16:creationId xmlns:a16="http://schemas.microsoft.com/office/drawing/2014/main" id="{384CF681-9305-4B44-8C15-B0A7A11C5D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2" name="Picture 15">
              <a:extLst>
                <a:ext uri="{FF2B5EF4-FFF2-40B4-BE49-F238E27FC236}">
                  <a16:creationId xmlns:a16="http://schemas.microsoft.com/office/drawing/2014/main" id="{497B45B5-4E03-4756-B4FC-D150BFB5BC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3" name="Picture 16">
              <a:extLst>
                <a:ext uri="{FF2B5EF4-FFF2-40B4-BE49-F238E27FC236}">
                  <a16:creationId xmlns:a16="http://schemas.microsoft.com/office/drawing/2014/main" id="{E10B36CD-2508-4A88-BD2E-A66AE2DC93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4" name="Picture 17">
              <a:extLst>
                <a:ext uri="{FF2B5EF4-FFF2-40B4-BE49-F238E27FC236}">
                  <a16:creationId xmlns:a16="http://schemas.microsoft.com/office/drawing/2014/main" id="{701333FC-5556-4AC8-A5BC-D408CD3020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5" name="Picture 18">
              <a:extLst>
                <a:ext uri="{FF2B5EF4-FFF2-40B4-BE49-F238E27FC236}">
                  <a16:creationId xmlns:a16="http://schemas.microsoft.com/office/drawing/2014/main" id="{BC4F32EF-55A6-4CB4-A854-900BC67BBB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6" name="Picture 19">
              <a:extLst>
                <a:ext uri="{FF2B5EF4-FFF2-40B4-BE49-F238E27FC236}">
                  <a16:creationId xmlns:a16="http://schemas.microsoft.com/office/drawing/2014/main" id="{A3897551-602D-4325-A43D-E6DCBE9239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7" name="Picture 20">
              <a:extLst>
                <a:ext uri="{FF2B5EF4-FFF2-40B4-BE49-F238E27FC236}">
                  <a16:creationId xmlns:a16="http://schemas.microsoft.com/office/drawing/2014/main" id="{DF0789A2-5A93-4D4D-8E04-647E6C2AF9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8" name="Picture 21">
              <a:extLst>
                <a:ext uri="{FF2B5EF4-FFF2-40B4-BE49-F238E27FC236}">
                  <a16:creationId xmlns:a16="http://schemas.microsoft.com/office/drawing/2014/main" id="{76842994-E324-419D-9447-06A5FF37FF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9" name="Picture 22">
              <a:extLst>
                <a:ext uri="{FF2B5EF4-FFF2-40B4-BE49-F238E27FC236}">
                  <a16:creationId xmlns:a16="http://schemas.microsoft.com/office/drawing/2014/main" id="{17EE17C6-FACB-4569-8FD1-0EC4AE9C45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0" name="Picture 23">
              <a:extLst>
                <a:ext uri="{FF2B5EF4-FFF2-40B4-BE49-F238E27FC236}">
                  <a16:creationId xmlns:a16="http://schemas.microsoft.com/office/drawing/2014/main" id="{EB6C9767-DEBE-4463-9460-4DC4177CF1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9060917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7 L 0.01927 -0.03796 C 0.02331 -0.0463 0.0293 -0.05046 0.03581 -0.05046 C 0.04297 -0.05046 0.04883 -0.0463 0.05286 -0.03796 L 0.07253 -3.7037E-7 " pathEditMode="relative" rAng="0" ptsTypes="AAAAA">
                                      <p:cBhvr>
                                        <p:cTn id="2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7037E-7 L 0.0918 -0.03773 C 0.09596 -0.04606 0.10221 -0.05046 0.10846 -0.05046 C 0.11588 -0.05046 0.12174 -0.04606 0.12578 -0.03773 L 0.14583 -3.7037E-7 " pathEditMode="relative" rAng="0" ptsTypes="AAAAA">
                                      <p:cBhvr>
                                        <p:cTn id="3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0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500"/>
                            </p:stCondLst>
                            <p:childTnLst>
                              <p:par>
                                <p:cTn id="4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7 L 0.16575 -0.03819 C 0.17005 -0.0463 0.1763 -0.05046 0.18281 -0.05046 C 0.19036 -0.05046 0.19635 -0.0463 0.20052 -0.03819 L 0.2207 -3.7037E-7 " pathEditMode="relative" rAng="0" ptsTypes="AAAAA">
                                      <p:cBhvr>
                                        <p:cTn id="5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10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500"/>
                            </p:stCondLst>
                            <p:childTnLst>
                              <p:par>
                                <p:cTn id="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7 L 0.2401 -0.03843 C 0.24401 -0.04699 0.25026 -0.05116 0.25677 -0.05116 C 0.26419 -0.05116 0.27005 -0.04699 0.27396 -0.03843 L 0.29388 -3.7037E-7 " pathEditMode="relative" rAng="0" ptsTypes="AAAAA">
                                      <p:cBhvr>
                                        <p:cTn id="7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000"/>
                            </p:stCondLst>
                            <p:childTnLst>
                              <p:par>
                                <p:cTn id="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500"/>
                            </p:stCondLst>
                            <p:childTnLst>
                              <p:par>
                                <p:cTn id="8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7 L 0.31341 -0.03843 C 0.31745 -0.04722 0.3237 -0.05116 0.33008 -0.05116 C 0.33737 -0.05116 0.34336 -0.04722 0.3474 -0.03843 L 0.36719 -3.7037E-7 " pathEditMode="relative" rAng="0" ptsTypes="AAAAA">
                                      <p:cBhvr>
                                        <p:cTn id="9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000"/>
                            </p:stCondLst>
                            <p:childTnLst>
                              <p:par>
                                <p:cTn id="9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500"/>
                                        <p:tgtEl>
                                          <p:spTgt spid="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500"/>
                            </p:stCondLst>
                            <p:childTnLst>
                              <p:par>
                                <p:cTn id="9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7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7 L 0.38672 -0.0375 C 0.39075 -0.04583 0.39687 -0.05023 0.40338 -0.05023 C 0.41068 -0.05023 0.41654 -0.04583 0.42057 -0.0375 L 0.44036 -3.7037E-7 " pathEditMode="relative" rAng="0" ptsTypes="AAAAA">
                                      <p:cBhvr>
                                        <p:cTn id="11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4" dur="500"/>
                                        <p:tgtEl>
                                          <p:spTgt spid="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7 L 0.4599 -0.03819 C 0.46393 -0.04676 0.47005 -0.05116 0.47656 -0.05116 C 0.48385 -0.05116 0.48971 -0.04676 0.49375 -0.03819 L 0.51354 -3.7037E-7 " pathEditMode="relative" rAng="0" ptsTypes="AAAAA">
                                      <p:cBhvr>
                                        <p:cTn id="12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1000"/>
                            </p:stCondLst>
                            <p:childTnLst>
                              <p:par>
                                <p:cTn id="1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2" dur="500"/>
                                        <p:tgtEl>
                                          <p:spTgt spid="1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1500"/>
                            </p:stCondLst>
                            <p:childTnLst>
                              <p:par>
                                <p:cTn id="13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7037E-7 L 0.53307 -0.0375 C 0.53724 -0.04583 0.54336 -0.05023 0.54974 -0.05023 C 0.55716 -0.05023 0.56302 -0.04583 0.56706 -0.0375 L 0.58685 -3.7037E-7 " pathEditMode="relative" rAng="0" ptsTypes="AAAAA">
                                      <p:cBhvr>
                                        <p:cTn id="14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00"/>
                            </p:stCondLst>
                            <p:childTnLst>
                              <p:par>
                                <p:cTn id="1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500"/>
                                        <p:tgtEl>
                                          <p:spTgt spid="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500"/>
                            </p:stCondLst>
                            <p:childTnLst>
                              <p:par>
                                <p:cTn id="1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1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" presetID="37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7037E-7 L 0.60638 -0.03819 C 0.61042 -0.04676 0.61654 -0.05116 0.62305 -0.05116 C 0.63034 -0.05116 0.6362 -0.04676 0.64023 -0.03819 L 0.66003 -3.7037E-7 " pathEditMode="relative" rAng="0" ptsTypes="AAAAA">
                                      <p:cBhvr>
                                        <p:cTn id="16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8" dur="500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1500"/>
                            </p:stCondLst>
                            <p:childTnLst>
                              <p:par>
                                <p:cTn id="17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9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37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3 -3.7037E-7 L 0.67956 -0.03819 C 0.68359 -0.04676 0.68971 -0.05116 0.69622 -0.05116 C 0.70351 -0.05116 0.70937 -0.04676 0.71354 -0.03819 L 0.7332 -3.7037E-7 " pathEditMode="relative" rAng="0" ptsTypes="AAAAA">
                                      <p:cBhvr>
                                        <p:cTn id="18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3" fill="hold">
                            <p:stCondLst>
                              <p:cond delay="1000"/>
                            </p:stCondLst>
                            <p:childTnLst>
                              <p:par>
                                <p:cTn id="18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6" dur="500"/>
                                        <p:tgtEl>
                                          <p:spTgt spid="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7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" presetID="37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7037E-7 L 0.75273 -0.0375 C 0.75677 -0.04583 0.76302 -0.05023 0.7694 -0.05023 C 0.77682 -0.05023 0.78268 -0.04583 0.78672 -0.0375 L 0.80651 -3.7037E-7 " pathEditMode="relative" rAng="0" ptsTypes="AAAAA">
                                      <p:cBhvr>
                                        <p:cTn id="20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1" fill="hold">
                            <p:stCondLst>
                              <p:cond delay="1000"/>
                            </p:stCondLst>
                            <p:childTnLst>
                              <p:par>
                                <p:cTn id="20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4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5" fill="hold">
                            <p:stCondLst>
                              <p:cond delay="1500"/>
                            </p:stCondLst>
                            <p:childTnLst>
                              <p:par>
                                <p:cTn id="20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5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37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7037E-7 L 0.82604 -0.03819 C 0.83008 -0.04676 0.8362 -0.05116 0.84271 -0.05116 C 0.85 -0.05116 0.85586 -0.04676 0.8599 -0.03819 L 0.87969 -3.7037E-7 " pathEditMode="relative" rAng="0" ptsTypes="AAAAA">
                                      <p:cBhvr>
                                        <p:cTn id="21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2" dur="500"/>
                                        <p:tgtEl>
                                          <p:spTgt spid="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3" fill="hold">
                            <p:stCondLst>
                              <p:cond delay="1500"/>
                            </p:stCondLst>
                            <p:childTnLst>
                              <p:par>
                                <p:cTn id="2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0" fill="hold">
                      <p:stCondLst>
                        <p:cond delay="indefinite"/>
                      </p:stCondLst>
                      <p:childTnLst>
                        <p:par>
                          <p:cTn id="231" fill="hold">
                            <p:stCondLst>
                              <p:cond delay="0"/>
                            </p:stCondLst>
                            <p:childTnLst>
                              <p:par>
                                <p:cTn id="23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3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4" grpId="0" animBg="1"/>
      <p:bldP spid="1767" grpId="0" animBg="1"/>
      <p:bldP spid="1785" grpId="0" animBg="1"/>
      <p:bldP spid="1821" grpId="0" animBg="1"/>
      <p:bldP spid="1827" grpId="0" animBg="1"/>
      <p:bldP spid="1833" grpId="0" animBg="1"/>
      <p:bldP spid="1839" grpId="0" animBg="1"/>
      <p:bldP spid="1845" grpId="0" animBg="1"/>
      <p:bldP spid="1851" grpId="0" animBg="1"/>
      <p:bldP spid="1857" grpId="0" animBg="1"/>
      <p:bldP spid="1863" grpId="0" animBg="1"/>
      <p:bldP spid="1869" grpId="0" animBg="1"/>
      <p:bldP spid="1775" grpId="0" animBg="1"/>
      <p:bldP spid="1775" grpId="1" animBg="1"/>
      <p:bldP spid="1775" grpId="2" animBg="1"/>
      <p:bldP spid="1775" grpId="3" animBg="1"/>
      <p:bldP spid="1775" grpId="4" animBg="1"/>
      <p:bldP spid="1775" grpId="5" animBg="1"/>
      <p:bldP spid="1775" grpId="6" animBg="1"/>
      <p:bldP spid="1775" grpId="7" animBg="1"/>
      <p:bldP spid="1775" grpId="8" animBg="1"/>
      <p:bldP spid="1775" grpId="9" animBg="1"/>
      <p:bldP spid="1775" grpId="10" animBg="1"/>
      <p:bldP spid="1775" grpId="11" animBg="1"/>
      <p:bldP spid="1775" grpId="12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A3DE5-6FF6-4E74-BAB9-D3BB8746394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by 2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6D62614-4309-4D34-A852-A3808691AB5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4936602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303544" y="1810308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98068" y="1807555"/>
            <a:ext cx="232967" cy="494964"/>
            <a:chOff x="7007418" y="926763"/>
            <a:chExt cx="23296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60725" y="159915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51274" y="159472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80410" y="1805173"/>
            <a:ext cx="314510" cy="494964"/>
            <a:chOff x="6998661" y="926763"/>
            <a:chExt cx="314510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6998661" y="928608"/>
              <a:ext cx="314510" cy="493119"/>
              <a:chOff x="6998661" y="928608"/>
              <a:chExt cx="314510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6998661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67855" y="1823352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76" name="Group 1775">
            <a:extLst>
              <a:ext uri="{FF2B5EF4-FFF2-40B4-BE49-F238E27FC236}">
                <a16:creationId xmlns:a16="http://schemas.microsoft.com/office/drawing/2014/main" id="{627FBFCE-DF0D-4414-80C2-57DB0EBF0D4E}"/>
              </a:ext>
            </a:extLst>
          </p:cNvPr>
          <p:cNvGrpSpPr/>
          <p:nvPr/>
        </p:nvGrpSpPr>
        <p:grpSpPr>
          <a:xfrm>
            <a:off x="65215" y="486997"/>
            <a:ext cx="1906132" cy="817087"/>
            <a:chOff x="250082" y="372323"/>
            <a:chExt cx="953955" cy="1134018"/>
          </a:xfrm>
        </p:grpSpPr>
        <p:sp>
          <p:nvSpPr>
            <p:cNvPr id="1777" name="Rectangle: Rounded Corners 1776">
              <a:extLst>
                <a:ext uri="{FF2B5EF4-FFF2-40B4-BE49-F238E27FC236}">
                  <a16:creationId xmlns:a16="http://schemas.microsoft.com/office/drawing/2014/main" id="{802BB732-FF95-41AA-8055-BB8B53949D71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A87EBBDD-CE42-4165-9FC9-3C9D8BE1C56E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0 </a:t>
              </a:r>
              <a:r>
                <a:rPr lang="en-GB" sz="3600" dirty="0">
                  <a:latin typeface="Calibri" panose="020F0502020204030204" pitchFamily="34" charset="0"/>
                </a:rPr>
                <a:t>÷ 2 = 2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79" name="Group 1778">
            <a:extLst>
              <a:ext uri="{FF2B5EF4-FFF2-40B4-BE49-F238E27FC236}">
                <a16:creationId xmlns:a16="http://schemas.microsoft.com/office/drawing/2014/main" id="{C3B37C7C-9230-40AC-B2B2-D1828F1E8091}"/>
              </a:ext>
            </a:extLst>
          </p:cNvPr>
          <p:cNvGrpSpPr/>
          <p:nvPr/>
        </p:nvGrpSpPr>
        <p:grpSpPr>
          <a:xfrm>
            <a:off x="938260" y="487175"/>
            <a:ext cx="1906132" cy="817087"/>
            <a:chOff x="250082" y="372323"/>
            <a:chExt cx="953955" cy="1134018"/>
          </a:xfrm>
        </p:grpSpPr>
        <p:sp>
          <p:nvSpPr>
            <p:cNvPr id="1780" name="Rectangle: Rounded Corners 1779">
              <a:extLst>
                <a:ext uri="{FF2B5EF4-FFF2-40B4-BE49-F238E27FC236}">
                  <a16:creationId xmlns:a16="http://schemas.microsoft.com/office/drawing/2014/main" id="{4A47035F-A520-44D0-8514-4199E56DE0AF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5030F906-B8AA-4471-B8EF-9345799D8333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 </a:t>
              </a:r>
              <a:r>
                <a:rPr lang="en-GB" sz="3600" dirty="0">
                  <a:latin typeface="Calibri" panose="020F0502020204030204" pitchFamily="34" charset="0"/>
                </a:rPr>
                <a:t>÷ 2 = 1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82" name="Group 1781">
            <a:extLst>
              <a:ext uri="{FF2B5EF4-FFF2-40B4-BE49-F238E27FC236}">
                <a16:creationId xmlns:a16="http://schemas.microsoft.com/office/drawing/2014/main" id="{3C58E2DA-0FF2-483C-BB66-44312A370C0C}"/>
              </a:ext>
            </a:extLst>
          </p:cNvPr>
          <p:cNvGrpSpPr/>
          <p:nvPr/>
        </p:nvGrpSpPr>
        <p:grpSpPr>
          <a:xfrm>
            <a:off x="1830672" y="486997"/>
            <a:ext cx="1906132" cy="817087"/>
            <a:chOff x="250082" y="372323"/>
            <a:chExt cx="953955" cy="1134018"/>
          </a:xfrm>
        </p:grpSpPr>
        <p:sp>
          <p:nvSpPr>
            <p:cNvPr id="1783" name="Rectangle: Rounded Corners 1782">
              <a:extLst>
                <a:ext uri="{FF2B5EF4-FFF2-40B4-BE49-F238E27FC236}">
                  <a16:creationId xmlns:a16="http://schemas.microsoft.com/office/drawing/2014/main" id="{8B46678E-8663-4FCD-826C-C53DF8FFB5E2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4" name="TextBox 1783">
              <a:extLst>
                <a:ext uri="{FF2B5EF4-FFF2-40B4-BE49-F238E27FC236}">
                  <a16:creationId xmlns:a16="http://schemas.microsoft.com/office/drawing/2014/main" id="{0B2E4084-B5A6-48B2-8E57-6EECB0EF8BDA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 </a:t>
              </a:r>
              <a:r>
                <a:rPr lang="en-GB" sz="3600" dirty="0">
                  <a:latin typeface="Calibri" panose="020F0502020204030204" pitchFamily="34" charset="0"/>
                </a:rPr>
                <a:t>÷ 2 = 2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44726" y="15947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79038" y="1805173"/>
            <a:ext cx="314510" cy="494964"/>
            <a:chOff x="6998661" y="926763"/>
            <a:chExt cx="314510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6998661" y="928608"/>
              <a:ext cx="314510" cy="493119"/>
              <a:chOff x="6998661" y="928608"/>
              <a:chExt cx="314510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6998661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791" name="Group 1790">
            <a:extLst>
              <a:ext uri="{FF2B5EF4-FFF2-40B4-BE49-F238E27FC236}">
                <a16:creationId xmlns:a16="http://schemas.microsoft.com/office/drawing/2014/main" id="{73B75821-8F39-4F10-B251-B14BC70E634F}"/>
              </a:ext>
            </a:extLst>
          </p:cNvPr>
          <p:cNvGrpSpPr/>
          <p:nvPr/>
        </p:nvGrpSpPr>
        <p:grpSpPr>
          <a:xfrm>
            <a:off x="2744371" y="487065"/>
            <a:ext cx="1906132" cy="817087"/>
            <a:chOff x="250082" y="372323"/>
            <a:chExt cx="953955" cy="1134018"/>
          </a:xfrm>
        </p:grpSpPr>
        <p:sp>
          <p:nvSpPr>
            <p:cNvPr id="1792" name="Rectangle: Rounded Corners 1791">
              <a:extLst>
                <a:ext uri="{FF2B5EF4-FFF2-40B4-BE49-F238E27FC236}">
                  <a16:creationId xmlns:a16="http://schemas.microsoft.com/office/drawing/2014/main" id="{8F5F0806-8FD2-455F-B269-C8EE5EBF593F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3" name="TextBox 1792">
              <a:extLst>
                <a:ext uri="{FF2B5EF4-FFF2-40B4-BE49-F238E27FC236}">
                  <a16:creationId xmlns:a16="http://schemas.microsoft.com/office/drawing/2014/main" id="{DD778B7C-10F6-4492-A1F9-B48BB8EBFE49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 </a:t>
              </a:r>
              <a:r>
                <a:rPr lang="en-GB" sz="3600" dirty="0">
                  <a:latin typeface="Calibri" panose="020F0502020204030204" pitchFamily="34" charset="0"/>
                </a:rPr>
                <a:t>÷ 2 = 3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94" name="Group 1793">
            <a:extLst>
              <a:ext uri="{FF2B5EF4-FFF2-40B4-BE49-F238E27FC236}">
                <a16:creationId xmlns:a16="http://schemas.microsoft.com/office/drawing/2014/main" id="{2EC303A1-1D1C-4EF0-8587-CDA4717FF2A3}"/>
              </a:ext>
            </a:extLst>
          </p:cNvPr>
          <p:cNvGrpSpPr/>
          <p:nvPr/>
        </p:nvGrpSpPr>
        <p:grpSpPr>
          <a:xfrm>
            <a:off x="3641078" y="486997"/>
            <a:ext cx="1906132" cy="817087"/>
            <a:chOff x="250082" y="372323"/>
            <a:chExt cx="953955" cy="1134018"/>
          </a:xfrm>
        </p:grpSpPr>
        <p:sp>
          <p:nvSpPr>
            <p:cNvPr id="1795" name="Rectangle: Rounded Corners 1794">
              <a:extLst>
                <a:ext uri="{FF2B5EF4-FFF2-40B4-BE49-F238E27FC236}">
                  <a16:creationId xmlns:a16="http://schemas.microsoft.com/office/drawing/2014/main" id="{9B2535A4-05E3-47FF-A82E-3B013B9E29A5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BF720409-D0DC-4331-9557-624E9FF4E7D5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 </a:t>
              </a:r>
              <a:r>
                <a:rPr lang="en-GB" sz="3600" dirty="0">
                  <a:latin typeface="Calibri" panose="020F0502020204030204" pitchFamily="34" charset="0"/>
                </a:rPr>
                <a:t>÷ 2 = 4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97" name="Group 1796">
            <a:extLst>
              <a:ext uri="{FF2B5EF4-FFF2-40B4-BE49-F238E27FC236}">
                <a16:creationId xmlns:a16="http://schemas.microsoft.com/office/drawing/2014/main" id="{4D67B207-20C2-45F0-B642-3CAEB1B2954F}"/>
              </a:ext>
            </a:extLst>
          </p:cNvPr>
          <p:cNvGrpSpPr/>
          <p:nvPr/>
        </p:nvGrpSpPr>
        <p:grpSpPr>
          <a:xfrm>
            <a:off x="4529969" y="486997"/>
            <a:ext cx="1995794" cy="817087"/>
            <a:chOff x="250081" y="372323"/>
            <a:chExt cx="998828" cy="1134018"/>
          </a:xfrm>
        </p:grpSpPr>
        <p:sp>
          <p:nvSpPr>
            <p:cNvPr id="1798" name="Rectangle: Rounded Corners 1797">
              <a:extLst>
                <a:ext uri="{FF2B5EF4-FFF2-40B4-BE49-F238E27FC236}">
                  <a16:creationId xmlns:a16="http://schemas.microsoft.com/office/drawing/2014/main" id="{2680B6FC-5207-4506-A655-60D89473615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332FB148-D431-4A91-B5D2-5A8F88E227F9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10 </a:t>
              </a:r>
              <a:r>
                <a:rPr lang="en-GB" sz="3600" dirty="0">
                  <a:latin typeface="Calibri" panose="020F0502020204030204" pitchFamily="34" charset="0"/>
                </a:rPr>
                <a:t>÷ 2 = 5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0" name="Group 1799">
            <a:extLst>
              <a:ext uri="{FF2B5EF4-FFF2-40B4-BE49-F238E27FC236}">
                <a16:creationId xmlns:a16="http://schemas.microsoft.com/office/drawing/2014/main" id="{ED363861-F104-4643-B0E6-5F6617235593}"/>
              </a:ext>
            </a:extLst>
          </p:cNvPr>
          <p:cNvGrpSpPr/>
          <p:nvPr/>
        </p:nvGrpSpPr>
        <p:grpSpPr>
          <a:xfrm>
            <a:off x="5420365" y="486997"/>
            <a:ext cx="1995794" cy="817087"/>
            <a:chOff x="250081" y="372323"/>
            <a:chExt cx="998828" cy="1134018"/>
          </a:xfrm>
        </p:grpSpPr>
        <p:sp>
          <p:nvSpPr>
            <p:cNvPr id="1801" name="Rectangle: Rounded Corners 1800">
              <a:extLst>
                <a:ext uri="{FF2B5EF4-FFF2-40B4-BE49-F238E27FC236}">
                  <a16:creationId xmlns:a16="http://schemas.microsoft.com/office/drawing/2014/main" id="{8843694A-C8F7-4542-AD65-21FB04F12128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0488AB97-037C-45F3-858C-9D4C75ED270E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 </a:t>
              </a:r>
              <a:r>
                <a:rPr lang="en-GB" sz="3600" dirty="0">
                  <a:latin typeface="Calibri" panose="020F0502020204030204" pitchFamily="34" charset="0"/>
                </a:rPr>
                <a:t>÷ 2 = 6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5134A55-2ED0-4D1A-8F94-65D994B5CA50}"/>
              </a:ext>
            </a:extLst>
          </p:cNvPr>
          <p:cNvGrpSpPr/>
          <p:nvPr/>
        </p:nvGrpSpPr>
        <p:grpSpPr>
          <a:xfrm>
            <a:off x="6315573" y="489819"/>
            <a:ext cx="1995794" cy="817087"/>
            <a:chOff x="250081" y="372323"/>
            <a:chExt cx="998828" cy="1134018"/>
          </a:xfrm>
        </p:grpSpPr>
        <p:sp>
          <p:nvSpPr>
            <p:cNvPr id="1804" name="Rectangle: Rounded Corners 1803">
              <a:extLst>
                <a:ext uri="{FF2B5EF4-FFF2-40B4-BE49-F238E27FC236}">
                  <a16:creationId xmlns:a16="http://schemas.microsoft.com/office/drawing/2014/main" id="{4E878575-4953-4BE8-B89C-F374A5C89D35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5" name="TextBox 1804">
              <a:extLst>
                <a:ext uri="{FF2B5EF4-FFF2-40B4-BE49-F238E27FC236}">
                  <a16:creationId xmlns:a16="http://schemas.microsoft.com/office/drawing/2014/main" id="{DE861527-8460-4C1C-B9DA-3A0012DB99B5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14 </a:t>
              </a:r>
              <a:r>
                <a:rPr lang="en-GB" sz="3600" dirty="0">
                  <a:latin typeface="Calibri" panose="020F0502020204030204" pitchFamily="34" charset="0"/>
                </a:rPr>
                <a:t>÷ 2 = 7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6" name="Group 1805">
            <a:extLst>
              <a:ext uri="{FF2B5EF4-FFF2-40B4-BE49-F238E27FC236}">
                <a16:creationId xmlns:a16="http://schemas.microsoft.com/office/drawing/2014/main" id="{8F9FBF15-3DDB-4AF1-BB30-B30245A665AA}"/>
              </a:ext>
            </a:extLst>
          </p:cNvPr>
          <p:cNvGrpSpPr/>
          <p:nvPr/>
        </p:nvGrpSpPr>
        <p:grpSpPr>
          <a:xfrm>
            <a:off x="7212666" y="489855"/>
            <a:ext cx="1995794" cy="817087"/>
            <a:chOff x="250081" y="372323"/>
            <a:chExt cx="998828" cy="1134018"/>
          </a:xfrm>
        </p:grpSpPr>
        <p:sp>
          <p:nvSpPr>
            <p:cNvPr id="1807" name="Rectangle: Rounded Corners 1806">
              <a:extLst>
                <a:ext uri="{FF2B5EF4-FFF2-40B4-BE49-F238E27FC236}">
                  <a16:creationId xmlns:a16="http://schemas.microsoft.com/office/drawing/2014/main" id="{D421BC10-CD96-4720-9D12-BBCE95077011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D1F9B0DE-3199-4619-A17E-0AEA122E6D6A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16 </a:t>
              </a:r>
              <a:r>
                <a:rPr lang="en-GB" sz="3600" dirty="0">
                  <a:latin typeface="Calibri" panose="020F0502020204030204" pitchFamily="34" charset="0"/>
                </a:rPr>
                <a:t>÷ 2 = 8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9" name="Group 1808">
            <a:extLst>
              <a:ext uri="{FF2B5EF4-FFF2-40B4-BE49-F238E27FC236}">
                <a16:creationId xmlns:a16="http://schemas.microsoft.com/office/drawing/2014/main" id="{BCA12D2C-2509-41FF-99BC-383BFC2A6DAF}"/>
              </a:ext>
            </a:extLst>
          </p:cNvPr>
          <p:cNvGrpSpPr/>
          <p:nvPr/>
        </p:nvGrpSpPr>
        <p:grpSpPr>
          <a:xfrm>
            <a:off x="8105466" y="489855"/>
            <a:ext cx="1995794" cy="817087"/>
            <a:chOff x="250081" y="372323"/>
            <a:chExt cx="998828" cy="1134018"/>
          </a:xfrm>
        </p:grpSpPr>
        <p:sp>
          <p:nvSpPr>
            <p:cNvPr id="1810" name="Rectangle: Rounded Corners 1809">
              <a:extLst>
                <a:ext uri="{FF2B5EF4-FFF2-40B4-BE49-F238E27FC236}">
                  <a16:creationId xmlns:a16="http://schemas.microsoft.com/office/drawing/2014/main" id="{CED80FF2-8909-4790-B790-91D514DB0BB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9A27C705-7066-4F9A-ADAD-549A5B22D463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18 </a:t>
              </a:r>
              <a:r>
                <a:rPr lang="en-GB" sz="3600" dirty="0">
                  <a:latin typeface="Calibri" panose="020F0502020204030204" pitchFamily="34" charset="0"/>
                </a:rPr>
                <a:t>÷ 2 = 9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2" name="Group 1811">
            <a:extLst>
              <a:ext uri="{FF2B5EF4-FFF2-40B4-BE49-F238E27FC236}">
                <a16:creationId xmlns:a16="http://schemas.microsoft.com/office/drawing/2014/main" id="{928964F5-82BF-4920-90C7-72A0CC81F762}"/>
              </a:ext>
            </a:extLst>
          </p:cNvPr>
          <p:cNvGrpSpPr/>
          <p:nvPr/>
        </p:nvGrpSpPr>
        <p:grpSpPr>
          <a:xfrm>
            <a:off x="8998264" y="492846"/>
            <a:ext cx="2231998" cy="817087"/>
            <a:chOff x="250080" y="372323"/>
            <a:chExt cx="1117040" cy="1134018"/>
          </a:xfrm>
        </p:grpSpPr>
        <p:sp>
          <p:nvSpPr>
            <p:cNvPr id="1813" name="Rectangle: Rounded Corners 1812">
              <a:extLst>
                <a:ext uri="{FF2B5EF4-FFF2-40B4-BE49-F238E27FC236}">
                  <a16:creationId xmlns:a16="http://schemas.microsoft.com/office/drawing/2014/main" id="{DF31A233-A6A6-4D9F-AC5A-1AA675BD9062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4" name="TextBox 1813">
              <a:extLst>
                <a:ext uri="{FF2B5EF4-FFF2-40B4-BE49-F238E27FC236}">
                  <a16:creationId xmlns:a16="http://schemas.microsoft.com/office/drawing/2014/main" id="{6B6B9D52-BE99-4BBD-AB9E-594B3230D383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20 </a:t>
              </a:r>
              <a:r>
                <a:rPr lang="en-GB" sz="3600" dirty="0">
                  <a:latin typeface="Calibri" panose="020F0502020204030204" pitchFamily="34" charset="0"/>
                </a:rPr>
                <a:t>÷ 2 = 10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5" name="Group 1814">
            <a:extLst>
              <a:ext uri="{FF2B5EF4-FFF2-40B4-BE49-F238E27FC236}">
                <a16:creationId xmlns:a16="http://schemas.microsoft.com/office/drawing/2014/main" id="{A648FBE8-F8A4-4CE4-AC05-6369892FB8B7}"/>
              </a:ext>
            </a:extLst>
          </p:cNvPr>
          <p:cNvGrpSpPr/>
          <p:nvPr/>
        </p:nvGrpSpPr>
        <p:grpSpPr>
          <a:xfrm>
            <a:off x="9444661" y="490943"/>
            <a:ext cx="2231998" cy="817087"/>
            <a:chOff x="250080" y="372323"/>
            <a:chExt cx="1117040" cy="1134018"/>
          </a:xfrm>
        </p:grpSpPr>
        <p:sp>
          <p:nvSpPr>
            <p:cNvPr id="1816" name="Rectangle: Rounded Corners 1815">
              <a:extLst>
                <a:ext uri="{FF2B5EF4-FFF2-40B4-BE49-F238E27FC236}">
                  <a16:creationId xmlns:a16="http://schemas.microsoft.com/office/drawing/2014/main" id="{9FFA3DC7-9407-420C-9E5F-384ABD429254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1B4F9294-9EC4-4EF7-BD5D-2372213D0772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22 </a:t>
              </a:r>
              <a:r>
                <a:rPr lang="en-GB" sz="3600" dirty="0">
                  <a:latin typeface="Calibri" panose="020F0502020204030204" pitchFamily="34" charset="0"/>
                </a:rPr>
                <a:t>÷ 2 = 11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8" name="Group 1817">
            <a:extLst>
              <a:ext uri="{FF2B5EF4-FFF2-40B4-BE49-F238E27FC236}">
                <a16:creationId xmlns:a16="http://schemas.microsoft.com/office/drawing/2014/main" id="{7AB45E5B-B5FC-4F77-AB33-F6C00A07C529}"/>
              </a:ext>
            </a:extLst>
          </p:cNvPr>
          <p:cNvGrpSpPr/>
          <p:nvPr/>
        </p:nvGrpSpPr>
        <p:grpSpPr>
          <a:xfrm>
            <a:off x="9902753" y="492416"/>
            <a:ext cx="2231998" cy="817087"/>
            <a:chOff x="250080" y="372323"/>
            <a:chExt cx="1117040" cy="1134018"/>
          </a:xfrm>
        </p:grpSpPr>
        <p:sp>
          <p:nvSpPr>
            <p:cNvPr id="1819" name="Rectangle: Rounded Corners 1818">
              <a:extLst>
                <a:ext uri="{FF2B5EF4-FFF2-40B4-BE49-F238E27FC236}">
                  <a16:creationId xmlns:a16="http://schemas.microsoft.com/office/drawing/2014/main" id="{CBC1FF38-14D6-417B-B3DC-730B81925DDE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B9E10D66-D484-42A0-BC63-308A4AE65993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24 </a:t>
              </a:r>
              <a:r>
                <a:rPr lang="en-GB" sz="3600" dirty="0">
                  <a:latin typeface="Calibri" panose="020F0502020204030204" pitchFamily="34" charset="0"/>
                </a:rPr>
                <a:t>÷ 2 = 12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37716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72028" y="1802896"/>
            <a:ext cx="314510" cy="494964"/>
            <a:chOff x="6998661" y="926763"/>
            <a:chExt cx="314510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98661" y="928608"/>
              <a:ext cx="314510" cy="493119"/>
              <a:chOff x="6998661" y="928608"/>
              <a:chExt cx="314510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98661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31810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14610" y="1802896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26666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9466" y="1809353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23830" y="159983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506630" y="1810287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14577" y="160303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97377" y="1813480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607471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90271" y="1815073"/>
            <a:ext cx="444352" cy="494964"/>
            <a:chOff x="6947149" y="926763"/>
            <a:chExt cx="444352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91192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73992" y="1809353"/>
            <a:ext cx="444352" cy="494964"/>
            <a:chOff x="6947149" y="926763"/>
            <a:chExt cx="444352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93536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76336" y="1815073"/>
            <a:ext cx="444352" cy="494964"/>
            <a:chOff x="6947149" y="926763"/>
            <a:chExt cx="444352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22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80093" y="159816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962893" y="1808614"/>
            <a:ext cx="444352" cy="494964"/>
            <a:chOff x="6947149" y="926763"/>
            <a:chExt cx="444352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75" name="Oval 1774">
            <a:extLst>
              <a:ext uri="{FF2B5EF4-FFF2-40B4-BE49-F238E27FC236}">
                <a16:creationId xmlns:a16="http://schemas.microsoft.com/office/drawing/2014/main" id="{485E2991-BD0D-4CD5-B308-21BB1AA67550}"/>
              </a:ext>
            </a:extLst>
          </p:cNvPr>
          <p:cNvSpPr/>
          <p:nvPr/>
        </p:nvSpPr>
        <p:spPr>
          <a:xfrm>
            <a:off x="381436" y="165778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994" name="Group 1993">
            <a:extLst>
              <a:ext uri="{FF2B5EF4-FFF2-40B4-BE49-F238E27FC236}">
                <a16:creationId xmlns:a16="http://schemas.microsoft.com/office/drawing/2014/main" id="{9FCCA7BE-49E5-465F-AC05-095C9ABE45F9}"/>
              </a:ext>
            </a:extLst>
          </p:cNvPr>
          <p:cNvGrpSpPr/>
          <p:nvPr/>
        </p:nvGrpSpPr>
        <p:grpSpPr>
          <a:xfrm rot="5400000">
            <a:off x="10874966" y="2633208"/>
            <a:ext cx="618178" cy="171780"/>
            <a:chOff x="5959359" y="5529580"/>
            <a:chExt cx="618178" cy="171780"/>
          </a:xfrm>
        </p:grpSpPr>
        <p:pic>
          <p:nvPicPr>
            <p:cNvPr id="1995" name="Picture 1994">
              <a:extLst>
                <a:ext uri="{FF2B5EF4-FFF2-40B4-BE49-F238E27FC236}">
                  <a16:creationId xmlns:a16="http://schemas.microsoft.com/office/drawing/2014/main" id="{5569359F-C96A-4224-8803-A5E8338373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6" name="Picture 1995">
              <a:extLst>
                <a:ext uri="{FF2B5EF4-FFF2-40B4-BE49-F238E27FC236}">
                  <a16:creationId xmlns:a16="http://schemas.microsoft.com/office/drawing/2014/main" id="{285046DA-0107-41DD-9E93-B6A06F31C3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98" name="Group 1997">
            <a:extLst>
              <a:ext uri="{FF2B5EF4-FFF2-40B4-BE49-F238E27FC236}">
                <a16:creationId xmlns:a16="http://schemas.microsoft.com/office/drawing/2014/main" id="{6A3C297B-C1EC-4076-AB72-C937BE5D8DAC}"/>
              </a:ext>
            </a:extLst>
          </p:cNvPr>
          <p:cNvGrpSpPr/>
          <p:nvPr/>
        </p:nvGrpSpPr>
        <p:grpSpPr>
          <a:xfrm rot="5400000">
            <a:off x="1049870" y="2634943"/>
            <a:ext cx="618178" cy="171780"/>
            <a:chOff x="5959359" y="5529580"/>
            <a:chExt cx="618178" cy="171780"/>
          </a:xfrm>
        </p:grpSpPr>
        <p:pic>
          <p:nvPicPr>
            <p:cNvPr id="1999" name="Picture 1998">
              <a:extLst>
                <a:ext uri="{FF2B5EF4-FFF2-40B4-BE49-F238E27FC236}">
                  <a16:creationId xmlns:a16="http://schemas.microsoft.com/office/drawing/2014/main" id="{17B58BA9-434B-4CA1-8DC4-F305E5AFBE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0" name="Picture 1999">
              <a:extLst>
                <a:ext uri="{FF2B5EF4-FFF2-40B4-BE49-F238E27FC236}">
                  <a16:creationId xmlns:a16="http://schemas.microsoft.com/office/drawing/2014/main" id="{2489ECF8-4F9B-40BE-AABB-3BB18B769C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02" name="Group 2001">
            <a:extLst>
              <a:ext uri="{FF2B5EF4-FFF2-40B4-BE49-F238E27FC236}">
                <a16:creationId xmlns:a16="http://schemas.microsoft.com/office/drawing/2014/main" id="{566FEF01-3AEF-4CB0-8E2E-3CA356379BE8}"/>
              </a:ext>
            </a:extLst>
          </p:cNvPr>
          <p:cNvGrpSpPr/>
          <p:nvPr/>
        </p:nvGrpSpPr>
        <p:grpSpPr>
          <a:xfrm rot="5400000">
            <a:off x="1934995" y="2634943"/>
            <a:ext cx="618178" cy="171780"/>
            <a:chOff x="5959359" y="5529580"/>
            <a:chExt cx="618178" cy="171780"/>
          </a:xfrm>
        </p:grpSpPr>
        <p:pic>
          <p:nvPicPr>
            <p:cNvPr id="2003" name="Picture 2002">
              <a:extLst>
                <a:ext uri="{FF2B5EF4-FFF2-40B4-BE49-F238E27FC236}">
                  <a16:creationId xmlns:a16="http://schemas.microsoft.com/office/drawing/2014/main" id="{870750EF-9041-4ADA-AB8E-3493AE7424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4" name="Picture 2003">
              <a:extLst>
                <a:ext uri="{FF2B5EF4-FFF2-40B4-BE49-F238E27FC236}">
                  <a16:creationId xmlns:a16="http://schemas.microsoft.com/office/drawing/2014/main" id="{21FA31C7-E158-42E1-8BCA-12BEDDD6A8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06" name="Group 2005">
            <a:extLst>
              <a:ext uri="{FF2B5EF4-FFF2-40B4-BE49-F238E27FC236}">
                <a16:creationId xmlns:a16="http://schemas.microsoft.com/office/drawing/2014/main" id="{499520C1-4B0F-4C77-BB2A-943A6C70FDF2}"/>
              </a:ext>
            </a:extLst>
          </p:cNvPr>
          <p:cNvGrpSpPr/>
          <p:nvPr/>
        </p:nvGrpSpPr>
        <p:grpSpPr>
          <a:xfrm rot="5400000">
            <a:off x="2830865" y="2634943"/>
            <a:ext cx="618178" cy="171780"/>
            <a:chOff x="5959359" y="5529580"/>
            <a:chExt cx="618178" cy="171780"/>
          </a:xfrm>
        </p:grpSpPr>
        <p:pic>
          <p:nvPicPr>
            <p:cNvPr id="2007" name="Picture 2006">
              <a:extLst>
                <a:ext uri="{FF2B5EF4-FFF2-40B4-BE49-F238E27FC236}">
                  <a16:creationId xmlns:a16="http://schemas.microsoft.com/office/drawing/2014/main" id="{8EB1E82C-66BC-41CB-BC36-D28732514A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8" name="Picture 2007">
              <a:extLst>
                <a:ext uri="{FF2B5EF4-FFF2-40B4-BE49-F238E27FC236}">
                  <a16:creationId xmlns:a16="http://schemas.microsoft.com/office/drawing/2014/main" id="{691AFA3F-7C03-448C-9D9F-06B20F3219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10" name="Group 2009">
            <a:extLst>
              <a:ext uri="{FF2B5EF4-FFF2-40B4-BE49-F238E27FC236}">
                <a16:creationId xmlns:a16="http://schemas.microsoft.com/office/drawing/2014/main" id="{C7C096A2-88CC-4A6F-99E4-78351519DD5E}"/>
              </a:ext>
            </a:extLst>
          </p:cNvPr>
          <p:cNvGrpSpPr/>
          <p:nvPr/>
        </p:nvGrpSpPr>
        <p:grpSpPr>
          <a:xfrm rot="5400000">
            <a:off x="3732588" y="2634944"/>
            <a:ext cx="618178" cy="171780"/>
            <a:chOff x="5959359" y="5529580"/>
            <a:chExt cx="618178" cy="171780"/>
          </a:xfrm>
        </p:grpSpPr>
        <p:pic>
          <p:nvPicPr>
            <p:cNvPr id="2011" name="Picture 2010">
              <a:extLst>
                <a:ext uri="{FF2B5EF4-FFF2-40B4-BE49-F238E27FC236}">
                  <a16:creationId xmlns:a16="http://schemas.microsoft.com/office/drawing/2014/main" id="{1E110F0B-BBB5-4D94-B875-E2C9C8D2E1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2" name="Picture 2011">
              <a:extLst>
                <a:ext uri="{FF2B5EF4-FFF2-40B4-BE49-F238E27FC236}">
                  <a16:creationId xmlns:a16="http://schemas.microsoft.com/office/drawing/2014/main" id="{A9BAF947-8D56-4FCA-AE91-E8AB8F7979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14" name="Group 2013">
            <a:extLst>
              <a:ext uri="{FF2B5EF4-FFF2-40B4-BE49-F238E27FC236}">
                <a16:creationId xmlns:a16="http://schemas.microsoft.com/office/drawing/2014/main" id="{2B7F8B8E-042F-4321-ABE7-BC414170B4DC}"/>
              </a:ext>
            </a:extLst>
          </p:cNvPr>
          <p:cNvGrpSpPr/>
          <p:nvPr/>
        </p:nvGrpSpPr>
        <p:grpSpPr>
          <a:xfrm rot="5400000">
            <a:off x="4628457" y="2634944"/>
            <a:ext cx="618178" cy="171780"/>
            <a:chOff x="5959359" y="5529580"/>
            <a:chExt cx="618178" cy="171780"/>
          </a:xfrm>
        </p:grpSpPr>
        <p:pic>
          <p:nvPicPr>
            <p:cNvPr id="2015" name="Picture 2014">
              <a:extLst>
                <a:ext uri="{FF2B5EF4-FFF2-40B4-BE49-F238E27FC236}">
                  <a16:creationId xmlns:a16="http://schemas.microsoft.com/office/drawing/2014/main" id="{46ACB04F-CC0A-4174-8C85-5EDB1420D4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6" name="Picture 2015">
              <a:extLst>
                <a:ext uri="{FF2B5EF4-FFF2-40B4-BE49-F238E27FC236}">
                  <a16:creationId xmlns:a16="http://schemas.microsoft.com/office/drawing/2014/main" id="{BFDFD0DD-A4EF-4D70-8685-7E515EF271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18" name="Group 2017">
            <a:extLst>
              <a:ext uri="{FF2B5EF4-FFF2-40B4-BE49-F238E27FC236}">
                <a16:creationId xmlns:a16="http://schemas.microsoft.com/office/drawing/2014/main" id="{DAB11801-A03F-43D2-87AC-ABC42CB73B91}"/>
              </a:ext>
            </a:extLst>
          </p:cNvPr>
          <p:cNvGrpSpPr/>
          <p:nvPr/>
        </p:nvGrpSpPr>
        <p:grpSpPr>
          <a:xfrm rot="5400000">
            <a:off x="5513582" y="2634944"/>
            <a:ext cx="618178" cy="171780"/>
            <a:chOff x="5959359" y="5529580"/>
            <a:chExt cx="618178" cy="171780"/>
          </a:xfrm>
        </p:grpSpPr>
        <p:pic>
          <p:nvPicPr>
            <p:cNvPr id="2019" name="Picture 2018">
              <a:extLst>
                <a:ext uri="{FF2B5EF4-FFF2-40B4-BE49-F238E27FC236}">
                  <a16:creationId xmlns:a16="http://schemas.microsoft.com/office/drawing/2014/main" id="{B3B78BB3-0BDA-4EAE-8803-814EC17449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0" name="Picture 2019">
              <a:extLst>
                <a:ext uri="{FF2B5EF4-FFF2-40B4-BE49-F238E27FC236}">
                  <a16:creationId xmlns:a16="http://schemas.microsoft.com/office/drawing/2014/main" id="{28B1D53A-7FBB-4455-80CA-82092D38E0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22" name="Group 2021">
            <a:extLst>
              <a:ext uri="{FF2B5EF4-FFF2-40B4-BE49-F238E27FC236}">
                <a16:creationId xmlns:a16="http://schemas.microsoft.com/office/drawing/2014/main" id="{5D763C0C-5703-4326-AFE1-87882E95D1B6}"/>
              </a:ext>
            </a:extLst>
          </p:cNvPr>
          <p:cNvGrpSpPr/>
          <p:nvPr/>
        </p:nvGrpSpPr>
        <p:grpSpPr>
          <a:xfrm rot="5400000">
            <a:off x="6409451" y="2634944"/>
            <a:ext cx="618178" cy="171780"/>
            <a:chOff x="5959359" y="5529580"/>
            <a:chExt cx="618178" cy="171780"/>
          </a:xfrm>
        </p:grpSpPr>
        <p:pic>
          <p:nvPicPr>
            <p:cNvPr id="2023" name="Picture 2022">
              <a:extLst>
                <a:ext uri="{FF2B5EF4-FFF2-40B4-BE49-F238E27FC236}">
                  <a16:creationId xmlns:a16="http://schemas.microsoft.com/office/drawing/2014/main" id="{835BE4DC-10D2-4559-ACE7-777318CA36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4" name="Picture 2023">
              <a:extLst>
                <a:ext uri="{FF2B5EF4-FFF2-40B4-BE49-F238E27FC236}">
                  <a16:creationId xmlns:a16="http://schemas.microsoft.com/office/drawing/2014/main" id="{566C6654-14B8-44B7-A855-1BAE7C7A4C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26" name="Group 2025">
            <a:extLst>
              <a:ext uri="{FF2B5EF4-FFF2-40B4-BE49-F238E27FC236}">
                <a16:creationId xmlns:a16="http://schemas.microsoft.com/office/drawing/2014/main" id="{99289839-A5C2-4158-BE07-DE9C881332F4}"/>
              </a:ext>
            </a:extLst>
          </p:cNvPr>
          <p:cNvGrpSpPr/>
          <p:nvPr/>
        </p:nvGrpSpPr>
        <p:grpSpPr>
          <a:xfrm rot="5400000">
            <a:off x="7309449" y="2633207"/>
            <a:ext cx="618178" cy="171780"/>
            <a:chOff x="5959359" y="5529580"/>
            <a:chExt cx="618178" cy="171780"/>
          </a:xfrm>
        </p:grpSpPr>
        <p:pic>
          <p:nvPicPr>
            <p:cNvPr id="2027" name="Picture 2026">
              <a:extLst>
                <a:ext uri="{FF2B5EF4-FFF2-40B4-BE49-F238E27FC236}">
                  <a16:creationId xmlns:a16="http://schemas.microsoft.com/office/drawing/2014/main" id="{15B20611-5F7B-4FDC-9B1A-3D97A00FF4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8" name="Picture 2027">
              <a:extLst>
                <a:ext uri="{FF2B5EF4-FFF2-40B4-BE49-F238E27FC236}">
                  <a16:creationId xmlns:a16="http://schemas.microsoft.com/office/drawing/2014/main" id="{AB19D3F2-17DF-448E-AE81-B08131D248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30" name="Group 2029">
            <a:extLst>
              <a:ext uri="{FF2B5EF4-FFF2-40B4-BE49-F238E27FC236}">
                <a16:creationId xmlns:a16="http://schemas.microsoft.com/office/drawing/2014/main" id="{68CBD7F3-7E25-48EA-B768-DFEC99B022B3}"/>
              </a:ext>
            </a:extLst>
          </p:cNvPr>
          <p:cNvGrpSpPr/>
          <p:nvPr/>
        </p:nvGrpSpPr>
        <p:grpSpPr>
          <a:xfrm rot="5400000">
            <a:off x="8205318" y="2633207"/>
            <a:ext cx="618178" cy="171780"/>
            <a:chOff x="5959359" y="5529580"/>
            <a:chExt cx="618178" cy="171780"/>
          </a:xfrm>
        </p:grpSpPr>
        <p:pic>
          <p:nvPicPr>
            <p:cNvPr id="2031" name="Picture 2030">
              <a:extLst>
                <a:ext uri="{FF2B5EF4-FFF2-40B4-BE49-F238E27FC236}">
                  <a16:creationId xmlns:a16="http://schemas.microsoft.com/office/drawing/2014/main" id="{27460147-CB70-4250-9E25-31FB6BE2CF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2" name="Picture 2031">
              <a:extLst>
                <a:ext uri="{FF2B5EF4-FFF2-40B4-BE49-F238E27FC236}">
                  <a16:creationId xmlns:a16="http://schemas.microsoft.com/office/drawing/2014/main" id="{F3BA21A3-D911-413B-A267-8D72FCAC14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34" name="Group 2033">
            <a:extLst>
              <a:ext uri="{FF2B5EF4-FFF2-40B4-BE49-F238E27FC236}">
                <a16:creationId xmlns:a16="http://schemas.microsoft.com/office/drawing/2014/main" id="{6D73C18D-7FEB-48D2-889D-701726EBB0D6}"/>
              </a:ext>
            </a:extLst>
          </p:cNvPr>
          <p:cNvGrpSpPr/>
          <p:nvPr/>
        </p:nvGrpSpPr>
        <p:grpSpPr>
          <a:xfrm rot="5400000">
            <a:off x="9090443" y="2633208"/>
            <a:ext cx="618178" cy="171780"/>
            <a:chOff x="5959359" y="5529580"/>
            <a:chExt cx="618178" cy="171780"/>
          </a:xfrm>
        </p:grpSpPr>
        <p:pic>
          <p:nvPicPr>
            <p:cNvPr id="2035" name="Picture 2034">
              <a:extLst>
                <a:ext uri="{FF2B5EF4-FFF2-40B4-BE49-F238E27FC236}">
                  <a16:creationId xmlns:a16="http://schemas.microsoft.com/office/drawing/2014/main" id="{3E4DB54C-D586-4960-AC2B-B67BA26693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6" name="Picture 2035">
              <a:extLst>
                <a:ext uri="{FF2B5EF4-FFF2-40B4-BE49-F238E27FC236}">
                  <a16:creationId xmlns:a16="http://schemas.microsoft.com/office/drawing/2014/main" id="{D0A37458-430B-46A3-BA42-D02B92AAD1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38" name="Group 2037">
            <a:extLst>
              <a:ext uri="{FF2B5EF4-FFF2-40B4-BE49-F238E27FC236}">
                <a16:creationId xmlns:a16="http://schemas.microsoft.com/office/drawing/2014/main" id="{422AEE35-A417-4D6C-9AF2-5D31262E80D3}"/>
              </a:ext>
            </a:extLst>
          </p:cNvPr>
          <p:cNvGrpSpPr/>
          <p:nvPr/>
        </p:nvGrpSpPr>
        <p:grpSpPr>
          <a:xfrm rot="5400000">
            <a:off x="9972526" y="2633208"/>
            <a:ext cx="618178" cy="171780"/>
            <a:chOff x="5959359" y="5529580"/>
            <a:chExt cx="618178" cy="171780"/>
          </a:xfrm>
        </p:grpSpPr>
        <p:pic>
          <p:nvPicPr>
            <p:cNvPr id="2039" name="Picture 2038">
              <a:extLst>
                <a:ext uri="{FF2B5EF4-FFF2-40B4-BE49-F238E27FC236}">
                  <a16:creationId xmlns:a16="http://schemas.microsoft.com/office/drawing/2014/main" id="{BC3BE140-FD34-44B0-ACA4-239F4E9DE9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0" name="Picture 2039">
              <a:extLst>
                <a:ext uri="{FF2B5EF4-FFF2-40B4-BE49-F238E27FC236}">
                  <a16:creationId xmlns:a16="http://schemas.microsoft.com/office/drawing/2014/main" id="{1728AD6E-93C8-495D-9EF0-FC951C71F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18350372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7 L 0.01927 -0.03796 C 0.02331 -0.0463 0.0293 -0.05046 0.03581 -0.05046 C 0.04297 -0.05046 0.04883 -0.0463 0.05286 -0.03796 L 0.07253 -3.7037E-7 " pathEditMode="relative" rAng="0" ptsTypes="AAAAA">
                                      <p:cBhvr>
                                        <p:cTn id="2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9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7037E-7 L 0.0918 -0.03773 C 0.09596 -0.04606 0.10221 -0.05046 0.10846 -0.05046 C 0.11588 -0.05046 0.12174 -0.04606 0.12578 -0.03773 L 0.14583 -3.7037E-7 " pathEditMode="relative" rAng="0" ptsTypes="AAAAA">
                                      <p:cBhvr>
                                        <p:cTn id="4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0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7 L 0.16575 -0.03819 C 0.17005 -0.0463 0.1763 -0.05046 0.18281 -0.05046 C 0.19036 -0.05046 0.19635 -0.0463 0.20052 -0.03819 L 0.2207 -3.7037E-7 " pathEditMode="relative" rAng="0" ptsTypes="AAAAA">
                                      <p:cBhvr>
                                        <p:cTn id="6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0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7 L 0.2401 -0.03843 C 0.24401 -0.04699 0.25026 -0.05116 0.25677 -0.05116 C 0.26419 -0.05116 0.27005 -0.04699 0.27396 -0.03843 L 0.29388 -3.7037E-7 " pathEditMode="relative" rAng="0" ptsTypes="AAAAA">
                                      <p:cBhvr>
                                        <p:cTn id="83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5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0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7 L 0.31341 -0.03843 C 0.31745 -0.04722 0.3237 -0.05116 0.33008 -0.05116 C 0.33737 -0.05116 0.34336 -0.04722 0.3474 -0.03843 L 0.36719 -3.7037E-7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500"/>
                            </p:stCondLst>
                            <p:childTnLst>
                              <p:par>
                                <p:cTn id="1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0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7 L 0.38672 -0.0375 C 0.39075 -0.04583 0.39687 -0.05023 0.40338 -0.05023 C 0.41068 -0.05023 0.41654 -0.04583 0.42057 -0.0375 L 0.44036 -3.7037E-7 " pathEditMode="relative" rAng="0" ptsTypes="AAAAA">
                                      <p:cBhvr>
                                        <p:cTn id="125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0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500"/>
                                        <p:tgtEl>
                                          <p:spTgt spid="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500"/>
                            </p:stCondLst>
                            <p:childTnLst>
                              <p:par>
                                <p:cTn id="1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20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7 L 0.4599 -0.03819 C 0.46393 -0.04676 0.47005 -0.05116 0.47656 -0.05116 C 0.48385 -0.05116 0.48971 -0.04676 0.49375 -0.03819 L 0.51354 -3.7037E-7 " pathEditMode="relative" rAng="0" ptsTypes="AAAAA">
                                      <p:cBhvr>
                                        <p:cTn id="14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00"/>
                            </p:stCondLst>
                            <p:childTnLst>
                              <p:par>
                                <p:cTn id="1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500"/>
                                        <p:tgtEl>
                                          <p:spTgt spid="1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500"/>
                            </p:stCondLst>
                            <p:childTnLst>
                              <p:par>
                                <p:cTn id="1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2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7037E-7 L 0.53307 -0.0375 C 0.53724 -0.04583 0.54336 -0.05023 0.54974 -0.05023 C 0.55716 -0.05023 0.56302 -0.04583 0.56706 -0.0375 L 0.58685 -3.7037E-7 " pathEditMode="relative" rAng="0" ptsTypes="AAAAA">
                                      <p:cBhvr>
                                        <p:cTn id="167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500"/>
                                        <p:tgtEl>
                                          <p:spTgt spid="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500"/>
                            </p:stCondLst>
                            <p:childTnLst>
                              <p:par>
                                <p:cTn id="1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2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37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7037E-7 L 0.60638 -0.03819 C 0.61042 -0.04676 0.61654 -0.05116 0.62305 -0.05116 C 0.63034 -0.05116 0.6362 -0.04676 0.64023 -0.03819 L 0.66003 -3.7037E-7 " pathEditMode="relative" rAng="0" ptsTypes="AAAAA">
                                      <p:cBhvr>
                                        <p:cTn id="18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>
                            <p:stCondLst>
                              <p:cond delay="1000"/>
                            </p:stCondLst>
                            <p:childTnLst>
                              <p:par>
                                <p:cTn id="1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500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1500"/>
                            </p:stCondLst>
                            <p:childTnLst>
                              <p:par>
                                <p:cTn id="19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2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37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3 -3.7037E-7 L 0.67956 -0.03819 C 0.68359 -0.04676 0.68971 -0.05116 0.69622 -0.05116 C 0.70351 -0.05116 0.70937 -0.04676 0.71354 -0.03819 L 0.7332 -3.7037E-7 " pathEditMode="relative" rAng="0" ptsTypes="AAAAA">
                                      <p:cBhvr>
                                        <p:cTn id="209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3" dur="500"/>
                                        <p:tgtEl>
                                          <p:spTgt spid="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1500"/>
                            </p:stCondLst>
                            <p:childTnLst>
                              <p:par>
                                <p:cTn id="2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20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37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7037E-7 L 0.75273 -0.0375 C 0.75677 -0.04583 0.76302 -0.05023 0.7694 -0.05023 C 0.77682 -0.05023 0.78268 -0.04583 0.78672 -0.0375 L 0.80651 -3.7037E-7 " pathEditMode="relative" rAng="0" ptsTypes="AAAAA">
                                      <p:cBhvr>
                                        <p:cTn id="23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1000"/>
                            </p:stCondLst>
                            <p:childTnLst>
                              <p:par>
                                <p:cTn id="2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4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>
                            <p:stCondLst>
                              <p:cond delay="1500"/>
                            </p:stCondLst>
                            <p:childTnLst>
                              <p:par>
                                <p:cTn id="2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2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" presetID="37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7037E-7 L 0.82604 -0.03819 C 0.83008 -0.04676 0.8362 -0.05116 0.84271 -0.05116 C 0.85 -0.05116 0.85586 -0.04676 0.8599 -0.03819 L 0.87969 -3.7037E-7 " pathEditMode="relative" rAng="0" ptsTypes="AAAAA">
                                      <p:cBhvr>
                                        <p:cTn id="25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1000"/>
                            </p:stCondLst>
                            <p:childTnLst>
                              <p:par>
                                <p:cTn id="2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5" dur="500"/>
                                        <p:tgtEl>
                                          <p:spTgt spid="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>
                            <p:stCondLst>
                              <p:cond delay="1500"/>
                            </p:stCondLst>
                            <p:childTnLst>
                              <p:par>
                                <p:cTn id="2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1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4" grpId="0" animBg="1"/>
      <p:bldP spid="1767" grpId="0" animBg="1"/>
      <p:bldP spid="1785" grpId="0" animBg="1"/>
      <p:bldP spid="1821" grpId="0" animBg="1"/>
      <p:bldP spid="1827" grpId="0" animBg="1"/>
      <p:bldP spid="1833" grpId="0" animBg="1"/>
      <p:bldP spid="1839" grpId="0" animBg="1"/>
      <p:bldP spid="1845" grpId="0" animBg="1"/>
      <p:bldP spid="1851" grpId="0" animBg="1"/>
      <p:bldP spid="1857" grpId="0" animBg="1"/>
      <p:bldP spid="1863" grpId="0" animBg="1"/>
      <p:bldP spid="1869" grpId="0" animBg="1"/>
      <p:bldP spid="1775" grpId="0" animBg="1"/>
      <p:bldP spid="1775" grpId="1" animBg="1"/>
      <p:bldP spid="1775" grpId="2" animBg="1"/>
      <p:bldP spid="1775" grpId="3" animBg="1"/>
      <p:bldP spid="1775" grpId="4" animBg="1"/>
      <p:bldP spid="1775" grpId="5" animBg="1"/>
      <p:bldP spid="1775" grpId="6" animBg="1"/>
      <p:bldP spid="1775" grpId="7" animBg="1"/>
      <p:bldP spid="1775" grpId="8" animBg="1"/>
      <p:bldP spid="1775" grpId="9" animBg="1"/>
      <p:bldP spid="1775" grpId="10" animBg="1"/>
      <p:bldP spid="1775" grpId="11" animBg="1"/>
      <p:bldP spid="1775" grpId="12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9E5D672-4C50-4E22-8904-A1DF959D88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by 5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5DE24C-5B7A-41BA-849C-F90F375DB0B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7789553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303544" y="1810308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98068" y="1807555"/>
            <a:ext cx="232967" cy="494964"/>
            <a:chOff x="7007418" y="926763"/>
            <a:chExt cx="23296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60725" y="159915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51274" y="159472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26863" y="1805173"/>
            <a:ext cx="444352" cy="494964"/>
            <a:chOff x="6945114" y="926763"/>
            <a:chExt cx="444352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67855" y="1823352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76" name="Group 1775">
            <a:extLst>
              <a:ext uri="{FF2B5EF4-FFF2-40B4-BE49-F238E27FC236}">
                <a16:creationId xmlns:a16="http://schemas.microsoft.com/office/drawing/2014/main" id="{627FBFCE-DF0D-4414-80C2-57DB0EBF0D4E}"/>
              </a:ext>
            </a:extLst>
          </p:cNvPr>
          <p:cNvGrpSpPr/>
          <p:nvPr/>
        </p:nvGrpSpPr>
        <p:grpSpPr>
          <a:xfrm>
            <a:off x="65215" y="486997"/>
            <a:ext cx="1906132" cy="817087"/>
            <a:chOff x="250082" y="372323"/>
            <a:chExt cx="953955" cy="1134018"/>
          </a:xfrm>
        </p:grpSpPr>
        <p:sp>
          <p:nvSpPr>
            <p:cNvPr id="1777" name="Rectangle: Rounded Corners 1776">
              <a:extLst>
                <a:ext uri="{FF2B5EF4-FFF2-40B4-BE49-F238E27FC236}">
                  <a16:creationId xmlns:a16="http://schemas.microsoft.com/office/drawing/2014/main" id="{802BB732-FF95-41AA-8055-BB8B53949D71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A87EBBDD-CE42-4165-9FC9-3C9D8BE1C56E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0 </a:t>
              </a:r>
              <a:r>
                <a:rPr lang="en-GB" sz="3600" dirty="0">
                  <a:latin typeface="Calibri" panose="020F0502020204030204" pitchFamily="34" charset="0"/>
                </a:rPr>
                <a:t>÷ 5 = 0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79" name="Group 1778">
            <a:extLst>
              <a:ext uri="{FF2B5EF4-FFF2-40B4-BE49-F238E27FC236}">
                <a16:creationId xmlns:a16="http://schemas.microsoft.com/office/drawing/2014/main" id="{C3B37C7C-9230-40AC-B2B2-D1828F1E8091}"/>
              </a:ext>
            </a:extLst>
          </p:cNvPr>
          <p:cNvGrpSpPr/>
          <p:nvPr/>
        </p:nvGrpSpPr>
        <p:grpSpPr>
          <a:xfrm>
            <a:off x="938260" y="487175"/>
            <a:ext cx="1906132" cy="817087"/>
            <a:chOff x="250082" y="372323"/>
            <a:chExt cx="953955" cy="1134018"/>
          </a:xfrm>
        </p:grpSpPr>
        <p:sp>
          <p:nvSpPr>
            <p:cNvPr id="1780" name="Rectangle: Rounded Corners 1779">
              <a:extLst>
                <a:ext uri="{FF2B5EF4-FFF2-40B4-BE49-F238E27FC236}">
                  <a16:creationId xmlns:a16="http://schemas.microsoft.com/office/drawing/2014/main" id="{4A47035F-A520-44D0-8514-4199E56DE0AF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5030F906-B8AA-4471-B8EF-9345799D8333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 </a:t>
              </a:r>
              <a:r>
                <a:rPr lang="en-GB" sz="3600" dirty="0">
                  <a:latin typeface="Calibri" panose="020F0502020204030204" pitchFamily="34" charset="0"/>
                </a:rPr>
                <a:t>÷ 5 = 1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82" name="Group 1781">
            <a:extLst>
              <a:ext uri="{FF2B5EF4-FFF2-40B4-BE49-F238E27FC236}">
                <a16:creationId xmlns:a16="http://schemas.microsoft.com/office/drawing/2014/main" id="{3C58E2DA-0FF2-483C-BB66-44312A370C0C}"/>
              </a:ext>
            </a:extLst>
          </p:cNvPr>
          <p:cNvGrpSpPr/>
          <p:nvPr/>
        </p:nvGrpSpPr>
        <p:grpSpPr>
          <a:xfrm>
            <a:off x="1873540" y="490587"/>
            <a:ext cx="2067283" cy="817087"/>
            <a:chOff x="250081" y="372323"/>
            <a:chExt cx="1034606" cy="1134018"/>
          </a:xfrm>
        </p:grpSpPr>
        <p:sp>
          <p:nvSpPr>
            <p:cNvPr id="1783" name="Rectangle: Rounded Corners 1782">
              <a:extLst>
                <a:ext uri="{FF2B5EF4-FFF2-40B4-BE49-F238E27FC236}">
                  <a16:creationId xmlns:a16="http://schemas.microsoft.com/office/drawing/2014/main" id="{8B46678E-8663-4FCD-826C-C53DF8FFB5E2}"/>
                </a:ext>
              </a:extLst>
            </p:cNvPr>
            <p:cNvSpPr/>
            <p:nvPr/>
          </p:nvSpPr>
          <p:spPr>
            <a:xfrm>
              <a:off x="255525" y="372323"/>
              <a:ext cx="97839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4" name="TextBox 1783">
              <a:extLst>
                <a:ext uri="{FF2B5EF4-FFF2-40B4-BE49-F238E27FC236}">
                  <a16:creationId xmlns:a16="http://schemas.microsoft.com/office/drawing/2014/main" id="{0B2E4084-B5A6-48B2-8E57-6EECB0EF8BDA}"/>
                </a:ext>
              </a:extLst>
            </p:cNvPr>
            <p:cNvSpPr txBox="1"/>
            <p:nvPr/>
          </p:nvSpPr>
          <p:spPr>
            <a:xfrm>
              <a:off x="250081" y="485388"/>
              <a:ext cx="1034606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10 </a:t>
              </a:r>
              <a:r>
                <a:rPr lang="en-GB" sz="3600" dirty="0">
                  <a:latin typeface="Calibri" panose="020F0502020204030204" pitchFamily="34" charset="0"/>
                </a:rPr>
                <a:t>÷ 5 = 2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44726" y="15947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21372" y="1805173"/>
            <a:ext cx="444352" cy="494964"/>
            <a:chOff x="6940995" y="926763"/>
            <a:chExt cx="444352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15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791" name="Group 1790">
            <a:extLst>
              <a:ext uri="{FF2B5EF4-FFF2-40B4-BE49-F238E27FC236}">
                <a16:creationId xmlns:a16="http://schemas.microsoft.com/office/drawing/2014/main" id="{73B75821-8F39-4F10-B251-B14BC70E634F}"/>
              </a:ext>
            </a:extLst>
          </p:cNvPr>
          <p:cNvGrpSpPr/>
          <p:nvPr/>
        </p:nvGrpSpPr>
        <p:grpSpPr>
          <a:xfrm>
            <a:off x="2792620" y="486997"/>
            <a:ext cx="2020150" cy="817087"/>
            <a:chOff x="250082" y="372323"/>
            <a:chExt cx="1011017" cy="1134018"/>
          </a:xfrm>
        </p:grpSpPr>
        <p:sp>
          <p:nvSpPr>
            <p:cNvPr id="1792" name="Rectangle: Rounded Corners 1791">
              <a:extLst>
                <a:ext uri="{FF2B5EF4-FFF2-40B4-BE49-F238E27FC236}">
                  <a16:creationId xmlns:a16="http://schemas.microsoft.com/office/drawing/2014/main" id="{8F5F0806-8FD2-455F-B269-C8EE5EBF593F}"/>
                </a:ext>
              </a:extLst>
            </p:cNvPr>
            <p:cNvSpPr/>
            <p:nvPr/>
          </p:nvSpPr>
          <p:spPr>
            <a:xfrm>
              <a:off x="255525" y="372323"/>
              <a:ext cx="98637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3" name="TextBox 1792">
              <a:extLst>
                <a:ext uri="{FF2B5EF4-FFF2-40B4-BE49-F238E27FC236}">
                  <a16:creationId xmlns:a16="http://schemas.microsoft.com/office/drawing/2014/main" id="{DD778B7C-10F6-4492-A1F9-B48BB8EBFE49}"/>
                </a:ext>
              </a:extLst>
            </p:cNvPr>
            <p:cNvSpPr txBox="1"/>
            <p:nvPr/>
          </p:nvSpPr>
          <p:spPr>
            <a:xfrm>
              <a:off x="250082" y="485388"/>
              <a:ext cx="101101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15 </a:t>
              </a:r>
              <a:r>
                <a:rPr lang="en-GB" sz="3600" dirty="0">
                  <a:latin typeface="Calibri" panose="020F0502020204030204" pitchFamily="34" charset="0"/>
                </a:rPr>
                <a:t>÷ 5 = 3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94" name="Group 1793">
            <a:extLst>
              <a:ext uri="{FF2B5EF4-FFF2-40B4-BE49-F238E27FC236}">
                <a16:creationId xmlns:a16="http://schemas.microsoft.com/office/drawing/2014/main" id="{2EC303A1-1D1C-4EF0-8587-CDA4717FF2A3}"/>
              </a:ext>
            </a:extLst>
          </p:cNvPr>
          <p:cNvGrpSpPr/>
          <p:nvPr/>
        </p:nvGrpSpPr>
        <p:grpSpPr>
          <a:xfrm>
            <a:off x="3670378" y="485906"/>
            <a:ext cx="2060932" cy="817087"/>
            <a:chOff x="250081" y="372323"/>
            <a:chExt cx="1031427" cy="1134018"/>
          </a:xfrm>
        </p:grpSpPr>
        <p:sp>
          <p:nvSpPr>
            <p:cNvPr id="1795" name="Rectangle: Rounded Corners 1794">
              <a:extLst>
                <a:ext uri="{FF2B5EF4-FFF2-40B4-BE49-F238E27FC236}">
                  <a16:creationId xmlns:a16="http://schemas.microsoft.com/office/drawing/2014/main" id="{9B2535A4-05E3-47FF-A82E-3B013B9E29A5}"/>
                </a:ext>
              </a:extLst>
            </p:cNvPr>
            <p:cNvSpPr/>
            <p:nvPr/>
          </p:nvSpPr>
          <p:spPr>
            <a:xfrm>
              <a:off x="255525" y="372323"/>
              <a:ext cx="98441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BF720409-D0DC-4331-9557-624E9FF4E7D5}"/>
                </a:ext>
              </a:extLst>
            </p:cNvPr>
            <p:cNvSpPr txBox="1"/>
            <p:nvPr/>
          </p:nvSpPr>
          <p:spPr>
            <a:xfrm>
              <a:off x="250081" y="485388"/>
              <a:ext cx="103142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20 </a:t>
              </a:r>
              <a:r>
                <a:rPr lang="en-GB" sz="3600" dirty="0">
                  <a:latin typeface="Calibri" panose="020F0502020204030204" pitchFamily="34" charset="0"/>
                </a:rPr>
                <a:t>÷ 5 = 4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97" name="Group 1796">
            <a:extLst>
              <a:ext uri="{FF2B5EF4-FFF2-40B4-BE49-F238E27FC236}">
                <a16:creationId xmlns:a16="http://schemas.microsoft.com/office/drawing/2014/main" id="{4D67B207-20C2-45F0-B642-3CAEB1B2954F}"/>
              </a:ext>
            </a:extLst>
          </p:cNvPr>
          <p:cNvGrpSpPr/>
          <p:nvPr/>
        </p:nvGrpSpPr>
        <p:grpSpPr>
          <a:xfrm>
            <a:off x="4529969" y="486997"/>
            <a:ext cx="1995794" cy="817087"/>
            <a:chOff x="250081" y="372323"/>
            <a:chExt cx="998828" cy="1134018"/>
          </a:xfrm>
        </p:grpSpPr>
        <p:sp>
          <p:nvSpPr>
            <p:cNvPr id="1798" name="Rectangle: Rounded Corners 1797">
              <a:extLst>
                <a:ext uri="{FF2B5EF4-FFF2-40B4-BE49-F238E27FC236}">
                  <a16:creationId xmlns:a16="http://schemas.microsoft.com/office/drawing/2014/main" id="{2680B6FC-5207-4506-A655-60D89473615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332FB148-D431-4A91-B5D2-5A8F88E227F9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25 </a:t>
              </a:r>
              <a:r>
                <a:rPr lang="en-GB" sz="3600" dirty="0">
                  <a:latin typeface="Calibri" panose="020F0502020204030204" pitchFamily="34" charset="0"/>
                </a:rPr>
                <a:t>÷ 5 = 5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0" name="Group 1799">
            <a:extLst>
              <a:ext uri="{FF2B5EF4-FFF2-40B4-BE49-F238E27FC236}">
                <a16:creationId xmlns:a16="http://schemas.microsoft.com/office/drawing/2014/main" id="{ED363861-F104-4643-B0E6-5F6617235593}"/>
              </a:ext>
            </a:extLst>
          </p:cNvPr>
          <p:cNvGrpSpPr/>
          <p:nvPr/>
        </p:nvGrpSpPr>
        <p:grpSpPr>
          <a:xfrm>
            <a:off x="5420365" y="486997"/>
            <a:ext cx="1995794" cy="817087"/>
            <a:chOff x="250081" y="372323"/>
            <a:chExt cx="998828" cy="1134018"/>
          </a:xfrm>
        </p:grpSpPr>
        <p:sp>
          <p:nvSpPr>
            <p:cNvPr id="1801" name="Rectangle: Rounded Corners 1800">
              <a:extLst>
                <a:ext uri="{FF2B5EF4-FFF2-40B4-BE49-F238E27FC236}">
                  <a16:creationId xmlns:a16="http://schemas.microsoft.com/office/drawing/2014/main" id="{8843694A-C8F7-4542-AD65-21FB04F12128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0488AB97-037C-45F3-858C-9D4C75ED270E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30 </a:t>
              </a:r>
              <a:r>
                <a:rPr lang="en-GB" sz="3600" dirty="0">
                  <a:latin typeface="Calibri" panose="020F0502020204030204" pitchFamily="34" charset="0"/>
                </a:rPr>
                <a:t>÷ 5 = 6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5134A55-2ED0-4D1A-8F94-65D994B5CA50}"/>
              </a:ext>
            </a:extLst>
          </p:cNvPr>
          <p:cNvGrpSpPr/>
          <p:nvPr/>
        </p:nvGrpSpPr>
        <p:grpSpPr>
          <a:xfrm>
            <a:off x="6315573" y="489819"/>
            <a:ext cx="1995794" cy="817087"/>
            <a:chOff x="250081" y="372323"/>
            <a:chExt cx="998828" cy="1134018"/>
          </a:xfrm>
        </p:grpSpPr>
        <p:sp>
          <p:nvSpPr>
            <p:cNvPr id="1804" name="Rectangle: Rounded Corners 1803">
              <a:extLst>
                <a:ext uri="{FF2B5EF4-FFF2-40B4-BE49-F238E27FC236}">
                  <a16:creationId xmlns:a16="http://schemas.microsoft.com/office/drawing/2014/main" id="{4E878575-4953-4BE8-B89C-F374A5C89D35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5" name="TextBox 1804">
              <a:extLst>
                <a:ext uri="{FF2B5EF4-FFF2-40B4-BE49-F238E27FC236}">
                  <a16:creationId xmlns:a16="http://schemas.microsoft.com/office/drawing/2014/main" id="{DE861527-8460-4C1C-B9DA-3A0012DB99B5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35 </a:t>
              </a:r>
              <a:r>
                <a:rPr lang="en-GB" sz="3600" dirty="0">
                  <a:latin typeface="Calibri" panose="020F0502020204030204" pitchFamily="34" charset="0"/>
                </a:rPr>
                <a:t>÷ 5 = 7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6" name="Group 1805">
            <a:extLst>
              <a:ext uri="{FF2B5EF4-FFF2-40B4-BE49-F238E27FC236}">
                <a16:creationId xmlns:a16="http://schemas.microsoft.com/office/drawing/2014/main" id="{8F9FBF15-3DDB-4AF1-BB30-B30245A665AA}"/>
              </a:ext>
            </a:extLst>
          </p:cNvPr>
          <p:cNvGrpSpPr/>
          <p:nvPr/>
        </p:nvGrpSpPr>
        <p:grpSpPr>
          <a:xfrm>
            <a:off x="7212666" y="489855"/>
            <a:ext cx="1995794" cy="817087"/>
            <a:chOff x="250081" y="372323"/>
            <a:chExt cx="998828" cy="1134018"/>
          </a:xfrm>
        </p:grpSpPr>
        <p:sp>
          <p:nvSpPr>
            <p:cNvPr id="1807" name="Rectangle: Rounded Corners 1806">
              <a:extLst>
                <a:ext uri="{FF2B5EF4-FFF2-40B4-BE49-F238E27FC236}">
                  <a16:creationId xmlns:a16="http://schemas.microsoft.com/office/drawing/2014/main" id="{D421BC10-CD96-4720-9D12-BBCE95077011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D1F9B0DE-3199-4619-A17E-0AEA122E6D6A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40 </a:t>
              </a:r>
              <a:r>
                <a:rPr lang="en-GB" sz="3600" dirty="0">
                  <a:latin typeface="Calibri" panose="020F0502020204030204" pitchFamily="34" charset="0"/>
                </a:rPr>
                <a:t>÷ 5 = 8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9" name="Group 1808">
            <a:extLst>
              <a:ext uri="{FF2B5EF4-FFF2-40B4-BE49-F238E27FC236}">
                <a16:creationId xmlns:a16="http://schemas.microsoft.com/office/drawing/2014/main" id="{BCA12D2C-2509-41FF-99BC-383BFC2A6DAF}"/>
              </a:ext>
            </a:extLst>
          </p:cNvPr>
          <p:cNvGrpSpPr/>
          <p:nvPr/>
        </p:nvGrpSpPr>
        <p:grpSpPr>
          <a:xfrm>
            <a:off x="8105466" y="489855"/>
            <a:ext cx="1995794" cy="817087"/>
            <a:chOff x="250081" y="372323"/>
            <a:chExt cx="998828" cy="1134018"/>
          </a:xfrm>
        </p:grpSpPr>
        <p:sp>
          <p:nvSpPr>
            <p:cNvPr id="1810" name="Rectangle: Rounded Corners 1809">
              <a:extLst>
                <a:ext uri="{FF2B5EF4-FFF2-40B4-BE49-F238E27FC236}">
                  <a16:creationId xmlns:a16="http://schemas.microsoft.com/office/drawing/2014/main" id="{CED80FF2-8909-4790-B790-91D514DB0BB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9A27C705-7066-4F9A-ADAD-549A5B22D463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45 </a:t>
              </a:r>
              <a:r>
                <a:rPr lang="en-GB" sz="3600" dirty="0">
                  <a:latin typeface="Calibri" panose="020F0502020204030204" pitchFamily="34" charset="0"/>
                </a:rPr>
                <a:t>÷ 5 = 9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2" name="Group 1811">
            <a:extLst>
              <a:ext uri="{FF2B5EF4-FFF2-40B4-BE49-F238E27FC236}">
                <a16:creationId xmlns:a16="http://schemas.microsoft.com/office/drawing/2014/main" id="{928964F5-82BF-4920-90C7-72A0CC81F762}"/>
              </a:ext>
            </a:extLst>
          </p:cNvPr>
          <p:cNvGrpSpPr/>
          <p:nvPr/>
        </p:nvGrpSpPr>
        <p:grpSpPr>
          <a:xfrm>
            <a:off x="8998264" y="492846"/>
            <a:ext cx="2231998" cy="817087"/>
            <a:chOff x="250080" y="372323"/>
            <a:chExt cx="1117040" cy="1134018"/>
          </a:xfrm>
        </p:grpSpPr>
        <p:sp>
          <p:nvSpPr>
            <p:cNvPr id="1813" name="Rectangle: Rounded Corners 1812">
              <a:extLst>
                <a:ext uri="{FF2B5EF4-FFF2-40B4-BE49-F238E27FC236}">
                  <a16:creationId xmlns:a16="http://schemas.microsoft.com/office/drawing/2014/main" id="{DF31A233-A6A6-4D9F-AC5A-1AA675BD9062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4" name="TextBox 1813">
              <a:extLst>
                <a:ext uri="{FF2B5EF4-FFF2-40B4-BE49-F238E27FC236}">
                  <a16:creationId xmlns:a16="http://schemas.microsoft.com/office/drawing/2014/main" id="{6B6B9D52-BE99-4BBD-AB9E-594B3230D383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50 </a:t>
              </a:r>
              <a:r>
                <a:rPr lang="en-GB" sz="3600" dirty="0">
                  <a:latin typeface="Calibri" panose="020F0502020204030204" pitchFamily="34" charset="0"/>
                </a:rPr>
                <a:t>÷ 5 = 10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5" name="Group 1814">
            <a:extLst>
              <a:ext uri="{FF2B5EF4-FFF2-40B4-BE49-F238E27FC236}">
                <a16:creationId xmlns:a16="http://schemas.microsoft.com/office/drawing/2014/main" id="{A648FBE8-F8A4-4CE4-AC05-6369892FB8B7}"/>
              </a:ext>
            </a:extLst>
          </p:cNvPr>
          <p:cNvGrpSpPr/>
          <p:nvPr/>
        </p:nvGrpSpPr>
        <p:grpSpPr>
          <a:xfrm>
            <a:off x="9444661" y="490943"/>
            <a:ext cx="2231998" cy="817087"/>
            <a:chOff x="250080" y="372323"/>
            <a:chExt cx="1117040" cy="1134018"/>
          </a:xfrm>
        </p:grpSpPr>
        <p:sp>
          <p:nvSpPr>
            <p:cNvPr id="1816" name="Rectangle: Rounded Corners 1815">
              <a:extLst>
                <a:ext uri="{FF2B5EF4-FFF2-40B4-BE49-F238E27FC236}">
                  <a16:creationId xmlns:a16="http://schemas.microsoft.com/office/drawing/2014/main" id="{9FFA3DC7-9407-420C-9E5F-384ABD429254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1B4F9294-9EC4-4EF7-BD5D-2372213D0772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55 </a:t>
              </a:r>
              <a:r>
                <a:rPr lang="en-GB" sz="3600" dirty="0">
                  <a:latin typeface="Calibri" panose="020F0502020204030204" pitchFamily="34" charset="0"/>
                </a:rPr>
                <a:t>÷ 5 = 11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8" name="Group 1817">
            <a:extLst>
              <a:ext uri="{FF2B5EF4-FFF2-40B4-BE49-F238E27FC236}">
                <a16:creationId xmlns:a16="http://schemas.microsoft.com/office/drawing/2014/main" id="{7AB45E5B-B5FC-4F77-AB33-F6C00A07C529}"/>
              </a:ext>
            </a:extLst>
          </p:cNvPr>
          <p:cNvGrpSpPr/>
          <p:nvPr/>
        </p:nvGrpSpPr>
        <p:grpSpPr>
          <a:xfrm>
            <a:off x="9912505" y="489150"/>
            <a:ext cx="2231998" cy="817087"/>
            <a:chOff x="250081" y="372323"/>
            <a:chExt cx="1117040" cy="1134018"/>
          </a:xfrm>
        </p:grpSpPr>
        <p:sp>
          <p:nvSpPr>
            <p:cNvPr id="1819" name="Rectangle: Rounded Corners 1818">
              <a:extLst>
                <a:ext uri="{FF2B5EF4-FFF2-40B4-BE49-F238E27FC236}">
                  <a16:creationId xmlns:a16="http://schemas.microsoft.com/office/drawing/2014/main" id="{CBC1FF38-14D6-417B-B3DC-730B81925DDE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B9E10D66-D484-42A0-BC63-308A4AE65993}"/>
                </a:ext>
              </a:extLst>
            </p:cNvPr>
            <p:cNvSpPr txBox="1"/>
            <p:nvPr/>
          </p:nvSpPr>
          <p:spPr>
            <a:xfrm>
              <a:off x="250081" y="485388"/>
              <a:ext cx="111704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60 </a:t>
              </a:r>
              <a:r>
                <a:rPr lang="en-GB" sz="3600" dirty="0">
                  <a:latin typeface="Calibri" panose="020F0502020204030204" pitchFamily="34" charset="0"/>
                </a:rPr>
                <a:t>÷ 5 = 12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37716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14362" y="1802896"/>
            <a:ext cx="444352" cy="494964"/>
            <a:chOff x="6940995" y="926763"/>
            <a:chExt cx="444352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31810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14610" y="1802896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25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26666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9466" y="1809353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23830" y="159983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506630" y="1810287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35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14577" y="160303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97377" y="1813480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607471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90271" y="1815073"/>
            <a:ext cx="444352" cy="494964"/>
            <a:chOff x="6947149" y="926763"/>
            <a:chExt cx="444352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45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91192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73992" y="1809353"/>
            <a:ext cx="444352" cy="494964"/>
            <a:chOff x="6947149" y="926763"/>
            <a:chExt cx="444352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93536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76336" y="1815073"/>
            <a:ext cx="444352" cy="494964"/>
            <a:chOff x="6947149" y="926763"/>
            <a:chExt cx="444352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55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80093" y="159816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954940" y="1808614"/>
            <a:ext cx="444352" cy="494964"/>
            <a:chOff x="6939196" y="926763"/>
            <a:chExt cx="444352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75" name="Oval 1774">
            <a:extLst>
              <a:ext uri="{FF2B5EF4-FFF2-40B4-BE49-F238E27FC236}">
                <a16:creationId xmlns:a16="http://schemas.microsoft.com/office/drawing/2014/main" id="{485E2991-BD0D-4CD5-B308-21BB1AA67550}"/>
              </a:ext>
            </a:extLst>
          </p:cNvPr>
          <p:cNvSpPr/>
          <p:nvPr/>
        </p:nvSpPr>
        <p:spPr>
          <a:xfrm>
            <a:off x="381436" y="165778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D813071-0E93-4B4A-9966-257367BDE8ED}"/>
              </a:ext>
            </a:extLst>
          </p:cNvPr>
          <p:cNvGrpSpPr/>
          <p:nvPr/>
        </p:nvGrpSpPr>
        <p:grpSpPr>
          <a:xfrm rot="5400000">
            <a:off x="10209915" y="3295216"/>
            <a:ext cx="1945237" cy="174822"/>
            <a:chOff x="5959359" y="5529580"/>
            <a:chExt cx="1945237" cy="174822"/>
          </a:xfrm>
        </p:grpSpPr>
        <p:pic>
          <p:nvPicPr>
            <p:cNvPr id="1875" name="Picture 1874">
              <a:extLst>
                <a:ext uri="{FF2B5EF4-FFF2-40B4-BE49-F238E27FC236}">
                  <a16:creationId xmlns:a16="http://schemas.microsoft.com/office/drawing/2014/main" id="{6215EB98-5DC7-40B7-ADAA-387D0DBA1A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6" name="Picture 1875">
              <a:extLst>
                <a:ext uri="{FF2B5EF4-FFF2-40B4-BE49-F238E27FC236}">
                  <a16:creationId xmlns:a16="http://schemas.microsoft.com/office/drawing/2014/main" id="{E9C96A94-CCFE-4CAE-AB46-A609A97109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7" name="Picture 1876">
              <a:extLst>
                <a:ext uri="{FF2B5EF4-FFF2-40B4-BE49-F238E27FC236}">
                  <a16:creationId xmlns:a16="http://schemas.microsoft.com/office/drawing/2014/main" id="{165E6EC5-7756-4542-A549-C865A9295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8" name="Picture 1877">
              <a:extLst>
                <a:ext uri="{FF2B5EF4-FFF2-40B4-BE49-F238E27FC236}">
                  <a16:creationId xmlns:a16="http://schemas.microsoft.com/office/drawing/2014/main" id="{A88B3B9F-F7D8-4440-B3C6-5E46C1D70B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9" name="Picture 1878">
              <a:extLst>
                <a:ext uri="{FF2B5EF4-FFF2-40B4-BE49-F238E27FC236}">
                  <a16:creationId xmlns:a16="http://schemas.microsoft.com/office/drawing/2014/main" id="{7D88DA15-246F-470F-962F-F0B6D44DDD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255C9C8E-9C46-4A34-B658-8E04A9518A63}"/>
              </a:ext>
            </a:extLst>
          </p:cNvPr>
          <p:cNvGrpSpPr/>
          <p:nvPr/>
        </p:nvGrpSpPr>
        <p:grpSpPr>
          <a:xfrm rot="5400000">
            <a:off x="384819" y="3296951"/>
            <a:ext cx="1945237" cy="174822"/>
            <a:chOff x="5959359" y="5529580"/>
            <a:chExt cx="1945237" cy="174822"/>
          </a:xfrm>
        </p:grpSpPr>
        <p:pic>
          <p:nvPicPr>
            <p:cNvPr id="1885" name="Picture 1884">
              <a:extLst>
                <a:ext uri="{FF2B5EF4-FFF2-40B4-BE49-F238E27FC236}">
                  <a16:creationId xmlns:a16="http://schemas.microsoft.com/office/drawing/2014/main" id="{E69E3F81-78D8-4A32-BB3A-CAA19A50C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6" name="Picture 1885">
              <a:extLst>
                <a:ext uri="{FF2B5EF4-FFF2-40B4-BE49-F238E27FC236}">
                  <a16:creationId xmlns:a16="http://schemas.microsoft.com/office/drawing/2014/main" id="{DAE91437-BDB3-47D7-B9BD-9F049925DF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7" name="Picture 1886">
              <a:extLst>
                <a:ext uri="{FF2B5EF4-FFF2-40B4-BE49-F238E27FC236}">
                  <a16:creationId xmlns:a16="http://schemas.microsoft.com/office/drawing/2014/main" id="{E46DD630-075A-4AB4-8AC0-395873B21F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8" name="Picture 1887">
              <a:extLst>
                <a:ext uri="{FF2B5EF4-FFF2-40B4-BE49-F238E27FC236}">
                  <a16:creationId xmlns:a16="http://schemas.microsoft.com/office/drawing/2014/main" id="{B10DFF3A-A5CE-424B-A596-DC687A1D79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9" name="Picture 1888">
              <a:extLst>
                <a:ext uri="{FF2B5EF4-FFF2-40B4-BE49-F238E27FC236}">
                  <a16:creationId xmlns:a16="http://schemas.microsoft.com/office/drawing/2014/main" id="{0DE17EB8-FC16-4BAE-8B37-4BF288B903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B54ECE8C-655A-4A78-B239-82514AF0CAFA}"/>
              </a:ext>
            </a:extLst>
          </p:cNvPr>
          <p:cNvGrpSpPr/>
          <p:nvPr/>
        </p:nvGrpSpPr>
        <p:grpSpPr>
          <a:xfrm rot="5400000">
            <a:off x="1269944" y="3296951"/>
            <a:ext cx="1945237" cy="174822"/>
            <a:chOff x="5959359" y="5529580"/>
            <a:chExt cx="1945237" cy="174822"/>
          </a:xfrm>
        </p:grpSpPr>
        <p:pic>
          <p:nvPicPr>
            <p:cNvPr id="1895" name="Picture 1894">
              <a:extLst>
                <a:ext uri="{FF2B5EF4-FFF2-40B4-BE49-F238E27FC236}">
                  <a16:creationId xmlns:a16="http://schemas.microsoft.com/office/drawing/2014/main" id="{FC7596AA-FA37-490F-92BA-E584DEB2DA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6" name="Picture 1895">
              <a:extLst>
                <a:ext uri="{FF2B5EF4-FFF2-40B4-BE49-F238E27FC236}">
                  <a16:creationId xmlns:a16="http://schemas.microsoft.com/office/drawing/2014/main" id="{065960F2-5466-481F-99CF-23C1CD3DB5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7" name="Picture 1896">
              <a:extLst>
                <a:ext uri="{FF2B5EF4-FFF2-40B4-BE49-F238E27FC236}">
                  <a16:creationId xmlns:a16="http://schemas.microsoft.com/office/drawing/2014/main" id="{7FE8AAC0-7999-47A2-AA3C-1C1EFC77C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8" name="Picture 1897">
              <a:extLst>
                <a:ext uri="{FF2B5EF4-FFF2-40B4-BE49-F238E27FC236}">
                  <a16:creationId xmlns:a16="http://schemas.microsoft.com/office/drawing/2014/main" id="{3B20FBE4-D018-47F7-9A80-F6707B2558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9" name="Picture 1898">
              <a:extLst>
                <a:ext uri="{FF2B5EF4-FFF2-40B4-BE49-F238E27FC236}">
                  <a16:creationId xmlns:a16="http://schemas.microsoft.com/office/drawing/2014/main" id="{8481B9FE-BEE2-4556-8783-5327052871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04" name="Group 1903">
            <a:extLst>
              <a:ext uri="{FF2B5EF4-FFF2-40B4-BE49-F238E27FC236}">
                <a16:creationId xmlns:a16="http://schemas.microsoft.com/office/drawing/2014/main" id="{C238619E-54EE-4C55-B19B-4514F39ED23D}"/>
              </a:ext>
            </a:extLst>
          </p:cNvPr>
          <p:cNvGrpSpPr/>
          <p:nvPr/>
        </p:nvGrpSpPr>
        <p:grpSpPr>
          <a:xfrm rot="5400000">
            <a:off x="2165814" y="3296951"/>
            <a:ext cx="1945237" cy="174822"/>
            <a:chOff x="5959359" y="5529580"/>
            <a:chExt cx="1945237" cy="174822"/>
          </a:xfrm>
        </p:grpSpPr>
        <p:pic>
          <p:nvPicPr>
            <p:cNvPr id="1905" name="Picture 1904">
              <a:extLst>
                <a:ext uri="{FF2B5EF4-FFF2-40B4-BE49-F238E27FC236}">
                  <a16:creationId xmlns:a16="http://schemas.microsoft.com/office/drawing/2014/main" id="{922AC45B-E8F7-455F-AF8C-76B1CAF2A3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6" name="Picture 1905">
              <a:extLst>
                <a:ext uri="{FF2B5EF4-FFF2-40B4-BE49-F238E27FC236}">
                  <a16:creationId xmlns:a16="http://schemas.microsoft.com/office/drawing/2014/main" id="{A1D82F02-86B6-40B6-945E-2FF944B704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7" name="Picture 1906">
              <a:extLst>
                <a:ext uri="{FF2B5EF4-FFF2-40B4-BE49-F238E27FC236}">
                  <a16:creationId xmlns:a16="http://schemas.microsoft.com/office/drawing/2014/main" id="{CD7E8F6C-53D8-4133-B92C-D4D81F831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8" name="Picture 1907">
              <a:extLst>
                <a:ext uri="{FF2B5EF4-FFF2-40B4-BE49-F238E27FC236}">
                  <a16:creationId xmlns:a16="http://schemas.microsoft.com/office/drawing/2014/main" id="{5E68542B-7DE8-47C5-8F7C-A4C4E82D9A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9" name="Picture 1908">
              <a:extLst>
                <a:ext uri="{FF2B5EF4-FFF2-40B4-BE49-F238E27FC236}">
                  <a16:creationId xmlns:a16="http://schemas.microsoft.com/office/drawing/2014/main" id="{2E2AA4EF-08C1-453E-BA34-9DCA77852C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14" name="Group 1913">
            <a:extLst>
              <a:ext uri="{FF2B5EF4-FFF2-40B4-BE49-F238E27FC236}">
                <a16:creationId xmlns:a16="http://schemas.microsoft.com/office/drawing/2014/main" id="{278A2C07-3B27-4460-9845-037662527655}"/>
              </a:ext>
            </a:extLst>
          </p:cNvPr>
          <p:cNvGrpSpPr/>
          <p:nvPr/>
        </p:nvGrpSpPr>
        <p:grpSpPr>
          <a:xfrm rot="5400000">
            <a:off x="3067537" y="3296952"/>
            <a:ext cx="1945237" cy="174822"/>
            <a:chOff x="5959359" y="5529580"/>
            <a:chExt cx="1945237" cy="174822"/>
          </a:xfrm>
        </p:grpSpPr>
        <p:pic>
          <p:nvPicPr>
            <p:cNvPr id="1915" name="Picture 1914">
              <a:extLst>
                <a:ext uri="{FF2B5EF4-FFF2-40B4-BE49-F238E27FC236}">
                  <a16:creationId xmlns:a16="http://schemas.microsoft.com/office/drawing/2014/main" id="{DE275A8A-4D83-4992-A48C-5D642AD41D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6" name="Picture 1915">
              <a:extLst>
                <a:ext uri="{FF2B5EF4-FFF2-40B4-BE49-F238E27FC236}">
                  <a16:creationId xmlns:a16="http://schemas.microsoft.com/office/drawing/2014/main" id="{4A3C4CCE-7849-49F3-BD76-5804B9A130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7" name="Picture 1916">
              <a:extLst>
                <a:ext uri="{FF2B5EF4-FFF2-40B4-BE49-F238E27FC236}">
                  <a16:creationId xmlns:a16="http://schemas.microsoft.com/office/drawing/2014/main" id="{57A5B2E7-3C34-40FE-9E1C-068DE7631F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8" name="Picture 1917">
              <a:extLst>
                <a:ext uri="{FF2B5EF4-FFF2-40B4-BE49-F238E27FC236}">
                  <a16:creationId xmlns:a16="http://schemas.microsoft.com/office/drawing/2014/main" id="{6B664091-DD4E-46C1-BD15-68655EFFC9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9" name="Picture 1918">
              <a:extLst>
                <a:ext uri="{FF2B5EF4-FFF2-40B4-BE49-F238E27FC236}">
                  <a16:creationId xmlns:a16="http://schemas.microsoft.com/office/drawing/2014/main" id="{2873EC04-7C66-4F2F-B155-CD988C3F7D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24" name="Group 1923">
            <a:extLst>
              <a:ext uri="{FF2B5EF4-FFF2-40B4-BE49-F238E27FC236}">
                <a16:creationId xmlns:a16="http://schemas.microsoft.com/office/drawing/2014/main" id="{E8E12ACC-FA80-4776-9890-8118D295E90E}"/>
              </a:ext>
            </a:extLst>
          </p:cNvPr>
          <p:cNvGrpSpPr/>
          <p:nvPr/>
        </p:nvGrpSpPr>
        <p:grpSpPr>
          <a:xfrm rot="5400000">
            <a:off x="3963406" y="3296952"/>
            <a:ext cx="1945237" cy="174822"/>
            <a:chOff x="5959359" y="5529580"/>
            <a:chExt cx="1945237" cy="174822"/>
          </a:xfrm>
        </p:grpSpPr>
        <p:pic>
          <p:nvPicPr>
            <p:cNvPr id="1925" name="Picture 1924">
              <a:extLst>
                <a:ext uri="{FF2B5EF4-FFF2-40B4-BE49-F238E27FC236}">
                  <a16:creationId xmlns:a16="http://schemas.microsoft.com/office/drawing/2014/main" id="{BA5D8F55-BD2F-4C6F-BE0D-BEF20D80B3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6" name="Picture 1925">
              <a:extLst>
                <a:ext uri="{FF2B5EF4-FFF2-40B4-BE49-F238E27FC236}">
                  <a16:creationId xmlns:a16="http://schemas.microsoft.com/office/drawing/2014/main" id="{3AEA5B54-0E3C-4CB0-8C8C-2F7C87F26F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7" name="Picture 1926">
              <a:extLst>
                <a:ext uri="{FF2B5EF4-FFF2-40B4-BE49-F238E27FC236}">
                  <a16:creationId xmlns:a16="http://schemas.microsoft.com/office/drawing/2014/main" id="{CD61D23E-838E-4E05-AC9A-A032C86143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8" name="Picture 1927">
              <a:extLst>
                <a:ext uri="{FF2B5EF4-FFF2-40B4-BE49-F238E27FC236}">
                  <a16:creationId xmlns:a16="http://schemas.microsoft.com/office/drawing/2014/main" id="{AD9764D1-B3E9-41A9-82C9-BF77F04F6F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9" name="Picture 1928">
              <a:extLst>
                <a:ext uri="{FF2B5EF4-FFF2-40B4-BE49-F238E27FC236}">
                  <a16:creationId xmlns:a16="http://schemas.microsoft.com/office/drawing/2014/main" id="{30769BB8-CB10-4408-A02A-B61163917A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34" name="Group 1933">
            <a:extLst>
              <a:ext uri="{FF2B5EF4-FFF2-40B4-BE49-F238E27FC236}">
                <a16:creationId xmlns:a16="http://schemas.microsoft.com/office/drawing/2014/main" id="{B3E20107-7241-4309-8628-DC2A0DE410E6}"/>
              </a:ext>
            </a:extLst>
          </p:cNvPr>
          <p:cNvGrpSpPr/>
          <p:nvPr/>
        </p:nvGrpSpPr>
        <p:grpSpPr>
          <a:xfrm rot="5400000">
            <a:off x="4848531" y="3296952"/>
            <a:ext cx="1945237" cy="174822"/>
            <a:chOff x="5959359" y="5529580"/>
            <a:chExt cx="1945237" cy="174822"/>
          </a:xfrm>
        </p:grpSpPr>
        <p:pic>
          <p:nvPicPr>
            <p:cNvPr id="1935" name="Picture 1934">
              <a:extLst>
                <a:ext uri="{FF2B5EF4-FFF2-40B4-BE49-F238E27FC236}">
                  <a16:creationId xmlns:a16="http://schemas.microsoft.com/office/drawing/2014/main" id="{601BB327-19B2-4358-ACF4-0C283FB5B0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6" name="Picture 1935">
              <a:extLst>
                <a:ext uri="{FF2B5EF4-FFF2-40B4-BE49-F238E27FC236}">
                  <a16:creationId xmlns:a16="http://schemas.microsoft.com/office/drawing/2014/main" id="{A4A9421B-D0F2-435A-9B4D-C2364C300A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7" name="Picture 1936">
              <a:extLst>
                <a:ext uri="{FF2B5EF4-FFF2-40B4-BE49-F238E27FC236}">
                  <a16:creationId xmlns:a16="http://schemas.microsoft.com/office/drawing/2014/main" id="{BEAD9D93-96E9-4006-A579-BFAE51DF39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8" name="Picture 1937">
              <a:extLst>
                <a:ext uri="{FF2B5EF4-FFF2-40B4-BE49-F238E27FC236}">
                  <a16:creationId xmlns:a16="http://schemas.microsoft.com/office/drawing/2014/main" id="{F1E5FDE7-78C4-4A41-A202-1A5E78FCA1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9" name="Picture 1938">
              <a:extLst>
                <a:ext uri="{FF2B5EF4-FFF2-40B4-BE49-F238E27FC236}">
                  <a16:creationId xmlns:a16="http://schemas.microsoft.com/office/drawing/2014/main" id="{39BD28C9-B6C1-4726-94EC-8DEFCB31F9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44" name="Group 1943">
            <a:extLst>
              <a:ext uri="{FF2B5EF4-FFF2-40B4-BE49-F238E27FC236}">
                <a16:creationId xmlns:a16="http://schemas.microsoft.com/office/drawing/2014/main" id="{A5F8F0B9-B51C-444F-97CC-C5A8E4B0DF74}"/>
              </a:ext>
            </a:extLst>
          </p:cNvPr>
          <p:cNvGrpSpPr/>
          <p:nvPr/>
        </p:nvGrpSpPr>
        <p:grpSpPr>
          <a:xfrm rot="5400000">
            <a:off x="5744400" y="3296952"/>
            <a:ext cx="1945237" cy="174822"/>
            <a:chOff x="5959359" y="5529580"/>
            <a:chExt cx="1945237" cy="174822"/>
          </a:xfrm>
        </p:grpSpPr>
        <p:pic>
          <p:nvPicPr>
            <p:cNvPr id="1945" name="Picture 1944">
              <a:extLst>
                <a:ext uri="{FF2B5EF4-FFF2-40B4-BE49-F238E27FC236}">
                  <a16:creationId xmlns:a16="http://schemas.microsoft.com/office/drawing/2014/main" id="{47097728-1422-46F9-9B2E-3BCD6890BF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6" name="Picture 1945">
              <a:extLst>
                <a:ext uri="{FF2B5EF4-FFF2-40B4-BE49-F238E27FC236}">
                  <a16:creationId xmlns:a16="http://schemas.microsoft.com/office/drawing/2014/main" id="{F0472352-0D60-47D2-B071-089ED423B7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7" name="Picture 1946">
              <a:extLst>
                <a:ext uri="{FF2B5EF4-FFF2-40B4-BE49-F238E27FC236}">
                  <a16:creationId xmlns:a16="http://schemas.microsoft.com/office/drawing/2014/main" id="{C5D0B97E-60CC-4CE6-971D-9F4367FB53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8" name="Picture 1947">
              <a:extLst>
                <a:ext uri="{FF2B5EF4-FFF2-40B4-BE49-F238E27FC236}">
                  <a16:creationId xmlns:a16="http://schemas.microsoft.com/office/drawing/2014/main" id="{DB54B455-15C5-4F9F-9B24-B368C97A60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9" name="Picture 1948">
              <a:extLst>
                <a:ext uri="{FF2B5EF4-FFF2-40B4-BE49-F238E27FC236}">
                  <a16:creationId xmlns:a16="http://schemas.microsoft.com/office/drawing/2014/main" id="{31E0216C-AD25-4F29-9C34-99F80A0A11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54" name="Group 1953">
            <a:extLst>
              <a:ext uri="{FF2B5EF4-FFF2-40B4-BE49-F238E27FC236}">
                <a16:creationId xmlns:a16="http://schemas.microsoft.com/office/drawing/2014/main" id="{3343010A-C6BB-4F8C-8B9C-2BE8F5C7D89C}"/>
              </a:ext>
            </a:extLst>
          </p:cNvPr>
          <p:cNvGrpSpPr/>
          <p:nvPr/>
        </p:nvGrpSpPr>
        <p:grpSpPr>
          <a:xfrm rot="5400000">
            <a:off x="6644398" y="3295215"/>
            <a:ext cx="1945237" cy="174822"/>
            <a:chOff x="5959359" y="5529580"/>
            <a:chExt cx="1945237" cy="174822"/>
          </a:xfrm>
        </p:grpSpPr>
        <p:pic>
          <p:nvPicPr>
            <p:cNvPr id="1955" name="Picture 1954">
              <a:extLst>
                <a:ext uri="{FF2B5EF4-FFF2-40B4-BE49-F238E27FC236}">
                  <a16:creationId xmlns:a16="http://schemas.microsoft.com/office/drawing/2014/main" id="{420EF186-4A97-46AC-8692-C27BF2FDA1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6" name="Picture 1955">
              <a:extLst>
                <a:ext uri="{FF2B5EF4-FFF2-40B4-BE49-F238E27FC236}">
                  <a16:creationId xmlns:a16="http://schemas.microsoft.com/office/drawing/2014/main" id="{A88A3D06-346C-4A1C-B37C-200C12CC2E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7" name="Picture 1956">
              <a:extLst>
                <a:ext uri="{FF2B5EF4-FFF2-40B4-BE49-F238E27FC236}">
                  <a16:creationId xmlns:a16="http://schemas.microsoft.com/office/drawing/2014/main" id="{FB558B1E-4F3C-45A7-8A35-513B85FD03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8" name="Picture 1957">
              <a:extLst>
                <a:ext uri="{FF2B5EF4-FFF2-40B4-BE49-F238E27FC236}">
                  <a16:creationId xmlns:a16="http://schemas.microsoft.com/office/drawing/2014/main" id="{71CC7F87-2361-4101-8B0E-9B76C27F12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9" name="Picture 1958">
              <a:extLst>
                <a:ext uri="{FF2B5EF4-FFF2-40B4-BE49-F238E27FC236}">
                  <a16:creationId xmlns:a16="http://schemas.microsoft.com/office/drawing/2014/main" id="{F970CC78-B1C6-4C3F-9881-98C9B7840C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64" name="Group 1963">
            <a:extLst>
              <a:ext uri="{FF2B5EF4-FFF2-40B4-BE49-F238E27FC236}">
                <a16:creationId xmlns:a16="http://schemas.microsoft.com/office/drawing/2014/main" id="{9B030D8E-A2B4-4F1F-A106-346E2BC145E9}"/>
              </a:ext>
            </a:extLst>
          </p:cNvPr>
          <p:cNvGrpSpPr/>
          <p:nvPr/>
        </p:nvGrpSpPr>
        <p:grpSpPr>
          <a:xfrm rot="5400000">
            <a:off x="7540267" y="3295215"/>
            <a:ext cx="1945237" cy="174822"/>
            <a:chOff x="5959359" y="5529580"/>
            <a:chExt cx="1945237" cy="174822"/>
          </a:xfrm>
        </p:grpSpPr>
        <p:pic>
          <p:nvPicPr>
            <p:cNvPr id="1965" name="Picture 1964">
              <a:extLst>
                <a:ext uri="{FF2B5EF4-FFF2-40B4-BE49-F238E27FC236}">
                  <a16:creationId xmlns:a16="http://schemas.microsoft.com/office/drawing/2014/main" id="{0DEC7A64-CAE2-4537-B0A1-8C63726947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6" name="Picture 1965">
              <a:extLst>
                <a:ext uri="{FF2B5EF4-FFF2-40B4-BE49-F238E27FC236}">
                  <a16:creationId xmlns:a16="http://schemas.microsoft.com/office/drawing/2014/main" id="{FA605571-D701-4464-AB90-8872D40FF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7" name="Picture 1966">
              <a:extLst>
                <a:ext uri="{FF2B5EF4-FFF2-40B4-BE49-F238E27FC236}">
                  <a16:creationId xmlns:a16="http://schemas.microsoft.com/office/drawing/2014/main" id="{92671587-A2E9-4992-83F0-809B11A375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8" name="Picture 1967">
              <a:extLst>
                <a:ext uri="{FF2B5EF4-FFF2-40B4-BE49-F238E27FC236}">
                  <a16:creationId xmlns:a16="http://schemas.microsoft.com/office/drawing/2014/main" id="{6119130C-6CBE-416C-93F6-28698D52FA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9" name="Picture 1968">
              <a:extLst>
                <a:ext uri="{FF2B5EF4-FFF2-40B4-BE49-F238E27FC236}">
                  <a16:creationId xmlns:a16="http://schemas.microsoft.com/office/drawing/2014/main" id="{B36561DA-4516-4AE0-B946-C651D47B2C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74" name="Group 1973">
            <a:extLst>
              <a:ext uri="{FF2B5EF4-FFF2-40B4-BE49-F238E27FC236}">
                <a16:creationId xmlns:a16="http://schemas.microsoft.com/office/drawing/2014/main" id="{0658B26D-30F7-45FF-B129-3CB03D93E14B}"/>
              </a:ext>
            </a:extLst>
          </p:cNvPr>
          <p:cNvGrpSpPr/>
          <p:nvPr/>
        </p:nvGrpSpPr>
        <p:grpSpPr>
          <a:xfrm rot="5400000">
            <a:off x="8425392" y="3295216"/>
            <a:ext cx="1945237" cy="174822"/>
            <a:chOff x="5959359" y="5529580"/>
            <a:chExt cx="1945237" cy="174822"/>
          </a:xfrm>
        </p:grpSpPr>
        <p:pic>
          <p:nvPicPr>
            <p:cNvPr id="1975" name="Picture 1974">
              <a:extLst>
                <a:ext uri="{FF2B5EF4-FFF2-40B4-BE49-F238E27FC236}">
                  <a16:creationId xmlns:a16="http://schemas.microsoft.com/office/drawing/2014/main" id="{CD2372F4-B4D5-4742-80B0-5FA2220B9B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6" name="Picture 1975">
              <a:extLst>
                <a:ext uri="{FF2B5EF4-FFF2-40B4-BE49-F238E27FC236}">
                  <a16:creationId xmlns:a16="http://schemas.microsoft.com/office/drawing/2014/main" id="{C8B441D6-C072-415B-9660-374D34F471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7" name="Picture 1976">
              <a:extLst>
                <a:ext uri="{FF2B5EF4-FFF2-40B4-BE49-F238E27FC236}">
                  <a16:creationId xmlns:a16="http://schemas.microsoft.com/office/drawing/2014/main" id="{934B1DAD-8963-4B5D-A6A3-CFD6755C58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8" name="Picture 1977">
              <a:extLst>
                <a:ext uri="{FF2B5EF4-FFF2-40B4-BE49-F238E27FC236}">
                  <a16:creationId xmlns:a16="http://schemas.microsoft.com/office/drawing/2014/main" id="{0D6CE648-C9F5-455B-BA35-05923D0A91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9" name="Picture 1978">
              <a:extLst>
                <a:ext uri="{FF2B5EF4-FFF2-40B4-BE49-F238E27FC236}">
                  <a16:creationId xmlns:a16="http://schemas.microsoft.com/office/drawing/2014/main" id="{296617AE-5BE3-485D-886A-8EDC36AC0D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84" name="Group 1983">
            <a:extLst>
              <a:ext uri="{FF2B5EF4-FFF2-40B4-BE49-F238E27FC236}">
                <a16:creationId xmlns:a16="http://schemas.microsoft.com/office/drawing/2014/main" id="{268A96E2-A502-4956-BA12-60C3BEF66060}"/>
              </a:ext>
            </a:extLst>
          </p:cNvPr>
          <p:cNvGrpSpPr/>
          <p:nvPr/>
        </p:nvGrpSpPr>
        <p:grpSpPr>
          <a:xfrm rot="5400000">
            <a:off x="9307475" y="3295216"/>
            <a:ext cx="1945237" cy="174822"/>
            <a:chOff x="5959359" y="5529580"/>
            <a:chExt cx="1945237" cy="174822"/>
          </a:xfrm>
        </p:grpSpPr>
        <p:pic>
          <p:nvPicPr>
            <p:cNvPr id="1985" name="Picture 1984">
              <a:extLst>
                <a:ext uri="{FF2B5EF4-FFF2-40B4-BE49-F238E27FC236}">
                  <a16:creationId xmlns:a16="http://schemas.microsoft.com/office/drawing/2014/main" id="{8802B501-9B7D-4AD3-A55B-BC50C74D16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6" name="Picture 1985">
              <a:extLst>
                <a:ext uri="{FF2B5EF4-FFF2-40B4-BE49-F238E27FC236}">
                  <a16:creationId xmlns:a16="http://schemas.microsoft.com/office/drawing/2014/main" id="{0AD69D0C-D1F4-454B-959C-C55997B38B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7" name="Picture 1986">
              <a:extLst>
                <a:ext uri="{FF2B5EF4-FFF2-40B4-BE49-F238E27FC236}">
                  <a16:creationId xmlns:a16="http://schemas.microsoft.com/office/drawing/2014/main" id="{C6CBD1CE-F26E-451F-B14C-D92605DCF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8" name="Picture 1987">
              <a:extLst>
                <a:ext uri="{FF2B5EF4-FFF2-40B4-BE49-F238E27FC236}">
                  <a16:creationId xmlns:a16="http://schemas.microsoft.com/office/drawing/2014/main" id="{2C549D3F-E2F3-49B6-892E-F6D366E606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9" name="Picture 1988">
              <a:extLst>
                <a:ext uri="{FF2B5EF4-FFF2-40B4-BE49-F238E27FC236}">
                  <a16:creationId xmlns:a16="http://schemas.microsoft.com/office/drawing/2014/main" id="{FE60CAB2-EA0E-49FF-B875-C95121C5A6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3054190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7 L 0.01927 -0.03796 C 0.02331 -0.0463 0.0293 -0.05046 0.03581 -0.05046 C 0.04297 -0.05046 0.04883 -0.0463 0.05286 -0.03796 L 0.07253 -3.7037E-7 " pathEditMode="relative" rAng="0" ptsTypes="AAAAA">
                                      <p:cBhvr>
                                        <p:cTn id="2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7037E-7 L 0.0918 -0.03773 C 0.09596 -0.04606 0.10221 -0.05046 0.10846 -0.05046 C 0.11588 -0.05046 0.12174 -0.04606 0.12578 -0.03773 L 0.14583 -3.7037E-7 " pathEditMode="relative" rAng="0" ptsTypes="AAAAA">
                                      <p:cBhvr>
                                        <p:cTn id="4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7 L 0.16575 -0.03819 C 0.17005 -0.0463 0.1763 -0.05046 0.18281 -0.05046 C 0.19036 -0.05046 0.19635 -0.0463 0.20052 -0.03819 L 0.2207 -3.7037E-7 " pathEditMode="relative" rAng="0" ptsTypes="AAAAA">
                                      <p:cBhvr>
                                        <p:cTn id="6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7 L 0.2401 -0.03843 C 0.24401 -0.04699 0.25026 -0.05116 0.25677 -0.05116 C 0.26419 -0.05116 0.27005 -0.04699 0.27396 -0.03843 L 0.29388 -3.7037E-7 " pathEditMode="relative" rAng="0" ptsTypes="AAAAA">
                                      <p:cBhvr>
                                        <p:cTn id="83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5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7 L 0.31341 -0.03843 C 0.31745 -0.04722 0.3237 -0.05116 0.33008 -0.05116 C 0.33737 -0.05116 0.34336 -0.04722 0.3474 -0.03843 L 0.36719 -3.7037E-7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500"/>
                            </p:stCondLst>
                            <p:childTnLst>
                              <p:par>
                                <p:cTn id="1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7 L 0.38672 -0.0375 C 0.39075 -0.04583 0.39687 -0.05023 0.40338 -0.05023 C 0.41068 -0.05023 0.41654 -0.04583 0.42057 -0.0375 L 0.44036 -3.7037E-7 " pathEditMode="relative" rAng="0" ptsTypes="AAAAA">
                                      <p:cBhvr>
                                        <p:cTn id="125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0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500"/>
                                        <p:tgtEl>
                                          <p:spTgt spid="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500"/>
                            </p:stCondLst>
                            <p:childTnLst>
                              <p:par>
                                <p:cTn id="1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7 L 0.4599 -0.03819 C 0.46393 -0.04676 0.47005 -0.05116 0.47656 -0.05116 C 0.48385 -0.05116 0.48971 -0.04676 0.49375 -0.03819 L 0.51354 -3.7037E-7 " pathEditMode="relative" rAng="0" ptsTypes="AAAAA">
                                      <p:cBhvr>
                                        <p:cTn id="14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00"/>
                            </p:stCondLst>
                            <p:childTnLst>
                              <p:par>
                                <p:cTn id="1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500"/>
                                        <p:tgtEl>
                                          <p:spTgt spid="1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500"/>
                            </p:stCondLst>
                            <p:childTnLst>
                              <p:par>
                                <p:cTn id="1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7037E-7 L 0.53307 -0.0375 C 0.53724 -0.04583 0.54336 -0.05023 0.54974 -0.05023 C 0.55716 -0.05023 0.56302 -0.04583 0.56706 -0.0375 L 0.58685 -3.7037E-7 " pathEditMode="relative" rAng="0" ptsTypes="AAAAA">
                                      <p:cBhvr>
                                        <p:cTn id="167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500"/>
                                        <p:tgtEl>
                                          <p:spTgt spid="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500"/>
                            </p:stCondLst>
                            <p:childTnLst>
                              <p:par>
                                <p:cTn id="1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37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7037E-7 L 0.60638 -0.03819 C 0.61042 -0.04676 0.61654 -0.05116 0.62305 -0.05116 C 0.63034 -0.05116 0.6362 -0.04676 0.64023 -0.03819 L 0.66003 -3.7037E-7 " pathEditMode="relative" rAng="0" ptsTypes="AAAAA">
                                      <p:cBhvr>
                                        <p:cTn id="18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>
                            <p:stCondLst>
                              <p:cond delay="1000"/>
                            </p:stCondLst>
                            <p:childTnLst>
                              <p:par>
                                <p:cTn id="1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500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1500"/>
                            </p:stCondLst>
                            <p:childTnLst>
                              <p:par>
                                <p:cTn id="19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1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37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3 -3.7037E-7 L 0.67956 -0.03819 C 0.68359 -0.04676 0.68971 -0.05116 0.69622 -0.05116 C 0.70351 -0.05116 0.70937 -0.04676 0.71354 -0.03819 L 0.7332 -3.7037E-7 " pathEditMode="relative" rAng="0" ptsTypes="AAAAA">
                                      <p:cBhvr>
                                        <p:cTn id="209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3" dur="500"/>
                                        <p:tgtEl>
                                          <p:spTgt spid="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1500"/>
                            </p:stCondLst>
                            <p:childTnLst>
                              <p:par>
                                <p:cTn id="2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1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37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7037E-7 L 0.75273 -0.0375 C 0.75677 -0.04583 0.76302 -0.05023 0.7694 -0.05023 C 0.77682 -0.05023 0.78268 -0.04583 0.78672 -0.0375 L 0.80651 -3.7037E-7 " pathEditMode="relative" rAng="0" ptsTypes="AAAAA">
                                      <p:cBhvr>
                                        <p:cTn id="23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1000"/>
                            </p:stCondLst>
                            <p:childTnLst>
                              <p:par>
                                <p:cTn id="2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4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>
                            <p:stCondLst>
                              <p:cond delay="1500"/>
                            </p:stCondLst>
                            <p:childTnLst>
                              <p:par>
                                <p:cTn id="2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1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" presetID="37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7037E-7 L 0.82604 -0.03819 C 0.83008 -0.04676 0.8362 -0.05116 0.84271 -0.05116 C 0.85 -0.05116 0.85586 -0.04676 0.8599 -0.03819 L 0.87969 -3.7037E-7 " pathEditMode="relative" rAng="0" ptsTypes="AAAAA">
                                      <p:cBhvr>
                                        <p:cTn id="25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1000"/>
                            </p:stCondLst>
                            <p:childTnLst>
                              <p:par>
                                <p:cTn id="2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5" dur="500"/>
                                        <p:tgtEl>
                                          <p:spTgt spid="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>
                            <p:stCondLst>
                              <p:cond delay="1500"/>
                            </p:stCondLst>
                            <p:childTnLst>
                              <p:par>
                                <p:cTn id="2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4" grpId="0" animBg="1"/>
      <p:bldP spid="1767" grpId="0" animBg="1"/>
      <p:bldP spid="1785" grpId="0" animBg="1"/>
      <p:bldP spid="1821" grpId="0" animBg="1"/>
      <p:bldP spid="1827" grpId="0" animBg="1"/>
      <p:bldP spid="1833" grpId="0" animBg="1"/>
      <p:bldP spid="1839" grpId="0" animBg="1"/>
      <p:bldP spid="1845" grpId="0" animBg="1"/>
      <p:bldP spid="1851" grpId="0" animBg="1"/>
      <p:bldP spid="1857" grpId="0" animBg="1"/>
      <p:bldP spid="1863" grpId="0" animBg="1"/>
      <p:bldP spid="1869" grpId="0" animBg="1"/>
      <p:bldP spid="1775" grpId="0" animBg="1"/>
      <p:bldP spid="1775" grpId="1" animBg="1"/>
      <p:bldP spid="1775" grpId="2" animBg="1"/>
      <p:bldP spid="1775" grpId="3" animBg="1"/>
      <p:bldP spid="1775" grpId="4" animBg="1"/>
      <p:bldP spid="1775" grpId="5" animBg="1"/>
      <p:bldP spid="1775" grpId="6" animBg="1"/>
      <p:bldP spid="1775" grpId="7" animBg="1"/>
      <p:bldP spid="1775" grpId="8" animBg="1"/>
      <p:bldP spid="1775" grpId="9" animBg="1"/>
      <p:bldP spid="1775" grpId="10" animBg="1"/>
      <p:bldP spid="1775" grpId="11" animBg="1"/>
      <p:bldP spid="1775" grpId="12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9E0810E-26D8-48A4-AC04-DAD8160B14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by 10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6087B1B-1009-441F-BC0F-73915E21A49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4930903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303544" y="1810308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39076" y="1807555"/>
            <a:ext cx="452317" cy="494964"/>
            <a:chOff x="6948426" y="926763"/>
            <a:chExt cx="45231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6948426" y="928608"/>
              <a:ext cx="452317" cy="493119"/>
              <a:chOff x="6948426" y="928608"/>
              <a:chExt cx="45231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6948426" y="1021617"/>
                <a:ext cx="45231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60725" y="159915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51274" y="159472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26863" y="1805173"/>
            <a:ext cx="444352" cy="494964"/>
            <a:chOff x="6945114" y="926763"/>
            <a:chExt cx="444352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67855" y="1823352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76" name="Group 1775">
            <a:extLst>
              <a:ext uri="{FF2B5EF4-FFF2-40B4-BE49-F238E27FC236}">
                <a16:creationId xmlns:a16="http://schemas.microsoft.com/office/drawing/2014/main" id="{627FBFCE-DF0D-4414-80C2-57DB0EBF0D4E}"/>
              </a:ext>
            </a:extLst>
          </p:cNvPr>
          <p:cNvGrpSpPr/>
          <p:nvPr/>
        </p:nvGrpSpPr>
        <p:grpSpPr>
          <a:xfrm>
            <a:off x="65213" y="492972"/>
            <a:ext cx="2065004" cy="817087"/>
            <a:chOff x="250081" y="372323"/>
            <a:chExt cx="1033465" cy="1134018"/>
          </a:xfrm>
        </p:grpSpPr>
        <p:sp>
          <p:nvSpPr>
            <p:cNvPr id="1777" name="Rectangle: Rounded Corners 1776">
              <a:extLst>
                <a:ext uri="{FF2B5EF4-FFF2-40B4-BE49-F238E27FC236}">
                  <a16:creationId xmlns:a16="http://schemas.microsoft.com/office/drawing/2014/main" id="{802BB732-FF95-41AA-8055-BB8B53949D71}"/>
                </a:ext>
              </a:extLst>
            </p:cNvPr>
            <p:cNvSpPr/>
            <p:nvPr/>
          </p:nvSpPr>
          <p:spPr>
            <a:xfrm>
              <a:off x="255525" y="372323"/>
              <a:ext cx="9949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A87EBBDD-CE42-4165-9FC9-3C9D8BE1C56E}"/>
                </a:ext>
              </a:extLst>
            </p:cNvPr>
            <p:cNvSpPr txBox="1"/>
            <p:nvPr/>
          </p:nvSpPr>
          <p:spPr>
            <a:xfrm>
              <a:off x="250081" y="485388"/>
              <a:ext cx="1033465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0 </a:t>
              </a:r>
              <a:r>
                <a:rPr lang="en-GB" sz="3600" dirty="0">
                  <a:latin typeface="Calibri" panose="020F0502020204030204" pitchFamily="34" charset="0"/>
                </a:rPr>
                <a:t>÷ 10 = 0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79" name="Group 1778">
            <a:extLst>
              <a:ext uri="{FF2B5EF4-FFF2-40B4-BE49-F238E27FC236}">
                <a16:creationId xmlns:a16="http://schemas.microsoft.com/office/drawing/2014/main" id="{C3B37C7C-9230-40AC-B2B2-D1828F1E8091}"/>
              </a:ext>
            </a:extLst>
          </p:cNvPr>
          <p:cNvGrpSpPr/>
          <p:nvPr/>
        </p:nvGrpSpPr>
        <p:grpSpPr>
          <a:xfrm>
            <a:off x="938258" y="487170"/>
            <a:ext cx="2214752" cy="817087"/>
            <a:chOff x="250081" y="372323"/>
            <a:chExt cx="1108409" cy="1134018"/>
          </a:xfrm>
        </p:grpSpPr>
        <p:sp>
          <p:nvSpPr>
            <p:cNvPr id="1780" name="Rectangle: Rounded Corners 1779">
              <a:extLst>
                <a:ext uri="{FF2B5EF4-FFF2-40B4-BE49-F238E27FC236}">
                  <a16:creationId xmlns:a16="http://schemas.microsoft.com/office/drawing/2014/main" id="{4A47035F-A520-44D0-8514-4199E56DE0AF}"/>
                </a:ext>
              </a:extLst>
            </p:cNvPr>
            <p:cNvSpPr/>
            <p:nvPr/>
          </p:nvSpPr>
          <p:spPr>
            <a:xfrm>
              <a:off x="255525" y="372323"/>
              <a:ext cx="109926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5030F906-B8AA-4471-B8EF-9345799D8333}"/>
                </a:ext>
              </a:extLst>
            </p:cNvPr>
            <p:cNvSpPr txBox="1"/>
            <p:nvPr/>
          </p:nvSpPr>
          <p:spPr>
            <a:xfrm>
              <a:off x="250081" y="485388"/>
              <a:ext cx="1108409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10 </a:t>
              </a:r>
              <a:r>
                <a:rPr lang="en-GB" sz="3600" dirty="0">
                  <a:latin typeface="Calibri" panose="020F0502020204030204" pitchFamily="34" charset="0"/>
                </a:rPr>
                <a:t>÷ 10 = 1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82" name="Group 1781">
            <a:extLst>
              <a:ext uri="{FF2B5EF4-FFF2-40B4-BE49-F238E27FC236}">
                <a16:creationId xmlns:a16="http://schemas.microsoft.com/office/drawing/2014/main" id="{3C58E2DA-0FF2-483C-BB66-44312A370C0C}"/>
              </a:ext>
            </a:extLst>
          </p:cNvPr>
          <p:cNvGrpSpPr/>
          <p:nvPr/>
        </p:nvGrpSpPr>
        <p:grpSpPr>
          <a:xfrm>
            <a:off x="1873540" y="484616"/>
            <a:ext cx="2281062" cy="817087"/>
            <a:chOff x="250081" y="372323"/>
            <a:chExt cx="1141595" cy="1134018"/>
          </a:xfrm>
        </p:grpSpPr>
        <p:sp>
          <p:nvSpPr>
            <p:cNvPr id="1783" name="Rectangle: Rounded Corners 1782">
              <a:extLst>
                <a:ext uri="{FF2B5EF4-FFF2-40B4-BE49-F238E27FC236}">
                  <a16:creationId xmlns:a16="http://schemas.microsoft.com/office/drawing/2014/main" id="{8B46678E-8663-4FCD-826C-C53DF8FFB5E2}"/>
                </a:ext>
              </a:extLst>
            </p:cNvPr>
            <p:cNvSpPr/>
            <p:nvPr/>
          </p:nvSpPr>
          <p:spPr>
            <a:xfrm>
              <a:off x="255525" y="372323"/>
              <a:ext cx="109939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4" name="TextBox 1783">
              <a:extLst>
                <a:ext uri="{FF2B5EF4-FFF2-40B4-BE49-F238E27FC236}">
                  <a16:creationId xmlns:a16="http://schemas.microsoft.com/office/drawing/2014/main" id="{0B2E4084-B5A6-48B2-8E57-6EECB0EF8BDA}"/>
                </a:ext>
              </a:extLst>
            </p:cNvPr>
            <p:cNvSpPr txBox="1"/>
            <p:nvPr/>
          </p:nvSpPr>
          <p:spPr>
            <a:xfrm>
              <a:off x="250081" y="485388"/>
              <a:ext cx="1141595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20 </a:t>
              </a:r>
              <a:r>
                <a:rPr lang="en-GB" sz="3600" dirty="0">
                  <a:latin typeface="Calibri" panose="020F0502020204030204" pitchFamily="34" charset="0"/>
                </a:rPr>
                <a:t>÷ 10 = 2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44726" y="15947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21372" y="1805173"/>
            <a:ext cx="444352" cy="494964"/>
            <a:chOff x="6940995" y="926763"/>
            <a:chExt cx="444352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791" name="Group 1790">
            <a:extLst>
              <a:ext uri="{FF2B5EF4-FFF2-40B4-BE49-F238E27FC236}">
                <a16:creationId xmlns:a16="http://schemas.microsoft.com/office/drawing/2014/main" id="{73B75821-8F39-4F10-B251-B14BC70E634F}"/>
              </a:ext>
            </a:extLst>
          </p:cNvPr>
          <p:cNvGrpSpPr/>
          <p:nvPr/>
        </p:nvGrpSpPr>
        <p:grpSpPr>
          <a:xfrm>
            <a:off x="2792618" y="487000"/>
            <a:ext cx="2278175" cy="817087"/>
            <a:chOff x="250081" y="372323"/>
            <a:chExt cx="1140150" cy="1134018"/>
          </a:xfrm>
        </p:grpSpPr>
        <p:sp>
          <p:nvSpPr>
            <p:cNvPr id="1792" name="Rectangle: Rounded Corners 1791">
              <a:extLst>
                <a:ext uri="{FF2B5EF4-FFF2-40B4-BE49-F238E27FC236}">
                  <a16:creationId xmlns:a16="http://schemas.microsoft.com/office/drawing/2014/main" id="{8F5F0806-8FD2-455F-B269-C8EE5EBF593F}"/>
                </a:ext>
              </a:extLst>
            </p:cNvPr>
            <p:cNvSpPr/>
            <p:nvPr/>
          </p:nvSpPr>
          <p:spPr>
            <a:xfrm>
              <a:off x="255525" y="372323"/>
              <a:ext cx="108624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3" name="TextBox 1792">
              <a:extLst>
                <a:ext uri="{FF2B5EF4-FFF2-40B4-BE49-F238E27FC236}">
                  <a16:creationId xmlns:a16="http://schemas.microsoft.com/office/drawing/2014/main" id="{DD778B7C-10F6-4492-A1F9-B48BB8EBFE49}"/>
                </a:ext>
              </a:extLst>
            </p:cNvPr>
            <p:cNvSpPr txBox="1"/>
            <p:nvPr/>
          </p:nvSpPr>
          <p:spPr>
            <a:xfrm>
              <a:off x="250081" y="485388"/>
              <a:ext cx="114015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30 </a:t>
              </a:r>
              <a:r>
                <a:rPr lang="en-GB" sz="3600" dirty="0">
                  <a:latin typeface="Calibri" panose="020F0502020204030204" pitchFamily="34" charset="0"/>
                </a:rPr>
                <a:t>÷ 10 = 3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94" name="Group 1793">
            <a:extLst>
              <a:ext uri="{FF2B5EF4-FFF2-40B4-BE49-F238E27FC236}">
                <a16:creationId xmlns:a16="http://schemas.microsoft.com/office/drawing/2014/main" id="{2EC303A1-1D1C-4EF0-8587-CDA4717FF2A3}"/>
              </a:ext>
            </a:extLst>
          </p:cNvPr>
          <p:cNvGrpSpPr/>
          <p:nvPr/>
        </p:nvGrpSpPr>
        <p:grpSpPr>
          <a:xfrm>
            <a:off x="3670376" y="485900"/>
            <a:ext cx="2293225" cy="817087"/>
            <a:chOff x="250080" y="372323"/>
            <a:chExt cx="1147682" cy="1134018"/>
          </a:xfrm>
        </p:grpSpPr>
        <p:sp>
          <p:nvSpPr>
            <p:cNvPr id="1795" name="Rectangle: Rounded Corners 1794">
              <a:extLst>
                <a:ext uri="{FF2B5EF4-FFF2-40B4-BE49-F238E27FC236}">
                  <a16:creationId xmlns:a16="http://schemas.microsoft.com/office/drawing/2014/main" id="{9B2535A4-05E3-47FF-A82E-3B013B9E29A5}"/>
                </a:ext>
              </a:extLst>
            </p:cNvPr>
            <p:cNvSpPr/>
            <p:nvPr/>
          </p:nvSpPr>
          <p:spPr>
            <a:xfrm>
              <a:off x="255525" y="372323"/>
              <a:ext cx="109497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BF720409-D0DC-4331-9557-624E9FF4E7D5}"/>
                </a:ext>
              </a:extLst>
            </p:cNvPr>
            <p:cNvSpPr txBox="1"/>
            <p:nvPr/>
          </p:nvSpPr>
          <p:spPr>
            <a:xfrm>
              <a:off x="250080" y="485388"/>
              <a:ext cx="114768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40 </a:t>
              </a:r>
              <a:r>
                <a:rPr lang="en-GB" sz="3600" dirty="0">
                  <a:latin typeface="Calibri" panose="020F0502020204030204" pitchFamily="34" charset="0"/>
                </a:rPr>
                <a:t>÷ 10 = 4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97" name="Group 1796">
            <a:extLst>
              <a:ext uri="{FF2B5EF4-FFF2-40B4-BE49-F238E27FC236}">
                <a16:creationId xmlns:a16="http://schemas.microsoft.com/office/drawing/2014/main" id="{4D67B207-20C2-45F0-B642-3CAEB1B2954F}"/>
              </a:ext>
            </a:extLst>
          </p:cNvPr>
          <p:cNvGrpSpPr/>
          <p:nvPr/>
        </p:nvGrpSpPr>
        <p:grpSpPr>
          <a:xfrm>
            <a:off x="4529967" y="486999"/>
            <a:ext cx="2303035" cy="817087"/>
            <a:chOff x="250080" y="372323"/>
            <a:chExt cx="1152592" cy="1134018"/>
          </a:xfrm>
        </p:grpSpPr>
        <p:sp>
          <p:nvSpPr>
            <p:cNvPr id="1798" name="Rectangle: Rounded Corners 1797">
              <a:extLst>
                <a:ext uri="{FF2B5EF4-FFF2-40B4-BE49-F238E27FC236}">
                  <a16:creationId xmlns:a16="http://schemas.microsoft.com/office/drawing/2014/main" id="{2680B6FC-5207-4506-A655-60D894736159}"/>
                </a:ext>
              </a:extLst>
            </p:cNvPr>
            <p:cNvSpPr/>
            <p:nvPr/>
          </p:nvSpPr>
          <p:spPr>
            <a:xfrm>
              <a:off x="255525" y="372323"/>
              <a:ext cx="10890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332FB148-D431-4A91-B5D2-5A8F88E227F9}"/>
                </a:ext>
              </a:extLst>
            </p:cNvPr>
            <p:cNvSpPr txBox="1"/>
            <p:nvPr/>
          </p:nvSpPr>
          <p:spPr>
            <a:xfrm>
              <a:off x="250080" y="485388"/>
              <a:ext cx="115259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50 </a:t>
              </a:r>
              <a:r>
                <a:rPr lang="en-GB" sz="3600" dirty="0">
                  <a:latin typeface="Calibri" panose="020F0502020204030204" pitchFamily="34" charset="0"/>
                </a:rPr>
                <a:t>÷ 10 = 5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0" name="Group 1799">
            <a:extLst>
              <a:ext uri="{FF2B5EF4-FFF2-40B4-BE49-F238E27FC236}">
                <a16:creationId xmlns:a16="http://schemas.microsoft.com/office/drawing/2014/main" id="{ED363861-F104-4643-B0E6-5F6617235593}"/>
              </a:ext>
            </a:extLst>
          </p:cNvPr>
          <p:cNvGrpSpPr/>
          <p:nvPr/>
        </p:nvGrpSpPr>
        <p:grpSpPr>
          <a:xfrm>
            <a:off x="5420363" y="486982"/>
            <a:ext cx="2238697" cy="817087"/>
            <a:chOff x="250080" y="372323"/>
            <a:chExt cx="1120393" cy="1134018"/>
          </a:xfrm>
        </p:grpSpPr>
        <p:sp>
          <p:nvSpPr>
            <p:cNvPr id="1801" name="Rectangle: Rounded Corners 1800">
              <a:extLst>
                <a:ext uri="{FF2B5EF4-FFF2-40B4-BE49-F238E27FC236}">
                  <a16:creationId xmlns:a16="http://schemas.microsoft.com/office/drawing/2014/main" id="{8843694A-C8F7-4542-AD65-21FB04F12128}"/>
                </a:ext>
              </a:extLst>
            </p:cNvPr>
            <p:cNvSpPr/>
            <p:nvPr/>
          </p:nvSpPr>
          <p:spPr>
            <a:xfrm>
              <a:off x="255525" y="372323"/>
              <a:ext cx="109390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0488AB97-037C-45F3-858C-9D4C75ED270E}"/>
                </a:ext>
              </a:extLst>
            </p:cNvPr>
            <p:cNvSpPr txBox="1"/>
            <p:nvPr/>
          </p:nvSpPr>
          <p:spPr>
            <a:xfrm>
              <a:off x="250080" y="485388"/>
              <a:ext cx="1120393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60 </a:t>
              </a:r>
              <a:r>
                <a:rPr lang="en-GB" sz="3600" dirty="0">
                  <a:latin typeface="Calibri" panose="020F0502020204030204" pitchFamily="34" charset="0"/>
                </a:rPr>
                <a:t>÷ 10 = 6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5134A55-2ED0-4D1A-8F94-65D994B5CA50}"/>
              </a:ext>
            </a:extLst>
          </p:cNvPr>
          <p:cNvGrpSpPr/>
          <p:nvPr/>
        </p:nvGrpSpPr>
        <p:grpSpPr>
          <a:xfrm>
            <a:off x="6315573" y="483848"/>
            <a:ext cx="2293646" cy="817087"/>
            <a:chOff x="250081" y="372323"/>
            <a:chExt cx="1147893" cy="1134018"/>
          </a:xfrm>
        </p:grpSpPr>
        <p:sp>
          <p:nvSpPr>
            <p:cNvPr id="1804" name="Rectangle: Rounded Corners 1803">
              <a:extLst>
                <a:ext uri="{FF2B5EF4-FFF2-40B4-BE49-F238E27FC236}">
                  <a16:creationId xmlns:a16="http://schemas.microsoft.com/office/drawing/2014/main" id="{4E878575-4953-4BE8-B89C-F374A5C89D35}"/>
                </a:ext>
              </a:extLst>
            </p:cNvPr>
            <p:cNvSpPr/>
            <p:nvPr/>
          </p:nvSpPr>
          <p:spPr>
            <a:xfrm>
              <a:off x="255525" y="372323"/>
              <a:ext cx="109507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5" name="TextBox 1804">
              <a:extLst>
                <a:ext uri="{FF2B5EF4-FFF2-40B4-BE49-F238E27FC236}">
                  <a16:creationId xmlns:a16="http://schemas.microsoft.com/office/drawing/2014/main" id="{DE861527-8460-4C1C-B9DA-3A0012DB99B5}"/>
                </a:ext>
              </a:extLst>
            </p:cNvPr>
            <p:cNvSpPr txBox="1"/>
            <p:nvPr/>
          </p:nvSpPr>
          <p:spPr>
            <a:xfrm>
              <a:off x="250081" y="485388"/>
              <a:ext cx="1147893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70 </a:t>
              </a:r>
              <a:r>
                <a:rPr lang="en-GB" sz="3600" dirty="0">
                  <a:latin typeface="Calibri" panose="020F0502020204030204" pitchFamily="34" charset="0"/>
                </a:rPr>
                <a:t>÷ 10 = 7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6" name="Group 1805">
            <a:extLst>
              <a:ext uri="{FF2B5EF4-FFF2-40B4-BE49-F238E27FC236}">
                <a16:creationId xmlns:a16="http://schemas.microsoft.com/office/drawing/2014/main" id="{8F9FBF15-3DDB-4AF1-BB30-B30245A665AA}"/>
              </a:ext>
            </a:extLst>
          </p:cNvPr>
          <p:cNvGrpSpPr/>
          <p:nvPr/>
        </p:nvGrpSpPr>
        <p:grpSpPr>
          <a:xfrm>
            <a:off x="7212664" y="483883"/>
            <a:ext cx="2358348" cy="817087"/>
            <a:chOff x="250080" y="372323"/>
            <a:chExt cx="1180274" cy="1134018"/>
          </a:xfrm>
        </p:grpSpPr>
        <p:sp>
          <p:nvSpPr>
            <p:cNvPr id="1807" name="Rectangle: Rounded Corners 1806">
              <a:extLst>
                <a:ext uri="{FF2B5EF4-FFF2-40B4-BE49-F238E27FC236}">
                  <a16:creationId xmlns:a16="http://schemas.microsoft.com/office/drawing/2014/main" id="{D421BC10-CD96-4720-9D12-BBCE95077011}"/>
                </a:ext>
              </a:extLst>
            </p:cNvPr>
            <p:cNvSpPr/>
            <p:nvPr/>
          </p:nvSpPr>
          <p:spPr>
            <a:xfrm>
              <a:off x="255525" y="372323"/>
              <a:ext cx="109292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D1F9B0DE-3199-4619-A17E-0AEA122E6D6A}"/>
                </a:ext>
              </a:extLst>
            </p:cNvPr>
            <p:cNvSpPr txBox="1"/>
            <p:nvPr/>
          </p:nvSpPr>
          <p:spPr>
            <a:xfrm>
              <a:off x="250080" y="485388"/>
              <a:ext cx="1180274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80 </a:t>
              </a:r>
              <a:r>
                <a:rPr lang="en-GB" sz="3600" dirty="0">
                  <a:latin typeface="Calibri" panose="020F0502020204030204" pitchFamily="34" charset="0"/>
                </a:rPr>
                <a:t>÷ 10 = 8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9" name="Group 1808">
            <a:extLst>
              <a:ext uri="{FF2B5EF4-FFF2-40B4-BE49-F238E27FC236}">
                <a16:creationId xmlns:a16="http://schemas.microsoft.com/office/drawing/2014/main" id="{BCA12D2C-2509-41FF-99BC-383BFC2A6DAF}"/>
              </a:ext>
            </a:extLst>
          </p:cNvPr>
          <p:cNvGrpSpPr/>
          <p:nvPr/>
        </p:nvGrpSpPr>
        <p:grpSpPr>
          <a:xfrm>
            <a:off x="8105465" y="486651"/>
            <a:ext cx="2258465" cy="817087"/>
            <a:chOff x="250081" y="372323"/>
            <a:chExt cx="924397" cy="1134018"/>
          </a:xfrm>
        </p:grpSpPr>
        <p:sp>
          <p:nvSpPr>
            <p:cNvPr id="1810" name="Rectangle: Rounded Corners 1809">
              <a:extLst>
                <a:ext uri="{FF2B5EF4-FFF2-40B4-BE49-F238E27FC236}">
                  <a16:creationId xmlns:a16="http://schemas.microsoft.com/office/drawing/2014/main" id="{CED80FF2-8909-4790-B790-91D514DB0BB9}"/>
                </a:ext>
              </a:extLst>
            </p:cNvPr>
            <p:cNvSpPr/>
            <p:nvPr/>
          </p:nvSpPr>
          <p:spPr>
            <a:xfrm>
              <a:off x="255526" y="372323"/>
              <a:ext cx="88727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9A27C705-7066-4F9A-ADAD-549A5B22D463}"/>
                </a:ext>
              </a:extLst>
            </p:cNvPr>
            <p:cNvSpPr txBox="1"/>
            <p:nvPr/>
          </p:nvSpPr>
          <p:spPr>
            <a:xfrm>
              <a:off x="250081" y="485388"/>
              <a:ext cx="924397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90 </a:t>
              </a:r>
              <a:r>
                <a:rPr lang="en-GB" sz="3600" dirty="0">
                  <a:latin typeface="Calibri" panose="020F0502020204030204" pitchFamily="34" charset="0"/>
                </a:rPr>
                <a:t>÷ 10 = 9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2" name="Group 1811">
            <a:extLst>
              <a:ext uri="{FF2B5EF4-FFF2-40B4-BE49-F238E27FC236}">
                <a16:creationId xmlns:a16="http://schemas.microsoft.com/office/drawing/2014/main" id="{928964F5-82BF-4920-90C7-72A0CC81F762}"/>
              </a:ext>
            </a:extLst>
          </p:cNvPr>
          <p:cNvGrpSpPr/>
          <p:nvPr/>
        </p:nvGrpSpPr>
        <p:grpSpPr>
          <a:xfrm>
            <a:off x="8752023" y="486462"/>
            <a:ext cx="2686566" cy="817087"/>
            <a:chOff x="250079" y="372323"/>
            <a:chExt cx="1344536" cy="1134018"/>
          </a:xfrm>
        </p:grpSpPr>
        <p:sp>
          <p:nvSpPr>
            <p:cNvPr id="1813" name="Rectangle: Rounded Corners 1812">
              <a:extLst>
                <a:ext uri="{FF2B5EF4-FFF2-40B4-BE49-F238E27FC236}">
                  <a16:creationId xmlns:a16="http://schemas.microsoft.com/office/drawing/2014/main" id="{DF31A233-A6A6-4D9F-AC5A-1AA675BD9062}"/>
                </a:ext>
              </a:extLst>
            </p:cNvPr>
            <p:cNvSpPr/>
            <p:nvPr/>
          </p:nvSpPr>
          <p:spPr>
            <a:xfrm>
              <a:off x="255525" y="372323"/>
              <a:ext cx="133908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4" name="TextBox 1813">
              <a:extLst>
                <a:ext uri="{FF2B5EF4-FFF2-40B4-BE49-F238E27FC236}">
                  <a16:creationId xmlns:a16="http://schemas.microsoft.com/office/drawing/2014/main" id="{6B6B9D52-BE99-4BBD-AB9E-594B3230D383}"/>
                </a:ext>
              </a:extLst>
            </p:cNvPr>
            <p:cNvSpPr txBox="1"/>
            <p:nvPr/>
          </p:nvSpPr>
          <p:spPr>
            <a:xfrm>
              <a:off x="250079" y="485388"/>
              <a:ext cx="1344536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100 </a:t>
              </a:r>
              <a:r>
                <a:rPr lang="en-GB" sz="3600" dirty="0">
                  <a:latin typeface="Calibri" panose="020F0502020204030204" pitchFamily="34" charset="0"/>
                </a:rPr>
                <a:t>÷ 10 = 10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5" name="Group 1814">
            <a:extLst>
              <a:ext uri="{FF2B5EF4-FFF2-40B4-BE49-F238E27FC236}">
                <a16:creationId xmlns:a16="http://schemas.microsoft.com/office/drawing/2014/main" id="{A648FBE8-F8A4-4CE4-AC05-6369892FB8B7}"/>
              </a:ext>
            </a:extLst>
          </p:cNvPr>
          <p:cNvGrpSpPr/>
          <p:nvPr/>
        </p:nvGrpSpPr>
        <p:grpSpPr>
          <a:xfrm>
            <a:off x="9085205" y="486463"/>
            <a:ext cx="2723790" cy="817087"/>
            <a:chOff x="250079" y="372323"/>
            <a:chExt cx="1363165" cy="1134018"/>
          </a:xfrm>
        </p:grpSpPr>
        <p:sp>
          <p:nvSpPr>
            <p:cNvPr id="1816" name="Rectangle: Rounded Corners 1815">
              <a:extLst>
                <a:ext uri="{FF2B5EF4-FFF2-40B4-BE49-F238E27FC236}">
                  <a16:creationId xmlns:a16="http://schemas.microsoft.com/office/drawing/2014/main" id="{9FFA3DC7-9407-420C-9E5F-384ABD429254}"/>
                </a:ext>
              </a:extLst>
            </p:cNvPr>
            <p:cNvSpPr/>
            <p:nvPr/>
          </p:nvSpPr>
          <p:spPr>
            <a:xfrm>
              <a:off x="255525" y="372323"/>
              <a:ext cx="132677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1B4F9294-9EC4-4EF7-BD5D-2372213D0772}"/>
                </a:ext>
              </a:extLst>
            </p:cNvPr>
            <p:cNvSpPr txBox="1"/>
            <p:nvPr/>
          </p:nvSpPr>
          <p:spPr>
            <a:xfrm>
              <a:off x="250079" y="485388"/>
              <a:ext cx="1363165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110 </a:t>
              </a:r>
              <a:r>
                <a:rPr lang="en-GB" sz="3600" dirty="0">
                  <a:latin typeface="Calibri" panose="020F0502020204030204" pitchFamily="34" charset="0"/>
                </a:rPr>
                <a:t>÷ 10 = 11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8" name="Group 1817">
            <a:extLst>
              <a:ext uri="{FF2B5EF4-FFF2-40B4-BE49-F238E27FC236}">
                <a16:creationId xmlns:a16="http://schemas.microsoft.com/office/drawing/2014/main" id="{7AB45E5B-B5FC-4F77-AB33-F6C00A07C529}"/>
              </a:ext>
            </a:extLst>
          </p:cNvPr>
          <p:cNvGrpSpPr/>
          <p:nvPr/>
        </p:nvGrpSpPr>
        <p:grpSpPr>
          <a:xfrm>
            <a:off x="9396472" y="487293"/>
            <a:ext cx="2680334" cy="817087"/>
            <a:chOff x="250080" y="372323"/>
            <a:chExt cx="1341417" cy="1134018"/>
          </a:xfrm>
        </p:grpSpPr>
        <p:sp>
          <p:nvSpPr>
            <p:cNvPr id="1819" name="Rectangle: Rounded Corners 1818">
              <a:extLst>
                <a:ext uri="{FF2B5EF4-FFF2-40B4-BE49-F238E27FC236}">
                  <a16:creationId xmlns:a16="http://schemas.microsoft.com/office/drawing/2014/main" id="{CBC1FF38-14D6-417B-B3DC-730B81925DDE}"/>
                </a:ext>
              </a:extLst>
            </p:cNvPr>
            <p:cNvSpPr/>
            <p:nvPr/>
          </p:nvSpPr>
          <p:spPr>
            <a:xfrm>
              <a:off x="255525" y="372323"/>
              <a:ext cx="133597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B9E10D66-D484-42A0-BC63-308A4AE65993}"/>
                </a:ext>
              </a:extLst>
            </p:cNvPr>
            <p:cNvSpPr txBox="1"/>
            <p:nvPr/>
          </p:nvSpPr>
          <p:spPr>
            <a:xfrm>
              <a:off x="250080" y="485388"/>
              <a:ext cx="1337663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120 </a:t>
              </a:r>
              <a:r>
                <a:rPr lang="en-GB" sz="3600" dirty="0">
                  <a:latin typeface="Calibri" panose="020F0502020204030204" pitchFamily="34" charset="0"/>
                </a:rPr>
                <a:t>÷ 10 = 12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37716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14362" y="1802896"/>
            <a:ext cx="444352" cy="494964"/>
            <a:chOff x="6940995" y="926763"/>
            <a:chExt cx="444352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31810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14610" y="1802896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50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26666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9466" y="1809353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23830" y="159983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506630" y="1810287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70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14577" y="160303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97377" y="1813480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80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607471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16531" y="1815073"/>
            <a:ext cx="444352" cy="494964"/>
            <a:chOff x="6873409" y="926763"/>
            <a:chExt cx="444352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873409" y="928608"/>
              <a:ext cx="444352" cy="493119"/>
              <a:chOff x="6873409" y="928608"/>
              <a:chExt cx="444352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87340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90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91192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15000" y="1809353"/>
            <a:ext cx="574196" cy="494964"/>
            <a:chOff x="6888157" y="926763"/>
            <a:chExt cx="574196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888157" y="928608"/>
              <a:ext cx="574196" cy="493119"/>
              <a:chOff x="6888157" y="928608"/>
              <a:chExt cx="574196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88815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93536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02596" y="1815073"/>
            <a:ext cx="574196" cy="494964"/>
            <a:chOff x="6873409" y="926763"/>
            <a:chExt cx="574196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873409" y="928608"/>
              <a:ext cx="574196" cy="493119"/>
              <a:chOff x="6873409" y="928608"/>
              <a:chExt cx="574196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87340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110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80093" y="159816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896989" y="1808614"/>
            <a:ext cx="574196" cy="494964"/>
            <a:chOff x="6881245" y="926763"/>
            <a:chExt cx="574196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881245" y="928608"/>
              <a:ext cx="574196" cy="493119"/>
              <a:chOff x="6881245" y="928608"/>
              <a:chExt cx="574196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881245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120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75" name="Oval 1774">
            <a:extLst>
              <a:ext uri="{FF2B5EF4-FFF2-40B4-BE49-F238E27FC236}">
                <a16:creationId xmlns:a16="http://schemas.microsoft.com/office/drawing/2014/main" id="{485E2991-BD0D-4CD5-B308-21BB1AA67550}"/>
              </a:ext>
            </a:extLst>
          </p:cNvPr>
          <p:cNvSpPr/>
          <p:nvPr/>
        </p:nvSpPr>
        <p:spPr>
          <a:xfrm>
            <a:off x="381436" y="165778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83" name="Group 56">
            <a:extLst>
              <a:ext uri="{FF2B5EF4-FFF2-40B4-BE49-F238E27FC236}">
                <a16:creationId xmlns:a16="http://schemas.microsoft.com/office/drawing/2014/main" id="{604CAE8A-AF22-49C1-9B0D-0B39B193C3FD}"/>
              </a:ext>
            </a:extLst>
          </p:cNvPr>
          <p:cNvGrpSpPr/>
          <p:nvPr/>
        </p:nvGrpSpPr>
        <p:grpSpPr>
          <a:xfrm rot="5400000">
            <a:off x="583819" y="3076569"/>
            <a:ext cx="1539560" cy="171967"/>
            <a:chOff x="7746380" y="2949426"/>
            <a:chExt cx="2188691" cy="244475"/>
          </a:xfrm>
        </p:grpSpPr>
        <p:pic>
          <p:nvPicPr>
            <p:cNvPr id="284" name="Picture 14">
              <a:extLst>
                <a:ext uri="{FF2B5EF4-FFF2-40B4-BE49-F238E27FC236}">
                  <a16:creationId xmlns:a16="http://schemas.microsoft.com/office/drawing/2014/main" id="{165875FD-2F0D-4E66-ADA6-9AE8381E38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5" name="Picture 15">
              <a:extLst>
                <a:ext uri="{FF2B5EF4-FFF2-40B4-BE49-F238E27FC236}">
                  <a16:creationId xmlns:a16="http://schemas.microsoft.com/office/drawing/2014/main" id="{2FEF733D-A594-4CDF-93E6-2035A8E457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6" name="Picture 16">
              <a:extLst>
                <a:ext uri="{FF2B5EF4-FFF2-40B4-BE49-F238E27FC236}">
                  <a16:creationId xmlns:a16="http://schemas.microsoft.com/office/drawing/2014/main" id="{AF7B1CE5-C82C-4736-8884-5CDBE87912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7" name="Picture 17">
              <a:extLst>
                <a:ext uri="{FF2B5EF4-FFF2-40B4-BE49-F238E27FC236}">
                  <a16:creationId xmlns:a16="http://schemas.microsoft.com/office/drawing/2014/main" id="{66A7051C-ADBA-4AEE-8F3B-1D5617B5C4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8" name="Picture 18">
              <a:extLst>
                <a:ext uri="{FF2B5EF4-FFF2-40B4-BE49-F238E27FC236}">
                  <a16:creationId xmlns:a16="http://schemas.microsoft.com/office/drawing/2014/main" id="{3DF83D9D-B665-46EA-A6CE-4938441487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9" name="Picture 19">
              <a:extLst>
                <a:ext uri="{FF2B5EF4-FFF2-40B4-BE49-F238E27FC236}">
                  <a16:creationId xmlns:a16="http://schemas.microsoft.com/office/drawing/2014/main" id="{DADEBDC1-FC44-4934-95CE-1223BA37E3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0" name="Picture 20">
              <a:extLst>
                <a:ext uri="{FF2B5EF4-FFF2-40B4-BE49-F238E27FC236}">
                  <a16:creationId xmlns:a16="http://schemas.microsoft.com/office/drawing/2014/main" id="{716ADDA3-06DF-4EF0-A1F7-BF23E8525E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1" name="Picture 21">
              <a:extLst>
                <a:ext uri="{FF2B5EF4-FFF2-40B4-BE49-F238E27FC236}">
                  <a16:creationId xmlns:a16="http://schemas.microsoft.com/office/drawing/2014/main" id="{839CCC3A-049A-48AA-B6CA-021B608C57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2" name="Picture 22">
              <a:extLst>
                <a:ext uri="{FF2B5EF4-FFF2-40B4-BE49-F238E27FC236}">
                  <a16:creationId xmlns:a16="http://schemas.microsoft.com/office/drawing/2014/main" id="{35381871-5E86-4AEC-9E15-9DA53A10AC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3" name="Picture 23">
              <a:extLst>
                <a:ext uri="{FF2B5EF4-FFF2-40B4-BE49-F238E27FC236}">
                  <a16:creationId xmlns:a16="http://schemas.microsoft.com/office/drawing/2014/main" id="{787BDB46-DD0F-44CA-BD34-B51E00C18C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8" name="Group 56">
            <a:extLst>
              <a:ext uri="{FF2B5EF4-FFF2-40B4-BE49-F238E27FC236}">
                <a16:creationId xmlns:a16="http://schemas.microsoft.com/office/drawing/2014/main" id="{08CAF209-CA91-42FE-834C-61EF22A12343}"/>
              </a:ext>
            </a:extLst>
          </p:cNvPr>
          <p:cNvGrpSpPr/>
          <p:nvPr/>
        </p:nvGrpSpPr>
        <p:grpSpPr>
          <a:xfrm rot="5400000">
            <a:off x="1479005" y="3076569"/>
            <a:ext cx="1539560" cy="171967"/>
            <a:chOff x="7746380" y="2949426"/>
            <a:chExt cx="2188691" cy="244475"/>
          </a:xfrm>
        </p:grpSpPr>
        <p:pic>
          <p:nvPicPr>
            <p:cNvPr id="301" name="Picture 14">
              <a:extLst>
                <a:ext uri="{FF2B5EF4-FFF2-40B4-BE49-F238E27FC236}">
                  <a16:creationId xmlns:a16="http://schemas.microsoft.com/office/drawing/2014/main" id="{0EC3CF82-D726-4F27-91A5-60F8FC20C1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2" name="Picture 15">
              <a:extLst>
                <a:ext uri="{FF2B5EF4-FFF2-40B4-BE49-F238E27FC236}">
                  <a16:creationId xmlns:a16="http://schemas.microsoft.com/office/drawing/2014/main" id="{6DE53C2D-DD9C-4454-9F6E-44F4CA3541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3" name="Picture 16">
              <a:extLst>
                <a:ext uri="{FF2B5EF4-FFF2-40B4-BE49-F238E27FC236}">
                  <a16:creationId xmlns:a16="http://schemas.microsoft.com/office/drawing/2014/main" id="{39AAC620-B1CF-4DF5-B23F-F33BCC0F36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4" name="Picture 17">
              <a:extLst>
                <a:ext uri="{FF2B5EF4-FFF2-40B4-BE49-F238E27FC236}">
                  <a16:creationId xmlns:a16="http://schemas.microsoft.com/office/drawing/2014/main" id="{33155738-8C9F-454E-B1A4-11DC5B8144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5" name="Picture 18">
              <a:extLst>
                <a:ext uri="{FF2B5EF4-FFF2-40B4-BE49-F238E27FC236}">
                  <a16:creationId xmlns:a16="http://schemas.microsoft.com/office/drawing/2014/main" id="{D6FC25B5-0E39-45DC-B0EA-43C2989E37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6" name="Picture 19">
              <a:extLst>
                <a:ext uri="{FF2B5EF4-FFF2-40B4-BE49-F238E27FC236}">
                  <a16:creationId xmlns:a16="http://schemas.microsoft.com/office/drawing/2014/main" id="{53FFE43C-0AF4-4F51-9942-11BFF3829B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7" name="Picture 20">
              <a:extLst>
                <a:ext uri="{FF2B5EF4-FFF2-40B4-BE49-F238E27FC236}">
                  <a16:creationId xmlns:a16="http://schemas.microsoft.com/office/drawing/2014/main" id="{BD0C0A2C-6F24-497A-B020-CC97EF1C33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8" name="Picture 21">
              <a:extLst>
                <a:ext uri="{FF2B5EF4-FFF2-40B4-BE49-F238E27FC236}">
                  <a16:creationId xmlns:a16="http://schemas.microsoft.com/office/drawing/2014/main" id="{412E6E18-670C-4EDD-955F-A3DA7309D1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9" name="Picture 22">
              <a:extLst>
                <a:ext uri="{FF2B5EF4-FFF2-40B4-BE49-F238E27FC236}">
                  <a16:creationId xmlns:a16="http://schemas.microsoft.com/office/drawing/2014/main" id="{73E3BA95-95AD-4920-B814-D1F0190FB5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0" name="Picture 23">
              <a:extLst>
                <a:ext uri="{FF2B5EF4-FFF2-40B4-BE49-F238E27FC236}">
                  <a16:creationId xmlns:a16="http://schemas.microsoft.com/office/drawing/2014/main" id="{8DCD75A8-E9C1-48AE-B013-091C91BEFF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2" name="Group 56">
            <a:extLst>
              <a:ext uri="{FF2B5EF4-FFF2-40B4-BE49-F238E27FC236}">
                <a16:creationId xmlns:a16="http://schemas.microsoft.com/office/drawing/2014/main" id="{4930B49F-15AA-4238-869B-66C52BA76C0D}"/>
              </a:ext>
            </a:extLst>
          </p:cNvPr>
          <p:cNvGrpSpPr/>
          <p:nvPr/>
        </p:nvGrpSpPr>
        <p:grpSpPr>
          <a:xfrm rot="5400000">
            <a:off x="2369052" y="3078179"/>
            <a:ext cx="1539560" cy="171967"/>
            <a:chOff x="7746380" y="2949426"/>
            <a:chExt cx="2188691" cy="244475"/>
          </a:xfrm>
        </p:grpSpPr>
        <p:pic>
          <p:nvPicPr>
            <p:cNvPr id="315" name="Picture 14">
              <a:extLst>
                <a:ext uri="{FF2B5EF4-FFF2-40B4-BE49-F238E27FC236}">
                  <a16:creationId xmlns:a16="http://schemas.microsoft.com/office/drawing/2014/main" id="{7A3A61D6-3997-42D6-9EFD-E14A8484FB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6" name="Picture 15">
              <a:extLst>
                <a:ext uri="{FF2B5EF4-FFF2-40B4-BE49-F238E27FC236}">
                  <a16:creationId xmlns:a16="http://schemas.microsoft.com/office/drawing/2014/main" id="{B641EB4B-1087-49A6-8902-D32D06AFE8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7" name="Picture 16">
              <a:extLst>
                <a:ext uri="{FF2B5EF4-FFF2-40B4-BE49-F238E27FC236}">
                  <a16:creationId xmlns:a16="http://schemas.microsoft.com/office/drawing/2014/main" id="{C0A28785-3BC9-44E4-BB61-023EC19E1F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8" name="Picture 17">
              <a:extLst>
                <a:ext uri="{FF2B5EF4-FFF2-40B4-BE49-F238E27FC236}">
                  <a16:creationId xmlns:a16="http://schemas.microsoft.com/office/drawing/2014/main" id="{0085D062-1472-4E68-8D5B-DC936312EE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9" name="Picture 18">
              <a:extLst>
                <a:ext uri="{FF2B5EF4-FFF2-40B4-BE49-F238E27FC236}">
                  <a16:creationId xmlns:a16="http://schemas.microsoft.com/office/drawing/2014/main" id="{F280EBB8-0143-48A4-B99E-0337EFFD04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0" name="Picture 19">
              <a:extLst>
                <a:ext uri="{FF2B5EF4-FFF2-40B4-BE49-F238E27FC236}">
                  <a16:creationId xmlns:a16="http://schemas.microsoft.com/office/drawing/2014/main" id="{8F88D371-8383-45AF-9F88-054CAD262C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1" name="Picture 20">
              <a:extLst>
                <a:ext uri="{FF2B5EF4-FFF2-40B4-BE49-F238E27FC236}">
                  <a16:creationId xmlns:a16="http://schemas.microsoft.com/office/drawing/2014/main" id="{49341F98-B2FC-400D-A334-0B8479ECCE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2" name="Picture 21">
              <a:extLst>
                <a:ext uri="{FF2B5EF4-FFF2-40B4-BE49-F238E27FC236}">
                  <a16:creationId xmlns:a16="http://schemas.microsoft.com/office/drawing/2014/main" id="{90A94437-931A-457C-BE8E-9C639428BF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3" name="Picture 22">
              <a:extLst>
                <a:ext uri="{FF2B5EF4-FFF2-40B4-BE49-F238E27FC236}">
                  <a16:creationId xmlns:a16="http://schemas.microsoft.com/office/drawing/2014/main" id="{3A7C3A27-3597-40E1-8BDD-61C0025AA7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4" name="Picture 23">
              <a:extLst>
                <a:ext uri="{FF2B5EF4-FFF2-40B4-BE49-F238E27FC236}">
                  <a16:creationId xmlns:a16="http://schemas.microsoft.com/office/drawing/2014/main" id="{D165F7A0-A78F-464E-BA34-461C631736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26" name="Group 56">
            <a:extLst>
              <a:ext uri="{FF2B5EF4-FFF2-40B4-BE49-F238E27FC236}">
                <a16:creationId xmlns:a16="http://schemas.microsoft.com/office/drawing/2014/main" id="{8E35C686-F3DD-4FAC-BEE7-5508F6A256E3}"/>
              </a:ext>
            </a:extLst>
          </p:cNvPr>
          <p:cNvGrpSpPr/>
          <p:nvPr/>
        </p:nvGrpSpPr>
        <p:grpSpPr>
          <a:xfrm rot="5400000">
            <a:off x="3264238" y="3078179"/>
            <a:ext cx="1539560" cy="171967"/>
            <a:chOff x="7746380" y="2949426"/>
            <a:chExt cx="2188691" cy="244475"/>
          </a:xfrm>
        </p:grpSpPr>
        <p:pic>
          <p:nvPicPr>
            <p:cNvPr id="329" name="Picture 14">
              <a:extLst>
                <a:ext uri="{FF2B5EF4-FFF2-40B4-BE49-F238E27FC236}">
                  <a16:creationId xmlns:a16="http://schemas.microsoft.com/office/drawing/2014/main" id="{F8967180-5681-475E-AA89-23F0AF50B0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0" name="Picture 15">
              <a:extLst>
                <a:ext uri="{FF2B5EF4-FFF2-40B4-BE49-F238E27FC236}">
                  <a16:creationId xmlns:a16="http://schemas.microsoft.com/office/drawing/2014/main" id="{BFE5D578-3371-4BFF-BB60-24D1F69B93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1" name="Picture 16">
              <a:extLst>
                <a:ext uri="{FF2B5EF4-FFF2-40B4-BE49-F238E27FC236}">
                  <a16:creationId xmlns:a16="http://schemas.microsoft.com/office/drawing/2014/main" id="{8638083D-3FDC-4317-98F1-0AFC59325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2" name="Picture 17">
              <a:extLst>
                <a:ext uri="{FF2B5EF4-FFF2-40B4-BE49-F238E27FC236}">
                  <a16:creationId xmlns:a16="http://schemas.microsoft.com/office/drawing/2014/main" id="{662B4B1E-FFCC-4E87-AC87-AF5D76B1F1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3" name="Picture 18">
              <a:extLst>
                <a:ext uri="{FF2B5EF4-FFF2-40B4-BE49-F238E27FC236}">
                  <a16:creationId xmlns:a16="http://schemas.microsoft.com/office/drawing/2014/main" id="{E6F5AD39-FBFD-4E3C-B245-21ABFD2F9D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4" name="Picture 19">
              <a:extLst>
                <a:ext uri="{FF2B5EF4-FFF2-40B4-BE49-F238E27FC236}">
                  <a16:creationId xmlns:a16="http://schemas.microsoft.com/office/drawing/2014/main" id="{B15678F8-5BD4-462B-BB0D-844B9D837A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5" name="Picture 20">
              <a:extLst>
                <a:ext uri="{FF2B5EF4-FFF2-40B4-BE49-F238E27FC236}">
                  <a16:creationId xmlns:a16="http://schemas.microsoft.com/office/drawing/2014/main" id="{A1FDDC8C-2CEC-4E02-A882-788DEDCF96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6" name="Picture 21">
              <a:extLst>
                <a:ext uri="{FF2B5EF4-FFF2-40B4-BE49-F238E27FC236}">
                  <a16:creationId xmlns:a16="http://schemas.microsoft.com/office/drawing/2014/main" id="{286FA6D9-004C-41F6-B11F-36BFF0815F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7" name="Picture 22">
              <a:extLst>
                <a:ext uri="{FF2B5EF4-FFF2-40B4-BE49-F238E27FC236}">
                  <a16:creationId xmlns:a16="http://schemas.microsoft.com/office/drawing/2014/main" id="{2DE3E828-F37E-4AB7-8108-CBCF0F6F23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8" name="Picture 23">
              <a:extLst>
                <a:ext uri="{FF2B5EF4-FFF2-40B4-BE49-F238E27FC236}">
                  <a16:creationId xmlns:a16="http://schemas.microsoft.com/office/drawing/2014/main" id="{D8AC045B-3DEF-43D5-A062-8286EECFAB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40" name="Group 56">
            <a:extLst>
              <a:ext uri="{FF2B5EF4-FFF2-40B4-BE49-F238E27FC236}">
                <a16:creationId xmlns:a16="http://schemas.microsoft.com/office/drawing/2014/main" id="{96C48DD2-CE61-407D-8225-217AC5110178}"/>
              </a:ext>
            </a:extLst>
          </p:cNvPr>
          <p:cNvGrpSpPr/>
          <p:nvPr/>
        </p:nvGrpSpPr>
        <p:grpSpPr>
          <a:xfrm rot="5400000">
            <a:off x="4165369" y="3078179"/>
            <a:ext cx="1539560" cy="171967"/>
            <a:chOff x="7746380" y="2949426"/>
            <a:chExt cx="2188691" cy="244475"/>
          </a:xfrm>
        </p:grpSpPr>
        <p:pic>
          <p:nvPicPr>
            <p:cNvPr id="343" name="Picture 14">
              <a:extLst>
                <a:ext uri="{FF2B5EF4-FFF2-40B4-BE49-F238E27FC236}">
                  <a16:creationId xmlns:a16="http://schemas.microsoft.com/office/drawing/2014/main" id="{29A865E2-E501-4A3D-B4F1-359A7B512E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4" name="Picture 15">
              <a:extLst>
                <a:ext uri="{FF2B5EF4-FFF2-40B4-BE49-F238E27FC236}">
                  <a16:creationId xmlns:a16="http://schemas.microsoft.com/office/drawing/2014/main" id="{CC23E2BF-4E4E-4BE3-A7EF-42D3188DB6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5" name="Picture 16">
              <a:extLst>
                <a:ext uri="{FF2B5EF4-FFF2-40B4-BE49-F238E27FC236}">
                  <a16:creationId xmlns:a16="http://schemas.microsoft.com/office/drawing/2014/main" id="{4DDCDEB3-CD8B-4837-87D4-17E5FA78AE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6" name="Picture 17">
              <a:extLst>
                <a:ext uri="{FF2B5EF4-FFF2-40B4-BE49-F238E27FC236}">
                  <a16:creationId xmlns:a16="http://schemas.microsoft.com/office/drawing/2014/main" id="{87C58828-4B35-4A0A-9BC6-A0A9448919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7" name="Picture 18">
              <a:extLst>
                <a:ext uri="{FF2B5EF4-FFF2-40B4-BE49-F238E27FC236}">
                  <a16:creationId xmlns:a16="http://schemas.microsoft.com/office/drawing/2014/main" id="{16032622-420F-4358-AE16-6CEF447770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8" name="Picture 19">
              <a:extLst>
                <a:ext uri="{FF2B5EF4-FFF2-40B4-BE49-F238E27FC236}">
                  <a16:creationId xmlns:a16="http://schemas.microsoft.com/office/drawing/2014/main" id="{86FCE0D0-E52C-48EE-9EBD-4764B90108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9" name="Picture 20">
              <a:extLst>
                <a:ext uri="{FF2B5EF4-FFF2-40B4-BE49-F238E27FC236}">
                  <a16:creationId xmlns:a16="http://schemas.microsoft.com/office/drawing/2014/main" id="{4A01ABC1-5F10-41B1-9F8A-3B466EF390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0" name="Picture 21">
              <a:extLst>
                <a:ext uri="{FF2B5EF4-FFF2-40B4-BE49-F238E27FC236}">
                  <a16:creationId xmlns:a16="http://schemas.microsoft.com/office/drawing/2014/main" id="{510C7DE3-13EB-4A4C-9949-09C3761AF4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1" name="Picture 22">
              <a:extLst>
                <a:ext uri="{FF2B5EF4-FFF2-40B4-BE49-F238E27FC236}">
                  <a16:creationId xmlns:a16="http://schemas.microsoft.com/office/drawing/2014/main" id="{4B1A83BB-029C-4756-A471-07E20F6968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2" name="Picture 23">
              <a:extLst>
                <a:ext uri="{FF2B5EF4-FFF2-40B4-BE49-F238E27FC236}">
                  <a16:creationId xmlns:a16="http://schemas.microsoft.com/office/drawing/2014/main" id="{7AFA4DD7-77A2-4B1C-8BCC-7C675744F8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54" name="Group 56">
            <a:extLst>
              <a:ext uri="{FF2B5EF4-FFF2-40B4-BE49-F238E27FC236}">
                <a16:creationId xmlns:a16="http://schemas.microsoft.com/office/drawing/2014/main" id="{27110848-F904-44D2-9214-7D25781C0928}"/>
              </a:ext>
            </a:extLst>
          </p:cNvPr>
          <p:cNvGrpSpPr/>
          <p:nvPr/>
        </p:nvGrpSpPr>
        <p:grpSpPr>
          <a:xfrm rot="5400000">
            <a:off x="5060555" y="3078179"/>
            <a:ext cx="1539560" cy="171967"/>
            <a:chOff x="7746380" y="2949426"/>
            <a:chExt cx="2188691" cy="244475"/>
          </a:xfrm>
        </p:grpSpPr>
        <p:pic>
          <p:nvPicPr>
            <p:cNvPr id="357" name="Picture 14">
              <a:extLst>
                <a:ext uri="{FF2B5EF4-FFF2-40B4-BE49-F238E27FC236}">
                  <a16:creationId xmlns:a16="http://schemas.microsoft.com/office/drawing/2014/main" id="{0E40D1C0-5224-4DEA-8128-B36A9DD15D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8" name="Picture 15">
              <a:extLst>
                <a:ext uri="{FF2B5EF4-FFF2-40B4-BE49-F238E27FC236}">
                  <a16:creationId xmlns:a16="http://schemas.microsoft.com/office/drawing/2014/main" id="{47B438D1-137D-4408-B1C7-A460BC63AF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9" name="Picture 16">
              <a:extLst>
                <a:ext uri="{FF2B5EF4-FFF2-40B4-BE49-F238E27FC236}">
                  <a16:creationId xmlns:a16="http://schemas.microsoft.com/office/drawing/2014/main" id="{E3E54505-BFBF-4E88-9B71-61B74AB46E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0" name="Picture 17">
              <a:extLst>
                <a:ext uri="{FF2B5EF4-FFF2-40B4-BE49-F238E27FC236}">
                  <a16:creationId xmlns:a16="http://schemas.microsoft.com/office/drawing/2014/main" id="{02C9CDED-50B2-4B7D-8222-F619791618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1" name="Picture 18">
              <a:extLst>
                <a:ext uri="{FF2B5EF4-FFF2-40B4-BE49-F238E27FC236}">
                  <a16:creationId xmlns:a16="http://schemas.microsoft.com/office/drawing/2014/main" id="{CBC95D37-78AA-4A3A-89F1-E2F32548DF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2" name="Picture 19">
              <a:extLst>
                <a:ext uri="{FF2B5EF4-FFF2-40B4-BE49-F238E27FC236}">
                  <a16:creationId xmlns:a16="http://schemas.microsoft.com/office/drawing/2014/main" id="{811310D3-6D4C-4420-B1FE-9BAA8D294A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3" name="Picture 20">
              <a:extLst>
                <a:ext uri="{FF2B5EF4-FFF2-40B4-BE49-F238E27FC236}">
                  <a16:creationId xmlns:a16="http://schemas.microsoft.com/office/drawing/2014/main" id="{3BCAD66A-84B2-456D-B9A7-6E5B3B451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4" name="Picture 21">
              <a:extLst>
                <a:ext uri="{FF2B5EF4-FFF2-40B4-BE49-F238E27FC236}">
                  <a16:creationId xmlns:a16="http://schemas.microsoft.com/office/drawing/2014/main" id="{070E4DC9-7509-4A88-BAE6-5070E8F924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5" name="Picture 22">
              <a:extLst>
                <a:ext uri="{FF2B5EF4-FFF2-40B4-BE49-F238E27FC236}">
                  <a16:creationId xmlns:a16="http://schemas.microsoft.com/office/drawing/2014/main" id="{E85237DE-9AA7-4568-B5DE-B2D3A0C78E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6" name="Picture 23">
              <a:extLst>
                <a:ext uri="{FF2B5EF4-FFF2-40B4-BE49-F238E27FC236}">
                  <a16:creationId xmlns:a16="http://schemas.microsoft.com/office/drawing/2014/main" id="{BAFE6511-637D-4978-88DC-AC7F2E58C5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68" name="Group 56">
            <a:extLst>
              <a:ext uri="{FF2B5EF4-FFF2-40B4-BE49-F238E27FC236}">
                <a16:creationId xmlns:a16="http://schemas.microsoft.com/office/drawing/2014/main" id="{79FCE2F9-E445-4280-83E3-1EE1B9B16FB2}"/>
              </a:ext>
            </a:extLst>
          </p:cNvPr>
          <p:cNvGrpSpPr/>
          <p:nvPr/>
        </p:nvGrpSpPr>
        <p:grpSpPr>
          <a:xfrm rot="5400000">
            <a:off x="5950602" y="3079789"/>
            <a:ext cx="1539560" cy="171967"/>
            <a:chOff x="7746380" y="2949426"/>
            <a:chExt cx="2188691" cy="244475"/>
          </a:xfrm>
        </p:grpSpPr>
        <p:pic>
          <p:nvPicPr>
            <p:cNvPr id="371" name="Picture 14">
              <a:extLst>
                <a:ext uri="{FF2B5EF4-FFF2-40B4-BE49-F238E27FC236}">
                  <a16:creationId xmlns:a16="http://schemas.microsoft.com/office/drawing/2014/main" id="{4D3EF537-97CC-4926-AACD-F06906D736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2" name="Picture 15">
              <a:extLst>
                <a:ext uri="{FF2B5EF4-FFF2-40B4-BE49-F238E27FC236}">
                  <a16:creationId xmlns:a16="http://schemas.microsoft.com/office/drawing/2014/main" id="{BE9CD863-88BC-4743-99E9-51A75AC8E1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3" name="Picture 16">
              <a:extLst>
                <a:ext uri="{FF2B5EF4-FFF2-40B4-BE49-F238E27FC236}">
                  <a16:creationId xmlns:a16="http://schemas.microsoft.com/office/drawing/2014/main" id="{4666A247-8D8E-4630-B45A-9E8E822660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4" name="Picture 17">
              <a:extLst>
                <a:ext uri="{FF2B5EF4-FFF2-40B4-BE49-F238E27FC236}">
                  <a16:creationId xmlns:a16="http://schemas.microsoft.com/office/drawing/2014/main" id="{1CC42C08-5D49-4414-9DC5-767AF3B234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5" name="Picture 18">
              <a:extLst>
                <a:ext uri="{FF2B5EF4-FFF2-40B4-BE49-F238E27FC236}">
                  <a16:creationId xmlns:a16="http://schemas.microsoft.com/office/drawing/2014/main" id="{38454D71-A0D0-4C85-B0E8-3BF205B4E0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6" name="Picture 19">
              <a:extLst>
                <a:ext uri="{FF2B5EF4-FFF2-40B4-BE49-F238E27FC236}">
                  <a16:creationId xmlns:a16="http://schemas.microsoft.com/office/drawing/2014/main" id="{CAA6F7FD-FDD1-4661-9FF2-EBD4896062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7" name="Picture 20">
              <a:extLst>
                <a:ext uri="{FF2B5EF4-FFF2-40B4-BE49-F238E27FC236}">
                  <a16:creationId xmlns:a16="http://schemas.microsoft.com/office/drawing/2014/main" id="{0AA6E80D-42A7-4C62-A86E-74FF33C2A4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8" name="Picture 21">
              <a:extLst>
                <a:ext uri="{FF2B5EF4-FFF2-40B4-BE49-F238E27FC236}">
                  <a16:creationId xmlns:a16="http://schemas.microsoft.com/office/drawing/2014/main" id="{0BEDDE0E-28D1-4240-B027-3DC0AA7E06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9" name="Picture 22">
              <a:extLst>
                <a:ext uri="{FF2B5EF4-FFF2-40B4-BE49-F238E27FC236}">
                  <a16:creationId xmlns:a16="http://schemas.microsoft.com/office/drawing/2014/main" id="{105D0235-D78B-42B1-83F3-664EFE8CC4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0" name="Picture 23">
              <a:extLst>
                <a:ext uri="{FF2B5EF4-FFF2-40B4-BE49-F238E27FC236}">
                  <a16:creationId xmlns:a16="http://schemas.microsoft.com/office/drawing/2014/main" id="{95FDA3AF-A44E-4CCB-A185-D87ED521AB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82" name="Group 56">
            <a:extLst>
              <a:ext uri="{FF2B5EF4-FFF2-40B4-BE49-F238E27FC236}">
                <a16:creationId xmlns:a16="http://schemas.microsoft.com/office/drawing/2014/main" id="{4C13D098-ED49-4A79-92C0-D04E1248A601}"/>
              </a:ext>
            </a:extLst>
          </p:cNvPr>
          <p:cNvGrpSpPr/>
          <p:nvPr/>
        </p:nvGrpSpPr>
        <p:grpSpPr>
          <a:xfrm rot="5400000">
            <a:off x="6845788" y="3079789"/>
            <a:ext cx="1539560" cy="171967"/>
            <a:chOff x="7746380" y="2949426"/>
            <a:chExt cx="2188691" cy="244475"/>
          </a:xfrm>
        </p:grpSpPr>
        <p:pic>
          <p:nvPicPr>
            <p:cNvPr id="385" name="Picture 14">
              <a:extLst>
                <a:ext uri="{FF2B5EF4-FFF2-40B4-BE49-F238E27FC236}">
                  <a16:creationId xmlns:a16="http://schemas.microsoft.com/office/drawing/2014/main" id="{D3B85C79-2F13-48A1-9EF4-E01505A081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6" name="Picture 15">
              <a:extLst>
                <a:ext uri="{FF2B5EF4-FFF2-40B4-BE49-F238E27FC236}">
                  <a16:creationId xmlns:a16="http://schemas.microsoft.com/office/drawing/2014/main" id="{6E84E418-05DF-4D14-869F-9DF1B5ECC8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7" name="Picture 16">
              <a:extLst>
                <a:ext uri="{FF2B5EF4-FFF2-40B4-BE49-F238E27FC236}">
                  <a16:creationId xmlns:a16="http://schemas.microsoft.com/office/drawing/2014/main" id="{76317101-8DF9-47F7-9C4D-2F420CCBC9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8" name="Picture 17">
              <a:extLst>
                <a:ext uri="{FF2B5EF4-FFF2-40B4-BE49-F238E27FC236}">
                  <a16:creationId xmlns:a16="http://schemas.microsoft.com/office/drawing/2014/main" id="{F489422F-E8BF-46EF-B80C-411E84D033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9" name="Picture 18">
              <a:extLst>
                <a:ext uri="{FF2B5EF4-FFF2-40B4-BE49-F238E27FC236}">
                  <a16:creationId xmlns:a16="http://schemas.microsoft.com/office/drawing/2014/main" id="{374FBB3E-148D-4E20-93D6-C50DD302C8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0" name="Picture 19">
              <a:extLst>
                <a:ext uri="{FF2B5EF4-FFF2-40B4-BE49-F238E27FC236}">
                  <a16:creationId xmlns:a16="http://schemas.microsoft.com/office/drawing/2014/main" id="{A5508329-6244-4B0A-AE0E-CEE2E8A7DC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1" name="Picture 20">
              <a:extLst>
                <a:ext uri="{FF2B5EF4-FFF2-40B4-BE49-F238E27FC236}">
                  <a16:creationId xmlns:a16="http://schemas.microsoft.com/office/drawing/2014/main" id="{56BAEB1F-4332-4A10-803B-353A133B2B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2" name="Picture 21">
              <a:extLst>
                <a:ext uri="{FF2B5EF4-FFF2-40B4-BE49-F238E27FC236}">
                  <a16:creationId xmlns:a16="http://schemas.microsoft.com/office/drawing/2014/main" id="{DDA3B94F-53DB-4F56-94E1-2C6EBFBC2B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3" name="Picture 22">
              <a:extLst>
                <a:ext uri="{FF2B5EF4-FFF2-40B4-BE49-F238E27FC236}">
                  <a16:creationId xmlns:a16="http://schemas.microsoft.com/office/drawing/2014/main" id="{FC86A4D4-0A83-4B78-B81C-B6DF64C788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4" name="Picture 23">
              <a:extLst>
                <a:ext uri="{FF2B5EF4-FFF2-40B4-BE49-F238E27FC236}">
                  <a16:creationId xmlns:a16="http://schemas.microsoft.com/office/drawing/2014/main" id="{68D1C4BB-9EF3-46EA-8B87-642F56C79E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96" name="Group 56">
            <a:extLst>
              <a:ext uri="{FF2B5EF4-FFF2-40B4-BE49-F238E27FC236}">
                <a16:creationId xmlns:a16="http://schemas.microsoft.com/office/drawing/2014/main" id="{A6D47DD2-4965-43F9-BD64-964FCCA4C1CA}"/>
              </a:ext>
            </a:extLst>
          </p:cNvPr>
          <p:cNvGrpSpPr/>
          <p:nvPr/>
        </p:nvGrpSpPr>
        <p:grpSpPr>
          <a:xfrm rot="5400000">
            <a:off x="7727854" y="3080407"/>
            <a:ext cx="1539560" cy="171967"/>
            <a:chOff x="7746380" y="2949426"/>
            <a:chExt cx="2188691" cy="244475"/>
          </a:xfrm>
        </p:grpSpPr>
        <p:pic>
          <p:nvPicPr>
            <p:cNvPr id="399" name="Picture 14">
              <a:extLst>
                <a:ext uri="{FF2B5EF4-FFF2-40B4-BE49-F238E27FC236}">
                  <a16:creationId xmlns:a16="http://schemas.microsoft.com/office/drawing/2014/main" id="{99FCC3C5-5DF6-4CC2-83FC-8C89F90FDF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0" name="Picture 15">
              <a:extLst>
                <a:ext uri="{FF2B5EF4-FFF2-40B4-BE49-F238E27FC236}">
                  <a16:creationId xmlns:a16="http://schemas.microsoft.com/office/drawing/2014/main" id="{1FF67DA1-226F-4876-BC02-5FA74AD2A8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1" name="Picture 16">
              <a:extLst>
                <a:ext uri="{FF2B5EF4-FFF2-40B4-BE49-F238E27FC236}">
                  <a16:creationId xmlns:a16="http://schemas.microsoft.com/office/drawing/2014/main" id="{00832C7D-DA8A-4DE0-AF63-561F86C78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2" name="Picture 17">
              <a:extLst>
                <a:ext uri="{FF2B5EF4-FFF2-40B4-BE49-F238E27FC236}">
                  <a16:creationId xmlns:a16="http://schemas.microsoft.com/office/drawing/2014/main" id="{E14B4BF1-D53C-4CB1-A9FF-14A1A50F0A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3" name="Picture 18">
              <a:extLst>
                <a:ext uri="{FF2B5EF4-FFF2-40B4-BE49-F238E27FC236}">
                  <a16:creationId xmlns:a16="http://schemas.microsoft.com/office/drawing/2014/main" id="{5E18635A-AFD0-4AF3-AC73-C66C6DB363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4" name="Picture 19">
              <a:extLst>
                <a:ext uri="{FF2B5EF4-FFF2-40B4-BE49-F238E27FC236}">
                  <a16:creationId xmlns:a16="http://schemas.microsoft.com/office/drawing/2014/main" id="{33F1A1B2-7ED7-47B4-B3DD-637002DFBF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5" name="Picture 20">
              <a:extLst>
                <a:ext uri="{FF2B5EF4-FFF2-40B4-BE49-F238E27FC236}">
                  <a16:creationId xmlns:a16="http://schemas.microsoft.com/office/drawing/2014/main" id="{B9166CCA-5A72-40F2-98E6-FC37E02A75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6" name="Picture 21">
              <a:extLst>
                <a:ext uri="{FF2B5EF4-FFF2-40B4-BE49-F238E27FC236}">
                  <a16:creationId xmlns:a16="http://schemas.microsoft.com/office/drawing/2014/main" id="{2C80B4FE-BB67-4BFF-BF54-64F183C244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7" name="Picture 22">
              <a:extLst>
                <a:ext uri="{FF2B5EF4-FFF2-40B4-BE49-F238E27FC236}">
                  <a16:creationId xmlns:a16="http://schemas.microsoft.com/office/drawing/2014/main" id="{5B42907C-96E2-4E0B-9028-B8943776A8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8" name="Picture 23">
              <a:extLst>
                <a:ext uri="{FF2B5EF4-FFF2-40B4-BE49-F238E27FC236}">
                  <a16:creationId xmlns:a16="http://schemas.microsoft.com/office/drawing/2014/main" id="{21F0D97B-59F5-47C3-8951-BC75916EE1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10" name="Group 56">
            <a:extLst>
              <a:ext uri="{FF2B5EF4-FFF2-40B4-BE49-F238E27FC236}">
                <a16:creationId xmlns:a16="http://schemas.microsoft.com/office/drawing/2014/main" id="{1D877FF8-CBBB-4BF6-8304-2B2BB06B127F}"/>
              </a:ext>
            </a:extLst>
          </p:cNvPr>
          <p:cNvGrpSpPr/>
          <p:nvPr/>
        </p:nvGrpSpPr>
        <p:grpSpPr>
          <a:xfrm rot="5400000">
            <a:off x="8623040" y="3080407"/>
            <a:ext cx="1539560" cy="171967"/>
            <a:chOff x="7746380" y="2949426"/>
            <a:chExt cx="2188691" cy="244475"/>
          </a:xfrm>
        </p:grpSpPr>
        <p:pic>
          <p:nvPicPr>
            <p:cNvPr id="413" name="Picture 14">
              <a:extLst>
                <a:ext uri="{FF2B5EF4-FFF2-40B4-BE49-F238E27FC236}">
                  <a16:creationId xmlns:a16="http://schemas.microsoft.com/office/drawing/2014/main" id="{974F8947-ADAB-478D-8F99-279795E592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4" name="Picture 15">
              <a:extLst>
                <a:ext uri="{FF2B5EF4-FFF2-40B4-BE49-F238E27FC236}">
                  <a16:creationId xmlns:a16="http://schemas.microsoft.com/office/drawing/2014/main" id="{4D025BA7-CDC9-4F53-A44F-33CB52634A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5" name="Picture 16">
              <a:extLst>
                <a:ext uri="{FF2B5EF4-FFF2-40B4-BE49-F238E27FC236}">
                  <a16:creationId xmlns:a16="http://schemas.microsoft.com/office/drawing/2014/main" id="{254224A7-FED6-4ADD-B461-A11DB479EF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6" name="Picture 17">
              <a:extLst>
                <a:ext uri="{FF2B5EF4-FFF2-40B4-BE49-F238E27FC236}">
                  <a16:creationId xmlns:a16="http://schemas.microsoft.com/office/drawing/2014/main" id="{7BF8D7FC-4FC6-4DD9-A3A1-1FBCC4F533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7" name="Picture 18">
              <a:extLst>
                <a:ext uri="{FF2B5EF4-FFF2-40B4-BE49-F238E27FC236}">
                  <a16:creationId xmlns:a16="http://schemas.microsoft.com/office/drawing/2014/main" id="{FA340BA6-50AE-4DC1-AB5B-6503E567E9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8" name="Picture 19">
              <a:extLst>
                <a:ext uri="{FF2B5EF4-FFF2-40B4-BE49-F238E27FC236}">
                  <a16:creationId xmlns:a16="http://schemas.microsoft.com/office/drawing/2014/main" id="{1BD7EF96-CA29-404C-9877-D7E8FB3472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9" name="Picture 20">
              <a:extLst>
                <a:ext uri="{FF2B5EF4-FFF2-40B4-BE49-F238E27FC236}">
                  <a16:creationId xmlns:a16="http://schemas.microsoft.com/office/drawing/2014/main" id="{29C48AD0-E76F-41AB-BE65-50C7279541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0" name="Picture 21">
              <a:extLst>
                <a:ext uri="{FF2B5EF4-FFF2-40B4-BE49-F238E27FC236}">
                  <a16:creationId xmlns:a16="http://schemas.microsoft.com/office/drawing/2014/main" id="{598BC358-1AEE-49A4-8E44-142BBC415A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1" name="Picture 22">
              <a:extLst>
                <a:ext uri="{FF2B5EF4-FFF2-40B4-BE49-F238E27FC236}">
                  <a16:creationId xmlns:a16="http://schemas.microsoft.com/office/drawing/2014/main" id="{C6C12C92-F698-405E-869C-63ED50D77F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2" name="Picture 23">
              <a:extLst>
                <a:ext uri="{FF2B5EF4-FFF2-40B4-BE49-F238E27FC236}">
                  <a16:creationId xmlns:a16="http://schemas.microsoft.com/office/drawing/2014/main" id="{9B720DDF-250A-4EC1-9EE9-A830D782FE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24" name="Group 56">
            <a:extLst>
              <a:ext uri="{FF2B5EF4-FFF2-40B4-BE49-F238E27FC236}">
                <a16:creationId xmlns:a16="http://schemas.microsoft.com/office/drawing/2014/main" id="{254CC49E-BB72-4A75-8C89-1936894651B6}"/>
              </a:ext>
            </a:extLst>
          </p:cNvPr>
          <p:cNvGrpSpPr/>
          <p:nvPr/>
        </p:nvGrpSpPr>
        <p:grpSpPr>
          <a:xfrm rot="5400000">
            <a:off x="9513087" y="3082017"/>
            <a:ext cx="1539560" cy="171967"/>
            <a:chOff x="7746380" y="2949426"/>
            <a:chExt cx="2188691" cy="244475"/>
          </a:xfrm>
        </p:grpSpPr>
        <p:pic>
          <p:nvPicPr>
            <p:cNvPr id="427" name="Picture 14">
              <a:extLst>
                <a:ext uri="{FF2B5EF4-FFF2-40B4-BE49-F238E27FC236}">
                  <a16:creationId xmlns:a16="http://schemas.microsoft.com/office/drawing/2014/main" id="{4D796E30-1E2F-43AC-85BE-DF4DFE49C3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8" name="Picture 15">
              <a:extLst>
                <a:ext uri="{FF2B5EF4-FFF2-40B4-BE49-F238E27FC236}">
                  <a16:creationId xmlns:a16="http://schemas.microsoft.com/office/drawing/2014/main" id="{876D8728-E324-4213-AA24-B4731E009E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9" name="Picture 16">
              <a:extLst>
                <a:ext uri="{FF2B5EF4-FFF2-40B4-BE49-F238E27FC236}">
                  <a16:creationId xmlns:a16="http://schemas.microsoft.com/office/drawing/2014/main" id="{36F25D1B-2FF2-4E7B-A2EC-F3CC77416E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0" name="Picture 17">
              <a:extLst>
                <a:ext uri="{FF2B5EF4-FFF2-40B4-BE49-F238E27FC236}">
                  <a16:creationId xmlns:a16="http://schemas.microsoft.com/office/drawing/2014/main" id="{461E68B4-2B28-4F38-937B-381FE1860B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1" name="Picture 18">
              <a:extLst>
                <a:ext uri="{FF2B5EF4-FFF2-40B4-BE49-F238E27FC236}">
                  <a16:creationId xmlns:a16="http://schemas.microsoft.com/office/drawing/2014/main" id="{1CE29F04-25C3-496E-A8EE-999BC2F8EB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2" name="Picture 19">
              <a:extLst>
                <a:ext uri="{FF2B5EF4-FFF2-40B4-BE49-F238E27FC236}">
                  <a16:creationId xmlns:a16="http://schemas.microsoft.com/office/drawing/2014/main" id="{DEA23494-5050-4F6E-8A4E-77EB699A78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3" name="Picture 20">
              <a:extLst>
                <a:ext uri="{FF2B5EF4-FFF2-40B4-BE49-F238E27FC236}">
                  <a16:creationId xmlns:a16="http://schemas.microsoft.com/office/drawing/2014/main" id="{932170E2-DE18-49E4-AA20-E07A597C71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4" name="Picture 21">
              <a:extLst>
                <a:ext uri="{FF2B5EF4-FFF2-40B4-BE49-F238E27FC236}">
                  <a16:creationId xmlns:a16="http://schemas.microsoft.com/office/drawing/2014/main" id="{2E35D697-DF95-4713-A919-996F5271AB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5" name="Picture 22">
              <a:extLst>
                <a:ext uri="{FF2B5EF4-FFF2-40B4-BE49-F238E27FC236}">
                  <a16:creationId xmlns:a16="http://schemas.microsoft.com/office/drawing/2014/main" id="{3C3BF793-E721-4F0C-A7C0-84A2154369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6" name="Picture 23">
              <a:extLst>
                <a:ext uri="{FF2B5EF4-FFF2-40B4-BE49-F238E27FC236}">
                  <a16:creationId xmlns:a16="http://schemas.microsoft.com/office/drawing/2014/main" id="{CF6B49FF-2CF6-42B2-9AE4-8D114652B7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38" name="Group 56">
            <a:extLst>
              <a:ext uri="{FF2B5EF4-FFF2-40B4-BE49-F238E27FC236}">
                <a16:creationId xmlns:a16="http://schemas.microsoft.com/office/drawing/2014/main" id="{05CE9C1D-A81B-4BA0-AAB8-1D276BE9AABF}"/>
              </a:ext>
            </a:extLst>
          </p:cNvPr>
          <p:cNvGrpSpPr/>
          <p:nvPr/>
        </p:nvGrpSpPr>
        <p:grpSpPr>
          <a:xfrm rot="5400000">
            <a:off x="10408273" y="3082017"/>
            <a:ext cx="1539560" cy="171967"/>
            <a:chOff x="7746380" y="2949426"/>
            <a:chExt cx="2188691" cy="244475"/>
          </a:xfrm>
        </p:grpSpPr>
        <p:pic>
          <p:nvPicPr>
            <p:cNvPr id="441" name="Picture 14">
              <a:extLst>
                <a:ext uri="{FF2B5EF4-FFF2-40B4-BE49-F238E27FC236}">
                  <a16:creationId xmlns:a16="http://schemas.microsoft.com/office/drawing/2014/main" id="{384CF681-9305-4B44-8C15-B0A7A11C5D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2" name="Picture 15">
              <a:extLst>
                <a:ext uri="{FF2B5EF4-FFF2-40B4-BE49-F238E27FC236}">
                  <a16:creationId xmlns:a16="http://schemas.microsoft.com/office/drawing/2014/main" id="{497B45B5-4E03-4756-B4FC-D150BFB5BC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3" name="Picture 16">
              <a:extLst>
                <a:ext uri="{FF2B5EF4-FFF2-40B4-BE49-F238E27FC236}">
                  <a16:creationId xmlns:a16="http://schemas.microsoft.com/office/drawing/2014/main" id="{E10B36CD-2508-4A88-BD2E-A66AE2DC93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4" name="Picture 17">
              <a:extLst>
                <a:ext uri="{FF2B5EF4-FFF2-40B4-BE49-F238E27FC236}">
                  <a16:creationId xmlns:a16="http://schemas.microsoft.com/office/drawing/2014/main" id="{701333FC-5556-4AC8-A5BC-D408CD3020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5" name="Picture 18">
              <a:extLst>
                <a:ext uri="{FF2B5EF4-FFF2-40B4-BE49-F238E27FC236}">
                  <a16:creationId xmlns:a16="http://schemas.microsoft.com/office/drawing/2014/main" id="{BC4F32EF-55A6-4CB4-A854-900BC67BBB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6" name="Picture 19">
              <a:extLst>
                <a:ext uri="{FF2B5EF4-FFF2-40B4-BE49-F238E27FC236}">
                  <a16:creationId xmlns:a16="http://schemas.microsoft.com/office/drawing/2014/main" id="{A3897551-602D-4325-A43D-E6DCBE9239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7" name="Picture 20">
              <a:extLst>
                <a:ext uri="{FF2B5EF4-FFF2-40B4-BE49-F238E27FC236}">
                  <a16:creationId xmlns:a16="http://schemas.microsoft.com/office/drawing/2014/main" id="{DF0789A2-5A93-4D4D-8E04-647E6C2AF9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8" name="Picture 21">
              <a:extLst>
                <a:ext uri="{FF2B5EF4-FFF2-40B4-BE49-F238E27FC236}">
                  <a16:creationId xmlns:a16="http://schemas.microsoft.com/office/drawing/2014/main" id="{76842994-E324-419D-9447-06A5FF37FF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9" name="Picture 22">
              <a:extLst>
                <a:ext uri="{FF2B5EF4-FFF2-40B4-BE49-F238E27FC236}">
                  <a16:creationId xmlns:a16="http://schemas.microsoft.com/office/drawing/2014/main" id="{17EE17C6-FACB-4569-8FD1-0EC4AE9C45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0" name="Picture 23">
              <a:extLst>
                <a:ext uri="{FF2B5EF4-FFF2-40B4-BE49-F238E27FC236}">
                  <a16:creationId xmlns:a16="http://schemas.microsoft.com/office/drawing/2014/main" id="{EB6C9767-DEBE-4463-9460-4DC4177CF1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2497661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7 L 0.01927 -0.03796 C 0.02331 -0.0463 0.0293 -0.05046 0.03581 -0.05046 C 0.04297 -0.05046 0.04883 -0.0463 0.05286 -0.03796 L 0.07253 -3.7037E-7 " pathEditMode="relative" rAng="0" ptsTypes="AAAAA">
                                      <p:cBhvr>
                                        <p:cTn id="2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7037E-7 L 0.0918 -0.03773 C 0.09596 -0.04606 0.10221 -0.05046 0.10846 -0.05046 C 0.11588 -0.05046 0.12174 -0.04606 0.12578 -0.03773 L 0.14583 -3.7037E-7 " pathEditMode="relative" rAng="0" ptsTypes="AAAAA">
                                      <p:cBhvr>
                                        <p:cTn id="3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0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500"/>
                            </p:stCondLst>
                            <p:childTnLst>
                              <p:par>
                                <p:cTn id="4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7 L 0.16575 -0.03819 C 0.17005 -0.0463 0.1763 -0.05046 0.18281 -0.05046 C 0.19036 -0.05046 0.19635 -0.0463 0.20052 -0.03819 L 0.2207 -3.7037E-7 " pathEditMode="relative" rAng="0" ptsTypes="AAAAA">
                                      <p:cBhvr>
                                        <p:cTn id="5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10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500"/>
                            </p:stCondLst>
                            <p:childTnLst>
                              <p:par>
                                <p:cTn id="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7 L 0.2401 -0.03843 C 0.24401 -0.04699 0.25026 -0.05116 0.25677 -0.05116 C 0.26419 -0.05116 0.27005 -0.04699 0.27396 -0.03843 L 0.29388 -3.7037E-7 " pathEditMode="relative" rAng="0" ptsTypes="AAAAA">
                                      <p:cBhvr>
                                        <p:cTn id="7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000"/>
                            </p:stCondLst>
                            <p:childTnLst>
                              <p:par>
                                <p:cTn id="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500"/>
                            </p:stCondLst>
                            <p:childTnLst>
                              <p:par>
                                <p:cTn id="8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7 L 0.31341 -0.03843 C 0.31745 -0.04722 0.3237 -0.05116 0.33008 -0.05116 C 0.33737 -0.05116 0.34336 -0.04722 0.3474 -0.03843 L 0.36719 -3.7037E-7 " pathEditMode="relative" rAng="0" ptsTypes="AAAAA">
                                      <p:cBhvr>
                                        <p:cTn id="9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000"/>
                            </p:stCondLst>
                            <p:childTnLst>
                              <p:par>
                                <p:cTn id="9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500"/>
                                        <p:tgtEl>
                                          <p:spTgt spid="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500"/>
                            </p:stCondLst>
                            <p:childTnLst>
                              <p:par>
                                <p:cTn id="9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7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7 L 0.38672 -0.0375 C 0.39075 -0.04583 0.39687 -0.05023 0.40338 -0.05023 C 0.41068 -0.05023 0.41654 -0.04583 0.42057 -0.0375 L 0.44036 -3.7037E-7 " pathEditMode="relative" rAng="0" ptsTypes="AAAAA">
                                      <p:cBhvr>
                                        <p:cTn id="11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4" dur="500"/>
                                        <p:tgtEl>
                                          <p:spTgt spid="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7 L 0.4599 -0.03819 C 0.46393 -0.04676 0.47005 -0.05116 0.47656 -0.05116 C 0.48385 -0.05116 0.48971 -0.04676 0.49375 -0.03819 L 0.51354 -3.7037E-7 " pathEditMode="relative" rAng="0" ptsTypes="AAAAA">
                                      <p:cBhvr>
                                        <p:cTn id="12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1000"/>
                            </p:stCondLst>
                            <p:childTnLst>
                              <p:par>
                                <p:cTn id="1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2" dur="500"/>
                                        <p:tgtEl>
                                          <p:spTgt spid="1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1500"/>
                            </p:stCondLst>
                            <p:childTnLst>
                              <p:par>
                                <p:cTn id="13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7037E-7 L 0.53307 -0.0375 C 0.53724 -0.04583 0.54336 -0.05023 0.54974 -0.05023 C 0.55716 -0.05023 0.56302 -0.04583 0.56706 -0.0375 L 0.58685 -3.7037E-7 " pathEditMode="relative" rAng="0" ptsTypes="AAAAA">
                                      <p:cBhvr>
                                        <p:cTn id="14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00"/>
                            </p:stCondLst>
                            <p:childTnLst>
                              <p:par>
                                <p:cTn id="1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500"/>
                                        <p:tgtEl>
                                          <p:spTgt spid="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500"/>
                            </p:stCondLst>
                            <p:childTnLst>
                              <p:par>
                                <p:cTn id="1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1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" presetID="37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7037E-7 L 0.60638 -0.03819 C 0.61042 -0.04676 0.61654 -0.05116 0.62305 -0.05116 C 0.63034 -0.05116 0.6362 -0.04676 0.64023 -0.03819 L 0.66003 -3.7037E-7 " pathEditMode="relative" rAng="0" ptsTypes="AAAAA">
                                      <p:cBhvr>
                                        <p:cTn id="16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8" dur="500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1500"/>
                            </p:stCondLst>
                            <p:childTnLst>
                              <p:par>
                                <p:cTn id="17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9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37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3 -3.7037E-7 L 0.67956 -0.03819 C 0.68359 -0.04676 0.68971 -0.05116 0.69622 -0.05116 C 0.70351 -0.05116 0.70937 -0.04676 0.71354 -0.03819 L 0.7332 -3.7037E-7 " pathEditMode="relative" rAng="0" ptsTypes="AAAAA">
                                      <p:cBhvr>
                                        <p:cTn id="18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3" fill="hold">
                            <p:stCondLst>
                              <p:cond delay="1000"/>
                            </p:stCondLst>
                            <p:childTnLst>
                              <p:par>
                                <p:cTn id="18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6" dur="500"/>
                                        <p:tgtEl>
                                          <p:spTgt spid="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7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" presetID="37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7037E-7 L 0.75273 -0.0375 C 0.75677 -0.04583 0.76302 -0.05023 0.7694 -0.05023 C 0.77682 -0.05023 0.78268 -0.04583 0.78672 -0.0375 L 0.80651 -3.7037E-7 " pathEditMode="relative" rAng="0" ptsTypes="AAAAA">
                                      <p:cBhvr>
                                        <p:cTn id="20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1" fill="hold">
                            <p:stCondLst>
                              <p:cond delay="1000"/>
                            </p:stCondLst>
                            <p:childTnLst>
                              <p:par>
                                <p:cTn id="20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4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5" fill="hold">
                            <p:stCondLst>
                              <p:cond delay="1500"/>
                            </p:stCondLst>
                            <p:childTnLst>
                              <p:par>
                                <p:cTn id="20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5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37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7037E-7 L 0.82604 -0.03819 C 0.83008 -0.04676 0.8362 -0.05116 0.84271 -0.05116 C 0.85 -0.05116 0.85586 -0.04676 0.8599 -0.03819 L 0.87969 -3.7037E-7 " pathEditMode="relative" rAng="0" ptsTypes="AAAAA">
                                      <p:cBhvr>
                                        <p:cTn id="21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2" dur="500"/>
                                        <p:tgtEl>
                                          <p:spTgt spid="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3" fill="hold">
                            <p:stCondLst>
                              <p:cond delay="1500"/>
                            </p:stCondLst>
                            <p:childTnLst>
                              <p:par>
                                <p:cTn id="2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0" fill="hold">
                      <p:stCondLst>
                        <p:cond delay="indefinite"/>
                      </p:stCondLst>
                      <p:childTnLst>
                        <p:par>
                          <p:cTn id="231" fill="hold">
                            <p:stCondLst>
                              <p:cond delay="0"/>
                            </p:stCondLst>
                            <p:childTnLst>
                              <p:par>
                                <p:cTn id="23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3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4" grpId="0" animBg="1"/>
      <p:bldP spid="1767" grpId="0" animBg="1"/>
      <p:bldP spid="1785" grpId="0" animBg="1"/>
      <p:bldP spid="1821" grpId="0" animBg="1"/>
      <p:bldP spid="1827" grpId="0" animBg="1"/>
      <p:bldP spid="1833" grpId="0" animBg="1"/>
      <p:bldP spid="1839" grpId="0" animBg="1"/>
      <p:bldP spid="1845" grpId="0" animBg="1"/>
      <p:bldP spid="1851" grpId="0" animBg="1"/>
      <p:bldP spid="1857" grpId="0" animBg="1"/>
      <p:bldP spid="1863" grpId="0" animBg="1"/>
      <p:bldP spid="1869" grpId="0" animBg="1"/>
      <p:bldP spid="1775" grpId="0" animBg="1"/>
      <p:bldP spid="1775" grpId="1" animBg="1"/>
      <p:bldP spid="1775" grpId="2" animBg="1"/>
      <p:bldP spid="1775" grpId="3" animBg="1"/>
      <p:bldP spid="1775" grpId="4" animBg="1"/>
      <p:bldP spid="1775" grpId="5" animBg="1"/>
      <p:bldP spid="1775" grpId="6" animBg="1"/>
      <p:bldP spid="1775" grpId="7" animBg="1"/>
      <p:bldP spid="1775" grpId="8" animBg="1"/>
      <p:bldP spid="1775" grpId="9" animBg="1"/>
      <p:bldP spid="1775" grpId="10" animBg="1"/>
      <p:bldP spid="1775" grpId="11" animBg="1"/>
      <p:bldP spid="1775" grpId="12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9DE40B6D-6005-407F-B3D2-675124F4547F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8000" dirty="0"/>
              <a:t>3s, 4s and 8s</a:t>
            </a:r>
          </a:p>
        </p:txBody>
      </p:sp>
    </p:spTree>
    <p:extLst>
      <p:ext uri="{BB962C8B-B14F-4D97-AF65-F5344CB8AC3E}">
        <p14:creationId xmlns:p14="http://schemas.microsoft.com/office/powerpoint/2010/main" val="22599761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796BD4-C91E-4A21-9D15-5A38326D252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Multiply by 3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E48BA9-52D2-48B4-A4F2-0192C910147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7954585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303544" y="1810308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98068" y="1807555"/>
            <a:ext cx="232967" cy="494964"/>
            <a:chOff x="7007418" y="926763"/>
            <a:chExt cx="23296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60725" y="159915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51274" y="159472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94809" y="1805173"/>
            <a:ext cx="246564" cy="494964"/>
            <a:chOff x="7013060" y="926763"/>
            <a:chExt cx="246564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7013060" y="928608"/>
              <a:ext cx="246564" cy="493119"/>
              <a:chOff x="7013060" y="928608"/>
              <a:chExt cx="246564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7013060" y="1021617"/>
                <a:ext cx="246564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67855" y="1823352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76" name="Group 1775">
            <a:extLst>
              <a:ext uri="{FF2B5EF4-FFF2-40B4-BE49-F238E27FC236}">
                <a16:creationId xmlns:a16="http://schemas.microsoft.com/office/drawing/2014/main" id="{627FBFCE-DF0D-4414-80C2-57DB0EBF0D4E}"/>
              </a:ext>
            </a:extLst>
          </p:cNvPr>
          <p:cNvGrpSpPr/>
          <p:nvPr/>
        </p:nvGrpSpPr>
        <p:grpSpPr>
          <a:xfrm>
            <a:off x="65215" y="486997"/>
            <a:ext cx="1906132" cy="817087"/>
            <a:chOff x="250082" y="372323"/>
            <a:chExt cx="953955" cy="1134018"/>
          </a:xfrm>
        </p:grpSpPr>
        <p:sp>
          <p:nvSpPr>
            <p:cNvPr id="1777" name="Rectangle: Rounded Corners 1776">
              <a:extLst>
                <a:ext uri="{FF2B5EF4-FFF2-40B4-BE49-F238E27FC236}">
                  <a16:creationId xmlns:a16="http://schemas.microsoft.com/office/drawing/2014/main" id="{802BB732-FF95-41AA-8055-BB8B53949D71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A87EBBDD-CE42-4165-9FC9-3C9D8BE1C56E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0 x 3 = 0</a:t>
              </a:r>
            </a:p>
          </p:txBody>
        </p:sp>
      </p:grpSp>
      <p:grpSp>
        <p:nvGrpSpPr>
          <p:cNvPr id="1779" name="Group 1778">
            <a:extLst>
              <a:ext uri="{FF2B5EF4-FFF2-40B4-BE49-F238E27FC236}">
                <a16:creationId xmlns:a16="http://schemas.microsoft.com/office/drawing/2014/main" id="{C3B37C7C-9230-40AC-B2B2-D1828F1E8091}"/>
              </a:ext>
            </a:extLst>
          </p:cNvPr>
          <p:cNvGrpSpPr/>
          <p:nvPr/>
        </p:nvGrpSpPr>
        <p:grpSpPr>
          <a:xfrm>
            <a:off x="938260" y="487175"/>
            <a:ext cx="1906132" cy="817087"/>
            <a:chOff x="250082" y="372323"/>
            <a:chExt cx="953955" cy="1134018"/>
          </a:xfrm>
        </p:grpSpPr>
        <p:sp>
          <p:nvSpPr>
            <p:cNvPr id="1780" name="Rectangle: Rounded Corners 1779">
              <a:extLst>
                <a:ext uri="{FF2B5EF4-FFF2-40B4-BE49-F238E27FC236}">
                  <a16:creationId xmlns:a16="http://schemas.microsoft.com/office/drawing/2014/main" id="{4A47035F-A520-44D0-8514-4199E56DE0AF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5030F906-B8AA-4471-B8EF-9345799D8333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 x 3 = 3</a:t>
              </a:r>
            </a:p>
          </p:txBody>
        </p:sp>
      </p:grpSp>
      <p:grpSp>
        <p:nvGrpSpPr>
          <p:cNvPr id="1782" name="Group 1781">
            <a:extLst>
              <a:ext uri="{FF2B5EF4-FFF2-40B4-BE49-F238E27FC236}">
                <a16:creationId xmlns:a16="http://schemas.microsoft.com/office/drawing/2014/main" id="{3C58E2DA-0FF2-483C-BB66-44312A370C0C}"/>
              </a:ext>
            </a:extLst>
          </p:cNvPr>
          <p:cNvGrpSpPr/>
          <p:nvPr/>
        </p:nvGrpSpPr>
        <p:grpSpPr>
          <a:xfrm>
            <a:off x="1873540" y="487166"/>
            <a:ext cx="1745267" cy="817087"/>
            <a:chOff x="250081" y="372323"/>
            <a:chExt cx="873448" cy="1134018"/>
          </a:xfrm>
        </p:grpSpPr>
        <p:sp>
          <p:nvSpPr>
            <p:cNvPr id="1783" name="Rectangle: Rounded Corners 1782">
              <a:extLst>
                <a:ext uri="{FF2B5EF4-FFF2-40B4-BE49-F238E27FC236}">
                  <a16:creationId xmlns:a16="http://schemas.microsoft.com/office/drawing/2014/main" id="{8B46678E-8663-4FCD-826C-C53DF8FFB5E2}"/>
                </a:ext>
              </a:extLst>
            </p:cNvPr>
            <p:cNvSpPr/>
            <p:nvPr/>
          </p:nvSpPr>
          <p:spPr>
            <a:xfrm>
              <a:off x="255526" y="372323"/>
              <a:ext cx="86800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4" name="TextBox 1783">
              <a:extLst>
                <a:ext uri="{FF2B5EF4-FFF2-40B4-BE49-F238E27FC236}">
                  <a16:creationId xmlns:a16="http://schemas.microsoft.com/office/drawing/2014/main" id="{0B2E4084-B5A6-48B2-8E57-6EECB0EF8BDA}"/>
                </a:ext>
              </a:extLst>
            </p:cNvPr>
            <p:cNvSpPr txBox="1"/>
            <p:nvPr/>
          </p:nvSpPr>
          <p:spPr>
            <a:xfrm>
              <a:off x="250081" y="485388"/>
              <a:ext cx="85946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 x 3 = 6</a:t>
              </a:r>
            </a:p>
          </p:txBody>
        </p:sp>
      </p:grp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44726" y="15947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81194" y="1805173"/>
            <a:ext cx="314510" cy="494964"/>
            <a:chOff x="7000817" y="926763"/>
            <a:chExt cx="314510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7000817" y="928608"/>
              <a:ext cx="314510" cy="493119"/>
              <a:chOff x="7000817" y="928608"/>
              <a:chExt cx="314510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7000817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791" name="Group 1790">
            <a:extLst>
              <a:ext uri="{FF2B5EF4-FFF2-40B4-BE49-F238E27FC236}">
                <a16:creationId xmlns:a16="http://schemas.microsoft.com/office/drawing/2014/main" id="{73B75821-8F39-4F10-B251-B14BC70E634F}"/>
              </a:ext>
            </a:extLst>
          </p:cNvPr>
          <p:cNvGrpSpPr/>
          <p:nvPr/>
        </p:nvGrpSpPr>
        <p:grpSpPr>
          <a:xfrm>
            <a:off x="2792620" y="485271"/>
            <a:ext cx="1771656" cy="817087"/>
            <a:chOff x="250082" y="372324"/>
            <a:chExt cx="886654" cy="1134019"/>
          </a:xfrm>
        </p:grpSpPr>
        <p:sp>
          <p:nvSpPr>
            <p:cNvPr id="1792" name="Rectangle: Rounded Corners 1791">
              <a:extLst>
                <a:ext uri="{FF2B5EF4-FFF2-40B4-BE49-F238E27FC236}">
                  <a16:creationId xmlns:a16="http://schemas.microsoft.com/office/drawing/2014/main" id="{8F5F0806-8FD2-455F-B269-C8EE5EBF593F}"/>
                </a:ext>
              </a:extLst>
            </p:cNvPr>
            <p:cNvSpPr/>
            <p:nvPr/>
          </p:nvSpPr>
          <p:spPr>
            <a:xfrm>
              <a:off x="255525" y="372324"/>
              <a:ext cx="881211" cy="113401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3" name="TextBox 1792">
              <a:extLst>
                <a:ext uri="{FF2B5EF4-FFF2-40B4-BE49-F238E27FC236}">
                  <a16:creationId xmlns:a16="http://schemas.microsoft.com/office/drawing/2014/main" id="{DD778B7C-10F6-4492-A1F9-B48BB8EBFE49}"/>
                </a:ext>
              </a:extLst>
            </p:cNvPr>
            <p:cNvSpPr txBox="1"/>
            <p:nvPr/>
          </p:nvSpPr>
          <p:spPr>
            <a:xfrm>
              <a:off x="250082" y="485388"/>
              <a:ext cx="87745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 x 3 = 9</a:t>
              </a:r>
            </a:p>
          </p:txBody>
        </p:sp>
      </p:grpSp>
      <p:grpSp>
        <p:nvGrpSpPr>
          <p:cNvPr id="1794" name="Group 1793">
            <a:extLst>
              <a:ext uri="{FF2B5EF4-FFF2-40B4-BE49-F238E27FC236}">
                <a16:creationId xmlns:a16="http://schemas.microsoft.com/office/drawing/2014/main" id="{2EC303A1-1D1C-4EF0-8587-CDA4717FF2A3}"/>
              </a:ext>
            </a:extLst>
          </p:cNvPr>
          <p:cNvGrpSpPr/>
          <p:nvPr/>
        </p:nvGrpSpPr>
        <p:grpSpPr>
          <a:xfrm>
            <a:off x="3670378" y="485906"/>
            <a:ext cx="2060932" cy="817087"/>
            <a:chOff x="250081" y="372323"/>
            <a:chExt cx="1031427" cy="1134018"/>
          </a:xfrm>
        </p:grpSpPr>
        <p:sp>
          <p:nvSpPr>
            <p:cNvPr id="1795" name="Rectangle: Rounded Corners 1794">
              <a:extLst>
                <a:ext uri="{FF2B5EF4-FFF2-40B4-BE49-F238E27FC236}">
                  <a16:creationId xmlns:a16="http://schemas.microsoft.com/office/drawing/2014/main" id="{9B2535A4-05E3-47FF-A82E-3B013B9E29A5}"/>
                </a:ext>
              </a:extLst>
            </p:cNvPr>
            <p:cNvSpPr/>
            <p:nvPr/>
          </p:nvSpPr>
          <p:spPr>
            <a:xfrm>
              <a:off x="255525" y="372323"/>
              <a:ext cx="98441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BF720409-D0DC-4331-9557-624E9FF4E7D5}"/>
                </a:ext>
              </a:extLst>
            </p:cNvPr>
            <p:cNvSpPr txBox="1"/>
            <p:nvPr/>
          </p:nvSpPr>
          <p:spPr>
            <a:xfrm>
              <a:off x="250081" y="485388"/>
              <a:ext cx="103142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 x 3 = 12</a:t>
              </a:r>
            </a:p>
          </p:txBody>
        </p:sp>
      </p:grpSp>
      <p:grpSp>
        <p:nvGrpSpPr>
          <p:cNvPr id="1797" name="Group 1796">
            <a:extLst>
              <a:ext uri="{FF2B5EF4-FFF2-40B4-BE49-F238E27FC236}">
                <a16:creationId xmlns:a16="http://schemas.microsoft.com/office/drawing/2014/main" id="{4D67B207-20C2-45F0-B642-3CAEB1B2954F}"/>
              </a:ext>
            </a:extLst>
          </p:cNvPr>
          <p:cNvGrpSpPr/>
          <p:nvPr/>
        </p:nvGrpSpPr>
        <p:grpSpPr>
          <a:xfrm>
            <a:off x="4529969" y="486997"/>
            <a:ext cx="1995794" cy="817087"/>
            <a:chOff x="250081" y="372323"/>
            <a:chExt cx="998828" cy="1134018"/>
          </a:xfrm>
        </p:grpSpPr>
        <p:sp>
          <p:nvSpPr>
            <p:cNvPr id="1798" name="Rectangle: Rounded Corners 1797">
              <a:extLst>
                <a:ext uri="{FF2B5EF4-FFF2-40B4-BE49-F238E27FC236}">
                  <a16:creationId xmlns:a16="http://schemas.microsoft.com/office/drawing/2014/main" id="{2680B6FC-5207-4506-A655-60D89473615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332FB148-D431-4A91-B5D2-5A8F88E227F9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 x 3 = 15</a:t>
              </a:r>
            </a:p>
          </p:txBody>
        </p:sp>
      </p:grpSp>
      <p:grpSp>
        <p:nvGrpSpPr>
          <p:cNvPr id="1800" name="Group 1799">
            <a:extLst>
              <a:ext uri="{FF2B5EF4-FFF2-40B4-BE49-F238E27FC236}">
                <a16:creationId xmlns:a16="http://schemas.microsoft.com/office/drawing/2014/main" id="{ED363861-F104-4643-B0E6-5F6617235593}"/>
              </a:ext>
            </a:extLst>
          </p:cNvPr>
          <p:cNvGrpSpPr/>
          <p:nvPr/>
        </p:nvGrpSpPr>
        <p:grpSpPr>
          <a:xfrm>
            <a:off x="5420365" y="486997"/>
            <a:ext cx="1995794" cy="817087"/>
            <a:chOff x="250081" y="372323"/>
            <a:chExt cx="998828" cy="1134018"/>
          </a:xfrm>
        </p:grpSpPr>
        <p:sp>
          <p:nvSpPr>
            <p:cNvPr id="1801" name="Rectangle: Rounded Corners 1800">
              <a:extLst>
                <a:ext uri="{FF2B5EF4-FFF2-40B4-BE49-F238E27FC236}">
                  <a16:creationId xmlns:a16="http://schemas.microsoft.com/office/drawing/2014/main" id="{8843694A-C8F7-4542-AD65-21FB04F12128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0488AB97-037C-45F3-858C-9D4C75ED270E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 x 3 = 18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5134A55-2ED0-4D1A-8F94-65D994B5CA50}"/>
              </a:ext>
            </a:extLst>
          </p:cNvPr>
          <p:cNvGrpSpPr/>
          <p:nvPr/>
        </p:nvGrpSpPr>
        <p:grpSpPr>
          <a:xfrm>
            <a:off x="6315573" y="489819"/>
            <a:ext cx="1995794" cy="817087"/>
            <a:chOff x="250081" y="372323"/>
            <a:chExt cx="998828" cy="1134018"/>
          </a:xfrm>
        </p:grpSpPr>
        <p:sp>
          <p:nvSpPr>
            <p:cNvPr id="1804" name="Rectangle: Rounded Corners 1803">
              <a:extLst>
                <a:ext uri="{FF2B5EF4-FFF2-40B4-BE49-F238E27FC236}">
                  <a16:creationId xmlns:a16="http://schemas.microsoft.com/office/drawing/2014/main" id="{4E878575-4953-4BE8-B89C-F374A5C89D35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5" name="TextBox 1804">
              <a:extLst>
                <a:ext uri="{FF2B5EF4-FFF2-40B4-BE49-F238E27FC236}">
                  <a16:creationId xmlns:a16="http://schemas.microsoft.com/office/drawing/2014/main" id="{DE861527-8460-4C1C-B9DA-3A0012DB99B5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 x 3 = 21</a:t>
              </a:r>
            </a:p>
          </p:txBody>
        </p:sp>
      </p:grpSp>
      <p:grpSp>
        <p:nvGrpSpPr>
          <p:cNvPr id="1806" name="Group 1805">
            <a:extLst>
              <a:ext uri="{FF2B5EF4-FFF2-40B4-BE49-F238E27FC236}">
                <a16:creationId xmlns:a16="http://schemas.microsoft.com/office/drawing/2014/main" id="{8F9FBF15-3DDB-4AF1-BB30-B30245A665AA}"/>
              </a:ext>
            </a:extLst>
          </p:cNvPr>
          <p:cNvGrpSpPr/>
          <p:nvPr/>
        </p:nvGrpSpPr>
        <p:grpSpPr>
          <a:xfrm>
            <a:off x="7212666" y="489855"/>
            <a:ext cx="1995794" cy="817087"/>
            <a:chOff x="250081" y="372323"/>
            <a:chExt cx="998828" cy="1134018"/>
          </a:xfrm>
        </p:grpSpPr>
        <p:sp>
          <p:nvSpPr>
            <p:cNvPr id="1807" name="Rectangle: Rounded Corners 1806">
              <a:extLst>
                <a:ext uri="{FF2B5EF4-FFF2-40B4-BE49-F238E27FC236}">
                  <a16:creationId xmlns:a16="http://schemas.microsoft.com/office/drawing/2014/main" id="{D421BC10-CD96-4720-9D12-BBCE95077011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D1F9B0DE-3199-4619-A17E-0AEA122E6D6A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 x 3 = 24</a:t>
              </a:r>
            </a:p>
          </p:txBody>
        </p:sp>
      </p:grpSp>
      <p:grpSp>
        <p:nvGrpSpPr>
          <p:cNvPr id="1809" name="Group 1808">
            <a:extLst>
              <a:ext uri="{FF2B5EF4-FFF2-40B4-BE49-F238E27FC236}">
                <a16:creationId xmlns:a16="http://schemas.microsoft.com/office/drawing/2014/main" id="{BCA12D2C-2509-41FF-99BC-383BFC2A6DAF}"/>
              </a:ext>
            </a:extLst>
          </p:cNvPr>
          <p:cNvGrpSpPr/>
          <p:nvPr/>
        </p:nvGrpSpPr>
        <p:grpSpPr>
          <a:xfrm>
            <a:off x="8105466" y="489855"/>
            <a:ext cx="1995794" cy="817087"/>
            <a:chOff x="250081" y="372323"/>
            <a:chExt cx="998828" cy="1134018"/>
          </a:xfrm>
        </p:grpSpPr>
        <p:sp>
          <p:nvSpPr>
            <p:cNvPr id="1810" name="Rectangle: Rounded Corners 1809">
              <a:extLst>
                <a:ext uri="{FF2B5EF4-FFF2-40B4-BE49-F238E27FC236}">
                  <a16:creationId xmlns:a16="http://schemas.microsoft.com/office/drawing/2014/main" id="{CED80FF2-8909-4790-B790-91D514DB0BB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9A27C705-7066-4F9A-ADAD-549A5B22D463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 x 3 = 27</a:t>
              </a:r>
            </a:p>
          </p:txBody>
        </p:sp>
      </p:grpSp>
      <p:grpSp>
        <p:nvGrpSpPr>
          <p:cNvPr id="1812" name="Group 1811">
            <a:extLst>
              <a:ext uri="{FF2B5EF4-FFF2-40B4-BE49-F238E27FC236}">
                <a16:creationId xmlns:a16="http://schemas.microsoft.com/office/drawing/2014/main" id="{928964F5-82BF-4920-90C7-72A0CC81F762}"/>
              </a:ext>
            </a:extLst>
          </p:cNvPr>
          <p:cNvGrpSpPr/>
          <p:nvPr/>
        </p:nvGrpSpPr>
        <p:grpSpPr>
          <a:xfrm>
            <a:off x="8998264" y="492846"/>
            <a:ext cx="2231998" cy="817087"/>
            <a:chOff x="250080" y="372323"/>
            <a:chExt cx="1117040" cy="1134018"/>
          </a:xfrm>
        </p:grpSpPr>
        <p:sp>
          <p:nvSpPr>
            <p:cNvPr id="1813" name="Rectangle: Rounded Corners 1812">
              <a:extLst>
                <a:ext uri="{FF2B5EF4-FFF2-40B4-BE49-F238E27FC236}">
                  <a16:creationId xmlns:a16="http://schemas.microsoft.com/office/drawing/2014/main" id="{DF31A233-A6A6-4D9F-AC5A-1AA675BD9062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4" name="TextBox 1813">
              <a:extLst>
                <a:ext uri="{FF2B5EF4-FFF2-40B4-BE49-F238E27FC236}">
                  <a16:creationId xmlns:a16="http://schemas.microsoft.com/office/drawing/2014/main" id="{6B6B9D52-BE99-4BBD-AB9E-594B3230D383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10 x 3 = 30</a:t>
              </a:r>
            </a:p>
          </p:txBody>
        </p:sp>
      </p:grpSp>
      <p:grpSp>
        <p:nvGrpSpPr>
          <p:cNvPr id="1815" name="Group 1814">
            <a:extLst>
              <a:ext uri="{FF2B5EF4-FFF2-40B4-BE49-F238E27FC236}">
                <a16:creationId xmlns:a16="http://schemas.microsoft.com/office/drawing/2014/main" id="{A648FBE8-F8A4-4CE4-AC05-6369892FB8B7}"/>
              </a:ext>
            </a:extLst>
          </p:cNvPr>
          <p:cNvGrpSpPr/>
          <p:nvPr/>
        </p:nvGrpSpPr>
        <p:grpSpPr>
          <a:xfrm>
            <a:off x="9444661" y="490943"/>
            <a:ext cx="2231998" cy="817087"/>
            <a:chOff x="250080" y="372323"/>
            <a:chExt cx="1117040" cy="1134018"/>
          </a:xfrm>
        </p:grpSpPr>
        <p:sp>
          <p:nvSpPr>
            <p:cNvPr id="1816" name="Rectangle: Rounded Corners 1815">
              <a:extLst>
                <a:ext uri="{FF2B5EF4-FFF2-40B4-BE49-F238E27FC236}">
                  <a16:creationId xmlns:a16="http://schemas.microsoft.com/office/drawing/2014/main" id="{9FFA3DC7-9407-420C-9E5F-384ABD429254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1B4F9294-9EC4-4EF7-BD5D-2372213D0772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11 x 3 = 33</a:t>
              </a:r>
            </a:p>
          </p:txBody>
        </p:sp>
      </p:grpSp>
      <p:grpSp>
        <p:nvGrpSpPr>
          <p:cNvPr id="1818" name="Group 1817">
            <a:extLst>
              <a:ext uri="{FF2B5EF4-FFF2-40B4-BE49-F238E27FC236}">
                <a16:creationId xmlns:a16="http://schemas.microsoft.com/office/drawing/2014/main" id="{7AB45E5B-B5FC-4F77-AB33-F6C00A07C529}"/>
              </a:ext>
            </a:extLst>
          </p:cNvPr>
          <p:cNvGrpSpPr/>
          <p:nvPr/>
        </p:nvGrpSpPr>
        <p:grpSpPr>
          <a:xfrm>
            <a:off x="9912505" y="489150"/>
            <a:ext cx="2231998" cy="817087"/>
            <a:chOff x="250081" y="372323"/>
            <a:chExt cx="1117040" cy="1134018"/>
          </a:xfrm>
        </p:grpSpPr>
        <p:sp>
          <p:nvSpPr>
            <p:cNvPr id="1819" name="Rectangle: Rounded Corners 1818">
              <a:extLst>
                <a:ext uri="{FF2B5EF4-FFF2-40B4-BE49-F238E27FC236}">
                  <a16:creationId xmlns:a16="http://schemas.microsoft.com/office/drawing/2014/main" id="{CBC1FF38-14D6-417B-B3DC-730B81925DDE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B9E10D66-D484-42A0-BC63-308A4AE65993}"/>
                </a:ext>
              </a:extLst>
            </p:cNvPr>
            <p:cNvSpPr txBox="1"/>
            <p:nvPr/>
          </p:nvSpPr>
          <p:spPr>
            <a:xfrm>
              <a:off x="250081" y="485388"/>
              <a:ext cx="111704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 x 3 = 36</a:t>
              </a:r>
            </a:p>
          </p:txBody>
        </p: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37716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14362" y="1802896"/>
            <a:ext cx="444352" cy="494964"/>
            <a:chOff x="6940995" y="926763"/>
            <a:chExt cx="444352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31810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14610" y="1802896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15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26666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9466" y="1809353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23830" y="159983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506630" y="1810287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21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14577" y="160303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97377" y="1813480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607471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90271" y="1815073"/>
            <a:ext cx="444352" cy="494964"/>
            <a:chOff x="6947149" y="926763"/>
            <a:chExt cx="444352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27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91192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73992" y="1809353"/>
            <a:ext cx="444352" cy="494964"/>
            <a:chOff x="6947149" y="926763"/>
            <a:chExt cx="444352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93536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76336" y="1815073"/>
            <a:ext cx="444352" cy="494964"/>
            <a:chOff x="6947149" y="926763"/>
            <a:chExt cx="444352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33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80093" y="159816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954940" y="1808614"/>
            <a:ext cx="444352" cy="494964"/>
            <a:chOff x="6939196" y="926763"/>
            <a:chExt cx="444352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75" name="Oval 1774">
            <a:extLst>
              <a:ext uri="{FF2B5EF4-FFF2-40B4-BE49-F238E27FC236}">
                <a16:creationId xmlns:a16="http://schemas.microsoft.com/office/drawing/2014/main" id="{485E2991-BD0D-4CD5-B308-21BB1AA67550}"/>
              </a:ext>
            </a:extLst>
          </p:cNvPr>
          <p:cNvSpPr/>
          <p:nvPr/>
        </p:nvSpPr>
        <p:spPr>
          <a:xfrm>
            <a:off x="381436" y="165778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D813071-0E93-4B4A-9966-257367BDE8ED}"/>
              </a:ext>
            </a:extLst>
          </p:cNvPr>
          <p:cNvGrpSpPr/>
          <p:nvPr/>
        </p:nvGrpSpPr>
        <p:grpSpPr>
          <a:xfrm rot="5400000">
            <a:off x="10651486" y="2856127"/>
            <a:ext cx="1064577" cy="172341"/>
            <a:chOff x="5959359" y="5529580"/>
            <a:chExt cx="1064577" cy="172341"/>
          </a:xfrm>
        </p:grpSpPr>
        <p:pic>
          <p:nvPicPr>
            <p:cNvPr id="1875" name="Picture 1874">
              <a:extLst>
                <a:ext uri="{FF2B5EF4-FFF2-40B4-BE49-F238E27FC236}">
                  <a16:creationId xmlns:a16="http://schemas.microsoft.com/office/drawing/2014/main" id="{6215EB98-5DC7-40B7-ADAA-387D0DBA1A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6" name="Picture 1875">
              <a:extLst>
                <a:ext uri="{FF2B5EF4-FFF2-40B4-BE49-F238E27FC236}">
                  <a16:creationId xmlns:a16="http://schemas.microsoft.com/office/drawing/2014/main" id="{E9C96A94-CCFE-4CAE-AB46-A609A97109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7" name="Picture 1876">
              <a:extLst>
                <a:ext uri="{FF2B5EF4-FFF2-40B4-BE49-F238E27FC236}">
                  <a16:creationId xmlns:a16="http://schemas.microsoft.com/office/drawing/2014/main" id="{165E6EC5-7756-4542-A549-C865A9295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255C9C8E-9C46-4A34-B658-8E04A9518A63}"/>
              </a:ext>
            </a:extLst>
          </p:cNvPr>
          <p:cNvGrpSpPr/>
          <p:nvPr/>
        </p:nvGrpSpPr>
        <p:grpSpPr>
          <a:xfrm rot="5400000">
            <a:off x="826390" y="2857862"/>
            <a:ext cx="1064577" cy="172341"/>
            <a:chOff x="5959359" y="5529580"/>
            <a:chExt cx="1064577" cy="172341"/>
          </a:xfrm>
        </p:grpSpPr>
        <p:pic>
          <p:nvPicPr>
            <p:cNvPr id="1885" name="Picture 1884">
              <a:extLst>
                <a:ext uri="{FF2B5EF4-FFF2-40B4-BE49-F238E27FC236}">
                  <a16:creationId xmlns:a16="http://schemas.microsoft.com/office/drawing/2014/main" id="{E69E3F81-78D8-4A32-BB3A-CAA19A50C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6" name="Picture 1885">
              <a:extLst>
                <a:ext uri="{FF2B5EF4-FFF2-40B4-BE49-F238E27FC236}">
                  <a16:creationId xmlns:a16="http://schemas.microsoft.com/office/drawing/2014/main" id="{DAE91437-BDB3-47D7-B9BD-9F049925DF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7" name="Picture 1886">
              <a:extLst>
                <a:ext uri="{FF2B5EF4-FFF2-40B4-BE49-F238E27FC236}">
                  <a16:creationId xmlns:a16="http://schemas.microsoft.com/office/drawing/2014/main" id="{E46DD630-075A-4AB4-8AC0-395873B21F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B54ECE8C-655A-4A78-B239-82514AF0CAFA}"/>
              </a:ext>
            </a:extLst>
          </p:cNvPr>
          <p:cNvGrpSpPr/>
          <p:nvPr/>
        </p:nvGrpSpPr>
        <p:grpSpPr>
          <a:xfrm rot="5400000">
            <a:off x="1711515" y="2857862"/>
            <a:ext cx="1064577" cy="172341"/>
            <a:chOff x="5959359" y="5529580"/>
            <a:chExt cx="1064577" cy="172341"/>
          </a:xfrm>
        </p:grpSpPr>
        <p:pic>
          <p:nvPicPr>
            <p:cNvPr id="1895" name="Picture 1894">
              <a:extLst>
                <a:ext uri="{FF2B5EF4-FFF2-40B4-BE49-F238E27FC236}">
                  <a16:creationId xmlns:a16="http://schemas.microsoft.com/office/drawing/2014/main" id="{FC7596AA-FA37-490F-92BA-E584DEB2DA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6" name="Picture 1895">
              <a:extLst>
                <a:ext uri="{FF2B5EF4-FFF2-40B4-BE49-F238E27FC236}">
                  <a16:creationId xmlns:a16="http://schemas.microsoft.com/office/drawing/2014/main" id="{065960F2-5466-481F-99CF-23C1CD3DB5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7" name="Picture 1896">
              <a:extLst>
                <a:ext uri="{FF2B5EF4-FFF2-40B4-BE49-F238E27FC236}">
                  <a16:creationId xmlns:a16="http://schemas.microsoft.com/office/drawing/2014/main" id="{7FE8AAC0-7999-47A2-AA3C-1C1EFC77C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04" name="Group 1903">
            <a:extLst>
              <a:ext uri="{FF2B5EF4-FFF2-40B4-BE49-F238E27FC236}">
                <a16:creationId xmlns:a16="http://schemas.microsoft.com/office/drawing/2014/main" id="{C238619E-54EE-4C55-B19B-4514F39ED23D}"/>
              </a:ext>
            </a:extLst>
          </p:cNvPr>
          <p:cNvGrpSpPr/>
          <p:nvPr/>
        </p:nvGrpSpPr>
        <p:grpSpPr>
          <a:xfrm rot="5400000">
            <a:off x="2607385" y="2857862"/>
            <a:ext cx="1064577" cy="172341"/>
            <a:chOff x="5959359" y="5529580"/>
            <a:chExt cx="1064577" cy="172341"/>
          </a:xfrm>
        </p:grpSpPr>
        <p:pic>
          <p:nvPicPr>
            <p:cNvPr id="1905" name="Picture 1904">
              <a:extLst>
                <a:ext uri="{FF2B5EF4-FFF2-40B4-BE49-F238E27FC236}">
                  <a16:creationId xmlns:a16="http://schemas.microsoft.com/office/drawing/2014/main" id="{922AC45B-E8F7-455F-AF8C-76B1CAF2A3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6" name="Picture 1905">
              <a:extLst>
                <a:ext uri="{FF2B5EF4-FFF2-40B4-BE49-F238E27FC236}">
                  <a16:creationId xmlns:a16="http://schemas.microsoft.com/office/drawing/2014/main" id="{A1D82F02-86B6-40B6-945E-2FF944B704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7" name="Picture 1906">
              <a:extLst>
                <a:ext uri="{FF2B5EF4-FFF2-40B4-BE49-F238E27FC236}">
                  <a16:creationId xmlns:a16="http://schemas.microsoft.com/office/drawing/2014/main" id="{CD7E8F6C-53D8-4133-B92C-D4D81F831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14" name="Group 1913">
            <a:extLst>
              <a:ext uri="{FF2B5EF4-FFF2-40B4-BE49-F238E27FC236}">
                <a16:creationId xmlns:a16="http://schemas.microsoft.com/office/drawing/2014/main" id="{278A2C07-3B27-4460-9845-037662527655}"/>
              </a:ext>
            </a:extLst>
          </p:cNvPr>
          <p:cNvGrpSpPr/>
          <p:nvPr/>
        </p:nvGrpSpPr>
        <p:grpSpPr>
          <a:xfrm rot="5400000">
            <a:off x="3509108" y="2857863"/>
            <a:ext cx="1064577" cy="172341"/>
            <a:chOff x="5959359" y="5529580"/>
            <a:chExt cx="1064577" cy="172341"/>
          </a:xfrm>
        </p:grpSpPr>
        <p:pic>
          <p:nvPicPr>
            <p:cNvPr id="1915" name="Picture 1914">
              <a:extLst>
                <a:ext uri="{FF2B5EF4-FFF2-40B4-BE49-F238E27FC236}">
                  <a16:creationId xmlns:a16="http://schemas.microsoft.com/office/drawing/2014/main" id="{DE275A8A-4D83-4992-A48C-5D642AD41D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6" name="Picture 1915">
              <a:extLst>
                <a:ext uri="{FF2B5EF4-FFF2-40B4-BE49-F238E27FC236}">
                  <a16:creationId xmlns:a16="http://schemas.microsoft.com/office/drawing/2014/main" id="{4A3C4CCE-7849-49F3-BD76-5804B9A130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7" name="Picture 1916">
              <a:extLst>
                <a:ext uri="{FF2B5EF4-FFF2-40B4-BE49-F238E27FC236}">
                  <a16:creationId xmlns:a16="http://schemas.microsoft.com/office/drawing/2014/main" id="{57A5B2E7-3C34-40FE-9E1C-068DE7631F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24" name="Group 1923">
            <a:extLst>
              <a:ext uri="{FF2B5EF4-FFF2-40B4-BE49-F238E27FC236}">
                <a16:creationId xmlns:a16="http://schemas.microsoft.com/office/drawing/2014/main" id="{E8E12ACC-FA80-4776-9890-8118D295E90E}"/>
              </a:ext>
            </a:extLst>
          </p:cNvPr>
          <p:cNvGrpSpPr/>
          <p:nvPr/>
        </p:nvGrpSpPr>
        <p:grpSpPr>
          <a:xfrm rot="5400000">
            <a:off x="4404977" y="2857863"/>
            <a:ext cx="1064577" cy="172341"/>
            <a:chOff x="5959359" y="5529580"/>
            <a:chExt cx="1064577" cy="172341"/>
          </a:xfrm>
        </p:grpSpPr>
        <p:pic>
          <p:nvPicPr>
            <p:cNvPr id="1925" name="Picture 1924">
              <a:extLst>
                <a:ext uri="{FF2B5EF4-FFF2-40B4-BE49-F238E27FC236}">
                  <a16:creationId xmlns:a16="http://schemas.microsoft.com/office/drawing/2014/main" id="{BA5D8F55-BD2F-4C6F-BE0D-BEF20D80B3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6" name="Picture 1925">
              <a:extLst>
                <a:ext uri="{FF2B5EF4-FFF2-40B4-BE49-F238E27FC236}">
                  <a16:creationId xmlns:a16="http://schemas.microsoft.com/office/drawing/2014/main" id="{3AEA5B54-0E3C-4CB0-8C8C-2F7C87F26F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7" name="Picture 1926">
              <a:extLst>
                <a:ext uri="{FF2B5EF4-FFF2-40B4-BE49-F238E27FC236}">
                  <a16:creationId xmlns:a16="http://schemas.microsoft.com/office/drawing/2014/main" id="{CD61D23E-838E-4E05-AC9A-A032C86143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34" name="Group 1933">
            <a:extLst>
              <a:ext uri="{FF2B5EF4-FFF2-40B4-BE49-F238E27FC236}">
                <a16:creationId xmlns:a16="http://schemas.microsoft.com/office/drawing/2014/main" id="{B3E20107-7241-4309-8628-DC2A0DE410E6}"/>
              </a:ext>
            </a:extLst>
          </p:cNvPr>
          <p:cNvGrpSpPr/>
          <p:nvPr/>
        </p:nvGrpSpPr>
        <p:grpSpPr>
          <a:xfrm rot="5400000">
            <a:off x="5290102" y="2857863"/>
            <a:ext cx="1064577" cy="172341"/>
            <a:chOff x="5959359" y="5529580"/>
            <a:chExt cx="1064577" cy="172341"/>
          </a:xfrm>
        </p:grpSpPr>
        <p:pic>
          <p:nvPicPr>
            <p:cNvPr id="1935" name="Picture 1934">
              <a:extLst>
                <a:ext uri="{FF2B5EF4-FFF2-40B4-BE49-F238E27FC236}">
                  <a16:creationId xmlns:a16="http://schemas.microsoft.com/office/drawing/2014/main" id="{601BB327-19B2-4358-ACF4-0C283FB5B0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6" name="Picture 1935">
              <a:extLst>
                <a:ext uri="{FF2B5EF4-FFF2-40B4-BE49-F238E27FC236}">
                  <a16:creationId xmlns:a16="http://schemas.microsoft.com/office/drawing/2014/main" id="{A4A9421B-D0F2-435A-9B4D-C2364C300A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7" name="Picture 1936">
              <a:extLst>
                <a:ext uri="{FF2B5EF4-FFF2-40B4-BE49-F238E27FC236}">
                  <a16:creationId xmlns:a16="http://schemas.microsoft.com/office/drawing/2014/main" id="{BEAD9D93-96E9-4006-A579-BFAE51DF39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44" name="Group 1943">
            <a:extLst>
              <a:ext uri="{FF2B5EF4-FFF2-40B4-BE49-F238E27FC236}">
                <a16:creationId xmlns:a16="http://schemas.microsoft.com/office/drawing/2014/main" id="{A5F8F0B9-B51C-444F-97CC-C5A8E4B0DF74}"/>
              </a:ext>
            </a:extLst>
          </p:cNvPr>
          <p:cNvGrpSpPr/>
          <p:nvPr/>
        </p:nvGrpSpPr>
        <p:grpSpPr>
          <a:xfrm rot="5400000">
            <a:off x="6185971" y="2857863"/>
            <a:ext cx="1064577" cy="172341"/>
            <a:chOff x="5959359" y="5529580"/>
            <a:chExt cx="1064577" cy="172341"/>
          </a:xfrm>
        </p:grpSpPr>
        <p:pic>
          <p:nvPicPr>
            <p:cNvPr id="1945" name="Picture 1944">
              <a:extLst>
                <a:ext uri="{FF2B5EF4-FFF2-40B4-BE49-F238E27FC236}">
                  <a16:creationId xmlns:a16="http://schemas.microsoft.com/office/drawing/2014/main" id="{47097728-1422-46F9-9B2E-3BCD6890BF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6" name="Picture 1945">
              <a:extLst>
                <a:ext uri="{FF2B5EF4-FFF2-40B4-BE49-F238E27FC236}">
                  <a16:creationId xmlns:a16="http://schemas.microsoft.com/office/drawing/2014/main" id="{F0472352-0D60-47D2-B071-089ED423B7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7" name="Picture 1946">
              <a:extLst>
                <a:ext uri="{FF2B5EF4-FFF2-40B4-BE49-F238E27FC236}">
                  <a16:creationId xmlns:a16="http://schemas.microsoft.com/office/drawing/2014/main" id="{C5D0B97E-60CC-4CE6-971D-9F4367FB53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54" name="Group 1953">
            <a:extLst>
              <a:ext uri="{FF2B5EF4-FFF2-40B4-BE49-F238E27FC236}">
                <a16:creationId xmlns:a16="http://schemas.microsoft.com/office/drawing/2014/main" id="{3343010A-C6BB-4F8C-8B9C-2BE8F5C7D89C}"/>
              </a:ext>
            </a:extLst>
          </p:cNvPr>
          <p:cNvGrpSpPr/>
          <p:nvPr/>
        </p:nvGrpSpPr>
        <p:grpSpPr>
          <a:xfrm rot="5400000">
            <a:off x="7085969" y="2856126"/>
            <a:ext cx="1064577" cy="172341"/>
            <a:chOff x="5959359" y="5529580"/>
            <a:chExt cx="1064577" cy="172341"/>
          </a:xfrm>
        </p:grpSpPr>
        <p:pic>
          <p:nvPicPr>
            <p:cNvPr id="1955" name="Picture 1954">
              <a:extLst>
                <a:ext uri="{FF2B5EF4-FFF2-40B4-BE49-F238E27FC236}">
                  <a16:creationId xmlns:a16="http://schemas.microsoft.com/office/drawing/2014/main" id="{420EF186-4A97-46AC-8692-C27BF2FDA1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6" name="Picture 1955">
              <a:extLst>
                <a:ext uri="{FF2B5EF4-FFF2-40B4-BE49-F238E27FC236}">
                  <a16:creationId xmlns:a16="http://schemas.microsoft.com/office/drawing/2014/main" id="{A88A3D06-346C-4A1C-B37C-200C12CC2E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7" name="Picture 1956">
              <a:extLst>
                <a:ext uri="{FF2B5EF4-FFF2-40B4-BE49-F238E27FC236}">
                  <a16:creationId xmlns:a16="http://schemas.microsoft.com/office/drawing/2014/main" id="{FB558B1E-4F3C-45A7-8A35-513B85FD03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64" name="Group 1963">
            <a:extLst>
              <a:ext uri="{FF2B5EF4-FFF2-40B4-BE49-F238E27FC236}">
                <a16:creationId xmlns:a16="http://schemas.microsoft.com/office/drawing/2014/main" id="{9B030D8E-A2B4-4F1F-A106-346E2BC145E9}"/>
              </a:ext>
            </a:extLst>
          </p:cNvPr>
          <p:cNvGrpSpPr/>
          <p:nvPr/>
        </p:nvGrpSpPr>
        <p:grpSpPr>
          <a:xfrm rot="5400000">
            <a:off x="7981838" y="2856126"/>
            <a:ext cx="1064577" cy="172341"/>
            <a:chOff x="5959359" y="5529580"/>
            <a:chExt cx="1064577" cy="172341"/>
          </a:xfrm>
        </p:grpSpPr>
        <p:pic>
          <p:nvPicPr>
            <p:cNvPr id="1965" name="Picture 1964">
              <a:extLst>
                <a:ext uri="{FF2B5EF4-FFF2-40B4-BE49-F238E27FC236}">
                  <a16:creationId xmlns:a16="http://schemas.microsoft.com/office/drawing/2014/main" id="{0DEC7A64-CAE2-4537-B0A1-8C63726947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6" name="Picture 1965">
              <a:extLst>
                <a:ext uri="{FF2B5EF4-FFF2-40B4-BE49-F238E27FC236}">
                  <a16:creationId xmlns:a16="http://schemas.microsoft.com/office/drawing/2014/main" id="{FA605571-D701-4464-AB90-8872D40FF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7" name="Picture 1966">
              <a:extLst>
                <a:ext uri="{FF2B5EF4-FFF2-40B4-BE49-F238E27FC236}">
                  <a16:creationId xmlns:a16="http://schemas.microsoft.com/office/drawing/2014/main" id="{92671587-A2E9-4992-83F0-809B11A375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74" name="Group 1973">
            <a:extLst>
              <a:ext uri="{FF2B5EF4-FFF2-40B4-BE49-F238E27FC236}">
                <a16:creationId xmlns:a16="http://schemas.microsoft.com/office/drawing/2014/main" id="{0658B26D-30F7-45FF-B129-3CB03D93E14B}"/>
              </a:ext>
            </a:extLst>
          </p:cNvPr>
          <p:cNvGrpSpPr/>
          <p:nvPr/>
        </p:nvGrpSpPr>
        <p:grpSpPr>
          <a:xfrm rot="5400000">
            <a:off x="8866963" y="2856127"/>
            <a:ext cx="1064577" cy="172341"/>
            <a:chOff x="5959359" y="5529580"/>
            <a:chExt cx="1064577" cy="172341"/>
          </a:xfrm>
        </p:grpSpPr>
        <p:pic>
          <p:nvPicPr>
            <p:cNvPr id="1975" name="Picture 1974">
              <a:extLst>
                <a:ext uri="{FF2B5EF4-FFF2-40B4-BE49-F238E27FC236}">
                  <a16:creationId xmlns:a16="http://schemas.microsoft.com/office/drawing/2014/main" id="{CD2372F4-B4D5-4742-80B0-5FA2220B9B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6" name="Picture 1975">
              <a:extLst>
                <a:ext uri="{FF2B5EF4-FFF2-40B4-BE49-F238E27FC236}">
                  <a16:creationId xmlns:a16="http://schemas.microsoft.com/office/drawing/2014/main" id="{C8B441D6-C072-415B-9660-374D34F471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7" name="Picture 1976">
              <a:extLst>
                <a:ext uri="{FF2B5EF4-FFF2-40B4-BE49-F238E27FC236}">
                  <a16:creationId xmlns:a16="http://schemas.microsoft.com/office/drawing/2014/main" id="{934B1DAD-8963-4B5D-A6A3-CFD6755C58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84" name="Group 1983">
            <a:extLst>
              <a:ext uri="{FF2B5EF4-FFF2-40B4-BE49-F238E27FC236}">
                <a16:creationId xmlns:a16="http://schemas.microsoft.com/office/drawing/2014/main" id="{268A96E2-A502-4956-BA12-60C3BEF66060}"/>
              </a:ext>
            </a:extLst>
          </p:cNvPr>
          <p:cNvGrpSpPr/>
          <p:nvPr/>
        </p:nvGrpSpPr>
        <p:grpSpPr>
          <a:xfrm rot="5400000">
            <a:off x="9749046" y="2856127"/>
            <a:ext cx="1064577" cy="172341"/>
            <a:chOff x="5959359" y="5529580"/>
            <a:chExt cx="1064577" cy="172341"/>
          </a:xfrm>
        </p:grpSpPr>
        <p:pic>
          <p:nvPicPr>
            <p:cNvPr id="1985" name="Picture 1984">
              <a:extLst>
                <a:ext uri="{FF2B5EF4-FFF2-40B4-BE49-F238E27FC236}">
                  <a16:creationId xmlns:a16="http://schemas.microsoft.com/office/drawing/2014/main" id="{8802B501-9B7D-4AD3-A55B-BC50C74D16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6" name="Picture 1985">
              <a:extLst>
                <a:ext uri="{FF2B5EF4-FFF2-40B4-BE49-F238E27FC236}">
                  <a16:creationId xmlns:a16="http://schemas.microsoft.com/office/drawing/2014/main" id="{0AD69D0C-D1F4-454B-959C-C55997B38B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7" name="Picture 1986">
              <a:extLst>
                <a:ext uri="{FF2B5EF4-FFF2-40B4-BE49-F238E27FC236}">
                  <a16:creationId xmlns:a16="http://schemas.microsoft.com/office/drawing/2014/main" id="{C6CBD1CE-F26E-451F-B14C-D92605DCF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26476748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7 L 0.01927 -0.03796 C 0.02331 -0.0463 0.0293 -0.05046 0.03581 -0.05046 C 0.04297 -0.05046 0.04883 -0.0463 0.05286 -0.03796 L 0.07253 -3.7037E-7 " pathEditMode="relative" rAng="0" ptsTypes="AAAAA">
                                      <p:cBhvr>
                                        <p:cTn id="2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7037E-7 L 0.0918 -0.03773 C 0.09596 -0.04606 0.10221 -0.05046 0.10846 -0.05046 C 0.11588 -0.05046 0.12174 -0.04606 0.12578 -0.03773 L 0.14583 -3.7037E-7 " pathEditMode="relative" rAng="0" ptsTypes="AAAAA">
                                      <p:cBhvr>
                                        <p:cTn id="4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7 L 0.16575 -0.03819 C 0.17005 -0.0463 0.1763 -0.05046 0.18281 -0.05046 C 0.19036 -0.05046 0.19635 -0.0463 0.20052 -0.03819 L 0.2207 -3.7037E-7 " pathEditMode="relative" rAng="0" ptsTypes="AAAAA">
                                      <p:cBhvr>
                                        <p:cTn id="6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7 L 0.2401 -0.03843 C 0.24401 -0.04699 0.25026 -0.05116 0.25677 -0.05116 C 0.26419 -0.05116 0.27005 -0.04699 0.27396 -0.03843 L 0.29388 -3.7037E-7 " pathEditMode="relative" rAng="0" ptsTypes="AAAAA">
                                      <p:cBhvr>
                                        <p:cTn id="83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5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7 L 0.31341 -0.03843 C 0.31745 -0.04722 0.3237 -0.05116 0.33008 -0.05116 C 0.33737 -0.05116 0.34336 -0.04722 0.3474 -0.03843 L 0.36719 -3.7037E-7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500"/>
                            </p:stCondLst>
                            <p:childTnLst>
                              <p:par>
                                <p:cTn id="1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7 L 0.38672 -0.0375 C 0.39075 -0.04583 0.39687 -0.05023 0.40338 -0.05023 C 0.41068 -0.05023 0.41654 -0.04583 0.42057 -0.0375 L 0.44036 -3.7037E-7 " pathEditMode="relative" rAng="0" ptsTypes="AAAAA">
                                      <p:cBhvr>
                                        <p:cTn id="125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0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500"/>
                                        <p:tgtEl>
                                          <p:spTgt spid="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500"/>
                            </p:stCondLst>
                            <p:childTnLst>
                              <p:par>
                                <p:cTn id="1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7 L 0.4599 -0.03819 C 0.46393 -0.04676 0.47005 -0.05116 0.47656 -0.05116 C 0.48385 -0.05116 0.48971 -0.04676 0.49375 -0.03819 L 0.51354 -3.7037E-7 " pathEditMode="relative" rAng="0" ptsTypes="AAAAA">
                                      <p:cBhvr>
                                        <p:cTn id="14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00"/>
                            </p:stCondLst>
                            <p:childTnLst>
                              <p:par>
                                <p:cTn id="1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500"/>
                                        <p:tgtEl>
                                          <p:spTgt spid="1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500"/>
                            </p:stCondLst>
                            <p:childTnLst>
                              <p:par>
                                <p:cTn id="1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7037E-7 L 0.53307 -0.0375 C 0.53724 -0.04583 0.54336 -0.05023 0.54974 -0.05023 C 0.55716 -0.05023 0.56302 -0.04583 0.56706 -0.0375 L 0.58685 -3.7037E-7 " pathEditMode="relative" rAng="0" ptsTypes="AAAAA">
                                      <p:cBhvr>
                                        <p:cTn id="167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500"/>
                                        <p:tgtEl>
                                          <p:spTgt spid="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500"/>
                            </p:stCondLst>
                            <p:childTnLst>
                              <p:par>
                                <p:cTn id="1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37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7037E-7 L 0.60638 -0.03819 C 0.61042 -0.04676 0.61654 -0.05116 0.62305 -0.05116 C 0.63034 -0.05116 0.6362 -0.04676 0.64023 -0.03819 L 0.66003 -3.7037E-7 " pathEditMode="relative" rAng="0" ptsTypes="AAAAA">
                                      <p:cBhvr>
                                        <p:cTn id="18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>
                            <p:stCondLst>
                              <p:cond delay="1000"/>
                            </p:stCondLst>
                            <p:childTnLst>
                              <p:par>
                                <p:cTn id="1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500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1500"/>
                            </p:stCondLst>
                            <p:childTnLst>
                              <p:par>
                                <p:cTn id="19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1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37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3 -3.7037E-7 L 0.67956 -0.03819 C 0.68359 -0.04676 0.68971 -0.05116 0.69622 -0.05116 C 0.70351 -0.05116 0.70937 -0.04676 0.71354 -0.03819 L 0.7332 -3.7037E-7 " pathEditMode="relative" rAng="0" ptsTypes="AAAAA">
                                      <p:cBhvr>
                                        <p:cTn id="209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3" dur="500"/>
                                        <p:tgtEl>
                                          <p:spTgt spid="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1500"/>
                            </p:stCondLst>
                            <p:childTnLst>
                              <p:par>
                                <p:cTn id="2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1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37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7037E-7 L 0.75273 -0.0375 C 0.75677 -0.04583 0.76302 -0.05023 0.7694 -0.05023 C 0.77682 -0.05023 0.78268 -0.04583 0.78672 -0.0375 L 0.80651 -3.7037E-7 " pathEditMode="relative" rAng="0" ptsTypes="AAAAA">
                                      <p:cBhvr>
                                        <p:cTn id="23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1000"/>
                            </p:stCondLst>
                            <p:childTnLst>
                              <p:par>
                                <p:cTn id="2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4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>
                            <p:stCondLst>
                              <p:cond delay="1500"/>
                            </p:stCondLst>
                            <p:childTnLst>
                              <p:par>
                                <p:cTn id="2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1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" presetID="37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7037E-7 L 0.82604 -0.03819 C 0.83008 -0.04676 0.8362 -0.05116 0.84271 -0.05116 C 0.85 -0.05116 0.85586 -0.04676 0.8599 -0.03819 L 0.87969 -3.7037E-7 " pathEditMode="relative" rAng="0" ptsTypes="AAAAA">
                                      <p:cBhvr>
                                        <p:cTn id="25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1000"/>
                            </p:stCondLst>
                            <p:childTnLst>
                              <p:par>
                                <p:cTn id="2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5" dur="500"/>
                                        <p:tgtEl>
                                          <p:spTgt spid="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>
                            <p:stCondLst>
                              <p:cond delay="1500"/>
                            </p:stCondLst>
                            <p:childTnLst>
                              <p:par>
                                <p:cTn id="2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4" grpId="0" animBg="1"/>
      <p:bldP spid="1767" grpId="0" animBg="1"/>
      <p:bldP spid="1785" grpId="0" animBg="1"/>
      <p:bldP spid="1821" grpId="0" animBg="1"/>
      <p:bldP spid="1827" grpId="0" animBg="1"/>
      <p:bldP spid="1833" grpId="0" animBg="1"/>
      <p:bldP spid="1839" grpId="0" animBg="1"/>
      <p:bldP spid="1845" grpId="0" animBg="1"/>
      <p:bldP spid="1851" grpId="0" animBg="1"/>
      <p:bldP spid="1857" grpId="0" animBg="1"/>
      <p:bldP spid="1863" grpId="0" animBg="1"/>
      <p:bldP spid="1869" grpId="0" animBg="1"/>
      <p:bldP spid="1775" grpId="0" animBg="1"/>
      <p:bldP spid="1775" grpId="1" animBg="1"/>
      <p:bldP spid="1775" grpId="2" animBg="1"/>
      <p:bldP spid="1775" grpId="3" animBg="1"/>
      <p:bldP spid="1775" grpId="4" animBg="1"/>
      <p:bldP spid="1775" grpId="5" animBg="1"/>
      <p:bldP spid="1775" grpId="6" animBg="1"/>
      <p:bldP spid="1775" grpId="7" animBg="1"/>
      <p:bldP spid="1775" grpId="8" animBg="1"/>
      <p:bldP spid="1775" grpId="9" animBg="1"/>
      <p:bldP spid="1775" grpId="10" animBg="1"/>
      <p:bldP spid="1775" grpId="11" animBg="1"/>
      <p:bldP spid="1775" grpId="12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097E7EC-93B4-4BAE-A50D-DCF133FC203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Multiply by 4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F0CA356-DA6E-48FA-97B4-E895029DC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2838974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303544" y="1810308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98068" y="1807555"/>
            <a:ext cx="232967" cy="494964"/>
            <a:chOff x="7007418" y="926763"/>
            <a:chExt cx="23296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60725" y="159915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51274" y="159472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94809" y="1805173"/>
            <a:ext cx="246564" cy="494964"/>
            <a:chOff x="7013060" y="926763"/>
            <a:chExt cx="246564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7013060" y="928608"/>
              <a:ext cx="246564" cy="493119"/>
              <a:chOff x="7013060" y="928608"/>
              <a:chExt cx="246564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7013060" y="1021617"/>
                <a:ext cx="246564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67855" y="1823352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76" name="Group 1775">
            <a:extLst>
              <a:ext uri="{FF2B5EF4-FFF2-40B4-BE49-F238E27FC236}">
                <a16:creationId xmlns:a16="http://schemas.microsoft.com/office/drawing/2014/main" id="{627FBFCE-DF0D-4414-80C2-57DB0EBF0D4E}"/>
              </a:ext>
            </a:extLst>
          </p:cNvPr>
          <p:cNvGrpSpPr/>
          <p:nvPr/>
        </p:nvGrpSpPr>
        <p:grpSpPr>
          <a:xfrm>
            <a:off x="65215" y="486997"/>
            <a:ext cx="1906132" cy="817087"/>
            <a:chOff x="250082" y="372323"/>
            <a:chExt cx="953955" cy="1134018"/>
          </a:xfrm>
        </p:grpSpPr>
        <p:sp>
          <p:nvSpPr>
            <p:cNvPr id="1777" name="Rectangle: Rounded Corners 1776">
              <a:extLst>
                <a:ext uri="{FF2B5EF4-FFF2-40B4-BE49-F238E27FC236}">
                  <a16:creationId xmlns:a16="http://schemas.microsoft.com/office/drawing/2014/main" id="{802BB732-FF95-41AA-8055-BB8B53949D71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A87EBBDD-CE42-4165-9FC9-3C9D8BE1C56E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0 x 4 = 0</a:t>
              </a:r>
            </a:p>
          </p:txBody>
        </p:sp>
      </p:grpSp>
      <p:grpSp>
        <p:nvGrpSpPr>
          <p:cNvPr id="1779" name="Group 1778">
            <a:extLst>
              <a:ext uri="{FF2B5EF4-FFF2-40B4-BE49-F238E27FC236}">
                <a16:creationId xmlns:a16="http://schemas.microsoft.com/office/drawing/2014/main" id="{C3B37C7C-9230-40AC-B2B2-D1828F1E8091}"/>
              </a:ext>
            </a:extLst>
          </p:cNvPr>
          <p:cNvGrpSpPr/>
          <p:nvPr/>
        </p:nvGrpSpPr>
        <p:grpSpPr>
          <a:xfrm>
            <a:off x="938260" y="487175"/>
            <a:ext cx="1906132" cy="817087"/>
            <a:chOff x="250082" y="372323"/>
            <a:chExt cx="953955" cy="1134018"/>
          </a:xfrm>
        </p:grpSpPr>
        <p:sp>
          <p:nvSpPr>
            <p:cNvPr id="1780" name="Rectangle: Rounded Corners 1779">
              <a:extLst>
                <a:ext uri="{FF2B5EF4-FFF2-40B4-BE49-F238E27FC236}">
                  <a16:creationId xmlns:a16="http://schemas.microsoft.com/office/drawing/2014/main" id="{4A47035F-A520-44D0-8514-4199E56DE0AF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5030F906-B8AA-4471-B8EF-9345799D8333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 x 4 = 4</a:t>
              </a:r>
            </a:p>
          </p:txBody>
        </p:sp>
      </p:grpSp>
      <p:grpSp>
        <p:nvGrpSpPr>
          <p:cNvPr id="1782" name="Group 1781">
            <a:extLst>
              <a:ext uri="{FF2B5EF4-FFF2-40B4-BE49-F238E27FC236}">
                <a16:creationId xmlns:a16="http://schemas.microsoft.com/office/drawing/2014/main" id="{3C58E2DA-0FF2-483C-BB66-44312A370C0C}"/>
              </a:ext>
            </a:extLst>
          </p:cNvPr>
          <p:cNvGrpSpPr/>
          <p:nvPr/>
        </p:nvGrpSpPr>
        <p:grpSpPr>
          <a:xfrm>
            <a:off x="1873540" y="487166"/>
            <a:ext cx="1906133" cy="817087"/>
            <a:chOff x="250081" y="372323"/>
            <a:chExt cx="953956" cy="1134018"/>
          </a:xfrm>
        </p:grpSpPr>
        <p:sp>
          <p:nvSpPr>
            <p:cNvPr id="1783" name="Rectangle: Rounded Corners 1782">
              <a:extLst>
                <a:ext uri="{FF2B5EF4-FFF2-40B4-BE49-F238E27FC236}">
                  <a16:creationId xmlns:a16="http://schemas.microsoft.com/office/drawing/2014/main" id="{8B46678E-8663-4FCD-826C-C53DF8FFB5E2}"/>
                </a:ext>
              </a:extLst>
            </p:cNvPr>
            <p:cNvSpPr/>
            <p:nvPr/>
          </p:nvSpPr>
          <p:spPr>
            <a:xfrm>
              <a:off x="255526" y="372323"/>
              <a:ext cx="86800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4" name="TextBox 1783">
              <a:extLst>
                <a:ext uri="{FF2B5EF4-FFF2-40B4-BE49-F238E27FC236}">
                  <a16:creationId xmlns:a16="http://schemas.microsoft.com/office/drawing/2014/main" id="{0B2E4084-B5A6-48B2-8E57-6EECB0EF8BDA}"/>
                </a:ext>
              </a:extLst>
            </p:cNvPr>
            <p:cNvSpPr txBox="1"/>
            <p:nvPr/>
          </p:nvSpPr>
          <p:spPr>
            <a:xfrm>
              <a:off x="250081" y="485388"/>
              <a:ext cx="953956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 x 4 = 8</a:t>
              </a:r>
            </a:p>
          </p:txBody>
        </p:sp>
      </p:grp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44726" y="15947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21372" y="1805173"/>
            <a:ext cx="444352" cy="494964"/>
            <a:chOff x="6940995" y="926763"/>
            <a:chExt cx="444352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791" name="Group 1790">
            <a:extLst>
              <a:ext uri="{FF2B5EF4-FFF2-40B4-BE49-F238E27FC236}">
                <a16:creationId xmlns:a16="http://schemas.microsoft.com/office/drawing/2014/main" id="{73B75821-8F39-4F10-B251-B14BC70E634F}"/>
              </a:ext>
            </a:extLst>
          </p:cNvPr>
          <p:cNvGrpSpPr/>
          <p:nvPr/>
        </p:nvGrpSpPr>
        <p:grpSpPr>
          <a:xfrm>
            <a:off x="2792620" y="486997"/>
            <a:ext cx="2020150" cy="817087"/>
            <a:chOff x="250082" y="372323"/>
            <a:chExt cx="1011017" cy="1134018"/>
          </a:xfrm>
        </p:grpSpPr>
        <p:sp>
          <p:nvSpPr>
            <p:cNvPr id="1792" name="Rectangle: Rounded Corners 1791">
              <a:extLst>
                <a:ext uri="{FF2B5EF4-FFF2-40B4-BE49-F238E27FC236}">
                  <a16:creationId xmlns:a16="http://schemas.microsoft.com/office/drawing/2014/main" id="{8F5F0806-8FD2-455F-B269-C8EE5EBF593F}"/>
                </a:ext>
              </a:extLst>
            </p:cNvPr>
            <p:cNvSpPr/>
            <p:nvPr/>
          </p:nvSpPr>
          <p:spPr>
            <a:xfrm>
              <a:off x="255525" y="372323"/>
              <a:ext cx="98637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3" name="TextBox 1792">
              <a:extLst>
                <a:ext uri="{FF2B5EF4-FFF2-40B4-BE49-F238E27FC236}">
                  <a16:creationId xmlns:a16="http://schemas.microsoft.com/office/drawing/2014/main" id="{DD778B7C-10F6-4492-A1F9-B48BB8EBFE49}"/>
                </a:ext>
              </a:extLst>
            </p:cNvPr>
            <p:cNvSpPr txBox="1"/>
            <p:nvPr/>
          </p:nvSpPr>
          <p:spPr>
            <a:xfrm>
              <a:off x="250082" y="485388"/>
              <a:ext cx="101101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 x 4 = 12</a:t>
              </a:r>
            </a:p>
          </p:txBody>
        </p:sp>
      </p:grpSp>
      <p:grpSp>
        <p:nvGrpSpPr>
          <p:cNvPr id="1794" name="Group 1793">
            <a:extLst>
              <a:ext uri="{FF2B5EF4-FFF2-40B4-BE49-F238E27FC236}">
                <a16:creationId xmlns:a16="http://schemas.microsoft.com/office/drawing/2014/main" id="{2EC303A1-1D1C-4EF0-8587-CDA4717FF2A3}"/>
              </a:ext>
            </a:extLst>
          </p:cNvPr>
          <p:cNvGrpSpPr/>
          <p:nvPr/>
        </p:nvGrpSpPr>
        <p:grpSpPr>
          <a:xfrm>
            <a:off x="3670378" y="485906"/>
            <a:ext cx="2060932" cy="817087"/>
            <a:chOff x="250081" y="372323"/>
            <a:chExt cx="1031427" cy="1134018"/>
          </a:xfrm>
        </p:grpSpPr>
        <p:sp>
          <p:nvSpPr>
            <p:cNvPr id="1795" name="Rectangle: Rounded Corners 1794">
              <a:extLst>
                <a:ext uri="{FF2B5EF4-FFF2-40B4-BE49-F238E27FC236}">
                  <a16:creationId xmlns:a16="http://schemas.microsoft.com/office/drawing/2014/main" id="{9B2535A4-05E3-47FF-A82E-3B013B9E29A5}"/>
                </a:ext>
              </a:extLst>
            </p:cNvPr>
            <p:cNvSpPr/>
            <p:nvPr/>
          </p:nvSpPr>
          <p:spPr>
            <a:xfrm>
              <a:off x="255525" y="372323"/>
              <a:ext cx="98441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BF720409-D0DC-4331-9557-624E9FF4E7D5}"/>
                </a:ext>
              </a:extLst>
            </p:cNvPr>
            <p:cNvSpPr txBox="1"/>
            <p:nvPr/>
          </p:nvSpPr>
          <p:spPr>
            <a:xfrm>
              <a:off x="250081" y="485388"/>
              <a:ext cx="103142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 x 4 = 16</a:t>
              </a:r>
            </a:p>
          </p:txBody>
        </p:sp>
      </p:grpSp>
      <p:grpSp>
        <p:nvGrpSpPr>
          <p:cNvPr id="1797" name="Group 1796">
            <a:extLst>
              <a:ext uri="{FF2B5EF4-FFF2-40B4-BE49-F238E27FC236}">
                <a16:creationId xmlns:a16="http://schemas.microsoft.com/office/drawing/2014/main" id="{4D67B207-20C2-45F0-B642-3CAEB1B2954F}"/>
              </a:ext>
            </a:extLst>
          </p:cNvPr>
          <p:cNvGrpSpPr/>
          <p:nvPr/>
        </p:nvGrpSpPr>
        <p:grpSpPr>
          <a:xfrm>
            <a:off x="4529969" y="486997"/>
            <a:ext cx="1995794" cy="817087"/>
            <a:chOff x="250081" y="372323"/>
            <a:chExt cx="998828" cy="1134018"/>
          </a:xfrm>
        </p:grpSpPr>
        <p:sp>
          <p:nvSpPr>
            <p:cNvPr id="1798" name="Rectangle: Rounded Corners 1797">
              <a:extLst>
                <a:ext uri="{FF2B5EF4-FFF2-40B4-BE49-F238E27FC236}">
                  <a16:creationId xmlns:a16="http://schemas.microsoft.com/office/drawing/2014/main" id="{2680B6FC-5207-4506-A655-60D89473615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332FB148-D431-4A91-B5D2-5A8F88E227F9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 x 4 = 20</a:t>
              </a:r>
            </a:p>
          </p:txBody>
        </p:sp>
      </p:grpSp>
      <p:grpSp>
        <p:nvGrpSpPr>
          <p:cNvPr id="1800" name="Group 1799">
            <a:extLst>
              <a:ext uri="{FF2B5EF4-FFF2-40B4-BE49-F238E27FC236}">
                <a16:creationId xmlns:a16="http://schemas.microsoft.com/office/drawing/2014/main" id="{ED363861-F104-4643-B0E6-5F6617235593}"/>
              </a:ext>
            </a:extLst>
          </p:cNvPr>
          <p:cNvGrpSpPr/>
          <p:nvPr/>
        </p:nvGrpSpPr>
        <p:grpSpPr>
          <a:xfrm>
            <a:off x="5420365" y="486997"/>
            <a:ext cx="1995794" cy="817087"/>
            <a:chOff x="250081" y="372323"/>
            <a:chExt cx="998828" cy="1134018"/>
          </a:xfrm>
        </p:grpSpPr>
        <p:sp>
          <p:nvSpPr>
            <p:cNvPr id="1801" name="Rectangle: Rounded Corners 1800">
              <a:extLst>
                <a:ext uri="{FF2B5EF4-FFF2-40B4-BE49-F238E27FC236}">
                  <a16:creationId xmlns:a16="http://schemas.microsoft.com/office/drawing/2014/main" id="{8843694A-C8F7-4542-AD65-21FB04F12128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0488AB97-037C-45F3-858C-9D4C75ED270E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 x 4 = 24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5134A55-2ED0-4D1A-8F94-65D994B5CA50}"/>
              </a:ext>
            </a:extLst>
          </p:cNvPr>
          <p:cNvGrpSpPr/>
          <p:nvPr/>
        </p:nvGrpSpPr>
        <p:grpSpPr>
          <a:xfrm>
            <a:off x="6315573" y="489819"/>
            <a:ext cx="1995794" cy="817087"/>
            <a:chOff x="250081" y="372323"/>
            <a:chExt cx="998828" cy="1134018"/>
          </a:xfrm>
        </p:grpSpPr>
        <p:sp>
          <p:nvSpPr>
            <p:cNvPr id="1804" name="Rectangle: Rounded Corners 1803">
              <a:extLst>
                <a:ext uri="{FF2B5EF4-FFF2-40B4-BE49-F238E27FC236}">
                  <a16:creationId xmlns:a16="http://schemas.microsoft.com/office/drawing/2014/main" id="{4E878575-4953-4BE8-B89C-F374A5C89D35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5" name="TextBox 1804">
              <a:extLst>
                <a:ext uri="{FF2B5EF4-FFF2-40B4-BE49-F238E27FC236}">
                  <a16:creationId xmlns:a16="http://schemas.microsoft.com/office/drawing/2014/main" id="{DE861527-8460-4C1C-B9DA-3A0012DB99B5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 x 4 = 28</a:t>
              </a:r>
            </a:p>
          </p:txBody>
        </p:sp>
      </p:grpSp>
      <p:grpSp>
        <p:nvGrpSpPr>
          <p:cNvPr id="1806" name="Group 1805">
            <a:extLst>
              <a:ext uri="{FF2B5EF4-FFF2-40B4-BE49-F238E27FC236}">
                <a16:creationId xmlns:a16="http://schemas.microsoft.com/office/drawing/2014/main" id="{8F9FBF15-3DDB-4AF1-BB30-B30245A665AA}"/>
              </a:ext>
            </a:extLst>
          </p:cNvPr>
          <p:cNvGrpSpPr/>
          <p:nvPr/>
        </p:nvGrpSpPr>
        <p:grpSpPr>
          <a:xfrm>
            <a:off x="7212666" y="489855"/>
            <a:ext cx="1995794" cy="817087"/>
            <a:chOff x="250081" y="372323"/>
            <a:chExt cx="998828" cy="1134018"/>
          </a:xfrm>
        </p:grpSpPr>
        <p:sp>
          <p:nvSpPr>
            <p:cNvPr id="1807" name="Rectangle: Rounded Corners 1806">
              <a:extLst>
                <a:ext uri="{FF2B5EF4-FFF2-40B4-BE49-F238E27FC236}">
                  <a16:creationId xmlns:a16="http://schemas.microsoft.com/office/drawing/2014/main" id="{D421BC10-CD96-4720-9D12-BBCE95077011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D1F9B0DE-3199-4619-A17E-0AEA122E6D6A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 x 4 = 32</a:t>
              </a:r>
            </a:p>
          </p:txBody>
        </p:sp>
      </p:grpSp>
      <p:grpSp>
        <p:nvGrpSpPr>
          <p:cNvPr id="1809" name="Group 1808">
            <a:extLst>
              <a:ext uri="{FF2B5EF4-FFF2-40B4-BE49-F238E27FC236}">
                <a16:creationId xmlns:a16="http://schemas.microsoft.com/office/drawing/2014/main" id="{BCA12D2C-2509-41FF-99BC-383BFC2A6DAF}"/>
              </a:ext>
            </a:extLst>
          </p:cNvPr>
          <p:cNvGrpSpPr/>
          <p:nvPr/>
        </p:nvGrpSpPr>
        <p:grpSpPr>
          <a:xfrm>
            <a:off x="8105466" y="489855"/>
            <a:ext cx="1995794" cy="817087"/>
            <a:chOff x="250081" y="372323"/>
            <a:chExt cx="998828" cy="1134018"/>
          </a:xfrm>
        </p:grpSpPr>
        <p:sp>
          <p:nvSpPr>
            <p:cNvPr id="1810" name="Rectangle: Rounded Corners 1809">
              <a:extLst>
                <a:ext uri="{FF2B5EF4-FFF2-40B4-BE49-F238E27FC236}">
                  <a16:creationId xmlns:a16="http://schemas.microsoft.com/office/drawing/2014/main" id="{CED80FF2-8909-4790-B790-91D514DB0BB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9A27C705-7066-4F9A-ADAD-549A5B22D463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 x 4 = 36</a:t>
              </a:r>
            </a:p>
          </p:txBody>
        </p:sp>
      </p:grpSp>
      <p:grpSp>
        <p:nvGrpSpPr>
          <p:cNvPr id="1812" name="Group 1811">
            <a:extLst>
              <a:ext uri="{FF2B5EF4-FFF2-40B4-BE49-F238E27FC236}">
                <a16:creationId xmlns:a16="http://schemas.microsoft.com/office/drawing/2014/main" id="{928964F5-82BF-4920-90C7-72A0CC81F762}"/>
              </a:ext>
            </a:extLst>
          </p:cNvPr>
          <p:cNvGrpSpPr/>
          <p:nvPr/>
        </p:nvGrpSpPr>
        <p:grpSpPr>
          <a:xfrm>
            <a:off x="8998264" y="492846"/>
            <a:ext cx="2231998" cy="817087"/>
            <a:chOff x="250080" y="372323"/>
            <a:chExt cx="1117040" cy="1134018"/>
          </a:xfrm>
        </p:grpSpPr>
        <p:sp>
          <p:nvSpPr>
            <p:cNvPr id="1813" name="Rectangle: Rounded Corners 1812">
              <a:extLst>
                <a:ext uri="{FF2B5EF4-FFF2-40B4-BE49-F238E27FC236}">
                  <a16:creationId xmlns:a16="http://schemas.microsoft.com/office/drawing/2014/main" id="{DF31A233-A6A6-4D9F-AC5A-1AA675BD9062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4" name="TextBox 1813">
              <a:extLst>
                <a:ext uri="{FF2B5EF4-FFF2-40B4-BE49-F238E27FC236}">
                  <a16:creationId xmlns:a16="http://schemas.microsoft.com/office/drawing/2014/main" id="{6B6B9D52-BE99-4BBD-AB9E-594B3230D383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10 x 4 = 40</a:t>
              </a:r>
            </a:p>
          </p:txBody>
        </p:sp>
      </p:grpSp>
      <p:grpSp>
        <p:nvGrpSpPr>
          <p:cNvPr id="1815" name="Group 1814">
            <a:extLst>
              <a:ext uri="{FF2B5EF4-FFF2-40B4-BE49-F238E27FC236}">
                <a16:creationId xmlns:a16="http://schemas.microsoft.com/office/drawing/2014/main" id="{A648FBE8-F8A4-4CE4-AC05-6369892FB8B7}"/>
              </a:ext>
            </a:extLst>
          </p:cNvPr>
          <p:cNvGrpSpPr/>
          <p:nvPr/>
        </p:nvGrpSpPr>
        <p:grpSpPr>
          <a:xfrm>
            <a:off x="9444661" y="490943"/>
            <a:ext cx="2231998" cy="817087"/>
            <a:chOff x="250080" y="372323"/>
            <a:chExt cx="1117040" cy="1134018"/>
          </a:xfrm>
        </p:grpSpPr>
        <p:sp>
          <p:nvSpPr>
            <p:cNvPr id="1816" name="Rectangle: Rounded Corners 1815">
              <a:extLst>
                <a:ext uri="{FF2B5EF4-FFF2-40B4-BE49-F238E27FC236}">
                  <a16:creationId xmlns:a16="http://schemas.microsoft.com/office/drawing/2014/main" id="{9FFA3DC7-9407-420C-9E5F-384ABD429254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1B4F9294-9EC4-4EF7-BD5D-2372213D0772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11 x 4 = 44</a:t>
              </a:r>
            </a:p>
          </p:txBody>
        </p:sp>
      </p:grpSp>
      <p:grpSp>
        <p:nvGrpSpPr>
          <p:cNvPr id="1818" name="Group 1817">
            <a:extLst>
              <a:ext uri="{FF2B5EF4-FFF2-40B4-BE49-F238E27FC236}">
                <a16:creationId xmlns:a16="http://schemas.microsoft.com/office/drawing/2014/main" id="{7AB45E5B-B5FC-4F77-AB33-F6C00A07C529}"/>
              </a:ext>
            </a:extLst>
          </p:cNvPr>
          <p:cNvGrpSpPr/>
          <p:nvPr/>
        </p:nvGrpSpPr>
        <p:grpSpPr>
          <a:xfrm>
            <a:off x="9912505" y="489150"/>
            <a:ext cx="2231998" cy="817087"/>
            <a:chOff x="250081" y="372323"/>
            <a:chExt cx="1117040" cy="1134018"/>
          </a:xfrm>
        </p:grpSpPr>
        <p:sp>
          <p:nvSpPr>
            <p:cNvPr id="1819" name="Rectangle: Rounded Corners 1818">
              <a:extLst>
                <a:ext uri="{FF2B5EF4-FFF2-40B4-BE49-F238E27FC236}">
                  <a16:creationId xmlns:a16="http://schemas.microsoft.com/office/drawing/2014/main" id="{CBC1FF38-14D6-417B-B3DC-730B81925DDE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B9E10D66-D484-42A0-BC63-308A4AE65993}"/>
                </a:ext>
              </a:extLst>
            </p:cNvPr>
            <p:cNvSpPr txBox="1"/>
            <p:nvPr/>
          </p:nvSpPr>
          <p:spPr>
            <a:xfrm>
              <a:off x="250081" y="485388"/>
              <a:ext cx="111704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 x 4 = 48</a:t>
              </a:r>
            </a:p>
          </p:txBody>
        </p: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37716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14362" y="1802896"/>
            <a:ext cx="444352" cy="494964"/>
            <a:chOff x="6940995" y="926763"/>
            <a:chExt cx="444352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31810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14610" y="1802896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26666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9466" y="1809353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23830" y="159983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506630" y="1810287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28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14577" y="160303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97377" y="1813480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32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607471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90271" y="1815073"/>
            <a:ext cx="444352" cy="494964"/>
            <a:chOff x="6947149" y="926763"/>
            <a:chExt cx="444352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91192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73992" y="1809353"/>
            <a:ext cx="444352" cy="494964"/>
            <a:chOff x="6947149" y="926763"/>
            <a:chExt cx="444352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93536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76336" y="1815073"/>
            <a:ext cx="444352" cy="494964"/>
            <a:chOff x="6947149" y="926763"/>
            <a:chExt cx="444352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44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80093" y="159816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954940" y="1808614"/>
            <a:ext cx="444352" cy="494964"/>
            <a:chOff x="6939196" y="926763"/>
            <a:chExt cx="444352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48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75" name="Oval 1774">
            <a:extLst>
              <a:ext uri="{FF2B5EF4-FFF2-40B4-BE49-F238E27FC236}">
                <a16:creationId xmlns:a16="http://schemas.microsoft.com/office/drawing/2014/main" id="{485E2991-BD0D-4CD5-B308-21BB1AA67550}"/>
              </a:ext>
            </a:extLst>
          </p:cNvPr>
          <p:cNvSpPr/>
          <p:nvPr/>
        </p:nvSpPr>
        <p:spPr>
          <a:xfrm>
            <a:off x="381436" y="165778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D813071-0E93-4B4A-9966-257367BDE8ED}"/>
              </a:ext>
            </a:extLst>
          </p:cNvPr>
          <p:cNvGrpSpPr/>
          <p:nvPr/>
        </p:nvGrpSpPr>
        <p:grpSpPr>
          <a:xfrm rot="5400000">
            <a:off x="10427658" y="3077473"/>
            <a:ext cx="1509751" cy="174822"/>
            <a:chOff x="5959359" y="5529580"/>
            <a:chExt cx="1509751" cy="174822"/>
          </a:xfrm>
        </p:grpSpPr>
        <p:pic>
          <p:nvPicPr>
            <p:cNvPr id="1875" name="Picture 1874">
              <a:extLst>
                <a:ext uri="{FF2B5EF4-FFF2-40B4-BE49-F238E27FC236}">
                  <a16:creationId xmlns:a16="http://schemas.microsoft.com/office/drawing/2014/main" id="{6215EB98-5DC7-40B7-ADAA-387D0DBA1A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6" name="Picture 1875">
              <a:extLst>
                <a:ext uri="{FF2B5EF4-FFF2-40B4-BE49-F238E27FC236}">
                  <a16:creationId xmlns:a16="http://schemas.microsoft.com/office/drawing/2014/main" id="{E9C96A94-CCFE-4CAE-AB46-A609A97109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7" name="Picture 1876">
              <a:extLst>
                <a:ext uri="{FF2B5EF4-FFF2-40B4-BE49-F238E27FC236}">
                  <a16:creationId xmlns:a16="http://schemas.microsoft.com/office/drawing/2014/main" id="{165E6EC5-7756-4542-A549-C865A9295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8" name="Picture 1877">
              <a:extLst>
                <a:ext uri="{FF2B5EF4-FFF2-40B4-BE49-F238E27FC236}">
                  <a16:creationId xmlns:a16="http://schemas.microsoft.com/office/drawing/2014/main" id="{A88B3B9F-F7D8-4440-B3C6-5E46C1D70B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255C9C8E-9C46-4A34-B658-8E04A9518A63}"/>
              </a:ext>
            </a:extLst>
          </p:cNvPr>
          <p:cNvGrpSpPr/>
          <p:nvPr/>
        </p:nvGrpSpPr>
        <p:grpSpPr>
          <a:xfrm rot="5400000">
            <a:off x="602562" y="3079208"/>
            <a:ext cx="1509751" cy="174822"/>
            <a:chOff x="5959359" y="5529580"/>
            <a:chExt cx="1509751" cy="174822"/>
          </a:xfrm>
        </p:grpSpPr>
        <p:pic>
          <p:nvPicPr>
            <p:cNvPr id="1885" name="Picture 1884">
              <a:extLst>
                <a:ext uri="{FF2B5EF4-FFF2-40B4-BE49-F238E27FC236}">
                  <a16:creationId xmlns:a16="http://schemas.microsoft.com/office/drawing/2014/main" id="{E69E3F81-78D8-4A32-BB3A-CAA19A50C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6" name="Picture 1885">
              <a:extLst>
                <a:ext uri="{FF2B5EF4-FFF2-40B4-BE49-F238E27FC236}">
                  <a16:creationId xmlns:a16="http://schemas.microsoft.com/office/drawing/2014/main" id="{DAE91437-BDB3-47D7-B9BD-9F049925DF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7" name="Picture 1886">
              <a:extLst>
                <a:ext uri="{FF2B5EF4-FFF2-40B4-BE49-F238E27FC236}">
                  <a16:creationId xmlns:a16="http://schemas.microsoft.com/office/drawing/2014/main" id="{E46DD630-075A-4AB4-8AC0-395873B21F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8" name="Picture 1887">
              <a:extLst>
                <a:ext uri="{FF2B5EF4-FFF2-40B4-BE49-F238E27FC236}">
                  <a16:creationId xmlns:a16="http://schemas.microsoft.com/office/drawing/2014/main" id="{B10DFF3A-A5CE-424B-A596-DC687A1D79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B54ECE8C-655A-4A78-B239-82514AF0CAFA}"/>
              </a:ext>
            </a:extLst>
          </p:cNvPr>
          <p:cNvGrpSpPr/>
          <p:nvPr/>
        </p:nvGrpSpPr>
        <p:grpSpPr>
          <a:xfrm rot="5400000">
            <a:off x="1487687" y="3079208"/>
            <a:ext cx="1509751" cy="174822"/>
            <a:chOff x="5959359" y="5529580"/>
            <a:chExt cx="1509751" cy="174822"/>
          </a:xfrm>
        </p:grpSpPr>
        <p:pic>
          <p:nvPicPr>
            <p:cNvPr id="1895" name="Picture 1894">
              <a:extLst>
                <a:ext uri="{FF2B5EF4-FFF2-40B4-BE49-F238E27FC236}">
                  <a16:creationId xmlns:a16="http://schemas.microsoft.com/office/drawing/2014/main" id="{FC7596AA-FA37-490F-92BA-E584DEB2DA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6" name="Picture 1895">
              <a:extLst>
                <a:ext uri="{FF2B5EF4-FFF2-40B4-BE49-F238E27FC236}">
                  <a16:creationId xmlns:a16="http://schemas.microsoft.com/office/drawing/2014/main" id="{065960F2-5466-481F-99CF-23C1CD3DB5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7" name="Picture 1896">
              <a:extLst>
                <a:ext uri="{FF2B5EF4-FFF2-40B4-BE49-F238E27FC236}">
                  <a16:creationId xmlns:a16="http://schemas.microsoft.com/office/drawing/2014/main" id="{7FE8AAC0-7999-47A2-AA3C-1C1EFC77C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8" name="Picture 1897">
              <a:extLst>
                <a:ext uri="{FF2B5EF4-FFF2-40B4-BE49-F238E27FC236}">
                  <a16:creationId xmlns:a16="http://schemas.microsoft.com/office/drawing/2014/main" id="{3B20FBE4-D018-47F7-9A80-F6707B2558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04" name="Group 1903">
            <a:extLst>
              <a:ext uri="{FF2B5EF4-FFF2-40B4-BE49-F238E27FC236}">
                <a16:creationId xmlns:a16="http://schemas.microsoft.com/office/drawing/2014/main" id="{C238619E-54EE-4C55-B19B-4514F39ED23D}"/>
              </a:ext>
            </a:extLst>
          </p:cNvPr>
          <p:cNvGrpSpPr/>
          <p:nvPr/>
        </p:nvGrpSpPr>
        <p:grpSpPr>
          <a:xfrm rot="5400000">
            <a:off x="2383557" y="3079208"/>
            <a:ext cx="1509751" cy="174822"/>
            <a:chOff x="5959359" y="5529580"/>
            <a:chExt cx="1509751" cy="174822"/>
          </a:xfrm>
        </p:grpSpPr>
        <p:pic>
          <p:nvPicPr>
            <p:cNvPr id="1905" name="Picture 1904">
              <a:extLst>
                <a:ext uri="{FF2B5EF4-FFF2-40B4-BE49-F238E27FC236}">
                  <a16:creationId xmlns:a16="http://schemas.microsoft.com/office/drawing/2014/main" id="{922AC45B-E8F7-455F-AF8C-76B1CAF2A3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6" name="Picture 1905">
              <a:extLst>
                <a:ext uri="{FF2B5EF4-FFF2-40B4-BE49-F238E27FC236}">
                  <a16:creationId xmlns:a16="http://schemas.microsoft.com/office/drawing/2014/main" id="{A1D82F02-86B6-40B6-945E-2FF944B704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7" name="Picture 1906">
              <a:extLst>
                <a:ext uri="{FF2B5EF4-FFF2-40B4-BE49-F238E27FC236}">
                  <a16:creationId xmlns:a16="http://schemas.microsoft.com/office/drawing/2014/main" id="{CD7E8F6C-53D8-4133-B92C-D4D81F831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8" name="Picture 1907">
              <a:extLst>
                <a:ext uri="{FF2B5EF4-FFF2-40B4-BE49-F238E27FC236}">
                  <a16:creationId xmlns:a16="http://schemas.microsoft.com/office/drawing/2014/main" id="{5E68542B-7DE8-47C5-8F7C-A4C4E82D9A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14" name="Group 1913">
            <a:extLst>
              <a:ext uri="{FF2B5EF4-FFF2-40B4-BE49-F238E27FC236}">
                <a16:creationId xmlns:a16="http://schemas.microsoft.com/office/drawing/2014/main" id="{278A2C07-3B27-4460-9845-037662527655}"/>
              </a:ext>
            </a:extLst>
          </p:cNvPr>
          <p:cNvGrpSpPr/>
          <p:nvPr/>
        </p:nvGrpSpPr>
        <p:grpSpPr>
          <a:xfrm rot="5400000">
            <a:off x="3285280" y="3079209"/>
            <a:ext cx="1509751" cy="174822"/>
            <a:chOff x="5959359" y="5529580"/>
            <a:chExt cx="1509751" cy="174822"/>
          </a:xfrm>
        </p:grpSpPr>
        <p:pic>
          <p:nvPicPr>
            <p:cNvPr id="1915" name="Picture 1914">
              <a:extLst>
                <a:ext uri="{FF2B5EF4-FFF2-40B4-BE49-F238E27FC236}">
                  <a16:creationId xmlns:a16="http://schemas.microsoft.com/office/drawing/2014/main" id="{DE275A8A-4D83-4992-A48C-5D642AD41D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6" name="Picture 1915">
              <a:extLst>
                <a:ext uri="{FF2B5EF4-FFF2-40B4-BE49-F238E27FC236}">
                  <a16:creationId xmlns:a16="http://schemas.microsoft.com/office/drawing/2014/main" id="{4A3C4CCE-7849-49F3-BD76-5804B9A130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7" name="Picture 1916">
              <a:extLst>
                <a:ext uri="{FF2B5EF4-FFF2-40B4-BE49-F238E27FC236}">
                  <a16:creationId xmlns:a16="http://schemas.microsoft.com/office/drawing/2014/main" id="{57A5B2E7-3C34-40FE-9E1C-068DE7631F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8" name="Picture 1917">
              <a:extLst>
                <a:ext uri="{FF2B5EF4-FFF2-40B4-BE49-F238E27FC236}">
                  <a16:creationId xmlns:a16="http://schemas.microsoft.com/office/drawing/2014/main" id="{6B664091-DD4E-46C1-BD15-68655EFFC9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24" name="Group 1923">
            <a:extLst>
              <a:ext uri="{FF2B5EF4-FFF2-40B4-BE49-F238E27FC236}">
                <a16:creationId xmlns:a16="http://schemas.microsoft.com/office/drawing/2014/main" id="{E8E12ACC-FA80-4776-9890-8118D295E90E}"/>
              </a:ext>
            </a:extLst>
          </p:cNvPr>
          <p:cNvGrpSpPr/>
          <p:nvPr/>
        </p:nvGrpSpPr>
        <p:grpSpPr>
          <a:xfrm rot="5400000">
            <a:off x="4181149" y="3079209"/>
            <a:ext cx="1509751" cy="174822"/>
            <a:chOff x="5959359" y="5529580"/>
            <a:chExt cx="1509751" cy="174822"/>
          </a:xfrm>
        </p:grpSpPr>
        <p:pic>
          <p:nvPicPr>
            <p:cNvPr id="1925" name="Picture 1924">
              <a:extLst>
                <a:ext uri="{FF2B5EF4-FFF2-40B4-BE49-F238E27FC236}">
                  <a16:creationId xmlns:a16="http://schemas.microsoft.com/office/drawing/2014/main" id="{BA5D8F55-BD2F-4C6F-BE0D-BEF20D80B3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6" name="Picture 1925">
              <a:extLst>
                <a:ext uri="{FF2B5EF4-FFF2-40B4-BE49-F238E27FC236}">
                  <a16:creationId xmlns:a16="http://schemas.microsoft.com/office/drawing/2014/main" id="{3AEA5B54-0E3C-4CB0-8C8C-2F7C87F26F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7" name="Picture 1926">
              <a:extLst>
                <a:ext uri="{FF2B5EF4-FFF2-40B4-BE49-F238E27FC236}">
                  <a16:creationId xmlns:a16="http://schemas.microsoft.com/office/drawing/2014/main" id="{CD61D23E-838E-4E05-AC9A-A032C86143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8" name="Picture 1927">
              <a:extLst>
                <a:ext uri="{FF2B5EF4-FFF2-40B4-BE49-F238E27FC236}">
                  <a16:creationId xmlns:a16="http://schemas.microsoft.com/office/drawing/2014/main" id="{AD9764D1-B3E9-41A9-82C9-BF77F04F6F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34" name="Group 1933">
            <a:extLst>
              <a:ext uri="{FF2B5EF4-FFF2-40B4-BE49-F238E27FC236}">
                <a16:creationId xmlns:a16="http://schemas.microsoft.com/office/drawing/2014/main" id="{B3E20107-7241-4309-8628-DC2A0DE410E6}"/>
              </a:ext>
            </a:extLst>
          </p:cNvPr>
          <p:cNvGrpSpPr/>
          <p:nvPr/>
        </p:nvGrpSpPr>
        <p:grpSpPr>
          <a:xfrm rot="5400000">
            <a:off x="5066274" y="3079209"/>
            <a:ext cx="1509751" cy="174822"/>
            <a:chOff x="5959359" y="5529580"/>
            <a:chExt cx="1509751" cy="174822"/>
          </a:xfrm>
        </p:grpSpPr>
        <p:pic>
          <p:nvPicPr>
            <p:cNvPr id="1935" name="Picture 1934">
              <a:extLst>
                <a:ext uri="{FF2B5EF4-FFF2-40B4-BE49-F238E27FC236}">
                  <a16:creationId xmlns:a16="http://schemas.microsoft.com/office/drawing/2014/main" id="{601BB327-19B2-4358-ACF4-0C283FB5B0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6" name="Picture 1935">
              <a:extLst>
                <a:ext uri="{FF2B5EF4-FFF2-40B4-BE49-F238E27FC236}">
                  <a16:creationId xmlns:a16="http://schemas.microsoft.com/office/drawing/2014/main" id="{A4A9421B-D0F2-435A-9B4D-C2364C300A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7" name="Picture 1936">
              <a:extLst>
                <a:ext uri="{FF2B5EF4-FFF2-40B4-BE49-F238E27FC236}">
                  <a16:creationId xmlns:a16="http://schemas.microsoft.com/office/drawing/2014/main" id="{BEAD9D93-96E9-4006-A579-BFAE51DF39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8" name="Picture 1937">
              <a:extLst>
                <a:ext uri="{FF2B5EF4-FFF2-40B4-BE49-F238E27FC236}">
                  <a16:creationId xmlns:a16="http://schemas.microsoft.com/office/drawing/2014/main" id="{F1E5FDE7-78C4-4A41-A202-1A5E78FCA1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44" name="Group 1943">
            <a:extLst>
              <a:ext uri="{FF2B5EF4-FFF2-40B4-BE49-F238E27FC236}">
                <a16:creationId xmlns:a16="http://schemas.microsoft.com/office/drawing/2014/main" id="{A5F8F0B9-B51C-444F-97CC-C5A8E4B0DF74}"/>
              </a:ext>
            </a:extLst>
          </p:cNvPr>
          <p:cNvGrpSpPr/>
          <p:nvPr/>
        </p:nvGrpSpPr>
        <p:grpSpPr>
          <a:xfrm rot="5400000">
            <a:off x="5962143" y="3079209"/>
            <a:ext cx="1509751" cy="174822"/>
            <a:chOff x="5959359" y="5529580"/>
            <a:chExt cx="1509751" cy="174822"/>
          </a:xfrm>
        </p:grpSpPr>
        <p:pic>
          <p:nvPicPr>
            <p:cNvPr id="1945" name="Picture 1944">
              <a:extLst>
                <a:ext uri="{FF2B5EF4-FFF2-40B4-BE49-F238E27FC236}">
                  <a16:creationId xmlns:a16="http://schemas.microsoft.com/office/drawing/2014/main" id="{47097728-1422-46F9-9B2E-3BCD6890BF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6" name="Picture 1945">
              <a:extLst>
                <a:ext uri="{FF2B5EF4-FFF2-40B4-BE49-F238E27FC236}">
                  <a16:creationId xmlns:a16="http://schemas.microsoft.com/office/drawing/2014/main" id="{F0472352-0D60-47D2-B071-089ED423B7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7" name="Picture 1946">
              <a:extLst>
                <a:ext uri="{FF2B5EF4-FFF2-40B4-BE49-F238E27FC236}">
                  <a16:creationId xmlns:a16="http://schemas.microsoft.com/office/drawing/2014/main" id="{C5D0B97E-60CC-4CE6-971D-9F4367FB53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8" name="Picture 1947">
              <a:extLst>
                <a:ext uri="{FF2B5EF4-FFF2-40B4-BE49-F238E27FC236}">
                  <a16:creationId xmlns:a16="http://schemas.microsoft.com/office/drawing/2014/main" id="{DB54B455-15C5-4F9F-9B24-B368C97A60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54" name="Group 1953">
            <a:extLst>
              <a:ext uri="{FF2B5EF4-FFF2-40B4-BE49-F238E27FC236}">
                <a16:creationId xmlns:a16="http://schemas.microsoft.com/office/drawing/2014/main" id="{3343010A-C6BB-4F8C-8B9C-2BE8F5C7D89C}"/>
              </a:ext>
            </a:extLst>
          </p:cNvPr>
          <p:cNvGrpSpPr/>
          <p:nvPr/>
        </p:nvGrpSpPr>
        <p:grpSpPr>
          <a:xfrm rot="5400000">
            <a:off x="6862141" y="3077472"/>
            <a:ext cx="1509751" cy="174822"/>
            <a:chOff x="5959359" y="5529580"/>
            <a:chExt cx="1509751" cy="174822"/>
          </a:xfrm>
        </p:grpSpPr>
        <p:pic>
          <p:nvPicPr>
            <p:cNvPr id="1955" name="Picture 1954">
              <a:extLst>
                <a:ext uri="{FF2B5EF4-FFF2-40B4-BE49-F238E27FC236}">
                  <a16:creationId xmlns:a16="http://schemas.microsoft.com/office/drawing/2014/main" id="{420EF186-4A97-46AC-8692-C27BF2FDA1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6" name="Picture 1955">
              <a:extLst>
                <a:ext uri="{FF2B5EF4-FFF2-40B4-BE49-F238E27FC236}">
                  <a16:creationId xmlns:a16="http://schemas.microsoft.com/office/drawing/2014/main" id="{A88A3D06-346C-4A1C-B37C-200C12CC2E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7" name="Picture 1956">
              <a:extLst>
                <a:ext uri="{FF2B5EF4-FFF2-40B4-BE49-F238E27FC236}">
                  <a16:creationId xmlns:a16="http://schemas.microsoft.com/office/drawing/2014/main" id="{FB558B1E-4F3C-45A7-8A35-513B85FD03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8" name="Picture 1957">
              <a:extLst>
                <a:ext uri="{FF2B5EF4-FFF2-40B4-BE49-F238E27FC236}">
                  <a16:creationId xmlns:a16="http://schemas.microsoft.com/office/drawing/2014/main" id="{71CC7F87-2361-4101-8B0E-9B76C27F12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64" name="Group 1963">
            <a:extLst>
              <a:ext uri="{FF2B5EF4-FFF2-40B4-BE49-F238E27FC236}">
                <a16:creationId xmlns:a16="http://schemas.microsoft.com/office/drawing/2014/main" id="{9B030D8E-A2B4-4F1F-A106-346E2BC145E9}"/>
              </a:ext>
            </a:extLst>
          </p:cNvPr>
          <p:cNvGrpSpPr/>
          <p:nvPr/>
        </p:nvGrpSpPr>
        <p:grpSpPr>
          <a:xfrm rot="5400000">
            <a:off x="7758010" y="3077472"/>
            <a:ext cx="1509751" cy="174822"/>
            <a:chOff x="5959359" y="5529580"/>
            <a:chExt cx="1509751" cy="174822"/>
          </a:xfrm>
        </p:grpSpPr>
        <p:pic>
          <p:nvPicPr>
            <p:cNvPr id="1965" name="Picture 1964">
              <a:extLst>
                <a:ext uri="{FF2B5EF4-FFF2-40B4-BE49-F238E27FC236}">
                  <a16:creationId xmlns:a16="http://schemas.microsoft.com/office/drawing/2014/main" id="{0DEC7A64-CAE2-4537-B0A1-8C63726947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6" name="Picture 1965">
              <a:extLst>
                <a:ext uri="{FF2B5EF4-FFF2-40B4-BE49-F238E27FC236}">
                  <a16:creationId xmlns:a16="http://schemas.microsoft.com/office/drawing/2014/main" id="{FA605571-D701-4464-AB90-8872D40FF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7" name="Picture 1966">
              <a:extLst>
                <a:ext uri="{FF2B5EF4-FFF2-40B4-BE49-F238E27FC236}">
                  <a16:creationId xmlns:a16="http://schemas.microsoft.com/office/drawing/2014/main" id="{92671587-A2E9-4992-83F0-809B11A375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8" name="Picture 1967">
              <a:extLst>
                <a:ext uri="{FF2B5EF4-FFF2-40B4-BE49-F238E27FC236}">
                  <a16:creationId xmlns:a16="http://schemas.microsoft.com/office/drawing/2014/main" id="{6119130C-6CBE-416C-93F6-28698D52FA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74" name="Group 1973">
            <a:extLst>
              <a:ext uri="{FF2B5EF4-FFF2-40B4-BE49-F238E27FC236}">
                <a16:creationId xmlns:a16="http://schemas.microsoft.com/office/drawing/2014/main" id="{0658B26D-30F7-45FF-B129-3CB03D93E14B}"/>
              </a:ext>
            </a:extLst>
          </p:cNvPr>
          <p:cNvGrpSpPr/>
          <p:nvPr/>
        </p:nvGrpSpPr>
        <p:grpSpPr>
          <a:xfrm rot="5400000">
            <a:off x="8643135" y="3077473"/>
            <a:ext cx="1509751" cy="174822"/>
            <a:chOff x="5959359" y="5529580"/>
            <a:chExt cx="1509751" cy="174822"/>
          </a:xfrm>
        </p:grpSpPr>
        <p:pic>
          <p:nvPicPr>
            <p:cNvPr id="1975" name="Picture 1974">
              <a:extLst>
                <a:ext uri="{FF2B5EF4-FFF2-40B4-BE49-F238E27FC236}">
                  <a16:creationId xmlns:a16="http://schemas.microsoft.com/office/drawing/2014/main" id="{CD2372F4-B4D5-4742-80B0-5FA2220B9B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6" name="Picture 1975">
              <a:extLst>
                <a:ext uri="{FF2B5EF4-FFF2-40B4-BE49-F238E27FC236}">
                  <a16:creationId xmlns:a16="http://schemas.microsoft.com/office/drawing/2014/main" id="{C8B441D6-C072-415B-9660-374D34F471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7" name="Picture 1976">
              <a:extLst>
                <a:ext uri="{FF2B5EF4-FFF2-40B4-BE49-F238E27FC236}">
                  <a16:creationId xmlns:a16="http://schemas.microsoft.com/office/drawing/2014/main" id="{934B1DAD-8963-4B5D-A6A3-CFD6755C58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8" name="Picture 1977">
              <a:extLst>
                <a:ext uri="{FF2B5EF4-FFF2-40B4-BE49-F238E27FC236}">
                  <a16:creationId xmlns:a16="http://schemas.microsoft.com/office/drawing/2014/main" id="{0D6CE648-C9F5-455B-BA35-05923D0A91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84" name="Group 1983">
            <a:extLst>
              <a:ext uri="{FF2B5EF4-FFF2-40B4-BE49-F238E27FC236}">
                <a16:creationId xmlns:a16="http://schemas.microsoft.com/office/drawing/2014/main" id="{268A96E2-A502-4956-BA12-60C3BEF66060}"/>
              </a:ext>
            </a:extLst>
          </p:cNvPr>
          <p:cNvGrpSpPr/>
          <p:nvPr/>
        </p:nvGrpSpPr>
        <p:grpSpPr>
          <a:xfrm rot="5400000">
            <a:off x="9525218" y="3077473"/>
            <a:ext cx="1509751" cy="174822"/>
            <a:chOff x="5959359" y="5529580"/>
            <a:chExt cx="1509751" cy="174822"/>
          </a:xfrm>
        </p:grpSpPr>
        <p:pic>
          <p:nvPicPr>
            <p:cNvPr id="1985" name="Picture 1984">
              <a:extLst>
                <a:ext uri="{FF2B5EF4-FFF2-40B4-BE49-F238E27FC236}">
                  <a16:creationId xmlns:a16="http://schemas.microsoft.com/office/drawing/2014/main" id="{8802B501-9B7D-4AD3-A55B-BC50C74D16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6" name="Picture 1985">
              <a:extLst>
                <a:ext uri="{FF2B5EF4-FFF2-40B4-BE49-F238E27FC236}">
                  <a16:creationId xmlns:a16="http://schemas.microsoft.com/office/drawing/2014/main" id="{0AD69D0C-D1F4-454B-959C-C55997B38B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7" name="Picture 1986">
              <a:extLst>
                <a:ext uri="{FF2B5EF4-FFF2-40B4-BE49-F238E27FC236}">
                  <a16:creationId xmlns:a16="http://schemas.microsoft.com/office/drawing/2014/main" id="{C6CBD1CE-F26E-451F-B14C-D92605DCF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8" name="Picture 1987">
              <a:extLst>
                <a:ext uri="{FF2B5EF4-FFF2-40B4-BE49-F238E27FC236}">
                  <a16:creationId xmlns:a16="http://schemas.microsoft.com/office/drawing/2014/main" id="{2C549D3F-E2F3-49B6-892E-F6D366E606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10208665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7 L 0.01927 -0.03796 C 0.02331 -0.0463 0.0293 -0.05046 0.03581 -0.05046 C 0.04297 -0.05046 0.04883 -0.0463 0.05286 -0.03796 L 0.07253 -3.7037E-7 " pathEditMode="relative" rAng="0" ptsTypes="AAAAA">
                                      <p:cBhvr>
                                        <p:cTn id="2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7037E-7 L 0.0918 -0.03773 C 0.09596 -0.04606 0.10221 -0.05046 0.10846 -0.05046 C 0.11588 -0.05046 0.12174 -0.04606 0.12578 -0.03773 L 0.14583 -3.7037E-7 " pathEditMode="relative" rAng="0" ptsTypes="AAAAA">
                                      <p:cBhvr>
                                        <p:cTn id="4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7 L 0.16575 -0.03819 C 0.17005 -0.0463 0.1763 -0.05046 0.18281 -0.05046 C 0.19036 -0.05046 0.19635 -0.0463 0.20052 -0.03819 L 0.2207 -3.7037E-7 " pathEditMode="relative" rAng="0" ptsTypes="AAAAA">
                                      <p:cBhvr>
                                        <p:cTn id="6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7 L 0.2401 -0.03843 C 0.24401 -0.04699 0.25026 -0.05116 0.25677 -0.05116 C 0.26419 -0.05116 0.27005 -0.04699 0.27396 -0.03843 L 0.29388 -3.7037E-7 " pathEditMode="relative" rAng="0" ptsTypes="AAAAA">
                                      <p:cBhvr>
                                        <p:cTn id="83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5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7 L 0.31341 -0.03843 C 0.31745 -0.04722 0.3237 -0.05116 0.33008 -0.05116 C 0.33737 -0.05116 0.34336 -0.04722 0.3474 -0.03843 L 0.36719 -3.7037E-7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500"/>
                            </p:stCondLst>
                            <p:childTnLst>
                              <p:par>
                                <p:cTn id="1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7 L 0.38672 -0.0375 C 0.39075 -0.04583 0.39687 -0.05023 0.40338 -0.05023 C 0.41068 -0.05023 0.41654 -0.04583 0.42057 -0.0375 L 0.44036 -3.7037E-7 " pathEditMode="relative" rAng="0" ptsTypes="AAAAA">
                                      <p:cBhvr>
                                        <p:cTn id="125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0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500"/>
                                        <p:tgtEl>
                                          <p:spTgt spid="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500"/>
                            </p:stCondLst>
                            <p:childTnLst>
                              <p:par>
                                <p:cTn id="1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7 L 0.4599 -0.03819 C 0.46393 -0.04676 0.47005 -0.05116 0.47656 -0.05116 C 0.48385 -0.05116 0.48971 -0.04676 0.49375 -0.03819 L 0.51354 -3.7037E-7 " pathEditMode="relative" rAng="0" ptsTypes="AAAAA">
                                      <p:cBhvr>
                                        <p:cTn id="14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00"/>
                            </p:stCondLst>
                            <p:childTnLst>
                              <p:par>
                                <p:cTn id="1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500"/>
                                        <p:tgtEl>
                                          <p:spTgt spid="1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500"/>
                            </p:stCondLst>
                            <p:childTnLst>
                              <p:par>
                                <p:cTn id="1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7037E-7 L 0.53307 -0.0375 C 0.53724 -0.04583 0.54336 -0.05023 0.54974 -0.05023 C 0.55716 -0.05023 0.56302 -0.04583 0.56706 -0.0375 L 0.58685 -3.7037E-7 " pathEditMode="relative" rAng="0" ptsTypes="AAAAA">
                                      <p:cBhvr>
                                        <p:cTn id="167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500"/>
                                        <p:tgtEl>
                                          <p:spTgt spid="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500"/>
                            </p:stCondLst>
                            <p:childTnLst>
                              <p:par>
                                <p:cTn id="1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37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7037E-7 L 0.60638 -0.03819 C 0.61042 -0.04676 0.61654 -0.05116 0.62305 -0.05116 C 0.63034 -0.05116 0.6362 -0.04676 0.64023 -0.03819 L 0.66003 -3.7037E-7 " pathEditMode="relative" rAng="0" ptsTypes="AAAAA">
                                      <p:cBhvr>
                                        <p:cTn id="18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>
                            <p:stCondLst>
                              <p:cond delay="1000"/>
                            </p:stCondLst>
                            <p:childTnLst>
                              <p:par>
                                <p:cTn id="1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500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1500"/>
                            </p:stCondLst>
                            <p:childTnLst>
                              <p:par>
                                <p:cTn id="19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1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37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3 -3.7037E-7 L 0.67956 -0.03819 C 0.68359 -0.04676 0.68971 -0.05116 0.69622 -0.05116 C 0.70351 -0.05116 0.70937 -0.04676 0.71354 -0.03819 L 0.7332 -3.7037E-7 " pathEditMode="relative" rAng="0" ptsTypes="AAAAA">
                                      <p:cBhvr>
                                        <p:cTn id="209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3" dur="500"/>
                                        <p:tgtEl>
                                          <p:spTgt spid="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1500"/>
                            </p:stCondLst>
                            <p:childTnLst>
                              <p:par>
                                <p:cTn id="2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1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37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7037E-7 L 0.75273 -0.0375 C 0.75677 -0.04583 0.76302 -0.05023 0.7694 -0.05023 C 0.77682 -0.05023 0.78268 -0.04583 0.78672 -0.0375 L 0.80651 -3.7037E-7 " pathEditMode="relative" rAng="0" ptsTypes="AAAAA">
                                      <p:cBhvr>
                                        <p:cTn id="23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1000"/>
                            </p:stCondLst>
                            <p:childTnLst>
                              <p:par>
                                <p:cTn id="2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4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>
                            <p:stCondLst>
                              <p:cond delay="1500"/>
                            </p:stCondLst>
                            <p:childTnLst>
                              <p:par>
                                <p:cTn id="2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1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" presetID="37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7037E-7 L 0.82604 -0.03819 C 0.83008 -0.04676 0.8362 -0.05116 0.84271 -0.05116 C 0.85 -0.05116 0.85586 -0.04676 0.8599 -0.03819 L 0.87969 -3.7037E-7 " pathEditMode="relative" rAng="0" ptsTypes="AAAAA">
                                      <p:cBhvr>
                                        <p:cTn id="25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1000"/>
                            </p:stCondLst>
                            <p:childTnLst>
                              <p:par>
                                <p:cTn id="2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5" dur="500"/>
                                        <p:tgtEl>
                                          <p:spTgt spid="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>
                            <p:stCondLst>
                              <p:cond delay="1500"/>
                            </p:stCondLst>
                            <p:childTnLst>
                              <p:par>
                                <p:cTn id="2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4" grpId="0" animBg="1"/>
      <p:bldP spid="1767" grpId="0" animBg="1"/>
      <p:bldP spid="1785" grpId="0" animBg="1"/>
      <p:bldP spid="1821" grpId="0" animBg="1"/>
      <p:bldP spid="1827" grpId="0" animBg="1"/>
      <p:bldP spid="1833" grpId="0" animBg="1"/>
      <p:bldP spid="1839" grpId="0" animBg="1"/>
      <p:bldP spid="1845" grpId="0" animBg="1"/>
      <p:bldP spid="1851" grpId="0" animBg="1"/>
      <p:bldP spid="1857" grpId="0" animBg="1"/>
      <p:bldP spid="1863" grpId="0" animBg="1"/>
      <p:bldP spid="1869" grpId="0" animBg="1"/>
      <p:bldP spid="1775" grpId="0" animBg="1"/>
      <p:bldP spid="1775" grpId="1" animBg="1"/>
      <p:bldP spid="1775" grpId="2" animBg="1"/>
      <p:bldP spid="1775" grpId="3" animBg="1"/>
      <p:bldP spid="1775" grpId="4" animBg="1"/>
      <p:bldP spid="1775" grpId="5" animBg="1"/>
      <p:bldP spid="1775" grpId="6" animBg="1"/>
      <p:bldP spid="1775" grpId="7" animBg="1"/>
      <p:bldP spid="1775" grpId="8" animBg="1"/>
      <p:bldP spid="1775" grpId="9" animBg="1"/>
      <p:bldP spid="1775" grpId="10" animBg="1"/>
      <p:bldP spid="1775" grpId="11" animBg="1"/>
      <p:bldP spid="1775" grpId="12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78CACDD-094C-459D-A0F7-157126DDE4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Connect the 2 and 4 times tables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5B2439-AA15-4517-AA97-F825B20A2FB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7771524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303544" y="1356279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98068" y="1353526"/>
            <a:ext cx="232967" cy="494964"/>
            <a:chOff x="7007418" y="926763"/>
            <a:chExt cx="23296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60725" y="1145127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51274" y="1140696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80410" y="1351144"/>
            <a:ext cx="314510" cy="494964"/>
            <a:chOff x="6998661" y="926763"/>
            <a:chExt cx="314510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6998661" y="928608"/>
              <a:ext cx="314510" cy="493119"/>
              <a:chOff x="6998661" y="928608"/>
              <a:chExt cx="314510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6998661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67855" y="1369323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44726" y="114069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79038" y="1351144"/>
            <a:ext cx="314510" cy="494964"/>
            <a:chOff x="6998661" y="926763"/>
            <a:chExt cx="314510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6998661" y="928608"/>
              <a:ext cx="314510" cy="493119"/>
              <a:chOff x="6998661" y="928608"/>
              <a:chExt cx="314510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6998661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37716" y="113841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72028" y="1348867"/>
            <a:ext cx="314510" cy="494964"/>
            <a:chOff x="6998661" y="926763"/>
            <a:chExt cx="314510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98661" y="928608"/>
              <a:ext cx="314510" cy="493119"/>
              <a:chOff x="6998661" y="928608"/>
              <a:chExt cx="314510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98661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31810" y="113841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14610" y="1348867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26666" y="114487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9466" y="1355324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23830" y="114581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506630" y="1356258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14577" y="114900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97377" y="1359451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607471" y="115059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90271" y="1361044"/>
            <a:ext cx="444352" cy="494964"/>
            <a:chOff x="6947149" y="926763"/>
            <a:chExt cx="444352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91192" y="114487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73992" y="1355324"/>
            <a:ext cx="444352" cy="494964"/>
            <a:chOff x="6947149" y="926763"/>
            <a:chExt cx="444352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93536" y="115059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76336" y="1361044"/>
            <a:ext cx="444352" cy="494964"/>
            <a:chOff x="6947149" y="926763"/>
            <a:chExt cx="444352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22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80093" y="114413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962893" y="1354585"/>
            <a:ext cx="444352" cy="494964"/>
            <a:chOff x="6947149" y="926763"/>
            <a:chExt cx="444352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75" name="Oval 1774">
            <a:extLst>
              <a:ext uri="{FF2B5EF4-FFF2-40B4-BE49-F238E27FC236}">
                <a16:creationId xmlns:a16="http://schemas.microsoft.com/office/drawing/2014/main" id="{485E2991-BD0D-4CD5-B308-21BB1AA67550}"/>
              </a:ext>
            </a:extLst>
          </p:cNvPr>
          <p:cNvSpPr/>
          <p:nvPr/>
        </p:nvSpPr>
        <p:spPr>
          <a:xfrm>
            <a:off x="381436" y="1203755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994" name="Group 1993">
            <a:extLst>
              <a:ext uri="{FF2B5EF4-FFF2-40B4-BE49-F238E27FC236}">
                <a16:creationId xmlns:a16="http://schemas.microsoft.com/office/drawing/2014/main" id="{9FCCA7BE-49E5-465F-AC05-095C9ABE45F9}"/>
              </a:ext>
            </a:extLst>
          </p:cNvPr>
          <p:cNvGrpSpPr/>
          <p:nvPr/>
        </p:nvGrpSpPr>
        <p:grpSpPr>
          <a:xfrm rot="5400000">
            <a:off x="10874966" y="2179179"/>
            <a:ext cx="618178" cy="171780"/>
            <a:chOff x="5959359" y="5529580"/>
            <a:chExt cx="618178" cy="171780"/>
          </a:xfrm>
        </p:grpSpPr>
        <p:pic>
          <p:nvPicPr>
            <p:cNvPr id="1995" name="Picture 1994">
              <a:extLst>
                <a:ext uri="{FF2B5EF4-FFF2-40B4-BE49-F238E27FC236}">
                  <a16:creationId xmlns:a16="http://schemas.microsoft.com/office/drawing/2014/main" id="{5569359F-C96A-4224-8803-A5E8338373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6" name="Picture 1995">
              <a:extLst>
                <a:ext uri="{FF2B5EF4-FFF2-40B4-BE49-F238E27FC236}">
                  <a16:creationId xmlns:a16="http://schemas.microsoft.com/office/drawing/2014/main" id="{285046DA-0107-41DD-9E93-B6A06F31C3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98" name="Group 1997">
            <a:extLst>
              <a:ext uri="{FF2B5EF4-FFF2-40B4-BE49-F238E27FC236}">
                <a16:creationId xmlns:a16="http://schemas.microsoft.com/office/drawing/2014/main" id="{6A3C297B-C1EC-4076-AB72-C937BE5D8DAC}"/>
              </a:ext>
            </a:extLst>
          </p:cNvPr>
          <p:cNvGrpSpPr/>
          <p:nvPr/>
        </p:nvGrpSpPr>
        <p:grpSpPr>
          <a:xfrm rot="5400000">
            <a:off x="1049870" y="2180914"/>
            <a:ext cx="618178" cy="171780"/>
            <a:chOff x="5959359" y="5529580"/>
            <a:chExt cx="618178" cy="171780"/>
          </a:xfrm>
        </p:grpSpPr>
        <p:pic>
          <p:nvPicPr>
            <p:cNvPr id="1999" name="Picture 1998">
              <a:extLst>
                <a:ext uri="{FF2B5EF4-FFF2-40B4-BE49-F238E27FC236}">
                  <a16:creationId xmlns:a16="http://schemas.microsoft.com/office/drawing/2014/main" id="{17B58BA9-434B-4CA1-8DC4-F305E5AFBE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0" name="Picture 1999">
              <a:extLst>
                <a:ext uri="{FF2B5EF4-FFF2-40B4-BE49-F238E27FC236}">
                  <a16:creationId xmlns:a16="http://schemas.microsoft.com/office/drawing/2014/main" id="{2489ECF8-4F9B-40BE-AABB-3BB18B769C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02" name="Group 2001">
            <a:extLst>
              <a:ext uri="{FF2B5EF4-FFF2-40B4-BE49-F238E27FC236}">
                <a16:creationId xmlns:a16="http://schemas.microsoft.com/office/drawing/2014/main" id="{566FEF01-3AEF-4CB0-8E2E-3CA356379BE8}"/>
              </a:ext>
            </a:extLst>
          </p:cNvPr>
          <p:cNvGrpSpPr/>
          <p:nvPr/>
        </p:nvGrpSpPr>
        <p:grpSpPr>
          <a:xfrm rot="5400000">
            <a:off x="1934995" y="2180914"/>
            <a:ext cx="618178" cy="171780"/>
            <a:chOff x="5959359" y="5529580"/>
            <a:chExt cx="618178" cy="171780"/>
          </a:xfrm>
        </p:grpSpPr>
        <p:pic>
          <p:nvPicPr>
            <p:cNvPr id="2003" name="Picture 2002">
              <a:extLst>
                <a:ext uri="{FF2B5EF4-FFF2-40B4-BE49-F238E27FC236}">
                  <a16:creationId xmlns:a16="http://schemas.microsoft.com/office/drawing/2014/main" id="{870750EF-9041-4ADA-AB8E-3493AE7424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4" name="Picture 2003">
              <a:extLst>
                <a:ext uri="{FF2B5EF4-FFF2-40B4-BE49-F238E27FC236}">
                  <a16:creationId xmlns:a16="http://schemas.microsoft.com/office/drawing/2014/main" id="{21FA31C7-E158-42E1-8BCA-12BEDDD6A8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06" name="Group 2005">
            <a:extLst>
              <a:ext uri="{FF2B5EF4-FFF2-40B4-BE49-F238E27FC236}">
                <a16:creationId xmlns:a16="http://schemas.microsoft.com/office/drawing/2014/main" id="{499520C1-4B0F-4C77-BB2A-943A6C70FDF2}"/>
              </a:ext>
            </a:extLst>
          </p:cNvPr>
          <p:cNvGrpSpPr/>
          <p:nvPr/>
        </p:nvGrpSpPr>
        <p:grpSpPr>
          <a:xfrm rot="5400000">
            <a:off x="2830865" y="2180914"/>
            <a:ext cx="618178" cy="171780"/>
            <a:chOff x="5959359" y="5529580"/>
            <a:chExt cx="618178" cy="171780"/>
          </a:xfrm>
        </p:grpSpPr>
        <p:pic>
          <p:nvPicPr>
            <p:cNvPr id="2007" name="Picture 2006">
              <a:extLst>
                <a:ext uri="{FF2B5EF4-FFF2-40B4-BE49-F238E27FC236}">
                  <a16:creationId xmlns:a16="http://schemas.microsoft.com/office/drawing/2014/main" id="{8EB1E82C-66BC-41CB-BC36-D28732514A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8" name="Picture 2007">
              <a:extLst>
                <a:ext uri="{FF2B5EF4-FFF2-40B4-BE49-F238E27FC236}">
                  <a16:creationId xmlns:a16="http://schemas.microsoft.com/office/drawing/2014/main" id="{691AFA3F-7C03-448C-9D9F-06B20F3219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10" name="Group 2009">
            <a:extLst>
              <a:ext uri="{FF2B5EF4-FFF2-40B4-BE49-F238E27FC236}">
                <a16:creationId xmlns:a16="http://schemas.microsoft.com/office/drawing/2014/main" id="{C7C096A2-88CC-4A6F-99E4-78351519DD5E}"/>
              </a:ext>
            </a:extLst>
          </p:cNvPr>
          <p:cNvGrpSpPr/>
          <p:nvPr/>
        </p:nvGrpSpPr>
        <p:grpSpPr>
          <a:xfrm rot="5400000">
            <a:off x="3732588" y="2180915"/>
            <a:ext cx="618178" cy="171780"/>
            <a:chOff x="5959359" y="5529580"/>
            <a:chExt cx="618178" cy="171780"/>
          </a:xfrm>
        </p:grpSpPr>
        <p:pic>
          <p:nvPicPr>
            <p:cNvPr id="2011" name="Picture 2010">
              <a:extLst>
                <a:ext uri="{FF2B5EF4-FFF2-40B4-BE49-F238E27FC236}">
                  <a16:creationId xmlns:a16="http://schemas.microsoft.com/office/drawing/2014/main" id="{1E110F0B-BBB5-4D94-B875-E2C9C8D2E1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2" name="Picture 2011">
              <a:extLst>
                <a:ext uri="{FF2B5EF4-FFF2-40B4-BE49-F238E27FC236}">
                  <a16:creationId xmlns:a16="http://schemas.microsoft.com/office/drawing/2014/main" id="{A9BAF947-8D56-4FCA-AE91-E8AB8F7979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14" name="Group 2013">
            <a:extLst>
              <a:ext uri="{FF2B5EF4-FFF2-40B4-BE49-F238E27FC236}">
                <a16:creationId xmlns:a16="http://schemas.microsoft.com/office/drawing/2014/main" id="{2B7F8B8E-042F-4321-ABE7-BC414170B4DC}"/>
              </a:ext>
            </a:extLst>
          </p:cNvPr>
          <p:cNvGrpSpPr/>
          <p:nvPr/>
        </p:nvGrpSpPr>
        <p:grpSpPr>
          <a:xfrm rot="5400000">
            <a:off x="4628457" y="2180915"/>
            <a:ext cx="618178" cy="171780"/>
            <a:chOff x="5959359" y="5529580"/>
            <a:chExt cx="618178" cy="171780"/>
          </a:xfrm>
        </p:grpSpPr>
        <p:pic>
          <p:nvPicPr>
            <p:cNvPr id="2015" name="Picture 2014">
              <a:extLst>
                <a:ext uri="{FF2B5EF4-FFF2-40B4-BE49-F238E27FC236}">
                  <a16:creationId xmlns:a16="http://schemas.microsoft.com/office/drawing/2014/main" id="{46ACB04F-CC0A-4174-8C85-5EDB1420D4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6" name="Picture 2015">
              <a:extLst>
                <a:ext uri="{FF2B5EF4-FFF2-40B4-BE49-F238E27FC236}">
                  <a16:creationId xmlns:a16="http://schemas.microsoft.com/office/drawing/2014/main" id="{BFDFD0DD-A4EF-4D70-8685-7E515EF271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18" name="Group 2017">
            <a:extLst>
              <a:ext uri="{FF2B5EF4-FFF2-40B4-BE49-F238E27FC236}">
                <a16:creationId xmlns:a16="http://schemas.microsoft.com/office/drawing/2014/main" id="{DAB11801-A03F-43D2-87AC-ABC42CB73B91}"/>
              </a:ext>
            </a:extLst>
          </p:cNvPr>
          <p:cNvGrpSpPr/>
          <p:nvPr/>
        </p:nvGrpSpPr>
        <p:grpSpPr>
          <a:xfrm rot="5400000">
            <a:off x="5513582" y="2180915"/>
            <a:ext cx="618178" cy="171780"/>
            <a:chOff x="5959359" y="5529580"/>
            <a:chExt cx="618178" cy="171780"/>
          </a:xfrm>
        </p:grpSpPr>
        <p:pic>
          <p:nvPicPr>
            <p:cNvPr id="2019" name="Picture 2018">
              <a:extLst>
                <a:ext uri="{FF2B5EF4-FFF2-40B4-BE49-F238E27FC236}">
                  <a16:creationId xmlns:a16="http://schemas.microsoft.com/office/drawing/2014/main" id="{B3B78BB3-0BDA-4EAE-8803-814EC17449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0" name="Picture 2019">
              <a:extLst>
                <a:ext uri="{FF2B5EF4-FFF2-40B4-BE49-F238E27FC236}">
                  <a16:creationId xmlns:a16="http://schemas.microsoft.com/office/drawing/2014/main" id="{28B1D53A-7FBB-4455-80CA-82092D38E0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22" name="Group 2021">
            <a:extLst>
              <a:ext uri="{FF2B5EF4-FFF2-40B4-BE49-F238E27FC236}">
                <a16:creationId xmlns:a16="http://schemas.microsoft.com/office/drawing/2014/main" id="{5D763C0C-5703-4326-AFE1-87882E95D1B6}"/>
              </a:ext>
            </a:extLst>
          </p:cNvPr>
          <p:cNvGrpSpPr/>
          <p:nvPr/>
        </p:nvGrpSpPr>
        <p:grpSpPr>
          <a:xfrm rot="5400000">
            <a:off x="6409451" y="2180915"/>
            <a:ext cx="618178" cy="171780"/>
            <a:chOff x="5959359" y="5529580"/>
            <a:chExt cx="618178" cy="171780"/>
          </a:xfrm>
        </p:grpSpPr>
        <p:pic>
          <p:nvPicPr>
            <p:cNvPr id="2023" name="Picture 2022">
              <a:extLst>
                <a:ext uri="{FF2B5EF4-FFF2-40B4-BE49-F238E27FC236}">
                  <a16:creationId xmlns:a16="http://schemas.microsoft.com/office/drawing/2014/main" id="{835BE4DC-10D2-4559-ACE7-777318CA36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4" name="Picture 2023">
              <a:extLst>
                <a:ext uri="{FF2B5EF4-FFF2-40B4-BE49-F238E27FC236}">
                  <a16:creationId xmlns:a16="http://schemas.microsoft.com/office/drawing/2014/main" id="{566C6654-14B8-44B7-A855-1BAE7C7A4C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26" name="Group 2025">
            <a:extLst>
              <a:ext uri="{FF2B5EF4-FFF2-40B4-BE49-F238E27FC236}">
                <a16:creationId xmlns:a16="http://schemas.microsoft.com/office/drawing/2014/main" id="{99289839-A5C2-4158-BE07-DE9C881332F4}"/>
              </a:ext>
            </a:extLst>
          </p:cNvPr>
          <p:cNvGrpSpPr/>
          <p:nvPr/>
        </p:nvGrpSpPr>
        <p:grpSpPr>
          <a:xfrm rot="5400000">
            <a:off x="7309449" y="2179178"/>
            <a:ext cx="618178" cy="171780"/>
            <a:chOff x="5959359" y="5529580"/>
            <a:chExt cx="618178" cy="171780"/>
          </a:xfrm>
        </p:grpSpPr>
        <p:pic>
          <p:nvPicPr>
            <p:cNvPr id="2027" name="Picture 2026">
              <a:extLst>
                <a:ext uri="{FF2B5EF4-FFF2-40B4-BE49-F238E27FC236}">
                  <a16:creationId xmlns:a16="http://schemas.microsoft.com/office/drawing/2014/main" id="{15B20611-5F7B-4FDC-9B1A-3D97A00FF4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8" name="Picture 2027">
              <a:extLst>
                <a:ext uri="{FF2B5EF4-FFF2-40B4-BE49-F238E27FC236}">
                  <a16:creationId xmlns:a16="http://schemas.microsoft.com/office/drawing/2014/main" id="{AB19D3F2-17DF-448E-AE81-B08131D248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30" name="Group 2029">
            <a:extLst>
              <a:ext uri="{FF2B5EF4-FFF2-40B4-BE49-F238E27FC236}">
                <a16:creationId xmlns:a16="http://schemas.microsoft.com/office/drawing/2014/main" id="{68CBD7F3-7E25-48EA-B768-DFEC99B022B3}"/>
              </a:ext>
            </a:extLst>
          </p:cNvPr>
          <p:cNvGrpSpPr/>
          <p:nvPr/>
        </p:nvGrpSpPr>
        <p:grpSpPr>
          <a:xfrm rot="5400000">
            <a:off x="8205318" y="2179178"/>
            <a:ext cx="618178" cy="171780"/>
            <a:chOff x="5959359" y="5529580"/>
            <a:chExt cx="618178" cy="171780"/>
          </a:xfrm>
        </p:grpSpPr>
        <p:pic>
          <p:nvPicPr>
            <p:cNvPr id="2031" name="Picture 2030">
              <a:extLst>
                <a:ext uri="{FF2B5EF4-FFF2-40B4-BE49-F238E27FC236}">
                  <a16:creationId xmlns:a16="http://schemas.microsoft.com/office/drawing/2014/main" id="{27460147-CB70-4250-9E25-31FB6BE2CF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2" name="Picture 2031">
              <a:extLst>
                <a:ext uri="{FF2B5EF4-FFF2-40B4-BE49-F238E27FC236}">
                  <a16:creationId xmlns:a16="http://schemas.microsoft.com/office/drawing/2014/main" id="{F3BA21A3-D911-413B-A267-8D72FCAC14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34" name="Group 2033">
            <a:extLst>
              <a:ext uri="{FF2B5EF4-FFF2-40B4-BE49-F238E27FC236}">
                <a16:creationId xmlns:a16="http://schemas.microsoft.com/office/drawing/2014/main" id="{6D73C18D-7FEB-48D2-889D-701726EBB0D6}"/>
              </a:ext>
            </a:extLst>
          </p:cNvPr>
          <p:cNvGrpSpPr/>
          <p:nvPr/>
        </p:nvGrpSpPr>
        <p:grpSpPr>
          <a:xfrm rot="5400000">
            <a:off x="9090443" y="2179179"/>
            <a:ext cx="618178" cy="171780"/>
            <a:chOff x="5959359" y="5529580"/>
            <a:chExt cx="618178" cy="171780"/>
          </a:xfrm>
        </p:grpSpPr>
        <p:pic>
          <p:nvPicPr>
            <p:cNvPr id="2035" name="Picture 2034">
              <a:extLst>
                <a:ext uri="{FF2B5EF4-FFF2-40B4-BE49-F238E27FC236}">
                  <a16:creationId xmlns:a16="http://schemas.microsoft.com/office/drawing/2014/main" id="{3E4DB54C-D586-4960-AC2B-B67BA26693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6" name="Picture 2035">
              <a:extLst>
                <a:ext uri="{FF2B5EF4-FFF2-40B4-BE49-F238E27FC236}">
                  <a16:creationId xmlns:a16="http://schemas.microsoft.com/office/drawing/2014/main" id="{D0A37458-430B-46A3-BA42-D02B92AAD1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38" name="Group 2037">
            <a:extLst>
              <a:ext uri="{FF2B5EF4-FFF2-40B4-BE49-F238E27FC236}">
                <a16:creationId xmlns:a16="http://schemas.microsoft.com/office/drawing/2014/main" id="{422AEE35-A417-4D6C-9AF2-5D31262E80D3}"/>
              </a:ext>
            </a:extLst>
          </p:cNvPr>
          <p:cNvGrpSpPr/>
          <p:nvPr/>
        </p:nvGrpSpPr>
        <p:grpSpPr>
          <a:xfrm rot="5400000">
            <a:off x="9972526" y="2179179"/>
            <a:ext cx="618178" cy="171780"/>
            <a:chOff x="5959359" y="5529580"/>
            <a:chExt cx="618178" cy="171780"/>
          </a:xfrm>
        </p:grpSpPr>
        <p:pic>
          <p:nvPicPr>
            <p:cNvPr id="2039" name="Picture 2038">
              <a:extLst>
                <a:ext uri="{FF2B5EF4-FFF2-40B4-BE49-F238E27FC236}">
                  <a16:creationId xmlns:a16="http://schemas.microsoft.com/office/drawing/2014/main" id="{BC3BE140-FD34-44B0-ACA4-239F4E9DE9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0" name="Picture 2039">
              <a:extLst>
                <a:ext uri="{FF2B5EF4-FFF2-40B4-BE49-F238E27FC236}">
                  <a16:creationId xmlns:a16="http://schemas.microsoft.com/office/drawing/2014/main" id="{1728AD6E-93C8-495D-9EF0-FC951C71F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3D436C97-DAF4-4882-9CAF-91EFE63B8D2C}"/>
              </a:ext>
            </a:extLst>
          </p:cNvPr>
          <p:cNvGrpSpPr/>
          <p:nvPr/>
        </p:nvGrpSpPr>
        <p:grpSpPr>
          <a:xfrm>
            <a:off x="298949" y="4047205"/>
            <a:ext cx="314510" cy="492950"/>
            <a:chOff x="3884378" y="928777"/>
            <a:chExt cx="314510" cy="492950"/>
          </a:xfrm>
        </p:grpSpPr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DC959F0B-6CB9-4154-8989-F376A128AC4D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76BEED5B-751F-49CD-A3BD-5CD124108DF6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61B483B7-8BEA-4F6D-9A59-4B2DDBAE5B4C}"/>
              </a:ext>
            </a:extLst>
          </p:cNvPr>
          <p:cNvGrpSpPr/>
          <p:nvPr/>
        </p:nvGrpSpPr>
        <p:grpSpPr>
          <a:xfrm>
            <a:off x="1193473" y="4044452"/>
            <a:ext cx="232967" cy="494964"/>
            <a:chOff x="7007418" y="926763"/>
            <a:chExt cx="232967" cy="494964"/>
          </a:xfrm>
        </p:grpSpPr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567C30AC-9658-47EB-A42B-CC6B5C0D538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4" name="Group 203">
              <a:extLst>
                <a:ext uri="{FF2B5EF4-FFF2-40B4-BE49-F238E27FC236}">
                  <a16:creationId xmlns:a16="http://schemas.microsoft.com/office/drawing/2014/main" id="{789F7CB6-9EB2-4868-AA3E-F8D236CF4D57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205" name="TextBox 204">
                <a:extLst>
                  <a:ext uri="{FF2B5EF4-FFF2-40B4-BE49-F238E27FC236}">
                    <a16:creationId xmlns:a16="http://schemas.microsoft.com/office/drawing/2014/main" id="{96AA5807-41EE-4869-BC01-B1B0441F923D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206" name="Straight Connector 205">
                <a:extLst>
                  <a:ext uri="{FF2B5EF4-FFF2-40B4-BE49-F238E27FC236}">
                    <a16:creationId xmlns:a16="http://schemas.microsoft.com/office/drawing/2014/main" id="{3F9151BB-DCE9-484E-94F0-8B7FDF2AE1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07" name="Freeform 11">
            <a:extLst>
              <a:ext uri="{FF2B5EF4-FFF2-40B4-BE49-F238E27FC236}">
                <a16:creationId xmlns:a16="http://schemas.microsoft.com/office/drawing/2014/main" id="{F8C52997-A102-405E-8A38-B8CB2D00648E}"/>
              </a:ext>
            </a:extLst>
          </p:cNvPr>
          <p:cNvSpPr>
            <a:spLocks/>
          </p:cNvSpPr>
          <p:nvPr/>
        </p:nvSpPr>
        <p:spPr bwMode="auto">
          <a:xfrm>
            <a:off x="456130" y="3836053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208" name="Freeform 11">
            <a:extLst>
              <a:ext uri="{FF2B5EF4-FFF2-40B4-BE49-F238E27FC236}">
                <a16:creationId xmlns:a16="http://schemas.microsoft.com/office/drawing/2014/main" id="{0CA38B48-FCA0-48FE-954E-D9BC1A9C347B}"/>
              </a:ext>
            </a:extLst>
          </p:cNvPr>
          <p:cNvSpPr>
            <a:spLocks/>
          </p:cNvSpPr>
          <p:nvPr/>
        </p:nvSpPr>
        <p:spPr bwMode="auto">
          <a:xfrm>
            <a:off x="1346679" y="3831622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545B2AC3-3A3E-43F0-8FFB-5952420CB4E9}"/>
              </a:ext>
            </a:extLst>
          </p:cNvPr>
          <p:cNvGrpSpPr/>
          <p:nvPr/>
        </p:nvGrpSpPr>
        <p:grpSpPr>
          <a:xfrm>
            <a:off x="2090214" y="4042070"/>
            <a:ext cx="246564" cy="494964"/>
            <a:chOff x="7013060" y="926763"/>
            <a:chExt cx="246564" cy="494964"/>
          </a:xfrm>
        </p:grpSpPr>
        <p:cxnSp>
          <p:nvCxnSpPr>
            <p:cNvPr id="210" name="Straight Connector 209">
              <a:extLst>
                <a:ext uri="{FF2B5EF4-FFF2-40B4-BE49-F238E27FC236}">
                  <a16:creationId xmlns:a16="http://schemas.microsoft.com/office/drawing/2014/main" id="{A0DA6D9C-F9F2-4DFB-802D-A63F631A4D4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1" name="Group 210">
              <a:extLst>
                <a:ext uri="{FF2B5EF4-FFF2-40B4-BE49-F238E27FC236}">
                  <a16:creationId xmlns:a16="http://schemas.microsoft.com/office/drawing/2014/main" id="{9804F1DD-B706-4CEE-BCF5-600875B841E1}"/>
                </a:ext>
              </a:extLst>
            </p:cNvPr>
            <p:cNvGrpSpPr/>
            <p:nvPr/>
          </p:nvGrpSpPr>
          <p:grpSpPr>
            <a:xfrm>
              <a:off x="7013060" y="928608"/>
              <a:ext cx="246564" cy="493119"/>
              <a:chOff x="7013060" y="928608"/>
              <a:chExt cx="246564" cy="493119"/>
            </a:xfrm>
          </p:grpSpPr>
          <p:sp>
            <p:nvSpPr>
              <p:cNvPr id="212" name="TextBox 211">
                <a:extLst>
                  <a:ext uri="{FF2B5EF4-FFF2-40B4-BE49-F238E27FC236}">
                    <a16:creationId xmlns:a16="http://schemas.microsoft.com/office/drawing/2014/main" id="{56EE3F59-A880-4C07-B290-3E97E0D6C6C2}"/>
                  </a:ext>
                </a:extLst>
              </p:cNvPr>
              <p:cNvSpPr txBox="1"/>
              <p:nvPr/>
            </p:nvSpPr>
            <p:spPr>
              <a:xfrm>
                <a:off x="7013060" y="1021617"/>
                <a:ext cx="246564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213" name="Straight Connector 212">
                <a:extLst>
                  <a:ext uri="{FF2B5EF4-FFF2-40B4-BE49-F238E27FC236}">
                    <a16:creationId xmlns:a16="http://schemas.microsoft.com/office/drawing/2014/main" id="{891A7261-F0B8-4ECA-B066-5955FB07C8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14" name="Straight Connector 213">
            <a:extLst>
              <a:ext uri="{FF2B5EF4-FFF2-40B4-BE49-F238E27FC236}">
                <a16:creationId xmlns:a16="http://schemas.microsoft.com/office/drawing/2014/main" id="{78AC9700-DF42-446B-9085-20B8DD957FB4}"/>
              </a:ext>
            </a:extLst>
          </p:cNvPr>
          <p:cNvCxnSpPr>
            <a:cxnSpLocks/>
          </p:cNvCxnSpPr>
          <p:nvPr/>
        </p:nvCxnSpPr>
        <p:spPr>
          <a:xfrm>
            <a:off x="263260" y="4060249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5" name="Freeform 11">
            <a:extLst>
              <a:ext uri="{FF2B5EF4-FFF2-40B4-BE49-F238E27FC236}">
                <a16:creationId xmlns:a16="http://schemas.microsoft.com/office/drawing/2014/main" id="{1480ABC9-7744-494E-96B4-11EA8AD0897E}"/>
              </a:ext>
            </a:extLst>
          </p:cNvPr>
          <p:cNvSpPr>
            <a:spLocks/>
          </p:cNvSpPr>
          <p:nvPr/>
        </p:nvSpPr>
        <p:spPr bwMode="auto">
          <a:xfrm>
            <a:off x="2240131" y="383162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67FDECD2-A73D-4F6D-99D8-1AF690BA11F5}"/>
              </a:ext>
            </a:extLst>
          </p:cNvPr>
          <p:cNvGrpSpPr/>
          <p:nvPr/>
        </p:nvGrpSpPr>
        <p:grpSpPr>
          <a:xfrm>
            <a:off x="2916777" y="4042070"/>
            <a:ext cx="444352" cy="494964"/>
            <a:chOff x="6940995" y="926763"/>
            <a:chExt cx="444352" cy="494964"/>
          </a:xfrm>
        </p:grpSpPr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FAE8C7D-EACD-4AF5-9135-9278BC4C1C8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B7A923B2-774A-4B77-B20E-D728D6B69D9D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919980EA-639A-4331-A31F-80E32A8D17B1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220" name="Straight Connector 219">
                <a:extLst>
                  <a:ext uri="{FF2B5EF4-FFF2-40B4-BE49-F238E27FC236}">
                    <a16:creationId xmlns:a16="http://schemas.microsoft.com/office/drawing/2014/main" id="{81B80BBF-7AD6-44D8-B5A6-2DB5B13211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21" name="Freeform 11">
            <a:extLst>
              <a:ext uri="{FF2B5EF4-FFF2-40B4-BE49-F238E27FC236}">
                <a16:creationId xmlns:a16="http://schemas.microsoft.com/office/drawing/2014/main" id="{8A7B4661-716D-4F5B-AF53-F208D8191D9C}"/>
              </a:ext>
            </a:extLst>
          </p:cNvPr>
          <p:cNvSpPr>
            <a:spLocks/>
          </p:cNvSpPr>
          <p:nvPr/>
        </p:nvSpPr>
        <p:spPr bwMode="auto">
          <a:xfrm>
            <a:off x="3133121" y="382934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C65B6C7E-C62B-4940-AA2D-6E8E7197EBCE}"/>
              </a:ext>
            </a:extLst>
          </p:cNvPr>
          <p:cNvGrpSpPr/>
          <p:nvPr/>
        </p:nvGrpSpPr>
        <p:grpSpPr>
          <a:xfrm>
            <a:off x="3809767" y="4039793"/>
            <a:ext cx="444352" cy="494964"/>
            <a:chOff x="6940995" y="926763"/>
            <a:chExt cx="444352" cy="494964"/>
          </a:xfrm>
        </p:grpSpPr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89DED641-2A94-401E-BF82-3A3C0058105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4" name="Group 223">
              <a:extLst>
                <a:ext uri="{FF2B5EF4-FFF2-40B4-BE49-F238E27FC236}">
                  <a16:creationId xmlns:a16="http://schemas.microsoft.com/office/drawing/2014/main" id="{33558E2A-4A63-415C-9167-7FD2F4B55F82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225" name="TextBox 224">
                <a:extLst>
                  <a:ext uri="{FF2B5EF4-FFF2-40B4-BE49-F238E27FC236}">
                    <a16:creationId xmlns:a16="http://schemas.microsoft.com/office/drawing/2014/main" id="{B2C79427-458A-4726-8CA8-4497CD2B04BC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</a:t>
                </a:r>
              </a:p>
            </p:txBody>
          </p:sp>
          <p:cxnSp>
            <p:nvCxnSpPr>
              <p:cNvPr id="226" name="Straight Connector 225">
                <a:extLst>
                  <a:ext uri="{FF2B5EF4-FFF2-40B4-BE49-F238E27FC236}">
                    <a16:creationId xmlns:a16="http://schemas.microsoft.com/office/drawing/2014/main" id="{EFB683D1-C2EA-402B-A5CF-AE87C06466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27" name="Freeform 11">
            <a:extLst>
              <a:ext uri="{FF2B5EF4-FFF2-40B4-BE49-F238E27FC236}">
                <a16:creationId xmlns:a16="http://schemas.microsoft.com/office/drawing/2014/main" id="{7091B473-5B0D-4F66-8ED3-F4B4B36C6D5C}"/>
              </a:ext>
            </a:extLst>
          </p:cNvPr>
          <p:cNvSpPr>
            <a:spLocks/>
          </p:cNvSpPr>
          <p:nvPr/>
        </p:nvSpPr>
        <p:spPr bwMode="auto">
          <a:xfrm>
            <a:off x="4027215" y="382934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0A0A8206-9A4A-47AA-8CD4-0A97ECA7DDAD}"/>
              </a:ext>
            </a:extLst>
          </p:cNvPr>
          <p:cNvGrpSpPr/>
          <p:nvPr/>
        </p:nvGrpSpPr>
        <p:grpSpPr>
          <a:xfrm>
            <a:off x="4710015" y="4039793"/>
            <a:ext cx="444352" cy="494964"/>
            <a:chOff x="6947149" y="926763"/>
            <a:chExt cx="444352" cy="494964"/>
          </a:xfrm>
        </p:grpSpPr>
        <p:cxnSp>
          <p:nvCxnSpPr>
            <p:cNvPr id="229" name="Straight Connector 228">
              <a:extLst>
                <a:ext uri="{FF2B5EF4-FFF2-40B4-BE49-F238E27FC236}">
                  <a16:creationId xmlns:a16="http://schemas.microsoft.com/office/drawing/2014/main" id="{D48EFCB5-0AF6-46AC-AC36-394213E09D4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0" name="Group 229">
              <a:extLst>
                <a:ext uri="{FF2B5EF4-FFF2-40B4-BE49-F238E27FC236}">
                  <a16:creationId xmlns:a16="http://schemas.microsoft.com/office/drawing/2014/main" id="{6F081206-3DA6-40C8-826A-D9BA00EEC66F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9349926E-89D6-4F42-81EC-80D30BFD056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9788C852-3C36-4C2D-8DD1-CB80E750E8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33" name="Freeform 11">
            <a:extLst>
              <a:ext uri="{FF2B5EF4-FFF2-40B4-BE49-F238E27FC236}">
                <a16:creationId xmlns:a16="http://schemas.microsoft.com/office/drawing/2014/main" id="{A998785B-C49E-4A9B-937B-8010127A7677}"/>
              </a:ext>
            </a:extLst>
          </p:cNvPr>
          <p:cNvSpPr>
            <a:spLocks/>
          </p:cNvSpPr>
          <p:nvPr/>
        </p:nvSpPr>
        <p:spPr bwMode="auto">
          <a:xfrm>
            <a:off x="4922071" y="383580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34" name="Group 233">
            <a:extLst>
              <a:ext uri="{FF2B5EF4-FFF2-40B4-BE49-F238E27FC236}">
                <a16:creationId xmlns:a16="http://schemas.microsoft.com/office/drawing/2014/main" id="{914AD61B-5EDD-432F-9777-8B8C7525C20C}"/>
              </a:ext>
            </a:extLst>
          </p:cNvPr>
          <p:cNvGrpSpPr/>
          <p:nvPr/>
        </p:nvGrpSpPr>
        <p:grpSpPr>
          <a:xfrm>
            <a:off x="5604871" y="4046250"/>
            <a:ext cx="444352" cy="494964"/>
            <a:chOff x="6947149" y="926763"/>
            <a:chExt cx="444352" cy="494964"/>
          </a:xfrm>
        </p:grpSpPr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9D2E5759-57FE-49E5-8F1C-F2054031708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F7C50DC0-E9F4-4D06-B215-9C2025106D0A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49617CBC-A501-42BA-B6E4-FE1F493C9BC8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238" name="Straight Connector 237">
                <a:extLst>
                  <a:ext uri="{FF2B5EF4-FFF2-40B4-BE49-F238E27FC236}">
                    <a16:creationId xmlns:a16="http://schemas.microsoft.com/office/drawing/2014/main" id="{34DCF42C-CD0B-4C38-AE74-3DE9C55088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39" name="Freeform 11">
            <a:extLst>
              <a:ext uri="{FF2B5EF4-FFF2-40B4-BE49-F238E27FC236}">
                <a16:creationId xmlns:a16="http://schemas.microsoft.com/office/drawing/2014/main" id="{3F4F0739-17FB-472C-B7BC-7A3F0319DA2F}"/>
              </a:ext>
            </a:extLst>
          </p:cNvPr>
          <p:cNvSpPr>
            <a:spLocks/>
          </p:cNvSpPr>
          <p:nvPr/>
        </p:nvSpPr>
        <p:spPr bwMode="auto">
          <a:xfrm>
            <a:off x="5819235" y="383673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A2F172D6-28D9-4025-AA66-3712B3D2EC12}"/>
              </a:ext>
            </a:extLst>
          </p:cNvPr>
          <p:cNvGrpSpPr/>
          <p:nvPr/>
        </p:nvGrpSpPr>
        <p:grpSpPr>
          <a:xfrm>
            <a:off x="6502035" y="4047184"/>
            <a:ext cx="444352" cy="494964"/>
            <a:chOff x="6947149" y="926763"/>
            <a:chExt cx="444352" cy="494964"/>
          </a:xfrm>
        </p:grpSpPr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3536AADA-1938-419D-B85A-1268879126F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C969F10D-8225-4F7B-91B9-1D1D2CBC1FEB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43" name="TextBox 242">
                <a:extLst>
                  <a:ext uri="{FF2B5EF4-FFF2-40B4-BE49-F238E27FC236}">
                    <a16:creationId xmlns:a16="http://schemas.microsoft.com/office/drawing/2014/main" id="{E6F3DCC0-BACB-40EB-B9D1-083E70BF503B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28</a:t>
                </a:r>
              </a:p>
            </p:txBody>
          </p:sp>
          <p:cxnSp>
            <p:nvCxnSpPr>
              <p:cNvPr id="244" name="Straight Connector 243">
                <a:extLst>
                  <a:ext uri="{FF2B5EF4-FFF2-40B4-BE49-F238E27FC236}">
                    <a16:creationId xmlns:a16="http://schemas.microsoft.com/office/drawing/2014/main" id="{895CF8D2-0135-4B41-8AF2-CD3DA171C1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45" name="Freeform 11">
            <a:extLst>
              <a:ext uri="{FF2B5EF4-FFF2-40B4-BE49-F238E27FC236}">
                <a16:creationId xmlns:a16="http://schemas.microsoft.com/office/drawing/2014/main" id="{5DBEE571-D07E-4805-BF16-7ACA1197FB0D}"/>
              </a:ext>
            </a:extLst>
          </p:cNvPr>
          <p:cNvSpPr>
            <a:spLocks/>
          </p:cNvSpPr>
          <p:nvPr/>
        </p:nvSpPr>
        <p:spPr bwMode="auto">
          <a:xfrm>
            <a:off x="6709982" y="383992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9B1EE125-4264-42C6-AC06-97B33EB86B91}"/>
              </a:ext>
            </a:extLst>
          </p:cNvPr>
          <p:cNvGrpSpPr/>
          <p:nvPr/>
        </p:nvGrpSpPr>
        <p:grpSpPr>
          <a:xfrm>
            <a:off x="7392782" y="4050377"/>
            <a:ext cx="444352" cy="494964"/>
            <a:chOff x="6947149" y="926763"/>
            <a:chExt cx="444352" cy="494964"/>
          </a:xfrm>
        </p:grpSpPr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0C52B44E-0738-4543-A752-6684D0EB8F2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8" name="Group 247">
              <a:extLst>
                <a:ext uri="{FF2B5EF4-FFF2-40B4-BE49-F238E27FC236}">
                  <a16:creationId xmlns:a16="http://schemas.microsoft.com/office/drawing/2014/main" id="{58926905-9942-432B-B0BC-46F388035EB5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DB71E5E8-438D-49C8-91A5-195742476BA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32</a:t>
                </a:r>
              </a:p>
            </p:txBody>
          </p:sp>
          <p:cxnSp>
            <p:nvCxnSpPr>
              <p:cNvPr id="250" name="Straight Connector 249">
                <a:extLst>
                  <a:ext uri="{FF2B5EF4-FFF2-40B4-BE49-F238E27FC236}">
                    <a16:creationId xmlns:a16="http://schemas.microsoft.com/office/drawing/2014/main" id="{CF7118AA-3EEB-4B89-BEE5-B7E0E44EF9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1" name="Freeform 11">
            <a:extLst>
              <a:ext uri="{FF2B5EF4-FFF2-40B4-BE49-F238E27FC236}">
                <a16:creationId xmlns:a16="http://schemas.microsoft.com/office/drawing/2014/main" id="{6C1055F6-C723-441D-A261-B46611CD20DE}"/>
              </a:ext>
            </a:extLst>
          </p:cNvPr>
          <p:cNvSpPr>
            <a:spLocks/>
          </p:cNvSpPr>
          <p:nvPr/>
        </p:nvSpPr>
        <p:spPr bwMode="auto">
          <a:xfrm>
            <a:off x="7602876" y="384152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16059D2E-FCAA-4DB7-AE19-38C7FAB887FE}"/>
              </a:ext>
            </a:extLst>
          </p:cNvPr>
          <p:cNvGrpSpPr/>
          <p:nvPr/>
        </p:nvGrpSpPr>
        <p:grpSpPr>
          <a:xfrm>
            <a:off x="8285676" y="4051970"/>
            <a:ext cx="444352" cy="494964"/>
            <a:chOff x="6947149" y="926763"/>
            <a:chExt cx="444352" cy="494964"/>
          </a:xfrm>
        </p:grpSpPr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076DCC97-4C3B-40A0-9F95-3914BCE3BAA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2B9078C2-3225-4FAE-92D0-96D2AF73A78B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DE8DD829-5DD2-4043-A40E-389218AFF5E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</a:t>
                </a:r>
              </a:p>
            </p:txBody>
          </p:sp>
          <p:cxnSp>
            <p:nvCxnSpPr>
              <p:cNvPr id="256" name="Straight Connector 255">
                <a:extLst>
                  <a:ext uri="{FF2B5EF4-FFF2-40B4-BE49-F238E27FC236}">
                    <a16:creationId xmlns:a16="http://schemas.microsoft.com/office/drawing/2014/main" id="{E49CA618-89F4-46A3-B97C-28FCE01FAC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7" name="Freeform 11">
            <a:extLst>
              <a:ext uri="{FF2B5EF4-FFF2-40B4-BE49-F238E27FC236}">
                <a16:creationId xmlns:a16="http://schemas.microsoft.com/office/drawing/2014/main" id="{A526939E-2C0B-480E-A61B-02ED25FDC9F6}"/>
              </a:ext>
            </a:extLst>
          </p:cNvPr>
          <p:cNvSpPr>
            <a:spLocks/>
          </p:cNvSpPr>
          <p:nvPr/>
        </p:nvSpPr>
        <p:spPr bwMode="auto">
          <a:xfrm>
            <a:off x="8486597" y="383580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04DDF0C9-D1C0-4899-8895-3EB3E90243EC}"/>
              </a:ext>
            </a:extLst>
          </p:cNvPr>
          <p:cNvGrpSpPr/>
          <p:nvPr/>
        </p:nvGrpSpPr>
        <p:grpSpPr>
          <a:xfrm>
            <a:off x="9169397" y="4046250"/>
            <a:ext cx="444352" cy="494964"/>
            <a:chOff x="6947149" y="926763"/>
            <a:chExt cx="444352" cy="494964"/>
          </a:xfrm>
        </p:grpSpPr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EF81786C-F6F3-4EA9-A89F-00D9E0AC1E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0" name="Group 259">
              <a:extLst>
                <a:ext uri="{FF2B5EF4-FFF2-40B4-BE49-F238E27FC236}">
                  <a16:creationId xmlns:a16="http://schemas.microsoft.com/office/drawing/2014/main" id="{5AB674FC-A0A0-482F-9C3E-03D90D37F37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61" name="TextBox 260">
                <a:extLst>
                  <a:ext uri="{FF2B5EF4-FFF2-40B4-BE49-F238E27FC236}">
                    <a16:creationId xmlns:a16="http://schemas.microsoft.com/office/drawing/2014/main" id="{7CA1A71E-A179-4D6C-910D-6008394C5B42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262" name="Straight Connector 261">
                <a:extLst>
                  <a:ext uri="{FF2B5EF4-FFF2-40B4-BE49-F238E27FC236}">
                    <a16:creationId xmlns:a16="http://schemas.microsoft.com/office/drawing/2014/main" id="{8E766E78-1942-4A74-905D-AA3CE5E50A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3" name="Freeform 11">
            <a:extLst>
              <a:ext uri="{FF2B5EF4-FFF2-40B4-BE49-F238E27FC236}">
                <a16:creationId xmlns:a16="http://schemas.microsoft.com/office/drawing/2014/main" id="{4ECFC261-A0DC-4FC7-A149-53F30B7A2619}"/>
              </a:ext>
            </a:extLst>
          </p:cNvPr>
          <p:cNvSpPr>
            <a:spLocks/>
          </p:cNvSpPr>
          <p:nvPr/>
        </p:nvSpPr>
        <p:spPr bwMode="auto">
          <a:xfrm>
            <a:off x="9388941" y="384152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5089DFE2-656C-4013-8778-6713D5ECA442}"/>
              </a:ext>
            </a:extLst>
          </p:cNvPr>
          <p:cNvGrpSpPr/>
          <p:nvPr/>
        </p:nvGrpSpPr>
        <p:grpSpPr>
          <a:xfrm>
            <a:off x="10071741" y="4051970"/>
            <a:ext cx="444352" cy="494964"/>
            <a:chOff x="6947149" y="926763"/>
            <a:chExt cx="444352" cy="494964"/>
          </a:xfrm>
        </p:grpSpPr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A709C91B-7708-4B4C-ACD0-187D7BDD0B6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7C45E1CD-5376-40CD-A3F4-1470F005983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67" name="TextBox 266">
                <a:extLst>
                  <a:ext uri="{FF2B5EF4-FFF2-40B4-BE49-F238E27FC236}">
                    <a16:creationId xmlns:a16="http://schemas.microsoft.com/office/drawing/2014/main" id="{E583FA46-A382-451B-8070-17D2AACE9BA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44</a:t>
                </a:r>
              </a:p>
            </p:txBody>
          </p:sp>
          <p:cxnSp>
            <p:nvCxnSpPr>
              <p:cNvPr id="268" name="Straight Connector 267">
                <a:extLst>
                  <a:ext uri="{FF2B5EF4-FFF2-40B4-BE49-F238E27FC236}">
                    <a16:creationId xmlns:a16="http://schemas.microsoft.com/office/drawing/2014/main" id="{EC1B25EC-42F8-4E73-AC1F-9BB25D3BAF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9" name="Freeform 11">
            <a:extLst>
              <a:ext uri="{FF2B5EF4-FFF2-40B4-BE49-F238E27FC236}">
                <a16:creationId xmlns:a16="http://schemas.microsoft.com/office/drawing/2014/main" id="{4AE071F4-3FD4-4BB9-98B5-E638F27A9236}"/>
              </a:ext>
            </a:extLst>
          </p:cNvPr>
          <p:cNvSpPr>
            <a:spLocks/>
          </p:cNvSpPr>
          <p:nvPr/>
        </p:nvSpPr>
        <p:spPr bwMode="auto">
          <a:xfrm>
            <a:off x="10275498" y="383506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70" name="Group 269">
            <a:extLst>
              <a:ext uri="{FF2B5EF4-FFF2-40B4-BE49-F238E27FC236}">
                <a16:creationId xmlns:a16="http://schemas.microsoft.com/office/drawing/2014/main" id="{88547555-C4AB-404C-97A9-B8418A0E9295}"/>
              </a:ext>
            </a:extLst>
          </p:cNvPr>
          <p:cNvGrpSpPr/>
          <p:nvPr/>
        </p:nvGrpSpPr>
        <p:grpSpPr>
          <a:xfrm>
            <a:off x="10950345" y="4045511"/>
            <a:ext cx="444352" cy="494964"/>
            <a:chOff x="6939196" y="926763"/>
            <a:chExt cx="444352" cy="494964"/>
          </a:xfrm>
        </p:grpSpPr>
        <p:cxnSp>
          <p:nvCxnSpPr>
            <p:cNvPr id="271" name="Straight Connector 270">
              <a:extLst>
                <a:ext uri="{FF2B5EF4-FFF2-40B4-BE49-F238E27FC236}">
                  <a16:creationId xmlns:a16="http://schemas.microsoft.com/office/drawing/2014/main" id="{CBB6DA95-756E-4266-BC2A-4EBA76058E2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2" name="Group 271">
              <a:extLst>
                <a:ext uri="{FF2B5EF4-FFF2-40B4-BE49-F238E27FC236}">
                  <a16:creationId xmlns:a16="http://schemas.microsoft.com/office/drawing/2014/main" id="{03EC91C7-7D07-4B00-81BB-923C6C4FFE94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273" name="TextBox 272">
                <a:extLst>
                  <a:ext uri="{FF2B5EF4-FFF2-40B4-BE49-F238E27FC236}">
                    <a16:creationId xmlns:a16="http://schemas.microsoft.com/office/drawing/2014/main" id="{6BACA226-C148-424A-9D6D-52A1A9C2C1B9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48</a:t>
                </a:r>
              </a:p>
            </p:txBody>
          </p:sp>
          <p:cxnSp>
            <p:nvCxnSpPr>
              <p:cNvPr id="274" name="Straight Connector 273">
                <a:extLst>
                  <a:ext uri="{FF2B5EF4-FFF2-40B4-BE49-F238E27FC236}">
                    <a16:creationId xmlns:a16="http://schemas.microsoft.com/office/drawing/2014/main" id="{AFC270AE-F4D0-449B-96C2-2A72836825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75" name="Oval 274">
            <a:extLst>
              <a:ext uri="{FF2B5EF4-FFF2-40B4-BE49-F238E27FC236}">
                <a16:creationId xmlns:a16="http://schemas.microsoft.com/office/drawing/2014/main" id="{0B491341-06A4-43B0-A246-BB44D345AFA2}"/>
              </a:ext>
            </a:extLst>
          </p:cNvPr>
          <p:cNvSpPr/>
          <p:nvPr/>
        </p:nvSpPr>
        <p:spPr>
          <a:xfrm>
            <a:off x="376841" y="3894681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71FC18F7-1776-496B-A71A-041E3FDCB9CD}"/>
              </a:ext>
            </a:extLst>
          </p:cNvPr>
          <p:cNvGrpSpPr/>
          <p:nvPr/>
        </p:nvGrpSpPr>
        <p:grpSpPr>
          <a:xfrm rot="5400000">
            <a:off x="10423063" y="5314370"/>
            <a:ext cx="1509751" cy="174822"/>
            <a:chOff x="5959359" y="5529580"/>
            <a:chExt cx="1509751" cy="174822"/>
          </a:xfrm>
        </p:grpSpPr>
        <p:pic>
          <p:nvPicPr>
            <p:cNvPr id="277" name="Picture 276">
              <a:extLst>
                <a:ext uri="{FF2B5EF4-FFF2-40B4-BE49-F238E27FC236}">
                  <a16:creationId xmlns:a16="http://schemas.microsoft.com/office/drawing/2014/main" id="{C36E9CD2-0A51-4EBD-8829-FA77596C8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8" name="Picture 277">
              <a:extLst>
                <a:ext uri="{FF2B5EF4-FFF2-40B4-BE49-F238E27FC236}">
                  <a16:creationId xmlns:a16="http://schemas.microsoft.com/office/drawing/2014/main" id="{5E39FE76-48B2-4C1C-BD8C-723F19ACA5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9" name="Picture 278">
              <a:extLst>
                <a:ext uri="{FF2B5EF4-FFF2-40B4-BE49-F238E27FC236}">
                  <a16:creationId xmlns:a16="http://schemas.microsoft.com/office/drawing/2014/main" id="{51CC0520-0899-4B7C-9013-9A5322F7E2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0" name="Picture 279">
              <a:extLst>
                <a:ext uri="{FF2B5EF4-FFF2-40B4-BE49-F238E27FC236}">
                  <a16:creationId xmlns:a16="http://schemas.microsoft.com/office/drawing/2014/main" id="{F5D2E037-D911-4D17-8049-BFBEF6DD45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1B99DD9B-DD7B-45B6-8B12-9B254B179398}"/>
              </a:ext>
            </a:extLst>
          </p:cNvPr>
          <p:cNvGrpSpPr/>
          <p:nvPr/>
        </p:nvGrpSpPr>
        <p:grpSpPr>
          <a:xfrm rot="5400000">
            <a:off x="597967" y="5316105"/>
            <a:ext cx="1509751" cy="174822"/>
            <a:chOff x="5959359" y="5529580"/>
            <a:chExt cx="1509751" cy="174822"/>
          </a:xfrm>
        </p:grpSpPr>
        <p:pic>
          <p:nvPicPr>
            <p:cNvPr id="282" name="Picture 281">
              <a:extLst>
                <a:ext uri="{FF2B5EF4-FFF2-40B4-BE49-F238E27FC236}">
                  <a16:creationId xmlns:a16="http://schemas.microsoft.com/office/drawing/2014/main" id="{F07AA8AE-8E56-48EF-B689-1627193E8A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3" name="Picture 282">
              <a:extLst>
                <a:ext uri="{FF2B5EF4-FFF2-40B4-BE49-F238E27FC236}">
                  <a16:creationId xmlns:a16="http://schemas.microsoft.com/office/drawing/2014/main" id="{C793D557-59A5-4FFA-8AFD-818DD7061C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4" name="Picture 283">
              <a:extLst>
                <a:ext uri="{FF2B5EF4-FFF2-40B4-BE49-F238E27FC236}">
                  <a16:creationId xmlns:a16="http://schemas.microsoft.com/office/drawing/2014/main" id="{60E5B1A0-2D61-433C-A133-3D508A38B4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5" name="Picture 284">
              <a:extLst>
                <a:ext uri="{FF2B5EF4-FFF2-40B4-BE49-F238E27FC236}">
                  <a16:creationId xmlns:a16="http://schemas.microsoft.com/office/drawing/2014/main" id="{F2081A1B-1B86-4242-96E0-3D20095199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D7C75210-C765-4426-96BD-1F0726914227}"/>
              </a:ext>
            </a:extLst>
          </p:cNvPr>
          <p:cNvGrpSpPr/>
          <p:nvPr/>
        </p:nvGrpSpPr>
        <p:grpSpPr>
          <a:xfrm rot="5400000">
            <a:off x="1483092" y="5316105"/>
            <a:ext cx="1509751" cy="174822"/>
            <a:chOff x="5959359" y="5529580"/>
            <a:chExt cx="1509751" cy="174822"/>
          </a:xfrm>
        </p:grpSpPr>
        <p:pic>
          <p:nvPicPr>
            <p:cNvPr id="287" name="Picture 286">
              <a:extLst>
                <a:ext uri="{FF2B5EF4-FFF2-40B4-BE49-F238E27FC236}">
                  <a16:creationId xmlns:a16="http://schemas.microsoft.com/office/drawing/2014/main" id="{80D3A57A-4682-46BF-AFF9-851D6BFD02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8" name="Picture 287">
              <a:extLst>
                <a:ext uri="{FF2B5EF4-FFF2-40B4-BE49-F238E27FC236}">
                  <a16:creationId xmlns:a16="http://schemas.microsoft.com/office/drawing/2014/main" id="{F71FF438-8A38-450A-9173-881230EAA3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9" name="Picture 288">
              <a:extLst>
                <a:ext uri="{FF2B5EF4-FFF2-40B4-BE49-F238E27FC236}">
                  <a16:creationId xmlns:a16="http://schemas.microsoft.com/office/drawing/2014/main" id="{5FF10495-192C-4139-9FBB-7FBDA4ADFD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0" name="Picture 289">
              <a:extLst>
                <a:ext uri="{FF2B5EF4-FFF2-40B4-BE49-F238E27FC236}">
                  <a16:creationId xmlns:a16="http://schemas.microsoft.com/office/drawing/2014/main" id="{CD4C561D-2C26-48F5-9A65-7D9F30A536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4FEF079E-09D0-415C-B32A-9B0439FEF60F}"/>
              </a:ext>
            </a:extLst>
          </p:cNvPr>
          <p:cNvGrpSpPr/>
          <p:nvPr/>
        </p:nvGrpSpPr>
        <p:grpSpPr>
          <a:xfrm rot="5400000">
            <a:off x="2378962" y="5316105"/>
            <a:ext cx="1509751" cy="174822"/>
            <a:chOff x="5959359" y="5529580"/>
            <a:chExt cx="1509751" cy="174822"/>
          </a:xfrm>
        </p:grpSpPr>
        <p:pic>
          <p:nvPicPr>
            <p:cNvPr id="292" name="Picture 291">
              <a:extLst>
                <a:ext uri="{FF2B5EF4-FFF2-40B4-BE49-F238E27FC236}">
                  <a16:creationId xmlns:a16="http://schemas.microsoft.com/office/drawing/2014/main" id="{8D5E54E0-9B94-4C07-B27B-2A17958E2B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3" name="Picture 292">
              <a:extLst>
                <a:ext uri="{FF2B5EF4-FFF2-40B4-BE49-F238E27FC236}">
                  <a16:creationId xmlns:a16="http://schemas.microsoft.com/office/drawing/2014/main" id="{1C59B193-474D-40EF-8AAB-5FCE2C64A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4" name="Picture 293">
              <a:extLst>
                <a:ext uri="{FF2B5EF4-FFF2-40B4-BE49-F238E27FC236}">
                  <a16:creationId xmlns:a16="http://schemas.microsoft.com/office/drawing/2014/main" id="{F66901F4-6F31-4D78-BA96-FBC99E0B1F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5" name="Picture 294">
              <a:extLst>
                <a:ext uri="{FF2B5EF4-FFF2-40B4-BE49-F238E27FC236}">
                  <a16:creationId xmlns:a16="http://schemas.microsoft.com/office/drawing/2014/main" id="{9BC1FB91-1238-4374-BE6E-AE05991A45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9B5CCD36-AF3A-4103-991F-A8DA86DD5023}"/>
              </a:ext>
            </a:extLst>
          </p:cNvPr>
          <p:cNvGrpSpPr/>
          <p:nvPr/>
        </p:nvGrpSpPr>
        <p:grpSpPr>
          <a:xfrm rot="5400000">
            <a:off x="3280685" y="5316106"/>
            <a:ext cx="1509751" cy="174822"/>
            <a:chOff x="5959359" y="5529580"/>
            <a:chExt cx="1509751" cy="174822"/>
          </a:xfrm>
        </p:grpSpPr>
        <p:pic>
          <p:nvPicPr>
            <p:cNvPr id="297" name="Picture 296">
              <a:extLst>
                <a:ext uri="{FF2B5EF4-FFF2-40B4-BE49-F238E27FC236}">
                  <a16:creationId xmlns:a16="http://schemas.microsoft.com/office/drawing/2014/main" id="{A84B1274-E2E8-4414-901A-6D3C62DE4B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8" name="Picture 297">
              <a:extLst>
                <a:ext uri="{FF2B5EF4-FFF2-40B4-BE49-F238E27FC236}">
                  <a16:creationId xmlns:a16="http://schemas.microsoft.com/office/drawing/2014/main" id="{1678FF85-2FA7-45E0-9E06-507717AE80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9" name="Picture 298">
              <a:extLst>
                <a:ext uri="{FF2B5EF4-FFF2-40B4-BE49-F238E27FC236}">
                  <a16:creationId xmlns:a16="http://schemas.microsoft.com/office/drawing/2014/main" id="{D0161CD6-B0E4-49EA-BF5B-DAD5D75AC6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0" name="Picture 299">
              <a:extLst>
                <a:ext uri="{FF2B5EF4-FFF2-40B4-BE49-F238E27FC236}">
                  <a16:creationId xmlns:a16="http://schemas.microsoft.com/office/drawing/2014/main" id="{6E240B4C-E181-45A3-96E2-E15C9F901E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FFB6C929-6076-4A17-AC73-D4CCA100D1DA}"/>
              </a:ext>
            </a:extLst>
          </p:cNvPr>
          <p:cNvGrpSpPr/>
          <p:nvPr/>
        </p:nvGrpSpPr>
        <p:grpSpPr>
          <a:xfrm rot="5400000">
            <a:off x="4176554" y="5316106"/>
            <a:ext cx="1509751" cy="174822"/>
            <a:chOff x="5959359" y="5529580"/>
            <a:chExt cx="1509751" cy="174822"/>
          </a:xfrm>
        </p:grpSpPr>
        <p:pic>
          <p:nvPicPr>
            <p:cNvPr id="302" name="Picture 301">
              <a:extLst>
                <a:ext uri="{FF2B5EF4-FFF2-40B4-BE49-F238E27FC236}">
                  <a16:creationId xmlns:a16="http://schemas.microsoft.com/office/drawing/2014/main" id="{8F70AC9D-76FF-4349-8FC5-3E6213FFEC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3" name="Picture 302">
              <a:extLst>
                <a:ext uri="{FF2B5EF4-FFF2-40B4-BE49-F238E27FC236}">
                  <a16:creationId xmlns:a16="http://schemas.microsoft.com/office/drawing/2014/main" id="{1BE22053-FE18-43BC-8872-E2C4508048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4" name="Picture 303">
              <a:extLst>
                <a:ext uri="{FF2B5EF4-FFF2-40B4-BE49-F238E27FC236}">
                  <a16:creationId xmlns:a16="http://schemas.microsoft.com/office/drawing/2014/main" id="{DD1D8B51-7EF4-4875-873D-40F3552A06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5" name="Picture 304">
              <a:extLst>
                <a:ext uri="{FF2B5EF4-FFF2-40B4-BE49-F238E27FC236}">
                  <a16:creationId xmlns:a16="http://schemas.microsoft.com/office/drawing/2014/main" id="{0EB14749-6D51-421A-BE09-FA9AE182B5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06" name="Group 305">
            <a:extLst>
              <a:ext uri="{FF2B5EF4-FFF2-40B4-BE49-F238E27FC236}">
                <a16:creationId xmlns:a16="http://schemas.microsoft.com/office/drawing/2014/main" id="{06D021D1-56B4-4553-8D41-DE38C61B41CC}"/>
              </a:ext>
            </a:extLst>
          </p:cNvPr>
          <p:cNvGrpSpPr/>
          <p:nvPr/>
        </p:nvGrpSpPr>
        <p:grpSpPr>
          <a:xfrm rot="5400000">
            <a:off x="5061679" y="5316106"/>
            <a:ext cx="1509751" cy="174822"/>
            <a:chOff x="5959359" y="5529580"/>
            <a:chExt cx="1509751" cy="174822"/>
          </a:xfrm>
        </p:grpSpPr>
        <p:pic>
          <p:nvPicPr>
            <p:cNvPr id="307" name="Picture 306">
              <a:extLst>
                <a:ext uri="{FF2B5EF4-FFF2-40B4-BE49-F238E27FC236}">
                  <a16:creationId xmlns:a16="http://schemas.microsoft.com/office/drawing/2014/main" id="{90E5AD96-4C25-4034-BFB1-9C8259F47D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8" name="Picture 307">
              <a:extLst>
                <a:ext uri="{FF2B5EF4-FFF2-40B4-BE49-F238E27FC236}">
                  <a16:creationId xmlns:a16="http://schemas.microsoft.com/office/drawing/2014/main" id="{9FC60E21-3BA3-4CB5-8F5B-8FF94ACC9F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9" name="Picture 308">
              <a:extLst>
                <a:ext uri="{FF2B5EF4-FFF2-40B4-BE49-F238E27FC236}">
                  <a16:creationId xmlns:a16="http://schemas.microsoft.com/office/drawing/2014/main" id="{DB7EBBE7-19B6-4936-A46D-2DB0A07491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0" name="Picture 309">
              <a:extLst>
                <a:ext uri="{FF2B5EF4-FFF2-40B4-BE49-F238E27FC236}">
                  <a16:creationId xmlns:a16="http://schemas.microsoft.com/office/drawing/2014/main" id="{A8C0E8FC-5CF0-496C-AA48-C3A4FBD7F6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50FB8D2A-EE2F-4BEC-9D07-6FE7F6D9099B}"/>
              </a:ext>
            </a:extLst>
          </p:cNvPr>
          <p:cNvGrpSpPr/>
          <p:nvPr/>
        </p:nvGrpSpPr>
        <p:grpSpPr>
          <a:xfrm rot="5400000">
            <a:off x="5957548" y="5316106"/>
            <a:ext cx="1509751" cy="174822"/>
            <a:chOff x="5959359" y="5529580"/>
            <a:chExt cx="1509751" cy="174822"/>
          </a:xfrm>
        </p:grpSpPr>
        <p:pic>
          <p:nvPicPr>
            <p:cNvPr id="312" name="Picture 311">
              <a:extLst>
                <a:ext uri="{FF2B5EF4-FFF2-40B4-BE49-F238E27FC236}">
                  <a16:creationId xmlns:a16="http://schemas.microsoft.com/office/drawing/2014/main" id="{0FFDCF43-3EC2-44E2-8977-E1F3B6B9D8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3" name="Picture 312">
              <a:extLst>
                <a:ext uri="{FF2B5EF4-FFF2-40B4-BE49-F238E27FC236}">
                  <a16:creationId xmlns:a16="http://schemas.microsoft.com/office/drawing/2014/main" id="{A53AAA43-6CA5-4E4C-BB52-A97DBC1FFC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4" name="Picture 313">
              <a:extLst>
                <a:ext uri="{FF2B5EF4-FFF2-40B4-BE49-F238E27FC236}">
                  <a16:creationId xmlns:a16="http://schemas.microsoft.com/office/drawing/2014/main" id="{38A0C9F4-4C4D-41B4-AFDD-66E3EEEADE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5" name="Picture 314">
              <a:extLst>
                <a:ext uri="{FF2B5EF4-FFF2-40B4-BE49-F238E27FC236}">
                  <a16:creationId xmlns:a16="http://schemas.microsoft.com/office/drawing/2014/main" id="{DC7513E9-14D4-428E-AC3E-DE26C4A27C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9B0ED51B-6FDE-48F0-B4A8-7D75F1E648FA}"/>
              </a:ext>
            </a:extLst>
          </p:cNvPr>
          <p:cNvGrpSpPr/>
          <p:nvPr/>
        </p:nvGrpSpPr>
        <p:grpSpPr>
          <a:xfrm rot="5400000">
            <a:off x="6857546" y="5314369"/>
            <a:ext cx="1509751" cy="174822"/>
            <a:chOff x="5959359" y="5529580"/>
            <a:chExt cx="1509751" cy="174822"/>
          </a:xfrm>
        </p:grpSpPr>
        <p:pic>
          <p:nvPicPr>
            <p:cNvPr id="317" name="Picture 316">
              <a:extLst>
                <a:ext uri="{FF2B5EF4-FFF2-40B4-BE49-F238E27FC236}">
                  <a16:creationId xmlns:a16="http://schemas.microsoft.com/office/drawing/2014/main" id="{8A22A772-1FBE-48A8-BBAF-5431FF914A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8" name="Picture 317">
              <a:extLst>
                <a:ext uri="{FF2B5EF4-FFF2-40B4-BE49-F238E27FC236}">
                  <a16:creationId xmlns:a16="http://schemas.microsoft.com/office/drawing/2014/main" id="{FEDB67EE-5F0E-45DB-9B9A-FAFEA54B6F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9" name="Picture 318">
              <a:extLst>
                <a:ext uri="{FF2B5EF4-FFF2-40B4-BE49-F238E27FC236}">
                  <a16:creationId xmlns:a16="http://schemas.microsoft.com/office/drawing/2014/main" id="{F055F3A5-7BA8-462E-A766-36182C4F3A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0" name="Picture 319">
              <a:extLst>
                <a:ext uri="{FF2B5EF4-FFF2-40B4-BE49-F238E27FC236}">
                  <a16:creationId xmlns:a16="http://schemas.microsoft.com/office/drawing/2014/main" id="{BBDD713C-1FAC-43D4-974A-DD8A2C5B95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B6D68E0E-F44C-4623-A85D-EEBFE6596BC7}"/>
              </a:ext>
            </a:extLst>
          </p:cNvPr>
          <p:cNvGrpSpPr/>
          <p:nvPr/>
        </p:nvGrpSpPr>
        <p:grpSpPr>
          <a:xfrm rot="5400000">
            <a:off x="7753415" y="5314369"/>
            <a:ext cx="1509751" cy="174822"/>
            <a:chOff x="5959359" y="5529580"/>
            <a:chExt cx="1509751" cy="174822"/>
          </a:xfrm>
        </p:grpSpPr>
        <p:pic>
          <p:nvPicPr>
            <p:cNvPr id="322" name="Picture 321">
              <a:extLst>
                <a:ext uri="{FF2B5EF4-FFF2-40B4-BE49-F238E27FC236}">
                  <a16:creationId xmlns:a16="http://schemas.microsoft.com/office/drawing/2014/main" id="{2AAF13CB-F853-4B2C-A315-C7065F2238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3" name="Picture 322">
              <a:extLst>
                <a:ext uri="{FF2B5EF4-FFF2-40B4-BE49-F238E27FC236}">
                  <a16:creationId xmlns:a16="http://schemas.microsoft.com/office/drawing/2014/main" id="{2B1FA652-E193-4E8B-9CB6-B1437BCE67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4" name="Picture 323">
              <a:extLst>
                <a:ext uri="{FF2B5EF4-FFF2-40B4-BE49-F238E27FC236}">
                  <a16:creationId xmlns:a16="http://schemas.microsoft.com/office/drawing/2014/main" id="{02F2262A-4100-41A6-9BFE-DD9B7E8EA0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5" name="Picture 324">
              <a:extLst>
                <a:ext uri="{FF2B5EF4-FFF2-40B4-BE49-F238E27FC236}">
                  <a16:creationId xmlns:a16="http://schemas.microsoft.com/office/drawing/2014/main" id="{B550EDCC-A656-4C9C-AF29-81430356FB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26" name="Group 325">
            <a:extLst>
              <a:ext uri="{FF2B5EF4-FFF2-40B4-BE49-F238E27FC236}">
                <a16:creationId xmlns:a16="http://schemas.microsoft.com/office/drawing/2014/main" id="{8B37BBC4-F6C9-40CC-A692-7A87D189F185}"/>
              </a:ext>
            </a:extLst>
          </p:cNvPr>
          <p:cNvGrpSpPr/>
          <p:nvPr/>
        </p:nvGrpSpPr>
        <p:grpSpPr>
          <a:xfrm rot="5400000">
            <a:off x="8638540" y="5314370"/>
            <a:ext cx="1509751" cy="174822"/>
            <a:chOff x="5959359" y="5529580"/>
            <a:chExt cx="1509751" cy="174822"/>
          </a:xfrm>
        </p:grpSpPr>
        <p:pic>
          <p:nvPicPr>
            <p:cNvPr id="327" name="Picture 326">
              <a:extLst>
                <a:ext uri="{FF2B5EF4-FFF2-40B4-BE49-F238E27FC236}">
                  <a16:creationId xmlns:a16="http://schemas.microsoft.com/office/drawing/2014/main" id="{1AB369CC-FC84-449B-9A52-2DC381FC57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8" name="Picture 327">
              <a:extLst>
                <a:ext uri="{FF2B5EF4-FFF2-40B4-BE49-F238E27FC236}">
                  <a16:creationId xmlns:a16="http://schemas.microsoft.com/office/drawing/2014/main" id="{BF2930A5-EFD0-486D-B044-CC5EA47269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9" name="Picture 328">
              <a:extLst>
                <a:ext uri="{FF2B5EF4-FFF2-40B4-BE49-F238E27FC236}">
                  <a16:creationId xmlns:a16="http://schemas.microsoft.com/office/drawing/2014/main" id="{F6080250-6B4D-47E2-B4C5-E456FCDC23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0" name="Picture 329">
              <a:extLst>
                <a:ext uri="{FF2B5EF4-FFF2-40B4-BE49-F238E27FC236}">
                  <a16:creationId xmlns:a16="http://schemas.microsoft.com/office/drawing/2014/main" id="{6AFFF60E-C1F5-4CA6-9BB1-B860CADC3B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FE352067-5A23-4BAC-9144-E151F71DC05A}"/>
              </a:ext>
            </a:extLst>
          </p:cNvPr>
          <p:cNvGrpSpPr/>
          <p:nvPr/>
        </p:nvGrpSpPr>
        <p:grpSpPr>
          <a:xfrm rot="5400000">
            <a:off x="9520623" y="5314370"/>
            <a:ext cx="1509751" cy="174822"/>
            <a:chOff x="5959359" y="5529580"/>
            <a:chExt cx="1509751" cy="174822"/>
          </a:xfrm>
        </p:grpSpPr>
        <p:pic>
          <p:nvPicPr>
            <p:cNvPr id="332" name="Picture 331">
              <a:extLst>
                <a:ext uri="{FF2B5EF4-FFF2-40B4-BE49-F238E27FC236}">
                  <a16:creationId xmlns:a16="http://schemas.microsoft.com/office/drawing/2014/main" id="{530D0F11-7356-4E83-A7FC-66A2F5F221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3" name="Picture 332">
              <a:extLst>
                <a:ext uri="{FF2B5EF4-FFF2-40B4-BE49-F238E27FC236}">
                  <a16:creationId xmlns:a16="http://schemas.microsoft.com/office/drawing/2014/main" id="{B91E0191-49E8-4264-9F5A-937E0A2246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4" name="Picture 333">
              <a:extLst>
                <a:ext uri="{FF2B5EF4-FFF2-40B4-BE49-F238E27FC236}">
                  <a16:creationId xmlns:a16="http://schemas.microsoft.com/office/drawing/2014/main" id="{616A38CB-1451-4E26-89D4-A64752418B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5" name="Picture 334">
              <a:extLst>
                <a:ext uri="{FF2B5EF4-FFF2-40B4-BE49-F238E27FC236}">
                  <a16:creationId xmlns:a16="http://schemas.microsoft.com/office/drawing/2014/main" id="{220AC968-5A7D-4AE9-8669-8A8BC17630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36" name="Group 335">
            <a:extLst>
              <a:ext uri="{FF2B5EF4-FFF2-40B4-BE49-F238E27FC236}">
                <a16:creationId xmlns:a16="http://schemas.microsoft.com/office/drawing/2014/main" id="{227CC5CE-493F-4EFE-900F-547488024556}"/>
              </a:ext>
            </a:extLst>
          </p:cNvPr>
          <p:cNvGrpSpPr/>
          <p:nvPr/>
        </p:nvGrpSpPr>
        <p:grpSpPr>
          <a:xfrm>
            <a:off x="396838" y="113272"/>
            <a:ext cx="2681651" cy="817087"/>
            <a:chOff x="250082" y="372323"/>
            <a:chExt cx="1342076" cy="1134018"/>
          </a:xfrm>
        </p:grpSpPr>
        <p:sp>
          <p:nvSpPr>
            <p:cNvPr id="337" name="Rectangle: Rounded Corners 336">
              <a:extLst>
                <a:ext uri="{FF2B5EF4-FFF2-40B4-BE49-F238E27FC236}">
                  <a16:creationId xmlns:a16="http://schemas.microsoft.com/office/drawing/2014/main" id="{127A3C0B-4BB1-4758-8874-77336179C8A6}"/>
                </a:ext>
              </a:extLst>
            </p:cNvPr>
            <p:cNvSpPr/>
            <p:nvPr/>
          </p:nvSpPr>
          <p:spPr>
            <a:xfrm>
              <a:off x="255525" y="372323"/>
              <a:ext cx="131482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C8E067AA-77E5-47DD-9E85-FC7BF18FB647}"/>
                </a:ext>
              </a:extLst>
            </p:cNvPr>
            <p:cNvSpPr txBox="1"/>
            <p:nvPr/>
          </p:nvSpPr>
          <p:spPr>
            <a:xfrm>
              <a:off x="250082" y="485388"/>
              <a:ext cx="1342076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 times table</a:t>
              </a:r>
            </a:p>
          </p:txBody>
        </p:sp>
      </p:grp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6259CBAC-2FD1-4D88-B86D-F63352FCE424}"/>
              </a:ext>
            </a:extLst>
          </p:cNvPr>
          <p:cNvGrpSpPr/>
          <p:nvPr/>
        </p:nvGrpSpPr>
        <p:grpSpPr>
          <a:xfrm>
            <a:off x="396838" y="2787781"/>
            <a:ext cx="2681651" cy="817087"/>
            <a:chOff x="250082" y="372323"/>
            <a:chExt cx="1342076" cy="1134018"/>
          </a:xfrm>
        </p:grpSpPr>
        <p:sp>
          <p:nvSpPr>
            <p:cNvPr id="340" name="Rectangle: Rounded Corners 339">
              <a:extLst>
                <a:ext uri="{FF2B5EF4-FFF2-40B4-BE49-F238E27FC236}">
                  <a16:creationId xmlns:a16="http://schemas.microsoft.com/office/drawing/2014/main" id="{71310FDA-F9DB-46B2-B1C2-93232CE4EA89}"/>
                </a:ext>
              </a:extLst>
            </p:cNvPr>
            <p:cNvSpPr/>
            <p:nvPr/>
          </p:nvSpPr>
          <p:spPr>
            <a:xfrm>
              <a:off x="255525" y="372323"/>
              <a:ext cx="131482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8C366A8A-7D00-4E37-BA9A-D04A92BC29DF}"/>
                </a:ext>
              </a:extLst>
            </p:cNvPr>
            <p:cNvSpPr txBox="1"/>
            <p:nvPr/>
          </p:nvSpPr>
          <p:spPr>
            <a:xfrm>
              <a:off x="250082" y="485388"/>
              <a:ext cx="1342076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 times table</a:t>
              </a:r>
            </a:p>
          </p:txBody>
        </p:sp>
      </p:grpSp>
      <p:sp>
        <p:nvSpPr>
          <p:cNvPr id="343" name="Rectangle 342">
            <a:extLst>
              <a:ext uri="{FF2B5EF4-FFF2-40B4-BE49-F238E27FC236}">
                <a16:creationId xmlns:a16="http://schemas.microsoft.com/office/drawing/2014/main" id="{273B0026-8BFB-451E-85B8-E48DC4A3DE95}"/>
              </a:ext>
            </a:extLst>
          </p:cNvPr>
          <p:cNvSpPr/>
          <p:nvPr/>
        </p:nvSpPr>
        <p:spPr>
          <a:xfrm>
            <a:off x="1120682" y="4523063"/>
            <a:ext cx="449651" cy="1765812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4" name="Rectangle 343">
            <a:extLst>
              <a:ext uri="{FF2B5EF4-FFF2-40B4-BE49-F238E27FC236}">
                <a16:creationId xmlns:a16="http://schemas.microsoft.com/office/drawing/2014/main" id="{FCF56380-E4FB-4069-A9D2-FB53E8D8ABBB}"/>
              </a:ext>
            </a:extLst>
          </p:cNvPr>
          <p:cNvSpPr/>
          <p:nvPr/>
        </p:nvSpPr>
        <p:spPr>
          <a:xfrm>
            <a:off x="1099989" y="1820973"/>
            <a:ext cx="1386993" cy="893214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5" name="Rectangle 344">
            <a:extLst>
              <a:ext uri="{FF2B5EF4-FFF2-40B4-BE49-F238E27FC236}">
                <a16:creationId xmlns:a16="http://schemas.microsoft.com/office/drawing/2014/main" id="{BDB52E2D-5A4E-4843-B1D7-6A39EA66E85F}"/>
              </a:ext>
            </a:extLst>
          </p:cNvPr>
          <p:cNvSpPr/>
          <p:nvPr/>
        </p:nvSpPr>
        <p:spPr>
          <a:xfrm>
            <a:off x="2008577" y="4523063"/>
            <a:ext cx="449651" cy="1765812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6" name="Rectangle 345">
            <a:extLst>
              <a:ext uri="{FF2B5EF4-FFF2-40B4-BE49-F238E27FC236}">
                <a16:creationId xmlns:a16="http://schemas.microsoft.com/office/drawing/2014/main" id="{94EBE53D-4C18-441C-AA8D-D73BC124D403}"/>
              </a:ext>
            </a:extLst>
          </p:cNvPr>
          <p:cNvSpPr/>
          <p:nvPr/>
        </p:nvSpPr>
        <p:spPr>
          <a:xfrm>
            <a:off x="2888435" y="1820973"/>
            <a:ext cx="1386993" cy="893214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7" name="Rectangle 346">
            <a:extLst>
              <a:ext uri="{FF2B5EF4-FFF2-40B4-BE49-F238E27FC236}">
                <a16:creationId xmlns:a16="http://schemas.microsoft.com/office/drawing/2014/main" id="{D73D7CBC-5327-406D-862B-6F5211B80717}"/>
              </a:ext>
            </a:extLst>
          </p:cNvPr>
          <p:cNvSpPr/>
          <p:nvPr/>
        </p:nvSpPr>
        <p:spPr>
          <a:xfrm>
            <a:off x="2895377" y="4520117"/>
            <a:ext cx="449651" cy="1765812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8" name="Rectangle 347">
            <a:extLst>
              <a:ext uri="{FF2B5EF4-FFF2-40B4-BE49-F238E27FC236}">
                <a16:creationId xmlns:a16="http://schemas.microsoft.com/office/drawing/2014/main" id="{9AFF2293-3F78-4A9E-BC26-BF20A3C91D35}"/>
              </a:ext>
            </a:extLst>
          </p:cNvPr>
          <p:cNvSpPr/>
          <p:nvPr/>
        </p:nvSpPr>
        <p:spPr>
          <a:xfrm>
            <a:off x="4675786" y="1818027"/>
            <a:ext cx="1386993" cy="893214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9" name="Rectangle 348">
            <a:extLst>
              <a:ext uri="{FF2B5EF4-FFF2-40B4-BE49-F238E27FC236}">
                <a16:creationId xmlns:a16="http://schemas.microsoft.com/office/drawing/2014/main" id="{7310B93B-1BBF-469F-88E9-79D7FD416CAB}"/>
              </a:ext>
            </a:extLst>
          </p:cNvPr>
          <p:cNvSpPr/>
          <p:nvPr/>
        </p:nvSpPr>
        <p:spPr>
          <a:xfrm>
            <a:off x="3795460" y="4520117"/>
            <a:ext cx="449651" cy="1765812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0" name="Rectangle 349">
            <a:extLst>
              <a:ext uri="{FF2B5EF4-FFF2-40B4-BE49-F238E27FC236}">
                <a16:creationId xmlns:a16="http://schemas.microsoft.com/office/drawing/2014/main" id="{00DEEADD-3108-40D9-9E28-046C33C28ED1}"/>
              </a:ext>
            </a:extLst>
          </p:cNvPr>
          <p:cNvSpPr/>
          <p:nvPr/>
        </p:nvSpPr>
        <p:spPr>
          <a:xfrm>
            <a:off x="6476418" y="1818027"/>
            <a:ext cx="1386993" cy="893214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1" name="Rectangle 350">
            <a:extLst>
              <a:ext uri="{FF2B5EF4-FFF2-40B4-BE49-F238E27FC236}">
                <a16:creationId xmlns:a16="http://schemas.microsoft.com/office/drawing/2014/main" id="{3EA4F132-3DB0-432B-982F-E21B01287660}"/>
              </a:ext>
            </a:extLst>
          </p:cNvPr>
          <p:cNvSpPr/>
          <p:nvPr/>
        </p:nvSpPr>
        <p:spPr>
          <a:xfrm>
            <a:off x="4709992" y="4520117"/>
            <a:ext cx="449651" cy="1765812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2" name="Rectangle 351">
            <a:extLst>
              <a:ext uri="{FF2B5EF4-FFF2-40B4-BE49-F238E27FC236}">
                <a16:creationId xmlns:a16="http://schemas.microsoft.com/office/drawing/2014/main" id="{7F1CAACC-5338-4656-8BB3-094440C4D30E}"/>
              </a:ext>
            </a:extLst>
          </p:cNvPr>
          <p:cNvSpPr/>
          <p:nvPr/>
        </p:nvSpPr>
        <p:spPr>
          <a:xfrm>
            <a:off x="8249942" y="1818027"/>
            <a:ext cx="1386993" cy="893214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3" name="Rectangle 352">
            <a:extLst>
              <a:ext uri="{FF2B5EF4-FFF2-40B4-BE49-F238E27FC236}">
                <a16:creationId xmlns:a16="http://schemas.microsoft.com/office/drawing/2014/main" id="{10ED55E7-8B6C-441C-847C-B11E5EE7B531}"/>
              </a:ext>
            </a:extLst>
          </p:cNvPr>
          <p:cNvSpPr/>
          <p:nvPr/>
        </p:nvSpPr>
        <p:spPr>
          <a:xfrm>
            <a:off x="5596759" y="4520117"/>
            <a:ext cx="449651" cy="1765812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4" name="Rectangle 353">
            <a:extLst>
              <a:ext uri="{FF2B5EF4-FFF2-40B4-BE49-F238E27FC236}">
                <a16:creationId xmlns:a16="http://schemas.microsoft.com/office/drawing/2014/main" id="{09DB1E02-3F4E-4980-8911-732A0FB5D452}"/>
              </a:ext>
            </a:extLst>
          </p:cNvPr>
          <p:cNvSpPr/>
          <p:nvPr/>
        </p:nvSpPr>
        <p:spPr>
          <a:xfrm>
            <a:off x="10023411" y="1818027"/>
            <a:ext cx="1386993" cy="893214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089561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3.33333E-6 L 0.01927 -0.03797 C 0.02331 -0.0463 0.0293 -0.05047 0.03581 -0.05047 C 0.04297 -0.05047 0.04883 -0.0463 0.05286 -0.03797 L 0.07253 3.33333E-6 " pathEditMode="relative" rAng="0" ptsTypes="AAAAA">
                                      <p:cBhvr>
                                        <p:cTn id="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9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3.33333E-6 L 0.0918 -0.03773 C 0.09596 -0.04607 0.10221 -0.05047 0.10846 -0.05047 C 0.11588 -0.05047 0.12174 -0.04607 0.12578 -0.03773 L 0.14583 3.33333E-6 " pathEditMode="relative" rAng="0" ptsTypes="AAAAA">
                                      <p:cBhvr>
                                        <p:cTn id="2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0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7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2.22222E-6 L 0.01927 -0.03797 C 0.02331 -0.0463 0.0293 -0.05047 0.03581 -0.05047 C 0.04297 -0.05047 0.04883 -0.0463 0.05286 -0.03797 L 0.07252 2.22222E-6 " pathEditMode="relative" rAng="0" ptsTypes="AAAAA">
                                      <p:cBhvr>
                                        <p:cTn id="36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3.33333E-6 L 0.16575 -0.0382 C 0.17005 -0.0463 0.1763 -0.05047 0.18281 -0.05047 C 0.19036 -0.05047 0.19635 -0.0463 0.20052 -0.0382 L 0.2207 3.33333E-6 " pathEditMode="relative" rAng="0" ptsTypes="AAAAA">
                                      <p:cBhvr>
                                        <p:cTn id="59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0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3.33333E-6 L 0.2401 -0.03843 C 0.24401 -0.04699 0.25026 -0.05116 0.25677 -0.05116 C 0.26419 -0.05116 0.27005 -0.04699 0.27396 -0.03843 L 0.29388 3.33333E-6 " pathEditMode="relative" rAng="0" ptsTypes="AAAAA">
                                      <p:cBhvr>
                                        <p:cTn id="7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000"/>
                            </p:stCondLst>
                            <p:childTnLst>
                              <p:par>
                                <p:cTn id="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500"/>
                            </p:stCondLst>
                            <p:childTnLst>
                              <p:par>
                                <p:cTn id="8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0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2.22222E-6 L 0.0918 -0.03773 C 0.09596 -0.04607 0.10221 -0.05047 0.10846 -0.05047 C 0.11588 -0.05047 0.12174 -0.04607 0.12578 -0.03773 L 0.14583 2.22222E-6 " pathEditMode="relative" rAng="0" ptsTypes="AAAAA">
                                      <p:cBhvr>
                                        <p:cTn id="89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00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1500"/>
                            </p:stCondLst>
                            <p:childTnLst>
                              <p:par>
                                <p:cTn id="9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3.33333E-6 L 0.31341 -0.03843 C 0.31745 -0.04723 0.3237 -0.05116 0.33008 -0.05116 C 0.33737 -0.05116 0.34336 -0.04723 0.3474 -0.03843 L 0.36719 3.33333E-6 " pathEditMode="relative" rAng="0" ptsTypes="AAAAA">
                                      <p:cBhvr>
                                        <p:cTn id="11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500"/>
                                        <p:tgtEl>
                                          <p:spTgt spid="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20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3.33333E-6 L 0.38672 -0.0375 C 0.39075 -0.04584 0.39687 -0.05023 0.40338 -0.05023 C 0.41068 -0.05023 0.41654 -0.04584 0.42057 -0.0375 L 0.44036 3.33333E-6 " pathEditMode="relative" rAng="0" ptsTypes="AAAAA">
                                      <p:cBhvr>
                                        <p:cTn id="127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1000"/>
                            </p:stCondLst>
                            <p:childTnLst>
                              <p:par>
                                <p:cTn id="1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500"/>
                                        <p:tgtEl>
                                          <p:spTgt spid="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0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2.22222E-6 L 0.16575 -0.0382 C 0.17005 -0.0463 0.1763 -0.05047 0.18281 -0.05047 C 0.19036 -0.05047 0.19635 -0.0463 0.20052 -0.0382 L 0.2207 2.22222E-6 " pathEditMode="relative" rAng="0" ptsTypes="AAAAA">
                                      <p:cBhvr>
                                        <p:cTn id="142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500"/>
                            </p:stCondLst>
                            <p:childTnLst>
                              <p:par>
                                <p:cTn id="1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3.33333E-6 L 0.4599 -0.0382 C 0.46393 -0.04676 0.47005 -0.05116 0.47656 -0.05116 C 0.48385 -0.05116 0.48971 -0.04676 0.49375 -0.0382 L 0.51354 3.33333E-6 " pathEditMode="relative" rAng="0" ptsTypes="AAAAA">
                                      <p:cBhvr>
                                        <p:cTn id="165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1000"/>
                            </p:stCondLst>
                            <p:childTnLst>
                              <p:par>
                                <p:cTn id="16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9" dur="500"/>
                                        <p:tgtEl>
                                          <p:spTgt spid="1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1500"/>
                            </p:stCondLst>
                            <p:childTnLst>
                              <p:par>
                                <p:cTn id="1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1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2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3.33333E-6 L 0.53307 -0.0375 C 0.53724 -0.04584 0.54336 -0.05023 0.54974 -0.05023 C 0.55716 -0.05023 0.56302 -0.04584 0.56706 -0.0375 L 0.58685 3.33333E-6 " pathEditMode="relative" rAng="0" ptsTypes="AAAAA">
                                      <p:cBhvr>
                                        <p:cTn id="18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1000"/>
                            </p:stCondLst>
                            <p:childTnLst>
                              <p:par>
                                <p:cTn id="18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4" dur="500"/>
                                        <p:tgtEl>
                                          <p:spTgt spid="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5" fill="hold">
                            <p:stCondLst>
                              <p:cond delay="1500"/>
                            </p:stCondLst>
                            <p:childTnLst>
                              <p:par>
                                <p:cTn id="18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2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2.22222E-6 L 0.2401 -0.03843 C 0.24401 -0.04699 0.25026 -0.05116 0.25677 -0.05116 C 0.26419 -0.05116 0.27005 -0.04699 0.27396 -0.03843 L 0.29388 2.22222E-6 " pathEditMode="relative" rAng="0" ptsTypes="AAAAA">
                                      <p:cBhvr>
                                        <p:cTn id="195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1000"/>
                            </p:stCondLst>
                            <p:childTnLst>
                              <p:par>
                                <p:cTn id="1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9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1500"/>
                            </p:stCondLst>
                            <p:childTnLst>
                              <p:par>
                                <p:cTn id="20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>
                      <p:stCondLst>
                        <p:cond delay="indefinite"/>
                      </p:stCondLst>
                      <p:childTnLst>
                        <p:par>
                          <p:cTn id="216" fill="hold">
                            <p:stCondLst>
                              <p:cond delay="0"/>
                            </p:stCondLst>
                            <p:childTnLst>
                              <p:par>
                                <p:cTn id="217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3.33333E-6 L 0.60638 -0.0382 C 0.61042 -0.04676 0.61654 -0.05116 0.62305 -0.05116 C 0.63034 -0.05116 0.6362 -0.04676 0.64023 -0.0382 L 0.66003 3.33333E-6 " pathEditMode="relative" rAng="0" ptsTypes="AAAAA">
                                      <p:cBhvr>
                                        <p:cTn id="21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2" dur="500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3" fill="hold">
                            <p:stCondLst>
                              <p:cond delay="1500"/>
                            </p:stCondLst>
                            <p:childTnLst>
                              <p:par>
                                <p:cTn id="2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500"/>
                                        <p:tgtEl>
                                          <p:spTgt spid="2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0" fill="hold">
                      <p:stCondLst>
                        <p:cond delay="indefinite"/>
                      </p:stCondLst>
                      <p:childTnLst>
                        <p:par>
                          <p:cTn id="231" fill="hold">
                            <p:stCondLst>
                              <p:cond delay="0"/>
                            </p:stCondLst>
                            <p:childTnLst>
                              <p:par>
                                <p:cTn id="232" presetID="37" presetClass="path" presetSubtype="0" accel="50000" decel="50000" fill="hold" grpId="9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3 3.33333E-6 L 0.67956 -0.0382 C 0.68359 -0.04676 0.68971 -0.05116 0.69622 -0.05116 C 0.70351 -0.05116 0.70937 -0.04676 0.71354 -0.0382 L 0.7332 3.33333E-6 " pathEditMode="relative" rAng="0" ptsTypes="AAAAA">
                                      <p:cBhvr>
                                        <p:cTn id="233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4" fill="hold">
                            <p:stCondLst>
                              <p:cond delay="1000"/>
                            </p:stCondLst>
                            <p:childTnLst>
                              <p:par>
                                <p:cTn id="2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7" dur="500"/>
                                        <p:tgtEl>
                                          <p:spTgt spid="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8" fill="hold">
                            <p:stCondLst>
                              <p:cond delay="1500"/>
                            </p:stCondLst>
                            <p:childTnLst>
                              <p:par>
                                <p:cTn id="2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20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2.22222E-6 L 0.31341 -0.03843 C 0.31745 -0.04722 0.3237 -0.05116 0.33008 -0.05116 C 0.33737 -0.05116 0.34336 -0.04722 0.34739 -0.03843 L 0.36719 2.22222E-6 " pathEditMode="relative" rAng="0" ptsTypes="AAAAA">
                                      <p:cBhvr>
                                        <p:cTn id="248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9" fill="hold">
                            <p:stCondLst>
                              <p:cond delay="1000"/>
                            </p:stCondLst>
                            <p:childTnLst>
                              <p:par>
                                <p:cTn id="25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2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3" fill="hold">
                            <p:stCondLst>
                              <p:cond delay="1500"/>
                            </p:stCondLst>
                            <p:childTnLst>
                              <p:par>
                                <p:cTn id="2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0" fill="hold">
                      <p:stCondLst>
                        <p:cond delay="indefinite"/>
                      </p:stCondLst>
                      <p:childTnLst>
                        <p:par>
                          <p:cTn id="261" fill="hold">
                            <p:stCondLst>
                              <p:cond delay="0"/>
                            </p:stCondLst>
                            <p:childTnLst>
                              <p:par>
                                <p:cTn id="2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8" fill="hold">
                      <p:stCondLst>
                        <p:cond delay="indefinite"/>
                      </p:stCondLst>
                      <p:childTnLst>
                        <p:par>
                          <p:cTn id="269" fill="hold">
                            <p:stCondLst>
                              <p:cond delay="0"/>
                            </p:stCondLst>
                            <p:childTnLst>
                              <p:par>
                                <p:cTn id="270" presetID="37" presetClass="path" presetSubtype="0" accel="50000" decel="50000" fill="hold" grpId="1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3.33333E-6 L 0.75273 -0.0375 C 0.75677 -0.04584 0.76302 -0.05023 0.7694 -0.05023 C 0.77682 -0.05023 0.78268 -0.04584 0.78672 -0.0375 L 0.80651 3.33333E-6 " pathEditMode="relative" rAng="0" ptsTypes="AAAAA">
                                      <p:cBhvr>
                                        <p:cTn id="27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2" fill="hold">
                            <p:stCondLst>
                              <p:cond delay="1000"/>
                            </p:stCondLst>
                            <p:childTnLst>
                              <p:par>
                                <p:cTn id="2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5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" dur="500"/>
                                        <p:tgtEl>
                                          <p:spTgt spid="2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3" fill="hold">
                      <p:stCondLst>
                        <p:cond delay="indefinite"/>
                      </p:stCondLst>
                      <p:childTnLst>
                        <p:par>
                          <p:cTn id="284" fill="hold">
                            <p:stCondLst>
                              <p:cond delay="0"/>
                            </p:stCondLst>
                            <p:childTnLst>
                              <p:par>
                                <p:cTn id="285" presetID="37" presetClass="path" presetSubtype="0" accel="50000" decel="50000" fill="hold" grpId="1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3.33333E-6 L 0.82604 -0.0382 C 0.83008 -0.04676 0.8362 -0.05116 0.84271 -0.05116 C 0.85 -0.05116 0.85586 -0.04676 0.8599 -0.0382 L 0.87969 3.33333E-6 " pathEditMode="relative" rAng="0" ptsTypes="AAAAA">
                                      <p:cBhvr>
                                        <p:cTn id="28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0" dur="500"/>
                                        <p:tgtEl>
                                          <p:spTgt spid="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1" fill="hold">
                            <p:stCondLst>
                              <p:cond delay="1500"/>
                            </p:stCondLst>
                            <p:childTnLst>
                              <p:par>
                                <p:cTn id="29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4" dur="500"/>
                                        <p:tgtEl>
                                          <p:spTgt spid="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7" dur="500"/>
                                        <p:tgtEl>
                                          <p:spTgt spid="1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8" fill="hold">
                      <p:stCondLst>
                        <p:cond delay="indefinite"/>
                      </p:stCondLst>
                      <p:childTnLst>
                        <p:par>
                          <p:cTn id="299" fill="hold">
                            <p:stCondLst>
                              <p:cond delay="0"/>
                            </p:stCondLst>
                            <p:childTnLst>
                              <p:par>
                                <p:cTn id="300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2.22222E-6 L 0.38672 -0.0375 C 0.39075 -0.04584 0.39687 -0.05023 0.40338 -0.05023 C 0.41068 -0.05023 0.41654 -0.04584 0.42057 -0.0375 L 0.44036 2.22222E-6 " pathEditMode="relative" rAng="0" ptsTypes="AAAAA">
                                      <p:cBhvr>
                                        <p:cTn id="301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2" fill="hold">
                            <p:stCondLst>
                              <p:cond delay="1000"/>
                            </p:stCondLst>
                            <p:childTnLst>
                              <p:par>
                                <p:cTn id="30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5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6" fill="hold">
                            <p:stCondLst>
                              <p:cond delay="1500"/>
                            </p:stCondLst>
                            <p:childTnLst>
                              <p:par>
                                <p:cTn id="30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2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3" fill="hold">
                      <p:stCondLst>
                        <p:cond delay="indefinite"/>
                      </p:stCondLst>
                      <p:childTnLst>
                        <p:par>
                          <p:cTn id="314" fill="hold">
                            <p:stCondLst>
                              <p:cond delay="0"/>
                            </p:stCondLst>
                            <p:childTnLst>
                              <p:par>
                                <p:cTn id="3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7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0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1" fill="hold">
                      <p:stCondLst>
                        <p:cond delay="indefinite"/>
                      </p:stCondLst>
                      <p:childTnLst>
                        <p:par>
                          <p:cTn id="322" fill="hold">
                            <p:stCondLst>
                              <p:cond delay="0"/>
                            </p:stCondLst>
                            <p:childTnLst>
                              <p:par>
                                <p:cTn id="323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2.22222E-6 L 0.45989 -0.0382 C 0.46393 -0.04676 0.47005 -0.05116 0.47656 -0.05116 C 0.48385 -0.05116 0.48971 -0.04676 0.49375 -0.0382 L 0.51354 2.22222E-6 " pathEditMode="relative" rAng="0" ptsTypes="AAAAA">
                                      <p:cBhvr>
                                        <p:cTn id="324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5" fill="hold">
                            <p:stCondLst>
                              <p:cond delay="1000"/>
                            </p:stCondLst>
                            <p:childTnLst>
                              <p:par>
                                <p:cTn id="32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8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2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5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6" fill="hold">
                      <p:stCondLst>
                        <p:cond delay="indefinite"/>
                      </p:stCondLst>
                      <p:childTnLst>
                        <p:par>
                          <p:cTn id="337" fill="hold">
                            <p:stCondLst>
                              <p:cond delay="0"/>
                            </p:stCondLst>
                            <p:childTnLst>
                              <p:par>
                                <p:cTn id="338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2.22222E-6 L 0.53307 -0.0375 C 0.53724 -0.04584 0.54336 -0.05023 0.54974 -0.05023 C 0.55716 -0.05023 0.56302 -0.04584 0.56706 -0.0375 L 0.58685 2.22222E-6 " pathEditMode="relative" rAng="0" ptsTypes="AAAAA">
                                      <p:cBhvr>
                                        <p:cTn id="339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0" fill="hold">
                            <p:stCondLst>
                              <p:cond delay="1000"/>
                            </p:stCondLst>
                            <p:childTnLst>
                              <p:par>
                                <p:cTn id="3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3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1500"/>
                            </p:stCondLst>
                            <p:childTnLst>
                              <p:par>
                                <p:cTn id="3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1" fill="hold">
                      <p:stCondLst>
                        <p:cond delay="indefinite"/>
                      </p:stCondLst>
                      <p:childTnLst>
                        <p:par>
                          <p:cTn id="352" fill="hold">
                            <p:stCondLst>
                              <p:cond delay="0"/>
                            </p:stCondLst>
                            <p:childTnLst>
                              <p:par>
                                <p:cTn id="353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2.22222E-6 L 0.60638 -0.0382 C 0.61042 -0.04676 0.61654 -0.05116 0.62305 -0.05116 C 0.63034 -0.05116 0.6362 -0.04676 0.64023 -0.0382 L 0.66002 2.22222E-6 " pathEditMode="relative" rAng="0" ptsTypes="AAAAA">
                                      <p:cBhvr>
                                        <p:cTn id="354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5" fill="hold">
                            <p:stCondLst>
                              <p:cond delay="1000"/>
                            </p:stCondLst>
                            <p:childTnLst>
                              <p:par>
                                <p:cTn id="35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8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9" fill="hold">
                            <p:stCondLst>
                              <p:cond delay="1500"/>
                            </p:stCondLst>
                            <p:childTnLst>
                              <p:par>
                                <p:cTn id="36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2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5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6" fill="hold">
                      <p:stCondLst>
                        <p:cond delay="indefinite"/>
                      </p:stCondLst>
                      <p:childTnLst>
                        <p:par>
                          <p:cTn id="367" fill="hold">
                            <p:stCondLst>
                              <p:cond delay="0"/>
                            </p:stCondLst>
                            <p:childTnLst>
                              <p:par>
                                <p:cTn id="368" presetID="37" presetClass="path" presetSubtype="0" accel="50000" decel="50000" fill="hold" grpId="9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2 2.22222E-6 L 0.67956 -0.0382 C 0.68359 -0.04676 0.68971 -0.05116 0.69622 -0.05116 C 0.70351 -0.05116 0.70937 -0.04676 0.71354 -0.0382 L 0.7332 2.22222E-6 " pathEditMode="relative" rAng="0" ptsTypes="AAAAA">
                                      <p:cBhvr>
                                        <p:cTn id="369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0" fill="hold">
                            <p:stCondLst>
                              <p:cond delay="1000"/>
                            </p:stCondLst>
                            <p:childTnLst>
                              <p:par>
                                <p:cTn id="37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3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4" fill="hold">
                            <p:stCondLst>
                              <p:cond delay="1500"/>
                            </p:stCondLst>
                            <p:childTnLst>
                              <p:par>
                                <p:cTn id="3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7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0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1" fill="hold">
                      <p:stCondLst>
                        <p:cond delay="indefinite"/>
                      </p:stCondLst>
                      <p:childTnLst>
                        <p:par>
                          <p:cTn id="382" fill="hold">
                            <p:stCondLst>
                              <p:cond delay="0"/>
                            </p:stCondLst>
                            <p:childTnLst>
                              <p:par>
                                <p:cTn id="383" presetID="37" presetClass="path" presetSubtype="0" accel="50000" decel="50000" fill="hold" grpId="1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2.22222E-6 L 0.75273 -0.0375 C 0.75677 -0.04584 0.76302 -0.05023 0.7694 -0.05023 C 0.77682 -0.05023 0.78268 -0.04584 0.78672 -0.0375 L 0.80651 2.22222E-6 " pathEditMode="relative" rAng="0" ptsTypes="AAAAA">
                                      <p:cBhvr>
                                        <p:cTn id="384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5" fill="hold">
                            <p:stCondLst>
                              <p:cond delay="1000"/>
                            </p:stCondLst>
                            <p:childTnLst>
                              <p:par>
                                <p:cTn id="38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8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9" fill="hold">
                            <p:stCondLst>
                              <p:cond delay="1500"/>
                            </p:stCondLst>
                            <p:childTnLst>
                              <p:par>
                                <p:cTn id="39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2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5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6" fill="hold">
                      <p:stCondLst>
                        <p:cond delay="indefinite"/>
                      </p:stCondLst>
                      <p:childTnLst>
                        <p:par>
                          <p:cTn id="397" fill="hold">
                            <p:stCondLst>
                              <p:cond delay="0"/>
                            </p:stCondLst>
                            <p:childTnLst>
                              <p:par>
                                <p:cTn id="398" presetID="37" presetClass="path" presetSubtype="0" accel="50000" decel="50000" fill="hold" grpId="1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2.22222E-6 L 0.82604 -0.0382 C 0.83008 -0.04676 0.8362 -0.05116 0.84271 -0.05116 C 0.85 -0.05116 0.85586 -0.04676 0.85989 -0.0382 L 0.87969 2.22222E-6 " pathEditMode="relative" rAng="0" ptsTypes="AAAAA">
                                      <p:cBhvr>
                                        <p:cTn id="399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0" fill="hold">
                            <p:stCondLst>
                              <p:cond delay="1000"/>
                            </p:stCondLst>
                            <p:childTnLst>
                              <p:par>
                                <p:cTn id="4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3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4" fill="hold">
                            <p:stCondLst>
                              <p:cond delay="1500"/>
                            </p:stCondLst>
                            <p:childTnLst>
                              <p:par>
                                <p:cTn id="40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7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0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4" grpId="0" animBg="1"/>
      <p:bldP spid="1767" grpId="0" animBg="1"/>
      <p:bldP spid="1785" grpId="0" animBg="1"/>
      <p:bldP spid="1821" grpId="0" animBg="1"/>
      <p:bldP spid="1827" grpId="0" animBg="1"/>
      <p:bldP spid="1833" grpId="0" animBg="1"/>
      <p:bldP spid="1839" grpId="0" animBg="1"/>
      <p:bldP spid="1845" grpId="0" animBg="1"/>
      <p:bldP spid="1851" grpId="0" animBg="1"/>
      <p:bldP spid="1857" grpId="0" animBg="1"/>
      <p:bldP spid="1863" grpId="0" animBg="1"/>
      <p:bldP spid="1869" grpId="0" animBg="1"/>
      <p:bldP spid="1775" grpId="0" animBg="1"/>
      <p:bldP spid="1775" grpId="1" animBg="1"/>
      <p:bldP spid="1775" grpId="2" animBg="1"/>
      <p:bldP spid="1775" grpId="3" animBg="1"/>
      <p:bldP spid="1775" grpId="4" animBg="1"/>
      <p:bldP spid="1775" grpId="5" animBg="1"/>
      <p:bldP spid="1775" grpId="6" animBg="1"/>
      <p:bldP spid="1775" grpId="7" animBg="1"/>
      <p:bldP spid="1775" grpId="8" animBg="1"/>
      <p:bldP spid="1775" grpId="9" animBg="1"/>
      <p:bldP spid="1775" grpId="10" animBg="1"/>
      <p:bldP spid="1775" grpId="11" animBg="1"/>
      <p:bldP spid="207" grpId="0" animBg="1"/>
      <p:bldP spid="208" grpId="0" animBg="1"/>
      <p:bldP spid="215" grpId="0" animBg="1"/>
      <p:bldP spid="221" grpId="0" animBg="1"/>
      <p:bldP spid="227" grpId="0" animBg="1"/>
      <p:bldP spid="233" grpId="0" animBg="1"/>
      <p:bldP spid="239" grpId="0" animBg="1"/>
      <p:bldP spid="245" grpId="0" animBg="1"/>
      <p:bldP spid="251" grpId="0" animBg="1"/>
      <p:bldP spid="257" grpId="0" animBg="1"/>
      <p:bldP spid="263" grpId="0" animBg="1"/>
      <p:bldP spid="269" grpId="0" animBg="1"/>
      <p:bldP spid="275" grpId="0" animBg="1"/>
      <p:bldP spid="275" grpId="1" animBg="1"/>
      <p:bldP spid="275" grpId="2" animBg="1"/>
      <p:bldP spid="275" grpId="3" animBg="1"/>
      <p:bldP spid="275" grpId="4" animBg="1"/>
      <p:bldP spid="275" grpId="5" animBg="1"/>
      <p:bldP spid="275" grpId="6" animBg="1"/>
      <p:bldP spid="275" grpId="7" animBg="1"/>
      <p:bldP spid="275" grpId="8" animBg="1"/>
      <p:bldP spid="275" grpId="9" animBg="1"/>
      <p:bldP spid="275" grpId="10" animBg="1"/>
      <p:bldP spid="275" grpId="11" animBg="1"/>
      <p:bldP spid="343" grpId="0" animBg="1"/>
      <p:bldP spid="344" grpId="0" animBg="1"/>
      <p:bldP spid="345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CB50F762-A968-4C05-8DB1-AB12E438EAB1}"/>
              </a:ext>
            </a:extLst>
          </p:cNvPr>
          <p:cNvSpPr/>
          <p:nvPr/>
        </p:nvSpPr>
        <p:spPr>
          <a:xfrm>
            <a:off x="2245649" y="928643"/>
            <a:ext cx="44638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2" name="Rectangle 331">
            <a:extLst>
              <a:ext uri="{FF2B5EF4-FFF2-40B4-BE49-F238E27FC236}">
                <a16:creationId xmlns:a16="http://schemas.microsoft.com/office/drawing/2014/main" id="{4D159F27-937B-4FE7-8F2E-4F26800F45D5}"/>
              </a:ext>
            </a:extLst>
          </p:cNvPr>
          <p:cNvSpPr/>
          <p:nvPr/>
        </p:nvSpPr>
        <p:spPr>
          <a:xfrm>
            <a:off x="8049599" y="482780"/>
            <a:ext cx="44638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3" name="Rectangle 332">
            <a:extLst>
              <a:ext uri="{FF2B5EF4-FFF2-40B4-BE49-F238E27FC236}">
                <a16:creationId xmlns:a16="http://schemas.microsoft.com/office/drawing/2014/main" id="{24AC20C4-AE1A-43EB-B1CA-A8CA79EDB612}"/>
              </a:ext>
            </a:extLst>
          </p:cNvPr>
          <p:cNvSpPr/>
          <p:nvPr/>
        </p:nvSpPr>
        <p:spPr>
          <a:xfrm>
            <a:off x="8049587" y="928643"/>
            <a:ext cx="44638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4" name="Rectangle 333">
            <a:extLst>
              <a:ext uri="{FF2B5EF4-FFF2-40B4-BE49-F238E27FC236}">
                <a16:creationId xmlns:a16="http://schemas.microsoft.com/office/drawing/2014/main" id="{614A0059-BBD3-4623-B5F8-0B3CE4C7E2DD}"/>
              </a:ext>
            </a:extLst>
          </p:cNvPr>
          <p:cNvSpPr/>
          <p:nvPr/>
        </p:nvSpPr>
        <p:spPr>
          <a:xfrm>
            <a:off x="8049587" y="1372875"/>
            <a:ext cx="89280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5" name="Rectangle 334">
            <a:extLst>
              <a:ext uri="{FF2B5EF4-FFF2-40B4-BE49-F238E27FC236}">
                <a16:creationId xmlns:a16="http://schemas.microsoft.com/office/drawing/2014/main" id="{EAEF375F-3B6B-4615-B521-750444C1B47A}"/>
              </a:ext>
            </a:extLst>
          </p:cNvPr>
          <p:cNvSpPr/>
          <p:nvPr/>
        </p:nvSpPr>
        <p:spPr>
          <a:xfrm>
            <a:off x="8049587" y="1820722"/>
            <a:ext cx="89280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6" name="Rectangle 335">
            <a:extLst>
              <a:ext uri="{FF2B5EF4-FFF2-40B4-BE49-F238E27FC236}">
                <a16:creationId xmlns:a16="http://schemas.microsoft.com/office/drawing/2014/main" id="{C6DF085A-43B7-413C-809C-BA10C2C51DA5}"/>
              </a:ext>
            </a:extLst>
          </p:cNvPr>
          <p:cNvSpPr/>
          <p:nvPr/>
        </p:nvSpPr>
        <p:spPr>
          <a:xfrm>
            <a:off x="8049571" y="2265253"/>
            <a:ext cx="89280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7" name="Rectangle 336">
            <a:extLst>
              <a:ext uri="{FF2B5EF4-FFF2-40B4-BE49-F238E27FC236}">
                <a16:creationId xmlns:a16="http://schemas.microsoft.com/office/drawing/2014/main" id="{777FF39E-BA5F-4930-A9D9-51CEB5054412}"/>
              </a:ext>
            </a:extLst>
          </p:cNvPr>
          <p:cNvSpPr/>
          <p:nvPr/>
        </p:nvSpPr>
        <p:spPr>
          <a:xfrm>
            <a:off x="8049571" y="2711821"/>
            <a:ext cx="89280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8" name="Rectangle 337">
            <a:extLst>
              <a:ext uri="{FF2B5EF4-FFF2-40B4-BE49-F238E27FC236}">
                <a16:creationId xmlns:a16="http://schemas.microsoft.com/office/drawing/2014/main" id="{139C73AA-CC9A-4AB7-8EBC-E729CDAADDF6}"/>
              </a:ext>
            </a:extLst>
          </p:cNvPr>
          <p:cNvSpPr/>
          <p:nvPr/>
        </p:nvSpPr>
        <p:spPr>
          <a:xfrm>
            <a:off x="2248902" y="1820722"/>
            <a:ext cx="44638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9" name="Rectangle 338">
            <a:extLst>
              <a:ext uri="{FF2B5EF4-FFF2-40B4-BE49-F238E27FC236}">
                <a16:creationId xmlns:a16="http://schemas.microsoft.com/office/drawing/2014/main" id="{C08E9256-3052-495D-85DC-1D5FEDBC8478}"/>
              </a:ext>
            </a:extLst>
          </p:cNvPr>
          <p:cNvSpPr/>
          <p:nvPr/>
        </p:nvSpPr>
        <p:spPr>
          <a:xfrm>
            <a:off x="2248902" y="2718884"/>
            <a:ext cx="89280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0" name="Rectangle 339">
            <a:extLst>
              <a:ext uri="{FF2B5EF4-FFF2-40B4-BE49-F238E27FC236}">
                <a16:creationId xmlns:a16="http://schemas.microsoft.com/office/drawing/2014/main" id="{FB6DD779-A52A-447A-BC8A-8E3AA81A294E}"/>
              </a:ext>
            </a:extLst>
          </p:cNvPr>
          <p:cNvSpPr/>
          <p:nvPr/>
        </p:nvSpPr>
        <p:spPr>
          <a:xfrm>
            <a:off x="2248902" y="3607601"/>
            <a:ext cx="89280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1" name="Rectangle 340">
            <a:extLst>
              <a:ext uri="{FF2B5EF4-FFF2-40B4-BE49-F238E27FC236}">
                <a16:creationId xmlns:a16="http://schemas.microsoft.com/office/drawing/2014/main" id="{0F7F62F6-F9A0-44DB-858E-69FB8F8C4809}"/>
              </a:ext>
            </a:extLst>
          </p:cNvPr>
          <p:cNvSpPr/>
          <p:nvPr/>
        </p:nvSpPr>
        <p:spPr>
          <a:xfrm>
            <a:off x="2693206" y="4499532"/>
            <a:ext cx="89280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2" name="Rectangle 341">
            <a:extLst>
              <a:ext uri="{FF2B5EF4-FFF2-40B4-BE49-F238E27FC236}">
                <a16:creationId xmlns:a16="http://schemas.microsoft.com/office/drawing/2014/main" id="{1CCD1204-35D7-41B6-A799-65AD3642CC46}"/>
              </a:ext>
            </a:extLst>
          </p:cNvPr>
          <p:cNvSpPr/>
          <p:nvPr/>
        </p:nvSpPr>
        <p:spPr>
          <a:xfrm>
            <a:off x="2691781" y="5393682"/>
            <a:ext cx="89280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4" name="TextBox 303">
            <a:extLst>
              <a:ext uri="{FF2B5EF4-FFF2-40B4-BE49-F238E27FC236}">
                <a16:creationId xmlns:a16="http://schemas.microsoft.com/office/drawing/2014/main" id="{D00AAFE7-B721-41EE-BFAD-37A8BE2C80FF}"/>
              </a:ext>
            </a:extLst>
          </p:cNvPr>
          <p:cNvSpPr txBox="1"/>
          <p:nvPr/>
        </p:nvSpPr>
        <p:spPr>
          <a:xfrm>
            <a:off x="458226" y="431753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x 2 = 2</a:t>
            </a:r>
          </a:p>
        </p:txBody>
      </p:sp>
      <p:sp>
        <p:nvSpPr>
          <p:cNvPr id="305" name="TextBox 304">
            <a:extLst>
              <a:ext uri="{FF2B5EF4-FFF2-40B4-BE49-F238E27FC236}">
                <a16:creationId xmlns:a16="http://schemas.microsoft.com/office/drawing/2014/main" id="{E2D7F28C-EE99-4CAA-B398-109C98301C38}"/>
              </a:ext>
            </a:extLst>
          </p:cNvPr>
          <p:cNvSpPr txBox="1"/>
          <p:nvPr/>
        </p:nvSpPr>
        <p:spPr>
          <a:xfrm>
            <a:off x="458226" y="87952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x 2 = 4</a:t>
            </a:r>
          </a:p>
        </p:txBody>
      </p:sp>
      <p:sp>
        <p:nvSpPr>
          <p:cNvPr id="306" name="TextBox 305">
            <a:extLst>
              <a:ext uri="{FF2B5EF4-FFF2-40B4-BE49-F238E27FC236}">
                <a16:creationId xmlns:a16="http://schemas.microsoft.com/office/drawing/2014/main" id="{A77209D6-4537-4B8D-98F4-E316A9216B71}"/>
              </a:ext>
            </a:extLst>
          </p:cNvPr>
          <p:cNvSpPr txBox="1"/>
          <p:nvPr/>
        </p:nvSpPr>
        <p:spPr>
          <a:xfrm>
            <a:off x="458226" y="1321923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2 = 6</a:t>
            </a:r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85EB450F-A70C-47EA-83A7-842D9824A114}"/>
              </a:ext>
            </a:extLst>
          </p:cNvPr>
          <p:cNvSpPr txBox="1"/>
          <p:nvPr/>
        </p:nvSpPr>
        <p:spPr>
          <a:xfrm>
            <a:off x="458226" y="176969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2 = 8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E3BB57EB-A410-4574-8313-187EC3717E94}"/>
              </a:ext>
            </a:extLst>
          </p:cNvPr>
          <p:cNvSpPr txBox="1"/>
          <p:nvPr/>
        </p:nvSpPr>
        <p:spPr>
          <a:xfrm>
            <a:off x="458226" y="2212093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x 2 = 1 0</a:t>
            </a: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8795B6DE-574E-4907-A7E5-A0E9E8AA65E0}"/>
              </a:ext>
            </a:extLst>
          </p:cNvPr>
          <p:cNvSpPr txBox="1"/>
          <p:nvPr/>
        </p:nvSpPr>
        <p:spPr>
          <a:xfrm>
            <a:off x="458226" y="265986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x 2 = 1 2</a:t>
            </a:r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0022B74A-5A1F-4F33-8B3F-F03605488E2C}"/>
              </a:ext>
            </a:extLst>
          </p:cNvPr>
          <p:cNvSpPr txBox="1"/>
          <p:nvPr/>
        </p:nvSpPr>
        <p:spPr>
          <a:xfrm>
            <a:off x="458226" y="3102263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x 2 = 1 4</a:t>
            </a: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8984B96C-9C87-465A-AAD7-359214BD10F7}"/>
              </a:ext>
            </a:extLst>
          </p:cNvPr>
          <p:cNvSpPr txBox="1"/>
          <p:nvPr/>
        </p:nvSpPr>
        <p:spPr>
          <a:xfrm>
            <a:off x="458226" y="355003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x 2 = 1 6</a:t>
            </a:r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CC89A583-D67A-462C-8EA0-4F2558FB579C}"/>
              </a:ext>
            </a:extLst>
          </p:cNvPr>
          <p:cNvSpPr txBox="1"/>
          <p:nvPr/>
        </p:nvSpPr>
        <p:spPr>
          <a:xfrm>
            <a:off x="458226" y="400097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x 2 = 1 8</a:t>
            </a:r>
          </a:p>
        </p:txBody>
      </p:sp>
      <p:sp>
        <p:nvSpPr>
          <p:cNvPr id="313" name="TextBox 312">
            <a:extLst>
              <a:ext uri="{FF2B5EF4-FFF2-40B4-BE49-F238E27FC236}">
                <a16:creationId xmlns:a16="http://schemas.microsoft.com/office/drawing/2014/main" id="{BFB81C85-E71F-4F46-956B-39C60C1772E0}"/>
              </a:ext>
            </a:extLst>
          </p:cNvPr>
          <p:cNvSpPr txBox="1"/>
          <p:nvPr/>
        </p:nvSpPr>
        <p:spPr>
          <a:xfrm>
            <a:off x="458226" y="4448749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x 2 = 2 0</a:t>
            </a: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09A9E282-D577-46F5-B248-D146A4E6DD48}"/>
              </a:ext>
            </a:extLst>
          </p:cNvPr>
          <p:cNvSpPr txBox="1"/>
          <p:nvPr/>
        </p:nvSpPr>
        <p:spPr>
          <a:xfrm>
            <a:off x="458226" y="489114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 x 2 = 2 2</a:t>
            </a:r>
          </a:p>
        </p:txBody>
      </p:sp>
      <p:sp>
        <p:nvSpPr>
          <p:cNvPr id="315" name="TextBox 314">
            <a:extLst>
              <a:ext uri="{FF2B5EF4-FFF2-40B4-BE49-F238E27FC236}">
                <a16:creationId xmlns:a16="http://schemas.microsoft.com/office/drawing/2014/main" id="{15B86B66-EA24-4C70-B423-C826715FCF49}"/>
              </a:ext>
            </a:extLst>
          </p:cNvPr>
          <p:cNvSpPr txBox="1"/>
          <p:nvPr/>
        </p:nvSpPr>
        <p:spPr>
          <a:xfrm>
            <a:off x="458226" y="5338919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x 2 = 2 4</a:t>
            </a:r>
          </a:p>
        </p:txBody>
      </p:sp>
      <p:sp>
        <p:nvSpPr>
          <p:cNvPr id="316" name="TextBox 315">
            <a:extLst>
              <a:ext uri="{FF2B5EF4-FFF2-40B4-BE49-F238E27FC236}">
                <a16:creationId xmlns:a16="http://schemas.microsoft.com/office/drawing/2014/main" id="{CE855CEF-9B21-40F1-B9D2-DBC1700EE2B6}"/>
              </a:ext>
            </a:extLst>
          </p:cNvPr>
          <p:cNvSpPr txBox="1"/>
          <p:nvPr/>
        </p:nvSpPr>
        <p:spPr>
          <a:xfrm>
            <a:off x="6264000" y="431753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x 4 = 4</a:t>
            </a:r>
          </a:p>
        </p:txBody>
      </p:sp>
      <p:sp>
        <p:nvSpPr>
          <p:cNvPr id="317" name="TextBox 316">
            <a:extLst>
              <a:ext uri="{FF2B5EF4-FFF2-40B4-BE49-F238E27FC236}">
                <a16:creationId xmlns:a16="http://schemas.microsoft.com/office/drawing/2014/main" id="{B9B5CD95-FFCC-4253-A80B-D161BD2967B3}"/>
              </a:ext>
            </a:extLst>
          </p:cNvPr>
          <p:cNvSpPr txBox="1"/>
          <p:nvPr/>
        </p:nvSpPr>
        <p:spPr>
          <a:xfrm>
            <a:off x="6264000" y="87952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x 4 = 8</a:t>
            </a:r>
          </a:p>
        </p:txBody>
      </p:sp>
      <p:sp>
        <p:nvSpPr>
          <p:cNvPr id="318" name="TextBox 317">
            <a:extLst>
              <a:ext uri="{FF2B5EF4-FFF2-40B4-BE49-F238E27FC236}">
                <a16:creationId xmlns:a16="http://schemas.microsoft.com/office/drawing/2014/main" id="{36AE096A-16A2-4E83-A6F4-592D8CCDB501}"/>
              </a:ext>
            </a:extLst>
          </p:cNvPr>
          <p:cNvSpPr txBox="1"/>
          <p:nvPr/>
        </p:nvSpPr>
        <p:spPr>
          <a:xfrm>
            <a:off x="6264000" y="1321923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4 = 1 2</a:t>
            </a:r>
          </a:p>
        </p:txBody>
      </p:sp>
      <p:sp>
        <p:nvSpPr>
          <p:cNvPr id="319" name="TextBox 318">
            <a:extLst>
              <a:ext uri="{FF2B5EF4-FFF2-40B4-BE49-F238E27FC236}">
                <a16:creationId xmlns:a16="http://schemas.microsoft.com/office/drawing/2014/main" id="{2FCB7D7B-6A71-4DDD-9527-D5FE1758D4B7}"/>
              </a:ext>
            </a:extLst>
          </p:cNvPr>
          <p:cNvSpPr txBox="1"/>
          <p:nvPr/>
        </p:nvSpPr>
        <p:spPr>
          <a:xfrm>
            <a:off x="6264000" y="176969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4 = 1 6</a:t>
            </a: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B2CF655-8E57-4F8B-B687-517148897DDB}"/>
              </a:ext>
            </a:extLst>
          </p:cNvPr>
          <p:cNvSpPr txBox="1"/>
          <p:nvPr/>
        </p:nvSpPr>
        <p:spPr>
          <a:xfrm>
            <a:off x="6264000" y="2212093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x 4 = 2 0</a:t>
            </a: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EE90833C-744D-48AF-8E24-E9E42427B2BE}"/>
              </a:ext>
            </a:extLst>
          </p:cNvPr>
          <p:cNvSpPr txBox="1"/>
          <p:nvPr/>
        </p:nvSpPr>
        <p:spPr>
          <a:xfrm>
            <a:off x="6264000" y="265986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x 4 = 2 4</a:t>
            </a:r>
          </a:p>
        </p:txBody>
      </p:sp>
      <p:sp>
        <p:nvSpPr>
          <p:cNvPr id="322" name="TextBox 321">
            <a:extLst>
              <a:ext uri="{FF2B5EF4-FFF2-40B4-BE49-F238E27FC236}">
                <a16:creationId xmlns:a16="http://schemas.microsoft.com/office/drawing/2014/main" id="{445AA5BB-3F90-4B9E-BE91-53CDE613AFD7}"/>
              </a:ext>
            </a:extLst>
          </p:cNvPr>
          <p:cNvSpPr txBox="1"/>
          <p:nvPr/>
        </p:nvSpPr>
        <p:spPr>
          <a:xfrm>
            <a:off x="6264000" y="3102263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x 4 = 2 8</a:t>
            </a:r>
          </a:p>
        </p:txBody>
      </p:sp>
      <p:sp>
        <p:nvSpPr>
          <p:cNvPr id="323" name="TextBox 322">
            <a:extLst>
              <a:ext uri="{FF2B5EF4-FFF2-40B4-BE49-F238E27FC236}">
                <a16:creationId xmlns:a16="http://schemas.microsoft.com/office/drawing/2014/main" id="{906FC6DE-0E39-4454-AE95-EFC198C499A9}"/>
              </a:ext>
            </a:extLst>
          </p:cNvPr>
          <p:cNvSpPr txBox="1"/>
          <p:nvPr/>
        </p:nvSpPr>
        <p:spPr>
          <a:xfrm>
            <a:off x="6264000" y="355003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x 4 = 3 2</a:t>
            </a:r>
          </a:p>
        </p:txBody>
      </p:sp>
      <p:sp>
        <p:nvSpPr>
          <p:cNvPr id="324" name="TextBox 323">
            <a:extLst>
              <a:ext uri="{FF2B5EF4-FFF2-40B4-BE49-F238E27FC236}">
                <a16:creationId xmlns:a16="http://schemas.microsoft.com/office/drawing/2014/main" id="{E0D46B67-98F4-4187-883D-EC828B76995F}"/>
              </a:ext>
            </a:extLst>
          </p:cNvPr>
          <p:cNvSpPr txBox="1"/>
          <p:nvPr/>
        </p:nvSpPr>
        <p:spPr>
          <a:xfrm>
            <a:off x="6264000" y="400097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x 4 = 3 6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C318AE2-2C47-428D-99D6-09CF6830B8C1}"/>
              </a:ext>
            </a:extLst>
          </p:cNvPr>
          <p:cNvSpPr txBox="1"/>
          <p:nvPr/>
        </p:nvSpPr>
        <p:spPr>
          <a:xfrm>
            <a:off x="6264000" y="4448749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x 4 = 4 0</a:t>
            </a:r>
          </a:p>
        </p:txBody>
      </p:sp>
      <p:sp>
        <p:nvSpPr>
          <p:cNvPr id="326" name="TextBox 325">
            <a:extLst>
              <a:ext uri="{FF2B5EF4-FFF2-40B4-BE49-F238E27FC236}">
                <a16:creationId xmlns:a16="http://schemas.microsoft.com/office/drawing/2014/main" id="{C53BB4D5-EC9D-4C43-B420-087651799F85}"/>
              </a:ext>
            </a:extLst>
          </p:cNvPr>
          <p:cNvSpPr txBox="1"/>
          <p:nvPr/>
        </p:nvSpPr>
        <p:spPr>
          <a:xfrm>
            <a:off x="6264000" y="489114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 x 4 = 4 4</a:t>
            </a:r>
          </a:p>
        </p:txBody>
      </p:sp>
      <p:sp>
        <p:nvSpPr>
          <p:cNvPr id="327" name="TextBox 326">
            <a:extLst>
              <a:ext uri="{FF2B5EF4-FFF2-40B4-BE49-F238E27FC236}">
                <a16:creationId xmlns:a16="http://schemas.microsoft.com/office/drawing/2014/main" id="{42623A66-36A4-423C-B7CA-48EA1FDD3479}"/>
              </a:ext>
            </a:extLst>
          </p:cNvPr>
          <p:cNvSpPr txBox="1"/>
          <p:nvPr/>
        </p:nvSpPr>
        <p:spPr>
          <a:xfrm>
            <a:off x="6264000" y="5338919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x 4 = 4 8</a:t>
            </a:r>
          </a:p>
        </p:txBody>
      </p:sp>
      <p:cxnSp>
        <p:nvCxnSpPr>
          <p:cNvPr id="328" name="Straight Arrow Connector 327">
            <a:extLst>
              <a:ext uri="{FF2B5EF4-FFF2-40B4-BE49-F238E27FC236}">
                <a16:creationId xmlns:a16="http://schemas.microsoft.com/office/drawing/2014/main" id="{93A21AE9-F458-4166-BCCF-945782CBFAEB}"/>
              </a:ext>
            </a:extLst>
          </p:cNvPr>
          <p:cNvCxnSpPr/>
          <p:nvPr/>
        </p:nvCxnSpPr>
        <p:spPr>
          <a:xfrm>
            <a:off x="3895404" y="2112455"/>
            <a:ext cx="1682212" cy="0"/>
          </a:xfrm>
          <a:prstGeom prst="straightConnector1">
            <a:avLst/>
          </a:prstGeom>
          <a:ln w="1905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9" name="TextBox 328">
            <a:extLst>
              <a:ext uri="{FF2B5EF4-FFF2-40B4-BE49-F238E27FC236}">
                <a16:creationId xmlns:a16="http://schemas.microsoft.com/office/drawing/2014/main" id="{3DF19678-17A1-474A-8FFB-397ACF321079}"/>
              </a:ext>
            </a:extLst>
          </p:cNvPr>
          <p:cNvSpPr txBox="1"/>
          <p:nvPr/>
        </p:nvSpPr>
        <p:spPr>
          <a:xfrm>
            <a:off x="3895404" y="2650763"/>
            <a:ext cx="1571264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FF0000"/>
                </a:solidFill>
                <a:latin typeface="Calibri" panose="020F0502020204030204" pitchFamily="34" charset="0"/>
              </a:rPr>
              <a:t>double</a:t>
            </a:r>
            <a:endParaRPr lang="en-GB" sz="3364" b="1" dirty="0">
              <a:solidFill>
                <a:srgbClr val="FF0000"/>
              </a:solidFill>
              <a:latin typeface="Calibri" panose="020F0502020204030204" pitchFamily="34" charset="0"/>
            </a:endParaRPr>
          </a:p>
        </p:txBody>
      </p:sp>
      <p:cxnSp>
        <p:nvCxnSpPr>
          <p:cNvPr id="330" name="Straight Arrow Connector 329">
            <a:extLst>
              <a:ext uri="{FF2B5EF4-FFF2-40B4-BE49-F238E27FC236}">
                <a16:creationId xmlns:a16="http://schemas.microsoft.com/office/drawing/2014/main" id="{8D407674-F0FF-4284-A841-7D315EC1B461}"/>
              </a:ext>
            </a:extLst>
          </p:cNvPr>
          <p:cNvCxnSpPr/>
          <p:nvPr/>
        </p:nvCxnSpPr>
        <p:spPr>
          <a:xfrm flipH="1">
            <a:off x="3895404" y="2112455"/>
            <a:ext cx="1682212" cy="0"/>
          </a:xfrm>
          <a:prstGeom prst="straightConnector1">
            <a:avLst/>
          </a:prstGeom>
          <a:ln w="1905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1" name="TextBox 330">
            <a:extLst>
              <a:ext uri="{FF2B5EF4-FFF2-40B4-BE49-F238E27FC236}">
                <a16:creationId xmlns:a16="http://schemas.microsoft.com/office/drawing/2014/main" id="{18F1CF5B-4FD2-446C-A313-F331D0554027}"/>
              </a:ext>
            </a:extLst>
          </p:cNvPr>
          <p:cNvSpPr txBox="1"/>
          <p:nvPr/>
        </p:nvSpPr>
        <p:spPr>
          <a:xfrm>
            <a:off x="4029981" y="2662158"/>
            <a:ext cx="1259063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FF0000"/>
                </a:solidFill>
                <a:latin typeface="Calibri" panose="020F0502020204030204" pitchFamily="34" charset="0"/>
              </a:rPr>
              <a:t>halve</a:t>
            </a:r>
            <a:endParaRPr lang="en-GB" sz="3364" b="1" dirty="0">
              <a:solidFill>
                <a:srgbClr val="FF0000"/>
              </a:solidFill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574205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7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8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1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00"/>
                            </p:stCondLst>
                            <p:childTnLst>
                              <p:par>
                                <p:cTn id="6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500"/>
                            </p:stCondLst>
                            <p:childTnLst>
                              <p:par>
                                <p:cTn id="7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000"/>
                            </p:stCondLst>
                            <p:childTnLst>
                              <p:par>
                                <p:cTn id="8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500"/>
                            </p:stCondLst>
                            <p:childTnLst>
                              <p:par>
                                <p:cTn id="9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1000"/>
                            </p:stCondLst>
                            <p:childTnLst>
                              <p:par>
                                <p:cTn id="9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500"/>
                            </p:stCondLst>
                            <p:childTnLst>
                              <p:par>
                                <p:cTn id="10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500"/>
                            </p:stCondLst>
                            <p:childTnLst>
                              <p:par>
                                <p:cTn id="1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1000"/>
                            </p:stCondLst>
                            <p:childTnLst>
                              <p:par>
                                <p:cTn id="1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4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7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" grpId="1" animBg="1"/>
      <p:bldP spid="332" grpId="0" animBg="1"/>
      <p:bldP spid="332" grpId="1" animBg="1"/>
      <p:bldP spid="333" grpId="0" animBg="1"/>
      <p:bldP spid="333" grpId="1" animBg="1"/>
      <p:bldP spid="334" grpId="0" animBg="1"/>
      <p:bldP spid="334" grpId="1" animBg="1"/>
      <p:bldP spid="335" grpId="0" animBg="1"/>
      <p:bldP spid="335" grpId="1" animBg="1"/>
      <p:bldP spid="336" grpId="0" animBg="1"/>
      <p:bldP spid="336" grpId="1" animBg="1"/>
      <p:bldP spid="337" grpId="0" animBg="1"/>
      <p:bldP spid="337" grpId="1" animBg="1"/>
      <p:bldP spid="338" grpId="0" animBg="1"/>
      <p:bldP spid="338" grpId="1" animBg="1"/>
      <p:bldP spid="339" grpId="0" animBg="1"/>
      <p:bldP spid="339" grpId="1" animBg="1"/>
      <p:bldP spid="340" grpId="0" animBg="1"/>
      <p:bldP spid="340" grpId="1" animBg="1"/>
      <p:bldP spid="341" grpId="0" animBg="1"/>
      <p:bldP spid="341" grpId="1" animBg="1"/>
      <p:bldP spid="342" grpId="0" animBg="1"/>
      <p:bldP spid="342" grpId="1" animBg="1"/>
      <p:bldP spid="329" grpId="0"/>
      <p:bldP spid="329" grpId="1"/>
      <p:bldP spid="331" grpId="0"/>
      <p:bldP spid="331" grpId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303544" y="923949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98068" y="921196"/>
            <a:ext cx="232967" cy="494964"/>
            <a:chOff x="7007418" y="926763"/>
            <a:chExt cx="23296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60725" y="712797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51274" y="708366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80410" y="918814"/>
            <a:ext cx="314510" cy="494964"/>
            <a:chOff x="6998661" y="926763"/>
            <a:chExt cx="314510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6998661" y="928608"/>
              <a:ext cx="314510" cy="493119"/>
              <a:chOff x="6998661" y="928608"/>
              <a:chExt cx="314510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6998661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67855" y="936993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44726" y="70836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79038" y="918814"/>
            <a:ext cx="314510" cy="494964"/>
            <a:chOff x="6998661" y="926763"/>
            <a:chExt cx="314510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6998661" y="928608"/>
              <a:ext cx="314510" cy="493119"/>
              <a:chOff x="6998661" y="928608"/>
              <a:chExt cx="314510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6998661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37716" y="70608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72028" y="916537"/>
            <a:ext cx="314510" cy="494964"/>
            <a:chOff x="6998661" y="926763"/>
            <a:chExt cx="314510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98661" y="928608"/>
              <a:ext cx="314510" cy="493119"/>
              <a:chOff x="6998661" y="928608"/>
              <a:chExt cx="314510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98661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31810" y="70608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14610" y="916537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26666" y="71254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9466" y="922994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23830" y="71348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506630" y="923928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14577" y="71667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97377" y="927121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607471" y="71826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90271" y="928714"/>
            <a:ext cx="444352" cy="494964"/>
            <a:chOff x="6947149" y="926763"/>
            <a:chExt cx="444352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91192" y="71254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73992" y="922994"/>
            <a:ext cx="444352" cy="494964"/>
            <a:chOff x="6947149" y="926763"/>
            <a:chExt cx="444352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93536" y="71826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76336" y="928714"/>
            <a:ext cx="444352" cy="494964"/>
            <a:chOff x="6947149" y="926763"/>
            <a:chExt cx="444352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22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80093" y="71180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962893" y="922255"/>
            <a:ext cx="444352" cy="494964"/>
            <a:chOff x="6947149" y="926763"/>
            <a:chExt cx="444352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75" name="Oval 1774">
            <a:extLst>
              <a:ext uri="{FF2B5EF4-FFF2-40B4-BE49-F238E27FC236}">
                <a16:creationId xmlns:a16="http://schemas.microsoft.com/office/drawing/2014/main" id="{485E2991-BD0D-4CD5-B308-21BB1AA67550}"/>
              </a:ext>
            </a:extLst>
          </p:cNvPr>
          <p:cNvSpPr/>
          <p:nvPr/>
        </p:nvSpPr>
        <p:spPr>
          <a:xfrm>
            <a:off x="381436" y="771425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994" name="Group 1993">
            <a:extLst>
              <a:ext uri="{FF2B5EF4-FFF2-40B4-BE49-F238E27FC236}">
                <a16:creationId xmlns:a16="http://schemas.microsoft.com/office/drawing/2014/main" id="{9FCCA7BE-49E5-465F-AC05-095C9ABE45F9}"/>
              </a:ext>
            </a:extLst>
          </p:cNvPr>
          <p:cNvGrpSpPr/>
          <p:nvPr/>
        </p:nvGrpSpPr>
        <p:grpSpPr>
          <a:xfrm rot="5400000">
            <a:off x="10874966" y="1746849"/>
            <a:ext cx="618178" cy="171780"/>
            <a:chOff x="5959359" y="5529580"/>
            <a:chExt cx="618178" cy="171780"/>
          </a:xfrm>
        </p:grpSpPr>
        <p:pic>
          <p:nvPicPr>
            <p:cNvPr id="1995" name="Picture 1994">
              <a:extLst>
                <a:ext uri="{FF2B5EF4-FFF2-40B4-BE49-F238E27FC236}">
                  <a16:creationId xmlns:a16="http://schemas.microsoft.com/office/drawing/2014/main" id="{5569359F-C96A-4224-8803-A5E8338373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6" name="Picture 1995">
              <a:extLst>
                <a:ext uri="{FF2B5EF4-FFF2-40B4-BE49-F238E27FC236}">
                  <a16:creationId xmlns:a16="http://schemas.microsoft.com/office/drawing/2014/main" id="{285046DA-0107-41DD-9E93-B6A06F31C3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98" name="Group 1997">
            <a:extLst>
              <a:ext uri="{FF2B5EF4-FFF2-40B4-BE49-F238E27FC236}">
                <a16:creationId xmlns:a16="http://schemas.microsoft.com/office/drawing/2014/main" id="{6A3C297B-C1EC-4076-AB72-C937BE5D8DAC}"/>
              </a:ext>
            </a:extLst>
          </p:cNvPr>
          <p:cNvGrpSpPr/>
          <p:nvPr/>
        </p:nvGrpSpPr>
        <p:grpSpPr>
          <a:xfrm rot="5400000">
            <a:off x="1049870" y="1748584"/>
            <a:ext cx="618178" cy="171780"/>
            <a:chOff x="5959359" y="5529580"/>
            <a:chExt cx="618178" cy="171780"/>
          </a:xfrm>
        </p:grpSpPr>
        <p:pic>
          <p:nvPicPr>
            <p:cNvPr id="1999" name="Picture 1998">
              <a:extLst>
                <a:ext uri="{FF2B5EF4-FFF2-40B4-BE49-F238E27FC236}">
                  <a16:creationId xmlns:a16="http://schemas.microsoft.com/office/drawing/2014/main" id="{17B58BA9-434B-4CA1-8DC4-F305E5AFBE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0" name="Picture 1999">
              <a:extLst>
                <a:ext uri="{FF2B5EF4-FFF2-40B4-BE49-F238E27FC236}">
                  <a16:creationId xmlns:a16="http://schemas.microsoft.com/office/drawing/2014/main" id="{2489ECF8-4F9B-40BE-AABB-3BB18B769C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02" name="Group 2001">
            <a:extLst>
              <a:ext uri="{FF2B5EF4-FFF2-40B4-BE49-F238E27FC236}">
                <a16:creationId xmlns:a16="http://schemas.microsoft.com/office/drawing/2014/main" id="{566FEF01-3AEF-4CB0-8E2E-3CA356379BE8}"/>
              </a:ext>
            </a:extLst>
          </p:cNvPr>
          <p:cNvGrpSpPr/>
          <p:nvPr/>
        </p:nvGrpSpPr>
        <p:grpSpPr>
          <a:xfrm rot="5400000">
            <a:off x="1934995" y="1748584"/>
            <a:ext cx="618178" cy="171780"/>
            <a:chOff x="5959359" y="5529580"/>
            <a:chExt cx="618178" cy="171780"/>
          </a:xfrm>
        </p:grpSpPr>
        <p:pic>
          <p:nvPicPr>
            <p:cNvPr id="2003" name="Picture 2002">
              <a:extLst>
                <a:ext uri="{FF2B5EF4-FFF2-40B4-BE49-F238E27FC236}">
                  <a16:creationId xmlns:a16="http://schemas.microsoft.com/office/drawing/2014/main" id="{870750EF-9041-4ADA-AB8E-3493AE7424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4" name="Picture 2003">
              <a:extLst>
                <a:ext uri="{FF2B5EF4-FFF2-40B4-BE49-F238E27FC236}">
                  <a16:creationId xmlns:a16="http://schemas.microsoft.com/office/drawing/2014/main" id="{21FA31C7-E158-42E1-8BCA-12BEDDD6A8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06" name="Group 2005">
            <a:extLst>
              <a:ext uri="{FF2B5EF4-FFF2-40B4-BE49-F238E27FC236}">
                <a16:creationId xmlns:a16="http://schemas.microsoft.com/office/drawing/2014/main" id="{499520C1-4B0F-4C77-BB2A-943A6C70FDF2}"/>
              </a:ext>
            </a:extLst>
          </p:cNvPr>
          <p:cNvGrpSpPr/>
          <p:nvPr/>
        </p:nvGrpSpPr>
        <p:grpSpPr>
          <a:xfrm rot="5400000">
            <a:off x="2830865" y="1748584"/>
            <a:ext cx="618178" cy="171780"/>
            <a:chOff x="5959359" y="5529580"/>
            <a:chExt cx="618178" cy="171780"/>
          </a:xfrm>
        </p:grpSpPr>
        <p:pic>
          <p:nvPicPr>
            <p:cNvPr id="2007" name="Picture 2006">
              <a:extLst>
                <a:ext uri="{FF2B5EF4-FFF2-40B4-BE49-F238E27FC236}">
                  <a16:creationId xmlns:a16="http://schemas.microsoft.com/office/drawing/2014/main" id="{8EB1E82C-66BC-41CB-BC36-D28732514A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8" name="Picture 2007">
              <a:extLst>
                <a:ext uri="{FF2B5EF4-FFF2-40B4-BE49-F238E27FC236}">
                  <a16:creationId xmlns:a16="http://schemas.microsoft.com/office/drawing/2014/main" id="{691AFA3F-7C03-448C-9D9F-06B20F3219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10" name="Group 2009">
            <a:extLst>
              <a:ext uri="{FF2B5EF4-FFF2-40B4-BE49-F238E27FC236}">
                <a16:creationId xmlns:a16="http://schemas.microsoft.com/office/drawing/2014/main" id="{C7C096A2-88CC-4A6F-99E4-78351519DD5E}"/>
              </a:ext>
            </a:extLst>
          </p:cNvPr>
          <p:cNvGrpSpPr/>
          <p:nvPr/>
        </p:nvGrpSpPr>
        <p:grpSpPr>
          <a:xfrm rot="5400000">
            <a:off x="3732588" y="1748585"/>
            <a:ext cx="618178" cy="171780"/>
            <a:chOff x="5959359" y="5529580"/>
            <a:chExt cx="618178" cy="171780"/>
          </a:xfrm>
        </p:grpSpPr>
        <p:pic>
          <p:nvPicPr>
            <p:cNvPr id="2011" name="Picture 2010">
              <a:extLst>
                <a:ext uri="{FF2B5EF4-FFF2-40B4-BE49-F238E27FC236}">
                  <a16:creationId xmlns:a16="http://schemas.microsoft.com/office/drawing/2014/main" id="{1E110F0B-BBB5-4D94-B875-E2C9C8D2E1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2" name="Picture 2011">
              <a:extLst>
                <a:ext uri="{FF2B5EF4-FFF2-40B4-BE49-F238E27FC236}">
                  <a16:creationId xmlns:a16="http://schemas.microsoft.com/office/drawing/2014/main" id="{A9BAF947-8D56-4FCA-AE91-E8AB8F7979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14" name="Group 2013">
            <a:extLst>
              <a:ext uri="{FF2B5EF4-FFF2-40B4-BE49-F238E27FC236}">
                <a16:creationId xmlns:a16="http://schemas.microsoft.com/office/drawing/2014/main" id="{2B7F8B8E-042F-4321-ABE7-BC414170B4DC}"/>
              </a:ext>
            </a:extLst>
          </p:cNvPr>
          <p:cNvGrpSpPr/>
          <p:nvPr/>
        </p:nvGrpSpPr>
        <p:grpSpPr>
          <a:xfrm rot="5400000">
            <a:off x="4628457" y="1748585"/>
            <a:ext cx="618178" cy="171780"/>
            <a:chOff x="5959359" y="5529580"/>
            <a:chExt cx="618178" cy="171780"/>
          </a:xfrm>
        </p:grpSpPr>
        <p:pic>
          <p:nvPicPr>
            <p:cNvPr id="2015" name="Picture 2014">
              <a:extLst>
                <a:ext uri="{FF2B5EF4-FFF2-40B4-BE49-F238E27FC236}">
                  <a16:creationId xmlns:a16="http://schemas.microsoft.com/office/drawing/2014/main" id="{46ACB04F-CC0A-4174-8C85-5EDB1420D4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6" name="Picture 2015">
              <a:extLst>
                <a:ext uri="{FF2B5EF4-FFF2-40B4-BE49-F238E27FC236}">
                  <a16:creationId xmlns:a16="http://schemas.microsoft.com/office/drawing/2014/main" id="{BFDFD0DD-A4EF-4D70-8685-7E515EF271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18" name="Group 2017">
            <a:extLst>
              <a:ext uri="{FF2B5EF4-FFF2-40B4-BE49-F238E27FC236}">
                <a16:creationId xmlns:a16="http://schemas.microsoft.com/office/drawing/2014/main" id="{DAB11801-A03F-43D2-87AC-ABC42CB73B91}"/>
              </a:ext>
            </a:extLst>
          </p:cNvPr>
          <p:cNvGrpSpPr/>
          <p:nvPr/>
        </p:nvGrpSpPr>
        <p:grpSpPr>
          <a:xfrm rot="5400000">
            <a:off x="5513582" y="1748585"/>
            <a:ext cx="618178" cy="171780"/>
            <a:chOff x="5959359" y="5529580"/>
            <a:chExt cx="618178" cy="171780"/>
          </a:xfrm>
        </p:grpSpPr>
        <p:pic>
          <p:nvPicPr>
            <p:cNvPr id="2019" name="Picture 2018">
              <a:extLst>
                <a:ext uri="{FF2B5EF4-FFF2-40B4-BE49-F238E27FC236}">
                  <a16:creationId xmlns:a16="http://schemas.microsoft.com/office/drawing/2014/main" id="{B3B78BB3-0BDA-4EAE-8803-814EC17449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0" name="Picture 2019">
              <a:extLst>
                <a:ext uri="{FF2B5EF4-FFF2-40B4-BE49-F238E27FC236}">
                  <a16:creationId xmlns:a16="http://schemas.microsoft.com/office/drawing/2014/main" id="{28B1D53A-7FBB-4455-80CA-82092D38E0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22" name="Group 2021">
            <a:extLst>
              <a:ext uri="{FF2B5EF4-FFF2-40B4-BE49-F238E27FC236}">
                <a16:creationId xmlns:a16="http://schemas.microsoft.com/office/drawing/2014/main" id="{5D763C0C-5703-4326-AFE1-87882E95D1B6}"/>
              </a:ext>
            </a:extLst>
          </p:cNvPr>
          <p:cNvGrpSpPr/>
          <p:nvPr/>
        </p:nvGrpSpPr>
        <p:grpSpPr>
          <a:xfrm rot="5400000">
            <a:off x="6409451" y="1748585"/>
            <a:ext cx="618178" cy="171780"/>
            <a:chOff x="5959359" y="5529580"/>
            <a:chExt cx="618178" cy="171780"/>
          </a:xfrm>
        </p:grpSpPr>
        <p:pic>
          <p:nvPicPr>
            <p:cNvPr id="2023" name="Picture 2022">
              <a:extLst>
                <a:ext uri="{FF2B5EF4-FFF2-40B4-BE49-F238E27FC236}">
                  <a16:creationId xmlns:a16="http://schemas.microsoft.com/office/drawing/2014/main" id="{835BE4DC-10D2-4559-ACE7-777318CA36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4" name="Picture 2023">
              <a:extLst>
                <a:ext uri="{FF2B5EF4-FFF2-40B4-BE49-F238E27FC236}">
                  <a16:creationId xmlns:a16="http://schemas.microsoft.com/office/drawing/2014/main" id="{566C6654-14B8-44B7-A855-1BAE7C7A4C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26" name="Group 2025">
            <a:extLst>
              <a:ext uri="{FF2B5EF4-FFF2-40B4-BE49-F238E27FC236}">
                <a16:creationId xmlns:a16="http://schemas.microsoft.com/office/drawing/2014/main" id="{99289839-A5C2-4158-BE07-DE9C881332F4}"/>
              </a:ext>
            </a:extLst>
          </p:cNvPr>
          <p:cNvGrpSpPr/>
          <p:nvPr/>
        </p:nvGrpSpPr>
        <p:grpSpPr>
          <a:xfrm rot="5400000">
            <a:off x="7309449" y="1746848"/>
            <a:ext cx="618178" cy="171780"/>
            <a:chOff x="5959359" y="5529580"/>
            <a:chExt cx="618178" cy="171780"/>
          </a:xfrm>
        </p:grpSpPr>
        <p:pic>
          <p:nvPicPr>
            <p:cNvPr id="2027" name="Picture 2026">
              <a:extLst>
                <a:ext uri="{FF2B5EF4-FFF2-40B4-BE49-F238E27FC236}">
                  <a16:creationId xmlns:a16="http://schemas.microsoft.com/office/drawing/2014/main" id="{15B20611-5F7B-4FDC-9B1A-3D97A00FF4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8" name="Picture 2027">
              <a:extLst>
                <a:ext uri="{FF2B5EF4-FFF2-40B4-BE49-F238E27FC236}">
                  <a16:creationId xmlns:a16="http://schemas.microsoft.com/office/drawing/2014/main" id="{AB19D3F2-17DF-448E-AE81-B08131D248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30" name="Group 2029">
            <a:extLst>
              <a:ext uri="{FF2B5EF4-FFF2-40B4-BE49-F238E27FC236}">
                <a16:creationId xmlns:a16="http://schemas.microsoft.com/office/drawing/2014/main" id="{68CBD7F3-7E25-48EA-B768-DFEC99B022B3}"/>
              </a:ext>
            </a:extLst>
          </p:cNvPr>
          <p:cNvGrpSpPr/>
          <p:nvPr/>
        </p:nvGrpSpPr>
        <p:grpSpPr>
          <a:xfrm rot="5400000">
            <a:off x="8205318" y="1746848"/>
            <a:ext cx="618178" cy="171780"/>
            <a:chOff x="5959359" y="5529580"/>
            <a:chExt cx="618178" cy="171780"/>
          </a:xfrm>
        </p:grpSpPr>
        <p:pic>
          <p:nvPicPr>
            <p:cNvPr id="2031" name="Picture 2030">
              <a:extLst>
                <a:ext uri="{FF2B5EF4-FFF2-40B4-BE49-F238E27FC236}">
                  <a16:creationId xmlns:a16="http://schemas.microsoft.com/office/drawing/2014/main" id="{27460147-CB70-4250-9E25-31FB6BE2CF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2" name="Picture 2031">
              <a:extLst>
                <a:ext uri="{FF2B5EF4-FFF2-40B4-BE49-F238E27FC236}">
                  <a16:creationId xmlns:a16="http://schemas.microsoft.com/office/drawing/2014/main" id="{F3BA21A3-D911-413B-A267-8D72FCAC14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34" name="Group 2033">
            <a:extLst>
              <a:ext uri="{FF2B5EF4-FFF2-40B4-BE49-F238E27FC236}">
                <a16:creationId xmlns:a16="http://schemas.microsoft.com/office/drawing/2014/main" id="{6D73C18D-7FEB-48D2-889D-701726EBB0D6}"/>
              </a:ext>
            </a:extLst>
          </p:cNvPr>
          <p:cNvGrpSpPr/>
          <p:nvPr/>
        </p:nvGrpSpPr>
        <p:grpSpPr>
          <a:xfrm rot="5400000">
            <a:off x="9090443" y="1746849"/>
            <a:ext cx="618178" cy="171780"/>
            <a:chOff x="5959359" y="5529580"/>
            <a:chExt cx="618178" cy="171780"/>
          </a:xfrm>
        </p:grpSpPr>
        <p:pic>
          <p:nvPicPr>
            <p:cNvPr id="2035" name="Picture 2034">
              <a:extLst>
                <a:ext uri="{FF2B5EF4-FFF2-40B4-BE49-F238E27FC236}">
                  <a16:creationId xmlns:a16="http://schemas.microsoft.com/office/drawing/2014/main" id="{3E4DB54C-D586-4960-AC2B-B67BA26693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6" name="Picture 2035">
              <a:extLst>
                <a:ext uri="{FF2B5EF4-FFF2-40B4-BE49-F238E27FC236}">
                  <a16:creationId xmlns:a16="http://schemas.microsoft.com/office/drawing/2014/main" id="{D0A37458-430B-46A3-BA42-D02B92AAD1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38" name="Group 2037">
            <a:extLst>
              <a:ext uri="{FF2B5EF4-FFF2-40B4-BE49-F238E27FC236}">
                <a16:creationId xmlns:a16="http://schemas.microsoft.com/office/drawing/2014/main" id="{422AEE35-A417-4D6C-9AF2-5D31262E80D3}"/>
              </a:ext>
            </a:extLst>
          </p:cNvPr>
          <p:cNvGrpSpPr/>
          <p:nvPr/>
        </p:nvGrpSpPr>
        <p:grpSpPr>
          <a:xfrm rot="5400000">
            <a:off x="9972526" y="1746849"/>
            <a:ext cx="618178" cy="171780"/>
            <a:chOff x="5959359" y="5529580"/>
            <a:chExt cx="618178" cy="171780"/>
          </a:xfrm>
        </p:grpSpPr>
        <p:pic>
          <p:nvPicPr>
            <p:cNvPr id="2039" name="Picture 2038">
              <a:extLst>
                <a:ext uri="{FF2B5EF4-FFF2-40B4-BE49-F238E27FC236}">
                  <a16:creationId xmlns:a16="http://schemas.microsoft.com/office/drawing/2014/main" id="{BC3BE140-FD34-44B0-ACA4-239F4E9DE9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0" name="Picture 2039">
              <a:extLst>
                <a:ext uri="{FF2B5EF4-FFF2-40B4-BE49-F238E27FC236}">
                  <a16:creationId xmlns:a16="http://schemas.microsoft.com/office/drawing/2014/main" id="{1728AD6E-93C8-495D-9EF0-FC951C71F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489032EA-42E3-41A5-8C92-401253141579}"/>
              </a:ext>
            </a:extLst>
          </p:cNvPr>
          <p:cNvGrpSpPr/>
          <p:nvPr/>
        </p:nvGrpSpPr>
        <p:grpSpPr>
          <a:xfrm>
            <a:off x="298949" y="3154756"/>
            <a:ext cx="314510" cy="492950"/>
            <a:chOff x="3884378" y="928777"/>
            <a:chExt cx="314510" cy="492950"/>
          </a:xfrm>
        </p:grpSpPr>
        <p:cxnSp>
          <p:nvCxnSpPr>
            <p:cNvPr id="355" name="Straight Connector 354">
              <a:extLst>
                <a:ext uri="{FF2B5EF4-FFF2-40B4-BE49-F238E27FC236}">
                  <a16:creationId xmlns:a16="http://schemas.microsoft.com/office/drawing/2014/main" id="{4116A842-DAFC-45F4-8F09-C22C1F4C8678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0FD7FF25-51D3-40F6-8F8E-5A719765F694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357" name="Group 356">
            <a:extLst>
              <a:ext uri="{FF2B5EF4-FFF2-40B4-BE49-F238E27FC236}">
                <a16:creationId xmlns:a16="http://schemas.microsoft.com/office/drawing/2014/main" id="{30D653BB-407A-4EFB-8567-DAB17B92D4A8}"/>
              </a:ext>
            </a:extLst>
          </p:cNvPr>
          <p:cNvGrpSpPr/>
          <p:nvPr/>
        </p:nvGrpSpPr>
        <p:grpSpPr>
          <a:xfrm>
            <a:off x="1193473" y="3152003"/>
            <a:ext cx="232967" cy="494964"/>
            <a:chOff x="7007418" y="926763"/>
            <a:chExt cx="232967" cy="494964"/>
          </a:xfrm>
        </p:grpSpPr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EC29531D-2B06-4498-A148-E8F84EC80C7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59" name="Group 358">
              <a:extLst>
                <a:ext uri="{FF2B5EF4-FFF2-40B4-BE49-F238E27FC236}">
                  <a16:creationId xmlns:a16="http://schemas.microsoft.com/office/drawing/2014/main" id="{C6FDFA85-7BC3-4DDE-9598-484A328B995B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360" name="TextBox 359">
                <a:extLst>
                  <a:ext uri="{FF2B5EF4-FFF2-40B4-BE49-F238E27FC236}">
                    <a16:creationId xmlns:a16="http://schemas.microsoft.com/office/drawing/2014/main" id="{BF5A958B-8A30-4590-90C8-9A9F2F3CE387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</a:t>
                </a:r>
              </a:p>
            </p:txBody>
          </p:sp>
          <p:cxnSp>
            <p:nvCxnSpPr>
              <p:cNvPr id="361" name="Straight Connector 360">
                <a:extLst>
                  <a:ext uri="{FF2B5EF4-FFF2-40B4-BE49-F238E27FC236}">
                    <a16:creationId xmlns:a16="http://schemas.microsoft.com/office/drawing/2014/main" id="{20E1DC9E-EBFB-4FA0-A082-67368384B6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62" name="Freeform 11">
            <a:extLst>
              <a:ext uri="{FF2B5EF4-FFF2-40B4-BE49-F238E27FC236}">
                <a16:creationId xmlns:a16="http://schemas.microsoft.com/office/drawing/2014/main" id="{E848A312-E537-481F-91BD-757E85B86C45}"/>
              </a:ext>
            </a:extLst>
          </p:cNvPr>
          <p:cNvSpPr>
            <a:spLocks/>
          </p:cNvSpPr>
          <p:nvPr/>
        </p:nvSpPr>
        <p:spPr bwMode="auto">
          <a:xfrm>
            <a:off x="456130" y="2943604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363" name="Freeform 11">
            <a:extLst>
              <a:ext uri="{FF2B5EF4-FFF2-40B4-BE49-F238E27FC236}">
                <a16:creationId xmlns:a16="http://schemas.microsoft.com/office/drawing/2014/main" id="{8BF9535B-2C3C-4A7F-B128-FF4479E7F9F6}"/>
              </a:ext>
            </a:extLst>
          </p:cNvPr>
          <p:cNvSpPr>
            <a:spLocks/>
          </p:cNvSpPr>
          <p:nvPr/>
        </p:nvSpPr>
        <p:spPr bwMode="auto">
          <a:xfrm>
            <a:off x="1346679" y="2939173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02FDA29C-35C0-4CB2-8597-FAA7C6469AA9}"/>
              </a:ext>
            </a:extLst>
          </p:cNvPr>
          <p:cNvGrpSpPr/>
          <p:nvPr/>
        </p:nvGrpSpPr>
        <p:grpSpPr>
          <a:xfrm>
            <a:off x="2075815" y="3149621"/>
            <a:ext cx="314510" cy="494964"/>
            <a:chOff x="6998661" y="926763"/>
            <a:chExt cx="314510" cy="494964"/>
          </a:xfrm>
        </p:grpSpPr>
        <p:cxnSp>
          <p:nvCxnSpPr>
            <p:cNvPr id="365" name="Straight Connector 364">
              <a:extLst>
                <a:ext uri="{FF2B5EF4-FFF2-40B4-BE49-F238E27FC236}">
                  <a16:creationId xmlns:a16="http://schemas.microsoft.com/office/drawing/2014/main" id="{3A98F0BA-F613-475C-B1A8-18DA0779222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7782CDEE-A45A-441C-A4FF-1D280007EE70}"/>
                </a:ext>
              </a:extLst>
            </p:cNvPr>
            <p:cNvGrpSpPr/>
            <p:nvPr/>
          </p:nvGrpSpPr>
          <p:grpSpPr>
            <a:xfrm>
              <a:off x="6998661" y="928608"/>
              <a:ext cx="314510" cy="493119"/>
              <a:chOff x="6998661" y="928608"/>
              <a:chExt cx="314510" cy="493119"/>
            </a:xfrm>
          </p:grpSpPr>
          <p:sp>
            <p:nvSpPr>
              <p:cNvPr id="367" name="TextBox 366">
                <a:extLst>
                  <a:ext uri="{FF2B5EF4-FFF2-40B4-BE49-F238E27FC236}">
                    <a16:creationId xmlns:a16="http://schemas.microsoft.com/office/drawing/2014/main" id="{C5A4D5A3-C49D-4123-971A-A4415CEFF183}"/>
                  </a:ext>
                </a:extLst>
              </p:cNvPr>
              <p:cNvSpPr txBox="1"/>
              <p:nvPr/>
            </p:nvSpPr>
            <p:spPr>
              <a:xfrm>
                <a:off x="6998661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368" name="Straight Connector 367">
                <a:extLst>
                  <a:ext uri="{FF2B5EF4-FFF2-40B4-BE49-F238E27FC236}">
                    <a16:creationId xmlns:a16="http://schemas.microsoft.com/office/drawing/2014/main" id="{BD3D4237-4AE6-46E3-9A03-A0B3A7B023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69" name="Straight Connector 368">
            <a:extLst>
              <a:ext uri="{FF2B5EF4-FFF2-40B4-BE49-F238E27FC236}">
                <a16:creationId xmlns:a16="http://schemas.microsoft.com/office/drawing/2014/main" id="{BC6FB6A4-A7FB-4AEE-BEB1-7B85527015FC}"/>
              </a:ext>
            </a:extLst>
          </p:cNvPr>
          <p:cNvCxnSpPr>
            <a:cxnSpLocks/>
          </p:cNvCxnSpPr>
          <p:nvPr/>
        </p:nvCxnSpPr>
        <p:spPr>
          <a:xfrm>
            <a:off x="263260" y="3167800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0" name="Freeform 11">
            <a:extLst>
              <a:ext uri="{FF2B5EF4-FFF2-40B4-BE49-F238E27FC236}">
                <a16:creationId xmlns:a16="http://schemas.microsoft.com/office/drawing/2014/main" id="{897A7EFD-C561-4DD4-A502-B3394CFC8F48}"/>
              </a:ext>
            </a:extLst>
          </p:cNvPr>
          <p:cNvSpPr>
            <a:spLocks/>
          </p:cNvSpPr>
          <p:nvPr/>
        </p:nvSpPr>
        <p:spPr bwMode="auto">
          <a:xfrm>
            <a:off x="2240131" y="293917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D4017E39-1017-4E44-AC04-CBE2D17850E2}"/>
              </a:ext>
            </a:extLst>
          </p:cNvPr>
          <p:cNvGrpSpPr/>
          <p:nvPr/>
        </p:nvGrpSpPr>
        <p:grpSpPr>
          <a:xfrm>
            <a:off x="2974443" y="3149621"/>
            <a:ext cx="314510" cy="494964"/>
            <a:chOff x="6998661" y="926763"/>
            <a:chExt cx="314510" cy="494964"/>
          </a:xfrm>
        </p:grpSpPr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312C20FD-03D2-4DC7-ACEA-D237C305DAF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3" name="Group 372">
              <a:extLst>
                <a:ext uri="{FF2B5EF4-FFF2-40B4-BE49-F238E27FC236}">
                  <a16:creationId xmlns:a16="http://schemas.microsoft.com/office/drawing/2014/main" id="{BDAD8455-0B0B-4155-B613-A8456F9FA781}"/>
                </a:ext>
              </a:extLst>
            </p:cNvPr>
            <p:cNvGrpSpPr/>
            <p:nvPr/>
          </p:nvGrpSpPr>
          <p:grpSpPr>
            <a:xfrm>
              <a:off x="6998661" y="928608"/>
              <a:ext cx="314510" cy="493119"/>
              <a:chOff x="6998661" y="928608"/>
              <a:chExt cx="314510" cy="493119"/>
            </a:xfrm>
          </p:grpSpPr>
          <p:sp>
            <p:nvSpPr>
              <p:cNvPr id="374" name="TextBox 373">
                <a:extLst>
                  <a:ext uri="{FF2B5EF4-FFF2-40B4-BE49-F238E27FC236}">
                    <a16:creationId xmlns:a16="http://schemas.microsoft.com/office/drawing/2014/main" id="{6CCA8467-0F46-4433-8299-985EF028B46B}"/>
                  </a:ext>
                </a:extLst>
              </p:cNvPr>
              <p:cNvSpPr txBox="1"/>
              <p:nvPr/>
            </p:nvSpPr>
            <p:spPr>
              <a:xfrm>
                <a:off x="6998661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375" name="Straight Connector 374">
                <a:extLst>
                  <a:ext uri="{FF2B5EF4-FFF2-40B4-BE49-F238E27FC236}">
                    <a16:creationId xmlns:a16="http://schemas.microsoft.com/office/drawing/2014/main" id="{72509219-3908-4CDB-8300-6C475F3933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76" name="Freeform 11">
            <a:extLst>
              <a:ext uri="{FF2B5EF4-FFF2-40B4-BE49-F238E27FC236}">
                <a16:creationId xmlns:a16="http://schemas.microsoft.com/office/drawing/2014/main" id="{209542AE-4407-4AE1-A52E-CEF02DAAC9B8}"/>
              </a:ext>
            </a:extLst>
          </p:cNvPr>
          <p:cNvSpPr>
            <a:spLocks/>
          </p:cNvSpPr>
          <p:nvPr/>
        </p:nvSpPr>
        <p:spPr bwMode="auto">
          <a:xfrm>
            <a:off x="3133121" y="293689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77" name="Group 376">
            <a:extLst>
              <a:ext uri="{FF2B5EF4-FFF2-40B4-BE49-F238E27FC236}">
                <a16:creationId xmlns:a16="http://schemas.microsoft.com/office/drawing/2014/main" id="{A7ADFD10-843F-4D46-B57F-12BAC47ED26B}"/>
              </a:ext>
            </a:extLst>
          </p:cNvPr>
          <p:cNvGrpSpPr/>
          <p:nvPr/>
        </p:nvGrpSpPr>
        <p:grpSpPr>
          <a:xfrm>
            <a:off x="3867433" y="3147344"/>
            <a:ext cx="314510" cy="494964"/>
            <a:chOff x="6998661" y="926763"/>
            <a:chExt cx="314510" cy="494964"/>
          </a:xfrm>
        </p:grpSpPr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9C947BE3-ADF5-41EF-9332-731FB49451D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9" name="Group 378">
              <a:extLst>
                <a:ext uri="{FF2B5EF4-FFF2-40B4-BE49-F238E27FC236}">
                  <a16:creationId xmlns:a16="http://schemas.microsoft.com/office/drawing/2014/main" id="{21D3A817-A32C-42C6-87C3-FB42E50E3741}"/>
                </a:ext>
              </a:extLst>
            </p:cNvPr>
            <p:cNvGrpSpPr/>
            <p:nvPr/>
          </p:nvGrpSpPr>
          <p:grpSpPr>
            <a:xfrm>
              <a:off x="6998661" y="928608"/>
              <a:ext cx="314510" cy="493119"/>
              <a:chOff x="6998661" y="928608"/>
              <a:chExt cx="314510" cy="493119"/>
            </a:xfrm>
          </p:grpSpPr>
          <p:sp>
            <p:nvSpPr>
              <p:cNvPr id="380" name="TextBox 379">
                <a:extLst>
                  <a:ext uri="{FF2B5EF4-FFF2-40B4-BE49-F238E27FC236}">
                    <a16:creationId xmlns:a16="http://schemas.microsoft.com/office/drawing/2014/main" id="{01877AE5-2F4B-42A7-8560-9F438E6C5612}"/>
                  </a:ext>
                </a:extLst>
              </p:cNvPr>
              <p:cNvSpPr txBox="1"/>
              <p:nvPr/>
            </p:nvSpPr>
            <p:spPr>
              <a:xfrm>
                <a:off x="6998661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381" name="Straight Connector 380">
                <a:extLst>
                  <a:ext uri="{FF2B5EF4-FFF2-40B4-BE49-F238E27FC236}">
                    <a16:creationId xmlns:a16="http://schemas.microsoft.com/office/drawing/2014/main" id="{E243353A-9544-4D72-92BB-01CC07A0C1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82" name="Freeform 11">
            <a:extLst>
              <a:ext uri="{FF2B5EF4-FFF2-40B4-BE49-F238E27FC236}">
                <a16:creationId xmlns:a16="http://schemas.microsoft.com/office/drawing/2014/main" id="{85755821-71F8-469F-A184-679433F88417}"/>
              </a:ext>
            </a:extLst>
          </p:cNvPr>
          <p:cNvSpPr>
            <a:spLocks/>
          </p:cNvSpPr>
          <p:nvPr/>
        </p:nvSpPr>
        <p:spPr bwMode="auto">
          <a:xfrm>
            <a:off x="4027215" y="293689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74729BA8-7AA6-438B-AE27-3800BB098B08}"/>
              </a:ext>
            </a:extLst>
          </p:cNvPr>
          <p:cNvGrpSpPr/>
          <p:nvPr/>
        </p:nvGrpSpPr>
        <p:grpSpPr>
          <a:xfrm>
            <a:off x="4710015" y="3147344"/>
            <a:ext cx="444352" cy="494964"/>
            <a:chOff x="6947149" y="926763"/>
            <a:chExt cx="444352" cy="494964"/>
          </a:xfrm>
        </p:grpSpPr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72E0DF8-3BDE-4721-B123-8A39A2F7261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5" name="Group 384">
              <a:extLst>
                <a:ext uri="{FF2B5EF4-FFF2-40B4-BE49-F238E27FC236}">
                  <a16:creationId xmlns:a16="http://schemas.microsoft.com/office/drawing/2014/main" id="{672F6300-5494-4EBD-A94E-AB302266A91A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386" name="TextBox 385">
                <a:extLst>
                  <a:ext uri="{FF2B5EF4-FFF2-40B4-BE49-F238E27FC236}">
                    <a16:creationId xmlns:a16="http://schemas.microsoft.com/office/drawing/2014/main" id="{1BFCE13F-BB90-44F0-968E-193D79C78B83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</a:t>
                </a:r>
              </a:p>
            </p:txBody>
          </p: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9C5C38B5-190F-4A01-907C-969FAD0FE4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88" name="Freeform 11">
            <a:extLst>
              <a:ext uri="{FF2B5EF4-FFF2-40B4-BE49-F238E27FC236}">
                <a16:creationId xmlns:a16="http://schemas.microsoft.com/office/drawing/2014/main" id="{C8E51F05-9611-4F69-BFF6-647877E74394}"/>
              </a:ext>
            </a:extLst>
          </p:cNvPr>
          <p:cNvSpPr>
            <a:spLocks/>
          </p:cNvSpPr>
          <p:nvPr/>
        </p:nvSpPr>
        <p:spPr bwMode="auto">
          <a:xfrm>
            <a:off x="4922071" y="294335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E003CD39-9F63-45FD-84D5-13D2116E279D}"/>
              </a:ext>
            </a:extLst>
          </p:cNvPr>
          <p:cNvGrpSpPr/>
          <p:nvPr/>
        </p:nvGrpSpPr>
        <p:grpSpPr>
          <a:xfrm>
            <a:off x="5604871" y="3153801"/>
            <a:ext cx="444352" cy="494964"/>
            <a:chOff x="6947149" y="926763"/>
            <a:chExt cx="444352" cy="494964"/>
          </a:xfrm>
        </p:grpSpPr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58880523-838D-4361-955F-7846A9686E9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DF358463-5881-4C90-9684-F1A33DD2C06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392" name="TextBox 391">
                <a:extLst>
                  <a:ext uri="{FF2B5EF4-FFF2-40B4-BE49-F238E27FC236}">
                    <a16:creationId xmlns:a16="http://schemas.microsoft.com/office/drawing/2014/main" id="{34280A40-7B05-465F-BFF0-C989EEA6C6D8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76074C4B-D7E5-4DD9-B55F-FE8FDC7E8B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94" name="Freeform 11">
            <a:extLst>
              <a:ext uri="{FF2B5EF4-FFF2-40B4-BE49-F238E27FC236}">
                <a16:creationId xmlns:a16="http://schemas.microsoft.com/office/drawing/2014/main" id="{FC3D8FE6-3E66-451E-9814-25F90C0CE907}"/>
              </a:ext>
            </a:extLst>
          </p:cNvPr>
          <p:cNvSpPr>
            <a:spLocks/>
          </p:cNvSpPr>
          <p:nvPr/>
        </p:nvSpPr>
        <p:spPr bwMode="auto">
          <a:xfrm>
            <a:off x="5819235" y="294428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E329DCC1-FD1C-4105-BF1C-2C3AD1407F42}"/>
              </a:ext>
            </a:extLst>
          </p:cNvPr>
          <p:cNvGrpSpPr/>
          <p:nvPr/>
        </p:nvGrpSpPr>
        <p:grpSpPr>
          <a:xfrm>
            <a:off x="6502035" y="3154735"/>
            <a:ext cx="444352" cy="494964"/>
            <a:chOff x="6947149" y="926763"/>
            <a:chExt cx="444352" cy="494964"/>
          </a:xfrm>
        </p:grpSpPr>
        <p:cxnSp>
          <p:nvCxnSpPr>
            <p:cNvPr id="396" name="Straight Connector 395">
              <a:extLst>
                <a:ext uri="{FF2B5EF4-FFF2-40B4-BE49-F238E27FC236}">
                  <a16:creationId xmlns:a16="http://schemas.microsoft.com/office/drawing/2014/main" id="{3BA857AF-9145-4736-B6D2-A488288B3D0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7" name="Group 396">
              <a:extLst>
                <a:ext uri="{FF2B5EF4-FFF2-40B4-BE49-F238E27FC236}">
                  <a16:creationId xmlns:a16="http://schemas.microsoft.com/office/drawing/2014/main" id="{FE7A5C17-0B91-4128-BB1A-ED163F69A7E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0EF9F6A3-3C37-4FFA-BABC-B036059ADC7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</a:t>
                </a:r>
              </a:p>
            </p:txBody>
          </p:sp>
          <p:cxnSp>
            <p:nvCxnSpPr>
              <p:cNvPr id="399" name="Straight Connector 398">
                <a:extLst>
                  <a:ext uri="{FF2B5EF4-FFF2-40B4-BE49-F238E27FC236}">
                    <a16:creationId xmlns:a16="http://schemas.microsoft.com/office/drawing/2014/main" id="{B4A3B7EF-A788-46E5-A37A-3B667589FC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00" name="Freeform 11">
            <a:extLst>
              <a:ext uri="{FF2B5EF4-FFF2-40B4-BE49-F238E27FC236}">
                <a16:creationId xmlns:a16="http://schemas.microsoft.com/office/drawing/2014/main" id="{BF51AEB8-AF62-4963-89F3-D747EF901004}"/>
              </a:ext>
            </a:extLst>
          </p:cNvPr>
          <p:cNvSpPr>
            <a:spLocks/>
          </p:cNvSpPr>
          <p:nvPr/>
        </p:nvSpPr>
        <p:spPr bwMode="auto">
          <a:xfrm>
            <a:off x="6709982" y="294748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01" name="Group 400">
            <a:extLst>
              <a:ext uri="{FF2B5EF4-FFF2-40B4-BE49-F238E27FC236}">
                <a16:creationId xmlns:a16="http://schemas.microsoft.com/office/drawing/2014/main" id="{60DC1D41-3ABD-414D-A439-E15514758702}"/>
              </a:ext>
            </a:extLst>
          </p:cNvPr>
          <p:cNvGrpSpPr/>
          <p:nvPr/>
        </p:nvGrpSpPr>
        <p:grpSpPr>
          <a:xfrm>
            <a:off x="7392782" y="3157928"/>
            <a:ext cx="444352" cy="494964"/>
            <a:chOff x="6947149" y="926763"/>
            <a:chExt cx="444352" cy="494964"/>
          </a:xfrm>
        </p:grpSpPr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7120C66-4E73-4025-BCBB-7D40E902CD3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3" name="Group 402">
              <a:extLst>
                <a:ext uri="{FF2B5EF4-FFF2-40B4-BE49-F238E27FC236}">
                  <a16:creationId xmlns:a16="http://schemas.microsoft.com/office/drawing/2014/main" id="{31B3E28E-BACA-4360-8D25-00C5201DC3E4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04" name="TextBox 403">
                <a:extLst>
                  <a:ext uri="{FF2B5EF4-FFF2-40B4-BE49-F238E27FC236}">
                    <a16:creationId xmlns:a16="http://schemas.microsoft.com/office/drawing/2014/main" id="{7309344A-1B75-4D57-8918-984456EE5E13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</a:t>
                </a:r>
              </a:p>
            </p:txBody>
          </p: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0DBA4A5A-8F73-4E0B-9826-95CFB0F475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06" name="Freeform 11">
            <a:extLst>
              <a:ext uri="{FF2B5EF4-FFF2-40B4-BE49-F238E27FC236}">
                <a16:creationId xmlns:a16="http://schemas.microsoft.com/office/drawing/2014/main" id="{40192163-C5BD-4BF4-A0DB-D3218D76485A}"/>
              </a:ext>
            </a:extLst>
          </p:cNvPr>
          <p:cNvSpPr>
            <a:spLocks/>
          </p:cNvSpPr>
          <p:nvPr/>
        </p:nvSpPr>
        <p:spPr bwMode="auto">
          <a:xfrm>
            <a:off x="7602876" y="294907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3A2D2E3E-5F59-45E9-8606-2280720CCF44}"/>
              </a:ext>
            </a:extLst>
          </p:cNvPr>
          <p:cNvGrpSpPr/>
          <p:nvPr/>
        </p:nvGrpSpPr>
        <p:grpSpPr>
          <a:xfrm>
            <a:off x="8285676" y="3159521"/>
            <a:ext cx="444352" cy="494964"/>
            <a:chOff x="6947149" y="926763"/>
            <a:chExt cx="444352" cy="494964"/>
          </a:xfrm>
        </p:grpSpPr>
        <p:cxnSp>
          <p:nvCxnSpPr>
            <p:cNvPr id="408" name="Straight Connector 407">
              <a:extLst>
                <a:ext uri="{FF2B5EF4-FFF2-40B4-BE49-F238E27FC236}">
                  <a16:creationId xmlns:a16="http://schemas.microsoft.com/office/drawing/2014/main" id="{1592402C-D328-4D27-B0CE-1202FE541EE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9" name="Group 408">
              <a:extLst>
                <a:ext uri="{FF2B5EF4-FFF2-40B4-BE49-F238E27FC236}">
                  <a16:creationId xmlns:a16="http://schemas.microsoft.com/office/drawing/2014/main" id="{74AD84A0-70B4-450A-B434-26EA8956F52A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10" name="TextBox 409">
                <a:extLst>
                  <a:ext uri="{FF2B5EF4-FFF2-40B4-BE49-F238E27FC236}">
                    <a16:creationId xmlns:a16="http://schemas.microsoft.com/office/drawing/2014/main" id="{B8C25ECF-7D43-4735-9701-74AA24419393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</a:t>
                </a:r>
              </a:p>
            </p:txBody>
          </p:sp>
          <p:cxnSp>
            <p:nvCxnSpPr>
              <p:cNvPr id="411" name="Straight Connector 410">
                <a:extLst>
                  <a:ext uri="{FF2B5EF4-FFF2-40B4-BE49-F238E27FC236}">
                    <a16:creationId xmlns:a16="http://schemas.microsoft.com/office/drawing/2014/main" id="{B76D59DF-ABFA-4BB3-AD94-905A31CB54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12" name="Freeform 11">
            <a:extLst>
              <a:ext uri="{FF2B5EF4-FFF2-40B4-BE49-F238E27FC236}">
                <a16:creationId xmlns:a16="http://schemas.microsoft.com/office/drawing/2014/main" id="{6DB4DCAD-C633-4B8B-A4BA-D400FEEF422E}"/>
              </a:ext>
            </a:extLst>
          </p:cNvPr>
          <p:cNvSpPr>
            <a:spLocks/>
          </p:cNvSpPr>
          <p:nvPr/>
        </p:nvSpPr>
        <p:spPr bwMode="auto">
          <a:xfrm>
            <a:off x="8486597" y="294335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13" name="Group 412">
            <a:extLst>
              <a:ext uri="{FF2B5EF4-FFF2-40B4-BE49-F238E27FC236}">
                <a16:creationId xmlns:a16="http://schemas.microsoft.com/office/drawing/2014/main" id="{E04420CA-43B4-4E9B-9C33-7BE96D472FA7}"/>
              </a:ext>
            </a:extLst>
          </p:cNvPr>
          <p:cNvGrpSpPr/>
          <p:nvPr/>
        </p:nvGrpSpPr>
        <p:grpSpPr>
          <a:xfrm>
            <a:off x="9169397" y="3153801"/>
            <a:ext cx="444352" cy="494964"/>
            <a:chOff x="6947149" y="926763"/>
            <a:chExt cx="444352" cy="494964"/>
          </a:xfrm>
        </p:grpSpPr>
        <p:cxnSp>
          <p:nvCxnSpPr>
            <p:cNvPr id="414" name="Straight Connector 413">
              <a:extLst>
                <a:ext uri="{FF2B5EF4-FFF2-40B4-BE49-F238E27FC236}">
                  <a16:creationId xmlns:a16="http://schemas.microsoft.com/office/drawing/2014/main" id="{EFEED774-E77E-4654-8F06-FA9B529EF9C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A4A43A06-C5BE-4BBF-8576-FF93E774B60C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16" name="TextBox 415">
                <a:extLst>
                  <a:ext uri="{FF2B5EF4-FFF2-40B4-BE49-F238E27FC236}">
                    <a16:creationId xmlns:a16="http://schemas.microsoft.com/office/drawing/2014/main" id="{6D00EE2E-EB8C-472E-9593-BE22619D510F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417" name="Straight Connector 416">
                <a:extLst>
                  <a:ext uri="{FF2B5EF4-FFF2-40B4-BE49-F238E27FC236}">
                    <a16:creationId xmlns:a16="http://schemas.microsoft.com/office/drawing/2014/main" id="{32AA4CBE-FADF-4FF6-B91F-473EEB663C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18" name="Freeform 11">
            <a:extLst>
              <a:ext uri="{FF2B5EF4-FFF2-40B4-BE49-F238E27FC236}">
                <a16:creationId xmlns:a16="http://schemas.microsoft.com/office/drawing/2014/main" id="{94670504-C68E-4CEE-B5ED-4007B39311CE}"/>
              </a:ext>
            </a:extLst>
          </p:cNvPr>
          <p:cNvSpPr>
            <a:spLocks/>
          </p:cNvSpPr>
          <p:nvPr/>
        </p:nvSpPr>
        <p:spPr bwMode="auto">
          <a:xfrm>
            <a:off x="9388941" y="294907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60212C47-BE45-43B3-96BC-03291D5C2717}"/>
              </a:ext>
            </a:extLst>
          </p:cNvPr>
          <p:cNvGrpSpPr/>
          <p:nvPr/>
        </p:nvGrpSpPr>
        <p:grpSpPr>
          <a:xfrm>
            <a:off x="10071741" y="3159521"/>
            <a:ext cx="444352" cy="494964"/>
            <a:chOff x="6947149" y="926763"/>
            <a:chExt cx="444352" cy="494964"/>
          </a:xfrm>
        </p:grpSpPr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77E87256-20B4-4698-AFF0-8D450D15093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21" name="Group 420">
              <a:extLst>
                <a:ext uri="{FF2B5EF4-FFF2-40B4-BE49-F238E27FC236}">
                  <a16:creationId xmlns:a16="http://schemas.microsoft.com/office/drawing/2014/main" id="{86B93B79-CA2A-48CF-91A7-5C64050435DD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22" name="TextBox 421">
                <a:extLst>
                  <a:ext uri="{FF2B5EF4-FFF2-40B4-BE49-F238E27FC236}">
                    <a16:creationId xmlns:a16="http://schemas.microsoft.com/office/drawing/2014/main" id="{B914B144-8FB6-4DB2-9B6A-B032EDF5ABDB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22</a:t>
                </a:r>
              </a:p>
            </p:txBody>
          </p:sp>
          <p:cxnSp>
            <p:nvCxnSpPr>
              <p:cNvPr id="423" name="Straight Connector 422">
                <a:extLst>
                  <a:ext uri="{FF2B5EF4-FFF2-40B4-BE49-F238E27FC236}">
                    <a16:creationId xmlns:a16="http://schemas.microsoft.com/office/drawing/2014/main" id="{CFE11E24-495A-4346-92B8-58F27C2399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24" name="Freeform 11">
            <a:extLst>
              <a:ext uri="{FF2B5EF4-FFF2-40B4-BE49-F238E27FC236}">
                <a16:creationId xmlns:a16="http://schemas.microsoft.com/office/drawing/2014/main" id="{404F96EA-71F4-4AC2-A2E1-EFC0B295C421}"/>
              </a:ext>
            </a:extLst>
          </p:cNvPr>
          <p:cNvSpPr>
            <a:spLocks/>
          </p:cNvSpPr>
          <p:nvPr/>
        </p:nvSpPr>
        <p:spPr bwMode="auto">
          <a:xfrm>
            <a:off x="10275498" y="294261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5E63A7CE-6EC9-4B09-A8AD-F59CE8ACCBD2}"/>
              </a:ext>
            </a:extLst>
          </p:cNvPr>
          <p:cNvGrpSpPr/>
          <p:nvPr/>
        </p:nvGrpSpPr>
        <p:grpSpPr>
          <a:xfrm>
            <a:off x="10958298" y="3153062"/>
            <a:ext cx="444352" cy="494964"/>
            <a:chOff x="6947149" y="926763"/>
            <a:chExt cx="444352" cy="494964"/>
          </a:xfrm>
        </p:grpSpPr>
        <p:cxnSp>
          <p:nvCxnSpPr>
            <p:cNvPr id="426" name="Straight Connector 425">
              <a:extLst>
                <a:ext uri="{FF2B5EF4-FFF2-40B4-BE49-F238E27FC236}">
                  <a16:creationId xmlns:a16="http://schemas.microsoft.com/office/drawing/2014/main" id="{6967D860-CBEF-4585-8D04-9F3D5ED632B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27" name="Group 426">
              <a:extLst>
                <a:ext uri="{FF2B5EF4-FFF2-40B4-BE49-F238E27FC236}">
                  <a16:creationId xmlns:a16="http://schemas.microsoft.com/office/drawing/2014/main" id="{F804CC0C-B85B-4183-AF18-95F581001C4A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28" name="TextBox 427">
                <a:extLst>
                  <a:ext uri="{FF2B5EF4-FFF2-40B4-BE49-F238E27FC236}">
                    <a16:creationId xmlns:a16="http://schemas.microsoft.com/office/drawing/2014/main" id="{055E4F11-CAE9-4AA8-9586-A435C88C2CBB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429" name="Straight Connector 428">
                <a:extLst>
                  <a:ext uri="{FF2B5EF4-FFF2-40B4-BE49-F238E27FC236}">
                    <a16:creationId xmlns:a16="http://schemas.microsoft.com/office/drawing/2014/main" id="{4B6BBCCB-67DF-43D4-AEDB-0211FD8228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30" name="Oval 429">
            <a:extLst>
              <a:ext uri="{FF2B5EF4-FFF2-40B4-BE49-F238E27FC236}">
                <a16:creationId xmlns:a16="http://schemas.microsoft.com/office/drawing/2014/main" id="{8BAD9449-AE73-46A2-81B3-A374F01EA1F1}"/>
              </a:ext>
            </a:extLst>
          </p:cNvPr>
          <p:cNvSpPr/>
          <p:nvPr/>
        </p:nvSpPr>
        <p:spPr>
          <a:xfrm>
            <a:off x="376841" y="3002232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31" name="Group 430">
            <a:extLst>
              <a:ext uri="{FF2B5EF4-FFF2-40B4-BE49-F238E27FC236}">
                <a16:creationId xmlns:a16="http://schemas.microsoft.com/office/drawing/2014/main" id="{1A5C78A2-FF60-4C8B-97DA-9E5B7A89EF8C}"/>
              </a:ext>
            </a:extLst>
          </p:cNvPr>
          <p:cNvGrpSpPr/>
          <p:nvPr/>
        </p:nvGrpSpPr>
        <p:grpSpPr>
          <a:xfrm rot="5400000">
            <a:off x="10870371" y="3977656"/>
            <a:ext cx="618178" cy="171780"/>
            <a:chOff x="5959359" y="5529580"/>
            <a:chExt cx="618178" cy="171780"/>
          </a:xfrm>
        </p:grpSpPr>
        <p:pic>
          <p:nvPicPr>
            <p:cNvPr id="432" name="Picture 431">
              <a:extLst>
                <a:ext uri="{FF2B5EF4-FFF2-40B4-BE49-F238E27FC236}">
                  <a16:creationId xmlns:a16="http://schemas.microsoft.com/office/drawing/2014/main" id="{3B4B76B5-C936-4EA0-99C7-971D3EAF62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3" name="Picture 432">
              <a:extLst>
                <a:ext uri="{FF2B5EF4-FFF2-40B4-BE49-F238E27FC236}">
                  <a16:creationId xmlns:a16="http://schemas.microsoft.com/office/drawing/2014/main" id="{9A472284-03B4-4864-BC0A-DC64103107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34" name="Group 433">
            <a:extLst>
              <a:ext uri="{FF2B5EF4-FFF2-40B4-BE49-F238E27FC236}">
                <a16:creationId xmlns:a16="http://schemas.microsoft.com/office/drawing/2014/main" id="{7B91B999-6226-4B58-9EEC-8EFA8F6E6BC5}"/>
              </a:ext>
            </a:extLst>
          </p:cNvPr>
          <p:cNvGrpSpPr/>
          <p:nvPr/>
        </p:nvGrpSpPr>
        <p:grpSpPr>
          <a:xfrm rot="5400000">
            <a:off x="1045275" y="3979391"/>
            <a:ext cx="618178" cy="171780"/>
            <a:chOff x="5959359" y="5529580"/>
            <a:chExt cx="618178" cy="171780"/>
          </a:xfrm>
        </p:grpSpPr>
        <p:pic>
          <p:nvPicPr>
            <p:cNvPr id="435" name="Picture 434">
              <a:extLst>
                <a:ext uri="{FF2B5EF4-FFF2-40B4-BE49-F238E27FC236}">
                  <a16:creationId xmlns:a16="http://schemas.microsoft.com/office/drawing/2014/main" id="{8CF58462-A4AF-4171-A61E-232FEA13B3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6" name="Picture 435">
              <a:extLst>
                <a:ext uri="{FF2B5EF4-FFF2-40B4-BE49-F238E27FC236}">
                  <a16:creationId xmlns:a16="http://schemas.microsoft.com/office/drawing/2014/main" id="{F9BB40D2-19BE-490E-BE95-A3AD9A90C3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CB6EEA6D-1B0D-4AA0-B8D3-97847740024B}"/>
              </a:ext>
            </a:extLst>
          </p:cNvPr>
          <p:cNvGrpSpPr/>
          <p:nvPr/>
        </p:nvGrpSpPr>
        <p:grpSpPr>
          <a:xfrm rot="5400000">
            <a:off x="1930400" y="3979391"/>
            <a:ext cx="618178" cy="171780"/>
            <a:chOff x="5959359" y="5529580"/>
            <a:chExt cx="618178" cy="171780"/>
          </a:xfrm>
        </p:grpSpPr>
        <p:pic>
          <p:nvPicPr>
            <p:cNvPr id="438" name="Picture 437">
              <a:extLst>
                <a:ext uri="{FF2B5EF4-FFF2-40B4-BE49-F238E27FC236}">
                  <a16:creationId xmlns:a16="http://schemas.microsoft.com/office/drawing/2014/main" id="{51248321-2A67-42FD-8E13-46C36B94B5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9" name="Picture 438">
              <a:extLst>
                <a:ext uri="{FF2B5EF4-FFF2-40B4-BE49-F238E27FC236}">
                  <a16:creationId xmlns:a16="http://schemas.microsoft.com/office/drawing/2014/main" id="{ABAFC85B-11EB-4A2F-B44B-18B3E0E549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40" name="Group 439">
            <a:extLst>
              <a:ext uri="{FF2B5EF4-FFF2-40B4-BE49-F238E27FC236}">
                <a16:creationId xmlns:a16="http://schemas.microsoft.com/office/drawing/2014/main" id="{C90A1121-AC9C-481F-99E5-703700D0D760}"/>
              </a:ext>
            </a:extLst>
          </p:cNvPr>
          <p:cNvGrpSpPr/>
          <p:nvPr/>
        </p:nvGrpSpPr>
        <p:grpSpPr>
          <a:xfrm rot="5400000">
            <a:off x="2826270" y="3979391"/>
            <a:ext cx="618178" cy="171780"/>
            <a:chOff x="5959359" y="5529580"/>
            <a:chExt cx="618178" cy="171780"/>
          </a:xfrm>
        </p:grpSpPr>
        <p:pic>
          <p:nvPicPr>
            <p:cNvPr id="441" name="Picture 440">
              <a:extLst>
                <a:ext uri="{FF2B5EF4-FFF2-40B4-BE49-F238E27FC236}">
                  <a16:creationId xmlns:a16="http://schemas.microsoft.com/office/drawing/2014/main" id="{3FD4BC69-C32B-4606-8172-5E544B9CC2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2" name="Picture 441">
              <a:extLst>
                <a:ext uri="{FF2B5EF4-FFF2-40B4-BE49-F238E27FC236}">
                  <a16:creationId xmlns:a16="http://schemas.microsoft.com/office/drawing/2014/main" id="{A1CCEEDE-481D-4C2B-9110-C65B82CF2E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43" name="Group 442">
            <a:extLst>
              <a:ext uri="{FF2B5EF4-FFF2-40B4-BE49-F238E27FC236}">
                <a16:creationId xmlns:a16="http://schemas.microsoft.com/office/drawing/2014/main" id="{239D031C-B885-4AC0-B8BE-6B057F6E3E60}"/>
              </a:ext>
            </a:extLst>
          </p:cNvPr>
          <p:cNvGrpSpPr/>
          <p:nvPr/>
        </p:nvGrpSpPr>
        <p:grpSpPr>
          <a:xfrm rot="5400000">
            <a:off x="3727993" y="3979392"/>
            <a:ext cx="618178" cy="171780"/>
            <a:chOff x="5959359" y="5529580"/>
            <a:chExt cx="618178" cy="171780"/>
          </a:xfrm>
        </p:grpSpPr>
        <p:pic>
          <p:nvPicPr>
            <p:cNvPr id="444" name="Picture 443">
              <a:extLst>
                <a:ext uri="{FF2B5EF4-FFF2-40B4-BE49-F238E27FC236}">
                  <a16:creationId xmlns:a16="http://schemas.microsoft.com/office/drawing/2014/main" id="{EB49AA01-35AA-4767-94FC-A19F06C0C7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5" name="Picture 444">
              <a:extLst>
                <a:ext uri="{FF2B5EF4-FFF2-40B4-BE49-F238E27FC236}">
                  <a16:creationId xmlns:a16="http://schemas.microsoft.com/office/drawing/2014/main" id="{E372A370-D24D-4F0A-87D1-EB6AF7F7AA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46" name="Group 445">
            <a:extLst>
              <a:ext uri="{FF2B5EF4-FFF2-40B4-BE49-F238E27FC236}">
                <a16:creationId xmlns:a16="http://schemas.microsoft.com/office/drawing/2014/main" id="{064CB928-2EF0-4F63-8577-DCD5726E15AB}"/>
              </a:ext>
            </a:extLst>
          </p:cNvPr>
          <p:cNvGrpSpPr/>
          <p:nvPr/>
        </p:nvGrpSpPr>
        <p:grpSpPr>
          <a:xfrm rot="5400000">
            <a:off x="4623862" y="3979392"/>
            <a:ext cx="618178" cy="171780"/>
            <a:chOff x="5959359" y="5529580"/>
            <a:chExt cx="618178" cy="171780"/>
          </a:xfrm>
        </p:grpSpPr>
        <p:pic>
          <p:nvPicPr>
            <p:cNvPr id="447" name="Picture 446">
              <a:extLst>
                <a:ext uri="{FF2B5EF4-FFF2-40B4-BE49-F238E27FC236}">
                  <a16:creationId xmlns:a16="http://schemas.microsoft.com/office/drawing/2014/main" id="{DBF2E35D-46B4-4B60-9D51-AC0E516C7D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8" name="Picture 447">
              <a:extLst>
                <a:ext uri="{FF2B5EF4-FFF2-40B4-BE49-F238E27FC236}">
                  <a16:creationId xmlns:a16="http://schemas.microsoft.com/office/drawing/2014/main" id="{4FBA350B-BA8D-4AE1-B886-B7776BA991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49" name="Group 448">
            <a:extLst>
              <a:ext uri="{FF2B5EF4-FFF2-40B4-BE49-F238E27FC236}">
                <a16:creationId xmlns:a16="http://schemas.microsoft.com/office/drawing/2014/main" id="{81CF14DB-B089-49FE-B6EC-16EC9D956FE2}"/>
              </a:ext>
            </a:extLst>
          </p:cNvPr>
          <p:cNvGrpSpPr/>
          <p:nvPr/>
        </p:nvGrpSpPr>
        <p:grpSpPr>
          <a:xfrm rot="5400000">
            <a:off x="5508987" y="3979392"/>
            <a:ext cx="618178" cy="171780"/>
            <a:chOff x="5959359" y="5529580"/>
            <a:chExt cx="618178" cy="171780"/>
          </a:xfrm>
        </p:grpSpPr>
        <p:pic>
          <p:nvPicPr>
            <p:cNvPr id="450" name="Picture 449">
              <a:extLst>
                <a:ext uri="{FF2B5EF4-FFF2-40B4-BE49-F238E27FC236}">
                  <a16:creationId xmlns:a16="http://schemas.microsoft.com/office/drawing/2014/main" id="{0CF5C4A8-56F9-49B0-870F-E38AB14D0B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1" name="Picture 450">
              <a:extLst>
                <a:ext uri="{FF2B5EF4-FFF2-40B4-BE49-F238E27FC236}">
                  <a16:creationId xmlns:a16="http://schemas.microsoft.com/office/drawing/2014/main" id="{FC8BA4A0-2FCC-42BD-8C19-A32D63F839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52" name="Group 451">
            <a:extLst>
              <a:ext uri="{FF2B5EF4-FFF2-40B4-BE49-F238E27FC236}">
                <a16:creationId xmlns:a16="http://schemas.microsoft.com/office/drawing/2014/main" id="{2ADEBB2D-9F45-4945-9617-3C63699A1691}"/>
              </a:ext>
            </a:extLst>
          </p:cNvPr>
          <p:cNvGrpSpPr/>
          <p:nvPr/>
        </p:nvGrpSpPr>
        <p:grpSpPr>
          <a:xfrm rot="5400000">
            <a:off x="6404856" y="3979392"/>
            <a:ext cx="618178" cy="171780"/>
            <a:chOff x="5959359" y="5529580"/>
            <a:chExt cx="618178" cy="171780"/>
          </a:xfrm>
        </p:grpSpPr>
        <p:pic>
          <p:nvPicPr>
            <p:cNvPr id="453" name="Picture 452">
              <a:extLst>
                <a:ext uri="{FF2B5EF4-FFF2-40B4-BE49-F238E27FC236}">
                  <a16:creationId xmlns:a16="http://schemas.microsoft.com/office/drawing/2014/main" id="{10263CED-ABB2-4DDE-9512-099B15A034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4" name="Picture 453">
              <a:extLst>
                <a:ext uri="{FF2B5EF4-FFF2-40B4-BE49-F238E27FC236}">
                  <a16:creationId xmlns:a16="http://schemas.microsoft.com/office/drawing/2014/main" id="{4B42EC16-1FB4-4178-B65E-A5792E348F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4345C107-FDC9-46A4-A24F-9B6C11C20F13}"/>
              </a:ext>
            </a:extLst>
          </p:cNvPr>
          <p:cNvGrpSpPr/>
          <p:nvPr/>
        </p:nvGrpSpPr>
        <p:grpSpPr>
          <a:xfrm rot="5400000">
            <a:off x="7304854" y="3977655"/>
            <a:ext cx="618178" cy="171780"/>
            <a:chOff x="5959359" y="5529580"/>
            <a:chExt cx="618178" cy="171780"/>
          </a:xfrm>
        </p:grpSpPr>
        <p:pic>
          <p:nvPicPr>
            <p:cNvPr id="456" name="Picture 455">
              <a:extLst>
                <a:ext uri="{FF2B5EF4-FFF2-40B4-BE49-F238E27FC236}">
                  <a16:creationId xmlns:a16="http://schemas.microsoft.com/office/drawing/2014/main" id="{3CD79948-C758-4F02-BDC9-51D66D2CFE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7" name="Picture 456">
              <a:extLst>
                <a:ext uri="{FF2B5EF4-FFF2-40B4-BE49-F238E27FC236}">
                  <a16:creationId xmlns:a16="http://schemas.microsoft.com/office/drawing/2014/main" id="{FDA344D4-9B6D-45DC-AC60-B5D6B71C1B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7C1C697A-8B8E-4AFE-93EE-09082028C0B5}"/>
              </a:ext>
            </a:extLst>
          </p:cNvPr>
          <p:cNvGrpSpPr/>
          <p:nvPr/>
        </p:nvGrpSpPr>
        <p:grpSpPr>
          <a:xfrm rot="5400000">
            <a:off x="8200723" y="3977655"/>
            <a:ext cx="618178" cy="171780"/>
            <a:chOff x="5959359" y="5529580"/>
            <a:chExt cx="618178" cy="171780"/>
          </a:xfrm>
        </p:grpSpPr>
        <p:pic>
          <p:nvPicPr>
            <p:cNvPr id="459" name="Picture 458">
              <a:extLst>
                <a:ext uri="{FF2B5EF4-FFF2-40B4-BE49-F238E27FC236}">
                  <a16:creationId xmlns:a16="http://schemas.microsoft.com/office/drawing/2014/main" id="{74546CD4-4BB8-445E-860F-017D27F936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0" name="Picture 459">
              <a:extLst>
                <a:ext uri="{FF2B5EF4-FFF2-40B4-BE49-F238E27FC236}">
                  <a16:creationId xmlns:a16="http://schemas.microsoft.com/office/drawing/2014/main" id="{8F31E677-66AA-4DAC-86D6-D1F4532FE3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61" name="Group 460">
            <a:extLst>
              <a:ext uri="{FF2B5EF4-FFF2-40B4-BE49-F238E27FC236}">
                <a16:creationId xmlns:a16="http://schemas.microsoft.com/office/drawing/2014/main" id="{5DBBB3FB-7133-4BC9-9533-9BB7565854B4}"/>
              </a:ext>
            </a:extLst>
          </p:cNvPr>
          <p:cNvGrpSpPr/>
          <p:nvPr/>
        </p:nvGrpSpPr>
        <p:grpSpPr>
          <a:xfrm rot="5400000">
            <a:off x="9085848" y="3977656"/>
            <a:ext cx="618178" cy="171780"/>
            <a:chOff x="5959359" y="5529580"/>
            <a:chExt cx="618178" cy="171780"/>
          </a:xfrm>
        </p:grpSpPr>
        <p:pic>
          <p:nvPicPr>
            <p:cNvPr id="462" name="Picture 461">
              <a:extLst>
                <a:ext uri="{FF2B5EF4-FFF2-40B4-BE49-F238E27FC236}">
                  <a16:creationId xmlns:a16="http://schemas.microsoft.com/office/drawing/2014/main" id="{A64F3CC8-6187-4F43-8084-3EB9E38ECB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3" name="Picture 462">
              <a:extLst>
                <a:ext uri="{FF2B5EF4-FFF2-40B4-BE49-F238E27FC236}">
                  <a16:creationId xmlns:a16="http://schemas.microsoft.com/office/drawing/2014/main" id="{9B387EC6-4952-4472-BE41-8B5A96A36C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64" name="Group 463">
            <a:extLst>
              <a:ext uri="{FF2B5EF4-FFF2-40B4-BE49-F238E27FC236}">
                <a16:creationId xmlns:a16="http://schemas.microsoft.com/office/drawing/2014/main" id="{3627BB9D-CEE0-41A1-AC42-3A8EEFA12175}"/>
              </a:ext>
            </a:extLst>
          </p:cNvPr>
          <p:cNvGrpSpPr/>
          <p:nvPr/>
        </p:nvGrpSpPr>
        <p:grpSpPr>
          <a:xfrm rot="5400000">
            <a:off x="9967931" y="3977656"/>
            <a:ext cx="618178" cy="171780"/>
            <a:chOff x="5959359" y="5529580"/>
            <a:chExt cx="618178" cy="171780"/>
          </a:xfrm>
        </p:grpSpPr>
        <p:pic>
          <p:nvPicPr>
            <p:cNvPr id="465" name="Picture 464">
              <a:extLst>
                <a:ext uri="{FF2B5EF4-FFF2-40B4-BE49-F238E27FC236}">
                  <a16:creationId xmlns:a16="http://schemas.microsoft.com/office/drawing/2014/main" id="{C690F13A-8582-4853-968C-441B6AF3D6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6" name="Picture 465">
              <a:extLst>
                <a:ext uri="{FF2B5EF4-FFF2-40B4-BE49-F238E27FC236}">
                  <a16:creationId xmlns:a16="http://schemas.microsoft.com/office/drawing/2014/main" id="{148BB857-2A76-430D-A99C-F6AA0F9B8B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D19D52A3-AF32-45C7-A7CD-140ED2595DC9}"/>
              </a:ext>
            </a:extLst>
          </p:cNvPr>
          <p:cNvGrpSpPr/>
          <p:nvPr/>
        </p:nvGrpSpPr>
        <p:grpSpPr>
          <a:xfrm>
            <a:off x="298949" y="5386114"/>
            <a:ext cx="314510" cy="492950"/>
            <a:chOff x="3884378" y="928777"/>
            <a:chExt cx="314510" cy="492950"/>
          </a:xfrm>
        </p:grpSpPr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ED871C2C-EE89-4363-9D5A-2B2663F4A01A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68124945-AFC7-4B6F-8A34-DBF068D0F0F5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470" name="Group 469">
            <a:extLst>
              <a:ext uri="{FF2B5EF4-FFF2-40B4-BE49-F238E27FC236}">
                <a16:creationId xmlns:a16="http://schemas.microsoft.com/office/drawing/2014/main" id="{8326CDCE-9EC8-4155-BE44-2B74ECB376C8}"/>
              </a:ext>
            </a:extLst>
          </p:cNvPr>
          <p:cNvGrpSpPr/>
          <p:nvPr/>
        </p:nvGrpSpPr>
        <p:grpSpPr>
          <a:xfrm>
            <a:off x="1193473" y="5383361"/>
            <a:ext cx="232967" cy="494964"/>
            <a:chOff x="7007418" y="926763"/>
            <a:chExt cx="232967" cy="494964"/>
          </a:xfrm>
        </p:grpSpPr>
        <p:cxnSp>
          <p:nvCxnSpPr>
            <p:cNvPr id="471" name="Straight Connector 470">
              <a:extLst>
                <a:ext uri="{FF2B5EF4-FFF2-40B4-BE49-F238E27FC236}">
                  <a16:creationId xmlns:a16="http://schemas.microsoft.com/office/drawing/2014/main" id="{C8AAF670-A28E-4EFD-BB68-4DA9ED8BF9D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2" name="Group 471">
              <a:extLst>
                <a:ext uri="{FF2B5EF4-FFF2-40B4-BE49-F238E27FC236}">
                  <a16:creationId xmlns:a16="http://schemas.microsoft.com/office/drawing/2014/main" id="{99FA190C-20C1-4B6B-8823-2B1C0EBBD6FB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473" name="TextBox 472">
                <a:extLst>
                  <a:ext uri="{FF2B5EF4-FFF2-40B4-BE49-F238E27FC236}">
                    <a16:creationId xmlns:a16="http://schemas.microsoft.com/office/drawing/2014/main" id="{95C352FA-09CE-4D62-814B-B67A38AB72C3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474" name="Straight Connector 473">
                <a:extLst>
                  <a:ext uri="{FF2B5EF4-FFF2-40B4-BE49-F238E27FC236}">
                    <a16:creationId xmlns:a16="http://schemas.microsoft.com/office/drawing/2014/main" id="{7978AF50-71B9-4003-84A5-E2D9DD6F3B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75" name="Freeform 11">
            <a:extLst>
              <a:ext uri="{FF2B5EF4-FFF2-40B4-BE49-F238E27FC236}">
                <a16:creationId xmlns:a16="http://schemas.microsoft.com/office/drawing/2014/main" id="{F179EE86-6E4C-4F8E-A07A-F7CB5DD8D017}"/>
              </a:ext>
            </a:extLst>
          </p:cNvPr>
          <p:cNvSpPr>
            <a:spLocks/>
          </p:cNvSpPr>
          <p:nvPr/>
        </p:nvSpPr>
        <p:spPr bwMode="auto">
          <a:xfrm>
            <a:off x="456130" y="5174962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476" name="Freeform 11">
            <a:extLst>
              <a:ext uri="{FF2B5EF4-FFF2-40B4-BE49-F238E27FC236}">
                <a16:creationId xmlns:a16="http://schemas.microsoft.com/office/drawing/2014/main" id="{DB1F98D3-86DE-4B75-94F5-7DB6F1939F53}"/>
              </a:ext>
            </a:extLst>
          </p:cNvPr>
          <p:cNvSpPr>
            <a:spLocks/>
          </p:cNvSpPr>
          <p:nvPr/>
        </p:nvSpPr>
        <p:spPr bwMode="auto">
          <a:xfrm>
            <a:off x="1346679" y="5170531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5E36CB09-7AD0-4184-9651-801F3855F6E4}"/>
              </a:ext>
            </a:extLst>
          </p:cNvPr>
          <p:cNvGrpSpPr/>
          <p:nvPr/>
        </p:nvGrpSpPr>
        <p:grpSpPr>
          <a:xfrm>
            <a:off x="2090214" y="5380979"/>
            <a:ext cx="246564" cy="494964"/>
            <a:chOff x="7013060" y="926763"/>
            <a:chExt cx="246564" cy="494964"/>
          </a:xfrm>
        </p:grpSpPr>
        <p:cxnSp>
          <p:nvCxnSpPr>
            <p:cNvPr id="478" name="Straight Connector 477">
              <a:extLst>
                <a:ext uri="{FF2B5EF4-FFF2-40B4-BE49-F238E27FC236}">
                  <a16:creationId xmlns:a16="http://schemas.microsoft.com/office/drawing/2014/main" id="{AD94A9A3-D13B-4941-BCD7-A026BE58E40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7BE64FDA-65D0-4185-BBF3-8A66C472AC9D}"/>
                </a:ext>
              </a:extLst>
            </p:cNvPr>
            <p:cNvGrpSpPr/>
            <p:nvPr/>
          </p:nvGrpSpPr>
          <p:grpSpPr>
            <a:xfrm>
              <a:off x="7013060" y="928608"/>
              <a:ext cx="246564" cy="493119"/>
              <a:chOff x="7013060" y="928608"/>
              <a:chExt cx="246564" cy="493119"/>
            </a:xfrm>
          </p:grpSpPr>
          <p:sp>
            <p:nvSpPr>
              <p:cNvPr id="480" name="TextBox 479">
                <a:extLst>
                  <a:ext uri="{FF2B5EF4-FFF2-40B4-BE49-F238E27FC236}">
                    <a16:creationId xmlns:a16="http://schemas.microsoft.com/office/drawing/2014/main" id="{DCC82A76-C5B3-425D-8709-C4C78809EF48}"/>
                  </a:ext>
                </a:extLst>
              </p:cNvPr>
              <p:cNvSpPr txBox="1"/>
              <p:nvPr/>
            </p:nvSpPr>
            <p:spPr>
              <a:xfrm>
                <a:off x="7013060" y="1021617"/>
                <a:ext cx="246564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481" name="Straight Connector 480">
                <a:extLst>
                  <a:ext uri="{FF2B5EF4-FFF2-40B4-BE49-F238E27FC236}">
                    <a16:creationId xmlns:a16="http://schemas.microsoft.com/office/drawing/2014/main" id="{ED0A818A-48D5-4CC5-9239-578072CBD2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482" name="Straight Connector 481">
            <a:extLst>
              <a:ext uri="{FF2B5EF4-FFF2-40B4-BE49-F238E27FC236}">
                <a16:creationId xmlns:a16="http://schemas.microsoft.com/office/drawing/2014/main" id="{C5E03A32-3D23-4016-AF28-D37661D25331}"/>
              </a:ext>
            </a:extLst>
          </p:cNvPr>
          <p:cNvCxnSpPr>
            <a:cxnSpLocks/>
          </p:cNvCxnSpPr>
          <p:nvPr/>
        </p:nvCxnSpPr>
        <p:spPr>
          <a:xfrm>
            <a:off x="263260" y="5399158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3" name="Freeform 11">
            <a:extLst>
              <a:ext uri="{FF2B5EF4-FFF2-40B4-BE49-F238E27FC236}">
                <a16:creationId xmlns:a16="http://schemas.microsoft.com/office/drawing/2014/main" id="{36964B2B-E16F-4529-9320-9C32937960F0}"/>
              </a:ext>
            </a:extLst>
          </p:cNvPr>
          <p:cNvSpPr>
            <a:spLocks/>
          </p:cNvSpPr>
          <p:nvPr/>
        </p:nvSpPr>
        <p:spPr bwMode="auto">
          <a:xfrm>
            <a:off x="2240131" y="517053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6A9B6B7F-EB01-4621-B111-FD442D559DFE}"/>
              </a:ext>
            </a:extLst>
          </p:cNvPr>
          <p:cNvGrpSpPr/>
          <p:nvPr/>
        </p:nvGrpSpPr>
        <p:grpSpPr>
          <a:xfrm>
            <a:off x="2916777" y="5380979"/>
            <a:ext cx="444352" cy="494964"/>
            <a:chOff x="6940995" y="926763"/>
            <a:chExt cx="444352" cy="494964"/>
          </a:xfrm>
        </p:grpSpPr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F702D0E0-7E49-44E0-A6B2-7E83D161DA3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6" name="Group 485">
              <a:extLst>
                <a:ext uri="{FF2B5EF4-FFF2-40B4-BE49-F238E27FC236}">
                  <a16:creationId xmlns:a16="http://schemas.microsoft.com/office/drawing/2014/main" id="{F7E9A735-DF9B-4331-8E44-DF292C6B7684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487" name="TextBox 486">
                <a:extLst>
                  <a:ext uri="{FF2B5EF4-FFF2-40B4-BE49-F238E27FC236}">
                    <a16:creationId xmlns:a16="http://schemas.microsoft.com/office/drawing/2014/main" id="{8F0F1648-0441-4C6A-B675-B91123DD84DD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1CD45B02-3F71-4C07-8E37-3A2F8CCF97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89" name="Freeform 11">
            <a:extLst>
              <a:ext uri="{FF2B5EF4-FFF2-40B4-BE49-F238E27FC236}">
                <a16:creationId xmlns:a16="http://schemas.microsoft.com/office/drawing/2014/main" id="{C1F2546C-3539-481F-8E85-309878CD7C6F}"/>
              </a:ext>
            </a:extLst>
          </p:cNvPr>
          <p:cNvSpPr>
            <a:spLocks/>
          </p:cNvSpPr>
          <p:nvPr/>
        </p:nvSpPr>
        <p:spPr bwMode="auto">
          <a:xfrm>
            <a:off x="3133121" y="516825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90" name="Group 489">
            <a:extLst>
              <a:ext uri="{FF2B5EF4-FFF2-40B4-BE49-F238E27FC236}">
                <a16:creationId xmlns:a16="http://schemas.microsoft.com/office/drawing/2014/main" id="{483CA409-9628-43D8-A8B7-A0A47CD59AAC}"/>
              </a:ext>
            </a:extLst>
          </p:cNvPr>
          <p:cNvGrpSpPr/>
          <p:nvPr/>
        </p:nvGrpSpPr>
        <p:grpSpPr>
          <a:xfrm>
            <a:off x="3809767" y="5378702"/>
            <a:ext cx="444352" cy="494964"/>
            <a:chOff x="6940995" y="926763"/>
            <a:chExt cx="444352" cy="494964"/>
          </a:xfrm>
        </p:grpSpPr>
        <p:cxnSp>
          <p:nvCxnSpPr>
            <p:cNvPr id="491" name="Straight Connector 490">
              <a:extLst>
                <a:ext uri="{FF2B5EF4-FFF2-40B4-BE49-F238E27FC236}">
                  <a16:creationId xmlns:a16="http://schemas.microsoft.com/office/drawing/2014/main" id="{2F436AC2-B39D-4259-B27D-70C78F5E2CA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122142A9-C42A-4DDC-BD36-16B9673E1139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493" name="TextBox 492">
                <a:extLst>
                  <a:ext uri="{FF2B5EF4-FFF2-40B4-BE49-F238E27FC236}">
                    <a16:creationId xmlns:a16="http://schemas.microsoft.com/office/drawing/2014/main" id="{87DD4690-E9E7-46A8-880F-F4A0A7F12011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</a:t>
                </a:r>
              </a:p>
            </p:txBody>
          </p: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962FFF0C-BAD2-456A-8FB8-3D47F149FE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95" name="Freeform 11">
            <a:extLst>
              <a:ext uri="{FF2B5EF4-FFF2-40B4-BE49-F238E27FC236}">
                <a16:creationId xmlns:a16="http://schemas.microsoft.com/office/drawing/2014/main" id="{45D2C5A4-AF22-4333-AFCB-F930311C4082}"/>
              </a:ext>
            </a:extLst>
          </p:cNvPr>
          <p:cNvSpPr>
            <a:spLocks/>
          </p:cNvSpPr>
          <p:nvPr/>
        </p:nvSpPr>
        <p:spPr bwMode="auto">
          <a:xfrm>
            <a:off x="4027215" y="516825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96" name="Group 495">
            <a:extLst>
              <a:ext uri="{FF2B5EF4-FFF2-40B4-BE49-F238E27FC236}">
                <a16:creationId xmlns:a16="http://schemas.microsoft.com/office/drawing/2014/main" id="{37E958E2-CEE0-48CD-9284-8F9778C6E41D}"/>
              </a:ext>
            </a:extLst>
          </p:cNvPr>
          <p:cNvGrpSpPr/>
          <p:nvPr/>
        </p:nvGrpSpPr>
        <p:grpSpPr>
          <a:xfrm>
            <a:off x="4710015" y="5378702"/>
            <a:ext cx="444352" cy="494964"/>
            <a:chOff x="6947149" y="926763"/>
            <a:chExt cx="444352" cy="494964"/>
          </a:xfrm>
        </p:grpSpPr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6D5FB0E3-74F3-4E24-B1D9-DDB3411E995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98" name="Group 497">
              <a:extLst>
                <a:ext uri="{FF2B5EF4-FFF2-40B4-BE49-F238E27FC236}">
                  <a16:creationId xmlns:a16="http://schemas.microsoft.com/office/drawing/2014/main" id="{1D469D7F-DF64-4AE1-9CC4-2663FF67D58F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99" name="TextBox 498">
                <a:extLst>
                  <a:ext uri="{FF2B5EF4-FFF2-40B4-BE49-F238E27FC236}">
                    <a16:creationId xmlns:a16="http://schemas.microsoft.com/office/drawing/2014/main" id="{1FBD84B0-AD03-44BC-AF20-55FC7EBD0E89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500" name="Straight Connector 499">
                <a:extLst>
                  <a:ext uri="{FF2B5EF4-FFF2-40B4-BE49-F238E27FC236}">
                    <a16:creationId xmlns:a16="http://schemas.microsoft.com/office/drawing/2014/main" id="{1ADB7E30-1F10-4A41-89E7-AF63F50EB3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01" name="Freeform 11">
            <a:extLst>
              <a:ext uri="{FF2B5EF4-FFF2-40B4-BE49-F238E27FC236}">
                <a16:creationId xmlns:a16="http://schemas.microsoft.com/office/drawing/2014/main" id="{662DA388-1286-4A74-A79E-080B3D9BDC43}"/>
              </a:ext>
            </a:extLst>
          </p:cNvPr>
          <p:cNvSpPr>
            <a:spLocks/>
          </p:cNvSpPr>
          <p:nvPr/>
        </p:nvSpPr>
        <p:spPr bwMode="auto">
          <a:xfrm>
            <a:off x="4922071" y="517471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93A352E5-D830-4F2A-96AE-9651159375FF}"/>
              </a:ext>
            </a:extLst>
          </p:cNvPr>
          <p:cNvGrpSpPr/>
          <p:nvPr/>
        </p:nvGrpSpPr>
        <p:grpSpPr>
          <a:xfrm>
            <a:off x="5604871" y="5385159"/>
            <a:ext cx="444352" cy="494964"/>
            <a:chOff x="6947149" y="926763"/>
            <a:chExt cx="444352" cy="494964"/>
          </a:xfrm>
        </p:grpSpPr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7D0BD6C7-D66C-41BC-BBCA-DE34CBE417A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04" name="Group 503">
              <a:extLst>
                <a:ext uri="{FF2B5EF4-FFF2-40B4-BE49-F238E27FC236}">
                  <a16:creationId xmlns:a16="http://schemas.microsoft.com/office/drawing/2014/main" id="{913CB7A7-9A5B-441A-87CC-9CFF4C50930C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505" name="TextBox 504">
                <a:extLst>
                  <a:ext uri="{FF2B5EF4-FFF2-40B4-BE49-F238E27FC236}">
                    <a16:creationId xmlns:a16="http://schemas.microsoft.com/office/drawing/2014/main" id="{B4131849-35B5-4CEC-B541-E24618BF1808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506" name="Straight Connector 505">
                <a:extLst>
                  <a:ext uri="{FF2B5EF4-FFF2-40B4-BE49-F238E27FC236}">
                    <a16:creationId xmlns:a16="http://schemas.microsoft.com/office/drawing/2014/main" id="{C381030D-7E95-4E92-93E5-730B23EBE36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07" name="Freeform 11">
            <a:extLst>
              <a:ext uri="{FF2B5EF4-FFF2-40B4-BE49-F238E27FC236}">
                <a16:creationId xmlns:a16="http://schemas.microsoft.com/office/drawing/2014/main" id="{ED44AA00-20CE-4322-9771-E0F1249BFF55}"/>
              </a:ext>
            </a:extLst>
          </p:cNvPr>
          <p:cNvSpPr>
            <a:spLocks/>
          </p:cNvSpPr>
          <p:nvPr/>
        </p:nvSpPr>
        <p:spPr bwMode="auto">
          <a:xfrm>
            <a:off x="5819235" y="517564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08" name="Group 507">
            <a:extLst>
              <a:ext uri="{FF2B5EF4-FFF2-40B4-BE49-F238E27FC236}">
                <a16:creationId xmlns:a16="http://schemas.microsoft.com/office/drawing/2014/main" id="{1D5219BE-FAC4-4721-8149-9087C8610E6D}"/>
              </a:ext>
            </a:extLst>
          </p:cNvPr>
          <p:cNvGrpSpPr/>
          <p:nvPr/>
        </p:nvGrpSpPr>
        <p:grpSpPr>
          <a:xfrm>
            <a:off x="6502035" y="5386093"/>
            <a:ext cx="444352" cy="494964"/>
            <a:chOff x="6947149" y="926763"/>
            <a:chExt cx="444352" cy="494964"/>
          </a:xfrm>
        </p:grpSpPr>
        <p:cxnSp>
          <p:nvCxnSpPr>
            <p:cNvPr id="509" name="Straight Connector 508">
              <a:extLst>
                <a:ext uri="{FF2B5EF4-FFF2-40B4-BE49-F238E27FC236}">
                  <a16:creationId xmlns:a16="http://schemas.microsoft.com/office/drawing/2014/main" id="{74CCC4B4-2E68-4CC0-B47D-7D004170F5C4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10" name="Group 509">
              <a:extLst>
                <a:ext uri="{FF2B5EF4-FFF2-40B4-BE49-F238E27FC236}">
                  <a16:creationId xmlns:a16="http://schemas.microsoft.com/office/drawing/2014/main" id="{B015B17A-B9A9-407A-B3D2-01CD9829F597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511" name="TextBox 510">
                <a:extLst>
                  <a:ext uri="{FF2B5EF4-FFF2-40B4-BE49-F238E27FC236}">
                    <a16:creationId xmlns:a16="http://schemas.microsoft.com/office/drawing/2014/main" id="{E1C8DE40-1F42-40B5-8CD6-D4536846F0D9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28</a:t>
                </a:r>
              </a:p>
            </p:txBody>
          </p:sp>
          <p:cxnSp>
            <p:nvCxnSpPr>
              <p:cNvPr id="512" name="Straight Connector 511">
                <a:extLst>
                  <a:ext uri="{FF2B5EF4-FFF2-40B4-BE49-F238E27FC236}">
                    <a16:creationId xmlns:a16="http://schemas.microsoft.com/office/drawing/2014/main" id="{474F582A-04F2-42C4-8BBE-143529EF2D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13" name="Freeform 11">
            <a:extLst>
              <a:ext uri="{FF2B5EF4-FFF2-40B4-BE49-F238E27FC236}">
                <a16:creationId xmlns:a16="http://schemas.microsoft.com/office/drawing/2014/main" id="{A45DEC1E-7A6A-4D02-A0E3-18ED75ABF403}"/>
              </a:ext>
            </a:extLst>
          </p:cNvPr>
          <p:cNvSpPr>
            <a:spLocks/>
          </p:cNvSpPr>
          <p:nvPr/>
        </p:nvSpPr>
        <p:spPr bwMode="auto">
          <a:xfrm>
            <a:off x="6709982" y="517883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14" name="Group 513">
            <a:extLst>
              <a:ext uri="{FF2B5EF4-FFF2-40B4-BE49-F238E27FC236}">
                <a16:creationId xmlns:a16="http://schemas.microsoft.com/office/drawing/2014/main" id="{6AEA50FA-14B8-4FF8-B74A-786394553383}"/>
              </a:ext>
            </a:extLst>
          </p:cNvPr>
          <p:cNvGrpSpPr/>
          <p:nvPr/>
        </p:nvGrpSpPr>
        <p:grpSpPr>
          <a:xfrm>
            <a:off x="7392782" y="5389286"/>
            <a:ext cx="444352" cy="494964"/>
            <a:chOff x="6947149" y="926763"/>
            <a:chExt cx="444352" cy="494964"/>
          </a:xfrm>
        </p:grpSpPr>
        <p:cxnSp>
          <p:nvCxnSpPr>
            <p:cNvPr id="515" name="Straight Connector 514">
              <a:extLst>
                <a:ext uri="{FF2B5EF4-FFF2-40B4-BE49-F238E27FC236}">
                  <a16:creationId xmlns:a16="http://schemas.microsoft.com/office/drawing/2014/main" id="{497496FD-B472-45EF-AC5A-5C32942228A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16" name="Group 515">
              <a:extLst>
                <a:ext uri="{FF2B5EF4-FFF2-40B4-BE49-F238E27FC236}">
                  <a16:creationId xmlns:a16="http://schemas.microsoft.com/office/drawing/2014/main" id="{5A748236-5ABD-4426-8D0A-CD8A5AA001AF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517" name="TextBox 516">
                <a:extLst>
                  <a:ext uri="{FF2B5EF4-FFF2-40B4-BE49-F238E27FC236}">
                    <a16:creationId xmlns:a16="http://schemas.microsoft.com/office/drawing/2014/main" id="{98815AB1-EF72-41D7-A69B-CDC90433EB1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32</a:t>
                </a:r>
              </a:p>
            </p:txBody>
          </p:sp>
          <p:cxnSp>
            <p:nvCxnSpPr>
              <p:cNvPr id="518" name="Straight Connector 517">
                <a:extLst>
                  <a:ext uri="{FF2B5EF4-FFF2-40B4-BE49-F238E27FC236}">
                    <a16:creationId xmlns:a16="http://schemas.microsoft.com/office/drawing/2014/main" id="{B4028B8E-D4D6-48CA-9F26-D39647F4F8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19" name="Freeform 11">
            <a:extLst>
              <a:ext uri="{FF2B5EF4-FFF2-40B4-BE49-F238E27FC236}">
                <a16:creationId xmlns:a16="http://schemas.microsoft.com/office/drawing/2014/main" id="{C2BCF722-FF5C-413E-8814-5EA19FA3A7FB}"/>
              </a:ext>
            </a:extLst>
          </p:cNvPr>
          <p:cNvSpPr>
            <a:spLocks/>
          </p:cNvSpPr>
          <p:nvPr/>
        </p:nvSpPr>
        <p:spPr bwMode="auto">
          <a:xfrm>
            <a:off x="7602876" y="518043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817274F7-0B85-474B-865F-3EBC16A2D731}"/>
              </a:ext>
            </a:extLst>
          </p:cNvPr>
          <p:cNvGrpSpPr/>
          <p:nvPr/>
        </p:nvGrpSpPr>
        <p:grpSpPr>
          <a:xfrm>
            <a:off x="8285676" y="5390879"/>
            <a:ext cx="444352" cy="494964"/>
            <a:chOff x="6947149" y="926763"/>
            <a:chExt cx="444352" cy="494964"/>
          </a:xfrm>
        </p:grpSpPr>
        <p:cxnSp>
          <p:nvCxnSpPr>
            <p:cNvPr id="521" name="Straight Connector 520">
              <a:extLst>
                <a:ext uri="{FF2B5EF4-FFF2-40B4-BE49-F238E27FC236}">
                  <a16:creationId xmlns:a16="http://schemas.microsoft.com/office/drawing/2014/main" id="{65EA792F-D899-4CB5-8452-2CCD73A5394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22" name="Group 521">
              <a:extLst>
                <a:ext uri="{FF2B5EF4-FFF2-40B4-BE49-F238E27FC236}">
                  <a16:creationId xmlns:a16="http://schemas.microsoft.com/office/drawing/2014/main" id="{5C835AE9-B9F7-474E-9549-52F372EA4397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523" name="TextBox 522">
                <a:extLst>
                  <a:ext uri="{FF2B5EF4-FFF2-40B4-BE49-F238E27FC236}">
                    <a16:creationId xmlns:a16="http://schemas.microsoft.com/office/drawing/2014/main" id="{C8AD39F8-7436-4E30-B537-1BDF17E640B7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</a:t>
                </a:r>
              </a:p>
            </p:txBody>
          </p:sp>
          <p:cxnSp>
            <p:nvCxnSpPr>
              <p:cNvPr id="524" name="Straight Connector 523">
                <a:extLst>
                  <a:ext uri="{FF2B5EF4-FFF2-40B4-BE49-F238E27FC236}">
                    <a16:creationId xmlns:a16="http://schemas.microsoft.com/office/drawing/2014/main" id="{5357B0BF-3999-4A32-AAA1-CB8DC5EB3D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5" name="Freeform 11">
            <a:extLst>
              <a:ext uri="{FF2B5EF4-FFF2-40B4-BE49-F238E27FC236}">
                <a16:creationId xmlns:a16="http://schemas.microsoft.com/office/drawing/2014/main" id="{BF695B1E-426E-44D9-9F22-97004BD4517C}"/>
              </a:ext>
            </a:extLst>
          </p:cNvPr>
          <p:cNvSpPr>
            <a:spLocks/>
          </p:cNvSpPr>
          <p:nvPr/>
        </p:nvSpPr>
        <p:spPr bwMode="auto">
          <a:xfrm>
            <a:off x="8486597" y="517471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26" name="Group 525">
            <a:extLst>
              <a:ext uri="{FF2B5EF4-FFF2-40B4-BE49-F238E27FC236}">
                <a16:creationId xmlns:a16="http://schemas.microsoft.com/office/drawing/2014/main" id="{090C685A-88F4-4ACA-A4D8-80F0314E3262}"/>
              </a:ext>
            </a:extLst>
          </p:cNvPr>
          <p:cNvGrpSpPr/>
          <p:nvPr/>
        </p:nvGrpSpPr>
        <p:grpSpPr>
          <a:xfrm>
            <a:off x="9169397" y="5385159"/>
            <a:ext cx="444352" cy="494964"/>
            <a:chOff x="6947149" y="926763"/>
            <a:chExt cx="444352" cy="494964"/>
          </a:xfrm>
        </p:grpSpPr>
        <p:cxnSp>
          <p:nvCxnSpPr>
            <p:cNvPr id="527" name="Straight Connector 526">
              <a:extLst>
                <a:ext uri="{FF2B5EF4-FFF2-40B4-BE49-F238E27FC236}">
                  <a16:creationId xmlns:a16="http://schemas.microsoft.com/office/drawing/2014/main" id="{C065CA6D-574F-47BC-95F9-B82CD32EFC3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28" name="Group 527">
              <a:extLst>
                <a:ext uri="{FF2B5EF4-FFF2-40B4-BE49-F238E27FC236}">
                  <a16:creationId xmlns:a16="http://schemas.microsoft.com/office/drawing/2014/main" id="{B817FB20-433F-4122-BCAA-3AA44D2ED39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529" name="TextBox 528">
                <a:extLst>
                  <a:ext uri="{FF2B5EF4-FFF2-40B4-BE49-F238E27FC236}">
                    <a16:creationId xmlns:a16="http://schemas.microsoft.com/office/drawing/2014/main" id="{5148AFE3-E0DD-45B1-A0E0-EA1577EDC28B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530" name="Straight Connector 529">
                <a:extLst>
                  <a:ext uri="{FF2B5EF4-FFF2-40B4-BE49-F238E27FC236}">
                    <a16:creationId xmlns:a16="http://schemas.microsoft.com/office/drawing/2014/main" id="{7B8C9A90-51F7-4292-876B-A39468639F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31" name="Freeform 11">
            <a:extLst>
              <a:ext uri="{FF2B5EF4-FFF2-40B4-BE49-F238E27FC236}">
                <a16:creationId xmlns:a16="http://schemas.microsoft.com/office/drawing/2014/main" id="{E06DB5D8-384B-4D4C-9786-7220737467A5}"/>
              </a:ext>
            </a:extLst>
          </p:cNvPr>
          <p:cNvSpPr>
            <a:spLocks/>
          </p:cNvSpPr>
          <p:nvPr/>
        </p:nvSpPr>
        <p:spPr bwMode="auto">
          <a:xfrm>
            <a:off x="9388941" y="518043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522C0EB6-B20B-4FD9-BABB-BAAF80EDA7BA}"/>
              </a:ext>
            </a:extLst>
          </p:cNvPr>
          <p:cNvGrpSpPr/>
          <p:nvPr/>
        </p:nvGrpSpPr>
        <p:grpSpPr>
          <a:xfrm>
            <a:off x="10071741" y="5390879"/>
            <a:ext cx="444352" cy="494964"/>
            <a:chOff x="6947149" y="926763"/>
            <a:chExt cx="444352" cy="494964"/>
          </a:xfrm>
        </p:grpSpPr>
        <p:cxnSp>
          <p:nvCxnSpPr>
            <p:cNvPr id="533" name="Straight Connector 532">
              <a:extLst>
                <a:ext uri="{FF2B5EF4-FFF2-40B4-BE49-F238E27FC236}">
                  <a16:creationId xmlns:a16="http://schemas.microsoft.com/office/drawing/2014/main" id="{F011286E-6110-466D-8E67-6D455DFEDBD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34" name="Group 533">
              <a:extLst>
                <a:ext uri="{FF2B5EF4-FFF2-40B4-BE49-F238E27FC236}">
                  <a16:creationId xmlns:a16="http://schemas.microsoft.com/office/drawing/2014/main" id="{5EE4A4F1-B92E-4450-9CBB-310C76EF637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535" name="TextBox 534">
                <a:extLst>
                  <a:ext uri="{FF2B5EF4-FFF2-40B4-BE49-F238E27FC236}">
                    <a16:creationId xmlns:a16="http://schemas.microsoft.com/office/drawing/2014/main" id="{8CD620F4-989D-4904-9749-25B69E13B3F0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44</a:t>
                </a:r>
              </a:p>
            </p:txBody>
          </p:sp>
          <p:cxnSp>
            <p:nvCxnSpPr>
              <p:cNvPr id="536" name="Straight Connector 535">
                <a:extLst>
                  <a:ext uri="{FF2B5EF4-FFF2-40B4-BE49-F238E27FC236}">
                    <a16:creationId xmlns:a16="http://schemas.microsoft.com/office/drawing/2014/main" id="{451815DA-F751-48D6-A45F-D78B751CA1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37" name="Freeform 11">
            <a:extLst>
              <a:ext uri="{FF2B5EF4-FFF2-40B4-BE49-F238E27FC236}">
                <a16:creationId xmlns:a16="http://schemas.microsoft.com/office/drawing/2014/main" id="{14ED6C65-7E46-4001-BC01-150C5306DC02}"/>
              </a:ext>
            </a:extLst>
          </p:cNvPr>
          <p:cNvSpPr>
            <a:spLocks/>
          </p:cNvSpPr>
          <p:nvPr/>
        </p:nvSpPr>
        <p:spPr bwMode="auto">
          <a:xfrm>
            <a:off x="10275498" y="517397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4D17211B-94EA-4833-8931-6DC01241AEAC}"/>
              </a:ext>
            </a:extLst>
          </p:cNvPr>
          <p:cNvGrpSpPr/>
          <p:nvPr/>
        </p:nvGrpSpPr>
        <p:grpSpPr>
          <a:xfrm>
            <a:off x="10950345" y="5384420"/>
            <a:ext cx="444352" cy="494964"/>
            <a:chOff x="6939196" y="926763"/>
            <a:chExt cx="444352" cy="494964"/>
          </a:xfrm>
        </p:grpSpPr>
        <p:cxnSp>
          <p:nvCxnSpPr>
            <p:cNvPr id="539" name="Straight Connector 538">
              <a:extLst>
                <a:ext uri="{FF2B5EF4-FFF2-40B4-BE49-F238E27FC236}">
                  <a16:creationId xmlns:a16="http://schemas.microsoft.com/office/drawing/2014/main" id="{AB276BBF-B15C-4C05-8075-94AD31A9AA4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40" name="Group 539">
              <a:extLst>
                <a:ext uri="{FF2B5EF4-FFF2-40B4-BE49-F238E27FC236}">
                  <a16:creationId xmlns:a16="http://schemas.microsoft.com/office/drawing/2014/main" id="{F9F87AE4-694B-4EBD-914A-8184BE3E9F0E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541" name="TextBox 540">
                <a:extLst>
                  <a:ext uri="{FF2B5EF4-FFF2-40B4-BE49-F238E27FC236}">
                    <a16:creationId xmlns:a16="http://schemas.microsoft.com/office/drawing/2014/main" id="{80954B2C-D1C3-494B-8A9E-5FFA3F6F607D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48</a:t>
                </a:r>
              </a:p>
            </p:txBody>
          </p:sp>
          <p:cxnSp>
            <p:nvCxnSpPr>
              <p:cNvPr id="542" name="Straight Connector 541">
                <a:extLst>
                  <a:ext uri="{FF2B5EF4-FFF2-40B4-BE49-F238E27FC236}">
                    <a16:creationId xmlns:a16="http://schemas.microsoft.com/office/drawing/2014/main" id="{8E136C01-D993-4CCF-9527-8411F46308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43" name="Oval 542">
            <a:extLst>
              <a:ext uri="{FF2B5EF4-FFF2-40B4-BE49-F238E27FC236}">
                <a16:creationId xmlns:a16="http://schemas.microsoft.com/office/drawing/2014/main" id="{25DD71D9-25F9-4ABB-824D-85882EA3739B}"/>
              </a:ext>
            </a:extLst>
          </p:cNvPr>
          <p:cNvSpPr/>
          <p:nvPr/>
        </p:nvSpPr>
        <p:spPr>
          <a:xfrm>
            <a:off x="376841" y="5233590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243244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6 L 0.01927 -0.03796 C 0.02331 -0.04629 0.0293 -0.05046 0.03581 -0.05046 C 0.04297 -0.05046 0.04883 -0.04629 0.05286 -0.03796 L 0.07253 -3.7037E-6 " pathEditMode="relative" rAng="0" ptsTypes="AAAAA">
                                      <p:cBhvr>
                                        <p:cTn id="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9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7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4.81481E-6 L 0.01927 -0.03797 C 0.02331 -0.0463 0.0293 -0.05047 0.03581 -0.05047 C 0.04297 -0.05047 0.04883 -0.0463 0.05286 -0.03797 L 0.07252 4.81481E-6 " pathEditMode="relative" rAng="0" ptsTypes="AAAAA">
                                      <p:cBhvr>
                                        <p:cTn id="21" dur="1000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7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1.85185E-6 L 0.01927 -0.03796 C 0.02331 -0.0463 0.0293 -0.05046 0.03581 -0.05046 C 0.04297 -0.05046 0.04883 -0.0463 0.05286 -0.03796 L 0.07252 1.85185E-6 " pathEditMode="relative" rAng="0" ptsTypes="AAAAA">
                                      <p:cBhvr>
                                        <p:cTn id="36" dur="1000" fill="hold"/>
                                        <p:tgtEl>
                                          <p:spTgt spid="5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4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7037E-6 L 0.0918 -0.03773 C 0.09596 -0.04606 0.10221 -0.05046 0.10846 -0.05046 C 0.11588 -0.05046 0.12174 -0.04606 0.12578 -0.03773 L 0.14583 -3.7037E-6 " pathEditMode="relative" rAng="0" ptsTypes="AAAAA">
                                      <p:cBhvr>
                                        <p:cTn id="4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0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5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0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4.81481E-6 L 0.0918 -0.03774 C 0.09596 -0.04607 0.10221 -0.05047 0.10846 -0.05047 C 0.11588 -0.05047 0.12174 -0.04607 0.12578 -0.03774 L 0.14583 4.81481E-6 " pathEditMode="relative" rAng="0" ptsTypes="AAAAA">
                                      <p:cBhvr>
                                        <p:cTn id="63" dur="1000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0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5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1.85185E-6 L 0.0918 -0.03773 C 0.09596 -0.04607 0.10221 -0.05046 0.10846 -0.05046 C 0.11588 -0.05046 0.12174 -0.04607 0.12578 -0.03773 L 0.14583 1.85185E-6 " pathEditMode="relative" rAng="0" ptsTypes="AAAAA">
                                      <p:cBhvr>
                                        <p:cTn id="78" dur="1000" fill="hold"/>
                                        <p:tgtEl>
                                          <p:spTgt spid="5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000"/>
                            </p:stCondLst>
                            <p:childTnLst>
                              <p:par>
                                <p:cTn id="8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1500"/>
                            </p:stCondLst>
                            <p:childTnLst>
                              <p:par>
                                <p:cTn id="8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6 L 0.16575 -0.03819 C 0.17005 -0.04629 0.1763 -0.05046 0.18281 -0.05046 C 0.19036 -0.05046 0.19635 -0.04629 0.20052 -0.03819 L 0.2207 -3.7037E-6 " pathEditMode="relative" rAng="0" ptsTypes="AAAAA">
                                      <p:cBhvr>
                                        <p:cTn id="9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1000"/>
                            </p:stCondLst>
                            <p:childTnLst>
                              <p:par>
                                <p:cTn id="9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500"/>
                                        <p:tgtEl>
                                          <p:spTgt spid="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1500"/>
                            </p:stCondLst>
                            <p:childTnLst>
                              <p:par>
                                <p:cTn id="9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20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4.81481E-6 L 0.16575 -0.0382 C 0.17005 -0.0463 0.1763 -0.05047 0.18281 -0.05047 C 0.19036 -0.05047 0.19635 -0.0463 0.20052 -0.0382 L 0.2207 4.81481E-6 " pathEditMode="relative" rAng="0" ptsTypes="AAAAA">
                                      <p:cBhvr>
                                        <p:cTn id="105" dur="1000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1000"/>
                            </p:stCondLst>
                            <p:childTnLst>
                              <p:par>
                                <p:cTn id="10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9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500"/>
                            </p:stCondLst>
                            <p:childTnLst>
                              <p:par>
                                <p:cTn id="1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1.85185E-6 L 0.16575 -0.0382 C 0.17005 -0.0463 0.1763 -0.05046 0.18281 -0.05046 C 0.19036 -0.05046 0.19635 -0.0463 0.20052 -0.0382 L 0.2207 1.85185E-6 " pathEditMode="relative" rAng="0" ptsTypes="AAAAA">
                                      <p:cBhvr>
                                        <p:cTn id="120" dur="1000" fill="hold"/>
                                        <p:tgtEl>
                                          <p:spTgt spid="5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4" dur="500"/>
                                        <p:tgtEl>
                                          <p:spTgt spid="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1500"/>
                            </p:stCondLst>
                            <p:childTnLst>
                              <p:par>
                                <p:cTn id="1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6 L 0.2401 -0.03842 C 0.24401 -0.04699 0.25026 -0.05115 0.25677 -0.05115 C 0.26419 -0.05115 0.27005 -0.04699 0.27396 -0.03842 L 0.29388 -3.7037E-6 " pathEditMode="relative" rAng="0" ptsTypes="AAAAA">
                                      <p:cBhvr>
                                        <p:cTn id="13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1000"/>
                            </p:stCondLst>
                            <p:childTnLst>
                              <p:par>
                                <p:cTn id="1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500"/>
                                        <p:tgtEl>
                                          <p:spTgt spid="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1500"/>
                            </p:stCondLst>
                            <p:childTnLst>
                              <p:par>
                                <p:cTn id="1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20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4.81481E-6 L 0.2401 -0.03843 C 0.24401 -0.047 0.25026 -0.05116 0.25677 -0.05116 C 0.26419 -0.05116 0.27005 -0.047 0.27396 -0.03843 L 0.29388 4.81481E-6 " pathEditMode="relative" rAng="0" ptsTypes="AAAAA">
                                      <p:cBhvr>
                                        <p:cTn id="147" dur="1000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1000"/>
                            </p:stCondLst>
                            <p:childTnLst>
                              <p:par>
                                <p:cTn id="1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1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1500"/>
                            </p:stCondLst>
                            <p:childTnLst>
                              <p:par>
                                <p:cTn id="1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1.85185E-6 L 0.2401 -0.03843 C 0.24401 -0.04699 0.25026 -0.05116 0.25677 -0.05116 C 0.26419 -0.05116 0.27005 -0.04699 0.27396 -0.03843 L 0.29388 1.85185E-6 " pathEditMode="relative" rAng="0" ptsTypes="AAAAA">
                                      <p:cBhvr>
                                        <p:cTn id="162" dur="1000" fill="hold"/>
                                        <p:tgtEl>
                                          <p:spTgt spid="5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1000"/>
                            </p:stCondLst>
                            <p:childTnLst>
                              <p:par>
                                <p:cTn id="1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6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" fill="hold">
                            <p:stCondLst>
                              <p:cond delay="1500"/>
                            </p:stCondLst>
                            <p:childTnLst>
                              <p:par>
                                <p:cTn id="1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6 L 0.31341 -0.03842 C 0.31745 -0.04722 0.3237 -0.05115 0.33008 -0.05115 C 0.33737 -0.05115 0.34336 -0.04722 0.3474 -0.03842 L 0.36719 -3.7037E-6 " pathEditMode="relative" rAng="0" ptsTypes="AAAAA">
                                      <p:cBhvr>
                                        <p:cTn id="17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1000"/>
                            </p:stCondLst>
                            <p:childTnLst>
                              <p:par>
                                <p:cTn id="1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8" dur="500"/>
                                        <p:tgtEl>
                                          <p:spTgt spid="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1500"/>
                            </p:stCondLst>
                            <p:childTnLst>
                              <p:par>
                                <p:cTn id="18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20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4.81481E-6 L 0.31341 -0.03843 C 0.31745 -0.04723 0.3237 -0.05116 0.33008 -0.05116 C 0.33737 -0.05116 0.34336 -0.04723 0.34739 -0.03843 L 0.36719 4.81481E-6 " pathEditMode="relative" rAng="0" ptsTypes="AAAAA">
                                      <p:cBhvr>
                                        <p:cTn id="189" dur="1000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0" fill="hold">
                            <p:stCondLst>
                              <p:cond delay="1000"/>
                            </p:stCondLst>
                            <p:childTnLst>
                              <p:par>
                                <p:cTn id="1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3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>
                            <p:stCondLst>
                              <p:cond delay="1500"/>
                            </p:stCondLst>
                            <p:childTnLst>
                              <p:par>
                                <p:cTn id="19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1.85185E-6 L 0.31341 -0.03843 C 0.31745 -0.04722 0.3237 -0.05116 0.33008 -0.05116 C 0.33737 -0.05116 0.34336 -0.04722 0.34739 -0.03843 L 0.36719 1.85185E-6 " pathEditMode="relative" rAng="0" ptsTypes="AAAAA">
                                      <p:cBhvr>
                                        <p:cTn id="204" dur="1000" fill="hold"/>
                                        <p:tgtEl>
                                          <p:spTgt spid="5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5" fill="hold">
                            <p:stCondLst>
                              <p:cond delay="1000"/>
                            </p:stCondLst>
                            <p:childTnLst>
                              <p:par>
                                <p:cTn id="2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8" dur="500"/>
                                        <p:tgtEl>
                                          <p:spTgt spid="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1500"/>
                            </p:stCondLst>
                            <p:childTnLst>
                              <p:par>
                                <p:cTn id="2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500"/>
                                        <p:tgtEl>
                                          <p:spTgt spid="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6 L 0.38672 -0.0375 C 0.39075 -0.04583 0.39687 -0.05023 0.40338 -0.05023 C 0.41068 -0.05023 0.41654 -0.04583 0.42057 -0.0375 L 0.44036 -3.7037E-6 " pathEditMode="relative" rAng="0" ptsTypes="AAAAA">
                                      <p:cBhvr>
                                        <p:cTn id="21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7" fill="hold">
                            <p:stCondLst>
                              <p:cond delay="1000"/>
                            </p:stCondLst>
                            <p:childTnLst>
                              <p:par>
                                <p:cTn id="2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0" dur="500"/>
                                        <p:tgtEl>
                                          <p:spTgt spid="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20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4.81481E-6 L 0.38672 -0.0375 C 0.39075 -0.04584 0.39687 -0.05024 0.40338 -0.05024 C 0.41068 -0.05024 0.41654 -0.04584 0.42057 -0.0375 L 0.44036 4.81481E-6 " pathEditMode="relative" rAng="0" ptsTypes="AAAAA">
                                      <p:cBhvr>
                                        <p:cTn id="231" dur="1000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5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6" fill="hold">
                            <p:stCondLst>
                              <p:cond delay="1500"/>
                            </p:stCondLst>
                            <p:childTnLst>
                              <p:par>
                                <p:cTn id="2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9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1.85185E-6 L 0.38672 -0.0375 C 0.39075 -0.04584 0.39687 -0.05023 0.40338 -0.05023 C 0.41068 -0.05023 0.41654 -0.04584 0.42057 -0.0375 L 0.44036 1.85185E-6 " pathEditMode="relative" rAng="0" ptsTypes="AAAAA">
                                      <p:cBhvr>
                                        <p:cTn id="246" dur="1000" fill="hold"/>
                                        <p:tgtEl>
                                          <p:spTgt spid="5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7" fill="hold">
                            <p:stCondLst>
                              <p:cond delay="1000"/>
                            </p:stCondLst>
                            <p:childTnLst>
                              <p:par>
                                <p:cTn id="2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0" dur="500"/>
                                        <p:tgtEl>
                                          <p:spTgt spid="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1" fill="hold">
                            <p:stCondLst>
                              <p:cond delay="1500"/>
                            </p:stCondLst>
                            <p:childTnLst>
                              <p:par>
                                <p:cTn id="2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" dur="500"/>
                                        <p:tgtEl>
                                          <p:spTgt spid="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5" fill="hold">
                      <p:stCondLst>
                        <p:cond delay="indefinite"/>
                      </p:stCondLst>
                      <p:childTnLst>
                        <p:par>
                          <p:cTn id="256" fill="hold">
                            <p:stCondLst>
                              <p:cond delay="0"/>
                            </p:stCondLst>
                            <p:childTnLst>
                              <p:par>
                                <p:cTn id="257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6 L 0.4599 -0.03819 C 0.46393 -0.04676 0.47005 -0.05115 0.47656 -0.05115 C 0.48385 -0.05115 0.48971 -0.04676 0.49375 -0.03819 L 0.51354 -3.7037E-6 " pathEditMode="relative" rAng="0" ptsTypes="AAAAA">
                                      <p:cBhvr>
                                        <p:cTn id="25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9" fill="hold">
                            <p:stCondLst>
                              <p:cond delay="1000"/>
                            </p:stCondLst>
                            <p:childTnLst>
                              <p:par>
                                <p:cTn id="26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2" dur="500"/>
                                        <p:tgtEl>
                                          <p:spTgt spid="1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3" fill="hold">
                            <p:stCondLst>
                              <p:cond delay="1500"/>
                            </p:stCondLst>
                            <p:childTnLst>
                              <p:par>
                                <p:cTn id="26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6" dur="500"/>
                                        <p:tgtEl>
                                          <p:spTgt spid="1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9" dur="500"/>
                                        <p:tgtEl>
                                          <p:spTgt spid="2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0" fill="hold">
                      <p:stCondLst>
                        <p:cond delay="indefinite"/>
                      </p:stCondLst>
                      <p:childTnLst>
                        <p:par>
                          <p:cTn id="271" fill="hold">
                            <p:stCondLst>
                              <p:cond delay="0"/>
                            </p:stCondLst>
                            <p:childTnLst>
                              <p:par>
                                <p:cTn id="272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4.81481E-6 L 0.45989 -0.0382 C 0.46393 -0.04676 0.47005 -0.05116 0.47656 -0.05116 C 0.48385 -0.05116 0.48971 -0.04676 0.49375 -0.0382 L 0.51354 4.81481E-6 " pathEditMode="relative" rAng="0" ptsTypes="AAAAA">
                                      <p:cBhvr>
                                        <p:cTn id="273" dur="1000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4" fill="hold">
                            <p:stCondLst>
                              <p:cond delay="1000"/>
                            </p:stCondLst>
                            <p:childTnLst>
                              <p:par>
                                <p:cTn id="27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7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8" fill="hold">
                            <p:stCondLst>
                              <p:cond delay="1500"/>
                            </p:stCondLst>
                            <p:childTnLst>
                              <p:par>
                                <p:cTn id="27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5" fill="hold">
                      <p:stCondLst>
                        <p:cond delay="indefinite"/>
                      </p:stCondLst>
                      <p:childTnLst>
                        <p:par>
                          <p:cTn id="286" fill="hold">
                            <p:stCondLst>
                              <p:cond delay="0"/>
                            </p:stCondLst>
                            <p:childTnLst>
                              <p:par>
                                <p:cTn id="287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1.85185E-6 L 0.45989 -0.0382 C 0.46393 -0.04676 0.47005 -0.05116 0.47656 -0.05116 C 0.48385 -0.05116 0.48971 -0.04676 0.49375 -0.0382 L 0.51354 1.85185E-6 " pathEditMode="relative" rAng="0" ptsTypes="AAAAA">
                                      <p:cBhvr>
                                        <p:cTn id="288" dur="1000" fill="hold"/>
                                        <p:tgtEl>
                                          <p:spTgt spid="5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9" fill="hold">
                            <p:stCondLst>
                              <p:cond delay="1000"/>
                            </p:stCondLst>
                            <p:childTnLst>
                              <p:par>
                                <p:cTn id="2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2" dur="500"/>
                                        <p:tgtEl>
                                          <p:spTgt spid="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3" fill="hold">
                            <p:stCondLst>
                              <p:cond delay="1500"/>
                            </p:stCondLst>
                            <p:childTnLst>
                              <p:par>
                                <p:cTn id="29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6" dur="500"/>
                                        <p:tgtEl>
                                          <p:spTgt spid="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7" fill="hold">
                      <p:stCondLst>
                        <p:cond delay="indefinite"/>
                      </p:stCondLst>
                      <p:childTnLst>
                        <p:par>
                          <p:cTn id="298" fill="hold">
                            <p:stCondLst>
                              <p:cond delay="0"/>
                            </p:stCondLst>
                            <p:childTnLst>
                              <p:par>
                                <p:cTn id="299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7037E-6 L 0.53307 -0.0375 C 0.53724 -0.04583 0.54336 -0.05023 0.54974 -0.05023 C 0.55716 -0.05023 0.56302 -0.04583 0.56706 -0.0375 L 0.58685 -3.7037E-6 " pathEditMode="relative" rAng="0" ptsTypes="AAAAA">
                                      <p:cBhvr>
                                        <p:cTn id="30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1" fill="hold">
                            <p:stCondLst>
                              <p:cond delay="1000"/>
                            </p:stCondLst>
                            <p:childTnLst>
                              <p:par>
                                <p:cTn id="30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4" dur="500"/>
                                        <p:tgtEl>
                                          <p:spTgt spid="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5" fill="hold">
                            <p:stCondLst>
                              <p:cond delay="1500"/>
                            </p:stCondLst>
                            <p:childTnLst>
                              <p:par>
                                <p:cTn id="30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8" dur="500"/>
                                        <p:tgtEl>
                                          <p:spTgt spid="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1" dur="500"/>
                                        <p:tgtEl>
                                          <p:spTgt spid="2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2" fill="hold">
                      <p:stCondLst>
                        <p:cond delay="indefinite"/>
                      </p:stCondLst>
                      <p:childTnLst>
                        <p:par>
                          <p:cTn id="313" fill="hold">
                            <p:stCondLst>
                              <p:cond delay="0"/>
                            </p:stCondLst>
                            <p:childTnLst>
                              <p:par>
                                <p:cTn id="314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4.81481E-6 L 0.53307 -0.0375 C 0.53724 -0.04584 0.54336 -0.05024 0.54974 -0.05024 C 0.55716 -0.05024 0.56302 -0.04584 0.56706 -0.0375 L 0.58685 4.81481E-6 " pathEditMode="relative" rAng="0" ptsTypes="AAAAA">
                                      <p:cBhvr>
                                        <p:cTn id="315" dur="1000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6" fill="hold">
                            <p:stCondLst>
                              <p:cond delay="1000"/>
                            </p:stCondLst>
                            <p:childTnLst>
                              <p:par>
                                <p:cTn id="3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9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0" fill="hold">
                            <p:stCondLst>
                              <p:cond delay="1500"/>
                            </p:stCondLst>
                            <p:childTnLst>
                              <p:par>
                                <p:cTn id="3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3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7" fill="hold">
                      <p:stCondLst>
                        <p:cond delay="indefinite"/>
                      </p:stCondLst>
                      <p:childTnLst>
                        <p:par>
                          <p:cTn id="328" fill="hold">
                            <p:stCondLst>
                              <p:cond delay="0"/>
                            </p:stCondLst>
                            <p:childTnLst>
                              <p:par>
                                <p:cTn id="329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1.85185E-6 L 0.53307 -0.0375 C 0.53724 -0.04584 0.54336 -0.05023 0.54974 -0.05023 C 0.55716 -0.05023 0.56302 -0.04584 0.56706 -0.0375 L 0.58685 1.85185E-6 " pathEditMode="relative" rAng="0" ptsTypes="AAAAA">
                                      <p:cBhvr>
                                        <p:cTn id="330" dur="1000" fill="hold"/>
                                        <p:tgtEl>
                                          <p:spTgt spid="5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4" dur="500"/>
                                        <p:tgtEl>
                                          <p:spTgt spid="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8" dur="500"/>
                                        <p:tgtEl>
                                          <p:spTgt spid="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9" fill="hold">
                      <p:stCondLst>
                        <p:cond delay="indefinite"/>
                      </p:stCondLst>
                      <p:childTnLst>
                        <p:par>
                          <p:cTn id="340" fill="hold">
                            <p:stCondLst>
                              <p:cond delay="0"/>
                            </p:stCondLst>
                            <p:childTnLst>
                              <p:par>
                                <p:cTn id="341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7037E-6 L 0.60638 -0.03819 C 0.61042 -0.04676 0.61654 -0.05115 0.62305 -0.05115 C 0.63034 -0.05115 0.6362 -0.04676 0.64023 -0.03819 L 0.66003 -3.7037E-6 " pathEditMode="relative" rAng="0" ptsTypes="AAAAA">
                                      <p:cBhvr>
                                        <p:cTn id="34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3" fill="hold">
                            <p:stCondLst>
                              <p:cond delay="1000"/>
                            </p:stCondLst>
                            <p:childTnLst>
                              <p:par>
                                <p:cTn id="3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6" dur="500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7" fill="hold">
                            <p:stCondLst>
                              <p:cond delay="1500"/>
                            </p:stCondLst>
                            <p:childTnLst>
                              <p:par>
                                <p:cTn id="3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3" dur="500"/>
                                        <p:tgtEl>
                                          <p:spTgt spid="2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4" fill="hold">
                      <p:stCondLst>
                        <p:cond delay="indefinite"/>
                      </p:stCondLst>
                      <p:childTnLst>
                        <p:par>
                          <p:cTn id="355" fill="hold">
                            <p:stCondLst>
                              <p:cond delay="0"/>
                            </p:stCondLst>
                            <p:childTnLst>
                              <p:par>
                                <p:cTn id="356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4.81481E-6 L 0.60638 -0.0382 C 0.61042 -0.04676 0.61654 -0.05116 0.62305 -0.05116 C 0.63034 -0.05116 0.6362 -0.04676 0.64023 -0.0382 L 0.66002 4.81481E-6 " pathEditMode="relative" rAng="0" ptsTypes="AAAAA">
                                      <p:cBhvr>
                                        <p:cTn id="357" dur="1000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8" fill="hold">
                            <p:stCondLst>
                              <p:cond delay="1000"/>
                            </p:stCondLst>
                            <p:childTnLst>
                              <p:par>
                                <p:cTn id="3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1" dur="500"/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2" fill="hold">
                            <p:stCondLst>
                              <p:cond delay="1500"/>
                            </p:stCondLst>
                            <p:childTnLst>
                              <p:par>
                                <p:cTn id="3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5" dur="5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8" dur="500"/>
                                        <p:tgtEl>
                                          <p:spTgt spid="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9" fill="hold">
                      <p:stCondLst>
                        <p:cond delay="indefinite"/>
                      </p:stCondLst>
                      <p:childTnLst>
                        <p:par>
                          <p:cTn id="370" fill="hold">
                            <p:stCondLst>
                              <p:cond delay="0"/>
                            </p:stCondLst>
                            <p:childTnLst>
                              <p:par>
                                <p:cTn id="371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1.85185E-6 L 0.60638 -0.0382 C 0.61042 -0.04676 0.61654 -0.05116 0.62305 -0.05116 C 0.63034 -0.05116 0.6362 -0.04676 0.64023 -0.0382 L 0.66002 1.85185E-6 " pathEditMode="relative" rAng="0" ptsTypes="AAAAA">
                                      <p:cBhvr>
                                        <p:cTn id="372" dur="1000" fill="hold"/>
                                        <p:tgtEl>
                                          <p:spTgt spid="5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3" fill="hold">
                            <p:stCondLst>
                              <p:cond delay="1000"/>
                            </p:stCondLst>
                            <p:childTnLst>
                              <p:par>
                                <p:cTn id="37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6" dur="5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7" fill="hold">
                            <p:stCondLst>
                              <p:cond delay="1500"/>
                            </p:stCondLst>
                            <p:childTnLst>
                              <p:par>
                                <p:cTn id="37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0" dur="500"/>
                                        <p:tgtEl>
                                          <p:spTgt spid="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1" fill="hold">
                      <p:stCondLst>
                        <p:cond delay="indefinite"/>
                      </p:stCondLst>
                      <p:childTnLst>
                        <p:par>
                          <p:cTn id="382" fill="hold">
                            <p:stCondLst>
                              <p:cond delay="0"/>
                            </p:stCondLst>
                            <p:childTnLst>
                              <p:par>
                                <p:cTn id="383" presetID="37" presetClass="path" presetSubtype="0" accel="50000" decel="50000" fill="hold" grpId="9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3 -3.7037E-6 L 0.67956 -0.03819 C 0.68359 -0.04676 0.68971 -0.05115 0.69622 -0.05115 C 0.70351 -0.05115 0.70937 -0.04676 0.71354 -0.03819 L 0.7332 -3.7037E-6 " pathEditMode="relative" rAng="0" ptsTypes="AAAAA">
                                      <p:cBhvr>
                                        <p:cTn id="38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5" fill="hold">
                            <p:stCondLst>
                              <p:cond delay="1000"/>
                            </p:stCondLst>
                            <p:childTnLst>
                              <p:par>
                                <p:cTn id="38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8" dur="500"/>
                                        <p:tgtEl>
                                          <p:spTgt spid="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9" fill="hold">
                            <p:stCondLst>
                              <p:cond delay="1500"/>
                            </p:stCondLst>
                            <p:childTnLst>
                              <p:par>
                                <p:cTn id="39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2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5" dur="500"/>
                                        <p:tgtEl>
                                          <p:spTgt spid="20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6" fill="hold">
                      <p:stCondLst>
                        <p:cond delay="indefinite"/>
                      </p:stCondLst>
                      <p:childTnLst>
                        <p:par>
                          <p:cTn id="397" fill="hold">
                            <p:stCondLst>
                              <p:cond delay="0"/>
                            </p:stCondLst>
                            <p:childTnLst>
                              <p:par>
                                <p:cTn id="398" presetID="37" presetClass="path" presetSubtype="0" accel="50000" decel="50000" fill="hold" grpId="9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2 4.81481E-6 L 0.67956 -0.0382 C 0.68359 -0.04676 0.68971 -0.05116 0.69622 -0.05116 C 0.70351 -0.05116 0.70937 -0.04676 0.71354 -0.0382 L 0.7332 4.81481E-6 " pathEditMode="relative" rAng="0" ptsTypes="AAAAA">
                                      <p:cBhvr>
                                        <p:cTn id="399" dur="1000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0" fill="hold">
                            <p:stCondLst>
                              <p:cond delay="1000"/>
                            </p:stCondLst>
                            <p:childTnLst>
                              <p:par>
                                <p:cTn id="4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3" dur="5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4" fill="hold">
                            <p:stCondLst>
                              <p:cond delay="1500"/>
                            </p:stCondLst>
                            <p:childTnLst>
                              <p:par>
                                <p:cTn id="40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7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0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1" fill="hold">
                      <p:stCondLst>
                        <p:cond delay="indefinite"/>
                      </p:stCondLst>
                      <p:childTnLst>
                        <p:par>
                          <p:cTn id="412" fill="hold">
                            <p:stCondLst>
                              <p:cond delay="0"/>
                            </p:stCondLst>
                            <p:childTnLst>
                              <p:par>
                                <p:cTn id="413" presetID="37" presetClass="path" presetSubtype="0" accel="50000" decel="50000" fill="hold" grpId="9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2 1.85185E-6 L 0.67956 -0.0382 C 0.68359 -0.04676 0.68971 -0.05116 0.69622 -0.05116 C 0.70351 -0.05116 0.70937 -0.04676 0.71354 -0.0382 L 0.7332 1.85185E-6 " pathEditMode="relative" rAng="0" ptsTypes="AAAAA">
                                      <p:cBhvr>
                                        <p:cTn id="414" dur="1000" fill="hold"/>
                                        <p:tgtEl>
                                          <p:spTgt spid="5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5" fill="hold">
                            <p:stCondLst>
                              <p:cond delay="1000"/>
                            </p:stCondLst>
                            <p:childTnLst>
                              <p:par>
                                <p:cTn id="4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8" dur="500"/>
                                        <p:tgtEl>
                                          <p:spTgt spid="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9" fill="hold">
                            <p:stCondLst>
                              <p:cond delay="1500"/>
                            </p:stCondLst>
                            <p:childTnLst>
                              <p:par>
                                <p:cTn id="4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2" dur="500"/>
                                        <p:tgtEl>
                                          <p:spTgt spid="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3" fill="hold">
                      <p:stCondLst>
                        <p:cond delay="indefinite"/>
                      </p:stCondLst>
                      <p:childTnLst>
                        <p:par>
                          <p:cTn id="424" fill="hold">
                            <p:stCondLst>
                              <p:cond delay="0"/>
                            </p:stCondLst>
                            <p:childTnLst>
                              <p:par>
                                <p:cTn id="425" presetID="37" presetClass="path" presetSubtype="0" accel="50000" decel="50000" fill="hold" grpId="1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7037E-6 L 0.75273 -0.0375 C 0.75677 -0.04583 0.76302 -0.05023 0.7694 -0.05023 C 0.77682 -0.05023 0.78268 -0.04583 0.78672 -0.0375 L 0.80651 -3.7037E-6 " pathEditMode="relative" rAng="0" ptsTypes="AAAAA">
                                      <p:cBhvr>
                                        <p:cTn id="42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7" fill="hold">
                            <p:stCondLst>
                              <p:cond delay="1000"/>
                            </p:stCondLst>
                            <p:childTnLst>
                              <p:par>
                                <p:cTn id="4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0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1" fill="hold">
                            <p:stCondLst>
                              <p:cond delay="1500"/>
                            </p:stCondLst>
                            <p:childTnLst>
                              <p:par>
                                <p:cTn id="4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4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7" dur="500"/>
                                        <p:tgtEl>
                                          <p:spTgt spid="2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8" fill="hold">
                      <p:stCondLst>
                        <p:cond delay="indefinite"/>
                      </p:stCondLst>
                      <p:childTnLst>
                        <p:par>
                          <p:cTn id="439" fill="hold">
                            <p:stCondLst>
                              <p:cond delay="0"/>
                            </p:stCondLst>
                            <p:childTnLst>
                              <p:par>
                                <p:cTn id="440" presetID="37" presetClass="path" presetSubtype="0" accel="50000" decel="50000" fill="hold" grpId="1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4.81481E-6 L 0.75273 -0.0375 C 0.75677 -0.04584 0.76302 -0.05024 0.7694 -0.05024 C 0.77682 -0.05024 0.78268 -0.04584 0.78672 -0.0375 L 0.80651 4.81481E-6 " pathEditMode="relative" rAng="0" ptsTypes="AAAAA">
                                      <p:cBhvr>
                                        <p:cTn id="441" dur="1000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5" dur="5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9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2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3" fill="hold">
                      <p:stCondLst>
                        <p:cond delay="indefinite"/>
                      </p:stCondLst>
                      <p:childTnLst>
                        <p:par>
                          <p:cTn id="454" fill="hold">
                            <p:stCondLst>
                              <p:cond delay="0"/>
                            </p:stCondLst>
                            <p:childTnLst>
                              <p:par>
                                <p:cTn id="455" presetID="37" presetClass="path" presetSubtype="0" accel="50000" decel="50000" fill="hold" grpId="1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1.85185E-6 L 0.75273 -0.0375 C 0.75677 -0.04584 0.76302 -0.05023 0.7694 -0.05023 C 0.77682 -0.05023 0.78268 -0.04584 0.78672 -0.0375 L 0.80651 1.85185E-6 " pathEditMode="relative" rAng="0" ptsTypes="AAAAA">
                                      <p:cBhvr>
                                        <p:cTn id="456" dur="1000" fill="hold"/>
                                        <p:tgtEl>
                                          <p:spTgt spid="5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7" fill="hold">
                            <p:stCondLst>
                              <p:cond delay="1000"/>
                            </p:stCondLst>
                            <p:childTnLst>
                              <p:par>
                                <p:cTn id="4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0" dur="500"/>
                                        <p:tgtEl>
                                          <p:spTgt spid="5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1" fill="hold">
                            <p:stCondLst>
                              <p:cond delay="1500"/>
                            </p:stCondLst>
                            <p:childTnLst>
                              <p:par>
                                <p:cTn id="4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4" dur="500"/>
                                        <p:tgtEl>
                                          <p:spTgt spid="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5" fill="hold">
                      <p:stCondLst>
                        <p:cond delay="indefinite"/>
                      </p:stCondLst>
                      <p:childTnLst>
                        <p:par>
                          <p:cTn id="466" fill="hold">
                            <p:stCondLst>
                              <p:cond delay="0"/>
                            </p:stCondLst>
                            <p:childTnLst>
                              <p:par>
                                <p:cTn id="467" presetID="37" presetClass="path" presetSubtype="0" accel="50000" decel="50000" fill="hold" grpId="1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7037E-6 L 0.82604 -0.03819 C 0.83008 -0.04676 0.8362 -0.05115 0.84271 -0.05115 C 0.85 -0.05115 0.85586 -0.04676 0.8599 -0.03819 L 0.87969 -3.7037E-6 " pathEditMode="relative" rAng="0" ptsTypes="AAAAA">
                                      <p:cBhvr>
                                        <p:cTn id="46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9" fill="hold">
                            <p:stCondLst>
                              <p:cond delay="1000"/>
                            </p:stCondLst>
                            <p:childTnLst>
                              <p:par>
                                <p:cTn id="4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2" dur="500"/>
                                        <p:tgtEl>
                                          <p:spTgt spid="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3" fill="hold">
                            <p:stCondLst>
                              <p:cond delay="1500"/>
                            </p:stCondLst>
                            <p:childTnLst>
                              <p:par>
                                <p:cTn id="47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6" dur="500"/>
                                        <p:tgtEl>
                                          <p:spTgt spid="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9" dur="500"/>
                                        <p:tgtEl>
                                          <p:spTgt spid="1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0" fill="hold">
                      <p:stCondLst>
                        <p:cond delay="indefinite"/>
                      </p:stCondLst>
                      <p:childTnLst>
                        <p:par>
                          <p:cTn id="481" fill="hold">
                            <p:stCondLst>
                              <p:cond delay="0"/>
                            </p:stCondLst>
                            <p:childTnLst>
                              <p:par>
                                <p:cTn id="482" presetID="37" presetClass="path" presetSubtype="0" accel="50000" decel="50000" fill="hold" grpId="1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4.81481E-6 L 0.82604 -0.0382 C 0.83008 -0.04676 0.8362 -0.05116 0.84271 -0.05116 C 0.85 -0.05116 0.85586 -0.04676 0.85989 -0.0382 L 0.87969 4.81481E-6 " pathEditMode="relative" rAng="0" ptsTypes="AAAAA">
                                      <p:cBhvr>
                                        <p:cTn id="483" dur="1000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4" fill="hold">
                            <p:stCondLst>
                              <p:cond delay="1000"/>
                            </p:stCondLst>
                            <p:childTnLst>
                              <p:par>
                                <p:cTn id="4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7" dur="500"/>
                                        <p:tgtEl>
                                          <p:spTgt spid="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8" fill="hold">
                            <p:stCondLst>
                              <p:cond delay="1500"/>
                            </p:stCondLst>
                            <p:childTnLst>
                              <p:par>
                                <p:cTn id="4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1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4" dur="500"/>
                                        <p:tgtEl>
                                          <p:spTgt spid="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5" fill="hold">
                      <p:stCondLst>
                        <p:cond delay="indefinite"/>
                      </p:stCondLst>
                      <p:childTnLst>
                        <p:par>
                          <p:cTn id="496" fill="hold">
                            <p:stCondLst>
                              <p:cond delay="0"/>
                            </p:stCondLst>
                            <p:childTnLst>
                              <p:par>
                                <p:cTn id="497" presetID="37" presetClass="path" presetSubtype="0" accel="50000" decel="50000" fill="hold" grpId="1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1.85185E-6 L 0.82604 -0.0382 C 0.83008 -0.04676 0.8362 -0.05116 0.84271 -0.05116 C 0.85 -0.05116 0.85586 -0.04676 0.85989 -0.0382 L 0.87969 1.85185E-6 " pathEditMode="relative" rAng="0" ptsTypes="AAAAA">
                                      <p:cBhvr>
                                        <p:cTn id="498" dur="1000" fill="hold"/>
                                        <p:tgtEl>
                                          <p:spTgt spid="5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9" fill="hold">
                            <p:stCondLst>
                              <p:cond delay="1000"/>
                            </p:stCondLst>
                            <p:childTnLst>
                              <p:par>
                                <p:cTn id="50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2" dur="5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3" fill="hold">
                            <p:stCondLst>
                              <p:cond delay="1500"/>
                            </p:stCondLst>
                            <p:childTnLst>
                              <p:par>
                                <p:cTn id="50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6" dur="500"/>
                                        <p:tgtEl>
                                          <p:spTgt spid="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4" grpId="0" animBg="1"/>
      <p:bldP spid="1767" grpId="0" animBg="1"/>
      <p:bldP spid="1785" grpId="0" animBg="1"/>
      <p:bldP spid="1821" grpId="0" animBg="1"/>
      <p:bldP spid="1827" grpId="0" animBg="1"/>
      <p:bldP spid="1833" grpId="0" animBg="1"/>
      <p:bldP spid="1839" grpId="0" animBg="1"/>
      <p:bldP spid="1845" grpId="0" animBg="1"/>
      <p:bldP spid="1851" grpId="0" animBg="1"/>
      <p:bldP spid="1857" grpId="0" animBg="1"/>
      <p:bldP spid="1863" grpId="0" animBg="1"/>
      <p:bldP spid="1869" grpId="0" animBg="1"/>
      <p:bldP spid="1775" grpId="0" animBg="1"/>
      <p:bldP spid="1775" grpId="1" animBg="1"/>
      <p:bldP spid="1775" grpId="2" animBg="1"/>
      <p:bldP spid="1775" grpId="3" animBg="1"/>
      <p:bldP spid="1775" grpId="4" animBg="1"/>
      <p:bldP spid="1775" grpId="5" animBg="1"/>
      <p:bldP spid="1775" grpId="6" animBg="1"/>
      <p:bldP spid="1775" grpId="7" animBg="1"/>
      <p:bldP spid="1775" grpId="8" animBg="1"/>
      <p:bldP spid="1775" grpId="9" animBg="1"/>
      <p:bldP spid="1775" grpId="10" animBg="1"/>
      <p:bldP spid="1775" grpId="11" animBg="1"/>
      <p:bldP spid="362" grpId="0" animBg="1"/>
      <p:bldP spid="363" grpId="0" animBg="1"/>
      <p:bldP spid="370" grpId="0" animBg="1"/>
      <p:bldP spid="376" grpId="0" animBg="1"/>
      <p:bldP spid="382" grpId="0" animBg="1"/>
      <p:bldP spid="388" grpId="0" animBg="1"/>
      <p:bldP spid="394" grpId="0" animBg="1"/>
      <p:bldP spid="400" grpId="0" animBg="1"/>
      <p:bldP spid="406" grpId="0" animBg="1"/>
      <p:bldP spid="412" grpId="0" animBg="1"/>
      <p:bldP spid="418" grpId="0" animBg="1"/>
      <p:bldP spid="424" grpId="0" animBg="1"/>
      <p:bldP spid="430" grpId="0" animBg="1"/>
      <p:bldP spid="430" grpId="1" animBg="1"/>
      <p:bldP spid="430" grpId="2" animBg="1"/>
      <p:bldP spid="430" grpId="3" animBg="1"/>
      <p:bldP spid="430" grpId="4" animBg="1"/>
      <p:bldP spid="430" grpId="5" animBg="1"/>
      <p:bldP spid="430" grpId="6" animBg="1"/>
      <p:bldP spid="430" grpId="7" animBg="1"/>
      <p:bldP spid="430" grpId="8" animBg="1"/>
      <p:bldP spid="430" grpId="9" animBg="1"/>
      <p:bldP spid="430" grpId="10" animBg="1"/>
      <p:bldP spid="430" grpId="11" animBg="1"/>
      <p:bldP spid="475" grpId="0" animBg="1"/>
      <p:bldP spid="476" grpId="0" animBg="1"/>
      <p:bldP spid="483" grpId="0" animBg="1"/>
      <p:bldP spid="489" grpId="0" animBg="1"/>
      <p:bldP spid="495" grpId="0" animBg="1"/>
      <p:bldP spid="501" grpId="0" animBg="1"/>
      <p:bldP spid="507" grpId="0" animBg="1"/>
      <p:bldP spid="513" grpId="0" animBg="1"/>
      <p:bldP spid="519" grpId="0" animBg="1"/>
      <p:bldP spid="525" grpId="0" animBg="1"/>
      <p:bldP spid="531" grpId="0" animBg="1"/>
      <p:bldP spid="537" grpId="0" animBg="1"/>
      <p:bldP spid="543" grpId="0" animBg="1"/>
      <p:bldP spid="543" grpId="1" animBg="1"/>
      <p:bldP spid="543" grpId="2" animBg="1"/>
      <p:bldP spid="543" grpId="3" animBg="1"/>
      <p:bldP spid="543" grpId="4" animBg="1"/>
      <p:bldP spid="543" grpId="5" animBg="1"/>
      <p:bldP spid="543" grpId="6" animBg="1"/>
      <p:bldP spid="543" grpId="7" animBg="1"/>
      <p:bldP spid="543" grpId="8" animBg="1"/>
      <p:bldP spid="543" grpId="9" animBg="1"/>
      <p:bldP spid="543" grpId="10" animBg="1"/>
      <p:bldP spid="543" grpId="11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303932" y="916787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98456" y="914034"/>
            <a:ext cx="232967" cy="494964"/>
            <a:chOff x="7007418" y="926763"/>
            <a:chExt cx="23296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61113" y="705635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51662" y="701204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95197" y="911652"/>
            <a:ext cx="246564" cy="494964"/>
            <a:chOff x="7013060" y="926763"/>
            <a:chExt cx="246564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7013060" y="928608"/>
              <a:ext cx="246564" cy="493119"/>
              <a:chOff x="7013060" y="928608"/>
              <a:chExt cx="246564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7013060" y="1021617"/>
                <a:ext cx="246564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68243" y="929831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45114" y="70120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21760" y="911652"/>
            <a:ext cx="444352" cy="494964"/>
            <a:chOff x="6940995" y="926763"/>
            <a:chExt cx="444352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38104" y="69892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14750" y="909375"/>
            <a:ext cx="444352" cy="494964"/>
            <a:chOff x="6940995" y="926763"/>
            <a:chExt cx="444352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32198" y="69892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14998" y="909375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27054" y="70538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9854" y="915832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24218" y="70631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507018" y="916766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28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14965" y="70951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97765" y="919959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32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607859" y="71110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90659" y="921552"/>
            <a:ext cx="444352" cy="494964"/>
            <a:chOff x="6947149" y="926763"/>
            <a:chExt cx="444352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91580" y="70538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74380" y="915832"/>
            <a:ext cx="444352" cy="494964"/>
            <a:chOff x="6947149" y="926763"/>
            <a:chExt cx="444352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93924" y="71110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76724" y="921552"/>
            <a:ext cx="444352" cy="494964"/>
            <a:chOff x="6947149" y="926763"/>
            <a:chExt cx="444352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44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80481" y="70464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955328" y="915093"/>
            <a:ext cx="444352" cy="494964"/>
            <a:chOff x="6939196" y="926763"/>
            <a:chExt cx="444352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48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8D05D54-BD96-45F6-9F38-DEF67B768CD4}"/>
              </a:ext>
            </a:extLst>
          </p:cNvPr>
          <p:cNvGrpSpPr/>
          <p:nvPr/>
        </p:nvGrpSpPr>
        <p:grpSpPr>
          <a:xfrm>
            <a:off x="1273457" y="1516487"/>
            <a:ext cx="9996876" cy="619915"/>
            <a:chOff x="1273457" y="1516487"/>
            <a:chExt cx="9996876" cy="619915"/>
          </a:xfrm>
        </p:grpSpPr>
        <p:pic>
          <p:nvPicPr>
            <p:cNvPr id="1875" name="Picture 1874">
              <a:extLst>
                <a:ext uri="{FF2B5EF4-FFF2-40B4-BE49-F238E27FC236}">
                  <a16:creationId xmlns:a16="http://schemas.microsoft.com/office/drawing/2014/main" id="{6215EB98-5DC7-40B7-ADAA-387D0DBA1A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1098553" y="151648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6" name="Picture 1875">
              <a:extLst>
                <a:ext uri="{FF2B5EF4-FFF2-40B4-BE49-F238E27FC236}">
                  <a16:creationId xmlns:a16="http://schemas.microsoft.com/office/drawing/2014/main" id="{E9C96A94-CCFE-4CAE-AB46-A609A97109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1098553" y="196288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5" name="Picture 1884">
              <a:extLst>
                <a:ext uri="{FF2B5EF4-FFF2-40B4-BE49-F238E27FC236}">
                  <a16:creationId xmlns:a16="http://schemas.microsoft.com/office/drawing/2014/main" id="{E69E3F81-78D8-4A32-BB3A-CAA19A50C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273457" y="151822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6" name="Picture 1885">
              <a:extLst>
                <a:ext uri="{FF2B5EF4-FFF2-40B4-BE49-F238E27FC236}">
                  <a16:creationId xmlns:a16="http://schemas.microsoft.com/office/drawing/2014/main" id="{DAE91437-BDB3-47D7-B9BD-9F049925DF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273457" y="196462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5" name="Picture 1894">
              <a:extLst>
                <a:ext uri="{FF2B5EF4-FFF2-40B4-BE49-F238E27FC236}">
                  <a16:creationId xmlns:a16="http://schemas.microsoft.com/office/drawing/2014/main" id="{FC7596AA-FA37-490F-92BA-E584DEB2DA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2158582" y="151822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6" name="Picture 1895">
              <a:extLst>
                <a:ext uri="{FF2B5EF4-FFF2-40B4-BE49-F238E27FC236}">
                  <a16:creationId xmlns:a16="http://schemas.microsoft.com/office/drawing/2014/main" id="{065960F2-5466-481F-99CF-23C1CD3DB5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2158582" y="196462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5" name="Picture 1904">
              <a:extLst>
                <a:ext uri="{FF2B5EF4-FFF2-40B4-BE49-F238E27FC236}">
                  <a16:creationId xmlns:a16="http://schemas.microsoft.com/office/drawing/2014/main" id="{922AC45B-E8F7-455F-AF8C-76B1CAF2A3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054452" y="151822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6" name="Picture 1905">
              <a:extLst>
                <a:ext uri="{FF2B5EF4-FFF2-40B4-BE49-F238E27FC236}">
                  <a16:creationId xmlns:a16="http://schemas.microsoft.com/office/drawing/2014/main" id="{A1D82F02-86B6-40B6-945E-2FF944B704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054452" y="196462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5" name="Picture 1914">
              <a:extLst>
                <a:ext uri="{FF2B5EF4-FFF2-40B4-BE49-F238E27FC236}">
                  <a16:creationId xmlns:a16="http://schemas.microsoft.com/office/drawing/2014/main" id="{DE275A8A-4D83-4992-A48C-5D642AD41D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956175" y="151822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6" name="Picture 1915">
              <a:extLst>
                <a:ext uri="{FF2B5EF4-FFF2-40B4-BE49-F238E27FC236}">
                  <a16:creationId xmlns:a16="http://schemas.microsoft.com/office/drawing/2014/main" id="{4A3C4CCE-7849-49F3-BD76-5804B9A130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956175" y="1964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5" name="Picture 1924">
              <a:extLst>
                <a:ext uri="{FF2B5EF4-FFF2-40B4-BE49-F238E27FC236}">
                  <a16:creationId xmlns:a16="http://schemas.microsoft.com/office/drawing/2014/main" id="{BA5D8F55-BD2F-4C6F-BE0D-BEF20D80B3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4852044" y="151822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6" name="Picture 1925">
              <a:extLst>
                <a:ext uri="{FF2B5EF4-FFF2-40B4-BE49-F238E27FC236}">
                  <a16:creationId xmlns:a16="http://schemas.microsoft.com/office/drawing/2014/main" id="{3AEA5B54-0E3C-4CB0-8C8C-2F7C87F26F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4852044" y="1964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5" name="Picture 1934">
              <a:extLst>
                <a:ext uri="{FF2B5EF4-FFF2-40B4-BE49-F238E27FC236}">
                  <a16:creationId xmlns:a16="http://schemas.microsoft.com/office/drawing/2014/main" id="{601BB327-19B2-4358-ACF4-0C283FB5B0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5737169" y="151822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6" name="Picture 1935">
              <a:extLst>
                <a:ext uri="{FF2B5EF4-FFF2-40B4-BE49-F238E27FC236}">
                  <a16:creationId xmlns:a16="http://schemas.microsoft.com/office/drawing/2014/main" id="{A4A9421B-D0F2-435A-9B4D-C2364C300A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5737169" y="1964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5" name="Picture 1944">
              <a:extLst>
                <a:ext uri="{FF2B5EF4-FFF2-40B4-BE49-F238E27FC236}">
                  <a16:creationId xmlns:a16="http://schemas.microsoft.com/office/drawing/2014/main" id="{47097728-1422-46F9-9B2E-3BCD6890BF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6633038" y="151822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6" name="Picture 1945">
              <a:extLst>
                <a:ext uri="{FF2B5EF4-FFF2-40B4-BE49-F238E27FC236}">
                  <a16:creationId xmlns:a16="http://schemas.microsoft.com/office/drawing/2014/main" id="{F0472352-0D60-47D2-B071-089ED423B7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6633038" y="1964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5" name="Picture 1954">
              <a:extLst>
                <a:ext uri="{FF2B5EF4-FFF2-40B4-BE49-F238E27FC236}">
                  <a16:creationId xmlns:a16="http://schemas.microsoft.com/office/drawing/2014/main" id="{420EF186-4A97-46AC-8692-C27BF2FDA1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7533036" y="151648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6" name="Picture 1955">
              <a:extLst>
                <a:ext uri="{FF2B5EF4-FFF2-40B4-BE49-F238E27FC236}">
                  <a16:creationId xmlns:a16="http://schemas.microsoft.com/office/drawing/2014/main" id="{A88A3D06-346C-4A1C-B37C-200C12CC2E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7533036" y="196288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5" name="Picture 1964">
              <a:extLst>
                <a:ext uri="{FF2B5EF4-FFF2-40B4-BE49-F238E27FC236}">
                  <a16:creationId xmlns:a16="http://schemas.microsoft.com/office/drawing/2014/main" id="{0DEC7A64-CAE2-4537-B0A1-8C63726947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8428905" y="151648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6" name="Picture 1965">
              <a:extLst>
                <a:ext uri="{FF2B5EF4-FFF2-40B4-BE49-F238E27FC236}">
                  <a16:creationId xmlns:a16="http://schemas.microsoft.com/office/drawing/2014/main" id="{FA605571-D701-4464-AB90-8872D40FF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8428905" y="196288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5" name="Picture 1974">
              <a:extLst>
                <a:ext uri="{FF2B5EF4-FFF2-40B4-BE49-F238E27FC236}">
                  <a16:creationId xmlns:a16="http://schemas.microsoft.com/office/drawing/2014/main" id="{CD2372F4-B4D5-4742-80B0-5FA2220B9B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9314030" y="151648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6" name="Picture 1975">
              <a:extLst>
                <a:ext uri="{FF2B5EF4-FFF2-40B4-BE49-F238E27FC236}">
                  <a16:creationId xmlns:a16="http://schemas.microsoft.com/office/drawing/2014/main" id="{C8B441D6-C072-415B-9660-374D34F471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9314030" y="196288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5" name="Picture 1984">
              <a:extLst>
                <a:ext uri="{FF2B5EF4-FFF2-40B4-BE49-F238E27FC236}">
                  <a16:creationId xmlns:a16="http://schemas.microsoft.com/office/drawing/2014/main" id="{8802B501-9B7D-4AD3-A55B-BC50C74D16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0196113" y="151648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6" name="Picture 1985">
              <a:extLst>
                <a:ext uri="{FF2B5EF4-FFF2-40B4-BE49-F238E27FC236}">
                  <a16:creationId xmlns:a16="http://schemas.microsoft.com/office/drawing/2014/main" id="{0AD69D0C-D1F4-454B-959C-C55997B38B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0196113" y="196288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6418DFE-11B9-407B-8653-A7F23F1CB06B}"/>
              </a:ext>
            </a:extLst>
          </p:cNvPr>
          <p:cNvGrpSpPr/>
          <p:nvPr/>
        </p:nvGrpSpPr>
        <p:grpSpPr>
          <a:xfrm>
            <a:off x="1270415" y="2409284"/>
            <a:ext cx="9999357" cy="618691"/>
            <a:chOff x="1270415" y="2409284"/>
            <a:chExt cx="9999357" cy="618691"/>
          </a:xfrm>
        </p:grpSpPr>
        <p:pic>
          <p:nvPicPr>
            <p:cNvPr id="1877" name="Picture 1876">
              <a:extLst>
                <a:ext uri="{FF2B5EF4-FFF2-40B4-BE49-F238E27FC236}">
                  <a16:creationId xmlns:a16="http://schemas.microsoft.com/office/drawing/2014/main" id="{165E6EC5-7756-4542-A549-C865A9295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1097992" y="240928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8" name="Picture 1877">
              <a:extLst>
                <a:ext uri="{FF2B5EF4-FFF2-40B4-BE49-F238E27FC236}">
                  <a16:creationId xmlns:a16="http://schemas.microsoft.com/office/drawing/2014/main" id="{A88B3B9F-F7D8-4440-B3C6-5E46C1D70B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1095511" y="2854459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7" name="Picture 1886">
              <a:extLst>
                <a:ext uri="{FF2B5EF4-FFF2-40B4-BE49-F238E27FC236}">
                  <a16:creationId xmlns:a16="http://schemas.microsoft.com/office/drawing/2014/main" id="{E46DD630-075A-4AB4-8AC0-395873B21F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272896" y="241102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8" name="Picture 1887">
              <a:extLst>
                <a:ext uri="{FF2B5EF4-FFF2-40B4-BE49-F238E27FC236}">
                  <a16:creationId xmlns:a16="http://schemas.microsoft.com/office/drawing/2014/main" id="{B10DFF3A-A5CE-424B-A596-DC687A1D79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270415" y="285619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7" name="Picture 1896">
              <a:extLst>
                <a:ext uri="{FF2B5EF4-FFF2-40B4-BE49-F238E27FC236}">
                  <a16:creationId xmlns:a16="http://schemas.microsoft.com/office/drawing/2014/main" id="{7FE8AAC0-7999-47A2-AA3C-1C1EFC77C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2158021" y="241102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8" name="Picture 1897">
              <a:extLst>
                <a:ext uri="{FF2B5EF4-FFF2-40B4-BE49-F238E27FC236}">
                  <a16:creationId xmlns:a16="http://schemas.microsoft.com/office/drawing/2014/main" id="{3B20FBE4-D018-47F7-9A80-F6707B2558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2155540" y="285619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7" name="Picture 1906">
              <a:extLst>
                <a:ext uri="{FF2B5EF4-FFF2-40B4-BE49-F238E27FC236}">
                  <a16:creationId xmlns:a16="http://schemas.microsoft.com/office/drawing/2014/main" id="{CD7E8F6C-53D8-4133-B92C-D4D81F831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053891" y="241102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8" name="Picture 1907">
              <a:extLst>
                <a:ext uri="{FF2B5EF4-FFF2-40B4-BE49-F238E27FC236}">
                  <a16:creationId xmlns:a16="http://schemas.microsoft.com/office/drawing/2014/main" id="{5E68542B-7DE8-47C5-8F7C-A4C4E82D9A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051410" y="285619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7" name="Picture 1916">
              <a:extLst>
                <a:ext uri="{FF2B5EF4-FFF2-40B4-BE49-F238E27FC236}">
                  <a16:creationId xmlns:a16="http://schemas.microsoft.com/office/drawing/2014/main" id="{57A5B2E7-3C34-40FE-9E1C-068DE7631F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955614" y="241102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8" name="Picture 1917">
              <a:extLst>
                <a:ext uri="{FF2B5EF4-FFF2-40B4-BE49-F238E27FC236}">
                  <a16:creationId xmlns:a16="http://schemas.microsoft.com/office/drawing/2014/main" id="{6B664091-DD4E-46C1-BD15-68655EFFC9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953133" y="285619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7" name="Picture 1926">
              <a:extLst>
                <a:ext uri="{FF2B5EF4-FFF2-40B4-BE49-F238E27FC236}">
                  <a16:creationId xmlns:a16="http://schemas.microsoft.com/office/drawing/2014/main" id="{CD61D23E-838E-4E05-AC9A-A032C86143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4851483" y="241102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8" name="Picture 1927">
              <a:extLst>
                <a:ext uri="{FF2B5EF4-FFF2-40B4-BE49-F238E27FC236}">
                  <a16:creationId xmlns:a16="http://schemas.microsoft.com/office/drawing/2014/main" id="{AD9764D1-B3E9-41A9-82C9-BF77F04F6F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4849002" y="285619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7" name="Picture 1936">
              <a:extLst>
                <a:ext uri="{FF2B5EF4-FFF2-40B4-BE49-F238E27FC236}">
                  <a16:creationId xmlns:a16="http://schemas.microsoft.com/office/drawing/2014/main" id="{BEAD9D93-96E9-4006-A579-BFAE51DF39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5736608" y="241102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8" name="Picture 1937">
              <a:extLst>
                <a:ext uri="{FF2B5EF4-FFF2-40B4-BE49-F238E27FC236}">
                  <a16:creationId xmlns:a16="http://schemas.microsoft.com/office/drawing/2014/main" id="{F1E5FDE7-78C4-4A41-A202-1A5E78FCA1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5734127" y="285619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7" name="Picture 1946">
              <a:extLst>
                <a:ext uri="{FF2B5EF4-FFF2-40B4-BE49-F238E27FC236}">
                  <a16:creationId xmlns:a16="http://schemas.microsoft.com/office/drawing/2014/main" id="{C5D0B97E-60CC-4CE6-971D-9F4367FB53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6632477" y="241102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8" name="Picture 1947">
              <a:extLst>
                <a:ext uri="{FF2B5EF4-FFF2-40B4-BE49-F238E27FC236}">
                  <a16:creationId xmlns:a16="http://schemas.microsoft.com/office/drawing/2014/main" id="{DB54B455-15C5-4F9F-9B24-B368C97A60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6629996" y="285619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7" name="Picture 1956">
              <a:extLst>
                <a:ext uri="{FF2B5EF4-FFF2-40B4-BE49-F238E27FC236}">
                  <a16:creationId xmlns:a16="http://schemas.microsoft.com/office/drawing/2014/main" id="{FB558B1E-4F3C-45A7-8A35-513B85FD03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7532475" y="240928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8" name="Picture 1957">
              <a:extLst>
                <a:ext uri="{FF2B5EF4-FFF2-40B4-BE49-F238E27FC236}">
                  <a16:creationId xmlns:a16="http://schemas.microsoft.com/office/drawing/2014/main" id="{71CC7F87-2361-4101-8B0E-9B76C27F12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7529994" y="285445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7" name="Picture 1966">
              <a:extLst>
                <a:ext uri="{FF2B5EF4-FFF2-40B4-BE49-F238E27FC236}">
                  <a16:creationId xmlns:a16="http://schemas.microsoft.com/office/drawing/2014/main" id="{92671587-A2E9-4992-83F0-809B11A375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8428344" y="240928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8" name="Picture 1967">
              <a:extLst>
                <a:ext uri="{FF2B5EF4-FFF2-40B4-BE49-F238E27FC236}">
                  <a16:creationId xmlns:a16="http://schemas.microsoft.com/office/drawing/2014/main" id="{6119130C-6CBE-416C-93F6-28698D52FA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8425863" y="285445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7" name="Picture 1976">
              <a:extLst>
                <a:ext uri="{FF2B5EF4-FFF2-40B4-BE49-F238E27FC236}">
                  <a16:creationId xmlns:a16="http://schemas.microsoft.com/office/drawing/2014/main" id="{934B1DAD-8963-4B5D-A6A3-CFD6755C58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9313469" y="240928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8" name="Picture 1977">
              <a:extLst>
                <a:ext uri="{FF2B5EF4-FFF2-40B4-BE49-F238E27FC236}">
                  <a16:creationId xmlns:a16="http://schemas.microsoft.com/office/drawing/2014/main" id="{0D6CE648-C9F5-455B-BA35-05923D0A91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9310988" y="2854459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7" name="Picture 1986">
              <a:extLst>
                <a:ext uri="{FF2B5EF4-FFF2-40B4-BE49-F238E27FC236}">
                  <a16:creationId xmlns:a16="http://schemas.microsoft.com/office/drawing/2014/main" id="{C6CBD1CE-F26E-451F-B14C-D92605DCF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0195552" y="240928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8" name="Picture 1987">
              <a:extLst>
                <a:ext uri="{FF2B5EF4-FFF2-40B4-BE49-F238E27FC236}">
                  <a16:creationId xmlns:a16="http://schemas.microsoft.com/office/drawing/2014/main" id="{2C549D3F-E2F3-49B6-892E-F6D366E606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0193071" y="2854459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225" name="Rectangle 224">
            <a:extLst>
              <a:ext uri="{FF2B5EF4-FFF2-40B4-BE49-F238E27FC236}">
                <a16:creationId xmlns:a16="http://schemas.microsoft.com/office/drawing/2014/main" id="{88856A12-52E7-499A-BDC9-8A4D6265508A}"/>
              </a:ext>
            </a:extLst>
          </p:cNvPr>
          <p:cNvSpPr/>
          <p:nvPr/>
        </p:nvSpPr>
        <p:spPr>
          <a:xfrm>
            <a:off x="904873" y="1376104"/>
            <a:ext cx="10715927" cy="893214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6" name="Rectangle 225">
            <a:extLst>
              <a:ext uri="{FF2B5EF4-FFF2-40B4-BE49-F238E27FC236}">
                <a16:creationId xmlns:a16="http://schemas.microsoft.com/office/drawing/2014/main" id="{3149D802-F0CA-4870-8739-C51BAAB369B6}"/>
              </a:ext>
            </a:extLst>
          </p:cNvPr>
          <p:cNvSpPr/>
          <p:nvPr/>
        </p:nvSpPr>
        <p:spPr>
          <a:xfrm>
            <a:off x="904872" y="2267800"/>
            <a:ext cx="10715927" cy="893214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0682DFAC-2E9B-4AA2-9F52-E6D3B20F23AA}"/>
              </a:ext>
            </a:extLst>
          </p:cNvPr>
          <p:cNvGrpSpPr/>
          <p:nvPr/>
        </p:nvGrpSpPr>
        <p:grpSpPr>
          <a:xfrm>
            <a:off x="298949" y="4034253"/>
            <a:ext cx="314510" cy="492950"/>
            <a:chOff x="3884378" y="928777"/>
            <a:chExt cx="314510" cy="492950"/>
          </a:xfrm>
        </p:grpSpPr>
        <p:cxnSp>
          <p:nvCxnSpPr>
            <p:cNvPr id="228" name="Straight Connector 227">
              <a:extLst>
                <a:ext uri="{FF2B5EF4-FFF2-40B4-BE49-F238E27FC236}">
                  <a16:creationId xmlns:a16="http://schemas.microsoft.com/office/drawing/2014/main" id="{7F9BFBEF-B764-4773-B11B-0FEBB3969D33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0176AEAF-4594-4178-AFB8-7895ACC00B0E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AC8B9815-9386-4A7A-9CCC-5BD4D3962960}"/>
              </a:ext>
            </a:extLst>
          </p:cNvPr>
          <p:cNvGrpSpPr/>
          <p:nvPr/>
        </p:nvGrpSpPr>
        <p:grpSpPr>
          <a:xfrm>
            <a:off x="1193473" y="4031500"/>
            <a:ext cx="232967" cy="494964"/>
            <a:chOff x="7007418" y="926763"/>
            <a:chExt cx="232967" cy="494964"/>
          </a:xfrm>
        </p:grpSpPr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F8B116C9-7718-4DC9-9EDA-905F7721BD5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5EA5CCFF-CB4E-463F-A3F2-9F5A220434AD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233" name="TextBox 232">
                <a:extLst>
                  <a:ext uri="{FF2B5EF4-FFF2-40B4-BE49-F238E27FC236}">
                    <a16:creationId xmlns:a16="http://schemas.microsoft.com/office/drawing/2014/main" id="{06B49146-E591-4D20-AD2B-94D3BF10DAEF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</a:t>
                </a:r>
              </a:p>
            </p:txBody>
          </p:sp>
          <p:cxnSp>
            <p:nvCxnSpPr>
              <p:cNvPr id="234" name="Straight Connector 233">
                <a:extLst>
                  <a:ext uri="{FF2B5EF4-FFF2-40B4-BE49-F238E27FC236}">
                    <a16:creationId xmlns:a16="http://schemas.microsoft.com/office/drawing/2014/main" id="{2D30B91D-035A-4BB2-B4BB-8908CD232A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35" name="Freeform 11">
            <a:extLst>
              <a:ext uri="{FF2B5EF4-FFF2-40B4-BE49-F238E27FC236}">
                <a16:creationId xmlns:a16="http://schemas.microsoft.com/office/drawing/2014/main" id="{9FB0CD0E-343F-49FB-93D0-9F2FDE8C8413}"/>
              </a:ext>
            </a:extLst>
          </p:cNvPr>
          <p:cNvSpPr>
            <a:spLocks/>
          </p:cNvSpPr>
          <p:nvPr/>
        </p:nvSpPr>
        <p:spPr bwMode="auto">
          <a:xfrm>
            <a:off x="456130" y="3823101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236" name="Freeform 11">
            <a:extLst>
              <a:ext uri="{FF2B5EF4-FFF2-40B4-BE49-F238E27FC236}">
                <a16:creationId xmlns:a16="http://schemas.microsoft.com/office/drawing/2014/main" id="{0C4A1DA0-C8C2-4812-B386-1E75F6A6015B}"/>
              </a:ext>
            </a:extLst>
          </p:cNvPr>
          <p:cNvSpPr>
            <a:spLocks/>
          </p:cNvSpPr>
          <p:nvPr/>
        </p:nvSpPr>
        <p:spPr bwMode="auto">
          <a:xfrm>
            <a:off x="1346679" y="3818670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67565E16-AC9F-463C-89BA-6C4A7C9F6BF1}"/>
              </a:ext>
            </a:extLst>
          </p:cNvPr>
          <p:cNvGrpSpPr/>
          <p:nvPr/>
        </p:nvGrpSpPr>
        <p:grpSpPr>
          <a:xfrm>
            <a:off x="2075815" y="4029118"/>
            <a:ext cx="314510" cy="494964"/>
            <a:chOff x="6998661" y="926763"/>
            <a:chExt cx="314510" cy="494964"/>
          </a:xfrm>
        </p:grpSpPr>
        <p:cxnSp>
          <p:nvCxnSpPr>
            <p:cNvPr id="238" name="Straight Connector 237">
              <a:extLst>
                <a:ext uri="{FF2B5EF4-FFF2-40B4-BE49-F238E27FC236}">
                  <a16:creationId xmlns:a16="http://schemas.microsoft.com/office/drawing/2014/main" id="{8BCBC148-8869-44A5-9C07-EBD6F9D725F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9" name="Group 238">
              <a:extLst>
                <a:ext uri="{FF2B5EF4-FFF2-40B4-BE49-F238E27FC236}">
                  <a16:creationId xmlns:a16="http://schemas.microsoft.com/office/drawing/2014/main" id="{CD868996-EC36-40CE-846D-364AB9B1F8CD}"/>
                </a:ext>
              </a:extLst>
            </p:cNvPr>
            <p:cNvGrpSpPr/>
            <p:nvPr/>
          </p:nvGrpSpPr>
          <p:grpSpPr>
            <a:xfrm>
              <a:off x="6998661" y="928608"/>
              <a:ext cx="314510" cy="493119"/>
              <a:chOff x="6998661" y="928608"/>
              <a:chExt cx="314510" cy="493119"/>
            </a:xfrm>
          </p:grpSpPr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4CC969A7-08F6-4071-BEEA-D5E4F2998AB0}"/>
                  </a:ext>
                </a:extLst>
              </p:cNvPr>
              <p:cNvSpPr txBox="1"/>
              <p:nvPr/>
            </p:nvSpPr>
            <p:spPr>
              <a:xfrm>
                <a:off x="6998661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241" name="Straight Connector 240">
                <a:extLst>
                  <a:ext uri="{FF2B5EF4-FFF2-40B4-BE49-F238E27FC236}">
                    <a16:creationId xmlns:a16="http://schemas.microsoft.com/office/drawing/2014/main" id="{D7F27762-5594-416C-A389-FB31D03182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42" name="Straight Connector 241">
            <a:extLst>
              <a:ext uri="{FF2B5EF4-FFF2-40B4-BE49-F238E27FC236}">
                <a16:creationId xmlns:a16="http://schemas.microsoft.com/office/drawing/2014/main" id="{7E79B5B9-9475-456A-88AE-50B53F2C7BF6}"/>
              </a:ext>
            </a:extLst>
          </p:cNvPr>
          <p:cNvCxnSpPr>
            <a:cxnSpLocks/>
          </p:cNvCxnSpPr>
          <p:nvPr/>
        </p:nvCxnSpPr>
        <p:spPr>
          <a:xfrm>
            <a:off x="263260" y="4047297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Freeform 11">
            <a:extLst>
              <a:ext uri="{FF2B5EF4-FFF2-40B4-BE49-F238E27FC236}">
                <a16:creationId xmlns:a16="http://schemas.microsoft.com/office/drawing/2014/main" id="{F0BFA6F3-FDEB-4B4F-BAE2-39E2399C358D}"/>
              </a:ext>
            </a:extLst>
          </p:cNvPr>
          <p:cNvSpPr>
            <a:spLocks/>
          </p:cNvSpPr>
          <p:nvPr/>
        </p:nvSpPr>
        <p:spPr bwMode="auto">
          <a:xfrm>
            <a:off x="2240131" y="381867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44" name="Group 243">
            <a:extLst>
              <a:ext uri="{FF2B5EF4-FFF2-40B4-BE49-F238E27FC236}">
                <a16:creationId xmlns:a16="http://schemas.microsoft.com/office/drawing/2014/main" id="{0EADA29D-32CC-4EBB-A541-DA1EC5400ADC}"/>
              </a:ext>
            </a:extLst>
          </p:cNvPr>
          <p:cNvGrpSpPr/>
          <p:nvPr/>
        </p:nvGrpSpPr>
        <p:grpSpPr>
          <a:xfrm>
            <a:off x="2974443" y="4029118"/>
            <a:ext cx="314510" cy="494964"/>
            <a:chOff x="6998661" y="926763"/>
            <a:chExt cx="314510" cy="494964"/>
          </a:xfrm>
        </p:grpSpPr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0394723A-1BD1-478D-ABEF-4B73915D58E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6" name="Group 245">
              <a:extLst>
                <a:ext uri="{FF2B5EF4-FFF2-40B4-BE49-F238E27FC236}">
                  <a16:creationId xmlns:a16="http://schemas.microsoft.com/office/drawing/2014/main" id="{09C481ED-83F6-4F73-A25A-F4A3FF9D103B}"/>
                </a:ext>
              </a:extLst>
            </p:cNvPr>
            <p:cNvGrpSpPr/>
            <p:nvPr/>
          </p:nvGrpSpPr>
          <p:grpSpPr>
            <a:xfrm>
              <a:off x="6998661" y="928608"/>
              <a:ext cx="314510" cy="493119"/>
              <a:chOff x="6998661" y="928608"/>
              <a:chExt cx="314510" cy="493119"/>
            </a:xfrm>
          </p:grpSpPr>
          <p:sp>
            <p:nvSpPr>
              <p:cNvPr id="247" name="TextBox 246">
                <a:extLst>
                  <a:ext uri="{FF2B5EF4-FFF2-40B4-BE49-F238E27FC236}">
                    <a16:creationId xmlns:a16="http://schemas.microsoft.com/office/drawing/2014/main" id="{43FDF67A-75C6-4BF3-A7DF-B57CC68B863E}"/>
                  </a:ext>
                </a:extLst>
              </p:cNvPr>
              <p:cNvSpPr txBox="1"/>
              <p:nvPr/>
            </p:nvSpPr>
            <p:spPr>
              <a:xfrm>
                <a:off x="6998661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248" name="Straight Connector 247">
                <a:extLst>
                  <a:ext uri="{FF2B5EF4-FFF2-40B4-BE49-F238E27FC236}">
                    <a16:creationId xmlns:a16="http://schemas.microsoft.com/office/drawing/2014/main" id="{103CA0EA-4204-41D7-B0A3-C1E8D3E11E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49" name="Freeform 11">
            <a:extLst>
              <a:ext uri="{FF2B5EF4-FFF2-40B4-BE49-F238E27FC236}">
                <a16:creationId xmlns:a16="http://schemas.microsoft.com/office/drawing/2014/main" id="{6855449B-0EC2-41A4-9395-72578041490F}"/>
              </a:ext>
            </a:extLst>
          </p:cNvPr>
          <p:cNvSpPr>
            <a:spLocks/>
          </p:cNvSpPr>
          <p:nvPr/>
        </p:nvSpPr>
        <p:spPr bwMode="auto">
          <a:xfrm>
            <a:off x="3133121" y="381639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1CEAC5C2-4510-4204-B92B-C0219A212C59}"/>
              </a:ext>
            </a:extLst>
          </p:cNvPr>
          <p:cNvGrpSpPr/>
          <p:nvPr/>
        </p:nvGrpSpPr>
        <p:grpSpPr>
          <a:xfrm>
            <a:off x="3867433" y="4026841"/>
            <a:ext cx="314510" cy="494964"/>
            <a:chOff x="6998661" y="926763"/>
            <a:chExt cx="314510" cy="494964"/>
          </a:xfrm>
        </p:grpSpPr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F6E53EFD-BB1D-4CB9-8BED-AEC21037AAC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2" name="Group 251">
              <a:extLst>
                <a:ext uri="{FF2B5EF4-FFF2-40B4-BE49-F238E27FC236}">
                  <a16:creationId xmlns:a16="http://schemas.microsoft.com/office/drawing/2014/main" id="{D21D3100-C02B-4E80-BE8C-158BD09383A4}"/>
                </a:ext>
              </a:extLst>
            </p:cNvPr>
            <p:cNvGrpSpPr/>
            <p:nvPr/>
          </p:nvGrpSpPr>
          <p:grpSpPr>
            <a:xfrm>
              <a:off x="6998661" y="928608"/>
              <a:ext cx="314510" cy="493119"/>
              <a:chOff x="6998661" y="928608"/>
              <a:chExt cx="314510" cy="493119"/>
            </a:xfrm>
          </p:grpSpPr>
          <p:sp>
            <p:nvSpPr>
              <p:cNvPr id="253" name="TextBox 252">
                <a:extLst>
                  <a:ext uri="{FF2B5EF4-FFF2-40B4-BE49-F238E27FC236}">
                    <a16:creationId xmlns:a16="http://schemas.microsoft.com/office/drawing/2014/main" id="{A06EF766-79AB-4FDE-A72B-E063E8675234}"/>
                  </a:ext>
                </a:extLst>
              </p:cNvPr>
              <p:cNvSpPr txBox="1"/>
              <p:nvPr/>
            </p:nvSpPr>
            <p:spPr>
              <a:xfrm>
                <a:off x="6998661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254" name="Straight Connector 253">
                <a:extLst>
                  <a:ext uri="{FF2B5EF4-FFF2-40B4-BE49-F238E27FC236}">
                    <a16:creationId xmlns:a16="http://schemas.microsoft.com/office/drawing/2014/main" id="{87FEB25E-FCAA-4FDF-8C84-A3524808D4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5" name="Freeform 11">
            <a:extLst>
              <a:ext uri="{FF2B5EF4-FFF2-40B4-BE49-F238E27FC236}">
                <a16:creationId xmlns:a16="http://schemas.microsoft.com/office/drawing/2014/main" id="{88ADC0CC-49AD-4617-84E4-E764CA7C004D}"/>
              </a:ext>
            </a:extLst>
          </p:cNvPr>
          <p:cNvSpPr>
            <a:spLocks/>
          </p:cNvSpPr>
          <p:nvPr/>
        </p:nvSpPr>
        <p:spPr bwMode="auto">
          <a:xfrm>
            <a:off x="4027215" y="381639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BE4F9CB5-D32A-428F-9723-201E52B6B6D1}"/>
              </a:ext>
            </a:extLst>
          </p:cNvPr>
          <p:cNvGrpSpPr/>
          <p:nvPr/>
        </p:nvGrpSpPr>
        <p:grpSpPr>
          <a:xfrm>
            <a:off x="4710015" y="4026841"/>
            <a:ext cx="444352" cy="494964"/>
            <a:chOff x="6947149" y="926763"/>
            <a:chExt cx="444352" cy="494964"/>
          </a:xfrm>
        </p:grpSpPr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28E2BA3B-9C83-44AA-9FE0-887C6A0D4D3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B89B9F12-BA17-4B28-A836-8B02A7CAF56D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59" name="TextBox 258">
                <a:extLst>
                  <a:ext uri="{FF2B5EF4-FFF2-40B4-BE49-F238E27FC236}">
                    <a16:creationId xmlns:a16="http://schemas.microsoft.com/office/drawing/2014/main" id="{8A0984D4-CACD-446B-A24B-8641ECE055E2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</a:t>
                </a:r>
              </a:p>
            </p:txBody>
          </p:sp>
          <p:cxnSp>
            <p:nvCxnSpPr>
              <p:cNvPr id="260" name="Straight Connector 259">
                <a:extLst>
                  <a:ext uri="{FF2B5EF4-FFF2-40B4-BE49-F238E27FC236}">
                    <a16:creationId xmlns:a16="http://schemas.microsoft.com/office/drawing/2014/main" id="{CAC9C4F7-D4F5-4B14-8771-B59492ACBD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1" name="Freeform 11">
            <a:extLst>
              <a:ext uri="{FF2B5EF4-FFF2-40B4-BE49-F238E27FC236}">
                <a16:creationId xmlns:a16="http://schemas.microsoft.com/office/drawing/2014/main" id="{C051104B-C9F8-45EC-B97E-5E6CD5ABEFBF}"/>
              </a:ext>
            </a:extLst>
          </p:cNvPr>
          <p:cNvSpPr>
            <a:spLocks/>
          </p:cNvSpPr>
          <p:nvPr/>
        </p:nvSpPr>
        <p:spPr bwMode="auto">
          <a:xfrm>
            <a:off x="4922071" y="382285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9B8ABE75-A212-412D-906D-399E24CE69ED}"/>
              </a:ext>
            </a:extLst>
          </p:cNvPr>
          <p:cNvGrpSpPr/>
          <p:nvPr/>
        </p:nvGrpSpPr>
        <p:grpSpPr>
          <a:xfrm>
            <a:off x="5604871" y="4033298"/>
            <a:ext cx="444352" cy="494964"/>
            <a:chOff x="6947149" y="926763"/>
            <a:chExt cx="444352" cy="494964"/>
          </a:xfrm>
        </p:grpSpPr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3DD328A4-FF81-4F4D-8B7F-7483CB034BA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4" name="Group 263">
              <a:extLst>
                <a:ext uri="{FF2B5EF4-FFF2-40B4-BE49-F238E27FC236}">
                  <a16:creationId xmlns:a16="http://schemas.microsoft.com/office/drawing/2014/main" id="{7A11A200-BDDA-448B-9E06-D4716D7383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65" name="TextBox 264">
                <a:extLst>
                  <a:ext uri="{FF2B5EF4-FFF2-40B4-BE49-F238E27FC236}">
                    <a16:creationId xmlns:a16="http://schemas.microsoft.com/office/drawing/2014/main" id="{AE633DCA-6B4B-4801-B13B-5CCAEB8EF6AF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266" name="Straight Connector 265">
                <a:extLst>
                  <a:ext uri="{FF2B5EF4-FFF2-40B4-BE49-F238E27FC236}">
                    <a16:creationId xmlns:a16="http://schemas.microsoft.com/office/drawing/2014/main" id="{0F9E5C30-B52F-4EFD-8F8E-EB0B647190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7" name="Freeform 11">
            <a:extLst>
              <a:ext uri="{FF2B5EF4-FFF2-40B4-BE49-F238E27FC236}">
                <a16:creationId xmlns:a16="http://schemas.microsoft.com/office/drawing/2014/main" id="{7D82075A-4277-4BF6-AD86-873A6FBC1A07}"/>
              </a:ext>
            </a:extLst>
          </p:cNvPr>
          <p:cNvSpPr>
            <a:spLocks/>
          </p:cNvSpPr>
          <p:nvPr/>
        </p:nvSpPr>
        <p:spPr bwMode="auto">
          <a:xfrm>
            <a:off x="5819235" y="382378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4763E027-CC29-4673-9B14-FB932057A796}"/>
              </a:ext>
            </a:extLst>
          </p:cNvPr>
          <p:cNvGrpSpPr/>
          <p:nvPr/>
        </p:nvGrpSpPr>
        <p:grpSpPr>
          <a:xfrm>
            <a:off x="6502035" y="4034232"/>
            <a:ext cx="444352" cy="494964"/>
            <a:chOff x="6947149" y="926763"/>
            <a:chExt cx="444352" cy="494964"/>
          </a:xfrm>
        </p:grpSpPr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0C564178-DB1C-44D9-8222-B087234D77E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0" name="Group 269">
              <a:extLst>
                <a:ext uri="{FF2B5EF4-FFF2-40B4-BE49-F238E27FC236}">
                  <a16:creationId xmlns:a16="http://schemas.microsoft.com/office/drawing/2014/main" id="{BBCA90EE-B116-4372-88F6-A938F08598D5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71" name="TextBox 270">
                <a:extLst>
                  <a:ext uri="{FF2B5EF4-FFF2-40B4-BE49-F238E27FC236}">
                    <a16:creationId xmlns:a16="http://schemas.microsoft.com/office/drawing/2014/main" id="{C3C7BF2E-9846-4403-84BA-5704BF8E74CB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E44E065A-5F37-4159-9B85-74A1A4C2E1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73" name="Freeform 11">
            <a:extLst>
              <a:ext uri="{FF2B5EF4-FFF2-40B4-BE49-F238E27FC236}">
                <a16:creationId xmlns:a16="http://schemas.microsoft.com/office/drawing/2014/main" id="{192980AE-6DFF-4B75-BAEA-8C771AB62258}"/>
              </a:ext>
            </a:extLst>
          </p:cNvPr>
          <p:cNvSpPr>
            <a:spLocks/>
          </p:cNvSpPr>
          <p:nvPr/>
        </p:nvSpPr>
        <p:spPr bwMode="auto">
          <a:xfrm>
            <a:off x="6709982" y="382697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C6076A7C-3175-451D-B6F5-8176FF878321}"/>
              </a:ext>
            </a:extLst>
          </p:cNvPr>
          <p:cNvGrpSpPr/>
          <p:nvPr/>
        </p:nvGrpSpPr>
        <p:grpSpPr>
          <a:xfrm>
            <a:off x="7392782" y="4037425"/>
            <a:ext cx="444352" cy="494964"/>
            <a:chOff x="6947149" y="926763"/>
            <a:chExt cx="444352" cy="494964"/>
          </a:xfrm>
        </p:grpSpPr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96868DA-288D-40A3-9B39-6E586435EB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6" name="Group 275">
              <a:extLst>
                <a:ext uri="{FF2B5EF4-FFF2-40B4-BE49-F238E27FC236}">
                  <a16:creationId xmlns:a16="http://schemas.microsoft.com/office/drawing/2014/main" id="{791211EE-1FF0-4755-97EE-B2AE322CDF7B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77" name="TextBox 276">
                <a:extLst>
                  <a:ext uri="{FF2B5EF4-FFF2-40B4-BE49-F238E27FC236}">
                    <a16:creationId xmlns:a16="http://schemas.microsoft.com/office/drawing/2014/main" id="{263A56C5-24F5-463B-BE51-0CDE29661E17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</a:t>
                </a:r>
              </a:p>
            </p:txBody>
          </p:sp>
          <p:cxnSp>
            <p:nvCxnSpPr>
              <p:cNvPr id="278" name="Straight Connector 277">
                <a:extLst>
                  <a:ext uri="{FF2B5EF4-FFF2-40B4-BE49-F238E27FC236}">
                    <a16:creationId xmlns:a16="http://schemas.microsoft.com/office/drawing/2014/main" id="{118B7A02-2E59-4D2B-B0C5-2BA0F758CF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79" name="Freeform 11">
            <a:extLst>
              <a:ext uri="{FF2B5EF4-FFF2-40B4-BE49-F238E27FC236}">
                <a16:creationId xmlns:a16="http://schemas.microsoft.com/office/drawing/2014/main" id="{CD07C3AF-526E-4310-A0D8-7A657F8E1638}"/>
              </a:ext>
            </a:extLst>
          </p:cNvPr>
          <p:cNvSpPr>
            <a:spLocks/>
          </p:cNvSpPr>
          <p:nvPr/>
        </p:nvSpPr>
        <p:spPr bwMode="auto">
          <a:xfrm>
            <a:off x="7602876" y="382857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EBF4822E-2A19-4A1E-BAE9-B3423909111E}"/>
              </a:ext>
            </a:extLst>
          </p:cNvPr>
          <p:cNvGrpSpPr/>
          <p:nvPr/>
        </p:nvGrpSpPr>
        <p:grpSpPr>
          <a:xfrm>
            <a:off x="8285676" y="4039018"/>
            <a:ext cx="444352" cy="494964"/>
            <a:chOff x="6947149" y="926763"/>
            <a:chExt cx="444352" cy="494964"/>
          </a:xfrm>
        </p:grpSpPr>
        <p:cxnSp>
          <p:nvCxnSpPr>
            <p:cNvPr id="281" name="Straight Connector 280">
              <a:extLst>
                <a:ext uri="{FF2B5EF4-FFF2-40B4-BE49-F238E27FC236}">
                  <a16:creationId xmlns:a16="http://schemas.microsoft.com/office/drawing/2014/main" id="{8A65045B-5A25-4E79-A498-A0B330E567C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0E53D0D1-DE6A-4142-8B22-04BA61ED79F5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83" name="TextBox 282">
                <a:extLst>
                  <a:ext uri="{FF2B5EF4-FFF2-40B4-BE49-F238E27FC236}">
                    <a16:creationId xmlns:a16="http://schemas.microsoft.com/office/drawing/2014/main" id="{E288AAC8-085D-4D50-9B5C-5ED103052876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</a:t>
                </a:r>
              </a:p>
            </p:txBody>
          </p:sp>
          <p:cxnSp>
            <p:nvCxnSpPr>
              <p:cNvPr id="284" name="Straight Connector 283">
                <a:extLst>
                  <a:ext uri="{FF2B5EF4-FFF2-40B4-BE49-F238E27FC236}">
                    <a16:creationId xmlns:a16="http://schemas.microsoft.com/office/drawing/2014/main" id="{4B4F6DFC-0807-4F36-ACE2-34B2E7120A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85" name="Freeform 11">
            <a:extLst>
              <a:ext uri="{FF2B5EF4-FFF2-40B4-BE49-F238E27FC236}">
                <a16:creationId xmlns:a16="http://schemas.microsoft.com/office/drawing/2014/main" id="{43324880-280A-4B79-AD4F-DECEFA3AF400}"/>
              </a:ext>
            </a:extLst>
          </p:cNvPr>
          <p:cNvSpPr>
            <a:spLocks/>
          </p:cNvSpPr>
          <p:nvPr/>
        </p:nvSpPr>
        <p:spPr bwMode="auto">
          <a:xfrm>
            <a:off x="8486597" y="382285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5A6C05E8-5AE8-4993-B84A-D950C06E337A}"/>
              </a:ext>
            </a:extLst>
          </p:cNvPr>
          <p:cNvGrpSpPr/>
          <p:nvPr/>
        </p:nvGrpSpPr>
        <p:grpSpPr>
          <a:xfrm>
            <a:off x="9169397" y="4033298"/>
            <a:ext cx="444352" cy="494964"/>
            <a:chOff x="6947149" y="926763"/>
            <a:chExt cx="444352" cy="494964"/>
          </a:xfrm>
        </p:grpSpPr>
        <p:cxnSp>
          <p:nvCxnSpPr>
            <p:cNvPr id="287" name="Straight Connector 286">
              <a:extLst>
                <a:ext uri="{FF2B5EF4-FFF2-40B4-BE49-F238E27FC236}">
                  <a16:creationId xmlns:a16="http://schemas.microsoft.com/office/drawing/2014/main" id="{ECCD3C53-7349-4B2C-9541-8154AA3A860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FF29F10A-157C-448B-941A-18491CDBC985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89" name="TextBox 288">
                <a:extLst>
                  <a:ext uri="{FF2B5EF4-FFF2-40B4-BE49-F238E27FC236}">
                    <a16:creationId xmlns:a16="http://schemas.microsoft.com/office/drawing/2014/main" id="{69DD777E-A6C7-446B-86AF-939204DD29F0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290" name="Straight Connector 289">
                <a:extLst>
                  <a:ext uri="{FF2B5EF4-FFF2-40B4-BE49-F238E27FC236}">
                    <a16:creationId xmlns:a16="http://schemas.microsoft.com/office/drawing/2014/main" id="{F78409B3-6292-48C3-8A5F-A1CA8DFB0A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91" name="Freeform 11">
            <a:extLst>
              <a:ext uri="{FF2B5EF4-FFF2-40B4-BE49-F238E27FC236}">
                <a16:creationId xmlns:a16="http://schemas.microsoft.com/office/drawing/2014/main" id="{0DBEB336-18D2-4499-831E-A800453D4DD5}"/>
              </a:ext>
            </a:extLst>
          </p:cNvPr>
          <p:cNvSpPr>
            <a:spLocks/>
          </p:cNvSpPr>
          <p:nvPr/>
        </p:nvSpPr>
        <p:spPr bwMode="auto">
          <a:xfrm>
            <a:off x="9388941" y="382857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C8827A1F-ECC6-4542-BD84-E9EE7AD69E61}"/>
              </a:ext>
            </a:extLst>
          </p:cNvPr>
          <p:cNvGrpSpPr/>
          <p:nvPr/>
        </p:nvGrpSpPr>
        <p:grpSpPr>
          <a:xfrm>
            <a:off x="10071741" y="4039018"/>
            <a:ext cx="444352" cy="494964"/>
            <a:chOff x="6947149" y="926763"/>
            <a:chExt cx="444352" cy="494964"/>
          </a:xfrm>
        </p:grpSpPr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695F0690-26D8-4E38-AF93-018B624E6F1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4" name="Group 293">
              <a:extLst>
                <a:ext uri="{FF2B5EF4-FFF2-40B4-BE49-F238E27FC236}">
                  <a16:creationId xmlns:a16="http://schemas.microsoft.com/office/drawing/2014/main" id="{D833E380-D0FF-4163-835B-7765B6BD91B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95" name="TextBox 294">
                <a:extLst>
                  <a:ext uri="{FF2B5EF4-FFF2-40B4-BE49-F238E27FC236}">
                    <a16:creationId xmlns:a16="http://schemas.microsoft.com/office/drawing/2014/main" id="{BE9A7E35-2E37-4D25-861C-26581E7743C7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22</a:t>
                </a:r>
              </a:p>
            </p:txBody>
          </p:sp>
          <p:cxnSp>
            <p:nvCxnSpPr>
              <p:cNvPr id="296" name="Straight Connector 295">
                <a:extLst>
                  <a:ext uri="{FF2B5EF4-FFF2-40B4-BE49-F238E27FC236}">
                    <a16:creationId xmlns:a16="http://schemas.microsoft.com/office/drawing/2014/main" id="{8376CF9B-CACE-4061-A204-E7051441A4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97" name="Freeform 11">
            <a:extLst>
              <a:ext uri="{FF2B5EF4-FFF2-40B4-BE49-F238E27FC236}">
                <a16:creationId xmlns:a16="http://schemas.microsoft.com/office/drawing/2014/main" id="{CCABCA8A-E13A-4016-A948-E7E2BC9C4C7A}"/>
              </a:ext>
            </a:extLst>
          </p:cNvPr>
          <p:cNvSpPr>
            <a:spLocks/>
          </p:cNvSpPr>
          <p:nvPr/>
        </p:nvSpPr>
        <p:spPr bwMode="auto">
          <a:xfrm>
            <a:off x="10275498" y="382211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35F3667E-8821-44FB-A303-86FE35A1B471}"/>
              </a:ext>
            </a:extLst>
          </p:cNvPr>
          <p:cNvGrpSpPr/>
          <p:nvPr/>
        </p:nvGrpSpPr>
        <p:grpSpPr>
          <a:xfrm>
            <a:off x="10958298" y="4032559"/>
            <a:ext cx="444352" cy="494964"/>
            <a:chOff x="6947149" y="926763"/>
            <a:chExt cx="444352" cy="494964"/>
          </a:xfrm>
        </p:grpSpPr>
        <p:cxnSp>
          <p:nvCxnSpPr>
            <p:cNvPr id="299" name="Straight Connector 298">
              <a:extLst>
                <a:ext uri="{FF2B5EF4-FFF2-40B4-BE49-F238E27FC236}">
                  <a16:creationId xmlns:a16="http://schemas.microsoft.com/office/drawing/2014/main" id="{407FAAFC-FB0D-4B38-B7A7-F128A80BB89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0" name="Group 299">
              <a:extLst>
                <a:ext uri="{FF2B5EF4-FFF2-40B4-BE49-F238E27FC236}">
                  <a16:creationId xmlns:a16="http://schemas.microsoft.com/office/drawing/2014/main" id="{DB0070A9-62F8-4395-9865-FF3C3BAB53E5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301" name="TextBox 300">
                <a:extLst>
                  <a:ext uri="{FF2B5EF4-FFF2-40B4-BE49-F238E27FC236}">
                    <a16:creationId xmlns:a16="http://schemas.microsoft.com/office/drawing/2014/main" id="{C4C0D4D6-8A8C-4197-9A38-3865EEE68BA7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302" name="Straight Connector 301">
                <a:extLst>
                  <a:ext uri="{FF2B5EF4-FFF2-40B4-BE49-F238E27FC236}">
                    <a16:creationId xmlns:a16="http://schemas.microsoft.com/office/drawing/2014/main" id="{0988CD33-6A13-4D3B-9BA6-6DAF69C215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03" name="Oval 302">
            <a:extLst>
              <a:ext uri="{FF2B5EF4-FFF2-40B4-BE49-F238E27FC236}">
                <a16:creationId xmlns:a16="http://schemas.microsoft.com/office/drawing/2014/main" id="{42B15B33-D401-4513-9519-418E25A2F8D2}"/>
              </a:ext>
            </a:extLst>
          </p:cNvPr>
          <p:cNvSpPr/>
          <p:nvPr/>
        </p:nvSpPr>
        <p:spPr>
          <a:xfrm>
            <a:off x="376841" y="3881729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081748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3.7037E-6 L -2.91667E-6 0.45486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2731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-7.40741E-7 L -0.00091 0.45532 " pathEditMode="relative" rAng="0" ptsTypes="AA">
                                      <p:cBhvr>
                                        <p:cTn id="24" dur="20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2275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animBg="1"/>
      <p:bldP spid="225" grpId="1" animBg="1"/>
      <p:bldP spid="226" grpId="0" animBg="1"/>
      <p:bldP spid="226" grpId="1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" name="Rectangle 250"/>
          <p:cNvSpPr/>
          <p:nvPr/>
        </p:nvSpPr>
        <p:spPr>
          <a:xfrm>
            <a:off x="2597000" y="524578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2" name="Rectangle 251"/>
          <p:cNvSpPr/>
          <p:nvPr/>
        </p:nvSpPr>
        <p:spPr>
          <a:xfrm>
            <a:off x="4077346" y="524578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3" name="Rectangle 252"/>
          <p:cNvSpPr/>
          <p:nvPr/>
        </p:nvSpPr>
        <p:spPr>
          <a:xfrm>
            <a:off x="5557692" y="524578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4" name="Rectangle 253"/>
          <p:cNvSpPr/>
          <p:nvPr/>
        </p:nvSpPr>
        <p:spPr>
          <a:xfrm>
            <a:off x="7038039" y="524578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5" name="Rectangle 254"/>
          <p:cNvSpPr/>
          <p:nvPr/>
        </p:nvSpPr>
        <p:spPr>
          <a:xfrm>
            <a:off x="8518385" y="524578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6" name="Rectangle 255"/>
          <p:cNvSpPr/>
          <p:nvPr/>
        </p:nvSpPr>
        <p:spPr>
          <a:xfrm>
            <a:off x="2597000" y="585138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7" name="Rectangle 256"/>
          <p:cNvSpPr/>
          <p:nvPr/>
        </p:nvSpPr>
        <p:spPr>
          <a:xfrm>
            <a:off x="4077346" y="585138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8" name="Rectangle 257"/>
          <p:cNvSpPr/>
          <p:nvPr/>
        </p:nvSpPr>
        <p:spPr>
          <a:xfrm>
            <a:off x="5557692" y="585138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9" name="Rectangle 258"/>
          <p:cNvSpPr/>
          <p:nvPr/>
        </p:nvSpPr>
        <p:spPr>
          <a:xfrm>
            <a:off x="7038039" y="585138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0" name="Rectangle 259"/>
          <p:cNvSpPr/>
          <p:nvPr/>
        </p:nvSpPr>
        <p:spPr>
          <a:xfrm>
            <a:off x="8518385" y="585138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1" name="Rectangle 240"/>
          <p:cNvSpPr/>
          <p:nvPr/>
        </p:nvSpPr>
        <p:spPr>
          <a:xfrm>
            <a:off x="2597000" y="4034596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2" name="Rectangle 241"/>
          <p:cNvSpPr/>
          <p:nvPr/>
        </p:nvSpPr>
        <p:spPr>
          <a:xfrm>
            <a:off x="4077346" y="4034596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3" name="Rectangle 242"/>
          <p:cNvSpPr/>
          <p:nvPr/>
        </p:nvSpPr>
        <p:spPr>
          <a:xfrm>
            <a:off x="5557692" y="4034596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4" name="Rectangle 243"/>
          <p:cNvSpPr/>
          <p:nvPr/>
        </p:nvSpPr>
        <p:spPr>
          <a:xfrm>
            <a:off x="7038039" y="4034596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5" name="Rectangle 244"/>
          <p:cNvSpPr/>
          <p:nvPr/>
        </p:nvSpPr>
        <p:spPr>
          <a:xfrm>
            <a:off x="8518385" y="4034596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6" name="Rectangle 245"/>
          <p:cNvSpPr/>
          <p:nvPr/>
        </p:nvSpPr>
        <p:spPr>
          <a:xfrm>
            <a:off x="2597000" y="464019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7" name="Rectangle 246"/>
          <p:cNvSpPr/>
          <p:nvPr/>
        </p:nvSpPr>
        <p:spPr>
          <a:xfrm>
            <a:off x="4077346" y="464019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8" name="Rectangle 247"/>
          <p:cNvSpPr/>
          <p:nvPr/>
        </p:nvSpPr>
        <p:spPr>
          <a:xfrm>
            <a:off x="5557692" y="464019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9" name="Rectangle 248"/>
          <p:cNvSpPr/>
          <p:nvPr/>
        </p:nvSpPr>
        <p:spPr>
          <a:xfrm>
            <a:off x="7038039" y="464019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0" name="Rectangle 249"/>
          <p:cNvSpPr/>
          <p:nvPr/>
        </p:nvSpPr>
        <p:spPr>
          <a:xfrm>
            <a:off x="8518385" y="464019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1" name="Rectangle 230"/>
          <p:cNvSpPr/>
          <p:nvPr/>
        </p:nvSpPr>
        <p:spPr>
          <a:xfrm>
            <a:off x="2597000" y="2823404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2" name="Rectangle 231"/>
          <p:cNvSpPr/>
          <p:nvPr/>
        </p:nvSpPr>
        <p:spPr>
          <a:xfrm>
            <a:off x="4077346" y="2823404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3" name="Rectangle 232"/>
          <p:cNvSpPr/>
          <p:nvPr/>
        </p:nvSpPr>
        <p:spPr>
          <a:xfrm>
            <a:off x="5557692" y="2823404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4" name="Rectangle 233"/>
          <p:cNvSpPr/>
          <p:nvPr/>
        </p:nvSpPr>
        <p:spPr>
          <a:xfrm>
            <a:off x="7038039" y="2823404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5" name="Rectangle 234"/>
          <p:cNvSpPr/>
          <p:nvPr/>
        </p:nvSpPr>
        <p:spPr>
          <a:xfrm>
            <a:off x="8518385" y="2823404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6" name="Rectangle 235"/>
          <p:cNvSpPr/>
          <p:nvPr/>
        </p:nvSpPr>
        <p:spPr>
          <a:xfrm>
            <a:off x="2597000" y="3429000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7" name="Rectangle 236"/>
          <p:cNvSpPr/>
          <p:nvPr/>
        </p:nvSpPr>
        <p:spPr>
          <a:xfrm>
            <a:off x="4077346" y="3429000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8" name="Rectangle 237"/>
          <p:cNvSpPr/>
          <p:nvPr/>
        </p:nvSpPr>
        <p:spPr>
          <a:xfrm>
            <a:off x="5557692" y="3429000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9" name="Rectangle 238"/>
          <p:cNvSpPr/>
          <p:nvPr/>
        </p:nvSpPr>
        <p:spPr>
          <a:xfrm>
            <a:off x="7038039" y="3429000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0" name="Rectangle 239"/>
          <p:cNvSpPr/>
          <p:nvPr/>
        </p:nvSpPr>
        <p:spPr>
          <a:xfrm>
            <a:off x="8518385" y="3429000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1" name="Rectangle 220"/>
          <p:cNvSpPr/>
          <p:nvPr/>
        </p:nvSpPr>
        <p:spPr>
          <a:xfrm>
            <a:off x="2597000" y="161221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2" name="Rectangle 221"/>
          <p:cNvSpPr/>
          <p:nvPr/>
        </p:nvSpPr>
        <p:spPr>
          <a:xfrm>
            <a:off x="4077346" y="161221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3" name="Rectangle 222"/>
          <p:cNvSpPr/>
          <p:nvPr/>
        </p:nvSpPr>
        <p:spPr>
          <a:xfrm>
            <a:off x="5557692" y="161221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4" name="Rectangle 223"/>
          <p:cNvSpPr/>
          <p:nvPr/>
        </p:nvSpPr>
        <p:spPr>
          <a:xfrm>
            <a:off x="7038039" y="161221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5" name="Rectangle 224"/>
          <p:cNvSpPr/>
          <p:nvPr/>
        </p:nvSpPr>
        <p:spPr>
          <a:xfrm>
            <a:off x="8518385" y="161221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6" name="Rectangle 225"/>
          <p:cNvSpPr/>
          <p:nvPr/>
        </p:nvSpPr>
        <p:spPr>
          <a:xfrm>
            <a:off x="2597000" y="2217808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7" name="Rectangle 226"/>
          <p:cNvSpPr/>
          <p:nvPr/>
        </p:nvSpPr>
        <p:spPr>
          <a:xfrm>
            <a:off x="4077346" y="2217808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8" name="Rectangle 227"/>
          <p:cNvSpPr/>
          <p:nvPr/>
        </p:nvSpPr>
        <p:spPr>
          <a:xfrm>
            <a:off x="5557692" y="2217808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9" name="Rectangle 228"/>
          <p:cNvSpPr/>
          <p:nvPr/>
        </p:nvSpPr>
        <p:spPr>
          <a:xfrm>
            <a:off x="7038039" y="2217808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0" name="Rectangle 229"/>
          <p:cNvSpPr/>
          <p:nvPr/>
        </p:nvSpPr>
        <p:spPr>
          <a:xfrm>
            <a:off x="8518385" y="2217808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1" name="Rectangle 210"/>
          <p:cNvSpPr/>
          <p:nvPr/>
        </p:nvSpPr>
        <p:spPr>
          <a:xfrm>
            <a:off x="2597000" y="40101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2" name="Rectangle 211"/>
          <p:cNvSpPr/>
          <p:nvPr/>
        </p:nvSpPr>
        <p:spPr>
          <a:xfrm>
            <a:off x="4077346" y="40101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3" name="Rectangle 212"/>
          <p:cNvSpPr/>
          <p:nvPr/>
        </p:nvSpPr>
        <p:spPr>
          <a:xfrm>
            <a:off x="5557692" y="40101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4" name="Rectangle 213"/>
          <p:cNvSpPr/>
          <p:nvPr/>
        </p:nvSpPr>
        <p:spPr>
          <a:xfrm>
            <a:off x="7038039" y="40101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5" name="Rectangle 214"/>
          <p:cNvSpPr/>
          <p:nvPr/>
        </p:nvSpPr>
        <p:spPr>
          <a:xfrm>
            <a:off x="8518385" y="40101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6" name="Rectangle 215"/>
          <p:cNvSpPr/>
          <p:nvPr/>
        </p:nvSpPr>
        <p:spPr>
          <a:xfrm>
            <a:off x="2597000" y="100661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7" name="Rectangle 216"/>
          <p:cNvSpPr/>
          <p:nvPr/>
        </p:nvSpPr>
        <p:spPr>
          <a:xfrm>
            <a:off x="4077346" y="100661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8" name="Rectangle 217"/>
          <p:cNvSpPr/>
          <p:nvPr/>
        </p:nvSpPr>
        <p:spPr>
          <a:xfrm>
            <a:off x="5557692" y="100661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9" name="Rectangle 218"/>
          <p:cNvSpPr/>
          <p:nvPr/>
        </p:nvSpPr>
        <p:spPr>
          <a:xfrm>
            <a:off x="7038039" y="100661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0" name="Rectangle 219"/>
          <p:cNvSpPr/>
          <p:nvPr/>
        </p:nvSpPr>
        <p:spPr>
          <a:xfrm>
            <a:off x="8518385" y="100661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" name="Rectangle 10"/>
          <p:cNvSpPr/>
          <p:nvPr/>
        </p:nvSpPr>
        <p:spPr>
          <a:xfrm>
            <a:off x="1856827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" name="Rectangle 11"/>
          <p:cNvSpPr/>
          <p:nvPr/>
        </p:nvSpPr>
        <p:spPr>
          <a:xfrm>
            <a:off x="2597000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" name="Rectangle 12"/>
          <p:cNvSpPr/>
          <p:nvPr/>
        </p:nvSpPr>
        <p:spPr>
          <a:xfrm>
            <a:off x="3337173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" name="Rectangle 13"/>
          <p:cNvSpPr/>
          <p:nvPr/>
        </p:nvSpPr>
        <p:spPr>
          <a:xfrm>
            <a:off x="4077346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" name="Rectangle 14"/>
          <p:cNvSpPr/>
          <p:nvPr/>
        </p:nvSpPr>
        <p:spPr>
          <a:xfrm>
            <a:off x="4817519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" name="Rectangle 15"/>
          <p:cNvSpPr/>
          <p:nvPr/>
        </p:nvSpPr>
        <p:spPr>
          <a:xfrm>
            <a:off x="5557692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" name="Rectangle 16"/>
          <p:cNvSpPr/>
          <p:nvPr/>
        </p:nvSpPr>
        <p:spPr>
          <a:xfrm>
            <a:off x="6297865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" name="Rectangle 17"/>
          <p:cNvSpPr/>
          <p:nvPr/>
        </p:nvSpPr>
        <p:spPr>
          <a:xfrm>
            <a:off x="7038039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" name="Rectangle 18"/>
          <p:cNvSpPr/>
          <p:nvPr/>
        </p:nvSpPr>
        <p:spPr>
          <a:xfrm>
            <a:off x="7778212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" name="Rectangle 19"/>
          <p:cNvSpPr/>
          <p:nvPr/>
        </p:nvSpPr>
        <p:spPr>
          <a:xfrm>
            <a:off x="8518385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" name="Rectangle 20"/>
          <p:cNvSpPr/>
          <p:nvPr/>
        </p:nvSpPr>
        <p:spPr>
          <a:xfrm>
            <a:off x="1856827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" name="Rectangle 21"/>
          <p:cNvSpPr/>
          <p:nvPr/>
        </p:nvSpPr>
        <p:spPr>
          <a:xfrm>
            <a:off x="2597000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" name="Rectangle 22"/>
          <p:cNvSpPr/>
          <p:nvPr/>
        </p:nvSpPr>
        <p:spPr>
          <a:xfrm>
            <a:off x="3337173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" name="Rectangle 23"/>
          <p:cNvSpPr/>
          <p:nvPr/>
        </p:nvSpPr>
        <p:spPr>
          <a:xfrm>
            <a:off x="4077346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" name="Rectangle 24"/>
          <p:cNvSpPr/>
          <p:nvPr/>
        </p:nvSpPr>
        <p:spPr>
          <a:xfrm>
            <a:off x="4817519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" name="Rectangle 25"/>
          <p:cNvSpPr/>
          <p:nvPr/>
        </p:nvSpPr>
        <p:spPr>
          <a:xfrm>
            <a:off x="5557692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" name="Rectangle 26"/>
          <p:cNvSpPr/>
          <p:nvPr/>
        </p:nvSpPr>
        <p:spPr>
          <a:xfrm>
            <a:off x="6297865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" name="Rectangle 27"/>
          <p:cNvSpPr/>
          <p:nvPr/>
        </p:nvSpPr>
        <p:spPr>
          <a:xfrm>
            <a:off x="7038039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" name="Rectangle 28"/>
          <p:cNvSpPr/>
          <p:nvPr/>
        </p:nvSpPr>
        <p:spPr>
          <a:xfrm>
            <a:off x="7778212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0" name="Rectangle 29"/>
          <p:cNvSpPr/>
          <p:nvPr/>
        </p:nvSpPr>
        <p:spPr>
          <a:xfrm>
            <a:off x="8518385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" name="Rectangle 30"/>
          <p:cNvSpPr/>
          <p:nvPr/>
        </p:nvSpPr>
        <p:spPr>
          <a:xfrm>
            <a:off x="1856827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" name="Rectangle 31"/>
          <p:cNvSpPr/>
          <p:nvPr/>
        </p:nvSpPr>
        <p:spPr>
          <a:xfrm>
            <a:off x="2597000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" name="Rectangle 32"/>
          <p:cNvSpPr/>
          <p:nvPr/>
        </p:nvSpPr>
        <p:spPr>
          <a:xfrm>
            <a:off x="3337173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" name="Rectangle 33"/>
          <p:cNvSpPr/>
          <p:nvPr/>
        </p:nvSpPr>
        <p:spPr>
          <a:xfrm>
            <a:off x="4077346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5" name="Rectangle 34"/>
          <p:cNvSpPr/>
          <p:nvPr/>
        </p:nvSpPr>
        <p:spPr>
          <a:xfrm>
            <a:off x="4817519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6" name="Rectangle 35"/>
          <p:cNvSpPr/>
          <p:nvPr/>
        </p:nvSpPr>
        <p:spPr>
          <a:xfrm>
            <a:off x="5557692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7" name="Rectangle 36"/>
          <p:cNvSpPr/>
          <p:nvPr/>
        </p:nvSpPr>
        <p:spPr>
          <a:xfrm>
            <a:off x="6297865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" name="Rectangle 37"/>
          <p:cNvSpPr/>
          <p:nvPr/>
        </p:nvSpPr>
        <p:spPr>
          <a:xfrm>
            <a:off x="7038039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" name="Rectangle 38"/>
          <p:cNvSpPr/>
          <p:nvPr/>
        </p:nvSpPr>
        <p:spPr>
          <a:xfrm>
            <a:off x="7778212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0" name="Rectangle 39"/>
          <p:cNvSpPr/>
          <p:nvPr/>
        </p:nvSpPr>
        <p:spPr>
          <a:xfrm>
            <a:off x="8518385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" name="Rectangle 40"/>
          <p:cNvSpPr/>
          <p:nvPr/>
        </p:nvSpPr>
        <p:spPr>
          <a:xfrm>
            <a:off x="1856827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" name="Rectangle 41"/>
          <p:cNvSpPr/>
          <p:nvPr/>
        </p:nvSpPr>
        <p:spPr>
          <a:xfrm>
            <a:off x="2597000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3" name="Rectangle 42"/>
          <p:cNvSpPr/>
          <p:nvPr/>
        </p:nvSpPr>
        <p:spPr>
          <a:xfrm>
            <a:off x="3337173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4" name="Rectangle 43"/>
          <p:cNvSpPr/>
          <p:nvPr/>
        </p:nvSpPr>
        <p:spPr>
          <a:xfrm>
            <a:off x="4077346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5" name="Rectangle 44"/>
          <p:cNvSpPr/>
          <p:nvPr/>
        </p:nvSpPr>
        <p:spPr>
          <a:xfrm>
            <a:off x="4817519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" name="Rectangle 45"/>
          <p:cNvSpPr/>
          <p:nvPr/>
        </p:nvSpPr>
        <p:spPr>
          <a:xfrm>
            <a:off x="5557692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" name="Rectangle 46"/>
          <p:cNvSpPr/>
          <p:nvPr/>
        </p:nvSpPr>
        <p:spPr>
          <a:xfrm>
            <a:off x="6297865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" name="Rectangle 47"/>
          <p:cNvSpPr/>
          <p:nvPr/>
        </p:nvSpPr>
        <p:spPr>
          <a:xfrm>
            <a:off x="7038039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" name="Rectangle 48"/>
          <p:cNvSpPr/>
          <p:nvPr/>
        </p:nvSpPr>
        <p:spPr>
          <a:xfrm>
            <a:off x="7778212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" name="Rectangle 49"/>
          <p:cNvSpPr/>
          <p:nvPr/>
        </p:nvSpPr>
        <p:spPr>
          <a:xfrm>
            <a:off x="8518385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" name="Rectangle 50"/>
          <p:cNvSpPr/>
          <p:nvPr/>
        </p:nvSpPr>
        <p:spPr>
          <a:xfrm>
            <a:off x="1856827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" name="Rectangle 51"/>
          <p:cNvSpPr/>
          <p:nvPr/>
        </p:nvSpPr>
        <p:spPr>
          <a:xfrm>
            <a:off x="2597000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" name="Rectangle 52"/>
          <p:cNvSpPr/>
          <p:nvPr/>
        </p:nvSpPr>
        <p:spPr>
          <a:xfrm>
            <a:off x="3337173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" name="Rectangle 53"/>
          <p:cNvSpPr/>
          <p:nvPr/>
        </p:nvSpPr>
        <p:spPr>
          <a:xfrm>
            <a:off x="4077346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5" name="Rectangle 54"/>
          <p:cNvSpPr/>
          <p:nvPr/>
        </p:nvSpPr>
        <p:spPr>
          <a:xfrm>
            <a:off x="4817519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6" name="Rectangle 55"/>
          <p:cNvSpPr/>
          <p:nvPr/>
        </p:nvSpPr>
        <p:spPr>
          <a:xfrm>
            <a:off x="5557692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7" name="Rectangle 56"/>
          <p:cNvSpPr/>
          <p:nvPr/>
        </p:nvSpPr>
        <p:spPr>
          <a:xfrm>
            <a:off x="6297865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" name="Rectangle 57"/>
          <p:cNvSpPr/>
          <p:nvPr/>
        </p:nvSpPr>
        <p:spPr>
          <a:xfrm>
            <a:off x="7038039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9" name="Rectangle 58"/>
          <p:cNvSpPr/>
          <p:nvPr/>
        </p:nvSpPr>
        <p:spPr>
          <a:xfrm>
            <a:off x="7778212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0" name="Rectangle 59"/>
          <p:cNvSpPr/>
          <p:nvPr/>
        </p:nvSpPr>
        <p:spPr>
          <a:xfrm>
            <a:off x="8518385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1" name="Rectangle 60"/>
          <p:cNvSpPr/>
          <p:nvPr/>
        </p:nvSpPr>
        <p:spPr>
          <a:xfrm>
            <a:off x="1856827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2" name="Rectangle 61"/>
          <p:cNvSpPr/>
          <p:nvPr/>
        </p:nvSpPr>
        <p:spPr>
          <a:xfrm>
            <a:off x="2597000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3" name="Rectangle 62"/>
          <p:cNvSpPr/>
          <p:nvPr/>
        </p:nvSpPr>
        <p:spPr>
          <a:xfrm>
            <a:off x="3337173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4" name="Rectangle 63"/>
          <p:cNvSpPr/>
          <p:nvPr/>
        </p:nvSpPr>
        <p:spPr>
          <a:xfrm>
            <a:off x="4077346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5" name="Rectangle 64"/>
          <p:cNvSpPr/>
          <p:nvPr/>
        </p:nvSpPr>
        <p:spPr>
          <a:xfrm>
            <a:off x="4817519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6" name="Rectangle 65"/>
          <p:cNvSpPr/>
          <p:nvPr/>
        </p:nvSpPr>
        <p:spPr>
          <a:xfrm>
            <a:off x="5557692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7" name="Rectangle 66"/>
          <p:cNvSpPr/>
          <p:nvPr/>
        </p:nvSpPr>
        <p:spPr>
          <a:xfrm>
            <a:off x="6297865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8" name="Rectangle 67"/>
          <p:cNvSpPr/>
          <p:nvPr/>
        </p:nvSpPr>
        <p:spPr>
          <a:xfrm>
            <a:off x="7038039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9" name="Rectangle 68"/>
          <p:cNvSpPr/>
          <p:nvPr/>
        </p:nvSpPr>
        <p:spPr>
          <a:xfrm>
            <a:off x="7778212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0" name="Rectangle 69"/>
          <p:cNvSpPr/>
          <p:nvPr/>
        </p:nvSpPr>
        <p:spPr>
          <a:xfrm>
            <a:off x="8518385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1" name="Rectangle 70"/>
          <p:cNvSpPr/>
          <p:nvPr/>
        </p:nvSpPr>
        <p:spPr>
          <a:xfrm>
            <a:off x="1856827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2" name="Rectangle 71"/>
          <p:cNvSpPr/>
          <p:nvPr/>
        </p:nvSpPr>
        <p:spPr>
          <a:xfrm>
            <a:off x="2597000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3" name="Rectangle 72"/>
          <p:cNvSpPr/>
          <p:nvPr/>
        </p:nvSpPr>
        <p:spPr>
          <a:xfrm>
            <a:off x="3337173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4" name="Rectangle 73"/>
          <p:cNvSpPr/>
          <p:nvPr/>
        </p:nvSpPr>
        <p:spPr>
          <a:xfrm>
            <a:off x="4077346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5" name="Rectangle 74"/>
          <p:cNvSpPr/>
          <p:nvPr/>
        </p:nvSpPr>
        <p:spPr>
          <a:xfrm>
            <a:off x="4817519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6" name="Rectangle 75"/>
          <p:cNvSpPr/>
          <p:nvPr/>
        </p:nvSpPr>
        <p:spPr>
          <a:xfrm>
            <a:off x="5557692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7" name="Rectangle 76"/>
          <p:cNvSpPr/>
          <p:nvPr/>
        </p:nvSpPr>
        <p:spPr>
          <a:xfrm>
            <a:off x="6297865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8" name="Rectangle 77"/>
          <p:cNvSpPr/>
          <p:nvPr/>
        </p:nvSpPr>
        <p:spPr>
          <a:xfrm>
            <a:off x="7038039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9" name="Rectangle 78"/>
          <p:cNvSpPr/>
          <p:nvPr/>
        </p:nvSpPr>
        <p:spPr>
          <a:xfrm>
            <a:off x="7778212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0" name="Rectangle 79"/>
          <p:cNvSpPr/>
          <p:nvPr/>
        </p:nvSpPr>
        <p:spPr>
          <a:xfrm>
            <a:off x="8518385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1" name="Rectangle 80"/>
          <p:cNvSpPr/>
          <p:nvPr/>
        </p:nvSpPr>
        <p:spPr>
          <a:xfrm>
            <a:off x="1856827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2" name="Rectangle 81"/>
          <p:cNvSpPr/>
          <p:nvPr/>
        </p:nvSpPr>
        <p:spPr>
          <a:xfrm>
            <a:off x="2597000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3" name="Rectangle 82"/>
          <p:cNvSpPr/>
          <p:nvPr/>
        </p:nvSpPr>
        <p:spPr>
          <a:xfrm>
            <a:off x="3337173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4" name="Rectangle 83"/>
          <p:cNvSpPr/>
          <p:nvPr/>
        </p:nvSpPr>
        <p:spPr>
          <a:xfrm>
            <a:off x="4077346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5" name="Rectangle 84"/>
          <p:cNvSpPr/>
          <p:nvPr/>
        </p:nvSpPr>
        <p:spPr>
          <a:xfrm>
            <a:off x="4817519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6" name="Rectangle 85"/>
          <p:cNvSpPr/>
          <p:nvPr/>
        </p:nvSpPr>
        <p:spPr>
          <a:xfrm>
            <a:off x="5557692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7" name="Rectangle 86"/>
          <p:cNvSpPr/>
          <p:nvPr/>
        </p:nvSpPr>
        <p:spPr>
          <a:xfrm>
            <a:off x="6297865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8" name="Rectangle 87"/>
          <p:cNvSpPr/>
          <p:nvPr/>
        </p:nvSpPr>
        <p:spPr>
          <a:xfrm>
            <a:off x="7038039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9" name="Rectangle 88"/>
          <p:cNvSpPr/>
          <p:nvPr/>
        </p:nvSpPr>
        <p:spPr>
          <a:xfrm>
            <a:off x="7778212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0" name="Rectangle 89"/>
          <p:cNvSpPr/>
          <p:nvPr/>
        </p:nvSpPr>
        <p:spPr>
          <a:xfrm>
            <a:off x="8518385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1" name="Rectangle 90"/>
          <p:cNvSpPr/>
          <p:nvPr/>
        </p:nvSpPr>
        <p:spPr>
          <a:xfrm>
            <a:off x="1856827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2" name="Rectangle 91"/>
          <p:cNvSpPr/>
          <p:nvPr/>
        </p:nvSpPr>
        <p:spPr>
          <a:xfrm>
            <a:off x="2597000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3" name="Rectangle 92"/>
          <p:cNvSpPr/>
          <p:nvPr/>
        </p:nvSpPr>
        <p:spPr>
          <a:xfrm>
            <a:off x="3337173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4" name="Rectangle 93"/>
          <p:cNvSpPr/>
          <p:nvPr/>
        </p:nvSpPr>
        <p:spPr>
          <a:xfrm>
            <a:off x="4077346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5" name="Rectangle 94"/>
          <p:cNvSpPr/>
          <p:nvPr/>
        </p:nvSpPr>
        <p:spPr>
          <a:xfrm>
            <a:off x="4817519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6" name="Rectangle 95"/>
          <p:cNvSpPr/>
          <p:nvPr/>
        </p:nvSpPr>
        <p:spPr>
          <a:xfrm>
            <a:off x="5557692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7" name="Rectangle 96"/>
          <p:cNvSpPr/>
          <p:nvPr/>
        </p:nvSpPr>
        <p:spPr>
          <a:xfrm>
            <a:off x="6297865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8" name="Rectangle 97"/>
          <p:cNvSpPr/>
          <p:nvPr/>
        </p:nvSpPr>
        <p:spPr>
          <a:xfrm>
            <a:off x="7038039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9" name="Rectangle 98"/>
          <p:cNvSpPr/>
          <p:nvPr/>
        </p:nvSpPr>
        <p:spPr>
          <a:xfrm>
            <a:off x="7778212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0" name="Rectangle 99"/>
          <p:cNvSpPr/>
          <p:nvPr/>
        </p:nvSpPr>
        <p:spPr>
          <a:xfrm>
            <a:off x="8518385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1" name="Rectangle 100"/>
          <p:cNvSpPr/>
          <p:nvPr/>
        </p:nvSpPr>
        <p:spPr>
          <a:xfrm>
            <a:off x="1856827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2" name="Rectangle 101"/>
          <p:cNvSpPr/>
          <p:nvPr/>
        </p:nvSpPr>
        <p:spPr>
          <a:xfrm>
            <a:off x="2597000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3" name="Rectangle 102"/>
          <p:cNvSpPr/>
          <p:nvPr/>
        </p:nvSpPr>
        <p:spPr>
          <a:xfrm>
            <a:off x="3337173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4" name="Rectangle 103"/>
          <p:cNvSpPr/>
          <p:nvPr/>
        </p:nvSpPr>
        <p:spPr>
          <a:xfrm>
            <a:off x="4077346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5" name="Rectangle 104"/>
          <p:cNvSpPr/>
          <p:nvPr/>
        </p:nvSpPr>
        <p:spPr>
          <a:xfrm>
            <a:off x="4817519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6" name="Rectangle 105"/>
          <p:cNvSpPr/>
          <p:nvPr/>
        </p:nvSpPr>
        <p:spPr>
          <a:xfrm>
            <a:off x="5557692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7" name="Rectangle 106"/>
          <p:cNvSpPr/>
          <p:nvPr/>
        </p:nvSpPr>
        <p:spPr>
          <a:xfrm>
            <a:off x="6297865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8" name="Rectangle 107"/>
          <p:cNvSpPr/>
          <p:nvPr/>
        </p:nvSpPr>
        <p:spPr>
          <a:xfrm>
            <a:off x="7038039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9" name="Rectangle 108"/>
          <p:cNvSpPr/>
          <p:nvPr/>
        </p:nvSpPr>
        <p:spPr>
          <a:xfrm>
            <a:off x="7778212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0" name="Rectangle 109"/>
          <p:cNvSpPr/>
          <p:nvPr/>
        </p:nvSpPr>
        <p:spPr>
          <a:xfrm>
            <a:off x="8518385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1" name="TextBox 110"/>
          <p:cNvSpPr txBox="1"/>
          <p:nvPr/>
        </p:nvSpPr>
        <p:spPr>
          <a:xfrm>
            <a:off x="8615880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90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7875706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89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7135533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88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6395360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87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624981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86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884808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85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144635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84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404462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83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2664289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82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924115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81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8615880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80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7875706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79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7135533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78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6395360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77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5624981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76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4884808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75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144635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74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404462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73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2664289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72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1924115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71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8615880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70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7875706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69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7135533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68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6395360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67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624981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66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884808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65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4144635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64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404462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63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2664289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62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924115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61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8615880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60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7875706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59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7135533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58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395360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57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5624981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56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4884808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55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4144635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54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3404462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53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2664289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52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1924115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51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8615880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50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7875706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49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7135533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48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395360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47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5624981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46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4884808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45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144635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44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3404462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43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2664289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42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1924115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41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8615880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40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7875706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39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7135533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38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6395360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37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5624981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36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4884808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35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4144635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34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3404462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33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2664289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32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924115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31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8615880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30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7875706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29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7135533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28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6395360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27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5624981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26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4884808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25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4144635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24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3404462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23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2664289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22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1924115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21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8615880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20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7875706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19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7135533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18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6395360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17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5624981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16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4884808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15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4144635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14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3404462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13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2664289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12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1924115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11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8615880" y="46830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10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7976188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7236015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6495842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5755669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5015496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</a:t>
            </a:r>
          </a:p>
        </p:txBody>
      </p:sp>
      <p:sp>
        <p:nvSpPr>
          <p:cNvPr id="197" name="TextBox 196"/>
          <p:cNvSpPr txBox="1"/>
          <p:nvPr/>
        </p:nvSpPr>
        <p:spPr>
          <a:xfrm>
            <a:off x="4275323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3535149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</a:t>
            </a:r>
          </a:p>
        </p:txBody>
      </p:sp>
      <p:sp>
        <p:nvSpPr>
          <p:cNvPr id="199" name="TextBox 198"/>
          <p:cNvSpPr txBox="1"/>
          <p:nvPr/>
        </p:nvSpPr>
        <p:spPr>
          <a:xfrm>
            <a:off x="2794976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2054803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8518385" y="5918673"/>
            <a:ext cx="579005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100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7875706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99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7135533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98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6395360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97</a:t>
            </a:r>
          </a:p>
        </p:txBody>
      </p:sp>
      <p:sp>
        <p:nvSpPr>
          <p:cNvPr id="205" name="TextBox 204"/>
          <p:cNvSpPr txBox="1"/>
          <p:nvPr/>
        </p:nvSpPr>
        <p:spPr>
          <a:xfrm>
            <a:off x="5624981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96</a:t>
            </a:r>
          </a:p>
        </p:txBody>
      </p:sp>
      <p:sp>
        <p:nvSpPr>
          <p:cNvPr id="206" name="TextBox 205"/>
          <p:cNvSpPr txBox="1"/>
          <p:nvPr/>
        </p:nvSpPr>
        <p:spPr>
          <a:xfrm>
            <a:off x="4884808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95</a:t>
            </a:r>
          </a:p>
        </p:txBody>
      </p:sp>
      <p:sp>
        <p:nvSpPr>
          <p:cNvPr id="207" name="TextBox 206"/>
          <p:cNvSpPr txBox="1"/>
          <p:nvPr/>
        </p:nvSpPr>
        <p:spPr>
          <a:xfrm>
            <a:off x="4144635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94</a:t>
            </a:r>
          </a:p>
        </p:txBody>
      </p:sp>
      <p:sp>
        <p:nvSpPr>
          <p:cNvPr id="208" name="TextBox 207"/>
          <p:cNvSpPr txBox="1"/>
          <p:nvPr/>
        </p:nvSpPr>
        <p:spPr>
          <a:xfrm>
            <a:off x="3404462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93</a:t>
            </a:r>
          </a:p>
        </p:txBody>
      </p:sp>
      <p:sp>
        <p:nvSpPr>
          <p:cNvPr id="209" name="TextBox 208"/>
          <p:cNvSpPr txBox="1"/>
          <p:nvPr/>
        </p:nvSpPr>
        <p:spPr>
          <a:xfrm>
            <a:off x="2664289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92</a:t>
            </a:r>
          </a:p>
        </p:txBody>
      </p:sp>
      <p:sp>
        <p:nvSpPr>
          <p:cNvPr id="210" name="TextBox 209"/>
          <p:cNvSpPr txBox="1"/>
          <p:nvPr/>
        </p:nvSpPr>
        <p:spPr>
          <a:xfrm>
            <a:off x="1924115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91</a:t>
            </a:r>
          </a:p>
        </p:txBody>
      </p:sp>
      <p:sp>
        <p:nvSpPr>
          <p:cNvPr id="261" name="Rectangle 260">
            <a:extLst>
              <a:ext uri="{FF2B5EF4-FFF2-40B4-BE49-F238E27FC236}">
                <a16:creationId xmlns:a16="http://schemas.microsoft.com/office/drawing/2014/main" id="{B142B24F-0269-40A0-847C-FE1F422FDB8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Rectangle 210"/>
          <p:cNvSpPr/>
          <p:nvPr/>
        </p:nvSpPr>
        <p:spPr>
          <a:xfrm>
            <a:off x="4077346" y="40101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2" name="Rectangle 211"/>
          <p:cNvSpPr/>
          <p:nvPr/>
        </p:nvSpPr>
        <p:spPr>
          <a:xfrm>
            <a:off x="7038039" y="40101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3" name="Rectangle 212"/>
          <p:cNvSpPr/>
          <p:nvPr/>
        </p:nvSpPr>
        <p:spPr>
          <a:xfrm>
            <a:off x="2597000" y="100661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4" name="Rectangle 213"/>
          <p:cNvSpPr/>
          <p:nvPr/>
        </p:nvSpPr>
        <p:spPr>
          <a:xfrm>
            <a:off x="5557692" y="100661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5" name="Rectangle 214"/>
          <p:cNvSpPr/>
          <p:nvPr/>
        </p:nvSpPr>
        <p:spPr>
          <a:xfrm>
            <a:off x="8518385" y="100661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6" name="Rectangle 215"/>
          <p:cNvSpPr/>
          <p:nvPr/>
        </p:nvSpPr>
        <p:spPr>
          <a:xfrm>
            <a:off x="4077346" y="161221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7" name="Rectangle 216"/>
          <p:cNvSpPr/>
          <p:nvPr/>
        </p:nvSpPr>
        <p:spPr>
          <a:xfrm>
            <a:off x="7038039" y="161221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8" name="Rectangle 217"/>
          <p:cNvSpPr/>
          <p:nvPr/>
        </p:nvSpPr>
        <p:spPr>
          <a:xfrm>
            <a:off x="2597000" y="2217808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9" name="Rectangle 218"/>
          <p:cNvSpPr/>
          <p:nvPr/>
        </p:nvSpPr>
        <p:spPr>
          <a:xfrm>
            <a:off x="5557692" y="2217808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0" name="Rectangle 219"/>
          <p:cNvSpPr/>
          <p:nvPr/>
        </p:nvSpPr>
        <p:spPr>
          <a:xfrm>
            <a:off x="8518385" y="2217808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1" name="Rectangle 220"/>
          <p:cNvSpPr/>
          <p:nvPr/>
        </p:nvSpPr>
        <p:spPr>
          <a:xfrm>
            <a:off x="4077346" y="2823404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2" name="Rectangle 221"/>
          <p:cNvSpPr/>
          <p:nvPr/>
        </p:nvSpPr>
        <p:spPr>
          <a:xfrm>
            <a:off x="7038039" y="2823404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3" name="Rectangle 222"/>
          <p:cNvSpPr/>
          <p:nvPr/>
        </p:nvSpPr>
        <p:spPr>
          <a:xfrm>
            <a:off x="2597000" y="3429000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4" name="Rectangle 223"/>
          <p:cNvSpPr/>
          <p:nvPr/>
        </p:nvSpPr>
        <p:spPr>
          <a:xfrm>
            <a:off x="5557692" y="3429000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5" name="Rectangle 224"/>
          <p:cNvSpPr/>
          <p:nvPr/>
        </p:nvSpPr>
        <p:spPr>
          <a:xfrm>
            <a:off x="8518385" y="3429000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6" name="Rectangle 225"/>
          <p:cNvSpPr/>
          <p:nvPr/>
        </p:nvSpPr>
        <p:spPr>
          <a:xfrm>
            <a:off x="4077346" y="4034596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7" name="Rectangle 226"/>
          <p:cNvSpPr/>
          <p:nvPr/>
        </p:nvSpPr>
        <p:spPr>
          <a:xfrm>
            <a:off x="7038039" y="4034596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8" name="Rectangle 227"/>
          <p:cNvSpPr/>
          <p:nvPr/>
        </p:nvSpPr>
        <p:spPr>
          <a:xfrm>
            <a:off x="2597000" y="464019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9" name="Rectangle 228"/>
          <p:cNvSpPr/>
          <p:nvPr/>
        </p:nvSpPr>
        <p:spPr>
          <a:xfrm>
            <a:off x="5557692" y="464019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0" name="Rectangle 229"/>
          <p:cNvSpPr/>
          <p:nvPr/>
        </p:nvSpPr>
        <p:spPr>
          <a:xfrm>
            <a:off x="8518385" y="464019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1" name="Rectangle 230"/>
          <p:cNvSpPr/>
          <p:nvPr/>
        </p:nvSpPr>
        <p:spPr>
          <a:xfrm>
            <a:off x="4077346" y="524578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2" name="Rectangle 231"/>
          <p:cNvSpPr/>
          <p:nvPr/>
        </p:nvSpPr>
        <p:spPr>
          <a:xfrm>
            <a:off x="7038039" y="524578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3" name="Rectangle 232"/>
          <p:cNvSpPr/>
          <p:nvPr/>
        </p:nvSpPr>
        <p:spPr>
          <a:xfrm>
            <a:off x="2597000" y="585138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4" name="Rectangle 233"/>
          <p:cNvSpPr/>
          <p:nvPr/>
        </p:nvSpPr>
        <p:spPr>
          <a:xfrm>
            <a:off x="5557692" y="585138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5" name="Rectangle 234"/>
          <p:cNvSpPr/>
          <p:nvPr/>
        </p:nvSpPr>
        <p:spPr>
          <a:xfrm>
            <a:off x="8518385" y="585138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" name="Rectangle 10"/>
          <p:cNvSpPr/>
          <p:nvPr/>
        </p:nvSpPr>
        <p:spPr>
          <a:xfrm>
            <a:off x="1856827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" name="Rectangle 11"/>
          <p:cNvSpPr/>
          <p:nvPr/>
        </p:nvSpPr>
        <p:spPr>
          <a:xfrm>
            <a:off x="2597000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" name="Rectangle 12"/>
          <p:cNvSpPr/>
          <p:nvPr/>
        </p:nvSpPr>
        <p:spPr>
          <a:xfrm>
            <a:off x="3337173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" name="Rectangle 13"/>
          <p:cNvSpPr/>
          <p:nvPr/>
        </p:nvSpPr>
        <p:spPr>
          <a:xfrm>
            <a:off x="4077346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" name="Rectangle 14"/>
          <p:cNvSpPr/>
          <p:nvPr/>
        </p:nvSpPr>
        <p:spPr>
          <a:xfrm>
            <a:off x="4817519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" name="Rectangle 15"/>
          <p:cNvSpPr/>
          <p:nvPr/>
        </p:nvSpPr>
        <p:spPr>
          <a:xfrm>
            <a:off x="5557692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" name="Rectangle 16"/>
          <p:cNvSpPr/>
          <p:nvPr/>
        </p:nvSpPr>
        <p:spPr>
          <a:xfrm>
            <a:off x="6297865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" name="Rectangle 17"/>
          <p:cNvSpPr/>
          <p:nvPr/>
        </p:nvSpPr>
        <p:spPr>
          <a:xfrm>
            <a:off x="7038039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" name="Rectangle 18"/>
          <p:cNvSpPr/>
          <p:nvPr/>
        </p:nvSpPr>
        <p:spPr>
          <a:xfrm>
            <a:off x="7778212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" name="Rectangle 19"/>
          <p:cNvSpPr/>
          <p:nvPr/>
        </p:nvSpPr>
        <p:spPr>
          <a:xfrm>
            <a:off x="8518385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" name="Rectangle 20"/>
          <p:cNvSpPr/>
          <p:nvPr/>
        </p:nvSpPr>
        <p:spPr>
          <a:xfrm>
            <a:off x="1856827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" name="Rectangle 21"/>
          <p:cNvSpPr/>
          <p:nvPr/>
        </p:nvSpPr>
        <p:spPr>
          <a:xfrm>
            <a:off x="2597000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" name="Rectangle 22"/>
          <p:cNvSpPr/>
          <p:nvPr/>
        </p:nvSpPr>
        <p:spPr>
          <a:xfrm>
            <a:off x="3337173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" name="Rectangle 23"/>
          <p:cNvSpPr/>
          <p:nvPr/>
        </p:nvSpPr>
        <p:spPr>
          <a:xfrm>
            <a:off x="4077346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" name="Rectangle 24"/>
          <p:cNvSpPr/>
          <p:nvPr/>
        </p:nvSpPr>
        <p:spPr>
          <a:xfrm>
            <a:off x="4817519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" name="Rectangle 25"/>
          <p:cNvSpPr/>
          <p:nvPr/>
        </p:nvSpPr>
        <p:spPr>
          <a:xfrm>
            <a:off x="5557692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" name="Rectangle 26"/>
          <p:cNvSpPr/>
          <p:nvPr/>
        </p:nvSpPr>
        <p:spPr>
          <a:xfrm>
            <a:off x="6297865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" name="Rectangle 27"/>
          <p:cNvSpPr/>
          <p:nvPr/>
        </p:nvSpPr>
        <p:spPr>
          <a:xfrm>
            <a:off x="7038039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" name="Rectangle 28"/>
          <p:cNvSpPr/>
          <p:nvPr/>
        </p:nvSpPr>
        <p:spPr>
          <a:xfrm>
            <a:off x="7778212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0" name="Rectangle 29"/>
          <p:cNvSpPr/>
          <p:nvPr/>
        </p:nvSpPr>
        <p:spPr>
          <a:xfrm>
            <a:off x="8518385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" name="Rectangle 30"/>
          <p:cNvSpPr/>
          <p:nvPr/>
        </p:nvSpPr>
        <p:spPr>
          <a:xfrm>
            <a:off x="1856827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" name="Rectangle 31"/>
          <p:cNvSpPr/>
          <p:nvPr/>
        </p:nvSpPr>
        <p:spPr>
          <a:xfrm>
            <a:off x="2597000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" name="Rectangle 32"/>
          <p:cNvSpPr/>
          <p:nvPr/>
        </p:nvSpPr>
        <p:spPr>
          <a:xfrm>
            <a:off x="3337173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" name="Rectangle 33"/>
          <p:cNvSpPr/>
          <p:nvPr/>
        </p:nvSpPr>
        <p:spPr>
          <a:xfrm>
            <a:off x="4077346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5" name="Rectangle 34"/>
          <p:cNvSpPr/>
          <p:nvPr/>
        </p:nvSpPr>
        <p:spPr>
          <a:xfrm>
            <a:off x="4817519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6" name="Rectangle 35"/>
          <p:cNvSpPr/>
          <p:nvPr/>
        </p:nvSpPr>
        <p:spPr>
          <a:xfrm>
            <a:off x="5557692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7" name="Rectangle 36"/>
          <p:cNvSpPr/>
          <p:nvPr/>
        </p:nvSpPr>
        <p:spPr>
          <a:xfrm>
            <a:off x="6297865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" name="Rectangle 37"/>
          <p:cNvSpPr/>
          <p:nvPr/>
        </p:nvSpPr>
        <p:spPr>
          <a:xfrm>
            <a:off x="7038039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" name="Rectangle 38"/>
          <p:cNvSpPr/>
          <p:nvPr/>
        </p:nvSpPr>
        <p:spPr>
          <a:xfrm>
            <a:off x="7778212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0" name="Rectangle 39"/>
          <p:cNvSpPr/>
          <p:nvPr/>
        </p:nvSpPr>
        <p:spPr>
          <a:xfrm>
            <a:off x="8518385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" name="Rectangle 40"/>
          <p:cNvSpPr/>
          <p:nvPr/>
        </p:nvSpPr>
        <p:spPr>
          <a:xfrm>
            <a:off x="1856827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" name="Rectangle 41"/>
          <p:cNvSpPr/>
          <p:nvPr/>
        </p:nvSpPr>
        <p:spPr>
          <a:xfrm>
            <a:off x="2597000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3" name="Rectangle 42"/>
          <p:cNvSpPr/>
          <p:nvPr/>
        </p:nvSpPr>
        <p:spPr>
          <a:xfrm>
            <a:off x="3337173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4" name="Rectangle 43"/>
          <p:cNvSpPr/>
          <p:nvPr/>
        </p:nvSpPr>
        <p:spPr>
          <a:xfrm>
            <a:off x="4077346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5" name="Rectangle 44"/>
          <p:cNvSpPr/>
          <p:nvPr/>
        </p:nvSpPr>
        <p:spPr>
          <a:xfrm>
            <a:off x="4817519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" name="Rectangle 45"/>
          <p:cNvSpPr/>
          <p:nvPr/>
        </p:nvSpPr>
        <p:spPr>
          <a:xfrm>
            <a:off x="5557692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" name="Rectangle 46"/>
          <p:cNvSpPr/>
          <p:nvPr/>
        </p:nvSpPr>
        <p:spPr>
          <a:xfrm>
            <a:off x="6297865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" name="Rectangle 47"/>
          <p:cNvSpPr/>
          <p:nvPr/>
        </p:nvSpPr>
        <p:spPr>
          <a:xfrm>
            <a:off x="7038039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" name="Rectangle 48"/>
          <p:cNvSpPr/>
          <p:nvPr/>
        </p:nvSpPr>
        <p:spPr>
          <a:xfrm>
            <a:off x="7778212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" name="Rectangle 49"/>
          <p:cNvSpPr/>
          <p:nvPr/>
        </p:nvSpPr>
        <p:spPr>
          <a:xfrm>
            <a:off x="8518385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" name="Rectangle 50"/>
          <p:cNvSpPr/>
          <p:nvPr/>
        </p:nvSpPr>
        <p:spPr>
          <a:xfrm>
            <a:off x="1856827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" name="Rectangle 51"/>
          <p:cNvSpPr/>
          <p:nvPr/>
        </p:nvSpPr>
        <p:spPr>
          <a:xfrm>
            <a:off x="2597000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" name="Rectangle 52"/>
          <p:cNvSpPr/>
          <p:nvPr/>
        </p:nvSpPr>
        <p:spPr>
          <a:xfrm>
            <a:off x="3337173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" name="Rectangle 53"/>
          <p:cNvSpPr/>
          <p:nvPr/>
        </p:nvSpPr>
        <p:spPr>
          <a:xfrm>
            <a:off x="4077346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5" name="Rectangle 54"/>
          <p:cNvSpPr/>
          <p:nvPr/>
        </p:nvSpPr>
        <p:spPr>
          <a:xfrm>
            <a:off x="4817519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6" name="Rectangle 55"/>
          <p:cNvSpPr/>
          <p:nvPr/>
        </p:nvSpPr>
        <p:spPr>
          <a:xfrm>
            <a:off x="5557692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7" name="Rectangle 56"/>
          <p:cNvSpPr/>
          <p:nvPr/>
        </p:nvSpPr>
        <p:spPr>
          <a:xfrm>
            <a:off x="6297865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" name="Rectangle 57"/>
          <p:cNvSpPr/>
          <p:nvPr/>
        </p:nvSpPr>
        <p:spPr>
          <a:xfrm>
            <a:off x="7038039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9" name="Rectangle 58"/>
          <p:cNvSpPr/>
          <p:nvPr/>
        </p:nvSpPr>
        <p:spPr>
          <a:xfrm>
            <a:off x="7778212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0" name="Rectangle 59"/>
          <p:cNvSpPr/>
          <p:nvPr/>
        </p:nvSpPr>
        <p:spPr>
          <a:xfrm>
            <a:off x="8518385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1" name="Rectangle 60"/>
          <p:cNvSpPr/>
          <p:nvPr/>
        </p:nvSpPr>
        <p:spPr>
          <a:xfrm>
            <a:off x="1856827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2" name="Rectangle 61"/>
          <p:cNvSpPr/>
          <p:nvPr/>
        </p:nvSpPr>
        <p:spPr>
          <a:xfrm>
            <a:off x="2597000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3" name="Rectangle 62"/>
          <p:cNvSpPr/>
          <p:nvPr/>
        </p:nvSpPr>
        <p:spPr>
          <a:xfrm>
            <a:off x="3337173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4" name="Rectangle 63"/>
          <p:cNvSpPr/>
          <p:nvPr/>
        </p:nvSpPr>
        <p:spPr>
          <a:xfrm>
            <a:off x="4077346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5" name="Rectangle 64"/>
          <p:cNvSpPr/>
          <p:nvPr/>
        </p:nvSpPr>
        <p:spPr>
          <a:xfrm>
            <a:off x="4817519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6" name="Rectangle 65"/>
          <p:cNvSpPr/>
          <p:nvPr/>
        </p:nvSpPr>
        <p:spPr>
          <a:xfrm>
            <a:off x="5557692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7" name="Rectangle 66"/>
          <p:cNvSpPr/>
          <p:nvPr/>
        </p:nvSpPr>
        <p:spPr>
          <a:xfrm>
            <a:off x="6297865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8" name="Rectangle 67"/>
          <p:cNvSpPr/>
          <p:nvPr/>
        </p:nvSpPr>
        <p:spPr>
          <a:xfrm>
            <a:off x="7038039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9" name="Rectangle 68"/>
          <p:cNvSpPr/>
          <p:nvPr/>
        </p:nvSpPr>
        <p:spPr>
          <a:xfrm>
            <a:off x="7778212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0" name="Rectangle 69"/>
          <p:cNvSpPr/>
          <p:nvPr/>
        </p:nvSpPr>
        <p:spPr>
          <a:xfrm>
            <a:off x="8518385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1" name="Rectangle 70"/>
          <p:cNvSpPr/>
          <p:nvPr/>
        </p:nvSpPr>
        <p:spPr>
          <a:xfrm>
            <a:off x="1856827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2" name="Rectangle 71"/>
          <p:cNvSpPr/>
          <p:nvPr/>
        </p:nvSpPr>
        <p:spPr>
          <a:xfrm>
            <a:off x="2597000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3" name="Rectangle 72"/>
          <p:cNvSpPr/>
          <p:nvPr/>
        </p:nvSpPr>
        <p:spPr>
          <a:xfrm>
            <a:off x="3337173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4" name="Rectangle 73"/>
          <p:cNvSpPr/>
          <p:nvPr/>
        </p:nvSpPr>
        <p:spPr>
          <a:xfrm>
            <a:off x="4077346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5" name="Rectangle 74"/>
          <p:cNvSpPr/>
          <p:nvPr/>
        </p:nvSpPr>
        <p:spPr>
          <a:xfrm>
            <a:off x="4817519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6" name="Rectangle 75"/>
          <p:cNvSpPr/>
          <p:nvPr/>
        </p:nvSpPr>
        <p:spPr>
          <a:xfrm>
            <a:off x="5557692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7" name="Rectangle 76"/>
          <p:cNvSpPr/>
          <p:nvPr/>
        </p:nvSpPr>
        <p:spPr>
          <a:xfrm>
            <a:off x="6297865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8" name="Rectangle 77"/>
          <p:cNvSpPr/>
          <p:nvPr/>
        </p:nvSpPr>
        <p:spPr>
          <a:xfrm>
            <a:off x="7038039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9" name="Rectangle 78"/>
          <p:cNvSpPr/>
          <p:nvPr/>
        </p:nvSpPr>
        <p:spPr>
          <a:xfrm>
            <a:off x="7778212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0" name="Rectangle 79"/>
          <p:cNvSpPr/>
          <p:nvPr/>
        </p:nvSpPr>
        <p:spPr>
          <a:xfrm>
            <a:off x="8518385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1" name="Rectangle 80"/>
          <p:cNvSpPr/>
          <p:nvPr/>
        </p:nvSpPr>
        <p:spPr>
          <a:xfrm>
            <a:off x="1856827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2" name="Rectangle 81"/>
          <p:cNvSpPr/>
          <p:nvPr/>
        </p:nvSpPr>
        <p:spPr>
          <a:xfrm>
            <a:off x="2597000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3" name="Rectangle 82"/>
          <p:cNvSpPr/>
          <p:nvPr/>
        </p:nvSpPr>
        <p:spPr>
          <a:xfrm>
            <a:off x="3337173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4" name="Rectangle 83"/>
          <p:cNvSpPr/>
          <p:nvPr/>
        </p:nvSpPr>
        <p:spPr>
          <a:xfrm>
            <a:off x="4077346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5" name="Rectangle 84"/>
          <p:cNvSpPr/>
          <p:nvPr/>
        </p:nvSpPr>
        <p:spPr>
          <a:xfrm>
            <a:off x="4817519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6" name="Rectangle 85"/>
          <p:cNvSpPr/>
          <p:nvPr/>
        </p:nvSpPr>
        <p:spPr>
          <a:xfrm>
            <a:off x="5557692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7" name="Rectangle 86"/>
          <p:cNvSpPr/>
          <p:nvPr/>
        </p:nvSpPr>
        <p:spPr>
          <a:xfrm>
            <a:off x="6297865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8" name="Rectangle 87"/>
          <p:cNvSpPr/>
          <p:nvPr/>
        </p:nvSpPr>
        <p:spPr>
          <a:xfrm>
            <a:off x="7038039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9" name="Rectangle 88"/>
          <p:cNvSpPr/>
          <p:nvPr/>
        </p:nvSpPr>
        <p:spPr>
          <a:xfrm>
            <a:off x="7778212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0" name="Rectangle 89"/>
          <p:cNvSpPr/>
          <p:nvPr/>
        </p:nvSpPr>
        <p:spPr>
          <a:xfrm>
            <a:off x="8518385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1" name="Rectangle 90"/>
          <p:cNvSpPr/>
          <p:nvPr/>
        </p:nvSpPr>
        <p:spPr>
          <a:xfrm>
            <a:off x="1856827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2" name="Rectangle 91"/>
          <p:cNvSpPr/>
          <p:nvPr/>
        </p:nvSpPr>
        <p:spPr>
          <a:xfrm>
            <a:off x="2597000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3" name="Rectangle 92"/>
          <p:cNvSpPr/>
          <p:nvPr/>
        </p:nvSpPr>
        <p:spPr>
          <a:xfrm>
            <a:off x="3337173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4" name="Rectangle 93"/>
          <p:cNvSpPr/>
          <p:nvPr/>
        </p:nvSpPr>
        <p:spPr>
          <a:xfrm>
            <a:off x="4077346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5" name="Rectangle 94"/>
          <p:cNvSpPr/>
          <p:nvPr/>
        </p:nvSpPr>
        <p:spPr>
          <a:xfrm>
            <a:off x="4817519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6" name="Rectangle 95"/>
          <p:cNvSpPr/>
          <p:nvPr/>
        </p:nvSpPr>
        <p:spPr>
          <a:xfrm>
            <a:off x="5557692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7" name="Rectangle 96"/>
          <p:cNvSpPr/>
          <p:nvPr/>
        </p:nvSpPr>
        <p:spPr>
          <a:xfrm>
            <a:off x="6297865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8" name="Rectangle 97"/>
          <p:cNvSpPr/>
          <p:nvPr/>
        </p:nvSpPr>
        <p:spPr>
          <a:xfrm>
            <a:off x="7038039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9" name="Rectangle 98"/>
          <p:cNvSpPr/>
          <p:nvPr/>
        </p:nvSpPr>
        <p:spPr>
          <a:xfrm>
            <a:off x="7778212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0" name="Rectangle 99"/>
          <p:cNvSpPr/>
          <p:nvPr/>
        </p:nvSpPr>
        <p:spPr>
          <a:xfrm>
            <a:off x="8518385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1" name="Rectangle 100"/>
          <p:cNvSpPr/>
          <p:nvPr/>
        </p:nvSpPr>
        <p:spPr>
          <a:xfrm>
            <a:off x="1856827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2" name="Rectangle 101"/>
          <p:cNvSpPr/>
          <p:nvPr/>
        </p:nvSpPr>
        <p:spPr>
          <a:xfrm>
            <a:off x="2597000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3" name="Rectangle 102"/>
          <p:cNvSpPr/>
          <p:nvPr/>
        </p:nvSpPr>
        <p:spPr>
          <a:xfrm>
            <a:off x="3337173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4" name="Rectangle 103"/>
          <p:cNvSpPr/>
          <p:nvPr/>
        </p:nvSpPr>
        <p:spPr>
          <a:xfrm>
            <a:off x="4077346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5" name="Rectangle 104"/>
          <p:cNvSpPr/>
          <p:nvPr/>
        </p:nvSpPr>
        <p:spPr>
          <a:xfrm>
            <a:off x="4817519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6" name="Rectangle 105"/>
          <p:cNvSpPr/>
          <p:nvPr/>
        </p:nvSpPr>
        <p:spPr>
          <a:xfrm>
            <a:off x="5557692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7" name="Rectangle 106"/>
          <p:cNvSpPr/>
          <p:nvPr/>
        </p:nvSpPr>
        <p:spPr>
          <a:xfrm>
            <a:off x="6297865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8" name="Rectangle 107"/>
          <p:cNvSpPr/>
          <p:nvPr/>
        </p:nvSpPr>
        <p:spPr>
          <a:xfrm>
            <a:off x="7038039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9" name="Rectangle 108"/>
          <p:cNvSpPr/>
          <p:nvPr/>
        </p:nvSpPr>
        <p:spPr>
          <a:xfrm>
            <a:off x="7778212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0" name="Rectangle 109"/>
          <p:cNvSpPr/>
          <p:nvPr/>
        </p:nvSpPr>
        <p:spPr>
          <a:xfrm>
            <a:off x="8518385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1" name="TextBox 110"/>
          <p:cNvSpPr txBox="1"/>
          <p:nvPr/>
        </p:nvSpPr>
        <p:spPr>
          <a:xfrm>
            <a:off x="8615880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90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7875706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89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7135533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88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6395360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87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624981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86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884808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85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144635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84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404462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83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2664289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82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924115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81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8615880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80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7875706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79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7135533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78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6395360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77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5624981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76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4884808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75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144635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74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404462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73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2664289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72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1924115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71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8615880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70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7875706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69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7135533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68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6395360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67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624981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66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884808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65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4144635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64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404462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63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2664289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62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924115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61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8615880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60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7875706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59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7135533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58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395360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57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5624981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56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4884808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55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4144635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54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3404462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53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2664289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52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1924115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51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8615880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50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7875706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49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7135533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48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395360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47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5624981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46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4884808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45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144635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44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3404462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43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2664289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42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1924115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41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8615880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40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7875706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39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7135533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38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6395360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37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5624981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36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4884808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35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4144635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34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3404462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33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2664289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32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924115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31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8615880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30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7875706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29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7135533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28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6395360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27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5624981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26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4884808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25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4144635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24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3404462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23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2664289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22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1924115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21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8615880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20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7875706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19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7135533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18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6395360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17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5624981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16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4884808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15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4144635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14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3404462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13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2664289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12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1924115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11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8615880" y="46830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10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7976188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7236015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6495842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5755669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5015496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</a:t>
            </a:r>
          </a:p>
        </p:txBody>
      </p:sp>
      <p:sp>
        <p:nvSpPr>
          <p:cNvPr id="197" name="TextBox 196"/>
          <p:cNvSpPr txBox="1"/>
          <p:nvPr/>
        </p:nvSpPr>
        <p:spPr>
          <a:xfrm>
            <a:off x="4275323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3535149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</a:t>
            </a:r>
          </a:p>
        </p:txBody>
      </p:sp>
      <p:sp>
        <p:nvSpPr>
          <p:cNvPr id="199" name="TextBox 198"/>
          <p:cNvSpPr txBox="1"/>
          <p:nvPr/>
        </p:nvSpPr>
        <p:spPr>
          <a:xfrm>
            <a:off x="2794976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2054803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8518385" y="5918673"/>
            <a:ext cx="579005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100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7875706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99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7135533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98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6395360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97</a:t>
            </a:r>
          </a:p>
        </p:txBody>
      </p:sp>
      <p:sp>
        <p:nvSpPr>
          <p:cNvPr id="205" name="TextBox 204"/>
          <p:cNvSpPr txBox="1"/>
          <p:nvPr/>
        </p:nvSpPr>
        <p:spPr>
          <a:xfrm>
            <a:off x="5624981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96</a:t>
            </a:r>
          </a:p>
        </p:txBody>
      </p:sp>
      <p:sp>
        <p:nvSpPr>
          <p:cNvPr id="206" name="TextBox 205"/>
          <p:cNvSpPr txBox="1"/>
          <p:nvPr/>
        </p:nvSpPr>
        <p:spPr>
          <a:xfrm>
            <a:off x="4884808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95</a:t>
            </a:r>
          </a:p>
        </p:txBody>
      </p:sp>
      <p:sp>
        <p:nvSpPr>
          <p:cNvPr id="207" name="TextBox 206"/>
          <p:cNvSpPr txBox="1"/>
          <p:nvPr/>
        </p:nvSpPr>
        <p:spPr>
          <a:xfrm>
            <a:off x="4144635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94</a:t>
            </a:r>
          </a:p>
        </p:txBody>
      </p:sp>
      <p:sp>
        <p:nvSpPr>
          <p:cNvPr id="208" name="TextBox 207"/>
          <p:cNvSpPr txBox="1"/>
          <p:nvPr/>
        </p:nvSpPr>
        <p:spPr>
          <a:xfrm>
            <a:off x="3404462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93</a:t>
            </a:r>
          </a:p>
        </p:txBody>
      </p:sp>
      <p:sp>
        <p:nvSpPr>
          <p:cNvPr id="209" name="TextBox 208"/>
          <p:cNvSpPr txBox="1"/>
          <p:nvPr/>
        </p:nvSpPr>
        <p:spPr>
          <a:xfrm>
            <a:off x="2664289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92</a:t>
            </a:r>
          </a:p>
        </p:txBody>
      </p:sp>
      <p:sp>
        <p:nvSpPr>
          <p:cNvPr id="210" name="TextBox 209"/>
          <p:cNvSpPr txBox="1"/>
          <p:nvPr/>
        </p:nvSpPr>
        <p:spPr>
          <a:xfrm>
            <a:off x="1924115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91</a:t>
            </a:r>
          </a:p>
        </p:txBody>
      </p:sp>
      <p:sp>
        <p:nvSpPr>
          <p:cNvPr id="236" name="Rectangle 235">
            <a:extLst>
              <a:ext uri="{FF2B5EF4-FFF2-40B4-BE49-F238E27FC236}">
                <a16:creationId xmlns:a16="http://schemas.microsoft.com/office/drawing/2014/main" id="{5AC0A834-57B6-4678-A354-778ADD668E0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76C1C52-0383-4462-AFB2-9CDD88BA3C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Multiply by 8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E7760ED-3462-4468-8121-30ADFC680E2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9847116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303544" y="1810308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98068" y="1807555"/>
            <a:ext cx="232967" cy="494964"/>
            <a:chOff x="7007418" y="926763"/>
            <a:chExt cx="23296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60725" y="159915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51274" y="159472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26863" y="1805173"/>
            <a:ext cx="444352" cy="494964"/>
            <a:chOff x="6945114" y="926763"/>
            <a:chExt cx="444352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67855" y="1823352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76" name="Group 1775">
            <a:extLst>
              <a:ext uri="{FF2B5EF4-FFF2-40B4-BE49-F238E27FC236}">
                <a16:creationId xmlns:a16="http://schemas.microsoft.com/office/drawing/2014/main" id="{627FBFCE-DF0D-4414-80C2-57DB0EBF0D4E}"/>
              </a:ext>
            </a:extLst>
          </p:cNvPr>
          <p:cNvGrpSpPr/>
          <p:nvPr/>
        </p:nvGrpSpPr>
        <p:grpSpPr>
          <a:xfrm>
            <a:off x="65215" y="486997"/>
            <a:ext cx="1906132" cy="817087"/>
            <a:chOff x="250082" y="372323"/>
            <a:chExt cx="953955" cy="1134018"/>
          </a:xfrm>
        </p:grpSpPr>
        <p:sp>
          <p:nvSpPr>
            <p:cNvPr id="1777" name="Rectangle: Rounded Corners 1776">
              <a:extLst>
                <a:ext uri="{FF2B5EF4-FFF2-40B4-BE49-F238E27FC236}">
                  <a16:creationId xmlns:a16="http://schemas.microsoft.com/office/drawing/2014/main" id="{802BB732-FF95-41AA-8055-BB8B53949D71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A87EBBDD-CE42-4165-9FC9-3C9D8BE1C56E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0 x 8 = 0</a:t>
              </a:r>
            </a:p>
          </p:txBody>
        </p:sp>
      </p:grpSp>
      <p:grpSp>
        <p:nvGrpSpPr>
          <p:cNvPr id="1779" name="Group 1778">
            <a:extLst>
              <a:ext uri="{FF2B5EF4-FFF2-40B4-BE49-F238E27FC236}">
                <a16:creationId xmlns:a16="http://schemas.microsoft.com/office/drawing/2014/main" id="{C3B37C7C-9230-40AC-B2B2-D1828F1E8091}"/>
              </a:ext>
            </a:extLst>
          </p:cNvPr>
          <p:cNvGrpSpPr/>
          <p:nvPr/>
        </p:nvGrpSpPr>
        <p:grpSpPr>
          <a:xfrm>
            <a:off x="938260" y="487175"/>
            <a:ext cx="1906132" cy="817087"/>
            <a:chOff x="250082" y="372323"/>
            <a:chExt cx="953955" cy="1134018"/>
          </a:xfrm>
        </p:grpSpPr>
        <p:sp>
          <p:nvSpPr>
            <p:cNvPr id="1780" name="Rectangle: Rounded Corners 1779">
              <a:extLst>
                <a:ext uri="{FF2B5EF4-FFF2-40B4-BE49-F238E27FC236}">
                  <a16:creationId xmlns:a16="http://schemas.microsoft.com/office/drawing/2014/main" id="{4A47035F-A520-44D0-8514-4199E56DE0AF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5030F906-B8AA-4471-B8EF-9345799D8333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 x 8 = 8</a:t>
              </a:r>
            </a:p>
          </p:txBody>
        </p:sp>
      </p:grpSp>
      <p:grpSp>
        <p:nvGrpSpPr>
          <p:cNvPr id="1782" name="Group 1781">
            <a:extLst>
              <a:ext uri="{FF2B5EF4-FFF2-40B4-BE49-F238E27FC236}">
                <a16:creationId xmlns:a16="http://schemas.microsoft.com/office/drawing/2014/main" id="{3C58E2DA-0FF2-483C-BB66-44312A370C0C}"/>
              </a:ext>
            </a:extLst>
          </p:cNvPr>
          <p:cNvGrpSpPr/>
          <p:nvPr/>
        </p:nvGrpSpPr>
        <p:grpSpPr>
          <a:xfrm>
            <a:off x="1873540" y="490587"/>
            <a:ext cx="2137096" cy="817087"/>
            <a:chOff x="250081" y="372323"/>
            <a:chExt cx="1069545" cy="1134018"/>
          </a:xfrm>
        </p:grpSpPr>
        <p:sp>
          <p:nvSpPr>
            <p:cNvPr id="1783" name="Rectangle: Rounded Corners 1782">
              <a:extLst>
                <a:ext uri="{FF2B5EF4-FFF2-40B4-BE49-F238E27FC236}">
                  <a16:creationId xmlns:a16="http://schemas.microsoft.com/office/drawing/2014/main" id="{8B46678E-8663-4FCD-826C-C53DF8FFB5E2}"/>
                </a:ext>
              </a:extLst>
            </p:cNvPr>
            <p:cNvSpPr/>
            <p:nvPr/>
          </p:nvSpPr>
          <p:spPr>
            <a:xfrm>
              <a:off x="255525" y="372323"/>
              <a:ext cx="97839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4" name="TextBox 1783">
              <a:extLst>
                <a:ext uri="{FF2B5EF4-FFF2-40B4-BE49-F238E27FC236}">
                  <a16:creationId xmlns:a16="http://schemas.microsoft.com/office/drawing/2014/main" id="{0B2E4084-B5A6-48B2-8E57-6EECB0EF8BDA}"/>
                </a:ext>
              </a:extLst>
            </p:cNvPr>
            <p:cNvSpPr txBox="1"/>
            <p:nvPr/>
          </p:nvSpPr>
          <p:spPr>
            <a:xfrm>
              <a:off x="250081" y="485388"/>
              <a:ext cx="1069545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 x 8 = 16</a:t>
              </a:r>
            </a:p>
          </p:txBody>
        </p:sp>
      </p:grp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44726" y="15947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21372" y="1805173"/>
            <a:ext cx="444352" cy="494964"/>
            <a:chOff x="6940995" y="926763"/>
            <a:chExt cx="444352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791" name="Group 1790">
            <a:extLst>
              <a:ext uri="{FF2B5EF4-FFF2-40B4-BE49-F238E27FC236}">
                <a16:creationId xmlns:a16="http://schemas.microsoft.com/office/drawing/2014/main" id="{73B75821-8F39-4F10-B251-B14BC70E634F}"/>
              </a:ext>
            </a:extLst>
          </p:cNvPr>
          <p:cNvGrpSpPr/>
          <p:nvPr/>
        </p:nvGrpSpPr>
        <p:grpSpPr>
          <a:xfrm>
            <a:off x="2792620" y="486997"/>
            <a:ext cx="2020150" cy="817087"/>
            <a:chOff x="250082" y="372323"/>
            <a:chExt cx="1011017" cy="1134018"/>
          </a:xfrm>
        </p:grpSpPr>
        <p:sp>
          <p:nvSpPr>
            <p:cNvPr id="1792" name="Rectangle: Rounded Corners 1791">
              <a:extLst>
                <a:ext uri="{FF2B5EF4-FFF2-40B4-BE49-F238E27FC236}">
                  <a16:creationId xmlns:a16="http://schemas.microsoft.com/office/drawing/2014/main" id="{8F5F0806-8FD2-455F-B269-C8EE5EBF593F}"/>
                </a:ext>
              </a:extLst>
            </p:cNvPr>
            <p:cNvSpPr/>
            <p:nvPr/>
          </p:nvSpPr>
          <p:spPr>
            <a:xfrm>
              <a:off x="255525" y="372323"/>
              <a:ext cx="98637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3" name="TextBox 1792">
              <a:extLst>
                <a:ext uri="{FF2B5EF4-FFF2-40B4-BE49-F238E27FC236}">
                  <a16:creationId xmlns:a16="http://schemas.microsoft.com/office/drawing/2014/main" id="{DD778B7C-10F6-4492-A1F9-B48BB8EBFE49}"/>
                </a:ext>
              </a:extLst>
            </p:cNvPr>
            <p:cNvSpPr txBox="1"/>
            <p:nvPr/>
          </p:nvSpPr>
          <p:spPr>
            <a:xfrm>
              <a:off x="250082" y="485388"/>
              <a:ext cx="101101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 x 8 = 24</a:t>
              </a:r>
            </a:p>
          </p:txBody>
        </p:sp>
      </p:grpSp>
      <p:grpSp>
        <p:nvGrpSpPr>
          <p:cNvPr id="1794" name="Group 1793">
            <a:extLst>
              <a:ext uri="{FF2B5EF4-FFF2-40B4-BE49-F238E27FC236}">
                <a16:creationId xmlns:a16="http://schemas.microsoft.com/office/drawing/2014/main" id="{2EC303A1-1D1C-4EF0-8587-CDA4717FF2A3}"/>
              </a:ext>
            </a:extLst>
          </p:cNvPr>
          <p:cNvGrpSpPr/>
          <p:nvPr/>
        </p:nvGrpSpPr>
        <p:grpSpPr>
          <a:xfrm>
            <a:off x="3670378" y="485906"/>
            <a:ext cx="2060932" cy="817087"/>
            <a:chOff x="250081" y="372323"/>
            <a:chExt cx="1031427" cy="1134018"/>
          </a:xfrm>
        </p:grpSpPr>
        <p:sp>
          <p:nvSpPr>
            <p:cNvPr id="1795" name="Rectangle: Rounded Corners 1794">
              <a:extLst>
                <a:ext uri="{FF2B5EF4-FFF2-40B4-BE49-F238E27FC236}">
                  <a16:creationId xmlns:a16="http://schemas.microsoft.com/office/drawing/2014/main" id="{9B2535A4-05E3-47FF-A82E-3B013B9E29A5}"/>
                </a:ext>
              </a:extLst>
            </p:cNvPr>
            <p:cNvSpPr/>
            <p:nvPr/>
          </p:nvSpPr>
          <p:spPr>
            <a:xfrm>
              <a:off x="255525" y="372323"/>
              <a:ext cx="98441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BF720409-D0DC-4331-9557-624E9FF4E7D5}"/>
                </a:ext>
              </a:extLst>
            </p:cNvPr>
            <p:cNvSpPr txBox="1"/>
            <p:nvPr/>
          </p:nvSpPr>
          <p:spPr>
            <a:xfrm>
              <a:off x="250081" y="485388"/>
              <a:ext cx="103142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 x 8 = 32</a:t>
              </a:r>
            </a:p>
          </p:txBody>
        </p:sp>
      </p:grpSp>
      <p:grpSp>
        <p:nvGrpSpPr>
          <p:cNvPr id="1797" name="Group 1796">
            <a:extLst>
              <a:ext uri="{FF2B5EF4-FFF2-40B4-BE49-F238E27FC236}">
                <a16:creationId xmlns:a16="http://schemas.microsoft.com/office/drawing/2014/main" id="{4D67B207-20C2-45F0-B642-3CAEB1B2954F}"/>
              </a:ext>
            </a:extLst>
          </p:cNvPr>
          <p:cNvGrpSpPr/>
          <p:nvPr/>
        </p:nvGrpSpPr>
        <p:grpSpPr>
          <a:xfrm>
            <a:off x="4529969" y="486997"/>
            <a:ext cx="1995794" cy="817087"/>
            <a:chOff x="250081" y="372323"/>
            <a:chExt cx="998828" cy="1134018"/>
          </a:xfrm>
        </p:grpSpPr>
        <p:sp>
          <p:nvSpPr>
            <p:cNvPr id="1798" name="Rectangle: Rounded Corners 1797">
              <a:extLst>
                <a:ext uri="{FF2B5EF4-FFF2-40B4-BE49-F238E27FC236}">
                  <a16:creationId xmlns:a16="http://schemas.microsoft.com/office/drawing/2014/main" id="{2680B6FC-5207-4506-A655-60D89473615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332FB148-D431-4A91-B5D2-5A8F88E227F9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 x 8 = 40</a:t>
              </a:r>
            </a:p>
          </p:txBody>
        </p:sp>
      </p:grpSp>
      <p:grpSp>
        <p:nvGrpSpPr>
          <p:cNvPr id="1800" name="Group 1799">
            <a:extLst>
              <a:ext uri="{FF2B5EF4-FFF2-40B4-BE49-F238E27FC236}">
                <a16:creationId xmlns:a16="http://schemas.microsoft.com/office/drawing/2014/main" id="{ED363861-F104-4643-B0E6-5F6617235593}"/>
              </a:ext>
            </a:extLst>
          </p:cNvPr>
          <p:cNvGrpSpPr/>
          <p:nvPr/>
        </p:nvGrpSpPr>
        <p:grpSpPr>
          <a:xfrm>
            <a:off x="5420365" y="486997"/>
            <a:ext cx="1995794" cy="817087"/>
            <a:chOff x="250081" y="372323"/>
            <a:chExt cx="998828" cy="1134018"/>
          </a:xfrm>
        </p:grpSpPr>
        <p:sp>
          <p:nvSpPr>
            <p:cNvPr id="1801" name="Rectangle: Rounded Corners 1800">
              <a:extLst>
                <a:ext uri="{FF2B5EF4-FFF2-40B4-BE49-F238E27FC236}">
                  <a16:creationId xmlns:a16="http://schemas.microsoft.com/office/drawing/2014/main" id="{8843694A-C8F7-4542-AD65-21FB04F12128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0488AB97-037C-45F3-858C-9D4C75ED270E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 x 8 = 48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5134A55-2ED0-4D1A-8F94-65D994B5CA50}"/>
              </a:ext>
            </a:extLst>
          </p:cNvPr>
          <p:cNvGrpSpPr/>
          <p:nvPr/>
        </p:nvGrpSpPr>
        <p:grpSpPr>
          <a:xfrm>
            <a:off x="6315573" y="489819"/>
            <a:ext cx="1995794" cy="817087"/>
            <a:chOff x="250081" y="372323"/>
            <a:chExt cx="998828" cy="1134018"/>
          </a:xfrm>
        </p:grpSpPr>
        <p:sp>
          <p:nvSpPr>
            <p:cNvPr id="1804" name="Rectangle: Rounded Corners 1803">
              <a:extLst>
                <a:ext uri="{FF2B5EF4-FFF2-40B4-BE49-F238E27FC236}">
                  <a16:creationId xmlns:a16="http://schemas.microsoft.com/office/drawing/2014/main" id="{4E878575-4953-4BE8-B89C-F374A5C89D35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5" name="TextBox 1804">
              <a:extLst>
                <a:ext uri="{FF2B5EF4-FFF2-40B4-BE49-F238E27FC236}">
                  <a16:creationId xmlns:a16="http://schemas.microsoft.com/office/drawing/2014/main" id="{DE861527-8460-4C1C-B9DA-3A0012DB99B5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 x 8 = 56</a:t>
              </a:r>
            </a:p>
          </p:txBody>
        </p:sp>
      </p:grpSp>
      <p:grpSp>
        <p:nvGrpSpPr>
          <p:cNvPr id="1806" name="Group 1805">
            <a:extLst>
              <a:ext uri="{FF2B5EF4-FFF2-40B4-BE49-F238E27FC236}">
                <a16:creationId xmlns:a16="http://schemas.microsoft.com/office/drawing/2014/main" id="{8F9FBF15-3DDB-4AF1-BB30-B30245A665AA}"/>
              </a:ext>
            </a:extLst>
          </p:cNvPr>
          <p:cNvGrpSpPr/>
          <p:nvPr/>
        </p:nvGrpSpPr>
        <p:grpSpPr>
          <a:xfrm>
            <a:off x="7212666" y="489855"/>
            <a:ext cx="1995794" cy="817087"/>
            <a:chOff x="250081" y="372323"/>
            <a:chExt cx="998828" cy="1134018"/>
          </a:xfrm>
        </p:grpSpPr>
        <p:sp>
          <p:nvSpPr>
            <p:cNvPr id="1807" name="Rectangle: Rounded Corners 1806">
              <a:extLst>
                <a:ext uri="{FF2B5EF4-FFF2-40B4-BE49-F238E27FC236}">
                  <a16:creationId xmlns:a16="http://schemas.microsoft.com/office/drawing/2014/main" id="{D421BC10-CD96-4720-9D12-BBCE95077011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D1F9B0DE-3199-4619-A17E-0AEA122E6D6A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 x 8 = 64</a:t>
              </a:r>
            </a:p>
          </p:txBody>
        </p:sp>
      </p:grpSp>
      <p:grpSp>
        <p:nvGrpSpPr>
          <p:cNvPr id="1809" name="Group 1808">
            <a:extLst>
              <a:ext uri="{FF2B5EF4-FFF2-40B4-BE49-F238E27FC236}">
                <a16:creationId xmlns:a16="http://schemas.microsoft.com/office/drawing/2014/main" id="{BCA12D2C-2509-41FF-99BC-383BFC2A6DAF}"/>
              </a:ext>
            </a:extLst>
          </p:cNvPr>
          <p:cNvGrpSpPr/>
          <p:nvPr/>
        </p:nvGrpSpPr>
        <p:grpSpPr>
          <a:xfrm>
            <a:off x="8105466" y="489855"/>
            <a:ext cx="1995794" cy="817087"/>
            <a:chOff x="250081" y="372323"/>
            <a:chExt cx="998828" cy="1134018"/>
          </a:xfrm>
        </p:grpSpPr>
        <p:sp>
          <p:nvSpPr>
            <p:cNvPr id="1810" name="Rectangle: Rounded Corners 1809">
              <a:extLst>
                <a:ext uri="{FF2B5EF4-FFF2-40B4-BE49-F238E27FC236}">
                  <a16:creationId xmlns:a16="http://schemas.microsoft.com/office/drawing/2014/main" id="{CED80FF2-8909-4790-B790-91D514DB0BB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9A27C705-7066-4F9A-ADAD-549A5B22D463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 x 8 = 72</a:t>
              </a:r>
            </a:p>
          </p:txBody>
        </p:sp>
      </p:grpSp>
      <p:grpSp>
        <p:nvGrpSpPr>
          <p:cNvPr id="1812" name="Group 1811">
            <a:extLst>
              <a:ext uri="{FF2B5EF4-FFF2-40B4-BE49-F238E27FC236}">
                <a16:creationId xmlns:a16="http://schemas.microsoft.com/office/drawing/2014/main" id="{928964F5-82BF-4920-90C7-72A0CC81F762}"/>
              </a:ext>
            </a:extLst>
          </p:cNvPr>
          <p:cNvGrpSpPr/>
          <p:nvPr/>
        </p:nvGrpSpPr>
        <p:grpSpPr>
          <a:xfrm>
            <a:off x="8998264" y="492846"/>
            <a:ext cx="2231998" cy="817087"/>
            <a:chOff x="250080" y="372323"/>
            <a:chExt cx="1117040" cy="1134018"/>
          </a:xfrm>
        </p:grpSpPr>
        <p:sp>
          <p:nvSpPr>
            <p:cNvPr id="1813" name="Rectangle: Rounded Corners 1812">
              <a:extLst>
                <a:ext uri="{FF2B5EF4-FFF2-40B4-BE49-F238E27FC236}">
                  <a16:creationId xmlns:a16="http://schemas.microsoft.com/office/drawing/2014/main" id="{DF31A233-A6A6-4D9F-AC5A-1AA675BD9062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4" name="TextBox 1813">
              <a:extLst>
                <a:ext uri="{FF2B5EF4-FFF2-40B4-BE49-F238E27FC236}">
                  <a16:creationId xmlns:a16="http://schemas.microsoft.com/office/drawing/2014/main" id="{6B6B9D52-BE99-4BBD-AB9E-594B3230D383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10 x 8 = 8</a:t>
              </a:r>
              <a:r>
                <a:rPr lang="en-GB" sz="3600" dirty="0">
                  <a:latin typeface="Calibri" panose="020F0502020204030204" pitchFamily="34" charset="0"/>
                </a:rPr>
                <a:t>0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5" name="Group 1814">
            <a:extLst>
              <a:ext uri="{FF2B5EF4-FFF2-40B4-BE49-F238E27FC236}">
                <a16:creationId xmlns:a16="http://schemas.microsoft.com/office/drawing/2014/main" id="{A648FBE8-F8A4-4CE4-AC05-6369892FB8B7}"/>
              </a:ext>
            </a:extLst>
          </p:cNvPr>
          <p:cNvGrpSpPr/>
          <p:nvPr/>
        </p:nvGrpSpPr>
        <p:grpSpPr>
          <a:xfrm>
            <a:off x="9444661" y="490943"/>
            <a:ext cx="2231998" cy="817087"/>
            <a:chOff x="250080" y="372323"/>
            <a:chExt cx="1117040" cy="1134018"/>
          </a:xfrm>
        </p:grpSpPr>
        <p:sp>
          <p:nvSpPr>
            <p:cNvPr id="1816" name="Rectangle: Rounded Corners 1815">
              <a:extLst>
                <a:ext uri="{FF2B5EF4-FFF2-40B4-BE49-F238E27FC236}">
                  <a16:creationId xmlns:a16="http://schemas.microsoft.com/office/drawing/2014/main" id="{9FFA3DC7-9407-420C-9E5F-384ABD429254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1B4F9294-9EC4-4EF7-BD5D-2372213D0772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11 x 8 = 88</a:t>
              </a:r>
            </a:p>
          </p:txBody>
        </p:sp>
      </p:grpSp>
      <p:grpSp>
        <p:nvGrpSpPr>
          <p:cNvPr id="1818" name="Group 1817">
            <a:extLst>
              <a:ext uri="{FF2B5EF4-FFF2-40B4-BE49-F238E27FC236}">
                <a16:creationId xmlns:a16="http://schemas.microsoft.com/office/drawing/2014/main" id="{7AB45E5B-B5FC-4F77-AB33-F6C00A07C529}"/>
              </a:ext>
            </a:extLst>
          </p:cNvPr>
          <p:cNvGrpSpPr/>
          <p:nvPr/>
        </p:nvGrpSpPr>
        <p:grpSpPr>
          <a:xfrm>
            <a:off x="9912505" y="489150"/>
            <a:ext cx="2231998" cy="817087"/>
            <a:chOff x="250081" y="372323"/>
            <a:chExt cx="1117040" cy="1134018"/>
          </a:xfrm>
        </p:grpSpPr>
        <p:sp>
          <p:nvSpPr>
            <p:cNvPr id="1819" name="Rectangle: Rounded Corners 1818">
              <a:extLst>
                <a:ext uri="{FF2B5EF4-FFF2-40B4-BE49-F238E27FC236}">
                  <a16:creationId xmlns:a16="http://schemas.microsoft.com/office/drawing/2014/main" id="{CBC1FF38-14D6-417B-B3DC-730B81925DDE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B9E10D66-D484-42A0-BC63-308A4AE65993}"/>
                </a:ext>
              </a:extLst>
            </p:cNvPr>
            <p:cNvSpPr txBox="1"/>
            <p:nvPr/>
          </p:nvSpPr>
          <p:spPr>
            <a:xfrm>
              <a:off x="250081" y="485388"/>
              <a:ext cx="111704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 x 8 = 96</a:t>
              </a:r>
            </a:p>
          </p:txBody>
        </p: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37716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14362" y="1802896"/>
            <a:ext cx="444352" cy="494964"/>
            <a:chOff x="6940995" y="926763"/>
            <a:chExt cx="444352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32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31810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14610" y="1802896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26666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9466" y="1809353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48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23830" y="159983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506630" y="1810287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56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14577" y="160303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97377" y="1813480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64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607471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90271" y="1815073"/>
            <a:ext cx="444352" cy="494964"/>
            <a:chOff x="6947149" y="926763"/>
            <a:chExt cx="444352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72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91192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73992" y="1809353"/>
            <a:ext cx="444352" cy="494964"/>
            <a:chOff x="6947149" y="926763"/>
            <a:chExt cx="444352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93536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76336" y="1815073"/>
            <a:ext cx="444352" cy="494964"/>
            <a:chOff x="6947149" y="926763"/>
            <a:chExt cx="444352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88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80093" y="159816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954940" y="1808614"/>
            <a:ext cx="444352" cy="494964"/>
            <a:chOff x="6939196" y="926763"/>
            <a:chExt cx="444352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96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75" name="Oval 1774">
            <a:extLst>
              <a:ext uri="{FF2B5EF4-FFF2-40B4-BE49-F238E27FC236}">
                <a16:creationId xmlns:a16="http://schemas.microsoft.com/office/drawing/2014/main" id="{485E2991-BD0D-4CD5-B308-21BB1AA67550}"/>
              </a:ext>
            </a:extLst>
          </p:cNvPr>
          <p:cNvSpPr/>
          <p:nvPr/>
        </p:nvSpPr>
        <p:spPr>
          <a:xfrm>
            <a:off x="381436" y="165778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D813071-0E93-4B4A-9966-257367BDE8ED}"/>
              </a:ext>
            </a:extLst>
          </p:cNvPr>
          <p:cNvGrpSpPr/>
          <p:nvPr/>
        </p:nvGrpSpPr>
        <p:grpSpPr>
          <a:xfrm rot="5400000">
            <a:off x="9532943" y="3972186"/>
            <a:ext cx="3299179" cy="174822"/>
            <a:chOff x="5959359" y="5529580"/>
            <a:chExt cx="3299179" cy="174822"/>
          </a:xfrm>
        </p:grpSpPr>
        <p:pic>
          <p:nvPicPr>
            <p:cNvPr id="1875" name="Picture 1874">
              <a:extLst>
                <a:ext uri="{FF2B5EF4-FFF2-40B4-BE49-F238E27FC236}">
                  <a16:creationId xmlns:a16="http://schemas.microsoft.com/office/drawing/2014/main" id="{6215EB98-5DC7-40B7-ADAA-387D0DBA1A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6" name="Picture 1875">
              <a:extLst>
                <a:ext uri="{FF2B5EF4-FFF2-40B4-BE49-F238E27FC236}">
                  <a16:creationId xmlns:a16="http://schemas.microsoft.com/office/drawing/2014/main" id="{E9C96A94-CCFE-4CAE-AB46-A609A97109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7" name="Picture 1876">
              <a:extLst>
                <a:ext uri="{FF2B5EF4-FFF2-40B4-BE49-F238E27FC236}">
                  <a16:creationId xmlns:a16="http://schemas.microsoft.com/office/drawing/2014/main" id="{165E6EC5-7756-4542-A549-C865A9295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8" name="Picture 1877">
              <a:extLst>
                <a:ext uri="{FF2B5EF4-FFF2-40B4-BE49-F238E27FC236}">
                  <a16:creationId xmlns:a16="http://schemas.microsoft.com/office/drawing/2014/main" id="{A88B3B9F-F7D8-4440-B3C6-5E46C1D70B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9" name="Picture 1878">
              <a:extLst>
                <a:ext uri="{FF2B5EF4-FFF2-40B4-BE49-F238E27FC236}">
                  <a16:creationId xmlns:a16="http://schemas.microsoft.com/office/drawing/2014/main" id="{7D88DA15-246F-470F-962F-F0B6D44DDD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0" name="Picture 1879">
              <a:extLst>
                <a:ext uri="{FF2B5EF4-FFF2-40B4-BE49-F238E27FC236}">
                  <a16:creationId xmlns:a16="http://schemas.microsoft.com/office/drawing/2014/main" id="{E4722C87-DC73-4601-85CA-3247779FD1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1" name="Picture 1880">
              <a:extLst>
                <a:ext uri="{FF2B5EF4-FFF2-40B4-BE49-F238E27FC236}">
                  <a16:creationId xmlns:a16="http://schemas.microsoft.com/office/drawing/2014/main" id="{55B19AFF-D0F4-4BF1-9FED-784DA6FCF1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2" name="Picture 1881">
              <a:extLst>
                <a:ext uri="{FF2B5EF4-FFF2-40B4-BE49-F238E27FC236}">
                  <a16:creationId xmlns:a16="http://schemas.microsoft.com/office/drawing/2014/main" id="{AD7A073A-4C3E-4306-995B-BC08C9D19A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255C9C8E-9C46-4A34-B658-8E04A9518A63}"/>
              </a:ext>
            </a:extLst>
          </p:cNvPr>
          <p:cNvGrpSpPr/>
          <p:nvPr/>
        </p:nvGrpSpPr>
        <p:grpSpPr>
          <a:xfrm rot="5400000">
            <a:off x="-292152" y="3973921"/>
            <a:ext cx="3299179" cy="174822"/>
            <a:chOff x="5959359" y="5529580"/>
            <a:chExt cx="3299179" cy="174822"/>
          </a:xfrm>
        </p:grpSpPr>
        <p:pic>
          <p:nvPicPr>
            <p:cNvPr id="1885" name="Picture 1884">
              <a:extLst>
                <a:ext uri="{FF2B5EF4-FFF2-40B4-BE49-F238E27FC236}">
                  <a16:creationId xmlns:a16="http://schemas.microsoft.com/office/drawing/2014/main" id="{E69E3F81-78D8-4A32-BB3A-CAA19A50C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6" name="Picture 1885">
              <a:extLst>
                <a:ext uri="{FF2B5EF4-FFF2-40B4-BE49-F238E27FC236}">
                  <a16:creationId xmlns:a16="http://schemas.microsoft.com/office/drawing/2014/main" id="{DAE91437-BDB3-47D7-B9BD-9F049925DF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7" name="Picture 1886">
              <a:extLst>
                <a:ext uri="{FF2B5EF4-FFF2-40B4-BE49-F238E27FC236}">
                  <a16:creationId xmlns:a16="http://schemas.microsoft.com/office/drawing/2014/main" id="{E46DD630-075A-4AB4-8AC0-395873B21F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8" name="Picture 1887">
              <a:extLst>
                <a:ext uri="{FF2B5EF4-FFF2-40B4-BE49-F238E27FC236}">
                  <a16:creationId xmlns:a16="http://schemas.microsoft.com/office/drawing/2014/main" id="{B10DFF3A-A5CE-424B-A596-DC687A1D79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9" name="Picture 1888">
              <a:extLst>
                <a:ext uri="{FF2B5EF4-FFF2-40B4-BE49-F238E27FC236}">
                  <a16:creationId xmlns:a16="http://schemas.microsoft.com/office/drawing/2014/main" id="{0DE17EB8-FC16-4BAE-8B37-4BF288B903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0" name="Picture 1889">
              <a:extLst>
                <a:ext uri="{FF2B5EF4-FFF2-40B4-BE49-F238E27FC236}">
                  <a16:creationId xmlns:a16="http://schemas.microsoft.com/office/drawing/2014/main" id="{132DAB30-C07A-4A03-A023-1F408BA89C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1" name="Picture 1890">
              <a:extLst>
                <a:ext uri="{FF2B5EF4-FFF2-40B4-BE49-F238E27FC236}">
                  <a16:creationId xmlns:a16="http://schemas.microsoft.com/office/drawing/2014/main" id="{BB9A1667-342A-4408-99FE-091E558D01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2" name="Picture 1891">
              <a:extLst>
                <a:ext uri="{FF2B5EF4-FFF2-40B4-BE49-F238E27FC236}">
                  <a16:creationId xmlns:a16="http://schemas.microsoft.com/office/drawing/2014/main" id="{05E1FF1E-84E5-4FE5-BA07-2D842F28B6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B54ECE8C-655A-4A78-B239-82514AF0CAFA}"/>
              </a:ext>
            </a:extLst>
          </p:cNvPr>
          <p:cNvGrpSpPr/>
          <p:nvPr/>
        </p:nvGrpSpPr>
        <p:grpSpPr>
          <a:xfrm rot="5400000">
            <a:off x="592973" y="3973921"/>
            <a:ext cx="3299179" cy="174822"/>
            <a:chOff x="5959359" y="5529580"/>
            <a:chExt cx="3299179" cy="174822"/>
          </a:xfrm>
        </p:grpSpPr>
        <p:pic>
          <p:nvPicPr>
            <p:cNvPr id="1895" name="Picture 1894">
              <a:extLst>
                <a:ext uri="{FF2B5EF4-FFF2-40B4-BE49-F238E27FC236}">
                  <a16:creationId xmlns:a16="http://schemas.microsoft.com/office/drawing/2014/main" id="{FC7596AA-FA37-490F-92BA-E584DEB2DA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6" name="Picture 1895">
              <a:extLst>
                <a:ext uri="{FF2B5EF4-FFF2-40B4-BE49-F238E27FC236}">
                  <a16:creationId xmlns:a16="http://schemas.microsoft.com/office/drawing/2014/main" id="{065960F2-5466-481F-99CF-23C1CD3DB5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7" name="Picture 1896">
              <a:extLst>
                <a:ext uri="{FF2B5EF4-FFF2-40B4-BE49-F238E27FC236}">
                  <a16:creationId xmlns:a16="http://schemas.microsoft.com/office/drawing/2014/main" id="{7FE8AAC0-7999-47A2-AA3C-1C1EFC77C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8" name="Picture 1897">
              <a:extLst>
                <a:ext uri="{FF2B5EF4-FFF2-40B4-BE49-F238E27FC236}">
                  <a16:creationId xmlns:a16="http://schemas.microsoft.com/office/drawing/2014/main" id="{3B20FBE4-D018-47F7-9A80-F6707B2558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9" name="Picture 1898">
              <a:extLst>
                <a:ext uri="{FF2B5EF4-FFF2-40B4-BE49-F238E27FC236}">
                  <a16:creationId xmlns:a16="http://schemas.microsoft.com/office/drawing/2014/main" id="{8481B9FE-BEE2-4556-8783-5327052871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0" name="Picture 1899">
              <a:extLst>
                <a:ext uri="{FF2B5EF4-FFF2-40B4-BE49-F238E27FC236}">
                  <a16:creationId xmlns:a16="http://schemas.microsoft.com/office/drawing/2014/main" id="{873533F2-6B1A-439F-BE91-DA2E687242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1" name="Picture 1900">
              <a:extLst>
                <a:ext uri="{FF2B5EF4-FFF2-40B4-BE49-F238E27FC236}">
                  <a16:creationId xmlns:a16="http://schemas.microsoft.com/office/drawing/2014/main" id="{EA8B9732-A2D7-4301-88B1-E3FB2316FB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2" name="Picture 1901">
              <a:extLst>
                <a:ext uri="{FF2B5EF4-FFF2-40B4-BE49-F238E27FC236}">
                  <a16:creationId xmlns:a16="http://schemas.microsoft.com/office/drawing/2014/main" id="{B5ABB17F-C360-4E2E-BC54-54ACBC399F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04" name="Group 1903">
            <a:extLst>
              <a:ext uri="{FF2B5EF4-FFF2-40B4-BE49-F238E27FC236}">
                <a16:creationId xmlns:a16="http://schemas.microsoft.com/office/drawing/2014/main" id="{C238619E-54EE-4C55-B19B-4514F39ED23D}"/>
              </a:ext>
            </a:extLst>
          </p:cNvPr>
          <p:cNvGrpSpPr/>
          <p:nvPr/>
        </p:nvGrpSpPr>
        <p:grpSpPr>
          <a:xfrm rot="5400000">
            <a:off x="1488842" y="3973921"/>
            <a:ext cx="3299179" cy="174822"/>
            <a:chOff x="5959359" y="5529580"/>
            <a:chExt cx="3299179" cy="174822"/>
          </a:xfrm>
        </p:grpSpPr>
        <p:pic>
          <p:nvPicPr>
            <p:cNvPr id="1905" name="Picture 1904">
              <a:extLst>
                <a:ext uri="{FF2B5EF4-FFF2-40B4-BE49-F238E27FC236}">
                  <a16:creationId xmlns:a16="http://schemas.microsoft.com/office/drawing/2014/main" id="{922AC45B-E8F7-455F-AF8C-76B1CAF2A3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6" name="Picture 1905">
              <a:extLst>
                <a:ext uri="{FF2B5EF4-FFF2-40B4-BE49-F238E27FC236}">
                  <a16:creationId xmlns:a16="http://schemas.microsoft.com/office/drawing/2014/main" id="{A1D82F02-86B6-40B6-945E-2FF944B704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7" name="Picture 1906">
              <a:extLst>
                <a:ext uri="{FF2B5EF4-FFF2-40B4-BE49-F238E27FC236}">
                  <a16:creationId xmlns:a16="http://schemas.microsoft.com/office/drawing/2014/main" id="{CD7E8F6C-53D8-4133-B92C-D4D81F831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8" name="Picture 1907">
              <a:extLst>
                <a:ext uri="{FF2B5EF4-FFF2-40B4-BE49-F238E27FC236}">
                  <a16:creationId xmlns:a16="http://schemas.microsoft.com/office/drawing/2014/main" id="{5E68542B-7DE8-47C5-8F7C-A4C4E82D9A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9" name="Picture 1908">
              <a:extLst>
                <a:ext uri="{FF2B5EF4-FFF2-40B4-BE49-F238E27FC236}">
                  <a16:creationId xmlns:a16="http://schemas.microsoft.com/office/drawing/2014/main" id="{2E2AA4EF-08C1-453E-BA34-9DCA77852C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0" name="Picture 1909">
              <a:extLst>
                <a:ext uri="{FF2B5EF4-FFF2-40B4-BE49-F238E27FC236}">
                  <a16:creationId xmlns:a16="http://schemas.microsoft.com/office/drawing/2014/main" id="{C0B62490-083C-4B14-AE58-4C609DA3B5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1" name="Picture 1910">
              <a:extLst>
                <a:ext uri="{FF2B5EF4-FFF2-40B4-BE49-F238E27FC236}">
                  <a16:creationId xmlns:a16="http://schemas.microsoft.com/office/drawing/2014/main" id="{6BD1858A-92C1-402E-98E6-80BB76DD60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2" name="Picture 1911">
              <a:extLst>
                <a:ext uri="{FF2B5EF4-FFF2-40B4-BE49-F238E27FC236}">
                  <a16:creationId xmlns:a16="http://schemas.microsoft.com/office/drawing/2014/main" id="{8BD8BBF2-AB19-4DFC-A412-9192292B90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14" name="Group 1913">
            <a:extLst>
              <a:ext uri="{FF2B5EF4-FFF2-40B4-BE49-F238E27FC236}">
                <a16:creationId xmlns:a16="http://schemas.microsoft.com/office/drawing/2014/main" id="{278A2C07-3B27-4460-9845-037662527655}"/>
              </a:ext>
            </a:extLst>
          </p:cNvPr>
          <p:cNvGrpSpPr/>
          <p:nvPr/>
        </p:nvGrpSpPr>
        <p:grpSpPr>
          <a:xfrm rot="5400000">
            <a:off x="2390565" y="3973922"/>
            <a:ext cx="3299179" cy="174822"/>
            <a:chOff x="5959359" y="5529580"/>
            <a:chExt cx="3299179" cy="174822"/>
          </a:xfrm>
        </p:grpSpPr>
        <p:pic>
          <p:nvPicPr>
            <p:cNvPr id="1915" name="Picture 1914">
              <a:extLst>
                <a:ext uri="{FF2B5EF4-FFF2-40B4-BE49-F238E27FC236}">
                  <a16:creationId xmlns:a16="http://schemas.microsoft.com/office/drawing/2014/main" id="{DE275A8A-4D83-4992-A48C-5D642AD41D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6" name="Picture 1915">
              <a:extLst>
                <a:ext uri="{FF2B5EF4-FFF2-40B4-BE49-F238E27FC236}">
                  <a16:creationId xmlns:a16="http://schemas.microsoft.com/office/drawing/2014/main" id="{4A3C4CCE-7849-49F3-BD76-5804B9A130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7" name="Picture 1916">
              <a:extLst>
                <a:ext uri="{FF2B5EF4-FFF2-40B4-BE49-F238E27FC236}">
                  <a16:creationId xmlns:a16="http://schemas.microsoft.com/office/drawing/2014/main" id="{57A5B2E7-3C34-40FE-9E1C-068DE7631F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8" name="Picture 1917">
              <a:extLst>
                <a:ext uri="{FF2B5EF4-FFF2-40B4-BE49-F238E27FC236}">
                  <a16:creationId xmlns:a16="http://schemas.microsoft.com/office/drawing/2014/main" id="{6B664091-DD4E-46C1-BD15-68655EFFC9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9" name="Picture 1918">
              <a:extLst>
                <a:ext uri="{FF2B5EF4-FFF2-40B4-BE49-F238E27FC236}">
                  <a16:creationId xmlns:a16="http://schemas.microsoft.com/office/drawing/2014/main" id="{2873EC04-7C66-4F2F-B155-CD988C3F7D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0" name="Picture 1919">
              <a:extLst>
                <a:ext uri="{FF2B5EF4-FFF2-40B4-BE49-F238E27FC236}">
                  <a16:creationId xmlns:a16="http://schemas.microsoft.com/office/drawing/2014/main" id="{71C5F5C8-503E-48EF-BB5C-218B9E250D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1" name="Picture 1920">
              <a:extLst>
                <a:ext uri="{FF2B5EF4-FFF2-40B4-BE49-F238E27FC236}">
                  <a16:creationId xmlns:a16="http://schemas.microsoft.com/office/drawing/2014/main" id="{4C8188D5-FF52-4A03-9846-BFC040A7D2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2" name="Picture 1921">
              <a:extLst>
                <a:ext uri="{FF2B5EF4-FFF2-40B4-BE49-F238E27FC236}">
                  <a16:creationId xmlns:a16="http://schemas.microsoft.com/office/drawing/2014/main" id="{9BE8E4FD-8763-48A4-92A1-603FE451CA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24" name="Group 1923">
            <a:extLst>
              <a:ext uri="{FF2B5EF4-FFF2-40B4-BE49-F238E27FC236}">
                <a16:creationId xmlns:a16="http://schemas.microsoft.com/office/drawing/2014/main" id="{E8E12ACC-FA80-4776-9890-8118D295E90E}"/>
              </a:ext>
            </a:extLst>
          </p:cNvPr>
          <p:cNvGrpSpPr/>
          <p:nvPr/>
        </p:nvGrpSpPr>
        <p:grpSpPr>
          <a:xfrm rot="5400000">
            <a:off x="3286434" y="3973922"/>
            <a:ext cx="3299179" cy="174822"/>
            <a:chOff x="5959359" y="5529580"/>
            <a:chExt cx="3299179" cy="174822"/>
          </a:xfrm>
        </p:grpSpPr>
        <p:pic>
          <p:nvPicPr>
            <p:cNvPr id="1925" name="Picture 1924">
              <a:extLst>
                <a:ext uri="{FF2B5EF4-FFF2-40B4-BE49-F238E27FC236}">
                  <a16:creationId xmlns:a16="http://schemas.microsoft.com/office/drawing/2014/main" id="{BA5D8F55-BD2F-4C6F-BE0D-BEF20D80B3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6" name="Picture 1925">
              <a:extLst>
                <a:ext uri="{FF2B5EF4-FFF2-40B4-BE49-F238E27FC236}">
                  <a16:creationId xmlns:a16="http://schemas.microsoft.com/office/drawing/2014/main" id="{3AEA5B54-0E3C-4CB0-8C8C-2F7C87F26F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7" name="Picture 1926">
              <a:extLst>
                <a:ext uri="{FF2B5EF4-FFF2-40B4-BE49-F238E27FC236}">
                  <a16:creationId xmlns:a16="http://schemas.microsoft.com/office/drawing/2014/main" id="{CD61D23E-838E-4E05-AC9A-A032C86143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8" name="Picture 1927">
              <a:extLst>
                <a:ext uri="{FF2B5EF4-FFF2-40B4-BE49-F238E27FC236}">
                  <a16:creationId xmlns:a16="http://schemas.microsoft.com/office/drawing/2014/main" id="{AD9764D1-B3E9-41A9-82C9-BF77F04F6F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9" name="Picture 1928">
              <a:extLst>
                <a:ext uri="{FF2B5EF4-FFF2-40B4-BE49-F238E27FC236}">
                  <a16:creationId xmlns:a16="http://schemas.microsoft.com/office/drawing/2014/main" id="{30769BB8-CB10-4408-A02A-B61163917A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0" name="Picture 1929">
              <a:extLst>
                <a:ext uri="{FF2B5EF4-FFF2-40B4-BE49-F238E27FC236}">
                  <a16:creationId xmlns:a16="http://schemas.microsoft.com/office/drawing/2014/main" id="{AB1A6B4F-85E8-4ACA-AB46-DA9C31203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1" name="Picture 1930">
              <a:extLst>
                <a:ext uri="{FF2B5EF4-FFF2-40B4-BE49-F238E27FC236}">
                  <a16:creationId xmlns:a16="http://schemas.microsoft.com/office/drawing/2014/main" id="{FEAB0FAC-2F6A-4257-80F6-11D9A6A752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2" name="Picture 1931">
              <a:extLst>
                <a:ext uri="{FF2B5EF4-FFF2-40B4-BE49-F238E27FC236}">
                  <a16:creationId xmlns:a16="http://schemas.microsoft.com/office/drawing/2014/main" id="{BA0E3293-E3C7-41FD-90A2-BCF6B63FEF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34" name="Group 1933">
            <a:extLst>
              <a:ext uri="{FF2B5EF4-FFF2-40B4-BE49-F238E27FC236}">
                <a16:creationId xmlns:a16="http://schemas.microsoft.com/office/drawing/2014/main" id="{B3E20107-7241-4309-8628-DC2A0DE410E6}"/>
              </a:ext>
            </a:extLst>
          </p:cNvPr>
          <p:cNvGrpSpPr/>
          <p:nvPr/>
        </p:nvGrpSpPr>
        <p:grpSpPr>
          <a:xfrm rot="5400000">
            <a:off x="4171559" y="3973922"/>
            <a:ext cx="3299179" cy="174822"/>
            <a:chOff x="5959359" y="5529580"/>
            <a:chExt cx="3299179" cy="174822"/>
          </a:xfrm>
        </p:grpSpPr>
        <p:pic>
          <p:nvPicPr>
            <p:cNvPr id="1935" name="Picture 1934">
              <a:extLst>
                <a:ext uri="{FF2B5EF4-FFF2-40B4-BE49-F238E27FC236}">
                  <a16:creationId xmlns:a16="http://schemas.microsoft.com/office/drawing/2014/main" id="{601BB327-19B2-4358-ACF4-0C283FB5B0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6" name="Picture 1935">
              <a:extLst>
                <a:ext uri="{FF2B5EF4-FFF2-40B4-BE49-F238E27FC236}">
                  <a16:creationId xmlns:a16="http://schemas.microsoft.com/office/drawing/2014/main" id="{A4A9421B-D0F2-435A-9B4D-C2364C300A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7" name="Picture 1936">
              <a:extLst>
                <a:ext uri="{FF2B5EF4-FFF2-40B4-BE49-F238E27FC236}">
                  <a16:creationId xmlns:a16="http://schemas.microsoft.com/office/drawing/2014/main" id="{BEAD9D93-96E9-4006-A579-BFAE51DF39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8" name="Picture 1937">
              <a:extLst>
                <a:ext uri="{FF2B5EF4-FFF2-40B4-BE49-F238E27FC236}">
                  <a16:creationId xmlns:a16="http://schemas.microsoft.com/office/drawing/2014/main" id="{F1E5FDE7-78C4-4A41-A202-1A5E78FCA1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9" name="Picture 1938">
              <a:extLst>
                <a:ext uri="{FF2B5EF4-FFF2-40B4-BE49-F238E27FC236}">
                  <a16:creationId xmlns:a16="http://schemas.microsoft.com/office/drawing/2014/main" id="{39BD28C9-B6C1-4726-94EC-8DEFCB31F9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0" name="Picture 1939">
              <a:extLst>
                <a:ext uri="{FF2B5EF4-FFF2-40B4-BE49-F238E27FC236}">
                  <a16:creationId xmlns:a16="http://schemas.microsoft.com/office/drawing/2014/main" id="{5132732D-7FF9-4FA0-A087-ADBB69C342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1" name="Picture 1940">
              <a:extLst>
                <a:ext uri="{FF2B5EF4-FFF2-40B4-BE49-F238E27FC236}">
                  <a16:creationId xmlns:a16="http://schemas.microsoft.com/office/drawing/2014/main" id="{D6831B05-50DB-404B-A8F9-F1BF94B78A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2" name="Picture 1941">
              <a:extLst>
                <a:ext uri="{FF2B5EF4-FFF2-40B4-BE49-F238E27FC236}">
                  <a16:creationId xmlns:a16="http://schemas.microsoft.com/office/drawing/2014/main" id="{E403A3AE-2673-406F-826F-EB878C06B9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44" name="Group 1943">
            <a:extLst>
              <a:ext uri="{FF2B5EF4-FFF2-40B4-BE49-F238E27FC236}">
                <a16:creationId xmlns:a16="http://schemas.microsoft.com/office/drawing/2014/main" id="{A5F8F0B9-B51C-444F-97CC-C5A8E4B0DF74}"/>
              </a:ext>
            </a:extLst>
          </p:cNvPr>
          <p:cNvGrpSpPr/>
          <p:nvPr/>
        </p:nvGrpSpPr>
        <p:grpSpPr>
          <a:xfrm rot="5400000">
            <a:off x="5067428" y="3973922"/>
            <a:ext cx="3299179" cy="174822"/>
            <a:chOff x="5959359" y="5529580"/>
            <a:chExt cx="3299179" cy="174822"/>
          </a:xfrm>
        </p:grpSpPr>
        <p:pic>
          <p:nvPicPr>
            <p:cNvPr id="1945" name="Picture 1944">
              <a:extLst>
                <a:ext uri="{FF2B5EF4-FFF2-40B4-BE49-F238E27FC236}">
                  <a16:creationId xmlns:a16="http://schemas.microsoft.com/office/drawing/2014/main" id="{47097728-1422-46F9-9B2E-3BCD6890BF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6" name="Picture 1945">
              <a:extLst>
                <a:ext uri="{FF2B5EF4-FFF2-40B4-BE49-F238E27FC236}">
                  <a16:creationId xmlns:a16="http://schemas.microsoft.com/office/drawing/2014/main" id="{F0472352-0D60-47D2-B071-089ED423B7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7" name="Picture 1946">
              <a:extLst>
                <a:ext uri="{FF2B5EF4-FFF2-40B4-BE49-F238E27FC236}">
                  <a16:creationId xmlns:a16="http://schemas.microsoft.com/office/drawing/2014/main" id="{C5D0B97E-60CC-4CE6-971D-9F4367FB53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8" name="Picture 1947">
              <a:extLst>
                <a:ext uri="{FF2B5EF4-FFF2-40B4-BE49-F238E27FC236}">
                  <a16:creationId xmlns:a16="http://schemas.microsoft.com/office/drawing/2014/main" id="{DB54B455-15C5-4F9F-9B24-B368C97A60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9" name="Picture 1948">
              <a:extLst>
                <a:ext uri="{FF2B5EF4-FFF2-40B4-BE49-F238E27FC236}">
                  <a16:creationId xmlns:a16="http://schemas.microsoft.com/office/drawing/2014/main" id="{31E0216C-AD25-4F29-9C34-99F80A0A11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0" name="Picture 1949">
              <a:extLst>
                <a:ext uri="{FF2B5EF4-FFF2-40B4-BE49-F238E27FC236}">
                  <a16:creationId xmlns:a16="http://schemas.microsoft.com/office/drawing/2014/main" id="{3B3F4069-17DA-44DF-A600-1365EAF809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1" name="Picture 1950">
              <a:extLst>
                <a:ext uri="{FF2B5EF4-FFF2-40B4-BE49-F238E27FC236}">
                  <a16:creationId xmlns:a16="http://schemas.microsoft.com/office/drawing/2014/main" id="{16134B22-D41F-4C87-8468-0065CE1A01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2" name="Picture 1951">
              <a:extLst>
                <a:ext uri="{FF2B5EF4-FFF2-40B4-BE49-F238E27FC236}">
                  <a16:creationId xmlns:a16="http://schemas.microsoft.com/office/drawing/2014/main" id="{1A23670C-AB18-4425-A556-CA612F5C0B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54" name="Group 1953">
            <a:extLst>
              <a:ext uri="{FF2B5EF4-FFF2-40B4-BE49-F238E27FC236}">
                <a16:creationId xmlns:a16="http://schemas.microsoft.com/office/drawing/2014/main" id="{3343010A-C6BB-4F8C-8B9C-2BE8F5C7D89C}"/>
              </a:ext>
            </a:extLst>
          </p:cNvPr>
          <p:cNvGrpSpPr/>
          <p:nvPr/>
        </p:nvGrpSpPr>
        <p:grpSpPr>
          <a:xfrm rot="5400000">
            <a:off x="5967426" y="3972185"/>
            <a:ext cx="3299179" cy="174822"/>
            <a:chOff x="5959359" y="5529580"/>
            <a:chExt cx="3299179" cy="174822"/>
          </a:xfrm>
        </p:grpSpPr>
        <p:pic>
          <p:nvPicPr>
            <p:cNvPr id="1955" name="Picture 1954">
              <a:extLst>
                <a:ext uri="{FF2B5EF4-FFF2-40B4-BE49-F238E27FC236}">
                  <a16:creationId xmlns:a16="http://schemas.microsoft.com/office/drawing/2014/main" id="{420EF186-4A97-46AC-8692-C27BF2FDA1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6" name="Picture 1955">
              <a:extLst>
                <a:ext uri="{FF2B5EF4-FFF2-40B4-BE49-F238E27FC236}">
                  <a16:creationId xmlns:a16="http://schemas.microsoft.com/office/drawing/2014/main" id="{A88A3D06-346C-4A1C-B37C-200C12CC2E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7" name="Picture 1956">
              <a:extLst>
                <a:ext uri="{FF2B5EF4-FFF2-40B4-BE49-F238E27FC236}">
                  <a16:creationId xmlns:a16="http://schemas.microsoft.com/office/drawing/2014/main" id="{FB558B1E-4F3C-45A7-8A35-513B85FD03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8" name="Picture 1957">
              <a:extLst>
                <a:ext uri="{FF2B5EF4-FFF2-40B4-BE49-F238E27FC236}">
                  <a16:creationId xmlns:a16="http://schemas.microsoft.com/office/drawing/2014/main" id="{71CC7F87-2361-4101-8B0E-9B76C27F12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9" name="Picture 1958">
              <a:extLst>
                <a:ext uri="{FF2B5EF4-FFF2-40B4-BE49-F238E27FC236}">
                  <a16:creationId xmlns:a16="http://schemas.microsoft.com/office/drawing/2014/main" id="{F970CC78-B1C6-4C3F-9881-98C9B7840C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0" name="Picture 1959">
              <a:extLst>
                <a:ext uri="{FF2B5EF4-FFF2-40B4-BE49-F238E27FC236}">
                  <a16:creationId xmlns:a16="http://schemas.microsoft.com/office/drawing/2014/main" id="{2135142C-BE06-4015-A08D-3CA1D5B3FA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1" name="Picture 1960">
              <a:extLst>
                <a:ext uri="{FF2B5EF4-FFF2-40B4-BE49-F238E27FC236}">
                  <a16:creationId xmlns:a16="http://schemas.microsoft.com/office/drawing/2014/main" id="{D41FE7C4-10D9-4E64-953C-D5A7460062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2" name="Picture 1961">
              <a:extLst>
                <a:ext uri="{FF2B5EF4-FFF2-40B4-BE49-F238E27FC236}">
                  <a16:creationId xmlns:a16="http://schemas.microsoft.com/office/drawing/2014/main" id="{56659DD3-414B-4F9F-840E-3855C17B7A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64" name="Group 1963">
            <a:extLst>
              <a:ext uri="{FF2B5EF4-FFF2-40B4-BE49-F238E27FC236}">
                <a16:creationId xmlns:a16="http://schemas.microsoft.com/office/drawing/2014/main" id="{9B030D8E-A2B4-4F1F-A106-346E2BC145E9}"/>
              </a:ext>
            </a:extLst>
          </p:cNvPr>
          <p:cNvGrpSpPr/>
          <p:nvPr/>
        </p:nvGrpSpPr>
        <p:grpSpPr>
          <a:xfrm rot="5400000">
            <a:off x="6863295" y="3972185"/>
            <a:ext cx="3299179" cy="174822"/>
            <a:chOff x="5959359" y="5529580"/>
            <a:chExt cx="3299179" cy="174822"/>
          </a:xfrm>
        </p:grpSpPr>
        <p:pic>
          <p:nvPicPr>
            <p:cNvPr id="1965" name="Picture 1964">
              <a:extLst>
                <a:ext uri="{FF2B5EF4-FFF2-40B4-BE49-F238E27FC236}">
                  <a16:creationId xmlns:a16="http://schemas.microsoft.com/office/drawing/2014/main" id="{0DEC7A64-CAE2-4537-B0A1-8C63726947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6" name="Picture 1965">
              <a:extLst>
                <a:ext uri="{FF2B5EF4-FFF2-40B4-BE49-F238E27FC236}">
                  <a16:creationId xmlns:a16="http://schemas.microsoft.com/office/drawing/2014/main" id="{FA605571-D701-4464-AB90-8872D40FF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7" name="Picture 1966">
              <a:extLst>
                <a:ext uri="{FF2B5EF4-FFF2-40B4-BE49-F238E27FC236}">
                  <a16:creationId xmlns:a16="http://schemas.microsoft.com/office/drawing/2014/main" id="{92671587-A2E9-4992-83F0-809B11A375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8" name="Picture 1967">
              <a:extLst>
                <a:ext uri="{FF2B5EF4-FFF2-40B4-BE49-F238E27FC236}">
                  <a16:creationId xmlns:a16="http://schemas.microsoft.com/office/drawing/2014/main" id="{6119130C-6CBE-416C-93F6-28698D52FA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9" name="Picture 1968">
              <a:extLst>
                <a:ext uri="{FF2B5EF4-FFF2-40B4-BE49-F238E27FC236}">
                  <a16:creationId xmlns:a16="http://schemas.microsoft.com/office/drawing/2014/main" id="{B36561DA-4516-4AE0-B946-C651D47B2C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0" name="Picture 1969">
              <a:extLst>
                <a:ext uri="{FF2B5EF4-FFF2-40B4-BE49-F238E27FC236}">
                  <a16:creationId xmlns:a16="http://schemas.microsoft.com/office/drawing/2014/main" id="{7C5F034F-3D63-43FB-86E5-8A19D1C087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1" name="Picture 1970">
              <a:extLst>
                <a:ext uri="{FF2B5EF4-FFF2-40B4-BE49-F238E27FC236}">
                  <a16:creationId xmlns:a16="http://schemas.microsoft.com/office/drawing/2014/main" id="{5C933AEE-3920-4D99-8904-D7BC40F19C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2" name="Picture 1971">
              <a:extLst>
                <a:ext uri="{FF2B5EF4-FFF2-40B4-BE49-F238E27FC236}">
                  <a16:creationId xmlns:a16="http://schemas.microsoft.com/office/drawing/2014/main" id="{E2A2BCEA-6163-4780-BE65-E257985DD6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74" name="Group 1973">
            <a:extLst>
              <a:ext uri="{FF2B5EF4-FFF2-40B4-BE49-F238E27FC236}">
                <a16:creationId xmlns:a16="http://schemas.microsoft.com/office/drawing/2014/main" id="{0658B26D-30F7-45FF-B129-3CB03D93E14B}"/>
              </a:ext>
            </a:extLst>
          </p:cNvPr>
          <p:cNvGrpSpPr/>
          <p:nvPr/>
        </p:nvGrpSpPr>
        <p:grpSpPr>
          <a:xfrm rot="5400000">
            <a:off x="7748420" y="3972186"/>
            <a:ext cx="3299179" cy="174822"/>
            <a:chOff x="5959359" y="5529580"/>
            <a:chExt cx="3299179" cy="174822"/>
          </a:xfrm>
        </p:grpSpPr>
        <p:pic>
          <p:nvPicPr>
            <p:cNvPr id="1975" name="Picture 1974">
              <a:extLst>
                <a:ext uri="{FF2B5EF4-FFF2-40B4-BE49-F238E27FC236}">
                  <a16:creationId xmlns:a16="http://schemas.microsoft.com/office/drawing/2014/main" id="{CD2372F4-B4D5-4742-80B0-5FA2220B9B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6" name="Picture 1975">
              <a:extLst>
                <a:ext uri="{FF2B5EF4-FFF2-40B4-BE49-F238E27FC236}">
                  <a16:creationId xmlns:a16="http://schemas.microsoft.com/office/drawing/2014/main" id="{C8B441D6-C072-415B-9660-374D34F471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7" name="Picture 1976">
              <a:extLst>
                <a:ext uri="{FF2B5EF4-FFF2-40B4-BE49-F238E27FC236}">
                  <a16:creationId xmlns:a16="http://schemas.microsoft.com/office/drawing/2014/main" id="{934B1DAD-8963-4B5D-A6A3-CFD6755C58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8" name="Picture 1977">
              <a:extLst>
                <a:ext uri="{FF2B5EF4-FFF2-40B4-BE49-F238E27FC236}">
                  <a16:creationId xmlns:a16="http://schemas.microsoft.com/office/drawing/2014/main" id="{0D6CE648-C9F5-455B-BA35-05923D0A91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9" name="Picture 1978">
              <a:extLst>
                <a:ext uri="{FF2B5EF4-FFF2-40B4-BE49-F238E27FC236}">
                  <a16:creationId xmlns:a16="http://schemas.microsoft.com/office/drawing/2014/main" id="{296617AE-5BE3-485D-886A-8EDC36AC0D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0" name="Picture 1979">
              <a:extLst>
                <a:ext uri="{FF2B5EF4-FFF2-40B4-BE49-F238E27FC236}">
                  <a16:creationId xmlns:a16="http://schemas.microsoft.com/office/drawing/2014/main" id="{59F6D835-A23E-4E9D-9022-02CE18D0FC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1" name="Picture 1980">
              <a:extLst>
                <a:ext uri="{FF2B5EF4-FFF2-40B4-BE49-F238E27FC236}">
                  <a16:creationId xmlns:a16="http://schemas.microsoft.com/office/drawing/2014/main" id="{53896905-6A6D-492F-8707-6E4E046454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2" name="Picture 1981">
              <a:extLst>
                <a:ext uri="{FF2B5EF4-FFF2-40B4-BE49-F238E27FC236}">
                  <a16:creationId xmlns:a16="http://schemas.microsoft.com/office/drawing/2014/main" id="{2D296D31-E080-4DA9-A07A-5B232F44FA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84" name="Group 1983">
            <a:extLst>
              <a:ext uri="{FF2B5EF4-FFF2-40B4-BE49-F238E27FC236}">
                <a16:creationId xmlns:a16="http://schemas.microsoft.com/office/drawing/2014/main" id="{268A96E2-A502-4956-BA12-60C3BEF66060}"/>
              </a:ext>
            </a:extLst>
          </p:cNvPr>
          <p:cNvGrpSpPr/>
          <p:nvPr/>
        </p:nvGrpSpPr>
        <p:grpSpPr>
          <a:xfrm rot="5400000">
            <a:off x="8630503" y="3972186"/>
            <a:ext cx="3299179" cy="174822"/>
            <a:chOff x="5959359" y="5529580"/>
            <a:chExt cx="3299179" cy="174822"/>
          </a:xfrm>
        </p:grpSpPr>
        <p:pic>
          <p:nvPicPr>
            <p:cNvPr id="1985" name="Picture 1984">
              <a:extLst>
                <a:ext uri="{FF2B5EF4-FFF2-40B4-BE49-F238E27FC236}">
                  <a16:creationId xmlns:a16="http://schemas.microsoft.com/office/drawing/2014/main" id="{8802B501-9B7D-4AD3-A55B-BC50C74D16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6" name="Picture 1985">
              <a:extLst>
                <a:ext uri="{FF2B5EF4-FFF2-40B4-BE49-F238E27FC236}">
                  <a16:creationId xmlns:a16="http://schemas.microsoft.com/office/drawing/2014/main" id="{0AD69D0C-D1F4-454B-959C-C55997B38B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7" name="Picture 1986">
              <a:extLst>
                <a:ext uri="{FF2B5EF4-FFF2-40B4-BE49-F238E27FC236}">
                  <a16:creationId xmlns:a16="http://schemas.microsoft.com/office/drawing/2014/main" id="{C6CBD1CE-F26E-451F-B14C-D92605DCF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8" name="Picture 1987">
              <a:extLst>
                <a:ext uri="{FF2B5EF4-FFF2-40B4-BE49-F238E27FC236}">
                  <a16:creationId xmlns:a16="http://schemas.microsoft.com/office/drawing/2014/main" id="{2C549D3F-E2F3-49B6-892E-F6D366E606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9" name="Picture 1988">
              <a:extLst>
                <a:ext uri="{FF2B5EF4-FFF2-40B4-BE49-F238E27FC236}">
                  <a16:creationId xmlns:a16="http://schemas.microsoft.com/office/drawing/2014/main" id="{FE60CAB2-EA0E-49FF-B875-C95121C5A6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0" name="Picture 1989">
              <a:extLst>
                <a:ext uri="{FF2B5EF4-FFF2-40B4-BE49-F238E27FC236}">
                  <a16:creationId xmlns:a16="http://schemas.microsoft.com/office/drawing/2014/main" id="{2E02E35E-4FA5-4935-8281-825AFE0746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1" name="Picture 1990">
              <a:extLst>
                <a:ext uri="{FF2B5EF4-FFF2-40B4-BE49-F238E27FC236}">
                  <a16:creationId xmlns:a16="http://schemas.microsoft.com/office/drawing/2014/main" id="{9864AD90-BB03-489C-9EEE-87B2BDB8CC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2" name="Picture 1991">
              <a:extLst>
                <a:ext uri="{FF2B5EF4-FFF2-40B4-BE49-F238E27FC236}">
                  <a16:creationId xmlns:a16="http://schemas.microsoft.com/office/drawing/2014/main" id="{9293FFD6-895E-493B-9454-CBAE80FD31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30877415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7 L 0.01927 -0.03796 C 0.02331 -0.0463 0.0293 -0.05046 0.03581 -0.05046 C 0.04297 -0.05046 0.04883 -0.0463 0.05286 -0.03796 L 0.07253 -3.7037E-7 " pathEditMode="relative" rAng="0" ptsTypes="AAAAA">
                                      <p:cBhvr>
                                        <p:cTn id="2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7037E-7 L 0.0918 -0.03773 C 0.09596 -0.04606 0.10221 -0.05046 0.10846 -0.05046 C 0.11588 -0.05046 0.12174 -0.04606 0.12578 -0.03773 L 0.14583 -3.7037E-7 " pathEditMode="relative" rAng="0" ptsTypes="AAAAA">
                                      <p:cBhvr>
                                        <p:cTn id="4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7 L 0.16575 -0.03819 C 0.17005 -0.0463 0.1763 -0.05046 0.18281 -0.05046 C 0.19036 -0.05046 0.19635 -0.0463 0.20052 -0.03819 L 0.2207 -3.7037E-7 " pathEditMode="relative" rAng="0" ptsTypes="AAAAA">
                                      <p:cBhvr>
                                        <p:cTn id="6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7 L 0.2401 -0.03843 C 0.24401 -0.04699 0.25026 -0.05116 0.25677 -0.05116 C 0.26419 -0.05116 0.27005 -0.04699 0.27396 -0.03843 L 0.29388 -3.7037E-7 " pathEditMode="relative" rAng="0" ptsTypes="AAAAA">
                                      <p:cBhvr>
                                        <p:cTn id="83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5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7 L 0.31341 -0.03843 C 0.31745 -0.04722 0.3237 -0.05116 0.33008 -0.05116 C 0.33737 -0.05116 0.34336 -0.04722 0.3474 -0.03843 L 0.36719 -3.7037E-7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500"/>
                            </p:stCondLst>
                            <p:childTnLst>
                              <p:par>
                                <p:cTn id="1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7 L 0.38672 -0.0375 C 0.39075 -0.04583 0.39687 -0.05023 0.40338 -0.05023 C 0.41068 -0.05023 0.41654 -0.04583 0.42057 -0.0375 L 0.44036 -3.7037E-7 " pathEditMode="relative" rAng="0" ptsTypes="AAAAA">
                                      <p:cBhvr>
                                        <p:cTn id="125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0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500"/>
                                        <p:tgtEl>
                                          <p:spTgt spid="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500"/>
                            </p:stCondLst>
                            <p:childTnLst>
                              <p:par>
                                <p:cTn id="1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7 L 0.4599 -0.03819 C 0.46393 -0.04676 0.47005 -0.05116 0.47656 -0.05116 C 0.48385 -0.05116 0.48971 -0.04676 0.49375 -0.03819 L 0.51354 -3.7037E-7 " pathEditMode="relative" rAng="0" ptsTypes="AAAAA">
                                      <p:cBhvr>
                                        <p:cTn id="14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00"/>
                            </p:stCondLst>
                            <p:childTnLst>
                              <p:par>
                                <p:cTn id="1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500"/>
                                        <p:tgtEl>
                                          <p:spTgt spid="1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500"/>
                            </p:stCondLst>
                            <p:childTnLst>
                              <p:par>
                                <p:cTn id="1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7037E-7 L 0.53307 -0.0375 C 0.53724 -0.04583 0.54336 -0.05023 0.54974 -0.05023 C 0.55716 -0.05023 0.56302 -0.04583 0.56706 -0.0375 L 0.58685 -3.7037E-7 " pathEditMode="relative" rAng="0" ptsTypes="AAAAA">
                                      <p:cBhvr>
                                        <p:cTn id="167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500"/>
                                        <p:tgtEl>
                                          <p:spTgt spid="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500"/>
                            </p:stCondLst>
                            <p:childTnLst>
                              <p:par>
                                <p:cTn id="1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37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7037E-7 L 0.60638 -0.03819 C 0.61042 -0.04676 0.61654 -0.05116 0.62305 -0.05116 C 0.63034 -0.05116 0.6362 -0.04676 0.64023 -0.03819 L 0.66003 -3.7037E-7 " pathEditMode="relative" rAng="0" ptsTypes="AAAAA">
                                      <p:cBhvr>
                                        <p:cTn id="18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>
                            <p:stCondLst>
                              <p:cond delay="1000"/>
                            </p:stCondLst>
                            <p:childTnLst>
                              <p:par>
                                <p:cTn id="1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500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1500"/>
                            </p:stCondLst>
                            <p:childTnLst>
                              <p:par>
                                <p:cTn id="19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1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37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3 -3.7037E-7 L 0.67956 -0.03819 C 0.68359 -0.04676 0.68971 -0.05116 0.69622 -0.05116 C 0.70351 -0.05116 0.70937 -0.04676 0.71354 -0.03819 L 0.7332 -3.7037E-7 " pathEditMode="relative" rAng="0" ptsTypes="AAAAA">
                                      <p:cBhvr>
                                        <p:cTn id="209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3" dur="500"/>
                                        <p:tgtEl>
                                          <p:spTgt spid="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1500"/>
                            </p:stCondLst>
                            <p:childTnLst>
                              <p:par>
                                <p:cTn id="2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1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37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7037E-7 L 0.75273 -0.0375 C 0.75677 -0.04583 0.76302 -0.05023 0.7694 -0.05023 C 0.77682 -0.05023 0.78268 -0.04583 0.78672 -0.0375 L 0.80651 -3.7037E-7 " pathEditMode="relative" rAng="0" ptsTypes="AAAAA">
                                      <p:cBhvr>
                                        <p:cTn id="23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1000"/>
                            </p:stCondLst>
                            <p:childTnLst>
                              <p:par>
                                <p:cTn id="2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4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>
                            <p:stCondLst>
                              <p:cond delay="1500"/>
                            </p:stCondLst>
                            <p:childTnLst>
                              <p:par>
                                <p:cTn id="2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1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" presetID="37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7037E-7 L 0.82604 -0.03819 C 0.83008 -0.04676 0.8362 -0.05116 0.84271 -0.05116 C 0.85 -0.05116 0.85586 -0.04676 0.8599 -0.03819 L 0.87969 -3.7037E-7 " pathEditMode="relative" rAng="0" ptsTypes="AAAAA">
                                      <p:cBhvr>
                                        <p:cTn id="25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1000"/>
                            </p:stCondLst>
                            <p:childTnLst>
                              <p:par>
                                <p:cTn id="2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5" dur="500"/>
                                        <p:tgtEl>
                                          <p:spTgt spid="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>
                            <p:stCondLst>
                              <p:cond delay="1500"/>
                            </p:stCondLst>
                            <p:childTnLst>
                              <p:par>
                                <p:cTn id="2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4" grpId="0" animBg="1"/>
      <p:bldP spid="1767" grpId="0" animBg="1"/>
      <p:bldP spid="1785" grpId="0" animBg="1"/>
      <p:bldP spid="1821" grpId="0" animBg="1"/>
      <p:bldP spid="1827" grpId="0" animBg="1"/>
      <p:bldP spid="1833" grpId="0" animBg="1"/>
      <p:bldP spid="1839" grpId="0" animBg="1"/>
      <p:bldP spid="1845" grpId="0" animBg="1"/>
      <p:bldP spid="1851" grpId="0" animBg="1"/>
      <p:bldP spid="1857" grpId="0" animBg="1"/>
      <p:bldP spid="1863" grpId="0" animBg="1"/>
      <p:bldP spid="1869" grpId="0" animBg="1"/>
      <p:bldP spid="1775" grpId="0" animBg="1"/>
      <p:bldP spid="1775" grpId="1" animBg="1"/>
      <p:bldP spid="1775" grpId="2" animBg="1"/>
      <p:bldP spid="1775" grpId="3" animBg="1"/>
      <p:bldP spid="1775" grpId="4" animBg="1"/>
      <p:bldP spid="1775" grpId="5" animBg="1"/>
      <p:bldP spid="1775" grpId="6" animBg="1"/>
      <p:bldP spid="1775" grpId="7" animBg="1"/>
      <p:bldP spid="1775" grpId="8" animBg="1"/>
      <p:bldP spid="1775" grpId="9" animBg="1"/>
      <p:bldP spid="1775" grpId="10" animBg="1"/>
      <p:bldP spid="1775" grpId="11" animBg="1"/>
      <p:bldP spid="1775" grpId="12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292C98-4FE8-4404-94AB-CF32DDDEB2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Connect the 4 and 8 times tables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85CDD59-9092-4E2C-9CDA-F1EC61A9A95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46062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294876" y="909265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89400" y="906512"/>
            <a:ext cx="232967" cy="494964"/>
            <a:chOff x="7007418" y="926763"/>
            <a:chExt cx="23296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52057" y="698113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42606" y="693682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86141" y="904130"/>
            <a:ext cx="246564" cy="494964"/>
            <a:chOff x="7013060" y="926763"/>
            <a:chExt cx="246564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7013060" y="928608"/>
              <a:ext cx="246564" cy="493119"/>
              <a:chOff x="7013060" y="928608"/>
              <a:chExt cx="246564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7013060" y="1021617"/>
                <a:ext cx="246564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59187" y="922309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36058" y="69368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12704" y="904130"/>
            <a:ext cx="444352" cy="494964"/>
            <a:chOff x="6940995" y="926763"/>
            <a:chExt cx="444352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29048" y="6914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05694" y="901853"/>
            <a:ext cx="444352" cy="494964"/>
            <a:chOff x="6940995" y="926763"/>
            <a:chExt cx="444352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23142" y="6914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05942" y="901853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17998" y="69786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0798" y="908310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15162" y="69879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497962" y="909244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28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05909" y="70198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88709" y="912437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32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598803" y="70358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81603" y="914030"/>
            <a:ext cx="444352" cy="494964"/>
            <a:chOff x="6947149" y="926763"/>
            <a:chExt cx="444352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82524" y="69786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65324" y="908310"/>
            <a:ext cx="444352" cy="494964"/>
            <a:chOff x="6947149" y="926763"/>
            <a:chExt cx="444352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84868" y="70358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67668" y="914030"/>
            <a:ext cx="444352" cy="494964"/>
            <a:chOff x="6947149" y="926763"/>
            <a:chExt cx="444352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44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71425" y="69712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946272" y="907571"/>
            <a:ext cx="444352" cy="494964"/>
            <a:chOff x="6939196" y="926763"/>
            <a:chExt cx="444352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48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75" name="Oval 1774">
            <a:extLst>
              <a:ext uri="{FF2B5EF4-FFF2-40B4-BE49-F238E27FC236}">
                <a16:creationId xmlns:a16="http://schemas.microsoft.com/office/drawing/2014/main" id="{485E2991-BD0D-4CD5-B308-21BB1AA67550}"/>
              </a:ext>
            </a:extLst>
          </p:cNvPr>
          <p:cNvSpPr/>
          <p:nvPr/>
        </p:nvSpPr>
        <p:spPr>
          <a:xfrm>
            <a:off x="372768" y="756741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D813071-0E93-4B4A-9966-257367BDE8ED}"/>
              </a:ext>
            </a:extLst>
          </p:cNvPr>
          <p:cNvGrpSpPr/>
          <p:nvPr/>
        </p:nvGrpSpPr>
        <p:grpSpPr>
          <a:xfrm rot="5400000">
            <a:off x="10418990" y="2176430"/>
            <a:ext cx="1509751" cy="174822"/>
            <a:chOff x="5959359" y="5529580"/>
            <a:chExt cx="1509751" cy="174822"/>
          </a:xfrm>
        </p:grpSpPr>
        <p:pic>
          <p:nvPicPr>
            <p:cNvPr id="1875" name="Picture 1874">
              <a:extLst>
                <a:ext uri="{FF2B5EF4-FFF2-40B4-BE49-F238E27FC236}">
                  <a16:creationId xmlns:a16="http://schemas.microsoft.com/office/drawing/2014/main" id="{6215EB98-5DC7-40B7-ADAA-387D0DBA1A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6" name="Picture 1875">
              <a:extLst>
                <a:ext uri="{FF2B5EF4-FFF2-40B4-BE49-F238E27FC236}">
                  <a16:creationId xmlns:a16="http://schemas.microsoft.com/office/drawing/2014/main" id="{E9C96A94-CCFE-4CAE-AB46-A609A97109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7" name="Picture 1876">
              <a:extLst>
                <a:ext uri="{FF2B5EF4-FFF2-40B4-BE49-F238E27FC236}">
                  <a16:creationId xmlns:a16="http://schemas.microsoft.com/office/drawing/2014/main" id="{165E6EC5-7756-4542-A549-C865A9295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8" name="Picture 1877">
              <a:extLst>
                <a:ext uri="{FF2B5EF4-FFF2-40B4-BE49-F238E27FC236}">
                  <a16:creationId xmlns:a16="http://schemas.microsoft.com/office/drawing/2014/main" id="{A88B3B9F-F7D8-4440-B3C6-5E46C1D70B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255C9C8E-9C46-4A34-B658-8E04A9518A63}"/>
              </a:ext>
            </a:extLst>
          </p:cNvPr>
          <p:cNvGrpSpPr/>
          <p:nvPr/>
        </p:nvGrpSpPr>
        <p:grpSpPr>
          <a:xfrm rot="5400000">
            <a:off x="593894" y="2178165"/>
            <a:ext cx="1509751" cy="174822"/>
            <a:chOff x="5959359" y="5529580"/>
            <a:chExt cx="1509751" cy="174822"/>
          </a:xfrm>
        </p:grpSpPr>
        <p:pic>
          <p:nvPicPr>
            <p:cNvPr id="1885" name="Picture 1884">
              <a:extLst>
                <a:ext uri="{FF2B5EF4-FFF2-40B4-BE49-F238E27FC236}">
                  <a16:creationId xmlns:a16="http://schemas.microsoft.com/office/drawing/2014/main" id="{E69E3F81-78D8-4A32-BB3A-CAA19A50C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6" name="Picture 1885">
              <a:extLst>
                <a:ext uri="{FF2B5EF4-FFF2-40B4-BE49-F238E27FC236}">
                  <a16:creationId xmlns:a16="http://schemas.microsoft.com/office/drawing/2014/main" id="{DAE91437-BDB3-47D7-B9BD-9F049925DF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7" name="Picture 1886">
              <a:extLst>
                <a:ext uri="{FF2B5EF4-FFF2-40B4-BE49-F238E27FC236}">
                  <a16:creationId xmlns:a16="http://schemas.microsoft.com/office/drawing/2014/main" id="{E46DD630-075A-4AB4-8AC0-395873B21F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8" name="Picture 1887">
              <a:extLst>
                <a:ext uri="{FF2B5EF4-FFF2-40B4-BE49-F238E27FC236}">
                  <a16:creationId xmlns:a16="http://schemas.microsoft.com/office/drawing/2014/main" id="{B10DFF3A-A5CE-424B-A596-DC687A1D79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B54ECE8C-655A-4A78-B239-82514AF0CAFA}"/>
              </a:ext>
            </a:extLst>
          </p:cNvPr>
          <p:cNvGrpSpPr/>
          <p:nvPr/>
        </p:nvGrpSpPr>
        <p:grpSpPr>
          <a:xfrm rot="5400000">
            <a:off x="1479019" y="2178165"/>
            <a:ext cx="1509751" cy="174822"/>
            <a:chOff x="5959359" y="5529580"/>
            <a:chExt cx="1509751" cy="174822"/>
          </a:xfrm>
        </p:grpSpPr>
        <p:pic>
          <p:nvPicPr>
            <p:cNvPr id="1895" name="Picture 1894">
              <a:extLst>
                <a:ext uri="{FF2B5EF4-FFF2-40B4-BE49-F238E27FC236}">
                  <a16:creationId xmlns:a16="http://schemas.microsoft.com/office/drawing/2014/main" id="{FC7596AA-FA37-490F-92BA-E584DEB2DA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6" name="Picture 1895">
              <a:extLst>
                <a:ext uri="{FF2B5EF4-FFF2-40B4-BE49-F238E27FC236}">
                  <a16:creationId xmlns:a16="http://schemas.microsoft.com/office/drawing/2014/main" id="{065960F2-5466-481F-99CF-23C1CD3DB5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7" name="Picture 1896">
              <a:extLst>
                <a:ext uri="{FF2B5EF4-FFF2-40B4-BE49-F238E27FC236}">
                  <a16:creationId xmlns:a16="http://schemas.microsoft.com/office/drawing/2014/main" id="{7FE8AAC0-7999-47A2-AA3C-1C1EFC77C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8" name="Picture 1897">
              <a:extLst>
                <a:ext uri="{FF2B5EF4-FFF2-40B4-BE49-F238E27FC236}">
                  <a16:creationId xmlns:a16="http://schemas.microsoft.com/office/drawing/2014/main" id="{3B20FBE4-D018-47F7-9A80-F6707B2558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04" name="Group 1903">
            <a:extLst>
              <a:ext uri="{FF2B5EF4-FFF2-40B4-BE49-F238E27FC236}">
                <a16:creationId xmlns:a16="http://schemas.microsoft.com/office/drawing/2014/main" id="{C238619E-54EE-4C55-B19B-4514F39ED23D}"/>
              </a:ext>
            </a:extLst>
          </p:cNvPr>
          <p:cNvGrpSpPr/>
          <p:nvPr/>
        </p:nvGrpSpPr>
        <p:grpSpPr>
          <a:xfrm rot="5400000">
            <a:off x="2374889" y="2178165"/>
            <a:ext cx="1509751" cy="174822"/>
            <a:chOff x="5959359" y="5529580"/>
            <a:chExt cx="1509751" cy="174822"/>
          </a:xfrm>
        </p:grpSpPr>
        <p:pic>
          <p:nvPicPr>
            <p:cNvPr id="1905" name="Picture 1904">
              <a:extLst>
                <a:ext uri="{FF2B5EF4-FFF2-40B4-BE49-F238E27FC236}">
                  <a16:creationId xmlns:a16="http://schemas.microsoft.com/office/drawing/2014/main" id="{922AC45B-E8F7-455F-AF8C-76B1CAF2A3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6" name="Picture 1905">
              <a:extLst>
                <a:ext uri="{FF2B5EF4-FFF2-40B4-BE49-F238E27FC236}">
                  <a16:creationId xmlns:a16="http://schemas.microsoft.com/office/drawing/2014/main" id="{A1D82F02-86B6-40B6-945E-2FF944B704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7" name="Picture 1906">
              <a:extLst>
                <a:ext uri="{FF2B5EF4-FFF2-40B4-BE49-F238E27FC236}">
                  <a16:creationId xmlns:a16="http://schemas.microsoft.com/office/drawing/2014/main" id="{CD7E8F6C-53D8-4133-B92C-D4D81F831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8" name="Picture 1907">
              <a:extLst>
                <a:ext uri="{FF2B5EF4-FFF2-40B4-BE49-F238E27FC236}">
                  <a16:creationId xmlns:a16="http://schemas.microsoft.com/office/drawing/2014/main" id="{5E68542B-7DE8-47C5-8F7C-A4C4E82D9A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14" name="Group 1913">
            <a:extLst>
              <a:ext uri="{FF2B5EF4-FFF2-40B4-BE49-F238E27FC236}">
                <a16:creationId xmlns:a16="http://schemas.microsoft.com/office/drawing/2014/main" id="{278A2C07-3B27-4460-9845-037662527655}"/>
              </a:ext>
            </a:extLst>
          </p:cNvPr>
          <p:cNvGrpSpPr/>
          <p:nvPr/>
        </p:nvGrpSpPr>
        <p:grpSpPr>
          <a:xfrm rot="5400000">
            <a:off x="3276612" y="2178166"/>
            <a:ext cx="1509751" cy="174822"/>
            <a:chOff x="5959359" y="5529580"/>
            <a:chExt cx="1509751" cy="174822"/>
          </a:xfrm>
        </p:grpSpPr>
        <p:pic>
          <p:nvPicPr>
            <p:cNvPr id="1915" name="Picture 1914">
              <a:extLst>
                <a:ext uri="{FF2B5EF4-FFF2-40B4-BE49-F238E27FC236}">
                  <a16:creationId xmlns:a16="http://schemas.microsoft.com/office/drawing/2014/main" id="{DE275A8A-4D83-4992-A48C-5D642AD41D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6" name="Picture 1915">
              <a:extLst>
                <a:ext uri="{FF2B5EF4-FFF2-40B4-BE49-F238E27FC236}">
                  <a16:creationId xmlns:a16="http://schemas.microsoft.com/office/drawing/2014/main" id="{4A3C4CCE-7849-49F3-BD76-5804B9A130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7" name="Picture 1916">
              <a:extLst>
                <a:ext uri="{FF2B5EF4-FFF2-40B4-BE49-F238E27FC236}">
                  <a16:creationId xmlns:a16="http://schemas.microsoft.com/office/drawing/2014/main" id="{57A5B2E7-3C34-40FE-9E1C-068DE7631F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8" name="Picture 1917">
              <a:extLst>
                <a:ext uri="{FF2B5EF4-FFF2-40B4-BE49-F238E27FC236}">
                  <a16:creationId xmlns:a16="http://schemas.microsoft.com/office/drawing/2014/main" id="{6B664091-DD4E-46C1-BD15-68655EFFC9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24" name="Group 1923">
            <a:extLst>
              <a:ext uri="{FF2B5EF4-FFF2-40B4-BE49-F238E27FC236}">
                <a16:creationId xmlns:a16="http://schemas.microsoft.com/office/drawing/2014/main" id="{E8E12ACC-FA80-4776-9890-8118D295E90E}"/>
              </a:ext>
            </a:extLst>
          </p:cNvPr>
          <p:cNvGrpSpPr/>
          <p:nvPr/>
        </p:nvGrpSpPr>
        <p:grpSpPr>
          <a:xfrm rot="5400000">
            <a:off x="4172481" y="2178166"/>
            <a:ext cx="1509751" cy="174822"/>
            <a:chOff x="5959359" y="5529580"/>
            <a:chExt cx="1509751" cy="174822"/>
          </a:xfrm>
        </p:grpSpPr>
        <p:pic>
          <p:nvPicPr>
            <p:cNvPr id="1925" name="Picture 1924">
              <a:extLst>
                <a:ext uri="{FF2B5EF4-FFF2-40B4-BE49-F238E27FC236}">
                  <a16:creationId xmlns:a16="http://schemas.microsoft.com/office/drawing/2014/main" id="{BA5D8F55-BD2F-4C6F-BE0D-BEF20D80B3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6" name="Picture 1925">
              <a:extLst>
                <a:ext uri="{FF2B5EF4-FFF2-40B4-BE49-F238E27FC236}">
                  <a16:creationId xmlns:a16="http://schemas.microsoft.com/office/drawing/2014/main" id="{3AEA5B54-0E3C-4CB0-8C8C-2F7C87F26F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7" name="Picture 1926">
              <a:extLst>
                <a:ext uri="{FF2B5EF4-FFF2-40B4-BE49-F238E27FC236}">
                  <a16:creationId xmlns:a16="http://schemas.microsoft.com/office/drawing/2014/main" id="{CD61D23E-838E-4E05-AC9A-A032C86143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8" name="Picture 1927">
              <a:extLst>
                <a:ext uri="{FF2B5EF4-FFF2-40B4-BE49-F238E27FC236}">
                  <a16:creationId xmlns:a16="http://schemas.microsoft.com/office/drawing/2014/main" id="{AD9764D1-B3E9-41A9-82C9-BF77F04F6F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34" name="Group 1933">
            <a:extLst>
              <a:ext uri="{FF2B5EF4-FFF2-40B4-BE49-F238E27FC236}">
                <a16:creationId xmlns:a16="http://schemas.microsoft.com/office/drawing/2014/main" id="{B3E20107-7241-4309-8628-DC2A0DE410E6}"/>
              </a:ext>
            </a:extLst>
          </p:cNvPr>
          <p:cNvGrpSpPr/>
          <p:nvPr/>
        </p:nvGrpSpPr>
        <p:grpSpPr>
          <a:xfrm rot="5400000">
            <a:off x="5057606" y="2178166"/>
            <a:ext cx="1509751" cy="174822"/>
            <a:chOff x="5959359" y="5529580"/>
            <a:chExt cx="1509751" cy="174822"/>
          </a:xfrm>
        </p:grpSpPr>
        <p:pic>
          <p:nvPicPr>
            <p:cNvPr id="1935" name="Picture 1934">
              <a:extLst>
                <a:ext uri="{FF2B5EF4-FFF2-40B4-BE49-F238E27FC236}">
                  <a16:creationId xmlns:a16="http://schemas.microsoft.com/office/drawing/2014/main" id="{601BB327-19B2-4358-ACF4-0C283FB5B0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6" name="Picture 1935">
              <a:extLst>
                <a:ext uri="{FF2B5EF4-FFF2-40B4-BE49-F238E27FC236}">
                  <a16:creationId xmlns:a16="http://schemas.microsoft.com/office/drawing/2014/main" id="{A4A9421B-D0F2-435A-9B4D-C2364C300A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7" name="Picture 1936">
              <a:extLst>
                <a:ext uri="{FF2B5EF4-FFF2-40B4-BE49-F238E27FC236}">
                  <a16:creationId xmlns:a16="http://schemas.microsoft.com/office/drawing/2014/main" id="{BEAD9D93-96E9-4006-A579-BFAE51DF39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8" name="Picture 1937">
              <a:extLst>
                <a:ext uri="{FF2B5EF4-FFF2-40B4-BE49-F238E27FC236}">
                  <a16:creationId xmlns:a16="http://schemas.microsoft.com/office/drawing/2014/main" id="{F1E5FDE7-78C4-4A41-A202-1A5E78FCA1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44" name="Group 1943">
            <a:extLst>
              <a:ext uri="{FF2B5EF4-FFF2-40B4-BE49-F238E27FC236}">
                <a16:creationId xmlns:a16="http://schemas.microsoft.com/office/drawing/2014/main" id="{A5F8F0B9-B51C-444F-97CC-C5A8E4B0DF74}"/>
              </a:ext>
            </a:extLst>
          </p:cNvPr>
          <p:cNvGrpSpPr/>
          <p:nvPr/>
        </p:nvGrpSpPr>
        <p:grpSpPr>
          <a:xfrm rot="5400000">
            <a:off x="5953475" y="2178166"/>
            <a:ext cx="1509751" cy="174822"/>
            <a:chOff x="5959359" y="5529580"/>
            <a:chExt cx="1509751" cy="174822"/>
          </a:xfrm>
        </p:grpSpPr>
        <p:pic>
          <p:nvPicPr>
            <p:cNvPr id="1945" name="Picture 1944">
              <a:extLst>
                <a:ext uri="{FF2B5EF4-FFF2-40B4-BE49-F238E27FC236}">
                  <a16:creationId xmlns:a16="http://schemas.microsoft.com/office/drawing/2014/main" id="{47097728-1422-46F9-9B2E-3BCD6890BF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6" name="Picture 1945">
              <a:extLst>
                <a:ext uri="{FF2B5EF4-FFF2-40B4-BE49-F238E27FC236}">
                  <a16:creationId xmlns:a16="http://schemas.microsoft.com/office/drawing/2014/main" id="{F0472352-0D60-47D2-B071-089ED423B7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7" name="Picture 1946">
              <a:extLst>
                <a:ext uri="{FF2B5EF4-FFF2-40B4-BE49-F238E27FC236}">
                  <a16:creationId xmlns:a16="http://schemas.microsoft.com/office/drawing/2014/main" id="{C5D0B97E-60CC-4CE6-971D-9F4367FB53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8" name="Picture 1947">
              <a:extLst>
                <a:ext uri="{FF2B5EF4-FFF2-40B4-BE49-F238E27FC236}">
                  <a16:creationId xmlns:a16="http://schemas.microsoft.com/office/drawing/2014/main" id="{DB54B455-15C5-4F9F-9B24-B368C97A60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54" name="Group 1953">
            <a:extLst>
              <a:ext uri="{FF2B5EF4-FFF2-40B4-BE49-F238E27FC236}">
                <a16:creationId xmlns:a16="http://schemas.microsoft.com/office/drawing/2014/main" id="{3343010A-C6BB-4F8C-8B9C-2BE8F5C7D89C}"/>
              </a:ext>
            </a:extLst>
          </p:cNvPr>
          <p:cNvGrpSpPr/>
          <p:nvPr/>
        </p:nvGrpSpPr>
        <p:grpSpPr>
          <a:xfrm rot="5400000">
            <a:off x="6853473" y="2176429"/>
            <a:ext cx="1509751" cy="174822"/>
            <a:chOff x="5959359" y="5529580"/>
            <a:chExt cx="1509751" cy="174822"/>
          </a:xfrm>
        </p:grpSpPr>
        <p:pic>
          <p:nvPicPr>
            <p:cNvPr id="1955" name="Picture 1954">
              <a:extLst>
                <a:ext uri="{FF2B5EF4-FFF2-40B4-BE49-F238E27FC236}">
                  <a16:creationId xmlns:a16="http://schemas.microsoft.com/office/drawing/2014/main" id="{420EF186-4A97-46AC-8692-C27BF2FDA1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6" name="Picture 1955">
              <a:extLst>
                <a:ext uri="{FF2B5EF4-FFF2-40B4-BE49-F238E27FC236}">
                  <a16:creationId xmlns:a16="http://schemas.microsoft.com/office/drawing/2014/main" id="{A88A3D06-346C-4A1C-B37C-200C12CC2E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7" name="Picture 1956">
              <a:extLst>
                <a:ext uri="{FF2B5EF4-FFF2-40B4-BE49-F238E27FC236}">
                  <a16:creationId xmlns:a16="http://schemas.microsoft.com/office/drawing/2014/main" id="{FB558B1E-4F3C-45A7-8A35-513B85FD03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8" name="Picture 1957">
              <a:extLst>
                <a:ext uri="{FF2B5EF4-FFF2-40B4-BE49-F238E27FC236}">
                  <a16:creationId xmlns:a16="http://schemas.microsoft.com/office/drawing/2014/main" id="{71CC7F87-2361-4101-8B0E-9B76C27F12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64" name="Group 1963">
            <a:extLst>
              <a:ext uri="{FF2B5EF4-FFF2-40B4-BE49-F238E27FC236}">
                <a16:creationId xmlns:a16="http://schemas.microsoft.com/office/drawing/2014/main" id="{9B030D8E-A2B4-4F1F-A106-346E2BC145E9}"/>
              </a:ext>
            </a:extLst>
          </p:cNvPr>
          <p:cNvGrpSpPr/>
          <p:nvPr/>
        </p:nvGrpSpPr>
        <p:grpSpPr>
          <a:xfrm rot="5400000">
            <a:off x="7749342" y="2176429"/>
            <a:ext cx="1509751" cy="174822"/>
            <a:chOff x="5959359" y="5529580"/>
            <a:chExt cx="1509751" cy="174822"/>
          </a:xfrm>
        </p:grpSpPr>
        <p:pic>
          <p:nvPicPr>
            <p:cNvPr id="1965" name="Picture 1964">
              <a:extLst>
                <a:ext uri="{FF2B5EF4-FFF2-40B4-BE49-F238E27FC236}">
                  <a16:creationId xmlns:a16="http://schemas.microsoft.com/office/drawing/2014/main" id="{0DEC7A64-CAE2-4537-B0A1-8C63726947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6" name="Picture 1965">
              <a:extLst>
                <a:ext uri="{FF2B5EF4-FFF2-40B4-BE49-F238E27FC236}">
                  <a16:creationId xmlns:a16="http://schemas.microsoft.com/office/drawing/2014/main" id="{FA605571-D701-4464-AB90-8872D40FF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7" name="Picture 1966">
              <a:extLst>
                <a:ext uri="{FF2B5EF4-FFF2-40B4-BE49-F238E27FC236}">
                  <a16:creationId xmlns:a16="http://schemas.microsoft.com/office/drawing/2014/main" id="{92671587-A2E9-4992-83F0-809B11A375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8" name="Picture 1967">
              <a:extLst>
                <a:ext uri="{FF2B5EF4-FFF2-40B4-BE49-F238E27FC236}">
                  <a16:creationId xmlns:a16="http://schemas.microsoft.com/office/drawing/2014/main" id="{6119130C-6CBE-416C-93F6-28698D52FA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74" name="Group 1973">
            <a:extLst>
              <a:ext uri="{FF2B5EF4-FFF2-40B4-BE49-F238E27FC236}">
                <a16:creationId xmlns:a16="http://schemas.microsoft.com/office/drawing/2014/main" id="{0658B26D-30F7-45FF-B129-3CB03D93E14B}"/>
              </a:ext>
            </a:extLst>
          </p:cNvPr>
          <p:cNvGrpSpPr/>
          <p:nvPr/>
        </p:nvGrpSpPr>
        <p:grpSpPr>
          <a:xfrm rot="5400000">
            <a:off x="8634467" y="2176430"/>
            <a:ext cx="1509751" cy="174822"/>
            <a:chOff x="5959359" y="5529580"/>
            <a:chExt cx="1509751" cy="174822"/>
          </a:xfrm>
        </p:grpSpPr>
        <p:pic>
          <p:nvPicPr>
            <p:cNvPr id="1975" name="Picture 1974">
              <a:extLst>
                <a:ext uri="{FF2B5EF4-FFF2-40B4-BE49-F238E27FC236}">
                  <a16:creationId xmlns:a16="http://schemas.microsoft.com/office/drawing/2014/main" id="{CD2372F4-B4D5-4742-80B0-5FA2220B9B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6" name="Picture 1975">
              <a:extLst>
                <a:ext uri="{FF2B5EF4-FFF2-40B4-BE49-F238E27FC236}">
                  <a16:creationId xmlns:a16="http://schemas.microsoft.com/office/drawing/2014/main" id="{C8B441D6-C072-415B-9660-374D34F471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7" name="Picture 1976">
              <a:extLst>
                <a:ext uri="{FF2B5EF4-FFF2-40B4-BE49-F238E27FC236}">
                  <a16:creationId xmlns:a16="http://schemas.microsoft.com/office/drawing/2014/main" id="{934B1DAD-8963-4B5D-A6A3-CFD6755C58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8" name="Picture 1977">
              <a:extLst>
                <a:ext uri="{FF2B5EF4-FFF2-40B4-BE49-F238E27FC236}">
                  <a16:creationId xmlns:a16="http://schemas.microsoft.com/office/drawing/2014/main" id="{0D6CE648-C9F5-455B-BA35-05923D0A91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84" name="Group 1983">
            <a:extLst>
              <a:ext uri="{FF2B5EF4-FFF2-40B4-BE49-F238E27FC236}">
                <a16:creationId xmlns:a16="http://schemas.microsoft.com/office/drawing/2014/main" id="{268A96E2-A502-4956-BA12-60C3BEF66060}"/>
              </a:ext>
            </a:extLst>
          </p:cNvPr>
          <p:cNvGrpSpPr/>
          <p:nvPr/>
        </p:nvGrpSpPr>
        <p:grpSpPr>
          <a:xfrm rot="5400000">
            <a:off x="9516550" y="2176430"/>
            <a:ext cx="1509751" cy="174822"/>
            <a:chOff x="5959359" y="5529580"/>
            <a:chExt cx="1509751" cy="174822"/>
          </a:xfrm>
        </p:grpSpPr>
        <p:pic>
          <p:nvPicPr>
            <p:cNvPr id="1985" name="Picture 1984">
              <a:extLst>
                <a:ext uri="{FF2B5EF4-FFF2-40B4-BE49-F238E27FC236}">
                  <a16:creationId xmlns:a16="http://schemas.microsoft.com/office/drawing/2014/main" id="{8802B501-9B7D-4AD3-A55B-BC50C74D16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6" name="Picture 1985">
              <a:extLst>
                <a:ext uri="{FF2B5EF4-FFF2-40B4-BE49-F238E27FC236}">
                  <a16:creationId xmlns:a16="http://schemas.microsoft.com/office/drawing/2014/main" id="{0AD69D0C-D1F4-454B-959C-C55997B38B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7" name="Picture 1986">
              <a:extLst>
                <a:ext uri="{FF2B5EF4-FFF2-40B4-BE49-F238E27FC236}">
                  <a16:creationId xmlns:a16="http://schemas.microsoft.com/office/drawing/2014/main" id="{C6CBD1CE-F26E-451F-B14C-D92605DCF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8" name="Picture 1987">
              <a:extLst>
                <a:ext uri="{FF2B5EF4-FFF2-40B4-BE49-F238E27FC236}">
                  <a16:creationId xmlns:a16="http://schemas.microsoft.com/office/drawing/2014/main" id="{2C549D3F-E2F3-49B6-892E-F6D366E606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C55C5011-D97F-4DDD-BA23-41CEFCAFBCF2}"/>
              </a:ext>
            </a:extLst>
          </p:cNvPr>
          <p:cNvGrpSpPr/>
          <p:nvPr/>
        </p:nvGrpSpPr>
        <p:grpSpPr>
          <a:xfrm>
            <a:off x="303544" y="4045468"/>
            <a:ext cx="314510" cy="492950"/>
            <a:chOff x="3884378" y="928777"/>
            <a:chExt cx="314510" cy="492950"/>
          </a:xfrm>
        </p:grpSpPr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73719018-A0F5-4BCC-9354-6EEC6CC2278D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32A0C2E2-18C5-4523-836B-11F07ECDE7D2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440" name="Group 439">
            <a:extLst>
              <a:ext uri="{FF2B5EF4-FFF2-40B4-BE49-F238E27FC236}">
                <a16:creationId xmlns:a16="http://schemas.microsoft.com/office/drawing/2014/main" id="{1A95B53B-F5B9-47C9-93DC-D219F28CE2F6}"/>
              </a:ext>
            </a:extLst>
          </p:cNvPr>
          <p:cNvGrpSpPr/>
          <p:nvPr/>
        </p:nvGrpSpPr>
        <p:grpSpPr>
          <a:xfrm>
            <a:off x="1198068" y="4042715"/>
            <a:ext cx="232967" cy="494964"/>
            <a:chOff x="7007418" y="926763"/>
            <a:chExt cx="232967" cy="494964"/>
          </a:xfrm>
        </p:grpSpPr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03450014-CCB7-4E1C-A8EA-2CCCFE84B20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42" name="Group 441">
              <a:extLst>
                <a:ext uri="{FF2B5EF4-FFF2-40B4-BE49-F238E27FC236}">
                  <a16:creationId xmlns:a16="http://schemas.microsoft.com/office/drawing/2014/main" id="{7086B291-66C1-4BDD-B34B-BD9F69326C19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443" name="TextBox 442">
                <a:extLst>
                  <a:ext uri="{FF2B5EF4-FFF2-40B4-BE49-F238E27FC236}">
                    <a16:creationId xmlns:a16="http://schemas.microsoft.com/office/drawing/2014/main" id="{1D46C1B4-E4F5-4AF9-97BB-A444421635AB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444" name="Straight Connector 443">
                <a:extLst>
                  <a:ext uri="{FF2B5EF4-FFF2-40B4-BE49-F238E27FC236}">
                    <a16:creationId xmlns:a16="http://schemas.microsoft.com/office/drawing/2014/main" id="{AE2710DF-3783-48CE-9242-8C1BB8C3DA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45" name="Freeform 11">
            <a:extLst>
              <a:ext uri="{FF2B5EF4-FFF2-40B4-BE49-F238E27FC236}">
                <a16:creationId xmlns:a16="http://schemas.microsoft.com/office/drawing/2014/main" id="{4E69CFA9-41C9-41BC-895A-3A44A7E1888B}"/>
              </a:ext>
            </a:extLst>
          </p:cNvPr>
          <p:cNvSpPr>
            <a:spLocks/>
          </p:cNvSpPr>
          <p:nvPr/>
        </p:nvSpPr>
        <p:spPr bwMode="auto">
          <a:xfrm>
            <a:off x="460725" y="383431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446" name="Freeform 11">
            <a:extLst>
              <a:ext uri="{FF2B5EF4-FFF2-40B4-BE49-F238E27FC236}">
                <a16:creationId xmlns:a16="http://schemas.microsoft.com/office/drawing/2014/main" id="{8AF41DA2-5D73-41B9-9BAE-E44D43A91204}"/>
              </a:ext>
            </a:extLst>
          </p:cNvPr>
          <p:cNvSpPr>
            <a:spLocks/>
          </p:cNvSpPr>
          <p:nvPr/>
        </p:nvSpPr>
        <p:spPr bwMode="auto">
          <a:xfrm>
            <a:off x="1351274" y="382988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47" name="Group 446">
            <a:extLst>
              <a:ext uri="{FF2B5EF4-FFF2-40B4-BE49-F238E27FC236}">
                <a16:creationId xmlns:a16="http://schemas.microsoft.com/office/drawing/2014/main" id="{C9BC21A3-CE15-4A67-9267-E5C59FEAC0C6}"/>
              </a:ext>
            </a:extLst>
          </p:cNvPr>
          <p:cNvGrpSpPr/>
          <p:nvPr/>
        </p:nvGrpSpPr>
        <p:grpSpPr>
          <a:xfrm>
            <a:off x="2026863" y="4040333"/>
            <a:ext cx="444352" cy="494964"/>
            <a:chOff x="6945114" y="926763"/>
            <a:chExt cx="444352" cy="494964"/>
          </a:xfrm>
        </p:grpSpPr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19C60F24-06E4-422C-A868-77A609A0620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49" name="Group 448">
              <a:extLst>
                <a:ext uri="{FF2B5EF4-FFF2-40B4-BE49-F238E27FC236}">
                  <a16:creationId xmlns:a16="http://schemas.microsoft.com/office/drawing/2014/main" id="{CB8E622A-761B-4A6C-A898-1DC82711EF5F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450" name="TextBox 449">
                <a:extLst>
                  <a:ext uri="{FF2B5EF4-FFF2-40B4-BE49-F238E27FC236}">
                    <a16:creationId xmlns:a16="http://schemas.microsoft.com/office/drawing/2014/main" id="{6B04DF26-B09C-4813-9C15-1C3C04564BF3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</a:t>
                </a:r>
              </a:p>
            </p:txBody>
          </p:sp>
          <p:cxnSp>
            <p:nvCxnSpPr>
              <p:cNvPr id="451" name="Straight Connector 450">
                <a:extLst>
                  <a:ext uri="{FF2B5EF4-FFF2-40B4-BE49-F238E27FC236}">
                    <a16:creationId xmlns:a16="http://schemas.microsoft.com/office/drawing/2014/main" id="{51680F4E-EFCD-4B09-8163-45E65BE7B1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452" name="Straight Connector 451">
            <a:extLst>
              <a:ext uri="{FF2B5EF4-FFF2-40B4-BE49-F238E27FC236}">
                <a16:creationId xmlns:a16="http://schemas.microsoft.com/office/drawing/2014/main" id="{BA8E966E-CEF0-4423-B7A0-D5BA912AF97E}"/>
              </a:ext>
            </a:extLst>
          </p:cNvPr>
          <p:cNvCxnSpPr>
            <a:cxnSpLocks/>
          </p:cNvCxnSpPr>
          <p:nvPr/>
        </p:nvCxnSpPr>
        <p:spPr>
          <a:xfrm>
            <a:off x="267855" y="4058512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3" name="Freeform 11">
            <a:extLst>
              <a:ext uri="{FF2B5EF4-FFF2-40B4-BE49-F238E27FC236}">
                <a16:creationId xmlns:a16="http://schemas.microsoft.com/office/drawing/2014/main" id="{0F66F204-6893-46C6-9293-7AD36DD87023}"/>
              </a:ext>
            </a:extLst>
          </p:cNvPr>
          <p:cNvSpPr>
            <a:spLocks/>
          </p:cNvSpPr>
          <p:nvPr/>
        </p:nvSpPr>
        <p:spPr bwMode="auto">
          <a:xfrm>
            <a:off x="2244726" y="382988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54" name="Group 453">
            <a:extLst>
              <a:ext uri="{FF2B5EF4-FFF2-40B4-BE49-F238E27FC236}">
                <a16:creationId xmlns:a16="http://schemas.microsoft.com/office/drawing/2014/main" id="{A4218370-E17B-45FC-96C6-FF5B6B4D3B46}"/>
              </a:ext>
            </a:extLst>
          </p:cNvPr>
          <p:cNvGrpSpPr/>
          <p:nvPr/>
        </p:nvGrpSpPr>
        <p:grpSpPr>
          <a:xfrm>
            <a:off x="2921372" y="4040333"/>
            <a:ext cx="444352" cy="494964"/>
            <a:chOff x="6940995" y="926763"/>
            <a:chExt cx="444352" cy="494964"/>
          </a:xfrm>
        </p:grpSpPr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F8F4144E-268E-4C2D-9BA7-50FA9A566D9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56" name="Group 455">
              <a:extLst>
                <a:ext uri="{FF2B5EF4-FFF2-40B4-BE49-F238E27FC236}">
                  <a16:creationId xmlns:a16="http://schemas.microsoft.com/office/drawing/2014/main" id="{3E0F022F-866B-449B-A12B-8EAD8EBBBC1E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457" name="TextBox 456">
                <a:extLst>
                  <a:ext uri="{FF2B5EF4-FFF2-40B4-BE49-F238E27FC236}">
                    <a16:creationId xmlns:a16="http://schemas.microsoft.com/office/drawing/2014/main" id="{896992E3-BF2B-49B7-9883-F11562086813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458" name="Straight Connector 457">
                <a:extLst>
                  <a:ext uri="{FF2B5EF4-FFF2-40B4-BE49-F238E27FC236}">
                    <a16:creationId xmlns:a16="http://schemas.microsoft.com/office/drawing/2014/main" id="{37EF6F6F-F32E-4914-BCB5-BE69580771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59" name="Freeform 11">
            <a:extLst>
              <a:ext uri="{FF2B5EF4-FFF2-40B4-BE49-F238E27FC236}">
                <a16:creationId xmlns:a16="http://schemas.microsoft.com/office/drawing/2014/main" id="{B58F79F7-326A-452E-A3A2-C4FA0BE5F73B}"/>
              </a:ext>
            </a:extLst>
          </p:cNvPr>
          <p:cNvSpPr>
            <a:spLocks/>
          </p:cNvSpPr>
          <p:nvPr/>
        </p:nvSpPr>
        <p:spPr bwMode="auto">
          <a:xfrm>
            <a:off x="3137716" y="382760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60" name="Group 459">
            <a:extLst>
              <a:ext uri="{FF2B5EF4-FFF2-40B4-BE49-F238E27FC236}">
                <a16:creationId xmlns:a16="http://schemas.microsoft.com/office/drawing/2014/main" id="{B10D9F0D-FAE7-4772-81E6-25CE12B17628}"/>
              </a:ext>
            </a:extLst>
          </p:cNvPr>
          <p:cNvGrpSpPr/>
          <p:nvPr/>
        </p:nvGrpSpPr>
        <p:grpSpPr>
          <a:xfrm>
            <a:off x="3814362" y="4038056"/>
            <a:ext cx="444352" cy="494964"/>
            <a:chOff x="6940995" y="926763"/>
            <a:chExt cx="444352" cy="494964"/>
          </a:xfrm>
        </p:grpSpPr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2B014B04-641D-4DF3-A0C1-0C70ACC6FCD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2" name="Group 461">
              <a:extLst>
                <a:ext uri="{FF2B5EF4-FFF2-40B4-BE49-F238E27FC236}">
                  <a16:creationId xmlns:a16="http://schemas.microsoft.com/office/drawing/2014/main" id="{98CA4CA7-7624-4BC7-9A41-9342072822B3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463" name="TextBox 462">
                <a:extLst>
                  <a:ext uri="{FF2B5EF4-FFF2-40B4-BE49-F238E27FC236}">
                    <a16:creationId xmlns:a16="http://schemas.microsoft.com/office/drawing/2014/main" id="{7D70C737-6523-4270-A3D5-98F648D20424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32</a:t>
                </a:r>
              </a:p>
            </p:txBody>
          </p:sp>
          <p:cxnSp>
            <p:nvCxnSpPr>
              <p:cNvPr id="464" name="Straight Connector 463">
                <a:extLst>
                  <a:ext uri="{FF2B5EF4-FFF2-40B4-BE49-F238E27FC236}">
                    <a16:creationId xmlns:a16="http://schemas.microsoft.com/office/drawing/2014/main" id="{BF68C642-5217-444F-AA9D-96D95B453E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65" name="Freeform 11">
            <a:extLst>
              <a:ext uri="{FF2B5EF4-FFF2-40B4-BE49-F238E27FC236}">
                <a16:creationId xmlns:a16="http://schemas.microsoft.com/office/drawing/2014/main" id="{1C50DBB4-8D02-4374-84D2-68B61BD1C0A9}"/>
              </a:ext>
            </a:extLst>
          </p:cNvPr>
          <p:cNvSpPr>
            <a:spLocks/>
          </p:cNvSpPr>
          <p:nvPr/>
        </p:nvSpPr>
        <p:spPr bwMode="auto">
          <a:xfrm>
            <a:off x="4031810" y="382760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66" name="Group 465">
            <a:extLst>
              <a:ext uri="{FF2B5EF4-FFF2-40B4-BE49-F238E27FC236}">
                <a16:creationId xmlns:a16="http://schemas.microsoft.com/office/drawing/2014/main" id="{12A303E7-C8A3-4023-948E-0CA91FEFA319}"/>
              </a:ext>
            </a:extLst>
          </p:cNvPr>
          <p:cNvGrpSpPr/>
          <p:nvPr/>
        </p:nvGrpSpPr>
        <p:grpSpPr>
          <a:xfrm>
            <a:off x="4714610" y="4038056"/>
            <a:ext cx="444352" cy="494964"/>
            <a:chOff x="6947149" y="926763"/>
            <a:chExt cx="444352" cy="494964"/>
          </a:xfrm>
        </p:grpSpPr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8AA6A56B-6ACF-4C93-870C-2380AC94E9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8" name="Group 467">
              <a:extLst>
                <a:ext uri="{FF2B5EF4-FFF2-40B4-BE49-F238E27FC236}">
                  <a16:creationId xmlns:a16="http://schemas.microsoft.com/office/drawing/2014/main" id="{3E995BF1-624B-4F8F-9CF7-CBCE1FA1F2EC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69" name="TextBox 468">
                <a:extLst>
                  <a:ext uri="{FF2B5EF4-FFF2-40B4-BE49-F238E27FC236}">
                    <a16:creationId xmlns:a16="http://schemas.microsoft.com/office/drawing/2014/main" id="{D8F32749-8C07-4E04-9F8F-BAD87A85923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470" name="Straight Connector 469">
                <a:extLst>
                  <a:ext uri="{FF2B5EF4-FFF2-40B4-BE49-F238E27FC236}">
                    <a16:creationId xmlns:a16="http://schemas.microsoft.com/office/drawing/2014/main" id="{D68F4E69-FA89-4793-9176-AC85C7478D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71" name="Freeform 11">
            <a:extLst>
              <a:ext uri="{FF2B5EF4-FFF2-40B4-BE49-F238E27FC236}">
                <a16:creationId xmlns:a16="http://schemas.microsoft.com/office/drawing/2014/main" id="{996ECE0D-6220-4F80-8338-94E02583636E}"/>
              </a:ext>
            </a:extLst>
          </p:cNvPr>
          <p:cNvSpPr>
            <a:spLocks/>
          </p:cNvSpPr>
          <p:nvPr/>
        </p:nvSpPr>
        <p:spPr bwMode="auto">
          <a:xfrm>
            <a:off x="4926666" y="383406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72" name="Group 471">
            <a:extLst>
              <a:ext uri="{FF2B5EF4-FFF2-40B4-BE49-F238E27FC236}">
                <a16:creationId xmlns:a16="http://schemas.microsoft.com/office/drawing/2014/main" id="{6C28D23C-00C0-445F-88EB-C1A7814232FC}"/>
              </a:ext>
            </a:extLst>
          </p:cNvPr>
          <p:cNvGrpSpPr/>
          <p:nvPr/>
        </p:nvGrpSpPr>
        <p:grpSpPr>
          <a:xfrm>
            <a:off x="5609466" y="4044513"/>
            <a:ext cx="444352" cy="494964"/>
            <a:chOff x="6947149" y="926763"/>
            <a:chExt cx="444352" cy="494964"/>
          </a:xfrm>
        </p:grpSpPr>
        <p:cxnSp>
          <p:nvCxnSpPr>
            <p:cNvPr id="473" name="Straight Connector 472">
              <a:extLst>
                <a:ext uri="{FF2B5EF4-FFF2-40B4-BE49-F238E27FC236}">
                  <a16:creationId xmlns:a16="http://schemas.microsoft.com/office/drawing/2014/main" id="{0BC0B084-CE31-4B11-BC01-7D68A48072D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786F874D-CD85-44F3-881D-CBB4D010432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75" name="TextBox 474">
                <a:extLst>
                  <a:ext uri="{FF2B5EF4-FFF2-40B4-BE49-F238E27FC236}">
                    <a16:creationId xmlns:a16="http://schemas.microsoft.com/office/drawing/2014/main" id="{4D8D57BF-1095-48AE-A17E-F758124231CB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48</a:t>
                </a:r>
              </a:p>
            </p:txBody>
          </p:sp>
          <p:cxnSp>
            <p:nvCxnSpPr>
              <p:cNvPr id="476" name="Straight Connector 475">
                <a:extLst>
                  <a:ext uri="{FF2B5EF4-FFF2-40B4-BE49-F238E27FC236}">
                    <a16:creationId xmlns:a16="http://schemas.microsoft.com/office/drawing/2014/main" id="{E8EE9F71-550B-4B60-8DE7-7C8762DCD4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77" name="Freeform 11">
            <a:extLst>
              <a:ext uri="{FF2B5EF4-FFF2-40B4-BE49-F238E27FC236}">
                <a16:creationId xmlns:a16="http://schemas.microsoft.com/office/drawing/2014/main" id="{33A78E82-E940-4A2B-954A-70C9E947E526}"/>
              </a:ext>
            </a:extLst>
          </p:cNvPr>
          <p:cNvSpPr>
            <a:spLocks/>
          </p:cNvSpPr>
          <p:nvPr/>
        </p:nvSpPr>
        <p:spPr bwMode="auto">
          <a:xfrm>
            <a:off x="5823830" y="383499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78" name="Group 477">
            <a:extLst>
              <a:ext uri="{FF2B5EF4-FFF2-40B4-BE49-F238E27FC236}">
                <a16:creationId xmlns:a16="http://schemas.microsoft.com/office/drawing/2014/main" id="{74EDDDD1-98F3-4520-9432-F2D695B9E5B9}"/>
              </a:ext>
            </a:extLst>
          </p:cNvPr>
          <p:cNvGrpSpPr/>
          <p:nvPr/>
        </p:nvGrpSpPr>
        <p:grpSpPr>
          <a:xfrm>
            <a:off x="6506630" y="4045447"/>
            <a:ext cx="444352" cy="494964"/>
            <a:chOff x="6947149" y="926763"/>
            <a:chExt cx="444352" cy="494964"/>
          </a:xfrm>
        </p:grpSpPr>
        <p:cxnSp>
          <p:nvCxnSpPr>
            <p:cNvPr id="479" name="Straight Connector 478">
              <a:extLst>
                <a:ext uri="{FF2B5EF4-FFF2-40B4-BE49-F238E27FC236}">
                  <a16:creationId xmlns:a16="http://schemas.microsoft.com/office/drawing/2014/main" id="{6ECF9553-FFA2-40BF-B563-3BE2A2F1713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0" name="Group 479">
              <a:extLst>
                <a:ext uri="{FF2B5EF4-FFF2-40B4-BE49-F238E27FC236}">
                  <a16:creationId xmlns:a16="http://schemas.microsoft.com/office/drawing/2014/main" id="{E16EFD38-B822-400F-A6E6-4F9EEB98D0DA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81" name="TextBox 480">
                <a:extLst>
                  <a:ext uri="{FF2B5EF4-FFF2-40B4-BE49-F238E27FC236}">
                    <a16:creationId xmlns:a16="http://schemas.microsoft.com/office/drawing/2014/main" id="{06C49675-349C-45FE-9DC3-FF152CCD0F38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56</a:t>
                </a:r>
              </a:p>
            </p:txBody>
          </p:sp>
          <p:cxnSp>
            <p:nvCxnSpPr>
              <p:cNvPr id="482" name="Straight Connector 481">
                <a:extLst>
                  <a:ext uri="{FF2B5EF4-FFF2-40B4-BE49-F238E27FC236}">
                    <a16:creationId xmlns:a16="http://schemas.microsoft.com/office/drawing/2014/main" id="{53203666-182A-45C3-9EE7-B7C654702D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83" name="Freeform 11">
            <a:extLst>
              <a:ext uri="{FF2B5EF4-FFF2-40B4-BE49-F238E27FC236}">
                <a16:creationId xmlns:a16="http://schemas.microsoft.com/office/drawing/2014/main" id="{462A1C3B-8159-4511-A1CB-36126B8C7617}"/>
              </a:ext>
            </a:extLst>
          </p:cNvPr>
          <p:cNvSpPr>
            <a:spLocks/>
          </p:cNvSpPr>
          <p:nvPr/>
        </p:nvSpPr>
        <p:spPr bwMode="auto">
          <a:xfrm>
            <a:off x="6714577" y="383819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E6FA0191-B7D0-4733-A04C-AE0F36CA8BB4}"/>
              </a:ext>
            </a:extLst>
          </p:cNvPr>
          <p:cNvGrpSpPr/>
          <p:nvPr/>
        </p:nvGrpSpPr>
        <p:grpSpPr>
          <a:xfrm>
            <a:off x="7397377" y="4048640"/>
            <a:ext cx="444352" cy="494964"/>
            <a:chOff x="6947149" y="926763"/>
            <a:chExt cx="444352" cy="494964"/>
          </a:xfrm>
        </p:grpSpPr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E51709C8-EB47-41AF-9B80-E12E94FF2BB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6" name="Group 485">
              <a:extLst>
                <a:ext uri="{FF2B5EF4-FFF2-40B4-BE49-F238E27FC236}">
                  <a16:creationId xmlns:a16="http://schemas.microsoft.com/office/drawing/2014/main" id="{7F5CDCFD-8394-413B-AED0-22183AB9956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87" name="TextBox 486">
                <a:extLst>
                  <a:ext uri="{FF2B5EF4-FFF2-40B4-BE49-F238E27FC236}">
                    <a16:creationId xmlns:a16="http://schemas.microsoft.com/office/drawing/2014/main" id="{3ADD4623-0C6F-4632-9355-E1A8732CADD5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64</a:t>
                </a:r>
              </a:p>
            </p:txBody>
          </p: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6A3839E8-3818-4CAB-9FA9-838C31D99A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89" name="Freeform 11">
            <a:extLst>
              <a:ext uri="{FF2B5EF4-FFF2-40B4-BE49-F238E27FC236}">
                <a16:creationId xmlns:a16="http://schemas.microsoft.com/office/drawing/2014/main" id="{259ED467-0E8D-4FB6-869B-D4CA8FF18078}"/>
              </a:ext>
            </a:extLst>
          </p:cNvPr>
          <p:cNvSpPr>
            <a:spLocks/>
          </p:cNvSpPr>
          <p:nvPr/>
        </p:nvSpPr>
        <p:spPr bwMode="auto">
          <a:xfrm>
            <a:off x="7607471" y="383978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90" name="Group 489">
            <a:extLst>
              <a:ext uri="{FF2B5EF4-FFF2-40B4-BE49-F238E27FC236}">
                <a16:creationId xmlns:a16="http://schemas.microsoft.com/office/drawing/2014/main" id="{D86BDFB2-1F60-47AA-885F-F449CDB9EF48}"/>
              </a:ext>
            </a:extLst>
          </p:cNvPr>
          <p:cNvGrpSpPr/>
          <p:nvPr/>
        </p:nvGrpSpPr>
        <p:grpSpPr>
          <a:xfrm>
            <a:off x="8290271" y="4050233"/>
            <a:ext cx="444352" cy="494964"/>
            <a:chOff x="6947149" y="926763"/>
            <a:chExt cx="444352" cy="494964"/>
          </a:xfrm>
        </p:grpSpPr>
        <p:cxnSp>
          <p:nvCxnSpPr>
            <p:cNvPr id="491" name="Straight Connector 490">
              <a:extLst>
                <a:ext uri="{FF2B5EF4-FFF2-40B4-BE49-F238E27FC236}">
                  <a16:creationId xmlns:a16="http://schemas.microsoft.com/office/drawing/2014/main" id="{26421999-3BE6-42E0-8159-BB235DFFFB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8460E283-EB8A-43F3-86F8-F944B24C320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93" name="TextBox 492">
                <a:extLst>
                  <a:ext uri="{FF2B5EF4-FFF2-40B4-BE49-F238E27FC236}">
                    <a16:creationId xmlns:a16="http://schemas.microsoft.com/office/drawing/2014/main" id="{84381A6F-31F9-4427-84EB-5EF4383D663F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72</a:t>
                </a:r>
              </a:p>
            </p:txBody>
          </p: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363654AA-830E-48C8-B94F-DA5DFFAA18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95" name="Freeform 11">
            <a:extLst>
              <a:ext uri="{FF2B5EF4-FFF2-40B4-BE49-F238E27FC236}">
                <a16:creationId xmlns:a16="http://schemas.microsoft.com/office/drawing/2014/main" id="{54F2380E-3CB5-4C46-8558-8989B9F894E5}"/>
              </a:ext>
            </a:extLst>
          </p:cNvPr>
          <p:cNvSpPr>
            <a:spLocks/>
          </p:cNvSpPr>
          <p:nvPr/>
        </p:nvSpPr>
        <p:spPr bwMode="auto">
          <a:xfrm>
            <a:off x="8491192" y="383406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96" name="Group 495">
            <a:extLst>
              <a:ext uri="{FF2B5EF4-FFF2-40B4-BE49-F238E27FC236}">
                <a16:creationId xmlns:a16="http://schemas.microsoft.com/office/drawing/2014/main" id="{96B17129-728F-4B5E-B14D-206847C4A865}"/>
              </a:ext>
            </a:extLst>
          </p:cNvPr>
          <p:cNvGrpSpPr/>
          <p:nvPr/>
        </p:nvGrpSpPr>
        <p:grpSpPr>
          <a:xfrm>
            <a:off x="9173992" y="4044513"/>
            <a:ext cx="444352" cy="494964"/>
            <a:chOff x="6947149" y="926763"/>
            <a:chExt cx="444352" cy="494964"/>
          </a:xfrm>
        </p:grpSpPr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B43F2ECF-E211-4CAB-83B7-B543B5B68BE4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98" name="Group 497">
              <a:extLst>
                <a:ext uri="{FF2B5EF4-FFF2-40B4-BE49-F238E27FC236}">
                  <a16:creationId xmlns:a16="http://schemas.microsoft.com/office/drawing/2014/main" id="{42E799D9-73C2-45D4-ADED-0D8BFF59906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99" name="TextBox 498">
                <a:extLst>
                  <a:ext uri="{FF2B5EF4-FFF2-40B4-BE49-F238E27FC236}">
                    <a16:creationId xmlns:a16="http://schemas.microsoft.com/office/drawing/2014/main" id="{55F7A5FF-287A-4C61-B35E-584A874EDB5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80</a:t>
                </a:r>
              </a:p>
            </p:txBody>
          </p:sp>
          <p:cxnSp>
            <p:nvCxnSpPr>
              <p:cNvPr id="500" name="Straight Connector 499">
                <a:extLst>
                  <a:ext uri="{FF2B5EF4-FFF2-40B4-BE49-F238E27FC236}">
                    <a16:creationId xmlns:a16="http://schemas.microsoft.com/office/drawing/2014/main" id="{2B99BF1F-2BBF-4280-9C1F-4428CF0A71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01" name="Freeform 11">
            <a:extLst>
              <a:ext uri="{FF2B5EF4-FFF2-40B4-BE49-F238E27FC236}">
                <a16:creationId xmlns:a16="http://schemas.microsoft.com/office/drawing/2014/main" id="{575A7B6E-05ED-4213-8DF5-40FFDB0C626B}"/>
              </a:ext>
            </a:extLst>
          </p:cNvPr>
          <p:cNvSpPr>
            <a:spLocks/>
          </p:cNvSpPr>
          <p:nvPr/>
        </p:nvSpPr>
        <p:spPr bwMode="auto">
          <a:xfrm>
            <a:off x="9393536" y="383978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DC0A7726-C17B-471F-AE57-A6A115D07467}"/>
              </a:ext>
            </a:extLst>
          </p:cNvPr>
          <p:cNvGrpSpPr/>
          <p:nvPr/>
        </p:nvGrpSpPr>
        <p:grpSpPr>
          <a:xfrm>
            <a:off x="10076336" y="4050233"/>
            <a:ext cx="444352" cy="494964"/>
            <a:chOff x="6947149" y="926763"/>
            <a:chExt cx="444352" cy="494964"/>
          </a:xfrm>
        </p:grpSpPr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CBA4F22E-FCED-46AD-8C71-4CEE775542C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04" name="Group 503">
              <a:extLst>
                <a:ext uri="{FF2B5EF4-FFF2-40B4-BE49-F238E27FC236}">
                  <a16:creationId xmlns:a16="http://schemas.microsoft.com/office/drawing/2014/main" id="{F8948E09-F1F9-4AEB-95A5-55EC1D19117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505" name="TextBox 504">
                <a:extLst>
                  <a:ext uri="{FF2B5EF4-FFF2-40B4-BE49-F238E27FC236}">
                    <a16:creationId xmlns:a16="http://schemas.microsoft.com/office/drawing/2014/main" id="{A21FE509-AAAD-4A7D-A404-29D6C4DC74A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88</a:t>
                </a:r>
              </a:p>
            </p:txBody>
          </p:sp>
          <p:cxnSp>
            <p:nvCxnSpPr>
              <p:cNvPr id="506" name="Straight Connector 505">
                <a:extLst>
                  <a:ext uri="{FF2B5EF4-FFF2-40B4-BE49-F238E27FC236}">
                    <a16:creationId xmlns:a16="http://schemas.microsoft.com/office/drawing/2014/main" id="{0354BFE8-0B1C-451C-BDAC-33D344F22F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07" name="Freeform 11">
            <a:extLst>
              <a:ext uri="{FF2B5EF4-FFF2-40B4-BE49-F238E27FC236}">
                <a16:creationId xmlns:a16="http://schemas.microsoft.com/office/drawing/2014/main" id="{F89B64BF-3BB5-4AD2-8433-105FFB222249}"/>
              </a:ext>
            </a:extLst>
          </p:cNvPr>
          <p:cNvSpPr>
            <a:spLocks/>
          </p:cNvSpPr>
          <p:nvPr/>
        </p:nvSpPr>
        <p:spPr bwMode="auto">
          <a:xfrm>
            <a:off x="10280093" y="383332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08" name="Group 507">
            <a:extLst>
              <a:ext uri="{FF2B5EF4-FFF2-40B4-BE49-F238E27FC236}">
                <a16:creationId xmlns:a16="http://schemas.microsoft.com/office/drawing/2014/main" id="{49913C9C-6990-49C4-9497-9DD6A59B278A}"/>
              </a:ext>
            </a:extLst>
          </p:cNvPr>
          <p:cNvGrpSpPr/>
          <p:nvPr/>
        </p:nvGrpSpPr>
        <p:grpSpPr>
          <a:xfrm>
            <a:off x="10954940" y="4043774"/>
            <a:ext cx="444352" cy="494964"/>
            <a:chOff x="6939196" y="926763"/>
            <a:chExt cx="444352" cy="494964"/>
          </a:xfrm>
        </p:grpSpPr>
        <p:cxnSp>
          <p:nvCxnSpPr>
            <p:cNvPr id="509" name="Straight Connector 508">
              <a:extLst>
                <a:ext uri="{FF2B5EF4-FFF2-40B4-BE49-F238E27FC236}">
                  <a16:creationId xmlns:a16="http://schemas.microsoft.com/office/drawing/2014/main" id="{0C1B5729-2A4B-4609-83D0-CFA6EB4296C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10" name="Group 509">
              <a:extLst>
                <a:ext uri="{FF2B5EF4-FFF2-40B4-BE49-F238E27FC236}">
                  <a16:creationId xmlns:a16="http://schemas.microsoft.com/office/drawing/2014/main" id="{3FB009B1-39AF-4BC9-A561-07341FD3B27E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511" name="TextBox 510">
                <a:extLst>
                  <a:ext uri="{FF2B5EF4-FFF2-40B4-BE49-F238E27FC236}">
                    <a16:creationId xmlns:a16="http://schemas.microsoft.com/office/drawing/2014/main" id="{63AFA0C3-3270-4B29-9BC8-B0E389EB9137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96</a:t>
                </a:r>
              </a:p>
            </p:txBody>
          </p:sp>
          <p:cxnSp>
            <p:nvCxnSpPr>
              <p:cNvPr id="512" name="Straight Connector 511">
                <a:extLst>
                  <a:ext uri="{FF2B5EF4-FFF2-40B4-BE49-F238E27FC236}">
                    <a16:creationId xmlns:a16="http://schemas.microsoft.com/office/drawing/2014/main" id="{1463D1C8-0B43-4A1F-9D94-F8B30E16DB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13" name="Oval 512">
            <a:extLst>
              <a:ext uri="{FF2B5EF4-FFF2-40B4-BE49-F238E27FC236}">
                <a16:creationId xmlns:a16="http://schemas.microsoft.com/office/drawing/2014/main" id="{A811A9BB-863A-4662-9415-FE27935C122A}"/>
              </a:ext>
            </a:extLst>
          </p:cNvPr>
          <p:cNvSpPr/>
          <p:nvPr/>
        </p:nvSpPr>
        <p:spPr>
          <a:xfrm>
            <a:off x="381436" y="389294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14" name="Group 513">
            <a:extLst>
              <a:ext uri="{FF2B5EF4-FFF2-40B4-BE49-F238E27FC236}">
                <a16:creationId xmlns:a16="http://schemas.microsoft.com/office/drawing/2014/main" id="{63B39AB6-BF4B-4223-A32D-F3265B0D338D}"/>
              </a:ext>
            </a:extLst>
          </p:cNvPr>
          <p:cNvGrpSpPr/>
          <p:nvPr/>
        </p:nvGrpSpPr>
        <p:grpSpPr>
          <a:xfrm rot="5400000">
            <a:off x="524273" y="5317182"/>
            <a:ext cx="1674501" cy="173741"/>
            <a:chOff x="5959356" y="5532055"/>
            <a:chExt cx="1674501" cy="173741"/>
          </a:xfrm>
        </p:grpSpPr>
        <p:pic>
          <p:nvPicPr>
            <p:cNvPr id="515" name="Picture 514">
              <a:extLst>
                <a:ext uri="{FF2B5EF4-FFF2-40B4-BE49-F238E27FC236}">
                  <a16:creationId xmlns:a16="http://schemas.microsoft.com/office/drawing/2014/main" id="{A5B7B2BE-C8EA-4FD0-A076-7903C2F5F4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6" y="55340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6" name="Picture 515">
              <a:extLst>
                <a:ext uri="{FF2B5EF4-FFF2-40B4-BE49-F238E27FC236}">
                  <a16:creationId xmlns:a16="http://schemas.microsoft.com/office/drawing/2014/main" id="{ADB70D49-141B-4C19-80B3-5EADFCDA02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89788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7" name="Picture 516">
              <a:extLst>
                <a:ext uri="{FF2B5EF4-FFF2-40B4-BE49-F238E27FC236}">
                  <a16:creationId xmlns:a16="http://schemas.microsoft.com/office/drawing/2014/main" id="{B7C17906-7EEA-41CB-B10B-5C7302DB0E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20993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8" name="Picture 517">
              <a:extLst>
                <a:ext uri="{FF2B5EF4-FFF2-40B4-BE49-F238E27FC236}">
                  <a16:creationId xmlns:a16="http://schemas.microsoft.com/office/drawing/2014/main" id="{38465570-EA6C-4F97-A1EE-3A7FF96BF3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48685" y="553274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9" name="Picture 518">
              <a:extLst>
                <a:ext uri="{FF2B5EF4-FFF2-40B4-BE49-F238E27FC236}">
                  <a16:creationId xmlns:a16="http://schemas.microsoft.com/office/drawing/2014/main" id="{169B690E-3648-42AC-8C3F-284DC035AB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5277" y="553205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0" name="Picture 519">
              <a:extLst>
                <a:ext uri="{FF2B5EF4-FFF2-40B4-BE49-F238E27FC236}">
                  <a16:creationId xmlns:a16="http://schemas.microsoft.com/office/drawing/2014/main" id="{5CFCF403-529D-499E-B947-905A919CE6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606375" y="55337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1" name="Picture 520">
              <a:extLst>
                <a:ext uri="{FF2B5EF4-FFF2-40B4-BE49-F238E27FC236}">
                  <a16:creationId xmlns:a16="http://schemas.microsoft.com/office/drawing/2014/main" id="{C9BA8F8F-1A2A-427D-A1F3-E8DDDFFB93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035294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2" name="Picture 521">
              <a:extLst>
                <a:ext uri="{FF2B5EF4-FFF2-40B4-BE49-F238E27FC236}">
                  <a16:creationId xmlns:a16="http://schemas.microsoft.com/office/drawing/2014/main" id="{9D88034E-DECD-4E6F-8B50-8109FEBFD8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462077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23" name="Group 522">
            <a:extLst>
              <a:ext uri="{FF2B5EF4-FFF2-40B4-BE49-F238E27FC236}">
                <a16:creationId xmlns:a16="http://schemas.microsoft.com/office/drawing/2014/main" id="{15EEB7AA-CA7B-4DAF-A04E-17FCD12FB0D3}"/>
              </a:ext>
            </a:extLst>
          </p:cNvPr>
          <p:cNvGrpSpPr/>
          <p:nvPr/>
        </p:nvGrpSpPr>
        <p:grpSpPr>
          <a:xfrm rot="5400000">
            <a:off x="1408393" y="5315351"/>
            <a:ext cx="1674501" cy="173741"/>
            <a:chOff x="5959356" y="5532055"/>
            <a:chExt cx="1674501" cy="173741"/>
          </a:xfrm>
        </p:grpSpPr>
        <p:pic>
          <p:nvPicPr>
            <p:cNvPr id="524" name="Picture 523">
              <a:extLst>
                <a:ext uri="{FF2B5EF4-FFF2-40B4-BE49-F238E27FC236}">
                  <a16:creationId xmlns:a16="http://schemas.microsoft.com/office/drawing/2014/main" id="{23EF8883-E670-4385-84D3-091DA024F2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6" y="55340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5" name="Picture 524">
              <a:extLst>
                <a:ext uri="{FF2B5EF4-FFF2-40B4-BE49-F238E27FC236}">
                  <a16:creationId xmlns:a16="http://schemas.microsoft.com/office/drawing/2014/main" id="{9FE4E3BD-E650-4B05-B2F2-170B7046EF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89788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6" name="Picture 525">
              <a:extLst>
                <a:ext uri="{FF2B5EF4-FFF2-40B4-BE49-F238E27FC236}">
                  <a16:creationId xmlns:a16="http://schemas.microsoft.com/office/drawing/2014/main" id="{D430C6D7-BA3A-449F-97C4-7A250D4FB2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20993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7" name="Picture 526">
              <a:extLst>
                <a:ext uri="{FF2B5EF4-FFF2-40B4-BE49-F238E27FC236}">
                  <a16:creationId xmlns:a16="http://schemas.microsoft.com/office/drawing/2014/main" id="{DF0FE9AA-079B-4FC5-83DC-A3FDEE738A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48685" y="553274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8" name="Picture 527">
              <a:extLst>
                <a:ext uri="{FF2B5EF4-FFF2-40B4-BE49-F238E27FC236}">
                  <a16:creationId xmlns:a16="http://schemas.microsoft.com/office/drawing/2014/main" id="{0E6FAC49-61AD-4F72-937A-D60BF5BEB0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5277" y="553205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9" name="Picture 528">
              <a:extLst>
                <a:ext uri="{FF2B5EF4-FFF2-40B4-BE49-F238E27FC236}">
                  <a16:creationId xmlns:a16="http://schemas.microsoft.com/office/drawing/2014/main" id="{2DF851CC-49C1-45F3-AAA1-D2874E3132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606375" y="55337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0" name="Picture 529">
              <a:extLst>
                <a:ext uri="{FF2B5EF4-FFF2-40B4-BE49-F238E27FC236}">
                  <a16:creationId xmlns:a16="http://schemas.microsoft.com/office/drawing/2014/main" id="{6EEAE076-DC22-47FC-B754-4650E6CCB2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035294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1" name="Picture 530">
              <a:extLst>
                <a:ext uri="{FF2B5EF4-FFF2-40B4-BE49-F238E27FC236}">
                  <a16:creationId xmlns:a16="http://schemas.microsoft.com/office/drawing/2014/main" id="{5EC3AEA2-2BB9-4BC3-8B0F-5911780570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462077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B7E35E7B-21A6-45C4-B2DE-CBEDC3593C64}"/>
              </a:ext>
            </a:extLst>
          </p:cNvPr>
          <p:cNvGrpSpPr/>
          <p:nvPr/>
        </p:nvGrpSpPr>
        <p:grpSpPr>
          <a:xfrm rot="5400000">
            <a:off x="2302707" y="5315351"/>
            <a:ext cx="1674501" cy="173741"/>
            <a:chOff x="5959356" y="5532055"/>
            <a:chExt cx="1674501" cy="173741"/>
          </a:xfrm>
        </p:grpSpPr>
        <p:pic>
          <p:nvPicPr>
            <p:cNvPr id="533" name="Picture 532">
              <a:extLst>
                <a:ext uri="{FF2B5EF4-FFF2-40B4-BE49-F238E27FC236}">
                  <a16:creationId xmlns:a16="http://schemas.microsoft.com/office/drawing/2014/main" id="{B8881CF6-40C0-4A60-96C0-2E6BB6027B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6" y="55340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4" name="Picture 533">
              <a:extLst>
                <a:ext uri="{FF2B5EF4-FFF2-40B4-BE49-F238E27FC236}">
                  <a16:creationId xmlns:a16="http://schemas.microsoft.com/office/drawing/2014/main" id="{F4B89002-9533-445E-BF32-8621BDD5E4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89788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5" name="Picture 534">
              <a:extLst>
                <a:ext uri="{FF2B5EF4-FFF2-40B4-BE49-F238E27FC236}">
                  <a16:creationId xmlns:a16="http://schemas.microsoft.com/office/drawing/2014/main" id="{0EDDE443-31CA-47F6-A2CF-E69B527521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20993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6" name="Picture 535">
              <a:extLst>
                <a:ext uri="{FF2B5EF4-FFF2-40B4-BE49-F238E27FC236}">
                  <a16:creationId xmlns:a16="http://schemas.microsoft.com/office/drawing/2014/main" id="{6DBA68F5-A582-4FA9-A8CD-28AED32439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48685" y="553274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7" name="Picture 536">
              <a:extLst>
                <a:ext uri="{FF2B5EF4-FFF2-40B4-BE49-F238E27FC236}">
                  <a16:creationId xmlns:a16="http://schemas.microsoft.com/office/drawing/2014/main" id="{3D293A75-CC46-46DD-97B6-B0C5EA93F3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5277" y="553205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8" name="Picture 537">
              <a:extLst>
                <a:ext uri="{FF2B5EF4-FFF2-40B4-BE49-F238E27FC236}">
                  <a16:creationId xmlns:a16="http://schemas.microsoft.com/office/drawing/2014/main" id="{6106CDA4-018D-498A-A5CD-F4A6FA6665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606375" y="55337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9" name="Picture 538">
              <a:extLst>
                <a:ext uri="{FF2B5EF4-FFF2-40B4-BE49-F238E27FC236}">
                  <a16:creationId xmlns:a16="http://schemas.microsoft.com/office/drawing/2014/main" id="{D2A5C2C0-A714-48D7-8D0D-66AD21606A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035294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0" name="Picture 539">
              <a:extLst>
                <a:ext uri="{FF2B5EF4-FFF2-40B4-BE49-F238E27FC236}">
                  <a16:creationId xmlns:a16="http://schemas.microsoft.com/office/drawing/2014/main" id="{F7B15A45-0DB3-49CD-8EEB-692E023ED0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462077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41" name="Group 540">
            <a:extLst>
              <a:ext uri="{FF2B5EF4-FFF2-40B4-BE49-F238E27FC236}">
                <a16:creationId xmlns:a16="http://schemas.microsoft.com/office/drawing/2014/main" id="{221B6D6A-39BF-4845-BB11-8F3BA149377D}"/>
              </a:ext>
            </a:extLst>
          </p:cNvPr>
          <p:cNvGrpSpPr/>
          <p:nvPr/>
        </p:nvGrpSpPr>
        <p:grpSpPr>
          <a:xfrm rot="5400000">
            <a:off x="3190838" y="5313520"/>
            <a:ext cx="1674501" cy="173741"/>
            <a:chOff x="5959356" y="5532055"/>
            <a:chExt cx="1674501" cy="173741"/>
          </a:xfrm>
        </p:grpSpPr>
        <p:pic>
          <p:nvPicPr>
            <p:cNvPr id="542" name="Picture 541">
              <a:extLst>
                <a:ext uri="{FF2B5EF4-FFF2-40B4-BE49-F238E27FC236}">
                  <a16:creationId xmlns:a16="http://schemas.microsoft.com/office/drawing/2014/main" id="{8F08A5AF-5626-4C85-8B64-525AFBD463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6" y="55340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3" name="Picture 542">
              <a:extLst>
                <a:ext uri="{FF2B5EF4-FFF2-40B4-BE49-F238E27FC236}">
                  <a16:creationId xmlns:a16="http://schemas.microsoft.com/office/drawing/2014/main" id="{1125B1C1-FF8C-4B5C-BCB5-C64F02A3D3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89788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4" name="Picture 543">
              <a:extLst>
                <a:ext uri="{FF2B5EF4-FFF2-40B4-BE49-F238E27FC236}">
                  <a16:creationId xmlns:a16="http://schemas.microsoft.com/office/drawing/2014/main" id="{D1CEBB5F-861C-4EE9-9E1F-E6FBD61A8D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20993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5" name="Picture 544">
              <a:extLst>
                <a:ext uri="{FF2B5EF4-FFF2-40B4-BE49-F238E27FC236}">
                  <a16:creationId xmlns:a16="http://schemas.microsoft.com/office/drawing/2014/main" id="{46CF2E30-A230-47A8-9B50-D946AD4B7D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48685" y="553274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6" name="Picture 545">
              <a:extLst>
                <a:ext uri="{FF2B5EF4-FFF2-40B4-BE49-F238E27FC236}">
                  <a16:creationId xmlns:a16="http://schemas.microsoft.com/office/drawing/2014/main" id="{6675159B-9BFB-42AF-BDF3-ADCAD46B75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5277" y="553205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7" name="Picture 546">
              <a:extLst>
                <a:ext uri="{FF2B5EF4-FFF2-40B4-BE49-F238E27FC236}">
                  <a16:creationId xmlns:a16="http://schemas.microsoft.com/office/drawing/2014/main" id="{0B56F371-53B0-4638-AB86-BA87E1CE19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606375" y="55337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8" name="Picture 547">
              <a:extLst>
                <a:ext uri="{FF2B5EF4-FFF2-40B4-BE49-F238E27FC236}">
                  <a16:creationId xmlns:a16="http://schemas.microsoft.com/office/drawing/2014/main" id="{5DC3B61B-4C86-4BB4-83CC-24A44E5E18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035294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9" name="Picture 548">
              <a:extLst>
                <a:ext uri="{FF2B5EF4-FFF2-40B4-BE49-F238E27FC236}">
                  <a16:creationId xmlns:a16="http://schemas.microsoft.com/office/drawing/2014/main" id="{0F3848C0-2AB1-4D71-9EF9-02FEDA5781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462077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50" name="Group 549">
            <a:extLst>
              <a:ext uri="{FF2B5EF4-FFF2-40B4-BE49-F238E27FC236}">
                <a16:creationId xmlns:a16="http://schemas.microsoft.com/office/drawing/2014/main" id="{873182DA-1531-4108-B1BA-A69F1FB053DF}"/>
              </a:ext>
            </a:extLst>
          </p:cNvPr>
          <p:cNvGrpSpPr/>
          <p:nvPr/>
        </p:nvGrpSpPr>
        <p:grpSpPr>
          <a:xfrm rot="5400000">
            <a:off x="4091560" y="5313520"/>
            <a:ext cx="1674501" cy="173741"/>
            <a:chOff x="5959356" y="5532055"/>
            <a:chExt cx="1674501" cy="173741"/>
          </a:xfrm>
        </p:grpSpPr>
        <p:pic>
          <p:nvPicPr>
            <p:cNvPr id="551" name="Picture 550">
              <a:extLst>
                <a:ext uri="{FF2B5EF4-FFF2-40B4-BE49-F238E27FC236}">
                  <a16:creationId xmlns:a16="http://schemas.microsoft.com/office/drawing/2014/main" id="{D0617659-873A-4034-9409-512DE8F116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6" y="55340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2" name="Picture 551">
              <a:extLst>
                <a:ext uri="{FF2B5EF4-FFF2-40B4-BE49-F238E27FC236}">
                  <a16:creationId xmlns:a16="http://schemas.microsoft.com/office/drawing/2014/main" id="{614B63A2-AC6E-4430-A241-179F3CC620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89788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3" name="Picture 552">
              <a:extLst>
                <a:ext uri="{FF2B5EF4-FFF2-40B4-BE49-F238E27FC236}">
                  <a16:creationId xmlns:a16="http://schemas.microsoft.com/office/drawing/2014/main" id="{1C00C54D-AC61-489E-8FB6-C5E63EC033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20993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4" name="Picture 553">
              <a:extLst>
                <a:ext uri="{FF2B5EF4-FFF2-40B4-BE49-F238E27FC236}">
                  <a16:creationId xmlns:a16="http://schemas.microsoft.com/office/drawing/2014/main" id="{9C4DF700-A82D-4BE4-AFB6-AF31148C8C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48685" y="553274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5" name="Picture 554">
              <a:extLst>
                <a:ext uri="{FF2B5EF4-FFF2-40B4-BE49-F238E27FC236}">
                  <a16:creationId xmlns:a16="http://schemas.microsoft.com/office/drawing/2014/main" id="{2EA8C515-73A5-46EE-9AE9-52AF7004E3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5277" y="553205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6" name="Picture 555">
              <a:extLst>
                <a:ext uri="{FF2B5EF4-FFF2-40B4-BE49-F238E27FC236}">
                  <a16:creationId xmlns:a16="http://schemas.microsoft.com/office/drawing/2014/main" id="{95ED4DC2-EC8F-4A47-96A0-6B10FD5AF3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606375" y="55337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7" name="Picture 556">
              <a:extLst>
                <a:ext uri="{FF2B5EF4-FFF2-40B4-BE49-F238E27FC236}">
                  <a16:creationId xmlns:a16="http://schemas.microsoft.com/office/drawing/2014/main" id="{97679569-020A-4353-96BD-FDDEF7341D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035294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8" name="Picture 557">
              <a:extLst>
                <a:ext uri="{FF2B5EF4-FFF2-40B4-BE49-F238E27FC236}">
                  <a16:creationId xmlns:a16="http://schemas.microsoft.com/office/drawing/2014/main" id="{D32BD27B-A784-4DD2-9251-9E5D3C13FD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462077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59" name="Group 558">
            <a:extLst>
              <a:ext uri="{FF2B5EF4-FFF2-40B4-BE49-F238E27FC236}">
                <a16:creationId xmlns:a16="http://schemas.microsoft.com/office/drawing/2014/main" id="{8CEBD91E-1000-47BF-BABB-C29FF3849404}"/>
              </a:ext>
            </a:extLst>
          </p:cNvPr>
          <p:cNvGrpSpPr/>
          <p:nvPr/>
        </p:nvGrpSpPr>
        <p:grpSpPr>
          <a:xfrm rot="5400000">
            <a:off x="4975680" y="5311689"/>
            <a:ext cx="1674501" cy="173741"/>
            <a:chOff x="5959356" y="5532055"/>
            <a:chExt cx="1674501" cy="173741"/>
          </a:xfrm>
        </p:grpSpPr>
        <p:pic>
          <p:nvPicPr>
            <p:cNvPr id="560" name="Picture 559">
              <a:extLst>
                <a:ext uri="{FF2B5EF4-FFF2-40B4-BE49-F238E27FC236}">
                  <a16:creationId xmlns:a16="http://schemas.microsoft.com/office/drawing/2014/main" id="{FDCD33C9-8982-489F-8E33-E9EC4AA52C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6" y="55340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1" name="Picture 560">
              <a:extLst>
                <a:ext uri="{FF2B5EF4-FFF2-40B4-BE49-F238E27FC236}">
                  <a16:creationId xmlns:a16="http://schemas.microsoft.com/office/drawing/2014/main" id="{726E0738-FAB6-41FD-802A-92E6AD66C6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89788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2" name="Picture 561">
              <a:extLst>
                <a:ext uri="{FF2B5EF4-FFF2-40B4-BE49-F238E27FC236}">
                  <a16:creationId xmlns:a16="http://schemas.microsoft.com/office/drawing/2014/main" id="{D8226BE2-9D29-4B05-B982-D16BECA3F8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20993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3" name="Picture 562">
              <a:extLst>
                <a:ext uri="{FF2B5EF4-FFF2-40B4-BE49-F238E27FC236}">
                  <a16:creationId xmlns:a16="http://schemas.microsoft.com/office/drawing/2014/main" id="{81FF7919-8D36-4039-9DAD-0E1C456562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48685" y="553274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4" name="Picture 563">
              <a:extLst>
                <a:ext uri="{FF2B5EF4-FFF2-40B4-BE49-F238E27FC236}">
                  <a16:creationId xmlns:a16="http://schemas.microsoft.com/office/drawing/2014/main" id="{938E1EB7-4E89-4046-A814-5573DE86B2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5277" y="553205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5" name="Picture 564">
              <a:extLst>
                <a:ext uri="{FF2B5EF4-FFF2-40B4-BE49-F238E27FC236}">
                  <a16:creationId xmlns:a16="http://schemas.microsoft.com/office/drawing/2014/main" id="{3101F515-53EB-485B-9F37-BD2ABFAC5B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606375" y="55337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6" name="Picture 565">
              <a:extLst>
                <a:ext uri="{FF2B5EF4-FFF2-40B4-BE49-F238E27FC236}">
                  <a16:creationId xmlns:a16="http://schemas.microsoft.com/office/drawing/2014/main" id="{59A3176D-B7F8-4989-8809-EFCDE6F64C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035294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7" name="Picture 566">
              <a:extLst>
                <a:ext uri="{FF2B5EF4-FFF2-40B4-BE49-F238E27FC236}">
                  <a16:creationId xmlns:a16="http://schemas.microsoft.com/office/drawing/2014/main" id="{B6A5D3DC-1365-4162-A27B-ADC5444D73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462077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A68A1854-1B08-4F2D-BC94-C42CE191AD04}"/>
              </a:ext>
            </a:extLst>
          </p:cNvPr>
          <p:cNvGrpSpPr/>
          <p:nvPr/>
        </p:nvGrpSpPr>
        <p:grpSpPr>
          <a:xfrm rot="5400000">
            <a:off x="5865983" y="5311689"/>
            <a:ext cx="1674501" cy="173741"/>
            <a:chOff x="5959356" y="5532055"/>
            <a:chExt cx="1674501" cy="173741"/>
          </a:xfrm>
        </p:grpSpPr>
        <p:pic>
          <p:nvPicPr>
            <p:cNvPr id="569" name="Picture 568">
              <a:extLst>
                <a:ext uri="{FF2B5EF4-FFF2-40B4-BE49-F238E27FC236}">
                  <a16:creationId xmlns:a16="http://schemas.microsoft.com/office/drawing/2014/main" id="{E16E714C-AD00-45E7-8F8F-7A14C80331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6" y="55340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0" name="Picture 569">
              <a:extLst>
                <a:ext uri="{FF2B5EF4-FFF2-40B4-BE49-F238E27FC236}">
                  <a16:creationId xmlns:a16="http://schemas.microsoft.com/office/drawing/2014/main" id="{42A21E34-63AA-4987-9118-02C700E6CA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89788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1" name="Picture 570">
              <a:extLst>
                <a:ext uri="{FF2B5EF4-FFF2-40B4-BE49-F238E27FC236}">
                  <a16:creationId xmlns:a16="http://schemas.microsoft.com/office/drawing/2014/main" id="{2C36CAF7-D047-4529-8F7B-388FF0F917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20993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2" name="Picture 571">
              <a:extLst>
                <a:ext uri="{FF2B5EF4-FFF2-40B4-BE49-F238E27FC236}">
                  <a16:creationId xmlns:a16="http://schemas.microsoft.com/office/drawing/2014/main" id="{1673595F-0A6D-4FA6-8DA1-ACB5FC41BA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48685" y="553274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3" name="Picture 572">
              <a:extLst>
                <a:ext uri="{FF2B5EF4-FFF2-40B4-BE49-F238E27FC236}">
                  <a16:creationId xmlns:a16="http://schemas.microsoft.com/office/drawing/2014/main" id="{C966E0C0-3122-4F81-9341-89A1161A2C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5277" y="553205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4" name="Picture 573">
              <a:extLst>
                <a:ext uri="{FF2B5EF4-FFF2-40B4-BE49-F238E27FC236}">
                  <a16:creationId xmlns:a16="http://schemas.microsoft.com/office/drawing/2014/main" id="{A89A0FFA-5E29-474E-9EAA-61A813729F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606375" y="55337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5" name="Picture 574">
              <a:extLst>
                <a:ext uri="{FF2B5EF4-FFF2-40B4-BE49-F238E27FC236}">
                  <a16:creationId xmlns:a16="http://schemas.microsoft.com/office/drawing/2014/main" id="{B95C5EFB-18A6-4CF6-BE32-51A1C158F6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035294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6" name="Picture 575">
              <a:extLst>
                <a:ext uri="{FF2B5EF4-FFF2-40B4-BE49-F238E27FC236}">
                  <a16:creationId xmlns:a16="http://schemas.microsoft.com/office/drawing/2014/main" id="{4440E9F2-C723-490D-82A9-208312C682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462077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8AE29198-0585-43E6-8D9A-9D7F7E2E2CF1}"/>
              </a:ext>
            </a:extLst>
          </p:cNvPr>
          <p:cNvGrpSpPr/>
          <p:nvPr/>
        </p:nvGrpSpPr>
        <p:grpSpPr>
          <a:xfrm rot="5400000">
            <a:off x="6758125" y="5309858"/>
            <a:ext cx="1674501" cy="173741"/>
            <a:chOff x="5959356" y="5532055"/>
            <a:chExt cx="1674501" cy="173741"/>
          </a:xfrm>
        </p:grpSpPr>
        <p:pic>
          <p:nvPicPr>
            <p:cNvPr id="578" name="Picture 577">
              <a:extLst>
                <a:ext uri="{FF2B5EF4-FFF2-40B4-BE49-F238E27FC236}">
                  <a16:creationId xmlns:a16="http://schemas.microsoft.com/office/drawing/2014/main" id="{52E9B0B0-A10D-46F0-A503-B3A585B3CA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6" y="55340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9" name="Picture 578">
              <a:extLst>
                <a:ext uri="{FF2B5EF4-FFF2-40B4-BE49-F238E27FC236}">
                  <a16:creationId xmlns:a16="http://schemas.microsoft.com/office/drawing/2014/main" id="{D9349079-EBBF-42E5-B1FB-0FA7AC4D80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89788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0" name="Picture 579">
              <a:extLst>
                <a:ext uri="{FF2B5EF4-FFF2-40B4-BE49-F238E27FC236}">
                  <a16:creationId xmlns:a16="http://schemas.microsoft.com/office/drawing/2014/main" id="{1AD043C1-7CA4-4E27-BC5A-DF20F1A186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20993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1" name="Picture 580">
              <a:extLst>
                <a:ext uri="{FF2B5EF4-FFF2-40B4-BE49-F238E27FC236}">
                  <a16:creationId xmlns:a16="http://schemas.microsoft.com/office/drawing/2014/main" id="{FE2209D2-F3E5-4048-9F48-EEB87E9034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48685" y="553274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2" name="Picture 581">
              <a:extLst>
                <a:ext uri="{FF2B5EF4-FFF2-40B4-BE49-F238E27FC236}">
                  <a16:creationId xmlns:a16="http://schemas.microsoft.com/office/drawing/2014/main" id="{72BDD836-E029-435D-956F-F9AE5370AB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5277" y="553205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3" name="Picture 582">
              <a:extLst>
                <a:ext uri="{FF2B5EF4-FFF2-40B4-BE49-F238E27FC236}">
                  <a16:creationId xmlns:a16="http://schemas.microsoft.com/office/drawing/2014/main" id="{81658F47-2837-4BEB-BDF6-1BF436621C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606375" y="55337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4" name="Picture 583">
              <a:extLst>
                <a:ext uri="{FF2B5EF4-FFF2-40B4-BE49-F238E27FC236}">
                  <a16:creationId xmlns:a16="http://schemas.microsoft.com/office/drawing/2014/main" id="{BE511316-8A40-4FD6-9DB3-7117635E53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035294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5" name="Picture 584">
              <a:extLst>
                <a:ext uri="{FF2B5EF4-FFF2-40B4-BE49-F238E27FC236}">
                  <a16:creationId xmlns:a16="http://schemas.microsoft.com/office/drawing/2014/main" id="{BF3590FD-6378-4380-BABF-7DA52EF07C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462077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86" name="Group 585">
            <a:extLst>
              <a:ext uri="{FF2B5EF4-FFF2-40B4-BE49-F238E27FC236}">
                <a16:creationId xmlns:a16="http://schemas.microsoft.com/office/drawing/2014/main" id="{A4700A55-44E5-43A4-B5DA-D6466229AADA}"/>
              </a:ext>
            </a:extLst>
          </p:cNvPr>
          <p:cNvGrpSpPr/>
          <p:nvPr/>
        </p:nvGrpSpPr>
        <p:grpSpPr>
          <a:xfrm rot="5400000">
            <a:off x="7663210" y="5309858"/>
            <a:ext cx="1674501" cy="173741"/>
            <a:chOff x="5959356" y="5532055"/>
            <a:chExt cx="1674501" cy="173741"/>
          </a:xfrm>
        </p:grpSpPr>
        <p:pic>
          <p:nvPicPr>
            <p:cNvPr id="587" name="Picture 586">
              <a:extLst>
                <a:ext uri="{FF2B5EF4-FFF2-40B4-BE49-F238E27FC236}">
                  <a16:creationId xmlns:a16="http://schemas.microsoft.com/office/drawing/2014/main" id="{DEC8BF6F-2F73-430A-BF77-0E2D3F337F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6" y="55340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8" name="Picture 587">
              <a:extLst>
                <a:ext uri="{FF2B5EF4-FFF2-40B4-BE49-F238E27FC236}">
                  <a16:creationId xmlns:a16="http://schemas.microsoft.com/office/drawing/2014/main" id="{5BD08354-D006-4D79-A4DA-70BC8D1D28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89788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9" name="Picture 588">
              <a:extLst>
                <a:ext uri="{FF2B5EF4-FFF2-40B4-BE49-F238E27FC236}">
                  <a16:creationId xmlns:a16="http://schemas.microsoft.com/office/drawing/2014/main" id="{0F3D9C7F-23FF-48B3-BB92-8C073F4A78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20993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0" name="Picture 589">
              <a:extLst>
                <a:ext uri="{FF2B5EF4-FFF2-40B4-BE49-F238E27FC236}">
                  <a16:creationId xmlns:a16="http://schemas.microsoft.com/office/drawing/2014/main" id="{74E2DBA3-D087-4D57-8F9D-34C3238421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48685" y="553274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1" name="Picture 590">
              <a:extLst>
                <a:ext uri="{FF2B5EF4-FFF2-40B4-BE49-F238E27FC236}">
                  <a16:creationId xmlns:a16="http://schemas.microsoft.com/office/drawing/2014/main" id="{8AA7C968-F513-4131-A487-9774489874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5277" y="553205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2" name="Picture 591">
              <a:extLst>
                <a:ext uri="{FF2B5EF4-FFF2-40B4-BE49-F238E27FC236}">
                  <a16:creationId xmlns:a16="http://schemas.microsoft.com/office/drawing/2014/main" id="{8B03C9EE-6369-412B-8002-40E2450DC8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606375" y="55337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3" name="Picture 592">
              <a:extLst>
                <a:ext uri="{FF2B5EF4-FFF2-40B4-BE49-F238E27FC236}">
                  <a16:creationId xmlns:a16="http://schemas.microsoft.com/office/drawing/2014/main" id="{A3C358B0-101B-49F8-B761-44E9F2E5A5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035294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4" name="Picture 593">
              <a:extLst>
                <a:ext uri="{FF2B5EF4-FFF2-40B4-BE49-F238E27FC236}">
                  <a16:creationId xmlns:a16="http://schemas.microsoft.com/office/drawing/2014/main" id="{21BAE458-2F69-4456-B413-B6854BBF6F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462077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95" name="Group 594">
            <a:extLst>
              <a:ext uri="{FF2B5EF4-FFF2-40B4-BE49-F238E27FC236}">
                <a16:creationId xmlns:a16="http://schemas.microsoft.com/office/drawing/2014/main" id="{9CB87EC2-27E2-4205-8E8B-B349ED84C048}"/>
              </a:ext>
            </a:extLst>
          </p:cNvPr>
          <p:cNvGrpSpPr/>
          <p:nvPr/>
        </p:nvGrpSpPr>
        <p:grpSpPr>
          <a:xfrm rot="5400000">
            <a:off x="8551563" y="5308027"/>
            <a:ext cx="1674501" cy="173741"/>
            <a:chOff x="5959356" y="5532055"/>
            <a:chExt cx="1674501" cy="173741"/>
          </a:xfrm>
        </p:grpSpPr>
        <p:pic>
          <p:nvPicPr>
            <p:cNvPr id="596" name="Picture 595">
              <a:extLst>
                <a:ext uri="{FF2B5EF4-FFF2-40B4-BE49-F238E27FC236}">
                  <a16:creationId xmlns:a16="http://schemas.microsoft.com/office/drawing/2014/main" id="{A2DF205C-8BEC-4F92-B6A6-90EE09057B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6" y="55340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7" name="Picture 596">
              <a:extLst>
                <a:ext uri="{FF2B5EF4-FFF2-40B4-BE49-F238E27FC236}">
                  <a16:creationId xmlns:a16="http://schemas.microsoft.com/office/drawing/2014/main" id="{F6FCA945-FF8E-4BC2-B5C7-8E46343B1C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89788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8" name="Picture 597">
              <a:extLst>
                <a:ext uri="{FF2B5EF4-FFF2-40B4-BE49-F238E27FC236}">
                  <a16:creationId xmlns:a16="http://schemas.microsoft.com/office/drawing/2014/main" id="{5B609DB4-BBFE-4C29-8D1F-997739985B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20993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9" name="Picture 598">
              <a:extLst>
                <a:ext uri="{FF2B5EF4-FFF2-40B4-BE49-F238E27FC236}">
                  <a16:creationId xmlns:a16="http://schemas.microsoft.com/office/drawing/2014/main" id="{290B0E73-2EB6-4EB9-A983-667D330EDA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48685" y="553274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0" name="Picture 599">
              <a:extLst>
                <a:ext uri="{FF2B5EF4-FFF2-40B4-BE49-F238E27FC236}">
                  <a16:creationId xmlns:a16="http://schemas.microsoft.com/office/drawing/2014/main" id="{4538FC75-ED40-4E91-B555-396DEE6452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5277" y="553205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1" name="Picture 600">
              <a:extLst>
                <a:ext uri="{FF2B5EF4-FFF2-40B4-BE49-F238E27FC236}">
                  <a16:creationId xmlns:a16="http://schemas.microsoft.com/office/drawing/2014/main" id="{02C456EF-E8EA-4D80-98F8-2997375EDD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606375" y="55337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2" name="Picture 601">
              <a:extLst>
                <a:ext uri="{FF2B5EF4-FFF2-40B4-BE49-F238E27FC236}">
                  <a16:creationId xmlns:a16="http://schemas.microsoft.com/office/drawing/2014/main" id="{A90AE4CD-3430-4848-A1E9-5B0904313B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035294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3" name="Picture 602">
              <a:extLst>
                <a:ext uri="{FF2B5EF4-FFF2-40B4-BE49-F238E27FC236}">
                  <a16:creationId xmlns:a16="http://schemas.microsoft.com/office/drawing/2014/main" id="{AC360B71-DB18-4DD6-A5D5-ED668B5109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462077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04" name="Group 603">
            <a:extLst>
              <a:ext uri="{FF2B5EF4-FFF2-40B4-BE49-F238E27FC236}">
                <a16:creationId xmlns:a16="http://schemas.microsoft.com/office/drawing/2014/main" id="{3112128B-F94B-4E48-BF9D-F5B88A9CAB0E}"/>
              </a:ext>
            </a:extLst>
          </p:cNvPr>
          <p:cNvGrpSpPr/>
          <p:nvPr/>
        </p:nvGrpSpPr>
        <p:grpSpPr>
          <a:xfrm rot="5400000">
            <a:off x="9441866" y="5308027"/>
            <a:ext cx="1674501" cy="173741"/>
            <a:chOff x="5959356" y="5532055"/>
            <a:chExt cx="1674501" cy="173741"/>
          </a:xfrm>
        </p:grpSpPr>
        <p:pic>
          <p:nvPicPr>
            <p:cNvPr id="605" name="Picture 604">
              <a:extLst>
                <a:ext uri="{FF2B5EF4-FFF2-40B4-BE49-F238E27FC236}">
                  <a16:creationId xmlns:a16="http://schemas.microsoft.com/office/drawing/2014/main" id="{5479F808-1B2E-4AB7-BF44-11C15FC1E4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6" y="55340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6" name="Picture 605">
              <a:extLst>
                <a:ext uri="{FF2B5EF4-FFF2-40B4-BE49-F238E27FC236}">
                  <a16:creationId xmlns:a16="http://schemas.microsoft.com/office/drawing/2014/main" id="{68B741C8-91A4-4CB4-89B6-87FDA75182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89788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7" name="Picture 606">
              <a:extLst>
                <a:ext uri="{FF2B5EF4-FFF2-40B4-BE49-F238E27FC236}">
                  <a16:creationId xmlns:a16="http://schemas.microsoft.com/office/drawing/2014/main" id="{74D3E46C-01EB-4F0F-8921-D953033C79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20993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8" name="Picture 607">
              <a:extLst>
                <a:ext uri="{FF2B5EF4-FFF2-40B4-BE49-F238E27FC236}">
                  <a16:creationId xmlns:a16="http://schemas.microsoft.com/office/drawing/2014/main" id="{E1C3AF08-B471-46BE-B8BB-82F0F15CC6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48685" y="553274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9" name="Picture 608">
              <a:extLst>
                <a:ext uri="{FF2B5EF4-FFF2-40B4-BE49-F238E27FC236}">
                  <a16:creationId xmlns:a16="http://schemas.microsoft.com/office/drawing/2014/main" id="{E21679A7-B383-44D9-9F5E-E8AEBA74A1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5277" y="553205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0" name="Picture 609">
              <a:extLst>
                <a:ext uri="{FF2B5EF4-FFF2-40B4-BE49-F238E27FC236}">
                  <a16:creationId xmlns:a16="http://schemas.microsoft.com/office/drawing/2014/main" id="{B7102275-B9EE-46C1-A9BC-5DDD2E2404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606375" y="55337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1" name="Picture 610">
              <a:extLst>
                <a:ext uri="{FF2B5EF4-FFF2-40B4-BE49-F238E27FC236}">
                  <a16:creationId xmlns:a16="http://schemas.microsoft.com/office/drawing/2014/main" id="{6A80F381-F742-4244-8752-B407D919B3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035294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2" name="Picture 611">
              <a:extLst>
                <a:ext uri="{FF2B5EF4-FFF2-40B4-BE49-F238E27FC236}">
                  <a16:creationId xmlns:a16="http://schemas.microsoft.com/office/drawing/2014/main" id="{353AE619-FFB6-4095-9DDB-C5091CFD6C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462077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13" name="Group 612">
            <a:extLst>
              <a:ext uri="{FF2B5EF4-FFF2-40B4-BE49-F238E27FC236}">
                <a16:creationId xmlns:a16="http://schemas.microsoft.com/office/drawing/2014/main" id="{F217FBA4-DCE6-47A4-9FC9-81E9D3500239}"/>
              </a:ext>
            </a:extLst>
          </p:cNvPr>
          <p:cNvGrpSpPr/>
          <p:nvPr/>
        </p:nvGrpSpPr>
        <p:grpSpPr>
          <a:xfrm rot="5400000">
            <a:off x="10338241" y="5306196"/>
            <a:ext cx="1674501" cy="173741"/>
            <a:chOff x="5959356" y="5532055"/>
            <a:chExt cx="1674501" cy="173741"/>
          </a:xfrm>
        </p:grpSpPr>
        <p:pic>
          <p:nvPicPr>
            <p:cNvPr id="614" name="Picture 613">
              <a:extLst>
                <a:ext uri="{FF2B5EF4-FFF2-40B4-BE49-F238E27FC236}">
                  <a16:creationId xmlns:a16="http://schemas.microsoft.com/office/drawing/2014/main" id="{FB44F627-4529-4773-A99F-9C5505A37C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6" y="55340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5" name="Picture 614">
              <a:extLst>
                <a:ext uri="{FF2B5EF4-FFF2-40B4-BE49-F238E27FC236}">
                  <a16:creationId xmlns:a16="http://schemas.microsoft.com/office/drawing/2014/main" id="{2DB11692-3344-439E-8265-21D27C9BB0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89788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6" name="Picture 615">
              <a:extLst>
                <a:ext uri="{FF2B5EF4-FFF2-40B4-BE49-F238E27FC236}">
                  <a16:creationId xmlns:a16="http://schemas.microsoft.com/office/drawing/2014/main" id="{7088BE28-32E0-431D-9E7C-F07B7F8152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20993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7" name="Picture 616">
              <a:extLst>
                <a:ext uri="{FF2B5EF4-FFF2-40B4-BE49-F238E27FC236}">
                  <a16:creationId xmlns:a16="http://schemas.microsoft.com/office/drawing/2014/main" id="{E6EF2C68-9753-4928-AD30-4DF95BCE10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48685" y="553274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8" name="Picture 617">
              <a:extLst>
                <a:ext uri="{FF2B5EF4-FFF2-40B4-BE49-F238E27FC236}">
                  <a16:creationId xmlns:a16="http://schemas.microsoft.com/office/drawing/2014/main" id="{BAC3B3C9-908C-493F-B34C-53427BB59D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5277" y="553205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9" name="Picture 618">
              <a:extLst>
                <a:ext uri="{FF2B5EF4-FFF2-40B4-BE49-F238E27FC236}">
                  <a16:creationId xmlns:a16="http://schemas.microsoft.com/office/drawing/2014/main" id="{ACCFBEDA-0D9C-4ED9-9885-637C689D0A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606375" y="55337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0" name="Picture 619">
              <a:extLst>
                <a:ext uri="{FF2B5EF4-FFF2-40B4-BE49-F238E27FC236}">
                  <a16:creationId xmlns:a16="http://schemas.microsoft.com/office/drawing/2014/main" id="{05560D8F-1252-404C-A67A-0013B0AF27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035294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1" name="Picture 620">
              <a:extLst>
                <a:ext uri="{FF2B5EF4-FFF2-40B4-BE49-F238E27FC236}">
                  <a16:creationId xmlns:a16="http://schemas.microsoft.com/office/drawing/2014/main" id="{1D02FA01-B76E-43AC-A610-E3B61323C8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462077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622" name="Rectangle 621">
            <a:extLst>
              <a:ext uri="{FF2B5EF4-FFF2-40B4-BE49-F238E27FC236}">
                <a16:creationId xmlns:a16="http://schemas.microsoft.com/office/drawing/2014/main" id="{E3FB0834-4069-4243-8896-A612567711FB}"/>
              </a:ext>
            </a:extLst>
          </p:cNvPr>
          <p:cNvSpPr/>
          <p:nvPr/>
        </p:nvSpPr>
        <p:spPr>
          <a:xfrm>
            <a:off x="1120682" y="4523063"/>
            <a:ext cx="449651" cy="1765812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23" name="Rectangle 622">
            <a:extLst>
              <a:ext uri="{FF2B5EF4-FFF2-40B4-BE49-F238E27FC236}">
                <a16:creationId xmlns:a16="http://schemas.microsoft.com/office/drawing/2014/main" id="{640ED97C-391F-4F57-8F7D-D346DC91273E}"/>
              </a:ext>
            </a:extLst>
          </p:cNvPr>
          <p:cNvSpPr/>
          <p:nvPr/>
        </p:nvSpPr>
        <p:spPr>
          <a:xfrm>
            <a:off x="1099989" y="1377384"/>
            <a:ext cx="1386993" cy="1798343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24" name="Rectangle 623">
            <a:extLst>
              <a:ext uri="{FF2B5EF4-FFF2-40B4-BE49-F238E27FC236}">
                <a16:creationId xmlns:a16="http://schemas.microsoft.com/office/drawing/2014/main" id="{428D065C-DFE6-4580-9DC2-5EB0586520EF}"/>
              </a:ext>
            </a:extLst>
          </p:cNvPr>
          <p:cNvSpPr/>
          <p:nvPr/>
        </p:nvSpPr>
        <p:spPr>
          <a:xfrm>
            <a:off x="2027308" y="4533020"/>
            <a:ext cx="449651" cy="1765812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25" name="Rectangle 624">
            <a:extLst>
              <a:ext uri="{FF2B5EF4-FFF2-40B4-BE49-F238E27FC236}">
                <a16:creationId xmlns:a16="http://schemas.microsoft.com/office/drawing/2014/main" id="{6CE9A584-F93A-415B-9CFD-5DFE987E4206}"/>
              </a:ext>
            </a:extLst>
          </p:cNvPr>
          <p:cNvSpPr/>
          <p:nvPr/>
        </p:nvSpPr>
        <p:spPr>
          <a:xfrm>
            <a:off x="2888925" y="1387341"/>
            <a:ext cx="1386993" cy="1798343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26" name="Rectangle 625">
            <a:extLst>
              <a:ext uri="{FF2B5EF4-FFF2-40B4-BE49-F238E27FC236}">
                <a16:creationId xmlns:a16="http://schemas.microsoft.com/office/drawing/2014/main" id="{BDC5EA76-8A32-4944-8534-25FAE57ECD8C}"/>
              </a:ext>
            </a:extLst>
          </p:cNvPr>
          <p:cNvSpPr/>
          <p:nvPr/>
        </p:nvSpPr>
        <p:spPr>
          <a:xfrm>
            <a:off x="2917698" y="4523063"/>
            <a:ext cx="449651" cy="1765812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27" name="Rectangle 626">
            <a:extLst>
              <a:ext uri="{FF2B5EF4-FFF2-40B4-BE49-F238E27FC236}">
                <a16:creationId xmlns:a16="http://schemas.microsoft.com/office/drawing/2014/main" id="{46663505-29D9-44B8-95D7-8943C09788A0}"/>
              </a:ext>
            </a:extLst>
          </p:cNvPr>
          <p:cNvSpPr/>
          <p:nvPr/>
        </p:nvSpPr>
        <p:spPr>
          <a:xfrm>
            <a:off x="6476067" y="1377382"/>
            <a:ext cx="1386993" cy="1798343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28" name="Rectangle 627">
            <a:extLst>
              <a:ext uri="{FF2B5EF4-FFF2-40B4-BE49-F238E27FC236}">
                <a16:creationId xmlns:a16="http://schemas.microsoft.com/office/drawing/2014/main" id="{FAB5978D-14AE-48CB-A067-52C671E26F3D}"/>
              </a:ext>
            </a:extLst>
          </p:cNvPr>
          <p:cNvSpPr/>
          <p:nvPr/>
        </p:nvSpPr>
        <p:spPr>
          <a:xfrm>
            <a:off x="3807237" y="4529590"/>
            <a:ext cx="449651" cy="1765812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29" name="Rectangle 628">
            <a:extLst>
              <a:ext uri="{FF2B5EF4-FFF2-40B4-BE49-F238E27FC236}">
                <a16:creationId xmlns:a16="http://schemas.microsoft.com/office/drawing/2014/main" id="{91194432-AC25-46EB-83FA-F60AD60AD78D}"/>
              </a:ext>
            </a:extLst>
          </p:cNvPr>
          <p:cNvSpPr/>
          <p:nvPr/>
        </p:nvSpPr>
        <p:spPr>
          <a:xfrm>
            <a:off x="4702828" y="1400329"/>
            <a:ext cx="1386993" cy="1798343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0" name="Rectangle 629">
            <a:extLst>
              <a:ext uri="{FF2B5EF4-FFF2-40B4-BE49-F238E27FC236}">
                <a16:creationId xmlns:a16="http://schemas.microsoft.com/office/drawing/2014/main" id="{FCDC1396-AB79-447E-BA68-75DA4C82C3C6}"/>
              </a:ext>
            </a:extLst>
          </p:cNvPr>
          <p:cNvSpPr/>
          <p:nvPr/>
        </p:nvSpPr>
        <p:spPr>
          <a:xfrm>
            <a:off x="4713863" y="4539547"/>
            <a:ext cx="449651" cy="1765812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1" name="Rectangle 630">
            <a:extLst>
              <a:ext uri="{FF2B5EF4-FFF2-40B4-BE49-F238E27FC236}">
                <a16:creationId xmlns:a16="http://schemas.microsoft.com/office/drawing/2014/main" id="{5465A753-B048-4622-B119-6B8D2B5B02B4}"/>
              </a:ext>
            </a:extLst>
          </p:cNvPr>
          <p:cNvSpPr/>
          <p:nvPr/>
        </p:nvSpPr>
        <p:spPr>
          <a:xfrm>
            <a:off x="8235593" y="1377383"/>
            <a:ext cx="1386993" cy="1798343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2" name="Rectangle 631">
            <a:extLst>
              <a:ext uri="{FF2B5EF4-FFF2-40B4-BE49-F238E27FC236}">
                <a16:creationId xmlns:a16="http://schemas.microsoft.com/office/drawing/2014/main" id="{8175721A-E4E7-4397-9F75-ED2A4673F0FC}"/>
              </a:ext>
            </a:extLst>
          </p:cNvPr>
          <p:cNvSpPr/>
          <p:nvPr/>
        </p:nvSpPr>
        <p:spPr>
          <a:xfrm>
            <a:off x="5604253" y="4529590"/>
            <a:ext cx="449651" cy="1765812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3" name="Rectangle 632">
            <a:extLst>
              <a:ext uri="{FF2B5EF4-FFF2-40B4-BE49-F238E27FC236}">
                <a16:creationId xmlns:a16="http://schemas.microsoft.com/office/drawing/2014/main" id="{BA8B92BA-F83D-489A-9B03-EC97A9D47A00}"/>
              </a:ext>
            </a:extLst>
          </p:cNvPr>
          <p:cNvSpPr/>
          <p:nvPr/>
        </p:nvSpPr>
        <p:spPr>
          <a:xfrm>
            <a:off x="10027907" y="1383910"/>
            <a:ext cx="1386993" cy="1798343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006254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-3.7037E-7 L 0.01927 -0.03796 C 0.02331 -0.0463 0.0293 -0.05046 0.03581 -0.05046 C 0.04297 -0.05046 0.04883 -0.0463 0.05286 -0.03796 L 0.07252 -3.7037E-7 " pathEditMode="relative" rAng="0" ptsTypes="AAAAA">
                                      <p:cBhvr>
                                        <p:cTn id="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-3.7037E-7 L 0.0918 -0.03773 C 0.09596 -0.04606 0.10221 -0.05046 0.10846 -0.05046 C 0.11588 -0.05046 0.12174 -0.04606 0.12578 -0.03773 L 0.14583 -3.7037E-7 " pathEditMode="relative" rAng="0" ptsTypes="AAAAA">
                                      <p:cBhvr>
                                        <p:cTn id="2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7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3.7037E-6 L 0.01927 -0.03797 C 0.02331 -0.0463 0.0293 -0.05047 0.03581 -0.05047 C 0.04297 -0.05047 0.04883 -0.0463 0.05286 -0.03797 L 0.07253 3.7037E-6 " pathEditMode="relative" rAng="0" ptsTypes="AAAAA">
                                      <p:cBhvr>
                                        <p:cTn id="36" dur="1000" fill="hold"/>
                                        <p:tgtEl>
                                          <p:spTgt spid="5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7 L 0.16575 -0.03819 C 0.17005 -0.0463 0.1763 -0.05046 0.18281 -0.05046 C 0.19036 -0.05046 0.19635 -0.0463 0.20052 -0.03819 L 0.2207 -3.7037E-7 " pathEditMode="relative" rAng="0" ptsTypes="AAAAA">
                                      <p:cBhvr>
                                        <p:cTn id="59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7 L 0.2401 -0.03843 C 0.24401 -0.04699 0.25026 -0.05116 0.25677 -0.05116 C 0.26419 -0.05116 0.27005 -0.04699 0.27396 -0.03843 L 0.29388 -3.7037E-7 " pathEditMode="relative" rAng="0" ptsTypes="AAAAA">
                                      <p:cBhvr>
                                        <p:cTn id="7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000"/>
                            </p:stCondLst>
                            <p:childTnLst>
                              <p:par>
                                <p:cTn id="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500"/>
                            </p:stCondLst>
                            <p:childTnLst>
                              <p:par>
                                <p:cTn id="8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3.7037E-6 L 0.0918 -0.03774 C 0.09596 -0.04607 0.10221 -0.05047 0.10846 -0.05047 C 0.11588 -0.05047 0.12174 -0.04607 0.12578 -0.03774 L 0.14583 3.7037E-6 " pathEditMode="relative" rAng="0" ptsTypes="AAAAA">
                                      <p:cBhvr>
                                        <p:cTn id="89" dur="1000" fill="hold"/>
                                        <p:tgtEl>
                                          <p:spTgt spid="5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00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1500"/>
                            </p:stCondLst>
                            <p:childTnLst>
                              <p:par>
                                <p:cTn id="9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6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6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7 L 0.31341 -0.03843 C 0.31745 -0.04722 0.3237 -0.05116 0.33008 -0.05116 C 0.33737 -0.05116 0.34336 -0.04722 0.34739 -0.03843 L 0.36719 -3.7037E-7 " pathEditMode="relative" rAng="0" ptsTypes="AAAAA">
                                      <p:cBhvr>
                                        <p:cTn id="11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500"/>
                                        <p:tgtEl>
                                          <p:spTgt spid="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1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7 L 0.38672 -0.0375 C 0.39075 -0.04583 0.39687 -0.05023 0.40338 -0.05023 C 0.41068 -0.05023 0.41653 -0.04583 0.42057 -0.0375 L 0.44036 -3.7037E-7 " pathEditMode="relative" rAng="0" ptsTypes="AAAAA">
                                      <p:cBhvr>
                                        <p:cTn id="127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1000"/>
                            </p:stCondLst>
                            <p:childTnLst>
                              <p:par>
                                <p:cTn id="1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500"/>
                                        <p:tgtEl>
                                          <p:spTgt spid="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1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3.7037E-6 L 0.16575 -0.0382 C 0.17005 -0.0463 0.1763 -0.05047 0.18281 -0.05047 C 0.19036 -0.05047 0.19635 -0.0463 0.20052 -0.0382 L 0.2207 3.7037E-6 " pathEditMode="relative" rAng="0" ptsTypes="AAAAA">
                                      <p:cBhvr>
                                        <p:cTn id="142" dur="1000" fill="hold"/>
                                        <p:tgtEl>
                                          <p:spTgt spid="5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500"/>
                                        <p:tgtEl>
                                          <p:spTgt spid="4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500"/>
                            </p:stCondLst>
                            <p:childTnLst>
                              <p:par>
                                <p:cTn id="1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6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7 L 0.45989 -0.03819 C 0.46393 -0.04676 0.47005 -0.05116 0.47656 -0.05116 C 0.48385 -0.05116 0.48971 -0.04676 0.49375 -0.03819 L 0.51354 -3.7037E-7 " pathEditMode="relative" rAng="0" ptsTypes="AAAAA">
                                      <p:cBhvr>
                                        <p:cTn id="165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1000"/>
                            </p:stCondLst>
                            <p:childTnLst>
                              <p:par>
                                <p:cTn id="16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9" dur="500"/>
                                        <p:tgtEl>
                                          <p:spTgt spid="1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1500"/>
                            </p:stCondLst>
                            <p:childTnLst>
                              <p:par>
                                <p:cTn id="1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1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1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7037E-7 L 0.53307 -0.0375 C 0.53724 -0.04583 0.54336 -0.05023 0.54974 -0.05023 C 0.55716 -0.05023 0.56302 -0.04583 0.56706 -0.0375 L 0.58685 -3.7037E-7 " pathEditMode="relative" rAng="0" ptsTypes="AAAAA">
                                      <p:cBhvr>
                                        <p:cTn id="18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1000"/>
                            </p:stCondLst>
                            <p:childTnLst>
                              <p:par>
                                <p:cTn id="18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4" dur="500"/>
                                        <p:tgtEl>
                                          <p:spTgt spid="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5" fill="hold">
                            <p:stCondLst>
                              <p:cond delay="1500"/>
                            </p:stCondLst>
                            <p:childTnLst>
                              <p:par>
                                <p:cTn id="18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1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3.7037E-6 L 0.2401 -0.03843 C 0.24401 -0.04699 0.25026 -0.05116 0.25677 -0.05116 C 0.26419 -0.05116 0.27005 -0.04699 0.27396 -0.03843 L 0.29388 3.7037E-6 " pathEditMode="relative" rAng="0" ptsTypes="AAAAA">
                                      <p:cBhvr>
                                        <p:cTn id="195" dur="1000" fill="hold"/>
                                        <p:tgtEl>
                                          <p:spTgt spid="5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1000"/>
                            </p:stCondLst>
                            <p:childTnLst>
                              <p:par>
                                <p:cTn id="1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9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1500"/>
                            </p:stCondLst>
                            <p:childTnLst>
                              <p:par>
                                <p:cTn id="20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5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6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>
                      <p:stCondLst>
                        <p:cond delay="indefinite"/>
                      </p:stCondLst>
                      <p:childTnLst>
                        <p:par>
                          <p:cTn id="216" fill="hold">
                            <p:stCondLst>
                              <p:cond delay="0"/>
                            </p:stCondLst>
                            <p:childTnLst>
                              <p:par>
                                <p:cTn id="217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7037E-7 L 0.60638 -0.03819 C 0.61041 -0.04676 0.61653 -0.05116 0.62305 -0.05116 C 0.63034 -0.05116 0.6362 -0.04676 0.64023 -0.03819 L 0.66002 -3.7037E-7 " pathEditMode="relative" rAng="0" ptsTypes="AAAAA">
                                      <p:cBhvr>
                                        <p:cTn id="21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2" dur="500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3" fill="hold">
                            <p:stCondLst>
                              <p:cond delay="1500"/>
                            </p:stCondLst>
                            <p:childTnLst>
                              <p:par>
                                <p:cTn id="2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500"/>
                                        <p:tgtEl>
                                          <p:spTgt spid="1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0" fill="hold">
                      <p:stCondLst>
                        <p:cond delay="indefinite"/>
                      </p:stCondLst>
                      <p:childTnLst>
                        <p:par>
                          <p:cTn id="231" fill="hold">
                            <p:stCondLst>
                              <p:cond delay="0"/>
                            </p:stCondLst>
                            <p:childTnLst>
                              <p:par>
                                <p:cTn id="232" presetID="37" presetClass="path" presetSubtype="0" accel="50000" decel="50000" fill="hold" grpId="9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2 -3.7037E-7 L 0.67956 -0.03819 C 0.68359 -0.04676 0.68971 -0.05116 0.69622 -0.05116 C 0.70351 -0.05116 0.70937 -0.04676 0.71354 -0.03819 L 0.7332 -3.7037E-7 " pathEditMode="relative" rAng="0" ptsTypes="AAAAA">
                                      <p:cBhvr>
                                        <p:cTn id="233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4" fill="hold">
                            <p:stCondLst>
                              <p:cond delay="1000"/>
                            </p:stCondLst>
                            <p:childTnLst>
                              <p:par>
                                <p:cTn id="2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7" dur="500"/>
                                        <p:tgtEl>
                                          <p:spTgt spid="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8" fill="hold">
                            <p:stCondLst>
                              <p:cond delay="1500"/>
                            </p:stCondLst>
                            <p:childTnLst>
                              <p:par>
                                <p:cTn id="2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1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3.7037E-6 L 0.31341 -0.03843 C 0.31745 -0.04723 0.3237 -0.05116 0.33008 -0.05116 C 0.33737 -0.05116 0.34336 -0.04723 0.3474 -0.03843 L 0.36719 3.7037E-6 " pathEditMode="relative" rAng="0" ptsTypes="AAAAA">
                                      <p:cBhvr>
                                        <p:cTn id="248" dur="1000" fill="hold"/>
                                        <p:tgtEl>
                                          <p:spTgt spid="5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9" fill="hold">
                            <p:stCondLst>
                              <p:cond delay="1000"/>
                            </p:stCondLst>
                            <p:childTnLst>
                              <p:par>
                                <p:cTn id="25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2" dur="500"/>
                                        <p:tgtEl>
                                          <p:spTgt spid="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3" fill="hold">
                            <p:stCondLst>
                              <p:cond delay="1500"/>
                            </p:stCondLst>
                            <p:childTnLst>
                              <p:par>
                                <p:cTn id="2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0" fill="hold">
                      <p:stCondLst>
                        <p:cond delay="indefinite"/>
                      </p:stCondLst>
                      <p:childTnLst>
                        <p:par>
                          <p:cTn id="261" fill="hold">
                            <p:stCondLst>
                              <p:cond delay="0"/>
                            </p:stCondLst>
                            <p:childTnLst>
                              <p:par>
                                <p:cTn id="2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" dur="500"/>
                                        <p:tgtEl>
                                          <p:spTgt spid="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500"/>
                                        <p:tgtEl>
                                          <p:spTgt spid="6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8" fill="hold">
                      <p:stCondLst>
                        <p:cond delay="indefinite"/>
                      </p:stCondLst>
                      <p:childTnLst>
                        <p:par>
                          <p:cTn id="269" fill="hold">
                            <p:stCondLst>
                              <p:cond delay="0"/>
                            </p:stCondLst>
                            <p:childTnLst>
                              <p:par>
                                <p:cTn id="270" presetID="37" presetClass="path" presetSubtype="0" accel="50000" decel="50000" fill="hold" grpId="1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7037E-7 L 0.75273 -0.0375 C 0.75677 -0.04583 0.76302 -0.05023 0.7694 -0.05023 C 0.77682 -0.05023 0.78268 -0.04583 0.78672 -0.0375 L 0.80651 -3.7037E-7 " pathEditMode="relative" rAng="0" ptsTypes="AAAAA">
                                      <p:cBhvr>
                                        <p:cTn id="27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2" fill="hold">
                            <p:stCondLst>
                              <p:cond delay="1000"/>
                            </p:stCondLst>
                            <p:childTnLst>
                              <p:par>
                                <p:cTn id="2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5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" dur="500"/>
                                        <p:tgtEl>
                                          <p:spTgt spid="1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3" fill="hold">
                      <p:stCondLst>
                        <p:cond delay="indefinite"/>
                      </p:stCondLst>
                      <p:childTnLst>
                        <p:par>
                          <p:cTn id="284" fill="hold">
                            <p:stCondLst>
                              <p:cond delay="0"/>
                            </p:stCondLst>
                            <p:childTnLst>
                              <p:par>
                                <p:cTn id="285" presetID="37" presetClass="path" presetSubtype="0" accel="50000" decel="50000" fill="hold" grpId="1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7037E-7 L 0.82604 -0.03819 C 0.83008 -0.04676 0.8362 -0.05116 0.84271 -0.05116 C 0.85 -0.05116 0.85586 -0.04676 0.85989 -0.03819 L 0.87969 -3.7037E-7 " pathEditMode="relative" rAng="0" ptsTypes="AAAAA">
                                      <p:cBhvr>
                                        <p:cTn id="28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0" dur="500"/>
                                        <p:tgtEl>
                                          <p:spTgt spid="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1" fill="hold">
                            <p:stCondLst>
                              <p:cond delay="1500"/>
                            </p:stCondLst>
                            <p:childTnLst>
                              <p:par>
                                <p:cTn id="29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4" dur="500"/>
                                        <p:tgtEl>
                                          <p:spTgt spid="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8" fill="hold">
                      <p:stCondLst>
                        <p:cond delay="indefinite"/>
                      </p:stCondLst>
                      <p:childTnLst>
                        <p:par>
                          <p:cTn id="299" fill="hold">
                            <p:stCondLst>
                              <p:cond delay="0"/>
                            </p:stCondLst>
                            <p:childTnLst>
                              <p:par>
                                <p:cTn id="300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3.7037E-6 L 0.38672 -0.0375 C 0.39075 -0.04584 0.39687 -0.05024 0.40338 -0.05024 C 0.41068 -0.05024 0.41654 -0.04584 0.42057 -0.0375 L 0.44036 3.7037E-6 " pathEditMode="relative" rAng="0" ptsTypes="AAAAA">
                                      <p:cBhvr>
                                        <p:cTn id="301" dur="1000" fill="hold"/>
                                        <p:tgtEl>
                                          <p:spTgt spid="5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2" fill="hold">
                            <p:stCondLst>
                              <p:cond delay="1000"/>
                            </p:stCondLst>
                            <p:childTnLst>
                              <p:par>
                                <p:cTn id="30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5" dur="500"/>
                                        <p:tgtEl>
                                          <p:spTgt spid="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6" fill="hold">
                            <p:stCondLst>
                              <p:cond delay="1500"/>
                            </p:stCondLst>
                            <p:childTnLst>
                              <p:par>
                                <p:cTn id="30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2" dur="500"/>
                                        <p:tgtEl>
                                          <p:spTgt spid="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3" fill="hold">
                      <p:stCondLst>
                        <p:cond delay="indefinite"/>
                      </p:stCondLst>
                      <p:childTnLst>
                        <p:par>
                          <p:cTn id="314" fill="hold">
                            <p:stCondLst>
                              <p:cond delay="0"/>
                            </p:stCondLst>
                            <p:childTnLst>
                              <p:par>
                                <p:cTn id="3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7" dur="500"/>
                                        <p:tgtEl>
                                          <p:spTgt spid="6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0" dur="500"/>
                                        <p:tgtEl>
                                          <p:spTgt spid="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1" fill="hold">
                      <p:stCondLst>
                        <p:cond delay="indefinite"/>
                      </p:stCondLst>
                      <p:childTnLst>
                        <p:par>
                          <p:cTn id="322" fill="hold">
                            <p:stCondLst>
                              <p:cond delay="0"/>
                            </p:stCondLst>
                            <p:childTnLst>
                              <p:par>
                                <p:cTn id="323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3.7037E-6 L 0.4599 -0.0382 C 0.46393 -0.04676 0.47005 -0.05116 0.47656 -0.05116 C 0.48385 -0.05116 0.48971 -0.04676 0.49375 -0.0382 L 0.51354 3.7037E-6 " pathEditMode="relative" rAng="0" ptsTypes="AAAAA">
                                      <p:cBhvr>
                                        <p:cTn id="324" dur="1000" fill="hold"/>
                                        <p:tgtEl>
                                          <p:spTgt spid="5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5" fill="hold">
                            <p:stCondLst>
                              <p:cond delay="1000"/>
                            </p:stCondLst>
                            <p:childTnLst>
                              <p:par>
                                <p:cTn id="32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8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2" dur="500"/>
                                        <p:tgtEl>
                                          <p:spTgt spid="4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5" dur="500"/>
                                        <p:tgtEl>
                                          <p:spTgt spid="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6" fill="hold">
                      <p:stCondLst>
                        <p:cond delay="indefinite"/>
                      </p:stCondLst>
                      <p:childTnLst>
                        <p:par>
                          <p:cTn id="337" fill="hold">
                            <p:stCondLst>
                              <p:cond delay="0"/>
                            </p:stCondLst>
                            <p:childTnLst>
                              <p:par>
                                <p:cTn id="338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3.7037E-6 L 0.53307 -0.0375 C 0.53724 -0.04584 0.54336 -0.05024 0.54974 -0.05024 C 0.55716 -0.05024 0.56302 -0.04584 0.56706 -0.0375 L 0.58685 3.7037E-6 " pathEditMode="relative" rAng="0" ptsTypes="AAAAA">
                                      <p:cBhvr>
                                        <p:cTn id="339" dur="1000" fill="hold"/>
                                        <p:tgtEl>
                                          <p:spTgt spid="5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0" fill="hold">
                            <p:stCondLst>
                              <p:cond delay="1000"/>
                            </p:stCondLst>
                            <p:childTnLst>
                              <p:par>
                                <p:cTn id="3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3" dur="500"/>
                                        <p:tgtEl>
                                          <p:spTgt spid="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1500"/>
                            </p:stCondLst>
                            <p:childTnLst>
                              <p:par>
                                <p:cTn id="3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5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1" fill="hold">
                      <p:stCondLst>
                        <p:cond delay="indefinite"/>
                      </p:stCondLst>
                      <p:childTnLst>
                        <p:par>
                          <p:cTn id="352" fill="hold">
                            <p:stCondLst>
                              <p:cond delay="0"/>
                            </p:stCondLst>
                            <p:childTnLst>
                              <p:par>
                                <p:cTn id="353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3.7037E-6 L 0.60638 -0.0382 C 0.61042 -0.04676 0.61654 -0.05116 0.62305 -0.05116 C 0.63034 -0.05116 0.6362 -0.04676 0.64023 -0.0382 L 0.66003 3.7037E-6 " pathEditMode="relative" rAng="0" ptsTypes="AAAAA">
                                      <p:cBhvr>
                                        <p:cTn id="354" dur="1000" fill="hold"/>
                                        <p:tgtEl>
                                          <p:spTgt spid="5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5" fill="hold">
                            <p:stCondLst>
                              <p:cond delay="1000"/>
                            </p:stCondLst>
                            <p:childTnLst>
                              <p:par>
                                <p:cTn id="35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8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9" fill="hold">
                            <p:stCondLst>
                              <p:cond delay="1500"/>
                            </p:stCondLst>
                            <p:childTnLst>
                              <p:par>
                                <p:cTn id="36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2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5" dur="500"/>
                                        <p:tgtEl>
                                          <p:spTgt spid="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6" fill="hold">
                      <p:stCondLst>
                        <p:cond delay="indefinite"/>
                      </p:stCondLst>
                      <p:childTnLst>
                        <p:par>
                          <p:cTn id="367" fill="hold">
                            <p:stCondLst>
                              <p:cond delay="0"/>
                            </p:stCondLst>
                            <p:childTnLst>
                              <p:par>
                                <p:cTn id="368" presetID="37" presetClass="path" presetSubtype="0" accel="50000" decel="50000" fill="hold" grpId="9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3 3.7037E-6 L 0.67956 -0.0382 C 0.68359 -0.04676 0.68971 -0.05116 0.69622 -0.05116 C 0.70351 -0.05116 0.70937 -0.04676 0.71354 -0.0382 L 0.7332 3.7037E-6 " pathEditMode="relative" rAng="0" ptsTypes="AAAAA">
                                      <p:cBhvr>
                                        <p:cTn id="369" dur="1000" fill="hold"/>
                                        <p:tgtEl>
                                          <p:spTgt spid="5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0" fill="hold">
                            <p:stCondLst>
                              <p:cond delay="1000"/>
                            </p:stCondLst>
                            <p:childTnLst>
                              <p:par>
                                <p:cTn id="37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3" dur="500"/>
                                        <p:tgtEl>
                                          <p:spTgt spid="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4" fill="hold">
                            <p:stCondLst>
                              <p:cond delay="1500"/>
                            </p:stCondLst>
                            <p:childTnLst>
                              <p:par>
                                <p:cTn id="3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7" dur="500"/>
                                        <p:tgtEl>
                                          <p:spTgt spid="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0" dur="500"/>
                                        <p:tgtEl>
                                          <p:spTgt spid="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1" fill="hold">
                      <p:stCondLst>
                        <p:cond delay="indefinite"/>
                      </p:stCondLst>
                      <p:childTnLst>
                        <p:par>
                          <p:cTn id="382" fill="hold">
                            <p:stCondLst>
                              <p:cond delay="0"/>
                            </p:stCondLst>
                            <p:childTnLst>
                              <p:par>
                                <p:cTn id="383" presetID="37" presetClass="path" presetSubtype="0" accel="50000" decel="50000" fill="hold" grpId="1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3.7037E-6 L 0.75273 -0.0375 C 0.75677 -0.04584 0.76302 -0.05024 0.7694 -0.05024 C 0.77682 -0.05024 0.78268 -0.04584 0.78672 -0.0375 L 0.80651 3.7037E-6 " pathEditMode="relative" rAng="0" ptsTypes="AAAAA">
                                      <p:cBhvr>
                                        <p:cTn id="384" dur="1000" fill="hold"/>
                                        <p:tgtEl>
                                          <p:spTgt spid="5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5" fill="hold">
                            <p:stCondLst>
                              <p:cond delay="1000"/>
                            </p:stCondLst>
                            <p:childTnLst>
                              <p:par>
                                <p:cTn id="38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8" dur="500"/>
                                        <p:tgtEl>
                                          <p:spTgt spid="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9" fill="hold">
                            <p:stCondLst>
                              <p:cond delay="1500"/>
                            </p:stCondLst>
                            <p:childTnLst>
                              <p:par>
                                <p:cTn id="39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2" dur="500"/>
                                        <p:tgtEl>
                                          <p:spTgt spid="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5" dur="500"/>
                                        <p:tgtEl>
                                          <p:spTgt spid="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6" fill="hold">
                      <p:stCondLst>
                        <p:cond delay="indefinite"/>
                      </p:stCondLst>
                      <p:childTnLst>
                        <p:par>
                          <p:cTn id="397" fill="hold">
                            <p:stCondLst>
                              <p:cond delay="0"/>
                            </p:stCondLst>
                            <p:childTnLst>
                              <p:par>
                                <p:cTn id="398" presetID="37" presetClass="path" presetSubtype="0" accel="50000" decel="50000" fill="hold" grpId="1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3.7037E-6 L 0.82604 -0.0382 C 0.83008 -0.04676 0.8362 -0.05116 0.84271 -0.05116 C 0.85 -0.05116 0.85586 -0.04676 0.8599 -0.0382 L 0.87969 3.7037E-6 " pathEditMode="relative" rAng="0" ptsTypes="AAAAA">
                                      <p:cBhvr>
                                        <p:cTn id="399" dur="1000" fill="hold"/>
                                        <p:tgtEl>
                                          <p:spTgt spid="5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0" fill="hold">
                            <p:stCondLst>
                              <p:cond delay="1000"/>
                            </p:stCondLst>
                            <p:childTnLst>
                              <p:par>
                                <p:cTn id="4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3" dur="500"/>
                                        <p:tgtEl>
                                          <p:spTgt spid="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4" fill="hold">
                            <p:stCondLst>
                              <p:cond delay="1500"/>
                            </p:stCondLst>
                            <p:childTnLst>
                              <p:par>
                                <p:cTn id="40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7" dur="500"/>
                                        <p:tgtEl>
                                          <p:spTgt spid="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0" dur="500"/>
                                        <p:tgtEl>
                                          <p:spTgt spid="6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4" grpId="0" animBg="1"/>
      <p:bldP spid="1767" grpId="0" animBg="1"/>
      <p:bldP spid="1785" grpId="0" animBg="1"/>
      <p:bldP spid="1821" grpId="0" animBg="1"/>
      <p:bldP spid="1827" grpId="0" animBg="1"/>
      <p:bldP spid="1833" grpId="0" animBg="1"/>
      <p:bldP spid="1839" grpId="0" animBg="1"/>
      <p:bldP spid="1845" grpId="0" animBg="1"/>
      <p:bldP spid="1851" grpId="0" animBg="1"/>
      <p:bldP spid="1857" grpId="0" animBg="1"/>
      <p:bldP spid="1863" grpId="0" animBg="1"/>
      <p:bldP spid="1869" grpId="0" animBg="1"/>
      <p:bldP spid="1775" grpId="0" animBg="1"/>
      <p:bldP spid="1775" grpId="1" animBg="1"/>
      <p:bldP spid="1775" grpId="2" animBg="1"/>
      <p:bldP spid="1775" grpId="3" animBg="1"/>
      <p:bldP spid="1775" grpId="4" animBg="1"/>
      <p:bldP spid="1775" grpId="5" animBg="1"/>
      <p:bldP spid="1775" grpId="6" animBg="1"/>
      <p:bldP spid="1775" grpId="7" animBg="1"/>
      <p:bldP spid="1775" grpId="8" animBg="1"/>
      <p:bldP spid="1775" grpId="9" animBg="1"/>
      <p:bldP spid="1775" grpId="10" animBg="1"/>
      <p:bldP spid="1775" grpId="11" animBg="1"/>
      <p:bldP spid="445" grpId="0" animBg="1"/>
      <p:bldP spid="446" grpId="0" animBg="1"/>
      <p:bldP spid="453" grpId="0" animBg="1"/>
      <p:bldP spid="459" grpId="0" animBg="1"/>
      <p:bldP spid="465" grpId="0" animBg="1"/>
      <p:bldP spid="471" grpId="0" animBg="1"/>
      <p:bldP spid="477" grpId="0" animBg="1"/>
      <p:bldP spid="483" grpId="0" animBg="1"/>
      <p:bldP spid="489" grpId="0" animBg="1"/>
      <p:bldP spid="495" grpId="0" animBg="1"/>
      <p:bldP spid="501" grpId="0" animBg="1"/>
      <p:bldP spid="507" grpId="0" animBg="1"/>
      <p:bldP spid="513" grpId="0" animBg="1"/>
      <p:bldP spid="513" grpId="1" animBg="1"/>
      <p:bldP spid="513" grpId="2" animBg="1"/>
      <p:bldP spid="513" grpId="3" animBg="1"/>
      <p:bldP spid="513" grpId="4" animBg="1"/>
      <p:bldP spid="513" grpId="5" animBg="1"/>
      <p:bldP spid="513" grpId="6" animBg="1"/>
      <p:bldP spid="513" grpId="7" animBg="1"/>
      <p:bldP spid="513" grpId="8" animBg="1"/>
      <p:bldP spid="513" grpId="9" animBg="1"/>
      <p:bldP spid="513" grpId="10" animBg="1"/>
      <p:bldP spid="513" grpId="11" animBg="1"/>
      <p:bldP spid="622" grpId="0" animBg="1"/>
      <p:bldP spid="623" grpId="0" animBg="1"/>
      <p:bldP spid="624" grpId="0" animBg="1"/>
      <p:bldP spid="625" grpId="0" animBg="1"/>
      <p:bldP spid="626" grpId="0" animBg="1"/>
      <p:bldP spid="627" grpId="0" animBg="1"/>
      <p:bldP spid="628" grpId="0" animBg="1"/>
      <p:bldP spid="629" grpId="0" animBg="1"/>
      <p:bldP spid="630" grpId="0" animBg="1"/>
      <p:bldP spid="631" grpId="0" animBg="1"/>
      <p:bldP spid="632" grpId="0" animBg="1"/>
      <p:bldP spid="633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CB50F762-A968-4C05-8DB1-AB12E438EAB1}"/>
              </a:ext>
            </a:extLst>
          </p:cNvPr>
          <p:cNvSpPr/>
          <p:nvPr/>
        </p:nvSpPr>
        <p:spPr>
          <a:xfrm>
            <a:off x="2245649" y="928643"/>
            <a:ext cx="44638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2" name="Rectangle 331">
            <a:extLst>
              <a:ext uri="{FF2B5EF4-FFF2-40B4-BE49-F238E27FC236}">
                <a16:creationId xmlns:a16="http://schemas.microsoft.com/office/drawing/2014/main" id="{4D159F27-937B-4FE7-8F2E-4F26800F45D5}"/>
              </a:ext>
            </a:extLst>
          </p:cNvPr>
          <p:cNvSpPr/>
          <p:nvPr/>
        </p:nvSpPr>
        <p:spPr>
          <a:xfrm>
            <a:off x="8049599" y="482780"/>
            <a:ext cx="44638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3" name="Rectangle 332">
            <a:extLst>
              <a:ext uri="{FF2B5EF4-FFF2-40B4-BE49-F238E27FC236}">
                <a16:creationId xmlns:a16="http://schemas.microsoft.com/office/drawing/2014/main" id="{24AC20C4-AE1A-43EB-B1CA-A8CA79EDB612}"/>
              </a:ext>
            </a:extLst>
          </p:cNvPr>
          <p:cNvSpPr/>
          <p:nvPr/>
        </p:nvSpPr>
        <p:spPr>
          <a:xfrm>
            <a:off x="8049587" y="928643"/>
            <a:ext cx="892792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4" name="Rectangle 333">
            <a:extLst>
              <a:ext uri="{FF2B5EF4-FFF2-40B4-BE49-F238E27FC236}">
                <a16:creationId xmlns:a16="http://schemas.microsoft.com/office/drawing/2014/main" id="{614A0059-BBD3-4623-B5F8-0B3CE4C7E2DD}"/>
              </a:ext>
            </a:extLst>
          </p:cNvPr>
          <p:cNvSpPr/>
          <p:nvPr/>
        </p:nvSpPr>
        <p:spPr>
          <a:xfrm>
            <a:off x="8049587" y="1372875"/>
            <a:ext cx="89280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5" name="Rectangle 334">
            <a:extLst>
              <a:ext uri="{FF2B5EF4-FFF2-40B4-BE49-F238E27FC236}">
                <a16:creationId xmlns:a16="http://schemas.microsoft.com/office/drawing/2014/main" id="{EAEF375F-3B6B-4615-B521-750444C1B47A}"/>
              </a:ext>
            </a:extLst>
          </p:cNvPr>
          <p:cNvSpPr/>
          <p:nvPr/>
        </p:nvSpPr>
        <p:spPr>
          <a:xfrm>
            <a:off x="8049587" y="1820722"/>
            <a:ext cx="89280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6" name="Rectangle 335">
            <a:extLst>
              <a:ext uri="{FF2B5EF4-FFF2-40B4-BE49-F238E27FC236}">
                <a16:creationId xmlns:a16="http://schemas.microsoft.com/office/drawing/2014/main" id="{C6DF085A-43B7-413C-809C-BA10C2C51DA5}"/>
              </a:ext>
            </a:extLst>
          </p:cNvPr>
          <p:cNvSpPr/>
          <p:nvPr/>
        </p:nvSpPr>
        <p:spPr>
          <a:xfrm>
            <a:off x="8049571" y="2265253"/>
            <a:ext cx="89280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7" name="Rectangle 336">
            <a:extLst>
              <a:ext uri="{FF2B5EF4-FFF2-40B4-BE49-F238E27FC236}">
                <a16:creationId xmlns:a16="http://schemas.microsoft.com/office/drawing/2014/main" id="{777FF39E-BA5F-4930-A9D9-51CEB5054412}"/>
              </a:ext>
            </a:extLst>
          </p:cNvPr>
          <p:cNvSpPr/>
          <p:nvPr/>
        </p:nvSpPr>
        <p:spPr>
          <a:xfrm>
            <a:off x="8049571" y="2711821"/>
            <a:ext cx="89280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8" name="Rectangle 337">
            <a:extLst>
              <a:ext uri="{FF2B5EF4-FFF2-40B4-BE49-F238E27FC236}">
                <a16:creationId xmlns:a16="http://schemas.microsoft.com/office/drawing/2014/main" id="{139C73AA-CC9A-4AB7-8EBC-E729CDAADDF6}"/>
              </a:ext>
            </a:extLst>
          </p:cNvPr>
          <p:cNvSpPr/>
          <p:nvPr/>
        </p:nvSpPr>
        <p:spPr>
          <a:xfrm>
            <a:off x="2248902" y="1820722"/>
            <a:ext cx="892792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9" name="Rectangle 338">
            <a:extLst>
              <a:ext uri="{FF2B5EF4-FFF2-40B4-BE49-F238E27FC236}">
                <a16:creationId xmlns:a16="http://schemas.microsoft.com/office/drawing/2014/main" id="{C08E9256-3052-495D-85DC-1D5FEDBC8478}"/>
              </a:ext>
            </a:extLst>
          </p:cNvPr>
          <p:cNvSpPr/>
          <p:nvPr/>
        </p:nvSpPr>
        <p:spPr>
          <a:xfrm>
            <a:off x="2248902" y="2718884"/>
            <a:ext cx="89280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0" name="Rectangle 339">
            <a:extLst>
              <a:ext uri="{FF2B5EF4-FFF2-40B4-BE49-F238E27FC236}">
                <a16:creationId xmlns:a16="http://schemas.microsoft.com/office/drawing/2014/main" id="{FB6DD779-A52A-447A-BC8A-8E3AA81A294E}"/>
              </a:ext>
            </a:extLst>
          </p:cNvPr>
          <p:cNvSpPr/>
          <p:nvPr/>
        </p:nvSpPr>
        <p:spPr>
          <a:xfrm>
            <a:off x="2248902" y="3607601"/>
            <a:ext cx="89280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1" name="Rectangle 340">
            <a:extLst>
              <a:ext uri="{FF2B5EF4-FFF2-40B4-BE49-F238E27FC236}">
                <a16:creationId xmlns:a16="http://schemas.microsoft.com/office/drawing/2014/main" id="{0F7F62F6-F9A0-44DB-858E-69FB8F8C4809}"/>
              </a:ext>
            </a:extLst>
          </p:cNvPr>
          <p:cNvSpPr/>
          <p:nvPr/>
        </p:nvSpPr>
        <p:spPr>
          <a:xfrm>
            <a:off x="2693206" y="4499532"/>
            <a:ext cx="89280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2" name="Rectangle 341">
            <a:extLst>
              <a:ext uri="{FF2B5EF4-FFF2-40B4-BE49-F238E27FC236}">
                <a16:creationId xmlns:a16="http://schemas.microsoft.com/office/drawing/2014/main" id="{1CCD1204-35D7-41B6-A799-65AD3642CC46}"/>
              </a:ext>
            </a:extLst>
          </p:cNvPr>
          <p:cNvSpPr/>
          <p:nvPr/>
        </p:nvSpPr>
        <p:spPr>
          <a:xfrm>
            <a:off x="2691781" y="5393682"/>
            <a:ext cx="89280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4" name="TextBox 303">
            <a:extLst>
              <a:ext uri="{FF2B5EF4-FFF2-40B4-BE49-F238E27FC236}">
                <a16:creationId xmlns:a16="http://schemas.microsoft.com/office/drawing/2014/main" id="{D00AAFE7-B721-41EE-BFAD-37A8BE2C80FF}"/>
              </a:ext>
            </a:extLst>
          </p:cNvPr>
          <p:cNvSpPr txBox="1"/>
          <p:nvPr/>
        </p:nvSpPr>
        <p:spPr>
          <a:xfrm>
            <a:off x="458226" y="431753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x 4 = 4</a:t>
            </a:r>
          </a:p>
        </p:txBody>
      </p:sp>
      <p:sp>
        <p:nvSpPr>
          <p:cNvPr id="305" name="TextBox 304">
            <a:extLst>
              <a:ext uri="{FF2B5EF4-FFF2-40B4-BE49-F238E27FC236}">
                <a16:creationId xmlns:a16="http://schemas.microsoft.com/office/drawing/2014/main" id="{E2D7F28C-EE99-4CAA-B398-109C98301C38}"/>
              </a:ext>
            </a:extLst>
          </p:cNvPr>
          <p:cNvSpPr txBox="1"/>
          <p:nvPr/>
        </p:nvSpPr>
        <p:spPr>
          <a:xfrm>
            <a:off x="458226" y="87952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x 4 = 8</a:t>
            </a:r>
          </a:p>
        </p:txBody>
      </p:sp>
      <p:sp>
        <p:nvSpPr>
          <p:cNvPr id="306" name="TextBox 305">
            <a:extLst>
              <a:ext uri="{FF2B5EF4-FFF2-40B4-BE49-F238E27FC236}">
                <a16:creationId xmlns:a16="http://schemas.microsoft.com/office/drawing/2014/main" id="{A77209D6-4537-4B8D-98F4-E316A9216B71}"/>
              </a:ext>
            </a:extLst>
          </p:cNvPr>
          <p:cNvSpPr txBox="1"/>
          <p:nvPr/>
        </p:nvSpPr>
        <p:spPr>
          <a:xfrm>
            <a:off x="458226" y="1321923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4 = 1 2</a:t>
            </a:r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85EB450F-A70C-47EA-83A7-842D9824A114}"/>
              </a:ext>
            </a:extLst>
          </p:cNvPr>
          <p:cNvSpPr txBox="1"/>
          <p:nvPr/>
        </p:nvSpPr>
        <p:spPr>
          <a:xfrm>
            <a:off x="458226" y="176969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4 = 1 6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E3BB57EB-A410-4574-8313-187EC3717E94}"/>
              </a:ext>
            </a:extLst>
          </p:cNvPr>
          <p:cNvSpPr txBox="1"/>
          <p:nvPr/>
        </p:nvSpPr>
        <p:spPr>
          <a:xfrm>
            <a:off x="458226" y="2212093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x 4 = 2 0</a:t>
            </a: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8795B6DE-574E-4907-A7E5-A0E9E8AA65E0}"/>
              </a:ext>
            </a:extLst>
          </p:cNvPr>
          <p:cNvSpPr txBox="1"/>
          <p:nvPr/>
        </p:nvSpPr>
        <p:spPr>
          <a:xfrm>
            <a:off x="458226" y="265986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x 4 = 2 4</a:t>
            </a:r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0022B74A-5A1F-4F33-8B3F-F03605488E2C}"/>
              </a:ext>
            </a:extLst>
          </p:cNvPr>
          <p:cNvSpPr txBox="1"/>
          <p:nvPr/>
        </p:nvSpPr>
        <p:spPr>
          <a:xfrm>
            <a:off x="458226" y="3102263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x 4 = 2 8</a:t>
            </a: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8984B96C-9C87-465A-AAD7-359214BD10F7}"/>
              </a:ext>
            </a:extLst>
          </p:cNvPr>
          <p:cNvSpPr txBox="1"/>
          <p:nvPr/>
        </p:nvSpPr>
        <p:spPr>
          <a:xfrm>
            <a:off x="458226" y="355003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x 4 = 3 2</a:t>
            </a:r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CC89A583-D67A-462C-8EA0-4F2558FB579C}"/>
              </a:ext>
            </a:extLst>
          </p:cNvPr>
          <p:cNvSpPr txBox="1"/>
          <p:nvPr/>
        </p:nvSpPr>
        <p:spPr>
          <a:xfrm>
            <a:off x="458226" y="400097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x 4 = 3 6</a:t>
            </a:r>
          </a:p>
        </p:txBody>
      </p:sp>
      <p:sp>
        <p:nvSpPr>
          <p:cNvPr id="313" name="TextBox 312">
            <a:extLst>
              <a:ext uri="{FF2B5EF4-FFF2-40B4-BE49-F238E27FC236}">
                <a16:creationId xmlns:a16="http://schemas.microsoft.com/office/drawing/2014/main" id="{BFB81C85-E71F-4F46-956B-39C60C1772E0}"/>
              </a:ext>
            </a:extLst>
          </p:cNvPr>
          <p:cNvSpPr txBox="1"/>
          <p:nvPr/>
        </p:nvSpPr>
        <p:spPr>
          <a:xfrm>
            <a:off x="458226" y="4448749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x 4 = 4 0</a:t>
            </a: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09A9E282-D577-46F5-B248-D146A4E6DD48}"/>
              </a:ext>
            </a:extLst>
          </p:cNvPr>
          <p:cNvSpPr txBox="1"/>
          <p:nvPr/>
        </p:nvSpPr>
        <p:spPr>
          <a:xfrm>
            <a:off x="458226" y="489114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 x 4 = 4 4</a:t>
            </a:r>
          </a:p>
        </p:txBody>
      </p:sp>
      <p:sp>
        <p:nvSpPr>
          <p:cNvPr id="315" name="TextBox 314">
            <a:extLst>
              <a:ext uri="{FF2B5EF4-FFF2-40B4-BE49-F238E27FC236}">
                <a16:creationId xmlns:a16="http://schemas.microsoft.com/office/drawing/2014/main" id="{15B86B66-EA24-4C70-B423-C826715FCF49}"/>
              </a:ext>
            </a:extLst>
          </p:cNvPr>
          <p:cNvSpPr txBox="1"/>
          <p:nvPr/>
        </p:nvSpPr>
        <p:spPr>
          <a:xfrm>
            <a:off x="458226" y="5338919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x 4 = 4 8</a:t>
            </a:r>
          </a:p>
        </p:txBody>
      </p:sp>
      <p:sp>
        <p:nvSpPr>
          <p:cNvPr id="316" name="TextBox 315">
            <a:extLst>
              <a:ext uri="{FF2B5EF4-FFF2-40B4-BE49-F238E27FC236}">
                <a16:creationId xmlns:a16="http://schemas.microsoft.com/office/drawing/2014/main" id="{CE855CEF-9B21-40F1-B9D2-DBC1700EE2B6}"/>
              </a:ext>
            </a:extLst>
          </p:cNvPr>
          <p:cNvSpPr txBox="1"/>
          <p:nvPr/>
        </p:nvSpPr>
        <p:spPr>
          <a:xfrm>
            <a:off x="6264000" y="431753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x 8 = 8</a:t>
            </a:r>
          </a:p>
        </p:txBody>
      </p:sp>
      <p:sp>
        <p:nvSpPr>
          <p:cNvPr id="317" name="TextBox 316">
            <a:extLst>
              <a:ext uri="{FF2B5EF4-FFF2-40B4-BE49-F238E27FC236}">
                <a16:creationId xmlns:a16="http://schemas.microsoft.com/office/drawing/2014/main" id="{B9B5CD95-FFCC-4253-A80B-D161BD2967B3}"/>
              </a:ext>
            </a:extLst>
          </p:cNvPr>
          <p:cNvSpPr txBox="1"/>
          <p:nvPr/>
        </p:nvSpPr>
        <p:spPr>
          <a:xfrm>
            <a:off x="6264000" y="87952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x 8 = 1 6</a:t>
            </a:r>
          </a:p>
        </p:txBody>
      </p:sp>
      <p:sp>
        <p:nvSpPr>
          <p:cNvPr id="318" name="TextBox 317">
            <a:extLst>
              <a:ext uri="{FF2B5EF4-FFF2-40B4-BE49-F238E27FC236}">
                <a16:creationId xmlns:a16="http://schemas.microsoft.com/office/drawing/2014/main" id="{36AE096A-16A2-4E83-A6F4-592D8CCDB501}"/>
              </a:ext>
            </a:extLst>
          </p:cNvPr>
          <p:cNvSpPr txBox="1"/>
          <p:nvPr/>
        </p:nvSpPr>
        <p:spPr>
          <a:xfrm>
            <a:off x="6264000" y="1321923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8 = 2 4</a:t>
            </a:r>
          </a:p>
        </p:txBody>
      </p:sp>
      <p:sp>
        <p:nvSpPr>
          <p:cNvPr id="319" name="TextBox 318">
            <a:extLst>
              <a:ext uri="{FF2B5EF4-FFF2-40B4-BE49-F238E27FC236}">
                <a16:creationId xmlns:a16="http://schemas.microsoft.com/office/drawing/2014/main" id="{2FCB7D7B-6A71-4DDD-9527-D5FE1758D4B7}"/>
              </a:ext>
            </a:extLst>
          </p:cNvPr>
          <p:cNvSpPr txBox="1"/>
          <p:nvPr/>
        </p:nvSpPr>
        <p:spPr>
          <a:xfrm>
            <a:off x="6264000" y="176969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8 = 3 2</a:t>
            </a: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B2CF655-8E57-4F8B-B687-517148897DDB}"/>
              </a:ext>
            </a:extLst>
          </p:cNvPr>
          <p:cNvSpPr txBox="1"/>
          <p:nvPr/>
        </p:nvSpPr>
        <p:spPr>
          <a:xfrm>
            <a:off x="6264000" y="2212093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x 8 = 4 0</a:t>
            </a: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EE90833C-744D-48AF-8E24-E9E42427B2BE}"/>
              </a:ext>
            </a:extLst>
          </p:cNvPr>
          <p:cNvSpPr txBox="1"/>
          <p:nvPr/>
        </p:nvSpPr>
        <p:spPr>
          <a:xfrm>
            <a:off x="6264000" y="265986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x 8 = 4 8</a:t>
            </a:r>
          </a:p>
        </p:txBody>
      </p:sp>
      <p:sp>
        <p:nvSpPr>
          <p:cNvPr id="322" name="TextBox 321">
            <a:extLst>
              <a:ext uri="{FF2B5EF4-FFF2-40B4-BE49-F238E27FC236}">
                <a16:creationId xmlns:a16="http://schemas.microsoft.com/office/drawing/2014/main" id="{445AA5BB-3F90-4B9E-BE91-53CDE613AFD7}"/>
              </a:ext>
            </a:extLst>
          </p:cNvPr>
          <p:cNvSpPr txBox="1"/>
          <p:nvPr/>
        </p:nvSpPr>
        <p:spPr>
          <a:xfrm>
            <a:off x="6264000" y="3102263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x 8 = 5 6</a:t>
            </a:r>
          </a:p>
        </p:txBody>
      </p:sp>
      <p:sp>
        <p:nvSpPr>
          <p:cNvPr id="323" name="TextBox 322">
            <a:extLst>
              <a:ext uri="{FF2B5EF4-FFF2-40B4-BE49-F238E27FC236}">
                <a16:creationId xmlns:a16="http://schemas.microsoft.com/office/drawing/2014/main" id="{906FC6DE-0E39-4454-AE95-EFC198C499A9}"/>
              </a:ext>
            </a:extLst>
          </p:cNvPr>
          <p:cNvSpPr txBox="1"/>
          <p:nvPr/>
        </p:nvSpPr>
        <p:spPr>
          <a:xfrm>
            <a:off x="6264000" y="355003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x 8 = 6 4</a:t>
            </a:r>
          </a:p>
        </p:txBody>
      </p:sp>
      <p:sp>
        <p:nvSpPr>
          <p:cNvPr id="324" name="TextBox 323">
            <a:extLst>
              <a:ext uri="{FF2B5EF4-FFF2-40B4-BE49-F238E27FC236}">
                <a16:creationId xmlns:a16="http://schemas.microsoft.com/office/drawing/2014/main" id="{E0D46B67-98F4-4187-883D-EC828B76995F}"/>
              </a:ext>
            </a:extLst>
          </p:cNvPr>
          <p:cNvSpPr txBox="1"/>
          <p:nvPr/>
        </p:nvSpPr>
        <p:spPr>
          <a:xfrm>
            <a:off x="6264000" y="400097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x 8 = 7 2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C318AE2-2C47-428D-99D6-09CF6830B8C1}"/>
              </a:ext>
            </a:extLst>
          </p:cNvPr>
          <p:cNvSpPr txBox="1"/>
          <p:nvPr/>
        </p:nvSpPr>
        <p:spPr>
          <a:xfrm>
            <a:off x="6264000" y="4448749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x 8 = 8 0</a:t>
            </a:r>
          </a:p>
        </p:txBody>
      </p:sp>
      <p:sp>
        <p:nvSpPr>
          <p:cNvPr id="326" name="TextBox 325">
            <a:extLst>
              <a:ext uri="{FF2B5EF4-FFF2-40B4-BE49-F238E27FC236}">
                <a16:creationId xmlns:a16="http://schemas.microsoft.com/office/drawing/2014/main" id="{C53BB4D5-EC9D-4C43-B420-087651799F85}"/>
              </a:ext>
            </a:extLst>
          </p:cNvPr>
          <p:cNvSpPr txBox="1"/>
          <p:nvPr/>
        </p:nvSpPr>
        <p:spPr>
          <a:xfrm>
            <a:off x="6264000" y="489114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 x 8 = 8 8</a:t>
            </a:r>
          </a:p>
        </p:txBody>
      </p:sp>
      <p:sp>
        <p:nvSpPr>
          <p:cNvPr id="327" name="TextBox 326">
            <a:extLst>
              <a:ext uri="{FF2B5EF4-FFF2-40B4-BE49-F238E27FC236}">
                <a16:creationId xmlns:a16="http://schemas.microsoft.com/office/drawing/2014/main" id="{42623A66-36A4-423C-B7CA-48EA1FDD3479}"/>
              </a:ext>
            </a:extLst>
          </p:cNvPr>
          <p:cNvSpPr txBox="1"/>
          <p:nvPr/>
        </p:nvSpPr>
        <p:spPr>
          <a:xfrm>
            <a:off x="6264000" y="5338919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x 8 = 9 6</a:t>
            </a:r>
          </a:p>
        </p:txBody>
      </p:sp>
      <p:cxnSp>
        <p:nvCxnSpPr>
          <p:cNvPr id="328" name="Straight Arrow Connector 327">
            <a:extLst>
              <a:ext uri="{FF2B5EF4-FFF2-40B4-BE49-F238E27FC236}">
                <a16:creationId xmlns:a16="http://schemas.microsoft.com/office/drawing/2014/main" id="{93A21AE9-F458-4166-BCCF-945782CBFAEB}"/>
              </a:ext>
            </a:extLst>
          </p:cNvPr>
          <p:cNvCxnSpPr/>
          <p:nvPr/>
        </p:nvCxnSpPr>
        <p:spPr>
          <a:xfrm>
            <a:off x="3895404" y="2112455"/>
            <a:ext cx="1682212" cy="0"/>
          </a:xfrm>
          <a:prstGeom prst="straightConnector1">
            <a:avLst/>
          </a:prstGeom>
          <a:ln w="1905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9" name="TextBox 328">
            <a:extLst>
              <a:ext uri="{FF2B5EF4-FFF2-40B4-BE49-F238E27FC236}">
                <a16:creationId xmlns:a16="http://schemas.microsoft.com/office/drawing/2014/main" id="{3DF19678-17A1-474A-8FFB-397ACF321079}"/>
              </a:ext>
            </a:extLst>
          </p:cNvPr>
          <p:cNvSpPr txBox="1"/>
          <p:nvPr/>
        </p:nvSpPr>
        <p:spPr>
          <a:xfrm>
            <a:off x="3895404" y="2650763"/>
            <a:ext cx="1571264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FF0000"/>
                </a:solidFill>
                <a:latin typeface="Calibri" panose="020F0502020204030204" pitchFamily="34" charset="0"/>
              </a:rPr>
              <a:t>double</a:t>
            </a:r>
            <a:endParaRPr lang="en-GB" sz="3364" b="1" dirty="0">
              <a:solidFill>
                <a:srgbClr val="FF0000"/>
              </a:solidFill>
              <a:latin typeface="Calibri" panose="020F0502020204030204" pitchFamily="34" charset="0"/>
            </a:endParaRPr>
          </a:p>
        </p:txBody>
      </p:sp>
      <p:cxnSp>
        <p:nvCxnSpPr>
          <p:cNvPr id="330" name="Straight Arrow Connector 329">
            <a:extLst>
              <a:ext uri="{FF2B5EF4-FFF2-40B4-BE49-F238E27FC236}">
                <a16:creationId xmlns:a16="http://schemas.microsoft.com/office/drawing/2014/main" id="{8D407674-F0FF-4284-A841-7D315EC1B461}"/>
              </a:ext>
            </a:extLst>
          </p:cNvPr>
          <p:cNvCxnSpPr/>
          <p:nvPr/>
        </p:nvCxnSpPr>
        <p:spPr>
          <a:xfrm flipH="1">
            <a:off x="3895404" y="2112455"/>
            <a:ext cx="1682212" cy="0"/>
          </a:xfrm>
          <a:prstGeom prst="straightConnector1">
            <a:avLst/>
          </a:prstGeom>
          <a:ln w="1905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1" name="TextBox 330">
            <a:extLst>
              <a:ext uri="{FF2B5EF4-FFF2-40B4-BE49-F238E27FC236}">
                <a16:creationId xmlns:a16="http://schemas.microsoft.com/office/drawing/2014/main" id="{18F1CF5B-4FD2-446C-A313-F331D0554027}"/>
              </a:ext>
            </a:extLst>
          </p:cNvPr>
          <p:cNvSpPr txBox="1"/>
          <p:nvPr/>
        </p:nvSpPr>
        <p:spPr>
          <a:xfrm>
            <a:off x="4029981" y="2662158"/>
            <a:ext cx="1259063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FF0000"/>
                </a:solidFill>
                <a:latin typeface="Calibri" panose="020F0502020204030204" pitchFamily="34" charset="0"/>
              </a:rPr>
              <a:t>halve</a:t>
            </a:r>
            <a:endParaRPr lang="en-GB" sz="3364" b="1" dirty="0">
              <a:solidFill>
                <a:srgbClr val="FF0000"/>
              </a:solidFill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858892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7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8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1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00"/>
                            </p:stCondLst>
                            <p:childTnLst>
                              <p:par>
                                <p:cTn id="6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500"/>
                            </p:stCondLst>
                            <p:childTnLst>
                              <p:par>
                                <p:cTn id="7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000"/>
                            </p:stCondLst>
                            <p:childTnLst>
                              <p:par>
                                <p:cTn id="8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500"/>
                            </p:stCondLst>
                            <p:childTnLst>
                              <p:par>
                                <p:cTn id="9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1000"/>
                            </p:stCondLst>
                            <p:childTnLst>
                              <p:par>
                                <p:cTn id="9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500"/>
                            </p:stCondLst>
                            <p:childTnLst>
                              <p:par>
                                <p:cTn id="10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500"/>
                            </p:stCondLst>
                            <p:childTnLst>
                              <p:par>
                                <p:cTn id="1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1000"/>
                            </p:stCondLst>
                            <p:childTnLst>
                              <p:par>
                                <p:cTn id="1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4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7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" grpId="1" animBg="1"/>
      <p:bldP spid="332" grpId="0" animBg="1"/>
      <p:bldP spid="332" grpId="1" animBg="1"/>
      <p:bldP spid="333" grpId="0" animBg="1"/>
      <p:bldP spid="333" grpId="1" animBg="1"/>
      <p:bldP spid="334" grpId="0" animBg="1"/>
      <p:bldP spid="334" grpId="1" animBg="1"/>
      <p:bldP spid="335" grpId="0" animBg="1"/>
      <p:bldP spid="335" grpId="1" animBg="1"/>
      <p:bldP spid="336" grpId="0" animBg="1"/>
      <p:bldP spid="336" grpId="1" animBg="1"/>
      <p:bldP spid="337" grpId="0" animBg="1"/>
      <p:bldP spid="337" grpId="1" animBg="1"/>
      <p:bldP spid="338" grpId="0" animBg="1"/>
      <p:bldP spid="338" grpId="1" animBg="1"/>
      <p:bldP spid="339" grpId="0" animBg="1"/>
      <p:bldP spid="339" grpId="1" animBg="1"/>
      <p:bldP spid="340" grpId="0" animBg="1"/>
      <p:bldP spid="340" grpId="1" animBg="1"/>
      <p:bldP spid="341" grpId="0" animBg="1"/>
      <p:bldP spid="341" grpId="1" animBg="1"/>
      <p:bldP spid="342" grpId="0" animBg="1"/>
      <p:bldP spid="342" grpId="1" animBg="1"/>
      <p:bldP spid="329" grpId="0"/>
      <p:bldP spid="329" grpId="1"/>
      <p:bldP spid="331" grpId="0"/>
      <p:bldP spid="331" grpId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294876" y="909265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89400" y="906512"/>
            <a:ext cx="232967" cy="494964"/>
            <a:chOff x="7007418" y="926763"/>
            <a:chExt cx="23296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52057" y="698113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42606" y="693682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86141" y="904130"/>
            <a:ext cx="246564" cy="494964"/>
            <a:chOff x="7013060" y="926763"/>
            <a:chExt cx="246564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7013060" y="928608"/>
              <a:ext cx="246564" cy="493119"/>
              <a:chOff x="7013060" y="928608"/>
              <a:chExt cx="246564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7013060" y="1021617"/>
                <a:ext cx="246564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59187" y="922309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36058" y="69368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12704" y="904130"/>
            <a:ext cx="444352" cy="494964"/>
            <a:chOff x="6940995" y="926763"/>
            <a:chExt cx="444352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29048" y="6914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05694" y="901853"/>
            <a:ext cx="444352" cy="494964"/>
            <a:chOff x="6940995" y="926763"/>
            <a:chExt cx="444352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23142" y="6914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05942" y="901853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17998" y="69786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0798" y="908310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15162" y="69879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497962" y="909244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28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05909" y="70198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88709" y="912437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32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598803" y="70358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81603" y="914030"/>
            <a:ext cx="444352" cy="494964"/>
            <a:chOff x="6947149" y="926763"/>
            <a:chExt cx="444352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82524" y="69786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65324" y="908310"/>
            <a:ext cx="444352" cy="494964"/>
            <a:chOff x="6947149" y="926763"/>
            <a:chExt cx="444352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84868" y="70358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67668" y="914030"/>
            <a:ext cx="444352" cy="494964"/>
            <a:chOff x="6947149" y="926763"/>
            <a:chExt cx="444352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44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71425" y="69712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946272" y="907571"/>
            <a:ext cx="444352" cy="494964"/>
            <a:chOff x="6939196" y="926763"/>
            <a:chExt cx="444352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48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75" name="Oval 1774">
            <a:extLst>
              <a:ext uri="{FF2B5EF4-FFF2-40B4-BE49-F238E27FC236}">
                <a16:creationId xmlns:a16="http://schemas.microsoft.com/office/drawing/2014/main" id="{485E2991-BD0D-4CD5-B308-21BB1AA67550}"/>
              </a:ext>
            </a:extLst>
          </p:cNvPr>
          <p:cNvSpPr/>
          <p:nvPr/>
        </p:nvSpPr>
        <p:spPr>
          <a:xfrm>
            <a:off x="372768" y="756741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D813071-0E93-4B4A-9966-257367BDE8ED}"/>
              </a:ext>
            </a:extLst>
          </p:cNvPr>
          <p:cNvGrpSpPr/>
          <p:nvPr/>
        </p:nvGrpSpPr>
        <p:grpSpPr>
          <a:xfrm rot="5400000">
            <a:off x="10418990" y="2176430"/>
            <a:ext cx="1509751" cy="174822"/>
            <a:chOff x="5959359" y="5529580"/>
            <a:chExt cx="1509751" cy="174822"/>
          </a:xfrm>
        </p:grpSpPr>
        <p:pic>
          <p:nvPicPr>
            <p:cNvPr id="1875" name="Picture 1874">
              <a:extLst>
                <a:ext uri="{FF2B5EF4-FFF2-40B4-BE49-F238E27FC236}">
                  <a16:creationId xmlns:a16="http://schemas.microsoft.com/office/drawing/2014/main" id="{6215EB98-5DC7-40B7-ADAA-387D0DBA1A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6" name="Picture 1875">
              <a:extLst>
                <a:ext uri="{FF2B5EF4-FFF2-40B4-BE49-F238E27FC236}">
                  <a16:creationId xmlns:a16="http://schemas.microsoft.com/office/drawing/2014/main" id="{E9C96A94-CCFE-4CAE-AB46-A609A97109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7" name="Picture 1876">
              <a:extLst>
                <a:ext uri="{FF2B5EF4-FFF2-40B4-BE49-F238E27FC236}">
                  <a16:creationId xmlns:a16="http://schemas.microsoft.com/office/drawing/2014/main" id="{165E6EC5-7756-4542-A549-C865A9295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8" name="Picture 1877">
              <a:extLst>
                <a:ext uri="{FF2B5EF4-FFF2-40B4-BE49-F238E27FC236}">
                  <a16:creationId xmlns:a16="http://schemas.microsoft.com/office/drawing/2014/main" id="{A88B3B9F-F7D8-4440-B3C6-5E46C1D70B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255C9C8E-9C46-4A34-B658-8E04A9518A63}"/>
              </a:ext>
            </a:extLst>
          </p:cNvPr>
          <p:cNvGrpSpPr/>
          <p:nvPr/>
        </p:nvGrpSpPr>
        <p:grpSpPr>
          <a:xfrm rot="5400000">
            <a:off x="593894" y="2178165"/>
            <a:ext cx="1509751" cy="174822"/>
            <a:chOff x="5959359" y="5529580"/>
            <a:chExt cx="1509751" cy="174822"/>
          </a:xfrm>
        </p:grpSpPr>
        <p:pic>
          <p:nvPicPr>
            <p:cNvPr id="1885" name="Picture 1884">
              <a:extLst>
                <a:ext uri="{FF2B5EF4-FFF2-40B4-BE49-F238E27FC236}">
                  <a16:creationId xmlns:a16="http://schemas.microsoft.com/office/drawing/2014/main" id="{E69E3F81-78D8-4A32-BB3A-CAA19A50C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6" name="Picture 1885">
              <a:extLst>
                <a:ext uri="{FF2B5EF4-FFF2-40B4-BE49-F238E27FC236}">
                  <a16:creationId xmlns:a16="http://schemas.microsoft.com/office/drawing/2014/main" id="{DAE91437-BDB3-47D7-B9BD-9F049925DF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7" name="Picture 1886">
              <a:extLst>
                <a:ext uri="{FF2B5EF4-FFF2-40B4-BE49-F238E27FC236}">
                  <a16:creationId xmlns:a16="http://schemas.microsoft.com/office/drawing/2014/main" id="{E46DD630-075A-4AB4-8AC0-395873B21F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8" name="Picture 1887">
              <a:extLst>
                <a:ext uri="{FF2B5EF4-FFF2-40B4-BE49-F238E27FC236}">
                  <a16:creationId xmlns:a16="http://schemas.microsoft.com/office/drawing/2014/main" id="{B10DFF3A-A5CE-424B-A596-DC687A1D79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B54ECE8C-655A-4A78-B239-82514AF0CAFA}"/>
              </a:ext>
            </a:extLst>
          </p:cNvPr>
          <p:cNvGrpSpPr/>
          <p:nvPr/>
        </p:nvGrpSpPr>
        <p:grpSpPr>
          <a:xfrm rot="5400000">
            <a:off x="1479019" y="2178165"/>
            <a:ext cx="1509751" cy="174822"/>
            <a:chOff x="5959359" y="5529580"/>
            <a:chExt cx="1509751" cy="174822"/>
          </a:xfrm>
        </p:grpSpPr>
        <p:pic>
          <p:nvPicPr>
            <p:cNvPr id="1895" name="Picture 1894">
              <a:extLst>
                <a:ext uri="{FF2B5EF4-FFF2-40B4-BE49-F238E27FC236}">
                  <a16:creationId xmlns:a16="http://schemas.microsoft.com/office/drawing/2014/main" id="{FC7596AA-FA37-490F-92BA-E584DEB2DA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6" name="Picture 1895">
              <a:extLst>
                <a:ext uri="{FF2B5EF4-FFF2-40B4-BE49-F238E27FC236}">
                  <a16:creationId xmlns:a16="http://schemas.microsoft.com/office/drawing/2014/main" id="{065960F2-5466-481F-99CF-23C1CD3DB5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7" name="Picture 1896">
              <a:extLst>
                <a:ext uri="{FF2B5EF4-FFF2-40B4-BE49-F238E27FC236}">
                  <a16:creationId xmlns:a16="http://schemas.microsoft.com/office/drawing/2014/main" id="{7FE8AAC0-7999-47A2-AA3C-1C1EFC77C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8" name="Picture 1897">
              <a:extLst>
                <a:ext uri="{FF2B5EF4-FFF2-40B4-BE49-F238E27FC236}">
                  <a16:creationId xmlns:a16="http://schemas.microsoft.com/office/drawing/2014/main" id="{3B20FBE4-D018-47F7-9A80-F6707B2558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04" name="Group 1903">
            <a:extLst>
              <a:ext uri="{FF2B5EF4-FFF2-40B4-BE49-F238E27FC236}">
                <a16:creationId xmlns:a16="http://schemas.microsoft.com/office/drawing/2014/main" id="{C238619E-54EE-4C55-B19B-4514F39ED23D}"/>
              </a:ext>
            </a:extLst>
          </p:cNvPr>
          <p:cNvGrpSpPr/>
          <p:nvPr/>
        </p:nvGrpSpPr>
        <p:grpSpPr>
          <a:xfrm rot="5400000">
            <a:off x="2374889" y="2178165"/>
            <a:ext cx="1509751" cy="174822"/>
            <a:chOff x="5959359" y="5529580"/>
            <a:chExt cx="1509751" cy="174822"/>
          </a:xfrm>
        </p:grpSpPr>
        <p:pic>
          <p:nvPicPr>
            <p:cNvPr id="1905" name="Picture 1904">
              <a:extLst>
                <a:ext uri="{FF2B5EF4-FFF2-40B4-BE49-F238E27FC236}">
                  <a16:creationId xmlns:a16="http://schemas.microsoft.com/office/drawing/2014/main" id="{922AC45B-E8F7-455F-AF8C-76B1CAF2A3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6" name="Picture 1905">
              <a:extLst>
                <a:ext uri="{FF2B5EF4-FFF2-40B4-BE49-F238E27FC236}">
                  <a16:creationId xmlns:a16="http://schemas.microsoft.com/office/drawing/2014/main" id="{A1D82F02-86B6-40B6-945E-2FF944B704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7" name="Picture 1906">
              <a:extLst>
                <a:ext uri="{FF2B5EF4-FFF2-40B4-BE49-F238E27FC236}">
                  <a16:creationId xmlns:a16="http://schemas.microsoft.com/office/drawing/2014/main" id="{CD7E8F6C-53D8-4133-B92C-D4D81F831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8" name="Picture 1907">
              <a:extLst>
                <a:ext uri="{FF2B5EF4-FFF2-40B4-BE49-F238E27FC236}">
                  <a16:creationId xmlns:a16="http://schemas.microsoft.com/office/drawing/2014/main" id="{5E68542B-7DE8-47C5-8F7C-A4C4E82D9A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14" name="Group 1913">
            <a:extLst>
              <a:ext uri="{FF2B5EF4-FFF2-40B4-BE49-F238E27FC236}">
                <a16:creationId xmlns:a16="http://schemas.microsoft.com/office/drawing/2014/main" id="{278A2C07-3B27-4460-9845-037662527655}"/>
              </a:ext>
            </a:extLst>
          </p:cNvPr>
          <p:cNvGrpSpPr/>
          <p:nvPr/>
        </p:nvGrpSpPr>
        <p:grpSpPr>
          <a:xfrm rot="5400000">
            <a:off x="3276612" y="2178166"/>
            <a:ext cx="1509751" cy="174822"/>
            <a:chOff x="5959359" y="5529580"/>
            <a:chExt cx="1509751" cy="174822"/>
          </a:xfrm>
        </p:grpSpPr>
        <p:pic>
          <p:nvPicPr>
            <p:cNvPr id="1915" name="Picture 1914">
              <a:extLst>
                <a:ext uri="{FF2B5EF4-FFF2-40B4-BE49-F238E27FC236}">
                  <a16:creationId xmlns:a16="http://schemas.microsoft.com/office/drawing/2014/main" id="{DE275A8A-4D83-4992-A48C-5D642AD41D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6" name="Picture 1915">
              <a:extLst>
                <a:ext uri="{FF2B5EF4-FFF2-40B4-BE49-F238E27FC236}">
                  <a16:creationId xmlns:a16="http://schemas.microsoft.com/office/drawing/2014/main" id="{4A3C4CCE-7849-49F3-BD76-5804B9A130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7" name="Picture 1916">
              <a:extLst>
                <a:ext uri="{FF2B5EF4-FFF2-40B4-BE49-F238E27FC236}">
                  <a16:creationId xmlns:a16="http://schemas.microsoft.com/office/drawing/2014/main" id="{57A5B2E7-3C34-40FE-9E1C-068DE7631F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8" name="Picture 1917">
              <a:extLst>
                <a:ext uri="{FF2B5EF4-FFF2-40B4-BE49-F238E27FC236}">
                  <a16:creationId xmlns:a16="http://schemas.microsoft.com/office/drawing/2014/main" id="{6B664091-DD4E-46C1-BD15-68655EFFC9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24" name="Group 1923">
            <a:extLst>
              <a:ext uri="{FF2B5EF4-FFF2-40B4-BE49-F238E27FC236}">
                <a16:creationId xmlns:a16="http://schemas.microsoft.com/office/drawing/2014/main" id="{E8E12ACC-FA80-4776-9890-8118D295E90E}"/>
              </a:ext>
            </a:extLst>
          </p:cNvPr>
          <p:cNvGrpSpPr/>
          <p:nvPr/>
        </p:nvGrpSpPr>
        <p:grpSpPr>
          <a:xfrm rot="5400000">
            <a:off x="4172481" y="2178166"/>
            <a:ext cx="1509751" cy="174822"/>
            <a:chOff x="5959359" y="5529580"/>
            <a:chExt cx="1509751" cy="174822"/>
          </a:xfrm>
        </p:grpSpPr>
        <p:pic>
          <p:nvPicPr>
            <p:cNvPr id="1925" name="Picture 1924">
              <a:extLst>
                <a:ext uri="{FF2B5EF4-FFF2-40B4-BE49-F238E27FC236}">
                  <a16:creationId xmlns:a16="http://schemas.microsoft.com/office/drawing/2014/main" id="{BA5D8F55-BD2F-4C6F-BE0D-BEF20D80B3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6" name="Picture 1925">
              <a:extLst>
                <a:ext uri="{FF2B5EF4-FFF2-40B4-BE49-F238E27FC236}">
                  <a16:creationId xmlns:a16="http://schemas.microsoft.com/office/drawing/2014/main" id="{3AEA5B54-0E3C-4CB0-8C8C-2F7C87F26F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7" name="Picture 1926">
              <a:extLst>
                <a:ext uri="{FF2B5EF4-FFF2-40B4-BE49-F238E27FC236}">
                  <a16:creationId xmlns:a16="http://schemas.microsoft.com/office/drawing/2014/main" id="{CD61D23E-838E-4E05-AC9A-A032C86143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8" name="Picture 1927">
              <a:extLst>
                <a:ext uri="{FF2B5EF4-FFF2-40B4-BE49-F238E27FC236}">
                  <a16:creationId xmlns:a16="http://schemas.microsoft.com/office/drawing/2014/main" id="{AD9764D1-B3E9-41A9-82C9-BF77F04F6F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34" name="Group 1933">
            <a:extLst>
              <a:ext uri="{FF2B5EF4-FFF2-40B4-BE49-F238E27FC236}">
                <a16:creationId xmlns:a16="http://schemas.microsoft.com/office/drawing/2014/main" id="{B3E20107-7241-4309-8628-DC2A0DE410E6}"/>
              </a:ext>
            </a:extLst>
          </p:cNvPr>
          <p:cNvGrpSpPr/>
          <p:nvPr/>
        </p:nvGrpSpPr>
        <p:grpSpPr>
          <a:xfrm rot="5400000">
            <a:off x="5057606" y="2178166"/>
            <a:ext cx="1509751" cy="174822"/>
            <a:chOff x="5959359" y="5529580"/>
            <a:chExt cx="1509751" cy="174822"/>
          </a:xfrm>
        </p:grpSpPr>
        <p:pic>
          <p:nvPicPr>
            <p:cNvPr id="1935" name="Picture 1934">
              <a:extLst>
                <a:ext uri="{FF2B5EF4-FFF2-40B4-BE49-F238E27FC236}">
                  <a16:creationId xmlns:a16="http://schemas.microsoft.com/office/drawing/2014/main" id="{601BB327-19B2-4358-ACF4-0C283FB5B0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6" name="Picture 1935">
              <a:extLst>
                <a:ext uri="{FF2B5EF4-FFF2-40B4-BE49-F238E27FC236}">
                  <a16:creationId xmlns:a16="http://schemas.microsoft.com/office/drawing/2014/main" id="{A4A9421B-D0F2-435A-9B4D-C2364C300A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7" name="Picture 1936">
              <a:extLst>
                <a:ext uri="{FF2B5EF4-FFF2-40B4-BE49-F238E27FC236}">
                  <a16:creationId xmlns:a16="http://schemas.microsoft.com/office/drawing/2014/main" id="{BEAD9D93-96E9-4006-A579-BFAE51DF39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8" name="Picture 1937">
              <a:extLst>
                <a:ext uri="{FF2B5EF4-FFF2-40B4-BE49-F238E27FC236}">
                  <a16:creationId xmlns:a16="http://schemas.microsoft.com/office/drawing/2014/main" id="{F1E5FDE7-78C4-4A41-A202-1A5E78FCA1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44" name="Group 1943">
            <a:extLst>
              <a:ext uri="{FF2B5EF4-FFF2-40B4-BE49-F238E27FC236}">
                <a16:creationId xmlns:a16="http://schemas.microsoft.com/office/drawing/2014/main" id="{A5F8F0B9-B51C-444F-97CC-C5A8E4B0DF74}"/>
              </a:ext>
            </a:extLst>
          </p:cNvPr>
          <p:cNvGrpSpPr/>
          <p:nvPr/>
        </p:nvGrpSpPr>
        <p:grpSpPr>
          <a:xfrm rot="5400000">
            <a:off x="5953475" y="2178166"/>
            <a:ext cx="1509751" cy="174822"/>
            <a:chOff x="5959359" y="5529580"/>
            <a:chExt cx="1509751" cy="174822"/>
          </a:xfrm>
        </p:grpSpPr>
        <p:pic>
          <p:nvPicPr>
            <p:cNvPr id="1945" name="Picture 1944">
              <a:extLst>
                <a:ext uri="{FF2B5EF4-FFF2-40B4-BE49-F238E27FC236}">
                  <a16:creationId xmlns:a16="http://schemas.microsoft.com/office/drawing/2014/main" id="{47097728-1422-46F9-9B2E-3BCD6890BF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6" name="Picture 1945">
              <a:extLst>
                <a:ext uri="{FF2B5EF4-FFF2-40B4-BE49-F238E27FC236}">
                  <a16:creationId xmlns:a16="http://schemas.microsoft.com/office/drawing/2014/main" id="{F0472352-0D60-47D2-B071-089ED423B7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7" name="Picture 1946">
              <a:extLst>
                <a:ext uri="{FF2B5EF4-FFF2-40B4-BE49-F238E27FC236}">
                  <a16:creationId xmlns:a16="http://schemas.microsoft.com/office/drawing/2014/main" id="{C5D0B97E-60CC-4CE6-971D-9F4367FB53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8" name="Picture 1947">
              <a:extLst>
                <a:ext uri="{FF2B5EF4-FFF2-40B4-BE49-F238E27FC236}">
                  <a16:creationId xmlns:a16="http://schemas.microsoft.com/office/drawing/2014/main" id="{DB54B455-15C5-4F9F-9B24-B368C97A60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54" name="Group 1953">
            <a:extLst>
              <a:ext uri="{FF2B5EF4-FFF2-40B4-BE49-F238E27FC236}">
                <a16:creationId xmlns:a16="http://schemas.microsoft.com/office/drawing/2014/main" id="{3343010A-C6BB-4F8C-8B9C-2BE8F5C7D89C}"/>
              </a:ext>
            </a:extLst>
          </p:cNvPr>
          <p:cNvGrpSpPr/>
          <p:nvPr/>
        </p:nvGrpSpPr>
        <p:grpSpPr>
          <a:xfrm rot="5400000">
            <a:off x="6853473" y="2176429"/>
            <a:ext cx="1509751" cy="174822"/>
            <a:chOff x="5959359" y="5529580"/>
            <a:chExt cx="1509751" cy="174822"/>
          </a:xfrm>
        </p:grpSpPr>
        <p:pic>
          <p:nvPicPr>
            <p:cNvPr id="1955" name="Picture 1954">
              <a:extLst>
                <a:ext uri="{FF2B5EF4-FFF2-40B4-BE49-F238E27FC236}">
                  <a16:creationId xmlns:a16="http://schemas.microsoft.com/office/drawing/2014/main" id="{420EF186-4A97-46AC-8692-C27BF2FDA1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6" name="Picture 1955">
              <a:extLst>
                <a:ext uri="{FF2B5EF4-FFF2-40B4-BE49-F238E27FC236}">
                  <a16:creationId xmlns:a16="http://schemas.microsoft.com/office/drawing/2014/main" id="{A88A3D06-346C-4A1C-B37C-200C12CC2E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7" name="Picture 1956">
              <a:extLst>
                <a:ext uri="{FF2B5EF4-FFF2-40B4-BE49-F238E27FC236}">
                  <a16:creationId xmlns:a16="http://schemas.microsoft.com/office/drawing/2014/main" id="{FB558B1E-4F3C-45A7-8A35-513B85FD03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8" name="Picture 1957">
              <a:extLst>
                <a:ext uri="{FF2B5EF4-FFF2-40B4-BE49-F238E27FC236}">
                  <a16:creationId xmlns:a16="http://schemas.microsoft.com/office/drawing/2014/main" id="{71CC7F87-2361-4101-8B0E-9B76C27F12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64" name="Group 1963">
            <a:extLst>
              <a:ext uri="{FF2B5EF4-FFF2-40B4-BE49-F238E27FC236}">
                <a16:creationId xmlns:a16="http://schemas.microsoft.com/office/drawing/2014/main" id="{9B030D8E-A2B4-4F1F-A106-346E2BC145E9}"/>
              </a:ext>
            </a:extLst>
          </p:cNvPr>
          <p:cNvGrpSpPr/>
          <p:nvPr/>
        </p:nvGrpSpPr>
        <p:grpSpPr>
          <a:xfrm rot="5400000">
            <a:off x="7749342" y="2176429"/>
            <a:ext cx="1509751" cy="174822"/>
            <a:chOff x="5959359" y="5529580"/>
            <a:chExt cx="1509751" cy="174822"/>
          </a:xfrm>
        </p:grpSpPr>
        <p:pic>
          <p:nvPicPr>
            <p:cNvPr id="1965" name="Picture 1964">
              <a:extLst>
                <a:ext uri="{FF2B5EF4-FFF2-40B4-BE49-F238E27FC236}">
                  <a16:creationId xmlns:a16="http://schemas.microsoft.com/office/drawing/2014/main" id="{0DEC7A64-CAE2-4537-B0A1-8C63726947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6" name="Picture 1965">
              <a:extLst>
                <a:ext uri="{FF2B5EF4-FFF2-40B4-BE49-F238E27FC236}">
                  <a16:creationId xmlns:a16="http://schemas.microsoft.com/office/drawing/2014/main" id="{FA605571-D701-4464-AB90-8872D40FF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7" name="Picture 1966">
              <a:extLst>
                <a:ext uri="{FF2B5EF4-FFF2-40B4-BE49-F238E27FC236}">
                  <a16:creationId xmlns:a16="http://schemas.microsoft.com/office/drawing/2014/main" id="{92671587-A2E9-4992-83F0-809B11A375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8" name="Picture 1967">
              <a:extLst>
                <a:ext uri="{FF2B5EF4-FFF2-40B4-BE49-F238E27FC236}">
                  <a16:creationId xmlns:a16="http://schemas.microsoft.com/office/drawing/2014/main" id="{6119130C-6CBE-416C-93F6-28698D52FA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74" name="Group 1973">
            <a:extLst>
              <a:ext uri="{FF2B5EF4-FFF2-40B4-BE49-F238E27FC236}">
                <a16:creationId xmlns:a16="http://schemas.microsoft.com/office/drawing/2014/main" id="{0658B26D-30F7-45FF-B129-3CB03D93E14B}"/>
              </a:ext>
            </a:extLst>
          </p:cNvPr>
          <p:cNvGrpSpPr/>
          <p:nvPr/>
        </p:nvGrpSpPr>
        <p:grpSpPr>
          <a:xfrm rot="5400000">
            <a:off x="8634467" y="2176430"/>
            <a:ext cx="1509751" cy="174822"/>
            <a:chOff x="5959359" y="5529580"/>
            <a:chExt cx="1509751" cy="174822"/>
          </a:xfrm>
        </p:grpSpPr>
        <p:pic>
          <p:nvPicPr>
            <p:cNvPr id="1975" name="Picture 1974">
              <a:extLst>
                <a:ext uri="{FF2B5EF4-FFF2-40B4-BE49-F238E27FC236}">
                  <a16:creationId xmlns:a16="http://schemas.microsoft.com/office/drawing/2014/main" id="{CD2372F4-B4D5-4742-80B0-5FA2220B9B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6" name="Picture 1975">
              <a:extLst>
                <a:ext uri="{FF2B5EF4-FFF2-40B4-BE49-F238E27FC236}">
                  <a16:creationId xmlns:a16="http://schemas.microsoft.com/office/drawing/2014/main" id="{C8B441D6-C072-415B-9660-374D34F471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7" name="Picture 1976">
              <a:extLst>
                <a:ext uri="{FF2B5EF4-FFF2-40B4-BE49-F238E27FC236}">
                  <a16:creationId xmlns:a16="http://schemas.microsoft.com/office/drawing/2014/main" id="{934B1DAD-8963-4B5D-A6A3-CFD6755C58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8" name="Picture 1977">
              <a:extLst>
                <a:ext uri="{FF2B5EF4-FFF2-40B4-BE49-F238E27FC236}">
                  <a16:creationId xmlns:a16="http://schemas.microsoft.com/office/drawing/2014/main" id="{0D6CE648-C9F5-455B-BA35-05923D0A91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84" name="Group 1983">
            <a:extLst>
              <a:ext uri="{FF2B5EF4-FFF2-40B4-BE49-F238E27FC236}">
                <a16:creationId xmlns:a16="http://schemas.microsoft.com/office/drawing/2014/main" id="{268A96E2-A502-4956-BA12-60C3BEF66060}"/>
              </a:ext>
            </a:extLst>
          </p:cNvPr>
          <p:cNvGrpSpPr/>
          <p:nvPr/>
        </p:nvGrpSpPr>
        <p:grpSpPr>
          <a:xfrm rot="5400000">
            <a:off x="9516550" y="2176430"/>
            <a:ext cx="1509751" cy="174822"/>
            <a:chOff x="5959359" y="5529580"/>
            <a:chExt cx="1509751" cy="174822"/>
          </a:xfrm>
        </p:grpSpPr>
        <p:pic>
          <p:nvPicPr>
            <p:cNvPr id="1985" name="Picture 1984">
              <a:extLst>
                <a:ext uri="{FF2B5EF4-FFF2-40B4-BE49-F238E27FC236}">
                  <a16:creationId xmlns:a16="http://schemas.microsoft.com/office/drawing/2014/main" id="{8802B501-9B7D-4AD3-A55B-BC50C74D16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6" name="Picture 1985">
              <a:extLst>
                <a:ext uri="{FF2B5EF4-FFF2-40B4-BE49-F238E27FC236}">
                  <a16:creationId xmlns:a16="http://schemas.microsoft.com/office/drawing/2014/main" id="{0AD69D0C-D1F4-454B-959C-C55997B38B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7" name="Picture 1986">
              <a:extLst>
                <a:ext uri="{FF2B5EF4-FFF2-40B4-BE49-F238E27FC236}">
                  <a16:creationId xmlns:a16="http://schemas.microsoft.com/office/drawing/2014/main" id="{C6CBD1CE-F26E-451F-B14C-D92605DCF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8" name="Picture 1987">
              <a:extLst>
                <a:ext uri="{FF2B5EF4-FFF2-40B4-BE49-F238E27FC236}">
                  <a16:creationId xmlns:a16="http://schemas.microsoft.com/office/drawing/2014/main" id="{2C549D3F-E2F3-49B6-892E-F6D366E606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2C69BAA1-1393-4451-8906-40C2A09289B8}"/>
              </a:ext>
            </a:extLst>
          </p:cNvPr>
          <p:cNvGrpSpPr/>
          <p:nvPr/>
        </p:nvGrpSpPr>
        <p:grpSpPr>
          <a:xfrm>
            <a:off x="294876" y="3587107"/>
            <a:ext cx="314510" cy="492950"/>
            <a:chOff x="3884378" y="928777"/>
            <a:chExt cx="314510" cy="492950"/>
          </a:xfrm>
        </p:grpSpPr>
        <p:cxnSp>
          <p:nvCxnSpPr>
            <p:cNvPr id="224" name="Straight Connector 223">
              <a:extLst>
                <a:ext uri="{FF2B5EF4-FFF2-40B4-BE49-F238E27FC236}">
                  <a16:creationId xmlns:a16="http://schemas.microsoft.com/office/drawing/2014/main" id="{EAAC92B0-F46F-4180-9C44-D01A919DF35D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7D62ACF2-9ED3-48B3-BC3F-586CE7EE3AE3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FC5659B2-43DF-4D9F-A533-3190BDC622AA}"/>
              </a:ext>
            </a:extLst>
          </p:cNvPr>
          <p:cNvGrpSpPr/>
          <p:nvPr/>
        </p:nvGrpSpPr>
        <p:grpSpPr>
          <a:xfrm>
            <a:off x="1189400" y="3584354"/>
            <a:ext cx="232967" cy="494964"/>
            <a:chOff x="7007418" y="926763"/>
            <a:chExt cx="232967" cy="494964"/>
          </a:xfrm>
        </p:grpSpPr>
        <p:cxnSp>
          <p:nvCxnSpPr>
            <p:cNvPr id="227" name="Straight Connector 226">
              <a:extLst>
                <a:ext uri="{FF2B5EF4-FFF2-40B4-BE49-F238E27FC236}">
                  <a16:creationId xmlns:a16="http://schemas.microsoft.com/office/drawing/2014/main" id="{798A3FFD-8916-490D-964F-CF53C47249C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8" name="Group 227">
              <a:extLst>
                <a:ext uri="{FF2B5EF4-FFF2-40B4-BE49-F238E27FC236}">
                  <a16:creationId xmlns:a16="http://schemas.microsoft.com/office/drawing/2014/main" id="{568EB25D-282E-4E94-B391-310A6B7040B4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229" name="TextBox 228">
                <a:extLst>
                  <a:ext uri="{FF2B5EF4-FFF2-40B4-BE49-F238E27FC236}">
                    <a16:creationId xmlns:a16="http://schemas.microsoft.com/office/drawing/2014/main" id="{90214DC9-3A93-4817-B421-F87168BF831A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230" name="Straight Connector 229">
                <a:extLst>
                  <a:ext uri="{FF2B5EF4-FFF2-40B4-BE49-F238E27FC236}">
                    <a16:creationId xmlns:a16="http://schemas.microsoft.com/office/drawing/2014/main" id="{75BF2D5A-16E4-42A0-9AE3-6540816A28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31" name="Freeform 11">
            <a:extLst>
              <a:ext uri="{FF2B5EF4-FFF2-40B4-BE49-F238E27FC236}">
                <a16:creationId xmlns:a16="http://schemas.microsoft.com/office/drawing/2014/main" id="{2309210B-52D4-435E-B5F9-7876FF070113}"/>
              </a:ext>
            </a:extLst>
          </p:cNvPr>
          <p:cNvSpPr>
            <a:spLocks/>
          </p:cNvSpPr>
          <p:nvPr/>
        </p:nvSpPr>
        <p:spPr bwMode="auto">
          <a:xfrm>
            <a:off x="452057" y="3375955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232" name="Freeform 11">
            <a:extLst>
              <a:ext uri="{FF2B5EF4-FFF2-40B4-BE49-F238E27FC236}">
                <a16:creationId xmlns:a16="http://schemas.microsoft.com/office/drawing/2014/main" id="{76A39AB4-5F60-4F3E-9B8C-44B3C6737A6D}"/>
              </a:ext>
            </a:extLst>
          </p:cNvPr>
          <p:cNvSpPr>
            <a:spLocks/>
          </p:cNvSpPr>
          <p:nvPr/>
        </p:nvSpPr>
        <p:spPr bwMode="auto">
          <a:xfrm>
            <a:off x="1342606" y="3371524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15EC1035-6A6A-44FC-A559-E6E8467A9FCC}"/>
              </a:ext>
            </a:extLst>
          </p:cNvPr>
          <p:cNvGrpSpPr/>
          <p:nvPr/>
        </p:nvGrpSpPr>
        <p:grpSpPr>
          <a:xfrm>
            <a:off x="2086141" y="3581972"/>
            <a:ext cx="246564" cy="494964"/>
            <a:chOff x="7013060" y="926763"/>
            <a:chExt cx="246564" cy="494964"/>
          </a:xfrm>
        </p:grpSpPr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5836E6C4-EF10-45A5-A19F-2E1FBCA7FB5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F9E15ED2-6B26-4322-90DF-01E4735876C3}"/>
                </a:ext>
              </a:extLst>
            </p:cNvPr>
            <p:cNvGrpSpPr/>
            <p:nvPr/>
          </p:nvGrpSpPr>
          <p:grpSpPr>
            <a:xfrm>
              <a:off x="7013060" y="928608"/>
              <a:ext cx="246564" cy="493119"/>
              <a:chOff x="7013060" y="928608"/>
              <a:chExt cx="246564" cy="493119"/>
            </a:xfrm>
          </p:grpSpPr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606AD78C-1CE7-4F33-AEC5-2BDEAF0592B4}"/>
                  </a:ext>
                </a:extLst>
              </p:cNvPr>
              <p:cNvSpPr txBox="1"/>
              <p:nvPr/>
            </p:nvSpPr>
            <p:spPr>
              <a:xfrm>
                <a:off x="7013060" y="1021617"/>
                <a:ext cx="246564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237" name="Straight Connector 236">
                <a:extLst>
                  <a:ext uri="{FF2B5EF4-FFF2-40B4-BE49-F238E27FC236}">
                    <a16:creationId xmlns:a16="http://schemas.microsoft.com/office/drawing/2014/main" id="{05EC93C0-3646-4D30-98BB-F6BAF034D9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38" name="Straight Connector 237">
            <a:extLst>
              <a:ext uri="{FF2B5EF4-FFF2-40B4-BE49-F238E27FC236}">
                <a16:creationId xmlns:a16="http://schemas.microsoft.com/office/drawing/2014/main" id="{04A8D52A-BEE5-439A-A8A8-EF151EECAD2C}"/>
              </a:ext>
            </a:extLst>
          </p:cNvPr>
          <p:cNvCxnSpPr>
            <a:cxnSpLocks/>
          </p:cNvCxnSpPr>
          <p:nvPr/>
        </p:nvCxnSpPr>
        <p:spPr>
          <a:xfrm>
            <a:off x="259187" y="3600151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9" name="Freeform 11">
            <a:extLst>
              <a:ext uri="{FF2B5EF4-FFF2-40B4-BE49-F238E27FC236}">
                <a16:creationId xmlns:a16="http://schemas.microsoft.com/office/drawing/2014/main" id="{A6AF4980-086C-4263-A225-661FBB53AB32}"/>
              </a:ext>
            </a:extLst>
          </p:cNvPr>
          <p:cNvSpPr>
            <a:spLocks/>
          </p:cNvSpPr>
          <p:nvPr/>
        </p:nvSpPr>
        <p:spPr bwMode="auto">
          <a:xfrm>
            <a:off x="2236058" y="337152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EB9F6523-6878-4E02-95E5-2D8164E350ED}"/>
              </a:ext>
            </a:extLst>
          </p:cNvPr>
          <p:cNvGrpSpPr/>
          <p:nvPr/>
        </p:nvGrpSpPr>
        <p:grpSpPr>
          <a:xfrm>
            <a:off x="2912704" y="3581972"/>
            <a:ext cx="444352" cy="494964"/>
            <a:chOff x="6940995" y="926763"/>
            <a:chExt cx="444352" cy="494964"/>
          </a:xfrm>
        </p:grpSpPr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8944A3B5-3861-4B88-A5E4-6F72433A229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EA481579-5364-488F-937B-F71623C64473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243" name="TextBox 242">
                <a:extLst>
                  <a:ext uri="{FF2B5EF4-FFF2-40B4-BE49-F238E27FC236}">
                    <a16:creationId xmlns:a16="http://schemas.microsoft.com/office/drawing/2014/main" id="{AA220EDB-C0B2-44F5-8B08-0119E5F1A917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244" name="Straight Connector 243">
                <a:extLst>
                  <a:ext uri="{FF2B5EF4-FFF2-40B4-BE49-F238E27FC236}">
                    <a16:creationId xmlns:a16="http://schemas.microsoft.com/office/drawing/2014/main" id="{89B954BF-9512-4938-9903-52E57E5854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45" name="Freeform 11">
            <a:extLst>
              <a:ext uri="{FF2B5EF4-FFF2-40B4-BE49-F238E27FC236}">
                <a16:creationId xmlns:a16="http://schemas.microsoft.com/office/drawing/2014/main" id="{CBC736F5-BF20-485F-BA4C-251216C2A77E}"/>
              </a:ext>
            </a:extLst>
          </p:cNvPr>
          <p:cNvSpPr>
            <a:spLocks/>
          </p:cNvSpPr>
          <p:nvPr/>
        </p:nvSpPr>
        <p:spPr bwMode="auto">
          <a:xfrm>
            <a:off x="3129048" y="336924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32746523-39FB-4925-81B6-C743ED1E29C7}"/>
              </a:ext>
            </a:extLst>
          </p:cNvPr>
          <p:cNvGrpSpPr/>
          <p:nvPr/>
        </p:nvGrpSpPr>
        <p:grpSpPr>
          <a:xfrm>
            <a:off x="3805694" y="3579695"/>
            <a:ext cx="444352" cy="494964"/>
            <a:chOff x="6940995" y="926763"/>
            <a:chExt cx="444352" cy="494964"/>
          </a:xfrm>
        </p:grpSpPr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4D950EFB-4CA8-4111-BA25-7D59380333E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8" name="Group 247">
              <a:extLst>
                <a:ext uri="{FF2B5EF4-FFF2-40B4-BE49-F238E27FC236}">
                  <a16:creationId xmlns:a16="http://schemas.microsoft.com/office/drawing/2014/main" id="{1B694BBE-35DC-48B5-8956-4FB9C480D14F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A27A0B0A-0439-4646-8D2C-A408D8DF90EA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</a:t>
                </a:r>
              </a:p>
            </p:txBody>
          </p:sp>
          <p:cxnSp>
            <p:nvCxnSpPr>
              <p:cNvPr id="250" name="Straight Connector 249">
                <a:extLst>
                  <a:ext uri="{FF2B5EF4-FFF2-40B4-BE49-F238E27FC236}">
                    <a16:creationId xmlns:a16="http://schemas.microsoft.com/office/drawing/2014/main" id="{04FD4BB0-C083-48E2-885E-E4418A92A5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1" name="Freeform 11">
            <a:extLst>
              <a:ext uri="{FF2B5EF4-FFF2-40B4-BE49-F238E27FC236}">
                <a16:creationId xmlns:a16="http://schemas.microsoft.com/office/drawing/2014/main" id="{290C2886-4F43-4F1A-9459-1049B747A425}"/>
              </a:ext>
            </a:extLst>
          </p:cNvPr>
          <p:cNvSpPr>
            <a:spLocks/>
          </p:cNvSpPr>
          <p:nvPr/>
        </p:nvSpPr>
        <p:spPr bwMode="auto">
          <a:xfrm>
            <a:off x="4023142" y="336924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8C18A019-FAE7-4616-90F6-035E388D6620}"/>
              </a:ext>
            </a:extLst>
          </p:cNvPr>
          <p:cNvGrpSpPr/>
          <p:nvPr/>
        </p:nvGrpSpPr>
        <p:grpSpPr>
          <a:xfrm>
            <a:off x="4705942" y="3579695"/>
            <a:ext cx="444352" cy="494964"/>
            <a:chOff x="6947149" y="926763"/>
            <a:chExt cx="444352" cy="494964"/>
          </a:xfrm>
        </p:grpSpPr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5827C861-3834-4057-B960-B5C7C6097FC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0A5FD425-59AB-47F5-A364-EA8D47E6BA0B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CC422183-4CF5-4E29-AFFD-C044A5AE8AE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256" name="Straight Connector 255">
                <a:extLst>
                  <a:ext uri="{FF2B5EF4-FFF2-40B4-BE49-F238E27FC236}">
                    <a16:creationId xmlns:a16="http://schemas.microsoft.com/office/drawing/2014/main" id="{3E12AB90-97F3-4944-8D9E-7514C7BC54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7" name="Freeform 11">
            <a:extLst>
              <a:ext uri="{FF2B5EF4-FFF2-40B4-BE49-F238E27FC236}">
                <a16:creationId xmlns:a16="http://schemas.microsoft.com/office/drawing/2014/main" id="{85EA46EF-CD32-4310-B702-DB604DAEA9EF}"/>
              </a:ext>
            </a:extLst>
          </p:cNvPr>
          <p:cNvSpPr>
            <a:spLocks/>
          </p:cNvSpPr>
          <p:nvPr/>
        </p:nvSpPr>
        <p:spPr bwMode="auto">
          <a:xfrm>
            <a:off x="4917998" y="337570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C14F4E13-5197-43FF-BDAA-007E85159B5E}"/>
              </a:ext>
            </a:extLst>
          </p:cNvPr>
          <p:cNvGrpSpPr/>
          <p:nvPr/>
        </p:nvGrpSpPr>
        <p:grpSpPr>
          <a:xfrm>
            <a:off x="5600798" y="3586152"/>
            <a:ext cx="444352" cy="494964"/>
            <a:chOff x="6947149" y="926763"/>
            <a:chExt cx="444352" cy="494964"/>
          </a:xfrm>
        </p:grpSpPr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FE8E7549-2FAC-450B-9E19-6418D41049C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0" name="Group 259">
              <a:extLst>
                <a:ext uri="{FF2B5EF4-FFF2-40B4-BE49-F238E27FC236}">
                  <a16:creationId xmlns:a16="http://schemas.microsoft.com/office/drawing/2014/main" id="{1F0F2B58-AA45-4414-8BAB-A3EE35F7CE27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61" name="TextBox 260">
                <a:extLst>
                  <a:ext uri="{FF2B5EF4-FFF2-40B4-BE49-F238E27FC236}">
                    <a16:creationId xmlns:a16="http://schemas.microsoft.com/office/drawing/2014/main" id="{C8A36F51-406B-4EC5-BC16-8AAC166481BE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262" name="Straight Connector 261">
                <a:extLst>
                  <a:ext uri="{FF2B5EF4-FFF2-40B4-BE49-F238E27FC236}">
                    <a16:creationId xmlns:a16="http://schemas.microsoft.com/office/drawing/2014/main" id="{2EF0D161-4686-446C-BFE7-BD6F169D0A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3" name="Freeform 11">
            <a:extLst>
              <a:ext uri="{FF2B5EF4-FFF2-40B4-BE49-F238E27FC236}">
                <a16:creationId xmlns:a16="http://schemas.microsoft.com/office/drawing/2014/main" id="{AF94EE70-76CD-41AA-B863-6E4B054B84E1}"/>
              </a:ext>
            </a:extLst>
          </p:cNvPr>
          <p:cNvSpPr>
            <a:spLocks/>
          </p:cNvSpPr>
          <p:nvPr/>
        </p:nvSpPr>
        <p:spPr bwMode="auto">
          <a:xfrm>
            <a:off x="5815162" y="337663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4A0429C4-F3F7-4B14-AC90-B35A1585EB5E}"/>
              </a:ext>
            </a:extLst>
          </p:cNvPr>
          <p:cNvGrpSpPr/>
          <p:nvPr/>
        </p:nvGrpSpPr>
        <p:grpSpPr>
          <a:xfrm>
            <a:off x="6497962" y="3587086"/>
            <a:ext cx="444352" cy="494964"/>
            <a:chOff x="6947149" y="926763"/>
            <a:chExt cx="444352" cy="494964"/>
          </a:xfrm>
        </p:grpSpPr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5EFEB674-BD2D-46A6-99EB-9077BC6A46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1B3A14C5-74C0-440C-8FCB-AEDB547E5A2B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67" name="TextBox 266">
                <a:extLst>
                  <a:ext uri="{FF2B5EF4-FFF2-40B4-BE49-F238E27FC236}">
                    <a16:creationId xmlns:a16="http://schemas.microsoft.com/office/drawing/2014/main" id="{A9D12A80-B221-42AB-A3B8-1C0DEBFB370F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28</a:t>
                </a:r>
              </a:p>
            </p:txBody>
          </p:sp>
          <p:cxnSp>
            <p:nvCxnSpPr>
              <p:cNvPr id="268" name="Straight Connector 267">
                <a:extLst>
                  <a:ext uri="{FF2B5EF4-FFF2-40B4-BE49-F238E27FC236}">
                    <a16:creationId xmlns:a16="http://schemas.microsoft.com/office/drawing/2014/main" id="{CF25AF1A-72AA-411D-8A45-AD1DCDF374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9" name="Freeform 11">
            <a:extLst>
              <a:ext uri="{FF2B5EF4-FFF2-40B4-BE49-F238E27FC236}">
                <a16:creationId xmlns:a16="http://schemas.microsoft.com/office/drawing/2014/main" id="{9FC20091-A0F9-4B86-A389-34A0098F1884}"/>
              </a:ext>
            </a:extLst>
          </p:cNvPr>
          <p:cNvSpPr>
            <a:spLocks/>
          </p:cNvSpPr>
          <p:nvPr/>
        </p:nvSpPr>
        <p:spPr bwMode="auto">
          <a:xfrm>
            <a:off x="6705909" y="337983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70" name="Group 269">
            <a:extLst>
              <a:ext uri="{FF2B5EF4-FFF2-40B4-BE49-F238E27FC236}">
                <a16:creationId xmlns:a16="http://schemas.microsoft.com/office/drawing/2014/main" id="{F9BC2FB4-BDA2-448A-BA6F-7CC5CB6F053E}"/>
              </a:ext>
            </a:extLst>
          </p:cNvPr>
          <p:cNvGrpSpPr/>
          <p:nvPr/>
        </p:nvGrpSpPr>
        <p:grpSpPr>
          <a:xfrm>
            <a:off x="7388709" y="3590279"/>
            <a:ext cx="444352" cy="494964"/>
            <a:chOff x="6947149" y="926763"/>
            <a:chExt cx="444352" cy="494964"/>
          </a:xfrm>
        </p:grpSpPr>
        <p:cxnSp>
          <p:nvCxnSpPr>
            <p:cNvPr id="271" name="Straight Connector 270">
              <a:extLst>
                <a:ext uri="{FF2B5EF4-FFF2-40B4-BE49-F238E27FC236}">
                  <a16:creationId xmlns:a16="http://schemas.microsoft.com/office/drawing/2014/main" id="{5ECF7599-192B-4D24-9B61-38B4816E4FA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2" name="Group 271">
              <a:extLst>
                <a:ext uri="{FF2B5EF4-FFF2-40B4-BE49-F238E27FC236}">
                  <a16:creationId xmlns:a16="http://schemas.microsoft.com/office/drawing/2014/main" id="{DA81BE7F-DC8D-4ED8-884B-6B8FDC35520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73" name="TextBox 272">
                <a:extLst>
                  <a:ext uri="{FF2B5EF4-FFF2-40B4-BE49-F238E27FC236}">
                    <a16:creationId xmlns:a16="http://schemas.microsoft.com/office/drawing/2014/main" id="{2B57F787-4BF5-4DA7-90E4-B6626DA7F04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32</a:t>
                </a:r>
              </a:p>
            </p:txBody>
          </p:sp>
          <p:cxnSp>
            <p:nvCxnSpPr>
              <p:cNvPr id="274" name="Straight Connector 273">
                <a:extLst>
                  <a:ext uri="{FF2B5EF4-FFF2-40B4-BE49-F238E27FC236}">
                    <a16:creationId xmlns:a16="http://schemas.microsoft.com/office/drawing/2014/main" id="{9A5A4393-3C28-426C-8679-B9EB6C4DEC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75" name="Freeform 11">
            <a:extLst>
              <a:ext uri="{FF2B5EF4-FFF2-40B4-BE49-F238E27FC236}">
                <a16:creationId xmlns:a16="http://schemas.microsoft.com/office/drawing/2014/main" id="{274C3835-FEF4-4449-AB95-DA088BA9BD44}"/>
              </a:ext>
            </a:extLst>
          </p:cNvPr>
          <p:cNvSpPr>
            <a:spLocks/>
          </p:cNvSpPr>
          <p:nvPr/>
        </p:nvSpPr>
        <p:spPr bwMode="auto">
          <a:xfrm>
            <a:off x="7598803" y="338142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C333C08B-CE2B-438A-A3B3-70FDFAFFFAA2}"/>
              </a:ext>
            </a:extLst>
          </p:cNvPr>
          <p:cNvGrpSpPr/>
          <p:nvPr/>
        </p:nvGrpSpPr>
        <p:grpSpPr>
          <a:xfrm>
            <a:off x="8281603" y="3591872"/>
            <a:ext cx="444352" cy="494964"/>
            <a:chOff x="6947149" y="926763"/>
            <a:chExt cx="444352" cy="494964"/>
          </a:xfrm>
        </p:grpSpPr>
        <p:cxnSp>
          <p:nvCxnSpPr>
            <p:cNvPr id="277" name="Straight Connector 276">
              <a:extLst>
                <a:ext uri="{FF2B5EF4-FFF2-40B4-BE49-F238E27FC236}">
                  <a16:creationId xmlns:a16="http://schemas.microsoft.com/office/drawing/2014/main" id="{3E40B546-4A74-4A41-A7D9-AE71437BF33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8" name="Group 277">
              <a:extLst>
                <a:ext uri="{FF2B5EF4-FFF2-40B4-BE49-F238E27FC236}">
                  <a16:creationId xmlns:a16="http://schemas.microsoft.com/office/drawing/2014/main" id="{6E7F752A-EA7F-4065-BB4B-D581CE929785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79" name="TextBox 278">
                <a:extLst>
                  <a:ext uri="{FF2B5EF4-FFF2-40B4-BE49-F238E27FC236}">
                    <a16:creationId xmlns:a16="http://schemas.microsoft.com/office/drawing/2014/main" id="{FE76DFD9-558F-425D-926A-6289FAF203D6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33B771F7-A5CB-4CEF-8A11-F7D40A5397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81" name="Freeform 11">
            <a:extLst>
              <a:ext uri="{FF2B5EF4-FFF2-40B4-BE49-F238E27FC236}">
                <a16:creationId xmlns:a16="http://schemas.microsoft.com/office/drawing/2014/main" id="{BE12C1D1-81CF-4941-8990-4580BCC4C9E8}"/>
              </a:ext>
            </a:extLst>
          </p:cNvPr>
          <p:cNvSpPr>
            <a:spLocks/>
          </p:cNvSpPr>
          <p:nvPr/>
        </p:nvSpPr>
        <p:spPr bwMode="auto">
          <a:xfrm>
            <a:off x="8482524" y="337570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5565D256-AC16-44F7-8175-18128C6D8C38}"/>
              </a:ext>
            </a:extLst>
          </p:cNvPr>
          <p:cNvGrpSpPr/>
          <p:nvPr/>
        </p:nvGrpSpPr>
        <p:grpSpPr>
          <a:xfrm>
            <a:off x="9165324" y="3586152"/>
            <a:ext cx="444352" cy="494964"/>
            <a:chOff x="6947149" y="926763"/>
            <a:chExt cx="444352" cy="494964"/>
          </a:xfrm>
        </p:grpSpPr>
        <p:cxnSp>
          <p:nvCxnSpPr>
            <p:cNvPr id="283" name="Straight Connector 282">
              <a:extLst>
                <a:ext uri="{FF2B5EF4-FFF2-40B4-BE49-F238E27FC236}">
                  <a16:creationId xmlns:a16="http://schemas.microsoft.com/office/drawing/2014/main" id="{766460E1-C5B9-44FD-BACD-FF87974C2B9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204858A0-B085-491A-A725-FDA5AD105330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85" name="TextBox 284">
                <a:extLst>
                  <a:ext uri="{FF2B5EF4-FFF2-40B4-BE49-F238E27FC236}">
                    <a16:creationId xmlns:a16="http://schemas.microsoft.com/office/drawing/2014/main" id="{B5145B88-ABB2-419D-A6AF-CA6BD14259BB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CF606E4F-5C93-4A8D-89C0-B8BE222FDE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87" name="Freeform 11">
            <a:extLst>
              <a:ext uri="{FF2B5EF4-FFF2-40B4-BE49-F238E27FC236}">
                <a16:creationId xmlns:a16="http://schemas.microsoft.com/office/drawing/2014/main" id="{4614B35E-0880-438C-BA69-91700F9F77E6}"/>
              </a:ext>
            </a:extLst>
          </p:cNvPr>
          <p:cNvSpPr>
            <a:spLocks/>
          </p:cNvSpPr>
          <p:nvPr/>
        </p:nvSpPr>
        <p:spPr bwMode="auto">
          <a:xfrm>
            <a:off x="9384868" y="338142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5A3AF92F-2CA5-49F5-8C6A-8512E133869B}"/>
              </a:ext>
            </a:extLst>
          </p:cNvPr>
          <p:cNvGrpSpPr/>
          <p:nvPr/>
        </p:nvGrpSpPr>
        <p:grpSpPr>
          <a:xfrm>
            <a:off x="10067668" y="3591872"/>
            <a:ext cx="444352" cy="494964"/>
            <a:chOff x="6947149" y="926763"/>
            <a:chExt cx="444352" cy="494964"/>
          </a:xfrm>
        </p:grpSpPr>
        <p:cxnSp>
          <p:nvCxnSpPr>
            <p:cNvPr id="289" name="Straight Connector 288">
              <a:extLst>
                <a:ext uri="{FF2B5EF4-FFF2-40B4-BE49-F238E27FC236}">
                  <a16:creationId xmlns:a16="http://schemas.microsoft.com/office/drawing/2014/main" id="{7B4741EA-4A9D-4679-B86B-49651D3EF2B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0" name="Group 289">
              <a:extLst>
                <a:ext uri="{FF2B5EF4-FFF2-40B4-BE49-F238E27FC236}">
                  <a16:creationId xmlns:a16="http://schemas.microsoft.com/office/drawing/2014/main" id="{C1563703-F255-4CF7-9B46-8CAFD21C19FA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91" name="TextBox 290">
                <a:extLst>
                  <a:ext uri="{FF2B5EF4-FFF2-40B4-BE49-F238E27FC236}">
                    <a16:creationId xmlns:a16="http://schemas.microsoft.com/office/drawing/2014/main" id="{E58DB768-2279-4A37-809B-2A2EC88A96C8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44</a:t>
                </a:r>
              </a:p>
            </p:txBody>
          </p:sp>
          <p:cxnSp>
            <p:nvCxnSpPr>
              <p:cNvPr id="292" name="Straight Connector 291">
                <a:extLst>
                  <a:ext uri="{FF2B5EF4-FFF2-40B4-BE49-F238E27FC236}">
                    <a16:creationId xmlns:a16="http://schemas.microsoft.com/office/drawing/2014/main" id="{FA1AD256-9353-43E4-A3D7-9CD4AFAAF1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93" name="Freeform 11">
            <a:extLst>
              <a:ext uri="{FF2B5EF4-FFF2-40B4-BE49-F238E27FC236}">
                <a16:creationId xmlns:a16="http://schemas.microsoft.com/office/drawing/2014/main" id="{428D0CB7-5AE6-402E-8DF8-7C2AC9A9C629}"/>
              </a:ext>
            </a:extLst>
          </p:cNvPr>
          <p:cNvSpPr>
            <a:spLocks/>
          </p:cNvSpPr>
          <p:nvPr/>
        </p:nvSpPr>
        <p:spPr bwMode="auto">
          <a:xfrm>
            <a:off x="10271425" y="337496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7EF798F2-2AC5-4625-B24B-4BE97047533C}"/>
              </a:ext>
            </a:extLst>
          </p:cNvPr>
          <p:cNvGrpSpPr/>
          <p:nvPr/>
        </p:nvGrpSpPr>
        <p:grpSpPr>
          <a:xfrm>
            <a:off x="10946272" y="3585413"/>
            <a:ext cx="444352" cy="494964"/>
            <a:chOff x="6939196" y="926763"/>
            <a:chExt cx="444352" cy="494964"/>
          </a:xfrm>
        </p:grpSpPr>
        <p:cxnSp>
          <p:nvCxnSpPr>
            <p:cNvPr id="295" name="Straight Connector 294">
              <a:extLst>
                <a:ext uri="{FF2B5EF4-FFF2-40B4-BE49-F238E27FC236}">
                  <a16:creationId xmlns:a16="http://schemas.microsoft.com/office/drawing/2014/main" id="{1B48A4DB-B80A-42F3-9F2F-C8466E942E2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6" name="Group 295">
              <a:extLst>
                <a:ext uri="{FF2B5EF4-FFF2-40B4-BE49-F238E27FC236}">
                  <a16:creationId xmlns:a16="http://schemas.microsoft.com/office/drawing/2014/main" id="{8DD59D7F-32E7-4DAE-B5E5-FC05AC355D97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297" name="TextBox 296">
                <a:extLst>
                  <a:ext uri="{FF2B5EF4-FFF2-40B4-BE49-F238E27FC236}">
                    <a16:creationId xmlns:a16="http://schemas.microsoft.com/office/drawing/2014/main" id="{084D15EC-4418-4E4E-A832-AF315CDFC793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48</a:t>
                </a:r>
              </a:p>
            </p:txBody>
          </p:sp>
          <p:cxnSp>
            <p:nvCxnSpPr>
              <p:cNvPr id="298" name="Straight Connector 297">
                <a:extLst>
                  <a:ext uri="{FF2B5EF4-FFF2-40B4-BE49-F238E27FC236}">
                    <a16:creationId xmlns:a16="http://schemas.microsoft.com/office/drawing/2014/main" id="{2CCDE8A8-26E5-4045-A93A-DB3F63DD65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99" name="Oval 298">
            <a:extLst>
              <a:ext uri="{FF2B5EF4-FFF2-40B4-BE49-F238E27FC236}">
                <a16:creationId xmlns:a16="http://schemas.microsoft.com/office/drawing/2014/main" id="{80D7963B-850A-439D-AE29-C1AF058C0B6D}"/>
              </a:ext>
            </a:extLst>
          </p:cNvPr>
          <p:cNvSpPr/>
          <p:nvPr/>
        </p:nvSpPr>
        <p:spPr>
          <a:xfrm>
            <a:off x="372768" y="3434583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E1901DB5-7E02-4C83-987A-303A119DFCE6}"/>
              </a:ext>
            </a:extLst>
          </p:cNvPr>
          <p:cNvGrpSpPr/>
          <p:nvPr/>
        </p:nvGrpSpPr>
        <p:grpSpPr>
          <a:xfrm rot="5400000">
            <a:off x="10418990" y="4854272"/>
            <a:ext cx="1509751" cy="174822"/>
            <a:chOff x="5959359" y="5529580"/>
            <a:chExt cx="1509751" cy="174822"/>
          </a:xfrm>
        </p:grpSpPr>
        <p:pic>
          <p:nvPicPr>
            <p:cNvPr id="301" name="Picture 300">
              <a:extLst>
                <a:ext uri="{FF2B5EF4-FFF2-40B4-BE49-F238E27FC236}">
                  <a16:creationId xmlns:a16="http://schemas.microsoft.com/office/drawing/2014/main" id="{1362134A-09FB-430C-A46D-EB8DB3CA58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2" name="Picture 301">
              <a:extLst>
                <a:ext uri="{FF2B5EF4-FFF2-40B4-BE49-F238E27FC236}">
                  <a16:creationId xmlns:a16="http://schemas.microsoft.com/office/drawing/2014/main" id="{3C83F6C2-6681-4425-9573-52C7BAD65B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3" name="Picture 302">
              <a:extLst>
                <a:ext uri="{FF2B5EF4-FFF2-40B4-BE49-F238E27FC236}">
                  <a16:creationId xmlns:a16="http://schemas.microsoft.com/office/drawing/2014/main" id="{1D0D2755-3AB7-4EA2-A896-045E4F18B7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4" name="Picture 303">
              <a:extLst>
                <a:ext uri="{FF2B5EF4-FFF2-40B4-BE49-F238E27FC236}">
                  <a16:creationId xmlns:a16="http://schemas.microsoft.com/office/drawing/2014/main" id="{0FA40E13-CC54-43F7-AD2D-C5468E6C11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A4CEF7F6-2610-4DFD-AF3C-E112ECE32E80}"/>
              </a:ext>
            </a:extLst>
          </p:cNvPr>
          <p:cNvGrpSpPr/>
          <p:nvPr/>
        </p:nvGrpSpPr>
        <p:grpSpPr>
          <a:xfrm rot="5400000">
            <a:off x="593894" y="4856007"/>
            <a:ext cx="1509751" cy="174822"/>
            <a:chOff x="5959359" y="5529580"/>
            <a:chExt cx="1509751" cy="174822"/>
          </a:xfrm>
        </p:grpSpPr>
        <p:pic>
          <p:nvPicPr>
            <p:cNvPr id="306" name="Picture 305">
              <a:extLst>
                <a:ext uri="{FF2B5EF4-FFF2-40B4-BE49-F238E27FC236}">
                  <a16:creationId xmlns:a16="http://schemas.microsoft.com/office/drawing/2014/main" id="{A944E56C-E386-4B82-BAF2-9FA65DC7BA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7" name="Picture 306">
              <a:extLst>
                <a:ext uri="{FF2B5EF4-FFF2-40B4-BE49-F238E27FC236}">
                  <a16:creationId xmlns:a16="http://schemas.microsoft.com/office/drawing/2014/main" id="{E5DD044A-0596-41D2-9232-E4F2E3A884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8" name="Picture 307">
              <a:extLst>
                <a:ext uri="{FF2B5EF4-FFF2-40B4-BE49-F238E27FC236}">
                  <a16:creationId xmlns:a16="http://schemas.microsoft.com/office/drawing/2014/main" id="{3B81C4AC-B85B-4DB9-86E5-29713DE539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9" name="Picture 308">
              <a:extLst>
                <a:ext uri="{FF2B5EF4-FFF2-40B4-BE49-F238E27FC236}">
                  <a16:creationId xmlns:a16="http://schemas.microsoft.com/office/drawing/2014/main" id="{5BEA019C-3AF7-4483-921D-1157974FA7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4B5D069F-4398-4966-B26E-AC3150A17662}"/>
              </a:ext>
            </a:extLst>
          </p:cNvPr>
          <p:cNvGrpSpPr/>
          <p:nvPr/>
        </p:nvGrpSpPr>
        <p:grpSpPr>
          <a:xfrm rot="5400000">
            <a:off x="1479019" y="4856007"/>
            <a:ext cx="1509751" cy="174822"/>
            <a:chOff x="5959359" y="5529580"/>
            <a:chExt cx="1509751" cy="174822"/>
          </a:xfrm>
        </p:grpSpPr>
        <p:pic>
          <p:nvPicPr>
            <p:cNvPr id="311" name="Picture 310">
              <a:extLst>
                <a:ext uri="{FF2B5EF4-FFF2-40B4-BE49-F238E27FC236}">
                  <a16:creationId xmlns:a16="http://schemas.microsoft.com/office/drawing/2014/main" id="{0D60FFF8-A350-4AD4-9F2A-FF1C738D59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2" name="Picture 311">
              <a:extLst>
                <a:ext uri="{FF2B5EF4-FFF2-40B4-BE49-F238E27FC236}">
                  <a16:creationId xmlns:a16="http://schemas.microsoft.com/office/drawing/2014/main" id="{051764BE-F52C-48EF-97A2-C5C9B3BD1A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3" name="Picture 312">
              <a:extLst>
                <a:ext uri="{FF2B5EF4-FFF2-40B4-BE49-F238E27FC236}">
                  <a16:creationId xmlns:a16="http://schemas.microsoft.com/office/drawing/2014/main" id="{A1839B5C-4A21-40CB-AC52-A5A336167C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4" name="Picture 313">
              <a:extLst>
                <a:ext uri="{FF2B5EF4-FFF2-40B4-BE49-F238E27FC236}">
                  <a16:creationId xmlns:a16="http://schemas.microsoft.com/office/drawing/2014/main" id="{AE2741F4-4877-48C1-B312-6E5498D586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5" name="Group 314">
            <a:extLst>
              <a:ext uri="{FF2B5EF4-FFF2-40B4-BE49-F238E27FC236}">
                <a16:creationId xmlns:a16="http://schemas.microsoft.com/office/drawing/2014/main" id="{49572A9E-89B0-4B12-8FEB-F7DD7DE1B12E}"/>
              </a:ext>
            </a:extLst>
          </p:cNvPr>
          <p:cNvGrpSpPr/>
          <p:nvPr/>
        </p:nvGrpSpPr>
        <p:grpSpPr>
          <a:xfrm rot="5400000">
            <a:off x="2374889" y="4856007"/>
            <a:ext cx="1509751" cy="174822"/>
            <a:chOff x="5959359" y="5529580"/>
            <a:chExt cx="1509751" cy="174822"/>
          </a:xfrm>
        </p:grpSpPr>
        <p:pic>
          <p:nvPicPr>
            <p:cNvPr id="316" name="Picture 315">
              <a:extLst>
                <a:ext uri="{FF2B5EF4-FFF2-40B4-BE49-F238E27FC236}">
                  <a16:creationId xmlns:a16="http://schemas.microsoft.com/office/drawing/2014/main" id="{E2C2517D-36F0-44B1-A134-8BC26ACC88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7" name="Picture 316">
              <a:extLst>
                <a:ext uri="{FF2B5EF4-FFF2-40B4-BE49-F238E27FC236}">
                  <a16:creationId xmlns:a16="http://schemas.microsoft.com/office/drawing/2014/main" id="{D17DC209-4B7F-4C41-8D78-E127D76226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8" name="Picture 317">
              <a:extLst>
                <a:ext uri="{FF2B5EF4-FFF2-40B4-BE49-F238E27FC236}">
                  <a16:creationId xmlns:a16="http://schemas.microsoft.com/office/drawing/2014/main" id="{77E1B025-A3E0-4EE3-93F9-153F4AC60F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9" name="Picture 318">
              <a:extLst>
                <a:ext uri="{FF2B5EF4-FFF2-40B4-BE49-F238E27FC236}">
                  <a16:creationId xmlns:a16="http://schemas.microsoft.com/office/drawing/2014/main" id="{1C42E134-53CB-4DF6-A23B-711C2E736A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74EB3E0E-2970-407C-A0AF-C4AD9BE3F936}"/>
              </a:ext>
            </a:extLst>
          </p:cNvPr>
          <p:cNvGrpSpPr/>
          <p:nvPr/>
        </p:nvGrpSpPr>
        <p:grpSpPr>
          <a:xfrm rot="5400000">
            <a:off x="3276612" y="4856008"/>
            <a:ext cx="1509751" cy="174822"/>
            <a:chOff x="5959359" y="5529580"/>
            <a:chExt cx="1509751" cy="174822"/>
          </a:xfrm>
        </p:grpSpPr>
        <p:pic>
          <p:nvPicPr>
            <p:cNvPr id="321" name="Picture 320">
              <a:extLst>
                <a:ext uri="{FF2B5EF4-FFF2-40B4-BE49-F238E27FC236}">
                  <a16:creationId xmlns:a16="http://schemas.microsoft.com/office/drawing/2014/main" id="{2D590E2F-B7D5-4EEE-8CBA-3E5B51B64E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2" name="Picture 321">
              <a:extLst>
                <a:ext uri="{FF2B5EF4-FFF2-40B4-BE49-F238E27FC236}">
                  <a16:creationId xmlns:a16="http://schemas.microsoft.com/office/drawing/2014/main" id="{0A5A27A8-BFFE-48EB-AA15-2D0D4488EF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3" name="Picture 322">
              <a:extLst>
                <a:ext uri="{FF2B5EF4-FFF2-40B4-BE49-F238E27FC236}">
                  <a16:creationId xmlns:a16="http://schemas.microsoft.com/office/drawing/2014/main" id="{F6C4C478-E0B8-48AD-A00E-B08B40BDBC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4" name="Picture 323">
              <a:extLst>
                <a:ext uri="{FF2B5EF4-FFF2-40B4-BE49-F238E27FC236}">
                  <a16:creationId xmlns:a16="http://schemas.microsoft.com/office/drawing/2014/main" id="{B4D8108D-512F-4013-99C5-ADDA1BF200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4EA2A2AD-1BFC-4920-B4DA-4610969116A9}"/>
              </a:ext>
            </a:extLst>
          </p:cNvPr>
          <p:cNvGrpSpPr/>
          <p:nvPr/>
        </p:nvGrpSpPr>
        <p:grpSpPr>
          <a:xfrm rot="5400000">
            <a:off x="4172481" y="4856008"/>
            <a:ext cx="1509751" cy="174822"/>
            <a:chOff x="5959359" y="5529580"/>
            <a:chExt cx="1509751" cy="174822"/>
          </a:xfrm>
        </p:grpSpPr>
        <p:pic>
          <p:nvPicPr>
            <p:cNvPr id="326" name="Picture 325">
              <a:extLst>
                <a:ext uri="{FF2B5EF4-FFF2-40B4-BE49-F238E27FC236}">
                  <a16:creationId xmlns:a16="http://schemas.microsoft.com/office/drawing/2014/main" id="{0BBF1384-4A13-49DB-BC55-2CD3A5B1F0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7" name="Picture 326">
              <a:extLst>
                <a:ext uri="{FF2B5EF4-FFF2-40B4-BE49-F238E27FC236}">
                  <a16:creationId xmlns:a16="http://schemas.microsoft.com/office/drawing/2014/main" id="{54F3910F-8430-478C-B5F0-1509A3E1DC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8" name="Picture 327">
              <a:extLst>
                <a:ext uri="{FF2B5EF4-FFF2-40B4-BE49-F238E27FC236}">
                  <a16:creationId xmlns:a16="http://schemas.microsoft.com/office/drawing/2014/main" id="{F9CEE2A4-C1EF-4E3A-AD29-DF6E99AC6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9" name="Picture 328">
              <a:extLst>
                <a:ext uri="{FF2B5EF4-FFF2-40B4-BE49-F238E27FC236}">
                  <a16:creationId xmlns:a16="http://schemas.microsoft.com/office/drawing/2014/main" id="{155CF70F-D888-4CF2-92C7-E24DABDA80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30" name="Group 329">
            <a:extLst>
              <a:ext uri="{FF2B5EF4-FFF2-40B4-BE49-F238E27FC236}">
                <a16:creationId xmlns:a16="http://schemas.microsoft.com/office/drawing/2014/main" id="{4D0ECD4E-BC71-4348-A545-98D7C2A061D1}"/>
              </a:ext>
            </a:extLst>
          </p:cNvPr>
          <p:cNvGrpSpPr/>
          <p:nvPr/>
        </p:nvGrpSpPr>
        <p:grpSpPr>
          <a:xfrm rot="5400000">
            <a:off x="5057606" y="4856008"/>
            <a:ext cx="1509751" cy="174822"/>
            <a:chOff x="5959359" y="5529580"/>
            <a:chExt cx="1509751" cy="174822"/>
          </a:xfrm>
        </p:grpSpPr>
        <p:pic>
          <p:nvPicPr>
            <p:cNvPr id="331" name="Picture 330">
              <a:extLst>
                <a:ext uri="{FF2B5EF4-FFF2-40B4-BE49-F238E27FC236}">
                  <a16:creationId xmlns:a16="http://schemas.microsoft.com/office/drawing/2014/main" id="{88CD96B9-1DF1-462C-BEE3-FD966E54EA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2" name="Picture 331">
              <a:extLst>
                <a:ext uri="{FF2B5EF4-FFF2-40B4-BE49-F238E27FC236}">
                  <a16:creationId xmlns:a16="http://schemas.microsoft.com/office/drawing/2014/main" id="{BCFFD1AE-459F-477F-83B9-59902615E1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3" name="Picture 332">
              <a:extLst>
                <a:ext uri="{FF2B5EF4-FFF2-40B4-BE49-F238E27FC236}">
                  <a16:creationId xmlns:a16="http://schemas.microsoft.com/office/drawing/2014/main" id="{D1990A8E-9636-4348-9621-58896BB355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4" name="Picture 333">
              <a:extLst>
                <a:ext uri="{FF2B5EF4-FFF2-40B4-BE49-F238E27FC236}">
                  <a16:creationId xmlns:a16="http://schemas.microsoft.com/office/drawing/2014/main" id="{AF3DFCDB-7920-4400-B1FC-EB2257FFDF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35" name="Group 334">
            <a:extLst>
              <a:ext uri="{FF2B5EF4-FFF2-40B4-BE49-F238E27FC236}">
                <a16:creationId xmlns:a16="http://schemas.microsoft.com/office/drawing/2014/main" id="{1E238888-4E07-42F4-8B06-33D6B4DED09B}"/>
              </a:ext>
            </a:extLst>
          </p:cNvPr>
          <p:cNvGrpSpPr/>
          <p:nvPr/>
        </p:nvGrpSpPr>
        <p:grpSpPr>
          <a:xfrm rot="5400000">
            <a:off x="5953475" y="4856008"/>
            <a:ext cx="1509751" cy="174822"/>
            <a:chOff x="5959359" y="5529580"/>
            <a:chExt cx="1509751" cy="174822"/>
          </a:xfrm>
        </p:grpSpPr>
        <p:pic>
          <p:nvPicPr>
            <p:cNvPr id="336" name="Picture 335">
              <a:extLst>
                <a:ext uri="{FF2B5EF4-FFF2-40B4-BE49-F238E27FC236}">
                  <a16:creationId xmlns:a16="http://schemas.microsoft.com/office/drawing/2014/main" id="{B53584BF-06EE-4938-9A17-943FD0150E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7" name="Picture 336">
              <a:extLst>
                <a:ext uri="{FF2B5EF4-FFF2-40B4-BE49-F238E27FC236}">
                  <a16:creationId xmlns:a16="http://schemas.microsoft.com/office/drawing/2014/main" id="{3F84DD2A-1FEE-4B58-A2CB-53E7D84DC1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8" name="Picture 337">
              <a:extLst>
                <a:ext uri="{FF2B5EF4-FFF2-40B4-BE49-F238E27FC236}">
                  <a16:creationId xmlns:a16="http://schemas.microsoft.com/office/drawing/2014/main" id="{274726E6-AF1B-4726-99E2-50022794BA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9" name="Picture 338">
              <a:extLst>
                <a:ext uri="{FF2B5EF4-FFF2-40B4-BE49-F238E27FC236}">
                  <a16:creationId xmlns:a16="http://schemas.microsoft.com/office/drawing/2014/main" id="{6DD677AE-55BB-4807-87C7-86D9CB83C2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C04FA3AD-68C0-455C-9A42-3EA2C185A786}"/>
              </a:ext>
            </a:extLst>
          </p:cNvPr>
          <p:cNvGrpSpPr/>
          <p:nvPr/>
        </p:nvGrpSpPr>
        <p:grpSpPr>
          <a:xfrm rot="5400000">
            <a:off x="6853473" y="4854271"/>
            <a:ext cx="1509751" cy="174822"/>
            <a:chOff x="5959359" y="5529580"/>
            <a:chExt cx="1509751" cy="174822"/>
          </a:xfrm>
        </p:grpSpPr>
        <p:pic>
          <p:nvPicPr>
            <p:cNvPr id="341" name="Picture 340">
              <a:extLst>
                <a:ext uri="{FF2B5EF4-FFF2-40B4-BE49-F238E27FC236}">
                  <a16:creationId xmlns:a16="http://schemas.microsoft.com/office/drawing/2014/main" id="{F18B9B34-C1A8-4194-B2DA-0D0DD1C26F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2" name="Picture 341">
              <a:extLst>
                <a:ext uri="{FF2B5EF4-FFF2-40B4-BE49-F238E27FC236}">
                  <a16:creationId xmlns:a16="http://schemas.microsoft.com/office/drawing/2014/main" id="{2F3F718D-575F-4455-96D8-5EFF327822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3" name="Picture 342">
              <a:extLst>
                <a:ext uri="{FF2B5EF4-FFF2-40B4-BE49-F238E27FC236}">
                  <a16:creationId xmlns:a16="http://schemas.microsoft.com/office/drawing/2014/main" id="{400DC63A-FD77-402F-9503-4A16777EAD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4" name="Picture 343">
              <a:extLst>
                <a:ext uri="{FF2B5EF4-FFF2-40B4-BE49-F238E27FC236}">
                  <a16:creationId xmlns:a16="http://schemas.microsoft.com/office/drawing/2014/main" id="{C6982B20-BBBB-4E6C-9106-1784197467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7EE56323-EECD-46B4-BAEF-BA7CB0799898}"/>
              </a:ext>
            </a:extLst>
          </p:cNvPr>
          <p:cNvGrpSpPr/>
          <p:nvPr/>
        </p:nvGrpSpPr>
        <p:grpSpPr>
          <a:xfrm rot="5400000">
            <a:off x="7749342" y="4854271"/>
            <a:ext cx="1509751" cy="174822"/>
            <a:chOff x="5959359" y="5529580"/>
            <a:chExt cx="1509751" cy="174822"/>
          </a:xfrm>
        </p:grpSpPr>
        <p:pic>
          <p:nvPicPr>
            <p:cNvPr id="346" name="Picture 345">
              <a:extLst>
                <a:ext uri="{FF2B5EF4-FFF2-40B4-BE49-F238E27FC236}">
                  <a16:creationId xmlns:a16="http://schemas.microsoft.com/office/drawing/2014/main" id="{BD14B655-1F77-4CB6-BC7F-4341598ECC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7" name="Picture 346">
              <a:extLst>
                <a:ext uri="{FF2B5EF4-FFF2-40B4-BE49-F238E27FC236}">
                  <a16:creationId xmlns:a16="http://schemas.microsoft.com/office/drawing/2014/main" id="{AF708A2F-EE89-4A1B-A2E9-E240CA1664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8" name="Picture 347">
              <a:extLst>
                <a:ext uri="{FF2B5EF4-FFF2-40B4-BE49-F238E27FC236}">
                  <a16:creationId xmlns:a16="http://schemas.microsoft.com/office/drawing/2014/main" id="{14089778-CFEC-465E-8398-5A9EF9E127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9" name="Picture 348">
              <a:extLst>
                <a:ext uri="{FF2B5EF4-FFF2-40B4-BE49-F238E27FC236}">
                  <a16:creationId xmlns:a16="http://schemas.microsoft.com/office/drawing/2014/main" id="{22C0DA87-3695-4976-9117-378E481CD6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94F43272-31AB-4596-B429-D820A239733F}"/>
              </a:ext>
            </a:extLst>
          </p:cNvPr>
          <p:cNvGrpSpPr/>
          <p:nvPr/>
        </p:nvGrpSpPr>
        <p:grpSpPr>
          <a:xfrm rot="5400000">
            <a:off x="8634467" y="4854272"/>
            <a:ext cx="1509751" cy="174822"/>
            <a:chOff x="5959359" y="5529580"/>
            <a:chExt cx="1509751" cy="174822"/>
          </a:xfrm>
        </p:grpSpPr>
        <p:pic>
          <p:nvPicPr>
            <p:cNvPr id="351" name="Picture 350">
              <a:extLst>
                <a:ext uri="{FF2B5EF4-FFF2-40B4-BE49-F238E27FC236}">
                  <a16:creationId xmlns:a16="http://schemas.microsoft.com/office/drawing/2014/main" id="{F4541867-0184-448C-8C04-35DAEA4A1E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2" name="Picture 351">
              <a:extLst>
                <a:ext uri="{FF2B5EF4-FFF2-40B4-BE49-F238E27FC236}">
                  <a16:creationId xmlns:a16="http://schemas.microsoft.com/office/drawing/2014/main" id="{3F108D7E-4F34-4508-A122-96FA4FADB9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3" name="Picture 352">
              <a:extLst>
                <a:ext uri="{FF2B5EF4-FFF2-40B4-BE49-F238E27FC236}">
                  <a16:creationId xmlns:a16="http://schemas.microsoft.com/office/drawing/2014/main" id="{D4533FB6-0636-4549-896F-C2C91B7F02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4" name="Picture 353">
              <a:extLst>
                <a:ext uri="{FF2B5EF4-FFF2-40B4-BE49-F238E27FC236}">
                  <a16:creationId xmlns:a16="http://schemas.microsoft.com/office/drawing/2014/main" id="{B8315F36-E0AA-4F9A-A4EF-6191010A85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BE6D8FB2-C0AA-4E90-ADD7-E1FEE8CFDF4B}"/>
              </a:ext>
            </a:extLst>
          </p:cNvPr>
          <p:cNvGrpSpPr/>
          <p:nvPr/>
        </p:nvGrpSpPr>
        <p:grpSpPr>
          <a:xfrm rot="5400000">
            <a:off x="9516550" y="4854272"/>
            <a:ext cx="1509751" cy="174822"/>
            <a:chOff x="5959359" y="5529580"/>
            <a:chExt cx="1509751" cy="174822"/>
          </a:xfrm>
        </p:grpSpPr>
        <p:pic>
          <p:nvPicPr>
            <p:cNvPr id="356" name="Picture 355">
              <a:extLst>
                <a:ext uri="{FF2B5EF4-FFF2-40B4-BE49-F238E27FC236}">
                  <a16:creationId xmlns:a16="http://schemas.microsoft.com/office/drawing/2014/main" id="{C2967F5F-07D1-485A-BBD3-808FBC6814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7" name="Picture 356">
              <a:extLst>
                <a:ext uri="{FF2B5EF4-FFF2-40B4-BE49-F238E27FC236}">
                  <a16:creationId xmlns:a16="http://schemas.microsoft.com/office/drawing/2014/main" id="{3887CB32-82F0-48B4-9869-3A73A9D84D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8" name="Picture 357">
              <a:extLst>
                <a:ext uri="{FF2B5EF4-FFF2-40B4-BE49-F238E27FC236}">
                  <a16:creationId xmlns:a16="http://schemas.microsoft.com/office/drawing/2014/main" id="{DAA60154-BD5B-490F-AC34-59EB9B68B8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9" name="Picture 358">
              <a:extLst>
                <a:ext uri="{FF2B5EF4-FFF2-40B4-BE49-F238E27FC236}">
                  <a16:creationId xmlns:a16="http://schemas.microsoft.com/office/drawing/2014/main" id="{E21CC9A7-2DB7-401A-B9F4-82D7F543CF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60" name="Group 359">
            <a:extLst>
              <a:ext uri="{FF2B5EF4-FFF2-40B4-BE49-F238E27FC236}">
                <a16:creationId xmlns:a16="http://schemas.microsoft.com/office/drawing/2014/main" id="{61CCFB5C-7B97-4F6C-95E5-251A2AC8A48D}"/>
              </a:ext>
            </a:extLst>
          </p:cNvPr>
          <p:cNvGrpSpPr/>
          <p:nvPr/>
        </p:nvGrpSpPr>
        <p:grpSpPr>
          <a:xfrm>
            <a:off x="303544" y="6270787"/>
            <a:ext cx="314510" cy="492950"/>
            <a:chOff x="3884378" y="928777"/>
            <a:chExt cx="314510" cy="492950"/>
          </a:xfrm>
        </p:grpSpPr>
        <p:cxnSp>
          <p:nvCxnSpPr>
            <p:cNvPr id="361" name="Straight Connector 360">
              <a:extLst>
                <a:ext uri="{FF2B5EF4-FFF2-40B4-BE49-F238E27FC236}">
                  <a16:creationId xmlns:a16="http://schemas.microsoft.com/office/drawing/2014/main" id="{D87528DA-BD59-4E52-BF46-81891698867B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6D65F6B8-F524-4949-ADA6-9F0AA56086CD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18C68F23-31B6-4DDC-9E84-67AED23968BA}"/>
              </a:ext>
            </a:extLst>
          </p:cNvPr>
          <p:cNvGrpSpPr/>
          <p:nvPr/>
        </p:nvGrpSpPr>
        <p:grpSpPr>
          <a:xfrm>
            <a:off x="1198068" y="6268034"/>
            <a:ext cx="232967" cy="494964"/>
            <a:chOff x="7007418" y="926763"/>
            <a:chExt cx="232967" cy="494964"/>
          </a:xfrm>
        </p:grpSpPr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6B30540F-5CE2-4FDD-B560-3E28D465ABE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65" name="Group 364">
              <a:extLst>
                <a:ext uri="{FF2B5EF4-FFF2-40B4-BE49-F238E27FC236}">
                  <a16:creationId xmlns:a16="http://schemas.microsoft.com/office/drawing/2014/main" id="{1E4F5E6C-EE68-45DA-9D54-4EF7F3812A14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366" name="TextBox 365">
                <a:extLst>
                  <a:ext uri="{FF2B5EF4-FFF2-40B4-BE49-F238E27FC236}">
                    <a16:creationId xmlns:a16="http://schemas.microsoft.com/office/drawing/2014/main" id="{CBFDB098-4F24-4ED2-B6AD-9FE8A9075B82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367" name="Straight Connector 366">
                <a:extLst>
                  <a:ext uri="{FF2B5EF4-FFF2-40B4-BE49-F238E27FC236}">
                    <a16:creationId xmlns:a16="http://schemas.microsoft.com/office/drawing/2014/main" id="{7390EF2D-80F7-4B2F-A82A-040662649C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68" name="Freeform 11">
            <a:extLst>
              <a:ext uri="{FF2B5EF4-FFF2-40B4-BE49-F238E27FC236}">
                <a16:creationId xmlns:a16="http://schemas.microsoft.com/office/drawing/2014/main" id="{259B754B-9AB1-4D81-B4A6-60BD2C4A27B1}"/>
              </a:ext>
            </a:extLst>
          </p:cNvPr>
          <p:cNvSpPr>
            <a:spLocks/>
          </p:cNvSpPr>
          <p:nvPr/>
        </p:nvSpPr>
        <p:spPr bwMode="auto">
          <a:xfrm>
            <a:off x="460725" y="6059635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369" name="Freeform 11">
            <a:extLst>
              <a:ext uri="{FF2B5EF4-FFF2-40B4-BE49-F238E27FC236}">
                <a16:creationId xmlns:a16="http://schemas.microsoft.com/office/drawing/2014/main" id="{652F13E8-50B1-4CA8-AC35-C57CD711D5B6}"/>
              </a:ext>
            </a:extLst>
          </p:cNvPr>
          <p:cNvSpPr>
            <a:spLocks/>
          </p:cNvSpPr>
          <p:nvPr/>
        </p:nvSpPr>
        <p:spPr bwMode="auto">
          <a:xfrm>
            <a:off x="1351274" y="6055204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70" name="Group 369">
            <a:extLst>
              <a:ext uri="{FF2B5EF4-FFF2-40B4-BE49-F238E27FC236}">
                <a16:creationId xmlns:a16="http://schemas.microsoft.com/office/drawing/2014/main" id="{FADF2259-B9B0-40E3-8842-FFD40D967594}"/>
              </a:ext>
            </a:extLst>
          </p:cNvPr>
          <p:cNvGrpSpPr/>
          <p:nvPr/>
        </p:nvGrpSpPr>
        <p:grpSpPr>
          <a:xfrm>
            <a:off x="2026863" y="6265652"/>
            <a:ext cx="444352" cy="494964"/>
            <a:chOff x="6945114" y="926763"/>
            <a:chExt cx="444352" cy="494964"/>
          </a:xfrm>
        </p:grpSpPr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BEDE419A-2DCC-4394-B352-398ACA0E23D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2" name="Group 371">
              <a:extLst>
                <a:ext uri="{FF2B5EF4-FFF2-40B4-BE49-F238E27FC236}">
                  <a16:creationId xmlns:a16="http://schemas.microsoft.com/office/drawing/2014/main" id="{2E4BEB16-0E24-4503-8D72-F4B80A891F2E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373" name="TextBox 372">
                <a:extLst>
                  <a:ext uri="{FF2B5EF4-FFF2-40B4-BE49-F238E27FC236}">
                    <a16:creationId xmlns:a16="http://schemas.microsoft.com/office/drawing/2014/main" id="{FA47BC82-5670-4F67-B349-E831063EFB79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</a:t>
                </a:r>
              </a:p>
            </p:txBody>
          </p:sp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0A6FE0BD-0616-4452-BE45-C8E2F224C3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75" name="Straight Connector 374">
            <a:extLst>
              <a:ext uri="{FF2B5EF4-FFF2-40B4-BE49-F238E27FC236}">
                <a16:creationId xmlns:a16="http://schemas.microsoft.com/office/drawing/2014/main" id="{18D48DA8-30B1-423D-B5D5-735CBACC21E6}"/>
              </a:ext>
            </a:extLst>
          </p:cNvPr>
          <p:cNvCxnSpPr>
            <a:cxnSpLocks/>
          </p:cNvCxnSpPr>
          <p:nvPr/>
        </p:nvCxnSpPr>
        <p:spPr>
          <a:xfrm>
            <a:off x="267855" y="6283831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6" name="Freeform 11">
            <a:extLst>
              <a:ext uri="{FF2B5EF4-FFF2-40B4-BE49-F238E27FC236}">
                <a16:creationId xmlns:a16="http://schemas.microsoft.com/office/drawing/2014/main" id="{9638130E-BC61-4BF1-A2D7-7CBC0BD34DED}"/>
              </a:ext>
            </a:extLst>
          </p:cNvPr>
          <p:cNvSpPr>
            <a:spLocks/>
          </p:cNvSpPr>
          <p:nvPr/>
        </p:nvSpPr>
        <p:spPr bwMode="auto">
          <a:xfrm>
            <a:off x="2244726" y="605520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77" name="Group 376">
            <a:extLst>
              <a:ext uri="{FF2B5EF4-FFF2-40B4-BE49-F238E27FC236}">
                <a16:creationId xmlns:a16="http://schemas.microsoft.com/office/drawing/2014/main" id="{801404E5-5D8E-4671-AAA7-780B9A53EAF7}"/>
              </a:ext>
            </a:extLst>
          </p:cNvPr>
          <p:cNvGrpSpPr/>
          <p:nvPr/>
        </p:nvGrpSpPr>
        <p:grpSpPr>
          <a:xfrm>
            <a:off x="2921372" y="6265652"/>
            <a:ext cx="444352" cy="494964"/>
            <a:chOff x="6940995" y="926763"/>
            <a:chExt cx="444352" cy="494964"/>
          </a:xfrm>
        </p:grpSpPr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EDB1A832-45F4-46AF-8301-C74CA681085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9" name="Group 378">
              <a:extLst>
                <a:ext uri="{FF2B5EF4-FFF2-40B4-BE49-F238E27FC236}">
                  <a16:creationId xmlns:a16="http://schemas.microsoft.com/office/drawing/2014/main" id="{84761958-D009-45B3-9A93-82E19EA34504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380" name="TextBox 379">
                <a:extLst>
                  <a:ext uri="{FF2B5EF4-FFF2-40B4-BE49-F238E27FC236}">
                    <a16:creationId xmlns:a16="http://schemas.microsoft.com/office/drawing/2014/main" id="{3397123F-2AD8-4385-B1CB-5C39C715A9BF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381" name="Straight Connector 380">
                <a:extLst>
                  <a:ext uri="{FF2B5EF4-FFF2-40B4-BE49-F238E27FC236}">
                    <a16:creationId xmlns:a16="http://schemas.microsoft.com/office/drawing/2014/main" id="{34DBBB83-1009-4122-8802-E5B0901869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82" name="Freeform 11">
            <a:extLst>
              <a:ext uri="{FF2B5EF4-FFF2-40B4-BE49-F238E27FC236}">
                <a16:creationId xmlns:a16="http://schemas.microsoft.com/office/drawing/2014/main" id="{8820F32A-E0F4-4CD6-A708-FDF3FDBC9DED}"/>
              </a:ext>
            </a:extLst>
          </p:cNvPr>
          <p:cNvSpPr>
            <a:spLocks/>
          </p:cNvSpPr>
          <p:nvPr/>
        </p:nvSpPr>
        <p:spPr bwMode="auto">
          <a:xfrm>
            <a:off x="3137716" y="605292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61669145-E3BA-468E-94D9-239DADFF61B4}"/>
              </a:ext>
            </a:extLst>
          </p:cNvPr>
          <p:cNvGrpSpPr/>
          <p:nvPr/>
        </p:nvGrpSpPr>
        <p:grpSpPr>
          <a:xfrm>
            <a:off x="3814362" y="6263375"/>
            <a:ext cx="444352" cy="494964"/>
            <a:chOff x="6940995" y="926763"/>
            <a:chExt cx="444352" cy="494964"/>
          </a:xfrm>
        </p:grpSpPr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41E6B569-5641-497A-B8D1-BA63B012D2C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5" name="Group 384">
              <a:extLst>
                <a:ext uri="{FF2B5EF4-FFF2-40B4-BE49-F238E27FC236}">
                  <a16:creationId xmlns:a16="http://schemas.microsoft.com/office/drawing/2014/main" id="{B90C2EFA-D64E-4DBA-B1A3-B51B8A3D5F7F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386" name="TextBox 385">
                <a:extLst>
                  <a:ext uri="{FF2B5EF4-FFF2-40B4-BE49-F238E27FC236}">
                    <a16:creationId xmlns:a16="http://schemas.microsoft.com/office/drawing/2014/main" id="{2541A4D6-D504-4308-BF0C-F6F0D93877C0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32</a:t>
                </a:r>
              </a:p>
            </p:txBody>
          </p: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60A2B807-8233-42B0-8435-32868AEFAD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88" name="Freeform 11">
            <a:extLst>
              <a:ext uri="{FF2B5EF4-FFF2-40B4-BE49-F238E27FC236}">
                <a16:creationId xmlns:a16="http://schemas.microsoft.com/office/drawing/2014/main" id="{B59147C8-3902-4A31-B637-5DBD9E3AFA9F}"/>
              </a:ext>
            </a:extLst>
          </p:cNvPr>
          <p:cNvSpPr>
            <a:spLocks/>
          </p:cNvSpPr>
          <p:nvPr/>
        </p:nvSpPr>
        <p:spPr bwMode="auto">
          <a:xfrm>
            <a:off x="4031810" y="605292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F7B6FA35-54C2-4D6A-838A-3F311ECFB566}"/>
              </a:ext>
            </a:extLst>
          </p:cNvPr>
          <p:cNvGrpSpPr/>
          <p:nvPr/>
        </p:nvGrpSpPr>
        <p:grpSpPr>
          <a:xfrm>
            <a:off x="4714610" y="6263375"/>
            <a:ext cx="444352" cy="494964"/>
            <a:chOff x="6947149" y="926763"/>
            <a:chExt cx="444352" cy="494964"/>
          </a:xfrm>
        </p:grpSpPr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9224FB02-FE18-4C14-9FAF-790099338A6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FBAEAB47-84DC-466D-A360-1E6FACEDC2A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392" name="TextBox 391">
                <a:extLst>
                  <a:ext uri="{FF2B5EF4-FFF2-40B4-BE49-F238E27FC236}">
                    <a16:creationId xmlns:a16="http://schemas.microsoft.com/office/drawing/2014/main" id="{F15A328A-5973-4676-A1FB-69EC99DDE667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070E0924-282F-45D6-BC9B-CBF942AF16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94" name="Freeform 11">
            <a:extLst>
              <a:ext uri="{FF2B5EF4-FFF2-40B4-BE49-F238E27FC236}">
                <a16:creationId xmlns:a16="http://schemas.microsoft.com/office/drawing/2014/main" id="{4D706CF4-888E-45BA-87C8-ABA47476DDC6}"/>
              </a:ext>
            </a:extLst>
          </p:cNvPr>
          <p:cNvSpPr>
            <a:spLocks/>
          </p:cNvSpPr>
          <p:nvPr/>
        </p:nvSpPr>
        <p:spPr bwMode="auto">
          <a:xfrm>
            <a:off x="4926666" y="605938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2C2F4C5D-1179-4174-BBCC-D61D55547A8B}"/>
              </a:ext>
            </a:extLst>
          </p:cNvPr>
          <p:cNvGrpSpPr/>
          <p:nvPr/>
        </p:nvGrpSpPr>
        <p:grpSpPr>
          <a:xfrm>
            <a:off x="5609466" y="6269832"/>
            <a:ext cx="444352" cy="494964"/>
            <a:chOff x="6947149" y="926763"/>
            <a:chExt cx="444352" cy="494964"/>
          </a:xfrm>
        </p:grpSpPr>
        <p:cxnSp>
          <p:nvCxnSpPr>
            <p:cNvPr id="396" name="Straight Connector 395">
              <a:extLst>
                <a:ext uri="{FF2B5EF4-FFF2-40B4-BE49-F238E27FC236}">
                  <a16:creationId xmlns:a16="http://schemas.microsoft.com/office/drawing/2014/main" id="{CC0003A9-FE26-4BFA-9C4A-028656E9497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7" name="Group 396">
              <a:extLst>
                <a:ext uri="{FF2B5EF4-FFF2-40B4-BE49-F238E27FC236}">
                  <a16:creationId xmlns:a16="http://schemas.microsoft.com/office/drawing/2014/main" id="{E305A2CA-AE1B-47DF-951B-85E061222617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6003768E-B8FD-48F0-B5C8-EB9F3837992F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48</a:t>
                </a:r>
              </a:p>
            </p:txBody>
          </p:sp>
          <p:cxnSp>
            <p:nvCxnSpPr>
              <p:cNvPr id="399" name="Straight Connector 398">
                <a:extLst>
                  <a:ext uri="{FF2B5EF4-FFF2-40B4-BE49-F238E27FC236}">
                    <a16:creationId xmlns:a16="http://schemas.microsoft.com/office/drawing/2014/main" id="{310B4E84-25BC-4357-9FDC-67F150B5ED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00" name="Freeform 11">
            <a:extLst>
              <a:ext uri="{FF2B5EF4-FFF2-40B4-BE49-F238E27FC236}">
                <a16:creationId xmlns:a16="http://schemas.microsoft.com/office/drawing/2014/main" id="{A06D388F-3078-44A8-8D6A-694804299FA3}"/>
              </a:ext>
            </a:extLst>
          </p:cNvPr>
          <p:cNvSpPr>
            <a:spLocks/>
          </p:cNvSpPr>
          <p:nvPr/>
        </p:nvSpPr>
        <p:spPr bwMode="auto">
          <a:xfrm>
            <a:off x="5823830" y="606031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01" name="Group 400">
            <a:extLst>
              <a:ext uri="{FF2B5EF4-FFF2-40B4-BE49-F238E27FC236}">
                <a16:creationId xmlns:a16="http://schemas.microsoft.com/office/drawing/2014/main" id="{9818D3B8-7536-4BBC-904F-CF36A6967514}"/>
              </a:ext>
            </a:extLst>
          </p:cNvPr>
          <p:cNvGrpSpPr/>
          <p:nvPr/>
        </p:nvGrpSpPr>
        <p:grpSpPr>
          <a:xfrm>
            <a:off x="6506630" y="6270766"/>
            <a:ext cx="444352" cy="494964"/>
            <a:chOff x="6947149" y="926763"/>
            <a:chExt cx="444352" cy="494964"/>
          </a:xfrm>
        </p:grpSpPr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1B329B3A-26AD-4FB7-89F2-353908B1876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3" name="Group 402">
              <a:extLst>
                <a:ext uri="{FF2B5EF4-FFF2-40B4-BE49-F238E27FC236}">
                  <a16:creationId xmlns:a16="http://schemas.microsoft.com/office/drawing/2014/main" id="{C8A39CC0-53C2-4483-A04B-11E78AFD47A7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04" name="TextBox 403">
                <a:extLst>
                  <a:ext uri="{FF2B5EF4-FFF2-40B4-BE49-F238E27FC236}">
                    <a16:creationId xmlns:a16="http://schemas.microsoft.com/office/drawing/2014/main" id="{3A3FB841-D7B7-4D69-8211-6C97E14377F9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56</a:t>
                </a:r>
              </a:p>
            </p:txBody>
          </p: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808D585F-EEC4-4A05-8C4A-E880F39876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06" name="Freeform 11">
            <a:extLst>
              <a:ext uri="{FF2B5EF4-FFF2-40B4-BE49-F238E27FC236}">
                <a16:creationId xmlns:a16="http://schemas.microsoft.com/office/drawing/2014/main" id="{0ED1DF1F-19B6-4C99-8593-53BCE5567093}"/>
              </a:ext>
            </a:extLst>
          </p:cNvPr>
          <p:cNvSpPr>
            <a:spLocks/>
          </p:cNvSpPr>
          <p:nvPr/>
        </p:nvSpPr>
        <p:spPr bwMode="auto">
          <a:xfrm>
            <a:off x="6714577" y="606351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9C560F32-7436-4CE8-921F-42315B60370C}"/>
              </a:ext>
            </a:extLst>
          </p:cNvPr>
          <p:cNvGrpSpPr/>
          <p:nvPr/>
        </p:nvGrpSpPr>
        <p:grpSpPr>
          <a:xfrm>
            <a:off x="7397377" y="6273959"/>
            <a:ext cx="444352" cy="494964"/>
            <a:chOff x="6947149" y="926763"/>
            <a:chExt cx="444352" cy="494964"/>
          </a:xfrm>
        </p:grpSpPr>
        <p:cxnSp>
          <p:nvCxnSpPr>
            <p:cNvPr id="408" name="Straight Connector 407">
              <a:extLst>
                <a:ext uri="{FF2B5EF4-FFF2-40B4-BE49-F238E27FC236}">
                  <a16:creationId xmlns:a16="http://schemas.microsoft.com/office/drawing/2014/main" id="{7FC78634-E593-4A7A-9118-4A702E8DE544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9" name="Group 408">
              <a:extLst>
                <a:ext uri="{FF2B5EF4-FFF2-40B4-BE49-F238E27FC236}">
                  <a16:creationId xmlns:a16="http://schemas.microsoft.com/office/drawing/2014/main" id="{2B3FFA2A-0AA7-4151-B6C0-B86A0C8A8365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10" name="TextBox 409">
                <a:extLst>
                  <a:ext uri="{FF2B5EF4-FFF2-40B4-BE49-F238E27FC236}">
                    <a16:creationId xmlns:a16="http://schemas.microsoft.com/office/drawing/2014/main" id="{20458179-7633-4772-9333-7A582ADC52C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64</a:t>
                </a:r>
              </a:p>
            </p:txBody>
          </p:sp>
          <p:cxnSp>
            <p:nvCxnSpPr>
              <p:cNvPr id="411" name="Straight Connector 410">
                <a:extLst>
                  <a:ext uri="{FF2B5EF4-FFF2-40B4-BE49-F238E27FC236}">
                    <a16:creationId xmlns:a16="http://schemas.microsoft.com/office/drawing/2014/main" id="{8865313C-A0C5-4887-98D8-496877B914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12" name="Freeform 11">
            <a:extLst>
              <a:ext uri="{FF2B5EF4-FFF2-40B4-BE49-F238E27FC236}">
                <a16:creationId xmlns:a16="http://schemas.microsoft.com/office/drawing/2014/main" id="{81050ABE-C573-4A32-A81F-BE623AE913CF}"/>
              </a:ext>
            </a:extLst>
          </p:cNvPr>
          <p:cNvSpPr>
            <a:spLocks/>
          </p:cNvSpPr>
          <p:nvPr/>
        </p:nvSpPr>
        <p:spPr bwMode="auto">
          <a:xfrm>
            <a:off x="7607471" y="606510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13" name="Group 412">
            <a:extLst>
              <a:ext uri="{FF2B5EF4-FFF2-40B4-BE49-F238E27FC236}">
                <a16:creationId xmlns:a16="http://schemas.microsoft.com/office/drawing/2014/main" id="{5A9D7819-27EC-41F3-B808-8B9C1C7B4E9B}"/>
              </a:ext>
            </a:extLst>
          </p:cNvPr>
          <p:cNvGrpSpPr/>
          <p:nvPr/>
        </p:nvGrpSpPr>
        <p:grpSpPr>
          <a:xfrm>
            <a:off x="8290271" y="6275552"/>
            <a:ext cx="444352" cy="494964"/>
            <a:chOff x="6947149" y="926763"/>
            <a:chExt cx="444352" cy="494964"/>
          </a:xfrm>
        </p:grpSpPr>
        <p:cxnSp>
          <p:nvCxnSpPr>
            <p:cNvPr id="414" name="Straight Connector 413">
              <a:extLst>
                <a:ext uri="{FF2B5EF4-FFF2-40B4-BE49-F238E27FC236}">
                  <a16:creationId xmlns:a16="http://schemas.microsoft.com/office/drawing/2014/main" id="{CC032CBD-E441-471C-9905-DFCC0690361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73042458-5B6B-401A-A37D-6DECD3930F45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16" name="TextBox 415">
                <a:extLst>
                  <a:ext uri="{FF2B5EF4-FFF2-40B4-BE49-F238E27FC236}">
                    <a16:creationId xmlns:a16="http://schemas.microsoft.com/office/drawing/2014/main" id="{046014CB-4A65-464A-A157-A0BDD636468E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72</a:t>
                </a:r>
              </a:p>
            </p:txBody>
          </p:sp>
          <p:cxnSp>
            <p:nvCxnSpPr>
              <p:cNvPr id="417" name="Straight Connector 416">
                <a:extLst>
                  <a:ext uri="{FF2B5EF4-FFF2-40B4-BE49-F238E27FC236}">
                    <a16:creationId xmlns:a16="http://schemas.microsoft.com/office/drawing/2014/main" id="{CEFD268B-29FD-4CC6-B508-6C1DCEE60D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18" name="Freeform 11">
            <a:extLst>
              <a:ext uri="{FF2B5EF4-FFF2-40B4-BE49-F238E27FC236}">
                <a16:creationId xmlns:a16="http://schemas.microsoft.com/office/drawing/2014/main" id="{58219675-D02A-4183-839E-4AB4BD2FE462}"/>
              </a:ext>
            </a:extLst>
          </p:cNvPr>
          <p:cNvSpPr>
            <a:spLocks/>
          </p:cNvSpPr>
          <p:nvPr/>
        </p:nvSpPr>
        <p:spPr bwMode="auto">
          <a:xfrm>
            <a:off x="8491192" y="605938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9F76C266-5553-46E2-B87A-92FB14587BF3}"/>
              </a:ext>
            </a:extLst>
          </p:cNvPr>
          <p:cNvGrpSpPr/>
          <p:nvPr/>
        </p:nvGrpSpPr>
        <p:grpSpPr>
          <a:xfrm>
            <a:off x="9173992" y="6269832"/>
            <a:ext cx="444352" cy="494964"/>
            <a:chOff x="6947149" y="926763"/>
            <a:chExt cx="444352" cy="494964"/>
          </a:xfrm>
        </p:grpSpPr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C1ED0B38-F554-4496-96A2-7F57404C353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21" name="Group 420">
              <a:extLst>
                <a:ext uri="{FF2B5EF4-FFF2-40B4-BE49-F238E27FC236}">
                  <a16:creationId xmlns:a16="http://schemas.microsoft.com/office/drawing/2014/main" id="{271FD42A-0DEC-4E38-8C3D-0B670034ADD5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22" name="TextBox 421">
                <a:extLst>
                  <a:ext uri="{FF2B5EF4-FFF2-40B4-BE49-F238E27FC236}">
                    <a16:creationId xmlns:a16="http://schemas.microsoft.com/office/drawing/2014/main" id="{DC943457-81DD-41FC-8499-283F28C95BF0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80</a:t>
                </a:r>
              </a:p>
            </p:txBody>
          </p:sp>
          <p:cxnSp>
            <p:nvCxnSpPr>
              <p:cNvPr id="423" name="Straight Connector 422">
                <a:extLst>
                  <a:ext uri="{FF2B5EF4-FFF2-40B4-BE49-F238E27FC236}">
                    <a16:creationId xmlns:a16="http://schemas.microsoft.com/office/drawing/2014/main" id="{B985DFC0-582D-43A8-A598-2EEAF2178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24" name="Freeform 11">
            <a:extLst>
              <a:ext uri="{FF2B5EF4-FFF2-40B4-BE49-F238E27FC236}">
                <a16:creationId xmlns:a16="http://schemas.microsoft.com/office/drawing/2014/main" id="{483FA58C-FE22-42B0-ACF2-5AA0A5BB0BF6}"/>
              </a:ext>
            </a:extLst>
          </p:cNvPr>
          <p:cNvSpPr>
            <a:spLocks/>
          </p:cNvSpPr>
          <p:nvPr/>
        </p:nvSpPr>
        <p:spPr bwMode="auto">
          <a:xfrm>
            <a:off x="9393536" y="606510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048682E7-539F-4B86-A3E3-1A0B5E491275}"/>
              </a:ext>
            </a:extLst>
          </p:cNvPr>
          <p:cNvGrpSpPr/>
          <p:nvPr/>
        </p:nvGrpSpPr>
        <p:grpSpPr>
          <a:xfrm>
            <a:off x="10076336" y="6275552"/>
            <a:ext cx="444352" cy="494964"/>
            <a:chOff x="6947149" y="926763"/>
            <a:chExt cx="444352" cy="494964"/>
          </a:xfrm>
        </p:grpSpPr>
        <p:cxnSp>
          <p:nvCxnSpPr>
            <p:cNvPr id="426" name="Straight Connector 425">
              <a:extLst>
                <a:ext uri="{FF2B5EF4-FFF2-40B4-BE49-F238E27FC236}">
                  <a16:creationId xmlns:a16="http://schemas.microsoft.com/office/drawing/2014/main" id="{360F9DD2-F4E7-464E-AB6D-5845F834C99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27" name="Group 426">
              <a:extLst>
                <a:ext uri="{FF2B5EF4-FFF2-40B4-BE49-F238E27FC236}">
                  <a16:creationId xmlns:a16="http://schemas.microsoft.com/office/drawing/2014/main" id="{AF176375-CD4B-4AC5-8522-27A2B9E5B84D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28" name="TextBox 427">
                <a:extLst>
                  <a:ext uri="{FF2B5EF4-FFF2-40B4-BE49-F238E27FC236}">
                    <a16:creationId xmlns:a16="http://schemas.microsoft.com/office/drawing/2014/main" id="{AAC9B32A-DE07-4CA5-9BC3-A468DB1806AF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88</a:t>
                </a:r>
              </a:p>
            </p:txBody>
          </p:sp>
          <p:cxnSp>
            <p:nvCxnSpPr>
              <p:cNvPr id="429" name="Straight Connector 428">
                <a:extLst>
                  <a:ext uri="{FF2B5EF4-FFF2-40B4-BE49-F238E27FC236}">
                    <a16:creationId xmlns:a16="http://schemas.microsoft.com/office/drawing/2014/main" id="{E6A63638-B169-4D58-8EFC-2CEA775B72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30" name="Freeform 11">
            <a:extLst>
              <a:ext uri="{FF2B5EF4-FFF2-40B4-BE49-F238E27FC236}">
                <a16:creationId xmlns:a16="http://schemas.microsoft.com/office/drawing/2014/main" id="{2ADD4F05-5962-4059-8183-CEA5BF392EB3}"/>
              </a:ext>
            </a:extLst>
          </p:cNvPr>
          <p:cNvSpPr>
            <a:spLocks/>
          </p:cNvSpPr>
          <p:nvPr/>
        </p:nvSpPr>
        <p:spPr bwMode="auto">
          <a:xfrm>
            <a:off x="10280093" y="605864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31" name="Group 430">
            <a:extLst>
              <a:ext uri="{FF2B5EF4-FFF2-40B4-BE49-F238E27FC236}">
                <a16:creationId xmlns:a16="http://schemas.microsoft.com/office/drawing/2014/main" id="{CF55EEE2-8A22-427C-9788-AFE4CCAB0BBE}"/>
              </a:ext>
            </a:extLst>
          </p:cNvPr>
          <p:cNvGrpSpPr/>
          <p:nvPr/>
        </p:nvGrpSpPr>
        <p:grpSpPr>
          <a:xfrm>
            <a:off x="10954940" y="6269093"/>
            <a:ext cx="444352" cy="494964"/>
            <a:chOff x="6939196" y="926763"/>
            <a:chExt cx="444352" cy="494964"/>
          </a:xfrm>
        </p:grpSpPr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2F632E1B-D12D-43FA-92B8-5B4B9621443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3" name="Group 432">
              <a:extLst>
                <a:ext uri="{FF2B5EF4-FFF2-40B4-BE49-F238E27FC236}">
                  <a16:creationId xmlns:a16="http://schemas.microsoft.com/office/drawing/2014/main" id="{3F8FC489-F93F-4879-B092-DFB27C03238A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434" name="TextBox 433">
                <a:extLst>
                  <a:ext uri="{FF2B5EF4-FFF2-40B4-BE49-F238E27FC236}">
                    <a16:creationId xmlns:a16="http://schemas.microsoft.com/office/drawing/2014/main" id="{D45EB54F-9E5B-478E-BC3C-A1715E55A681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96</a:t>
                </a:r>
              </a:p>
            </p:txBody>
          </p:sp>
          <p:cxnSp>
            <p:nvCxnSpPr>
              <p:cNvPr id="435" name="Straight Connector 434">
                <a:extLst>
                  <a:ext uri="{FF2B5EF4-FFF2-40B4-BE49-F238E27FC236}">
                    <a16:creationId xmlns:a16="http://schemas.microsoft.com/office/drawing/2014/main" id="{6C728F4A-EE8D-48D5-81C1-751A1E2780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36" name="Oval 435">
            <a:extLst>
              <a:ext uri="{FF2B5EF4-FFF2-40B4-BE49-F238E27FC236}">
                <a16:creationId xmlns:a16="http://schemas.microsoft.com/office/drawing/2014/main" id="{BBF1FF6C-826E-4B6B-8D1F-9595EE286A19}"/>
              </a:ext>
            </a:extLst>
          </p:cNvPr>
          <p:cNvSpPr/>
          <p:nvPr/>
        </p:nvSpPr>
        <p:spPr>
          <a:xfrm>
            <a:off x="381436" y="6118263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112977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-3.7037E-7 L 0.01927 -0.03796 C 0.02331 -0.0463 0.0293 -0.05046 0.03581 -0.05046 C 0.04297 -0.05046 0.04883 -0.0463 0.05286 -0.03796 L 0.07252 -3.7037E-7 " pathEditMode="relative" rAng="0" ptsTypes="AAAAA">
                                      <p:cBhvr>
                                        <p:cTn id="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7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3.7037E-7 L 0.01927 -0.03796 C 0.02331 -0.0463 0.0293 -0.05046 0.03581 -0.05046 C 0.04297 -0.05046 0.04883 -0.0463 0.05286 -0.03796 L 0.07252 3.7037E-7 " pathEditMode="relative" rAng="0" ptsTypes="AAAAA">
                                      <p:cBhvr>
                                        <p:cTn id="21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7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33333E-6 L 0.01927 -0.03796 C 0.02331 -0.04629 0.0293 -0.05046 0.03581 -0.05046 C 0.04297 -0.05046 0.04883 -0.04629 0.05286 -0.03796 L 0.07253 -3.33333E-6 " pathEditMode="relative" rAng="0" ptsTypes="AAAAA">
                                      <p:cBhvr>
                                        <p:cTn id="36" dur="1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-3.7037E-7 L 0.0918 -0.03773 C 0.09596 -0.04606 0.10221 -0.05046 0.10846 -0.05046 C 0.11588 -0.05046 0.12174 -0.04606 0.12578 -0.03773 L 0.14583 -3.7037E-7 " pathEditMode="relative" rAng="0" ptsTypes="AAAAA">
                                      <p:cBhvr>
                                        <p:cTn id="4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0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5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3.7037E-7 L 0.0918 -0.03773 C 0.09596 -0.04607 0.10221 -0.05046 0.10846 -0.05046 C 0.11588 -0.05046 0.12174 -0.04607 0.12578 -0.03773 L 0.14583 3.7037E-7 " pathEditMode="relative" rAng="0" ptsTypes="AAAAA">
                                      <p:cBhvr>
                                        <p:cTn id="63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0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5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33333E-6 L 0.0918 -0.03773 C 0.09596 -0.04606 0.10221 -0.05046 0.10846 -0.05046 C 0.11588 -0.05046 0.12174 -0.04606 0.12578 -0.03773 L 0.14583 -3.33333E-6 " pathEditMode="relative" rAng="0" ptsTypes="AAAAA">
                                      <p:cBhvr>
                                        <p:cTn id="78" dur="1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000"/>
                            </p:stCondLst>
                            <p:childTnLst>
                              <p:par>
                                <p:cTn id="8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1500"/>
                            </p:stCondLst>
                            <p:childTnLst>
                              <p:par>
                                <p:cTn id="8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7 L 0.16575 -0.03819 C 0.17005 -0.0463 0.1763 -0.05046 0.18281 -0.05046 C 0.19036 -0.05046 0.19635 -0.0463 0.20052 -0.03819 L 0.2207 -3.7037E-7 " pathEditMode="relative" rAng="0" ptsTypes="AAAAA">
                                      <p:cBhvr>
                                        <p:cTn id="9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1000"/>
                            </p:stCondLst>
                            <p:childTnLst>
                              <p:par>
                                <p:cTn id="9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500"/>
                                        <p:tgtEl>
                                          <p:spTgt spid="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1500"/>
                            </p:stCondLst>
                            <p:childTnLst>
                              <p:par>
                                <p:cTn id="9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1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3.7037E-7 L 0.16575 -0.03819 C 0.17005 -0.0463 0.1763 -0.05046 0.18281 -0.05046 C 0.19036 -0.05046 0.19635 -0.0463 0.20052 -0.03819 L 0.2207 3.7037E-7 " pathEditMode="relative" rAng="0" ptsTypes="AAAAA">
                                      <p:cBhvr>
                                        <p:cTn id="105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1000"/>
                            </p:stCondLst>
                            <p:childTnLst>
                              <p:par>
                                <p:cTn id="10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9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500"/>
                            </p:stCondLst>
                            <p:childTnLst>
                              <p:par>
                                <p:cTn id="1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33333E-6 L 0.16575 -0.03819 C 0.17005 -0.04629 0.1763 -0.05046 0.18281 -0.05046 C 0.19036 -0.05046 0.19635 -0.04629 0.20052 -0.03819 L 0.2207 -3.33333E-6 " pathEditMode="relative" rAng="0" ptsTypes="AAAAA">
                                      <p:cBhvr>
                                        <p:cTn id="120" dur="1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4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1500"/>
                            </p:stCondLst>
                            <p:childTnLst>
                              <p:par>
                                <p:cTn id="1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7 L 0.2401 -0.03843 C 0.24401 -0.04699 0.25026 -0.05116 0.25677 -0.05116 C 0.26419 -0.05116 0.27005 -0.04699 0.27396 -0.03843 L 0.29388 -3.7037E-7 " pathEditMode="relative" rAng="0" ptsTypes="AAAAA">
                                      <p:cBhvr>
                                        <p:cTn id="13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1000"/>
                            </p:stCondLst>
                            <p:childTnLst>
                              <p:par>
                                <p:cTn id="1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500"/>
                                        <p:tgtEl>
                                          <p:spTgt spid="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1500"/>
                            </p:stCondLst>
                            <p:childTnLst>
                              <p:par>
                                <p:cTn id="1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1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3.7037E-7 L 0.2401 -0.03843 C 0.24401 -0.04699 0.25026 -0.05116 0.25677 -0.05116 C 0.26419 -0.05116 0.27005 -0.04699 0.27396 -0.03843 L 0.29388 3.7037E-7 " pathEditMode="relative" rAng="0" ptsTypes="AAAAA">
                                      <p:cBhvr>
                                        <p:cTn id="147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1000"/>
                            </p:stCondLst>
                            <p:childTnLst>
                              <p:par>
                                <p:cTn id="1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1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1500"/>
                            </p:stCondLst>
                            <p:childTnLst>
                              <p:par>
                                <p:cTn id="1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33333E-6 L 0.2401 -0.03842 C 0.24401 -0.04699 0.25026 -0.05115 0.25677 -0.05115 C 0.26419 -0.05115 0.27005 -0.04699 0.27396 -0.03842 L 0.29388 -3.33333E-6 " pathEditMode="relative" rAng="0" ptsTypes="AAAAA">
                                      <p:cBhvr>
                                        <p:cTn id="162" dur="1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1000"/>
                            </p:stCondLst>
                            <p:childTnLst>
                              <p:par>
                                <p:cTn id="1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6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" fill="hold">
                            <p:stCondLst>
                              <p:cond delay="1500"/>
                            </p:stCondLst>
                            <p:childTnLst>
                              <p:par>
                                <p:cTn id="1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7 L 0.31341 -0.03843 C 0.31745 -0.04722 0.3237 -0.05116 0.33008 -0.05116 C 0.33737 -0.05116 0.34336 -0.04722 0.34739 -0.03843 L 0.36719 -3.7037E-7 " pathEditMode="relative" rAng="0" ptsTypes="AAAAA">
                                      <p:cBhvr>
                                        <p:cTn id="17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1000"/>
                            </p:stCondLst>
                            <p:childTnLst>
                              <p:par>
                                <p:cTn id="1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8" dur="500"/>
                                        <p:tgtEl>
                                          <p:spTgt spid="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1500"/>
                            </p:stCondLst>
                            <p:childTnLst>
                              <p:par>
                                <p:cTn id="18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1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3.7037E-7 L 0.31341 -0.03843 C 0.31745 -0.04722 0.3237 -0.05116 0.33008 -0.05116 C 0.33737 -0.05116 0.34336 -0.04722 0.34739 -0.03843 L 0.36719 3.7037E-7 " pathEditMode="relative" rAng="0" ptsTypes="AAAAA">
                                      <p:cBhvr>
                                        <p:cTn id="189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0" fill="hold">
                            <p:stCondLst>
                              <p:cond delay="1000"/>
                            </p:stCondLst>
                            <p:childTnLst>
                              <p:par>
                                <p:cTn id="1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3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>
                            <p:stCondLst>
                              <p:cond delay="1500"/>
                            </p:stCondLst>
                            <p:childTnLst>
                              <p:par>
                                <p:cTn id="19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33333E-6 L 0.31341 -0.03842 C 0.31745 -0.04722 0.3237 -0.05115 0.33008 -0.05115 C 0.33737 -0.05115 0.34336 -0.04722 0.3474 -0.03842 L 0.36719 -3.33333E-6 " pathEditMode="relative" rAng="0" ptsTypes="AAAAA">
                                      <p:cBhvr>
                                        <p:cTn id="204" dur="1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5" fill="hold">
                            <p:stCondLst>
                              <p:cond delay="1000"/>
                            </p:stCondLst>
                            <p:childTnLst>
                              <p:par>
                                <p:cTn id="2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8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1500"/>
                            </p:stCondLst>
                            <p:childTnLst>
                              <p:par>
                                <p:cTn id="2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7 L 0.38672 -0.0375 C 0.39075 -0.04583 0.39687 -0.05023 0.40338 -0.05023 C 0.41068 -0.05023 0.41653 -0.04583 0.42057 -0.0375 L 0.44036 -3.7037E-7 " pathEditMode="relative" rAng="0" ptsTypes="AAAAA">
                                      <p:cBhvr>
                                        <p:cTn id="21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7" fill="hold">
                            <p:stCondLst>
                              <p:cond delay="1000"/>
                            </p:stCondLst>
                            <p:childTnLst>
                              <p:par>
                                <p:cTn id="2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0" dur="500"/>
                                        <p:tgtEl>
                                          <p:spTgt spid="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1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3.7037E-7 L 0.38672 -0.0375 C 0.39075 -0.04583 0.39687 -0.05023 0.40338 -0.05023 C 0.41068 -0.05023 0.41653 -0.04583 0.42057 -0.0375 L 0.44036 3.7037E-7 " pathEditMode="relative" rAng="0" ptsTypes="AAAAA">
                                      <p:cBhvr>
                                        <p:cTn id="231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5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6" fill="hold">
                            <p:stCondLst>
                              <p:cond delay="1500"/>
                            </p:stCondLst>
                            <p:childTnLst>
                              <p:par>
                                <p:cTn id="2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9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33333E-6 L 0.38672 -0.0375 C 0.39075 -0.04583 0.39687 -0.05023 0.40338 -0.05023 C 0.41068 -0.05023 0.41654 -0.04583 0.42057 -0.0375 L 0.44036 -3.33333E-6 " pathEditMode="relative" rAng="0" ptsTypes="AAAAA">
                                      <p:cBhvr>
                                        <p:cTn id="246" dur="1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7" fill="hold">
                            <p:stCondLst>
                              <p:cond delay="1000"/>
                            </p:stCondLst>
                            <p:childTnLst>
                              <p:par>
                                <p:cTn id="2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0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1" fill="hold">
                            <p:stCondLst>
                              <p:cond delay="1500"/>
                            </p:stCondLst>
                            <p:childTnLst>
                              <p:par>
                                <p:cTn id="2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5" fill="hold">
                      <p:stCondLst>
                        <p:cond delay="indefinite"/>
                      </p:stCondLst>
                      <p:childTnLst>
                        <p:par>
                          <p:cTn id="256" fill="hold">
                            <p:stCondLst>
                              <p:cond delay="0"/>
                            </p:stCondLst>
                            <p:childTnLst>
                              <p:par>
                                <p:cTn id="257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7 L 0.45989 -0.03819 C 0.46393 -0.04676 0.47005 -0.05116 0.47656 -0.05116 C 0.48385 -0.05116 0.48971 -0.04676 0.49375 -0.03819 L 0.51354 -3.7037E-7 " pathEditMode="relative" rAng="0" ptsTypes="AAAAA">
                                      <p:cBhvr>
                                        <p:cTn id="25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9" fill="hold">
                            <p:stCondLst>
                              <p:cond delay="1000"/>
                            </p:stCondLst>
                            <p:childTnLst>
                              <p:par>
                                <p:cTn id="26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2" dur="500"/>
                                        <p:tgtEl>
                                          <p:spTgt spid="1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3" fill="hold">
                            <p:stCondLst>
                              <p:cond delay="1500"/>
                            </p:stCondLst>
                            <p:childTnLst>
                              <p:par>
                                <p:cTn id="26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6" dur="500"/>
                                        <p:tgtEl>
                                          <p:spTgt spid="1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9" dur="500"/>
                                        <p:tgtEl>
                                          <p:spTgt spid="1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0" fill="hold">
                      <p:stCondLst>
                        <p:cond delay="indefinite"/>
                      </p:stCondLst>
                      <p:childTnLst>
                        <p:par>
                          <p:cTn id="271" fill="hold">
                            <p:stCondLst>
                              <p:cond delay="0"/>
                            </p:stCondLst>
                            <p:childTnLst>
                              <p:par>
                                <p:cTn id="272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3.7037E-7 L 0.45989 -0.03819 C 0.46393 -0.04676 0.47005 -0.05116 0.47656 -0.05116 C 0.48385 -0.05116 0.48971 -0.04676 0.49375 -0.03819 L 0.51354 3.7037E-7 " pathEditMode="relative" rAng="0" ptsTypes="AAAAA">
                                      <p:cBhvr>
                                        <p:cTn id="273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4" fill="hold">
                            <p:stCondLst>
                              <p:cond delay="1000"/>
                            </p:stCondLst>
                            <p:childTnLst>
                              <p:par>
                                <p:cTn id="27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7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8" fill="hold">
                            <p:stCondLst>
                              <p:cond delay="1500"/>
                            </p:stCondLst>
                            <p:childTnLst>
                              <p:par>
                                <p:cTn id="27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5" fill="hold">
                      <p:stCondLst>
                        <p:cond delay="indefinite"/>
                      </p:stCondLst>
                      <p:childTnLst>
                        <p:par>
                          <p:cTn id="286" fill="hold">
                            <p:stCondLst>
                              <p:cond delay="0"/>
                            </p:stCondLst>
                            <p:childTnLst>
                              <p:par>
                                <p:cTn id="287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33333E-6 L 0.4599 -0.03819 C 0.46393 -0.04676 0.47005 -0.05115 0.47656 -0.05115 C 0.48385 -0.05115 0.48971 -0.04676 0.49375 -0.03819 L 0.51354 -3.33333E-6 " pathEditMode="relative" rAng="0" ptsTypes="AAAAA">
                                      <p:cBhvr>
                                        <p:cTn id="288" dur="1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9" fill="hold">
                            <p:stCondLst>
                              <p:cond delay="1000"/>
                            </p:stCondLst>
                            <p:childTnLst>
                              <p:par>
                                <p:cTn id="2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2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3" fill="hold">
                            <p:stCondLst>
                              <p:cond delay="1500"/>
                            </p:stCondLst>
                            <p:childTnLst>
                              <p:par>
                                <p:cTn id="29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6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7" fill="hold">
                      <p:stCondLst>
                        <p:cond delay="indefinite"/>
                      </p:stCondLst>
                      <p:childTnLst>
                        <p:par>
                          <p:cTn id="298" fill="hold">
                            <p:stCondLst>
                              <p:cond delay="0"/>
                            </p:stCondLst>
                            <p:childTnLst>
                              <p:par>
                                <p:cTn id="299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7037E-7 L 0.53307 -0.0375 C 0.53724 -0.04583 0.54336 -0.05023 0.54974 -0.05023 C 0.55716 -0.05023 0.56302 -0.04583 0.56706 -0.0375 L 0.58685 -3.7037E-7 " pathEditMode="relative" rAng="0" ptsTypes="AAAAA">
                                      <p:cBhvr>
                                        <p:cTn id="30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1" fill="hold">
                            <p:stCondLst>
                              <p:cond delay="1000"/>
                            </p:stCondLst>
                            <p:childTnLst>
                              <p:par>
                                <p:cTn id="30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4" dur="500"/>
                                        <p:tgtEl>
                                          <p:spTgt spid="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5" fill="hold">
                            <p:stCondLst>
                              <p:cond delay="1500"/>
                            </p:stCondLst>
                            <p:childTnLst>
                              <p:par>
                                <p:cTn id="30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8" dur="500"/>
                                        <p:tgtEl>
                                          <p:spTgt spid="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1" dur="500"/>
                                        <p:tgtEl>
                                          <p:spTgt spid="1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2" fill="hold">
                      <p:stCondLst>
                        <p:cond delay="indefinite"/>
                      </p:stCondLst>
                      <p:childTnLst>
                        <p:par>
                          <p:cTn id="313" fill="hold">
                            <p:stCondLst>
                              <p:cond delay="0"/>
                            </p:stCondLst>
                            <p:childTnLst>
                              <p:par>
                                <p:cTn id="314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3.7037E-7 L 0.53307 -0.0375 C 0.53724 -0.04583 0.54336 -0.05023 0.54974 -0.05023 C 0.55716 -0.05023 0.56302 -0.04583 0.56706 -0.0375 L 0.58685 3.7037E-7 " pathEditMode="relative" rAng="0" ptsTypes="AAAAA">
                                      <p:cBhvr>
                                        <p:cTn id="315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6" fill="hold">
                            <p:stCondLst>
                              <p:cond delay="1000"/>
                            </p:stCondLst>
                            <p:childTnLst>
                              <p:par>
                                <p:cTn id="3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9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0" fill="hold">
                            <p:stCondLst>
                              <p:cond delay="1500"/>
                            </p:stCondLst>
                            <p:childTnLst>
                              <p:par>
                                <p:cTn id="3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3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7" fill="hold">
                      <p:stCondLst>
                        <p:cond delay="indefinite"/>
                      </p:stCondLst>
                      <p:childTnLst>
                        <p:par>
                          <p:cTn id="328" fill="hold">
                            <p:stCondLst>
                              <p:cond delay="0"/>
                            </p:stCondLst>
                            <p:childTnLst>
                              <p:par>
                                <p:cTn id="329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33333E-6 L 0.53307 -0.0375 C 0.53724 -0.04583 0.54336 -0.05023 0.54974 -0.05023 C 0.55716 -0.05023 0.56302 -0.04583 0.56706 -0.0375 L 0.58685 -3.33333E-6 " pathEditMode="relative" rAng="0" ptsTypes="AAAAA">
                                      <p:cBhvr>
                                        <p:cTn id="330" dur="1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4" dur="500"/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8" dur="5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9" fill="hold">
                      <p:stCondLst>
                        <p:cond delay="indefinite"/>
                      </p:stCondLst>
                      <p:childTnLst>
                        <p:par>
                          <p:cTn id="340" fill="hold">
                            <p:stCondLst>
                              <p:cond delay="0"/>
                            </p:stCondLst>
                            <p:childTnLst>
                              <p:par>
                                <p:cTn id="341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7037E-7 L 0.60638 -0.03819 C 0.61041 -0.04676 0.61653 -0.05116 0.62305 -0.05116 C 0.63034 -0.05116 0.6362 -0.04676 0.64023 -0.03819 L 0.66002 -3.7037E-7 " pathEditMode="relative" rAng="0" ptsTypes="AAAAA">
                                      <p:cBhvr>
                                        <p:cTn id="34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3" fill="hold">
                            <p:stCondLst>
                              <p:cond delay="1000"/>
                            </p:stCondLst>
                            <p:childTnLst>
                              <p:par>
                                <p:cTn id="3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6" dur="500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7" fill="hold">
                            <p:stCondLst>
                              <p:cond delay="1500"/>
                            </p:stCondLst>
                            <p:childTnLst>
                              <p:par>
                                <p:cTn id="3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3" dur="500"/>
                                        <p:tgtEl>
                                          <p:spTgt spid="1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4" fill="hold">
                      <p:stCondLst>
                        <p:cond delay="indefinite"/>
                      </p:stCondLst>
                      <p:childTnLst>
                        <p:par>
                          <p:cTn id="355" fill="hold">
                            <p:stCondLst>
                              <p:cond delay="0"/>
                            </p:stCondLst>
                            <p:childTnLst>
                              <p:par>
                                <p:cTn id="356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3.7037E-7 L 0.60638 -0.03819 C 0.61041 -0.04676 0.61653 -0.05116 0.62305 -0.05116 C 0.63034 -0.05116 0.6362 -0.04676 0.64023 -0.03819 L 0.66002 3.7037E-7 " pathEditMode="relative" rAng="0" ptsTypes="AAAAA">
                                      <p:cBhvr>
                                        <p:cTn id="357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8" fill="hold">
                            <p:stCondLst>
                              <p:cond delay="1000"/>
                            </p:stCondLst>
                            <p:childTnLst>
                              <p:par>
                                <p:cTn id="3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1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2" fill="hold">
                            <p:stCondLst>
                              <p:cond delay="1500"/>
                            </p:stCondLst>
                            <p:childTnLst>
                              <p:par>
                                <p:cTn id="3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5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8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9" fill="hold">
                      <p:stCondLst>
                        <p:cond delay="indefinite"/>
                      </p:stCondLst>
                      <p:childTnLst>
                        <p:par>
                          <p:cTn id="370" fill="hold">
                            <p:stCondLst>
                              <p:cond delay="0"/>
                            </p:stCondLst>
                            <p:childTnLst>
                              <p:par>
                                <p:cTn id="371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33333E-6 L 0.60638 -0.03819 C 0.61042 -0.04676 0.61654 -0.05115 0.62305 -0.05115 C 0.63034 -0.05115 0.6362 -0.04676 0.64023 -0.03819 L 0.66003 -3.33333E-6 " pathEditMode="relative" rAng="0" ptsTypes="AAAAA">
                                      <p:cBhvr>
                                        <p:cTn id="372" dur="1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3" fill="hold">
                            <p:stCondLst>
                              <p:cond delay="1000"/>
                            </p:stCondLst>
                            <p:childTnLst>
                              <p:par>
                                <p:cTn id="37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6" dur="5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7" fill="hold">
                            <p:stCondLst>
                              <p:cond delay="1500"/>
                            </p:stCondLst>
                            <p:childTnLst>
                              <p:par>
                                <p:cTn id="37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0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1" fill="hold">
                      <p:stCondLst>
                        <p:cond delay="indefinite"/>
                      </p:stCondLst>
                      <p:childTnLst>
                        <p:par>
                          <p:cTn id="382" fill="hold">
                            <p:stCondLst>
                              <p:cond delay="0"/>
                            </p:stCondLst>
                            <p:childTnLst>
                              <p:par>
                                <p:cTn id="383" presetID="37" presetClass="path" presetSubtype="0" accel="50000" decel="50000" fill="hold" grpId="9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2 -3.7037E-7 L 0.67956 -0.03819 C 0.68359 -0.04676 0.68971 -0.05116 0.69622 -0.05116 C 0.70351 -0.05116 0.70937 -0.04676 0.71354 -0.03819 L 0.7332 -3.7037E-7 " pathEditMode="relative" rAng="0" ptsTypes="AAAAA">
                                      <p:cBhvr>
                                        <p:cTn id="38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5" fill="hold">
                            <p:stCondLst>
                              <p:cond delay="1000"/>
                            </p:stCondLst>
                            <p:childTnLst>
                              <p:par>
                                <p:cTn id="38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8" dur="500"/>
                                        <p:tgtEl>
                                          <p:spTgt spid="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9" fill="hold">
                            <p:stCondLst>
                              <p:cond delay="1500"/>
                            </p:stCondLst>
                            <p:childTnLst>
                              <p:par>
                                <p:cTn id="39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2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5" dur="500"/>
                                        <p:tgtEl>
                                          <p:spTgt spid="1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6" fill="hold">
                      <p:stCondLst>
                        <p:cond delay="indefinite"/>
                      </p:stCondLst>
                      <p:childTnLst>
                        <p:par>
                          <p:cTn id="397" fill="hold">
                            <p:stCondLst>
                              <p:cond delay="0"/>
                            </p:stCondLst>
                            <p:childTnLst>
                              <p:par>
                                <p:cTn id="398" presetID="37" presetClass="path" presetSubtype="0" accel="50000" decel="50000" fill="hold" grpId="9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2 3.7037E-7 L 0.67956 -0.03819 C 0.68359 -0.04676 0.68971 -0.05116 0.69622 -0.05116 C 0.70351 -0.05116 0.70937 -0.04676 0.71354 -0.03819 L 0.7332 3.7037E-7 " pathEditMode="relative" rAng="0" ptsTypes="AAAAA">
                                      <p:cBhvr>
                                        <p:cTn id="399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0" fill="hold">
                            <p:stCondLst>
                              <p:cond delay="1000"/>
                            </p:stCondLst>
                            <p:childTnLst>
                              <p:par>
                                <p:cTn id="4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3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4" fill="hold">
                            <p:stCondLst>
                              <p:cond delay="1500"/>
                            </p:stCondLst>
                            <p:childTnLst>
                              <p:par>
                                <p:cTn id="40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0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1" fill="hold">
                      <p:stCondLst>
                        <p:cond delay="indefinite"/>
                      </p:stCondLst>
                      <p:childTnLst>
                        <p:par>
                          <p:cTn id="412" fill="hold">
                            <p:stCondLst>
                              <p:cond delay="0"/>
                            </p:stCondLst>
                            <p:childTnLst>
                              <p:par>
                                <p:cTn id="413" presetID="37" presetClass="path" presetSubtype="0" accel="50000" decel="50000" fill="hold" grpId="9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3 -3.33333E-6 L 0.67956 -0.03819 C 0.68359 -0.04676 0.68971 -0.05115 0.69622 -0.05115 C 0.70351 -0.05115 0.70937 -0.04676 0.71354 -0.03819 L 0.7332 -3.33333E-6 " pathEditMode="relative" rAng="0" ptsTypes="AAAAA">
                                      <p:cBhvr>
                                        <p:cTn id="414" dur="1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5" fill="hold">
                            <p:stCondLst>
                              <p:cond delay="1000"/>
                            </p:stCondLst>
                            <p:childTnLst>
                              <p:par>
                                <p:cTn id="4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8" dur="5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9" fill="hold">
                            <p:stCondLst>
                              <p:cond delay="1500"/>
                            </p:stCondLst>
                            <p:childTnLst>
                              <p:par>
                                <p:cTn id="4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3" fill="hold">
                      <p:stCondLst>
                        <p:cond delay="indefinite"/>
                      </p:stCondLst>
                      <p:childTnLst>
                        <p:par>
                          <p:cTn id="424" fill="hold">
                            <p:stCondLst>
                              <p:cond delay="0"/>
                            </p:stCondLst>
                            <p:childTnLst>
                              <p:par>
                                <p:cTn id="425" presetID="37" presetClass="path" presetSubtype="0" accel="50000" decel="50000" fill="hold" grpId="1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7037E-7 L 0.75273 -0.0375 C 0.75677 -0.04583 0.76302 -0.05023 0.7694 -0.05023 C 0.77682 -0.05023 0.78268 -0.04583 0.78672 -0.0375 L 0.80651 -3.7037E-7 " pathEditMode="relative" rAng="0" ptsTypes="AAAAA">
                                      <p:cBhvr>
                                        <p:cTn id="42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7" fill="hold">
                            <p:stCondLst>
                              <p:cond delay="1000"/>
                            </p:stCondLst>
                            <p:childTnLst>
                              <p:par>
                                <p:cTn id="4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0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1" fill="hold">
                            <p:stCondLst>
                              <p:cond delay="1500"/>
                            </p:stCondLst>
                            <p:childTnLst>
                              <p:par>
                                <p:cTn id="4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4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7" dur="500"/>
                                        <p:tgtEl>
                                          <p:spTgt spid="1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8" fill="hold">
                      <p:stCondLst>
                        <p:cond delay="indefinite"/>
                      </p:stCondLst>
                      <p:childTnLst>
                        <p:par>
                          <p:cTn id="439" fill="hold">
                            <p:stCondLst>
                              <p:cond delay="0"/>
                            </p:stCondLst>
                            <p:childTnLst>
                              <p:par>
                                <p:cTn id="440" presetID="37" presetClass="path" presetSubtype="0" accel="50000" decel="50000" fill="hold" grpId="1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3.7037E-7 L 0.75273 -0.0375 C 0.75677 -0.04583 0.76302 -0.05023 0.7694 -0.05023 C 0.77682 -0.05023 0.78268 -0.04583 0.78672 -0.0375 L 0.80651 3.7037E-7 " pathEditMode="relative" rAng="0" ptsTypes="AAAAA">
                                      <p:cBhvr>
                                        <p:cTn id="441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5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9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2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3" fill="hold">
                      <p:stCondLst>
                        <p:cond delay="indefinite"/>
                      </p:stCondLst>
                      <p:childTnLst>
                        <p:par>
                          <p:cTn id="454" fill="hold">
                            <p:stCondLst>
                              <p:cond delay="0"/>
                            </p:stCondLst>
                            <p:childTnLst>
                              <p:par>
                                <p:cTn id="455" presetID="37" presetClass="path" presetSubtype="0" accel="50000" decel="50000" fill="hold" grpId="1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33333E-6 L 0.75273 -0.0375 C 0.75677 -0.04583 0.76302 -0.05023 0.7694 -0.05023 C 0.77682 -0.05023 0.78268 -0.04583 0.78672 -0.0375 L 0.80651 -3.33333E-6 " pathEditMode="relative" rAng="0" ptsTypes="AAAAA">
                                      <p:cBhvr>
                                        <p:cTn id="456" dur="1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7" fill="hold">
                            <p:stCondLst>
                              <p:cond delay="1000"/>
                            </p:stCondLst>
                            <p:childTnLst>
                              <p:par>
                                <p:cTn id="4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0" dur="500"/>
                                        <p:tgtEl>
                                          <p:spTgt spid="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1" fill="hold">
                            <p:stCondLst>
                              <p:cond delay="1500"/>
                            </p:stCondLst>
                            <p:childTnLst>
                              <p:par>
                                <p:cTn id="4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4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5" fill="hold">
                      <p:stCondLst>
                        <p:cond delay="indefinite"/>
                      </p:stCondLst>
                      <p:childTnLst>
                        <p:par>
                          <p:cTn id="466" fill="hold">
                            <p:stCondLst>
                              <p:cond delay="0"/>
                            </p:stCondLst>
                            <p:childTnLst>
                              <p:par>
                                <p:cTn id="467" presetID="37" presetClass="path" presetSubtype="0" accel="50000" decel="50000" fill="hold" grpId="1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7037E-7 L 0.82604 -0.03819 C 0.83008 -0.04676 0.8362 -0.05116 0.84271 -0.05116 C 0.85 -0.05116 0.85586 -0.04676 0.85989 -0.03819 L 0.87969 -3.7037E-7 " pathEditMode="relative" rAng="0" ptsTypes="AAAAA">
                                      <p:cBhvr>
                                        <p:cTn id="46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9" fill="hold">
                            <p:stCondLst>
                              <p:cond delay="1000"/>
                            </p:stCondLst>
                            <p:childTnLst>
                              <p:par>
                                <p:cTn id="4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2" dur="500"/>
                                        <p:tgtEl>
                                          <p:spTgt spid="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3" fill="hold">
                            <p:stCondLst>
                              <p:cond delay="1500"/>
                            </p:stCondLst>
                            <p:childTnLst>
                              <p:par>
                                <p:cTn id="47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6" dur="500"/>
                                        <p:tgtEl>
                                          <p:spTgt spid="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0" fill="hold">
                      <p:stCondLst>
                        <p:cond delay="indefinite"/>
                      </p:stCondLst>
                      <p:childTnLst>
                        <p:par>
                          <p:cTn id="481" fill="hold">
                            <p:stCondLst>
                              <p:cond delay="0"/>
                            </p:stCondLst>
                            <p:childTnLst>
                              <p:par>
                                <p:cTn id="482" presetID="37" presetClass="path" presetSubtype="0" accel="50000" decel="50000" fill="hold" grpId="1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3.7037E-7 L 0.82604 -0.03819 C 0.83008 -0.04676 0.8362 -0.05116 0.84271 -0.05116 C 0.85 -0.05116 0.85586 -0.04676 0.85989 -0.03819 L 0.87969 3.7037E-7 " pathEditMode="relative" rAng="0" ptsTypes="AAAAA">
                                      <p:cBhvr>
                                        <p:cTn id="483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4" fill="hold">
                            <p:stCondLst>
                              <p:cond delay="1000"/>
                            </p:stCondLst>
                            <p:childTnLst>
                              <p:par>
                                <p:cTn id="4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7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8" fill="hold">
                            <p:stCondLst>
                              <p:cond delay="1500"/>
                            </p:stCondLst>
                            <p:childTnLst>
                              <p:par>
                                <p:cTn id="4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1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4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5" fill="hold">
                      <p:stCondLst>
                        <p:cond delay="indefinite"/>
                      </p:stCondLst>
                      <p:childTnLst>
                        <p:par>
                          <p:cTn id="496" fill="hold">
                            <p:stCondLst>
                              <p:cond delay="0"/>
                            </p:stCondLst>
                            <p:childTnLst>
                              <p:par>
                                <p:cTn id="497" presetID="37" presetClass="path" presetSubtype="0" accel="50000" decel="50000" fill="hold" grpId="1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33333E-6 L 0.82604 -0.03819 C 0.83008 -0.04676 0.8362 -0.05115 0.84271 -0.05115 C 0.85 -0.05115 0.85586 -0.04676 0.8599 -0.03819 L 0.87969 -3.33333E-6 " pathEditMode="relative" rAng="0" ptsTypes="AAAAA">
                                      <p:cBhvr>
                                        <p:cTn id="498" dur="1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9" fill="hold">
                            <p:stCondLst>
                              <p:cond delay="1000"/>
                            </p:stCondLst>
                            <p:childTnLst>
                              <p:par>
                                <p:cTn id="50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2" dur="500"/>
                                        <p:tgtEl>
                                          <p:spTgt spid="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3" fill="hold">
                            <p:stCondLst>
                              <p:cond delay="1500"/>
                            </p:stCondLst>
                            <p:childTnLst>
                              <p:par>
                                <p:cTn id="50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6" dur="500"/>
                                        <p:tgtEl>
                                          <p:spTgt spid="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4" grpId="0" animBg="1"/>
      <p:bldP spid="1767" grpId="0" animBg="1"/>
      <p:bldP spid="1785" grpId="0" animBg="1"/>
      <p:bldP spid="1821" grpId="0" animBg="1"/>
      <p:bldP spid="1827" grpId="0" animBg="1"/>
      <p:bldP spid="1833" grpId="0" animBg="1"/>
      <p:bldP spid="1839" grpId="0" animBg="1"/>
      <p:bldP spid="1845" grpId="0" animBg="1"/>
      <p:bldP spid="1851" grpId="0" animBg="1"/>
      <p:bldP spid="1857" grpId="0" animBg="1"/>
      <p:bldP spid="1863" grpId="0" animBg="1"/>
      <p:bldP spid="1869" grpId="0" animBg="1"/>
      <p:bldP spid="1775" grpId="0" animBg="1"/>
      <p:bldP spid="1775" grpId="1" animBg="1"/>
      <p:bldP spid="1775" grpId="2" animBg="1"/>
      <p:bldP spid="1775" grpId="3" animBg="1"/>
      <p:bldP spid="1775" grpId="4" animBg="1"/>
      <p:bldP spid="1775" grpId="5" animBg="1"/>
      <p:bldP spid="1775" grpId="6" animBg="1"/>
      <p:bldP spid="1775" grpId="7" animBg="1"/>
      <p:bldP spid="1775" grpId="8" animBg="1"/>
      <p:bldP spid="1775" grpId="9" animBg="1"/>
      <p:bldP spid="1775" grpId="10" animBg="1"/>
      <p:bldP spid="1775" grpId="11" animBg="1"/>
      <p:bldP spid="231" grpId="0" animBg="1"/>
      <p:bldP spid="232" grpId="0" animBg="1"/>
      <p:bldP spid="239" grpId="0" animBg="1"/>
      <p:bldP spid="245" grpId="0" animBg="1"/>
      <p:bldP spid="251" grpId="0" animBg="1"/>
      <p:bldP spid="257" grpId="0" animBg="1"/>
      <p:bldP spid="263" grpId="0" animBg="1"/>
      <p:bldP spid="269" grpId="0" animBg="1"/>
      <p:bldP spid="275" grpId="0" animBg="1"/>
      <p:bldP spid="281" grpId="0" animBg="1"/>
      <p:bldP spid="287" grpId="0" animBg="1"/>
      <p:bldP spid="293" grpId="0" animBg="1"/>
      <p:bldP spid="299" grpId="0" animBg="1"/>
      <p:bldP spid="299" grpId="1" animBg="1"/>
      <p:bldP spid="299" grpId="2" animBg="1"/>
      <p:bldP spid="299" grpId="3" animBg="1"/>
      <p:bldP spid="299" grpId="4" animBg="1"/>
      <p:bldP spid="299" grpId="5" animBg="1"/>
      <p:bldP spid="299" grpId="6" animBg="1"/>
      <p:bldP spid="299" grpId="7" animBg="1"/>
      <p:bldP spid="299" grpId="8" animBg="1"/>
      <p:bldP spid="299" grpId="9" animBg="1"/>
      <p:bldP spid="299" grpId="10" animBg="1"/>
      <p:bldP spid="299" grpId="11" animBg="1"/>
      <p:bldP spid="368" grpId="0" animBg="1"/>
      <p:bldP spid="369" grpId="0" animBg="1"/>
      <p:bldP spid="376" grpId="0" animBg="1"/>
      <p:bldP spid="382" grpId="0" animBg="1"/>
      <p:bldP spid="388" grpId="0" animBg="1"/>
      <p:bldP spid="394" grpId="0" animBg="1"/>
      <p:bldP spid="400" grpId="0" animBg="1"/>
      <p:bldP spid="406" grpId="0" animBg="1"/>
      <p:bldP spid="412" grpId="0" animBg="1"/>
      <p:bldP spid="418" grpId="0" animBg="1"/>
      <p:bldP spid="424" grpId="0" animBg="1"/>
      <p:bldP spid="430" grpId="0" animBg="1"/>
      <p:bldP spid="436" grpId="0" animBg="1"/>
      <p:bldP spid="436" grpId="1" animBg="1"/>
      <p:bldP spid="436" grpId="2" animBg="1"/>
      <p:bldP spid="436" grpId="3" animBg="1"/>
      <p:bldP spid="436" grpId="4" animBg="1"/>
      <p:bldP spid="436" grpId="5" animBg="1"/>
      <p:bldP spid="436" grpId="6" animBg="1"/>
      <p:bldP spid="436" grpId="7" animBg="1"/>
      <p:bldP spid="436" grpId="8" animBg="1"/>
      <p:bldP spid="436" grpId="9" animBg="1"/>
      <p:bldP spid="436" grpId="10" animBg="1"/>
      <p:bldP spid="436" grpId="11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70" name="Group 369">
            <a:extLst>
              <a:ext uri="{FF2B5EF4-FFF2-40B4-BE49-F238E27FC236}">
                <a16:creationId xmlns:a16="http://schemas.microsoft.com/office/drawing/2014/main" id="{DDAF9D1E-2EA0-4017-8D17-FC7B20A156CE}"/>
              </a:ext>
            </a:extLst>
          </p:cNvPr>
          <p:cNvGrpSpPr/>
          <p:nvPr/>
        </p:nvGrpSpPr>
        <p:grpSpPr>
          <a:xfrm>
            <a:off x="303544" y="915992"/>
            <a:ext cx="314510" cy="492950"/>
            <a:chOff x="3884378" y="928777"/>
            <a:chExt cx="314510" cy="492950"/>
          </a:xfrm>
        </p:grpSpPr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5ED0AA82-886C-4C54-A915-3C5B7B79DF26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952F69BE-710F-490C-B876-0209C18D7DEE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18F32DBE-1A01-4D34-B5CB-B61BA453CC88}"/>
              </a:ext>
            </a:extLst>
          </p:cNvPr>
          <p:cNvGrpSpPr/>
          <p:nvPr/>
        </p:nvGrpSpPr>
        <p:grpSpPr>
          <a:xfrm>
            <a:off x="1198068" y="913239"/>
            <a:ext cx="232967" cy="494964"/>
            <a:chOff x="7007418" y="926763"/>
            <a:chExt cx="232967" cy="494964"/>
          </a:xfrm>
        </p:grpSpPr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348D7F9F-D1FE-47CA-8F95-7FD6B9310D7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B24E9B7C-11BD-4527-925C-B57CF963E161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376" name="TextBox 375">
                <a:extLst>
                  <a:ext uri="{FF2B5EF4-FFF2-40B4-BE49-F238E27FC236}">
                    <a16:creationId xmlns:a16="http://schemas.microsoft.com/office/drawing/2014/main" id="{B72DD271-8390-457A-8573-86A6E5E32030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D39F270E-4985-4C3E-A0AF-FDCD3BBD1F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78" name="Freeform 11">
            <a:extLst>
              <a:ext uri="{FF2B5EF4-FFF2-40B4-BE49-F238E27FC236}">
                <a16:creationId xmlns:a16="http://schemas.microsoft.com/office/drawing/2014/main" id="{F83DD963-C3C4-4FF2-9A2F-160AD6B189A3}"/>
              </a:ext>
            </a:extLst>
          </p:cNvPr>
          <p:cNvSpPr>
            <a:spLocks/>
          </p:cNvSpPr>
          <p:nvPr/>
        </p:nvSpPr>
        <p:spPr bwMode="auto">
          <a:xfrm>
            <a:off x="460725" y="704840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379" name="Freeform 11">
            <a:extLst>
              <a:ext uri="{FF2B5EF4-FFF2-40B4-BE49-F238E27FC236}">
                <a16:creationId xmlns:a16="http://schemas.microsoft.com/office/drawing/2014/main" id="{D5FAEA3C-3471-49D0-BC07-902E84303CD4}"/>
              </a:ext>
            </a:extLst>
          </p:cNvPr>
          <p:cNvSpPr>
            <a:spLocks/>
          </p:cNvSpPr>
          <p:nvPr/>
        </p:nvSpPr>
        <p:spPr bwMode="auto">
          <a:xfrm>
            <a:off x="1351274" y="700409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80" name="Group 379">
            <a:extLst>
              <a:ext uri="{FF2B5EF4-FFF2-40B4-BE49-F238E27FC236}">
                <a16:creationId xmlns:a16="http://schemas.microsoft.com/office/drawing/2014/main" id="{ABDE23F2-4248-48F4-BE22-3C2603504E9D}"/>
              </a:ext>
            </a:extLst>
          </p:cNvPr>
          <p:cNvGrpSpPr/>
          <p:nvPr/>
        </p:nvGrpSpPr>
        <p:grpSpPr>
          <a:xfrm>
            <a:off x="2026863" y="910857"/>
            <a:ext cx="444352" cy="494964"/>
            <a:chOff x="6945114" y="926763"/>
            <a:chExt cx="444352" cy="494964"/>
          </a:xfrm>
        </p:grpSpPr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232FCC1E-C7EF-4D19-843C-E3D99427961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C1193511-9DE0-4AAE-B4B9-AE6067A869BD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383" name="TextBox 382">
                <a:extLst>
                  <a:ext uri="{FF2B5EF4-FFF2-40B4-BE49-F238E27FC236}">
                    <a16:creationId xmlns:a16="http://schemas.microsoft.com/office/drawing/2014/main" id="{A2C38E52-9DF2-4CB0-AC46-257901564C83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</a:t>
                </a:r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A1BABA1A-AC04-41F2-9E63-24D6FF6FE2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85" name="Straight Connector 384">
            <a:extLst>
              <a:ext uri="{FF2B5EF4-FFF2-40B4-BE49-F238E27FC236}">
                <a16:creationId xmlns:a16="http://schemas.microsoft.com/office/drawing/2014/main" id="{68E39AD7-077B-4775-8D8B-901F60DDC427}"/>
              </a:ext>
            </a:extLst>
          </p:cNvPr>
          <p:cNvCxnSpPr>
            <a:cxnSpLocks/>
          </p:cNvCxnSpPr>
          <p:nvPr/>
        </p:nvCxnSpPr>
        <p:spPr>
          <a:xfrm>
            <a:off x="267855" y="929036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6" name="Freeform 11">
            <a:extLst>
              <a:ext uri="{FF2B5EF4-FFF2-40B4-BE49-F238E27FC236}">
                <a16:creationId xmlns:a16="http://schemas.microsoft.com/office/drawing/2014/main" id="{F8CA61E4-9C7B-44D4-A9AD-F3777F5C2646}"/>
              </a:ext>
            </a:extLst>
          </p:cNvPr>
          <p:cNvSpPr>
            <a:spLocks/>
          </p:cNvSpPr>
          <p:nvPr/>
        </p:nvSpPr>
        <p:spPr bwMode="auto">
          <a:xfrm>
            <a:off x="2244726" y="70040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87" name="Group 386">
            <a:extLst>
              <a:ext uri="{FF2B5EF4-FFF2-40B4-BE49-F238E27FC236}">
                <a16:creationId xmlns:a16="http://schemas.microsoft.com/office/drawing/2014/main" id="{1A25DE0C-DB1B-457F-B15F-1DEF40F8D742}"/>
              </a:ext>
            </a:extLst>
          </p:cNvPr>
          <p:cNvGrpSpPr/>
          <p:nvPr/>
        </p:nvGrpSpPr>
        <p:grpSpPr>
          <a:xfrm>
            <a:off x="2921372" y="910857"/>
            <a:ext cx="444352" cy="494964"/>
            <a:chOff x="6940995" y="926763"/>
            <a:chExt cx="444352" cy="494964"/>
          </a:xfrm>
        </p:grpSpPr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DE34FC8D-B216-4D3C-B4EC-2F708905A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9" name="Group 388">
              <a:extLst>
                <a:ext uri="{FF2B5EF4-FFF2-40B4-BE49-F238E27FC236}">
                  <a16:creationId xmlns:a16="http://schemas.microsoft.com/office/drawing/2014/main" id="{823DEF42-8D93-4BEE-A4BA-250DCB4054C6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390" name="TextBox 389">
                <a:extLst>
                  <a:ext uri="{FF2B5EF4-FFF2-40B4-BE49-F238E27FC236}">
                    <a16:creationId xmlns:a16="http://schemas.microsoft.com/office/drawing/2014/main" id="{BB1FE83B-A923-4468-BF4D-0A5E01A97A22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391" name="Straight Connector 390">
                <a:extLst>
                  <a:ext uri="{FF2B5EF4-FFF2-40B4-BE49-F238E27FC236}">
                    <a16:creationId xmlns:a16="http://schemas.microsoft.com/office/drawing/2014/main" id="{0FA2EDA0-15EA-427E-9FD7-AE331E40CB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92" name="Freeform 11">
            <a:extLst>
              <a:ext uri="{FF2B5EF4-FFF2-40B4-BE49-F238E27FC236}">
                <a16:creationId xmlns:a16="http://schemas.microsoft.com/office/drawing/2014/main" id="{F48F82B6-71D2-45C3-A5A7-7847DE31170F}"/>
              </a:ext>
            </a:extLst>
          </p:cNvPr>
          <p:cNvSpPr>
            <a:spLocks/>
          </p:cNvSpPr>
          <p:nvPr/>
        </p:nvSpPr>
        <p:spPr bwMode="auto">
          <a:xfrm>
            <a:off x="3137716" y="69813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93" name="Group 392">
            <a:extLst>
              <a:ext uri="{FF2B5EF4-FFF2-40B4-BE49-F238E27FC236}">
                <a16:creationId xmlns:a16="http://schemas.microsoft.com/office/drawing/2014/main" id="{60D64425-31EB-495E-AFB7-E7327063CE03}"/>
              </a:ext>
            </a:extLst>
          </p:cNvPr>
          <p:cNvGrpSpPr/>
          <p:nvPr/>
        </p:nvGrpSpPr>
        <p:grpSpPr>
          <a:xfrm>
            <a:off x="3814362" y="908580"/>
            <a:ext cx="444352" cy="494964"/>
            <a:chOff x="6940995" y="926763"/>
            <a:chExt cx="444352" cy="494964"/>
          </a:xfrm>
        </p:grpSpPr>
        <p:cxnSp>
          <p:nvCxnSpPr>
            <p:cNvPr id="394" name="Straight Connector 393">
              <a:extLst>
                <a:ext uri="{FF2B5EF4-FFF2-40B4-BE49-F238E27FC236}">
                  <a16:creationId xmlns:a16="http://schemas.microsoft.com/office/drawing/2014/main" id="{C22F0F1B-4CEB-45B7-BC5F-CDD74789C08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5" name="Group 394">
              <a:extLst>
                <a:ext uri="{FF2B5EF4-FFF2-40B4-BE49-F238E27FC236}">
                  <a16:creationId xmlns:a16="http://schemas.microsoft.com/office/drawing/2014/main" id="{3848DE6C-5C1F-442C-8D06-5DC91EB53EAC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396" name="TextBox 395">
                <a:extLst>
                  <a:ext uri="{FF2B5EF4-FFF2-40B4-BE49-F238E27FC236}">
                    <a16:creationId xmlns:a16="http://schemas.microsoft.com/office/drawing/2014/main" id="{E29F4878-E323-4E7E-A349-2988ADA2A238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32</a:t>
                </a:r>
              </a:p>
            </p:txBody>
          </p:sp>
          <p:cxnSp>
            <p:nvCxnSpPr>
              <p:cNvPr id="397" name="Straight Connector 396">
                <a:extLst>
                  <a:ext uri="{FF2B5EF4-FFF2-40B4-BE49-F238E27FC236}">
                    <a16:creationId xmlns:a16="http://schemas.microsoft.com/office/drawing/2014/main" id="{C54FB30A-8CD5-4705-AA6F-9449041243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98" name="Freeform 11">
            <a:extLst>
              <a:ext uri="{FF2B5EF4-FFF2-40B4-BE49-F238E27FC236}">
                <a16:creationId xmlns:a16="http://schemas.microsoft.com/office/drawing/2014/main" id="{AFBB2CAA-D05A-42DA-AEAF-48BB5F2EDADD}"/>
              </a:ext>
            </a:extLst>
          </p:cNvPr>
          <p:cNvSpPr>
            <a:spLocks/>
          </p:cNvSpPr>
          <p:nvPr/>
        </p:nvSpPr>
        <p:spPr bwMode="auto">
          <a:xfrm>
            <a:off x="4031810" y="69813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99" name="Group 398">
            <a:extLst>
              <a:ext uri="{FF2B5EF4-FFF2-40B4-BE49-F238E27FC236}">
                <a16:creationId xmlns:a16="http://schemas.microsoft.com/office/drawing/2014/main" id="{8E488B80-E3F8-483D-B85D-6467C21B6019}"/>
              </a:ext>
            </a:extLst>
          </p:cNvPr>
          <p:cNvGrpSpPr/>
          <p:nvPr/>
        </p:nvGrpSpPr>
        <p:grpSpPr>
          <a:xfrm>
            <a:off x="4714610" y="908580"/>
            <a:ext cx="444352" cy="494964"/>
            <a:chOff x="6947149" y="926763"/>
            <a:chExt cx="444352" cy="494964"/>
          </a:xfrm>
        </p:grpSpPr>
        <p:cxnSp>
          <p:nvCxnSpPr>
            <p:cNvPr id="400" name="Straight Connector 399">
              <a:extLst>
                <a:ext uri="{FF2B5EF4-FFF2-40B4-BE49-F238E27FC236}">
                  <a16:creationId xmlns:a16="http://schemas.microsoft.com/office/drawing/2014/main" id="{0C41B63C-0E01-4F17-80EC-8F74751C266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6B563DCF-1E0B-4872-9F5F-A97B152AE5B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02" name="TextBox 401">
                <a:extLst>
                  <a:ext uri="{FF2B5EF4-FFF2-40B4-BE49-F238E27FC236}">
                    <a16:creationId xmlns:a16="http://schemas.microsoft.com/office/drawing/2014/main" id="{F7F0B430-BAD5-43B2-A1DC-7A9D894777D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C6C19CEA-9DDA-4A0E-BF01-781A1B27A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04" name="Freeform 11">
            <a:extLst>
              <a:ext uri="{FF2B5EF4-FFF2-40B4-BE49-F238E27FC236}">
                <a16:creationId xmlns:a16="http://schemas.microsoft.com/office/drawing/2014/main" id="{0DA8C08B-2374-4EBD-AAAD-E74F8472BF29}"/>
              </a:ext>
            </a:extLst>
          </p:cNvPr>
          <p:cNvSpPr>
            <a:spLocks/>
          </p:cNvSpPr>
          <p:nvPr/>
        </p:nvSpPr>
        <p:spPr bwMode="auto">
          <a:xfrm>
            <a:off x="4926666" y="70458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05" name="Group 404">
            <a:extLst>
              <a:ext uri="{FF2B5EF4-FFF2-40B4-BE49-F238E27FC236}">
                <a16:creationId xmlns:a16="http://schemas.microsoft.com/office/drawing/2014/main" id="{3CF84418-4CC9-4062-ABAC-1F0005E7408B}"/>
              </a:ext>
            </a:extLst>
          </p:cNvPr>
          <p:cNvGrpSpPr/>
          <p:nvPr/>
        </p:nvGrpSpPr>
        <p:grpSpPr>
          <a:xfrm>
            <a:off x="5609466" y="915037"/>
            <a:ext cx="444352" cy="494964"/>
            <a:chOff x="6947149" y="926763"/>
            <a:chExt cx="444352" cy="494964"/>
          </a:xfrm>
        </p:grpSpPr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637F6670-1E8C-4C13-846D-3538CFF8A40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606870A6-25DC-49A0-8FBD-991800346D1C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08" name="TextBox 407">
                <a:extLst>
                  <a:ext uri="{FF2B5EF4-FFF2-40B4-BE49-F238E27FC236}">
                    <a16:creationId xmlns:a16="http://schemas.microsoft.com/office/drawing/2014/main" id="{76A8AEEC-971E-4517-AC23-6444F65E4E6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48</a:t>
                </a:r>
              </a:p>
            </p:txBody>
          </p:sp>
          <p:cxnSp>
            <p:nvCxnSpPr>
              <p:cNvPr id="409" name="Straight Connector 408">
                <a:extLst>
                  <a:ext uri="{FF2B5EF4-FFF2-40B4-BE49-F238E27FC236}">
                    <a16:creationId xmlns:a16="http://schemas.microsoft.com/office/drawing/2014/main" id="{0B0368EA-0A3D-4515-BB02-FB7321A464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10" name="Freeform 11">
            <a:extLst>
              <a:ext uri="{FF2B5EF4-FFF2-40B4-BE49-F238E27FC236}">
                <a16:creationId xmlns:a16="http://schemas.microsoft.com/office/drawing/2014/main" id="{6EA28849-5F56-45D9-AA13-9BA6DE24FECE}"/>
              </a:ext>
            </a:extLst>
          </p:cNvPr>
          <p:cNvSpPr>
            <a:spLocks/>
          </p:cNvSpPr>
          <p:nvPr/>
        </p:nvSpPr>
        <p:spPr bwMode="auto">
          <a:xfrm>
            <a:off x="5823830" y="70552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11" name="Group 410">
            <a:extLst>
              <a:ext uri="{FF2B5EF4-FFF2-40B4-BE49-F238E27FC236}">
                <a16:creationId xmlns:a16="http://schemas.microsoft.com/office/drawing/2014/main" id="{4EA1DF5E-CCC6-4E21-8244-FEF64CD74074}"/>
              </a:ext>
            </a:extLst>
          </p:cNvPr>
          <p:cNvGrpSpPr/>
          <p:nvPr/>
        </p:nvGrpSpPr>
        <p:grpSpPr>
          <a:xfrm>
            <a:off x="6506630" y="915971"/>
            <a:ext cx="444352" cy="494964"/>
            <a:chOff x="6947149" y="926763"/>
            <a:chExt cx="444352" cy="494964"/>
          </a:xfrm>
        </p:grpSpPr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DA86CAA6-A47A-472E-94C1-F572201B905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3" name="Group 412">
              <a:extLst>
                <a:ext uri="{FF2B5EF4-FFF2-40B4-BE49-F238E27FC236}">
                  <a16:creationId xmlns:a16="http://schemas.microsoft.com/office/drawing/2014/main" id="{AA415B71-8CBE-4868-ADDD-7D001EE6230C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14" name="TextBox 413">
                <a:extLst>
                  <a:ext uri="{FF2B5EF4-FFF2-40B4-BE49-F238E27FC236}">
                    <a16:creationId xmlns:a16="http://schemas.microsoft.com/office/drawing/2014/main" id="{33706CB7-BA69-4A75-88FB-100989F21D48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56</a:t>
                </a:r>
              </a:p>
            </p:txBody>
          </p:sp>
          <p:cxnSp>
            <p:nvCxnSpPr>
              <p:cNvPr id="415" name="Straight Connector 414">
                <a:extLst>
                  <a:ext uri="{FF2B5EF4-FFF2-40B4-BE49-F238E27FC236}">
                    <a16:creationId xmlns:a16="http://schemas.microsoft.com/office/drawing/2014/main" id="{61B292FB-F540-438C-BDBF-7239BD114D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16" name="Freeform 11">
            <a:extLst>
              <a:ext uri="{FF2B5EF4-FFF2-40B4-BE49-F238E27FC236}">
                <a16:creationId xmlns:a16="http://schemas.microsoft.com/office/drawing/2014/main" id="{D07842AC-2249-4749-B7E6-1EC226DAA431}"/>
              </a:ext>
            </a:extLst>
          </p:cNvPr>
          <p:cNvSpPr>
            <a:spLocks/>
          </p:cNvSpPr>
          <p:nvPr/>
        </p:nvSpPr>
        <p:spPr bwMode="auto">
          <a:xfrm>
            <a:off x="6714577" y="70871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77C248AD-884C-4954-806B-161EC7E884FF}"/>
              </a:ext>
            </a:extLst>
          </p:cNvPr>
          <p:cNvGrpSpPr/>
          <p:nvPr/>
        </p:nvGrpSpPr>
        <p:grpSpPr>
          <a:xfrm>
            <a:off x="7397377" y="919164"/>
            <a:ext cx="444352" cy="494964"/>
            <a:chOff x="6947149" y="926763"/>
            <a:chExt cx="444352" cy="494964"/>
          </a:xfrm>
        </p:grpSpPr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A9FF0D95-A35C-4CBB-8F5F-22568C4D9C5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9" name="Group 418">
              <a:extLst>
                <a:ext uri="{FF2B5EF4-FFF2-40B4-BE49-F238E27FC236}">
                  <a16:creationId xmlns:a16="http://schemas.microsoft.com/office/drawing/2014/main" id="{C1433C74-279B-4C9B-BE09-2A911F19756A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20" name="TextBox 419">
                <a:extLst>
                  <a:ext uri="{FF2B5EF4-FFF2-40B4-BE49-F238E27FC236}">
                    <a16:creationId xmlns:a16="http://schemas.microsoft.com/office/drawing/2014/main" id="{1932231C-5E8B-40A3-8BE1-CFCB33778B0B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64</a:t>
                </a:r>
              </a:p>
            </p:txBody>
          </p: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269BE400-E198-44D8-A72E-BC8BEB4469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22" name="Freeform 11">
            <a:extLst>
              <a:ext uri="{FF2B5EF4-FFF2-40B4-BE49-F238E27FC236}">
                <a16:creationId xmlns:a16="http://schemas.microsoft.com/office/drawing/2014/main" id="{88BB435E-6DD0-404B-8524-04F116BE143C}"/>
              </a:ext>
            </a:extLst>
          </p:cNvPr>
          <p:cNvSpPr>
            <a:spLocks/>
          </p:cNvSpPr>
          <p:nvPr/>
        </p:nvSpPr>
        <p:spPr bwMode="auto">
          <a:xfrm>
            <a:off x="7607471" y="71030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E7E3F6C4-6D5D-4B8B-87B9-28C1279F9AF3}"/>
              </a:ext>
            </a:extLst>
          </p:cNvPr>
          <p:cNvGrpSpPr/>
          <p:nvPr/>
        </p:nvGrpSpPr>
        <p:grpSpPr>
          <a:xfrm>
            <a:off x="8290271" y="920757"/>
            <a:ext cx="444352" cy="494964"/>
            <a:chOff x="6947149" y="926763"/>
            <a:chExt cx="444352" cy="494964"/>
          </a:xfrm>
        </p:grpSpPr>
        <p:cxnSp>
          <p:nvCxnSpPr>
            <p:cNvPr id="424" name="Straight Connector 423">
              <a:extLst>
                <a:ext uri="{FF2B5EF4-FFF2-40B4-BE49-F238E27FC236}">
                  <a16:creationId xmlns:a16="http://schemas.microsoft.com/office/drawing/2014/main" id="{DA5D419F-4F5F-42AF-933E-FE8F81EE759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25" name="Group 424">
              <a:extLst>
                <a:ext uri="{FF2B5EF4-FFF2-40B4-BE49-F238E27FC236}">
                  <a16:creationId xmlns:a16="http://schemas.microsoft.com/office/drawing/2014/main" id="{BF1D7D19-2CB6-472A-AE6F-7B53F9E28C17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26" name="TextBox 425">
                <a:extLst>
                  <a:ext uri="{FF2B5EF4-FFF2-40B4-BE49-F238E27FC236}">
                    <a16:creationId xmlns:a16="http://schemas.microsoft.com/office/drawing/2014/main" id="{36938C0F-3C4A-4383-ABE8-884D9917C4DE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72</a:t>
                </a:r>
              </a:p>
            </p:txBody>
          </p:sp>
          <p:cxnSp>
            <p:nvCxnSpPr>
              <p:cNvPr id="427" name="Straight Connector 426">
                <a:extLst>
                  <a:ext uri="{FF2B5EF4-FFF2-40B4-BE49-F238E27FC236}">
                    <a16:creationId xmlns:a16="http://schemas.microsoft.com/office/drawing/2014/main" id="{8C09F26D-1854-4529-B1DB-4423EE0A5A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28" name="Freeform 11">
            <a:extLst>
              <a:ext uri="{FF2B5EF4-FFF2-40B4-BE49-F238E27FC236}">
                <a16:creationId xmlns:a16="http://schemas.microsoft.com/office/drawing/2014/main" id="{3076B9BB-7397-4855-A22F-E32750474D40}"/>
              </a:ext>
            </a:extLst>
          </p:cNvPr>
          <p:cNvSpPr>
            <a:spLocks/>
          </p:cNvSpPr>
          <p:nvPr/>
        </p:nvSpPr>
        <p:spPr bwMode="auto">
          <a:xfrm>
            <a:off x="8491192" y="70458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41A48E52-A639-4A7D-9C7F-77D509A89B6F}"/>
              </a:ext>
            </a:extLst>
          </p:cNvPr>
          <p:cNvGrpSpPr/>
          <p:nvPr/>
        </p:nvGrpSpPr>
        <p:grpSpPr>
          <a:xfrm>
            <a:off x="9173992" y="915037"/>
            <a:ext cx="444352" cy="494964"/>
            <a:chOff x="6947149" y="926763"/>
            <a:chExt cx="444352" cy="494964"/>
          </a:xfrm>
        </p:grpSpPr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FE7AA4C0-4BE9-4202-B9E9-8D0847A39F5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1" name="Group 430">
              <a:extLst>
                <a:ext uri="{FF2B5EF4-FFF2-40B4-BE49-F238E27FC236}">
                  <a16:creationId xmlns:a16="http://schemas.microsoft.com/office/drawing/2014/main" id="{19453CC9-4E22-4929-9BF8-52E90E923284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32" name="TextBox 431">
                <a:extLst>
                  <a:ext uri="{FF2B5EF4-FFF2-40B4-BE49-F238E27FC236}">
                    <a16:creationId xmlns:a16="http://schemas.microsoft.com/office/drawing/2014/main" id="{697DBEB8-CA3C-4A73-B2E8-97D217898336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80</a:t>
                </a:r>
              </a:p>
            </p:txBody>
          </p:sp>
          <p:cxnSp>
            <p:nvCxnSpPr>
              <p:cNvPr id="433" name="Straight Connector 432">
                <a:extLst>
                  <a:ext uri="{FF2B5EF4-FFF2-40B4-BE49-F238E27FC236}">
                    <a16:creationId xmlns:a16="http://schemas.microsoft.com/office/drawing/2014/main" id="{7665ABA7-5026-4916-A816-ABC65635D9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34" name="Freeform 11">
            <a:extLst>
              <a:ext uri="{FF2B5EF4-FFF2-40B4-BE49-F238E27FC236}">
                <a16:creationId xmlns:a16="http://schemas.microsoft.com/office/drawing/2014/main" id="{D4597553-0398-428E-B45E-B8601D6B6CC3}"/>
              </a:ext>
            </a:extLst>
          </p:cNvPr>
          <p:cNvSpPr>
            <a:spLocks/>
          </p:cNvSpPr>
          <p:nvPr/>
        </p:nvSpPr>
        <p:spPr bwMode="auto">
          <a:xfrm>
            <a:off x="9393536" y="71030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9D137892-FDE4-4461-8671-2016E602B72D}"/>
              </a:ext>
            </a:extLst>
          </p:cNvPr>
          <p:cNvGrpSpPr/>
          <p:nvPr/>
        </p:nvGrpSpPr>
        <p:grpSpPr>
          <a:xfrm>
            <a:off x="10076336" y="920757"/>
            <a:ext cx="444352" cy="494964"/>
            <a:chOff x="6947149" y="926763"/>
            <a:chExt cx="444352" cy="494964"/>
          </a:xfrm>
        </p:grpSpPr>
        <p:cxnSp>
          <p:nvCxnSpPr>
            <p:cNvPr id="436" name="Straight Connector 435">
              <a:extLst>
                <a:ext uri="{FF2B5EF4-FFF2-40B4-BE49-F238E27FC236}">
                  <a16:creationId xmlns:a16="http://schemas.microsoft.com/office/drawing/2014/main" id="{75F2A2A8-692A-46A7-A410-031684C1D0D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7" name="Group 436">
              <a:extLst>
                <a:ext uri="{FF2B5EF4-FFF2-40B4-BE49-F238E27FC236}">
                  <a16:creationId xmlns:a16="http://schemas.microsoft.com/office/drawing/2014/main" id="{333AFAEA-DD0E-4815-A891-87B923EC13C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38" name="TextBox 437">
                <a:extLst>
                  <a:ext uri="{FF2B5EF4-FFF2-40B4-BE49-F238E27FC236}">
                    <a16:creationId xmlns:a16="http://schemas.microsoft.com/office/drawing/2014/main" id="{757EBF91-DCCE-4F1B-8BAD-E4BE396CDD2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88</a:t>
                </a:r>
              </a:p>
            </p:txBody>
          </p:sp>
          <p:cxnSp>
            <p:nvCxnSpPr>
              <p:cNvPr id="439" name="Straight Connector 438">
                <a:extLst>
                  <a:ext uri="{FF2B5EF4-FFF2-40B4-BE49-F238E27FC236}">
                    <a16:creationId xmlns:a16="http://schemas.microsoft.com/office/drawing/2014/main" id="{27F197B9-F0B5-4367-BF45-D9133E6E87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40" name="Freeform 11">
            <a:extLst>
              <a:ext uri="{FF2B5EF4-FFF2-40B4-BE49-F238E27FC236}">
                <a16:creationId xmlns:a16="http://schemas.microsoft.com/office/drawing/2014/main" id="{9D67E9AB-C077-4AEE-9621-EF3E673C5555}"/>
              </a:ext>
            </a:extLst>
          </p:cNvPr>
          <p:cNvSpPr>
            <a:spLocks/>
          </p:cNvSpPr>
          <p:nvPr/>
        </p:nvSpPr>
        <p:spPr bwMode="auto">
          <a:xfrm>
            <a:off x="10280093" y="70385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41" name="Group 440">
            <a:extLst>
              <a:ext uri="{FF2B5EF4-FFF2-40B4-BE49-F238E27FC236}">
                <a16:creationId xmlns:a16="http://schemas.microsoft.com/office/drawing/2014/main" id="{BC9E10F8-DDD9-4AC6-BA9F-A6197C83438D}"/>
              </a:ext>
            </a:extLst>
          </p:cNvPr>
          <p:cNvGrpSpPr/>
          <p:nvPr/>
        </p:nvGrpSpPr>
        <p:grpSpPr>
          <a:xfrm>
            <a:off x="10954940" y="914298"/>
            <a:ext cx="444352" cy="494964"/>
            <a:chOff x="6939196" y="926763"/>
            <a:chExt cx="444352" cy="494964"/>
          </a:xfrm>
        </p:grpSpPr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2E042C7B-E41F-4B56-A144-922881A5A5E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43" name="Group 442">
              <a:extLst>
                <a:ext uri="{FF2B5EF4-FFF2-40B4-BE49-F238E27FC236}">
                  <a16:creationId xmlns:a16="http://schemas.microsoft.com/office/drawing/2014/main" id="{80712B19-2A21-4D28-885B-025B667FEF92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444" name="TextBox 443">
                <a:extLst>
                  <a:ext uri="{FF2B5EF4-FFF2-40B4-BE49-F238E27FC236}">
                    <a16:creationId xmlns:a16="http://schemas.microsoft.com/office/drawing/2014/main" id="{A8816C8A-DBAA-46AE-A3F3-1A1421A829EE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96</a:t>
                </a:r>
              </a:p>
            </p:txBody>
          </p:sp>
          <p:cxnSp>
            <p:nvCxnSpPr>
              <p:cNvPr id="445" name="Straight Connector 444">
                <a:extLst>
                  <a:ext uri="{FF2B5EF4-FFF2-40B4-BE49-F238E27FC236}">
                    <a16:creationId xmlns:a16="http://schemas.microsoft.com/office/drawing/2014/main" id="{47F9A8C1-800B-4DAA-8545-333F765ABD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3237E3A-A8D3-462A-A09E-4BA7C1655165}"/>
              </a:ext>
            </a:extLst>
          </p:cNvPr>
          <p:cNvGrpSpPr/>
          <p:nvPr/>
        </p:nvGrpSpPr>
        <p:grpSpPr>
          <a:xfrm>
            <a:off x="1274654" y="1426340"/>
            <a:ext cx="9987708" cy="829785"/>
            <a:chOff x="1274654" y="1426340"/>
            <a:chExt cx="9987708" cy="829785"/>
          </a:xfrm>
        </p:grpSpPr>
        <p:pic>
          <p:nvPicPr>
            <p:cNvPr id="448" name="Picture 447">
              <a:extLst>
                <a:ext uri="{FF2B5EF4-FFF2-40B4-BE49-F238E27FC236}">
                  <a16:creationId xmlns:a16="http://schemas.microsoft.com/office/drawing/2014/main" id="{E86E28B4-4BA2-4026-AC8F-03CEDAA5DF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274654" y="143732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9" name="Picture 448">
              <a:extLst>
                <a:ext uri="{FF2B5EF4-FFF2-40B4-BE49-F238E27FC236}">
                  <a16:creationId xmlns:a16="http://schemas.microsoft.com/office/drawing/2014/main" id="{D18BC91F-43AB-4EEF-8812-F4D1FCB325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276047" y="186775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2" name="Picture 451">
              <a:extLst>
                <a:ext uri="{FF2B5EF4-FFF2-40B4-BE49-F238E27FC236}">
                  <a16:creationId xmlns:a16="http://schemas.microsoft.com/office/drawing/2014/main" id="{994CCE90-FD03-45A0-80B8-D04A5C6371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276614" y="165324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3" name="Picture 452">
              <a:extLst>
                <a:ext uri="{FF2B5EF4-FFF2-40B4-BE49-F238E27FC236}">
                  <a16:creationId xmlns:a16="http://schemas.microsoft.com/office/drawing/2014/main" id="{C9426DE1-16D2-454B-A549-DFBA4F095D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274953" y="208434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7" name="Picture 456">
              <a:extLst>
                <a:ext uri="{FF2B5EF4-FFF2-40B4-BE49-F238E27FC236}">
                  <a16:creationId xmlns:a16="http://schemas.microsoft.com/office/drawing/2014/main" id="{24EC908C-9635-4B98-A9AE-6F16D5AC43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2158774" y="143549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8" name="Picture 457">
              <a:extLst>
                <a:ext uri="{FF2B5EF4-FFF2-40B4-BE49-F238E27FC236}">
                  <a16:creationId xmlns:a16="http://schemas.microsoft.com/office/drawing/2014/main" id="{C1E48B57-7439-40BF-B367-C8E0CF10A0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2160167" y="186592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1" name="Picture 460">
              <a:extLst>
                <a:ext uri="{FF2B5EF4-FFF2-40B4-BE49-F238E27FC236}">
                  <a16:creationId xmlns:a16="http://schemas.microsoft.com/office/drawing/2014/main" id="{A77F1F35-A7BA-47E2-8CD9-CB6A9AC772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2160734" y="16514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2" name="Picture 461">
              <a:extLst>
                <a:ext uri="{FF2B5EF4-FFF2-40B4-BE49-F238E27FC236}">
                  <a16:creationId xmlns:a16="http://schemas.microsoft.com/office/drawing/2014/main" id="{2D141610-62CB-4F31-A85E-7A9A5B4D7F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2159073" y="208251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6" name="Picture 465">
              <a:extLst>
                <a:ext uri="{FF2B5EF4-FFF2-40B4-BE49-F238E27FC236}">
                  <a16:creationId xmlns:a16="http://schemas.microsoft.com/office/drawing/2014/main" id="{37225A41-2EE5-4D3F-9139-B99E5449C2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053088" y="143549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7" name="Picture 466">
              <a:extLst>
                <a:ext uri="{FF2B5EF4-FFF2-40B4-BE49-F238E27FC236}">
                  <a16:creationId xmlns:a16="http://schemas.microsoft.com/office/drawing/2014/main" id="{DC6EDF27-9C82-4DBE-AF43-14D49B94FE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054481" y="186592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0" name="Picture 469">
              <a:extLst>
                <a:ext uri="{FF2B5EF4-FFF2-40B4-BE49-F238E27FC236}">
                  <a16:creationId xmlns:a16="http://schemas.microsoft.com/office/drawing/2014/main" id="{F203F0C1-54FD-4E8A-B13A-936710601A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055048" y="16514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1" name="Picture 470">
              <a:extLst>
                <a:ext uri="{FF2B5EF4-FFF2-40B4-BE49-F238E27FC236}">
                  <a16:creationId xmlns:a16="http://schemas.microsoft.com/office/drawing/2014/main" id="{031160B5-AEA7-41ED-939D-0E1683F06A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053387" y="208251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5" name="Picture 474">
              <a:extLst>
                <a:ext uri="{FF2B5EF4-FFF2-40B4-BE49-F238E27FC236}">
                  <a16:creationId xmlns:a16="http://schemas.microsoft.com/office/drawing/2014/main" id="{EDFE9750-A9EB-48F0-8A82-5F9E342895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941219" y="143366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6" name="Picture 475">
              <a:extLst>
                <a:ext uri="{FF2B5EF4-FFF2-40B4-BE49-F238E27FC236}">
                  <a16:creationId xmlns:a16="http://schemas.microsoft.com/office/drawing/2014/main" id="{E3A8CDB8-A3CD-40C1-92A1-50E84D2D32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942612" y="186409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9" name="Picture 478">
              <a:extLst>
                <a:ext uri="{FF2B5EF4-FFF2-40B4-BE49-F238E27FC236}">
                  <a16:creationId xmlns:a16="http://schemas.microsoft.com/office/drawing/2014/main" id="{19C037B5-7A7F-4380-8A11-B236906C9C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943179" y="164958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0" name="Picture 479">
              <a:extLst>
                <a:ext uri="{FF2B5EF4-FFF2-40B4-BE49-F238E27FC236}">
                  <a16:creationId xmlns:a16="http://schemas.microsoft.com/office/drawing/2014/main" id="{8BB5EABD-EAB1-463E-AA25-D8CD16A524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941518" y="208068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4" name="Picture 483">
              <a:extLst>
                <a:ext uri="{FF2B5EF4-FFF2-40B4-BE49-F238E27FC236}">
                  <a16:creationId xmlns:a16="http://schemas.microsoft.com/office/drawing/2014/main" id="{FB8E1553-097C-4F34-B2D2-D9E68A131E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4841941" y="143366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5" name="Picture 484">
              <a:extLst>
                <a:ext uri="{FF2B5EF4-FFF2-40B4-BE49-F238E27FC236}">
                  <a16:creationId xmlns:a16="http://schemas.microsoft.com/office/drawing/2014/main" id="{ADC3782E-19D6-472A-88B6-12EF128ACF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4843334" y="186409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8" name="Picture 487">
              <a:extLst>
                <a:ext uri="{FF2B5EF4-FFF2-40B4-BE49-F238E27FC236}">
                  <a16:creationId xmlns:a16="http://schemas.microsoft.com/office/drawing/2014/main" id="{0902D944-080F-4223-9ABC-AE687D4D47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4843901" y="164958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9" name="Picture 488">
              <a:extLst>
                <a:ext uri="{FF2B5EF4-FFF2-40B4-BE49-F238E27FC236}">
                  <a16:creationId xmlns:a16="http://schemas.microsoft.com/office/drawing/2014/main" id="{F97D0121-2032-4DFD-B917-999F09F1A1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4842240" y="208068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3" name="Picture 492">
              <a:extLst>
                <a:ext uri="{FF2B5EF4-FFF2-40B4-BE49-F238E27FC236}">
                  <a16:creationId xmlns:a16="http://schemas.microsoft.com/office/drawing/2014/main" id="{AB796A39-DB25-4171-9988-E073D75D01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5726061" y="143183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4" name="Picture 493">
              <a:extLst>
                <a:ext uri="{FF2B5EF4-FFF2-40B4-BE49-F238E27FC236}">
                  <a16:creationId xmlns:a16="http://schemas.microsoft.com/office/drawing/2014/main" id="{CFA642D0-42ED-4F55-A0C9-84563EEB4B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5727454" y="186226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7" name="Picture 496">
              <a:extLst>
                <a:ext uri="{FF2B5EF4-FFF2-40B4-BE49-F238E27FC236}">
                  <a16:creationId xmlns:a16="http://schemas.microsoft.com/office/drawing/2014/main" id="{9E95082A-CC38-4EC3-9EDB-4DD9E0486D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5728021" y="164775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8" name="Picture 497">
              <a:extLst>
                <a:ext uri="{FF2B5EF4-FFF2-40B4-BE49-F238E27FC236}">
                  <a16:creationId xmlns:a16="http://schemas.microsoft.com/office/drawing/2014/main" id="{3DFF9427-A22E-4AD4-B9B6-0002B8E966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5726360" y="207885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2" name="Picture 501">
              <a:extLst>
                <a:ext uri="{FF2B5EF4-FFF2-40B4-BE49-F238E27FC236}">
                  <a16:creationId xmlns:a16="http://schemas.microsoft.com/office/drawing/2014/main" id="{5F4409B4-E641-4F17-9096-19C720447B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6616364" y="143183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3" name="Picture 502">
              <a:extLst>
                <a:ext uri="{FF2B5EF4-FFF2-40B4-BE49-F238E27FC236}">
                  <a16:creationId xmlns:a16="http://schemas.microsoft.com/office/drawing/2014/main" id="{808B6886-8A85-4684-A4B4-41B36106B4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6617757" y="186226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6" name="Picture 505">
              <a:extLst>
                <a:ext uri="{FF2B5EF4-FFF2-40B4-BE49-F238E27FC236}">
                  <a16:creationId xmlns:a16="http://schemas.microsoft.com/office/drawing/2014/main" id="{42C952A2-521C-41AE-B445-3749CEC548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6618324" y="164775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7" name="Picture 506">
              <a:extLst>
                <a:ext uri="{FF2B5EF4-FFF2-40B4-BE49-F238E27FC236}">
                  <a16:creationId xmlns:a16="http://schemas.microsoft.com/office/drawing/2014/main" id="{64221595-7D52-4A22-BC1E-EAB9757081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6616663" y="207885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1" name="Picture 510">
              <a:extLst>
                <a:ext uri="{FF2B5EF4-FFF2-40B4-BE49-F238E27FC236}">
                  <a16:creationId xmlns:a16="http://schemas.microsoft.com/office/drawing/2014/main" id="{505C220B-9EDB-469E-B41D-705AA4A2C4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7508506" y="143000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2" name="Picture 511">
              <a:extLst>
                <a:ext uri="{FF2B5EF4-FFF2-40B4-BE49-F238E27FC236}">
                  <a16:creationId xmlns:a16="http://schemas.microsoft.com/office/drawing/2014/main" id="{96D55D9A-E0B7-4F42-92AC-4F20A61725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7509899" y="186043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5" name="Picture 514">
              <a:extLst>
                <a:ext uri="{FF2B5EF4-FFF2-40B4-BE49-F238E27FC236}">
                  <a16:creationId xmlns:a16="http://schemas.microsoft.com/office/drawing/2014/main" id="{8E8EEAFA-884A-4FF4-92BE-727EA89F79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7510466" y="164592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6" name="Picture 515">
              <a:extLst>
                <a:ext uri="{FF2B5EF4-FFF2-40B4-BE49-F238E27FC236}">
                  <a16:creationId xmlns:a16="http://schemas.microsoft.com/office/drawing/2014/main" id="{0BD908AF-99CA-4BD8-8578-939C4E3BF5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7508805" y="207702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0" name="Picture 519">
              <a:extLst>
                <a:ext uri="{FF2B5EF4-FFF2-40B4-BE49-F238E27FC236}">
                  <a16:creationId xmlns:a16="http://schemas.microsoft.com/office/drawing/2014/main" id="{A507D432-9BC1-4547-A032-67FEF26698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8413591" y="143000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1" name="Picture 520">
              <a:extLst>
                <a:ext uri="{FF2B5EF4-FFF2-40B4-BE49-F238E27FC236}">
                  <a16:creationId xmlns:a16="http://schemas.microsoft.com/office/drawing/2014/main" id="{461CF422-D9BF-4BD6-81C9-AE09D5621C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8414984" y="186043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4" name="Picture 523">
              <a:extLst>
                <a:ext uri="{FF2B5EF4-FFF2-40B4-BE49-F238E27FC236}">
                  <a16:creationId xmlns:a16="http://schemas.microsoft.com/office/drawing/2014/main" id="{E7D574B4-707C-4C91-A1C8-F3AB796EB9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8415551" y="164592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5" name="Picture 524">
              <a:extLst>
                <a:ext uri="{FF2B5EF4-FFF2-40B4-BE49-F238E27FC236}">
                  <a16:creationId xmlns:a16="http://schemas.microsoft.com/office/drawing/2014/main" id="{A7AF0E67-0F0C-4869-9006-9E50DDAC90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8413890" y="207702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9" name="Picture 528">
              <a:extLst>
                <a:ext uri="{FF2B5EF4-FFF2-40B4-BE49-F238E27FC236}">
                  <a16:creationId xmlns:a16="http://schemas.microsoft.com/office/drawing/2014/main" id="{E5283DDB-BB1B-4C50-9AF7-7D8417D83F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9301944" y="142817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0" name="Picture 529">
              <a:extLst>
                <a:ext uri="{FF2B5EF4-FFF2-40B4-BE49-F238E27FC236}">
                  <a16:creationId xmlns:a16="http://schemas.microsoft.com/office/drawing/2014/main" id="{B11163DE-5E7D-4BD2-84FF-3C6A7A09DD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9303337" y="185860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3" name="Picture 532">
              <a:extLst>
                <a:ext uri="{FF2B5EF4-FFF2-40B4-BE49-F238E27FC236}">
                  <a16:creationId xmlns:a16="http://schemas.microsoft.com/office/drawing/2014/main" id="{3B01A8AA-9E74-4770-B6F3-81FCA85D08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9303904" y="164409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4" name="Picture 533">
              <a:extLst>
                <a:ext uri="{FF2B5EF4-FFF2-40B4-BE49-F238E27FC236}">
                  <a16:creationId xmlns:a16="http://schemas.microsoft.com/office/drawing/2014/main" id="{81A5123C-39DA-4B1F-8075-9F0CB6B4E8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9302243" y="207519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8" name="Picture 537">
              <a:extLst>
                <a:ext uri="{FF2B5EF4-FFF2-40B4-BE49-F238E27FC236}">
                  <a16:creationId xmlns:a16="http://schemas.microsoft.com/office/drawing/2014/main" id="{66631900-5093-453F-96FA-5445F5CD84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0192247" y="142817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9" name="Picture 538">
              <a:extLst>
                <a:ext uri="{FF2B5EF4-FFF2-40B4-BE49-F238E27FC236}">
                  <a16:creationId xmlns:a16="http://schemas.microsoft.com/office/drawing/2014/main" id="{100B328D-12FD-4F56-897A-BB6BE620BD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0193640" y="185860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2" name="Picture 541">
              <a:extLst>
                <a:ext uri="{FF2B5EF4-FFF2-40B4-BE49-F238E27FC236}">
                  <a16:creationId xmlns:a16="http://schemas.microsoft.com/office/drawing/2014/main" id="{3083CFF4-D22F-40CA-8EBB-C948914D0A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0194207" y="164409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3" name="Picture 542">
              <a:extLst>
                <a:ext uri="{FF2B5EF4-FFF2-40B4-BE49-F238E27FC236}">
                  <a16:creationId xmlns:a16="http://schemas.microsoft.com/office/drawing/2014/main" id="{943696BE-13A2-41B0-8AF9-0ED2F0C443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0192546" y="207519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7" name="Picture 546">
              <a:extLst>
                <a:ext uri="{FF2B5EF4-FFF2-40B4-BE49-F238E27FC236}">
                  <a16:creationId xmlns:a16="http://schemas.microsoft.com/office/drawing/2014/main" id="{91ABE8D0-A03B-49D6-A0A8-9264D8F02E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1088622" y="142634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8" name="Picture 547">
              <a:extLst>
                <a:ext uri="{FF2B5EF4-FFF2-40B4-BE49-F238E27FC236}">
                  <a16:creationId xmlns:a16="http://schemas.microsoft.com/office/drawing/2014/main" id="{40E6575A-B749-4F85-8D85-0864E856A4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1090015" y="185677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1" name="Picture 550">
              <a:extLst>
                <a:ext uri="{FF2B5EF4-FFF2-40B4-BE49-F238E27FC236}">
                  <a16:creationId xmlns:a16="http://schemas.microsoft.com/office/drawing/2014/main" id="{5896CB4C-BAC8-4C9A-A6EA-0475D1D6D2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1090582" y="164226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2" name="Picture 551">
              <a:extLst>
                <a:ext uri="{FF2B5EF4-FFF2-40B4-BE49-F238E27FC236}">
                  <a16:creationId xmlns:a16="http://schemas.microsoft.com/office/drawing/2014/main" id="{E652D2C2-837E-4194-838B-0DE20B2B46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1088921" y="2073359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8D18EF7-5D45-4D53-BF72-BA1FB7070979}"/>
              </a:ext>
            </a:extLst>
          </p:cNvPr>
          <p:cNvGrpSpPr/>
          <p:nvPr/>
        </p:nvGrpSpPr>
        <p:grpSpPr>
          <a:xfrm>
            <a:off x="1274653" y="2287977"/>
            <a:ext cx="9987017" cy="823850"/>
            <a:chOff x="1274653" y="2287977"/>
            <a:chExt cx="9987017" cy="823850"/>
          </a:xfrm>
        </p:grpSpPr>
        <p:pic>
          <p:nvPicPr>
            <p:cNvPr id="450" name="Picture 449">
              <a:extLst>
                <a:ext uri="{FF2B5EF4-FFF2-40B4-BE49-F238E27FC236}">
                  <a16:creationId xmlns:a16="http://schemas.microsoft.com/office/drawing/2014/main" id="{80074522-11E0-4F40-B0B3-30B3CC50A7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274653" y="229896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1" name="Picture 450">
              <a:extLst>
                <a:ext uri="{FF2B5EF4-FFF2-40B4-BE49-F238E27FC236}">
                  <a16:creationId xmlns:a16="http://schemas.microsoft.com/office/drawing/2014/main" id="{35ED6EA4-976A-4789-919B-2C2BCEA3BE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275922" y="272665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4" name="Picture 453">
              <a:extLst>
                <a:ext uri="{FF2B5EF4-FFF2-40B4-BE49-F238E27FC236}">
                  <a16:creationId xmlns:a16="http://schemas.microsoft.com/office/drawing/2014/main" id="{D35155DB-D600-4C48-A901-4BD7DC8DB8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274653" y="251326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5" name="Picture 454">
              <a:extLst>
                <a:ext uri="{FF2B5EF4-FFF2-40B4-BE49-F238E27FC236}">
                  <a16:creationId xmlns:a16="http://schemas.microsoft.com/office/drawing/2014/main" id="{5294F80A-4601-4B81-9396-AB4235C7C9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274653" y="294004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9" name="Picture 458">
              <a:extLst>
                <a:ext uri="{FF2B5EF4-FFF2-40B4-BE49-F238E27FC236}">
                  <a16:creationId xmlns:a16="http://schemas.microsoft.com/office/drawing/2014/main" id="{7D5AC224-D6DE-4D12-8154-66B3907CA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2158773" y="229713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0" name="Picture 459">
              <a:extLst>
                <a:ext uri="{FF2B5EF4-FFF2-40B4-BE49-F238E27FC236}">
                  <a16:creationId xmlns:a16="http://schemas.microsoft.com/office/drawing/2014/main" id="{FF16130C-C7D1-4A03-BDD9-EE849FB2DC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2160042" y="272482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3" name="Picture 462">
              <a:extLst>
                <a:ext uri="{FF2B5EF4-FFF2-40B4-BE49-F238E27FC236}">
                  <a16:creationId xmlns:a16="http://schemas.microsoft.com/office/drawing/2014/main" id="{5E3D1F86-A026-4E27-B9FF-6D2C229A36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2158773" y="251143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4" name="Picture 463">
              <a:extLst>
                <a:ext uri="{FF2B5EF4-FFF2-40B4-BE49-F238E27FC236}">
                  <a16:creationId xmlns:a16="http://schemas.microsoft.com/office/drawing/2014/main" id="{DC84B45E-E500-4044-9053-69CC9C5F17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2158773" y="29382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8" name="Picture 467">
              <a:extLst>
                <a:ext uri="{FF2B5EF4-FFF2-40B4-BE49-F238E27FC236}">
                  <a16:creationId xmlns:a16="http://schemas.microsoft.com/office/drawing/2014/main" id="{AF9B04D6-6DD2-4094-A0F3-5F9FD9BAC4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053087" y="229713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9" name="Picture 468">
              <a:extLst>
                <a:ext uri="{FF2B5EF4-FFF2-40B4-BE49-F238E27FC236}">
                  <a16:creationId xmlns:a16="http://schemas.microsoft.com/office/drawing/2014/main" id="{A6394119-F24E-4941-A3BE-7CE5649B08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054356" y="272482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2" name="Picture 471">
              <a:extLst>
                <a:ext uri="{FF2B5EF4-FFF2-40B4-BE49-F238E27FC236}">
                  <a16:creationId xmlns:a16="http://schemas.microsoft.com/office/drawing/2014/main" id="{46866CCD-58D0-44C1-B3A3-890364DB5C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053087" y="251143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3" name="Picture 472">
              <a:extLst>
                <a:ext uri="{FF2B5EF4-FFF2-40B4-BE49-F238E27FC236}">
                  <a16:creationId xmlns:a16="http://schemas.microsoft.com/office/drawing/2014/main" id="{3062B396-B115-417E-904F-42D27F8C5A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053087" y="29382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7" name="Picture 476">
              <a:extLst>
                <a:ext uri="{FF2B5EF4-FFF2-40B4-BE49-F238E27FC236}">
                  <a16:creationId xmlns:a16="http://schemas.microsoft.com/office/drawing/2014/main" id="{B181C02F-86C7-45A8-B2C1-8239204720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941218" y="229530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8" name="Picture 477">
              <a:extLst>
                <a:ext uri="{FF2B5EF4-FFF2-40B4-BE49-F238E27FC236}">
                  <a16:creationId xmlns:a16="http://schemas.microsoft.com/office/drawing/2014/main" id="{211CD699-E97B-455E-B6E8-2A20754C66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942487" y="272299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1" name="Picture 480">
              <a:extLst>
                <a:ext uri="{FF2B5EF4-FFF2-40B4-BE49-F238E27FC236}">
                  <a16:creationId xmlns:a16="http://schemas.microsoft.com/office/drawing/2014/main" id="{70C01784-B3BF-4DBC-B74D-A991265E75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941218" y="250960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2" name="Picture 481">
              <a:extLst>
                <a:ext uri="{FF2B5EF4-FFF2-40B4-BE49-F238E27FC236}">
                  <a16:creationId xmlns:a16="http://schemas.microsoft.com/office/drawing/2014/main" id="{A448AE14-598E-40DA-BBE4-4EA05E94BA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941218" y="293638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6" name="Picture 485">
              <a:extLst>
                <a:ext uri="{FF2B5EF4-FFF2-40B4-BE49-F238E27FC236}">
                  <a16:creationId xmlns:a16="http://schemas.microsoft.com/office/drawing/2014/main" id="{3D6CEE0B-B799-4A5C-8459-4BF22C0484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4841940" y="229530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7" name="Picture 486">
              <a:extLst>
                <a:ext uri="{FF2B5EF4-FFF2-40B4-BE49-F238E27FC236}">
                  <a16:creationId xmlns:a16="http://schemas.microsoft.com/office/drawing/2014/main" id="{AA852773-CA46-46DB-AAB0-97C054814A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4843209" y="272299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0" name="Picture 489">
              <a:extLst>
                <a:ext uri="{FF2B5EF4-FFF2-40B4-BE49-F238E27FC236}">
                  <a16:creationId xmlns:a16="http://schemas.microsoft.com/office/drawing/2014/main" id="{208E3346-665D-4FC5-875A-D25C954467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4841940" y="250960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1" name="Picture 490">
              <a:extLst>
                <a:ext uri="{FF2B5EF4-FFF2-40B4-BE49-F238E27FC236}">
                  <a16:creationId xmlns:a16="http://schemas.microsoft.com/office/drawing/2014/main" id="{A6837441-B34A-4FEB-9697-676C190BAD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4841940" y="293638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5" name="Picture 494">
              <a:extLst>
                <a:ext uri="{FF2B5EF4-FFF2-40B4-BE49-F238E27FC236}">
                  <a16:creationId xmlns:a16="http://schemas.microsoft.com/office/drawing/2014/main" id="{E4843065-D0BC-45B2-AA7F-3F86EF8A82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5726060" y="229347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6" name="Picture 495">
              <a:extLst>
                <a:ext uri="{FF2B5EF4-FFF2-40B4-BE49-F238E27FC236}">
                  <a16:creationId xmlns:a16="http://schemas.microsoft.com/office/drawing/2014/main" id="{D258521C-B21B-4355-B149-EF6899B328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5727329" y="272116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9" name="Picture 498">
              <a:extLst>
                <a:ext uri="{FF2B5EF4-FFF2-40B4-BE49-F238E27FC236}">
                  <a16:creationId xmlns:a16="http://schemas.microsoft.com/office/drawing/2014/main" id="{E281EB38-A930-4FAF-8A8F-20FA402FAD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5726060" y="250777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0" name="Picture 499">
              <a:extLst>
                <a:ext uri="{FF2B5EF4-FFF2-40B4-BE49-F238E27FC236}">
                  <a16:creationId xmlns:a16="http://schemas.microsoft.com/office/drawing/2014/main" id="{B268AC2E-8407-4B72-A09B-DDE5D3010D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5726060" y="293455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4" name="Picture 503">
              <a:extLst>
                <a:ext uri="{FF2B5EF4-FFF2-40B4-BE49-F238E27FC236}">
                  <a16:creationId xmlns:a16="http://schemas.microsoft.com/office/drawing/2014/main" id="{8E850C32-F23E-459C-86E4-8A55A53413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6616363" y="229347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5" name="Picture 504">
              <a:extLst>
                <a:ext uri="{FF2B5EF4-FFF2-40B4-BE49-F238E27FC236}">
                  <a16:creationId xmlns:a16="http://schemas.microsoft.com/office/drawing/2014/main" id="{209A2B3E-5EE0-4C67-ACA6-CFAFD3AAB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6617632" y="272116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8" name="Picture 507">
              <a:extLst>
                <a:ext uri="{FF2B5EF4-FFF2-40B4-BE49-F238E27FC236}">
                  <a16:creationId xmlns:a16="http://schemas.microsoft.com/office/drawing/2014/main" id="{F42F6A97-87FC-49C1-B03F-35D4F7A215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6616363" y="250777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9" name="Picture 508">
              <a:extLst>
                <a:ext uri="{FF2B5EF4-FFF2-40B4-BE49-F238E27FC236}">
                  <a16:creationId xmlns:a16="http://schemas.microsoft.com/office/drawing/2014/main" id="{F3F6B7AA-BBFB-457F-8B78-E4B189DED8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6616363" y="293455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3" name="Picture 512">
              <a:extLst>
                <a:ext uri="{FF2B5EF4-FFF2-40B4-BE49-F238E27FC236}">
                  <a16:creationId xmlns:a16="http://schemas.microsoft.com/office/drawing/2014/main" id="{31D38BC9-1924-4270-8483-DF2D4076B9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7508505" y="2291639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4" name="Picture 513">
              <a:extLst>
                <a:ext uri="{FF2B5EF4-FFF2-40B4-BE49-F238E27FC236}">
                  <a16:creationId xmlns:a16="http://schemas.microsoft.com/office/drawing/2014/main" id="{57265286-A074-4584-89E3-FAE496CC3C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7509774" y="271933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7" name="Picture 516">
              <a:extLst>
                <a:ext uri="{FF2B5EF4-FFF2-40B4-BE49-F238E27FC236}">
                  <a16:creationId xmlns:a16="http://schemas.microsoft.com/office/drawing/2014/main" id="{089B3810-6C08-4B77-B744-D5C6ACF00B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7508505" y="250594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8" name="Picture 517">
              <a:extLst>
                <a:ext uri="{FF2B5EF4-FFF2-40B4-BE49-F238E27FC236}">
                  <a16:creationId xmlns:a16="http://schemas.microsoft.com/office/drawing/2014/main" id="{F54FB468-0850-4210-BA86-640B375B9E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7508505" y="293272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2" name="Picture 521">
              <a:extLst>
                <a:ext uri="{FF2B5EF4-FFF2-40B4-BE49-F238E27FC236}">
                  <a16:creationId xmlns:a16="http://schemas.microsoft.com/office/drawing/2014/main" id="{1C5884A2-3AA0-4CE5-A719-374771AE3A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8413590" y="2291639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3" name="Picture 522">
              <a:extLst>
                <a:ext uri="{FF2B5EF4-FFF2-40B4-BE49-F238E27FC236}">
                  <a16:creationId xmlns:a16="http://schemas.microsoft.com/office/drawing/2014/main" id="{3BC96EDD-79E4-4DC8-9EDF-78A0E5F31C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8414859" y="271933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6" name="Picture 525">
              <a:extLst>
                <a:ext uri="{FF2B5EF4-FFF2-40B4-BE49-F238E27FC236}">
                  <a16:creationId xmlns:a16="http://schemas.microsoft.com/office/drawing/2014/main" id="{6ABE7BB1-909B-4547-A90F-F02A3F1DB3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8413590" y="250594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7" name="Picture 526">
              <a:extLst>
                <a:ext uri="{FF2B5EF4-FFF2-40B4-BE49-F238E27FC236}">
                  <a16:creationId xmlns:a16="http://schemas.microsoft.com/office/drawing/2014/main" id="{31ACAAEB-0341-4D61-9557-44C1CE2EB7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8413590" y="293272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1" name="Picture 530">
              <a:extLst>
                <a:ext uri="{FF2B5EF4-FFF2-40B4-BE49-F238E27FC236}">
                  <a16:creationId xmlns:a16="http://schemas.microsoft.com/office/drawing/2014/main" id="{9A5C9E2F-774D-4AEC-B509-F8422B90F5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9301943" y="228980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2" name="Picture 531">
              <a:extLst>
                <a:ext uri="{FF2B5EF4-FFF2-40B4-BE49-F238E27FC236}">
                  <a16:creationId xmlns:a16="http://schemas.microsoft.com/office/drawing/2014/main" id="{DDF390B7-E085-425B-AB20-9E13A94684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9303212" y="271750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5" name="Picture 534">
              <a:extLst>
                <a:ext uri="{FF2B5EF4-FFF2-40B4-BE49-F238E27FC236}">
                  <a16:creationId xmlns:a16="http://schemas.microsoft.com/office/drawing/2014/main" id="{EA724961-5097-48CB-9170-FFE91A78A4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9301943" y="2504109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6" name="Picture 535">
              <a:extLst>
                <a:ext uri="{FF2B5EF4-FFF2-40B4-BE49-F238E27FC236}">
                  <a16:creationId xmlns:a16="http://schemas.microsoft.com/office/drawing/2014/main" id="{F4BB5F63-F678-4AF3-A4F8-0D9DDBB9B5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9301943" y="293089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0" name="Picture 539">
              <a:extLst>
                <a:ext uri="{FF2B5EF4-FFF2-40B4-BE49-F238E27FC236}">
                  <a16:creationId xmlns:a16="http://schemas.microsoft.com/office/drawing/2014/main" id="{11761228-70FA-499B-9553-FF365485DA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0192246" y="228980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1" name="Picture 540">
              <a:extLst>
                <a:ext uri="{FF2B5EF4-FFF2-40B4-BE49-F238E27FC236}">
                  <a16:creationId xmlns:a16="http://schemas.microsoft.com/office/drawing/2014/main" id="{AB8947D7-B158-4389-A04C-4C47997B04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0193515" y="271750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4" name="Picture 543">
              <a:extLst>
                <a:ext uri="{FF2B5EF4-FFF2-40B4-BE49-F238E27FC236}">
                  <a16:creationId xmlns:a16="http://schemas.microsoft.com/office/drawing/2014/main" id="{17A1F2B6-F4B0-49EA-A62F-3C183DC3A8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0192246" y="2504109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5" name="Picture 544">
              <a:extLst>
                <a:ext uri="{FF2B5EF4-FFF2-40B4-BE49-F238E27FC236}">
                  <a16:creationId xmlns:a16="http://schemas.microsoft.com/office/drawing/2014/main" id="{27A914B2-1C58-4964-99C3-34E8C77CD3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0192246" y="293089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9" name="Picture 548">
              <a:extLst>
                <a:ext uri="{FF2B5EF4-FFF2-40B4-BE49-F238E27FC236}">
                  <a16:creationId xmlns:a16="http://schemas.microsoft.com/office/drawing/2014/main" id="{7C66A5C1-FC60-461F-A322-21B468CE4B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1088621" y="228797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0" name="Picture 549">
              <a:extLst>
                <a:ext uri="{FF2B5EF4-FFF2-40B4-BE49-F238E27FC236}">
                  <a16:creationId xmlns:a16="http://schemas.microsoft.com/office/drawing/2014/main" id="{20A6784B-7EC1-4568-B1BD-44266DCE61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1089890" y="2715669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3" name="Picture 552">
              <a:extLst>
                <a:ext uri="{FF2B5EF4-FFF2-40B4-BE49-F238E27FC236}">
                  <a16:creationId xmlns:a16="http://schemas.microsoft.com/office/drawing/2014/main" id="{79F73CDE-3A22-474F-B141-70D35A2697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1088621" y="250227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4" name="Picture 553">
              <a:extLst>
                <a:ext uri="{FF2B5EF4-FFF2-40B4-BE49-F238E27FC236}">
                  <a16:creationId xmlns:a16="http://schemas.microsoft.com/office/drawing/2014/main" id="{5BB9392C-CBD9-485E-B7AB-7BD92F6C79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1088621" y="292906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63" name="Group 562">
            <a:extLst>
              <a:ext uri="{FF2B5EF4-FFF2-40B4-BE49-F238E27FC236}">
                <a16:creationId xmlns:a16="http://schemas.microsoft.com/office/drawing/2014/main" id="{631036A7-0CB0-43CE-A6C4-5232FB88E42A}"/>
              </a:ext>
            </a:extLst>
          </p:cNvPr>
          <p:cNvGrpSpPr/>
          <p:nvPr/>
        </p:nvGrpSpPr>
        <p:grpSpPr>
          <a:xfrm>
            <a:off x="294876" y="4040827"/>
            <a:ext cx="314510" cy="492950"/>
            <a:chOff x="3884378" y="928777"/>
            <a:chExt cx="314510" cy="492950"/>
          </a:xfrm>
        </p:grpSpPr>
        <p:cxnSp>
          <p:nvCxnSpPr>
            <p:cNvPr id="564" name="Straight Connector 563">
              <a:extLst>
                <a:ext uri="{FF2B5EF4-FFF2-40B4-BE49-F238E27FC236}">
                  <a16:creationId xmlns:a16="http://schemas.microsoft.com/office/drawing/2014/main" id="{33CC3664-EAB3-43E4-96C1-636FE6948F73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47E9BCDF-A03F-42A3-B03E-4D06C19C2688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566" name="Group 565">
            <a:extLst>
              <a:ext uri="{FF2B5EF4-FFF2-40B4-BE49-F238E27FC236}">
                <a16:creationId xmlns:a16="http://schemas.microsoft.com/office/drawing/2014/main" id="{701C2F28-DAAC-4E10-BB1E-03478B52D22F}"/>
              </a:ext>
            </a:extLst>
          </p:cNvPr>
          <p:cNvGrpSpPr/>
          <p:nvPr/>
        </p:nvGrpSpPr>
        <p:grpSpPr>
          <a:xfrm>
            <a:off x="1189400" y="4038074"/>
            <a:ext cx="232967" cy="494964"/>
            <a:chOff x="7007418" y="926763"/>
            <a:chExt cx="232967" cy="494964"/>
          </a:xfrm>
        </p:grpSpPr>
        <p:cxnSp>
          <p:nvCxnSpPr>
            <p:cNvPr id="567" name="Straight Connector 566">
              <a:extLst>
                <a:ext uri="{FF2B5EF4-FFF2-40B4-BE49-F238E27FC236}">
                  <a16:creationId xmlns:a16="http://schemas.microsoft.com/office/drawing/2014/main" id="{E84DC4BF-5DCC-488B-A6B8-2FED44578F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68" name="Group 567">
              <a:extLst>
                <a:ext uri="{FF2B5EF4-FFF2-40B4-BE49-F238E27FC236}">
                  <a16:creationId xmlns:a16="http://schemas.microsoft.com/office/drawing/2014/main" id="{183E8546-E2C9-4B75-B8DC-E9B184AEA754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569" name="TextBox 568">
                <a:extLst>
                  <a:ext uri="{FF2B5EF4-FFF2-40B4-BE49-F238E27FC236}">
                    <a16:creationId xmlns:a16="http://schemas.microsoft.com/office/drawing/2014/main" id="{68E0689E-F4D9-48E6-96B4-3147A6CE2988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570" name="Straight Connector 569">
                <a:extLst>
                  <a:ext uri="{FF2B5EF4-FFF2-40B4-BE49-F238E27FC236}">
                    <a16:creationId xmlns:a16="http://schemas.microsoft.com/office/drawing/2014/main" id="{15216AB6-ED12-44B8-B826-FB92077D74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71" name="Freeform 11">
            <a:extLst>
              <a:ext uri="{FF2B5EF4-FFF2-40B4-BE49-F238E27FC236}">
                <a16:creationId xmlns:a16="http://schemas.microsoft.com/office/drawing/2014/main" id="{A3C16119-F33F-4CEB-A58D-F46F1C51A664}"/>
              </a:ext>
            </a:extLst>
          </p:cNvPr>
          <p:cNvSpPr>
            <a:spLocks/>
          </p:cNvSpPr>
          <p:nvPr/>
        </p:nvSpPr>
        <p:spPr bwMode="auto">
          <a:xfrm>
            <a:off x="452057" y="3829675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572" name="Freeform 11">
            <a:extLst>
              <a:ext uri="{FF2B5EF4-FFF2-40B4-BE49-F238E27FC236}">
                <a16:creationId xmlns:a16="http://schemas.microsoft.com/office/drawing/2014/main" id="{6FE76253-86D6-4093-92B4-F9C1D4529785}"/>
              </a:ext>
            </a:extLst>
          </p:cNvPr>
          <p:cNvSpPr>
            <a:spLocks/>
          </p:cNvSpPr>
          <p:nvPr/>
        </p:nvSpPr>
        <p:spPr bwMode="auto">
          <a:xfrm>
            <a:off x="1342606" y="3825244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73" name="Group 572">
            <a:extLst>
              <a:ext uri="{FF2B5EF4-FFF2-40B4-BE49-F238E27FC236}">
                <a16:creationId xmlns:a16="http://schemas.microsoft.com/office/drawing/2014/main" id="{58A757BB-9BE5-45F6-9274-FA42FF15C2A5}"/>
              </a:ext>
            </a:extLst>
          </p:cNvPr>
          <p:cNvGrpSpPr/>
          <p:nvPr/>
        </p:nvGrpSpPr>
        <p:grpSpPr>
          <a:xfrm>
            <a:off x="2086141" y="4035692"/>
            <a:ext cx="246564" cy="494964"/>
            <a:chOff x="7013060" y="926763"/>
            <a:chExt cx="246564" cy="494964"/>
          </a:xfrm>
        </p:grpSpPr>
        <p:cxnSp>
          <p:nvCxnSpPr>
            <p:cNvPr id="574" name="Straight Connector 573">
              <a:extLst>
                <a:ext uri="{FF2B5EF4-FFF2-40B4-BE49-F238E27FC236}">
                  <a16:creationId xmlns:a16="http://schemas.microsoft.com/office/drawing/2014/main" id="{6B88E5A2-DD64-40CA-8CE1-0459D850F31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5" name="Group 574">
              <a:extLst>
                <a:ext uri="{FF2B5EF4-FFF2-40B4-BE49-F238E27FC236}">
                  <a16:creationId xmlns:a16="http://schemas.microsoft.com/office/drawing/2014/main" id="{A9C17CEB-14D1-4BA9-9C20-5661788D00B8}"/>
                </a:ext>
              </a:extLst>
            </p:cNvPr>
            <p:cNvGrpSpPr/>
            <p:nvPr/>
          </p:nvGrpSpPr>
          <p:grpSpPr>
            <a:xfrm>
              <a:off x="7013060" y="928608"/>
              <a:ext cx="246564" cy="493119"/>
              <a:chOff x="7013060" y="928608"/>
              <a:chExt cx="246564" cy="493119"/>
            </a:xfrm>
          </p:grpSpPr>
          <p:sp>
            <p:nvSpPr>
              <p:cNvPr id="576" name="TextBox 575">
                <a:extLst>
                  <a:ext uri="{FF2B5EF4-FFF2-40B4-BE49-F238E27FC236}">
                    <a16:creationId xmlns:a16="http://schemas.microsoft.com/office/drawing/2014/main" id="{23FEC126-5EDC-4D20-8567-9F273B42EB7D}"/>
                  </a:ext>
                </a:extLst>
              </p:cNvPr>
              <p:cNvSpPr txBox="1"/>
              <p:nvPr/>
            </p:nvSpPr>
            <p:spPr>
              <a:xfrm>
                <a:off x="7013060" y="1021617"/>
                <a:ext cx="246564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577" name="Straight Connector 576">
                <a:extLst>
                  <a:ext uri="{FF2B5EF4-FFF2-40B4-BE49-F238E27FC236}">
                    <a16:creationId xmlns:a16="http://schemas.microsoft.com/office/drawing/2014/main" id="{EEE2FAC5-0132-45F1-B47D-A39C65ADC1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78" name="Straight Connector 577">
            <a:extLst>
              <a:ext uri="{FF2B5EF4-FFF2-40B4-BE49-F238E27FC236}">
                <a16:creationId xmlns:a16="http://schemas.microsoft.com/office/drawing/2014/main" id="{DFCCA5F8-432D-4D64-9643-E9A5CA77AF5D}"/>
              </a:ext>
            </a:extLst>
          </p:cNvPr>
          <p:cNvCxnSpPr>
            <a:cxnSpLocks/>
          </p:cNvCxnSpPr>
          <p:nvPr/>
        </p:nvCxnSpPr>
        <p:spPr>
          <a:xfrm>
            <a:off x="259187" y="4053871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9" name="Freeform 11">
            <a:extLst>
              <a:ext uri="{FF2B5EF4-FFF2-40B4-BE49-F238E27FC236}">
                <a16:creationId xmlns:a16="http://schemas.microsoft.com/office/drawing/2014/main" id="{E6745229-E43A-401A-963A-F9303DCACA24}"/>
              </a:ext>
            </a:extLst>
          </p:cNvPr>
          <p:cNvSpPr>
            <a:spLocks/>
          </p:cNvSpPr>
          <p:nvPr/>
        </p:nvSpPr>
        <p:spPr bwMode="auto">
          <a:xfrm>
            <a:off x="2236058" y="382524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80" name="Group 579">
            <a:extLst>
              <a:ext uri="{FF2B5EF4-FFF2-40B4-BE49-F238E27FC236}">
                <a16:creationId xmlns:a16="http://schemas.microsoft.com/office/drawing/2014/main" id="{B5E23BB7-F2C6-4B98-BB49-D9B9B8B59899}"/>
              </a:ext>
            </a:extLst>
          </p:cNvPr>
          <p:cNvGrpSpPr/>
          <p:nvPr/>
        </p:nvGrpSpPr>
        <p:grpSpPr>
          <a:xfrm>
            <a:off x="2912704" y="4035692"/>
            <a:ext cx="444352" cy="494964"/>
            <a:chOff x="6940995" y="926763"/>
            <a:chExt cx="444352" cy="494964"/>
          </a:xfrm>
        </p:grpSpPr>
        <p:cxnSp>
          <p:nvCxnSpPr>
            <p:cNvPr id="581" name="Straight Connector 580">
              <a:extLst>
                <a:ext uri="{FF2B5EF4-FFF2-40B4-BE49-F238E27FC236}">
                  <a16:creationId xmlns:a16="http://schemas.microsoft.com/office/drawing/2014/main" id="{65F7A230-965D-433B-8186-D0B0C1D4B7C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2" name="Group 581">
              <a:extLst>
                <a:ext uri="{FF2B5EF4-FFF2-40B4-BE49-F238E27FC236}">
                  <a16:creationId xmlns:a16="http://schemas.microsoft.com/office/drawing/2014/main" id="{76BA55B1-68EB-45E0-9631-BA4D86B5A34E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583" name="TextBox 582">
                <a:extLst>
                  <a:ext uri="{FF2B5EF4-FFF2-40B4-BE49-F238E27FC236}">
                    <a16:creationId xmlns:a16="http://schemas.microsoft.com/office/drawing/2014/main" id="{336EE995-0492-4DE0-A450-25B843301222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584" name="Straight Connector 583">
                <a:extLst>
                  <a:ext uri="{FF2B5EF4-FFF2-40B4-BE49-F238E27FC236}">
                    <a16:creationId xmlns:a16="http://schemas.microsoft.com/office/drawing/2014/main" id="{9DF624F9-1C25-45B7-ABB9-31C506AA97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85" name="Freeform 11">
            <a:extLst>
              <a:ext uri="{FF2B5EF4-FFF2-40B4-BE49-F238E27FC236}">
                <a16:creationId xmlns:a16="http://schemas.microsoft.com/office/drawing/2014/main" id="{78852910-91B4-460D-B72E-79A7A169C4CD}"/>
              </a:ext>
            </a:extLst>
          </p:cNvPr>
          <p:cNvSpPr>
            <a:spLocks/>
          </p:cNvSpPr>
          <p:nvPr/>
        </p:nvSpPr>
        <p:spPr bwMode="auto">
          <a:xfrm>
            <a:off x="3129048" y="382296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86" name="Group 585">
            <a:extLst>
              <a:ext uri="{FF2B5EF4-FFF2-40B4-BE49-F238E27FC236}">
                <a16:creationId xmlns:a16="http://schemas.microsoft.com/office/drawing/2014/main" id="{A8F230C3-6DEC-4586-AA70-2318E42F453A}"/>
              </a:ext>
            </a:extLst>
          </p:cNvPr>
          <p:cNvGrpSpPr/>
          <p:nvPr/>
        </p:nvGrpSpPr>
        <p:grpSpPr>
          <a:xfrm>
            <a:off x="3805694" y="4033415"/>
            <a:ext cx="444352" cy="494964"/>
            <a:chOff x="6940995" y="926763"/>
            <a:chExt cx="444352" cy="494964"/>
          </a:xfrm>
        </p:grpSpPr>
        <p:cxnSp>
          <p:nvCxnSpPr>
            <p:cNvPr id="587" name="Straight Connector 586">
              <a:extLst>
                <a:ext uri="{FF2B5EF4-FFF2-40B4-BE49-F238E27FC236}">
                  <a16:creationId xmlns:a16="http://schemas.microsoft.com/office/drawing/2014/main" id="{2F3D4676-A925-4D20-AFB2-0EA0425D56E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7D2E492A-4466-46D0-8350-32C5F49DBB19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589" name="TextBox 588">
                <a:extLst>
                  <a:ext uri="{FF2B5EF4-FFF2-40B4-BE49-F238E27FC236}">
                    <a16:creationId xmlns:a16="http://schemas.microsoft.com/office/drawing/2014/main" id="{FF90FE03-2396-499E-B5EC-4A3796840F5A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</a:t>
                </a:r>
              </a:p>
            </p:txBody>
          </p:sp>
          <p:cxnSp>
            <p:nvCxnSpPr>
              <p:cNvPr id="590" name="Straight Connector 589">
                <a:extLst>
                  <a:ext uri="{FF2B5EF4-FFF2-40B4-BE49-F238E27FC236}">
                    <a16:creationId xmlns:a16="http://schemas.microsoft.com/office/drawing/2014/main" id="{392C9A74-A103-4575-B230-6E1E32325C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91" name="Freeform 11">
            <a:extLst>
              <a:ext uri="{FF2B5EF4-FFF2-40B4-BE49-F238E27FC236}">
                <a16:creationId xmlns:a16="http://schemas.microsoft.com/office/drawing/2014/main" id="{31945EF6-D0DE-41A7-BDDC-3C2977D617D0}"/>
              </a:ext>
            </a:extLst>
          </p:cNvPr>
          <p:cNvSpPr>
            <a:spLocks/>
          </p:cNvSpPr>
          <p:nvPr/>
        </p:nvSpPr>
        <p:spPr bwMode="auto">
          <a:xfrm>
            <a:off x="4023142" y="382296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92" name="Group 591">
            <a:extLst>
              <a:ext uri="{FF2B5EF4-FFF2-40B4-BE49-F238E27FC236}">
                <a16:creationId xmlns:a16="http://schemas.microsoft.com/office/drawing/2014/main" id="{C225A757-61AB-4519-B984-0A4993D84C1F}"/>
              </a:ext>
            </a:extLst>
          </p:cNvPr>
          <p:cNvGrpSpPr/>
          <p:nvPr/>
        </p:nvGrpSpPr>
        <p:grpSpPr>
          <a:xfrm>
            <a:off x="4705942" y="4033415"/>
            <a:ext cx="444352" cy="494964"/>
            <a:chOff x="6947149" y="926763"/>
            <a:chExt cx="444352" cy="494964"/>
          </a:xfrm>
        </p:grpSpPr>
        <p:cxnSp>
          <p:nvCxnSpPr>
            <p:cNvPr id="593" name="Straight Connector 592">
              <a:extLst>
                <a:ext uri="{FF2B5EF4-FFF2-40B4-BE49-F238E27FC236}">
                  <a16:creationId xmlns:a16="http://schemas.microsoft.com/office/drawing/2014/main" id="{E37870C4-E893-4C51-B6B4-012E323733B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4" name="Group 593">
              <a:extLst>
                <a:ext uri="{FF2B5EF4-FFF2-40B4-BE49-F238E27FC236}">
                  <a16:creationId xmlns:a16="http://schemas.microsoft.com/office/drawing/2014/main" id="{80C554AE-15DB-4F2B-B431-929268EFAFAB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595" name="TextBox 594">
                <a:extLst>
                  <a:ext uri="{FF2B5EF4-FFF2-40B4-BE49-F238E27FC236}">
                    <a16:creationId xmlns:a16="http://schemas.microsoft.com/office/drawing/2014/main" id="{64E0B3F3-37CF-4C3C-A743-73B38F1CBBDF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596" name="Straight Connector 595">
                <a:extLst>
                  <a:ext uri="{FF2B5EF4-FFF2-40B4-BE49-F238E27FC236}">
                    <a16:creationId xmlns:a16="http://schemas.microsoft.com/office/drawing/2014/main" id="{0F99F714-BF4C-4FF0-A2DF-4FF0A9C4BA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97" name="Freeform 11">
            <a:extLst>
              <a:ext uri="{FF2B5EF4-FFF2-40B4-BE49-F238E27FC236}">
                <a16:creationId xmlns:a16="http://schemas.microsoft.com/office/drawing/2014/main" id="{F464B1CE-6C1D-4A2C-AD7B-C0BC1D196EA8}"/>
              </a:ext>
            </a:extLst>
          </p:cNvPr>
          <p:cNvSpPr>
            <a:spLocks/>
          </p:cNvSpPr>
          <p:nvPr/>
        </p:nvSpPr>
        <p:spPr bwMode="auto">
          <a:xfrm>
            <a:off x="4917998" y="382942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98" name="Group 597">
            <a:extLst>
              <a:ext uri="{FF2B5EF4-FFF2-40B4-BE49-F238E27FC236}">
                <a16:creationId xmlns:a16="http://schemas.microsoft.com/office/drawing/2014/main" id="{AC0CDB48-9EAF-42E4-A41A-840DE9D688BC}"/>
              </a:ext>
            </a:extLst>
          </p:cNvPr>
          <p:cNvGrpSpPr/>
          <p:nvPr/>
        </p:nvGrpSpPr>
        <p:grpSpPr>
          <a:xfrm>
            <a:off x="5600798" y="4039872"/>
            <a:ext cx="444352" cy="494964"/>
            <a:chOff x="6947149" y="926763"/>
            <a:chExt cx="444352" cy="494964"/>
          </a:xfrm>
        </p:grpSpPr>
        <p:cxnSp>
          <p:nvCxnSpPr>
            <p:cNvPr id="599" name="Straight Connector 598">
              <a:extLst>
                <a:ext uri="{FF2B5EF4-FFF2-40B4-BE49-F238E27FC236}">
                  <a16:creationId xmlns:a16="http://schemas.microsoft.com/office/drawing/2014/main" id="{60B7638F-0FC0-4526-BA61-0D4E2EC4D1D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0" name="Group 599">
              <a:extLst>
                <a:ext uri="{FF2B5EF4-FFF2-40B4-BE49-F238E27FC236}">
                  <a16:creationId xmlns:a16="http://schemas.microsoft.com/office/drawing/2014/main" id="{51C78221-F804-4C85-85B9-CF3A6492EB5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601" name="TextBox 600">
                <a:extLst>
                  <a:ext uri="{FF2B5EF4-FFF2-40B4-BE49-F238E27FC236}">
                    <a16:creationId xmlns:a16="http://schemas.microsoft.com/office/drawing/2014/main" id="{399A318F-1C14-4E80-80F6-F138EB464252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602" name="Straight Connector 601">
                <a:extLst>
                  <a:ext uri="{FF2B5EF4-FFF2-40B4-BE49-F238E27FC236}">
                    <a16:creationId xmlns:a16="http://schemas.microsoft.com/office/drawing/2014/main" id="{48F8B148-AA34-4A64-A4F1-1B883A3CAF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03" name="Freeform 11">
            <a:extLst>
              <a:ext uri="{FF2B5EF4-FFF2-40B4-BE49-F238E27FC236}">
                <a16:creationId xmlns:a16="http://schemas.microsoft.com/office/drawing/2014/main" id="{6070C7C2-52FB-4E65-8E9E-094B3104C0C3}"/>
              </a:ext>
            </a:extLst>
          </p:cNvPr>
          <p:cNvSpPr>
            <a:spLocks/>
          </p:cNvSpPr>
          <p:nvPr/>
        </p:nvSpPr>
        <p:spPr bwMode="auto">
          <a:xfrm>
            <a:off x="5815162" y="383035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04" name="Group 603">
            <a:extLst>
              <a:ext uri="{FF2B5EF4-FFF2-40B4-BE49-F238E27FC236}">
                <a16:creationId xmlns:a16="http://schemas.microsoft.com/office/drawing/2014/main" id="{18FD36B6-CF80-4309-8F8B-7E1C7C14DF6B}"/>
              </a:ext>
            </a:extLst>
          </p:cNvPr>
          <p:cNvGrpSpPr/>
          <p:nvPr/>
        </p:nvGrpSpPr>
        <p:grpSpPr>
          <a:xfrm>
            <a:off x="6497962" y="4040806"/>
            <a:ext cx="444352" cy="494964"/>
            <a:chOff x="6947149" y="926763"/>
            <a:chExt cx="444352" cy="494964"/>
          </a:xfrm>
        </p:grpSpPr>
        <p:cxnSp>
          <p:nvCxnSpPr>
            <p:cNvPr id="605" name="Straight Connector 604">
              <a:extLst>
                <a:ext uri="{FF2B5EF4-FFF2-40B4-BE49-F238E27FC236}">
                  <a16:creationId xmlns:a16="http://schemas.microsoft.com/office/drawing/2014/main" id="{80C79002-9ABD-4B0D-9821-EC7EF90F9E2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6" name="Group 605">
              <a:extLst>
                <a:ext uri="{FF2B5EF4-FFF2-40B4-BE49-F238E27FC236}">
                  <a16:creationId xmlns:a16="http://schemas.microsoft.com/office/drawing/2014/main" id="{C0EEF04A-2673-4962-B8AB-8D5CEB46AA15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607" name="TextBox 606">
                <a:extLst>
                  <a:ext uri="{FF2B5EF4-FFF2-40B4-BE49-F238E27FC236}">
                    <a16:creationId xmlns:a16="http://schemas.microsoft.com/office/drawing/2014/main" id="{2CF4ACEB-D35D-4005-9AAB-DDE0D3ED6683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28</a:t>
                </a:r>
              </a:p>
            </p:txBody>
          </p:sp>
          <p:cxnSp>
            <p:nvCxnSpPr>
              <p:cNvPr id="608" name="Straight Connector 607">
                <a:extLst>
                  <a:ext uri="{FF2B5EF4-FFF2-40B4-BE49-F238E27FC236}">
                    <a16:creationId xmlns:a16="http://schemas.microsoft.com/office/drawing/2014/main" id="{D5C9A9A5-25C9-4F58-8616-49D8F9C97D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09" name="Freeform 11">
            <a:extLst>
              <a:ext uri="{FF2B5EF4-FFF2-40B4-BE49-F238E27FC236}">
                <a16:creationId xmlns:a16="http://schemas.microsoft.com/office/drawing/2014/main" id="{A6B40563-735E-498C-83E2-192DBB5346E6}"/>
              </a:ext>
            </a:extLst>
          </p:cNvPr>
          <p:cNvSpPr>
            <a:spLocks/>
          </p:cNvSpPr>
          <p:nvPr/>
        </p:nvSpPr>
        <p:spPr bwMode="auto">
          <a:xfrm>
            <a:off x="6705909" y="383355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10" name="Group 609">
            <a:extLst>
              <a:ext uri="{FF2B5EF4-FFF2-40B4-BE49-F238E27FC236}">
                <a16:creationId xmlns:a16="http://schemas.microsoft.com/office/drawing/2014/main" id="{B75E0FA2-0F13-42D3-B0F4-EAEFBE0AE220}"/>
              </a:ext>
            </a:extLst>
          </p:cNvPr>
          <p:cNvGrpSpPr/>
          <p:nvPr/>
        </p:nvGrpSpPr>
        <p:grpSpPr>
          <a:xfrm>
            <a:off x="7388709" y="4043999"/>
            <a:ext cx="444352" cy="494964"/>
            <a:chOff x="6947149" y="926763"/>
            <a:chExt cx="444352" cy="494964"/>
          </a:xfrm>
        </p:grpSpPr>
        <p:cxnSp>
          <p:nvCxnSpPr>
            <p:cNvPr id="611" name="Straight Connector 610">
              <a:extLst>
                <a:ext uri="{FF2B5EF4-FFF2-40B4-BE49-F238E27FC236}">
                  <a16:creationId xmlns:a16="http://schemas.microsoft.com/office/drawing/2014/main" id="{35D3A25C-1962-4EB8-A659-1F61CE87B3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12" name="Group 611">
              <a:extLst>
                <a:ext uri="{FF2B5EF4-FFF2-40B4-BE49-F238E27FC236}">
                  <a16:creationId xmlns:a16="http://schemas.microsoft.com/office/drawing/2014/main" id="{812DD087-4218-431F-8282-08283B437F4B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613" name="TextBox 612">
                <a:extLst>
                  <a:ext uri="{FF2B5EF4-FFF2-40B4-BE49-F238E27FC236}">
                    <a16:creationId xmlns:a16="http://schemas.microsoft.com/office/drawing/2014/main" id="{2CECC036-75FA-4B57-B394-CB8769E3729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32</a:t>
                </a:r>
              </a:p>
            </p:txBody>
          </p:sp>
          <p:cxnSp>
            <p:nvCxnSpPr>
              <p:cNvPr id="614" name="Straight Connector 613">
                <a:extLst>
                  <a:ext uri="{FF2B5EF4-FFF2-40B4-BE49-F238E27FC236}">
                    <a16:creationId xmlns:a16="http://schemas.microsoft.com/office/drawing/2014/main" id="{9D30EA1C-C585-4262-812F-F401A2F1CD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15" name="Freeform 11">
            <a:extLst>
              <a:ext uri="{FF2B5EF4-FFF2-40B4-BE49-F238E27FC236}">
                <a16:creationId xmlns:a16="http://schemas.microsoft.com/office/drawing/2014/main" id="{F79D4DD4-B175-4A59-BA5E-3EC1071FA9E5}"/>
              </a:ext>
            </a:extLst>
          </p:cNvPr>
          <p:cNvSpPr>
            <a:spLocks/>
          </p:cNvSpPr>
          <p:nvPr/>
        </p:nvSpPr>
        <p:spPr bwMode="auto">
          <a:xfrm>
            <a:off x="7598803" y="383514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16" name="Group 615">
            <a:extLst>
              <a:ext uri="{FF2B5EF4-FFF2-40B4-BE49-F238E27FC236}">
                <a16:creationId xmlns:a16="http://schemas.microsoft.com/office/drawing/2014/main" id="{B8E6DB8A-87AE-4918-8F94-4396EFE8B934}"/>
              </a:ext>
            </a:extLst>
          </p:cNvPr>
          <p:cNvGrpSpPr/>
          <p:nvPr/>
        </p:nvGrpSpPr>
        <p:grpSpPr>
          <a:xfrm>
            <a:off x="8281603" y="4045592"/>
            <a:ext cx="444352" cy="494964"/>
            <a:chOff x="6947149" y="926763"/>
            <a:chExt cx="444352" cy="494964"/>
          </a:xfrm>
        </p:grpSpPr>
        <p:cxnSp>
          <p:nvCxnSpPr>
            <p:cNvPr id="617" name="Straight Connector 616">
              <a:extLst>
                <a:ext uri="{FF2B5EF4-FFF2-40B4-BE49-F238E27FC236}">
                  <a16:creationId xmlns:a16="http://schemas.microsoft.com/office/drawing/2014/main" id="{6B52E613-2048-4260-8DC9-12A280A53E0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1E5D7D0E-EF18-4B95-9C76-AA6CA2ACC56F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619" name="TextBox 618">
                <a:extLst>
                  <a:ext uri="{FF2B5EF4-FFF2-40B4-BE49-F238E27FC236}">
                    <a16:creationId xmlns:a16="http://schemas.microsoft.com/office/drawing/2014/main" id="{59EBCA85-A8EF-4D89-A6DE-A3E081DAD46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</a:t>
                </a:r>
              </a:p>
            </p:txBody>
          </p:sp>
          <p:cxnSp>
            <p:nvCxnSpPr>
              <p:cNvPr id="620" name="Straight Connector 619">
                <a:extLst>
                  <a:ext uri="{FF2B5EF4-FFF2-40B4-BE49-F238E27FC236}">
                    <a16:creationId xmlns:a16="http://schemas.microsoft.com/office/drawing/2014/main" id="{DB4EB430-3BA4-4F99-8335-3FB166882D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21" name="Freeform 11">
            <a:extLst>
              <a:ext uri="{FF2B5EF4-FFF2-40B4-BE49-F238E27FC236}">
                <a16:creationId xmlns:a16="http://schemas.microsoft.com/office/drawing/2014/main" id="{E9E3B187-9FB6-4D84-A826-B8348CE02AE8}"/>
              </a:ext>
            </a:extLst>
          </p:cNvPr>
          <p:cNvSpPr>
            <a:spLocks/>
          </p:cNvSpPr>
          <p:nvPr/>
        </p:nvSpPr>
        <p:spPr bwMode="auto">
          <a:xfrm>
            <a:off x="8482524" y="382942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22" name="Group 621">
            <a:extLst>
              <a:ext uri="{FF2B5EF4-FFF2-40B4-BE49-F238E27FC236}">
                <a16:creationId xmlns:a16="http://schemas.microsoft.com/office/drawing/2014/main" id="{5FF37B6E-FB25-4C73-80C8-4162151BF184}"/>
              </a:ext>
            </a:extLst>
          </p:cNvPr>
          <p:cNvGrpSpPr/>
          <p:nvPr/>
        </p:nvGrpSpPr>
        <p:grpSpPr>
          <a:xfrm>
            <a:off x="9165324" y="4039872"/>
            <a:ext cx="444352" cy="494964"/>
            <a:chOff x="6947149" y="926763"/>
            <a:chExt cx="444352" cy="494964"/>
          </a:xfrm>
        </p:grpSpPr>
        <p:cxnSp>
          <p:nvCxnSpPr>
            <p:cNvPr id="623" name="Straight Connector 622">
              <a:extLst>
                <a:ext uri="{FF2B5EF4-FFF2-40B4-BE49-F238E27FC236}">
                  <a16:creationId xmlns:a16="http://schemas.microsoft.com/office/drawing/2014/main" id="{E525C532-740D-4F70-80C9-DB4E64C0A3F4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24" name="Group 623">
              <a:extLst>
                <a:ext uri="{FF2B5EF4-FFF2-40B4-BE49-F238E27FC236}">
                  <a16:creationId xmlns:a16="http://schemas.microsoft.com/office/drawing/2014/main" id="{B3703B5C-4284-4372-8B5A-4CC32A6A6985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625" name="TextBox 624">
                <a:extLst>
                  <a:ext uri="{FF2B5EF4-FFF2-40B4-BE49-F238E27FC236}">
                    <a16:creationId xmlns:a16="http://schemas.microsoft.com/office/drawing/2014/main" id="{DE6E70F9-BEFD-4DF9-9C8C-CAEBF67D8207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626" name="Straight Connector 625">
                <a:extLst>
                  <a:ext uri="{FF2B5EF4-FFF2-40B4-BE49-F238E27FC236}">
                    <a16:creationId xmlns:a16="http://schemas.microsoft.com/office/drawing/2014/main" id="{6496EDF0-83BF-41CA-A529-F0BAAAAFC5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27" name="Freeform 11">
            <a:extLst>
              <a:ext uri="{FF2B5EF4-FFF2-40B4-BE49-F238E27FC236}">
                <a16:creationId xmlns:a16="http://schemas.microsoft.com/office/drawing/2014/main" id="{5977DAB8-3FC4-431F-8EBA-B58D96C29A90}"/>
              </a:ext>
            </a:extLst>
          </p:cNvPr>
          <p:cNvSpPr>
            <a:spLocks/>
          </p:cNvSpPr>
          <p:nvPr/>
        </p:nvSpPr>
        <p:spPr bwMode="auto">
          <a:xfrm>
            <a:off x="9384868" y="383514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28" name="Group 627">
            <a:extLst>
              <a:ext uri="{FF2B5EF4-FFF2-40B4-BE49-F238E27FC236}">
                <a16:creationId xmlns:a16="http://schemas.microsoft.com/office/drawing/2014/main" id="{B85EBEB6-10A7-490B-B941-5CEE6B047623}"/>
              </a:ext>
            </a:extLst>
          </p:cNvPr>
          <p:cNvGrpSpPr/>
          <p:nvPr/>
        </p:nvGrpSpPr>
        <p:grpSpPr>
          <a:xfrm>
            <a:off x="10067668" y="4045592"/>
            <a:ext cx="444352" cy="494964"/>
            <a:chOff x="6947149" y="926763"/>
            <a:chExt cx="444352" cy="494964"/>
          </a:xfrm>
        </p:grpSpPr>
        <p:cxnSp>
          <p:nvCxnSpPr>
            <p:cNvPr id="629" name="Straight Connector 628">
              <a:extLst>
                <a:ext uri="{FF2B5EF4-FFF2-40B4-BE49-F238E27FC236}">
                  <a16:creationId xmlns:a16="http://schemas.microsoft.com/office/drawing/2014/main" id="{D540FB47-4500-4943-9C93-55ED84BFA2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30" name="Group 629">
              <a:extLst>
                <a:ext uri="{FF2B5EF4-FFF2-40B4-BE49-F238E27FC236}">
                  <a16:creationId xmlns:a16="http://schemas.microsoft.com/office/drawing/2014/main" id="{907E94EC-00DC-4F6D-80F6-DFD67ACA3E03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631" name="TextBox 630">
                <a:extLst>
                  <a:ext uri="{FF2B5EF4-FFF2-40B4-BE49-F238E27FC236}">
                    <a16:creationId xmlns:a16="http://schemas.microsoft.com/office/drawing/2014/main" id="{F4E96D2C-034F-4591-B13E-966A5B3E7178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44</a:t>
                </a:r>
              </a:p>
            </p:txBody>
          </p:sp>
          <p:cxnSp>
            <p:nvCxnSpPr>
              <p:cNvPr id="632" name="Straight Connector 631">
                <a:extLst>
                  <a:ext uri="{FF2B5EF4-FFF2-40B4-BE49-F238E27FC236}">
                    <a16:creationId xmlns:a16="http://schemas.microsoft.com/office/drawing/2014/main" id="{CEEAFC6D-6A22-4FCE-8979-6DF6D1EC9B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33" name="Freeform 11">
            <a:extLst>
              <a:ext uri="{FF2B5EF4-FFF2-40B4-BE49-F238E27FC236}">
                <a16:creationId xmlns:a16="http://schemas.microsoft.com/office/drawing/2014/main" id="{8D078F22-7904-4B48-8707-64470603BA4D}"/>
              </a:ext>
            </a:extLst>
          </p:cNvPr>
          <p:cNvSpPr>
            <a:spLocks/>
          </p:cNvSpPr>
          <p:nvPr/>
        </p:nvSpPr>
        <p:spPr bwMode="auto">
          <a:xfrm>
            <a:off x="10271425" y="382868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34" name="Group 633">
            <a:extLst>
              <a:ext uri="{FF2B5EF4-FFF2-40B4-BE49-F238E27FC236}">
                <a16:creationId xmlns:a16="http://schemas.microsoft.com/office/drawing/2014/main" id="{C1025E96-00BE-4918-8A90-4319E5B10820}"/>
              </a:ext>
            </a:extLst>
          </p:cNvPr>
          <p:cNvGrpSpPr/>
          <p:nvPr/>
        </p:nvGrpSpPr>
        <p:grpSpPr>
          <a:xfrm>
            <a:off x="10946272" y="4039133"/>
            <a:ext cx="444352" cy="494964"/>
            <a:chOff x="6939196" y="926763"/>
            <a:chExt cx="444352" cy="494964"/>
          </a:xfrm>
        </p:grpSpPr>
        <p:cxnSp>
          <p:nvCxnSpPr>
            <p:cNvPr id="635" name="Straight Connector 634">
              <a:extLst>
                <a:ext uri="{FF2B5EF4-FFF2-40B4-BE49-F238E27FC236}">
                  <a16:creationId xmlns:a16="http://schemas.microsoft.com/office/drawing/2014/main" id="{A70BAECE-3DCE-4273-8603-BD4C07234D3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36" name="Group 635">
              <a:extLst>
                <a:ext uri="{FF2B5EF4-FFF2-40B4-BE49-F238E27FC236}">
                  <a16:creationId xmlns:a16="http://schemas.microsoft.com/office/drawing/2014/main" id="{2479F836-2C58-4A84-AB90-1E0B12716369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637" name="TextBox 636">
                <a:extLst>
                  <a:ext uri="{FF2B5EF4-FFF2-40B4-BE49-F238E27FC236}">
                    <a16:creationId xmlns:a16="http://schemas.microsoft.com/office/drawing/2014/main" id="{34DB0D69-E420-4BE7-AC90-44A75E0CD976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48</a:t>
                </a:r>
              </a:p>
            </p:txBody>
          </p:sp>
          <p:cxnSp>
            <p:nvCxnSpPr>
              <p:cNvPr id="638" name="Straight Connector 637">
                <a:extLst>
                  <a:ext uri="{FF2B5EF4-FFF2-40B4-BE49-F238E27FC236}">
                    <a16:creationId xmlns:a16="http://schemas.microsoft.com/office/drawing/2014/main" id="{14CCB7C9-9B57-4A02-B1A9-9185CB5C1A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40" name="Rectangle 639">
            <a:extLst>
              <a:ext uri="{FF2B5EF4-FFF2-40B4-BE49-F238E27FC236}">
                <a16:creationId xmlns:a16="http://schemas.microsoft.com/office/drawing/2014/main" id="{C7EC4439-EFC4-4073-AFB8-75EF407219F3}"/>
              </a:ext>
            </a:extLst>
          </p:cNvPr>
          <p:cNvSpPr/>
          <p:nvPr/>
        </p:nvSpPr>
        <p:spPr>
          <a:xfrm>
            <a:off x="904873" y="1376104"/>
            <a:ext cx="10715927" cy="893214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41" name="Rectangle 640">
            <a:extLst>
              <a:ext uri="{FF2B5EF4-FFF2-40B4-BE49-F238E27FC236}">
                <a16:creationId xmlns:a16="http://schemas.microsoft.com/office/drawing/2014/main" id="{351D76C2-D4DB-48D1-A2BC-DFD6CB15FB7E}"/>
              </a:ext>
            </a:extLst>
          </p:cNvPr>
          <p:cNvSpPr/>
          <p:nvPr/>
        </p:nvSpPr>
        <p:spPr>
          <a:xfrm>
            <a:off x="904872" y="2267800"/>
            <a:ext cx="10715927" cy="893214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467003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" dur="500"/>
                                        <p:tgtEl>
                                          <p:spTgt spid="6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2.96296E-6 L 0.00052 0.45301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22639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-7.40741E-7 L -0.00091 0.45532 " pathEditMode="relative" rAng="0" ptsTypes="AA">
                                      <p:cBhvr>
                                        <p:cTn id="24" dur="2000" fill="hold"/>
                                        <p:tgtEl>
                                          <p:spTgt spid="6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2275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0" grpId="0" animBg="1"/>
      <p:bldP spid="640" grpId="1" animBg="1"/>
      <p:bldP spid="641" grpId="0" animBg="1"/>
      <p:bldP spid="641" grpId="1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Rectangle 210"/>
          <p:cNvSpPr/>
          <p:nvPr/>
        </p:nvSpPr>
        <p:spPr>
          <a:xfrm>
            <a:off x="4077346" y="40101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2" name="Rectangle 211"/>
          <p:cNvSpPr/>
          <p:nvPr/>
        </p:nvSpPr>
        <p:spPr>
          <a:xfrm>
            <a:off x="7038039" y="40101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3" name="Rectangle 212"/>
          <p:cNvSpPr/>
          <p:nvPr/>
        </p:nvSpPr>
        <p:spPr>
          <a:xfrm>
            <a:off x="2597000" y="100661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4" name="Rectangle 213"/>
          <p:cNvSpPr/>
          <p:nvPr/>
        </p:nvSpPr>
        <p:spPr>
          <a:xfrm>
            <a:off x="5557692" y="100661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5" name="Rectangle 214"/>
          <p:cNvSpPr/>
          <p:nvPr/>
        </p:nvSpPr>
        <p:spPr>
          <a:xfrm>
            <a:off x="8518385" y="100661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6" name="Rectangle 215"/>
          <p:cNvSpPr/>
          <p:nvPr/>
        </p:nvSpPr>
        <p:spPr>
          <a:xfrm>
            <a:off x="4077346" y="161221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7" name="Rectangle 216"/>
          <p:cNvSpPr/>
          <p:nvPr/>
        </p:nvSpPr>
        <p:spPr>
          <a:xfrm>
            <a:off x="7038039" y="161221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8" name="Rectangle 217"/>
          <p:cNvSpPr/>
          <p:nvPr/>
        </p:nvSpPr>
        <p:spPr>
          <a:xfrm>
            <a:off x="2597000" y="2217808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9" name="Rectangle 218"/>
          <p:cNvSpPr/>
          <p:nvPr/>
        </p:nvSpPr>
        <p:spPr>
          <a:xfrm>
            <a:off x="5557692" y="2217808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0" name="Rectangle 219"/>
          <p:cNvSpPr/>
          <p:nvPr/>
        </p:nvSpPr>
        <p:spPr>
          <a:xfrm>
            <a:off x="8518385" y="2217808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1" name="Rectangle 220"/>
          <p:cNvSpPr/>
          <p:nvPr/>
        </p:nvSpPr>
        <p:spPr>
          <a:xfrm>
            <a:off x="4077346" y="2823404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2" name="Rectangle 221"/>
          <p:cNvSpPr/>
          <p:nvPr/>
        </p:nvSpPr>
        <p:spPr>
          <a:xfrm>
            <a:off x="7038039" y="2823404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3" name="Rectangle 222"/>
          <p:cNvSpPr/>
          <p:nvPr/>
        </p:nvSpPr>
        <p:spPr>
          <a:xfrm>
            <a:off x="2597000" y="3429000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4" name="Rectangle 223"/>
          <p:cNvSpPr/>
          <p:nvPr/>
        </p:nvSpPr>
        <p:spPr>
          <a:xfrm>
            <a:off x="5557692" y="3429000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5" name="Rectangle 224"/>
          <p:cNvSpPr/>
          <p:nvPr/>
        </p:nvSpPr>
        <p:spPr>
          <a:xfrm>
            <a:off x="8518385" y="3429000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6" name="Rectangle 225"/>
          <p:cNvSpPr/>
          <p:nvPr/>
        </p:nvSpPr>
        <p:spPr>
          <a:xfrm>
            <a:off x="4077346" y="4034596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7" name="Rectangle 226"/>
          <p:cNvSpPr/>
          <p:nvPr/>
        </p:nvSpPr>
        <p:spPr>
          <a:xfrm>
            <a:off x="7038039" y="4034596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8" name="Rectangle 227"/>
          <p:cNvSpPr/>
          <p:nvPr/>
        </p:nvSpPr>
        <p:spPr>
          <a:xfrm>
            <a:off x="2597000" y="464019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9" name="Rectangle 228"/>
          <p:cNvSpPr/>
          <p:nvPr/>
        </p:nvSpPr>
        <p:spPr>
          <a:xfrm>
            <a:off x="5557692" y="464019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0" name="Rectangle 229"/>
          <p:cNvSpPr/>
          <p:nvPr/>
        </p:nvSpPr>
        <p:spPr>
          <a:xfrm>
            <a:off x="8518385" y="464019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1" name="Rectangle 230"/>
          <p:cNvSpPr/>
          <p:nvPr/>
        </p:nvSpPr>
        <p:spPr>
          <a:xfrm>
            <a:off x="4077346" y="524578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2" name="Rectangle 231"/>
          <p:cNvSpPr/>
          <p:nvPr/>
        </p:nvSpPr>
        <p:spPr>
          <a:xfrm>
            <a:off x="7038039" y="524578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3" name="Rectangle 232"/>
          <p:cNvSpPr/>
          <p:nvPr/>
        </p:nvSpPr>
        <p:spPr>
          <a:xfrm>
            <a:off x="2597000" y="585138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4" name="Rectangle 233"/>
          <p:cNvSpPr/>
          <p:nvPr/>
        </p:nvSpPr>
        <p:spPr>
          <a:xfrm>
            <a:off x="5557692" y="585138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5" name="Rectangle 234"/>
          <p:cNvSpPr/>
          <p:nvPr/>
        </p:nvSpPr>
        <p:spPr>
          <a:xfrm>
            <a:off x="8518385" y="585138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" name="Rectangle 10"/>
          <p:cNvSpPr/>
          <p:nvPr/>
        </p:nvSpPr>
        <p:spPr>
          <a:xfrm>
            <a:off x="1856827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" name="Rectangle 11"/>
          <p:cNvSpPr/>
          <p:nvPr/>
        </p:nvSpPr>
        <p:spPr>
          <a:xfrm>
            <a:off x="2597000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" name="Rectangle 12"/>
          <p:cNvSpPr/>
          <p:nvPr/>
        </p:nvSpPr>
        <p:spPr>
          <a:xfrm>
            <a:off x="3337173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" name="Rectangle 13"/>
          <p:cNvSpPr/>
          <p:nvPr/>
        </p:nvSpPr>
        <p:spPr>
          <a:xfrm>
            <a:off x="4077346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" name="Rectangle 14"/>
          <p:cNvSpPr/>
          <p:nvPr/>
        </p:nvSpPr>
        <p:spPr>
          <a:xfrm>
            <a:off x="4817519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" name="Rectangle 15"/>
          <p:cNvSpPr/>
          <p:nvPr/>
        </p:nvSpPr>
        <p:spPr>
          <a:xfrm>
            <a:off x="5557692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" name="Rectangle 16"/>
          <p:cNvSpPr/>
          <p:nvPr/>
        </p:nvSpPr>
        <p:spPr>
          <a:xfrm>
            <a:off x="6297865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" name="Rectangle 17"/>
          <p:cNvSpPr/>
          <p:nvPr/>
        </p:nvSpPr>
        <p:spPr>
          <a:xfrm>
            <a:off x="7038039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" name="Rectangle 18"/>
          <p:cNvSpPr/>
          <p:nvPr/>
        </p:nvSpPr>
        <p:spPr>
          <a:xfrm>
            <a:off x="7778212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" name="Rectangle 19"/>
          <p:cNvSpPr/>
          <p:nvPr/>
        </p:nvSpPr>
        <p:spPr>
          <a:xfrm>
            <a:off x="8518385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" name="Rectangle 20"/>
          <p:cNvSpPr/>
          <p:nvPr/>
        </p:nvSpPr>
        <p:spPr>
          <a:xfrm>
            <a:off x="1856827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" name="Rectangle 21"/>
          <p:cNvSpPr/>
          <p:nvPr/>
        </p:nvSpPr>
        <p:spPr>
          <a:xfrm>
            <a:off x="2597000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" name="Rectangle 22"/>
          <p:cNvSpPr/>
          <p:nvPr/>
        </p:nvSpPr>
        <p:spPr>
          <a:xfrm>
            <a:off x="3337173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" name="Rectangle 23"/>
          <p:cNvSpPr/>
          <p:nvPr/>
        </p:nvSpPr>
        <p:spPr>
          <a:xfrm>
            <a:off x="4077346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" name="Rectangle 24"/>
          <p:cNvSpPr/>
          <p:nvPr/>
        </p:nvSpPr>
        <p:spPr>
          <a:xfrm>
            <a:off x="4817519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" name="Rectangle 25"/>
          <p:cNvSpPr/>
          <p:nvPr/>
        </p:nvSpPr>
        <p:spPr>
          <a:xfrm>
            <a:off x="5557692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" name="Rectangle 26"/>
          <p:cNvSpPr/>
          <p:nvPr/>
        </p:nvSpPr>
        <p:spPr>
          <a:xfrm>
            <a:off x="6297865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" name="Rectangle 27"/>
          <p:cNvSpPr/>
          <p:nvPr/>
        </p:nvSpPr>
        <p:spPr>
          <a:xfrm>
            <a:off x="7038039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" name="Rectangle 28"/>
          <p:cNvSpPr/>
          <p:nvPr/>
        </p:nvSpPr>
        <p:spPr>
          <a:xfrm>
            <a:off x="7778212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0" name="Rectangle 29"/>
          <p:cNvSpPr/>
          <p:nvPr/>
        </p:nvSpPr>
        <p:spPr>
          <a:xfrm>
            <a:off x="8518385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" name="Rectangle 30"/>
          <p:cNvSpPr/>
          <p:nvPr/>
        </p:nvSpPr>
        <p:spPr>
          <a:xfrm>
            <a:off x="1856827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" name="Rectangle 31"/>
          <p:cNvSpPr/>
          <p:nvPr/>
        </p:nvSpPr>
        <p:spPr>
          <a:xfrm>
            <a:off x="2597000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" name="Rectangle 32"/>
          <p:cNvSpPr/>
          <p:nvPr/>
        </p:nvSpPr>
        <p:spPr>
          <a:xfrm>
            <a:off x="3337173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" name="Rectangle 33"/>
          <p:cNvSpPr/>
          <p:nvPr/>
        </p:nvSpPr>
        <p:spPr>
          <a:xfrm>
            <a:off x="4077346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5" name="Rectangle 34"/>
          <p:cNvSpPr/>
          <p:nvPr/>
        </p:nvSpPr>
        <p:spPr>
          <a:xfrm>
            <a:off x="4817519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6" name="Rectangle 35"/>
          <p:cNvSpPr/>
          <p:nvPr/>
        </p:nvSpPr>
        <p:spPr>
          <a:xfrm>
            <a:off x="5557692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7" name="Rectangle 36"/>
          <p:cNvSpPr/>
          <p:nvPr/>
        </p:nvSpPr>
        <p:spPr>
          <a:xfrm>
            <a:off x="6297865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" name="Rectangle 37"/>
          <p:cNvSpPr/>
          <p:nvPr/>
        </p:nvSpPr>
        <p:spPr>
          <a:xfrm>
            <a:off x="7038039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" name="Rectangle 38"/>
          <p:cNvSpPr/>
          <p:nvPr/>
        </p:nvSpPr>
        <p:spPr>
          <a:xfrm>
            <a:off x="7778212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0" name="Rectangle 39"/>
          <p:cNvSpPr/>
          <p:nvPr/>
        </p:nvSpPr>
        <p:spPr>
          <a:xfrm>
            <a:off x="8518385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" name="Rectangle 40"/>
          <p:cNvSpPr/>
          <p:nvPr/>
        </p:nvSpPr>
        <p:spPr>
          <a:xfrm>
            <a:off x="1856827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" name="Rectangle 41"/>
          <p:cNvSpPr/>
          <p:nvPr/>
        </p:nvSpPr>
        <p:spPr>
          <a:xfrm>
            <a:off x="2597000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3" name="Rectangle 42"/>
          <p:cNvSpPr/>
          <p:nvPr/>
        </p:nvSpPr>
        <p:spPr>
          <a:xfrm>
            <a:off x="3337173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4" name="Rectangle 43"/>
          <p:cNvSpPr/>
          <p:nvPr/>
        </p:nvSpPr>
        <p:spPr>
          <a:xfrm>
            <a:off x="4077346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5" name="Rectangle 44"/>
          <p:cNvSpPr/>
          <p:nvPr/>
        </p:nvSpPr>
        <p:spPr>
          <a:xfrm>
            <a:off x="4817519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" name="Rectangle 45"/>
          <p:cNvSpPr/>
          <p:nvPr/>
        </p:nvSpPr>
        <p:spPr>
          <a:xfrm>
            <a:off x="5557692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" name="Rectangle 46"/>
          <p:cNvSpPr/>
          <p:nvPr/>
        </p:nvSpPr>
        <p:spPr>
          <a:xfrm>
            <a:off x="6297865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" name="Rectangle 47"/>
          <p:cNvSpPr/>
          <p:nvPr/>
        </p:nvSpPr>
        <p:spPr>
          <a:xfrm>
            <a:off x="7038039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" name="Rectangle 48"/>
          <p:cNvSpPr/>
          <p:nvPr/>
        </p:nvSpPr>
        <p:spPr>
          <a:xfrm>
            <a:off x="7778212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" name="Rectangle 49"/>
          <p:cNvSpPr/>
          <p:nvPr/>
        </p:nvSpPr>
        <p:spPr>
          <a:xfrm>
            <a:off x="8518385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" name="Rectangle 50"/>
          <p:cNvSpPr/>
          <p:nvPr/>
        </p:nvSpPr>
        <p:spPr>
          <a:xfrm>
            <a:off x="1856827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" name="Rectangle 51"/>
          <p:cNvSpPr/>
          <p:nvPr/>
        </p:nvSpPr>
        <p:spPr>
          <a:xfrm>
            <a:off x="2597000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" name="Rectangle 52"/>
          <p:cNvSpPr/>
          <p:nvPr/>
        </p:nvSpPr>
        <p:spPr>
          <a:xfrm>
            <a:off x="3337173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" name="Rectangle 53"/>
          <p:cNvSpPr/>
          <p:nvPr/>
        </p:nvSpPr>
        <p:spPr>
          <a:xfrm>
            <a:off x="4077346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5" name="Rectangle 54"/>
          <p:cNvSpPr/>
          <p:nvPr/>
        </p:nvSpPr>
        <p:spPr>
          <a:xfrm>
            <a:off x="4817519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6" name="Rectangle 55"/>
          <p:cNvSpPr/>
          <p:nvPr/>
        </p:nvSpPr>
        <p:spPr>
          <a:xfrm>
            <a:off x="5557692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7" name="Rectangle 56"/>
          <p:cNvSpPr/>
          <p:nvPr/>
        </p:nvSpPr>
        <p:spPr>
          <a:xfrm>
            <a:off x="6297865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" name="Rectangle 57"/>
          <p:cNvSpPr/>
          <p:nvPr/>
        </p:nvSpPr>
        <p:spPr>
          <a:xfrm>
            <a:off x="7038039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9" name="Rectangle 58"/>
          <p:cNvSpPr/>
          <p:nvPr/>
        </p:nvSpPr>
        <p:spPr>
          <a:xfrm>
            <a:off x="7778212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0" name="Rectangle 59"/>
          <p:cNvSpPr/>
          <p:nvPr/>
        </p:nvSpPr>
        <p:spPr>
          <a:xfrm>
            <a:off x="8518385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1" name="Rectangle 60"/>
          <p:cNvSpPr/>
          <p:nvPr/>
        </p:nvSpPr>
        <p:spPr>
          <a:xfrm>
            <a:off x="1856827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2" name="Rectangle 61"/>
          <p:cNvSpPr/>
          <p:nvPr/>
        </p:nvSpPr>
        <p:spPr>
          <a:xfrm>
            <a:off x="2597000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3" name="Rectangle 62"/>
          <p:cNvSpPr/>
          <p:nvPr/>
        </p:nvSpPr>
        <p:spPr>
          <a:xfrm>
            <a:off x="3337173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4" name="Rectangle 63"/>
          <p:cNvSpPr/>
          <p:nvPr/>
        </p:nvSpPr>
        <p:spPr>
          <a:xfrm>
            <a:off x="4077346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5" name="Rectangle 64"/>
          <p:cNvSpPr/>
          <p:nvPr/>
        </p:nvSpPr>
        <p:spPr>
          <a:xfrm>
            <a:off x="4817519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6" name="Rectangle 65"/>
          <p:cNvSpPr/>
          <p:nvPr/>
        </p:nvSpPr>
        <p:spPr>
          <a:xfrm>
            <a:off x="5557692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7" name="Rectangle 66"/>
          <p:cNvSpPr/>
          <p:nvPr/>
        </p:nvSpPr>
        <p:spPr>
          <a:xfrm>
            <a:off x="6297865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8" name="Rectangle 67"/>
          <p:cNvSpPr/>
          <p:nvPr/>
        </p:nvSpPr>
        <p:spPr>
          <a:xfrm>
            <a:off x="7038039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9" name="Rectangle 68"/>
          <p:cNvSpPr/>
          <p:nvPr/>
        </p:nvSpPr>
        <p:spPr>
          <a:xfrm>
            <a:off x="7778212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0" name="Rectangle 69"/>
          <p:cNvSpPr/>
          <p:nvPr/>
        </p:nvSpPr>
        <p:spPr>
          <a:xfrm>
            <a:off x="8518385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1" name="Rectangle 70"/>
          <p:cNvSpPr/>
          <p:nvPr/>
        </p:nvSpPr>
        <p:spPr>
          <a:xfrm>
            <a:off x="1856827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2" name="Rectangle 71"/>
          <p:cNvSpPr/>
          <p:nvPr/>
        </p:nvSpPr>
        <p:spPr>
          <a:xfrm>
            <a:off x="2597000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3" name="Rectangle 72"/>
          <p:cNvSpPr/>
          <p:nvPr/>
        </p:nvSpPr>
        <p:spPr>
          <a:xfrm>
            <a:off x="3337173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4" name="Rectangle 73"/>
          <p:cNvSpPr/>
          <p:nvPr/>
        </p:nvSpPr>
        <p:spPr>
          <a:xfrm>
            <a:off x="4077346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5" name="Rectangle 74"/>
          <p:cNvSpPr/>
          <p:nvPr/>
        </p:nvSpPr>
        <p:spPr>
          <a:xfrm>
            <a:off x="4817519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6" name="Rectangle 75"/>
          <p:cNvSpPr/>
          <p:nvPr/>
        </p:nvSpPr>
        <p:spPr>
          <a:xfrm>
            <a:off x="5557692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7" name="Rectangle 76"/>
          <p:cNvSpPr/>
          <p:nvPr/>
        </p:nvSpPr>
        <p:spPr>
          <a:xfrm>
            <a:off x="6297865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8" name="Rectangle 77"/>
          <p:cNvSpPr/>
          <p:nvPr/>
        </p:nvSpPr>
        <p:spPr>
          <a:xfrm>
            <a:off x="7038039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9" name="Rectangle 78"/>
          <p:cNvSpPr/>
          <p:nvPr/>
        </p:nvSpPr>
        <p:spPr>
          <a:xfrm>
            <a:off x="7778212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0" name="Rectangle 79"/>
          <p:cNvSpPr/>
          <p:nvPr/>
        </p:nvSpPr>
        <p:spPr>
          <a:xfrm>
            <a:off x="8518385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1" name="Rectangle 80"/>
          <p:cNvSpPr/>
          <p:nvPr/>
        </p:nvSpPr>
        <p:spPr>
          <a:xfrm>
            <a:off x="1856827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2" name="Rectangle 81"/>
          <p:cNvSpPr/>
          <p:nvPr/>
        </p:nvSpPr>
        <p:spPr>
          <a:xfrm>
            <a:off x="2597000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3" name="Rectangle 82"/>
          <p:cNvSpPr/>
          <p:nvPr/>
        </p:nvSpPr>
        <p:spPr>
          <a:xfrm>
            <a:off x="3337173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4" name="Rectangle 83"/>
          <p:cNvSpPr/>
          <p:nvPr/>
        </p:nvSpPr>
        <p:spPr>
          <a:xfrm>
            <a:off x="4077346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5" name="Rectangle 84"/>
          <p:cNvSpPr/>
          <p:nvPr/>
        </p:nvSpPr>
        <p:spPr>
          <a:xfrm>
            <a:off x="4817519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6" name="Rectangle 85"/>
          <p:cNvSpPr/>
          <p:nvPr/>
        </p:nvSpPr>
        <p:spPr>
          <a:xfrm>
            <a:off x="5557692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7" name="Rectangle 86"/>
          <p:cNvSpPr/>
          <p:nvPr/>
        </p:nvSpPr>
        <p:spPr>
          <a:xfrm>
            <a:off x="6297865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8" name="Rectangle 87"/>
          <p:cNvSpPr/>
          <p:nvPr/>
        </p:nvSpPr>
        <p:spPr>
          <a:xfrm>
            <a:off x="7038039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9" name="Rectangle 88"/>
          <p:cNvSpPr/>
          <p:nvPr/>
        </p:nvSpPr>
        <p:spPr>
          <a:xfrm>
            <a:off x="7778212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0" name="Rectangle 89"/>
          <p:cNvSpPr/>
          <p:nvPr/>
        </p:nvSpPr>
        <p:spPr>
          <a:xfrm>
            <a:off x="8518385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1" name="Rectangle 90"/>
          <p:cNvSpPr/>
          <p:nvPr/>
        </p:nvSpPr>
        <p:spPr>
          <a:xfrm>
            <a:off x="1856827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2" name="Rectangle 91"/>
          <p:cNvSpPr/>
          <p:nvPr/>
        </p:nvSpPr>
        <p:spPr>
          <a:xfrm>
            <a:off x="2597000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3" name="Rectangle 92"/>
          <p:cNvSpPr/>
          <p:nvPr/>
        </p:nvSpPr>
        <p:spPr>
          <a:xfrm>
            <a:off x="3337173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4" name="Rectangle 93"/>
          <p:cNvSpPr/>
          <p:nvPr/>
        </p:nvSpPr>
        <p:spPr>
          <a:xfrm>
            <a:off x="4077346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5" name="Rectangle 94"/>
          <p:cNvSpPr/>
          <p:nvPr/>
        </p:nvSpPr>
        <p:spPr>
          <a:xfrm>
            <a:off x="4817519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6" name="Rectangle 95"/>
          <p:cNvSpPr/>
          <p:nvPr/>
        </p:nvSpPr>
        <p:spPr>
          <a:xfrm>
            <a:off x="5557692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7" name="Rectangle 96"/>
          <p:cNvSpPr/>
          <p:nvPr/>
        </p:nvSpPr>
        <p:spPr>
          <a:xfrm>
            <a:off x="6297865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8" name="Rectangle 97"/>
          <p:cNvSpPr/>
          <p:nvPr/>
        </p:nvSpPr>
        <p:spPr>
          <a:xfrm>
            <a:off x="7038039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9" name="Rectangle 98"/>
          <p:cNvSpPr/>
          <p:nvPr/>
        </p:nvSpPr>
        <p:spPr>
          <a:xfrm>
            <a:off x="7778212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0" name="Rectangle 99"/>
          <p:cNvSpPr/>
          <p:nvPr/>
        </p:nvSpPr>
        <p:spPr>
          <a:xfrm>
            <a:off x="8518385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1" name="Rectangle 100"/>
          <p:cNvSpPr/>
          <p:nvPr/>
        </p:nvSpPr>
        <p:spPr>
          <a:xfrm>
            <a:off x="1856827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2" name="Rectangle 101"/>
          <p:cNvSpPr/>
          <p:nvPr/>
        </p:nvSpPr>
        <p:spPr>
          <a:xfrm>
            <a:off x="2597000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3" name="Rectangle 102"/>
          <p:cNvSpPr/>
          <p:nvPr/>
        </p:nvSpPr>
        <p:spPr>
          <a:xfrm>
            <a:off x="3337173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4" name="Rectangle 103"/>
          <p:cNvSpPr/>
          <p:nvPr/>
        </p:nvSpPr>
        <p:spPr>
          <a:xfrm>
            <a:off x="4077346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5" name="Rectangle 104"/>
          <p:cNvSpPr/>
          <p:nvPr/>
        </p:nvSpPr>
        <p:spPr>
          <a:xfrm>
            <a:off x="4817519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6" name="Rectangle 105"/>
          <p:cNvSpPr/>
          <p:nvPr/>
        </p:nvSpPr>
        <p:spPr>
          <a:xfrm>
            <a:off x="5557692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7" name="Rectangle 106"/>
          <p:cNvSpPr/>
          <p:nvPr/>
        </p:nvSpPr>
        <p:spPr>
          <a:xfrm>
            <a:off x="6297865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8" name="Rectangle 107"/>
          <p:cNvSpPr/>
          <p:nvPr/>
        </p:nvSpPr>
        <p:spPr>
          <a:xfrm>
            <a:off x="7038039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9" name="Rectangle 108"/>
          <p:cNvSpPr/>
          <p:nvPr/>
        </p:nvSpPr>
        <p:spPr>
          <a:xfrm>
            <a:off x="7778212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0" name="Rectangle 109"/>
          <p:cNvSpPr/>
          <p:nvPr/>
        </p:nvSpPr>
        <p:spPr>
          <a:xfrm>
            <a:off x="8518385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1" name="TextBox 110"/>
          <p:cNvSpPr txBox="1"/>
          <p:nvPr/>
        </p:nvSpPr>
        <p:spPr>
          <a:xfrm>
            <a:off x="8615880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90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7875706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89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7135533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88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6395360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87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624981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86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884808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85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144635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84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404462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83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2664289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82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924115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81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8615880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80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7875706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79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7135533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78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6395360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77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5624981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76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4884808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75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144635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74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404462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73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2664289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72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1924115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71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8615880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70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7875706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69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7135533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68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6395360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67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624981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66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884808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65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4144635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64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404462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63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2664289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62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924115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61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8615880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60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7875706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59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7135533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58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395360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57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5624981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56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4884808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55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4144635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54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3404462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53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2664289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52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1924115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51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8615880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50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7875706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49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7135533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48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395360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47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5624981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46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4884808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45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144635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44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3404462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43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2664289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42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1924115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41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8615880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40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7875706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39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7135533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38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6395360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37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5624981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36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4884808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35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4144635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34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3404462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33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2664289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32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924115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31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8615880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30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7875706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29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7135533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28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6395360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27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5624981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26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4884808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25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4144635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24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3404462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23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2664289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22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1924115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21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8615880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20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7875706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19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7135533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18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6395360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17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5624981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16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4884808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15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4144635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14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3404462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13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2664289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12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1924115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11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8615880" y="46830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10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7976188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7236015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6495842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5755669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5015496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</a:t>
            </a:r>
          </a:p>
        </p:txBody>
      </p:sp>
      <p:sp>
        <p:nvSpPr>
          <p:cNvPr id="197" name="TextBox 196"/>
          <p:cNvSpPr txBox="1"/>
          <p:nvPr/>
        </p:nvSpPr>
        <p:spPr>
          <a:xfrm>
            <a:off x="4275323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3535149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</a:t>
            </a:r>
          </a:p>
        </p:txBody>
      </p:sp>
      <p:sp>
        <p:nvSpPr>
          <p:cNvPr id="199" name="TextBox 198"/>
          <p:cNvSpPr txBox="1"/>
          <p:nvPr/>
        </p:nvSpPr>
        <p:spPr>
          <a:xfrm>
            <a:off x="2794976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2054803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8518385" y="5918673"/>
            <a:ext cx="579005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100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7875706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99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7135533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98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6395360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97</a:t>
            </a:r>
          </a:p>
        </p:txBody>
      </p:sp>
      <p:sp>
        <p:nvSpPr>
          <p:cNvPr id="205" name="TextBox 204"/>
          <p:cNvSpPr txBox="1"/>
          <p:nvPr/>
        </p:nvSpPr>
        <p:spPr>
          <a:xfrm>
            <a:off x="5624981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96</a:t>
            </a:r>
          </a:p>
        </p:txBody>
      </p:sp>
      <p:sp>
        <p:nvSpPr>
          <p:cNvPr id="206" name="TextBox 205"/>
          <p:cNvSpPr txBox="1"/>
          <p:nvPr/>
        </p:nvSpPr>
        <p:spPr>
          <a:xfrm>
            <a:off x="4884808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95</a:t>
            </a:r>
          </a:p>
        </p:txBody>
      </p:sp>
      <p:sp>
        <p:nvSpPr>
          <p:cNvPr id="207" name="TextBox 206"/>
          <p:cNvSpPr txBox="1"/>
          <p:nvPr/>
        </p:nvSpPr>
        <p:spPr>
          <a:xfrm>
            <a:off x="4144635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94</a:t>
            </a:r>
          </a:p>
        </p:txBody>
      </p:sp>
      <p:sp>
        <p:nvSpPr>
          <p:cNvPr id="208" name="TextBox 207"/>
          <p:cNvSpPr txBox="1"/>
          <p:nvPr/>
        </p:nvSpPr>
        <p:spPr>
          <a:xfrm>
            <a:off x="3404462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93</a:t>
            </a:r>
          </a:p>
        </p:txBody>
      </p:sp>
      <p:sp>
        <p:nvSpPr>
          <p:cNvPr id="209" name="TextBox 208"/>
          <p:cNvSpPr txBox="1"/>
          <p:nvPr/>
        </p:nvSpPr>
        <p:spPr>
          <a:xfrm>
            <a:off x="2664289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92</a:t>
            </a:r>
          </a:p>
        </p:txBody>
      </p:sp>
      <p:sp>
        <p:nvSpPr>
          <p:cNvPr id="210" name="TextBox 209"/>
          <p:cNvSpPr txBox="1"/>
          <p:nvPr/>
        </p:nvSpPr>
        <p:spPr>
          <a:xfrm>
            <a:off x="1924115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91</a:t>
            </a:r>
          </a:p>
        </p:txBody>
      </p:sp>
      <p:sp>
        <p:nvSpPr>
          <p:cNvPr id="236" name="Rectangle 235">
            <a:extLst>
              <a:ext uri="{FF2B5EF4-FFF2-40B4-BE49-F238E27FC236}">
                <a16:creationId xmlns:a16="http://schemas.microsoft.com/office/drawing/2014/main" id="{1E7C01DF-0262-4B60-AF14-7B89C92C10B4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" name="Rectangle 221"/>
          <p:cNvSpPr/>
          <p:nvPr/>
        </p:nvSpPr>
        <p:spPr>
          <a:xfrm>
            <a:off x="5557692" y="585138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1" name="Rectangle 210"/>
          <p:cNvSpPr/>
          <p:nvPr/>
        </p:nvSpPr>
        <p:spPr>
          <a:xfrm>
            <a:off x="7038039" y="40101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2" name="Rectangle 211"/>
          <p:cNvSpPr/>
          <p:nvPr/>
        </p:nvSpPr>
        <p:spPr>
          <a:xfrm>
            <a:off x="5557692" y="100661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3" name="Rectangle 212"/>
          <p:cNvSpPr/>
          <p:nvPr/>
        </p:nvSpPr>
        <p:spPr>
          <a:xfrm>
            <a:off x="4077346" y="161221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4" name="Rectangle 213"/>
          <p:cNvSpPr/>
          <p:nvPr/>
        </p:nvSpPr>
        <p:spPr>
          <a:xfrm>
            <a:off x="2597000" y="2217808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5" name="Rectangle 214"/>
          <p:cNvSpPr/>
          <p:nvPr/>
        </p:nvSpPr>
        <p:spPr>
          <a:xfrm>
            <a:off x="8518385" y="2217808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6" name="Rectangle 215"/>
          <p:cNvSpPr/>
          <p:nvPr/>
        </p:nvSpPr>
        <p:spPr>
          <a:xfrm>
            <a:off x="7038039" y="2823404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7" name="Rectangle 216"/>
          <p:cNvSpPr/>
          <p:nvPr/>
        </p:nvSpPr>
        <p:spPr>
          <a:xfrm>
            <a:off x="5557692" y="3429000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8" name="Rectangle 217"/>
          <p:cNvSpPr/>
          <p:nvPr/>
        </p:nvSpPr>
        <p:spPr>
          <a:xfrm>
            <a:off x="4077346" y="4034596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9" name="Rectangle 218"/>
          <p:cNvSpPr/>
          <p:nvPr/>
        </p:nvSpPr>
        <p:spPr>
          <a:xfrm>
            <a:off x="2597000" y="464019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0" name="Rectangle 219"/>
          <p:cNvSpPr/>
          <p:nvPr/>
        </p:nvSpPr>
        <p:spPr>
          <a:xfrm>
            <a:off x="8518385" y="464019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1" name="Rectangle 220"/>
          <p:cNvSpPr/>
          <p:nvPr/>
        </p:nvSpPr>
        <p:spPr>
          <a:xfrm>
            <a:off x="7038039" y="524578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" name="Rectangle 10"/>
          <p:cNvSpPr/>
          <p:nvPr/>
        </p:nvSpPr>
        <p:spPr>
          <a:xfrm>
            <a:off x="1856827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" name="Rectangle 11"/>
          <p:cNvSpPr/>
          <p:nvPr/>
        </p:nvSpPr>
        <p:spPr>
          <a:xfrm>
            <a:off x="2597000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" name="Rectangle 12"/>
          <p:cNvSpPr/>
          <p:nvPr/>
        </p:nvSpPr>
        <p:spPr>
          <a:xfrm>
            <a:off x="3337173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" name="Rectangle 13"/>
          <p:cNvSpPr/>
          <p:nvPr/>
        </p:nvSpPr>
        <p:spPr>
          <a:xfrm>
            <a:off x="4077346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" name="Rectangle 14"/>
          <p:cNvSpPr/>
          <p:nvPr/>
        </p:nvSpPr>
        <p:spPr>
          <a:xfrm>
            <a:off x="4817519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" name="Rectangle 15"/>
          <p:cNvSpPr/>
          <p:nvPr/>
        </p:nvSpPr>
        <p:spPr>
          <a:xfrm>
            <a:off x="5557692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" name="Rectangle 16"/>
          <p:cNvSpPr/>
          <p:nvPr/>
        </p:nvSpPr>
        <p:spPr>
          <a:xfrm>
            <a:off x="6297865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" name="Rectangle 17"/>
          <p:cNvSpPr/>
          <p:nvPr/>
        </p:nvSpPr>
        <p:spPr>
          <a:xfrm>
            <a:off x="7038039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" name="Rectangle 18"/>
          <p:cNvSpPr/>
          <p:nvPr/>
        </p:nvSpPr>
        <p:spPr>
          <a:xfrm>
            <a:off x="7778212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" name="Rectangle 19"/>
          <p:cNvSpPr/>
          <p:nvPr/>
        </p:nvSpPr>
        <p:spPr>
          <a:xfrm>
            <a:off x="8518385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" name="Rectangle 20"/>
          <p:cNvSpPr/>
          <p:nvPr/>
        </p:nvSpPr>
        <p:spPr>
          <a:xfrm>
            <a:off x="1856827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" name="Rectangle 21"/>
          <p:cNvSpPr/>
          <p:nvPr/>
        </p:nvSpPr>
        <p:spPr>
          <a:xfrm>
            <a:off x="2597000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" name="Rectangle 22"/>
          <p:cNvSpPr/>
          <p:nvPr/>
        </p:nvSpPr>
        <p:spPr>
          <a:xfrm>
            <a:off x="3337173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" name="Rectangle 23"/>
          <p:cNvSpPr/>
          <p:nvPr/>
        </p:nvSpPr>
        <p:spPr>
          <a:xfrm>
            <a:off x="4077346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" name="Rectangle 24"/>
          <p:cNvSpPr/>
          <p:nvPr/>
        </p:nvSpPr>
        <p:spPr>
          <a:xfrm>
            <a:off x="4817519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" name="Rectangle 25"/>
          <p:cNvSpPr/>
          <p:nvPr/>
        </p:nvSpPr>
        <p:spPr>
          <a:xfrm>
            <a:off x="5557692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" name="Rectangle 26"/>
          <p:cNvSpPr/>
          <p:nvPr/>
        </p:nvSpPr>
        <p:spPr>
          <a:xfrm>
            <a:off x="6297865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" name="Rectangle 27"/>
          <p:cNvSpPr/>
          <p:nvPr/>
        </p:nvSpPr>
        <p:spPr>
          <a:xfrm>
            <a:off x="7038039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" name="Rectangle 28"/>
          <p:cNvSpPr/>
          <p:nvPr/>
        </p:nvSpPr>
        <p:spPr>
          <a:xfrm>
            <a:off x="7778212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0" name="Rectangle 29"/>
          <p:cNvSpPr/>
          <p:nvPr/>
        </p:nvSpPr>
        <p:spPr>
          <a:xfrm>
            <a:off x="8518385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" name="Rectangle 30"/>
          <p:cNvSpPr/>
          <p:nvPr/>
        </p:nvSpPr>
        <p:spPr>
          <a:xfrm>
            <a:off x="1856827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" name="Rectangle 31"/>
          <p:cNvSpPr/>
          <p:nvPr/>
        </p:nvSpPr>
        <p:spPr>
          <a:xfrm>
            <a:off x="2597000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" name="Rectangle 32"/>
          <p:cNvSpPr/>
          <p:nvPr/>
        </p:nvSpPr>
        <p:spPr>
          <a:xfrm>
            <a:off x="3337173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" name="Rectangle 33"/>
          <p:cNvSpPr/>
          <p:nvPr/>
        </p:nvSpPr>
        <p:spPr>
          <a:xfrm>
            <a:off x="4077346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5" name="Rectangle 34"/>
          <p:cNvSpPr/>
          <p:nvPr/>
        </p:nvSpPr>
        <p:spPr>
          <a:xfrm>
            <a:off x="4817519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6" name="Rectangle 35"/>
          <p:cNvSpPr/>
          <p:nvPr/>
        </p:nvSpPr>
        <p:spPr>
          <a:xfrm>
            <a:off x="5557692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7" name="Rectangle 36"/>
          <p:cNvSpPr/>
          <p:nvPr/>
        </p:nvSpPr>
        <p:spPr>
          <a:xfrm>
            <a:off x="6297865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" name="Rectangle 37"/>
          <p:cNvSpPr/>
          <p:nvPr/>
        </p:nvSpPr>
        <p:spPr>
          <a:xfrm>
            <a:off x="7038039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" name="Rectangle 38"/>
          <p:cNvSpPr/>
          <p:nvPr/>
        </p:nvSpPr>
        <p:spPr>
          <a:xfrm>
            <a:off x="7778212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0" name="Rectangle 39"/>
          <p:cNvSpPr/>
          <p:nvPr/>
        </p:nvSpPr>
        <p:spPr>
          <a:xfrm>
            <a:off x="8518385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" name="Rectangle 40"/>
          <p:cNvSpPr/>
          <p:nvPr/>
        </p:nvSpPr>
        <p:spPr>
          <a:xfrm>
            <a:off x="1856827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" name="Rectangle 41"/>
          <p:cNvSpPr/>
          <p:nvPr/>
        </p:nvSpPr>
        <p:spPr>
          <a:xfrm>
            <a:off x="2597000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3" name="Rectangle 42"/>
          <p:cNvSpPr/>
          <p:nvPr/>
        </p:nvSpPr>
        <p:spPr>
          <a:xfrm>
            <a:off x="3337173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4" name="Rectangle 43"/>
          <p:cNvSpPr/>
          <p:nvPr/>
        </p:nvSpPr>
        <p:spPr>
          <a:xfrm>
            <a:off x="4077346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5" name="Rectangle 44"/>
          <p:cNvSpPr/>
          <p:nvPr/>
        </p:nvSpPr>
        <p:spPr>
          <a:xfrm>
            <a:off x="4817519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" name="Rectangle 45"/>
          <p:cNvSpPr/>
          <p:nvPr/>
        </p:nvSpPr>
        <p:spPr>
          <a:xfrm>
            <a:off x="5557692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" name="Rectangle 46"/>
          <p:cNvSpPr/>
          <p:nvPr/>
        </p:nvSpPr>
        <p:spPr>
          <a:xfrm>
            <a:off x="6297865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" name="Rectangle 47"/>
          <p:cNvSpPr/>
          <p:nvPr/>
        </p:nvSpPr>
        <p:spPr>
          <a:xfrm>
            <a:off x="7038039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" name="Rectangle 48"/>
          <p:cNvSpPr/>
          <p:nvPr/>
        </p:nvSpPr>
        <p:spPr>
          <a:xfrm>
            <a:off x="7778212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" name="Rectangle 49"/>
          <p:cNvSpPr/>
          <p:nvPr/>
        </p:nvSpPr>
        <p:spPr>
          <a:xfrm>
            <a:off x="8518385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" name="Rectangle 50"/>
          <p:cNvSpPr/>
          <p:nvPr/>
        </p:nvSpPr>
        <p:spPr>
          <a:xfrm>
            <a:off x="1856827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" name="Rectangle 51"/>
          <p:cNvSpPr/>
          <p:nvPr/>
        </p:nvSpPr>
        <p:spPr>
          <a:xfrm>
            <a:off x="2597000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" name="Rectangle 52"/>
          <p:cNvSpPr/>
          <p:nvPr/>
        </p:nvSpPr>
        <p:spPr>
          <a:xfrm>
            <a:off x="3337173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" name="Rectangle 53"/>
          <p:cNvSpPr/>
          <p:nvPr/>
        </p:nvSpPr>
        <p:spPr>
          <a:xfrm>
            <a:off x="4077346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5" name="Rectangle 54"/>
          <p:cNvSpPr/>
          <p:nvPr/>
        </p:nvSpPr>
        <p:spPr>
          <a:xfrm>
            <a:off x="4817519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6" name="Rectangle 55"/>
          <p:cNvSpPr/>
          <p:nvPr/>
        </p:nvSpPr>
        <p:spPr>
          <a:xfrm>
            <a:off x="5557692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7" name="Rectangle 56"/>
          <p:cNvSpPr/>
          <p:nvPr/>
        </p:nvSpPr>
        <p:spPr>
          <a:xfrm>
            <a:off x="6297865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" name="Rectangle 57"/>
          <p:cNvSpPr/>
          <p:nvPr/>
        </p:nvSpPr>
        <p:spPr>
          <a:xfrm>
            <a:off x="7038039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9" name="Rectangle 58"/>
          <p:cNvSpPr/>
          <p:nvPr/>
        </p:nvSpPr>
        <p:spPr>
          <a:xfrm>
            <a:off x="7778212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0" name="Rectangle 59"/>
          <p:cNvSpPr/>
          <p:nvPr/>
        </p:nvSpPr>
        <p:spPr>
          <a:xfrm>
            <a:off x="8518385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1" name="Rectangle 60"/>
          <p:cNvSpPr/>
          <p:nvPr/>
        </p:nvSpPr>
        <p:spPr>
          <a:xfrm>
            <a:off x="1856827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2" name="Rectangle 61"/>
          <p:cNvSpPr/>
          <p:nvPr/>
        </p:nvSpPr>
        <p:spPr>
          <a:xfrm>
            <a:off x="2597000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3" name="Rectangle 62"/>
          <p:cNvSpPr/>
          <p:nvPr/>
        </p:nvSpPr>
        <p:spPr>
          <a:xfrm>
            <a:off x="3337173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4" name="Rectangle 63"/>
          <p:cNvSpPr/>
          <p:nvPr/>
        </p:nvSpPr>
        <p:spPr>
          <a:xfrm>
            <a:off x="4077346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5" name="Rectangle 64"/>
          <p:cNvSpPr/>
          <p:nvPr/>
        </p:nvSpPr>
        <p:spPr>
          <a:xfrm>
            <a:off x="4817519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6" name="Rectangle 65"/>
          <p:cNvSpPr/>
          <p:nvPr/>
        </p:nvSpPr>
        <p:spPr>
          <a:xfrm>
            <a:off x="5557692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7" name="Rectangle 66"/>
          <p:cNvSpPr/>
          <p:nvPr/>
        </p:nvSpPr>
        <p:spPr>
          <a:xfrm>
            <a:off x="6297865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8" name="Rectangle 67"/>
          <p:cNvSpPr/>
          <p:nvPr/>
        </p:nvSpPr>
        <p:spPr>
          <a:xfrm>
            <a:off x="7038039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9" name="Rectangle 68"/>
          <p:cNvSpPr/>
          <p:nvPr/>
        </p:nvSpPr>
        <p:spPr>
          <a:xfrm>
            <a:off x="7778212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0" name="Rectangle 69"/>
          <p:cNvSpPr/>
          <p:nvPr/>
        </p:nvSpPr>
        <p:spPr>
          <a:xfrm>
            <a:off x="8518385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1" name="Rectangle 70"/>
          <p:cNvSpPr/>
          <p:nvPr/>
        </p:nvSpPr>
        <p:spPr>
          <a:xfrm>
            <a:off x="1856827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2" name="Rectangle 71"/>
          <p:cNvSpPr/>
          <p:nvPr/>
        </p:nvSpPr>
        <p:spPr>
          <a:xfrm>
            <a:off x="2597000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3" name="Rectangle 72"/>
          <p:cNvSpPr/>
          <p:nvPr/>
        </p:nvSpPr>
        <p:spPr>
          <a:xfrm>
            <a:off x="3337173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4" name="Rectangle 73"/>
          <p:cNvSpPr/>
          <p:nvPr/>
        </p:nvSpPr>
        <p:spPr>
          <a:xfrm>
            <a:off x="4077346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5" name="Rectangle 74"/>
          <p:cNvSpPr/>
          <p:nvPr/>
        </p:nvSpPr>
        <p:spPr>
          <a:xfrm>
            <a:off x="4817519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6" name="Rectangle 75"/>
          <p:cNvSpPr/>
          <p:nvPr/>
        </p:nvSpPr>
        <p:spPr>
          <a:xfrm>
            <a:off x="5557692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7" name="Rectangle 76"/>
          <p:cNvSpPr/>
          <p:nvPr/>
        </p:nvSpPr>
        <p:spPr>
          <a:xfrm>
            <a:off x="6297865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8" name="Rectangle 77"/>
          <p:cNvSpPr/>
          <p:nvPr/>
        </p:nvSpPr>
        <p:spPr>
          <a:xfrm>
            <a:off x="7038039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9" name="Rectangle 78"/>
          <p:cNvSpPr/>
          <p:nvPr/>
        </p:nvSpPr>
        <p:spPr>
          <a:xfrm>
            <a:off x="7778212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0" name="Rectangle 79"/>
          <p:cNvSpPr/>
          <p:nvPr/>
        </p:nvSpPr>
        <p:spPr>
          <a:xfrm>
            <a:off x="8518385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1" name="Rectangle 80"/>
          <p:cNvSpPr/>
          <p:nvPr/>
        </p:nvSpPr>
        <p:spPr>
          <a:xfrm>
            <a:off x="1856827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2" name="Rectangle 81"/>
          <p:cNvSpPr/>
          <p:nvPr/>
        </p:nvSpPr>
        <p:spPr>
          <a:xfrm>
            <a:off x="2597000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3" name="Rectangle 82"/>
          <p:cNvSpPr/>
          <p:nvPr/>
        </p:nvSpPr>
        <p:spPr>
          <a:xfrm>
            <a:off x="3337173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4" name="Rectangle 83"/>
          <p:cNvSpPr/>
          <p:nvPr/>
        </p:nvSpPr>
        <p:spPr>
          <a:xfrm>
            <a:off x="4077346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5" name="Rectangle 84"/>
          <p:cNvSpPr/>
          <p:nvPr/>
        </p:nvSpPr>
        <p:spPr>
          <a:xfrm>
            <a:off x="4817519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6" name="Rectangle 85"/>
          <p:cNvSpPr/>
          <p:nvPr/>
        </p:nvSpPr>
        <p:spPr>
          <a:xfrm>
            <a:off x="5557692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7" name="Rectangle 86"/>
          <p:cNvSpPr/>
          <p:nvPr/>
        </p:nvSpPr>
        <p:spPr>
          <a:xfrm>
            <a:off x="6297865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8" name="Rectangle 87"/>
          <p:cNvSpPr/>
          <p:nvPr/>
        </p:nvSpPr>
        <p:spPr>
          <a:xfrm>
            <a:off x="7038039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9" name="Rectangle 88"/>
          <p:cNvSpPr/>
          <p:nvPr/>
        </p:nvSpPr>
        <p:spPr>
          <a:xfrm>
            <a:off x="7778212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0" name="Rectangle 89"/>
          <p:cNvSpPr/>
          <p:nvPr/>
        </p:nvSpPr>
        <p:spPr>
          <a:xfrm>
            <a:off x="8518385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1" name="Rectangle 90"/>
          <p:cNvSpPr/>
          <p:nvPr/>
        </p:nvSpPr>
        <p:spPr>
          <a:xfrm>
            <a:off x="1856827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2" name="Rectangle 91"/>
          <p:cNvSpPr/>
          <p:nvPr/>
        </p:nvSpPr>
        <p:spPr>
          <a:xfrm>
            <a:off x="2597000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3" name="Rectangle 92"/>
          <p:cNvSpPr/>
          <p:nvPr/>
        </p:nvSpPr>
        <p:spPr>
          <a:xfrm>
            <a:off x="3337173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4" name="Rectangle 93"/>
          <p:cNvSpPr/>
          <p:nvPr/>
        </p:nvSpPr>
        <p:spPr>
          <a:xfrm>
            <a:off x="4077346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5" name="Rectangle 94"/>
          <p:cNvSpPr/>
          <p:nvPr/>
        </p:nvSpPr>
        <p:spPr>
          <a:xfrm>
            <a:off x="4817519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6" name="Rectangle 95"/>
          <p:cNvSpPr/>
          <p:nvPr/>
        </p:nvSpPr>
        <p:spPr>
          <a:xfrm>
            <a:off x="5557692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7" name="Rectangle 96"/>
          <p:cNvSpPr/>
          <p:nvPr/>
        </p:nvSpPr>
        <p:spPr>
          <a:xfrm>
            <a:off x="6297865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8" name="Rectangle 97"/>
          <p:cNvSpPr/>
          <p:nvPr/>
        </p:nvSpPr>
        <p:spPr>
          <a:xfrm>
            <a:off x="7038039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9" name="Rectangle 98"/>
          <p:cNvSpPr/>
          <p:nvPr/>
        </p:nvSpPr>
        <p:spPr>
          <a:xfrm>
            <a:off x="7778212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0" name="Rectangle 99"/>
          <p:cNvSpPr/>
          <p:nvPr/>
        </p:nvSpPr>
        <p:spPr>
          <a:xfrm>
            <a:off x="8518385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1" name="Rectangle 100"/>
          <p:cNvSpPr/>
          <p:nvPr/>
        </p:nvSpPr>
        <p:spPr>
          <a:xfrm>
            <a:off x="1856827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2" name="Rectangle 101"/>
          <p:cNvSpPr/>
          <p:nvPr/>
        </p:nvSpPr>
        <p:spPr>
          <a:xfrm>
            <a:off x="2597000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3" name="Rectangle 102"/>
          <p:cNvSpPr/>
          <p:nvPr/>
        </p:nvSpPr>
        <p:spPr>
          <a:xfrm>
            <a:off x="3337173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4" name="Rectangle 103"/>
          <p:cNvSpPr/>
          <p:nvPr/>
        </p:nvSpPr>
        <p:spPr>
          <a:xfrm>
            <a:off x="4077346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5" name="Rectangle 104"/>
          <p:cNvSpPr/>
          <p:nvPr/>
        </p:nvSpPr>
        <p:spPr>
          <a:xfrm>
            <a:off x="4817519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6" name="Rectangle 105"/>
          <p:cNvSpPr/>
          <p:nvPr/>
        </p:nvSpPr>
        <p:spPr>
          <a:xfrm>
            <a:off x="5557692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7" name="Rectangle 106"/>
          <p:cNvSpPr/>
          <p:nvPr/>
        </p:nvSpPr>
        <p:spPr>
          <a:xfrm>
            <a:off x="6297865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8" name="Rectangle 107"/>
          <p:cNvSpPr/>
          <p:nvPr/>
        </p:nvSpPr>
        <p:spPr>
          <a:xfrm>
            <a:off x="7038039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9" name="Rectangle 108"/>
          <p:cNvSpPr/>
          <p:nvPr/>
        </p:nvSpPr>
        <p:spPr>
          <a:xfrm>
            <a:off x="7778212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0" name="Rectangle 109"/>
          <p:cNvSpPr/>
          <p:nvPr/>
        </p:nvSpPr>
        <p:spPr>
          <a:xfrm>
            <a:off x="8518385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1" name="TextBox 110"/>
          <p:cNvSpPr txBox="1"/>
          <p:nvPr/>
        </p:nvSpPr>
        <p:spPr>
          <a:xfrm>
            <a:off x="8615880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90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7875706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89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7135533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88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6395360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87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624981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86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884808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85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144635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84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404462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83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2664289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82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924115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81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8615880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80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7875706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79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7135533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78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6395360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77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5624981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76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4884808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75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144635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74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404462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73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2664289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72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1924115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71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8615880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70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7875706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69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7135533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68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6395360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67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624981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66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884808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65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4144635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64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404462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63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2664289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62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924115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61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8615880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60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7875706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59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7135533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58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395360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57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5624981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56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4884808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55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4144635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54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3404462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53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2664289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52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1924115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51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8615880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50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7875706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49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7135533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48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395360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47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5624981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46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4884808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45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144635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44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3404462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43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2664289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42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1924115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41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8615880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40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7875706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39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7135533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38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6395360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37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5624981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36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4884808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35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4144635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34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3404462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33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2664289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32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924115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31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8615880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30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7875706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29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7135533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28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6395360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27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5624981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26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4884808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25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4144635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24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3404462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23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2664289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22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1924115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21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8615880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20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7875706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19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7135533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18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6395360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17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5624981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16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4884808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15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4144635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14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3404462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13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2664289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12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1924115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11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8615880" y="46830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10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7976188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7236015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6495842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5755669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5015496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</a:t>
            </a:r>
          </a:p>
        </p:txBody>
      </p:sp>
      <p:sp>
        <p:nvSpPr>
          <p:cNvPr id="197" name="TextBox 196"/>
          <p:cNvSpPr txBox="1"/>
          <p:nvPr/>
        </p:nvSpPr>
        <p:spPr>
          <a:xfrm>
            <a:off x="4275323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3535149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</a:t>
            </a:r>
          </a:p>
        </p:txBody>
      </p:sp>
      <p:sp>
        <p:nvSpPr>
          <p:cNvPr id="199" name="TextBox 198"/>
          <p:cNvSpPr txBox="1"/>
          <p:nvPr/>
        </p:nvSpPr>
        <p:spPr>
          <a:xfrm>
            <a:off x="2794976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2054803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8518385" y="5918673"/>
            <a:ext cx="579005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100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7875706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99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7135533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98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6395360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97</a:t>
            </a:r>
          </a:p>
        </p:txBody>
      </p:sp>
      <p:sp>
        <p:nvSpPr>
          <p:cNvPr id="205" name="TextBox 204"/>
          <p:cNvSpPr txBox="1"/>
          <p:nvPr/>
        </p:nvSpPr>
        <p:spPr>
          <a:xfrm>
            <a:off x="5624981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96</a:t>
            </a:r>
          </a:p>
        </p:txBody>
      </p:sp>
      <p:sp>
        <p:nvSpPr>
          <p:cNvPr id="206" name="TextBox 205"/>
          <p:cNvSpPr txBox="1"/>
          <p:nvPr/>
        </p:nvSpPr>
        <p:spPr>
          <a:xfrm>
            <a:off x="4884808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95</a:t>
            </a:r>
          </a:p>
        </p:txBody>
      </p:sp>
      <p:sp>
        <p:nvSpPr>
          <p:cNvPr id="207" name="TextBox 206"/>
          <p:cNvSpPr txBox="1"/>
          <p:nvPr/>
        </p:nvSpPr>
        <p:spPr>
          <a:xfrm>
            <a:off x="4144635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94</a:t>
            </a:r>
          </a:p>
        </p:txBody>
      </p:sp>
      <p:sp>
        <p:nvSpPr>
          <p:cNvPr id="208" name="TextBox 207"/>
          <p:cNvSpPr txBox="1"/>
          <p:nvPr/>
        </p:nvSpPr>
        <p:spPr>
          <a:xfrm>
            <a:off x="3404462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93</a:t>
            </a:r>
          </a:p>
        </p:txBody>
      </p:sp>
      <p:sp>
        <p:nvSpPr>
          <p:cNvPr id="209" name="TextBox 208"/>
          <p:cNvSpPr txBox="1"/>
          <p:nvPr/>
        </p:nvSpPr>
        <p:spPr>
          <a:xfrm>
            <a:off x="2664289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92</a:t>
            </a:r>
          </a:p>
        </p:txBody>
      </p:sp>
      <p:sp>
        <p:nvSpPr>
          <p:cNvPr id="210" name="TextBox 209"/>
          <p:cNvSpPr txBox="1"/>
          <p:nvPr/>
        </p:nvSpPr>
        <p:spPr>
          <a:xfrm>
            <a:off x="1924115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91</a:t>
            </a:r>
          </a:p>
        </p:txBody>
      </p:sp>
      <p:sp>
        <p:nvSpPr>
          <p:cNvPr id="223" name="Rectangle 222">
            <a:extLst>
              <a:ext uri="{FF2B5EF4-FFF2-40B4-BE49-F238E27FC236}">
                <a16:creationId xmlns:a16="http://schemas.microsoft.com/office/drawing/2014/main" id="{217C0050-4382-4F53-BE73-B80AC0218B07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029587D-7789-4254-99CD-A7CF7C07F0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Represent multiplication using an array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81277E5-411B-4B64-A088-48FC288DBD4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4155501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D122E02-CD5B-46B5-9B16-047F143597BD}"/>
              </a:ext>
            </a:extLst>
          </p:cNvPr>
          <p:cNvGrpSpPr/>
          <p:nvPr/>
        </p:nvGrpSpPr>
        <p:grpSpPr>
          <a:xfrm>
            <a:off x="1043354" y="1523518"/>
            <a:ext cx="618179" cy="1951306"/>
            <a:chOff x="1043354" y="1523518"/>
            <a:chExt cx="618179" cy="1951306"/>
          </a:xfrm>
        </p:grpSpPr>
        <p:grpSp>
          <p:nvGrpSpPr>
            <p:cNvPr id="295" name="Group 294">
              <a:extLst>
                <a:ext uri="{FF2B5EF4-FFF2-40B4-BE49-F238E27FC236}">
                  <a16:creationId xmlns:a16="http://schemas.microsoft.com/office/drawing/2014/main" id="{F36FE78D-2B7A-4BDC-B59F-B468FFE1CF03}"/>
                </a:ext>
              </a:extLst>
            </p:cNvPr>
            <p:cNvGrpSpPr/>
            <p:nvPr/>
          </p:nvGrpSpPr>
          <p:grpSpPr>
            <a:xfrm rot="5400000">
              <a:off x="158146" y="2408726"/>
              <a:ext cx="1945237" cy="174822"/>
              <a:chOff x="5959359" y="5529580"/>
              <a:chExt cx="1945237" cy="174822"/>
            </a:xfrm>
          </p:grpSpPr>
          <p:pic>
            <p:nvPicPr>
              <p:cNvPr id="296" name="Picture 295">
                <a:extLst>
                  <a:ext uri="{FF2B5EF4-FFF2-40B4-BE49-F238E27FC236}">
                    <a16:creationId xmlns:a16="http://schemas.microsoft.com/office/drawing/2014/main" id="{4A9AEAB4-2A0B-4DDD-A80D-3185809943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5959359" y="552958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96">
                <a:extLst>
                  <a:ext uri="{FF2B5EF4-FFF2-40B4-BE49-F238E27FC236}">
                    <a16:creationId xmlns:a16="http://schemas.microsoft.com/office/drawing/2014/main" id="{389BB618-A6D9-4F80-A1E4-CEFB7249C8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6405757" y="552958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98">
                <a:extLst>
                  <a:ext uri="{FF2B5EF4-FFF2-40B4-BE49-F238E27FC236}">
                    <a16:creationId xmlns:a16="http://schemas.microsoft.com/office/drawing/2014/main" id="{765565C5-8F10-4EF5-B71C-4C9D33A7C2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6852156" y="5530141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99">
                <a:extLst>
                  <a:ext uri="{FF2B5EF4-FFF2-40B4-BE49-F238E27FC236}">
                    <a16:creationId xmlns:a16="http://schemas.microsoft.com/office/drawing/2014/main" id="{83861CAE-BC4A-48E4-8BB0-1F6682A590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297330" y="5532622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310">
                <a:extLst>
                  <a:ext uri="{FF2B5EF4-FFF2-40B4-BE49-F238E27FC236}">
                    <a16:creationId xmlns:a16="http://schemas.microsoft.com/office/drawing/2014/main" id="{D8BA3B43-1CCC-455E-8818-1BD4C4ED30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32816" y="5532622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3" name="Group 312">
              <a:extLst>
                <a:ext uri="{FF2B5EF4-FFF2-40B4-BE49-F238E27FC236}">
                  <a16:creationId xmlns:a16="http://schemas.microsoft.com/office/drawing/2014/main" id="{3BF56174-2DA8-40A8-B407-9B7200ED330B}"/>
                </a:ext>
              </a:extLst>
            </p:cNvPr>
            <p:cNvGrpSpPr/>
            <p:nvPr/>
          </p:nvGrpSpPr>
          <p:grpSpPr>
            <a:xfrm rot="5400000">
              <a:off x="601503" y="2414795"/>
              <a:ext cx="1945237" cy="174822"/>
              <a:chOff x="5959359" y="5529580"/>
              <a:chExt cx="1945237" cy="174822"/>
            </a:xfrm>
          </p:grpSpPr>
          <p:pic>
            <p:nvPicPr>
              <p:cNvPr id="314" name="Picture 313">
                <a:extLst>
                  <a:ext uri="{FF2B5EF4-FFF2-40B4-BE49-F238E27FC236}">
                    <a16:creationId xmlns:a16="http://schemas.microsoft.com/office/drawing/2014/main" id="{BEF01AA1-B40B-4722-B4DE-D04CC6BE20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5959359" y="552958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324">
                <a:extLst>
                  <a:ext uri="{FF2B5EF4-FFF2-40B4-BE49-F238E27FC236}">
                    <a16:creationId xmlns:a16="http://schemas.microsoft.com/office/drawing/2014/main" id="{E2FFE27B-6E28-41E0-A200-634759D281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6405757" y="552958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326">
                <a:extLst>
                  <a:ext uri="{FF2B5EF4-FFF2-40B4-BE49-F238E27FC236}">
                    <a16:creationId xmlns:a16="http://schemas.microsoft.com/office/drawing/2014/main" id="{93F7874D-210E-4BAA-B168-1B5695056C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6852156" y="5530141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327">
                <a:extLst>
                  <a:ext uri="{FF2B5EF4-FFF2-40B4-BE49-F238E27FC236}">
                    <a16:creationId xmlns:a16="http://schemas.microsoft.com/office/drawing/2014/main" id="{BE5EB1E8-29C5-4E03-BD35-14B033DC45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297330" y="5532622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338">
                <a:extLst>
                  <a:ext uri="{FF2B5EF4-FFF2-40B4-BE49-F238E27FC236}">
                    <a16:creationId xmlns:a16="http://schemas.microsoft.com/office/drawing/2014/main" id="{40052CDE-CFB2-42BC-B491-8AECA7B5F5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32816" y="5532622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229B475F-6EFB-4BC7-B6AB-4F66B1B78E61}"/>
              </a:ext>
            </a:extLst>
          </p:cNvPr>
          <p:cNvGrpSpPr/>
          <p:nvPr/>
        </p:nvGrpSpPr>
        <p:grpSpPr>
          <a:xfrm>
            <a:off x="255524" y="186795"/>
            <a:ext cx="3386631" cy="817087"/>
            <a:chOff x="255524" y="372323"/>
            <a:chExt cx="2185046" cy="1134018"/>
          </a:xfrm>
        </p:grpSpPr>
        <p:sp>
          <p:nvSpPr>
            <p:cNvPr id="342" name="Rectangle: Rounded Corners 341">
              <a:extLst>
                <a:ext uri="{FF2B5EF4-FFF2-40B4-BE49-F238E27FC236}">
                  <a16:creationId xmlns:a16="http://schemas.microsoft.com/office/drawing/2014/main" id="{322C14DF-FDD4-4888-92B1-FCCE11AE9F25}"/>
                </a:ext>
              </a:extLst>
            </p:cNvPr>
            <p:cNvSpPr/>
            <p:nvPr/>
          </p:nvSpPr>
          <p:spPr>
            <a:xfrm>
              <a:off x="255524" y="372323"/>
              <a:ext cx="218504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35FA7739-F724-4F7B-872A-3B42993D5413}"/>
                </a:ext>
              </a:extLst>
            </p:cNvPr>
            <p:cNvSpPr txBox="1"/>
            <p:nvPr/>
          </p:nvSpPr>
          <p:spPr>
            <a:xfrm>
              <a:off x="308455" y="485388"/>
              <a:ext cx="131474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 x 2 = 2 x</a:t>
              </a:r>
            </a:p>
          </p:txBody>
        </p:sp>
      </p:grpSp>
      <p:sp>
        <p:nvSpPr>
          <p:cNvPr id="355" name="Rectangle 354">
            <a:extLst>
              <a:ext uri="{FF2B5EF4-FFF2-40B4-BE49-F238E27FC236}">
                <a16:creationId xmlns:a16="http://schemas.microsoft.com/office/drawing/2014/main" id="{A8DEF565-34BF-48FA-B600-BE0E6F6CF481}"/>
              </a:ext>
            </a:extLst>
          </p:cNvPr>
          <p:cNvSpPr/>
          <p:nvPr/>
        </p:nvSpPr>
        <p:spPr>
          <a:xfrm>
            <a:off x="2384969" y="295419"/>
            <a:ext cx="10995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6" name="TextBox 355">
            <a:extLst>
              <a:ext uri="{FF2B5EF4-FFF2-40B4-BE49-F238E27FC236}">
                <a16:creationId xmlns:a16="http://schemas.microsoft.com/office/drawing/2014/main" id="{F3F36921-FD28-4D5E-8A89-4AC2F7DC9DD4}"/>
              </a:ext>
            </a:extLst>
          </p:cNvPr>
          <p:cNvSpPr txBox="1"/>
          <p:nvPr/>
        </p:nvSpPr>
        <p:spPr>
          <a:xfrm>
            <a:off x="2696065" y="286480"/>
            <a:ext cx="66362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F8EDD8FE-7F4D-4D56-B120-6DB31DAD9FA9}"/>
              </a:ext>
            </a:extLst>
          </p:cNvPr>
          <p:cNvGrpSpPr/>
          <p:nvPr/>
        </p:nvGrpSpPr>
        <p:grpSpPr>
          <a:xfrm>
            <a:off x="902412" y="1376082"/>
            <a:ext cx="894323" cy="2234902"/>
            <a:chOff x="902412" y="1376082"/>
            <a:chExt cx="894323" cy="2234902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E4FFA6FA-207C-4494-AE8E-1CBAE8D47353}"/>
                </a:ext>
              </a:extLst>
            </p:cNvPr>
            <p:cNvSpPr/>
            <p:nvPr/>
          </p:nvSpPr>
          <p:spPr>
            <a:xfrm>
              <a:off x="902412" y="1376082"/>
              <a:ext cx="894323" cy="447913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67" name="Rectangle 366">
              <a:extLst>
                <a:ext uri="{FF2B5EF4-FFF2-40B4-BE49-F238E27FC236}">
                  <a16:creationId xmlns:a16="http://schemas.microsoft.com/office/drawing/2014/main" id="{23DF8EE2-5E8F-4454-9FA9-02068045479A}"/>
                </a:ext>
              </a:extLst>
            </p:cNvPr>
            <p:cNvSpPr/>
            <p:nvPr/>
          </p:nvSpPr>
          <p:spPr>
            <a:xfrm>
              <a:off x="902412" y="1823994"/>
              <a:ext cx="894323" cy="447913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97071E76-3232-4E76-8089-2786F8A82908}"/>
                </a:ext>
              </a:extLst>
            </p:cNvPr>
            <p:cNvSpPr/>
            <p:nvPr/>
          </p:nvSpPr>
          <p:spPr>
            <a:xfrm>
              <a:off x="902412" y="2269187"/>
              <a:ext cx="894323" cy="447913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AC611FBF-F8BA-4CDA-8943-FCA638843AAE}"/>
                </a:ext>
              </a:extLst>
            </p:cNvPr>
            <p:cNvSpPr/>
            <p:nvPr/>
          </p:nvSpPr>
          <p:spPr>
            <a:xfrm>
              <a:off x="902412" y="2716607"/>
              <a:ext cx="894323" cy="447913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81" name="Rectangle 380">
              <a:extLst>
                <a:ext uri="{FF2B5EF4-FFF2-40B4-BE49-F238E27FC236}">
                  <a16:creationId xmlns:a16="http://schemas.microsoft.com/office/drawing/2014/main" id="{531D1D27-A5B8-4C3B-9F42-F8EACCE66653}"/>
                </a:ext>
              </a:extLst>
            </p:cNvPr>
            <p:cNvSpPr/>
            <p:nvPr/>
          </p:nvSpPr>
          <p:spPr>
            <a:xfrm>
              <a:off x="902412" y="3163071"/>
              <a:ext cx="894323" cy="447913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25F89329-9084-47E7-8D6A-12DB7B26E711}"/>
              </a:ext>
            </a:extLst>
          </p:cNvPr>
          <p:cNvGrpSpPr/>
          <p:nvPr/>
        </p:nvGrpSpPr>
        <p:grpSpPr>
          <a:xfrm>
            <a:off x="897978" y="1378026"/>
            <a:ext cx="900389" cy="2248360"/>
            <a:chOff x="3135941" y="1374356"/>
            <a:chExt cx="900389" cy="2248360"/>
          </a:xfrm>
        </p:grpSpPr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514E1600-8897-4209-B54C-FFB0641B32CC}"/>
                </a:ext>
              </a:extLst>
            </p:cNvPr>
            <p:cNvSpPr/>
            <p:nvPr/>
          </p:nvSpPr>
          <p:spPr>
            <a:xfrm>
              <a:off x="3135941" y="1374921"/>
              <a:ext cx="449651" cy="2247795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FAEBDFE5-CC44-46A9-A1AD-D2CA1BDE58B9}"/>
                </a:ext>
              </a:extLst>
            </p:cNvPr>
            <p:cNvSpPr/>
            <p:nvPr/>
          </p:nvSpPr>
          <p:spPr>
            <a:xfrm>
              <a:off x="3586679" y="1374356"/>
              <a:ext cx="449651" cy="2247795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412" name="TextBox 411">
            <a:extLst>
              <a:ext uri="{FF2B5EF4-FFF2-40B4-BE49-F238E27FC236}">
                <a16:creationId xmlns:a16="http://schemas.microsoft.com/office/drawing/2014/main" id="{A2BC1CAB-F312-4E65-AA83-583CD85E24D8}"/>
              </a:ext>
            </a:extLst>
          </p:cNvPr>
          <p:cNvSpPr txBox="1"/>
          <p:nvPr/>
        </p:nvSpPr>
        <p:spPr>
          <a:xfrm>
            <a:off x="451769" y="3994857"/>
            <a:ext cx="434822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+ 2 + 2 + 2 + 2</a:t>
            </a:r>
          </a:p>
        </p:txBody>
      </p:sp>
      <p:sp>
        <p:nvSpPr>
          <p:cNvPr id="423" name="TextBox 422">
            <a:extLst>
              <a:ext uri="{FF2B5EF4-FFF2-40B4-BE49-F238E27FC236}">
                <a16:creationId xmlns:a16="http://schemas.microsoft.com/office/drawing/2014/main" id="{AC00EC56-7AB9-4721-837A-D0454E7E6948}"/>
              </a:ext>
            </a:extLst>
          </p:cNvPr>
          <p:cNvSpPr txBox="1"/>
          <p:nvPr/>
        </p:nvSpPr>
        <p:spPr>
          <a:xfrm>
            <a:off x="461187" y="4449964"/>
            <a:ext cx="434822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+ 5</a:t>
            </a:r>
          </a:p>
        </p:txBody>
      </p:sp>
      <p:grpSp>
        <p:nvGrpSpPr>
          <p:cNvPr id="426" name="Group 425">
            <a:extLst>
              <a:ext uri="{FF2B5EF4-FFF2-40B4-BE49-F238E27FC236}">
                <a16:creationId xmlns:a16="http://schemas.microsoft.com/office/drawing/2014/main" id="{10D94638-6385-4C98-9F41-B650C40C470B}"/>
              </a:ext>
            </a:extLst>
          </p:cNvPr>
          <p:cNvGrpSpPr/>
          <p:nvPr/>
        </p:nvGrpSpPr>
        <p:grpSpPr>
          <a:xfrm rot="5400000">
            <a:off x="5309965" y="2190984"/>
            <a:ext cx="1509751" cy="174822"/>
            <a:chOff x="5959359" y="5529580"/>
            <a:chExt cx="1509751" cy="174822"/>
          </a:xfrm>
        </p:grpSpPr>
        <p:pic>
          <p:nvPicPr>
            <p:cNvPr id="454" name="Picture 453">
              <a:extLst>
                <a:ext uri="{FF2B5EF4-FFF2-40B4-BE49-F238E27FC236}">
                  <a16:creationId xmlns:a16="http://schemas.microsoft.com/office/drawing/2014/main" id="{47BE21F0-3AC5-48F0-BE95-ECA00E9B45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5" name="Picture 454">
              <a:extLst>
                <a:ext uri="{FF2B5EF4-FFF2-40B4-BE49-F238E27FC236}">
                  <a16:creationId xmlns:a16="http://schemas.microsoft.com/office/drawing/2014/main" id="{9424EABE-B0F5-47DC-8A6D-40663503B5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6" name="Picture 455">
              <a:extLst>
                <a:ext uri="{FF2B5EF4-FFF2-40B4-BE49-F238E27FC236}">
                  <a16:creationId xmlns:a16="http://schemas.microsoft.com/office/drawing/2014/main" id="{BFAB1355-C19A-407B-882D-D495A7BF86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7" name="Picture 456">
              <a:extLst>
                <a:ext uri="{FF2B5EF4-FFF2-40B4-BE49-F238E27FC236}">
                  <a16:creationId xmlns:a16="http://schemas.microsoft.com/office/drawing/2014/main" id="{708F12FC-B43F-4846-A9CB-0EC2C50FAA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1D7BF10D-E0C1-4E63-91AE-7D612DEE994E}"/>
              </a:ext>
            </a:extLst>
          </p:cNvPr>
          <p:cNvGrpSpPr/>
          <p:nvPr/>
        </p:nvGrpSpPr>
        <p:grpSpPr>
          <a:xfrm rot="5400000">
            <a:off x="5753322" y="2197053"/>
            <a:ext cx="1509751" cy="174822"/>
            <a:chOff x="5959359" y="5529580"/>
            <a:chExt cx="1509751" cy="174822"/>
          </a:xfrm>
        </p:grpSpPr>
        <p:pic>
          <p:nvPicPr>
            <p:cNvPr id="439" name="Picture 438">
              <a:extLst>
                <a:ext uri="{FF2B5EF4-FFF2-40B4-BE49-F238E27FC236}">
                  <a16:creationId xmlns:a16="http://schemas.microsoft.com/office/drawing/2014/main" id="{90F0FF8D-03A0-4240-86C0-58C410AF5A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0" name="Picture 439">
              <a:extLst>
                <a:ext uri="{FF2B5EF4-FFF2-40B4-BE49-F238E27FC236}">
                  <a16:creationId xmlns:a16="http://schemas.microsoft.com/office/drawing/2014/main" id="{76E6F9C7-0326-4272-B573-BD96EC3781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1" name="Picture 450">
              <a:extLst>
                <a:ext uri="{FF2B5EF4-FFF2-40B4-BE49-F238E27FC236}">
                  <a16:creationId xmlns:a16="http://schemas.microsoft.com/office/drawing/2014/main" id="{F2DF4708-CFA3-4820-9E12-4930A20085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2" name="Picture 451">
              <a:extLst>
                <a:ext uri="{FF2B5EF4-FFF2-40B4-BE49-F238E27FC236}">
                  <a16:creationId xmlns:a16="http://schemas.microsoft.com/office/drawing/2014/main" id="{53AE6B14-0CCB-48AC-8D86-35C06E6F81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59" name="Group 458">
            <a:extLst>
              <a:ext uri="{FF2B5EF4-FFF2-40B4-BE49-F238E27FC236}">
                <a16:creationId xmlns:a16="http://schemas.microsoft.com/office/drawing/2014/main" id="{FF310331-B21F-439D-B766-0F2DF7AF53BE}"/>
              </a:ext>
            </a:extLst>
          </p:cNvPr>
          <p:cNvGrpSpPr/>
          <p:nvPr/>
        </p:nvGrpSpPr>
        <p:grpSpPr>
          <a:xfrm>
            <a:off x="5189600" y="186796"/>
            <a:ext cx="3386631" cy="817087"/>
            <a:chOff x="255524" y="372323"/>
            <a:chExt cx="2185046" cy="1134018"/>
          </a:xfrm>
        </p:grpSpPr>
        <p:sp>
          <p:nvSpPr>
            <p:cNvPr id="460" name="Rectangle: Rounded Corners 459">
              <a:extLst>
                <a:ext uri="{FF2B5EF4-FFF2-40B4-BE49-F238E27FC236}">
                  <a16:creationId xmlns:a16="http://schemas.microsoft.com/office/drawing/2014/main" id="{7BCA19A8-AE9B-4A66-86BA-C7061164FA30}"/>
                </a:ext>
              </a:extLst>
            </p:cNvPr>
            <p:cNvSpPr/>
            <p:nvPr/>
          </p:nvSpPr>
          <p:spPr>
            <a:xfrm>
              <a:off x="255524" y="372323"/>
              <a:ext cx="218504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F3D3AD7F-7A85-48F2-8D56-2E8CBA5C1AB2}"/>
                </a:ext>
              </a:extLst>
            </p:cNvPr>
            <p:cNvSpPr txBox="1"/>
            <p:nvPr/>
          </p:nvSpPr>
          <p:spPr>
            <a:xfrm>
              <a:off x="308455" y="485388"/>
              <a:ext cx="131474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 x 3 = 3 x</a:t>
              </a:r>
            </a:p>
          </p:txBody>
        </p:sp>
      </p:grpSp>
      <p:sp>
        <p:nvSpPr>
          <p:cNvPr id="462" name="Rectangle 461">
            <a:extLst>
              <a:ext uri="{FF2B5EF4-FFF2-40B4-BE49-F238E27FC236}">
                <a16:creationId xmlns:a16="http://schemas.microsoft.com/office/drawing/2014/main" id="{861FB702-258C-46A7-914D-6CDC89341325}"/>
              </a:ext>
            </a:extLst>
          </p:cNvPr>
          <p:cNvSpPr/>
          <p:nvPr/>
        </p:nvSpPr>
        <p:spPr>
          <a:xfrm>
            <a:off x="7319045" y="295420"/>
            <a:ext cx="10995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3" name="TextBox 462">
            <a:extLst>
              <a:ext uri="{FF2B5EF4-FFF2-40B4-BE49-F238E27FC236}">
                <a16:creationId xmlns:a16="http://schemas.microsoft.com/office/drawing/2014/main" id="{DD837B65-FA7E-4436-9818-A8FEC3F0B160}"/>
              </a:ext>
            </a:extLst>
          </p:cNvPr>
          <p:cNvSpPr txBox="1"/>
          <p:nvPr/>
        </p:nvSpPr>
        <p:spPr>
          <a:xfrm>
            <a:off x="7630141" y="286481"/>
            <a:ext cx="66362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</a:t>
            </a:r>
          </a:p>
        </p:txBody>
      </p:sp>
      <p:grpSp>
        <p:nvGrpSpPr>
          <p:cNvPr id="464" name="Group 463">
            <a:extLst>
              <a:ext uri="{FF2B5EF4-FFF2-40B4-BE49-F238E27FC236}">
                <a16:creationId xmlns:a16="http://schemas.microsoft.com/office/drawing/2014/main" id="{BC150C78-A459-4B96-AD8B-D4D106C84BD8}"/>
              </a:ext>
            </a:extLst>
          </p:cNvPr>
          <p:cNvGrpSpPr/>
          <p:nvPr/>
        </p:nvGrpSpPr>
        <p:grpSpPr>
          <a:xfrm>
            <a:off x="5822953" y="1377106"/>
            <a:ext cx="1339200" cy="1788438"/>
            <a:chOff x="2730095" y="1431862"/>
            <a:chExt cx="1339200" cy="1788438"/>
          </a:xfrm>
        </p:grpSpPr>
        <p:sp>
          <p:nvSpPr>
            <p:cNvPr id="465" name="Rectangle 464">
              <a:extLst>
                <a:ext uri="{FF2B5EF4-FFF2-40B4-BE49-F238E27FC236}">
                  <a16:creationId xmlns:a16="http://schemas.microsoft.com/office/drawing/2014/main" id="{5D37212F-A22F-4A52-951A-F48B71CAE529}"/>
                </a:ext>
              </a:extLst>
            </p:cNvPr>
            <p:cNvSpPr/>
            <p:nvPr/>
          </p:nvSpPr>
          <p:spPr>
            <a:xfrm>
              <a:off x="2730095" y="1431862"/>
              <a:ext cx="1339200" cy="447913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1DE1C130-357E-46A2-B134-412B20ABAE4F}"/>
                </a:ext>
              </a:extLst>
            </p:cNvPr>
            <p:cNvSpPr/>
            <p:nvPr/>
          </p:nvSpPr>
          <p:spPr>
            <a:xfrm>
              <a:off x="2730095" y="1879774"/>
              <a:ext cx="1339200" cy="447913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593E21D0-0E60-416A-B376-50CD4314DB72}"/>
                </a:ext>
              </a:extLst>
            </p:cNvPr>
            <p:cNvSpPr/>
            <p:nvPr/>
          </p:nvSpPr>
          <p:spPr>
            <a:xfrm>
              <a:off x="2730095" y="2324967"/>
              <a:ext cx="1339200" cy="447913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3C9A6EB9-4008-482F-896D-B91EE22520E6}"/>
                </a:ext>
              </a:extLst>
            </p:cNvPr>
            <p:cNvSpPr/>
            <p:nvPr/>
          </p:nvSpPr>
          <p:spPr>
            <a:xfrm>
              <a:off x="2730095" y="2772387"/>
              <a:ext cx="1339200" cy="447913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473" name="TextBox 472">
            <a:extLst>
              <a:ext uri="{FF2B5EF4-FFF2-40B4-BE49-F238E27FC236}">
                <a16:creationId xmlns:a16="http://schemas.microsoft.com/office/drawing/2014/main" id="{4272216B-52BB-49F5-92B2-4C5AE7CD5360}"/>
              </a:ext>
            </a:extLst>
          </p:cNvPr>
          <p:cNvSpPr txBox="1"/>
          <p:nvPr/>
        </p:nvSpPr>
        <p:spPr>
          <a:xfrm>
            <a:off x="5385845" y="3994858"/>
            <a:ext cx="434822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+ 3 + 3 + 3</a:t>
            </a:r>
          </a:p>
        </p:txBody>
      </p:sp>
      <p:sp>
        <p:nvSpPr>
          <p:cNvPr id="474" name="TextBox 473">
            <a:extLst>
              <a:ext uri="{FF2B5EF4-FFF2-40B4-BE49-F238E27FC236}">
                <a16:creationId xmlns:a16="http://schemas.microsoft.com/office/drawing/2014/main" id="{721A5F73-09C9-48A3-A10F-CB80407665EC}"/>
              </a:ext>
            </a:extLst>
          </p:cNvPr>
          <p:cNvSpPr txBox="1"/>
          <p:nvPr/>
        </p:nvSpPr>
        <p:spPr>
          <a:xfrm>
            <a:off x="5395263" y="4449965"/>
            <a:ext cx="434822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+ 4 + 4</a:t>
            </a:r>
          </a:p>
        </p:txBody>
      </p: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A402584C-6794-48D2-A2FC-457CBE6266F5}"/>
              </a:ext>
            </a:extLst>
          </p:cNvPr>
          <p:cNvGrpSpPr/>
          <p:nvPr/>
        </p:nvGrpSpPr>
        <p:grpSpPr>
          <a:xfrm rot="5400000">
            <a:off x="6182519" y="2196219"/>
            <a:ext cx="1509751" cy="174822"/>
            <a:chOff x="5959359" y="5529580"/>
            <a:chExt cx="1509751" cy="174822"/>
          </a:xfrm>
        </p:grpSpPr>
        <p:pic>
          <p:nvPicPr>
            <p:cNvPr id="476" name="Picture 475">
              <a:extLst>
                <a:ext uri="{FF2B5EF4-FFF2-40B4-BE49-F238E27FC236}">
                  <a16:creationId xmlns:a16="http://schemas.microsoft.com/office/drawing/2014/main" id="{545733AA-6D7E-4D9C-BFAD-1C13B05CB5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7" name="Picture 476">
              <a:extLst>
                <a:ext uri="{FF2B5EF4-FFF2-40B4-BE49-F238E27FC236}">
                  <a16:creationId xmlns:a16="http://schemas.microsoft.com/office/drawing/2014/main" id="{09F67B7C-A013-40BE-97D5-57FA0C951B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8" name="Picture 477">
              <a:extLst>
                <a:ext uri="{FF2B5EF4-FFF2-40B4-BE49-F238E27FC236}">
                  <a16:creationId xmlns:a16="http://schemas.microsoft.com/office/drawing/2014/main" id="{76AF9508-B9A7-4E76-83E0-EB728D58CC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9" name="Picture 478">
              <a:extLst>
                <a:ext uri="{FF2B5EF4-FFF2-40B4-BE49-F238E27FC236}">
                  <a16:creationId xmlns:a16="http://schemas.microsoft.com/office/drawing/2014/main" id="{A40EB759-D638-447B-B3AD-A3D3A7B63F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2467F5D1-E445-4E57-9492-C760C8696A13}"/>
              </a:ext>
            </a:extLst>
          </p:cNvPr>
          <p:cNvGrpSpPr/>
          <p:nvPr/>
        </p:nvGrpSpPr>
        <p:grpSpPr>
          <a:xfrm>
            <a:off x="5828305" y="1377700"/>
            <a:ext cx="1339200" cy="1784852"/>
            <a:chOff x="8501939" y="1381890"/>
            <a:chExt cx="1339200" cy="1784852"/>
          </a:xfrm>
        </p:grpSpPr>
        <p:sp>
          <p:nvSpPr>
            <p:cNvPr id="472" name="Rectangle 471">
              <a:extLst>
                <a:ext uri="{FF2B5EF4-FFF2-40B4-BE49-F238E27FC236}">
                  <a16:creationId xmlns:a16="http://schemas.microsoft.com/office/drawing/2014/main" id="{FA699A29-87B2-40EB-9C19-6398A9C70372}"/>
                </a:ext>
              </a:extLst>
            </p:cNvPr>
            <p:cNvSpPr/>
            <p:nvPr/>
          </p:nvSpPr>
          <p:spPr>
            <a:xfrm>
              <a:off x="8501939" y="1384557"/>
              <a:ext cx="446400" cy="1782185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CAC9E391-6808-4650-94C2-658BB1F686C8}"/>
                </a:ext>
              </a:extLst>
            </p:cNvPr>
            <p:cNvSpPr/>
            <p:nvPr/>
          </p:nvSpPr>
          <p:spPr>
            <a:xfrm>
              <a:off x="8948340" y="1381890"/>
              <a:ext cx="446400" cy="1782185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81" name="Rectangle 480">
              <a:extLst>
                <a:ext uri="{FF2B5EF4-FFF2-40B4-BE49-F238E27FC236}">
                  <a16:creationId xmlns:a16="http://schemas.microsoft.com/office/drawing/2014/main" id="{39C8889D-5F39-4974-8C1C-5DE8D78D4DF3}"/>
                </a:ext>
              </a:extLst>
            </p:cNvPr>
            <p:cNvSpPr/>
            <p:nvPr/>
          </p:nvSpPr>
          <p:spPr>
            <a:xfrm>
              <a:off x="9394739" y="1382994"/>
              <a:ext cx="446400" cy="1782185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8649138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00"/>
                            </p:stCondLst>
                            <p:childTnLst>
                              <p:par>
                                <p:cTn id="5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6" grpId="0"/>
      <p:bldP spid="412" grpId="0"/>
      <p:bldP spid="423" grpId="0"/>
      <p:bldP spid="463" grpId="0"/>
      <p:bldP spid="473" grpId="0"/>
      <p:bldP spid="474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BA3694-6889-4E8A-AA68-721CF7B5249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by 3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C64A24A-5B0E-487F-B484-02595AAFDFB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2325905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303544" y="1810308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98068" y="1807555"/>
            <a:ext cx="232967" cy="494964"/>
            <a:chOff x="7007418" y="926763"/>
            <a:chExt cx="23296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60725" y="159915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51274" y="159472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94809" y="1805173"/>
            <a:ext cx="246564" cy="494964"/>
            <a:chOff x="7013060" y="926763"/>
            <a:chExt cx="246564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7013060" y="928608"/>
              <a:ext cx="246564" cy="493119"/>
              <a:chOff x="7013060" y="928608"/>
              <a:chExt cx="246564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7013060" y="1021617"/>
                <a:ext cx="246564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67855" y="1823352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76" name="Group 1775">
            <a:extLst>
              <a:ext uri="{FF2B5EF4-FFF2-40B4-BE49-F238E27FC236}">
                <a16:creationId xmlns:a16="http://schemas.microsoft.com/office/drawing/2014/main" id="{627FBFCE-DF0D-4414-80C2-57DB0EBF0D4E}"/>
              </a:ext>
            </a:extLst>
          </p:cNvPr>
          <p:cNvGrpSpPr/>
          <p:nvPr/>
        </p:nvGrpSpPr>
        <p:grpSpPr>
          <a:xfrm>
            <a:off x="65215" y="486997"/>
            <a:ext cx="1906132" cy="817087"/>
            <a:chOff x="250082" y="372323"/>
            <a:chExt cx="953955" cy="1134018"/>
          </a:xfrm>
        </p:grpSpPr>
        <p:sp>
          <p:nvSpPr>
            <p:cNvPr id="1777" name="Rectangle: Rounded Corners 1776">
              <a:extLst>
                <a:ext uri="{FF2B5EF4-FFF2-40B4-BE49-F238E27FC236}">
                  <a16:creationId xmlns:a16="http://schemas.microsoft.com/office/drawing/2014/main" id="{802BB732-FF95-41AA-8055-BB8B53949D71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A87EBBDD-CE42-4165-9FC9-3C9D8BE1C56E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0 </a:t>
              </a:r>
              <a:r>
                <a:rPr lang="en-GB" sz="3600" dirty="0">
                  <a:latin typeface="Calibri" panose="020F0502020204030204" pitchFamily="34" charset="0"/>
                </a:rPr>
                <a:t>÷ 3 = 0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79" name="Group 1778">
            <a:extLst>
              <a:ext uri="{FF2B5EF4-FFF2-40B4-BE49-F238E27FC236}">
                <a16:creationId xmlns:a16="http://schemas.microsoft.com/office/drawing/2014/main" id="{C3B37C7C-9230-40AC-B2B2-D1828F1E8091}"/>
              </a:ext>
            </a:extLst>
          </p:cNvPr>
          <p:cNvGrpSpPr/>
          <p:nvPr/>
        </p:nvGrpSpPr>
        <p:grpSpPr>
          <a:xfrm>
            <a:off x="938260" y="487175"/>
            <a:ext cx="1906132" cy="817087"/>
            <a:chOff x="250082" y="372323"/>
            <a:chExt cx="953955" cy="1134018"/>
          </a:xfrm>
        </p:grpSpPr>
        <p:sp>
          <p:nvSpPr>
            <p:cNvPr id="1780" name="Rectangle: Rounded Corners 1779">
              <a:extLst>
                <a:ext uri="{FF2B5EF4-FFF2-40B4-BE49-F238E27FC236}">
                  <a16:creationId xmlns:a16="http://schemas.microsoft.com/office/drawing/2014/main" id="{4A47035F-A520-44D0-8514-4199E56DE0AF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5030F906-B8AA-4471-B8EF-9345799D8333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 </a:t>
              </a:r>
              <a:r>
                <a:rPr lang="en-GB" sz="3600" dirty="0">
                  <a:latin typeface="Calibri" panose="020F0502020204030204" pitchFamily="34" charset="0"/>
                </a:rPr>
                <a:t>÷ 3 = 1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82" name="Group 1781">
            <a:extLst>
              <a:ext uri="{FF2B5EF4-FFF2-40B4-BE49-F238E27FC236}">
                <a16:creationId xmlns:a16="http://schemas.microsoft.com/office/drawing/2014/main" id="{3C58E2DA-0FF2-483C-BB66-44312A370C0C}"/>
              </a:ext>
            </a:extLst>
          </p:cNvPr>
          <p:cNvGrpSpPr/>
          <p:nvPr/>
        </p:nvGrpSpPr>
        <p:grpSpPr>
          <a:xfrm>
            <a:off x="1873540" y="487166"/>
            <a:ext cx="1802693" cy="817087"/>
            <a:chOff x="250081" y="372323"/>
            <a:chExt cx="902188" cy="1134018"/>
          </a:xfrm>
        </p:grpSpPr>
        <p:sp>
          <p:nvSpPr>
            <p:cNvPr id="1783" name="Rectangle: Rounded Corners 1782">
              <a:extLst>
                <a:ext uri="{FF2B5EF4-FFF2-40B4-BE49-F238E27FC236}">
                  <a16:creationId xmlns:a16="http://schemas.microsoft.com/office/drawing/2014/main" id="{8B46678E-8663-4FCD-826C-C53DF8FFB5E2}"/>
                </a:ext>
              </a:extLst>
            </p:cNvPr>
            <p:cNvSpPr/>
            <p:nvPr/>
          </p:nvSpPr>
          <p:spPr>
            <a:xfrm>
              <a:off x="255526" y="372323"/>
              <a:ext cx="86800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4" name="TextBox 1783">
              <a:extLst>
                <a:ext uri="{FF2B5EF4-FFF2-40B4-BE49-F238E27FC236}">
                  <a16:creationId xmlns:a16="http://schemas.microsoft.com/office/drawing/2014/main" id="{0B2E4084-B5A6-48B2-8E57-6EECB0EF8BDA}"/>
                </a:ext>
              </a:extLst>
            </p:cNvPr>
            <p:cNvSpPr txBox="1"/>
            <p:nvPr/>
          </p:nvSpPr>
          <p:spPr>
            <a:xfrm>
              <a:off x="250081" y="485388"/>
              <a:ext cx="90218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 </a:t>
              </a:r>
              <a:r>
                <a:rPr lang="en-GB" sz="3600" dirty="0">
                  <a:latin typeface="Calibri" panose="020F0502020204030204" pitchFamily="34" charset="0"/>
                </a:rPr>
                <a:t>÷ 3 = 2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44726" y="15947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81194" y="1805173"/>
            <a:ext cx="314510" cy="494964"/>
            <a:chOff x="7000817" y="926763"/>
            <a:chExt cx="314510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7000817" y="928608"/>
              <a:ext cx="314510" cy="493119"/>
              <a:chOff x="7000817" y="928608"/>
              <a:chExt cx="314510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7000817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791" name="Group 1790">
            <a:extLst>
              <a:ext uri="{FF2B5EF4-FFF2-40B4-BE49-F238E27FC236}">
                <a16:creationId xmlns:a16="http://schemas.microsoft.com/office/drawing/2014/main" id="{73B75821-8F39-4F10-B251-B14BC70E634F}"/>
              </a:ext>
            </a:extLst>
          </p:cNvPr>
          <p:cNvGrpSpPr/>
          <p:nvPr/>
        </p:nvGrpSpPr>
        <p:grpSpPr>
          <a:xfrm>
            <a:off x="2792620" y="485271"/>
            <a:ext cx="1771656" cy="817087"/>
            <a:chOff x="250082" y="372324"/>
            <a:chExt cx="886654" cy="1134019"/>
          </a:xfrm>
        </p:grpSpPr>
        <p:sp>
          <p:nvSpPr>
            <p:cNvPr id="1792" name="Rectangle: Rounded Corners 1791">
              <a:extLst>
                <a:ext uri="{FF2B5EF4-FFF2-40B4-BE49-F238E27FC236}">
                  <a16:creationId xmlns:a16="http://schemas.microsoft.com/office/drawing/2014/main" id="{8F5F0806-8FD2-455F-B269-C8EE5EBF593F}"/>
                </a:ext>
              </a:extLst>
            </p:cNvPr>
            <p:cNvSpPr/>
            <p:nvPr/>
          </p:nvSpPr>
          <p:spPr>
            <a:xfrm>
              <a:off x="255525" y="372324"/>
              <a:ext cx="881211" cy="113401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3" name="TextBox 1792">
              <a:extLst>
                <a:ext uri="{FF2B5EF4-FFF2-40B4-BE49-F238E27FC236}">
                  <a16:creationId xmlns:a16="http://schemas.microsoft.com/office/drawing/2014/main" id="{DD778B7C-10F6-4492-A1F9-B48BB8EBFE49}"/>
                </a:ext>
              </a:extLst>
            </p:cNvPr>
            <p:cNvSpPr txBox="1"/>
            <p:nvPr/>
          </p:nvSpPr>
          <p:spPr>
            <a:xfrm>
              <a:off x="250082" y="485388"/>
              <a:ext cx="87745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 </a:t>
              </a:r>
              <a:r>
                <a:rPr lang="en-GB" sz="3600" dirty="0">
                  <a:latin typeface="Calibri" panose="020F0502020204030204" pitchFamily="34" charset="0"/>
                </a:rPr>
                <a:t>÷ 3 = 3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94" name="Group 1793">
            <a:extLst>
              <a:ext uri="{FF2B5EF4-FFF2-40B4-BE49-F238E27FC236}">
                <a16:creationId xmlns:a16="http://schemas.microsoft.com/office/drawing/2014/main" id="{2EC303A1-1D1C-4EF0-8587-CDA4717FF2A3}"/>
              </a:ext>
            </a:extLst>
          </p:cNvPr>
          <p:cNvGrpSpPr/>
          <p:nvPr/>
        </p:nvGrpSpPr>
        <p:grpSpPr>
          <a:xfrm>
            <a:off x="3670378" y="485906"/>
            <a:ext cx="2060932" cy="817087"/>
            <a:chOff x="250081" y="372323"/>
            <a:chExt cx="1031427" cy="1134018"/>
          </a:xfrm>
        </p:grpSpPr>
        <p:sp>
          <p:nvSpPr>
            <p:cNvPr id="1795" name="Rectangle: Rounded Corners 1794">
              <a:extLst>
                <a:ext uri="{FF2B5EF4-FFF2-40B4-BE49-F238E27FC236}">
                  <a16:creationId xmlns:a16="http://schemas.microsoft.com/office/drawing/2014/main" id="{9B2535A4-05E3-47FF-A82E-3B013B9E29A5}"/>
                </a:ext>
              </a:extLst>
            </p:cNvPr>
            <p:cNvSpPr/>
            <p:nvPr/>
          </p:nvSpPr>
          <p:spPr>
            <a:xfrm>
              <a:off x="255525" y="372323"/>
              <a:ext cx="98441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BF720409-D0DC-4331-9557-624E9FF4E7D5}"/>
                </a:ext>
              </a:extLst>
            </p:cNvPr>
            <p:cNvSpPr txBox="1"/>
            <p:nvPr/>
          </p:nvSpPr>
          <p:spPr>
            <a:xfrm>
              <a:off x="250081" y="485388"/>
              <a:ext cx="103142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 </a:t>
              </a:r>
              <a:r>
                <a:rPr lang="en-GB" sz="3600" dirty="0">
                  <a:latin typeface="Calibri" panose="020F0502020204030204" pitchFamily="34" charset="0"/>
                </a:rPr>
                <a:t>÷ 3 = 4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97" name="Group 1796">
            <a:extLst>
              <a:ext uri="{FF2B5EF4-FFF2-40B4-BE49-F238E27FC236}">
                <a16:creationId xmlns:a16="http://schemas.microsoft.com/office/drawing/2014/main" id="{4D67B207-20C2-45F0-B642-3CAEB1B2954F}"/>
              </a:ext>
            </a:extLst>
          </p:cNvPr>
          <p:cNvGrpSpPr/>
          <p:nvPr/>
        </p:nvGrpSpPr>
        <p:grpSpPr>
          <a:xfrm>
            <a:off x="4529969" y="486997"/>
            <a:ext cx="1995794" cy="817087"/>
            <a:chOff x="250081" y="372323"/>
            <a:chExt cx="998828" cy="1134018"/>
          </a:xfrm>
        </p:grpSpPr>
        <p:sp>
          <p:nvSpPr>
            <p:cNvPr id="1798" name="Rectangle: Rounded Corners 1797">
              <a:extLst>
                <a:ext uri="{FF2B5EF4-FFF2-40B4-BE49-F238E27FC236}">
                  <a16:creationId xmlns:a16="http://schemas.microsoft.com/office/drawing/2014/main" id="{2680B6FC-5207-4506-A655-60D89473615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332FB148-D431-4A91-B5D2-5A8F88E227F9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15 </a:t>
              </a:r>
              <a:r>
                <a:rPr lang="en-GB" sz="3600" dirty="0">
                  <a:latin typeface="Calibri" panose="020F0502020204030204" pitchFamily="34" charset="0"/>
                </a:rPr>
                <a:t>÷ 3 = 5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0" name="Group 1799">
            <a:extLst>
              <a:ext uri="{FF2B5EF4-FFF2-40B4-BE49-F238E27FC236}">
                <a16:creationId xmlns:a16="http://schemas.microsoft.com/office/drawing/2014/main" id="{ED363861-F104-4643-B0E6-5F6617235593}"/>
              </a:ext>
            </a:extLst>
          </p:cNvPr>
          <p:cNvGrpSpPr/>
          <p:nvPr/>
        </p:nvGrpSpPr>
        <p:grpSpPr>
          <a:xfrm>
            <a:off x="5420365" y="486997"/>
            <a:ext cx="1995794" cy="817087"/>
            <a:chOff x="250081" y="372323"/>
            <a:chExt cx="998828" cy="1134018"/>
          </a:xfrm>
        </p:grpSpPr>
        <p:sp>
          <p:nvSpPr>
            <p:cNvPr id="1801" name="Rectangle: Rounded Corners 1800">
              <a:extLst>
                <a:ext uri="{FF2B5EF4-FFF2-40B4-BE49-F238E27FC236}">
                  <a16:creationId xmlns:a16="http://schemas.microsoft.com/office/drawing/2014/main" id="{8843694A-C8F7-4542-AD65-21FB04F12128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0488AB97-037C-45F3-858C-9D4C75ED270E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18 </a:t>
              </a:r>
              <a:r>
                <a:rPr lang="en-GB" sz="3600" dirty="0">
                  <a:latin typeface="Calibri" panose="020F0502020204030204" pitchFamily="34" charset="0"/>
                </a:rPr>
                <a:t>÷ 3 = 6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5134A55-2ED0-4D1A-8F94-65D994B5CA50}"/>
              </a:ext>
            </a:extLst>
          </p:cNvPr>
          <p:cNvGrpSpPr/>
          <p:nvPr/>
        </p:nvGrpSpPr>
        <p:grpSpPr>
          <a:xfrm>
            <a:off x="6315573" y="489819"/>
            <a:ext cx="1995794" cy="817087"/>
            <a:chOff x="250081" y="372323"/>
            <a:chExt cx="998828" cy="1134018"/>
          </a:xfrm>
        </p:grpSpPr>
        <p:sp>
          <p:nvSpPr>
            <p:cNvPr id="1804" name="Rectangle: Rounded Corners 1803">
              <a:extLst>
                <a:ext uri="{FF2B5EF4-FFF2-40B4-BE49-F238E27FC236}">
                  <a16:creationId xmlns:a16="http://schemas.microsoft.com/office/drawing/2014/main" id="{4E878575-4953-4BE8-B89C-F374A5C89D35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5" name="TextBox 1804">
              <a:extLst>
                <a:ext uri="{FF2B5EF4-FFF2-40B4-BE49-F238E27FC236}">
                  <a16:creationId xmlns:a16="http://schemas.microsoft.com/office/drawing/2014/main" id="{DE861527-8460-4C1C-B9DA-3A0012DB99B5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21 </a:t>
              </a:r>
              <a:r>
                <a:rPr lang="en-GB" sz="3600" dirty="0">
                  <a:latin typeface="Calibri" panose="020F0502020204030204" pitchFamily="34" charset="0"/>
                </a:rPr>
                <a:t>÷ 3 = 7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6" name="Group 1805">
            <a:extLst>
              <a:ext uri="{FF2B5EF4-FFF2-40B4-BE49-F238E27FC236}">
                <a16:creationId xmlns:a16="http://schemas.microsoft.com/office/drawing/2014/main" id="{8F9FBF15-3DDB-4AF1-BB30-B30245A665AA}"/>
              </a:ext>
            </a:extLst>
          </p:cNvPr>
          <p:cNvGrpSpPr/>
          <p:nvPr/>
        </p:nvGrpSpPr>
        <p:grpSpPr>
          <a:xfrm>
            <a:off x="7212666" y="489855"/>
            <a:ext cx="1995794" cy="817087"/>
            <a:chOff x="250081" y="372323"/>
            <a:chExt cx="998828" cy="1134018"/>
          </a:xfrm>
        </p:grpSpPr>
        <p:sp>
          <p:nvSpPr>
            <p:cNvPr id="1807" name="Rectangle: Rounded Corners 1806">
              <a:extLst>
                <a:ext uri="{FF2B5EF4-FFF2-40B4-BE49-F238E27FC236}">
                  <a16:creationId xmlns:a16="http://schemas.microsoft.com/office/drawing/2014/main" id="{D421BC10-CD96-4720-9D12-BBCE95077011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D1F9B0DE-3199-4619-A17E-0AEA122E6D6A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24 </a:t>
              </a:r>
              <a:r>
                <a:rPr lang="en-GB" sz="3600" dirty="0">
                  <a:latin typeface="Calibri" panose="020F0502020204030204" pitchFamily="34" charset="0"/>
                </a:rPr>
                <a:t>÷ 3 = 8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9" name="Group 1808">
            <a:extLst>
              <a:ext uri="{FF2B5EF4-FFF2-40B4-BE49-F238E27FC236}">
                <a16:creationId xmlns:a16="http://schemas.microsoft.com/office/drawing/2014/main" id="{BCA12D2C-2509-41FF-99BC-383BFC2A6DAF}"/>
              </a:ext>
            </a:extLst>
          </p:cNvPr>
          <p:cNvGrpSpPr/>
          <p:nvPr/>
        </p:nvGrpSpPr>
        <p:grpSpPr>
          <a:xfrm>
            <a:off x="8105466" y="489855"/>
            <a:ext cx="1995794" cy="817087"/>
            <a:chOff x="250081" y="372323"/>
            <a:chExt cx="998828" cy="1134018"/>
          </a:xfrm>
        </p:grpSpPr>
        <p:sp>
          <p:nvSpPr>
            <p:cNvPr id="1810" name="Rectangle: Rounded Corners 1809">
              <a:extLst>
                <a:ext uri="{FF2B5EF4-FFF2-40B4-BE49-F238E27FC236}">
                  <a16:creationId xmlns:a16="http://schemas.microsoft.com/office/drawing/2014/main" id="{CED80FF2-8909-4790-B790-91D514DB0BB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9A27C705-7066-4F9A-ADAD-549A5B22D463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27 </a:t>
              </a:r>
              <a:r>
                <a:rPr lang="en-GB" sz="3600" dirty="0">
                  <a:latin typeface="Calibri" panose="020F0502020204030204" pitchFamily="34" charset="0"/>
                </a:rPr>
                <a:t>÷ 3 = 9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2" name="Group 1811">
            <a:extLst>
              <a:ext uri="{FF2B5EF4-FFF2-40B4-BE49-F238E27FC236}">
                <a16:creationId xmlns:a16="http://schemas.microsoft.com/office/drawing/2014/main" id="{928964F5-82BF-4920-90C7-72A0CC81F762}"/>
              </a:ext>
            </a:extLst>
          </p:cNvPr>
          <p:cNvGrpSpPr/>
          <p:nvPr/>
        </p:nvGrpSpPr>
        <p:grpSpPr>
          <a:xfrm>
            <a:off x="8998264" y="492846"/>
            <a:ext cx="2231998" cy="817087"/>
            <a:chOff x="250080" y="372323"/>
            <a:chExt cx="1117040" cy="1134018"/>
          </a:xfrm>
        </p:grpSpPr>
        <p:sp>
          <p:nvSpPr>
            <p:cNvPr id="1813" name="Rectangle: Rounded Corners 1812">
              <a:extLst>
                <a:ext uri="{FF2B5EF4-FFF2-40B4-BE49-F238E27FC236}">
                  <a16:creationId xmlns:a16="http://schemas.microsoft.com/office/drawing/2014/main" id="{DF31A233-A6A6-4D9F-AC5A-1AA675BD9062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4" name="TextBox 1813">
              <a:extLst>
                <a:ext uri="{FF2B5EF4-FFF2-40B4-BE49-F238E27FC236}">
                  <a16:creationId xmlns:a16="http://schemas.microsoft.com/office/drawing/2014/main" id="{6B6B9D52-BE99-4BBD-AB9E-594B3230D383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30 </a:t>
              </a:r>
              <a:r>
                <a:rPr lang="en-GB" sz="3600" dirty="0">
                  <a:latin typeface="Calibri" panose="020F0502020204030204" pitchFamily="34" charset="0"/>
                </a:rPr>
                <a:t>÷ 3 = 10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5" name="Group 1814">
            <a:extLst>
              <a:ext uri="{FF2B5EF4-FFF2-40B4-BE49-F238E27FC236}">
                <a16:creationId xmlns:a16="http://schemas.microsoft.com/office/drawing/2014/main" id="{A648FBE8-F8A4-4CE4-AC05-6369892FB8B7}"/>
              </a:ext>
            </a:extLst>
          </p:cNvPr>
          <p:cNvGrpSpPr/>
          <p:nvPr/>
        </p:nvGrpSpPr>
        <p:grpSpPr>
          <a:xfrm>
            <a:off x="9444661" y="490943"/>
            <a:ext cx="2231998" cy="817087"/>
            <a:chOff x="250080" y="372323"/>
            <a:chExt cx="1117040" cy="1134018"/>
          </a:xfrm>
        </p:grpSpPr>
        <p:sp>
          <p:nvSpPr>
            <p:cNvPr id="1816" name="Rectangle: Rounded Corners 1815">
              <a:extLst>
                <a:ext uri="{FF2B5EF4-FFF2-40B4-BE49-F238E27FC236}">
                  <a16:creationId xmlns:a16="http://schemas.microsoft.com/office/drawing/2014/main" id="{9FFA3DC7-9407-420C-9E5F-384ABD429254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1B4F9294-9EC4-4EF7-BD5D-2372213D0772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33 </a:t>
              </a:r>
              <a:r>
                <a:rPr lang="en-GB" sz="3600" dirty="0">
                  <a:latin typeface="Calibri" panose="020F0502020204030204" pitchFamily="34" charset="0"/>
                </a:rPr>
                <a:t>÷ 3 = 11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8" name="Group 1817">
            <a:extLst>
              <a:ext uri="{FF2B5EF4-FFF2-40B4-BE49-F238E27FC236}">
                <a16:creationId xmlns:a16="http://schemas.microsoft.com/office/drawing/2014/main" id="{7AB45E5B-B5FC-4F77-AB33-F6C00A07C529}"/>
              </a:ext>
            </a:extLst>
          </p:cNvPr>
          <p:cNvGrpSpPr/>
          <p:nvPr/>
        </p:nvGrpSpPr>
        <p:grpSpPr>
          <a:xfrm>
            <a:off x="9912505" y="489150"/>
            <a:ext cx="2231998" cy="817087"/>
            <a:chOff x="250081" y="372323"/>
            <a:chExt cx="1117040" cy="1134018"/>
          </a:xfrm>
        </p:grpSpPr>
        <p:sp>
          <p:nvSpPr>
            <p:cNvPr id="1819" name="Rectangle: Rounded Corners 1818">
              <a:extLst>
                <a:ext uri="{FF2B5EF4-FFF2-40B4-BE49-F238E27FC236}">
                  <a16:creationId xmlns:a16="http://schemas.microsoft.com/office/drawing/2014/main" id="{CBC1FF38-14D6-417B-B3DC-730B81925DDE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B9E10D66-D484-42A0-BC63-308A4AE65993}"/>
                </a:ext>
              </a:extLst>
            </p:cNvPr>
            <p:cNvSpPr txBox="1"/>
            <p:nvPr/>
          </p:nvSpPr>
          <p:spPr>
            <a:xfrm>
              <a:off x="250081" y="485388"/>
              <a:ext cx="111704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36 </a:t>
              </a:r>
              <a:r>
                <a:rPr lang="en-GB" sz="3600" dirty="0">
                  <a:latin typeface="Calibri" panose="020F0502020204030204" pitchFamily="34" charset="0"/>
                </a:rPr>
                <a:t>÷ 3 = 12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37716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14362" y="1802896"/>
            <a:ext cx="444352" cy="494964"/>
            <a:chOff x="6940995" y="926763"/>
            <a:chExt cx="444352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31810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14610" y="1802896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15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26666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9466" y="1809353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23830" y="159983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506630" y="1810287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21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14577" y="160303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97377" y="1813480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607471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90271" y="1815073"/>
            <a:ext cx="444352" cy="494964"/>
            <a:chOff x="6947149" y="926763"/>
            <a:chExt cx="444352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27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91192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73992" y="1809353"/>
            <a:ext cx="444352" cy="494964"/>
            <a:chOff x="6947149" y="926763"/>
            <a:chExt cx="444352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93536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76336" y="1815073"/>
            <a:ext cx="444352" cy="494964"/>
            <a:chOff x="6947149" y="926763"/>
            <a:chExt cx="444352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33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80093" y="159816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954940" y="1808614"/>
            <a:ext cx="444352" cy="494964"/>
            <a:chOff x="6939196" y="926763"/>
            <a:chExt cx="444352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75" name="Oval 1774">
            <a:extLst>
              <a:ext uri="{FF2B5EF4-FFF2-40B4-BE49-F238E27FC236}">
                <a16:creationId xmlns:a16="http://schemas.microsoft.com/office/drawing/2014/main" id="{485E2991-BD0D-4CD5-B308-21BB1AA67550}"/>
              </a:ext>
            </a:extLst>
          </p:cNvPr>
          <p:cNvSpPr/>
          <p:nvPr/>
        </p:nvSpPr>
        <p:spPr>
          <a:xfrm>
            <a:off x="381436" y="165778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D813071-0E93-4B4A-9966-257367BDE8ED}"/>
              </a:ext>
            </a:extLst>
          </p:cNvPr>
          <p:cNvGrpSpPr/>
          <p:nvPr/>
        </p:nvGrpSpPr>
        <p:grpSpPr>
          <a:xfrm rot="5400000">
            <a:off x="10651486" y="2856127"/>
            <a:ext cx="1064577" cy="172341"/>
            <a:chOff x="5959359" y="5529580"/>
            <a:chExt cx="1064577" cy="172341"/>
          </a:xfrm>
        </p:grpSpPr>
        <p:pic>
          <p:nvPicPr>
            <p:cNvPr id="1875" name="Picture 1874">
              <a:extLst>
                <a:ext uri="{FF2B5EF4-FFF2-40B4-BE49-F238E27FC236}">
                  <a16:creationId xmlns:a16="http://schemas.microsoft.com/office/drawing/2014/main" id="{6215EB98-5DC7-40B7-ADAA-387D0DBA1A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6" name="Picture 1875">
              <a:extLst>
                <a:ext uri="{FF2B5EF4-FFF2-40B4-BE49-F238E27FC236}">
                  <a16:creationId xmlns:a16="http://schemas.microsoft.com/office/drawing/2014/main" id="{E9C96A94-CCFE-4CAE-AB46-A609A97109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7" name="Picture 1876">
              <a:extLst>
                <a:ext uri="{FF2B5EF4-FFF2-40B4-BE49-F238E27FC236}">
                  <a16:creationId xmlns:a16="http://schemas.microsoft.com/office/drawing/2014/main" id="{165E6EC5-7756-4542-A549-C865A9295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255C9C8E-9C46-4A34-B658-8E04A9518A63}"/>
              </a:ext>
            </a:extLst>
          </p:cNvPr>
          <p:cNvGrpSpPr/>
          <p:nvPr/>
        </p:nvGrpSpPr>
        <p:grpSpPr>
          <a:xfrm rot="5400000">
            <a:off x="826390" y="2857862"/>
            <a:ext cx="1064577" cy="172341"/>
            <a:chOff x="5959359" y="5529580"/>
            <a:chExt cx="1064577" cy="172341"/>
          </a:xfrm>
        </p:grpSpPr>
        <p:pic>
          <p:nvPicPr>
            <p:cNvPr id="1885" name="Picture 1884">
              <a:extLst>
                <a:ext uri="{FF2B5EF4-FFF2-40B4-BE49-F238E27FC236}">
                  <a16:creationId xmlns:a16="http://schemas.microsoft.com/office/drawing/2014/main" id="{E69E3F81-78D8-4A32-BB3A-CAA19A50C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6" name="Picture 1885">
              <a:extLst>
                <a:ext uri="{FF2B5EF4-FFF2-40B4-BE49-F238E27FC236}">
                  <a16:creationId xmlns:a16="http://schemas.microsoft.com/office/drawing/2014/main" id="{DAE91437-BDB3-47D7-B9BD-9F049925DF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7" name="Picture 1886">
              <a:extLst>
                <a:ext uri="{FF2B5EF4-FFF2-40B4-BE49-F238E27FC236}">
                  <a16:creationId xmlns:a16="http://schemas.microsoft.com/office/drawing/2014/main" id="{E46DD630-075A-4AB4-8AC0-395873B21F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B54ECE8C-655A-4A78-B239-82514AF0CAFA}"/>
              </a:ext>
            </a:extLst>
          </p:cNvPr>
          <p:cNvGrpSpPr/>
          <p:nvPr/>
        </p:nvGrpSpPr>
        <p:grpSpPr>
          <a:xfrm rot="5400000">
            <a:off x="1711515" y="2857862"/>
            <a:ext cx="1064577" cy="172341"/>
            <a:chOff x="5959359" y="5529580"/>
            <a:chExt cx="1064577" cy="172341"/>
          </a:xfrm>
        </p:grpSpPr>
        <p:pic>
          <p:nvPicPr>
            <p:cNvPr id="1895" name="Picture 1894">
              <a:extLst>
                <a:ext uri="{FF2B5EF4-FFF2-40B4-BE49-F238E27FC236}">
                  <a16:creationId xmlns:a16="http://schemas.microsoft.com/office/drawing/2014/main" id="{FC7596AA-FA37-490F-92BA-E584DEB2DA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6" name="Picture 1895">
              <a:extLst>
                <a:ext uri="{FF2B5EF4-FFF2-40B4-BE49-F238E27FC236}">
                  <a16:creationId xmlns:a16="http://schemas.microsoft.com/office/drawing/2014/main" id="{065960F2-5466-481F-99CF-23C1CD3DB5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7" name="Picture 1896">
              <a:extLst>
                <a:ext uri="{FF2B5EF4-FFF2-40B4-BE49-F238E27FC236}">
                  <a16:creationId xmlns:a16="http://schemas.microsoft.com/office/drawing/2014/main" id="{7FE8AAC0-7999-47A2-AA3C-1C1EFC77C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04" name="Group 1903">
            <a:extLst>
              <a:ext uri="{FF2B5EF4-FFF2-40B4-BE49-F238E27FC236}">
                <a16:creationId xmlns:a16="http://schemas.microsoft.com/office/drawing/2014/main" id="{C238619E-54EE-4C55-B19B-4514F39ED23D}"/>
              </a:ext>
            </a:extLst>
          </p:cNvPr>
          <p:cNvGrpSpPr/>
          <p:nvPr/>
        </p:nvGrpSpPr>
        <p:grpSpPr>
          <a:xfrm rot="5400000">
            <a:off x="2607385" y="2857862"/>
            <a:ext cx="1064577" cy="172341"/>
            <a:chOff x="5959359" y="5529580"/>
            <a:chExt cx="1064577" cy="172341"/>
          </a:xfrm>
        </p:grpSpPr>
        <p:pic>
          <p:nvPicPr>
            <p:cNvPr id="1905" name="Picture 1904">
              <a:extLst>
                <a:ext uri="{FF2B5EF4-FFF2-40B4-BE49-F238E27FC236}">
                  <a16:creationId xmlns:a16="http://schemas.microsoft.com/office/drawing/2014/main" id="{922AC45B-E8F7-455F-AF8C-76B1CAF2A3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6" name="Picture 1905">
              <a:extLst>
                <a:ext uri="{FF2B5EF4-FFF2-40B4-BE49-F238E27FC236}">
                  <a16:creationId xmlns:a16="http://schemas.microsoft.com/office/drawing/2014/main" id="{A1D82F02-86B6-40B6-945E-2FF944B704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7" name="Picture 1906">
              <a:extLst>
                <a:ext uri="{FF2B5EF4-FFF2-40B4-BE49-F238E27FC236}">
                  <a16:creationId xmlns:a16="http://schemas.microsoft.com/office/drawing/2014/main" id="{CD7E8F6C-53D8-4133-B92C-D4D81F831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14" name="Group 1913">
            <a:extLst>
              <a:ext uri="{FF2B5EF4-FFF2-40B4-BE49-F238E27FC236}">
                <a16:creationId xmlns:a16="http://schemas.microsoft.com/office/drawing/2014/main" id="{278A2C07-3B27-4460-9845-037662527655}"/>
              </a:ext>
            </a:extLst>
          </p:cNvPr>
          <p:cNvGrpSpPr/>
          <p:nvPr/>
        </p:nvGrpSpPr>
        <p:grpSpPr>
          <a:xfrm rot="5400000">
            <a:off x="3509108" y="2857863"/>
            <a:ext cx="1064577" cy="172341"/>
            <a:chOff x="5959359" y="5529580"/>
            <a:chExt cx="1064577" cy="172341"/>
          </a:xfrm>
        </p:grpSpPr>
        <p:pic>
          <p:nvPicPr>
            <p:cNvPr id="1915" name="Picture 1914">
              <a:extLst>
                <a:ext uri="{FF2B5EF4-FFF2-40B4-BE49-F238E27FC236}">
                  <a16:creationId xmlns:a16="http://schemas.microsoft.com/office/drawing/2014/main" id="{DE275A8A-4D83-4992-A48C-5D642AD41D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6" name="Picture 1915">
              <a:extLst>
                <a:ext uri="{FF2B5EF4-FFF2-40B4-BE49-F238E27FC236}">
                  <a16:creationId xmlns:a16="http://schemas.microsoft.com/office/drawing/2014/main" id="{4A3C4CCE-7849-49F3-BD76-5804B9A130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7" name="Picture 1916">
              <a:extLst>
                <a:ext uri="{FF2B5EF4-FFF2-40B4-BE49-F238E27FC236}">
                  <a16:creationId xmlns:a16="http://schemas.microsoft.com/office/drawing/2014/main" id="{57A5B2E7-3C34-40FE-9E1C-068DE7631F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24" name="Group 1923">
            <a:extLst>
              <a:ext uri="{FF2B5EF4-FFF2-40B4-BE49-F238E27FC236}">
                <a16:creationId xmlns:a16="http://schemas.microsoft.com/office/drawing/2014/main" id="{E8E12ACC-FA80-4776-9890-8118D295E90E}"/>
              </a:ext>
            </a:extLst>
          </p:cNvPr>
          <p:cNvGrpSpPr/>
          <p:nvPr/>
        </p:nvGrpSpPr>
        <p:grpSpPr>
          <a:xfrm rot="5400000">
            <a:off x="4404977" y="2857863"/>
            <a:ext cx="1064577" cy="172341"/>
            <a:chOff x="5959359" y="5529580"/>
            <a:chExt cx="1064577" cy="172341"/>
          </a:xfrm>
        </p:grpSpPr>
        <p:pic>
          <p:nvPicPr>
            <p:cNvPr id="1925" name="Picture 1924">
              <a:extLst>
                <a:ext uri="{FF2B5EF4-FFF2-40B4-BE49-F238E27FC236}">
                  <a16:creationId xmlns:a16="http://schemas.microsoft.com/office/drawing/2014/main" id="{BA5D8F55-BD2F-4C6F-BE0D-BEF20D80B3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6" name="Picture 1925">
              <a:extLst>
                <a:ext uri="{FF2B5EF4-FFF2-40B4-BE49-F238E27FC236}">
                  <a16:creationId xmlns:a16="http://schemas.microsoft.com/office/drawing/2014/main" id="{3AEA5B54-0E3C-4CB0-8C8C-2F7C87F26F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7" name="Picture 1926">
              <a:extLst>
                <a:ext uri="{FF2B5EF4-FFF2-40B4-BE49-F238E27FC236}">
                  <a16:creationId xmlns:a16="http://schemas.microsoft.com/office/drawing/2014/main" id="{CD61D23E-838E-4E05-AC9A-A032C86143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34" name="Group 1933">
            <a:extLst>
              <a:ext uri="{FF2B5EF4-FFF2-40B4-BE49-F238E27FC236}">
                <a16:creationId xmlns:a16="http://schemas.microsoft.com/office/drawing/2014/main" id="{B3E20107-7241-4309-8628-DC2A0DE410E6}"/>
              </a:ext>
            </a:extLst>
          </p:cNvPr>
          <p:cNvGrpSpPr/>
          <p:nvPr/>
        </p:nvGrpSpPr>
        <p:grpSpPr>
          <a:xfrm rot="5400000">
            <a:off x="5290102" y="2857863"/>
            <a:ext cx="1064577" cy="172341"/>
            <a:chOff x="5959359" y="5529580"/>
            <a:chExt cx="1064577" cy="172341"/>
          </a:xfrm>
        </p:grpSpPr>
        <p:pic>
          <p:nvPicPr>
            <p:cNvPr id="1935" name="Picture 1934">
              <a:extLst>
                <a:ext uri="{FF2B5EF4-FFF2-40B4-BE49-F238E27FC236}">
                  <a16:creationId xmlns:a16="http://schemas.microsoft.com/office/drawing/2014/main" id="{601BB327-19B2-4358-ACF4-0C283FB5B0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6" name="Picture 1935">
              <a:extLst>
                <a:ext uri="{FF2B5EF4-FFF2-40B4-BE49-F238E27FC236}">
                  <a16:creationId xmlns:a16="http://schemas.microsoft.com/office/drawing/2014/main" id="{A4A9421B-D0F2-435A-9B4D-C2364C300A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7" name="Picture 1936">
              <a:extLst>
                <a:ext uri="{FF2B5EF4-FFF2-40B4-BE49-F238E27FC236}">
                  <a16:creationId xmlns:a16="http://schemas.microsoft.com/office/drawing/2014/main" id="{BEAD9D93-96E9-4006-A579-BFAE51DF39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44" name="Group 1943">
            <a:extLst>
              <a:ext uri="{FF2B5EF4-FFF2-40B4-BE49-F238E27FC236}">
                <a16:creationId xmlns:a16="http://schemas.microsoft.com/office/drawing/2014/main" id="{A5F8F0B9-B51C-444F-97CC-C5A8E4B0DF74}"/>
              </a:ext>
            </a:extLst>
          </p:cNvPr>
          <p:cNvGrpSpPr/>
          <p:nvPr/>
        </p:nvGrpSpPr>
        <p:grpSpPr>
          <a:xfrm rot="5400000">
            <a:off x="6185971" y="2857863"/>
            <a:ext cx="1064577" cy="172341"/>
            <a:chOff x="5959359" y="5529580"/>
            <a:chExt cx="1064577" cy="172341"/>
          </a:xfrm>
        </p:grpSpPr>
        <p:pic>
          <p:nvPicPr>
            <p:cNvPr id="1945" name="Picture 1944">
              <a:extLst>
                <a:ext uri="{FF2B5EF4-FFF2-40B4-BE49-F238E27FC236}">
                  <a16:creationId xmlns:a16="http://schemas.microsoft.com/office/drawing/2014/main" id="{47097728-1422-46F9-9B2E-3BCD6890BF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6" name="Picture 1945">
              <a:extLst>
                <a:ext uri="{FF2B5EF4-FFF2-40B4-BE49-F238E27FC236}">
                  <a16:creationId xmlns:a16="http://schemas.microsoft.com/office/drawing/2014/main" id="{F0472352-0D60-47D2-B071-089ED423B7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7" name="Picture 1946">
              <a:extLst>
                <a:ext uri="{FF2B5EF4-FFF2-40B4-BE49-F238E27FC236}">
                  <a16:creationId xmlns:a16="http://schemas.microsoft.com/office/drawing/2014/main" id="{C5D0B97E-60CC-4CE6-971D-9F4367FB53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54" name="Group 1953">
            <a:extLst>
              <a:ext uri="{FF2B5EF4-FFF2-40B4-BE49-F238E27FC236}">
                <a16:creationId xmlns:a16="http://schemas.microsoft.com/office/drawing/2014/main" id="{3343010A-C6BB-4F8C-8B9C-2BE8F5C7D89C}"/>
              </a:ext>
            </a:extLst>
          </p:cNvPr>
          <p:cNvGrpSpPr/>
          <p:nvPr/>
        </p:nvGrpSpPr>
        <p:grpSpPr>
          <a:xfrm rot="5400000">
            <a:off x="7085969" y="2856126"/>
            <a:ext cx="1064577" cy="172341"/>
            <a:chOff x="5959359" y="5529580"/>
            <a:chExt cx="1064577" cy="172341"/>
          </a:xfrm>
        </p:grpSpPr>
        <p:pic>
          <p:nvPicPr>
            <p:cNvPr id="1955" name="Picture 1954">
              <a:extLst>
                <a:ext uri="{FF2B5EF4-FFF2-40B4-BE49-F238E27FC236}">
                  <a16:creationId xmlns:a16="http://schemas.microsoft.com/office/drawing/2014/main" id="{420EF186-4A97-46AC-8692-C27BF2FDA1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6" name="Picture 1955">
              <a:extLst>
                <a:ext uri="{FF2B5EF4-FFF2-40B4-BE49-F238E27FC236}">
                  <a16:creationId xmlns:a16="http://schemas.microsoft.com/office/drawing/2014/main" id="{A88A3D06-346C-4A1C-B37C-200C12CC2E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7" name="Picture 1956">
              <a:extLst>
                <a:ext uri="{FF2B5EF4-FFF2-40B4-BE49-F238E27FC236}">
                  <a16:creationId xmlns:a16="http://schemas.microsoft.com/office/drawing/2014/main" id="{FB558B1E-4F3C-45A7-8A35-513B85FD03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64" name="Group 1963">
            <a:extLst>
              <a:ext uri="{FF2B5EF4-FFF2-40B4-BE49-F238E27FC236}">
                <a16:creationId xmlns:a16="http://schemas.microsoft.com/office/drawing/2014/main" id="{9B030D8E-A2B4-4F1F-A106-346E2BC145E9}"/>
              </a:ext>
            </a:extLst>
          </p:cNvPr>
          <p:cNvGrpSpPr/>
          <p:nvPr/>
        </p:nvGrpSpPr>
        <p:grpSpPr>
          <a:xfrm rot="5400000">
            <a:off x="7981838" y="2856126"/>
            <a:ext cx="1064577" cy="172341"/>
            <a:chOff x="5959359" y="5529580"/>
            <a:chExt cx="1064577" cy="172341"/>
          </a:xfrm>
        </p:grpSpPr>
        <p:pic>
          <p:nvPicPr>
            <p:cNvPr id="1965" name="Picture 1964">
              <a:extLst>
                <a:ext uri="{FF2B5EF4-FFF2-40B4-BE49-F238E27FC236}">
                  <a16:creationId xmlns:a16="http://schemas.microsoft.com/office/drawing/2014/main" id="{0DEC7A64-CAE2-4537-B0A1-8C63726947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6" name="Picture 1965">
              <a:extLst>
                <a:ext uri="{FF2B5EF4-FFF2-40B4-BE49-F238E27FC236}">
                  <a16:creationId xmlns:a16="http://schemas.microsoft.com/office/drawing/2014/main" id="{FA605571-D701-4464-AB90-8872D40FF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7" name="Picture 1966">
              <a:extLst>
                <a:ext uri="{FF2B5EF4-FFF2-40B4-BE49-F238E27FC236}">
                  <a16:creationId xmlns:a16="http://schemas.microsoft.com/office/drawing/2014/main" id="{92671587-A2E9-4992-83F0-809B11A375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74" name="Group 1973">
            <a:extLst>
              <a:ext uri="{FF2B5EF4-FFF2-40B4-BE49-F238E27FC236}">
                <a16:creationId xmlns:a16="http://schemas.microsoft.com/office/drawing/2014/main" id="{0658B26D-30F7-45FF-B129-3CB03D93E14B}"/>
              </a:ext>
            </a:extLst>
          </p:cNvPr>
          <p:cNvGrpSpPr/>
          <p:nvPr/>
        </p:nvGrpSpPr>
        <p:grpSpPr>
          <a:xfrm rot="5400000">
            <a:off x="8866963" y="2856127"/>
            <a:ext cx="1064577" cy="172341"/>
            <a:chOff x="5959359" y="5529580"/>
            <a:chExt cx="1064577" cy="172341"/>
          </a:xfrm>
        </p:grpSpPr>
        <p:pic>
          <p:nvPicPr>
            <p:cNvPr id="1975" name="Picture 1974">
              <a:extLst>
                <a:ext uri="{FF2B5EF4-FFF2-40B4-BE49-F238E27FC236}">
                  <a16:creationId xmlns:a16="http://schemas.microsoft.com/office/drawing/2014/main" id="{CD2372F4-B4D5-4742-80B0-5FA2220B9B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6" name="Picture 1975">
              <a:extLst>
                <a:ext uri="{FF2B5EF4-FFF2-40B4-BE49-F238E27FC236}">
                  <a16:creationId xmlns:a16="http://schemas.microsoft.com/office/drawing/2014/main" id="{C8B441D6-C072-415B-9660-374D34F471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7" name="Picture 1976">
              <a:extLst>
                <a:ext uri="{FF2B5EF4-FFF2-40B4-BE49-F238E27FC236}">
                  <a16:creationId xmlns:a16="http://schemas.microsoft.com/office/drawing/2014/main" id="{934B1DAD-8963-4B5D-A6A3-CFD6755C58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84" name="Group 1983">
            <a:extLst>
              <a:ext uri="{FF2B5EF4-FFF2-40B4-BE49-F238E27FC236}">
                <a16:creationId xmlns:a16="http://schemas.microsoft.com/office/drawing/2014/main" id="{268A96E2-A502-4956-BA12-60C3BEF66060}"/>
              </a:ext>
            </a:extLst>
          </p:cNvPr>
          <p:cNvGrpSpPr/>
          <p:nvPr/>
        </p:nvGrpSpPr>
        <p:grpSpPr>
          <a:xfrm rot="5400000">
            <a:off x="9749046" y="2856127"/>
            <a:ext cx="1064577" cy="172341"/>
            <a:chOff x="5959359" y="5529580"/>
            <a:chExt cx="1064577" cy="172341"/>
          </a:xfrm>
        </p:grpSpPr>
        <p:pic>
          <p:nvPicPr>
            <p:cNvPr id="1985" name="Picture 1984">
              <a:extLst>
                <a:ext uri="{FF2B5EF4-FFF2-40B4-BE49-F238E27FC236}">
                  <a16:creationId xmlns:a16="http://schemas.microsoft.com/office/drawing/2014/main" id="{8802B501-9B7D-4AD3-A55B-BC50C74D16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6" name="Picture 1985">
              <a:extLst>
                <a:ext uri="{FF2B5EF4-FFF2-40B4-BE49-F238E27FC236}">
                  <a16:creationId xmlns:a16="http://schemas.microsoft.com/office/drawing/2014/main" id="{0AD69D0C-D1F4-454B-959C-C55997B38B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7" name="Picture 1986">
              <a:extLst>
                <a:ext uri="{FF2B5EF4-FFF2-40B4-BE49-F238E27FC236}">
                  <a16:creationId xmlns:a16="http://schemas.microsoft.com/office/drawing/2014/main" id="{C6CBD1CE-F26E-451F-B14C-D92605DCF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11100607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7 L 0.01927 -0.03796 C 0.02331 -0.0463 0.0293 -0.05046 0.03581 -0.05046 C 0.04297 -0.05046 0.04883 -0.0463 0.05286 -0.03796 L 0.07253 -3.7037E-7 " pathEditMode="relative" rAng="0" ptsTypes="AAAAA">
                                      <p:cBhvr>
                                        <p:cTn id="2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7037E-7 L 0.0918 -0.03773 C 0.09596 -0.04606 0.10221 -0.05046 0.10846 -0.05046 C 0.11588 -0.05046 0.12174 -0.04606 0.12578 -0.03773 L 0.14583 -3.7037E-7 " pathEditMode="relative" rAng="0" ptsTypes="AAAAA">
                                      <p:cBhvr>
                                        <p:cTn id="4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7 L 0.16575 -0.03819 C 0.17005 -0.0463 0.1763 -0.05046 0.18281 -0.05046 C 0.19036 -0.05046 0.19635 -0.0463 0.20052 -0.03819 L 0.2207 -3.7037E-7 " pathEditMode="relative" rAng="0" ptsTypes="AAAAA">
                                      <p:cBhvr>
                                        <p:cTn id="6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7 L 0.2401 -0.03843 C 0.24401 -0.04699 0.25026 -0.05116 0.25677 -0.05116 C 0.26419 -0.05116 0.27005 -0.04699 0.27396 -0.03843 L 0.29388 -3.7037E-7 " pathEditMode="relative" rAng="0" ptsTypes="AAAAA">
                                      <p:cBhvr>
                                        <p:cTn id="83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5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7 L 0.31341 -0.03843 C 0.31745 -0.04722 0.3237 -0.05116 0.33008 -0.05116 C 0.33737 -0.05116 0.34336 -0.04722 0.3474 -0.03843 L 0.36719 -3.7037E-7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500"/>
                            </p:stCondLst>
                            <p:childTnLst>
                              <p:par>
                                <p:cTn id="1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7 L 0.38672 -0.0375 C 0.39075 -0.04583 0.39687 -0.05023 0.40338 -0.05023 C 0.41068 -0.05023 0.41654 -0.04583 0.42057 -0.0375 L 0.44036 -3.7037E-7 " pathEditMode="relative" rAng="0" ptsTypes="AAAAA">
                                      <p:cBhvr>
                                        <p:cTn id="125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0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500"/>
                                        <p:tgtEl>
                                          <p:spTgt spid="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500"/>
                            </p:stCondLst>
                            <p:childTnLst>
                              <p:par>
                                <p:cTn id="1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7 L 0.4599 -0.03819 C 0.46393 -0.04676 0.47005 -0.05116 0.47656 -0.05116 C 0.48385 -0.05116 0.48971 -0.04676 0.49375 -0.03819 L 0.51354 -3.7037E-7 " pathEditMode="relative" rAng="0" ptsTypes="AAAAA">
                                      <p:cBhvr>
                                        <p:cTn id="14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00"/>
                            </p:stCondLst>
                            <p:childTnLst>
                              <p:par>
                                <p:cTn id="1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500"/>
                                        <p:tgtEl>
                                          <p:spTgt spid="1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500"/>
                            </p:stCondLst>
                            <p:childTnLst>
                              <p:par>
                                <p:cTn id="1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7037E-7 L 0.53307 -0.0375 C 0.53724 -0.04583 0.54336 -0.05023 0.54974 -0.05023 C 0.55716 -0.05023 0.56302 -0.04583 0.56706 -0.0375 L 0.58685 -3.7037E-7 " pathEditMode="relative" rAng="0" ptsTypes="AAAAA">
                                      <p:cBhvr>
                                        <p:cTn id="167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500"/>
                                        <p:tgtEl>
                                          <p:spTgt spid="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500"/>
                            </p:stCondLst>
                            <p:childTnLst>
                              <p:par>
                                <p:cTn id="1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37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7037E-7 L 0.60638 -0.03819 C 0.61042 -0.04676 0.61654 -0.05116 0.62305 -0.05116 C 0.63034 -0.05116 0.6362 -0.04676 0.64023 -0.03819 L 0.66003 -3.7037E-7 " pathEditMode="relative" rAng="0" ptsTypes="AAAAA">
                                      <p:cBhvr>
                                        <p:cTn id="18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>
                            <p:stCondLst>
                              <p:cond delay="1000"/>
                            </p:stCondLst>
                            <p:childTnLst>
                              <p:par>
                                <p:cTn id="1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500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1500"/>
                            </p:stCondLst>
                            <p:childTnLst>
                              <p:par>
                                <p:cTn id="19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1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37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3 -3.7037E-7 L 0.67956 -0.03819 C 0.68359 -0.04676 0.68971 -0.05116 0.69622 -0.05116 C 0.70351 -0.05116 0.70937 -0.04676 0.71354 -0.03819 L 0.7332 -3.7037E-7 " pathEditMode="relative" rAng="0" ptsTypes="AAAAA">
                                      <p:cBhvr>
                                        <p:cTn id="209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3" dur="500"/>
                                        <p:tgtEl>
                                          <p:spTgt spid="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1500"/>
                            </p:stCondLst>
                            <p:childTnLst>
                              <p:par>
                                <p:cTn id="2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1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37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7037E-7 L 0.75273 -0.0375 C 0.75677 -0.04583 0.76302 -0.05023 0.7694 -0.05023 C 0.77682 -0.05023 0.78268 -0.04583 0.78672 -0.0375 L 0.80651 -3.7037E-7 " pathEditMode="relative" rAng="0" ptsTypes="AAAAA">
                                      <p:cBhvr>
                                        <p:cTn id="23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1000"/>
                            </p:stCondLst>
                            <p:childTnLst>
                              <p:par>
                                <p:cTn id="2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4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>
                            <p:stCondLst>
                              <p:cond delay="1500"/>
                            </p:stCondLst>
                            <p:childTnLst>
                              <p:par>
                                <p:cTn id="2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1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" presetID="37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7037E-7 L 0.82604 -0.03819 C 0.83008 -0.04676 0.8362 -0.05116 0.84271 -0.05116 C 0.85 -0.05116 0.85586 -0.04676 0.8599 -0.03819 L 0.87969 -3.7037E-7 " pathEditMode="relative" rAng="0" ptsTypes="AAAAA">
                                      <p:cBhvr>
                                        <p:cTn id="25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1000"/>
                            </p:stCondLst>
                            <p:childTnLst>
                              <p:par>
                                <p:cTn id="2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5" dur="500"/>
                                        <p:tgtEl>
                                          <p:spTgt spid="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>
                            <p:stCondLst>
                              <p:cond delay="1500"/>
                            </p:stCondLst>
                            <p:childTnLst>
                              <p:par>
                                <p:cTn id="2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4" grpId="0" animBg="1"/>
      <p:bldP spid="1767" grpId="0" animBg="1"/>
      <p:bldP spid="1785" grpId="0" animBg="1"/>
      <p:bldP spid="1821" grpId="0" animBg="1"/>
      <p:bldP spid="1827" grpId="0" animBg="1"/>
      <p:bldP spid="1833" grpId="0" animBg="1"/>
      <p:bldP spid="1839" grpId="0" animBg="1"/>
      <p:bldP spid="1845" grpId="0" animBg="1"/>
      <p:bldP spid="1851" grpId="0" animBg="1"/>
      <p:bldP spid="1857" grpId="0" animBg="1"/>
      <p:bldP spid="1863" grpId="0" animBg="1"/>
      <p:bldP spid="1869" grpId="0" animBg="1"/>
      <p:bldP spid="1775" grpId="0" animBg="1"/>
      <p:bldP spid="1775" grpId="1" animBg="1"/>
      <p:bldP spid="1775" grpId="2" animBg="1"/>
      <p:bldP spid="1775" grpId="3" animBg="1"/>
      <p:bldP spid="1775" grpId="4" animBg="1"/>
      <p:bldP spid="1775" grpId="5" animBg="1"/>
      <p:bldP spid="1775" grpId="6" animBg="1"/>
      <p:bldP spid="1775" grpId="7" animBg="1"/>
      <p:bldP spid="1775" grpId="8" animBg="1"/>
      <p:bldP spid="1775" grpId="9" animBg="1"/>
      <p:bldP spid="1775" grpId="10" animBg="1"/>
      <p:bldP spid="1775" grpId="11" animBg="1"/>
      <p:bldP spid="1775" grpId="12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2CF4A19-2661-4D0F-A941-038F7DE6E6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by 4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599E233-1BB8-4F10-B9E2-27B128F8599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17466890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303544" y="1810308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98068" y="1807555"/>
            <a:ext cx="232967" cy="494964"/>
            <a:chOff x="7007418" y="926763"/>
            <a:chExt cx="23296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60725" y="159915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51274" y="159472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94809" y="1805173"/>
            <a:ext cx="246564" cy="494964"/>
            <a:chOff x="7013060" y="926763"/>
            <a:chExt cx="246564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7013060" y="928608"/>
              <a:ext cx="246564" cy="493119"/>
              <a:chOff x="7013060" y="928608"/>
              <a:chExt cx="246564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7013060" y="1021617"/>
                <a:ext cx="246564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67855" y="1823352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76" name="Group 1775">
            <a:extLst>
              <a:ext uri="{FF2B5EF4-FFF2-40B4-BE49-F238E27FC236}">
                <a16:creationId xmlns:a16="http://schemas.microsoft.com/office/drawing/2014/main" id="{627FBFCE-DF0D-4414-80C2-57DB0EBF0D4E}"/>
              </a:ext>
            </a:extLst>
          </p:cNvPr>
          <p:cNvGrpSpPr/>
          <p:nvPr/>
        </p:nvGrpSpPr>
        <p:grpSpPr>
          <a:xfrm>
            <a:off x="65215" y="486997"/>
            <a:ext cx="1906132" cy="817087"/>
            <a:chOff x="250082" y="372323"/>
            <a:chExt cx="953955" cy="1134018"/>
          </a:xfrm>
        </p:grpSpPr>
        <p:sp>
          <p:nvSpPr>
            <p:cNvPr id="1777" name="Rectangle: Rounded Corners 1776">
              <a:extLst>
                <a:ext uri="{FF2B5EF4-FFF2-40B4-BE49-F238E27FC236}">
                  <a16:creationId xmlns:a16="http://schemas.microsoft.com/office/drawing/2014/main" id="{802BB732-FF95-41AA-8055-BB8B53949D71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A87EBBDD-CE42-4165-9FC9-3C9D8BE1C56E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0 </a:t>
              </a:r>
              <a:r>
                <a:rPr lang="en-GB" sz="3600" dirty="0">
                  <a:latin typeface="Calibri" panose="020F0502020204030204" pitchFamily="34" charset="0"/>
                </a:rPr>
                <a:t>÷ 4 = 0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79" name="Group 1778">
            <a:extLst>
              <a:ext uri="{FF2B5EF4-FFF2-40B4-BE49-F238E27FC236}">
                <a16:creationId xmlns:a16="http://schemas.microsoft.com/office/drawing/2014/main" id="{C3B37C7C-9230-40AC-B2B2-D1828F1E8091}"/>
              </a:ext>
            </a:extLst>
          </p:cNvPr>
          <p:cNvGrpSpPr/>
          <p:nvPr/>
        </p:nvGrpSpPr>
        <p:grpSpPr>
          <a:xfrm>
            <a:off x="938260" y="487175"/>
            <a:ext cx="1906132" cy="817087"/>
            <a:chOff x="250082" y="372323"/>
            <a:chExt cx="953955" cy="1134018"/>
          </a:xfrm>
        </p:grpSpPr>
        <p:sp>
          <p:nvSpPr>
            <p:cNvPr id="1780" name="Rectangle: Rounded Corners 1779">
              <a:extLst>
                <a:ext uri="{FF2B5EF4-FFF2-40B4-BE49-F238E27FC236}">
                  <a16:creationId xmlns:a16="http://schemas.microsoft.com/office/drawing/2014/main" id="{4A47035F-A520-44D0-8514-4199E56DE0AF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5030F906-B8AA-4471-B8EF-9345799D8333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 </a:t>
              </a:r>
              <a:r>
                <a:rPr lang="en-GB" sz="3600" dirty="0">
                  <a:latin typeface="Calibri" panose="020F0502020204030204" pitchFamily="34" charset="0"/>
                </a:rPr>
                <a:t>÷ 4 = 1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82" name="Group 1781">
            <a:extLst>
              <a:ext uri="{FF2B5EF4-FFF2-40B4-BE49-F238E27FC236}">
                <a16:creationId xmlns:a16="http://schemas.microsoft.com/office/drawing/2014/main" id="{3C58E2DA-0FF2-483C-BB66-44312A370C0C}"/>
              </a:ext>
            </a:extLst>
          </p:cNvPr>
          <p:cNvGrpSpPr/>
          <p:nvPr/>
        </p:nvGrpSpPr>
        <p:grpSpPr>
          <a:xfrm>
            <a:off x="1873540" y="487166"/>
            <a:ext cx="1906133" cy="817087"/>
            <a:chOff x="250081" y="372323"/>
            <a:chExt cx="953956" cy="1134018"/>
          </a:xfrm>
        </p:grpSpPr>
        <p:sp>
          <p:nvSpPr>
            <p:cNvPr id="1783" name="Rectangle: Rounded Corners 1782">
              <a:extLst>
                <a:ext uri="{FF2B5EF4-FFF2-40B4-BE49-F238E27FC236}">
                  <a16:creationId xmlns:a16="http://schemas.microsoft.com/office/drawing/2014/main" id="{8B46678E-8663-4FCD-826C-C53DF8FFB5E2}"/>
                </a:ext>
              </a:extLst>
            </p:cNvPr>
            <p:cNvSpPr/>
            <p:nvPr/>
          </p:nvSpPr>
          <p:spPr>
            <a:xfrm>
              <a:off x="255526" y="372323"/>
              <a:ext cx="86800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4" name="TextBox 1783">
              <a:extLst>
                <a:ext uri="{FF2B5EF4-FFF2-40B4-BE49-F238E27FC236}">
                  <a16:creationId xmlns:a16="http://schemas.microsoft.com/office/drawing/2014/main" id="{0B2E4084-B5A6-48B2-8E57-6EECB0EF8BDA}"/>
                </a:ext>
              </a:extLst>
            </p:cNvPr>
            <p:cNvSpPr txBox="1"/>
            <p:nvPr/>
          </p:nvSpPr>
          <p:spPr>
            <a:xfrm>
              <a:off x="250081" y="485388"/>
              <a:ext cx="953956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 </a:t>
              </a:r>
              <a:r>
                <a:rPr lang="en-GB" sz="3600" dirty="0">
                  <a:latin typeface="Calibri" panose="020F0502020204030204" pitchFamily="34" charset="0"/>
                </a:rPr>
                <a:t>÷ 4 = 2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44726" y="15947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21372" y="1805173"/>
            <a:ext cx="444352" cy="494964"/>
            <a:chOff x="6940995" y="926763"/>
            <a:chExt cx="444352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791" name="Group 1790">
            <a:extLst>
              <a:ext uri="{FF2B5EF4-FFF2-40B4-BE49-F238E27FC236}">
                <a16:creationId xmlns:a16="http://schemas.microsoft.com/office/drawing/2014/main" id="{73B75821-8F39-4F10-B251-B14BC70E634F}"/>
              </a:ext>
            </a:extLst>
          </p:cNvPr>
          <p:cNvGrpSpPr/>
          <p:nvPr/>
        </p:nvGrpSpPr>
        <p:grpSpPr>
          <a:xfrm>
            <a:off x="2792620" y="486997"/>
            <a:ext cx="2020150" cy="817087"/>
            <a:chOff x="250082" y="372323"/>
            <a:chExt cx="1011017" cy="1134018"/>
          </a:xfrm>
        </p:grpSpPr>
        <p:sp>
          <p:nvSpPr>
            <p:cNvPr id="1792" name="Rectangle: Rounded Corners 1791">
              <a:extLst>
                <a:ext uri="{FF2B5EF4-FFF2-40B4-BE49-F238E27FC236}">
                  <a16:creationId xmlns:a16="http://schemas.microsoft.com/office/drawing/2014/main" id="{8F5F0806-8FD2-455F-B269-C8EE5EBF593F}"/>
                </a:ext>
              </a:extLst>
            </p:cNvPr>
            <p:cNvSpPr/>
            <p:nvPr/>
          </p:nvSpPr>
          <p:spPr>
            <a:xfrm>
              <a:off x="255525" y="372323"/>
              <a:ext cx="98637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3" name="TextBox 1792">
              <a:extLst>
                <a:ext uri="{FF2B5EF4-FFF2-40B4-BE49-F238E27FC236}">
                  <a16:creationId xmlns:a16="http://schemas.microsoft.com/office/drawing/2014/main" id="{DD778B7C-10F6-4492-A1F9-B48BB8EBFE49}"/>
                </a:ext>
              </a:extLst>
            </p:cNvPr>
            <p:cNvSpPr txBox="1"/>
            <p:nvPr/>
          </p:nvSpPr>
          <p:spPr>
            <a:xfrm>
              <a:off x="250082" y="485388"/>
              <a:ext cx="101101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 </a:t>
              </a:r>
              <a:r>
                <a:rPr lang="en-GB" sz="3600" dirty="0">
                  <a:latin typeface="Calibri" panose="020F0502020204030204" pitchFamily="34" charset="0"/>
                </a:rPr>
                <a:t>÷ 4 = 3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94" name="Group 1793">
            <a:extLst>
              <a:ext uri="{FF2B5EF4-FFF2-40B4-BE49-F238E27FC236}">
                <a16:creationId xmlns:a16="http://schemas.microsoft.com/office/drawing/2014/main" id="{2EC303A1-1D1C-4EF0-8587-CDA4717FF2A3}"/>
              </a:ext>
            </a:extLst>
          </p:cNvPr>
          <p:cNvGrpSpPr/>
          <p:nvPr/>
        </p:nvGrpSpPr>
        <p:grpSpPr>
          <a:xfrm>
            <a:off x="3670378" y="485906"/>
            <a:ext cx="2060932" cy="817087"/>
            <a:chOff x="250081" y="372323"/>
            <a:chExt cx="1031427" cy="1134018"/>
          </a:xfrm>
        </p:grpSpPr>
        <p:sp>
          <p:nvSpPr>
            <p:cNvPr id="1795" name="Rectangle: Rounded Corners 1794">
              <a:extLst>
                <a:ext uri="{FF2B5EF4-FFF2-40B4-BE49-F238E27FC236}">
                  <a16:creationId xmlns:a16="http://schemas.microsoft.com/office/drawing/2014/main" id="{9B2535A4-05E3-47FF-A82E-3B013B9E29A5}"/>
                </a:ext>
              </a:extLst>
            </p:cNvPr>
            <p:cNvSpPr/>
            <p:nvPr/>
          </p:nvSpPr>
          <p:spPr>
            <a:xfrm>
              <a:off x="255525" y="372323"/>
              <a:ext cx="98441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BF720409-D0DC-4331-9557-624E9FF4E7D5}"/>
                </a:ext>
              </a:extLst>
            </p:cNvPr>
            <p:cNvSpPr txBox="1"/>
            <p:nvPr/>
          </p:nvSpPr>
          <p:spPr>
            <a:xfrm>
              <a:off x="250081" y="485388"/>
              <a:ext cx="103142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16 </a:t>
              </a:r>
              <a:r>
                <a:rPr lang="en-GB" sz="3600" dirty="0">
                  <a:latin typeface="Calibri" panose="020F0502020204030204" pitchFamily="34" charset="0"/>
                </a:rPr>
                <a:t>÷ 4 = 4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97" name="Group 1796">
            <a:extLst>
              <a:ext uri="{FF2B5EF4-FFF2-40B4-BE49-F238E27FC236}">
                <a16:creationId xmlns:a16="http://schemas.microsoft.com/office/drawing/2014/main" id="{4D67B207-20C2-45F0-B642-3CAEB1B2954F}"/>
              </a:ext>
            </a:extLst>
          </p:cNvPr>
          <p:cNvGrpSpPr/>
          <p:nvPr/>
        </p:nvGrpSpPr>
        <p:grpSpPr>
          <a:xfrm>
            <a:off x="4529969" y="486997"/>
            <a:ext cx="1995794" cy="817087"/>
            <a:chOff x="250081" y="372323"/>
            <a:chExt cx="998828" cy="1134018"/>
          </a:xfrm>
        </p:grpSpPr>
        <p:sp>
          <p:nvSpPr>
            <p:cNvPr id="1798" name="Rectangle: Rounded Corners 1797">
              <a:extLst>
                <a:ext uri="{FF2B5EF4-FFF2-40B4-BE49-F238E27FC236}">
                  <a16:creationId xmlns:a16="http://schemas.microsoft.com/office/drawing/2014/main" id="{2680B6FC-5207-4506-A655-60D89473615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332FB148-D431-4A91-B5D2-5A8F88E227F9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20 </a:t>
              </a:r>
              <a:r>
                <a:rPr lang="en-GB" sz="3600" dirty="0">
                  <a:latin typeface="Calibri" panose="020F0502020204030204" pitchFamily="34" charset="0"/>
                </a:rPr>
                <a:t>÷ 4 = 5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0" name="Group 1799">
            <a:extLst>
              <a:ext uri="{FF2B5EF4-FFF2-40B4-BE49-F238E27FC236}">
                <a16:creationId xmlns:a16="http://schemas.microsoft.com/office/drawing/2014/main" id="{ED363861-F104-4643-B0E6-5F6617235593}"/>
              </a:ext>
            </a:extLst>
          </p:cNvPr>
          <p:cNvGrpSpPr/>
          <p:nvPr/>
        </p:nvGrpSpPr>
        <p:grpSpPr>
          <a:xfrm>
            <a:off x="5420365" y="486997"/>
            <a:ext cx="1995794" cy="817087"/>
            <a:chOff x="250081" y="372323"/>
            <a:chExt cx="998828" cy="1134018"/>
          </a:xfrm>
        </p:grpSpPr>
        <p:sp>
          <p:nvSpPr>
            <p:cNvPr id="1801" name="Rectangle: Rounded Corners 1800">
              <a:extLst>
                <a:ext uri="{FF2B5EF4-FFF2-40B4-BE49-F238E27FC236}">
                  <a16:creationId xmlns:a16="http://schemas.microsoft.com/office/drawing/2014/main" id="{8843694A-C8F7-4542-AD65-21FB04F12128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0488AB97-037C-45F3-858C-9D4C75ED270E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24 </a:t>
              </a:r>
              <a:r>
                <a:rPr lang="en-GB" sz="3600" dirty="0">
                  <a:latin typeface="Calibri" panose="020F0502020204030204" pitchFamily="34" charset="0"/>
                </a:rPr>
                <a:t>÷ 4 = 6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5134A55-2ED0-4D1A-8F94-65D994B5CA50}"/>
              </a:ext>
            </a:extLst>
          </p:cNvPr>
          <p:cNvGrpSpPr/>
          <p:nvPr/>
        </p:nvGrpSpPr>
        <p:grpSpPr>
          <a:xfrm>
            <a:off x="6315573" y="489819"/>
            <a:ext cx="1995794" cy="817087"/>
            <a:chOff x="250081" y="372323"/>
            <a:chExt cx="998828" cy="1134018"/>
          </a:xfrm>
        </p:grpSpPr>
        <p:sp>
          <p:nvSpPr>
            <p:cNvPr id="1804" name="Rectangle: Rounded Corners 1803">
              <a:extLst>
                <a:ext uri="{FF2B5EF4-FFF2-40B4-BE49-F238E27FC236}">
                  <a16:creationId xmlns:a16="http://schemas.microsoft.com/office/drawing/2014/main" id="{4E878575-4953-4BE8-B89C-F374A5C89D35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5" name="TextBox 1804">
              <a:extLst>
                <a:ext uri="{FF2B5EF4-FFF2-40B4-BE49-F238E27FC236}">
                  <a16:creationId xmlns:a16="http://schemas.microsoft.com/office/drawing/2014/main" id="{DE861527-8460-4C1C-B9DA-3A0012DB99B5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28 </a:t>
              </a:r>
              <a:r>
                <a:rPr lang="en-GB" sz="3600" dirty="0">
                  <a:latin typeface="Calibri" panose="020F0502020204030204" pitchFamily="34" charset="0"/>
                </a:rPr>
                <a:t>÷ 4 = 7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6" name="Group 1805">
            <a:extLst>
              <a:ext uri="{FF2B5EF4-FFF2-40B4-BE49-F238E27FC236}">
                <a16:creationId xmlns:a16="http://schemas.microsoft.com/office/drawing/2014/main" id="{8F9FBF15-3DDB-4AF1-BB30-B30245A665AA}"/>
              </a:ext>
            </a:extLst>
          </p:cNvPr>
          <p:cNvGrpSpPr/>
          <p:nvPr/>
        </p:nvGrpSpPr>
        <p:grpSpPr>
          <a:xfrm>
            <a:off x="7212666" y="489855"/>
            <a:ext cx="1995794" cy="817087"/>
            <a:chOff x="250081" y="372323"/>
            <a:chExt cx="998828" cy="1134018"/>
          </a:xfrm>
        </p:grpSpPr>
        <p:sp>
          <p:nvSpPr>
            <p:cNvPr id="1807" name="Rectangle: Rounded Corners 1806">
              <a:extLst>
                <a:ext uri="{FF2B5EF4-FFF2-40B4-BE49-F238E27FC236}">
                  <a16:creationId xmlns:a16="http://schemas.microsoft.com/office/drawing/2014/main" id="{D421BC10-CD96-4720-9D12-BBCE95077011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D1F9B0DE-3199-4619-A17E-0AEA122E6D6A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32 </a:t>
              </a:r>
              <a:r>
                <a:rPr lang="en-GB" sz="3600" dirty="0">
                  <a:latin typeface="Calibri" panose="020F0502020204030204" pitchFamily="34" charset="0"/>
                </a:rPr>
                <a:t>÷ 4 = 8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9" name="Group 1808">
            <a:extLst>
              <a:ext uri="{FF2B5EF4-FFF2-40B4-BE49-F238E27FC236}">
                <a16:creationId xmlns:a16="http://schemas.microsoft.com/office/drawing/2014/main" id="{BCA12D2C-2509-41FF-99BC-383BFC2A6DAF}"/>
              </a:ext>
            </a:extLst>
          </p:cNvPr>
          <p:cNvGrpSpPr/>
          <p:nvPr/>
        </p:nvGrpSpPr>
        <p:grpSpPr>
          <a:xfrm>
            <a:off x="8105466" y="489855"/>
            <a:ext cx="1995794" cy="817087"/>
            <a:chOff x="250081" y="372323"/>
            <a:chExt cx="998828" cy="1134018"/>
          </a:xfrm>
        </p:grpSpPr>
        <p:sp>
          <p:nvSpPr>
            <p:cNvPr id="1810" name="Rectangle: Rounded Corners 1809">
              <a:extLst>
                <a:ext uri="{FF2B5EF4-FFF2-40B4-BE49-F238E27FC236}">
                  <a16:creationId xmlns:a16="http://schemas.microsoft.com/office/drawing/2014/main" id="{CED80FF2-8909-4790-B790-91D514DB0BB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9A27C705-7066-4F9A-ADAD-549A5B22D463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36 </a:t>
              </a:r>
              <a:r>
                <a:rPr lang="en-GB" sz="3600" dirty="0">
                  <a:latin typeface="Calibri" panose="020F0502020204030204" pitchFamily="34" charset="0"/>
                </a:rPr>
                <a:t>÷ 4 = 9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2" name="Group 1811">
            <a:extLst>
              <a:ext uri="{FF2B5EF4-FFF2-40B4-BE49-F238E27FC236}">
                <a16:creationId xmlns:a16="http://schemas.microsoft.com/office/drawing/2014/main" id="{928964F5-82BF-4920-90C7-72A0CC81F762}"/>
              </a:ext>
            </a:extLst>
          </p:cNvPr>
          <p:cNvGrpSpPr/>
          <p:nvPr/>
        </p:nvGrpSpPr>
        <p:grpSpPr>
          <a:xfrm>
            <a:off x="8998264" y="492846"/>
            <a:ext cx="2231998" cy="817087"/>
            <a:chOff x="250080" y="372323"/>
            <a:chExt cx="1117040" cy="1134018"/>
          </a:xfrm>
        </p:grpSpPr>
        <p:sp>
          <p:nvSpPr>
            <p:cNvPr id="1813" name="Rectangle: Rounded Corners 1812">
              <a:extLst>
                <a:ext uri="{FF2B5EF4-FFF2-40B4-BE49-F238E27FC236}">
                  <a16:creationId xmlns:a16="http://schemas.microsoft.com/office/drawing/2014/main" id="{DF31A233-A6A6-4D9F-AC5A-1AA675BD9062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4" name="TextBox 1813">
              <a:extLst>
                <a:ext uri="{FF2B5EF4-FFF2-40B4-BE49-F238E27FC236}">
                  <a16:creationId xmlns:a16="http://schemas.microsoft.com/office/drawing/2014/main" id="{6B6B9D52-BE99-4BBD-AB9E-594B3230D383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40 </a:t>
              </a:r>
              <a:r>
                <a:rPr lang="en-GB" sz="3600" dirty="0">
                  <a:latin typeface="Calibri" panose="020F0502020204030204" pitchFamily="34" charset="0"/>
                </a:rPr>
                <a:t>÷ 4 = 10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5" name="Group 1814">
            <a:extLst>
              <a:ext uri="{FF2B5EF4-FFF2-40B4-BE49-F238E27FC236}">
                <a16:creationId xmlns:a16="http://schemas.microsoft.com/office/drawing/2014/main" id="{A648FBE8-F8A4-4CE4-AC05-6369892FB8B7}"/>
              </a:ext>
            </a:extLst>
          </p:cNvPr>
          <p:cNvGrpSpPr/>
          <p:nvPr/>
        </p:nvGrpSpPr>
        <p:grpSpPr>
          <a:xfrm>
            <a:off x="9444661" y="490943"/>
            <a:ext cx="2231998" cy="817087"/>
            <a:chOff x="250080" y="372323"/>
            <a:chExt cx="1117040" cy="1134018"/>
          </a:xfrm>
        </p:grpSpPr>
        <p:sp>
          <p:nvSpPr>
            <p:cNvPr id="1816" name="Rectangle: Rounded Corners 1815">
              <a:extLst>
                <a:ext uri="{FF2B5EF4-FFF2-40B4-BE49-F238E27FC236}">
                  <a16:creationId xmlns:a16="http://schemas.microsoft.com/office/drawing/2014/main" id="{9FFA3DC7-9407-420C-9E5F-384ABD429254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1B4F9294-9EC4-4EF7-BD5D-2372213D0772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44 </a:t>
              </a:r>
              <a:r>
                <a:rPr lang="en-GB" sz="3600" dirty="0">
                  <a:latin typeface="Calibri" panose="020F0502020204030204" pitchFamily="34" charset="0"/>
                </a:rPr>
                <a:t>÷ 4 = 11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8" name="Group 1817">
            <a:extLst>
              <a:ext uri="{FF2B5EF4-FFF2-40B4-BE49-F238E27FC236}">
                <a16:creationId xmlns:a16="http://schemas.microsoft.com/office/drawing/2014/main" id="{7AB45E5B-B5FC-4F77-AB33-F6C00A07C529}"/>
              </a:ext>
            </a:extLst>
          </p:cNvPr>
          <p:cNvGrpSpPr/>
          <p:nvPr/>
        </p:nvGrpSpPr>
        <p:grpSpPr>
          <a:xfrm>
            <a:off x="9912505" y="489150"/>
            <a:ext cx="2231998" cy="817087"/>
            <a:chOff x="250081" y="372323"/>
            <a:chExt cx="1117040" cy="1134018"/>
          </a:xfrm>
        </p:grpSpPr>
        <p:sp>
          <p:nvSpPr>
            <p:cNvPr id="1819" name="Rectangle: Rounded Corners 1818">
              <a:extLst>
                <a:ext uri="{FF2B5EF4-FFF2-40B4-BE49-F238E27FC236}">
                  <a16:creationId xmlns:a16="http://schemas.microsoft.com/office/drawing/2014/main" id="{CBC1FF38-14D6-417B-B3DC-730B81925DDE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B9E10D66-D484-42A0-BC63-308A4AE65993}"/>
                </a:ext>
              </a:extLst>
            </p:cNvPr>
            <p:cNvSpPr txBox="1"/>
            <p:nvPr/>
          </p:nvSpPr>
          <p:spPr>
            <a:xfrm>
              <a:off x="250081" y="485388"/>
              <a:ext cx="111704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48 </a:t>
              </a:r>
              <a:r>
                <a:rPr lang="en-GB" sz="3600" dirty="0">
                  <a:latin typeface="Calibri" panose="020F0502020204030204" pitchFamily="34" charset="0"/>
                </a:rPr>
                <a:t>÷ 4 = 12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37716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14362" y="1802896"/>
            <a:ext cx="444352" cy="494964"/>
            <a:chOff x="6940995" y="926763"/>
            <a:chExt cx="444352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31810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14610" y="1802896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26666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9466" y="1809353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23830" y="159983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506630" y="1810287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28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14577" y="160303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97377" y="1813480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32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607471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90271" y="1815073"/>
            <a:ext cx="444352" cy="494964"/>
            <a:chOff x="6947149" y="926763"/>
            <a:chExt cx="444352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91192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73992" y="1809353"/>
            <a:ext cx="444352" cy="494964"/>
            <a:chOff x="6947149" y="926763"/>
            <a:chExt cx="444352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93536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76336" y="1815073"/>
            <a:ext cx="444352" cy="494964"/>
            <a:chOff x="6947149" y="926763"/>
            <a:chExt cx="444352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44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80093" y="159816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954940" y="1808614"/>
            <a:ext cx="444352" cy="494964"/>
            <a:chOff x="6939196" y="926763"/>
            <a:chExt cx="444352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48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75" name="Oval 1774">
            <a:extLst>
              <a:ext uri="{FF2B5EF4-FFF2-40B4-BE49-F238E27FC236}">
                <a16:creationId xmlns:a16="http://schemas.microsoft.com/office/drawing/2014/main" id="{485E2991-BD0D-4CD5-B308-21BB1AA67550}"/>
              </a:ext>
            </a:extLst>
          </p:cNvPr>
          <p:cNvSpPr/>
          <p:nvPr/>
        </p:nvSpPr>
        <p:spPr>
          <a:xfrm>
            <a:off x="381436" y="165778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D813071-0E93-4B4A-9966-257367BDE8ED}"/>
              </a:ext>
            </a:extLst>
          </p:cNvPr>
          <p:cNvGrpSpPr/>
          <p:nvPr/>
        </p:nvGrpSpPr>
        <p:grpSpPr>
          <a:xfrm rot="5400000">
            <a:off x="10427658" y="3077473"/>
            <a:ext cx="1509751" cy="174822"/>
            <a:chOff x="5959359" y="5529580"/>
            <a:chExt cx="1509751" cy="174822"/>
          </a:xfrm>
        </p:grpSpPr>
        <p:pic>
          <p:nvPicPr>
            <p:cNvPr id="1875" name="Picture 1874">
              <a:extLst>
                <a:ext uri="{FF2B5EF4-FFF2-40B4-BE49-F238E27FC236}">
                  <a16:creationId xmlns:a16="http://schemas.microsoft.com/office/drawing/2014/main" id="{6215EB98-5DC7-40B7-ADAA-387D0DBA1A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6" name="Picture 1875">
              <a:extLst>
                <a:ext uri="{FF2B5EF4-FFF2-40B4-BE49-F238E27FC236}">
                  <a16:creationId xmlns:a16="http://schemas.microsoft.com/office/drawing/2014/main" id="{E9C96A94-CCFE-4CAE-AB46-A609A97109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7" name="Picture 1876">
              <a:extLst>
                <a:ext uri="{FF2B5EF4-FFF2-40B4-BE49-F238E27FC236}">
                  <a16:creationId xmlns:a16="http://schemas.microsoft.com/office/drawing/2014/main" id="{165E6EC5-7756-4542-A549-C865A9295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8" name="Picture 1877">
              <a:extLst>
                <a:ext uri="{FF2B5EF4-FFF2-40B4-BE49-F238E27FC236}">
                  <a16:creationId xmlns:a16="http://schemas.microsoft.com/office/drawing/2014/main" id="{A88B3B9F-F7D8-4440-B3C6-5E46C1D70B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255C9C8E-9C46-4A34-B658-8E04A9518A63}"/>
              </a:ext>
            </a:extLst>
          </p:cNvPr>
          <p:cNvGrpSpPr/>
          <p:nvPr/>
        </p:nvGrpSpPr>
        <p:grpSpPr>
          <a:xfrm rot="5400000">
            <a:off x="602562" y="3079208"/>
            <a:ext cx="1509751" cy="174822"/>
            <a:chOff x="5959359" y="5529580"/>
            <a:chExt cx="1509751" cy="174822"/>
          </a:xfrm>
        </p:grpSpPr>
        <p:pic>
          <p:nvPicPr>
            <p:cNvPr id="1885" name="Picture 1884">
              <a:extLst>
                <a:ext uri="{FF2B5EF4-FFF2-40B4-BE49-F238E27FC236}">
                  <a16:creationId xmlns:a16="http://schemas.microsoft.com/office/drawing/2014/main" id="{E69E3F81-78D8-4A32-BB3A-CAA19A50C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6" name="Picture 1885">
              <a:extLst>
                <a:ext uri="{FF2B5EF4-FFF2-40B4-BE49-F238E27FC236}">
                  <a16:creationId xmlns:a16="http://schemas.microsoft.com/office/drawing/2014/main" id="{DAE91437-BDB3-47D7-B9BD-9F049925DF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7" name="Picture 1886">
              <a:extLst>
                <a:ext uri="{FF2B5EF4-FFF2-40B4-BE49-F238E27FC236}">
                  <a16:creationId xmlns:a16="http://schemas.microsoft.com/office/drawing/2014/main" id="{E46DD630-075A-4AB4-8AC0-395873B21F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8" name="Picture 1887">
              <a:extLst>
                <a:ext uri="{FF2B5EF4-FFF2-40B4-BE49-F238E27FC236}">
                  <a16:creationId xmlns:a16="http://schemas.microsoft.com/office/drawing/2014/main" id="{B10DFF3A-A5CE-424B-A596-DC687A1D79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B54ECE8C-655A-4A78-B239-82514AF0CAFA}"/>
              </a:ext>
            </a:extLst>
          </p:cNvPr>
          <p:cNvGrpSpPr/>
          <p:nvPr/>
        </p:nvGrpSpPr>
        <p:grpSpPr>
          <a:xfrm rot="5400000">
            <a:off x="1487687" y="3079208"/>
            <a:ext cx="1509751" cy="174822"/>
            <a:chOff x="5959359" y="5529580"/>
            <a:chExt cx="1509751" cy="174822"/>
          </a:xfrm>
        </p:grpSpPr>
        <p:pic>
          <p:nvPicPr>
            <p:cNvPr id="1895" name="Picture 1894">
              <a:extLst>
                <a:ext uri="{FF2B5EF4-FFF2-40B4-BE49-F238E27FC236}">
                  <a16:creationId xmlns:a16="http://schemas.microsoft.com/office/drawing/2014/main" id="{FC7596AA-FA37-490F-92BA-E584DEB2DA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6" name="Picture 1895">
              <a:extLst>
                <a:ext uri="{FF2B5EF4-FFF2-40B4-BE49-F238E27FC236}">
                  <a16:creationId xmlns:a16="http://schemas.microsoft.com/office/drawing/2014/main" id="{065960F2-5466-481F-99CF-23C1CD3DB5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7" name="Picture 1896">
              <a:extLst>
                <a:ext uri="{FF2B5EF4-FFF2-40B4-BE49-F238E27FC236}">
                  <a16:creationId xmlns:a16="http://schemas.microsoft.com/office/drawing/2014/main" id="{7FE8AAC0-7999-47A2-AA3C-1C1EFC77C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8" name="Picture 1897">
              <a:extLst>
                <a:ext uri="{FF2B5EF4-FFF2-40B4-BE49-F238E27FC236}">
                  <a16:creationId xmlns:a16="http://schemas.microsoft.com/office/drawing/2014/main" id="{3B20FBE4-D018-47F7-9A80-F6707B2558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04" name="Group 1903">
            <a:extLst>
              <a:ext uri="{FF2B5EF4-FFF2-40B4-BE49-F238E27FC236}">
                <a16:creationId xmlns:a16="http://schemas.microsoft.com/office/drawing/2014/main" id="{C238619E-54EE-4C55-B19B-4514F39ED23D}"/>
              </a:ext>
            </a:extLst>
          </p:cNvPr>
          <p:cNvGrpSpPr/>
          <p:nvPr/>
        </p:nvGrpSpPr>
        <p:grpSpPr>
          <a:xfrm rot="5400000">
            <a:off x="2383557" y="3079208"/>
            <a:ext cx="1509751" cy="174822"/>
            <a:chOff x="5959359" y="5529580"/>
            <a:chExt cx="1509751" cy="174822"/>
          </a:xfrm>
        </p:grpSpPr>
        <p:pic>
          <p:nvPicPr>
            <p:cNvPr id="1905" name="Picture 1904">
              <a:extLst>
                <a:ext uri="{FF2B5EF4-FFF2-40B4-BE49-F238E27FC236}">
                  <a16:creationId xmlns:a16="http://schemas.microsoft.com/office/drawing/2014/main" id="{922AC45B-E8F7-455F-AF8C-76B1CAF2A3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6" name="Picture 1905">
              <a:extLst>
                <a:ext uri="{FF2B5EF4-FFF2-40B4-BE49-F238E27FC236}">
                  <a16:creationId xmlns:a16="http://schemas.microsoft.com/office/drawing/2014/main" id="{A1D82F02-86B6-40B6-945E-2FF944B704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7" name="Picture 1906">
              <a:extLst>
                <a:ext uri="{FF2B5EF4-FFF2-40B4-BE49-F238E27FC236}">
                  <a16:creationId xmlns:a16="http://schemas.microsoft.com/office/drawing/2014/main" id="{CD7E8F6C-53D8-4133-B92C-D4D81F831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8" name="Picture 1907">
              <a:extLst>
                <a:ext uri="{FF2B5EF4-FFF2-40B4-BE49-F238E27FC236}">
                  <a16:creationId xmlns:a16="http://schemas.microsoft.com/office/drawing/2014/main" id="{5E68542B-7DE8-47C5-8F7C-A4C4E82D9A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14" name="Group 1913">
            <a:extLst>
              <a:ext uri="{FF2B5EF4-FFF2-40B4-BE49-F238E27FC236}">
                <a16:creationId xmlns:a16="http://schemas.microsoft.com/office/drawing/2014/main" id="{278A2C07-3B27-4460-9845-037662527655}"/>
              </a:ext>
            </a:extLst>
          </p:cNvPr>
          <p:cNvGrpSpPr/>
          <p:nvPr/>
        </p:nvGrpSpPr>
        <p:grpSpPr>
          <a:xfrm rot="5400000">
            <a:off x="3285280" y="3079209"/>
            <a:ext cx="1509751" cy="174822"/>
            <a:chOff x="5959359" y="5529580"/>
            <a:chExt cx="1509751" cy="174822"/>
          </a:xfrm>
        </p:grpSpPr>
        <p:pic>
          <p:nvPicPr>
            <p:cNvPr id="1915" name="Picture 1914">
              <a:extLst>
                <a:ext uri="{FF2B5EF4-FFF2-40B4-BE49-F238E27FC236}">
                  <a16:creationId xmlns:a16="http://schemas.microsoft.com/office/drawing/2014/main" id="{DE275A8A-4D83-4992-A48C-5D642AD41D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6" name="Picture 1915">
              <a:extLst>
                <a:ext uri="{FF2B5EF4-FFF2-40B4-BE49-F238E27FC236}">
                  <a16:creationId xmlns:a16="http://schemas.microsoft.com/office/drawing/2014/main" id="{4A3C4CCE-7849-49F3-BD76-5804B9A130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7" name="Picture 1916">
              <a:extLst>
                <a:ext uri="{FF2B5EF4-FFF2-40B4-BE49-F238E27FC236}">
                  <a16:creationId xmlns:a16="http://schemas.microsoft.com/office/drawing/2014/main" id="{57A5B2E7-3C34-40FE-9E1C-068DE7631F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8" name="Picture 1917">
              <a:extLst>
                <a:ext uri="{FF2B5EF4-FFF2-40B4-BE49-F238E27FC236}">
                  <a16:creationId xmlns:a16="http://schemas.microsoft.com/office/drawing/2014/main" id="{6B664091-DD4E-46C1-BD15-68655EFFC9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24" name="Group 1923">
            <a:extLst>
              <a:ext uri="{FF2B5EF4-FFF2-40B4-BE49-F238E27FC236}">
                <a16:creationId xmlns:a16="http://schemas.microsoft.com/office/drawing/2014/main" id="{E8E12ACC-FA80-4776-9890-8118D295E90E}"/>
              </a:ext>
            </a:extLst>
          </p:cNvPr>
          <p:cNvGrpSpPr/>
          <p:nvPr/>
        </p:nvGrpSpPr>
        <p:grpSpPr>
          <a:xfrm rot="5400000">
            <a:off x="4181149" y="3079209"/>
            <a:ext cx="1509751" cy="174822"/>
            <a:chOff x="5959359" y="5529580"/>
            <a:chExt cx="1509751" cy="174822"/>
          </a:xfrm>
        </p:grpSpPr>
        <p:pic>
          <p:nvPicPr>
            <p:cNvPr id="1925" name="Picture 1924">
              <a:extLst>
                <a:ext uri="{FF2B5EF4-FFF2-40B4-BE49-F238E27FC236}">
                  <a16:creationId xmlns:a16="http://schemas.microsoft.com/office/drawing/2014/main" id="{BA5D8F55-BD2F-4C6F-BE0D-BEF20D80B3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6" name="Picture 1925">
              <a:extLst>
                <a:ext uri="{FF2B5EF4-FFF2-40B4-BE49-F238E27FC236}">
                  <a16:creationId xmlns:a16="http://schemas.microsoft.com/office/drawing/2014/main" id="{3AEA5B54-0E3C-4CB0-8C8C-2F7C87F26F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7" name="Picture 1926">
              <a:extLst>
                <a:ext uri="{FF2B5EF4-FFF2-40B4-BE49-F238E27FC236}">
                  <a16:creationId xmlns:a16="http://schemas.microsoft.com/office/drawing/2014/main" id="{CD61D23E-838E-4E05-AC9A-A032C86143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8" name="Picture 1927">
              <a:extLst>
                <a:ext uri="{FF2B5EF4-FFF2-40B4-BE49-F238E27FC236}">
                  <a16:creationId xmlns:a16="http://schemas.microsoft.com/office/drawing/2014/main" id="{AD9764D1-B3E9-41A9-82C9-BF77F04F6F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34" name="Group 1933">
            <a:extLst>
              <a:ext uri="{FF2B5EF4-FFF2-40B4-BE49-F238E27FC236}">
                <a16:creationId xmlns:a16="http://schemas.microsoft.com/office/drawing/2014/main" id="{B3E20107-7241-4309-8628-DC2A0DE410E6}"/>
              </a:ext>
            </a:extLst>
          </p:cNvPr>
          <p:cNvGrpSpPr/>
          <p:nvPr/>
        </p:nvGrpSpPr>
        <p:grpSpPr>
          <a:xfrm rot="5400000">
            <a:off x="5066274" y="3079209"/>
            <a:ext cx="1509751" cy="174822"/>
            <a:chOff x="5959359" y="5529580"/>
            <a:chExt cx="1509751" cy="174822"/>
          </a:xfrm>
        </p:grpSpPr>
        <p:pic>
          <p:nvPicPr>
            <p:cNvPr id="1935" name="Picture 1934">
              <a:extLst>
                <a:ext uri="{FF2B5EF4-FFF2-40B4-BE49-F238E27FC236}">
                  <a16:creationId xmlns:a16="http://schemas.microsoft.com/office/drawing/2014/main" id="{601BB327-19B2-4358-ACF4-0C283FB5B0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6" name="Picture 1935">
              <a:extLst>
                <a:ext uri="{FF2B5EF4-FFF2-40B4-BE49-F238E27FC236}">
                  <a16:creationId xmlns:a16="http://schemas.microsoft.com/office/drawing/2014/main" id="{A4A9421B-D0F2-435A-9B4D-C2364C300A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7" name="Picture 1936">
              <a:extLst>
                <a:ext uri="{FF2B5EF4-FFF2-40B4-BE49-F238E27FC236}">
                  <a16:creationId xmlns:a16="http://schemas.microsoft.com/office/drawing/2014/main" id="{BEAD9D93-96E9-4006-A579-BFAE51DF39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8" name="Picture 1937">
              <a:extLst>
                <a:ext uri="{FF2B5EF4-FFF2-40B4-BE49-F238E27FC236}">
                  <a16:creationId xmlns:a16="http://schemas.microsoft.com/office/drawing/2014/main" id="{F1E5FDE7-78C4-4A41-A202-1A5E78FCA1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44" name="Group 1943">
            <a:extLst>
              <a:ext uri="{FF2B5EF4-FFF2-40B4-BE49-F238E27FC236}">
                <a16:creationId xmlns:a16="http://schemas.microsoft.com/office/drawing/2014/main" id="{A5F8F0B9-B51C-444F-97CC-C5A8E4B0DF74}"/>
              </a:ext>
            </a:extLst>
          </p:cNvPr>
          <p:cNvGrpSpPr/>
          <p:nvPr/>
        </p:nvGrpSpPr>
        <p:grpSpPr>
          <a:xfrm rot="5400000">
            <a:off x="5962143" y="3079209"/>
            <a:ext cx="1509751" cy="174822"/>
            <a:chOff x="5959359" y="5529580"/>
            <a:chExt cx="1509751" cy="174822"/>
          </a:xfrm>
        </p:grpSpPr>
        <p:pic>
          <p:nvPicPr>
            <p:cNvPr id="1945" name="Picture 1944">
              <a:extLst>
                <a:ext uri="{FF2B5EF4-FFF2-40B4-BE49-F238E27FC236}">
                  <a16:creationId xmlns:a16="http://schemas.microsoft.com/office/drawing/2014/main" id="{47097728-1422-46F9-9B2E-3BCD6890BF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6" name="Picture 1945">
              <a:extLst>
                <a:ext uri="{FF2B5EF4-FFF2-40B4-BE49-F238E27FC236}">
                  <a16:creationId xmlns:a16="http://schemas.microsoft.com/office/drawing/2014/main" id="{F0472352-0D60-47D2-B071-089ED423B7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7" name="Picture 1946">
              <a:extLst>
                <a:ext uri="{FF2B5EF4-FFF2-40B4-BE49-F238E27FC236}">
                  <a16:creationId xmlns:a16="http://schemas.microsoft.com/office/drawing/2014/main" id="{C5D0B97E-60CC-4CE6-971D-9F4367FB53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8" name="Picture 1947">
              <a:extLst>
                <a:ext uri="{FF2B5EF4-FFF2-40B4-BE49-F238E27FC236}">
                  <a16:creationId xmlns:a16="http://schemas.microsoft.com/office/drawing/2014/main" id="{DB54B455-15C5-4F9F-9B24-B368C97A60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54" name="Group 1953">
            <a:extLst>
              <a:ext uri="{FF2B5EF4-FFF2-40B4-BE49-F238E27FC236}">
                <a16:creationId xmlns:a16="http://schemas.microsoft.com/office/drawing/2014/main" id="{3343010A-C6BB-4F8C-8B9C-2BE8F5C7D89C}"/>
              </a:ext>
            </a:extLst>
          </p:cNvPr>
          <p:cNvGrpSpPr/>
          <p:nvPr/>
        </p:nvGrpSpPr>
        <p:grpSpPr>
          <a:xfrm rot="5400000">
            <a:off x="6862141" y="3077472"/>
            <a:ext cx="1509751" cy="174822"/>
            <a:chOff x="5959359" y="5529580"/>
            <a:chExt cx="1509751" cy="174822"/>
          </a:xfrm>
        </p:grpSpPr>
        <p:pic>
          <p:nvPicPr>
            <p:cNvPr id="1955" name="Picture 1954">
              <a:extLst>
                <a:ext uri="{FF2B5EF4-FFF2-40B4-BE49-F238E27FC236}">
                  <a16:creationId xmlns:a16="http://schemas.microsoft.com/office/drawing/2014/main" id="{420EF186-4A97-46AC-8692-C27BF2FDA1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6" name="Picture 1955">
              <a:extLst>
                <a:ext uri="{FF2B5EF4-FFF2-40B4-BE49-F238E27FC236}">
                  <a16:creationId xmlns:a16="http://schemas.microsoft.com/office/drawing/2014/main" id="{A88A3D06-346C-4A1C-B37C-200C12CC2E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7" name="Picture 1956">
              <a:extLst>
                <a:ext uri="{FF2B5EF4-FFF2-40B4-BE49-F238E27FC236}">
                  <a16:creationId xmlns:a16="http://schemas.microsoft.com/office/drawing/2014/main" id="{FB558B1E-4F3C-45A7-8A35-513B85FD03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8" name="Picture 1957">
              <a:extLst>
                <a:ext uri="{FF2B5EF4-FFF2-40B4-BE49-F238E27FC236}">
                  <a16:creationId xmlns:a16="http://schemas.microsoft.com/office/drawing/2014/main" id="{71CC7F87-2361-4101-8B0E-9B76C27F12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64" name="Group 1963">
            <a:extLst>
              <a:ext uri="{FF2B5EF4-FFF2-40B4-BE49-F238E27FC236}">
                <a16:creationId xmlns:a16="http://schemas.microsoft.com/office/drawing/2014/main" id="{9B030D8E-A2B4-4F1F-A106-346E2BC145E9}"/>
              </a:ext>
            </a:extLst>
          </p:cNvPr>
          <p:cNvGrpSpPr/>
          <p:nvPr/>
        </p:nvGrpSpPr>
        <p:grpSpPr>
          <a:xfrm rot="5400000">
            <a:off x="7758010" y="3077472"/>
            <a:ext cx="1509751" cy="174822"/>
            <a:chOff x="5959359" y="5529580"/>
            <a:chExt cx="1509751" cy="174822"/>
          </a:xfrm>
        </p:grpSpPr>
        <p:pic>
          <p:nvPicPr>
            <p:cNvPr id="1965" name="Picture 1964">
              <a:extLst>
                <a:ext uri="{FF2B5EF4-FFF2-40B4-BE49-F238E27FC236}">
                  <a16:creationId xmlns:a16="http://schemas.microsoft.com/office/drawing/2014/main" id="{0DEC7A64-CAE2-4537-B0A1-8C63726947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6" name="Picture 1965">
              <a:extLst>
                <a:ext uri="{FF2B5EF4-FFF2-40B4-BE49-F238E27FC236}">
                  <a16:creationId xmlns:a16="http://schemas.microsoft.com/office/drawing/2014/main" id="{FA605571-D701-4464-AB90-8872D40FF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7" name="Picture 1966">
              <a:extLst>
                <a:ext uri="{FF2B5EF4-FFF2-40B4-BE49-F238E27FC236}">
                  <a16:creationId xmlns:a16="http://schemas.microsoft.com/office/drawing/2014/main" id="{92671587-A2E9-4992-83F0-809B11A375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8" name="Picture 1967">
              <a:extLst>
                <a:ext uri="{FF2B5EF4-FFF2-40B4-BE49-F238E27FC236}">
                  <a16:creationId xmlns:a16="http://schemas.microsoft.com/office/drawing/2014/main" id="{6119130C-6CBE-416C-93F6-28698D52FA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74" name="Group 1973">
            <a:extLst>
              <a:ext uri="{FF2B5EF4-FFF2-40B4-BE49-F238E27FC236}">
                <a16:creationId xmlns:a16="http://schemas.microsoft.com/office/drawing/2014/main" id="{0658B26D-30F7-45FF-B129-3CB03D93E14B}"/>
              </a:ext>
            </a:extLst>
          </p:cNvPr>
          <p:cNvGrpSpPr/>
          <p:nvPr/>
        </p:nvGrpSpPr>
        <p:grpSpPr>
          <a:xfrm rot="5400000">
            <a:off x="8643135" y="3077473"/>
            <a:ext cx="1509751" cy="174822"/>
            <a:chOff x="5959359" y="5529580"/>
            <a:chExt cx="1509751" cy="174822"/>
          </a:xfrm>
        </p:grpSpPr>
        <p:pic>
          <p:nvPicPr>
            <p:cNvPr id="1975" name="Picture 1974">
              <a:extLst>
                <a:ext uri="{FF2B5EF4-FFF2-40B4-BE49-F238E27FC236}">
                  <a16:creationId xmlns:a16="http://schemas.microsoft.com/office/drawing/2014/main" id="{CD2372F4-B4D5-4742-80B0-5FA2220B9B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6" name="Picture 1975">
              <a:extLst>
                <a:ext uri="{FF2B5EF4-FFF2-40B4-BE49-F238E27FC236}">
                  <a16:creationId xmlns:a16="http://schemas.microsoft.com/office/drawing/2014/main" id="{C8B441D6-C072-415B-9660-374D34F471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7" name="Picture 1976">
              <a:extLst>
                <a:ext uri="{FF2B5EF4-FFF2-40B4-BE49-F238E27FC236}">
                  <a16:creationId xmlns:a16="http://schemas.microsoft.com/office/drawing/2014/main" id="{934B1DAD-8963-4B5D-A6A3-CFD6755C58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8" name="Picture 1977">
              <a:extLst>
                <a:ext uri="{FF2B5EF4-FFF2-40B4-BE49-F238E27FC236}">
                  <a16:creationId xmlns:a16="http://schemas.microsoft.com/office/drawing/2014/main" id="{0D6CE648-C9F5-455B-BA35-05923D0A91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84" name="Group 1983">
            <a:extLst>
              <a:ext uri="{FF2B5EF4-FFF2-40B4-BE49-F238E27FC236}">
                <a16:creationId xmlns:a16="http://schemas.microsoft.com/office/drawing/2014/main" id="{268A96E2-A502-4956-BA12-60C3BEF66060}"/>
              </a:ext>
            </a:extLst>
          </p:cNvPr>
          <p:cNvGrpSpPr/>
          <p:nvPr/>
        </p:nvGrpSpPr>
        <p:grpSpPr>
          <a:xfrm rot="5400000">
            <a:off x="9525218" y="3077473"/>
            <a:ext cx="1509751" cy="174822"/>
            <a:chOff x="5959359" y="5529580"/>
            <a:chExt cx="1509751" cy="174822"/>
          </a:xfrm>
        </p:grpSpPr>
        <p:pic>
          <p:nvPicPr>
            <p:cNvPr id="1985" name="Picture 1984">
              <a:extLst>
                <a:ext uri="{FF2B5EF4-FFF2-40B4-BE49-F238E27FC236}">
                  <a16:creationId xmlns:a16="http://schemas.microsoft.com/office/drawing/2014/main" id="{8802B501-9B7D-4AD3-A55B-BC50C74D16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6" name="Picture 1985">
              <a:extLst>
                <a:ext uri="{FF2B5EF4-FFF2-40B4-BE49-F238E27FC236}">
                  <a16:creationId xmlns:a16="http://schemas.microsoft.com/office/drawing/2014/main" id="{0AD69D0C-D1F4-454B-959C-C55997B38B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7" name="Picture 1986">
              <a:extLst>
                <a:ext uri="{FF2B5EF4-FFF2-40B4-BE49-F238E27FC236}">
                  <a16:creationId xmlns:a16="http://schemas.microsoft.com/office/drawing/2014/main" id="{C6CBD1CE-F26E-451F-B14C-D92605DCF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8" name="Picture 1987">
              <a:extLst>
                <a:ext uri="{FF2B5EF4-FFF2-40B4-BE49-F238E27FC236}">
                  <a16:creationId xmlns:a16="http://schemas.microsoft.com/office/drawing/2014/main" id="{2C549D3F-E2F3-49B6-892E-F6D366E606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1200312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7 L 0.01927 -0.03796 C 0.02331 -0.0463 0.0293 -0.05046 0.03581 -0.05046 C 0.04297 -0.05046 0.04883 -0.0463 0.05286 -0.03796 L 0.07253 -3.7037E-7 " pathEditMode="relative" rAng="0" ptsTypes="AAAAA">
                                      <p:cBhvr>
                                        <p:cTn id="2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7037E-7 L 0.0918 -0.03773 C 0.09596 -0.04606 0.10221 -0.05046 0.10846 -0.05046 C 0.11588 -0.05046 0.12174 -0.04606 0.12578 -0.03773 L 0.14583 -3.7037E-7 " pathEditMode="relative" rAng="0" ptsTypes="AAAAA">
                                      <p:cBhvr>
                                        <p:cTn id="4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7 L 0.16575 -0.03819 C 0.17005 -0.0463 0.1763 -0.05046 0.18281 -0.05046 C 0.19036 -0.05046 0.19635 -0.0463 0.20052 -0.03819 L 0.2207 -3.7037E-7 " pathEditMode="relative" rAng="0" ptsTypes="AAAAA">
                                      <p:cBhvr>
                                        <p:cTn id="6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7 L 0.2401 -0.03843 C 0.24401 -0.04699 0.25026 -0.05116 0.25677 -0.05116 C 0.26419 -0.05116 0.27005 -0.04699 0.27396 -0.03843 L 0.29388 -3.7037E-7 " pathEditMode="relative" rAng="0" ptsTypes="AAAAA">
                                      <p:cBhvr>
                                        <p:cTn id="83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5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7 L 0.31341 -0.03843 C 0.31745 -0.04722 0.3237 -0.05116 0.33008 -0.05116 C 0.33737 -0.05116 0.34336 -0.04722 0.3474 -0.03843 L 0.36719 -3.7037E-7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500"/>
                            </p:stCondLst>
                            <p:childTnLst>
                              <p:par>
                                <p:cTn id="1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7 L 0.38672 -0.0375 C 0.39075 -0.04583 0.39687 -0.05023 0.40338 -0.05023 C 0.41068 -0.05023 0.41654 -0.04583 0.42057 -0.0375 L 0.44036 -3.7037E-7 " pathEditMode="relative" rAng="0" ptsTypes="AAAAA">
                                      <p:cBhvr>
                                        <p:cTn id="125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0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500"/>
                                        <p:tgtEl>
                                          <p:spTgt spid="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500"/>
                            </p:stCondLst>
                            <p:childTnLst>
                              <p:par>
                                <p:cTn id="1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7 L 0.4599 -0.03819 C 0.46393 -0.04676 0.47005 -0.05116 0.47656 -0.05116 C 0.48385 -0.05116 0.48971 -0.04676 0.49375 -0.03819 L 0.51354 -3.7037E-7 " pathEditMode="relative" rAng="0" ptsTypes="AAAAA">
                                      <p:cBhvr>
                                        <p:cTn id="14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00"/>
                            </p:stCondLst>
                            <p:childTnLst>
                              <p:par>
                                <p:cTn id="1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500"/>
                                        <p:tgtEl>
                                          <p:spTgt spid="1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500"/>
                            </p:stCondLst>
                            <p:childTnLst>
                              <p:par>
                                <p:cTn id="1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7037E-7 L 0.53307 -0.0375 C 0.53724 -0.04583 0.54336 -0.05023 0.54974 -0.05023 C 0.55716 -0.05023 0.56302 -0.04583 0.56706 -0.0375 L 0.58685 -3.7037E-7 " pathEditMode="relative" rAng="0" ptsTypes="AAAAA">
                                      <p:cBhvr>
                                        <p:cTn id="167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500"/>
                                        <p:tgtEl>
                                          <p:spTgt spid="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500"/>
                            </p:stCondLst>
                            <p:childTnLst>
                              <p:par>
                                <p:cTn id="1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37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7037E-7 L 0.60638 -0.03819 C 0.61042 -0.04676 0.61654 -0.05116 0.62305 -0.05116 C 0.63034 -0.05116 0.6362 -0.04676 0.64023 -0.03819 L 0.66003 -3.7037E-7 " pathEditMode="relative" rAng="0" ptsTypes="AAAAA">
                                      <p:cBhvr>
                                        <p:cTn id="18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>
                            <p:stCondLst>
                              <p:cond delay="1000"/>
                            </p:stCondLst>
                            <p:childTnLst>
                              <p:par>
                                <p:cTn id="1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500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1500"/>
                            </p:stCondLst>
                            <p:childTnLst>
                              <p:par>
                                <p:cTn id="19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1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37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3 -3.7037E-7 L 0.67956 -0.03819 C 0.68359 -0.04676 0.68971 -0.05116 0.69622 -0.05116 C 0.70351 -0.05116 0.70937 -0.04676 0.71354 -0.03819 L 0.7332 -3.7037E-7 " pathEditMode="relative" rAng="0" ptsTypes="AAAAA">
                                      <p:cBhvr>
                                        <p:cTn id="209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3" dur="500"/>
                                        <p:tgtEl>
                                          <p:spTgt spid="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1500"/>
                            </p:stCondLst>
                            <p:childTnLst>
                              <p:par>
                                <p:cTn id="2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1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37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7037E-7 L 0.75273 -0.0375 C 0.75677 -0.04583 0.76302 -0.05023 0.7694 -0.05023 C 0.77682 -0.05023 0.78268 -0.04583 0.78672 -0.0375 L 0.80651 -3.7037E-7 " pathEditMode="relative" rAng="0" ptsTypes="AAAAA">
                                      <p:cBhvr>
                                        <p:cTn id="23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1000"/>
                            </p:stCondLst>
                            <p:childTnLst>
                              <p:par>
                                <p:cTn id="2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4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>
                            <p:stCondLst>
                              <p:cond delay="1500"/>
                            </p:stCondLst>
                            <p:childTnLst>
                              <p:par>
                                <p:cTn id="2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1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" presetID="37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7037E-7 L 0.82604 -0.03819 C 0.83008 -0.04676 0.8362 -0.05116 0.84271 -0.05116 C 0.85 -0.05116 0.85586 -0.04676 0.8599 -0.03819 L 0.87969 -3.7037E-7 " pathEditMode="relative" rAng="0" ptsTypes="AAAAA">
                                      <p:cBhvr>
                                        <p:cTn id="25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1000"/>
                            </p:stCondLst>
                            <p:childTnLst>
                              <p:par>
                                <p:cTn id="2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5" dur="500"/>
                                        <p:tgtEl>
                                          <p:spTgt spid="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>
                            <p:stCondLst>
                              <p:cond delay="1500"/>
                            </p:stCondLst>
                            <p:childTnLst>
                              <p:par>
                                <p:cTn id="2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4" grpId="0" animBg="1"/>
      <p:bldP spid="1767" grpId="0" animBg="1"/>
      <p:bldP spid="1785" grpId="0" animBg="1"/>
      <p:bldP spid="1821" grpId="0" animBg="1"/>
      <p:bldP spid="1827" grpId="0" animBg="1"/>
      <p:bldP spid="1833" grpId="0" animBg="1"/>
      <p:bldP spid="1839" grpId="0" animBg="1"/>
      <p:bldP spid="1845" grpId="0" animBg="1"/>
      <p:bldP spid="1851" grpId="0" animBg="1"/>
      <p:bldP spid="1857" grpId="0" animBg="1"/>
      <p:bldP spid="1863" grpId="0" animBg="1"/>
      <p:bldP spid="1869" grpId="0" animBg="1"/>
      <p:bldP spid="1775" grpId="0" animBg="1"/>
      <p:bldP spid="1775" grpId="1" animBg="1"/>
      <p:bldP spid="1775" grpId="2" animBg="1"/>
      <p:bldP spid="1775" grpId="3" animBg="1"/>
      <p:bldP spid="1775" grpId="4" animBg="1"/>
      <p:bldP spid="1775" grpId="5" animBg="1"/>
      <p:bldP spid="1775" grpId="6" animBg="1"/>
      <p:bldP spid="1775" grpId="7" animBg="1"/>
      <p:bldP spid="1775" grpId="8" animBg="1"/>
      <p:bldP spid="1775" grpId="9" animBg="1"/>
      <p:bldP spid="1775" grpId="10" animBg="1"/>
      <p:bldP spid="1775" grpId="11" animBg="1"/>
      <p:bldP spid="1775" grpId="12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4A5AED2-3790-495A-893E-594E470CB9F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by 8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8A2D79B-82F8-410C-A62D-A66B2E2BBBD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9689749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303544" y="1810308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98068" y="1807555"/>
            <a:ext cx="232967" cy="494964"/>
            <a:chOff x="7007418" y="926763"/>
            <a:chExt cx="23296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60725" y="159915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51274" y="159472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26863" y="1805173"/>
            <a:ext cx="444352" cy="494964"/>
            <a:chOff x="6945114" y="926763"/>
            <a:chExt cx="444352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67855" y="1823352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76" name="Group 1775">
            <a:extLst>
              <a:ext uri="{FF2B5EF4-FFF2-40B4-BE49-F238E27FC236}">
                <a16:creationId xmlns:a16="http://schemas.microsoft.com/office/drawing/2014/main" id="{627FBFCE-DF0D-4414-80C2-57DB0EBF0D4E}"/>
              </a:ext>
            </a:extLst>
          </p:cNvPr>
          <p:cNvGrpSpPr/>
          <p:nvPr/>
        </p:nvGrpSpPr>
        <p:grpSpPr>
          <a:xfrm>
            <a:off x="65215" y="486997"/>
            <a:ext cx="1906132" cy="817087"/>
            <a:chOff x="250082" y="372323"/>
            <a:chExt cx="953955" cy="1134018"/>
          </a:xfrm>
        </p:grpSpPr>
        <p:sp>
          <p:nvSpPr>
            <p:cNvPr id="1777" name="Rectangle: Rounded Corners 1776">
              <a:extLst>
                <a:ext uri="{FF2B5EF4-FFF2-40B4-BE49-F238E27FC236}">
                  <a16:creationId xmlns:a16="http://schemas.microsoft.com/office/drawing/2014/main" id="{802BB732-FF95-41AA-8055-BB8B53949D71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A87EBBDD-CE42-4165-9FC9-3C9D8BE1C56E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0 </a:t>
              </a:r>
              <a:r>
                <a:rPr lang="en-GB" sz="3600" dirty="0">
                  <a:latin typeface="Calibri" panose="020F0502020204030204" pitchFamily="34" charset="0"/>
                </a:rPr>
                <a:t>÷ 8 = 0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79" name="Group 1778">
            <a:extLst>
              <a:ext uri="{FF2B5EF4-FFF2-40B4-BE49-F238E27FC236}">
                <a16:creationId xmlns:a16="http://schemas.microsoft.com/office/drawing/2014/main" id="{C3B37C7C-9230-40AC-B2B2-D1828F1E8091}"/>
              </a:ext>
            </a:extLst>
          </p:cNvPr>
          <p:cNvGrpSpPr/>
          <p:nvPr/>
        </p:nvGrpSpPr>
        <p:grpSpPr>
          <a:xfrm>
            <a:off x="938260" y="487175"/>
            <a:ext cx="1906132" cy="817087"/>
            <a:chOff x="250082" y="372323"/>
            <a:chExt cx="953955" cy="1134018"/>
          </a:xfrm>
        </p:grpSpPr>
        <p:sp>
          <p:nvSpPr>
            <p:cNvPr id="1780" name="Rectangle: Rounded Corners 1779">
              <a:extLst>
                <a:ext uri="{FF2B5EF4-FFF2-40B4-BE49-F238E27FC236}">
                  <a16:creationId xmlns:a16="http://schemas.microsoft.com/office/drawing/2014/main" id="{4A47035F-A520-44D0-8514-4199E56DE0AF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5030F906-B8AA-4471-B8EF-9345799D8333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 </a:t>
              </a:r>
              <a:r>
                <a:rPr lang="en-GB" sz="3600" dirty="0">
                  <a:latin typeface="Calibri" panose="020F0502020204030204" pitchFamily="34" charset="0"/>
                </a:rPr>
                <a:t>÷ 8 = 1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82" name="Group 1781">
            <a:extLst>
              <a:ext uri="{FF2B5EF4-FFF2-40B4-BE49-F238E27FC236}">
                <a16:creationId xmlns:a16="http://schemas.microsoft.com/office/drawing/2014/main" id="{3C58E2DA-0FF2-483C-BB66-44312A370C0C}"/>
              </a:ext>
            </a:extLst>
          </p:cNvPr>
          <p:cNvGrpSpPr/>
          <p:nvPr/>
        </p:nvGrpSpPr>
        <p:grpSpPr>
          <a:xfrm>
            <a:off x="1873540" y="490587"/>
            <a:ext cx="2137096" cy="817087"/>
            <a:chOff x="250081" y="372323"/>
            <a:chExt cx="1069545" cy="1134018"/>
          </a:xfrm>
        </p:grpSpPr>
        <p:sp>
          <p:nvSpPr>
            <p:cNvPr id="1783" name="Rectangle: Rounded Corners 1782">
              <a:extLst>
                <a:ext uri="{FF2B5EF4-FFF2-40B4-BE49-F238E27FC236}">
                  <a16:creationId xmlns:a16="http://schemas.microsoft.com/office/drawing/2014/main" id="{8B46678E-8663-4FCD-826C-C53DF8FFB5E2}"/>
                </a:ext>
              </a:extLst>
            </p:cNvPr>
            <p:cNvSpPr/>
            <p:nvPr/>
          </p:nvSpPr>
          <p:spPr>
            <a:xfrm>
              <a:off x="255525" y="372323"/>
              <a:ext cx="97839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4" name="TextBox 1783">
              <a:extLst>
                <a:ext uri="{FF2B5EF4-FFF2-40B4-BE49-F238E27FC236}">
                  <a16:creationId xmlns:a16="http://schemas.microsoft.com/office/drawing/2014/main" id="{0B2E4084-B5A6-48B2-8E57-6EECB0EF8BDA}"/>
                </a:ext>
              </a:extLst>
            </p:cNvPr>
            <p:cNvSpPr txBox="1"/>
            <p:nvPr/>
          </p:nvSpPr>
          <p:spPr>
            <a:xfrm>
              <a:off x="250081" y="485388"/>
              <a:ext cx="1069545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16 </a:t>
              </a:r>
              <a:r>
                <a:rPr lang="en-GB" sz="3600" dirty="0">
                  <a:latin typeface="Calibri" panose="020F0502020204030204" pitchFamily="34" charset="0"/>
                </a:rPr>
                <a:t>÷ 8 = 2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44726" y="15947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21372" y="1805173"/>
            <a:ext cx="444352" cy="494964"/>
            <a:chOff x="6940995" y="926763"/>
            <a:chExt cx="444352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791" name="Group 1790">
            <a:extLst>
              <a:ext uri="{FF2B5EF4-FFF2-40B4-BE49-F238E27FC236}">
                <a16:creationId xmlns:a16="http://schemas.microsoft.com/office/drawing/2014/main" id="{73B75821-8F39-4F10-B251-B14BC70E634F}"/>
              </a:ext>
            </a:extLst>
          </p:cNvPr>
          <p:cNvGrpSpPr/>
          <p:nvPr/>
        </p:nvGrpSpPr>
        <p:grpSpPr>
          <a:xfrm>
            <a:off x="2792620" y="486997"/>
            <a:ext cx="2020150" cy="817087"/>
            <a:chOff x="250082" y="372323"/>
            <a:chExt cx="1011017" cy="1134018"/>
          </a:xfrm>
        </p:grpSpPr>
        <p:sp>
          <p:nvSpPr>
            <p:cNvPr id="1792" name="Rectangle: Rounded Corners 1791">
              <a:extLst>
                <a:ext uri="{FF2B5EF4-FFF2-40B4-BE49-F238E27FC236}">
                  <a16:creationId xmlns:a16="http://schemas.microsoft.com/office/drawing/2014/main" id="{8F5F0806-8FD2-455F-B269-C8EE5EBF593F}"/>
                </a:ext>
              </a:extLst>
            </p:cNvPr>
            <p:cNvSpPr/>
            <p:nvPr/>
          </p:nvSpPr>
          <p:spPr>
            <a:xfrm>
              <a:off x="255525" y="372323"/>
              <a:ext cx="98637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3" name="TextBox 1792">
              <a:extLst>
                <a:ext uri="{FF2B5EF4-FFF2-40B4-BE49-F238E27FC236}">
                  <a16:creationId xmlns:a16="http://schemas.microsoft.com/office/drawing/2014/main" id="{DD778B7C-10F6-4492-A1F9-B48BB8EBFE49}"/>
                </a:ext>
              </a:extLst>
            </p:cNvPr>
            <p:cNvSpPr txBox="1"/>
            <p:nvPr/>
          </p:nvSpPr>
          <p:spPr>
            <a:xfrm>
              <a:off x="250082" y="485388"/>
              <a:ext cx="101101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24 </a:t>
              </a:r>
              <a:r>
                <a:rPr lang="en-GB" sz="3600" dirty="0">
                  <a:latin typeface="Calibri" panose="020F0502020204030204" pitchFamily="34" charset="0"/>
                </a:rPr>
                <a:t>÷ 8 = 3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94" name="Group 1793">
            <a:extLst>
              <a:ext uri="{FF2B5EF4-FFF2-40B4-BE49-F238E27FC236}">
                <a16:creationId xmlns:a16="http://schemas.microsoft.com/office/drawing/2014/main" id="{2EC303A1-1D1C-4EF0-8587-CDA4717FF2A3}"/>
              </a:ext>
            </a:extLst>
          </p:cNvPr>
          <p:cNvGrpSpPr/>
          <p:nvPr/>
        </p:nvGrpSpPr>
        <p:grpSpPr>
          <a:xfrm>
            <a:off x="3670378" y="485906"/>
            <a:ext cx="2060932" cy="817087"/>
            <a:chOff x="250081" y="372323"/>
            <a:chExt cx="1031427" cy="1134018"/>
          </a:xfrm>
        </p:grpSpPr>
        <p:sp>
          <p:nvSpPr>
            <p:cNvPr id="1795" name="Rectangle: Rounded Corners 1794">
              <a:extLst>
                <a:ext uri="{FF2B5EF4-FFF2-40B4-BE49-F238E27FC236}">
                  <a16:creationId xmlns:a16="http://schemas.microsoft.com/office/drawing/2014/main" id="{9B2535A4-05E3-47FF-A82E-3B013B9E29A5}"/>
                </a:ext>
              </a:extLst>
            </p:cNvPr>
            <p:cNvSpPr/>
            <p:nvPr/>
          </p:nvSpPr>
          <p:spPr>
            <a:xfrm>
              <a:off x="255525" y="372323"/>
              <a:ext cx="98441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BF720409-D0DC-4331-9557-624E9FF4E7D5}"/>
                </a:ext>
              </a:extLst>
            </p:cNvPr>
            <p:cNvSpPr txBox="1"/>
            <p:nvPr/>
          </p:nvSpPr>
          <p:spPr>
            <a:xfrm>
              <a:off x="250081" y="485388"/>
              <a:ext cx="103142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32 </a:t>
              </a:r>
              <a:r>
                <a:rPr lang="en-GB" sz="3600" dirty="0">
                  <a:latin typeface="Calibri" panose="020F0502020204030204" pitchFamily="34" charset="0"/>
                </a:rPr>
                <a:t>÷ 8 = 4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97" name="Group 1796">
            <a:extLst>
              <a:ext uri="{FF2B5EF4-FFF2-40B4-BE49-F238E27FC236}">
                <a16:creationId xmlns:a16="http://schemas.microsoft.com/office/drawing/2014/main" id="{4D67B207-20C2-45F0-B642-3CAEB1B2954F}"/>
              </a:ext>
            </a:extLst>
          </p:cNvPr>
          <p:cNvGrpSpPr/>
          <p:nvPr/>
        </p:nvGrpSpPr>
        <p:grpSpPr>
          <a:xfrm>
            <a:off x="4529969" y="486997"/>
            <a:ext cx="1995794" cy="817087"/>
            <a:chOff x="250081" y="372323"/>
            <a:chExt cx="998828" cy="1134018"/>
          </a:xfrm>
        </p:grpSpPr>
        <p:sp>
          <p:nvSpPr>
            <p:cNvPr id="1798" name="Rectangle: Rounded Corners 1797">
              <a:extLst>
                <a:ext uri="{FF2B5EF4-FFF2-40B4-BE49-F238E27FC236}">
                  <a16:creationId xmlns:a16="http://schemas.microsoft.com/office/drawing/2014/main" id="{2680B6FC-5207-4506-A655-60D89473615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332FB148-D431-4A91-B5D2-5A8F88E227F9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40 </a:t>
              </a:r>
              <a:r>
                <a:rPr lang="en-GB" sz="3600" dirty="0">
                  <a:latin typeface="Calibri" panose="020F0502020204030204" pitchFamily="34" charset="0"/>
                </a:rPr>
                <a:t>÷ 8 = 5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0" name="Group 1799">
            <a:extLst>
              <a:ext uri="{FF2B5EF4-FFF2-40B4-BE49-F238E27FC236}">
                <a16:creationId xmlns:a16="http://schemas.microsoft.com/office/drawing/2014/main" id="{ED363861-F104-4643-B0E6-5F6617235593}"/>
              </a:ext>
            </a:extLst>
          </p:cNvPr>
          <p:cNvGrpSpPr/>
          <p:nvPr/>
        </p:nvGrpSpPr>
        <p:grpSpPr>
          <a:xfrm>
            <a:off x="5420365" y="486997"/>
            <a:ext cx="1995794" cy="817087"/>
            <a:chOff x="250081" y="372323"/>
            <a:chExt cx="998828" cy="1134018"/>
          </a:xfrm>
        </p:grpSpPr>
        <p:sp>
          <p:nvSpPr>
            <p:cNvPr id="1801" name="Rectangle: Rounded Corners 1800">
              <a:extLst>
                <a:ext uri="{FF2B5EF4-FFF2-40B4-BE49-F238E27FC236}">
                  <a16:creationId xmlns:a16="http://schemas.microsoft.com/office/drawing/2014/main" id="{8843694A-C8F7-4542-AD65-21FB04F12128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0488AB97-037C-45F3-858C-9D4C75ED270E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48 </a:t>
              </a:r>
              <a:r>
                <a:rPr lang="en-GB" sz="3600" dirty="0">
                  <a:latin typeface="Calibri" panose="020F0502020204030204" pitchFamily="34" charset="0"/>
                </a:rPr>
                <a:t>÷ 8 = 6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5134A55-2ED0-4D1A-8F94-65D994B5CA50}"/>
              </a:ext>
            </a:extLst>
          </p:cNvPr>
          <p:cNvGrpSpPr/>
          <p:nvPr/>
        </p:nvGrpSpPr>
        <p:grpSpPr>
          <a:xfrm>
            <a:off x="6315573" y="489819"/>
            <a:ext cx="1995794" cy="817087"/>
            <a:chOff x="250081" y="372323"/>
            <a:chExt cx="998828" cy="1134018"/>
          </a:xfrm>
        </p:grpSpPr>
        <p:sp>
          <p:nvSpPr>
            <p:cNvPr id="1804" name="Rectangle: Rounded Corners 1803">
              <a:extLst>
                <a:ext uri="{FF2B5EF4-FFF2-40B4-BE49-F238E27FC236}">
                  <a16:creationId xmlns:a16="http://schemas.microsoft.com/office/drawing/2014/main" id="{4E878575-4953-4BE8-B89C-F374A5C89D35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5" name="TextBox 1804">
              <a:extLst>
                <a:ext uri="{FF2B5EF4-FFF2-40B4-BE49-F238E27FC236}">
                  <a16:creationId xmlns:a16="http://schemas.microsoft.com/office/drawing/2014/main" id="{DE861527-8460-4C1C-B9DA-3A0012DB99B5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56 </a:t>
              </a:r>
              <a:r>
                <a:rPr lang="en-GB" sz="3600" dirty="0">
                  <a:latin typeface="Calibri" panose="020F0502020204030204" pitchFamily="34" charset="0"/>
                </a:rPr>
                <a:t>÷ 8 = 7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6" name="Group 1805">
            <a:extLst>
              <a:ext uri="{FF2B5EF4-FFF2-40B4-BE49-F238E27FC236}">
                <a16:creationId xmlns:a16="http://schemas.microsoft.com/office/drawing/2014/main" id="{8F9FBF15-3DDB-4AF1-BB30-B30245A665AA}"/>
              </a:ext>
            </a:extLst>
          </p:cNvPr>
          <p:cNvGrpSpPr/>
          <p:nvPr/>
        </p:nvGrpSpPr>
        <p:grpSpPr>
          <a:xfrm>
            <a:off x="7212666" y="489855"/>
            <a:ext cx="1995794" cy="817087"/>
            <a:chOff x="250081" y="372323"/>
            <a:chExt cx="998828" cy="1134018"/>
          </a:xfrm>
        </p:grpSpPr>
        <p:sp>
          <p:nvSpPr>
            <p:cNvPr id="1807" name="Rectangle: Rounded Corners 1806">
              <a:extLst>
                <a:ext uri="{FF2B5EF4-FFF2-40B4-BE49-F238E27FC236}">
                  <a16:creationId xmlns:a16="http://schemas.microsoft.com/office/drawing/2014/main" id="{D421BC10-CD96-4720-9D12-BBCE95077011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D1F9B0DE-3199-4619-A17E-0AEA122E6D6A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64 </a:t>
              </a:r>
              <a:r>
                <a:rPr lang="en-GB" sz="3600" dirty="0">
                  <a:latin typeface="Calibri" panose="020F0502020204030204" pitchFamily="34" charset="0"/>
                </a:rPr>
                <a:t>÷ 8 = 8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9" name="Group 1808">
            <a:extLst>
              <a:ext uri="{FF2B5EF4-FFF2-40B4-BE49-F238E27FC236}">
                <a16:creationId xmlns:a16="http://schemas.microsoft.com/office/drawing/2014/main" id="{BCA12D2C-2509-41FF-99BC-383BFC2A6DAF}"/>
              </a:ext>
            </a:extLst>
          </p:cNvPr>
          <p:cNvGrpSpPr/>
          <p:nvPr/>
        </p:nvGrpSpPr>
        <p:grpSpPr>
          <a:xfrm>
            <a:off x="8105466" y="489855"/>
            <a:ext cx="1995794" cy="817087"/>
            <a:chOff x="250081" y="372323"/>
            <a:chExt cx="998828" cy="1134018"/>
          </a:xfrm>
        </p:grpSpPr>
        <p:sp>
          <p:nvSpPr>
            <p:cNvPr id="1810" name="Rectangle: Rounded Corners 1809">
              <a:extLst>
                <a:ext uri="{FF2B5EF4-FFF2-40B4-BE49-F238E27FC236}">
                  <a16:creationId xmlns:a16="http://schemas.microsoft.com/office/drawing/2014/main" id="{CED80FF2-8909-4790-B790-91D514DB0BB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9A27C705-7066-4F9A-ADAD-549A5B22D463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72 </a:t>
              </a:r>
              <a:r>
                <a:rPr lang="en-GB" sz="3600" dirty="0">
                  <a:latin typeface="Calibri" panose="020F0502020204030204" pitchFamily="34" charset="0"/>
                </a:rPr>
                <a:t>÷ 8 = 9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2" name="Group 1811">
            <a:extLst>
              <a:ext uri="{FF2B5EF4-FFF2-40B4-BE49-F238E27FC236}">
                <a16:creationId xmlns:a16="http://schemas.microsoft.com/office/drawing/2014/main" id="{928964F5-82BF-4920-90C7-72A0CC81F762}"/>
              </a:ext>
            </a:extLst>
          </p:cNvPr>
          <p:cNvGrpSpPr/>
          <p:nvPr/>
        </p:nvGrpSpPr>
        <p:grpSpPr>
          <a:xfrm>
            <a:off x="8998264" y="492846"/>
            <a:ext cx="2231998" cy="817087"/>
            <a:chOff x="250080" y="372323"/>
            <a:chExt cx="1117040" cy="1134018"/>
          </a:xfrm>
        </p:grpSpPr>
        <p:sp>
          <p:nvSpPr>
            <p:cNvPr id="1813" name="Rectangle: Rounded Corners 1812">
              <a:extLst>
                <a:ext uri="{FF2B5EF4-FFF2-40B4-BE49-F238E27FC236}">
                  <a16:creationId xmlns:a16="http://schemas.microsoft.com/office/drawing/2014/main" id="{DF31A233-A6A6-4D9F-AC5A-1AA675BD9062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4" name="TextBox 1813">
              <a:extLst>
                <a:ext uri="{FF2B5EF4-FFF2-40B4-BE49-F238E27FC236}">
                  <a16:creationId xmlns:a16="http://schemas.microsoft.com/office/drawing/2014/main" id="{6B6B9D52-BE99-4BBD-AB9E-594B3230D383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80 </a:t>
              </a:r>
              <a:r>
                <a:rPr lang="en-GB" sz="3600" dirty="0">
                  <a:latin typeface="Calibri" panose="020F0502020204030204" pitchFamily="34" charset="0"/>
                </a:rPr>
                <a:t>÷ 8 = 10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5" name="Group 1814">
            <a:extLst>
              <a:ext uri="{FF2B5EF4-FFF2-40B4-BE49-F238E27FC236}">
                <a16:creationId xmlns:a16="http://schemas.microsoft.com/office/drawing/2014/main" id="{A648FBE8-F8A4-4CE4-AC05-6369892FB8B7}"/>
              </a:ext>
            </a:extLst>
          </p:cNvPr>
          <p:cNvGrpSpPr/>
          <p:nvPr/>
        </p:nvGrpSpPr>
        <p:grpSpPr>
          <a:xfrm>
            <a:off x="9444661" y="490943"/>
            <a:ext cx="2231998" cy="817087"/>
            <a:chOff x="250080" y="372323"/>
            <a:chExt cx="1117040" cy="1134018"/>
          </a:xfrm>
        </p:grpSpPr>
        <p:sp>
          <p:nvSpPr>
            <p:cNvPr id="1816" name="Rectangle: Rounded Corners 1815">
              <a:extLst>
                <a:ext uri="{FF2B5EF4-FFF2-40B4-BE49-F238E27FC236}">
                  <a16:creationId xmlns:a16="http://schemas.microsoft.com/office/drawing/2014/main" id="{9FFA3DC7-9407-420C-9E5F-384ABD429254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1B4F9294-9EC4-4EF7-BD5D-2372213D0772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88 </a:t>
              </a:r>
              <a:r>
                <a:rPr lang="en-GB" sz="3600" dirty="0">
                  <a:latin typeface="Calibri" panose="020F0502020204030204" pitchFamily="34" charset="0"/>
                </a:rPr>
                <a:t>÷ 8 = 11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8" name="Group 1817">
            <a:extLst>
              <a:ext uri="{FF2B5EF4-FFF2-40B4-BE49-F238E27FC236}">
                <a16:creationId xmlns:a16="http://schemas.microsoft.com/office/drawing/2014/main" id="{7AB45E5B-B5FC-4F77-AB33-F6C00A07C529}"/>
              </a:ext>
            </a:extLst>
          </p:cNvPr>
          <p:cNvGrpSpPr/>
          <p:nvPr/>
        </p:nvGrpSpPr>
        <p:grpSpPr>
          <a:xfrm>
            <a:off x="9912505" y="489150"/>
            <a:ext cx="2231998" cy="817087"/>
            <a:chOff x="250081" y="372323"/>
            <a:chExt cx="1117040" cy="1134018"/>
          </a:xfrm>
        </p:grpSpPr>
        <p:sp>
          <p:nvSpPr>
            <p:cNvPr id="1819" name="Rectangle: Rounded Corners 1818">
              <a:extLst>
                <a:ext uri="{FF2B5EF4-FFF2-40B4-BE49-F238E27FC236}">
                  <a16:creationId xmlns:a16="http://schemas.microsoft.com/office/drawing/2014/main" id="{CBC1FF38-14D6-417B-B3DC-730B81925DDE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B9E10D66-D484-42A0-BC63-308A4AE65993}"/>
                </a:ext>
              </a:extLst>
            </p:cNvPr>
            <p:cNvSpPr txBox="1"/>
            <p:nvPr/>
          </p:nvSpPr>
          <p:spPr>
            <a:xfrm>
              <a:off x="250081" y="485388"/>
              <a:ext cx="111704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96 </a:t>
              </a:r>
              <a:r>
                <a:rPr lang="en-GB" sz="3600" dirty="0">
                  <a:latin typeface="Calibri" panose="020F0502020204030204" pitchFamily="34" charset="0"/>
                </a:rPr>
                <a:t>÷ 8 = 12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37716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14362" y="1802896"/>
            <a:ext cx="444352" cy="494964"/>
            <a:chOff x="6940995" y="926763"/>
            <a:chExt cx="444352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32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31810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14610" y="1802896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26666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9466" y="1809353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48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23830" y="159983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506630" y="1810287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56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14577" y="160303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97377" y="1813480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64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607471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90271" y="1815073"/>
            <a:ext cx="444352" cy="494964"/>
            <a:chOff x="6947149" y="926763"/>
            <a:chExt cx="444352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72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91192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73992" y="1809353"/>
            <a:ext cx="444352" cy="494964"/>
            <a:chOff x="6947149" y="926763"/>
            <a:chExt cx="444352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93536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76336" y="1815073"/>
            <a:ext cx="444352" cy="494964"/>
            <a:chOff x="6947149" y="926763"/>
            <a:chExt cx="444352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88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80093" y="159816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954940" y="1808614"/>
            <a:ext cx="444352" cy="494964"/>
            <a:chOff x="6939196" y="926763"/>
            <a:chExt cx="444352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96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75" name="Oval 1774">
            <a:extLst>
              <a:ext uri="{FF2B5EF4-FFF2-40B4-BE49-F238E27FC236}">
                <a16:creationId xmlns:a16="http://schemas.microsoft.com/office/drawing/2014/main" id="{485E2991-BD0D-4CD5-B308-21BB1AA67550}"/>
              </a:ext>
            </a:extLst>
          </p:cNvPr>
          <p:cNvSpPr/>
          <p:nvPr/>
        </p:nvSpPr>
        <p:spPr>
          <a:xfrm>
            <a:off x="381436" y="165778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D813071-0E93-4B4A-9966-257367BDE8ED}"/>
              </a:ext>
            </a:extLst>
          </p:cNvPr>
          <p:cNvGrpSpPr/>
          <p:nvPr/>
        </p:nvGrpSpPr>
        <p:grpSpPr>
          <a:xfrm rot="5400000">
            <a:off x="9532943" y="3972186"/>
            <a:ext cx="3299179" cy="174822"/>
            <a:chOff x="5959359" y="5529580"/>
            <a:chExt cx="3299179" cy="174822"/>
          </a:xfrm>
        </p:grpSpPr>
        <p:pic>
          <p:nvPicPr>
            <p:cNvPr id="1875" name="Picture 1874">
              <a:extLst>
                <a:ext uri="{FF2B5EF4-FFF2-40B4-BE49-F238E27FC236}">
                  <a16:creationId xmlns:a16="http://schemas.microsoft.com/office/drawing/2014/main" id="{6215EB98-5DC7-40B7-ADAA-387D0DBA1A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6" name="Picture 1875">
              <a:extLst>
                <a:ext uri="{FF2B5EF4-FFF2-40B4-BE49-F238E27FC236}">
                  <a16:creationId xmlns:a16="http://schemas.microsoft.com/office/drawing/2014/main" id="{E9C96A94-CCFE-4CAE-AB46-A609A97109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7" name="Picture 1876">
              <a:extLst>
                <a:ext uri="{FF2B5EF4-FFF2-40B4-BE49-F238E27FC236}">
                  <a16:creationId xmlns:a16="http://schemas.microsoft.com/office/drawing/2014/main" id="{165E6EC5-7756-4542-A549-C865A9295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8" name="Picture 1877">
              <a:extLst>
                <a:ext uri="{FF2B5EF4-FFF2-40B4-BE49-F238E27FC236}">
                  <a16:creationId xmlns:a16="http://schemas.microsoft.com/office/drawing/2014/main" id="{A88B3B9F-F7D8-4440-B3C6-5E46C1D70B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9" name="Picture 1878">
              <a:extLst>
                <a:ext uri="{FF2B5EF4-FFF2-40B4-BE49-F238E27FC236}">
                  <a16:creationId xmlns:a16="http://schemas.microsoft.com/office/drawing/2014/main" id="{7D88DA15-246F-470F-962F-F0B6D44DDD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0" name="Picture 1879">
              <a:extLst>
                <a:ext uri="{FF2B5EF4-FFF2-40B4-BE49-F238E27FC236}">
                  <a16:creationId xmlns:a16="http://schemas.microsoft.com/office/drawing/2014/main" id="{E4722C87-DC73-4601-85CA-3247779FD1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1" name="Picture 1880">
              <a:extLst>
                <a:ext uri="{FF2B5EF4-FFF2-40B4-BE49-F238E27FC236}">
                  <a16:creationId xmlns:a16="http://schemas.microsoft.com/office/drawing/2014/main" id="{55B19AFF-D0F4-4BF1-9FED-784DA6FCF1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2" name="Picture 1881">
              <a:extLst>
                <a:ext uri="{FF2B5EF4-FFF2-40B4-BE49-F238E27FC236}">
                  <a16:creationId xmlns:a16="http://schemas.microsoft.com/office/drawing/2014/main" id="{AD7A073A-4C3E-4306-995B-BC08C9D19A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255C9C8E-9C46-4A34-B658-8E04A9518A63}"/>
              </a:ext>
            </a:extLst>
          </p:cNvPr>
          <p:cNvGrpSpPr/>
          <p:nvPr/>
        </p:nvGrpSpPr>
        <p:grpSpPr>
          <a:xfrm rot="5400000">
            <a:off x="-292152" y="3973921"/>
            <a:ext cx="3299179" cy="174822"/>
            <a:chOff x="5959359" y="5529580"/>
            <a:chExt cx="3299179" cy="174822"/>
          </a:xfrm>
        </p:grpSpPr>
        <p:pic>
          <p:nvPicPr>
            <p:cNvPr id="1885" name="Picture 1884">
              <a:extLst>
                <a:ext uri="{FF2B5EF4-FFF2-40B4-BE49-F238E27FC236}">
                  <a16:creationId xmlns:a16="http://schemas.microsoft.com/office/drawing/2014/main" id="{E69E3F81-78D8-4A32-BB3A-CAA19A50C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6" name="Picture 1885">
              <a:extLst>
                <a:ext uri="{FF2B5EF4-FFF2-40B4-BE49-F238E27FC236}">
                  <a16:creationId xmlns:a16="http://schemas.microsoft.com/office/drawing/2014/main" id="{DAE91437-BDB3-47D7-B9BD-9F049925DF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7" name="Picture 1886">
              <a:extLst>
                <a:ext uri="{FF2B5EF4-FFF2-40B4-BE49-F238E27FC236}">
                  <a16:creationId xmlns:a16="http://schemas.microsoft.com/office/drawing/2014/main" id="{E46DD630-075A-4AB4-8AC0-395873B21F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8" name="Picture 1887">
              <a:extLst>
                <a:ext uri="{FF2B5EF4-FFF2-40B4-BE49-F238E27FC236}">
                  <a16:creationId xmlns:a16="http://schemas.microsoft.com/office/drawing/2014/main" id="{B10DFF3A-A5CE-424B-A596-DC687A1D79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9" name="Picture 1888">
              <a:extLst>
                <a:ext uri="{FF2B5EF4-FFF2-40B4-BE49-F238E27FC236}">
                  <a16:creationId xmlns:a16="http://schemas.microsoft.com/office/drawing/2014/main" id="{0DE17EB8-FC16-4BAE-8B37-4BF288B903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0" name="Picture 1889">
              <a:extLst>
                <a:ext uri="{FF2B5EF4-FFF2-40B4-BE49-F238E27FC236}">
                  <a16:creationId xmlns:a16="http://schemas.microsoft.com/office/drawing/2014/main" id="{132DAB30-C07A-4A03-A023-1F408BA89C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1" name="Picture 1890">
              <a:extLst>
                <a:ext uri="{FF2B5EF4-FFF2-40B4-BE49-F238E27FC236}">
                  <a16:creationId xmlns:a16="http://schemas.microsoft.com/office/drawing/2014/main" id="{BB9A1667-342A-4408-99FE-091E558D01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2" name="Picture 1891">
              <a:extLst>
                <a:ext uri="{FF2B5EF4-FFF2-40B4-BE49-F238E27FC236}">
                  <a16:creationId xmlns:a16="http://schemas.microsoft.com/office/drawing/2014/main" id="{05E1FF1E-84E5-4FE5-BA07-2D842F28B6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B54ECE8C-655A-4A78-B239-82514AF0CAFA}"/>
              </a:ext>
            </a:extLst>
          </p:cNvPr>
          <p:cNvGrpSpPr/>
          <p:nvPr/>
        </p:nvGrpSpPr>
        <p:grpSpPr>
          <a:xfrm rot="5400000">
            <a:off x="592973" y="3973921"/>
            <a:ext cx="3299179" cy="174822"/>
            <a:chOff x="5959359" y="5529580"/>
            <a:chExt cx="3299179" cy="174822"/>
          </a:xfrm>
        </p:grpSpPr>
        <p:pic>
          <p:nvPicPr>
            <p:cNvPr id="1895" name="Picture 1894">
              <a:extLst>
                <a:ext uri="{FF2B5EF4-FFF2-40B4-BE49-F238E27FC236}">
                  <a16:creationId xmlns:a16="http://schemas.microsoft.com/office/drawing/2014/main" id="{FC7596AA-FA37-490F-92BA-E584DEB2DA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6" name="Picture 1895">
              <a:extLst>
                <a:ext uri="{FF2B5EF4-FFF2-40B4-BE49-F238E27FC236}">
                  <a16:creationId xmlns:a16="http://schemas.microsoft.com/office/drawing/2014/main" id="{065960F2-5466-481F-99CF-23C1CD3DB5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7" name="Picture 1896">
              <a:extLst>
                <a:ext uri="{FF2B5EF4-FFF2-40B4-BE49-F238E27FC236}">
                  <a16:creationId xmlns:a16="http://schemas.microsoft.com/office/drawing/2014/main" id="{7FE8AAC0-7999-47A2-AA3C-1C1EFC77C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8" name="Picture 1897">
              <a:extLst>
                <a:ext uri="{FF2B5EF4-FFF2-40B4-BE49-F238E27FC236}">
                  <a16:creationId xmlns:a16="http://schemas.microsoft.com/office/drawing/2014/main" id="{3B20FBE4-D018-47F7-9A80-F6707B2558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9" name="Picture 1898">
              <a:extLst>
                <a:ext uri="{FF2B5EF4-FFF2-40B4-BE49-F238E27FC236}">
                  <a16:creationId xmlns:a16="http://schemas.microsoft.com/office/drawing/2014/main" id="{8481B9FE-BEE2-4556-8783-5327052871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0" name="Picture 1899">
              <a:extLst>
                <a:ext uri="{FF2B5EF4-FFF2-40B4-BE49-F238E27FC236}">
                  <a16:creationId xmlns:a16="http://schemas.microsoft.com/office/drawing/2014/main" id="{873533F2-6B1A-439F-BE91-DA2E687242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1" name="Picture 1900">
              <a:extLst>
                <a:ext uri="{FF2B5EF4-FFF2-40B4-BE49-F238E27FC236}">
                  <a16:creationId xmlns:a16="http://schemas.microsoft.com/office/drawing/2014/main" id="{EA8B9732-A2D7-4301-88B1-E3FB2316FB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2" name="Picture 1901">
              <a:extLst>
                <a:ext uri="{FF2B5EF4-FFF2-40B4-BE49-F238E27FC236}">
                  <a16:creationId xmlns:a16="http://schemas.microsoft.com/office/drawing/2014/main" id="{B5ABB17F-C360-4E2E-BC54-54ACBC399F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04" name="Group 1903">
            <a:extLst>
              <a:ext uri="{FF2B5EF4-FFF2-40B4-BE49-F238E27FC236}">
                <a16:creationId xmlns:a16="http://schemas.microsoft.com/office/drawing/2014/main" id="{C238619E-54EE-4C55-B19B-4514F39ED23D}"/>
              </a:ext>
            </a:extLst>
          </p:cNvPr>
          <p:cNvGrpSpPr/>
          <p:nvPr/>
        </p:nvGrpSpPr>
        <p:grpSpPr>
          <a:xfrm rot="5400000">
            <a:off x="1488842" y="3973921"/>
            <a:ext cx="3299179" cy="174822"/>
            <a:chOff x="5959359" y="5529580"/>
            <a:chExt cx="3299179" cy="174822"/>
          </a:xfrm>
        </p:grpSpPr>
        <p:pic>
          <p:nvPicPr>
            <p:cNvPr id="1905" name="Picture 1904">
              <a:extLst>
                <a:ext uri="{FF2B5EF4-FFF2-40B4-BE49-F238E27FC236}">
                  <a16:creationId xmlns:a16="http://schemas.microsoft.com/office/drawing/2014/main" id="{922AC45B-E8F7-455F-AF8C-76B1CAF2A3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6" name="Picture 1905">
              <a:extLst>
                <a:ext uri="{FF2B5EF4-FFF2-40B4-BE49-F238E27FC236}">
                  <a16:creationId xmlns:a16="http://schemas.microsoft.com/office/drawing/2014/main" id="{A1D82F02-86B6-40B6-945E-2FF944B704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7" name="Picture 1906">
              <a:extLst>
                <a:ext uri="{FF2B5EF4-FFF2-40B4-BE49-F238E27FC236}">
                  <a16:creationId xmlns:a16="http://schemas.microsoft.com/office/drawing/2014/main" id="{CD7E8F6C-53D8-4133-B92C-D4D81F831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8" name="Picture 1907">
              <a:extLst>
                <a:ext uri="{FF2B5EF4-FFF2-40B4-BE49-F238E27FC236}">
                  <a16:creationId xmlns:a16="http://schemas.microsoft.com/office/drawing/2014/main" id="{5E68542B-7DE8-47C5-8F7C-A4C4E82D9A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9" name="Picture 1908">
              <a:extLst>
                <a:ext uri="{FF2B5EF4-FFF2-40B4-BE49-F238E27FC236}">
                  <a16:creationId xmlns:a16="http://schemas.microsoft.com/office/drawing/2014/main" id="{2E2AA4EF-08C1-453E-BA34-9DCA77852C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0" name="Picture 1909">
              <a:extLst>
                <a:ext uri="{FF2B5EF4-FFF2-40B4-BE49-F238E27FC236}">
                  <a16:creationId xmlns:a16="http://schemas.microsoft.com/office/drawing/2014/main" id="{C0B62490-083C-4B14-AE58-4C609DA3B5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1" name="Picture 1910">
              <a:extLst>
                <a:ext uri="{FF2B5EF4-FFF2-40B4-BE49-F238E27FC236}">
                  <a16:creationId xmlns:a16="http://schemas.microsoft.com/office/drawing/2014/main" id="{6BD1858A-92C1-402E-98E6-80BB76DD60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2" name="Picture 1911">
              <a:extLst>
                <a:ext uri="{FF2B5EF4-FFF2-40B4-BE49-F238E27FC236}">
                  <a16:creationId xmlns:a16="http://schemas.microsoft.com/office/drawing/2014/main" id="{8BD8BBF2-AB19-4DFC-A412-9192292B90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14" name="Group 1913">
            <a:extLst>
              <a:ext uri="{FF2B5EF4-FFF2-40B4-BE49-F238E27FC236}">
                <a16:creationId xmlns:a16="http://schemas.microsoft.com/office/drawing/2014/main" id="{278A2C07-3B27-4460-9845-037662527655}"/>
              </a:ext>
            </a:extLst>
          </p:cNvPr>
          <p:cNvGrpSpPr/>
          <p:nvPr/>
        </p:nvGrpSpPr>
        <p:grpSpPr>
          <a:xfrm rot="5400000">
            <a:off x="2390565" y="3973922"/>
            <a:ext cx="3299179" cy="174822"/>
            <a:chOff x="5959359" y="5529580"/>
            <a:chExt cx="3299179" cy="174822"/>
          </a:xfrm>
        </p:grpSpPr>
        <p:pic>
          <p:nvPicPr>
            <p:cNvPr id="1915" name="Picture 1914">
              <a:extLst>
                <a:ext uri="{FF2B5EF4-FFF2-40B4-BE49-F238E27FC236}">
                  <a16:creationId xmlns:a16="http://schemas.microsoft.com/office/drawing/2014/main" id="{DE275A8A-4D83-4992-A48C-5D642AD41D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6" name="Picture 1915">
              <a:extLst>
                <a:ext uri="{FF2B5EF4-FFF2-40B4-BE49-F238E27FC236}">
                  <a16:creationId xmlns:a16="http://schemas.microsoft.com/office/drawing/2014/main" id="{4A3C4CCE-7849-49F3-BD76-5804B9A130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7" name="Picture 1916">
              <a:extLst>
                <a:ext uri="{FF2B5EF4-FFF2-40B4-BE49-F238E27FC236}">
                  <a16:creationId xmlns:a16="http://schemas.microsoft.com/office/drawing/2014/main" id="{57A5B2E7-3C34-40FE-9E1C-068DE7631F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8" name="Picture 1917">
              <a:extLst>
                <a:ext uri="{FF2B5EF4-FFF2-40B4-BE49-F238E27FC236}">
                  <a16:creationId xmlns:a16="http://schemas.microsoft.com/office/drawing/2014/main" id="{6B664091-DD4E-46C1-BD15-68655EFFC9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9" name="Picture 1918">
              <a:extLst>
                <a:ext uri="{FF2B5EF4-FFF2-40B4-BE49-F238E27FC236}">
                  <a16:creationId xmlns:a16="http://schemas.microsoft.com/office/drawing/2014/main" id="{2873EC04-7C66-4F2F-B155-CD988C3F7D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0" name="Picture 1919">
              <a:extLst>
                <a:ext uri="{FF2B5EF4-FFF2-40B4-BE49-F238E27FC236}">
                  <a16:creationId xmlns:a16="http://schemas.microsoft.com/office/drawing/2014/main" id="{71C5F5C8-503E-48EF-BB5C-218B9E250D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1" name="Picture 1920">
              <a:extLst>
                <a:ext uri="{FF2B5EF4-FFF2-40B4-BE49-F238E27FC236}">
                  <a16:creationId xmlns:a16="http://schemas.microsoft.com/office/drawing/2014/main" id="{4C8188D5-FF52-4A03-9846-BFC040A7D2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2" name="Picture 1921">
              <a:extLst>
                <a:ext uri="{FF2B5EF4-FFF2-40B4-BE49-F238E27FC236}">
                  <a16:creationId xmlns:a16="http://schemas.microsoft.com/office/drawing/2014/main" id="{9BE8E4FD-8763-48A4-92A1-603FE451CA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24" name="Group 1923">
            <a:extLst>
              <a:ext uri="{FF2B5EF4-FFF2-40B4-BE49-F238E27FC236}">
                <a16:creationId xmlns:a16="http://schemas.microsoft.com/office/drawing/2014/main" id="{E8E12ACC-FA80-4776-9890-8118D295E90E}"/>
              </a:ext>
            </a:extLst>
          </p:cNvPr>
          <p:cNvGrpSpPr/>
          <p:nvPr/>
        </p:nvGrpSpPr>
        <p:grpSpPr>
          <a:xfrm rot="5400000">
            <a:off x="3286434" y="3973922"/>
            <a:ext cx="3299179" cy="174822"/>
            <a:chOff x="5959359" y="5529580"/>
            <a:chExt cx="3299179" cy="174822"/>
          </a:xfrm>
        </p:grpSpPr>
        <p:pic>
          <p:nvPicPr>
            <p:cNvPr id="1925" name="Picture 1924">
              <a:extLst>
                <a:ext uri="{FF2B5EF4-FFF2-40B4-BE49-F238E27FC236}">
                  <a16:creationId xmlns:a16="http://schemas.microsoft.com/office/drawing/2014/main" id="{BA5D8F55-BD2F-4C6F-BE0D-BEF20D80B3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6" name="Picture 1925">
              <a:extLst>
                <a:ext uri="{FF2B5EF4-FFF2-40B4-BE49-F238E27FC236}">
                  <a16:creationId xmlns:a16="http://schemas.microsoft.com/office/drawing/2014/main" id="{3AEA5B54-0E3C-4CB0-8C8C-2F7C87F26F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7" name="Picture 1926">
              <a:extLst>
                <a:ext uri="{FF2B5EF4-FFF2-40B4-BE49-F238E27FC236}">
                  <a16:creationId xmlns:a16="http://schemas.microsoft.com/office/drawing/2014/main" id="{CD61D23E-838E-4E05-AC9A-A032C86143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8" name="Picture 1927">
              <a:extLst>
                <a:ext uri="{FF2B5EF4-FFF2-40B4-BE49-F238E27FC236}">
                  <a16:creationId xmlns:a16="http://schemas.microsoft.com/office/drawing/2014/main" id="{AD9764D1-B3E9-41A9-82C9-BF77F04F6F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9" name="Picture 1928">
              <a:extLst>
                <a:ext uri="{FF2B5EF4-FFF2-40B4-BE49-F238E27FC236}">
                  <a16:creationId xmlns:a16="http://schemas.microsoft.com/office/drawing/2014/main" id="{30769BB8-CB10-4408-A02A-B61163917A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0" name="Picture 1929">
              <a:extLst>
                <a:ext uri="{FF2B5EF4-FFF2-40B4-BE49-F238E27FC236}">
                  <a16:creationId xmlns:a16="http://schemas.microsoft.com/office/drawing/2014/main" id="{AB1A6B4F-85E8-4ACA-AB46-DA9C31203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1" name="Picture 1930">
              <a:extLst>
                <a:ext uri="{FF2B5EF4-FFF2-40B4-BE49-F238E27FC236}">
                  <a16:creationId xmlns:a16="http://schemas.microsoft.com/office/drawing/2014/main" id="{FEAB0FAC-2F6A-4257-80F6-11D9A6A752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2" name="Picture 1931">
              <a:extLst>
                <a:ext uri="{FF2B5EF4-FFF2-40B4-BE49-F238E27FC236}">
                  <a16:creationId xmlns:a16="http://schemas.microsoft.com/office/drawing/2014/main" id="{BA0E3293-E3C7-41FD-90A2-BCF6B63FEF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34" name="Group 1933">
            <a:extLst>
              <a:ext uri="{FF2B5EF4-FFF2-40B4-BE49-F238E27FC236}">
                <a16:creationId xmlns:a16="http://schemas.microsoft.com/office/drawing/2014/main" id="{B3E20107-7241-4309-8628-DC2A0DE410E6}"/>
              </a:ext>
            </a:extLst>
          </p:cNvPr>
          <p:cNvGrpSpPr/>
          <p:nvPr/>
        </p:nvGrpSpPr>
        <p:grpSpPr>
          <a:xfrm rot="5400000">
            <a:off x="4171559" y="3973922"/>
            <a:ext cx="3299179" cy="174822"/>
            <a:chOff x="5959359" y="5529580"/>
            <a:chExt cx="3299179" cy="174822"/>
          </a:xfrm>
        </p:grpSpPr>
        <p:pic>
          <p:nvPicPr>
            <p:cNvPr id="1935" name="Picture 1934">
              <a:extLst>
                <a:ext uri="{FF2B5EF4-FFF2-40B4-BE49-F238E27FC236}">
                  <a16:creationId xmlns:a16="http://schemas.microsoft.com/office/drawing/2014/main" id="{601BB327-19B2-4358-ACF4-0C283FB5B0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6" name="Picture 1935">
              <a:extLst>
                <a:ext uri="{FF2B5EF4-FFF2-40B4-BE49-F238E27FC236}">
                  <a16:creationId xmlns:a16="http://schemas.microsoft.com/office/drawing/2014/main" id="{A4A9421B-D0F2-435A-9B4D-C2364C300A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7" name="Picture 1936">
              <a:extLst>
                <a:ext uri="{FF2B5EF4-FFF2-40B4-BE49-F238E27FC236}">
                  <a16:creationId xmlns:a16="http://schemas.microsoft.com/office/drawing/2014/main" id="{BEAD9D93-96E9-4006-A579-BFAE51DF39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8" name="Picture 1937">
              <a:extLst>
                <a:ext uri="{FF2B5EF4-FFF2-40B4-BE49-F238E27FC236}">
                  <a16:creationId xmlns:a16="http://schemas.microsoft.com/office/drawing/2014/main" id="{F1E5FDE7-78C4-4A41-A202-1A5E78FCA1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9" name="Picture 1938">
              <a:extLst>
                <a:ext uri="{FF2B5EF4-FFF2-40B4-BE49-F238E27FC236}">
                  <a16:creationId xmlns:a16="http://schemas.microsoft.com/office/drawing/2014/main" id="{39BD28C9-B6C1-4726-94EC-8DEFCB31F9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0" name="Picture 1939">
              <a:extLst>
                <a:ext uri="{FF2B5EF4-FFF2-40B4-BE49-F238E27FC236}">
                  <a16:creationId xmlns:a16="http://schemas.microsoft.com/office/drawing/2014/main" id="{5132732D-7FF9-4FA0-A087-ADBB69C342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1" name="Picture 1940">
              <a:extLst>
                <a:ext uri="{FF2B5EF4-FFF2-40B4-BE49-F238E27FC236}">
                  <a16:creationId xmlns:a16="http://schemas.microsoft.com/office/drawing/2014/main" id="{D6831B05-50DB-404B-A8F9-F1BF94B78A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2" name="Picture 1941">
              <a:extLst>
                <a:ext uri="{FF2B5EF4-FFF2-40B4-BE49-F238E27FC236}">
                  <a16:creationId xmlns:a16="http://schemas.microsoft.com/office/drawing/2014/main" id="{E403A3AE-2673-406F-826F-EB878C06B9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44" name="Group 1943">
            <a:extLst>
              <a:ext uri="{FF2B5EF4-FFF2-40B4-BE49-F238E27FC236}">
                <a16:creationId xmlns:a16="http://schemas.microsoft.com/office/drawing/2014/main" id="{A5F8F0B9-B51C-444F-97CC-C5A8E4B0DF74}"/>
              </a:ext>
            </a:extLst>
          </p:cNvPr>
          <p:cNvGrpSpPr/>
          <p:nvPr/>
        </p:nvGrpSpPr>
        <p:grpSpPr>
          <a:xfrm rot="5400000">
            <a:off x="5067428" y="3973922"/>
            <a:ext cx="3299179" cy="174822"/>
            <a:chOff x="5959359" y="5529580"/>
            <a:chExt cx="3299179" cy="174822"/>
          </a:xfrm>
        </p:grpSpPr>
        <p:pic>
          <p:nvPicPr>
            <p:cNvPr id="1945" name="Picture 1944">
              <a:extLst>
                <a:ext uri="{FF2B5EF4-FFF2-40B4-BE49-F238E27FC236}">
                  <a16:creationId xmlns:a16="http://schemas.microsoft.com/office/drawing/2014/main" id="{47097728-1422-46F9-9B2E-3BCD6890BF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6" name="Picture 1945">
              <a:extLst>
                <a:ext uri="{FF2B5EF4-FFF2-40B4-BE49-F238E27FC236}">
                  <a16:creationId xmlns:a16="http://schemas.microsoft.com/office/drawing/2014/main" id="{F0472352-0D60-47D2-B071-089ED423B7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7" name="Picture 1946">
              <a:extLst>
                <a:ext uri="{FF2B5EF4-FFF2-40B4-BE49-F238E27FC236}">
                  <a16:creationId xmlns:a16="http://schemas.microsoft.com/office/drawing/2014/main" id="{C5D0B97E-60CC-4CE6-971D-9F4367FB53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8" name="Picture 1947">
              <a:extLst>
                <a:ext uri="{FF2B5EF4-FFF2-40B4-BE49-F238E27FC236}">
                  <a16:creationId xmlns:a16="http://schemas.microsoft.com/office/drawing/2014/main" id="{DB54B455-15C5-4F9F-9B24-B368C97A60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9" name="Picture 1948">
              <a:extLst>
                <a:ext uri="{FF2B5EF4-FFF2-40B4-BE49-F238E27FC236}">
                  <a16:creationId xmlns:a16="http://schemas.microsoft.com/office/drawing/2014/main" id="{31E0216C-AD25-4F29-9C34-99F80A0A11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0" name="Picture 1949">
              <a:extLst>
                <a:ext uri="{FF2B5EF4-FFF2-40B4-BE49-F238E27FC236}">
                  <a16:creationId xmlns:a16="http://schemas.microsoft.com/office/drawing/2014/main" id="{3B3F4069-17DA-44DF-A600-1365EAF809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1" name="Picture 1950">
              <a:extLst>
                <a:ext uri="{FF2B5EF4-FFF2-40B4-BE49-F238E27FC236}">
                  <a16:creationId xmlns:a16="http://schemas.microsoft.com/office/drawing/2014/main" id="{16134B22-D41F-4C87-8468-0065CE1A01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2" name="Picture 1951">
              <a:extLst>
                <a:ext uri="{FF2B5EF4-FFF2-40B4-BE49-F238E27FC236}">
                  <a16:creationId xmlns:a16="http://schemas.microsoft.com/office/drawing/2014/main" id="{1A23670C-AB18-4425-A556-CA612F5C0B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54" name="Group 1953">
            <a:extLst>
              <a:ext uri="{FF2B5EF4-FFF2-40B4-BE49-F238E27FC236}">
                <a16:creationId xmlns:a16="http://schemas.microsoft.com/office/drawing/2014/main" id="{3343010A-C6BB-4F8C-8B9C-2BE8F5C7D89C}"/>
              </a:ext>
            </a:extLst>
          </p:cNvPr>
          <p:cNvGrpSpPr/>
          <p:nvPr/>
        </p:nvGrpSpPr>
        <p:grpSpPr>
          <a:xfrm rot="5400000">
            <a:off x="5967426" y="3972185"/>
            <a:ext cx="3299179" cy="174822"/>
            <a:chOff x="5959359" y="5529580"/>
            <a:chExt cx="3299179" cy="174822"/>
          </a:xfrm>
        </p:grpSpPr>
        <p:pic>
          <p:nvPicPr>
            <p:cNvPr id="1955" name="Picture 1954">
              <a:extLst>
                <a:ext uri="{FF2B5EF4-FFF2-40B4-BE49-F238E27FC236}">
                  <a16:creationId xmlns:a16="http://schemas.microsoft.com/office/drawing/2014/main" id="{420EF186-4A97-46AC-8692-C27BF2FDA1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6" name="Picture 1955">
              <a:extLst>
                <a:ext uri="{FF2B5EF4-FFF2-40B4-BE49-F238E27FC236}">
                  <a16:creationId xmlns:a16="http://schemas.microsoft.com/office/drawing/2014/main" id="{A88A3D06-346C-4A1C-B37C-200C12CC2E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7" name="Picture 1956">
              <a:extLst>
                <a:ext uri="{FF2B5EF4-FFF2-40B4-BE49-F238E27FC236}">
                  <a16:creationId xmlns:a16="http://schemas.microsoft.com/office/drawing/2014/main" id="{FB558B1E-4F3C-45A7-8A35-513B85FD03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8" name="Picture 1957">
              <a:extLst>
                <a:ext uri="{FF2B5EF4-FFF2-40B4-BE49-F238E27FC236}">
                  <a16:creationId xmlns:a16="http://schemas.microsoft.com/office/drawing/2014/main" id="{71CC7F87-2361-4101-8B0E-9B76C27F12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9" name="Picture 1958">
              <a:extLst>
                <a:ext uri="{FF2B5EF4-FFF2-40B4-BE49-F238E27FC236}">
                  <a16:creationId xmlns:a16="http://schemas.microsoft.com/office/drawing/2014/main" id="{F970CC78-B1C6-4C3F-9881-98C9B7840C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0" name="Picture 1959">
              <a:extLst>
                <a:ext uri="{FF2B5EF4-FFF2-40B4-BE49-F238E27FC236}">
                  <a16:creationId xmlns:a16="http://schemas.microsoft.com/office/drawing/2014/main" id="{2135142C-BE06-4015-A08D-3CA1D5B3FA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1" name="Picture 1960">
              <a:extLst>
                <a:ext uri="{FF2B5EF4-FFF2-40B4-BE49-F238E27FC236}">
                  <a16:creationId xmlns:a16="http://schemas.microsoft.com/office/drawing/2014/main" id="{D41FE7C4-10D9-4E64-953C-D5A7460062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2" name="Picture 1961">
              <a:extLst>
                <a:ext uri="{FF2B5EF4-FFF2-40B4-BE49-F238E27FC236}">
                  <a16:creationId xmlns:a16="http://schemas.microsoft.com/office/drawing/2014/main" id="{56659DD3-414B-4F9F-840E-3855C17B7A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64" name="Group 1963">
            <a:extLst>
              <a:ext uri="{FF2B5EF4-FFF2-40B4-BE49-F238E27FC236}">
                <a16:creationId xmlns:a16="http://schemas.microsoft.com/office/drawing/2014/main" id="{9B030D8E-A2B4-4F1F-A106-346E2BC145E9}"/>
              </a:ext>
            </a:extLst>
          </p:cNvPr>
          <p:cNvGrpSpPr/>
          <p:nvPr/>
        </p:nvGrpSpPr>
        <p:grpSpPr>
          <a:xfrm rot="5400000">
            <a:off x="6863295" y="3972185"/>
            <a:ext cx="3299179" cy="174822"/>
            <a:chOff x="5959359" y="5529580"/>
            <a:chExt cx="3299179" cy="174822"/>
          </a:xfrm>
        </p:grpSpPr>
        <p:pic>
          <p:nvPicPr>
            <p:cNvPr id="1965" name="Picture 1964">
              <a:extLst>
                <a:ext uri="{FF2B5EF4-FFF2-40B4-BE49-F238E27FC236}">
                  <a16:creationId xmlns:a16="http://schemas.microsoft.com/office/drawing/2014/main" id="{0DEC7A64-CAE2-4537-B0A1-8C63726947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6" name="Picture 1965">
              <a:extLst>
                <a:ext uri="{FF2B5EF4-FFF2-40B4-BE49-F238E27FC236}">
                  <a16:creationId xmlns:a16="http://schemas.microsoft.com/office/drawing/2014/main" id="{FA605571-D701-4464-AB90-8872D40FF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7" name="Picture 1966">
              <a:extLst>
                <a:ext uri="{FF2B5EF4-FFF2-40B4-BE49-F238E27FC236}">
                  <a16:creationId xmlns:a16="http://schemas.microsoft.com/office/drawing/2014/main" id="{92671587-A2E9-4992-83F0-809B11A375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8" name="Picture 1967">
              <a:extLst>
                <a:ext uri="{FF2B5EF4-FFF2-40B4-BE49-F238E27FC236}">
                  <a16:creationId xmlns:a16="http://schemas.microsoft.com/office/drawing/2014/main" id="{6119130C-6CBE-416C-93F6-28698D52FA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9" name="Picture 1968">
              <a:extLst>
                <a:ext uri="{FF2B5EF4-FFF2-40B4-BE49-F238E27FC236}">
                  <a16:creationId xmlns:a16="http://schemas.microsoft.com/office/drawing/2014/main" id="{B36561DA-4516-4AE0-B946-C651D47B2C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0" name="Picture 1969">
              <a:extLst>
                <a:ext uri="{FF2B5EF4-FFF2-40B4-BE49-F238E27FC236}">
                  <a16:creationId xmlns:a16="http://schemas.microsoft.com/office/drawing/2014/main" id="{7C5F034F-3D63-43FB-86E5-8A19D1C087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1" name="Picture 1970">
              <a:extLst>
                <a:ext uri="{FF2B5EF4-FFF2-40B4-BE49-F238E27FC236}">
                  <a16:creationId xmlns:a16="http://schemas.microsoft.com/office/drawing/2014/main" id="{5C933AEE-3920-4D99-8904-D7BC40F19C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2" name="Picture 1971">
              <a:extLst>
                <a:ext uri="{FF2B5EF4-FFF2-40B4-BE49-F238E27FC236}">
                  <a16:creationId xmlns:a16="http://schemas.microsoft.com/office/drawing/2014/main" id="{E2A2BCEA-6163-4780-BE65-E257985DD6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74" name="Group 1973">
            <a:extLst>
              <a:ext uri="{FF2B5EF4-FFF2-40B4-BE49-F238E27FC236}">
                <a16:creationId xmlns:a16="http://schemas.microsoft.com/office/drawing/2014/main" id="{0658B26D-30F7-45FF-B129-3CB03D93E14B}"/>
              </a:ext>
            </a:extLst>
          </p:cNvPr>
          <p:cNvGrpSpPr/>
          <p:nvPr/>
        </p:nvGrpSpPr>
        <p:grpSpPr>
          <a:xfrm rot="5400000">
            <a:off x="7748420" y="3972186"/>
            <a:ext cx="3299179" cy="174822"/>
            <a:chOff x="5959359" y="5529580"/>
            <a:chExt cx="3299179" cy="174822"/>
          </a:xfrm>
        </p:grpSpPr>
        <p:pic>
          <p:nvPicPr>
            <p:cNvPr id="1975" name="Picture 1974">
              <a:extLst>
                <a:ext uri="{FF2B5EF4-FFF2-40B4-BE49-F238E27FC236}">
                  <a16:creationId xmlns:a16="http://schemas.microsoft.com/office/drawing/2014/main" id="{CD2372F4-B4D5-4742-80B0-5FA2220B9B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6" name="Picture 1975">
              <a:extLst>
                <a:ext uri="{FF2B5EF4-FFF2-40B4-BE49-F238E27FC236}">
                  <a16:creationId xmlns:a16="http://schemas.microsoft.com/office/drawing/2014/main" id="{C8B441D6-C072-415B-9660-374D34F471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7" name="Picture 1976">
              <a:extLst>
                <a:ext uri="{FF2B5EF4-FFF2-40B4-BE49-F238E27FC236}">
                  <a16:creationId xmlns:a16="http://schemas.microsoft.com/office/drawing/2014/main" id="{934B1DAD-8963-4B5D-A6A3-CFD6755C58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8" name="Picture 1977">
              <a:extLst>
                <a:ext uri="{FF2B5EF4-FFF2-40B4-BE49-F238E27FC236}">
                  <a16:creationId xmlns:a16="http://schemas.microsoft.com/office/drawing/2014/main" id="{0D6CE648-C9F5-455B-BA35-05923D0A91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9" name="Picture 1978">
              <a:extLst>
                <a:ext uri="{FF2B5EF4-FFF2-40B4-BE49-F238E27FC236}">
                  <a16:creationId xmlns:a16="http://schemas.microsoft.com/office/drawing/2014/main" id="{296617AE-5BE3-485D-886A-8EDC36AC0D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0" name="Picture 1979">
              <a:extLst>
                <a:ext uri="{FF2B5EF4-FFF2-40B4-BE49-F238E27FC236}">
                  <a16:creationId xmlns:a16="http://schemas.microsoft.com/office/drawing/2014/main" id="{59F6D835-A23E-4E9D-9022-02CE18D0FC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1" name="Picture 1980">
              <a:extLst>
                <a:ext uri="{FF2B5EF4-FFF2-40B4-BE49-F238E27FC236}">
                  <a16:creationId xmlns:a16="http://schemas.microsoft.com/office/drawing/2014/main" id="{53896905-6A6D-492F-8707-6E4E046454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2" name="Picture 1981">
              <a:extLst>
                <a:ext uri="{FF2B5EF4-FFF2-40B4-BE49-F238E27FC236}">
                  <a16:creationId xmlns:a16="http://schemas.microsoft.com/office/drawing/2014/main" id="{2D296D31-E080-4DA9-A07A-5B232F44FA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84" name="Group 1983">
            <a:extLst>
              <a:ext uri="{FF2B5EF4-FFF2-40B4-BE49-F238E27FC236}">
                <a16:creationId xmlns:a16="http://schemas.microsoft.com/office/drawing/2014/main" id="{268A96E2-A502-4956-BA12-60C3BEF66060}"/>
              </a:ext>
            </a:extLst>
          </p:cNvPr>
          <p:cNvGrpSpPr/>
          <p:nvPr/>
        </p:nvGrpSpPr>
        <p:grpSpPr>
          <a:xfrm rot="5400000">
            <a:off x="8630503" y="3972186"/>
            <a:ext cx="3299179" cy="174822"/>
            <a:chOff x="5959359" y="5529580"/>
            <a:chExt cx="3299179" cy="174822"/>
          </a:xfrm>
        </p:grpSpPr>
        <p:pic>
          <p:nvPicPr>
            <p:cNvPr id="1985" name="Picture 1984">
              <a:extLst>
                <a:ext uri="{FF2B5EF4-FFF2-40B4-BE49-F238E27FC236}">
                  <a16:creationId xmlns:a16="http://schemas.microsoft.com/office/drawing/2014/main" id="{8802B501-9B7D-4AD3-A55B-BC50C74D16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6" name="Picture 1985">
              <a:extLst>
                <a:ext uri="{FF2B5EF4-FFF2-40B4-BE49-F238E27FC236}">
                  <a16:creationId xmlns:a16="http://schemas.microsoft.com/office/drawing/2014/main" id="{0AD69D0C-D1F4-454B-959C-C55997B38B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7" name="Picture 1986">
              <a:extLst>
                <a:ext uri="{FF2B5EF4-FFF2-40B4-BE49-F238E27FC236}">
                  <a16:creationId xmlns:a16="http://schemas.microsoft.com/office/drawing/2014/main" id="{C6CBD1CE-F26E-451F-B14C-D92605DCF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8" name="Picture 1987">
              <a:extLst>
                <a:ext uri="{FF2B5EF4-FFF2-40B4-BE49-F238E27FC236}">
                  <a16:creationId xmlns:a16="http://schemas.microsoft.com/office/drawing/2014/main" id="{2C549D3F-E2F3-49B6-892E-F6D366E606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9" name="Picture 1988">
              <a:extLst>
                <a:ext uri="{FF2B5EF4-FFF2-40B4-BE49-F238E27FC236}">
                  <a16:creationId xmlns:a16="http://schemas.microsoft.com/office/drawing/2014/main" id="{FE60CAB2-EA0E-49FF-B875-C95121C5A6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0" name="Picture 1989">
              <a:extLst>
                <a:ext uri="{FF2B5EF4-FFF2-40B4-BE49-F238E27FC236}">
                  <a16:creationId xmlns:a16="http://schemas.microsoft.com/office/drawing/2014/main" id="{2E02E35E-4FA5-4935-8281-825AFE0746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1" name="Picture 1990">
              <a:extLst>
                <a:ext uri="{FF2B5EF4-FFF2-40B4-BE49-F238E27FC236}">
                  <a16:creationId xmlns:a16="http://schemas.microsoft.com/office/drawing/2014/main" id="{9864AD90-BB03-489C-9EEE-87B2BDB8CC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2" name="Picture 1991">
              <a:extLst>
                <a:ext uri="{FF2B5EF4-FFF2-40B4-BE49-F238E27FC236}">
                  <a16:creationId xmlns:a16="http://schemas.microsoft.com/office/drawing/2014/main" id="{9293FFD6-895E-493B-9454-CBAE80FD31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42406430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7 L 0.01927 -0.03796 C 0.02331 -0.0463 0.0293 -0.05046 0.03581 -0.05046 C 0.04297 -0.05046 0.04883 -0.0463 0.05286 -0.03796 L 0.07253 -3.7037E-7 " pathEditMode="relative" rAng="0" ptsTypes="AAAAA">
                                      <p:cBhvr>
                                        <p:cTn id="2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7037E-7 L 0.0918 -0.03773 C 0.09596 -0.04606 0.10221 -0.05046 0.10846 -0.05046 C 0.11588 -0.05046 0.12174 -0.04606 0.12578 -0.03773 L 0.14583 -3.7037E-7 " pathEditMode="relative" rAng="0" ptsTypes="AAAAA">
                                      <p:cBhvr>
                                        <p:cTn id="4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7 L 0.16575 -0.03819 C 0.17005 -0.0463 0.1763 -0.05046 0.18281 -0.05046 C 0.19036 -0.05046 0.19635 -0.0463 0.20052 -0.03819 L 0.2207 -3.7037E-7 " pathEditMode="relative" rAng="0" ptsTypes="AAAAA">
                                      <p:cBhvr>
                                        <p:cTn id="6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7 L 0.2401 -0.03843 C 0.24401 -0.04699 0.25026 -0.05116 0.25677 -0.05116 C 0.26419 -0.05116 0.27005 -0.04699 0.27396 -0.03843 L 0.29388 -3.7037E-7 " pathEditMode="relative" rAng="0" ptsTypes="AAAAA">
                                      <p:cBhvr>
                                        <p:cTn id="83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5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7 L 0.31341 -0.03843 C 0.31745 -0.04722 0.3237 -0.05116 0.33008 -0.05116 C 0.33737 -0.05116 0.34336 -0.04722 0.3474 -0.03843 L 0.36719 -3.7037E-7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500"/>
                            </p:stCondLst>
                            <p:childTnLst>
                              <p:par>
                                <p:cTn id="1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7 L 0.38672 -0.0375 C 0.39075 -0.04583 0.39687 -0.05023 0.40338 -0.05023 C 0.41068 -0.05023 0.41654 -0.04583 0.42057 -0.0375 L 0.44036 -3.7037E-7 " pathEditMode="relative" rAng="0" ptsTypes="AAAAA">
                                      <p:cBhvr>
                                        <p:cTn id="125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0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500"/>
                                        <p:tgtEl>
                                          <p:spTgt spid="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500"/>
                            </p:stCondLst>
                            <p:childTnLst>
                              <p:par>
                                <p:cTn id="1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7 L 0.4599 -0.03819 C 0.46393 -0.04676 0.47005 -0.05116 0.47656 -0.05116 C 0.48385 -0.05116 0.48971 -0.04676 0.49375 -0.03819 L 0.51354 -3.7037E-7 " pathEditMode="relative" rAng="0" ptsTypes="AAAAA">
                                      <p:cBhvr>
                                        <p:cTn id="14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00"/>
                            </p:stCondLst>
                            <p:childTnLst>
                              <p:par>
                                <p:cTn id="1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500"/>
                                        <p:tgtEl>
                                          <p:spTgt spid="1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500"/>
                            </p:stCondLst>
                            <p:childTnLst>
                              <p:par>
                                <p:cTn id="1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7037E-7 L 0.53307 -0.0375 C 0.53724 -0.04583 0.54336 -0.05023 0.54974 -0.05023 C 0.55716 -0.05023 0.56302 -0.04583 0.56706 -0.0375 L 0.58685 -3.7037E-7 " pathEditMode="relative" rAng="0" ptsTypes="AAAAA">
                                      <p:cBhvr>
                                        <p:cTn id="167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500"/>
                                        <p:tgtEl>
                                          <p:spTgt spid="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500"/>
                            </p:stCondLst>
                            <p:childTnLst>
                              <p:par>
                                <p:cTn id="1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37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7037E-7 L 0.60638 -0.03819 C 0.61042 -0.04676 0.61654 -0.05116 0.62305 -0.05116 C 0.63034 -0.05116 0.6362 -0.04676 0.64023 -0.03819 L 0.66003 -3.7037E-7 " pathEditMode="relative" rAng="0" ptsTypes="AAAAA">
                                      <p:cBhvr>
                                        <p:cTn id="18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>
                            <p:stCondLst>
                              <p:cond delay="1000"/>
                            </p:stCondLst>
                            <p:childTnLst>
                              <p:par>
                                <p:cTn id="1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500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1500"/>
                            </p:stCondLst>
                            <p:childTnLst>
                              <p:par>
                                <p:cTn id="19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1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37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3 -3.7037E-7 L 0.67956 -0.03819 C 0.68359 -0.04676 0.68971 -0.05116 0.69622 -0.05116 C 0.70351 -0.05116 0.70937 -0.04676 0.71354 -0.03819 L 0.7332 -3.7037E-7 " pathEditMode="relative" rAng="0" ptsTypes="AAAAA">
                                      <p:cBhvr>
                                        <p:cTn id="209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3" dur="500"/>
                                        <p:tgtEl>
                                          <p:spTgt spid="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1500"/>
                            </p:stCondLst>
                            <p:childTnLst>
                              <p:par>
                                <p:cTn id="2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1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37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7037E-7 L 0.75273 -0.0375 C 0.75677 -0.04583 0.76302 -0.05023 0.7694 -0.05023 C 0.77682 -0.05023 0.78268 -0.04583 0.78672 -0.0375 L 0.80651 -3.7037E-7 " pathEditMode="relative" rAng="0" ptsTypes="AAAAA">
                                      <p:cBhvr>
                                        <p:cTn id="23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1000"/>
                            </p:stCondLst>
                            <p:childTnLst>
                              <p:par>
                                <p:cTn id="2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4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>
                            <p:stCondLst>
                              <p:cond delay="1500"/>
                            </p:stCondLst>
                            <p:childTnLst>
                              <p:par>
                                <p:cTn id="2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1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" presetID="37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7037E-7 L 0.82604 -0.03819 C 0.83008 -0.04676 0.8362 -0.05116 0.84271 -0.05116 C 0.85 -0.05116 0.85586 -0.04676 0.8599 -0.03819 L 0.87969 -3.7037E-7 " pathEditMode="relative" rAng="0" ptsTypes="AAAAA">
                                      <p:cBhvr>
                                        <p:cTn id="25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1000"/>
                            </p:stCondLst>
                            <p:childTnLst>
                              <p:par>
                                <p:cTn id="2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5" dur="500"/>
                                        <p:tgtEl>
                                          <p:spTgt spid="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>
                            <p:stCondLst>
                              <p:cond delay="1500"/>
                            </p:stCondLst>
                            <p:childTnLst>
                              <p:par>
                                <p:cTn id="2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4" grpId="0" animBg="1"/>
      <p:bldP spid="1767" grpId="0" animBg="1"/>
      <p:bldP spid="1785" grpId="0" animBg="1"/>
      <p:bldP spid="1821" grpId="0" animBg="1"/>
      <p:bldP spid="1827" grpId="0" animBg="1"/>
      <p:bldP spid="1833" grpId="0" animBg="1"/>
      <p:bldP spid="1839" grpId="0" animBg="1"/>
      <p:bldP spid="1845" grpId="0" animBg="1"/>
      <p:bldP spid="1851" grpId="0" animBg="1"/>
      <p:bldP spid="1857" grpId="0" animBg="1"/>
      <p:bldP spid="1863" grpId="0" animBg="1"/>
      <p:bldP spid="1869" grpId="0" animBg="1"/>
      <p:bldP spid="1775" grpId="0" animBg="1"/>
      <p:bldP spid="1775" grpId="1" animBg="1"/>
      <p:bldP spid="1775" grpId="2" animBg="1"/>
      <p:bldP spid="1775" grpId="3" animBg="1"/>
      <p:bldP spid="1775" grpId="4" animBg="1"/>
      <p:bldP spid="1775" grpId="5" animBg="1"/>
      <p:bldP spid="1775" grpId="6" animBg="1"/>
      <p:bldP spid="1775" grpId="7" animBg="1"/>
      <p:bldP spid="1775" grpId="8" animBg="1"/>
      <p:bldP spid="1775" grpId="9" animBg="1"/>
      <p:bldP spid="1775" grpId="10" animBg="1"/>
      <p:bldP spid="1775" grpId="11" animBg="1"/>
      <p:bldP spid="1775" grpId="12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52DAE2DF-DE9E-4B94-9F77-B0699CAC8CE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7738" y="140477"/>
            <a:ext cx="11835329" cy="510433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A821E78-5292-4926-9A01-D9AEC91CE84C}"/>
              </a:ext>
            </a:extLst>
          </p:cNvPr>
          <p:cNvSpPr txBox="1"/>
          <p:nvPr/>
        </p:nvSpPr>
        <p:spPr>
          <a:xfrm>
            <a:off x="8961678" y="3942696"/>
            <a:ext cx="5425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BBF6FA8-57B5-4D6F-8530-0AE800B55116}"/>
              </a:ext>
            </a:extLst>
          </p:cNvPr>
          <p:cNvSpPr txBox="1"/>
          <p:nvPr/>
        </p:nvSpPr>
        <p:spPr>
          <a:xfrm>
            <a:off x="1785022" y="1947641"/>
            <a:ext cx="305021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x 8 = 5 6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0574F24-4D1D-4209-86E6-586697120C89}"/>
              </a:ext>
            </a:extLst>
          </p:cNvPr>
          <p:cNvSpPr/>
          <p:nvPr/>
        </p:nvSpPr>
        <p:spPr>
          <a:xfrm>
            <a:off x="1524000" y="569843"/>
            <a:ext cx="2782957" cy="6096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9AEB0C1-9971-45B2-90E0-C22131F8BF24}"/>
              </a:ext>
            </a:extLst>
          </p:cNvPr>
          <p:cNvSpPr txBox="1"/>
          <p:nvPr/>
        </p:nvSpPr>
        <p:spPr>
          <a:xfrm>
            <a:off x="1671801" y="610365"/>
            <a:ext cx="176202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56 </a:t>
            </a:r>
            <a:r>
              <a:rPr lang="en-GB" sz="3600" dirty="0">
                <a:latin typeface="Calibri" panose="020F0502020204030204" pitchFamily="34" charset="0"/>
              </a:rPr>
              <a:t>÷ 8 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D0651F3-7D28-4A74-9B7C-50E2F150862E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2017WDN</a:t>
            </a:r>
          </a:p>
        </p:txBody>
      </p:sp>
    </p:spTree>
    <p:extLst>
      <p:ext uri="{BB962C8B-B14F-4D97-AF65-F5344CB8AC3E}">
        <p14:creationId xmlns:p14="http://schemas.microsoft.com/office/powerpoint/2010/main" val="27943753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57C6112-0CD9-4E3D-87AB-7C1D26D9C1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by grouping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2FD781A-F46D-46E6-8849-A5A9CEE6F7B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87750251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723CB288-C5FE-4E42-B7C2-1B9B76FFDBE7}"/>
              </a:ext>
            </a:extLst>
          </p:cNvPr>
          <p:cNvGrpSpPr/>
          <p:nvPr/>
        </p:nvGrpSpPr>
        <p:grpSpPr>
          <a:xfrm>
            <a:off x="201197" y="497662"/>
            <a:ext cx="2814999" cy="817087"/>
            <a:chOff x="255525" y="372323"/>
            <a:chExt cx="2577775" cy="1134018"/>
          </a:xfrm>
        </p:grpSpPr>
        <p:sp>
          <p:nvSpPr>
            <p:cNvPr id="272" name="Rectangle: Rounded Corners 271">
              <a:extLst>
                <a:ext uri="{FF2B5EF4-FFF2-40B4-BE49-F238E27FC236}">
                  <a16:creationId xmlns:a16="http://schemas.microsoft.com/office/drawing/2014/main" id="{F69C3230-A304-4302-8D98-D7A498B672A8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6C251BAD-2652-40C4-AD56-93EC70760FBA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 </a:t>
              </a:r>
              <a:r>
                <a:rPr lang="en-GB" sz="3600" dirty="0">
                  <a:latin typeface="Calibri" panose="020F0502020204030204" pitchFamily="34" charset="0"/>
                </a:rPr>
                <a:t>÷ 4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</a:t>
              </a:r>
            </a:p>
          </p:txBody>
        </p:sp>
      </p:grpSp>
      <p:sp>
        <p:nvSpPr>
          <p:cNvPr id="274" name="Rectangle 273">
            <a:extLst>
              <a:ext uri="{FF2B5EF4-FFF2-40B4-BE49-F238E27FC236}">
                <a16:creationId xmlns:a16="http://schemas.microsoft.com/office/drawing/2014/main" id="{7E0DAAB7-D60C-414B-B707-7EA0F3971208}"/>
              </a:ext>
            </a:extLst>
          </p:cNvPr>
          <p:cNvSpPr/>
          <p:nvPr/>
        </p:nvSpPr>
        <p:spPr>
          <a:xfrm>
            <a:off x="1939678" y="620676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91ACB1A5-EF5A-45DF-BD17-26114629925A}"/>
              </a:ext>
            </a:extLst>
          </p:cNvPr>
          <p:cNvSpPr txBox="1"/>
          <p:nvPr/>
        </p:nvSpPr>
        <p:spPr>
          <a:xfrm>
            <a:off x="2154908" y="598485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</a:t>
            </a:r>
          </a:p>
        </p:txBody>
      </p:sp>
      <p:pic>
        <p:nvPicPr>
          <p:cNvPr id="281" name="Picture 280">
            <a:extLst>
              <a:ext uri="{FF2B5EF4-FFF2-40B4-BE49-F238E27FC236}">
                <a16:creationId xmlns:a16="http://schemas.microsoft.com/office/drawing/2014/main" id="{41065D22-BE65-4C6E-9E21-B374713D64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1968952" y="152635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82" name="Picture 281">
            <a:extLst>
              <a:ext uri="{FF2B5EF4-FFF2-40B4-BE49-F238E27FC236}">
                <a16:creationId xmlns:a16="http://schemas.microsoft.com/office/drawing/2014/main" id="{FED3CDAA-447A-4147-8443-E23D713F82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1507808" y="152939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83" name="Picture 282">
            <a:extLst>
              <a:ext uri="{FF2B5EF4-FFF2-40B4-BE49-F238E27FC236}">
                <a16:creationId xmlns:a16="http://schemas.microsoft.com/office/drawing/2014/main" id="{6ECFCD85-43C5-4A72-9365-BCE384BB61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1061409" y="152939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84" name="Picture 283">
            <a:extLst>
              <a:ext uri="{FF2B5EF4-FFF2-40B4-BE49-F238E27FC236}">
                <a16:creationId xmlns:a16="http://schemas.microsoft.com/office/drawing/2014/main" id="{043D61FC-2F81-4A13-BA4D-A07ECF5EC1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615010" y="152883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303" name="Group 302">
            <a:extLst>
              <a:ext uri="{FF2B5EF4-FFF2-40B4-BE49-F238E27FC236}">
                <a16:creationId xmlns:a16="http://schemas.microsoft.com/office/drawing/2014/main" id="{05485350-FF61-46AB-8381-00941A97D8B6}"/>
              </a:ext>
            </a:extLst>
          </p:cNvPr>
          <p:cNvGrpSpPr/>
          <p:nvPr/>
        </p:nvGrpSpPr>
        <p:grpSpPr>
          <a:xfrm>
            <a:off x="173269" y="2716507"/>
            <a:ext cx="2814999" cy="817087"/>
            <a:chOff x="255525" y="372323"/>
            <a:chExt cx="2577775" cy="1134018"/>
          </a:xfrm>
        </p:grpSpPr>
        <p:sp>
          <p:nvSpPr>
            <p:cNvPr id="304" name="Rectangle: Rounded Corners 303">
              <a:extLst>
                <a:ext uri="{FF2B5EF4-FFF2-40B4-BE49-F238E27FC236}">
                  <a16:creationId xmlns:a16="http://schemas.microsoft.com/office/drawing/2014/main" id="{4751B5FF-4D70-4FD8-8EA7-0020DC9B8148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054AA028-084B-44EF-BFDD-031356475EA1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20 </a:t>
              </a:r>
              <a:r>
                <a:rPr lang="en-GB" sz="3600" dirty="0">
                  <a:latin typeface="Calibri" panose="020F0502020204030204" pitchFamily="34" charset="0"/>
                </a:rPr>
                <a:t>÷ 5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</a:t>
              </a:r>
            </a:p>
          </p:txBody>
        </p:sp>
      </p:grpSp>
      <p:sp>
        <p:nvSpPr>
          <p:cNvPr id="306" name="Rectangle 305">
            <a:extLst>
              <a:ext uri="{FF2B5EF4-FFF2-40B4-BE49-F238E27FC236}">
                <a16:creationId xmlns:a16="http://schemas.microsoft.com/office/drawing/2014/main" id="{63417820-59A4-4815-B38B-954887AC6774}"/>
              </a:ext>
            </a:extLst>
          </p:cNvPr>
          <p:cNvSpPr/>
          <p:nvPr/>
        </p:nvSpPr>
        <p:spPr>
          <a:xfrm>
            <a:off x="1911750" y="2839521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A1C7B274-2A7B-4AB6-A316-FD216BD48D01}"/>
              </a:ext>
            </a:extLst>
          </p:cNvPr>
          <p:cNvSpPr txBox="1"/>
          <p:nvPr/>
        </p:nvSpPr>
        <p:spPr>
          <a:xfrm>
            <a:off x="2126980" y="2817330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</a:t>
            </a:r>
          </a:p>
        </p:txBody>
      </p:sp>
      <p:pic>
        <p:nvPicPr>
          <p:cNvPr id="311" name="Picture 310">
            <a:extLst>
              <a:ext uri="{FF2B5EF4-FFF2-40B4-BE49-F238E27FC236}">
                <a16:creationId xmlns:a16="http://schemas.microsoft.com/office/drawing/2014/main" id="{EBE125A2-B29D-49AB-98F9-4AC078C9C6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2403527" y="374443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2" name="Picture 311">
            <a:extLst>
              <a:ext uri="{FF2B5EF4-FFF2-40B4-BE49-F238E27FC236}">
                <a16:creationId xmlns:a16="http://schemas.microsoft.com/office/drawing/2014/main" id="{F8A9EC39-1FE2-4244-B18A-9DAACD30F6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1968041" y="374443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3" name="Picture 312">
            <a:extLst>
              <a:ext uri="{FF2B5EF4-FFF2-40B4-BE49-F238E27FC236}">
                <a16:creationId xmlns:a16="http://schemas.microsoft.com/office/drawing/2014/main" id="{1AD77B9D-CEAC-4474-BC24-2BDC35E10AA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1506897" y="374748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4" name="Picture 313">
            <a:extLst>
              <a:ext uri="{FF2B5EF4-FFF2-40B4-BE49-F238E27FC236}">
                <a16:creationId xmlns:a16="http://schemas.microsoft.com/office/drawing/2014/main" id="{B22E0EC6-2CD3-43E7-87E9-625B9DFC23E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1060498" y="374748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5" name="Picture 314">
            <a:extLst>
              <a:ext uri="{FF2B5EF4-FFF2-40B4-BE49-F238E27FC236}">
                <a16:creationId xmlns:a16="http://schemas.microsoft.com/office/drawing/2014/main" id="{3B9C5944-6AD2-42D1-94B6-8F32B477C4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611718" y="374692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332" name="Group 331">
            <a:extLst>
              <a:ext uri="{FF2B5EF4-FFF2-40B4-BE49-F238E27FC236}">
                <a16:creationId xmlns:a16="http://schemas.microsoft.com/office/drawing/2014/main" id="{5ADB4A78-763B-43D7-B45C-3182175AD385}"/>
              </a:ext>
            </a:extLst>
          </p:cNvPr>
          <p:cNvGrpSpPr/>
          <p:nvPr/>
        </p:nvGrpSpPr>
        <p:grpSpPr>
          <a:xfrm>
            <a:off x="173269" y="4961918"/>
            <a:ext cx="2814999" cy="817087"/>
            <a:chOff x="255525" y="372323"/>
            <a:chExt cx="2577775" cy="1134018"/>
          </a:xfrm>
        </p:grpSpPr>
        <p:sp>
          <p:nvSpPr>
            <p:cNvPr id="333" name="Rectangle: Rounded Corners 332">
              <a:extLst>
                <a:ext uri="{FF2B5EF4-FFF2-40B4-BE49-F238E27FC236}">
                  <a16:creationId xmlns:a16="http://schemas.microsoft.com/office/drawing/2014/main" id="{4B5C4F35-6C53-4FD6-9120-0ADE4EE1376D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840C339B-D175-46A9-8E61-C8C8A678F97B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18 </a:t>
              </a:r>
              <a:r>
                <a:rPr lang="en-GB" sz="3600" dirty="0">
                  <a:latin typeface="Calibri" panose="020F0502020204030204" pitchFamily="34" charset="0"/>
                </a:rPr>
                <a:t>÷ 2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</a:t>
              </a:r>
            </a:p>
          </p:txBody>
        </p:sp>
      </p:grpSp>
      <p:sp>
        <p:nvSpPr>
          <p:cNvPr id="335" name="Rectangle 334">
            <a:extLst>
              <a:ext uri="{FF2B5EF4-FFF2-40B4-BE49-F238E27FC236}">
                <a16:creationId xmlns:a16="http://schemas.microsoft.com/office/drawing/2014/main" id="{EE109D61-30A9-4216-B889-F105CE2235F4}"/>
              </a:ext>
            </a:extLst>
          </p:cNvPr>
          <p:cNvSpPr/>
          <p:nvPr/>
        </p:nvSpPr>
        <p:spPr>
          <a:xfrm>
            <a:off x="1911750" y="5084932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BE8D5D2C-E1DF-4A3A-984E-4D9B0AFCE658}"/>
              </a:ext>
            </a:extLst>
          </p:cNvPr>
          <p:cNvSpPr txBox="1"/>
          <p:nvPr/>
        </p:nvSpPr>
        <p:spPr>
          <a:xfrm>
            <a:off x="2126980" y="5062741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</a:t>
            </a:r>
          </a:p>
        </p:txBody>
      </p:sp>
      <p:pic>
        <p:nvPicPr>
          <p:cNvPr id="343" name="Picture 342">
            <a:extLst>
              <a:ext uri="{FF2B5EF4-FFF2-40B4-BE49-F238E27FC236}">
                <a16:creationId xmlns:a16="http://schemas.microsoft.com/office/drawing/2014/main" id="{405E8FB8-5D81-453D-AC4C-D775C319A2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1060498" y="597848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4" name="Picture 343">
            <a:extLst>
              <a:ext uri="{FF2B5EF4-FFF2-40B4-BE49-F238E27FC236}">
                <a16:creationId xmlns:a16="http://schemas.microsoft.com/office/drawing/2014/main" id="{F3FDEA2B-4668-4103-B795-57C3ADB832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614099" y="597792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00" name="Group 56">
            <a:extLst>
              <a:ext uri="{FF2B5EF4-FFF2-40B4-BE49-F238E27FC236}">
                <a16:creationId xmlns:a16="http://schemas.microsoft.com/office/drawing/2014/main" id="{AFA16B7C-0280-4850-93EB-A90E9369968C}"/>
              </a:ext>
            </a:extLst>
          </p:cNvPr>
          <p:cNvGrpSpPr/>
          <p:nvPr/>
        </p:nvGrpSpPr>
        <p:grpSpPr>
          <a:xfrm rot="16200000">
            <a:off x="310384" y="4051941"/>
            <a:ext cx="779787" cy="171967"/>
            <a:chOff x="8826500" y="2949426"/>
            <a:chExt cx="1108571" cy="244475"/>
          </a:xfrm>
        </p:grpSpPr>
        <p:pic>
          <p:nvPicPr>
            <p:cNvPr id="406" name="Picture 19">
              <a:extLst>
                <a:ext uri="{FF2B5EF4-FFF2-40B4-BE49-F238E27FC236}">
                  <a16:creationId xmlns:a16="http://schemas.microsoft.com/office/drawing/2014/main" id="{90B0CA91-934C-435A-BBBC-40ECCBCD58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7" name="Picture 20">
              <a:extLst>
                <a:ext uri="{FF2B5EF4-FFF2-40B4-BE49-F238E27FC236}">
                  <a16:creationId xmlns:a16="http://schemas.microsoft.com/office/drawing/2014/main" id="{960C3AD4-36D5-4A8E-BD6D-C943FABCA4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8" name="Picture 21">
              <a:extLst>
                <a:ext uri="{FF2B5EF4-FFF2-40B4-BE49-F238E27FC236}">
                  <a16:creationId xmlns:a16="http://schemas.microsoft.com/office/drawing/2014/main" id="{5B168EB0-1DE9-405A-98EB-A167EEF175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9" name="Picture 22">
              <a:extLst>
                <a:ext uri="{FF2B5EF4-FFF2-40B4-BE49-F238E27FC236}">
                  <a16:creationId xmlns:a16="http://schemas.microsoft.com/office/drawing/2014/main" id="{AE9297FF-4B46-4AC8-9CC8-F230577489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0" name="Picture 23">
              <a:extLst>
                <a:ext uri="{FF2B5EF4-FFF2-40B4-BE49-F238E27FC236}">
                  <a16:creationId xmlns:a16="http://schemas.microsoft.com/office/drawing/2014/main" id="{D00B3C37-AEAF-401A-B585-83C2DA8408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11" name="Group 56">
            <a:extLst>
              <a:ext uri="{FF2B5EF4-FFF2-40B4-BE49-F238E27FC236}">
                <a16:creationId xmlns:a16="http://schemas.microsoft.com/office/drawing/2014/main" id="{44F384A6-E6B4-42EE-93E2-72EA392B845E}"/>
              </a:ext>
            </a:extLst>
          </p:cNvPr>
          <p:cNvGrpSpPr/>
          <p:nvPr/>
        </p:nvGrpSpPr>
        <p:grpSpPr>
          <a:xfrm rot="16200000">
            <a:off x="387042" y="1756608"/>
            <a:ext cx="627832" cy="171967"/>
            <a:chOff x="9042524" y="2949426"/>
            <a:chExt cx="892547" cy="244475"/>
          </a:xfrm>
        </p:grpSpPr>
        <p:pic>
          <p:nvPicPr>
            <p:cNvPr id="413" name="Picture 20">
              <a:extLst>
                <a:ext uri="{FF2B5EF4-FFF2-40B4-BE49-F238E27FC236}">
                  <a16:creationId xmlns:a16="http://schemas.microsoft.com/office/drawing/2014/main" id="{858659A1-DAC8-42B7-BC9F-D585687F54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4" name="Picture 21">
              <a:extLst>
                <a:ext uri="{FF2B5EF4-FFF2-40B4-BE49-F238E27FC236}">
                  <a16:creationId xmlns:a16="http://schemas.microsoft.com/office/drawing/2014/main" id="{AB2C8646-EA40-4264-84C0-74A1473657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5" name="Picture 22">
              <a:extLst>
                <a:ext uri="{FF2B5EF4-FFF2-40B4-BE49-F238E27FC236}">
                  <a16:creationId xmlns:a16="http://schemas.microsoft.com/office/drawing/2014/main" id="{3B3361F7-D439-4271-B465-FABC386DB9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6" name="Picture 23">
              <a:extLst>
                <a:ext uri="{FF2B5EF4-FFF2-40B4-BE49-F238E27FC236}">
                  <a16:creationId xmlns:a16="http://schemas.microsoft.com/office/drawing/2014/main" id="{3F00A9AD-4D5C-4FE4-8618-AB8B612932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17" name="Group 56">
            <a:extLst>
              <a:ext uri="{FF2B5EF4-FFF2-40B4-BE49-F238E27FC236}">
                <a16:creationId xmlns:a16="http://schemas.microsoft.com/office/drawing/2014/main" id="{1FACD093-4013-4B6F-9AE0-0A40D77E25B7}"/>
              </a:ext>
            </a:extLst>
          </p:cNvPr>
          <p:cNvGrpSpPr/>
          <p:nvPr/>
        </p:nvGrpSpPr>
        <p:grpSpPr>
          <a:xfrm rot="16200000">
            <a:off x="538029" y="6054466"/>
            <a:ext cx="323922" cy="171967"/>
            <a:chOff x="9474572" y="2949426"/>
            <a:chExt cx="460499" cy="244475"/>
          </a:xfrm>
        </p:grpSpPr>
        <p:pic>
          <p:nvPicPr>
            <p:cNvPr id="420" name="Picture 22">
              <a:extLst>
                <a:ext uri="{FF2B5EF4-FFF2-40B4-BE49-F238E27FC236}">
                  <a16:creationId xmlns:a16="http://schemas.microsoft.com/office/drawing/2014/main" id="{9F68C637-49F9-4016-BDC4-74FFFCB087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1" name="Picture 23">
              <a:extLst>
                <a:ext uri="{FF2B5EF4-FFF2-40B4-BE49-F238E27FC236}">
                  <a16:creationId xmlns:a16="http://schemas.microsoft.com/office/drawing/2014/main" id="{64F25C87-7E73-4594-8C74-5E89A6D736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22" name="Picture 421">
            <a:extLst>
              <a:ext uri="{FF2B5EF4-FFF2-40B4-BE49-F238E27FC236}">
                <a16:creationId xmlns:a16="http://schemas.microsoft.com/office/drawing/2014/main" id="{2EE2DC7C-5448-41C7-BF84-104871E28D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3723057" y="152939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23" name="Picture 422">
            <a:extLst>
              <a:ext uri="{FF2B5EF4-FFF2-40B4-BE49-F238E27FC236}">
                <a16:creationId xmlns:a16="http://schemas.microsoft.com/office/drawing/2014/main" id="{AC876AF2-3159-4568-85ED-C5F6DE5C1A9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3261913" y="153243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24" name="Picture 423">
            <a:extLst>
              <a:ext uri="{FF2B5EF4-FFF2-40B4-BE49-F238E27FC236}">
                <a16:creationId xmlns:a16="http://schemas.microsoft.com/office/drawing/2014/main" id="{26AD5239-E256-42E7-9664-BAB31F9A85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2815514" y="153243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25" name="Picture 424">
            <a:extLst>
              <a:ext uri="{FF2B5EF4-FFF2-40B4-BE49-F238E27FC236}">
                <a16:creationId xmlns:a16="http://schemas.microsoft.com/office/drawing/2014/main" id="{8BC37CDE-6D8D-46F9-B70B-AAB1D5849AC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2369115" y="153187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26" name="Group 56">
            <a:extLst>
              <a:ext uri="{FF2B5EF4-FFF2-40B4-BE49-F238E27FC236}">
                <a16:creationId xmlns:a16="http://schemas.microsoft.com/office/drawing/2014/main" id="{030960CE-808F-47E6-B4F5-BC4EB394703C}"/>
              </a:ext>
            </a:extLst>
          </p:cNvPr>
          <p:cNvGrpSpPr/>
          <p:nvPr/>
        </p:nvGrpSpPr>
        <p:grpSpPr>
          <a:xfrm rot="16200000">
            <a:off x="2141147" y="1759650"/>
            <a:ext cx="627832" cy="171967"/>
            <a:chOff x="9042524" y="2949426"/>
            <a:chExt cx="892547" cy="244475"/>
          </a:xfrm>
        </p:grpSpPr>
        <p:pic>
          <p:nvPicPr>
            <p:cNvPr id="427" name="Picture 20">
              <a:extLst>
                <a:ext uri="{FF2B5EF4-FFF2-40B4-BE49-F238E27FC236}">
                  <a16:creationId xmlns:a16="http://schemas.microsoft.com/office/drawing/2014/main" id="{9E2A6241-0065-412D-9D39-89DD68899E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8" name="Picture 21">
              <a:extLst>
                <a:ext uri="{FF2B5EF4-FFF2-40B4-BE49-F238E27FC236}">
                  <a16:creationId xmlns:a16="http://schemas.microsoft.com/office/drawing/2014/main" id="{D79AE283-5C5D-4719-9A2F-2FF376675A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9" name="Picture 22">
              <a:extLst>
                <a:ext uri="{FF2B5EF4-FFF2-40B4-BE49-F238E27FC236}">
                  <a16:creationId xmlns:a16="http://schemas.microsoft.com/office/drawing/2014/main" id="{DEB8CA47-7F93-4475-B449-153C57BA11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0" name="Picture 23">
              <a:extLst>
                <a:ext uri="{FF2B5EF4-FFF2-40B4-BE49-F238E27FC236}">
                  <a16:creationId xmlns:a16="http://schemas.microsoft.com/office/drawing/2014/main" id="{077AB8A9-59F2-4A52-9A59-61A9140594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31" name="Picture 430">
            <a:extLst>
              <a:ext uri="{FF2B5EF4-FFF2-40B4-BE49-F238E27FC236}">
                <a16:creationId xmlns:a16="http://schemas.microsoft.com/office/drawing/2014/main" id="{2123EF3E-F3F0-4C3C-B803-AE81B20CF8D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509622" y="152939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32" name="Picture 431">
            <a:extLst>
              <a:ext uri="{FF2B5EF4-FFF2-40B4-BE49-F238E27FC236}">
                <a16:creationId xmlns:a16="http://schemas.microsoft.com/office/drawing/2014/main" id="{66501B53-3502-46BC-BF80-DF2C8D07C3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048478" y="153243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33" name="Picture 432">
            <a:extLst>
              <a:ext uri="{FF2B5EF4-FFF2-40B4-BE49-F238E27FC236}">
                <a16:creationId xmlns:a16="http://schemas.microsoft.com/office/drawing/2014/main" id="{F55AB5FC-3317-4608-A8BE-5B2EC13C85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4602079" y="153243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34" name="Picture 433">
            <a:extLst>
              <a:ext uri="{FF2B5EF4-FFF2-40B4-BE49-F238E27FC236}">
                <a16:creationId xmlns:a16="http://schemas.microsoft.com/office/drawing/2014/main" id="{6E485727-582C-4A4C-B6E9-90141801D0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4155680" y="153187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35" name="Group 56">
            <a:extLst>
              <a:ext uri="{FF2B5EF4-FFF2-40B4-BE49-F238E27FC236}">
                <a16:creationId xmlns:a16="http://schemas.microsoft.com/office/drawing/2014/main" id="{A74BAEF5-DAAD-4C11-AF01-96FD1211EFBB}"/>
              </a:ext>
            </a:extLst>
          </p:cNvPr>
          <p:cNvGrpSpPr/>
          <p:nvPr/>
        </p:nvGrpSpPr>
        <p:grpSpPr>
          <a:xfrm rot="16200000">
            <a:off x="3927712" y="1759649"/>
            <a:ext cx="627832" cy="171967"/>
            <a:chOff x="9042524" y="2949426"/>
            <a:chExt cx="892547" cy="244475"/>
          </a:xfrm>
        </p:grpSpPr>
        <p:pic>
          <p:nvPicPr>
            <p:cNvPr id="436" name="Picture 20">
              <a:extLst>
                <a:ext uri="{FF2B5EF4-FFF2-40B4-BE49-F238E27FC236}">
                  <a16:creationId xmlns:a16="http://schemas.microsoft.com/office/drawing/2014/main" id="{825A156C-4FA7-4C8A-8D6D-A3970E7712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7" name="Picture 21">
              <a:extLst>
                <a:ext uri="{FF2B5EF4-FFF2-40B4-BE49-F238E27FC236}">
                  <a16:creationId xmlns:a16="http://schemas.microsoft.com/office/drawing/2014/main" id="{6CAFF043-B33F-47F2-863A-38A3C570CA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8" name="Picture 22">
              <a:extLst>
                <a:ext uri="{FF2B5EF4-FFF2-40B4-BE49-F238E27FC236}">
                  <a16:creationId xmlns:a16="http://schemas.microsoft.com/office/drawing/2014/main" id="{FB2EF667-E958-42C6-8C2F-B6EB79DE2A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9" name="Picture 23">
              <a:extLst>
                <a:ext uri="{FF2B5EF4-FFF2-40B4-BE49-F238E27FC236}">
                  <a16:creationId xmlns:a16="http://schemas.microsoft.com/office/drawing/2014/main" id="{1E68E48C-7BE5-4065-AB60-97F1F375EF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40" name="Picture 439">
            <a:extLst>
              <a:ext uri="{FF2B5EF4-FFF2-40B4-BE49-F238E27FC236}">
                <a16:creationId xmlns:a16="http://schemas.microsoft.com/office/drawing/2014/main" id="{1515CB98-6247-460B-82A8-EF4E831A918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4623419" y="375122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1" name="Picture 440">
            <a:extLst>
              <a:ext uri="{FF2B5EF4-FFF2-40B4-BE49-F238E27FC236}">
                <a16:creationId xmlns:a16="http://schemas.microsoft.com/office/drawing/2014/main" id="{86B05F6B-0AF7-48CD-B255-C37B74DD01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4187933" y="375122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2" name="Picture 441">
            <a:extLst>
              <a:ext uri="{FF2B5EF4-FFF2-40B4-BE49-F238E27FC236}">
                <a16:creationId xmlns:a16="http://schemas.microsoft.com/office/drawing/2014/main" id="{9C49D150-CC3F-4E2F-96A8-AE2EE4ED6FF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3726789" y="375426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3" name="Picture 442">
            <a:extLst>
              <a:ext uri="{FF2B5EF4-FFF2-40B4-BE49-F238E27FC236}">
                <a16:creationId xmlns:a16="http://schemas.microsoft.com/office/drawing/2014/main" id="{22F5E43E-7583-45CC-954E-57C50B8CB3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3280390" y="375426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4" name="Picture 443">
            <a:extLst>
              <a:ext uri="{FF2B5EF4-FFF2-40B4-BE49-F238E27FC236}">
                <a16:creationId xmlns:a16="http://schemas.microsoft.com/office/drawing/2014/main" id="{F5D4C0E7-36AA-40F7-AD6E-E16F69558C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2831610" y="375370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45" name="Group 56">
            <a:extLst>
              <a:ext uri="{FF2B5EF4-FFF2-40B4-BE49-F238E27FC236}">
                <a16:creationId xmlns:a16="http://schemas.microsoft.com/office/drawing/2014/main" id="{817FBD33-7E95-46F3-A240-77ACD7E57EE5}"/>
              </a:ext>
            </a:extLst>
          </p:cNvPr>
          <p:cNvGrpSpPr/>
          <p:nvPr/>
        </p:nvGrpSpPr>
        <p:grpSpPr>
          <a:xfrm rot="16200000">
            <a:off x="2530276" y="4058723"/>
            <a:ext cx="779787" cy="171967"/>
            <a:chOff x="8826500" y="2949426"/>
            <a:chExt cx="1108571" cy="244475"/>
          </a:xfrm>
        </p:grpSpPr>
        <p:pic>
          <p:nvPicPr>
            <p:cNvPr id="446" name="Picture 19">
              <a:extLst>
                <a:ext uri="{FF2B5EF4-FFF2-40B4-BE49-F238E27FC236}">
                  <a16:creationId xmlns:a16="http://schemas.microsoft.com/office/drawing/2014/main" id="{C335EE46-3FFC-4CEB-8F28-6B7A56C940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7" name="Picture 20">
              <a:extLst>
                <a:ext uri="{FF2B5EF4-FFF2-40B4-BE49-F238E27FC236}">
                  <a16:creationId xmlns:a16="http://schemas.microsoft.com/office/drawing/2014/main" id="{DF4BABF2-1B86-4940-9CEE-7114DC9F1F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8" name="Picture 21">
              <a:extLst>
                <a:ext uri="{FF2B5EF4-FFF2-40B4-BE49-F238E27FC236}">
                  <a16:creationId xmlns:a16="http://schemas.microsoft.com/office/drawing/2014/main" id="{B2CD4266-053C-4668-A562-3C9916BCBF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9" name="Picture 22">
              <a:extLst>
                <a:ext uri="{FF2B5EF4-FFF2-40B4-BE49-F238E27FC236}">
                  <a16:creationId xmlns:a16="http://schemas.microsoft.com/office/drawing/2014/main" id="{C28EAAB6-17EA-4033-AE0C-16B3390631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0" name="Picture 23">
              <a:extLst>
                <a:ext uri="{FF2B5EF4-FFF2-40B4-BE49-F238E27FC236}">
                  <a16:creationId xmlns:a16="http://schemas.microsoft.com/office/drawing/2014/main" id="{CAB5B533-208A-416D-B30F-DEABC7D38E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51" name="Picture 450">
            <a:extLst>
              <a:ext uri="{FF2B5EF4-FFF2-40B4-BE49-F238E27FC236}">
                <a16:creationId xmlns:a16="http://schemas.microsoft.com/office/drawing/2014/main" id="{2077A4F7-5FFF-4487-A8D6-C868A77722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6860114" y="375231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2" name="Picture 451">
            <a:extLst>
              <a:ext uri="{FF2B5EF4-FFF2-40B4-BE49-F238E27FC236}">
                <a16:creationId xmlns:a16="http://schemas.microsoft.com/office/drawing/2014/main" id="{267C185D-29C5-49DC-BF47-8DF57A894D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6424628" y="375231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3" name="Picture 452">
            <a:extLst>
              <a:ext uri="{FF2B5EF4-FFF2-40B4-BE49-F238E27FC236}">
                <a16:creationId xmlns:a16="http://schemas.microsoft.com/office/drawing/2014/main" id="{3B061026-241D-438E-8997-DD5023B7D4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963484" y="375535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4" name="Picture 453">
            <a:extLst>
              <a:ext uri="{FF2B5EF4-FFF2-40B4-BE49-F238E27FC236}">
                <a16:creationId xmlns:a16="http://schemas.microsoft.com/office/drawing/2014/main" id="{58546306-6605-4FE9-8015-424AE67F974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517085" y="375535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5" name="Picture 454">
            <a:extLst>
              <a:ext uri="{FF2B5EF4-FFF2-40B4-BE49-F238E27FC236}">
                <a16:creationId xmlns:a16="http://schemas.microsoft.com/office/drawing/2014/main" id="{0BABB67F-580E-4111-B938-5C233E0D0A7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068305" y="375479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56" name="Group 56">
            <a:extLst>
              <a:ext uri="{FF2B5EF4-FFF2-40B4-BE49-F238E27FC236}">
                <a16:creationId xmlns:a16="http://schemas.microsoft.com/office/drawing/2014/main" id="{AF218CAD-A4F4-4EB2-B53E-1D0DD980F663}"/>
              </a:ext>
            </a:extLst>
          </p:cNvPr>
          <p:cNvGrpSpPr/>
          <p:nvPr/>
        </p:nvGrpSpPr>
        <p:grpSpPr>
          <a:xfrm rot="16200000">
            <a:off x="4766971" y="4059818"/>
            <a:ext cx="779787" cy="171967"/>
            <a:chOff x="8826500" y="2949426"/>
            <a:chExt cx="1108571" cy="244475"/>
          </a:xfrm>
        </p:grpSpPr>
        <p:pic>
          <p:nvPicPr>
            <p:cNvPr id="457" name="Picture 19">
              <a:extLst>
                <a:ext uri="{FF2B5EF4-FFF2-40B4-BE49-F238E27FC236}">
                  <a16:creationId xmlns:a16="http://schemas.microsoft.com/office/drawing/2014/main" id="{2471FF8A-E818-468F-AD27-5CE49A13AE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8" name="Picture 20">
              <a:extLst>
                <a:ext uri="{FF2B5EF4-FFF2-40B4-BE49-F238E27FC236}">
                  <a16:creationId xmlns:a16="http://schemas.microsoft.com/office/drawing/2014/main" id="{BE2A33DD-E496-4447-AE84-9FD0709A3E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9" name="Picture 21">
              <a:extLst>
                <a:ext uri="{FF2B5EF4-FFF2-40B4-BE49-F238E27FC236}">
                  <a16:creationId xmlns:a16="http://schemas.microsoft.com/office/drawing/2014/main" id="{B9651C5D-36A0-4741-8EF2-89886BD368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0" name="Picture 22">
              <a:extLst>
                <a:ext uri="{FF2B5EF4-FFF2-40B4-BE49-F238E27FC236}">
                  <a16:creationId xmlns:a16="http://schemas.microsoft.com/office/drawing/2014/main" id="{BB2ADA7D-AF1B-4D1B-B3F4-A7FD195274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1" name="Picture 23">
              <a:extLst>
                <a:ext uri="{FF2B5EF4-FFF2-40B4-BE49-F238E27FC236}">
                  <a16:creationId xmlns:a16="http://schemas.microsoft.com/office/drawing/2014/main" id="{F47CCA9E-6AAA-448B-9F20-E48E70D44F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62" name="Picture 461">
            <a:extLst>
              <a:ext uri="{FF2B5EF4-FFF2-40B4-BE49-F238E27FC236}">
                <a16:creationId xmlns:a16="http://schemas.microsoft.com/office/drawing/2014/main" id="{E2AA0FFC-546B-4C29-A1A9-262CDE2707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9087061" y="375122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63" name="Picture 462">
            <a:extLst>
              <a:ext uri="{FF2B5EF4-FFF2-40B4-BE49-F238E27FC236}">
                <a16:creationId xmlns:a16="http://schemas.microsoft.com/office/drawing/2014/main" id="{5EEA32A3-E4FC-4763-A5A3-4C8D8B31AF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8651575" y="375122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64" name="Picture 463">
            <a:extLst>
              <a:ext uri="{FF2B5EF4-FFF2-40B4-BE49-F238E27FC236}">
                <a16:creationId xmlns:a16="http://schemas.microsoft.com/office/drawing/2014/main" id="{F96A2962-4035-4F1A-A953-4D5ACBD9B6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8190431" y="375426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65" name="Picture 464">
            <a:extLst>
              <a:ext uri="{FF2B5EF4-FFF2-40B4-BE49-F238E27FC236}">
                <a16:creationId xmlns:a16="http://schemas.microsoft.com/office/drawing/2014/main" id="{F1910DA3-F38A-4A7B-8D82-45B9CEC973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7744032" y="375426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66" name="Picture 465">
            <a:extLst>
              <a:ext uri="{FF2B5EF4-FFF2-40B4-BE49-F238E27FC236}">
                <a16:creationId xmlns:a16="http://schemas.microsoft.com/office/drawing/2014/main" id="{BAF4B167-2DE1-4AA4-A492-D985DE2064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7295252" y="375370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67" name="Group 56">
            <a:extLst>
              <a:ext uri="{FF2B5EF4-FFF2-40B4-BE49-F238E27FC236}">
                <a16:creationId xmlns:a16="http://schemas.microsoft.com/office/drawing/2014/main" id="{5619A40F-0D49-4BBA-98E3-792EDEFAEF93}"/>
              </a:ext>
            </a:extLst>
          </p:cNvPr>
          <p:cNvGrpSpPr/>
          <p:nvPr/>
        </p:nvGrpSpPr>
        <p:grpSpPr>
          <a:xfrm rot="16200000">
            <a:off x="6993918" y="4058724"/>
            <a:ext cx="779787" cy="171967"/>
            <a:chOff x="8826500" y="2949426"/>
            <a:chExt cx="1108571" cy="244475"/>
          </a:xfrm>
        </p:grpSpPr>
        <p:pic>
          <p:nvPicPr>
            <p:cNvPr id="468" name="Picture 19">
              <a:extLst>
                <a:ext uri="{FF2B5EF4-FFF2-40B4-BE49-F238E27FC236}">
                  <a16:creationId xmlns:a16="http://schemas.microsoft.com/office/drawing/2014/main" id="{402D4A59-5450-4F82-BBD3-61CD9477FC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9" name="Picture 20">
              <a:extLst>
                <a:ext uri="{FF2B5EF4-FFF2-40B4-BE49-F238E27FC236}">
                  <a16:creationId xmlns:a16="http://schemas.microsoft.com/office/drawing/2014/main" id="{FFC7A2EB-EEAD-452D-965A-A2D3E24F84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0" name="Picture 21">
              <a:extLst>
                <a:ext uri="{FF2B5EF4-FFF2-40B4-BE49-F238E27FC236}">
                  <a16:creationId xmlns:a16="http://schemas.microsoft.com/office/drawing/2014/main" id="{13614798-BCA3-4EB1-A665-3F2B06AD85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1" name="Picture 22">
              <a:extLst>
                <a:ext uri="{FF2B5EF4-FFF2-40B4-BE49-F238E27FC236}">
                  <a16:creationId xmlns:a16="http://schemas.microsoft.com/office/drawing/2014/main" id="{835B3DA6-4A24-4E18-A9BA-5A3B7E109A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2" name="Picture 23">
              <a:extLst>
                <a:ext uri="{FF2B5EF4-FFF2-40B4-BE49-F238E27FC236}">
                  <a16:creationId xmlns:a16="http://schemas.microsoft.com/office/drawing/2014/main" id="{5E17A354-1A93-494E-8FB9-FEE8208999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73" name="Picture 472">
            <a:extLst>
              <a:ext uri="{FF2B5EF4-FFF2-40B4-BE49-F238E27FC236}">
                <a16:creationId xmlns:a16="http://schemas.microsoft.com/office/drawing/2014/main" id="{78B50E91-8535-4928-9BE3-5B7A982C99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1933235" y="597792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74" name="Picture 473">
            <a:extLst>
              <a:ext uri="{FF2B5EF4-FFF2-40B4-BE49-F238E27FC236}">
                <a16:creationId xmlns:a16="http://schemas.microsoft.com/office/drawing/2014/main" id="{EAA3B587-E1D3-41AA-A9DD-686BB1D1759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1486836" y="597736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75" name="Group 56">
            <a:extLst>
              <a:ext uri="{FF2B5EF4-FFF2-40B4-BE49-F238E27FC236}">
                <a16:creationId xmlns:a16="http://schemas.microsoft.com/office/drawing/2014/main" id="{7646C39D-5FF7-4F82-821E-80D8C8CD6DCE}"/>
              </a:ext>
            </a:extLst>
          </p:cNvPr>
          <p:cNvGrpSpPr/>
          <p:nvPr/>
        </p:nvGrpSpPr>
        <p:grpSpPr>
          <a:xfrm rot="16200000">
            <a:off x="1410766" y="6053905"/>
            <a:ext cx="323922" cy="171967"/>
            <a:chOff x="9474572" y="2949426"/>
            <a:chExt cx="460499" cy="244475"/>
          </a:xfrm>
        </p:grpSpPr>
        <p:pic>
          <p:nvPicPr>
            <p:cNvPr id="476" name="Picture 22">
              <a:extLst>
                <a:ext uri="{FF2B5EF4-FFF2-40B4-BE49-F238E27FC236}">
                  <a16:creationId xmlns:a16="http://schemas.microsoft.com/office/drawing/2014/main" id="{C73E1170-6539-439C-B697-AEF751AFF1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7" name="Picture 23">
              <a:extLst>
                <a:ext uri="{FF2B5EF4-FFF2-40B4-BE49-F238E27FC236}">
                  <a16:creationId xmlns:a16="http://schemas.microsoft.com/office/drawing/2014/main" id="{31249D95-A013-43CE-A1A0-C9412AF8C1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78" name="Picture 477">
            <a:extLst>
              <a:ext uri="{FF2B5EF4-FFF2-40B4-BE49-F238E27FC236}">
                <a16:creationId xmlns:a16="http://schemas.microsoft.com/office/drawing/2014/main" id="{2DACCFF3-BBF2-453E-AAA7-2200F31ABFC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2847211" y="598242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79" name="Picture 478">
            <a:extLst>
              <a:ext uri="{FF2B5EF4-FFF2-40B4-BE49-F238E27FC236}">
                <a16:creationId xmlns:a16="http://schemas.microsoft.com/office/drawing/2014/main" id="{959ADDBD-07AC-4037-A867-F3558A518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2400812" y="598185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80" name="Group 56">
            <a:extLst>
              <a:ext uri="{FF2B5EF4-FFF2-40B4-BE49-F238E27FC236}">
                <a16:creationId xmlns:a16="http://schemas.microsoft.com/office/drawing/2014/main" id="{A3658E17-DAF4-401C-B73E-23E6E51F00AF}"/>
              </a:ext>
            </a:extLst>
          </p:cNvPr>
          <p:cNvGrpSpPr/>
          <p:nvPr/>
        </p:nvGrpSpPr>
        <p:grpSpPr>
          <a:xfrm rot="16200000">
            <a:off x="2324742" y="6058397"/>
            <a:ext cx="323922" cy="171967"/>
            <a:chOff x="9474572" y="2949426"/>
            <a:chExt cx="460499" cy="244475"/>
          </a:xfrm>
        </p:grpSpPr>
        <p:pic>
          <p:nvPicPr>
            <p:cNvPr id="481" name="Picture 22">
              <a:extLst>
                <a:ext uri="{FF2B5EF4-FFF2-40B4-BE49-F238E27FC236}">
                  <a16:creationId xmlns:a16="http://schemas.microsoft.com/office/drawing/2014/main" id="{A56ADCB2-7823-4C3A-9E72-EF86D505F6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2" name="Picture 23">
              <a:extLst>
                <a:ext uri="{FF2B5EF4-FFF2-40B4-BE49-F238E27FC236}">
                  <a16:creationId xmlns:a16="http://schemas.microsoft.com/office/drawing/2014/main" id="{83B995A4-C6D5-4E6B-9FA7-4CFA8A8F79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83" name="Picture 482">
            <a:extLst>
              <a:ext uri="{FF2B5EF4-FFF2-40B4-BE49-F238E27FC236}">
                <a16:creationId xmlns:a16="http://schemas.microsoft.com/office/drawing/2014/main" id="{C4807B08-D149-402F-AF73-1540D6DCBB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3719948" y="598185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84" name="Picture 483">
            <a:extLst>
              <a:ext uri="{FF2B5EF4-FFF2-40B4-BE49-F238E27FC236}">
                <a16:creationId xmlns:a16="http://schemas.microsoft.com/office/drawing/2014/main" id="{AFA7D186-B908-4842-9080-D94D0C1D79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3273549" y="598129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85" name="Group 56">
            <a:extLst>
              <a:ext uri="{FF2B5EF4-FFF2-40B4-BE49-F238E27FC236}">
                <a16:creationId xmlns:a16="http://schemas.microsoft.com/office/drawing/2014/main" id="{256BDD12-AD96-4CEF-B4CF-707C3F4E43BF}"/>
              </a:ext>
            </a:extLst>
          </p:cNvPr>
          <p:cNvGrpSpPr/>
          <p:nvPr/>
        </p:nvGrpSpPr>
        <p:grpSpPr>
          <a:xfrm rot="16200000">
            <a:off x="3197479" y="6057836"/>
            <a:ext cx="323922" cy="171967"/>
            <a:chOff x="9474572" y="2949426"/>
            <a:chExt cx="460499" cy="244475"/>
          </a:xfrm>
        </p:grpSpPr>
        <p:pic>
          <p:nvPicPr>
            <p:cNvPr id="486" name="Picture 22">
              <a:extLst>
                <a:ext uri="{FF2B5EF4-FFF2-40B4-BE49-F238E27FC236}">
                  <a16:creationId xmlns:a16="http://schemas.microsoft.com/office/drawing/2014/main" id="{EC73BE94-29AD-4037-9F71-70FCEBF90A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7" name="Picture 23">
              <a:extLst>
                <a:ext uri="{FF2B5EF4-FFF2-40B4-BE49-F238E27FC236}">
                  <a16:creationId xmlns:a16="http://schemas.microsoft.com/office/drawing/2014/main" id="{ADCF9BF5-E109-4C53-8E5E-EEF66074D6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88" name="Picture 487">
            <a:extLst>
              <a:ext uri="{FF2B5EF4-FFF2-40B4-BE49-F238E27FC236}">
                <a16:creationId xmlns:a16="http://schemas.microsoft.com/office/drawing/2014/main" id="{6356F7A3-D5CB-40E5-8D57-5F9FA2FCF4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4627310" y="597848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89" name="Picture 488">
            <a:extLst>
              <a:ext uri="{FF2B5EF4-FFF2-40B4-BE49-F238E27FC236}">
                <a16:creationId xmlns:a16="http://schemas.microsoft.com/office/drawing/2014/main" id="{2875FDAE-FFAF-4763-8254-17195038C6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4180911" y="597792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90" name="Group 56">
            <a:extLst>
              <a:ext uri="{FF2B5EF4-FFF2-40B4-BE49-F238E27FC236}">
                <a16:creationId xmlns:a16="http://schemas.microsoft.com/office/drawing/2014/main" id="{8F92AD5D-FBBD-4705-8ACB-B83B5FFF1343}"/>
              </a:ext>
            </a:extLst>
          </p:cNvPr>
          <p:cNvGrpSpPr/>
          <p:nvPr/>
        </p:nvGrpSpPr>
        <p:grpSpPr>
          <a:xfrm rot="16200000">
            <a:off x="4104841" y="6054466"/>
            <a:ext cx="323922" cy="171967"/>
            <a:chOff x="9474572" y="2949426"/>
            <a:chExt cx="460499" cy="244475"/>
          </a:xfrm>
        </p:grpSpPr>
        <p:pic>
          <p:nvPicPr>
            <p:cNvPr id="491" name="Picture 22">
              <a:extLst>
                <a:ext uri="{FF2B5EF4-FFF2-40B4-BE49-F238E27FC236}">
                  <a16:creationId xmlns:a16="http://schemas.microsoft.com/office/drawing/2014/main" id="{C0E4E677-EF75-4E41-970E-355F04AA5D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2" name="Picture 23">
              <a:extLst>
                <a:ext uri="{FF2B5EF4-FFF2-40B4-BE49-F238E27FC236}">
                  <a16:creationId xmlns:a16="http://schemas.microsoft.com/office/drawing/2014/main" id="{8C19AF50-6C42-4820-8937-673D59E704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93" name="Picture 492">
            <a:extLst>
              <a:ext uri="{FF2B5EF4-FFF2-40B4-BE49-F238E27FC236}">
                <a16:creationId xmlns:a16="http://schemas.microsoft.com/office/drawing/2014/main" id="{F892A661-3764-41B9-922B-CA3E0498DED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500047" y="597792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94" name="Picture 493">
            <a:extLst>
              <a:ext uri="{FF2B5EF4-FFF2-40B4-BE49-F238E27FC236}">
                <a16:creationId xmlns:a16="http://schemas.microsoft.com/office/drawing/2014/main" id="{682FB724-ED4E-49AD-9490-5A6D3CF4A4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053648" y="597736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95" name="Group 56">
            <a:extLst>
              <a:ext uri="{FF2B5EF4-FFF2-40B4-BE49-F238E27FC236}">
                <a16:creationId xmlns:a16="http://schemas.microsoft.com/office/drawing/2014/main" id="{848A3C13-9FBB-4543-998D-1CECAAB3CF4B}"/>
              </a:ext>
            </a:extLst>
          </p:cNvPr>
          <p:cNvGrpSpPr/>
          <p:nvPr/>
        </p:nvGrpSpPr>
        <p:grpSpPr>
          <a:xfrm rot="16200000">
            <a:off x="4977578" y="6053905"/>
            <a:ext cx="323922" cy="171967"/>
            <a:chOff x="9474572" y="2949426"/>
            <a:chExt cx="460499" cy="244475"/>
          </a:xfrm>
        </p:grpSpPr>
        <p:pic>
          <p:nvPicPr>
            <p:cNvPr id="496" name="Picture 22">
              <a:extLst>
                <a:ext uri="{FF2B5EF4-FFF2-40B4-BE49-F238E27FC236}">
                  <a16:creationId xmlns:a16="http://schemas.microsoft.com/office/drawing/2014/main" id="{6E577604-773D-4618-92E2-52AD9B717E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7" name="Picture 23">
              <a:extLst>
                <a:ext uri="{FF2B5EF4-FFF2-40B4-BE49-F238E27FC236}">
                  <a16:creationId xmlns:a16="http://schemas.microsoft.com/office/drawing/2014/main" id="{4702DA24-974C-4F8A-9584-84D9277A72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98" name="Picture 497">
            <a:extLst>
              <a:ext uri="{FF2B5EF4-FFF2-40B4-BE49-F238E27FC236}">
                <a16:creationId xmlns:a16="http://schemas.microsoft.com/office/drawing/2014/main" id="{12421235-2A31-4948-9758-98A027921A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6414023" y="598242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99" name="Picture 498">
            <a:extLst>
              <a:ext uri="{FF2B5EF4-FFF2-40B4-BE49-F238E27FC236}">
                <a16:creationId xmlns:a16="http://schemas.microsoft.com/office/drawing/2014/main" id="{B7B2D02E-B5AC-445A-A3F1-644D7B9F0DC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967624" y="598185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500" name="Group 56">
            <a:extLst>
              <a:ext uri="{FF2B5EF4-FFF2-40B4-BE49-F238E27FC236}">
                <a16:creationId xmlns:a16="http://schemas.microsoft.com/office/drawing/2014/main" id="{18ABEC47-01C6-4857-9CD6-0BC3D3A35B6E}"/>
              </a:ext>
            </a:extLst>
          </p:cNvPr>
          <p:cNvGrpSpPr/>
          <p:nvPr/>
        </p:nvGrpSpPr>
        <p:grpSpPr>
          <a:xfrm rot="16200000">
            <a:off x="5891554" y="6058397"/>
            <a:ext cx="323922" cy="171967"/>
            <a:chOff x="9474572" y="2949426"/>
            <a:chExt cx="460499" cy="244475"/>
          </a:xfrm>
        </p:grpSpPr>
        <p:pic>
          <p:nvPicPr>
            <p:cNvPr id="501" name="Picture 22">
              <a:extLst>
                <a:ext uri="{FF2B5EF4-FFF2-40B4-BE49-F238E27FC236}">
                  <a16:creationId xmlns:a16="http://schemas.microsoft.com/office/drawing/2014/main" id="{CA6BC675-3590-4020-899B-7A9D1AA369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2" name="Picture 23">
              <a:extLst>
                <a:ext uri="{FF2B5EF4-FFF2-40B4-BE49-F238E27FC236}">
                  <a16:creationId xmlns:a16="http://schemas.microsoft.com/office/drawing/2014/main" id="{2D643359-3A01-45C7-B434-33DAA52F22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503" name="Picture 502">
            <a:extLst>
              <a:ext uri="{FF2B5EF4-FFF2-40B4-BE49-F238E27FC236}">
                <a16:creationId xmlns:a16="http://schemas.microsoft.com/office/drawing/2014/main" id="{222BD0E6-A245-4321-951E-2506766427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7286760" y="598185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04" name="Picture 503">
            <a:extLst>
              <a:ext uri="{FF2B5EF4-FFF2-40B4-BE49-F238E27FC236}">
                <a16:creationId xmlns:a16="http://schemas.microsoft.com/office/drawing/2014/main" id="{F79B0746-88D0-49A6-98E3-6D05D312D3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6840361" y="598129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505" name="Group 56">
            <a:extLst>
              <a:ext uri="{FF2B5EF4-FFF2-40B4-BE49-F238E27FC236}">
                <a16:creationId xmlns:a16="http://schemas.microsoft.com/office/drawing/2014/main" id="{EE4520A5-C655-4B1C-B3FE-4FAD22608B50}"/>
              </a:ext>
            </a:extLst>
          </p:cNvPr>
          <p:cNvGrpSpPr/>
          <p:nvPr/>
        </p:nvGrpSpPr>
        <p:grpSpPr>
          <a:xfrm rot="16200000">
            <a:off x="6764291" y="6057836"/>
            <a:ext cx="323922" cy="171967"/>
            <a:chOff x="9474572" y="2949426"/>
            <a:chExt cx="460499" cy="244475"/>
          </a:xfrm>
        </p:grpSpPr>
        <p:pic>
          <p:nvPicPr>
            <p:cNvPr id="506" name="Picture 22">
              <a:extLst>
                <a:ext uri="{FF2B5EF4-FFF2-40B4-BE49-F238E27FC236}">
                  <a16:creationId xmlns:a16="http://schemas.microsoft.com/office/drawing/2014/main" id="{A4E951C8-67D0-43B5-BBF9-415220B316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7" name="Picture 23">
              <a:extLst>
                <a:ext uri="{FF2B5EF4-FFF2-40B4-BE49-F238E27FC236}">
                  <a16:creationId xmlns:a16="http://schemas.microsoft.com/office/drawing/2014/main" id="{53B171B3-167B-4AA7-9FC5-92B9832B24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508" name="Picture 507">
            <a:extLst>
              <a:ext uri="{FF2B5EF4-FFF2-40B4-BE49-F238E27FC236}">
                <a16:creationId xmlns:a16="http://schemas.microsoft.com/office/drawing/2014/main" id="{D8385BB1-7811-429E-980D-8C778A8A2B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8190431" y="597792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09" name="Picture 508">
            <a:extLst>
              <a:ext uri="{FF2B5EF4-FFF2-40B4-BE49-F238E27FC236}">
                <a16:creationId xmlns:a16="http://schemas.microsoft.com/office/drawing/2014/main" id="{8542D688-2BD0-4DCC-81EF-E76B520BF0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7744032" y="597736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510" name="Group 56">
            <a:extLst>
              <a:ext uri="{FF2B5EF4-FFF2-40B4-BE49-F238E27FC236}">
                <a16:creationId xmlns:a16="http://schemas.microsoft.com/office/drawing/2014/main" id="{28C7541D-BC89-4FD3-8951-01400B96BA6A}"/>
              </a:ext>
            </a:extLst>
          </p:cNvPr>
          <p:cNvGrpSpPr/>
          <p:nvPr/>
        </p:nvGrpSpPr>
        <p:grpSpPr>
          <a:xfrm rot="16200000">
            <a:off x="7667962" y="6053905"/>
            <a:ext cx="323922" cy="171967"/>
            <a:chOff x="9474572" y="2949426"/>
            <a:chExt cx="460499" cy="244475"/>
          </a:xfrm>
        </p:grpSpPr>
        <p:pic>
          <p:nvPicPr>
            <p:cNvPr id="511" name="Picture 22">
              <a:extLst>
                <a:ext uri="{FF2B5EF4-FFF2-40B4-BE49-F238E27FC236}">
                  <a16:creationId xmlns:a16="http://schemas.microsoft.com/office/drawing/2014/main" id="{40145D73-0749-43AC-907E-CA40008636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2" name="Picture 23">
              <a:extLst>
                <a:ext uri="{FF2B5EF4-FFF2-40B4-BE49-F238E27FC236}">
                  <a16:creationId xmlns:a16="http://schemas.microsoft.com/office/drawing/2014/main" id="{50870174-F231-4E67-BC6B-CC88B81D2E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457044AF-C901-45C7-9A45-1E61D82AD63E}"/>
              </a:ext>
            </a:extLst>
          </p:cNvPr>
          <p:cNvGrpSpPr/>
          <p:nvPr/>
        </p:nvGrpSpPr>
        <p:grpSpPr>
          <a:xfrm>
            <a:off x="3426489" y="916628"/>
            <a:ext cx="314510" cy="492950"/>
            <a:chOff x="3884378" y="928777"/>
            <a:chExt cx="314510" cy="492950"/>
          </a:xfrm>
        </p:grpSpPr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732C96EA-63C2-4366-8FE5-DA019459C703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883148D6-012E-4BD5-B303-470FE12F6868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516" name="Group 515">
            <a:extLst>
              <a:ext uri="{FF2B5EF4-FFF2-40B4-BE49-F238E27FC236}">
                <a16:creationId xmlns:a16="http://schemas.microsoft.com/office/drawing/2014/main" id="{F3CBA806-A45C-4295-A994-37D2B998546A}"/>
              </a:ext>
            </a:extLst>
          </p:cNvPr>
          <p:cNvGrpSpPr/>
          <p:nvPr/>
        </p:nvGrpSpPr>
        <p:grpSpPr>
          <a:xfrm>
            <a:off x="4321013" y="913875"/>
            <a:ext cx="232967" cy="494964"/>
            <a:chOff x="7007418" y="926763"/>
            <a:chExt cx="232967" cy="494964"/>
          </a:xfrm>
        </p:grpSpPr>
        <p:cxnSp>
          <p:nvCxnSpPr>
            <p:cNvPr id="517" name="Straight Connector 516">
              <a:extLst>
                <a:ext uri="{FF2B5EF4-FFF2-40B4-BE49-F238E27FC236}">
                  <a16:creationId xmlns:a16="http://schemas.microsoft.com/office/drawing/2014/main" id="{140B2BCB-6278-4C0D-9431-1220F6945B6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18" name="Group 517">
              <a:extLst>
                <a:ext uri="{FF2B5EF4-FFF2-40B4-BE49-F238E27FC236}">
                  <a16:creationId xmlns:a16="http://schemas.microsoft.com/office/drawing/2014/main" id="{1B0F4373-BC70-4CAB-A486-DD14D21EEA65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519" name="TextBox 518">
                <a:extLst>
                  <a:ext uri="{FF2B5EF4-FFF2-40B4-BE49-F238E27FC236}">
                    <a16:creationId xmlns:a16="http://schemas.microsoft.com/office/drawing/2014/main" id="{94E5007A-5B98-4A12-9984-B9BF7C13396C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520" name="Straight Connector 519">
                <a:extLst>
                  <a:ext uri="{FF2B5EF4-FFF2-40B4-BE49-F238E27FC236}">
                    <a16:creationId xmlns:a16="http://schemas.microsoft.com/office/drawing/2014/main" id="{8B54E58F-DC02-4375-A111-56F7FCF620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1" name="Freeform 11">
            <a:extLst>
              <a:ext uri="{FF2B5EF4-FFF2-40B4-BE49-F238E27FC236}">
                <a16:creationId xmlns:a16="http://schemas.microsoft.com/office/drawing/2014/main" id="{36DB3CC1-8343-4B3A-8A1D-EFC08C1DF278}"/>
              </a:ext>
            </a:extLst>
          </p:cNvPr>
          <p:cNvSpPr>
            <a:spLocks/>
          </p:cNvSpPr>
          <p:nvPr/>
        </p:nvSpPr>
        <p:spPr bwMode="auto">
          <a:xfrm>
            <a:off x="3583670" y="70547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522" name="Freeform 11">
            <a:extLst>
              <a:ext uri="{FF2B5EF4-FFF2-40B4-BE49-F238E27FC236}">
                <a16:creationId xmlns:a16="http://schemas.microsoft.com/office/drawing/2014/main" id="{6D59066F-0C3D-4B01-B793-EF9B3BD2BB9B}"/>
              </a:ext>
            </a:extLst>
          </p:cNvPr>
          <p:cNvSpPr>
            <a:spLocks/>
          </p:cNvSpPr>
          <p:nvPr/>
        </p:nvSpPr>
        <p:spPr bwMode="auto">
          <a:xfrm>
            <a:off x="4474219" y="70104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23" name="Group 522">
            <a:extLst>
              <a:ext uri="{FF2B5EF4-FFF2-40B4-BE49-F238E27FC236}">
                <a16:creationId xmlns:a16="http://schemas.microsoft.com/office/drawing/2014/main" id="{8863DFF9-AE58-44F9-8F1D-E7B0AD56DC71}"/>
              </a:ext>
            </a:extLst>
          </p:cNvPr>
          <p:cNvGrpSpPr/>
          <p:nvPr/>
        </p:nvGrpSpPr>
        <p:grpSpPr>
          <a:xfrm>
            <a:off x="5217754" y="911493"/>
            <a:ext cx="246564" cy="494964"/>
            <a:chOff x="7013060" y="926763"/>
            <a:chExt cx="246564" cy="494964"/>
          </a:xfrm>
        </p:grpSpPr>
        <p:cxnSp>
          <p:nvCxnSpPr>
            <p:cNvPr id="524" name="Straight Connector 523">
              <a:extLst>
                <a:ext uri="{FF2B5EF4-FFF2-40B4-BE49-F238E27FC236}">
                  <a16:creationId xmlns:a16="http://schemas.microsoft.com/office/drawing/2014/main" id="{80373778-3AB2-47FD-9CD5-5F2F849C862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25" name="Group 524">
              <a:extLst>
                <a:ext uri="{FF2B5EF4-FFF2-40B4-BE49-F238E27FC236}">
                  <a16:creationId xmlns:a16="http://schemas.microsoft.com/office/drawing/2014/main" id="{2B846AA8-25B8-428C-A45F-4EC8CE26A0CF}"/>
                </a:ext>
              </a:extLst>
            </p:cNvPr>
            <p:cNvGrpSpPr/>
            <p:nvPr/>
          </p:nvGrpSpPr>
          <p:grpSpPr>
            <a:xfrm>
              <a:off x="7013060" y="928608"/>
              <a:ext cx="246564" cy="493119"/>
              <a:chOff x="7013060" y="928608"/>
              <a:chExt cx="246564" cy="493119"/>
            </a:xfrm>
          </p:grpSpPr>
          <p:sp>
            <p:nvSpPr>
              <p:cNvPr id="526" name="TextBox 525">
                <a:extLst>
                  <a:ext uri="{FF2B5EF4-FFF2-40B4-BE49-F238E27FC236}">
                    <a16:creationId xmlns:a16="http://schemas.microsoft.com/office/drawing/2014/main" id="{894F788E-4AA6-470F-8E16-D43405F25368}"/>
                  </a:ext>
                </a:extLst>
              </p:cNvPr>
              <p:cNvSpPr txBox="1"/>
              <p:nvPr/>
            </p:nvSpPr>
            <p:spPr>
              <a:xfrm>
                <a:off x="7013060" y="1021617"/>
                <a:ext cx="246564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527" name="Straight Connector 526">
                <a:extLst>
                  <a:ext uri="{FF2B5EF4-FFF2-40B4-BE49-F238E27FC236}">
                    <a16:creationId xmlns:a16="http://schemas.microsoft.com/office/drawing/2014/main" id="{9FDE53E5-7829-46FE-8E11-F762EF85C4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28" name="Straight Connector 527">
            <a:extLst>
              <a:ext uri="{FF2B5EF4-FFF2-40B4-BE49-F238E27FC236}">
                <a16:creationId xmlns:a16="http://schemas.microsoft.com/office/drawing/2014/main" id="{8B50B93E-DE9D-480E-82E4-D19253FA9BAE}"/>
              </a:ext>
            </a:extLst>
          </p:cNvPr>
          <p:cNvCxnSpPr>
            <a:cxnSpLocks/>
          </p:cNvCxnSpPr>
          <p:nvPr/>
        </p:nvCxnSpPr>
        <p:spPr>
          <a:xfrm>
            <a:off x="3390800" y="929672"/>
            <a:ext cx="3197029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9" name="Freeform 11">
            <a:extLst>
              <a:ext uri="{FF2B5EF4-FFF2-40B4-BE49-F238E27FC236}">
                <a16:creationId xmlns:a16="http://schemas.microsoft.com/office/drawing/2014/main" id="{AB06E092-48D5-4184-83AF-F6636299260C}"/>
              </a:ext>
            </a:extLst>
          </p:cNvPr>
          <p:cNvSpPr>
            <a:spLocks/>
          </p:cNvSpPr>
          <p:nvPr/>
        </p:nvSpPr>
        <p:spPr bwMode="auto">
          <a:xfrm>
            <a:off x="5367671" y="70104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46D5BEAD-9319-47C7-9687-FA7AE2029572}"/>
              </a:ext>
            </a:extLst>
          </p:cNvPr>
          <p:cNvGrpSpPr/>
          <p:nvPr/>
        </p:nvGrpSpPr>
        <p:grpSpPr>
          <a:xfrm>
            <a:off x="6044317" y="911493"/>
            <a:ext cx="444352" cy="494964"/>
            <a:chOff x="6940995" y="926763"/>
            <a:chExt cx="444352" cy="494964"/>
          </a:xfrm>
        </p:grpSpPr>
        <p:cxnSp>
          <p:nvCxnSpPr>
            <p:cNvPr id="531" name="Straight Connector 530">
              <a:extLst>
                <a:ext uri="{FF2B5EF4-FFF2-40B4-BE49-F238E27FC236}">
                  <a16:creationId xmlns:a16="http://schemas.microsoft.com/office/drawing/2014/main" id="{0A614708-4A26-4942-B4C8-40FFB49A7F2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5B73C686-03D3-4D62-8D15-008D4D4E3239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533" name="TextBox 532">
                <a:extLst>
                  <a:ext uri="{FF2B5EF4-FFF2-40B4-BE49-F238E27FC236}">
                    <a16:creationId xmlns:a16="http://schemas.microsoft.com/office/drawing/2014/main" id="{017B0C12-FE20-4AAB-9726-1282907F5337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534" name="Straight Connector 533">
                <a:extLst>
                  <a:ext uri="{FF2B5EF4-FFF2-40B4-BE49-F238E27FC236}">
                    <a16:creationId xmlns:a16="http://schemas.microsoft.com/office/drawing/2014/main" id="{9DAD0B5A-CF0C-437B-9AFA-9B2C0FD395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35" name="Oval 534">
            <a:extLst>
              <a:ext uri="{FF2B5EF4-FFF2-40B4-BE49-F238E27FC236}">
                <a16:creationId xmlns:a16="http://schemas.microsoft.com/office/drawing/2014/main" id="{2CECEA18-39AC-4DD5-A432-ADD0CAF35C6C}"/>
              </a:ext>
            </a:extLst>
          </p:cNvPr>
          <p:cNvSpPr/>
          <p:nvPr/>
        </p:nvSpPr>
        <p:spPr>
          <a:xfrm>
            <a:off x="3504381" y="76410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36" name="Group 535">
            <a:extLst>
              <a:ext uri="{FF2B5EF4-FFF2-40B4-BE49-F238E27FC236}">
                <a16:creationId xmlns:a16="http://schemas.microsoft.com/office/drawing/2014/main" id="{3B098A67-2507-4CA8-B202-1102937951DD}"/>
              </a:ext>
            </a:extLst>
          </p:cNvPr>
          <p:cNvGrpSpPr/>
          <p:nvPr/>
        </p:nvGrpSpPr>
        <p:grpSpPr>
          <a:xfrm>
            <a:off x="3422772" y="3154553"/>
            <a:ext cx="314510" cy="492950"/>
            <a:chOff x="3884378" y="928777"/>
            <a:chExt cx="314510" cy="492950"/>
          </a:xfrm>
        </p:grpSpPr>
        <p:cxnSp>
          <p:nvCxnSpPr>
            <p:cNvPr id="537" name="Straight Connector 536">
              <a:extLst>
                <a:ext uri="{FF2B5EF4-FFF2-40B4-BE49-F238E27FC236}">
                  <a16:creationId xmlns:a16="http://schemas.microsoft.com/office/drawing/2014/main" id="{9EBCD226-C0BD-4689-BB09-E22A977FE704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4CD8DACF-11FB-45D3-9AA0-E9F2695E0B03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539" name="Group 538">
            <a:extLst>
              <a:ext uri="{FF2B5EF4-FFF2-40B4-BE49-F238E27FC236}">
                <a16:creationId xmlns:a16="http://schemas.microsoft.com/office/drawing/2014/main" id="{A2AEBD84-88B5-468C-834B-570BA97808D3}"/>
              </a:ext>
            </a:extLst>
          </p:cNvPr>
          <p:cNvGrpSpPr/>
          <p:nvPr/>
        </p:nvGrpSpPr>
        <p:grpSpPr>
          <a:xfrm>
            <a:off x="4317296" y="3151800"/>
            <a:ext cx="232967" cy="494964"/>
            <a:chOff x="7007418" y="926763"/>
            <a:chExt cx="232967" cy="494964"/>
          </a:xfrm>
        </p:grpSpPr>
        <p:cxnSp>
          <p:nvCxnSpPr>
            <p:cNvPr id="540" name="Straight Connector 539">
              <a:extLst>
                <a:ext uri="{FF2B5EF4-FFF2-40B4-BE49-F238E27FC236}">
                  <a16:creationId xmlns:a16="http://schemas.microsoft.com/office/drawing/2014/main" id="{C00F887D-8F75-458D-8C19-941026B25E3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58C786A8-961C-4632-89E2-A0C6F756E85D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542" name="TextBox 541">
                <a:extLst>
                  <a:ext uri="{FF2B5EF4-FFF2-40B4-BE49-F238E27FC236}">
                    <a16:creationId xmlns:a16="http://schemas.microsoft.com/office/drawing/2014/main" id="{B859E9A2-8C08-4F6A-86BD-EF0F13E4FF6B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543" name="Straight Connector 542">
                <a:extLst>
                  <a:ext uri="{FF2B5EF4-FFF2-40B4-BE49-F238E27FC236}">
                    <a16:creationId xmlns:a16="http://schemas.microsoft.com/office/drawing/2014/main" id="{C720D110-6932-44EB-BF97-979B3E31AD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44" name="Freeform 11">
            <a:extLst>
              <a:ext uri="{FF2B5EF4-FFF2-40B4-BE49-F238E27FC236}">
                <a16:creationId xmlns:a16="http://schemas.microsoft.com/office/drawing/2014/main" id="{A527956A-02CF-4347-93BD-7C7F22DAFBC7}"/>
              </a:ext>
            </a:extLst>
          </p:cNvPr>
          <p:cNvSpPr>
            <a:spLocks/>
          </p:cNvSpPr>
          <p:nvPr/>
        </p:nvSpPr>
        <p:spPr bwMode="auto">
          <a:xfrm>
            <a:off x="3579953" y="2943401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545" name="Freeform 11">
            <a:extLst>
              <a:ext uri="{FF2B5EF4-FFF2-40B4-BE49-F238E27FC236}">
                <a16:creationId xmlns:a16="http://schemas.microsoft.com/office/drawing/2014/main" id="{D273C7C3-56E2-4648-A814-639083B733BF}"/>
              </a:ext>
            </a:extLst>
          </p:cNvPr>
          <p:cNvSpPr>
            <a:spLocks/>
          </p:cNvSpPr>
          <p:nvPr/>
        </p:nvSpPr>
        <p:spPr bwMode="auto">
          <a:xfrm>
            <a:off x="4470502" y="2938970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3C0C1F1F-BA54-4768-931B-E70B71C0292E}"/>
              </a:ext>
            </a:extLst>
          </p:cNvPr>
          <p:cNvGrpSpPr/>
          <p:nvPr/>
        </p:nvGrpSpPr>
        <p:grpSpPr>
          <a:xfrm>
            <a:off x="5146091" y="3149418"/>
            <a:ext cx="444352" cy="494964"/>
            <a:chOff x="6945114" y="926763"/>
            <a:chExt cx="444352" cy="494964"/>
          </a:xfrm>
        </p:grpSpPr>
        <p:cxnSp>
          <p:nvCxnSpPr>
            <p:cNvPr id="547" name="Straight Connector 546">
              <a:extLst>
                <a:ext uri="{FF2B5EF4-FFF2-40B4-BE49-F238E27FC236}">
                  <a16:creationId xmlns:a16="http://schemas.microsoft.com/office/drawing/2014/main" id="{99AE3F48-6D25-4186-8D5D-05153FA0B4B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48" name="Group 547">
              <a:extLst>
                <a:ext uri="{FF2B5EF4-FFF2-40B4-BE49-F238E27FC236}">
                  <a16:creationId xmlns:a16="http://schemas.microsoft.com/office/drawing/2014/main" id="{337C5682-44D7-46AB-8121-D1363DB3E54C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549" name="TextBox 548">
                <a:extLst>
                  <a:ext uri="{FF2B5EF4-FFF2-40B4-BE49-F238E27FC236}">
                    <a16:creationId xmlns:a16="http://schemas.microsoft.com/office/drawing/2014/main" id="{3B6FB1D6-2ADB-4DA6-8E3C-67C64D940586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</a:t>
                </a:r>
              </a:p>
            </p:txBody>
          </p:sp>
          <p:cxnSp>
            <p:nvCxnSpPr>
              <p:cNvPr id="550" name="Straight Connector 549">
                <a:extLst>
                  <a:ext uri="{FF2B5EF4-FFF2-40B4-BE49-F238E27FC236}">
                    <a16:creationId xmlns:a16="http://schemas.microsoft.com/office/drawing/2014/main" id="{1D546373-EF1A-41D3-9965-4B36264C00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51" name="Straight Connector 550">
            <a:extLst>
              <a:ext uri="{FF2B5EF4-FFF2-40B4-BE49-F238E27FC236}">
                <a16:creationId xmlns:a16="http://schemas.microsoft.com/office/drawing/2014/main" id="{D93EDFC7-59BF-4987-A287-11010292A770}"/>
              </a:ext>
            </a:extLst>
          </p:cNvPr>
          <p:cNvCxnSpPr>
            <a:cxnSpLocks/>
          </p:cNvCxnSpPr>
          <p:nvPr/>
        </p:nvCxnSpPr>
        <p:spPr>
          <a:xfrm>
            <a:off x="3387083" y="3167597"/>
            <a:ext cx="3990859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2" name="Freeform 11">
            <a:extLst>
              <a:ext uri="{FF2B5EF4-FFF2-40B4-BE49-F238E27FC236}">
                <a16:creationId xmlns:a16="http://schemas.microsoft.com/office/drawing/2014/main" id="{BC4E914E-91B3-434E-9D57-6A8B14C18F94}"/>
              </a:ext>
            </a:extLst>
          </p:cNvPr>
          <p:cNvSpPr>
            <a:spLocks/>
          </p:cNvSpPr>
          <p:nvPr/>
        </p:nvSpPr>
        <p:spPr bwMode="auto">
          <a:xfrm>
            <a:off x="5363954" y="293897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53" name="Group 552">
            <a:extLst>
              <a:ext uri="{FF2B5EF4-FFF2-40B4-BE49-F238E27FC236}">
                <a16:creationId xmlns:a16="http://schemas.microsoft.com/office/drawing/2014/main" id="{A83C91DD-8735-4E25-8318-F8EB314189CA}"/>
              </a:ext>
            </a:extLst>
          </p:cNvPr>
          <p:cNvGrpSpPr/>
          <p:nvPr/>
        </p:nvGrpSpPr>
        <p:grpSpPr>
          <a:xfrm>
            <a:off x="6040600" y="3149418"/>
            <a:ext cx="444352" cy="494964"/>
            <a:chOff x="6940995" y="926763"/>
            <a:chExt cx="444352" cy="494964"/>
          </a:xfrm>
        </p:grpSpPr>
        <p:cxnSp>
          <p:nvCxnSpPr>
            <p:cNvPr id="554" name="Straight Connector 553">
              <a:extLst>
                <a:ext uri="{FF2B5EF4-FFF2-40B4-BE49-F238E27FC236}">
                  <a16:creationId xmlns:a16="http://schemas.microsoft.com/office/drawing/2014/main" id="{F728BC31-8E6E-4C12-B724-E0DCEB70F0E4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55" name="Group 554">
              <a:extLst>
                <a:ext uri="{FF2B5EF4-FFF2-40B4-BE49-F238E27FC236}">
                  <a16:creationId xmlns:a16="http://schemas.microsoft.com/office/drawing/2014/main" id="{EEB95F21-6843-440D-B753-11F8367C77B4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556" name="TextBox 555">
                <a:extLst>
                  <a:ext uri="{FF2B5EF4-FFF2-40B4-BE49-F238E27FC236}">
                    <a16:creationId xmlns:a16="http://schemas.microsoft.com/office/drawing/2014/main" id="{22A5AB08-3EB4-47E0-BF3E-442A0B2AB044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15</a:t>
                </a:r>
              </a:p>
            </p:txBody>
          </p:sp>
          <p:cxnSp>
            <p:nvCxnSpPr>
              <p:cNvPr id="557" name="Straight Connector 556">
                <a:extLst>
                  <a:ext uri="{FF2B5EF4-FFF2-40B4-BE49-F238E27FC236}">
                    <a16:creationId xmlns:a16="http://schemas.microsoft.com/office/drawing/2014/main" id="{F59ECAB9-2EC9-46E3-971A-CC9C5A03A8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58" name="Freeform 11">
            <a:extLst>
              <a:ext uri="{FF2B5EF4-FFF2-40B4-BE49-F238E27FC236}">
                <a16:creationId xmlns:a16="http://schemas.microsoft.com/office/drawing/2014/main" id="{8E36F09F-B9E2-4CA2-9B4D-2062A2022E07}"/>
              </a:ext>
            </a:extLst>
          </p:cNvPr>
          <p:cNvSpPr>
            <a:spLocks/>
          </p:cNvSpPr>
          <p:nvPr/>
        </p:nvSpPr>
        <p:spPr bwMode="auto">
          <a:xfrm>
            <a:off x="6256944" y="293669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59" name="Group 558">
            <a:extLst>
              <a:ext uri="{FF2B5EF4-FFF2-40B4-BE49-F238E27FC236}">
                <a16:creationId xmlns:a16="http://schemas.microsoft.com/office/drawing/2014/main" id="{0154BB06-52F2-4471-8F9E-03C5D9428DA4}"/>
              </a:ext>
            </a:extLst>
          </p:cNvPr>
          <p:cNvGrpSpPr/>
          <p:nvPr/>
        </p:nvGrpSpPr>
        <p:grpSpPr>
          <a:xfrm>
            <a:off x="6933590" y="3147141"/>
            <a:ext cx="444352" cy="494964"/>
            <a:chOff x="6940995" y="926763"/>
            <a:chExt cx="444352" cy="494964"/>
          </a:xfrm>
        </p:grpSpPr>
        <p:cxnSp>
          <p:nvCxnSpPr>
            <p:cNvPr id="560" name="Straight Connector 559">
              <a:extLst>
                <a:ext uri="{FF2B5EF4-FFF2-40B4-BE49-F238E27FC236}">
                  <a16:creationId xmlns:a16="http://schemas.microsoft.com/office/drawing/2014/main" id="{E92BCD4F-3187-41E6-8733-6EF7870D024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61" name="Group 560">
              <a:extLst>
                <a:ext uri="{FF2B5EF4-FFF2-40B4-BE49-F238E27FC236}">
                  <a16:creationId xmlns:a16="http://schemas.microsoft.com/office/drawing/2014/main" id="{5F1C5110-8FC3-45C0-9DA5-BAE3C57B6E0B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562" name="TextBox 561">
                <a:extLst>
                  <a:ext uri="{FF2B5EF4-FFF2-40B4-BE49-F238E27FC236}">
                    <a16:creationId xmlns:a16="http://schemas.microsoft.com/office/drawing/2014/main" id="{2EA8E69C-82E2-4472-B908-4FC07CD1C84E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563" name="Straight Connector 562">
                <a:extLst>
                  <a:ext uri="{FF2B5EF4-FFF2-40B4-BE49-F238E27FC236}">
                    <a16:creationId xmlns:a16="http://schemas.microsoft.com/office/drawing/2014/main" id="{D220D1E3-2BCD-48B0-8D11-C7EEB28721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64" name="Oval 563">
            <a:extLst>
              <a:ext uri="{FF2B5EF4-FFF2-40B4-BE49-F238E27FC236}">
                <a16:creationId xmlns:a16="http://schemas.microsoft.com/office/drawing/2014/main" id="{6BFC93B6-30DB-49D7-BCA5-3EB7F517476F}"/>
              </a:ext>
            </a:extLst>
          </p:cNvPr>
          <p:cNvSpPr/>
          <p:nvPr/>
        </p:nvSpPr>
        <p:spPr>
          <a:xfrm>
            <a:off x="3500664" y="3002029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65" name="Group 564">
            <a:extLst>
              <a:ext uri="{FF2B5EF4-FFF2-40B4-BE49-F238E27FC236}">
                <a16:creationId xmlns:a16="http://schemas.microsoft.com/office/drawing/2014/main" id="{2CE852BA-066E-46AD-94A8-3F837CB5A5AA}"/>
              </a:ext>
            </a:extLst>
          </p:cNvPr>
          <p:cNvGrpSpPr/>
          <p:nvPr/>
        </p:nvGrpSpPr>
        <p:grpSpPr>
          <a:xfrm>
            <a:off x="3423618" y="5387072"/>
            <a:ext cx="314510" cy="492950"/>
            <a:chOff x="3884378" y="928777"/>
            <a:chExt cx="314510" cy="492950"/>
          </a:xfrm>
        </p:grpSpPr>
        <p:cxnSp>
          <p:nvCxnSpPr>
            <p:cNvPr id="566" name="Straight Connector 565">
              <a:extLst>
                <a:ext uri="{FF2B5EF4-FFF2-40B4-BE49-F238E27FC236}">
                  <a16:creationId xmlns:a16="http://schemas.microsoft.com/office/drawing/2014/main" id="{BB12A83A-7BA5-4236-8F16-C40AEA9A96E0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04CC63D6-8669-457F-9429-AC5C704AC1EC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358F821F-36C9-440B-AB82-1BB50B58F40D}"/>
              </a:ext>
            </a:extLst>
          </p:cNvPr>
          <p:cNvGrpSpPr/>
          <p:nvPr/>
        </p:nvGrpSpPr>
        <p:grpSpPr>
          <a:xfrm>
            <a:off x="4318142" y="5384319"/>
            <a:ext cx="232967" cy="494964"/>
            <a:chOff x="7007418" y="926763"/>
            <a:chExt cx="232967" cy="494964"/>
          </a:xfrm>
        </p:grpSpPr>
        <p:cxnSp>
          <p:nvCxnSpPr>
            <p:cNvPr id="569" name="Straight Connector 568">
              <a:extLst>
                <a:ext uri="{FF2B5EF4-FFF2-40B4-BE49-F238E27FC236}">
                  <a16:creationId xmlns:a16="http://schemas.microsoft.com/office/drawing/2014/main" id="{2266581C-C03F-45E7-BA20-50289AE9A62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0" name="Group 569">
              <a:extLst>
                <a:ext uri="{FF2B5EF4-FFF2-40B4-BE49-F238E27FC236}">
                  <a16:creationId xmlns:a16="http://schemas.microsoft.com/office/drawing/2014/main" id="{52793CDD-5679-4F12-8277-3ED514209DE3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571" name="TextBox 570">
                <a:extLst>
                  <a:ext uri="{FF2B5EF4-FFF2-40B4-BE49-F238E27FC236}">
                    <a16:creationId xmlns:a16="http://schemas.microsoft.com/office/drawing/2014/main" id="{E5A0C81D-D0C8-4674-AD60-5514D9A8F16C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</a:t>
                </a:r>
              </a:p>
            </p:txBody>
          </p:sp>
          <p:cxnSp>
            <p:nvCxnSpPr>
              <p:cNvPr id="572" name="Straight Connector 571">
                <a:extLst>
                  <a:ext uri="{FF2B5EF4-FFF2-40B4-BE49-F238E27FC236}">
                    <a16:creationId xmlns:a16="http://schemas.microsoft.com/office/drawing/2014/main" id="{1F96939F-E4EC-4A54-B548-76F345C9AB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73" name="Freeform 11">
            <a:extLst>
              <a:ext uri="{FF2B5EF4-FFF2-40B4-BE49-F238E27FC236}">
                <a16:creationId xmlns:a16="http://schemas.microsoft.com/office/drawing/2014/main" id="{C540AB19-9F57-4C9E-A386-05A8E6FA89FB}"/>
              </a:ext>
            </a:extLst>
          </p:cNvPr>
          <p:cNvSpPr>
            <a:spLocks/>
          </p:cNvSpPr>
          <p:nvPr/>
        </p:nvSpPr>
        <p:spPr bwMode="auto">
          <a:xfrm>
            <a:off x="3580799" y="5175920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574" name="Freeform 11">
            <a:extLst>
              <a:ext uri="{FF2B5EF4-FFF2-40B4-BE49-F238E27FC236}">
                <a16:creationId xmlns:a16="http://schemas.microsoft.com/office/drawing/2014/main" id="{B3030DE2-FB8B-4142-9DE1-E50F3EEA516B}"/>
              </a:ext>
            </a:extLst>
          </p:cNvPr>
          <p:cNvSpPr>
            <a:spLocks/>
          </p:cNvSpPr>
          <p:nvPr/>
        </p:nvSpPr>
        <p:spPr bwMode="auto">
          <a:xfrm>
            <a:off x="4471348" y="5171489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79645353-A368-45E0-B056-E37E5E190D52}"/>
              </a:ext>
            </a:extLst>
          </p:cNvPr>
          <p:cNvGrpSpPr/>
          <p:nvPr/>
        </p:nvGrpSpPr>
        <p:grpSpPr>
          <a:xfrm>
            <a:off x="5200484" y="5381937"/>
            <a:ext cx="314510" cy="494964"/>
            <a:chOff x="6998661" y="926763"/>
            <a:chExt cx="314510" cy="494964"/>
          </a:xfrm>
        </p:grpSpPr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id="{968C1B16-839F-487E-A3A2-26DF1949075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F6E07B9E-267C-47E1-8F5F-383F32E20173}"/>
                </a:ext>
              </a:extLst>
            </p:cNvPr>
            <p:cNvGrpSpPr/>
            <p:nvPr/>
          </p:nvGrpSpPr>
          <p:grpSpPr>
            <a:xfrm>
              <a:off x="6998661" y="928608"/>
              <a:ext cx="314510" cy="493119"/>
              <a:chOff x="6998661" y="928608"/>
              <a:chExt cx="314510" cy="493119"/>
            </a:xfrm>
          </p:grpSpPr>
          <p:sp>
            <p:nvSpPr>
              <p:cNvPr id="578" name="TextBox 577">
                <a:extLst>
                  <a:ext uri="{FF2B5EF4-FFF2-40B4-BE49-F238E27FC236}">
                    <a16:creationId xmlns:a16="http://schemas.microsoft.com/office/drawing/2014/main" id="{81387206-A824-409B-A5DC-22F4DEECB10A}"/>
                  </a:ext>
                </a:extLst>
              </p:cNvPr>
              <p:cNvSpPr txBox="1"/>
              <p:nvPr/>
            </p:nvSpPr>
            <p:spPr>
              <a:xfrm>
                <a:off x="6998661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579" name="Straight Connector 578">
                <a:extLst>
                  <a:ext uri="{FF2B5EF4-FFF2-40B4-BE49-F238E27FC236}">
                    <a16:creationId xmlns:a16="http://schemas.microsoft.com/office/drawing/2014/main" id="{85E7E86A-06D2-4BB8-B7FF-24132CEE9C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80" name="Straight Connector 579">
            <a:extLst>
              <a:ext uri="{FF2B5EF4-FFF2-40B4-BE49-F238E27FC236}">
                <a16:creationId xmlns:a16="http://schemas.microsoft.com/office/drawing/2014/main" id="{FFB4279A-6A11-42D1-8B20-F07E8E17F861}"/>
              </a:ext>
            </a:extLst>
          </p:cNvPr>
          <p:cNvCxnSpPr>
            <a:cxnSpLocks/>
          </p:cNvCxnSpPr>
          <p:nvPr/>
        </p:nvCxnSpPr>
        <p:spPr>
          <a:xfrm flipV="1">
            <a:off x="3387929" y="5393682"/>
            <a:ext cx="8466768" cy="6434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1" name="Freeform 11">
            <a:extLst>
              <a:ext uri="{FF2B5EF4-FFF2-40B4-BE49-F238E27FC236}">
                <a16:creationId xmlns:a16="http://schemas.microsoft.com/office/drawing/2014/main" id="{1CFFF125-5744-42C0-A828-A203D217B35A}"/>
              </a:ext>
            </a:extLst>
          </p:cNvPr>
          <p:cNvSpPr>
            <a:spLocks/>
          </p:cNvSpPr>
          <p:nvPr/>
        </p:nvSpPr>
        <p:spPr bwMode="auto">
          <a:xfrm>
            <a:off x="5364800" y="517148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82" name="Group 581">
            <a:extLst>
              <a:ext uri="{FF2B5EF4-FFF2-40B4-BE49-F238E27FC236}">
                <a16:creationId xmlns:a16="http://schemas.microsoft.com/office/drawing/2014/main" id="{399A8D4D-E5EA-4014-A404-24C68334C5E9}"/>
              </a:ext>
            </a:extLst>
          </p:cNvPr>
          <p:cNvGrpSpPr/>
          <p:nvPr/>
        </p:nvGrpSpPr>
        <p:grpSpPr>
          <a:xfrm>
            <a:off x="6099112" y="5381937"/>
            <a:ext cx="314510" cy="494964"/>
            <a:chOff x="6998661" y="926763"/>
            <a:chExt cx="314510" cy="494964"/>
          </a:xfrm>
        </p:grpSpPr>
        <p:cxnSp>
          <p:nvCxnSpPr>
            <p:cNvPr id="583" name="Straight Connector 582">
              <a:extLst>
                <a:ext uri="{FF2B5EF4-FFF2-40B4-BE49-F238E27FC236}">
                  <a16:creationId xmlns:a16="http://schemas.microsoft.com/office/drawing/2014/main" id="{97C1DA2A-52BD-4C2D-A777-CA5A4328381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87A20D26-7059-49FC-B954-D063A6AA89A6}"/>
                </a:ext>
              </a:extLst>
            </p:cNvPr>
            <p:cNvGrpSpPr/>
            <p:nvPr/>
          </p:nvGrpSpPr>
          <p:grpSpPr>
            <a:xfrm>
              <a:off x="6998661" y="928608"/>
              <a:ext cx="314510" cy="493119"/>
              <a:chOff x="6998661" y="928608"/>
              <a:chExt cx="314510" cy="493119"/>
            </a:xfrm>
          </p:grpSpPr>
          <p:sp>
            <p:nvSpPr>
              <p:cNvPr id="585" name="TextBox 584">
                <a:extLst>
                  <a:ext uri="{FF2B5EF4-FFF2-40B4-BE49-F238E27FC236}">
                    <a16:creationId xmlns:a16="http://schemas.microsoft.com/office/drawing/2014/main" id="{3CFEB5C5-BA50-4783-8DAD-4C26101093BA}"/>
                  </a:ext>
                </a:extLst>
              </p:cNvPr>
              <p:cNvSpPr txBox="1"/>
              <p:nvPr/>
            </p:nvSpPr>
            <p:spPr>
              <a:xfrm>
                <a:off x="6998661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586" name="Straight Connector 585">
                <a:extLst>
                  <a:ext uri="{FF2B5EF4-FFF2-40B4-BE49-F238E27FC236}">
                    <a16:creationId xmlns:a16="http://schemas.microsoft.com/office/drawing/2014/main" id="{AC7AE3BC-FD0B-44CD-A828-D57F64A07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87" name="Freeform 11">
            <a:extLst>
              <a:ext uri="{FF2B5EF4-FFF2-40B4-BE49-F238E27FC236}">
                <a16:creationId xmlns:a16="http://schemas.microsoft.com/office/drawing/2014/main" id="{C76FB546-8FF4-4C91-ACCF-C66D9D887C86}"/>
              </a:ext>
            </a:extLst>
          </p:cNvPr>
          <p:cNvSpPr>
            <a:spLocks/>
          </p:cNvSpPr>
          <p:nvPr/>
        </p:nvSpPr>
        <p:spPr bwMode="auto">
          <a:xfrm>
            <a:off x="6257790" y="516921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88" name="Group 587">
            <a:extLst>
              <a:ext uri="{FF2B5EF4-FFF2-40B4-BE49-F238E27FC236}">
                <a16:creationId xmlns:a16="http://schemas.microsoft.com/office/drawing/2014/main" id="{C333C1B1-1C00-428E-8220-64390682F44F}"/>
              </a:ext>
            </a:extLst>
          </p:cNvPr>
          <p:cNvGrpSpPr/>
          <p:nvPr/>
        </p:nvGrpSpPr>
        <p:grpSpPr>
          <a:xfrm>
            <a:off x="6992102" y="5379660"/>
            <a:ext cx="314510" cy="494964"/>
            <a:chOff x="6998661" y="926763"/>
            <a:chExt cx="314510" cy="494964"/>
          </a:xfrm>
        </p:grpSpPr>
        <p:cxnSp>
          <p:nvCxnSpPr>
            <p:cNvPr id="589" name="Straight Connector 588">
              <a:extLst>
                <a:ext uri="{FF2B5EF4-FFF2-40B4-BE49-F238E27FC236}">
                  <a16:creationId xmlns:a16="http://schemas.microsoft.com/office/drawing/2014/main" id="{5EC13DDB-5D60-49D1-A2E4-0ADB7B713C8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0" name="Group 589">
              <a:extLst>
                <a:ext uri="{FF2B5EF4-FFF2-40B4-BE49-F238E27FC236}">
                  <a16:creationId xmlns:a16="http://schemas.microsoft.com/office/drawing/2014/main" id="{F3FAB48F-010D-48C9-B46E-DB5E4DFE9454}"/>
                </a:ext>
              </a:extLst>
            </p:cNvPr>
            <p:cNvGrpSpPr/>
            <p:nvPr/>
          </p:nvGrpSpPr>
          <p:grpSpPr>
            <a:xfrm>
              <a:off x="6998661" y="928608"/>
              <a:ext cx="314510" cy="493119"/>
              <a:chOff x="6998661" y="928608"/>
              <a:chExt cx="314510" cy="493119"/>
            </a:xfrm>
          </p:grpSpPr>
          <p:sp>
            <p:nvSpPr>
              <p:cNvPr id="591" name="TextBox 590">
                <a:extLst>
                  <a:ext uri="{FF2B5EF4-FFF2-40B4-BE49-F238E27FC236}">
                    <a16:creationId xmlns:a16="http://schemas.microsoft.com/office/drawing/2014/main" id="{98C35005-4D93-4D9B-BE21-46FBEF2B7041}"/>
                  </a:ext>
                </a:extLst>
              </p:cNvPr>
              <p:cNvSpPr txBox="1"/>
              <p:nvPr/>
            </p:nvSpPr>
            <p:spPr>
              <a:xfrm>
                <a:off x="6998661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592" name="Straight Connector 591">
                <a:extLst>
                  <a:ext uri="{FF2B5EF4-FFF2-40B4-BE49-F238E27FC236}">
                    <a16:creationId xmlns:a16="http://schemas.microsoft.com/office/drawing/2014/main" id="{230D61A7-F3B1-43F0-930A-CB9FDD33BC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93" name="Freeform 11">
            <a:extLst>
              <a:ext uri="{FF2B5EF4-FFF2-40B4-BE49-F238E27FC236}">
                <a16:creationId xmlns:a16="http://schemas.microsoft.com/office/drawing/2014/main" id="{8693CB14-D72B-4E78-9853-231E0486FB5C}"/>
              </a:ext>
            </a:extLst>
          </p:cNvPr>
          <p:cNvSpPr>
            <a:spLocks/>
          </p:cNvSpPr>
          <p:nvPr/>
        </p:nvSpPr>
        <p:spPr bwMode="auto">
          <a:xfrm>
            <a:off x="7151884" y="516921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94" name="Group 593">
            <a:extLst>
              <a:ext uri="{FF2B5EF4-FFF2-40B4-BE49-F238E27FC236}">
                <a16:creationId xmlns:a16="http://schemas.microsoft.com/office/drawing/2014/main" id="{CDF4E203-3D07-470D-9722-8B4A1C504A9E}"/>
              </a:ext>
            </a:extLst>
          </p:cNvPr>
          <p:cNvGrpSpPr/>
          <p:nvPr/>
        </p:nvGrpSpPr>
        <p:grpSpPr>
          <a:xfrm>
            <a:off x="7834684" y="5379660"/>
            <a:ext cx="444352" cy="494964"/>
            <a:chOff x="6947149" y="926763"/>
            <a:chExt cx="444352" cy="494964"/>
          </a:xfrm>
        </p:grpSpPr>
        <p:cxnSp>
          <p:nvCxnSpPr>
            <p:cNvPr id="595" name="Straight Connector 594">
              <a:extLst>
                <a:ext uri="{FF2B5EF4-FFF2-40B4-BE49-F238E27FC236}">
                  <a16:creationId xmlns:a16="http://schemas.microsoft.com/office/drawing/2014/main" id="{DA155723-B374-4AE4-A184-AC9BFCD8597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21110768-1A1D-447A-8E24-8D2CEB28261B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597" name="TextBox 596">
                <a:extLst>
                  <a:ext uri="{FF2B5EF4-FFF2-40B4-BE49-F238E27FC236}">
                    <a16:creationId xmlns:a16="http://schemas.microsoft.com/office/drawing/2014/main" id="{A63A33A6-BAA6-4211-8F8C-DA48CDC6097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</a:t>
                </a:r>
              </a:p>
            </p:txBody>
          </p:sp>
          <p:cxnSp>
            <p:nvCxnSpPr>
              <p:cNvPr id="598" name="Straight Connector 597">
                <a:extLst>
                  <a:ext uri="{FF2B5EF4-FFF2-40B4-BE49-F238E27FC236}">
                    <a16:creationId xmlns:a16="http://schemas.microsoft.com/office/drawing/2014/main" id="{7F83FD86-542B-4785-9EB7-475E300CBC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99" name="Freeform 11">
            <a:extLst>
              <a:ext uri="{FF2B5EF4-FFF2-40B4-BE49-F238E27FC236}">
                <a16:creationId xmlns:a16="http://schemas.microsoft.com/office/drawing/2014/main" id="{3753F809-7275-4008-A65E-45172FE00B28}"/>
              </a:ext>
            </a:extLst>
          </p:cNvPr>
          <p:cNvSpPr>
            <a:spLocks/>
          </p:cNvSpPr>
          <p:nvPr/>
        </p:nvSpPr>
        <p:spPr bwMode="auto">
          <a:xfrm>
            <a:off x="8046740" y="517566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00" name="Group 599">
            <a:extLst>
              <a:ext uri="{FF2B5EF4-FFF2-40B4-BE49-F238E27FC236}">
                <a16:creationId xmlns:a16="http://schemas.microsoft.com/office/drawing/2014/main" id="{C55CF3F3-F715-49EE-8AF0-9AF4CD9AAB67}"/>
              </a:ext>
            </a:extLst>
          </p:cNvPr>
          <p:cNvGrpSpPr/>
          <p:nvPr/>
        </p:nvGrpSpPr>
        <p:grpSpPr>
          <a:xfrm>
            <a:off x="8729540" y="5386117"/>
            <a:ext cx="444352" cy="494964"/>
            <a:chOff x="6947149" y="926763"/>
            <a:chExt cx="444352" cy="494964"/>
          </a:xfrm>
        </p:grpSpPr>
        <p:cxnSp>
          <p:nvCxnSpPr>
            <p:cNvPr id="601" name="Straight Connector 600">
              <a:extLst>
                <a:ext uri="{FF2B5EF4-FFF2-40B4-BE49-F238E27FC236}">
                  <a16:creationId xmlns:a16="http://schemas.microsoft.com/office/drawing/2014/main" id="{70E22880-6419-4A39-949C-1C56E40F441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2" name="Group 601">
              <a:extLst>
                <a:ext uri="{FF2B5EF4-FFF2-40B4-BE49-F238E27FC236}">
                  <a16:creationId xmlns:a16="http://schemas.microsoft.com/office/drawing/2014/main" id="{6AF0CFC1-DCC1-4D4E-A37F-742DF345DC6D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603" name="TextBox 602">
                <a:extLst>
                  <a:ext uri="{FF2B5EF4-FFF2-40B4-BE49-F238E27FC236}">
                    <a16:creationId xmlns:a16="http://schemas.microsoft.com/office/drawing/2014/main" id="{EE329A80-FACD-474C-B483-7C85AC5CC16E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604" name="Straight Connector 603">
                <a:extLst>
                  <a:ext uri="{FF2B5EF4-FFF2-40B4-BE49-F238E27FC236}">
                    <a16:creationId xmlns:a16="http://schemas.microsoft.com/office/drawing/2014/main" id="{7B3228B0-85AB-4A05-B575-1DD25A15D3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05" name="Freeform 11">
            <a:extLst>
              <a:ext uri="{FF2B5EF4-FFF2-40B4-BE49-F238E27FC236}">
                <a16:creationId xmlns:a16="http://schemas.microsoft.com/office/drawing/2014/main" id="{54039765-3522-464F-8EE2-14BA8E01928C}"/>
              </a:ext>
            </a:extLst>
          </p:cNvPr>
          <p:cNvSpPr>
            <a:spLocks/>
          </p:cNvSpPr>
          <p:nvPr/>
        </p:nvSpPr>
        <p:spPr bwMode="auto">
          <a:xfrm>
            <a:off x="8943904" y="517660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06" name="Group 605">
            <a:extLst>
              <a:ext uri="{FF2B5EF4-FFF2-40B4-BE49-F238E27FC236}">
                <a16:creationId xmlns:a16="http://schemas.microsoft.com/office/drawing/2014/main" id="{1D9895FF-0EA5-4126-80A9-72A132A00B2E}"/>
              </a:ext>
            </a:extLst>
          </p:cNvPr>
          <p:cNvGrpSpPr/>
          <p:nvPr/>
        </p:nvGrpSpPr>
        <p:grpSpPr>
          <a:xfrm>
            <a:off x="9626704" y="5387051"/>
            <a:ext cx="444352" cy="494964"/>
            <a:chOff x="6947149" y="926763"/>
            <a:chExt cx="444352" cy="494964"/>
          </a:xfrm>
        </p:grpSpPr>
        <p:cxnSp>
          <p:nvCxnSpPr>
            <p:cNvPr id="607" name="Straight Connector 606">
              <a:extLst>
                <a:ext uri="{FF2B5EF4-FFF2-40B4-BE49-F238E27FC236}">
                  <a16:creationId xmlns:a16="http://schemas.microsoft.com/office/drawing/2014/main" id="{BA33C8E1-FAFD-4BCC-806C-7BC3E88C773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7C7F990F-93BA-4AD7-BDE0-4316D8EAF47F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609" name="TextBox 608">
                <a:extLst>
                  <a:ext uri="{FF2B5EF4-FFF2-40B4-BE49-F238E27FC236}">
                    <a16:creationId xmlns:a16="http://schemas.microsoft.com/office/drawing/2014/main" id="{854DC0B6-4678-4501-B086-5C3FFF28433F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</a:t>
                </a:r>
              </a:p>
            </p:txBody>
          </p:sp>
          <p:cxnSp>
            <p:nvCxnSpPr>
              <p:cNvPr id="610" name="Straight Connector 609">
                <a:extLst>
                  <a:ext uri="{FF2B5EF4-FFF2-40B4-BE49-F238E27FC236}">
                    <a16:creationId xmlns:a16="http://schemas.microsoft.com/office/drawing/2014/main" id="{F34ACB22-DD6D-4608-BA13-A512C2C42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11" name="Freeform 11">
            <a:extLst>
              <a:ext uri="{FF2B5EF4-FFF2-40B4-BE49-F238E27FC236}">
                <a16:creationId xmlns:a16="http://schemas.microsoft.com/office/drawing/2014/main" id="{151551FE-A9F6-4714-9CD2-6838977AC46F}"/>
              </a:ext>
            </a:extLst>
          </p:cNvPr>
          <p:cNvSpPr>
            <a:spLocks/>
          </p:cNvSpPr>
          <p:nvPr/>
        </p:nvSpPr>
        <p:spPr bwMode="auto">
          <a:xfrm>
            <a:off x="9834651" y="517979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12" name="Group 611">
            <a:extLst>
              <a:ext uri="{FF2B5EF4-FFF2-40B4-BE49-F238E27FC236}">
                <a16:creationId xmlns:a16="http://schemas.microsoft.com/office/drawing/2014/main" id="{A5B6ED93-35B6-4CD9-964A-590C85EC2C5E}"/>
              </a:ext>
            </a:extLst>
          </p:cNvPr>
          <p:cNvGrpSpPr/>
          <p:nvPr/>
        </p:nvGrpSpPr>
        <p:grpSpPr>
          <a:xfrm>
            <a:off x="10517451" y="5390244"/>
            <a:ext cx="444352" cy="494964"/>
            <a:chOff x="6947149" y="926763"/>
            <a:chExt cx="444352" cy="494964"/>
          </a:xfrm>
        </p:grpSpPr>
        <p:cxnSp>
          <p:nvCxnSpPr>
            <p:cNvPr id="613" name="Straight Connector 612">
              <a:extLst>
                <a:ext uri="{FF2B5EF4-FFF2-40B4-BE49-F238E27FC236}">
                  <a16:creationId xmlns:a16="http://schemas.microsoft.com/office/drawing/2014/main" id="{BC37F0B1-5146-4026-A724-ECB774EBFF5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14" name="Group 613">
              <a:extLst>
                <a:ext uri="{FF2B5EF4-FFF2-40B4-BE49-F238E27FC236}">
                  <a16:creationId xmlns:a16="http://schemas.microsoft.com/office/drawing/2014/main" id="{06E23A49-5819-49E3-AA3E-8B88F35BFE8D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615" name="TextBox 614">
                <a:extLst>
                  <a:ext uri="{FF2B5EF4-FFF2-40B4-BE49-F238E27FC236}">
                    <a16:creationId xmlns:a16="http://schemas.microsoft.com/office/drawing/2014/main" id="{7C6E4A9B-4A89-4B0E-A85F-28A71E0BDBD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</a:t>
                </a:r>
              </a:p>
            </p:txBody>
          </p:sp>
          <p:cxnSp>
            <p:nvCxnSpPr>
              <p:cNvPr id="616" name="Straight Connector 615">
                <a:extLst>
                  <a:ext uri="{FF2B5EF4-FFF2-40B4-BE49-F238E27FC236}">
                    <a16:creationId xmlns:a16="http://schemas.microsoft.com/office/drawing/2014/main" id="{C4C5F717-C91C-4E18-88EB-7C9F97CFE2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17" name="Freeform 11">
            <a:extLst>
              <a:ext uri="{FF2B5EF4-FFF2-40B4-BE49-F238E27FC236}">
                <a16:creationId xmlns:a16="http://schemas.microsoft.com/office/drawing/2014/main" id="{44C91215-D579-4BF3-A37B-66B6CD2D68EB}"/>
              </a:ext>
            </a:extLst>
          </p:cNvPr>
          <p:cNvSpPr>
            <a:spLocks/>
          </p:cNvSpPr>
          <p:nvPr/>
        </p:nvSpPr>
        <p:spPr bwMode="auto">
          <a:xfrm>
            <a:off x="10727545" y="518138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18" name="Group 617">
            <a:extLst>
              <a:ext uri="{FF2B5EF4-FFF2-40B4-BE49-F238E27FC236}">
                <a16:creationId xmlns:a16="http://schemas.microsoft.com/office/drawing/2014/main" id="{D56476B1-DAD2-46A9-9FFB-D87BF4F2E366}"/>
              </a:ext>
            </a:extLst>
          </p:cNvPr>
          <p:cNvGrpSpPr/>
          <p:nvPr/>
        </p:nvGrpSpPr>
        <p:grpSpPr>
          <a:xfrm>
            <a:off x="11410345" y="5391837"/>
            <a:ext cx="444352" cy="494964"/>
            <a:chOff x="6947149" y="926763"/>
            <a:chExt cx="444352" cy="494964"/>
          </a:xfrm>
        </p:grpSpPr>
        <p:cxnSp>
          <p:nvCxnSpPr>
            <p:cNvPr id="619" name="Straight Connector 618">
              <a:extLst>
                <a:ext uri="{FF2B5EF4-FFF2-40B4-BE49-F238E27FC236}">
                  <a16:creationId xmlns:a16="http://schemas.microsoft.com/office/drawing/2014/main" id="{8C3838DC-847C-4821-871A-49F034AE1B7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20" name="Group 619">
              <a:extLst>
                <a:ext uri="{FF2B5EF4-FFF2-40B4-BE49-F238E27FC236}">
                  <a16:creationId xmlns:a16="http://schemas.microsoft.com/office/drawing/2014/main" id="{AD8E7341-0EA4-4A74-8020-16CFF6CB6FA5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621" name="TextBox 620">
                <a:extLst>
                  <a:ext uri="{FF2B5EF4-FFF2-40B4-BE49-F238E27FC236}">
                    <a16:creationId xmlns:a16="http://schemas.microsoft.com/office/drawing/2014/main" id="{8644FD0E-B553-4341-B213-1E787C1DBA5E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</a:t>
                </a:r>
              </a:p>
            </p:txBody>
          </p:sp>
          <p:cxnSp>
            <p:nvCxnSpPr>
              <p:cNvPr id="622" name="Straight Connector 621">
                <a:extLst>
                  <a:ext uri="{FF2B5EF4-FFF2-40B4-BE49-F238E27FC236}">
                    <a16:creationId xmlns:a16="http://schemas.microsoft.com/office/drawing/2014/main" id="{A5D3EABC-9FB4-432E-940A-99C3DDA3C5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23" name="Oval 622">
            <a:extLst>
              <a:ext uri="{FF2B5EF4-FFF2-40B4-BE49-F238E27FC236}">
                <a16:creationId xmlns:a16="http://schemas.microsoft.com/office/drawing/2014/main" id="{8F5DC0CA-DF75-4582-AC69-991CFB9CCAC5}"/>
              </a:ext>
            </a:extLst>
          </p:cNvPr>
          <p:cNvSpPr/>
          <p:nvPr/>
        </p:nvSpPr>
        <p:spPr>
          <a:xfrm>
            <a:off x="3501510" y="5234548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444130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26 3.33333E-6 L -0.03685 0.02314 " pathEditMode="relative" rAng="0" ptsTypes="AA">
                                      <p:cBhvr>
                                        <p:cTn id="6" dur="1000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62" y="1157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26 3.33333E-6 L -0.07344 0.04537 " pathEditMode="relative" rAng="0" ptsTypes="AA">
                                      <p:cBhvr>
                                        <p:cTn id="8" dur="1000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85" y="226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26 0.00047 L -0.1112 0.06621 " pathEditMode="relative" rAng="0" ptsTypes="AA">
                                      <p:cBhvr>
                                        <p:cTn id="10" dur="1000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573" y="328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26 3.7037E-7 L -0.03685 0.02315 " pathEditMode="relative" rAng="0" ptsTypes="AA">
                                      <p:cBhvr>
                                        <p:cTn id="25" dur="1000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62" y="1157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26 3.7037E-7 L -0.07344 0.04537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85" y="2269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26 0.00046 L -0.1112 0.0662 " pathEditMode="relative" rAng="0" ptsTypes="AA">
                                      <p:cBhvr>
                                        <p:cTn id="29" dur="1000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573" y="328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26 3.7037E-7 L -0.03685 0.02315 " pathEditMode="relative" rAng="0" ptsTypes="AA">
                                      <p:cBhvr>
                                        <p:cTn id="44" dur="1000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62" y="1157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26 3.7037E-7 L -0.07343 0.04537 " pathEditMode="relative" rAng="0" ptsTypes="AA">
                                      <p:cBhvr>
                                        <p:cTn id="46" dur="1000" fill="hold"/>
                                        <p:tgtEl>
                                          <p:spTgt spid="4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85" y="2269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26 0.00046 L -0.11119 0.0662 " pathEditMode="relative" rAng="0" ptsTypes="AA">
                                      <p:cBhvr>
                                        <p:cTn id="48" dur="1000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573" y="328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000"/>
                            </p:stCondLst>
                            <p:childTnLst>
                              <p:par>
                                <p:cTn id="5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-4.81481E-6 L -0.14714 0.08889 " pathEditMode="relative" rAng="0" ptsTypes="AA">
                                      <p:cBhvr>
                                        <p:cTn id="68" dur="10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357" y="4444"/>
                                    </p:animMotion>
                                  </p:childTnLst>
                                </p:cTn>
                              </p:par>
                              <p:par>
                                <p:cTn id="6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4.81481E-6 L -0.11133 0.0676 " pathEditMode="relative" rAng="0" ptsTypes="AA">
                                      <p:cBhvr>
                                        <p:cTn id="70" dur="1000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573" y="3380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2.22222E-6 L -0.07357 0.04444 " pathEditMode="relative" rAng="0" ptsTypes="AA">
                                      <p:cBhvr>
                                        <p:cTn id="72" dur="10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85" y="2222"/>
                                    </p:animMotion>
                                  </p:childTnLst>
                                </p:cTn>
                              </p:par>
                              <p:par>
                                <p:cTn id="7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2.22222E-6 L -0.03698 0.02338 " pathEditMode="relative" rAng="0" ptsTypes="AA">
                                      <p:cBhvr>
                                        <p:cTn id="74" dur="1000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9" y="115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000"/>
                            </p:stCondLst>
                            <p:childTnLst>
                              <p:par>
                                <p:cTn id="76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7.40741E-7 L -0.14714 0.08889 " pathEditMode="relative" rAng="0" ptsTypes="AA">
                                      <p:cBhvr>
                                        <p:cTn id="91" dur="1000" fill="hold"/>
                                        <p:tgtEl>
                                          <p:spTgt spid="4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357" y="4444"/>
                                    </p:animMotion>
                                  </p:childTnLst>
                                </p:cTn>
                              </p:par>
                              <p:par>
                                <p:cTn id="9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7.40741E-7 L -0.11133 0.06759 " pathEditMode="relative" rAng="0" ptsTypes="AA">
                                      <p:cBhvr>
                                        <p:cTn id="93" dur="1000" fill="hold"/>
                                        <p:tgtEl>
                                          <p:spTgt spid="4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573" y="3380"/>
                                    </p:animMotion>
                                  </p:childTnLst>
                                </p:cTn>
                              </p:par>
                              <p:par>
                                <p:cTn id="9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-3.7037E-6 L -0.07357 0.04445 " pathEditMode="relative" rAng="0" ptsTypes="AA">
                                      <p:cBhvr>
                                        <p:cTn id="95" dur="1000" fill="hold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85" y="2222"/>
                                    </p:animMotion>
                                  </p:childTnLst>
                                </p:cTn>
                              </p:par>
                              <p:par>
                                <p:cTn id="9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3.7037E-6 L -0.03698 0.02338 " pathEditMode="relative" rAng="0" ptsTypes="AA">
                                      <p:cBhvr>
                                        <p:cTn id="97" dur="1000" fill="hold"/>
                                        <p:tgtEl>
                                          <p:spTgt spid="4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9" y="115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1000"/>
                            </p:stCondLst>
                            <p:childTnLst>
                              <p:par>
                                <p:cTn id="99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2.22222E-6 L -0.14713 0.08889 " pathEditMode="relative" rAng="0" ptsTypes="AA">
                                      <p:cBhvr>
                                        <p:cTn id="114" dur="1000" fill="hold"/>
                                        <p:tgtEl>
                                          <p:spTgt spid="4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357" y="4444"/>
                                    </p:animMotion>
                                  </p:childTnLst>
                                </p:cTn>
                              </p:par>
                              <p:par>
                                <p:cTn id="11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2.22222E-6 L -0.11132 0.06759 " pathEditMode="relative" rAng="0" ptsTypes="AA">
                                      <p:cBhvr>
                                        <p:cTn id="116" dur="1000" fill="hold"/>
                                        <p:tgtEl>
                                          <p:spTgt spid="4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573" y="3380"/>
                                    </p:animMotion>
                                  </p:childTnLst>
                                </p:cTn>
                              </p:par>
                              <p:par>
                                <p:cTn id="11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5833E-6 4.81481E-6 L -0.07356 0.04444 " pathEditMode="relative" rAng="0" ptsTypes="AA">
                                      <p:cBhvr>
                                        <p:cTn id="118" dur="1000" fill="hold"/>
                                        <p:tgtEl>
                                          <p:spTgt spid="4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85" y="2222"/>
                                    </p:animMotion>
                                  </p:childTnLst>
                                </p:cTn>
                              </p:par>
                              <p:par>
                                <p:cTn id="1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4.81481E-6 L -0.03698 0.02337 " pathEditMode="relative" rAng="0" ptsTypes="AA">
                                      <p:cBhvr>
                                        <p:cTn id="120" dur="1000" fill="hold"/>
                                        <p:tgtEl>
                                          <p:spTgt spid="4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9" y="115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2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7.40741E-7 L -0.14713 0.08889 " pathEditMode="relative" rAng="0" ptsTypes="AA">
                                      <p:cBhvr>
                                        <p:cTn id="137" dur="1000" fill="hold"/>
                                        <p:tgtEl>
                                          <p:spTgt spid="4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357" y="4444"/>
                                    </p:animMotion>
                                  </p:childTnLst>
                                </p:cTn>
                              </p:par>
                              <p:par>
                                <p:cTn id="13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7.40741E-7 L -0.11133 0.06759 " pathEditMode="relative" rAng="0" ptsTypes="AA">
                                      <p:cBhvr>
                                        <p:cTn id="139" dur="10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573" y="3380"/>
                                    </p:animMotion>
                                  </p:childTnLst>
                                </p:cTn>
                              </p:par>
                              <p:par>
                                <p:cTn id="14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3.7037E-6 L -0.07357 0.04445 " pathEditMode="relative" rAng="0" ptsTypes="AA">
                                      <p:cBhvr>
                                        <p:cTn id="141" dur="1000" fill="hold"/>
                                        <p:tgtEl>
                                          <p:spTgt spid="4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85" y="2222"/>
                                    </p:animMotion>
                                  </p:childTnLst>
                                </p:cTn>
                              </p:par>
                              <p:par>
                                <p:cTn id="14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3.7037E-6 L -0.03698 0.02338 " pathEditMode="relative" rAng="0" ptsTypes="AA">
                                      <p:cBhvr>
                                        <p:cTn id="143" dur="1000" fill="hold"/>
                                        <p:tgtEl>
                                          <p:spTgt spid="4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9" y="115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1000"/>
                            </p:stCondLst>
                            <p:childTnLst>
                              <p:par>
                                <p:cTn id="145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7.40741E-7 L -0.03685 0.02245 " pathEditMode="relative" rAng="0" ptsTypes="AA">
                                      <p:cBhvr>
                                        <p:cTn id="165" dur="1000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9" y="11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1000"/>
                            </p:stCondLst>
                            <p:childTnLst>
                              <p:par>
                                <p:cTn id="16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4 7.40741E-7 L -0.03685 0.02245 " pathEditMode="relative" rAng="0" ptsTypes="AA">
                                      <p:cBhvr>
                                        <p:cTn id="176" dur="1000" fill="hold"/>
                                        <p:tgtEl>
                                          <p:spTgt spid="4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9" y="11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7" fill="hold">
                            <p:stCondLst>
                              <p:cond delay="1000"/>
                            </p:stCondLst>
                            <p:childTnLst>
                              <p:par>
                                <p:cTn id="178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4 -2.22222E-6 L -0.03685 0.02246 " pathEditMode="relative" rAng="0" ptsTypes="AA">
                                      <p:cBhvr>
                                        <p:cTn id="187" dur="1000" fill="hold"/>
                                        <p:tgtEl>
                                          <p:spTgt spid="4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9" y="11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1000"/>
                            </p:stCondLst>
                            <p:childTnLst>
                              <p:par>
                                <p:cTn id="189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2.22222E-6 L -0.03685 0.02246 " pathEditMode="relative" rAng="0" ptsTypes="AA">
                                      <p:cBhvr>
                                        <p:cTn id="198" dur="1000" fill="hold"/>
                                        <p:tgtEl>
                                          <p:spTgt spid="4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9" y="11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9" fill="hold">
                            <p:stCondLst>
                              <p:cond delay="1000"/>
                            </p:stCondLst>
                            <p:childTnLst>
                              <p:par>
                                <p:cTn id="20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7.40741E-7 L -0.03685 0.02245 " pathEditMode="relative" rAng="0" ptsTypes="AA">
                                      <p:cBhvr>
                                        <p:cTn id="209" dur="1000" fill="hold"/>
                                        <p:tgtEl>
                                          <p:spTgt spid="4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9" y="11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7.40741E-7 L -0.03685 0.02245 " pathEditMode="relative" rAng="0" ptsTypes="AA">
                                      <p:cBhvr>
                                        <p:cTn id="220" dur="1000" fill="hold"/>
                                        <p:tgtEl>
                                          <p:spTgt spid="4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9" y="11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2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2.22222E-6 L -0.03685 0.02246 " pathEditMode="relative" rAng="0" ptsTypes="AA">
                                      <p:cBhvr>
                                        <p:cTn id="231" dur="1000" fill="hold"/>
                                        <p:tgtEl>
                                          <p:spTgt spid="4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9" y="11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3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2.22222E-6 L -0.03685 0.02246 " pathEditMode="relative" rAng="0" ptsTypes="AA">
                                      <p:cBhvr>
                                        <p:cTn id="242" dur="1000" fill="hold"/>
                                        <p:tgtEl>
                                          <p:spTgt spid="5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9" y="11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4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0" fill="hold">
                      <p:stCondLst>
                        <p:cond delay="indefinite"/>
                      </p:stCondLst>
                      <p:childTnLst>
                        <p:par>
                          <p:cTn id="251" fill="hold">
                            <p:stCondLst>
                              <p:cond delay="0"/>
                            </p:stCondLst>
                            <p:childTnLst>
                              <p:par>
                                <p:cTn id="252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7.40741E-7 L -0.03685 0.02245 " pathEditMode="relative" rAng="0" ptsTypes="AA">
                                      <p:cBhvr>
                                        <p:cTn id="253" dur="1000" fill="hold"/>
                                        <p:tgtEl>
                                          <p:spTgt spid="5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9" y="11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5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1" fill="hold">
                      <p:stCondLst>
                        <p:cond delay="indefinite"/>
                      </p:stCondLst>
                      <p:childTnLst>
                        <p:par>
                          <p:cTn id="262" fill="hold">
                            <p:stCondLst>
                              <p:cond delay="0"/>
                            </p:stCondLst>
                            <p:childTnLst>
                              <p:par>
                                <p:cTn id="2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0" dur="500"/>
                                        <p:tgtEl>
                                          <p:spTgt spid="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3.7037E-6 L 0.01927 -0.03797 C 0.02331 -0.0463 0.0293 -0.05047 0.03581 -0.05047 C 0.04297 -0.05047 0.04883 -0.0463 0.05286 -0.03797 L 0.07253 3.7037E-6 " pathEditMode="relative" rAng="0" ptsTypes="AAAAA">
                                      <p:cBhvr>
                                        <p:cTn id="275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9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0" fill="hold">
                            <p:stCondLst>
                              <p:cond delay="1500"/>
                            </p:stCondLst>
                            <p:childTnLst>
                              <p:par>
                                <p:cTn id="2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3" dur="500"/>
                                        <p:tgtEl>
                                          <p:spTgt spid="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3.7037E-6 L 0.0918 -0.03774 C 0.09596 -0.04607 0.10221 -0.05047 0.10846 -0.05047 C 0.11588 -0.05047 0.12174 -0.04607 0.12578 -0.03774 L 0.14583 3.7037E-6 " pathEditMode="relative" rAng="0" ptsTypes="AAAAA">
                                      <p:cBhvr>
                                        <p:cTn id="285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6" fill="hold">
                            <p:stCondLst>
                              <p:cond delay="2500"/>
                            </p:stCondLst>
                            <p:childTnLst>
                              <p:par>
                                <p:cTn id="28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9" dur="500"/>
                                        <p:tgtEl>
                                          <p:spTgt spid="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0" fill="hold">
                            <p:stCondLst>
                              <p:cond delay="3000"/>
                            </p:stCondLst>
                            <p:childTnLst>
                              <p:par>
                                <p:cTn id="29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3" dur="500"/>
                                        <p:tgtEl>
                                          <p:spTgt spid="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3.7037E-6 L 0.16575 -0.0382 C 0.17005 -0.0463 0.1763 -0.05047 0.18281 -0.05047 C 0.19036 -0.05047 0.19635 -0.0463 0.20052 -0.0382 L 0.2207 3.7037E-6 " pathEditMode="relative" rAng="0" ptsTypes="AAAAA">
                                      <p:cBhvr>
                                        <p:cTn id="295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6" fill="hold">
                            <p:stCondLst>
                              <p:cond delay="4000"/>
                            </p:stCondLst>
                            <p:childTnLst>
                              <p:par>
                                <p:cTn id="2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9" dur="5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0" fill="hold">
                            <p:stCondLst>
                              <p:cond delay="4500"/>
                            </p:stCondLst>
                            <p:childTnLst>
                              <p:par>
                                <p:cTn id="30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3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4" fill="hold">
                      <p:stCondLst>
                        <p:cond delay="indefinite"/>
                      </p:stCondLst>
                      <p:childTnLst>
                        <p:par>
                          <p:cTn id="305" fill="hold">
                            <p:stCondLst>
                              <p:cond delay="0"/>
                            </p:stCondLst>
                            <p:childTnLst>
                              <p:par>
                                <p:cTn id="30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8" dur="500"/>
                                        <p:tgtEl>
                                          <p:spTgt spid="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1" dur="500"/>
                                        <p:tgtEl>
                                          <p:spTgt spid="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4.81481E-6 L 0.01927 -0.03797 C 0.02331 -0.0463 0.0293 -0.05047 0.03581 -0.05047 C 0.04297 -0.05047 0.04883 -0.0463 0.05286 -0.03797 L 0.07252 4.81481E-6 " pathEditMode="relative" rAng="0" ptsTypes="AAAAA">
                                      <p:cBhvr>
                                        <p:cTn id="313" dur="1000" fill="hold"/>
                                        <p:tgtEl>
                                          <p:spTgt spid="5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4" fill="hold">
                            <p:stCondLst>
                              <p:cond delay="1000"/>
                            </p:stCondLst>
                            <p:childTnLst>
                              <p:par>
                                <p:cTn id="3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7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8" fill="hold">
                            <p:stCondLst>
                              <p:cond delay="1500"/>
                            </p:stCondLst>
                            <p:childTnLst>
                              <p:par>
                                <p:cTn id="3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1" dur="500"/>
                                        <p:tgtEl>
                                          <p:spTgt spid="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4.81481E-6 L 0.0918 -0.03774 C 0.09596 -0.04607 0.10221 -0.05047 0.10846 -0.05047 C 0.11588 -0.05047 0.12174 -0.04607 0.12578 -0.03774 L 0.14583 4.81481E-6 " pathEditMode="relative" rAng="0" ptsTypes="AAAAA">
                                      <p:cBhvr>
                                        <p:cTn id="323" dur="1000" fill="hold"/>
                                        <p:tgtEl>
                                          <p:spTgt spid="5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4" fill="hold">
                            <p:stCondLst>
                              <p:cond delay="2500"/>
                            </p:stCondLst>
                            <p:childTnLst>
                              <p:par>
                                <p:cTn id="3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7" dur="500"/>
                                        <p:tgtEl>
                                          <p:spTgt spid="5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8" fill="hold">
                            <p:stCondLst>
                              <p:cond delay="3000"/>
                            </p:stCondLst>
                            <p:childTnLst>
                              <p:par>
                                <p:cTn id="3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1" dur="500"/>
                                        <p:tgtEl>
                                          <p:spTgt spid="5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2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4.81481E-6 L 0.16575 -0.0382 C 0.17005 -0.0463 0.1763 -0.05047 0.18281 -0.05047 C 0.19036 -0.05047 0.19635 -0.0463 0.20052 -0.0382 L 0.2207 4.81481E-6 " pathEditMode="relative" rAng="0" ptsTypes="AAAAA">
                                      <p:cBhvr>
                                        <p:cTn id="333" dur="1000" fill="hold"/>
                                        <p:tgtEl>
                                          <p:spTgt spid="5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7" dur="5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1" dur="500"/>
                                        <p:tgtEl>
                                          <p:spTgt spid="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4.81481E-6 L 0.2401 -0.03843 C 0.24401 -0.047 0.25026 -0.05116 0.25677 -0.05116 C 0.26419 -0.05116 0.27005 -0.047 0.27396 -0.03843 L 0.29388 4.81481E-6 " pathEditMode="relative" rAng="0" ptsTypes="AAAAA">
                                      <p:cBhvr>
                                        <p:cTn id="343" dur="1000" fill="hold"/>
                                        <p:tgtEl>
                                          <p:spTgt spid="5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5500"/>
                            </p:stCondLst>
                            <p:childTnLst>
                              <p:par>
                                <p:cTn id="3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7" dur="500"/>
                                        <p:tgtEl>
                                          <p:spTgt spid="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8" fill="hold">
                            <p:stCondLst>
                              <p:cond delay="6000"/>
                            </p:stCondLst>
                            <p:childTnLst>
                              <p:par>
                                <p:cTn id="3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1" dur="500"/>
                                        <p:tgtEl>
                                          <p:spTgt spid="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2" fill="hold">
                      <p:stCondLst>
                        <p:cond delay="indefinite"/>
                      </p:stCondLst>
                      <p:childTnLst>
                        <p:par>
                          <p:cTn id="353" fill="hold">
                            <p:stCondLst>
                              <p:cond delay="0"/>
                            </p:stCondLst>
                            <p:childTnLst>
                              <p:par>
                                <p:cTn id="3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6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9" dur="500"/>
                                        <p:tgtEl>
                                          <p:spTgt spid="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1.85185E-6 L 0.01927 -0.03796 C 0.02331 -0.0463 0.0293 -0.05046 0.03581 -0.05046 C 0.04297 -0.05046 0.04883 -0.0463 0.05286 -0.03796 L 0.07252 1.85185E-6 " pathEditMode="relative" rAng="0" ptsTypes="AAAAA">
                                      <p:cBhvr>
                                        <p:cTn id="36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2" fill="hold">
                            <p:stCondLst>
                              <p:cond delay="1000"/>
                            </p:stCondLst>
                            <p:childTnLst>
                              <p:par>
                                <p:cTn id="3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5" dur="500"/>
                                        <p:tgtEl>
                                          <p:spTgt spid="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6" fill="hold">
                            <p:stCondLst>
                              <p:cond delay="1500"/>
                            </p:stCondLst>
                            <p:childTnLst>
                              <p:par>
                                <p:cTn id="36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9" dur="500"/>
                                        <p:tgtEl>
                                          <p:spTgt spid="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1.85185E-6 L 0.0918 -0.03773 C 0.09596 -0.04607 0.10221 -0.05046 0.10846 -0.05046 C 0.11588 -0.05046 0.12174 -0.04607 0.12578 -0.03773 L 0.14583 1.85185E-6 " pathEditMode="relative" rAng="0" ptsTypes="AAAAA">
                                      <p:cBhvr>
                                        <p:cTn id="37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2500"/>
                            </p:stCondLst>
                            <p:childTnLst>
                              <p:par>
                                <p:cTn id="3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5" dur="500"/>
                                        <p:tgtEl>
                                          <p:spTgt spid="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9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0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1.85185E-6 L 0.16575 -0.0382 C 0.17005 -0.0463 0.1763 -0.05046 0.18281 -0.05046 C 0.19036 -0.05046 0.19635 -0.0463 0.20052 -0.0382 L 0.2207 1.85185E-6 " pathEditMode="relative" rAng="0" ptsTypes="AAAAA">
                                      <p:cBhvr>
                                        <p:cTn id="38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2" fill="hold">
                            <p:stCondLst>
                              <p:cond delay="4000"/>
                            </p:stCondLst>
                            <p:childTnLst>
                              <p:par>
                                <p:cTn id="38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5" dur="500"/>
                                        <p:tgtEl>
                                          <p:spTgt spid="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6" fill="hold">
                            <p:stCondLst>
                              <p:cond delay="4500"/>
                            </p:stCondLst>
                            <p:childTnLst>
                              <p:par>
                                <p:cTn id="38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9" dur="500"/>
                                        <p:tgtEl>
                                          <p:spTgt spid="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0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1.85185E-6 L 0.2401 -0.03843 C 0.24401 -0.04699 0.25026 -0.05116 0.25677 -0.05116 C 0.26419 -0.05116 0.27005 -0.04699 0.27396 -0.03843 L 0.29388 1.85185E-6 " pathEditMode="relative" rAng="0" ptsTypes="AAAAA">
                                      <p:cBhvr>
                                        <p:cTn id="39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2" fill="hold">
                            <p:stCondLst>
                              <p:cond delay="5500"/>
                            </p:stCondLst>
                            <p:childTnLst>
                              <p:par>
                                <p:cTn id="3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5" dur="500"/>
                                        <p:tgtEl>
                                          <p:spTgt spid="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6" fill="hold">
                            <p:stCondLst>
                              <p:cond delay="6000"/>
                            </p:stCondLst>
                            <p:childTnLst>
                              <p:par>
                                <p:cTn id="39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9" dur="500"/>
                                        <p:tgtEl>
                                          <p:spTgt spid="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1.85185E-6 L 0.31341 -0.03843 C 0.31745 -0.04722 0.3237 -0.05116 0.33008 -0.05116 C 0.33737 -0.05116 0.34336 -0.04722 0.34739 -0.03843 L 0.36719 1.85185E-6 " pathEditMode="relative" rAng="0" ptsTypes="AAAAA">
                                      <p:cBhvr>
                                        <p:cTn id="40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2" fill="hold">
                            <p:stCondLst>
                              <p:cond delay="7000"/>
                            </p:stCondLst>
                            <p:childTnLst>
                              <p:par>
                                <p:cTn id="40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5" dur="500"/>
                                        <p:tgtEl>
                                          <p:spTgt spid="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6" fill="hold">
                            <p:stCondLst>
                              <p:cond delay="7500"/>
                            </p:stCondLst>
                            <p:childTnLst>
                              <p:par>
                                <p:cTn id="40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9" dur="500"/>
                                        <p:tgtEl>
                                          <p:spTgt spid="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0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1.85185E-6 L 0.38672 -0.0375 C 0.39075 -0.04584 0.39687 -0.05023 0.40338 -0.05023 C 0.41068 -0.05023 0.41654 -0.04584 0.42057 -0.0375 L 0.44036 1.85185E-6 " pathEditMode="relative" rAng="0" ptsTypes="AAAAA">
                                      <p:cBhvr>
                                        <p:cTn id="41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2" fill="hold">
                            <p:stCondLst>
                              <p:cond delay="8500"/>
                            </p:stCondLst>
                            <p:childTnLst>
                              <p:par>
                                <p:cTn id="4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5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6" fill="hold">
                            <p:stCondLst>
                              <p:cond delay="9000"/>
                            </p:stCondLst>
                            <p:childTnLst>
                              <p:par>
                                <p:cTn id="4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9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0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1.85185E-6 L 0.45989 -0.0382 C 0.46393 -0.04676 0.47005 -0.05116 0.47656 -0.05116 C 0.48385 -0.05116 0.48971 -0.04676 0.49375 -0.0382 L 0.51354 1.85185E-6 " pathEditMode="relative" rAng="0" ptsTypes="AAAAA">
                                      <p:cBhvr>
                                        <p:cTn id="42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2" fill="hold">
                            <p:stCondLst>
                              <p:cond delay="10000"/>
                            </p:stCondLst>
                            <p:childTnLst>
                              <p:par>
                                <p:cTn id="4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5" dur="500"/>
                                        <p:tgtEl>
                                          <p:spTgt spid="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6" fill="hold">
                            <p:stCondLst>
                              <p:cond delay="10500"/>
                            </p:stCondLst>
                            <p:childTnLst>
                              <p:par>
                                <p:cTn id="4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9" dur="500"/>
                                        <p:tgtEl>
                                          <p:spTgt spid="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1.85185E-6 L 0.53307 -0.0375 C 0.53724 -0.04584 0.54336 -0.05023 0.54974 -0.05023 C 0.55716 -0.05023 0.56302 -0.04584 0.56706 -0.0375 L 0.58685 1.85185E-6 " pathEditMode="relative" rAng="0" ptsTypes="AAAAA">
                                      <p:cBhvr>
                                        <p:cTn id="43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2" fill="hold">
                            <p:stCondLst>
                              <p:cond delay="11500"/>
                            </p:stCondLst>
                            <p:childTnLst>
                              <p:par>
                                <p:cTn id="4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5" dur="500"/>
                                        <p:tgtEl>
                                          <p:spTgt spid="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6" fill="hold">
                            <p:stCondLst>
                              <p:cond delay="12000"/>
                            </p:stCondLst>
                            <p:childTnLst>
                              <p:par>
                                <p:cTn id="4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9" dur="500"/>
                                        <p:tgtEl>
                                          <p:spTgt spid="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0" presetID="37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1.85185E-6 L 0.60638 -0.0382 C 0.61042 -0.04676 0.61654 -0.05116 0.62305 -0.05116 C 0.63034 -0.05116 0.6362 -0.04676 0.64023 -0.0382 L 0.66002 1.85185E-6 " pathEditMode="relative" rAng="0" ptsTypes="AAAAA">
                                      <p:cBhvr>
                                        <p:cTn id="44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2" fill="hold">
                            <p:stCondLst>
                              <p:cond delay="13000"/>
                            </p:stCondLst>
                            <p:childTnLst>
                              <p:par>
                                <p:cTn id="4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5" dur="500"/>
                                        <p:tgtEl>
                                          <p:spTgt spid="6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6" fill="hold">
                            <p:stCondLst>
                              <p:cond delay="13500"/>
                            </p:stCondLst>
                            <p:childTnLst>
                              <p:par>
                                <p:cTn id="4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9" dur="500"/>
                                        <p:tgtEl>
                                          <p:spTgt spid="6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5" grpId="0"/>
      <p:bldP spid="307" grpId="0"/>
      <p:bldP spid="336" grpId="0"/>
      <p:bldP spid="521" grpId="0" animBg="1"/>
      <p:bldP spid="522" grpId="0" animBg="1"/>
      <p:bldP spid="529" grpId="0" animBg="1"/>
      <p:bldP spid="535" grpId="0" animBg="1"/>
      <p:bldP spid="535" grpId="1" animBg="1"/>
      <p:bldP spid="535" grpId="2" animBg="1"/>
      <p:bldP spid="535" grpId="3" animBg="1"/>
      <p:bldP spid="544" grpId="0" animBg="1"/>
      <p:bldP spid="545" grpId="0" animBg="1"/>
      <p:bldP spid="552" grpId="0" animBg="1"/>
      <p:bldP spid="558" grpId="0" animBg="1"/>
      <p:bldP spid="564" grpId="0" animBg="1"/>
      <p:bldP spid="564" grpId="1" animBg="1"/>
      <p:bldP spid="564" grpId="2" animBg="1"/>
      <p:bldP spid="564" grpId="3" animBg="1"/>
      <p:bldP spid="564" grpId="4" animBg="1"/>
      <p:bldP spid="573" grpId="0" animBg="1"/>
      <p:bldP spid="574" grpId="0" animBg="1"/>
      <p:bldP spid="581" grpId="0" animBg="1"/>
      <p:bldP spid="587" grpId="0" animBg="1"/>
      <p:bldP spid="593" grpId="0" animBg="1"/>
      <p:bldP spid="599" grpId="0" animBg="1"/>
      <p:bldP spid="605" grpId="0" animBg="1"/>
      <p:bldP spid="611" grpId="0" animBg="1"/>
      <p:bldP spid="617" grpId="0" animBg="1"/>
      <p:bldP spid="623" grpId="0" animBg="1"/>
      <p:bldP spid="623" grpId="1" animBg="1"/>
      <p:bldP spid="623" grpId="2" animBg="1"/>
      <p:bldP spid="623" grpId="3" animBg="1"/>
      <p:bldP spid="623" grpId="4" animBg="1"/>
      <p:bldP spid="623" grpId="5" animBg="1"/>
      <p:bldP spid="623" grpId="6" animBg="1"/>
      <p:bldP spid="623" grpId="7" animBg="1"/>
      <p:bldP spid="623" grpId="8" animBg="1"/>
      <p:bldP spid="623" grpId="9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8AFB46E-AB10-4E6D-8CFD-FD33030496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by sharing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B494995-ED61-433D-8E2A-740B5897096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32437459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D516AE25-6BE4-43FB-B762-39AF12CECD61}"/>
              </a:ext>
            </a:extLst>
          </p:cNvPr>
          <p:cNvGrpSpPr/>
          <p:nvPr/>
        </p:nvGrpSpPr>
        <p:grpSpPr>
          <a:xfrm>
            <a:off x="201197" y="497662"/>
            <a:ext cx="2814999" cy="817087"/>
            <a:chOff x="255525" y="372323"/>
            <a:chExt cx="2577775" cy="1134018"/>
          </a:xfrm>
        </p:grpSpPr>
        <p:sp>
          <p:nvSpPr>
            <p:cNvPr id="290" name="Rectangle: Rounded Corners 289">
              <a:extLst>
                <a:ext uri="{FF2B5EF4-FFF2-40B4-BE49-F238E27FC236}">
                  <a16:creationId xmlns:a16="http://schemas.microsoft.com/office/drawing/2014/main" id="{E79FE4C4-21BB-432C-A688-5E7CE69F45F7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18715454-C131-4D44-9BDA-351DF2C54132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 </a:t>
              </a:r>
              <a:r>
                <a:rPr lang="en-GB" sz="3600" dirty="0">
                  <a:latin typeface="Calibri" panose="020F0502020204030204" pitchFamily="34" charset="0"/>
                </a:rPr>
                <a:t>÷ 4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</a:t>
              </a:r>
            </a:p>
          </p:txBody>
        </p:sp>
      </p:grpSp>
      <p:sp>
        <p:nvSpPr>
          <p:cNvPr id="292" name="Rectangle 291">
            <a:extLst>
              <a:ext uri="{FF2B5EF4-FFF2-40B4-BE49-F238E27FC236}">
                <a16:creationId xmlns:a16="http://schemas.microsoft.com/office/drawing/2014/main" id="{C665AE7B-BBB4-40AB-AA81-ECBE9E0F04F4}"/>
              </a:ext>
            </a:extLst>
          </p:cNvPr>
          <p:cNvSpPr/>
          <p:nvPr/>
        </p:nvSpPr>
        <p:spPr>
          <a:xfrm>
            <a:off x="1939678" y="620676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3" name="TextBox 292">
            <a:extLst>
              <a:ext uri="{FF2B5EF4-FFF2-40B4-BE49-F238E27FC236}">
                <a16:creationId xmlns:a16="http://schemas.microsoft.com/office/drawing/2014/main" id="{5B835AEB-CD48-41FA-BDAC-4ECDC387FA9B}"/>
              </a:ext>
            </a:extLst>
          </p:cNvPr>
          <p:cNvSpPr txBox="1"/>
          <p:nvPr/>
        </p:nvSpPr>
        <p:spPr>
          <a:xfrm>
            <a:off x="2154908" y="598485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</a:t>
            </a:r>
          </a:p>
        </p:txBody>
      </p: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1886EA81-D52C-4FE3-A389-CDDCB405312D}"/>
              </a:ext>
            </a:extLst>
          </p:cNvPr>
          <p:cNvGrpSpPr/>
          <p:nvPr/>
        </p:nvGrpSpPr>
        <p:grpSpPr>
          <a:xfrm>
            <a:off x="173269" y="2716507"/>
            <a:ext cx="2814999" cy="817087"/>
            <a:chOff x="255525" y="372323"/>
            <a:chExt cx="2577775" cy="1134018"/>
          </a:xfrm>
        </p:grpSpPr>
        <p:sp>
          <p:nvSpPr>
            <p:cNvPr id="295" name="Rectangle: Rounded Corners 294">
              <a:extLst>
                <a:ext uri="{FF2B5EF4-FFF2-40B4-BE49-F238E27FC236}">
                  <a16:creationId xmlns:a16="http://schemas.microsoft.com/office/drawing/2014/main" id="{25FF29CD-B090-43F7-8BDC-A7323F7FD257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390C3D87-F582-4036-9F93-1FE8E224A38B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20 </a:t>
              </a:r>
              <a:r>
                <a:rPr lang="en-GB" sz="3600" dirty="0">
                  <a:latin typeface="Calibri" panose="020F0502020204030204" pitchFamily="34" charset="0"/>
                </a:rPr>
                <a:t>÷ 5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</a:t>
              </a:r>
            </a:p>
          </p:txBody>
        </p:sp>
      </p:grpSp>
      <p:sp>
        <p:nvSpPr>
          <p:cNvPr id="297" name="Rectangle 296">
            <a:extLst>
              <a:ext uri="{FF2B5EF4-FFF2-40B4-BE49-F238E27FC236}">
                <a16:creationId xmlns:a16="http://schemas.microsoft.com/office/drawing/2014/main" id="{E026207E-E659-47CF-ACAE-6564EC564F59}"/>
              </a:ext>
            </a:extLst>
          </p:cNvPr>
          <p:cNvSpPr/>
          <p:nvPr/>
        </p:nvSpPr>
        <p:spPr>
          <a:xfrm>
            <a:off x="1911750" y="2839521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76497DD2-3EF1-40E5-8630-A01DDCAB6D3A}"/>
              </a:ext>
            </a:extLst>
          </p:cNvPr>
          <p:cNvSpPr txBox="1"/>
          <p:nvPr/>
        </p:nvSpPr>
        <p:spPr>
          <a:xfrm>
            <a:off x="2126980" y="2817330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</a:t>
            </a:r>
          </a:p>
        </p:txBody>
      </p: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513D1B0F-229A-47A9-A2EC-75847F3AD497}"/>
              </a:ext>
            </a:extLst>
          </p:cNvPr>
          <p:cNvGrpSpPr/>
          <p:nvPr/>
        </p:nvGrpSpPr>
        <p:grpSpPr>
          <a:xfrm>
            <a:off x="173269" y="4961918"/>
            <a:ext cx="2814999" cy="817087"/>
            <a:chOff x="255525" y="372323"/>
            <a:chExt cx="2577775" cy="1134018"/>
          </a:xfrm>
        </p:grpSpPr>
        <p:sp>
          <p:nvSpPr>
            <p:cNvPr id="300" name="Rectangle: Rounded Corners 299">
              <a:extLst>
                <a:ext uri="{FF2B5EF4-FFF2-40B4-BE49-F238E27FC236}">
                  <a16:creationId xmlns:a16="http://schemas.microsoft.com/office/drawing/2014/main" id="{DCE1B0DB-C63E-4BDE-87CD-1D181C0B1EA7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0525BE42-AAE0-471C-9A65-EBC40AF48AEB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18 </a:t>
              </a:r>
              <a:r>
                <a:rPr lang="en-GB" sz="3600" dirty="0">
                  <a:latin typeface="Calibri" panose="020F0502020204030204" pitchFamily="34" charset="0"/>
                </a:rPr>
                <a:t>÷ 2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</a:t>
              </a:r>
            </a:p>
          </p:txBody>
        </p:sp>
      </p:grpSp>
      <p:sp>
        <p:nvSpPr>
          <p:cNvPr id="302" name="Rectangle 301">
            <a:extLst>
              <a:ext uri="{FF2B5EF4-FFF2-40B4-BE49-F238E27FC236}">
                <a16:creationId xmlns:a16="http://schemas.microsoft.com/office/drawing/2014/main" id="{97DC7C18-E399-40ED-AD45-A736294B175C}"/>
              </a:ext>
            </a:extLst>
          </p:cNvPr>
          <p:cNvSpPr/>
          <p:nvPr/>
        </p:nvSpPr>
        <p:spPr>
          <a:xfrm>
            <a:off x="1911750" y="5084932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D840A0BA-E208-4A24-93C9-061C85556A6A}"/>
              </a:ext>
            </a:extLst>
          </p:cNvPr>
          <p:cNvSpPr txBox="1"/>
          <p:nvPr/>
        </p:nvSpPr>
        <p:spPr>
          <a:xfrm>
            <a:off x="2126980" y="5062741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</a:t>
            </a:r>
          </a:p>
        </p:txBody>
      </p:sp>
      <p:pic>
        <p:nvPicPr>
          <p:cNvPr id="309" name="Picture 308">
            <a:extLst>
              <a:ext uri="{FF2B5EF4-FFF2-40B4-BE49-F238E27FC236}">
                <a16:creationId xmlns:a16="http://schemas.microsoft.com/office/drawing/2014/main" id="{6E6BF447-3673-40F2-8280-914FB1731E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277504" y="285463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0" name="Picture 309">
            <a:extLst>
              <a:ext uri="{FF2B5EF4-FFF2-40B4-BE49-F238E27FC236}">
                <a16:creationId xmlns:a16="http://schemas.microsoft.com/office/drawing/2014/main" id="{E4F3DA2A-E139-4E00-A30F-ABEB0A4DE0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723903" y="285463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6" name="Picture 315">
            <a:extLst>
              <a:ext uri="{FF2B5EF4-FFF2-40B4-BE49-F238E27FC236}">
                <a16:creationId xmlns:a16="http://schemas.microsoft.com/office/drawing/2014/main" id="{80DE73A1-8CEA-416B-B922-1FDBDD5F616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70302" y="285519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7" name="Picture 316">
            <a:extLst>
              <a:ext uri="{FF2B5EF4-FFF2-40B4-BE49-F238E27FC236}">
                <a16:creationId xmlns:a16="http://schemas.microsoft.com/office/drawing/2014/main" id="{27C1B2D3-55B2-43A6-BDEE-9A58F32807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15476" y="285767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8" name="Picture 317">
            <a:extLst>
              <a:ext uri="{FF2B5EF4-FFF2-40B4-BE49-F238E27FC236}">
                <a16:creationId xmlns:a16="http://schemas.microsoft.com/office/drawing/2014/main" id="{1D2C9CF7-FB32-4F68-90FA-6D3D39A613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61352" y="285767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9" name="Picture 318">
            <a:extLst>
              <a:ext uri="{FF2B5EF4-FFF2-40B4-BE49-F238E27FC236}">
                <a16:creationId xmlns:a16="http://schemas.microsoft.com/office/drawing/2014/main" id="{83354753-1EEE-4917-AC0E-17C6508371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22496" y="285463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20" name="Picture 319">
            <a:extLst>
              <a:ext uri="{FF2B5EF4-FFF2-40B4-BE49-F238E27FC236}">
                <a16:creationId xmlns:a16="http://schemas.microsoft.com/office/drawing/2014/main" id="{9C046338-AB47-4E81-AC95-6103C29C61C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968895" y="285463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21" name="Picture 320">
            <a:extLst>
              <a:ext uri="{FF2B5EF4-FFF2-40B4-BE49-F238E27FC236}">
                <a16:creationId xmlns:a16="http://schemas.microsoft.com/office/drawing/2014/main" id="{CB439AF4-21B2-45E7-A7B8-DEEC3EA558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415294" y="285519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22" name="Picture 321">
            <a:extLst>
              <a:ext uri="{FF2B5EF4-FFF2-40B4-BE49-F238E27FC236}">
                <a16:creationId xmlns:a16="http://schemas.microsoft.com/office/drawing/2014/main" id="{A3DE5832-0AD5-4811-A01D-F59F99EEA2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60468" y="285767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23" name="Picture 322">
            <a:extLst>
              <a:ext uri="{FF2B5EF4-FFF2-40B4-BE49-F238E27FC236}">
                <a16:creationId xmlns:a16="http://schemas.microsoft.com/office/drawing/2014/main" id="{109D891B-490D-47BB-A7B2-A5DCA11448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82248" y="284850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24" name="Picture 323">
            <a:extLst>
              <a:ext uri="{FF2B5EF4-FFF2-40B4-BE49-F238E27FC236}">
                <a16:creationId xmlns:a16="http://schemas.microsoft.com/office/drawing/2014/main" id="{C0953E20-C73C-4708-80DA-2BC04483762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28647" y="284850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25" name="Picture 324">
            <a:extLst>
              <a:ext uri="{FF2B5EF4-FFF2-40B4-BE49-F238E27FC236}">
                <a16:creationId xmlns:a16="http://schemas.microsoft.com/office/drawing/2014/main" id="{0E40524A-E303-4A5D-B70C-6DD6A3FE36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75046" y="284906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26" name="Picture 325">
            <a:extLst>
              <a:ext uri="{FF2B5EF4-FFF2-40B4-BE49-F238E27FC236}">
                <a16:creationId xmlns:a16="http://schemas.microsoft.com/office/drawing/2014/main" id="{14ECE16B-BC56-463E-82CD-680D2B31FF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620220" y="285154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27" name="Picture 326">
            <a:extLst>
              <a:ext uri="{FF2B5EF4-FFF2-40B4-BE49-F238E27FC236}">
                <a16:creationId xmlns:a16="http://schemas.microsoft.com/office/drawing/2014/main" id="{62B290D6-634A-43BD-A9AA-FFDF463F70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066096" y="285154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28" name="Picture 327">
            <a:extLst>
              <a:ext uri="{FF2B5EF4-FFF2-40B4-BE49-F238E27FC236}">
                <a16:creationId xmlns:a16="http://schemas.microsoft.com/office/drawing/2014/main" id="{18467F9B-78E8-42D9-ADFE-3FC0FDE0E04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527240" y="284850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29" name="Picture 328">
            <a:extLst>
              <a:ext uri="{FF2B5EF4-FFF2-40B4-BE49-F238E27FC236}">
                <a16:creationId xmlns:a16="http://schemas.microsoft.com/office/drawing/2014/main" id="{84629B09-94F7-41D4-876E-4E74FCF0A9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973639" y="284850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0" name="Picture 329">
            <a:extLst>
              <a:ext uri="{FF2B5EF4-FFF2-40B4-BE49-F238E27FC236}">
                <a16:creationId xmlns:a16="http://schemas.microsoft.com/office/drawing/2014/main" id="{3233D345-E694-468F-B201-A8B36415FD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420038" y="284906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1" name="Picture 330">
            <a:extLst>
              <a:ext uri="{FF2B5EF4-FFF2-40B4-BE49-F238E27FC236}">
                <a16:creationId xmlns:a16="http://schemas.microsoft.com/office/drawing/2014/main" id="{3E339A46-0EFE-47CC-8600-0879BA295B6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865212" y="285154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7" name="Picture 336">
            <a:extLst>
              <a:ext uri="{FF2B5EF4-FFF2-40B4-BE49-F238E27FC236}">
                <a16:creationId xmlns:a16="http://schemas.microsoft.com/office/drawing/2014/main" id="{09FAE1F6-C8B1-471F-8977-84E93D6A01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313075" y="285519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8" name="Picture 337">
            <a:extLst>
              <a:ext uri="{FF2B5EF4-FFF2-40B4-BE49-F238E27FC236}">
                <a16:creationId xmlns:a16="http://schemas.microsoft.com/office/drawing/2014/main" id="{ABC615A1-218F-447C-829B-C7208F518D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758249" y="285767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9" name="Picture 338">
            <a:extLst>
              <a:ext uri="{FF2B5EF4-FFF2-40B4-BE49-F238E27FC236}">
                <a16:creationId xmlns:a16="http://schemas.microsoft.com/office/drawing/2014/main" id="{C25E4329-CDA6-4878-8897-26CE515537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277504" y="508044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0" name="Picture 339">
            <a:extLst>
              <a:ext uri="{FF2B5EF4-FFF2-40B4-BE49-F238E27FC236}">
                <a16:creationId xmlns:a16="http://schemas.microsoft.com/office/drawing/2014/main" id="{4536280F-0E53-4968-A6BA-073E9882B9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723903" y="508044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1" name="Picture 340">
            <a:extLst>
              <a:ext uri="{FF2B5EF4-FFF2-40B4-BE49-F238E27FC236}">
                <a16:creationId xmlns:a16="http://schemas.microsoft.com/office/drawing/2014/main" id="{3D9F04CF-091E-4722-BDE3-72AEB2EC21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70302" y="508100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2" name="Picture 341">
            <a:extLst>
              <a:ext uri="{FF2B5EF4-FFF2-40B4-BE49-F238E27FC236}">
                <a16:creationId xmlns:a16="http://schemas.microsoft.com/office/drawing/2014/main" id="{46D894F2-05CC-44ED-A077-F2779F8082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15476" y="508348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5" name="Picture 344">
            <a:extLst>
              <a:ext uri="{FF2B5EF4-FFF2-40B4-BE49-F238E27FC236}">
                <a16:creationId xmlns:a16="http://schemas.microsoft.com/office/drawing/2014/main" id="{EE8514E5-2CB7-4B44-B3F3-85B1FB4DEFE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61352" y="508348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6" name="Picture 345">
            <a:extLst>
              <a:ext uri="{FF2B5EF4-FFF2-40B4-BE49-F238E27FC236}">
                <a16:creationId xmlns:a16="http://schemas.microsoft.com/office/drawing/2014/main" id="{22F2F6C4-C6DF-41E6-ADB9-74DE9CD6DDB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22496" y="508044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7" name="Picture 346">
            <a:extLst>
              <a:ext uri="{FF2B5EF4-FFF2-40B4-BE49-F238E27FC236}">
                <a16:creationId xmlns:a16="http://schemas.microsoft.com/office/drawing/2014/main" id="{BD89A29A-A8CF-4982-AB02-BC13B058A7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968895" y="508044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8" name="Picture 347">
            <a:extLst>
              <a:ext uri="{FF2B5EF4-FFF2-40B4-BE49-F238E27FC236}">
                <a16:creationId xmlns:a16="http://schemas.microsoft.com/office/drawing/2014/main" id="{605BA684-38DE-438F-ADA8-2EE688DBDA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415294" y="508100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9" name="Picture 348">
            <a:extLst>
              <a:ext uri="{FF2B5EF4-FFF2-40B4-BE49-F238E27FC236}">
                <a16:creationId xmlns:a16="http://schemas.microsoft.com/office/drawing/2014/main" id="{7C084718-FE4C-4C69-B52E-3BB49EC3EA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60468" y="508348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50" name="Picture 349">
            <a:extLst>
              <a:ext uri="{FF2B5EF4-FFF2-40B4-BE49-F238E27FC236}">
                <a16:creationId xmlns:a16="http://schemas.microsoft.com/office/drawing/2014/main" id="{1E07D21F-F2AA-485E-A7E8-FE2B89A3F2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82248" y="507430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51" name="Picture 350">
            <a:extLst>
              <a:ext uri="{FF2B5EF4-FFF2-40B4-BE49-F238E27FC236}">
                <a16:creationId xmlns:a16="http://schemas.microsoft.com/office/drawing/2014/main" id="{AF3BC03A-38D5-4738-B8C5-914FBB18CD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28647" y="507430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52" name="Picture 351">
            <a:extLst>
              <a:ext uri="{FF2B5EF4-FFF2-40B4-BE49-F238E27FC236}">
                <a16:creationId xmlns:a16="http://schemas.microsoft.com/office/drawing/2014/main" id="{083C4897-5B08-475F-AFAC-18FDC78FA2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75046" y="507486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53" name="Picture 352">
            <a:extLst>
              <a:ext uri="{FF2B5EF4-FFF2-40B4-BE49-F238E27FC236}">
                <a16:creationId xmlns:a16="http://schemas.microsoft.com/office/drawing/2014/main" id="{D7C7CA46-4B75-4D78-A452-BA8572295B3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620220" y="507734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54" name="Picture 353">
            <a:extLst>
              <a:ext uri="{FF2B5EF4-FFF2-40B4-BE49-F238E27FC236}">
                <a16:creationId xmlns:a16="http://schemas.microsoft.com/office/drawing/2014/main" id="{B2271D0E-61CC-4C84-A649-5A60D842FD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066096" y="507734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55" name="Picture 354">
            <a:extLst>
              <a:ext uri="{FF2B5EF4-FFF2-40B4-BE49-F238E27FC236}">
                <a16:creationId xmlns:a16="http://schemas.microsoft.com/office/drawing/2014/main" id="{C52F2744-A8CC-4570-B258-0B85F0ADEF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527240" y="507430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56" name="Picture 355">
            <a:extLst>
              <a:ext uri="{FF2B5EF4-FFF2-40B4-BE49-F238E27FC236}">
                <a16:creationId xmlns:a16="http://schemas.microsoft.com/office/drawing/2014/main" id="{41957EC4-5EE9-46EA-92B9-254EEC53BB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973639" y="507430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57" name="Picture 356">
            <a:extLst>
              <a:ext uri="{FF2B5EF4-FFF2-40B4-BE49-F238E27FC236}">
                <a16:creationId xmlns:a16="http://schemas.microsoft.com/office/drawing/2014/main" id="{18E01238-5E24-44F4-82FB-37E1B8E07E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420038" y="507486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58" name="Picture 357">
            <a:extLst>
              <a:ext uri="{FF2B5EF4-FFF2-40B4-BE49-F238E27FC236}">
                <a16:creationId xmlns:a16="http://schemas.microsoft.com/office/drawing/2014/main" id="{CEF00439-082B-4AEE-A57F-D898A688D1D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865212" y="507734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59" name="Picture 358">
            <a:extLst>
              <a:ext uri="{FF2B5EF4-FFF2-40B4-BE49-F238E27FC236}">
                <a16:creationId xmlns:a16="http://schemas.microsoft.com/office/drawing/2014/main" id="{52E3C2E7-7AB4-4CCC-B3E0-8EC28443EE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288915" y="62699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0" name="Picture 359">
            <a:extLst>
              <a:ext uri="{FF2B5EF4-FFF2-40B4-BE49-F238E27FC236}">
                <a16:creationId xmlns:a16="http://schemas.microsoft.com/office/drawing/2014/main" id="{C5629D2D-1FC7-4CAB-B3A3-991EBC34B2D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735314" y="62699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1" name="Picture 360">
            <a:extLst>
              <a:ext uri="{FF2B5EF4-FFF2-40B4-BE49-F238E27FC236}">
                <a16:creationId xmlns:a16="http://schemas.microsoft.com/office/drawing/2014/main" id="{233895C5-E9E9-4240-AEF3-2C6687EDE3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81713" y="62755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2" name="Picture 361">
            <a:extLst>
              <a:ext uri="{FF2B5EF4-FFF2-40B4-BE49-F238E27FC236}">
                <a16:creationId xmlns:a16="http://schemas.microsoft.com/office/drawing/2014/main" id="{90BC6EE3-4056-409E-9800-1242BC72B22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26887" y="63003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3" name="Picture 362">
            <a:extLst>
              <a:ext uri="{FF2B5EF4-FFF2-40B4-BE49-F238E27FC236}">
                <a16:creationId xmlns:a16="http://schemas.microsoft.com/office/drawing/2014/main" id="{AEDE28BB-9E51-4BE7-88F5-0A7A05297B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72763" y="63003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4" name="Picture 363">
            <a:extLst>
              <a:ext uri="{FF2B5EF4-FFF2-40B4-BE49-F238E27FC236}">
                <a16:creationId xmlns:a16="http://schemas.microsoft.com/office/drawing/2014/main" id="{703BD4F0-E1BB-4789-8F73-68AB1D03B9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33907" y="62699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5" name="Picture 364">
            <a:extLst>
              <a:ext uri="{FF2B5EF4-FFF2-40B4-BE49-F238E27FC236}">
                <a16:creationId xmlns:a16="http://schemas.microsoft.com/office/drawing/2014/main" id="{AF951B77-C3FD-4C51-B5F9-455CAFAC853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980306" y="62699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6" name="Picture 365">
            <a:extLst>
              <a:ext uri="{FF2B5EF4-FFF2-40B4-BE49-F238E27FC236}">
                <a16:creationId xmlns:a16="http://schemas.microsoft.com/office/drawing/2014/main" id="{7CCB8A4F-AD3A-4915-8918-0ED6931D17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426705" y="62755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7" name="Picture 366">
            <a:extLst>
              <a:ext uri="{FF2B5EF4-FFF2-40B4-BE49-F238E27FC236}">
                <a16:creationId xmlns:a16="http://schemas.microsoft.com/office/drawing/2014/main" id="{E74DBB8C-B5B4-4DB0-83B3-A1A263098B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71879" y="63003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8" name="Picture 367">
            <a:extLst>
              <a:ext uri="{FF2B5EF4-FFF2-40B4-BE49-F238E27FC236}">
                <a16:creationId xmlns:a16="http://schemas.microsoft.com/office/drawing/2014/main" id="{FB8CF196-D19D-4386-AADD-BE4BE98100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93659" y="62086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9" name="Picture 368">
            <a:extLst>
              <a:ext uri="{FF2B5EF4-FFF2-40B4-BE49-F238E27FC236}">
                <a16:creationId xmlns:a16="http://schemas.microsoft.com/office/drawing/2014/main" id="{DB9D095B-1DB7-4473-BA6A-0EF9B643B6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40058" y="62086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70" name="Picture 369">
            <a:extLst>
              <a:ext uri="{FF2B5EF4-FFF2-40B4-BE49-F238E27FC236}">
                <a16:creationId xmlns:a16="http://schemas.microsoft.com/office/drawing/2014/main" id="{83D22A17-245E-42CE-9454-016C861247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86457" y="62142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375AD315-A412-48B4-95CC-06F928AEA935}"/>
              </a:ext>
            </a:extLst>
          </p:cNvPr>
          <p:cNvGrpSpPr/>
          <p:nvPr/>
        </p:nvGrpSpPr>
        <p:grpSpPr>
          <a:xfrm>
            <a:off x="3135617" y="481209"/>
            <a:ext cx="5360037" cy="449529"/>
            <a:chOff x="3135617" y="481209"/>
            <a:chExt cx="5360037" cy="449529"/>
          </a:xfrm>
        </p:grpSpPr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4AF511C6-6F76-4E86-AA2B-985979767C23}"/>
                </a:ext>
              </a:extLst>
            </p:cNvPr>
            <p:cNvSpPr/>
            <p:nvPr/>
          </p:nvSpPr>
          <p:spPr>
            <a:xfrm>
              <a:off x="3135617" y="481209"/>
              <a:ext cx="1339974" cy="446393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D2BA5FA3-F50E-419B-B28C-FB1743E8F44B}"/>
                </a:ext>
              </a:extLst>
            </p:cNvPr>
            <p:cNvSpPr/>
            <p:nvPr/>
          </p:nvSpPr>
          <p:spPr>
            <a:xfrm>
              <a:off x="4476201" y="482260"/>
              <a:ext cx="1339974" cy="446393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2C75F0A2-D135-44BD-8604-563CD6CC3F75}"/>
                </a:ext>
              </a:extLst>
            </p:cNvPr>
            <p:cNvSpPr/>
            <p:nvPr/>
          </p:nvSpPr>
          <p:spPr>
            <a:xfrm>
              <a:off x="5815096" y="483294"/>
              <a:ext cx="1339974" cy="446393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F5755C7C-9850-4E20-950C-3B66257F307D}"/>
                </a:ext>
              </a:extLst>
            </p:cNvPr>
            <p:cNvSpPr/>
            <p:nvPr/>
          </p:nvSpPr>
          <p:spPr>
            <a:xfrm>
              <a:off x="7155680" y="484345"/>
              <a:ext cx="1339974" cy="446393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91E8778C-D440-4DCB-9309-8F0FF68D8872}"/>
              </a:ext>
            </a:extLst>
          </p:cNvPr>
          <p:cNvGrpSpPr/>
          <p:nvPr/>
        </p:nvGrpSpPr>
        <p:grpSpPr>
          <a:xfrm>
            <a:off x="3133726" y="2716049"/>
            <a:ext cx="8945090" cy="448343"/>
            <a:chOff x="3133726" y="2716049"/>
            <a:chExt cx="8945090" cy="448343"/>
          </a:xfrm>
        </p:grpSpPr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B9CC6C1E-2101-495B-A18D-2AB1CE2AF181}"/>
                </a:ext>
              </a:extLst>
            </p:cNvPr>
            <p:cNvSpPr/>
            <p:nvPr/>
          </p:nvSpPr>
          <p:spPr>
            <a:xfrm rot="5400000">
              <a:off x="3806063" y="2044989"/>
              <a:ext cx="446400" cy="1791073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2CA54A78-FA76-45F1-88FE-A04CE72A15DA}"/>
                </a:ext>
              </a:extLst>
            </p:cNvPr>
            <p:cNvSpPr/>
            <p:nvPr/>
          </p:nvSpPr>
          <p:spPr>
            <a:xfrm rot="5400000">
              <a:off x="5593643" y="2045550"/>
              <a:ext cx="446400" cy="1791073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88" name="Rectangle 387">
              <a:extLst>
                <a:ext uri="{FF2B5EF4-FFF2-40B4-BE49-F238E27FC236}">
                  <a16:creationId xmlns:a16="http://schemas.microsoft.com/office/drawing/2014/main" id="{F8F92B10-D9BA-4D58-9A97-6B2C3CB4920F}"/>
                </a:ext>
              </a:extLst>
            </p:cNvPr>
            <p:cNvSpPr/>
            <p:nvPr/>
          </p:nvSpPr>
          <p:spPr>
            <a:xfrm rot="5400000">
              <a:off x="7383808" y="2045655"/>
              <a:ext cx="446400" cy="1791073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3E39D2F1-63E6-47A1-8C23-60FFA2AD7AFC}"/>
                </a:ext>
              </a:extLst>
            </p:cNvPr>
            <p:cNvSpPr/>
            <p:nvPr/>
          </p:nvSpPr>
          <p:spPr>
            <a:xfrm rot="5400000">
              <a:off x="9171388" y="2044866"/>
              <a:ext cx="446400" cy="1791073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AF79CE47-AFBA-4CE3-B894-1641C8F65968}"/>
                </a:ext>
              </a:extLst>
            </p:cNvPr>
            <p:cNvSpPr/>
            <p:nvPr/>
          </p:nvSpPr>
          <p:spPr>
            <a:xfrm rot="5400000">
              <a:off x="10960080" y="2043712"/>
              <a:ext cx="446400" cy="1791073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6CDF25E9-3444-4063-B345-4C9E6B7B6194}"/>
              </a:ext>
            </a:extLst>
          </p:cNvPr>
          <p:cNvGrpSpPr/>
          <p:nvPr/>
        </p:nvGrpSpPr>
        <p:grpSpPr>
          <a:xfrm>
            <a:off x="3136070" y="4943692"/>
            <a:ext cx="8038330" cy="448064"/>
            <a:chOff x="3136070" y="4943692"/>
            <a:chExt cx="8038330" cy="448064"/>
          </a:xfrm>
        </p:grpSpPr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A4ACAEE7-4B5D-409D-8EC9-35CF12B63D3F}"/>
                </a:ext>
              </a:extLst>
            </p:cNvPr>
            <p:cNvSpPr/>
            <p:nvPr/>
          </p:nvSpPr>
          <p:spPr>
            <a:xfrm rot="5400000">
              <a:off x="4922370" y="3157392"/>
              <a:ext cx="446400" cy="4018999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91" name="Rectangle 390">
              <a:extLst>
                <a:ext uri="{FF2B5EF4-FFF2-40B4-BE49-F238E27FC236}">
                  <a16:creationId xmlns:a16="http://schemas.microsoft.com/office/drawing/2014/main" id="{30334FA4-E2ED-40AC-9489-5D11A2DCE097}"/>
                </a:ext>
              </a:extLst>
            </p:cNvPr>
            <p:cNvSpPr/>
            <p:nvPr/>
          </p:nvSpPr>
          <p:spPr>
            <a:xfrm rot="5400000">
              <a:off x="8941701" y="3159056"/>
              <a:ext cx="446400" cy="4018999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pic>
        <p:nvPicPr>
          <p:cNvPr id="392" name="Picture 391">
            <a:extLst>
              <a:ext uri="{FF2B5EF4-FFF2-40B4-BE49-F238E27FC236}">
                <a16:creationId xmlns:a16="http://schemas.microsoft.com/office/drawing/2014/main" id="{FCBC610C-1D03-4CB0-A339-F4E25D684B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288958" y="151991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93" name="Picture 392">
            <a:extLst>
              <a:ext uri="{FF2B5EF4-FFF2-40B4-BE49-F238E27FC236}">
                <a16:creationId xmlns:a16="http://schemas.microsoft.com/office/drawing/2014/main" id="{A2ADC150-EF32-4D55-BCBC-5E480AB786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735357" y="151991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94" name="Picture 393">
            <a:extLst>
              <a:ext uri="{FF2B5EF4-FFF2-40B4-BE49-F238E27FC236}">
                <a16:creationId xmlns:a16="http://schemas.microsoft.com/office/drawing/2014/main" id="{18CC4290-0703-4533-9968-6E69CC27BB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81756" y="152047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95" name="Picture 394">
            <a:extLst>
              <a:ext uri="{FF2B5EF4-FFF2-40B4-BE49-F238E27FC236}">
                <a16:creationId xmlns:a16="http://schemas.microsoft.com/office/drawing/2014/main" id="{A2483CF1-65E8-4560-AFE5-6D056EFA217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26930" y="152295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96" name="Picture 395">
            <a:extLst>
              <a:ext uri="{FF2B5EF4-FFF2-40B4-BE49-F238E27FC236}">
                <a16:creationId xmlns:a16="http://schemas.microsoft.com/office/drawing/2014/main" id="{AB106E5E-BB19-4DF5-96F6-CDB77E985A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72806" y="152295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97" name="Picture 396">
            <a:extLst>
              <a:ext uri="{FF2B5EF4-FFF2-40B4-BE49-F238E27FC236}">
                <a16:creationId xmlns:a16="http://schemas.microsoft.com/office/drawing/2014/main" id="{C3B77EA7-993C-41F4-8537-ABFE281EADF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33950" y="151991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98" name="Picture 397">
            <a:extLst>
              <a:ext uri="{FF2B5EF4-FFF2-40B4-BE49-F238E27FC236}">
                <a16:creationId xmlns:a16="http://schemas.microsoft.com/office/drawing/2014/main" id="{B2F7D2CF-8EF4-4974-9F5F-8D62DAE3BC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980349" y="151991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99" name="Picture 398">
            <a:extLst>
              <a:ext uri="{FF2B5EF4-FFF2-40B4-BE49-F238E27FC236}">
                <a16:creationId xmlns:a16="http://schemas.microsoft.com/office/drawing/2014/main" id="{D808B62A-10F3-4274-AFEE-032CFEF82A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426748" y="152047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01" name="Picture 400">
            <a:extLst>
              <a:ext uri="{FF2B5EF4-FFF2-40B4-BE49-F238E27FC236}">
                <a16:creationId xmlns:a16="http://schemas.microsoft.com/office/drawing/2014/main" id="{EB88A9BA-0576-44F0-9B63-F73088BEBE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71922" y="152295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02" name="Picture 401">
            <a:extLst>
              <a:ext uri="{FF2B5EF4-FFF2-40B4-BE49-F238E27FC236}">
                <a16:creationId xmlns:a16="http://schemas.microsoft.com/office/drawing/2014/main" id="{E0AD4E0B-C601-4781-B07F-C81AB0F261B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93702" y="151378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03" name="Picture 402">
            <a:extLst>
              <a:ext uri="{FF2B5EF4-FFF2-40B4-BE49-F238E27FC236}">
                <a16:creationId xmlns:a16="http://schemas.microsoft.com/office/drawing/2014/main" id="{2CAD8DBF-C743-4E61-B29E-31EA851FE7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40101" y="151378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04" name="Picture 403">
            <a:extLst>
              <a:ext uri="{FF2B5EF4-FFF2-40B4-BE49-F238E27FC236}">
                <a16:creationId xmlns:a16="http://schemas.microsoft.com/office/drawing/2014/main" id="{6ABFDB91-F8D0-4DC4-B865-04C4A36C46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86500" y="151434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05" name="Group 404">
            <a:extLst>
              <a:ext uri="{FF2B5EF4-FFF2-40B4-BE49-F238E27FC236}">
                <a16:creationId xmlns:a16="http://schemas.microsoft.com/office/drawing/2014/main" id="{26B51757-DC76-4B4B-B0FB-4F587AE32812}"/>
              </a:ext>
            </a:extLst>
          </p:cNvPr>
          <p:cNvGrpSpPr/>
          <p:nvPr/>
        </p:nvGrpSpPr>
        <p:grpSpPr>
          <a:xfrm>
            <a:off x="3135660" y="1374129"/>
            <a:ext cx="5360037" cy="449529"/>
            <a:chOff x="3135617" y="481209"/>
            <a:chExt cx="5360037" cy="449529"/>
          </a:xfrm>
        </p:grpSpPr>
        <p:sp>
          <p:nvSpPr>
            <p:cNvPr id="412" name="Rectangle 411">
              <a:extLst>
                <a:ext uri="{FF2B5EF4-FFF2-40B4-BE49-F238E27FC236}">
                  <a16:creationId xmlns:a16="http://schemas.microsoft.com/office/drawing/2014/main" id="{9F469ABA-DAB9-4F69-BB32-A6C23033C857}"/>
                </a:ext>
              </a:extLst>
            </p:cNvPr>
            <p:cNvSpPr/>
            <p:nvPr/>
          </p:nvSpPr>
          <p:spPr>
            <a:xfrm>
              <a:off x="3135617" y="481209"/>
              <a:ext cx="1339974" cy="446393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9933A2B9-97FE-4396-B9B0-9F2077C1FE77}"/>
                </a:ext>
              </a:extLst>
            </p:cNvPr>
            <p:cNvSpPr/>
            <p:nvPr/>
          </p:nvSpPr>
          <p:spPr>
            <a:xfrm>
              <a:off x="4476201" y="482260"/>
              <a:ext cx="1339974" cy="446393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FD17807E-5910-41CF-853C-35C353915404}"/>
                </a:ext>
              </a:extLst>
            </p:cNvPr>
            <p:cNvSpPr/>
            <p:nvPr/>
          </p:nvSpPr>
          <p:spPr>
            <a:xfrm>
              <a:off x="5815096" y="483294"/>
              <a:ext cx="1339974" cy="446393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24" name="Rectangle 623">
              <a:extLst>
                <a:ext uri="{FF2B5EF4-FFF2-40B4-BE49-F238E27FC236}">
                  <a16:creationId xmlns:a16="http://schemas.microsoft.com/office/drawing/2014/main" id="{84964449-7414-4A9F-9BEA-1163F1605DE0}"/>
                </a:ext>
              </a:extLst>
            </p:cNvPr>
            <p:cNvSpPr/>
            <p:nvPr/>
          </p:nvSpPr>
          <p:spPr>
            <a:xfrm>
              <a:off x="7155680" y="484345"/>
              <a:ext cx="1339974" cy="446393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pic>
        <p:nvPicPr>
          <p:cNvPr id="625" name="Picture 624">
            <a:extLst>
              <a:ext uri="{FF2B5EF4-FFF2-40B4-BE49-F238E27FC236}">
                <a16:creationId xmlns:a16="http://schemas.microsoft.com/office/drawing/2014/main" id="{FD93A898-DA18-4E04-91B3-E9C3C3BE74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277504" y="375134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26" name="Picture 625">
            <a:extLst>
              <a:ext uri="{FF2B5EF4-FFF2-40B4-BE49-F238E27FC236}">
                <a16:creationId xmlns:a16="http://schemas.microsoft.com/office/drawing/2014/main" id="{2B99150E-0168-48B4-BC96-6AA33FB927A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723903" y="375134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27" name="Picture 626">
            <a:extLst>
              <a:ext uri="{FF2B5EF4-FFF2-40B4-BE49-F238E27FC236}">
                <a16:creationId xmlns:a16="http://schemas.microsoft.com/office/drawing/2014/main" id="{CEEB5318-E377-4C70-950E-782238E3CF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70302" y="375190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28" name="Picture 627">
            <a:extLst>
              <a:ext uri="{FF2B5EF4-FFF2-40B4-BE49-F238E27FC236}">
                <a16:creationId xmlns:a16="http://schemas.microsoft.com/office/drawing/2014/main" id="{4F310D46-807A-404B-A891-76F0A88F8B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15476" y="375438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29" name="Picture 628">
            <a:extLst>
              <a:ext uri="{FF2B5EF4-FFF2-40B4-BE49-F238E27FC236}">
                <a16:creationId xmlns:a16="http://schemas.microsoft.com/office/drawing/2014/main" id="{C025549A-0832-44CD-B82A-09C45C9352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61352" y="375438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30" name="Picture 629">
            <a:extLst>
              <a:ext uri="{FF2B5EF4-FFF2-40B4-BE49-F238E27FC236}">
                <a16:creationId xmlns:a16="http://schemas.microsoft.com/office/drawing/2014/main" id="{74AEEACA-B2D2-4391-B1DA-7ED73171F8B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22496" y="375134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31" name="Picture 630">
            <a:extLst>
              <a:ext uri="{FF2B5EF4-FFF2-40B4-BE49-F238E27FC236}">
                <a16:creationId xmlns:a16="http://schemas.microsoft.com/office/drawing/2014/main" id="{C3B6C357-F89D-4A20-AAC3-E3E9F19ED2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968895" y="375134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32" name="Picture 631">
            <a:extLst>
              <a:ext uri="{FF2B5EF4-FFF2-40B4-BE49-F238E27FC236}">
                <a16:creationId xmlns:a16="http://schemas.microsoft.com/office/drawing/2014/main" id="{162834FA-9350-47EC-85E0-0E167980B75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415294" y="375190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33" name="Picture 632">
            <a:extLst>
              <a:ext uri="{FF2B5EF4-FFF2-40B4-BE49-F238E27FC236}">
                <a16:creationId xmlns:a16="http://schemas.microsoft.com/office/drawing/2014/main" id="{042DB76F-0E1F-4686-B974-DFBAB92FABF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60468" y="375438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34" name="Picture 633">
            <a:extLst>
              <a:ext uri="{FF2B5EF4-FFF2-40B4-BE49-F238E27FC236}">
                <a16:creationId xmlns:a16="http://schemas.microsoft.com/office/drawing/2014/main" id="{339105CF-20D6-4915-B0F9-C3D15B6EF60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82248" y="374521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35" name="Picture 634">
            <a:extLst>
              <a:ext uri="{FF2B5EF4-FFF2-40B4-BE49-F238E27FC236}">
                <a16:creationId xmlns:a16="http://schemas.microsoft.com/office/drawing/2014/main" id="{06F5DB4B-4605-42E2-8AAF-27DAF594739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28647" y="374521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36" name="Picture 635">
            <a:extLst>
              <a:ext uri="{FF2B5EF4-FFF2-40B4-BE49-F238E27FC236}">
                <a16:creationId xmlns:a16="http://schemas.microsoft.com/office/drawing/2014/main" id="{DD55F106-18E4-45B7-AA36-8756448115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75046" y="374577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37" name="Picture 636">
            <a:extLst>
              <a:ext uri="{FF2B5EF4-FFF2-40B4-BE49-F238E27FC236}">
                <a16:creationId xmlns:a16="http://schemas.microsoft.com/office/drawing/2014/main" id="{93E5AEFD-402C-4941-8EC3-0F6D4A8E83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620220" y="374825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38" name="Picture 637">
            <a:extLst>
              <a:ext uri="{FF2B5EF4-FFF2-40B4-BE49-F238E27FC236}">
                <a16:creationId xmlns:a16="http://schemas.microsoft.com/office/drawing/2014/main" id="{136DBA61-BC1A-4480-A4B6-1A2C0F919BB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066096" y="374825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39" name="Picture 638">
            <a:extLst>
              <a:ext uri="{FF2B5EF4-FFF2-40B4-BE49-F238E27FC236}">
                <a16:creationId xmlns:a16="http://schemas.microsoft.com/office/drawing/2014/main" id="{82632F69-0A99-43C1-BBE1-529B11F8AE0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527240" y="374521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40" name="Picture 639">
            <a:extLst>
              <a:ext uri="{FF2B5EF4-FFF2-40B4-BE49-F238E27FC236}">
                <a16:creationId xmlns:a16="http://schemas.microsoft.com/office/drawing/2014/main" id="{002C5519-AB23-42F0-A1AE-42BF98DDE0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973639" y="374521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41" name="Picture 640">
            <a:extLst>
              <a:ext uri="{FF2B5EF4-FFF2-40B4-BE49-F238E27FC236}">
                <a16:creationId xmlns:a16="http://schemas.microsoft.com/office/drawing/2014/main" id="{391C3B39-2085-48EC-B86C-6F2177B38B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420038" y="374577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42" name="Picture 641">
            <a:extLst>
              <a:ext uri="{FF2B5EF4-FFF2-40B4-BE49-F238E27FC236}">
                <a16:creationId xmlns:a16="http://schemas.microsoft.com/office/drawing/2014/main" id="{6635B381-CD63-41A0-AD98-6F74988F4A7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865212" y="374825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43" name="Picture 642">
            <a:extLst>
              <a:ext uri="{FF2B5EF4-FFF2-40B4-BE49-F238E27FC236}">
                <a16:creationId xmlns:a16="http://schemas.microsoft.com/office/drawing/2014/main" id="{6C03D95F-7AE7-42C5-A365-0E4D828382C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313075" y="375190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44" name="Picture 643">
            <a:extLst>
              <a:ext uri="{FF2B5EF4-FFF2-40B4-BE49-F238E27FC236}">
                <a16:creationId xmlns:a16="http://schemas.microsoft.com/office/drawing/2014/main" id="{9E95629A-D4A6-4AF2-8F43-7DDEBDF0926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758249" y="375438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645" name="Group 644">
            <a:extLst>
              <a:ext uri="{FF2B5EF4-FFF2-40B4-BE49-F238E27FC236}">
                <a16:creationId xmlns:a16="http://schemas.microsoft.com/office/drawing/2014/main" id="{EF51AF47-303A-4FB3-8298-E7F8098DBF80}"/>
              </a:ext>
            </a:extLst>
          </p:cNvPr>
          <p:cNvGrpSpPr/>
          <p:nvPr/>
        </p:nvGrpSpPr>
        <p:grpSpPr>
          <a:xfrm>
            <a:off x="3133726" y="3612761"/>
            <a:ext cx="8945090" cy="448343"/>
            <a:chOff x="3133726" y="2716049"/>
            <a:chExt cx="8945090" cy="448343"/>
          </a:xfrm>
        </p:grpSpPr>
        <p:sp>
          <p:nvSpPr>
            <p:cNvPr id="646" name="Rectangle 645">
              <a:extLst>
                <a:ext uri="{FF2B5EF4-FFF2-40B4-BE49-F238E27FC236}">
                  <a16:creationId xmlns:a16="http://schemas.microsoft.com/office/drawing/2014/main" id="{E86AF5F0-A8D6-4BF1-BEFE-9AACC9B3F03D}"/>
                </a:ext>
              </a:extLst>
            </p:cNvPr>
            <p:cNvSpPr/>
            <p:nvPr/>
          </p:nvSpPr>
          <p:spPr>
            <a:xfrm rot="5400000">
              <a:off x="3806063" y="2044989"/>
              <a:ext cx="446400" cy="1791073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47" name="Rectangle 646">
              <a:extLst>
                <a:ext uri="{FF2B5EF4-FFF2-40B4-BE49-F238E27FC236}">
                  <a16:creationId xmlns:a16="http://schemas.microsoft.com/office/drawing/2014/main" id="{8CC6E3D8-A2BE-480D-A00B-AE47D76E2B7E}"/>
                </a:ext>
              </a:extLst>
            </p:cNvPr>
            <p:cNvSpPr/>
            <p:nvPr/>
          </p:nvSpPr>
          <p:spPr>
            <a:xfrm rot="5400000">
              <a:off x="5593643" y="2045550"/>
              <a:ext cx="446400" cy="1791073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48" name="Rectangle 647">
              <a:extLst>
                <a:ext uri="{FF2B5EF4-FFF2-40B4-BE49-F238E27FC236}">
                  <a16:creationId xmlns:a16="http://schemas.microsoft.com/office/drawing/2014/main" id="{2C5660C9-3A44-403E-A94F-EF963FB82405}"/>
                </a:ext>
              </a:extLst>
            </p:cNvPr>
            <p:cNvSpPr/>
            <p:nvPr/>
          </p:nvSpPr>
          <p:spPr>
            <a:xfrm rot="5400000">
              <a:off x="7383808" y="2045655"/>
              <a:ext cx="446400" cy="1791073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49" name="Rectangle 648">
              <a:extLst>
                <a:ext uri="{FF2B5EF4-FFF2-40B4-BE49-F238E27FC236}">
                  <a16:creationId xmlns:a16="http://schemas.microsoft.com/office/drawing/2014/main" id="{48F7001A-B89A-4940-A0B7-65ABCD2F2B2D}"/>
                </a:ext>
              </a:extLst>
            </p:cNvPr>
            <p:cNvSpPr/>
            <p:nvPr/>
          </p:nvSpPr>
          <p:spPr>
            <a:xfrm rot="5400000">
              <a:off x="9171388" y="2044866"/>
              <a:ext cx="446400" cy="1791073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50" name="Rectangle 649">
              <a:extLst>
                <a:ext uri="{FF2B5EF4-FFF2-40B4-BE49-F238E27FC236}">
                  <a16:creationId xmlns:a16="http://schemas.microsoft.com/office/drawing/2014/main" id="{08FC8215-CF61-46F0-B697-9C5FCFCD64E7}"/>
                </a:ext>
              </a:extLst>
            </p:cNvPr>
            <p:cNvSpPr/>
            <p:nvPr/>
          </p:nvSpPr>
          <p:spPr>
            <a:xfrm rot="5400000">
              <a:off x="10960080" y="2043712"/>
              <a:ext cx="446400" cy="1791073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pic>
        <p:nvPicPr>
          <p:cNvPr id="651" name="Picture 650">
            <a:extLst>
              <a:ext uri="{FF2B5EF4-FFF2-40B4-BE49-F238E27FC236}">
                <a16:creationId xmlns:a16="http://schemas.microsoft.com/office/drawing/2014/main" id="{35BC7DF7-0125-4A9E-AB86-5C5C0C83F6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277504" y="597328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52" name="Picture 651">
            <a:extLst>
              <a:ext uri="{FF2B5EF4-FFF2-40B4-BE49-F238E27FC236}">
                <a16:creationId xmlns:a16="http://schemas.microsoft.com/office/drawing/2014/main" id="{0E11813D-FEFD-4217-B40C-43C31A4D5D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723903" y="597328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53" name="Picture 652">
            <a:extLst>
              <a:ext uri="{FF2B5EF4-FFF2-40B4-BE49-F238E27FC236}">
                <a16:creationId xmlns:a16="http://schemas.microsoft.com/office/drawing/2014/main" id="{0F57870D-B3F4-4688-9D13-730C05C022A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70302" y="597384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54" name="Picture 653">
            <a:extLst>
              <a:ext uri="{FF2B5EF4-FFF2-40B4-BE49-F238E27FC236}">
                <a16:creationId xmlns:a16="http://schemas.microsoft.com/office/drawing/2014/main" id="{0DD088E0-CAB4-497C-92DB-A505ACDBF6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15476" y="597632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55" name="Picture 654">
            <a:extLst>
              <a:ext uri="{FF2B5EF4-FFF2-40B4-BE49-F238E27FC236}">
                <a16:creationId xmlns:a16="http://schemas.microsoft.com/office/drawing/2014/main" id="{B8213D58-95A6-478F-B307-E3B8AD87AC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61352" y="597632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56" name="Picture 655">
            <a:extLst>
              <a:ext uri="{FF2B5EF4-FFF2-40B4-BE49-F238E27FC236}">
                <a16:creationId xmlns:a16="http://schemas.microsoft.com/office/drawing/2014/main" id="{90CBB3D6-0440-46BA-B048-D46CC3ABEF2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22496" y="597328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57" name="Picture 656">
            <a:extLst>
              <a:ext uri="{FF2B5EF4-FFF2-40B4-BE49-F238E27FC236}">
                <a16:creationId xmlns:a16="http://schemas.microsoft.com/office/drawing/2014/main" id="{F2F17866-DACD-4110-957A-9B8A801ED6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968895" y="597328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58" name="Picture 657">
            <a:extLst>
              <a:ext uri="{FF2B5EF4-FFF2-40B4-BE49-F238E27FC236}">
                <a16:creationId xmlns:a16="http://schemas.microsoft.com/office/drawing/2014/main" id="{35D2CF24-6FF6-4BC6-BEF2-A9703AF24E8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415294" y="597384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59" name="Picture 658">
            <a:extLst>
              <a:ext uri="{FF2B5EF4-FFF2-40B4-BE49-F238E27FC236}">
                <a16:creationId xmlns:a16="http://schemas.microsoft.com/office/drawing/2014/main" id="{9FE74610-E741-4587-B159-0A0F7C512C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60468" y="597632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60" name="Picture 659">
            <a:extLst>
              <a:ext uri="{FF2B5EF4-FFF2-40B4-BE49-F238E27FC236}">
                <a16:creationId xmlns:a16="http://schemas.microsoft.com/office/drawing/2014/main" id="{C551645B-C34E-4810-BFF1-57255DDB54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82248" y="596715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61" name="Picture 660">
            <a:extLst>
              <a:ext uri="{FF2B5EF4-FFF2-40B4-BE49-F238E27FC236}">
                <a16:creationId xmlns:a16="http://schemas.microsoft.com/office/drawing/2014/main" id="{B92A50B4-4412-4013-8746-E760A2379A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28647" y="596715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62" name="Picture 661">
            <a:extLst>
              <a:ext uri="{FF2B5EF4-FFF2-40B4-BE49-F238E27FC236}">
                <a16:creationId xmlns:a16="http://schemas.microsoft.com/office/drawing/2014/main" id="{81202223-F50D-4A3B-86D0-CE52DAF707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75046" y="596771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63" name="Picture 662">
            <a:extLst>
              <a:ext uri="{FF2B5EF4-FFF2-40B4-BE49-F238E27FC236}">
                <a16:creationId xmlns:a16="http://schemas.microsoft.com/office/drawing/2014/main" id="{378988D6-C795-4FAC-89FD-8F460BB347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620220" y="597019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64" name="Picture 663">
            <a:extLst>
              <a:ext uri="{FF2B5EF4-FFF2-40B4-BE49-F238E27FC236}">
                <a16:creationId xmlns:a16="http://schemas.microsoft.com/office/drawing/2014/main" id="{52FDF174-AB0D-4CD9-A940-A3A7646161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066096" y="597019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65" name="Picture 664">
            <a:extLst>
              <a:ext uri="{FF2B5EF4-FFF2-40B4-BE49-F238E27FC236}">
                <a16:creationId xmlns:a16="http://schemas.microsoft.com/office/drawing/2014/main" id="{D26B98B3-AE1C-4D0E-ACF7-275E96E4E4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527240" y="596715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66" name="Picture 665">
            <a:extLst>
              <a:ext uri="{FF2B5EF4-FFF2-40B4-BE49-F238E27FC236}">
                <a16:creationId xmlns:a16="http://schemas.microsoft.com/office/drawing/2014/main" id="{CE061596-B39D-43D6-90B0-2E19181E31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973639" y="596715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67" name="Picture 666">
            <a:extLst>
              <a:ext uri="{FF2B5EF4-FFF2-40B4-BE49-F238E27FC236}">
                <a16:creationId xmlns:a16="http://schemas.microsoft.com/office/drawing/2014/main" id="{AC97DDB9-1E13-41E9-BEF9-EC556FC1FE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420038" y="596771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68" name="Picture 667">
            <a:extLst>
              <a:ext uri="{FF2B5EF4-FFF2-40B4-BE49-F238E27FC236}">
                <a16:creationId xmlns:a16="http://schemas.microsoft.com/office/drawing/2014/main" id="{70CC077E-6CCA-4AE9-A80D-E61DE075E7A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865212" y="597019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669" name="Group 668">
            <a:extLst>
              <a:ext uri="{FF2B5EF4-FFF2-40B4-BE49-F238E27FC236}">
                <a16:creationId xmlns:a16="http://schemas.microsoft.com/office/drawing/2014/main" id="{5C3A18BC-F759-421E-AA97-B096A9BB7606}"/>
              </a:ext>
            </a:extLst>
          </p:cNvPr>
          <p:cNvGrpSpPr/>
          <p:nvPr/>
        </p:nvGrpSpPr>
        <p:grpSpPr>
          <a:xfrm>
            <a:off x="3136070" y="5836536"/>
            <a:ext cx="8038330" cy="448064"/>
            <a:chOff x="3136070" y="4943692"/>
            <a:chExt cx="8038330" cy="448064"/>
          </a:xfrm>
        </p:grpSpPr>
        <p:sp>
          <p:nvSpPr>
            <p:cNvPr id="670" name="Rectangle 669">
              <a:extLst>
                <a:ext uri="{FF2B5EF4-FFF2-40B4-BE49-F238E27FC236}">
                  <a16:creationId xmlns:a16="http://schemas.microsoft.com/office/drawing/2014/main" id="{A5F532BE-5814-42C0-8F1A-6F007FA8F92E}"/>
                </a:ext>
              </a:extLst>
            </p:cNvPr>
            <p:cNvSpPr/>
            <p:nvPr/>
          </p:nvSpPr>
          <p:spPr>
            <a:xfrm rot="5400000">
              <a:off x="4922370" y="3157392"/>
              <a:ext cx="446400" cy="4018999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id="{A1306BE6-12B2-40F5-B668-7B3175550ABA}"/>
                </a:ext>
              </a:extLst>
            </p:cNvPr>
            <p:cNvSpPr/>
            <p:nvPr/>
          </p:nvSpPr>
          <p:spPr>
            <a:xfrm rot="5400000">
              <a:off x="8941701" y="3159056"/>
              <a:ext cx="446400" cy="4018999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7036859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6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6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6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6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6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6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6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6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6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6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3" fill="hold">
                      <p:stCondLst>
                        <p:cond delay="indefinite"/>
                      </p:stCondLst>
                      <p:childTnLst>
                        <p:par>
                          <p:cTn id="194" fill="hold">
                            <p:stCondLst>
                              <p:cond delay="0"/>
                            </p:stCondLst>
                            <p:childTnLst>
                              <p:par>
                                <p:cTn id="1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500"/>
                                        <p:tgtEl>
                                          <p:spTgt spid="6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8" fill="hold">
                      <p:stCondLst>
                        <p:cond delay="indefinite"/>
                      </p:stCondLst>
                      <p:childTnLst>
                        <p:par>
                          <p:cTn id="199" fill="hold">
                            <p:stCondLst>
                              <p:cond delay="0"/>
                            </p:stCondLst>
                            <p:childTnLst>
                              <p:par>
                                <p:cTn id="2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500"/>
                                        <p:tgtEl>
                                          <p:spTgt spid="6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8" fill="hold">
                      <p:stCondLst>
                        <p:cond delay="indefinite"/>
                      </p:stCondLst>
                      <p:childTnLst>
                        <p:par>
                          <p:cTn id="209" fill="hold">
                            <p:stCondLst>
                              <p:cond delay="0"/>
                            </p:stCondLst>
                            <p:childTnLst>
                              <p:par>
                                <p:cTn id="2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500"/>
                                        <p:tgtEl>
                                          <p:spTgt spid="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6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8" fill="hold">
                      <p:stCondLst>
                        <p:cond delay="indefinite"/>
                      </p:stCondLst>
                      <p:childTnLst>
                        <p:par>
                          <p:cTn id="219" fill="hold">
                            <p:stCondLst>
                              <p:cond delay="0"/>
                            </p:stCondLst>
                            <p:childTnLst>
                              <p:par>
                                <p:cTn id="2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6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>
                      <p:stCondLst>
                        <p:cond delay="indefinite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6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>
                      <p:stCondLst>
                        <p:cond delay="indefinite"/>
                      </p:stCondLst>
                      <p:childTnLst>
                        <p:par>
                          <p:cTn id="239" fill="hold">
                            <p:stCondLst>
                              <p:cond delay="0"/>
                            </p:stCondLst>
                            <p:childTnLst>
                              <p:par>
                                <p:cTn id="2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" dur="500"/>
                                        <p:tgtEl>
                                          <p:spTgt spid="6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8" fill="hold">
                      <p:stCondLst>
                        <p:cond delay="indefinite"/>
                      </p:stCondLst>
                      <p:childTnLst>
                        <p:par>
                          <p:cTn id="249" fill="hold">
                            <p:stCondLst>
                              <p:cond delay="0"/>
                            </p:stCondLst>
                            <p:childTnLst>
                              <p:par>
                                <p:cTn id="2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500"/>
                                        <p:tgtEl>
                                          <p:spTgt spid="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3" fill="hold">
                      <p:stCondLst>
                        <p:cond delay="indefinite"/>
                      </p:stCondLst>
                      <p:childTnLst>
                        <p:par>
                          <p:cTn id="254" fill="hold">
                            <p:stCondLst>
                              <p:cond delay="0"/>
                            </p:stCondLst>
                            <p:childTnLst>
                              <p:par>
                                <p:cTn id="2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" dur="500"/>
                                        <p:tgtEl>
                                          <p:spTgt spid="6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8" fill="hold">
                      <p:stCondLst>
                        <p:cond delay="indefinite"/>
                      </p:stCondLst>
                      <p:childTnLst>
                        <p:par>
                          <p:cTn id="259" fill="hold">
                            <p:stCondLst>
                              <p:cond delay="0"/>
                            </p:stCondLst>
                            <p:childTnLst>
                              <p:par>
                                <p:cTn id="2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3" fill="hold">
                      <p:stCondLst>
                        <p:cond delay="indefinite"/>
                      </p:stCondLst>
                      <p:childTnLst>
                        <p:par>
                          <p:cTn id="264" fill="hold">
                            <p:stCondLst>
                              <p:cond delay="0"/>
                            </p:stCondLst>
                            <p:childTnLst>
                              <p:par>
                                <p:cTn id="2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500"/>
                                        <p:tgtEl>
                                          <p:spTgt spid="6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8" fill="hold">
                      <p:stCondLst>
                        <p:cond delay="indefinite"/>
                      </p:stCondLst>
                      <p:childTnLst>
                        <p:par>
                          <p:cTn id="269" fill="hold">
                            <p:stCondLst>
                              <p:cond delay="0"/>
                            </p:stCondLst>
                            <p:childTnLst>
                              <p:par>
                                <p:cTn id="2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2" dur="500"/>
                                        <p:tgtEl>
                                          <p:spTgt spid="6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3" fill="hold">
                      <p:stCondLst>
                        <p:cond delay="indefinite"/>
                      </p:stCondLst>
                      <p:childTnLst>
                        <p:par>
                          <p:cTn id="274" fill="hold">
                            <p:stCondLst>
                              <p:cond delay="0"/>
                            </p:stCondLst>
                            <p:childTnLst>
                              <p:par>
                                <p:cTn id="2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7" dur="500"/>
                                        <p:tgtEl>
                                          <p:spTgt spid="6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8" fill="hold">
                      <p:stCondLst>
                        <p:cond delay="indefinite"/>
                      </p:stCondLst>
                      <p:childTnLst>
                        <p:par>
                          <p:cTn id="279" fill="hold">
                            <p:stCondLst>
                              <p:cond delay="0"/>
                            </p:stCondLst>
                            <p:childTnLst>
                              <p:par>
                                <p:cTn id="2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" dur="500"/>
                                        <p:tgtEl>
                                          <p:spTgt spid="6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3" fill="hold">
                      <p:stCondLst>
                        <p:cond delay="indefinite"/>
                      </p:stCondLst>
                      <p:childTnLst>
                        <p:par>
                          <p:cTn id="284" fill="hold">
                            <p:stCondLst>
                              <p:cond delay="0"/>
                            </p:stCondLst>
                            <p:childTnLst>
                              <p:par>
                                <p:cTn id="2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" dur="500"/>
                                        <p:tgtEl>
                                          <p:spTgt spid="6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8" fill="hold">
                      <p:stCondLst>
                        <p:cond delay="indefinite"/>
                      </p:stCondLst>
                      <p:childTnLst>
                        <p:par>
                          <p:cTn id="289" fill="hold">
                            <p:stCondLst>
                              <p:cond delay="0"/>
                            </p:stCondLst>
                            <p:childTnLst>
                              <p:par>
                                <p:cTn id="2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2" dur="500"/>
                                        <p:tgtEl>
                                          <p:spTgt spid="6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3" fill="hold">
                      <p:stCondLst>
                        <p:cond delay="indefinite"/>
                      </p:stCondLst>
                      <p:childTnLst>
                        <p:par>
                          <p:cTn id="294" fill="hold">
                            <p:stCondLst>
                              <p:cond delay="0"/>
                            </p:stCondLst>
                            <p:childTnLst>
                              <p:par>
                                <p:cTn id="2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7" dur="500"/>
                                        <p:tgtEl>
                                          <p:spTgt spid="6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3" grpId="0"/>
      <p:bldP spid="298" grpId="0"/>
      <p:bldP spid="308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0FB2F39-2AC4-4973-A7C9-0BCA79DF536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Solve missing number problems for multiplication and division with knowledge of the 2, 3, 4, 5, 8 and 10 times tables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4F7A0A7-428B-48C7-97AB-480687C462C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7941793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F6E00F1B-9269-4755-A54C-04D402C4E0D3}"/>
              </a:ext>
            </a:extLst>
          </p:cNvPr>
          <p:cNvGrpSpPr/>
          <p:nvPr/>
        </p:nvGrpSpPr>
        <p:grpSpPr>
          <a:xfrm>
            <a:off x="8747597" y="549893"/>
            <a:ext cx="3097270" cy="817087"/>
            <a:chOff x="255525" y="4828688"/>
            <a:chExt cx="2758871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70B9DAA0-A794-4889-BC9D-0E8C093F332B}"/>
                </a:ext>
              </a:extLst>
            </p:cNvPr>
            <p:cNvSpPr/>
            <p:nvPr/>
          </p:nvSpPr>
          <p:spPr>
            <a:xfrm>
              <a:off x="255525" y="4828688"/>
              <a:ext cx="275887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8954D734-608E-4DF1-9D10-66B13EBA06F2}"/>
                </a:ext>
              </a:extLst>
            </p:cNvPr>
            <p:cNvSpPr txBox="1"/>
            <p:nvPr/>
          </p:nvSpPr>
          <p:spPr>
            <a:xfrm>
              <a:off x="308455" y="4941753"/>
              <a:ext cx="244050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 x           </a:t>
              </a:r>
              <a:r>
                <a:rPr lang="en-GB" sz="2400" dirty="0">
                  <a:latin typeface="Calibri" panose="020F0502020204030204" pitchFamily="34" charset="0"/>
                  <a:ea typeface="Cambria Math" panose="02040503050406030204" pitchFamily="18" charset="0"/>
                </a:rPr>
                <a:t>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32</a:t>
              </a: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46169B41-10AB-406D-A2D6-9B55F3434880}"/>
              </a:ext>
            </a:extLst>
          </p:cNvPr>
          <p:cNvGrpSpPr/>
          <p:nvPr/>
        </p:nvGrpSpPr>
        <p:grpSpPr>
          <a:xfrm>
            <a:off x="4334324" y="551947"/>
            <a:ext cx="3097273" cy="817087"/>
            <a:chOff x="255526" y="2607393"/>
            <a:chExt cx="2758874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8592A87C-F2E7-496B-9EF9-09A532293F2B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E9551B6-71F5-4E34-B858-72AB7392577E}"/>
                </a:ext>
              </a:extLst>
            </p:cNvPr>
            <p:cNvSpPr txBox="1"/>
            <p:nvPr/>
          </p:nvSpPr>
          <p:spPr>
            <a:xfrm>
              <a:off x="1277455" y="2720458"/>
              <a:ext cx="173694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14 </a:t>
              </a:r>
              <a:r>
                <a:rPr lang="en-GB" sz="3600" dirty="0">
                  <a:latin typeface="Calibri" panose="020F0502020204030204" pitchFamily="34" charset="0"/>
                </a:rPr>
                <a:t>÷ 2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06DFFF65-1E1C-47DC-8861-65AE0A670734}"/>
              </a:ext>
            </a:extLst>
          </p:cNvPr>
          <p:cNvGrpSpPr/>
          <p:nvPr/>
        </p:nvGrpSpPr>
        <p:grpSpPr>
          <a:xfrm>
            <a:off x="255524" y="549893"/>
            <a:ext cx="3287661" cy="817087"/>
            <a:chOff x="255525" y="372323"/>
            <a:chExt cx="2928461" cy="1134018"/>
          </a:xfrm>
        </p:grpSpPr>
        <p:sp>
          <p:nvSpPr>
            <p:cNvPr id="88" name="Rectangle: Rounded Corners 87">
              <a:extLst>
                <a:ext uri="{FF2B5EF4-FFF2-40B4-BE49-F238E27FC236}">
                  <a16:creationId xmlns:a16="http://schemas.microsoft.com/office/drawing/2014/main" id="{0A6E5458-ACBB-448A-9111-613A16ED18B6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DA4C7722-D16D-47C2-AC9D-AEC820A0E79D}"/>
                </a:ext>
              </a:extLst>
            </p:cNvPr>
            <p:cNvSpPr txBox="1"/>
            <p:nvPr/>
          </p:nvSpPr>
          <p:spPr>
            <a:xfrm>
              <a:off x="1296296" y="485388"/>
              <a:ext cx="188769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7 x 5</a:t>
              </a:r>
            </a:p>
          </p:txBody>
        </p:sp>
      </p:grpSp>
      <p:sp>
        <p:nvSpPr>
          <p:cNvPr id="90" name="Rectangle 89">
            <a:extLst>
              <a:ext uri="{FF2B5EF4-FFF2-40B4-BE49-F238E27FC236}">
                <a16:creationId xmlns:a16="http://schemas.microsoft.com/office/drawing/2014/main" id="{99FEC1F6-423D-44DA-A46D-D5037AB48335}"/>
              </a:ext>
            </a:extLst>
          </p:cNvPr>
          <p:cNvSpPr/>
          <p:nvPr/>
        </p:nvSpPr>
        <p:spPr>
          <a:xfrm>
            <a:off x="391087" y="672907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823081A7-C92A-4ECB-8FC9-A5613734D3D1}"/>
              </a:ext>
            </a:extLst>
          </p:cNvPr>
          <p:cNvSpPr txBox="1"/>
          <p:nvPr/>
        </p:nvSpPr>
        <p:spPr>
          <a:xfrm>
            <a:off x="474741" y="676062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35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E741E6FD-BDFE-40A3-8C3F-527C73230367}"/>
              </a:ext>
            </a:extLst>
          </p:cNvPr>
          <p:cNvSpPr txBox="1"/>
          <p:nvPr/>
        </p:nvSpPr>
        <p:spPr>
          <a:xfrm>
            <a:off x="4779590" y="658735"/>
            <a:ext cx="2878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254BCF2C-6EE6-4A19-981B-6E7A0489F5D8}"/>
              </a:ext>
            </a:extLst>
          </p:cNvPr>
          <p:cNvSpPr txBox="1"/>
          <p:nvPr/>
        </p:nvSpPr>
        <p:spPr>
          <a:xfrm>
            <a:off x="9783836" y="651040"/>
            <a:ext cx="33941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027AAB50-61C2-4130-B214-27DD5FD67939}"/>
              </a:ext>
            </a:extLst>
          </p:cNvPr>
          <p:cNvSpPr/>
          <p:nvPr/>
        </p:nvSpPr>
        <p:spPr>
          <a:xfrm>
            <a:off x="4466401" y="676887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3DB1E081-6493-4A72-9243-C01631107412}"/>
              </a:ext>
            </a:extLst>
          </p:cNvPr>
          <p:cNvSpPr/>
          <p:nvPr/>
        </p:nvSpPr>
        <p:spPr>
          <a:xfrm>
            <a:off x="9538011" y="658158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A1C25069-3E82-4B26-9E29-F132D04A196D}"/>
              </a:ext>
            </a:extLst>
          </p:cNvPr>
          <p:cNvGrpSpPr/>
          <p:nvPr/>
        </p:nvGrpSpPr>
        <p:grpSpPr>
          <a:xfrm>
            <a:off x="8747597" y="3689662"/>
            <a:ext cx="3097270" cy="817087"/>
            <a:chOff x="255525" y="4828688"/>
            <a:chExt cx="2758871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8C2C33B3-D6AD-4C2B-A121-DB255A669D44}"/>
                </a:ext>
              </a:extLst>
            </p:cNvPr>
            <p:cNvSpPr/>
            <p:nvPr/>
          </p:nvSpPr>
          <p:spPr>
            <a:xfrm>
              <a:off x="255525" y="4828688"/>
              <a:ext cx="275887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504DB69B-BD3B-421C-9F55-45D2A8C8DCCA}"/>
                </a:ext>
              </a:extLst>
            </p:cNvPr>
            <p:cNvSpPr txBox="1"/>
            <p:nvPr/>
          </p:nvSpPr>
          <p:spPr>
            <a:xfrm>
              <a:off x="308455" y="4941753"/>
              <a:ext cx="246620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24 </a:t>
              </a:r>
              <a:r>
                <a:rPr lang="en-GB" sz="3600" dirty="0">
                  <a:latin typeface="Calibri" panose="020F0502020204030204" pitchFamily="34" charset="0"/>
                </a:rPr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          </a:t>
              </a:r>
              <a:r>
                <a:rPr lang="en-GB" sz="2400" dirty="0">
                  <a:latin typeface="Calibri" panose="020F0502020204030204" pitchFamily="34" charset="0"/>
                  <a:ea typeface="Cambria Math" panose="02040503050406030204" pitchFamily="18" charset="0"/>
                </a:rPr>
                <a:t>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4</a:t>
              </a:r>
            </a:p>
          </p:txBody>
        </p:sp>
      </p:grpSp>
      <p:grpSp>
        <p:nvGrpSpPr>
          <p:cNvPr id="99" name="Group 98">
            <a:extLst>
              <a:ext uri="{FF2B5EF4-FFF2-40B4-BE49-F238E27FC236}">
                <a16:creationId xmlns:a16="http://schemas.microsoft.com/office/drawing/2014/main" id="{B18DB3F4-74B0-4909-A5EF-98CEDF3ADE05}"/>
              </a:ext>
            </a:extLst>
          </p:cNvPr>
          <p:cNvGrpSpPr/>
          <p:nvPr/>
        </p:nvGrpSpPr>
        <p:grpSpPr>
          <a:xfrm>
            <a:off x="4334324" y="3691717"/>
            <a:ext cx="3097273" cy="817087"/>
            <a:chOff x="255526" y="2607393"/>
            <a:chExt cx="2758874" cy="1134018"/>
          </a:xfrm>
        </p:grpSpPr>
        <p:sp>
          <p:nvSpPr>
            <p:cNvPr id="100" name="Rectangle: Rounded Corners 99">
              <a:extLst>
                <a:ext uri="{FF2B5EF4-FFF2-40B4-BE49-F238E27FC236}">
                  <a16:creationId xmlns:a16="http://schemas.microsoft.com/office/drawing/2014/main" id="{2650FEE3-B286-4925-8738-397F28DA3C82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20B549CD-5550-450D-B1C0-C8ACA8BCDF2C}"/>
                </a:ext>
              </a:extLst>
            </p:cNvPr>
            <p:cNvSpPr txBox="1"/>
            <p:nvPr/>
          </p:nvSpPr>
          <p:spPr>
            <a:xfrm>
              <a:off x="1277455" y="2720458"/>
              <a:ext cx="173694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</a:rPr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8 = 6</a:t>
              </a:r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51F12073-026D-4567-AB89-C1B304AC8296}"/>
              </a:ext>
            </a:extLst>
          </p:cNvPr>
          <p:cNvGrpSpPr/>
          <p:nvPr/>
        </p:nvGrpSpPr>
        <p:grpSpPr>
          <a:xfrm>
            <a:off x="255524" y="3689662"/>
            <a:ext cx="3287661" cy="817087"/>
            <a:chOff x="255525" y="372323"/>
            <a:chExt cx="2928461" cy="1134018"/>
          </a:xfrm>
        </p:grpSpPr>
        <p:sp>
          <p:nvSpPr>
            <p:cNvPr id="103" name="Rectangle: Rounded Corners 102">
              <a:extLst>
                <a:ext uri="{FF2B5EF4-FFF2-40B4-BE49-F238E27FC236}">
                  <a16:creationId xmlns:a16="http://schemas.microsoft.com/office/drawing/2014/main" id="{9544F0BC-2D34-4776-8A82-99D930E56BF9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2E7E1C7E-FD63-4F82-A9AE-97C6A41A3EBC}"/>
                </a:ext>
              </a:extLst>
            </p:cNvPr>
            <p:cNvSpPr txBox="1"/>
            <p:nvPr/>
          </p:nvSpPr>
          <p:spPr>
            <a:xfrm>
              <a:off x="1296296" y="485388"/>
              <a:ext cx="188769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x 3 = 27</a:t>
              </a:r>
            </a:p>
          </p:txBody>
        </p:sp>
      </p:grpSp>
      <p:sp>
        <p:nvSpPr>
          <p:cNvPr id="105" name="Rectangle 104">
            <a:extLst>
              <a:ext uri="{FF2B5EF4-FFF2-40B4-BE49-F238E27FC236}">
                <a16:creationId xmlns:a16="http://schemas.microsoft.com/office/drawing/2014/main" id="{EA52262F-BBED-4041-BC3F-E09607D3C79A}"/>
              </a:ext>
            </a:extLst>
          </p:cNvPr>
          <p:cNvSpPr/>
          <p:nvPr/>
        </p:nvSpPr>
        <p:spPr>
          <a:xfrm>
            <a:off x="391087" y="3812676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7E961C0E-9340-4C1B-B6FC-218321E2786B}"/>
              </a:ext>
            </a:extLst>
          </p:cNvPr>
          <p:cNvSpPr txBox="1"/>
          <p:nvPr/>
        </p:nvSpPr>
        <p:spPr>
          <a:xfrm>
            <a:off x="693991" y="3815831"/>
            <a:ext cx="27319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FCA35CD3-4E6F-41A8-8082-97B7321C5566}"/>
              </a:ext>
            </a:extLst>
          </p:cNvPr>
          <p:cNvSpPr txBox="1"/>
          <p:nvPr/>
        </p:nvSpPr>
        <p:spPr>
          <a:xfrm>
            <a:off x="4575046" y="3798504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48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C949B985-F723-4106-95FA-BE89751ED30D}"/>
              </a:ext>
            </a:extLst>
          </p:cNvPr>
          <p:cNvSpPr txBox="1"/>
          <p:nvPr/>
        </p:nvSpPr>
        <p:spPr>
          <a:xfrm>
            <a:off x="10057534" y="3790809"/>
            <a:ext cx="33076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489C5BF8-6BFA-4BF7-8001-7D58FF429A9F}"/>
              </a:ext>
            </a:extLst>
          </p:cNvPr>
          <p:cNvSpPr/>
          <p:nvPr/>
        </p:nvSpPr>
        <p:spPr>
          <a:xfrm>
            <a:off x="4466401" y="3816656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9D094554-E2CA-46EE-95DE-76B6050DACE8}"/>
              </a:ext>
            </a:extLst>
          </p:cNvPr>
          <p:cNvSpPr/>
          <p:nvPr/>
        </p:nvSpPr>
        <p:spPr>
          <a:xfrm>
            <a:off x="9803057" y="3797927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441DC915-8AC2-4C2A-9E27-8DB12AE7DD61}"/>
              </a:ext>
            </a:extLst>
          </p:cNvPr>
          <p:cNvSpPr txBox="1"/>
          <p:nvPr/>
        </p:nvSpPr>
        <p:spPr>
          <a:xfrm>
            <a:off x="8918932" y="1770569"/>
            <a:ext cx="2925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3 2 </a:t>
            </a:r>
            <a:r>
              <a:rPr lang="en-GB" sz="3500" dirty="0">
                <a:latin typeface="Arial Black" panose="020B0A04020102020204" pitchFamily="34" charset="0"/>
              </a:rPr>
              <a:t>÷ 4 = 8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E63FF650-452A-46E1-80BE-7092C1CD3418}"/>
              </a:ext>
            </a:extLst>
          </p:cNvPr>
          <p:cNvSpPr txBox="1"/>
          <p:nvPr/>
        </p:nvSpPr>
        <p:spPr>
          <a:xfrm>
            <a:off x="451864" y="4884997"/>
            <a:ext cx="33474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2 7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3 = 9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ABC04BC6-60D0-4569-848A-ACEA2EB335D6}"/>
              </a:ext>
            </a:extLst>
          </p:cNvPr>
          <p:cNvSpPr txBox="1"/>
          <p:nvPr/>
        </p:nvSpPr>
        <p:spPr>
          <a:xfrm>
            <a:off x="4494558" y="4884997"/>
            <a:ext cx="354572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x 8 = 4 8</a:t>
            </a: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F74208EF-9675-4F33-8A2D-6A556AB8335A}"/>
              </a:ext>
            </a:extLst>
          </p:cNvPr>
          <p:cNvSpPr txBox="1"/>
          <p:nvPr/>
        </p:nvSpPr>
        <p:spPr>
          <a:xfrm>
            <a:off x="8955649" y="4895722"/>
            <a:ext cx="2925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</a:t>
            </a:r>
            <a:r>
              <a:rPr lang="en-GB" sz="3500" dirty="0">
                <a:latin typeface="Arial Black" panose="020B0A04020102020204" pitchFamily="34" charset="0"/>
              </a:rPr>
              <a:t>÷ 4 = 6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728657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1" grpId="0"/>
      <p:bldP spid="92" grpId="0"/>
      <p:bldP spid="93" grpId="0"/>
      <p:bldP spid="106" grpId="0"/>
      <p:bldP spid="107" grpId="0"/>
      <p:bldP spid="108" grpId="0"/>
      <p:bldP spid="138" grpId="0"/>
      <p:bldP spid="148" grpId="0"/>
      <p:bldP spid="155" grpId="0"/>
      <p:bldP spid="167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51F12073-026D-4567-AB89-C1B304AC8296}"/>
              </a:ext>
            </a:extLst>
          </p:cNvPr>
          <p:cNvGrpSpPr/>
          <p:nvPr/>
        </p:nvGrpSpPr>
        <p:grpSpPr>
          <a:xfrm>
            <a:off x="192977" y="497918"/>
            <a:ext cx="3287661" cy="817087"/>
            <a:chOff x="255525" y="372323"/>
            <a:chExt cx="2928461" cy="1134018"/>
          </a:xfrm>
        </p:grpSpPr>
        <p:sp>
          <p:nvSpPr>
            <p:cNvPr id="103" name="Rectangle: Rounded Corners 102">
              <a:extLst>
                <a:ext uri="{FF2B5EF4-FFF2-40B4-BE49-F238E27FC236}">
                  <a16:creationId xmlns:a16="http://schemas.microsoft.com/office/drawing/2014/main" id="{9544F0BC-2D34-4776-8A82-99D930E56BF9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2E7E1C7E-FD63-4F82-A9AE-97C6A41A3EBC}"/>
                </a:ext>
              </a:extLst>
            </p:cNvPr>
            <p:cNvSpPr txBox="1"/>
            <p:nvPr/>
          </p:nvSpPr>
          <p:spPr>
            <a:xfrm>
              <a:off x="1296296" y="485388"/>
              <a:ext cx="188769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x 3 = 27</a:t>
              </a:r>
            </a:p>
          </p:txBody>
        </p:sp>
      </p:grpSp>
      <p:sp>
        <p:nvSpPr>
          <p:cNvPr id="105" name="Rectangle 104">
            <a:extLst>
              <a:ext uri="{FF2B5EF4-FFF2-40B4-BE49-F238E27FC236}">
                <a16:creationId xmlns:a16="http://schemas.microsoft.com/office/drawing/2014/main" id="{EA52262F-BBED-4041-BC3F-E09607D3C79A}"/>
              </a:ext>
            </a:extLst>
          </p:cNvPr>
          <p:cNvSpPr/>
          <p:nvPr/>
        </p:nvSpPr>
        <p:spPr>
          <a:xfrm>
            <a:off x="328540" y="620932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7E961C0E-9340-4C1B-B6FC-218321E2786B}"/>
              </a:ext>
            </a:extLst>
          </p:cNvPr>
          <p:cNvSpPr txBox="1"/>
          <p:nvPr/>
        </p:nvSpPr>
        <p:spPr>
          <a:xfrm>
            <a:off x="631444" y="624087"/>
            <a:ext cx="27319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E63FF650-452A-46E1-80BE-7092C1CD3418}"/>
              </a:ext>
            </a:extLst>
          </p:cNvPr>
          <p:cNvSpPr txBox="1"/>
          <p:nvPr/>
        </p:nvSpPr>
        <p:spPr>
          <a:xfrm>
            <a:off x="448795" y="1306458"/>
            <a:ext cx="33474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2 7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3 = 9</a:t>
            </a:r>
          </a:p>
        </p:txBody>
      </p: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F5036571-B2C3-4D00-B773-0736B6DAC5F0}"/>
              </a:ext>
            </a:extLst>
          </p:cNvPr>
          <p:cNvGrpSpPr/>
          <p:nvPr/>
        </p:nvGrpSpPr>
        <p:grpSpPr>
          <a:xfrm>
            <a:off x="3417808" y="916619"/>
            <a:ext cx="314510" cy="492950"/>
            <a:chOff x="3884378" y="928777"/>
            <a:chExt cx="314510" cy="492950"/>
          </a:xfrm>
        </p:grpSpPr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39DDCB47-02BC-434F-A633-FF009DF83394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AFA0A6C5-EB96-4E3D-BB76-2D41C5C418E6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E1E6EAA8-5747-4E6E-A1FF-BC81B49365C3}"/>
              </a:ext>
            </a:extLst>
          </p:cNvPr>
          <p:cNvGrpSpPr/>
          <p:nvPr/>
        </p:nvGrpSpPr>
        <p:grpSpPr>
          <a:xfrm>
            <a:off x="4312332" y="913866"/>
            <a:ext cx="232967" cy="494964"/>
            <a:chOff x="7007418" y="926763"/>
            <a:chExt cx="232967" cy="494964"/>
          </a:xfrm>
        </p:grpSpPr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406D44C0-BC85-4B8A-954A-7DD829E1114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6" name="Group 115">
              <a:extLst>
                <a:ext uri="{FF2B5EF4-FFF2-40B4-BE49-F238E27FC236}">
                  <a16:creationId xmlns:a16="http://schemas.microsoft.com/office/drawing/2014/main" id="{EDCB6E7E-4880-4BFE-A84D-94CBE323C399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E788A5CE-7153-45EE-9FFB-2FE158B4FFE5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118" name="Straight Connector 117">
                <a:extLst>
                  <a:ext uri="{FF2B5EF4-FFF2-40B4-BE49-F238E27FC236}">
                    <a16:creationId xmlns:a16="http://schemas.microsoft.com/office/drawing/2014/main" id="{7360029F-DE4E-4861-8B27-4352AA9F74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19" name="Freeform 11">
            <a:extLst>
              <a:ext uri="{FF2B5EF4-FFF2-40B4-BE49-F238E27FC236}">
                <a16:creationId xmlns:a16="http://schemas.microsoft.com/office/drawing/2014/main" id="{9DC5AE1C-2590-4619-8731-B7CC31934FB8}"/>
              </a:ext>
            </a:extLst>
          </p:cNvPr>
          <p:cNvSpPr>
            <a:spLocks/>
          </p:cNvSpPr>
          <p:nvPr/>
        </p:nvSpPr>
        <p:spPr bwMode="auto">
          <a:xfrm>
            <a:off x="3574989" y="705467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20" name="Freeform 11">
            <a:extLst>
              <a:ext uri="{FF2B5EF4-FFF2-40B4-BE49-F238E27FC236}">
                <a16:creationId xmlns:a16="http://schemas.microsoft.com/office/drawing/2014/main" id="{DF379822-94D6-48F2-B939-C6A5E713397E}"/>
              </a:ext>
            </a:extLst>
          </p:cNvPr>
          <p:cNvSpPr>
            <a:spLocks/>
          </p:cNvSpPr>
          <p:nvPr/>
        </p:nvSpPr>
        <p:spPr bwMode="auto">
          <a:xfrm>
            <a:off x="4465538" y="701036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DF36AF28-3C61-4CF7-B9DB-62244200A049}"/>
              </a:ext>
            </a:extLst>
          </p:cNvPr>
          <p:cNvGrpSpPr/>
          <p:nvPr/>
        </p:nvGrpSpPr>
        <p:grpSpPr>
          <a:xfrm>
            <a:off x="5209073" y="911484"/>
            <a:ext cx="246564" cy="494964"/>
            <a:chOff x="7013060" y="926763"/>
            <a:chExt cx="246564" cy="494964"/>
          </a:xfrm>
        </p:grpSpPr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75AC787D-D313-422B-9A2E-0683F8E099B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B00A290F-84A1-435A-9569-81D6D8BF19E3}"/>
                </a:ext>
              </a:extLst>
            </p:cNvPr>
            <p:cNvGrpSpPr/>
            <p:nvPr/>
          </p:nvGrpSpPr>
          <p:grpSpPr>
            <a:xfrm>
              <a:off x="7013060" y="928608"/>
              <a:ext cx="246564" cy="493119"/>
              <a:chOff x="7013060" y="928608"/>
              <a:chExt cx="246564" cy="493119"/>
            </a:xfrm>
          </p:grpSpPr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76EDC2D7-8644-45B0-8DF0-A7CC9159060C}"/>
                  </a:ext>
                </a:extLst>
              </p:cNvPr>
              <p:cNvSpPr txBox="1"/>
              <p:nvPr/>
            </p:nvSpPr>
            <p:spPr>
              <a:xfrm>
                <a:off x="7013060" y="1021617"/>
                <a:ext cx="246564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61605C42-C5CF-43C9-8CA2-718201BE2D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26" name="Straight Connector 125">
            <a:extLst>
              <a:ext uri="{FF2B5EF4-FFF2-40B4-BE49-F238E27FC236}">
                <a16:creationId xmlns:a16="http://schemas.microsoft.com/office/drawing/2014/main" id="{CBDA6F77-85D3-456F-AFCA-532CCA6FF385}"/>
              </a:ext>
            </a:extLst>
          </p:cNvPr>
          <p:cNvCxnSpPr>
            <a:cxnSpLocks/>
          </p:cNvCxnSpPr>
          <p:nvPr/>
        </p:nvCxnSpPr>
        <p:spPr>
          <a:xfrm>
            <a:off x="3382119" y="929665"/>
            <a:ext cx="8560282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Freeform 11">
            <a:extLst>
              <a:ext uri="{FF2B5EF4-FFF2-40B4-BE49-F238E27FC236}">
                <a16:creationId xmlns:a16="http://schemas.microsoft.com/office/drawing/2014/main" id="{84C7B24A-9695-47F5-8A6B-2E9EF06D1108}"/>
              </a:ext>
            </a:extLst>
          </p:cNvPr>
          <p:cNvSpPr>
            <a:spLocks/>
          </p:cNvSpPr>
          <p:nvPr/>
        </p:nvSpPr>
        <p:spPr bwMode="auto">
          <a:xfrm>
            <a:off x="5358990" y="70103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84D2C58A-899E-4956-8389-ECBBCDED7561}"/>
              </a:ext>
            </a:extLst>
          </p:cNvPr>
          <p:cNvGrpSpPr/>
          <p:nvPr/>
        </p:nvGrpSpPr>
        <p:grpSpPr>
          <a:xfrm>
            <a:off x="6095458" y="911484"/>
            <a:ext cx="314510" cy="494964"/>
            <a:chOff x="7000817" y="926763"/>
            <a:chExt cx="314510" cy="494964"/>
          </a:xfrm>
        </p:grpSpPr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6E2B7627-A6F9-4817-BAA8-7D737048E1A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8A14BACA-29DE-4DE6-BD13-1E1EC7C43BAC}"/>
                </a:ext>
              </a:extLst>
            </p:cNvPr>
            <p:cNvGrpSpPr/>
            <p:nvPr/>
          </p:nvGrpSpPr>
          <p:grpSpPr>
            <a:xfrm>
              <a:off x="7000817" y="928608"/>
              <a:ext cx="314510" cy="493119"/>
              <a:chOff x="7000817" y="928608"/>
              <a:chExt cx="314510" cy="493119"/>
            </a:xfrm>
          </p:grpSpPr>
          <p:sp>
            <p:nvSpPr>
              <p:cNvPr id="131" name="TextBox 130">
                <a:extLst>
                  <a:ext uri="{FF2B5EF4-FFF2-40B4-BE49-F238E27FC236}">
                    <a16:creationId xmlns:a16="http://schemas.microsoft.com/office/drawing/2014/main" id="{5026A84F-E6C1-40F3-A1E2-E8FF0E26C8C0}"/>
                  </a:ext>
                </a:extLst>
              </p:cNvPr>
              <p:cNvSpPr txBox="1"/>
              <p:nvPr/>
            </p:nvSpPr>
            <p:spPr>
              <a:xfrm>
                <a:off x="7000817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</a:t>
                </a:r>
              </a:p>
            </p:txBody>
          </p:sp>
          <p:cxnSp>
            <p:nvCxnSpPr>
              <p:cNvPr id="132" name="Straight Connector 131">
                <a:extLst>
                  <a:ext uri="{FF2B5EF4-FFF2-40B4-BE49-F238E27FC236}">
                    <a16:creationId xmlns:a16="http://schemas.microsoft.com/office/drawing/2014/main" id="{462561F0-87C4-483E-B63F-965340CED6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3" name="Freeform 11">
            <a:extLst>
              <a:ext uri="{FF2B5EF4-FFF2-40B4-BE49-F238E27FC236}">
                <a16:creationId xmlns:a16="http://schemas.microsoft.com/office/drawing/2014/main" id="{6EE6D0EC-45BB-48AB-BCA0-FFE64BAB547D}"/>
              </a:ext>
            </a:extLst>
          </p:cNvPr>
          <p:cNvSpPr>
            <a:spLocks/>
          </p:cNvSpPr>
          <p:nvPr/>
        </p:nvSpPr>
        <p:spPr bwMode="auto">
          <a:xfrm>
            <a:off x="6251980" y="69875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6AF39048-EFE0-4A8A-A28E-F5B1A85BAA39}"/>
              </a:ext>
            </a:extLst>
          </p:cNvPr>
          <p:cNvGrpSpPr/>
          <p:nvPr/>
        </p:nvGrpSpPr>
        <p:grpSpPr>
          <a:xfrm>
            <a:off x="6928626" y="909207"/>
            <a:ext cx="444352" cy="494964"/>
            <a:chOff x="6940995" y="926763"/>
            <a:chExt cx="444352" cy="494964"/>
          </a:xfrm>
        </p:grpSpPr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BD2A0DC8-A4FC-4461-80F9-6B41CC85FDA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6" name="Group 135">
              <a:extLst>
                <a:ext uri="{FF2B5EF4-FFF2-40B4-BE49-F238E27FC236}">
                  <a16:creationId xmlns:a16="http://schemas.microsoft.com/office/drawing/2014/main" id="{5E9B89EA-C7F7-4691-B625-6D2A774B89D2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3CF6AC62-339E-4D07-911B-B1C44F3FDA36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139" name="Straight Connector 138">
                <a:extLst>
                  <a:ext uri="{FF2B5EF4-FFF2-40B4-BE49-F238E27FC236}">
                    <a16:creationId xmlns:a16="http://schemas.microsoft.com/office/drawing/2014/main" id="{6E59BCD9-5702-4B47-BA5B-C857640AB5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0" name="Freeform 11">
            <a:extLst>
              <a:ext uri="{FF2B5EF4-FFF2-40B4-BE49-F238E27FC236}">
                <a16:creationId xmlns:a16="http://schemas.microsoft.com/office/drawing/2014/main" id="{8CA18AF8-6A78-4294-AB0D-68BDA3C0197E}"/>
              </a:ext>
            </a:extLst>
          </p:cNvPr>
          <p:cNvSpPr>
            <a:spLocks/>
          </p:cNvSpPr>
          <p:nvPr/>
        </p:nvSpPr>
        <p:spPr bwMode="auto">
          <a:xfrm>
            <a:off x="7146074" y="69875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67C04866-A483-475D-9A79-0CFF2F39D487}"/>
              </a:ext>
            </a:extLst>
          </p:cNvPr>
          <p:cNvGrpSpPr/>
          <p:nvPr/>
        </p:nvGrpSpPr>
        <p:grpSpPr>
          <a:xfrm>
            <a:off x="7828874" y="909207"/>
            <a:ext cx="444352" cy="494964"/>
            <a:chOff x="6947149" y="926763"/>
            <a:chExt cx="444352" cy="494964"/>
          </a:xfrm>
        </p:grpSpPr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067D7C95-C461-4E34-989B-70E0DB3718F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3" name="Group 142">
              <a:extLst>
                <a:ext uri="{FF2B5EF4-FFF2-40B4-BE49-F238E27FC236}">
                  <a16:creationId xmlns:a16="http://schemas.microsoft.com/office/drawing/2014/main" id="{41AF7CA1-CBA5-4661-BD1D-E97D100B22CC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44" name="TextBox 143">
                <a:extLst>
                  <a:ext uri="{FF2B5EF4-FFF2-40B4-BE49-F238E27FC236}">
                    <a16:creationId xmlns:a16="http://schemas.microsoft.com/office/drawing/2014/main" id="{34C73E70-F088-4AB4-A1BF-41E99CC3F5A0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15</a:t>
                </a:r>
              </a:p>
            </p:txBody>
          </p: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377F0852-32D3-4E19-81FB-48B9E380BA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6" name="Freeform 11">
            <a:extLst>
              <a:ext uri="{FF2B5EF4-FFF2-40B4-BE49-F238E27FC236}">
                <a16:creationId xmlns:a16="http://schemas.microsoft.com/office/drawing/2014/main" id="{DF523AB0-B79A-437C-AD08-E3D92BB95505}"/>
              </a:ext>
            </a:extLst>
          </p:cNvPr>
          <p:cNvSpPr>
            <a:spLocks/>
          </p:cNvSpPr>
          <p:nvPr/>
        </p:nvSpPr>
        <p:spPr bwMode="auto">
          <a:xfrm>
            <a:off x="8040930" y="70521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713700D0-E7FA-415F-AB5F-65584E6FF34D}"/>
              </a:ext>
            </a:extLst>
          </p:cNvPr>
          <p:cNvGrpSpPr/>
          <p:nvPr/>
        </p:nvGrpSpPr>
        <p:grpSpPr>
          <a:xfrm>
            <a:off x="8723730" y="915664"/>
            <a:ext cx="444352" cy="494964"/>
            <a:chOff x="6947149" y="926763"/>
            <a:chExt cx="444352" cy="494964"/>
          </a:xfrm>
        </p:grpSpPr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EDDEFDDE-B61E-4D93-88E1-6251815F882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0" name="Group 149">
              <a:extLst>
                <a:ext uri="{FF2B5EF4-FFF2-40B4-BE49-F238E27FC236}">
                  <a16:creationId xmlns:a16="http://schemas.microsoft.com/office/drawing/2014/main" id="{F15B4DC3-1BF7-4C77-B519-BBDFFB4F35D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51" name="TextBox 150">
                <a:extLst>
                  <a:ext uri="{FF2B5EF4-FFF2-40B4-BE49-F238E27FC236}">
                    <a16:creationId xmlns:a16="http://schemas.microsoft.com/office/drawing/2014/main" id="{79B19A8C-1D97-43E7-85B8-034AFAEFE216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</a:t>
                </a:r>
              </a:p>
            </p:txBody>
          </p:sp>
          <p:cxnSp>
            <p:nvCxnSpPr>
              <p:cNvPr id="152" name="Straight Connector 151">
                <a:extLst>
                  <a:ext uri="{FF2B5EF4-FFF2-40B4-BE49-F238E27FC236}">
                    <a16:creationId xmlns:a16="http://schemas.microsoft.com/office/drawing/2014/main" id="{AEEBDC1E-50E9-451A-8247-494E3EC4AE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3" name="Freeform 11">
            <a:extLst>
              <a:ext uri="{FF2B5EF4-FFF2-40B4-BE49-F238E27FC236}">
                <a16:creationId xmlns:a16="http://schemas.microsoft.com/office/drawing/2014/main" id="{34E18081-FC6F-45E0-9615-387839819D36}"/>
              </a:ext>
            </a:extLst>
          </p:cNvPr>
          <p:cNvSpPr>
            <a:spLocks/>
          </p:cNvSpPr>
          <p:nvPr/>
        </p:nvSpPr>
        <p:spPr bwMode="auto">
          <a:xfrm>
            <a:off x="8938094" y="70615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C9E5DCCF-D7E0-49F4-97A2-5C06FCB42ABB}"/>
              </a:ext>
            </a:extLst>
          </p:cNvPr>
          <p:cNvGrpSpPr/>
          <p:nvPr/>
        </p:nvGrpSpPr>
        <p:grpSpPr>
          <a:xfrm>
            <a:off x="9620894" y="916598"/>
            <a:ext cx="444352" cy="494964"/>
            <a:chOff x="6947149" y="926763"/>
            <a:chExt cx="444352" cy="494964"/>
          </a:xfrm>
        </p:grpSpPr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7BB1F9A9-A355-45D0-8758-2EEAEFD52E2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45D56886-EA74-4C1E-8635-9F9ECB0534FA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193542EB-A68A-4778-A16A-11EAED73C605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21</a:t>
                </a:r>
              </a:p>
            </p:txBody>
          </p:sp>
          <p:cxnSp>
            <p:nvCxnSpPr>
              <p:cNvPr id="159" name="Straight Connector 158">
                <a:extLst>
                  <a:ext uri="{FF2B5EF4-FFF2-40B4-BE49-F238E27FC236}">
                    <a16:creationId xmlns:a16="http://schemas.microsoft.com/office/drawing/2014/main" id="{2F3E0FDE-8A16-48C5-B2FB-D414DFBC13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60" name="Freeform 11">
            <a:extLst>
              <a:ext uri="{FF2B5EF4-FFF2-40B4-BE49-F238E27FC236}">
                <a16:creationId xmlns:a16="http://schemas.microsoft.com/office/drawing/2014/main" id="{48D07B3F-4460-464F-9AD8-2F02EF7124E8}"/>
              </a:ext>
            </a:extLst>
          </p:cNvPr>
          <p:cNvSpPr>
            <a:spLocks/>
          </p:cNvSpPr>
          <p:nvPr/>
        </p:nvSpPr>
        <p:spPr bwMode="auto">
          <a:xfrm>
            <a:off x="9828841" y="70934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6E0CF801-E8FB-4BF3-A61B-75C31D732C22}"/>
              </a:ext>
            </a:extLst>
          </p:cNvPr>
          <p:cNvGrpSpPr/>
          <p:nvPr/>
        </p:nvGrpSpPr>
        <p:grpSpPr>
          <a:xfrm>
            <a:off x="10511641" y="919791"/>
            <a:ext cx="444352" cy="494964"/>
            <a:chOff x="6947149" y="926763"/>
            <a:chExt cx="444352" cy="494964"/>
          </a:xfrm>
        </p:grpSpPr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6C45DD9D-3A18-4462-836D-F8DB97E10D8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14717631-9E45-4D03-B160-584244A5D80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64" name="TextBox 163">
                <a:extLst>
                  <a:ext uri="{FF2B5EF4-FFF2-40B4-BE49-F238E27FC236}">
                    <a16:creationId xmlns:a16="http://schemas.microsoft.com/office/drawing/2014/main" id="{AA7EAB6D-57E0-42AC-93DD-17D9397D77B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74470E6B-8709-4619-AD2B-022C3B9C00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66" name="Freeform 11">
            <a:extLst>
              <a:ext uri="{FF2B5EF4-FFF2-40B4-BE49-F238E27FC236}">
                <a16:creationId xmlns:a16="http://schemas.microsoft.com/office/drawing/2014/main" id="{FCC64833-0E74-44A6-8847-7009364B8A47}"/>
              </a:ext>
            </a:extLst>
          </p:cNvPr>
          <p:cNvSpPr>
            <a:spLocks/>
          </p:cNvSpPr>
          <p:nvPr/>
        </p:nvSpPr>
        <p:spPr bwMode="auto">
          <a:xfrm>
            <a:off x="10721735" y="71093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BB89D498-6669-4678-9627-11B58AAC215A}"/>
              </a:ext>
            </a:extLst>
          </p:cNvPr>
          <p:cNvGrpSpPr/>
          <p:nvPr/>
        </p:nvGrpSpPr>
        <p:grpSpPr>
          <a:xfrm>
            <a:off x="11404535" y="921384"/>
            <a:ext cx="444352" cy="494964"/>
            <a:chOff x="6947149" y="926763"/>
            <a:chExt cx="444352" cy="494964"/>
          </a:xfrm>
        </p:grpSpPr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167B358E-FBEB-42ED-A6B6-94914A7F9274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7B726843-B93B-4746-B3CF-3D4E651C19B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71" name="TextBox 170">
                <a:extLst>
                  <a:ext uri="{FF2B5EF4-FFF2-40B4-BE49-F238E27FC236}">
                    <a16:creationId xmlns:a16="http://schemas.microsoft.com/office/drawing/2014/main" id="{F13B84E4-0977-4639-873E-A4FD19F4FDD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27</a:t>
                </a:r>
              </a:p>
            </p:txBody>
          </p: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A6E5DF9-52F0-4661-97EF-7360DBC6EF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3" name="Oval 172">
            <a:extLst>
              <a:ext uri="{FF2B5EF4-FFF2-40B4-BE49-F238E27FC236}">
                <a16:creationId xmlns:a16="http://schemas.microsoft.com/office/drawing/2014/main" id="{E4DCC48B-FE59-420D-95D4-F62DD4947568}"/>
              </a:ext>
            </a:extLst>
          </p:cNvPr>
          <p:cNvSpPr/>
          <p:nvPr/>
        </p:nvSpPr>
        <p:spPr>
          <a:xfrm>
            <a:off x="3495700" y="764095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A55BEA32-E2E1-4575-A580-AE823051D5FB}"/>
              </a:ext>
            </a:extLst>
          </p:cNvPr>
          <p:cNvGrpSpPr/>
          <p:nvPr/>
        </p:nvGrpSpPr>
        <p:grpSpPr>
          <a:xfrm rot="5400000">
            <a:off x="3940654" y="1964173"/>
            <a:ext cx="1064577" cy="172341"/>
            <a:chOff x="5959359" y="5529580"/>
            <a:chExt cx="1064577" cy="172341"/>
          </a:xfrm>
        </p:grpSpPr>
        <p:pic>
          <p:nvPicPr>
            <p:cNvPr id="175" name="Picture 174">
              <a:extLst>
                <a:ext uri="{FF2B5EF4-FFF2-40B4-BE49-F238E27FC236}">
                  <a16:creationId xmlns:a16="http://schemas.microsoft.com/office/drawing/2014/main" id="{EEBC37DA-C848-4898-84B2-21AB7D3E26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6" name="Picture 175">
              <a:extLst>
                <a:ext uri="{FF2B5EF4-FFF2-40B4-BE49-F238E27FC236}">
                  <a16:creationId xmlns:a16="http://schemas.microsoft.com/office/drawing/2014/main" id="{4184B12E-14B3-4939-AA23-B55C8EA4FD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7" name="Picture 176">
              <a:extLst>
                <a:ext uri="{FF2B5EF4-FFF2-40B4-BE49-F238E27FC236}">
                  <a16:creationId xmlns:a16="http://schemas.microsoft.com/office/drawing/2014/main" id="{7BE45A5D-3764-4B3C-9C1F-A89A21793C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A48274D2-09B3-449A-8B32-7D11BDBC025A}"/>
              </a:ext>
            </a:extLst>
          </p:cNvPr>
          <p:cNvGrpSpPr/>
          <p:nvPr/>
        </p:nvGrpSpPr>
        <p:grpSpPr>
          <a:xfrm rot="5400000">
            <a:off x="4825779" y="1964173"/>
            <a:ext cx="1064577" cy="172341"/>
            <a:chOff x="5959359" y="5529580"/>
            <a:chExt cx="1064577" cy="172341"/>
          </a:xfrm>
        </p:grpSpPr>
        <p:pic>
          <p:nvPicPr>
            <p:cNvPr id="179" name="Picture 178">
              <a:extLst>
                <a:ext uri="{FF2B5EF4-FFF2-40B4-BE49-F238E27FC236}">
                  <a16:creationId xmlns:a16="http://schemas.microsoft.com/office/drawing/2014/main" id="{6E790131-11C1-4203-8FA4-8076277F7B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0" name="Picture 179">
              <a:extLst>
                <a:ext uri="{FF2B5EF4-FFF2-40B4-BE49-F238E27FC236}">
                  <a16:creationId xmlns:a16="http://schemas.microsoft.com/office/drawing/2014/main" id="{C99D51ED-682B-438D-B882-6AE79F9944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1" name="Picture 180">
              <a:extLst>
                <a:ext uri="{FF2B5EF4-FFF2-40B4-BE49-F238E27FC236}">
                  <a16:creationId xmlns:a16="http://schemas.microsoft.com/office/drawing/2014/main" id="{F22C3B3E-5659-46FB-AE6B-D1E318ADDC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9893F890-220B-4C3C-A7F8-9A63FA7E2C9B}"/>
              </a:ext>
            </a:extLst>
          </p:cNvPr>
          <p:cNvGrpSpPr/>
          <p:nvPr/>
        </p:nvGrpSpPr>
        <p:grpSpPr>
          <a:xfrm rot="5400000">
            <a:off x="5721649" y="1964173"/>
            <a:ext cx="1064577" cy="172341"/>
            <a:chOff x="5959359" y="5529580"/>
            <a:chExt cx="1064577" cy="172341"/>
          </a:xfrm>
        </p:grpSpPr>
        <p:pic>
          <p:nvPicPr>
            <p:cNvPr id="183" name="Picture 182">
              <a:extLst>
                <a:ext uri="{FF2B5EF4-FFF2-40B4-BE49-F238E27FC236}">
                  <a16:creationId xmlns:a16="http://schemas.microsoft.com/office/drawing/2014/main" id="{B7A2D2B6-0AB2-4997-A8CC-91E43EC016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4" name="Picture 183">
              <a:extLst>
                <a:ext uri="{FF2B5EF4-FFF2-40B4-BE49-F238E27FC236}">
                  <a16:creationId xmlns:a16="http://schemas.microsoft.com/office/drawing/2014/main" id="{2D5709FB-400E-4D65-8754-C4C06EB59D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5" name="Picture 184">
              <a:extLst>
                <a:ext uri="{FF2B5EF4-FFF2-40B4-BE49-F238E27FC236}">
                  <a16:creationId xmlns:a16="http://schemas.microsoft.com/office/drawing/2014/main" id="{AF4619ED-862B-4A25-AA87-82744C7ECD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3A9A292B-0184-42C4-AC76-CD3C2A48BCB9}"/>
              </a:ext>
            </a:extLst>
          </p:cNvPr>
          <p:cNvGrpSpPr/>
          <p:nvPr/>
        </p:nvGrpSpPr>
        <p:grpSpPr>
          <a:xfrm rot="5400000">
            <a:off x="6623372" y="1964174"/>
            <a:ext cx="1064577" cy="172341"/>
            <a:chOff x="5959359" y="5529580"/>
            <a:chExt cx="1064577" cy="172341"/>
          </a:xfrm>
        </p:grpSpPr>
        <p:pic>
          <p:nvPicPr>
            <p:cNvPr id="187" name="Picture 186">
              <a:extLst>
                <a:ext uri="{FF2B5EF4-FFF2-40B4-BE49-F238E27FC236}">
                  <a16:creationId xmlns:a16="http://schemas.microsoft.com/office/drawing/2014/main" id="{3066A62F-87C1-4E53-8A77-881BCFA23C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" name="Picture 187">
              <a:extLst>
                <a:ext uri="{FF2B5EF4-FFF2-40B4-BE49-F238E27FC236}">
                  <a16:creationId xmlns:a16="http://schemas.microsoft.com/office/drawing/2014/main" id="{7011F808-2756-4F4C-9A6C-79F0B51097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" name="Picture 188">
              <a:extLst>
                <a:ext uri="{FF2B5EF4-FFF2-40B4-BE49-F238E27FC236}">
                  <a16:creationId xmlns:a16="http://schemas.microsoft.com/office/drawing/2014/main" id="{A8DD6BC6-B51E-4A09-AA19-F47F828688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D24E63EF-2EBB-4447-91B8-76511EB38471}"/>
              </a:ext>
            </a:extLst>
          </p:cNvPr>
          <p:cNvGrpSpPr/>
          <p:nvPr/>
        </p:nvGrpSpPr>
        <p:grpSpPr>
          <a:xfrm rot="5400000">
            <a:off x="7519241" y="1964174"/>
            <a:ext cx="1064577" cy="172341"/>
            <a:chOff x="5959359" y="5529580"/>
            <a:chExt cx="1064577" cy="172341"/>
          </a:xfrm>
        </p:grpSpPr>
        <p:pic>
          <p:nvPicPr>
            <p:cNvPr id="191" name="Picture 190">
              <a:extLst>
                <a:ext uri="{FF2B5EF4-FFF2-40B4-BE49-F238E27FC236}">
                  <a16:creationId xmlns:a16="http://schemas.microsoft.com/office/drawing/2014/main" id="{41318ECD-3A06-4CA0-A8D2-611AA278DC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" name="Picture 191">
              <a:extLst>
                <a:ext uri="{FF2B5EF4-FFF2-40B4-BE49-F238E27FC236}">
                  <a16:creationId xmlns:a16="http://schemas.microsoft.com/office/drawing/2014/main" id="{E22A9F95-D932-4CC4-AE37-912FA35A0E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" name="Picture 192">
              <a:extLst>
                <a:ext uri="{FF2B5EF4-FFF2-40B4-BE49-F238E27FC236}">
                  <a16:creationId xmlns:a16="http://schemas.microsoft.com/office/drawing/2014/main" id="{841224ED-8A55-4A67-8E1C-7E6D9C08DA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4" name="Group 193">
            <a:extLst>
              <a:ext uri="{FF2B5EF4-FFF2-40B4-BE49-F238E27FC236}">
                <a16:creationId xmlns:a16="http://schemas.microsoft.com/office/drawing/2014/main" id="{FD81A2F7-CCB2-423F-9EC6-9BA5E5CE2505}"/>
              </a:ext>
            </a:extLst>
          </p:cNvPr>
          <p:cNvGrpSpPr/>
          <p:nvPr/>
        </p:nvGrpSpPr>
        <p:grpSpPr>
          <a:xfrm rot="5400000">
            <a:off x="8404366" y="1964174"/>
            <a:ext cx="1064577" cy="172341"/>
            <a:chOff x="5959359" y="5529580"/>
            <a:chExt cx="1064577" cy="172341"/>
          </a:xfrm>
        </p:grpSpPr>
        <p:pic>
          <p:nvPicPr>
            <p:cNvPr id="195" name="Picture 194">
              <a:extLst>
                <a:ext uri="{FF2B5EF4-FFF2-40B4-BE49-F238E27FC236}">
                  <a16:creationId xmlns:a16="http://schemas.microsoft.com/office/drawing/2014/main" id="{7146A21E-F39A-4134-A774-2762C3507F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" name="Picture 195">
              <a:extLst>
                <a:ext uri="{FF2B5EF4-FFF2-40B4-BE49-F238E27FC236}">
                  <a16:creationId xmlns:a16="http://schemas.microsoft.com/office/drawing/2014/main" id="{E88CE160-D8B9-47A3-B811-B10BE0627D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" name="Picture 196">
              <a:extLst>
                <a:ext uri="{FF2B5EF4-FFF2-40B4-BE49-F238E27FC236}">
                  <a16:creationId xmlns:a16="http://schemas.microsoft.com/office/drawing/2014/main" id="{0AA67227-385B-4966-97EB-1FB9A5B200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93D8AE30-D6EF-47A2-B966-DEF461BC7350}"/>
              </a:ext>
            </a:extLst>
          </p:cNvPr>
          <p:cNvGrpSpPr/>
          <p:nvPr/>
        </p:nvGrpSpPr>
        <p:grpSpPr>
          <a:xfrm rot="5400000">
            <a:off x="9300235" y="1964174"/>
            <a:ext cx="1064577" cy="172341"/>
            <a:chOff x="5959359" y="5529580"/>
            <a:chExt cx="1064577" cy="172341"/>
          </a:xfrm>
        </p:grpSpPr>
        <p:pic>
          <p:nvPicPr>
            <p:cNvPr id="199" name="Picture 198">
              <a:extLst>
                <a:ext uri="{FF2B5EF4-FFF2-40B4-BE49-F238E27FC236}">
                  <a16:creationId xmlns:a16="http://schemas.microsoft.com/office/drawing/2014/main" id="{21701AE8-12D0-44F6-9D68-45A65B47DE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" name="Picture 199">
              <a:extLst>
                <a:ext uri="{FF2B5EF4-FFF2-40B4-BE49-F238E27FC236}">
                  <a16:creationId xmlns:a16="http://schemas.microsoft.com/office/drawing/2014/main" id="{E84CAD71-294C-499C-90A2-AEEB3E4937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" name="Picture 200">
              <a:extLst>
                <a:ext uri="{FF2B5EF4-FFF2-40B4-BE49-F238E27FC236}">
                  <a16:creationId xmlns:a16="http://schemas.microsoft.com/office/drawing/2014/main" id="{231B4E0C-A2A6-4CA2-B11E-830BB719F6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73E04E07-8FAF-44CA-8316-D2A2542F782C}"/>
              </a:ext>
            </a:extLst>
          </p:cNvPr>
          <p:cNvGrpSpPr/>
          <p:nvPr/>
        </p:nvGrpSpPr>
        <p:grpSpPr>
          <a:xfrm rot="5400000">
            <a:off x="10200233" y="1962437"/>
            <a:ext cx="1064577" cy="172341"/>
            <a:chOff x="5959359" y="5529580"/>
            <a:chExt cx="1064577" cy="172341"/>
          </a:xfrm>
        </p:grpSpPr>
        <p:pic>
          <p:nvPicPr>
            <p:cNvPr id="203" name="Picture 202">
              <a:extLst>
                <a:ext uri="{FF2B5EF4-FFF2-40B4-BE49-F238E27FC236}">
                  <a16:creationId xmlns:a16="http://schemas.microsoft.com/office/drawing/2014/main" id="{4A9D4A03-7435-4404-A790-12D9AABDAD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" name="Picture 203">
              <a:extLst>
                <a:ext uri="{FF2B5EF4-FFF2-40B4-BE49-F238E27FC236}">
                  <a16:creationId xmlns:a16="http://schemas.microsoft.com/office/drawing/2014/main" id="{B7369B9F-16A9-41B9-9B76-C2F07526DE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5" name="Picture 204">
              <a:extLst>
                <a:ext uri="{FF2B5EF4-FFF2-40B4-BE49-F238E27FC236}">
                  <a16:creationId xmlns:a16="http://schemas.microsoft.com/office/drawing/2014/main" id="{0A35801B-3CBA-46C2-B4CB-BEE6454372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5D982A6D-A012-47E2-B304-4F63BC8EE79C}"/>
              </a:ext>
            </a:extLst>
          </p:cNvPr>
          <p:cNvGrpSpPr/>
          <p:nvPr/>
        </p:nvGrpSpPr>
        <p:grpSpPr>
          <a:xfrm rot="5400000">
            <a:off x="11096102" y="1962437"/>
            <a:ext cx="1064577" cy="172341"/>
            <a:chOff x="5959359" y="5529580"/>
            <a:chExt cx="1064577" cy="172341"/>
          </a:xfrm>
        </p:grpSpPr>
        <p:pic>
          <p:nvPicPr>
            <p:cNvPr id="207" name="Picture 206">
              <a:extLst>
                <a:ext uri="{FF2B5EF4-FFF2-40B4-BE49-F238E27FC236}">
                  <a16:creationId xmlns:a16="http://schemas.microsoft.com/office/drawing/2014/main" id="{507B601E-7D45-4399-90DA-37724A1811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8" name="Picture 207">
              <a:extLst>
                <a:ext uri="{FF2B5EF4-FFF2-40B4-BE49-F238E27FC236}">
                  <a16:creationId xmlns:a16="http://schemas.microsoft.com/office/drawing/2014/main" id="{763F5808-4E74-4ED5-B9E6-CD826AEF5C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9" name="Picture 208">
              <a:extLst>
                <a:ext uri="{FF2B5EF4-FFF2-40B4-BE49-F238E27FC236}">
                  <a16:creationId xmlns:a16="http://schemas.microsoft.com/office/drawing/2014/main" id="{356EECF3-663B-4DDC-BB9C-0E34B11DDC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7C735C4A-2BA5-4CEC-A33A-9A79C46EE245}"/>
              </a:ext>
            </a:extLst>
          </p:cNvPr>
          <p:cNvGrpSpPr/>
          <p:nvPr/>
        </p:nvGrpSpPr>
        <p:grpSpPr>
          <a:xfrm>
            <a:off x="372214" y="2134234"/>
            <a:ext cx="2846295" cy="1667890"/>
            <a:chOff x="461186" y="238408"/>
            <a:chExt cx="2678010" cy="1504332"/>
          </a:xfrm>
        </p:grpSpPr>
        <p:sp>
          <p:nvSpPr>
            <p:cNvPr id="211" name="Isosceles Triangle 210">
              <a:extLst>
                <a:ext uri="{FF2B5EF4-FFF2-40B4-BE49-F238E27FC236}">
                  <a16:creationId xmlns:a16="http://schemas.microsoft.com/office/drawing/2014/main" id="{999B02EF-A95F-4759-A688-BB88539E3CBD}"/>
                </a:ext>
              </a:extLst>
            </p:cNvPr>
            <p:cNvSpPr/>
            <p:nvPr/>
          </p:nvSpPr>
          <p:spPr>
            <a:xfrm>
              <a:off x="461186" y="238408"/>
              <a:ext cx="2678010" cy="1408235"/>
            </a:xfrm>
            <a:prstGeom prst="triangl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1"/>
              <a:tileRect/>
            </a:gra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2" name="Title 1">
              <a:extLst>
                <a:ext uri="{FF2B5EF4-FFF2-40B4-BE49-F238E27FC236}">
                  <a16:creationId xmlns:a16="http://schemas.microsoft.com/office/drawing/2014/main" id="{EF5C9D55-9AF2-4F6F-ABBE-5F760D8BEE06}"/>
                </a:ext>
              </a:extLst>
            </p:cNvPr>
            <p:cNvSpPr txBox="1">
              <a:spLocks/>
            </p:cNvSpPr>
            <p:nvPr/>
          </p:nvSpPr>
          <p:spPr>
            <a:xfrm>
              <a:off x="602732" y="1159299"/>
              <a:ext cx="851690" cy="583441"/>
            </a:xfrm>
            <a:prstGeom prst="rect">
              <a:avLst/>
            </a:prstGeom>
          </p:spPr>
          <p:txBody>
            <a:bodyPr vert="horz" lIns="116476" tIns="58238" rIns="116476" bIns="58238" rtlCol="0" anchor="ctr">
              <a:normAutofit fontScale="92500" lnSpcReduction="20000"/>
            </a:bodyPr>
            <a:lstStyle/>
            <a:p>
              <a:pPr marL="0" marR="0" lvl="0" indent="0" algn="ctr" defTabSz="116476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4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j-lt"/>
                  <a:ea typeface="+mj-ea"/>
                  <a:cs typeface="+mj-cs"/>
                </a:rPr>
                <a:t>9</a:t>
              </a:r>
            </a:p>
          </p:txBody>
        </p:sp>
        <p:sp>
          <p:nvSpPr>
            <p:cNvPr id="213" name="Title 1">
              <a:extLst>
                <a:ext uri="{FF2B5EF4-FFF2-40B4-BE49-F238E27FC236}">
                  <a16:creationId xmlns:a16="http://schemas.microsoft.com/office/drawing/2014/main" id="{2C980933-A501-4EFF-9D13-8B465CFCD60E}"/>
                </a:ext>
              </a:extLst>
            </p:cNvPr>
            <p:cNvSpPr txBox="1">
              <a:spLocks/>
            </p:cNvSpPr>
            <p:nvPr/>
          </p:nvSpPr>
          <p:spPr>
            <a:xfrm>
              <a:off x="2137602" y="1159298"/>
              <a:ext cx="851690" cy="583441"/>
            </a:xfrm>
            <a:prstGeom prst="rect">
              <a:avLst/>
            </a:prstGeom>
          </p:spPr>
          <p:txBody>
            <a:bodyPr vert="horz" lIns="116476" tIns="58238" rIns="116476" bIns="58238" rtlCol="0" anchor="ctr">
              <a:normAutofit fontScale="92500" lnSpcReduction="20000"/>
            </a:bodyPr>
            <a:lstStyle/>
            <a:p>
              <a:pPr marL="0" marR="0" lvl="0" indent="0" algn="ctr" defTabSz="116476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4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j-lt"/>
                  <a:ea typeface="+mj-ea"/>
                  <a:cs typeface="+mj-cs"/>
                </a:rPr>
                <a:t>3</a:t>
              </a:r>
              <a:endParaRPr kumimoji="0" lang="en-GB" sz="52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j-lt"/>
                <a:ea typeface="+mj-ea"/>
                <a:cs typeface="+mj-cs"/>
              </a:endParaRPr>
            </a:p>
          </p:txBody>
        </p:sp>
        <p:sp>
          <p:nvSpPr>
            <p:cNvPr id="214" name="Title 1">
              <a:extLst>
                <a:ext uri="{FF2B5EF4-FFF2-40B4-BE49-F238E27FC236}">
                  <a16:creationId xmlns:a16="http://schemas.microsoft.com/office/drawing/2014/main" id="{96497A93-D468-4D9D-BF04-8FA68F559CCC}"/>
                </a:ext>
              </a:extLst>
            </p:cNvPr>
            <p:cNvSpPr txBox="1">
              <a:spLocks/>
            </p:cNvSpPr>
            <p:nvPr/>
          </p:nvSpPr>
          <p:spPr>
            <a:xfrm>
              <a:off x="1335465" y="411230"/>
              <a:ext cx="866154" cy="583441"/>
            </a:xfrm>
            <a:prstGeom prst="rect">
              <a:avLst/>
            </a:prstGeom>
          </p:spPr>
          <p:txBody>
            <a:bodyPr vert="horz" lIns="116476" tIns="58238" rIns="116476" bIns="58238" rtlCol="0" anchor="ctr">
              <a:noAutofit/>
            </a:bodyPr>
            <a:lstStyle/>
            <a:p>
              <a:pPr marL="0" marR="0" lvl="0" indent="0" algn="ctr" defTabSz="116476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4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j-lt"/>
                  <a:ea typeface="+mj-ea"/>
                  <a:cs typeface="+mj-cs"/>
                </a:rPr>
                <a:t>27</a:t>
              </a:r>
            </a:p>
          </p:txBody>
        </p: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29803EAD-4082-4E4F-987F-DEF94B0F144E}"/>
              </a:ext>
            </a:extLst>
          </p:cNvPr>
          <p:cNvSpPr txBox="1"/>
          <p:nvPr/>
        </p:nvSpPr>
        <p:spPr>
          <a:xfrm>
            <a:off x="496339" y="3985515"/>
            <a:ext cx="33391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x 3 = 2 7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4CF33473-831D-4497-8689-675E1FFDE177}"/>
              </a:ext>
            </a:extLst>
          </p:cNvPr>
          <p:cNvSpPr txBox="1"/>
          <p:nvPr/>
        </p:nvSpPr>
        <p:spPr>
          <a:xfrm>
            <a:off x="486800" y="4431332"/>
            <a:ext cx="295680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9 = 2 7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9C73371D-4A5E-4F84-BC10-0A96C829E079}"/>
              </a:ext>
            </a:extLst>
          </p:cNvPr>
          <p:cNvSpPr txBox="1"/>
          <p:nvPr/>
        </p:nvSpPr>
        <p:spPr>
          <a:xfrm>
            <a:off x="472828" y="4885637"/>
            <a:ext cx="296489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2 7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3 = 9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B641F47D-6E15-46B2-B6E8-F8C51704297E}"/>
              </a:ext>
            </a:extLst>
          </p:cNvPr>
          <p:cNvSpPr txBox="1"/>
          <p:nvPr/>
        </p:nvSpPr>
        <p:spPr>
          <a:xfrm>
            <a:off x="461187" y="5331454"/>
            <a:ext cx="30021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2 7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9 = 3</a:t>
            </a:r>
          </a:p>
        </p:txBody>
      </p:sp>
    </p:spTree>
    <p:extLst>
      <p:ext uri="{BB962C8B-B14F-4D97-AF65-F5344CB8AC3E}">
        <p14:creationId xmlns:p14="http://schemas.microsoft.com/office/powerpoint/2010/main" val="22539377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3.7037E-6 L 0.01927 -0.03797 C 0.02331 -0.0463 0.02929 -0.05047 0.03581 -0.05047 C 0.04297 -0.05047 0.04883 -0.0463 0.05286 -0.03797 L 0.07252 3.7037E-6 " pathEditMode="relative" rAng="0" ptsTypes="AAAAA">
                                      <p:cBhvr>
                                        <p:cTn id="22" dur="1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3.7037E-6 L 0.09179 -0.03774 C 0.09596 -0.04607 0.10221 -0.05047 0.10846 -0.05047 C 0.11588 -0.05047 0.12174 -0.04607 0.12578 -0.03774 L 0.14583 3.7037E-6 " pathEditMode="relative" rAng="0" ptsTypes="AAAAA">
                                      <p:cBhvr>
                                        <p:cTn id="35" dur="1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3.7037E-6 L 0.16575 -0.0382 C 0.17005 -0.0463 0.1763 -0.05047 0.18281 -0.05047 C 0.19036 -0.05047 0.19635 -0.0463 0.20052 -0.0382 L 0.2207 3.7037E-6 " pathEditMode="relative" rAng="0" ptsTypes="AAAAA">
                                      <p:cBhvr>
                                        <p:cTn id="48" dur="1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0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5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3.7037E-6 L 0.2401 -0.03843 C 0.24401 -0.04699 0.25026 -0.05116 0.25677 -0.05116 C 0.26419 -0.05116 0.27005 -0.04699 0.27396 -0.03843 L 0.29388 3.7037E-6 " pathEditMode="relative" rAng="0" ptsTypes="AAAAA">
                                      <p:cBhvr>
                                        <p:cTn id="61" dur="1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5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000"/>
                            </p:stCondLst>
                            <p:childTnLst>
                              <p:par>
                                <p:cTn id="6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3.7037E-6 L 0.31341 -0.03843 C 0.31745 -0.04723 0.3237 -0.05116 0.33008 -0.05116 C 0.33737 -0.05116 0.34336 -0.04723 0.34739 -0.03843 L 0.36719 3.7037E-6 " pathEditMode="relative" rAng="0" ptsTypes="AAAAA">
                                      <p:cBhvr>
                                        <p:cTn id="74" dur="1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7000"/>
                            </p:stCondLst>
                            <p:childTnLst>
                              <p:par>
                                <p:cTn id="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7500"/>
                            </p:stCondLst>
                            <p:childTnLst>
                              <p:par>
                                <p:cTn id="8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3.7037E-6 L 0.38672 -0.0375 C 0.39075 -0.04584 0.39687 -0.05024 0.40338 -0.05024 C 0.41068 -0.05024 0.41653 -0.04584 0.42057 -0.0375 L 0.44036 3.7037E-6 " pathEditMode="relative" rAng="0" ptsTypes="AAAAA">
                                      <p:cBhvr>
                                        <p:cTn id="87" dur="1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85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9000"/>
                            </p:stCondLst>
                            <p:childTnLst>
                              <p:par>
                                <p:cTn id="9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3.7037E-6 L 0.45989 -0.0382 C 0.46393 -0.04676 0.47005 -0.05116 0.47656 -0.05116 C 0.48385 -0.05116 0.48971 -0.04676 0.49375 -0.0382 L 0.51354 3.7037E-6 " pathEditMode="relative" rAng="0" ptsTypes="AAAAA">
                                      <p:cBhvr>
                                        <p:cTn id="100" dur="1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10000"/>
                            </p:stCondLst>
                            <p:childTnLst>
                              <p:par>
                                <p:cTn id="10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3.7037E-6 L 0.53307 -0.0375 C 0.53724 -0.04584 0.54336 -0.05024 0.54974 -0.05024 C 0.55716 -0.05024 0.56302 -0.04584 0.56706 -0.0375 L 0.58685 3.7037E-6 " pathEditMode="relative" rAng="0" ptsTypes="AAAAA">
                                      <p:cBhvr>
                                        <p:cTn id="113" dur="1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1500"/>
                            </p:stCondLst>
                            <p:childTnLst>
                              <p:par>
                                <p:cTn id="1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12000"/>
                            </p:stCondLst>
                            <p:childTnLst>
                              <p:par>
                                <p:cTn id="1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37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3.7037E-6 L 0.60638 -0.0382 C 0.61041 -0.04676 0.61653 -0.05116 0.62304 -0.05116 C 0.63034 -0.05116 0.6362 -0.04676 0.64023 -0.0382 L 0.66002 3.7037E-6 " pathEditMode="relative" rAng="0" ptsTypes="AAAAA">
                                      <p:cBhvr>
                                        <p:cTn id="126" dur="1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13000"/>
                            </p:stCondLst>
                            <p:childTnLst>
                              <p:par>
                                <p:cTn id="1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0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1" fill="hold">
                            <p:stCondLst>
                              <p:cond delay="13500"/>
                            </p:stCondLst>
                            <p:childTnLst>
                              <p:par>
                                <p:cTn id="1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6" grpId="0"/>
      <p:bldP spid="148" grpId="0"/>
      <p:bldP spid="119" grpId="0" animBg="1"/>
      <p:bldP spid="120" grpId="0" animBg="1"/>
      <p:bldP spid="127" grpId="0" animBg="1"/>
      <p:bldP spid="133" grpId="0" animBg="1"/>
      <p:bldP spid="140" grpId="0" animBg="1"/>
      <p:bldP spid="146" grpId="0" animBg="1"/>
      <p:bldP spid="153" grpId="0" animBg="1"/>
      <p:bldP spid="160" grpId="0" animBg="1"/>
      <p:bldP spid="166" grpId="0" animBg="1"/>
      <p:bldP spid="173" grpId="0" animBg="1"/>
      <p:bldP spid="173" grpId="1" animBg="1"/>
      <p:bldP spid="173" grpId="2" animBg="1"/>
      <p:bldP spid="173" grpId="3" animBg="1"/>
      <p:bldP spid="173" grpId="4" animBg="1"/>
      <p:bldP spid="173" grpId="5" animBg="1"/>
      <p:bldP spid="173" grpId="6" animBg="1"/>
      <p:bldP spid="173" grpId="7" animBg="1"/>
      <p:bldP spid="173" grpId="8" animBg="1"/>
      <p:bldP spid="173" grpId="9" animBg="1"/>
      <p:bldP spid="215" grpId="0"/>
      <p:bldP spid="216" grpId="0"/>
      <p:bldP spid="217" grpId="0"/>
      <p:bldP spid="218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0AE4D211-5A89-43BD-B1F8-7DC793EC0D6B}"/>
              </a:ext>
            </a:extLst>
          </p:cNvPr>
          <p:cNvGrpSpPr/>
          <p:nvPr/>
        </p:nvGrpSpPr>
        <p:grpSpPr>
          <a:xfrm>
            <a:off x="192977" y="498282"/>
            <a:ext cx="3097273" cy="817087"/>
            <a:chOff x="255526" y="2607393"/>
            <a:chExt cx="2758874" cy="1134018"/>
          </a:xfrm>
        </p:grpSpPr>
        <p:sp>
          <p:nvSpPr>
            <p:cNvPr id="211" name="Rectangle: Rounded Corners 210">
              <a:extLst>
                <a:ext uri="{FF2B5EF4-FFF2-40B4-BE49-F238E27FC236}">
                  <a16:creationId xmlns:a16="http://schemas.microsoft.com/office/drawing/2014/main" id="{667773D6-44BC-4043-85CA-54F6697F7CB2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58F3F372-C4C1-471F-9718-71A66830BC97}"/>
                </a:ext>
              </a:extLst>
            </p:cNvPr>
            <p:cNvSpPr txBox="1"/>
            <p:nvPr/>
          </p:nvSpPr>
          <p:spPr>
            <a:xfrm>
              <a:off x="1277455" y="2720458"/>
              <a:ext cx="173694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</a:rPr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8 = 6</a:t>
              </a:r>
            </a:p>
          </p:txBody>
        </p:sp>
      </p:grpSp>
      <p:sp>
        <p:nvSpPr>
          <p:cNvPr id="213" name="TextBox 212">
            <a:extLst>
              <a:ext uri="{FF2B5EF4-FFF2-40B4-BE49-F238E27FC236}">
                <a16:creationId xmlns:a16="http://schemas.microsoft.com/office/drawing/2014/main" id="{87C30169-E6E5-4401-8CCA-6187EDE8BD22}"/>
              </a:ext>
            </a:extLst>
          </p:cNvPr>
          <p:cNvSpPr txBox="1"/>
          <p:nvPr/>
        </p:nvSpPr>
        <p:spPr>
          <a:xfrm>
            <a:off x="433699" y="605069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48</a:t>
            </a:r>
          </a:p>
        </p:txBody>
      </p:sp>
      <p:sp>
        <p:nvSpPr>
          <p:cNvPr id="214" name="Rectangle 213">
            <a:extLst>
              <a:ext uri="{FF2B5EF4-FFF2-40B4-BE49-F238E27FC236}">
                <a16:creationId xmlns:a16="http://schemas.microsoft.com/office/drawing/2014/main" id="{1F0BC630-1A1B-4FB5-ABD9-9B1A5ACA180A}"/>
              </a:ext>
            </a:extLst>
          </p:cNvPr>
          <p:cNvSpPr/>
          <p:nvPr/>
        </p:nvSpPr>
        <p:spPr>
          <a:xfrm>
            <a:off x="325054" y="623221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96956ED5-F7C5-42E7-A1F4-E1614AA08D43}"/>
              </a:ext>
            </a:extLst>
          </p:cNvPr>
          <p:cNvSpPr txBox="1"/>
          <p:nvPr/>
        </p:nvSpPr>
        <p:spPr>
          <a:xfrm>
            <a:off x="419851" y="1344950"/>
            <a:ext cx="354572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x 8 = 4 8</a:t>
            </a:r>
          </a:p>
        </p:txBody>
      </p: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844A8FEE-A432-4B8B-B07C-D5F81C8F7862}"/>
              </a:ext>
            </a:extLst>
          </p:cNvPr>
          <p:cNvGrpSpPr/>
          <p:nvPr/>
        </p:nvGrpSpPr>
        <p:grpSpPr>
          <a:xfrm>
            <a:off x="3424792" y="929682"/>
            <a:ext cx="314510" cy="492950"/>
            <a:chOff x="3884378" y="928777"/>
            <a:chExt cx="314510" cy="492950"/>
          </a:xfrm>
        </p:grpSpPr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AC4B7E14-98C7-4340-BB8E-86686A73D39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F29BB98A-1141-4C0C-AC9A-4276D5ECCE9D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4E50E24B-EC92-4FAC-B86A-56E8C34E901E}"/>
              </a:ext>
            </a:extLst>
          </p:cNvPr>
          <p:cNvGrpSpPr/>
          <p:nvPr/>
        </p:nvGrpSpPr>
        <p:grpSpPr>
          <a:xfrm>
            <a:off x="4319316" y="926929"/>
            <a:ext cx="232967" cy="494964"/>
            <a:chOff x="7007418" y="926763"/>
            <a:chExt cx="232967" cy="494964"/>
          </a:xfrm>
        </p:grpSpPr>
        <p:cxnSp>
          <p:nvCxnSpPr>
            <p:cNvPr id="220" name="Straight Connector 219">
              <a:extLst>
                <a:ext uri="{FF2B5EF4-FFF2-40B4-BE49-F238E27FC236}">
                  <a16:creationId xmlns:a16="http://schemas.microsoft.com/office/drawing/2014/main" id="{FE695E96-EAED-4969-9E4F-9D73D3C259D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1" name="Group 220">
              <a:extLst>
                <a:ext uri="{FF2B5EF4-FFF2-40B4-BE49-F238E27FC236}">
                  <a16:creationId xmlns:a16="http://schemas.microsoft.com/office/drawing/2014/main" id="{DE7949B5-9D8E-4F2C-82EE-240D7AC58DF9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222" name="TextBox 221">
                <a:extLst>
                  <a:ext uri="{FF2B5EF4-FFF2-40B4-BE49-F238E27FC236}">
                    <a16:creationId xmlns:a16="http://schemas.microsoft.com/office/drawing/2014/main" id="{A28C1373-413A-4C1D-B412-A9405275F40D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223" name="Straight Connector 222">
                <a:extLst>
                  <a:ext uri="{FF2B5EF4-FFF2-40B4-BE49-F238E27FC236}">
                    <a16:creationId xmlns:a16="http://schemas.microsoft.com/office/drawing/2014/main" id="{4F403679-05DA-4710-9789-1E7CF9F1B1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24" name="Freeform 11">
            <a:extLst>
              <a:ext uri="{FF2B5EF4-FFF2-40B4-BE49-F238E27FC236}">
                <a16:creationId xmlns:a16="http://schemas.microsoft.com/office/drawing/2014/main" id="{97E2A942-01DF-45D2-8300-D710B179B3D7}"/>
              </a:ext>
            </a:extLst>
          </p:cNvPr>
          <p:cNvSpPr>
            <a:spLocks/>
          </p:cNvSpPr>
          <p:nvPr/>
        </p:nvSpPr>
        <p:spPr bwMode="auto">
          <a:xfrm>
            <a:off x="3581973" y="718530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225" name="Freeform 11">
            <a:extLst>
              <a:ext uri="{FF2B5EF4-FFF2-40B4-BE49-F238E27FC236}">
                <a16:creationId xmlns:a16="http://schemas.microsoft.com/office/drawing/2014/main" id="{E2573C4B-8D86-40E4-BC44-BB3C22660331}"/>
              </a:ext>
            </a:extLst>
          </p:cNvPr>
          <p:cNvSpPr>
            <a:spLocks/>
          </p:cNvSpPr>
          <p:nvPr/>
        </p:nvSpPr>
        <p:spPr bwMode="auto">
          <a:xfrm>
            <a:off x="4472522" y="714099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82CF0208-85F3-474A-8413-706F890912DA}"/>
              </a:ext>
            </a:extLst>
          </p:cNvPr>
          <p:cNvGrpSpPr/>
          <p:nvPr/>
        </p:nvGrpSpPr>
        <p:grpSpPr>
          <a:xfrm>
            <a:off x="5148111" y="924547"/>
            <a:ext cx="444352" cy="494964"/>
            <a:chOff x="6945114" y="926763"/>
            <a:chExt cx="444352" cy="494964"/>
          </a:xfrm>
        </p:grpSpPr>
        <p:cxnSp>
          <p:nvCxnSpPr>
            <p:cNvPr id="227" name="Straight Connector 226">
              <a:extLst>
                <a:ext uri="{FF2B5EF4-FFF2-40B4-BE49-F238E27FC236}">
                  <a16:creationId xmlns:a16="http://schemas.microsoft.com/office/drawing/2014/main" id="{1CC4133B-D87C-4B6A-8F9B-CAACDC8E286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8" name="Group 227">
              <a:extLst>
                <a:ext uri="{FF2B5EF4-FFF2-40B4-BE49-F238E27FC236}">
                  <a16:creationId xmlns:a16="http://schemas.microsoft.com/office/drawing/2014/main" id="{CEFD43AC-7C2D-4308-A689-70606436BDE3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229" name="TextBox 228">
                <a:extLst>
                  <a:ext uri="{FF2B5EF4-FFF2-40B4-BE49-F238E27FC236}">
                    <a16:creationId xmlns:a16="http://schemas.microsoft.com/office/drawing/2014/main" id="{8AB4DC8E-0564-49F0-B559-5B669E859422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</a:t>
                </a:r>
              </a:p>
            </p:txBody>
          </p:sp>
          <p:cxnSp>
            <p:nvCxnSpPr>
              <p:cNvPr id="230" name="Straight Connector 229">
                <a:extLst>
                  <a:ext uri="{FF2B5EF4-FFF2-40B4-BE49-F238E27FC236}">
                    <a16:creationId xmlns:a16="http://schemas.microsoft.com/office/drawing/2014/main" id="{C17C66B2-E2B9-4B3A-9AAE-3C8AE7EE7A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31" name="Straight Connector 230">
            <a:extLst>
              <a:ext uri="{FF2B5EF4-FFF2-40B4-BE49-F238E27FC236}">
                <a16:creationId xmlns:a16="http://schemas.microsoft.com/office/drawing/2014/main" id="{5AE52BE4-4742-45C6-AF61-7205A4265253}"/>
              </a:ext>
            </a:extLst>
          </p:cNvPr>
          <p:cNvCxnSpPr>
            <a:cxnSpLocks/>
          </p:cNvCxnSpPr>
          <p:nvPr/>
        </p:nvCxnSpPr>
        <p:spPr>
          <a:xfrm>
            <a:off x="3389103" y="942726"/>
            <a:ext cx="5865250" cy="87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2" name="Freeform 11">
            <a:extLst>
              <a:ext uri="{FF2B5EF4-FFF2-40B4-BE49-F238E27FC236}">
                <a16:creationId xmlns:a16="http://schemas.microsoft.com/office/drawing/2014/main" id="{3AFD887A-8C5C-4747-89D3-54651A336B7F}"/>
              </a:ext>
            </a:extLst>
          </p:cNvPr>
          <p:cNvSpPr>
            <a:spLocks/>
          </p:cNvSpPr>
          <p:nvPr/>
        </p:nvSpPr>
        <p:spPr bwMode="auto">
          <a:xfrm>
            <a:off x="5365974" y="71409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6806C610-69A9-48F4-A5D2-0171A70025CA}"/>
              </a:ext>
            </a:extLst>
          </p:cNvPr>
          <p:cNvGrpSpPr/>
          <p:nvPr/>
        </p:nvGrpSpPr>
        <p:grpSpPr>
          <a:xfrm>
            <a:off x="6042620" y="924547"/>
            <a:ext cx="444352" cy="494964"/>
            <a:chOff x="6940995" y="926763"/>
            <a:chExt cx="444352" cy="494964"/>
          </a:xfrm>
        </p:grpSpPr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4ADD957B-B2A8-4E30-B64A-D2B3EC3B1F7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7668DBAB-B356-4DCC-9F16-9ADD24E2D754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4FCBB884-5DD8-4FC9-B4AD-90A542FF6264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237" name="Straight Connector 236">
                <a:extLst>
                  <a:ext uri="{FF2B5EF4-FFF2-40B4-BE49-F238E27FC236}">
                    <a16:creationId xmlns:a16="http://schemas.microsoft.com/office/drawing/2014/main" id="{9B40C990-7606-48C5-B05B-A4FE96E4FB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38" name="Freeform 11">
            <a:extLst>
              <a:ext uri="{FF2B5EF4-FFF2-40B4-BE49-F238E27FC236}">
                <a16:creationId xmlns:a16="http://schemas.microsoft.com/office/drawing/2014/main" id="{C92E68A9-0C71-4505-AFC2-BC3B289C6410}"/>
              </a:ext>
            </a:extLst>
          </p:cNvPr>
          <p:cNvSpPr>
            <a:spLocks/>
          </p:cNvSpPr>
          <p:nvPr/>
        </p:nvSpPr>
        <p:spPr bwMode="auto">
          <a:xfrm>
            <a:off x="6258964" y="71182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259945EA-94DA-4633-89D5-ECAE0439E889}"/>
              </a:ext>
            </a:extLst>
          </p:cNvPr>
          <p:cNvGrpSpPr/>
          <p:nvPr/>
        </p:nvGrpSpPr>
        <p:grpSpPr>
          <a:xfrm>
            <a:off x="6935610" y="922270"/>
            <a:ext cx="444352" cy="494964"/>
            <a:chOff x="6940995" y="926763"/>
            <a:chExt cx="444352" cy="494964"/>
          </a:xfrm>
        </p:grpSpPr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F31EBAD8-1774-40F7-A620-26A6AA7171D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1" name="Group 240">
              <a:extLst>
                <a:ext uri="{FF2B5EF4-FFF2-40B4-BE49-F238E27FC236}">
                  <a16:creationId xmlns:a16="http://schemas.microsoft.com/office/drawing/2014/main" id="{C51AAA4D-8DB0-4C55-847F-F8EC77217186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242" name="TextBox 241">
                <a:extLst>
                  <a:ext uri="{FF2B5EF4-FFF2-40B4-BE49-F238E27FC236}">
                    <a16:creationId xmlns:a16="http://schemas.microsoft.com/office/drawing/2014/main" id="{5E1DE38D-D134-4FB2-A990-F527E3491E82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32</a:t>
                </a:r>
              </a:p>
            </p:txBody>
          </p:sp>
          <p:cxnSp>
            <p:nvCxnSpPr>
              <p:cNvPr id="243" name="Straight Connector 242">
                <a:extLst>
                  <a:ext uri="{FF2B5EF4-FFF2-40B4-BE49-F238E27FC236}">
                    <a16:creationId xmlns:a16="http://schemas.microsoft.com/office/drawing/2014/main" id="{4B6CF0B1-D968-4AAF-8CB4-A3B9E77B65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44" name="Freeform 11">
            <a:extLst>
              <a:ext uri="{FF2B5EF4-FFF2-40B4-BE49-F238E27FC236}">
                <a16:creationId xmlns:a16="http://schemas.microsoft.com/office/drawing/2014/main" id="{804B7E19-DFBB-4B24-8908-4F7327C994B7}"/>
              </a:ext>
            </a:extLst>
          </p:cNvPr>
          <p:cNvSpPr>
            <a:spLocks/>
          </p:cNvSpPr>
          <p:nvPr/>
        </p:nvSpPr>
        <p:spPr bwMode="auto">
          <a:xfrm>
            <a:off x="7153058" y="71182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FC6FC81A-7093-410B-A931-FD7071EC561C}"/>
              </a:ext>
            </a:extLst>
          </p:cNvPr>
          <p:cNvGrpSpPr/>
          <p:nvPr/>
        </p:nvGrpSpPr>
        <p:grpSpPr>
          <a:xfrm>
            <a:off x="7835858" y="922270"/>
            <a:ext cx="444352" cy="494964"/>
            <a:chOff x="6947149" y="926763"/>
            <a:chExt cx="444352" cy="494964"/>
          </a:xfrm>
        </p:grpSpPr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4553849B-D483-4B40-AA52-EAA1F5792B44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7" name="Group 246">
              <a:extLst>
                <a:ext uri="{FF2B5EF4-FFF2-40B4-BE49-F238E27FC236}">
                  <a16:creationId xmlns:a16="http://schemas.microsoft.com/office/drawing/2014/main" id="{FDD17FBF-CDBE-4384-A43C-D6843D01165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48" name="TextBox 247">
                <a:extLst>
                  <a:ext uri="{FF2B5EF4-FFF2-40B4-BE49-F238E27FC236}">
                    <a16:creationId xmlns:a16="http://schemas.microsoft.com/office/drawing/2014/main" id="{898D636F-AE72-4AED-9448-C2C3481EBBC5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B3FF7C0-118A-4B7C-82D2-009ECD98E3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0" name="Freeform 11">
            <a:extLst>
              <a:ext uri="{FF2B5EF4-FFF2-40B4-BE49-F238E27FC236}">
                <a16:creationId xmlns:a16="http://schemas.microsoft.com/office/drawing/2014/main" id="{13724DFA-E69A-4EB0-84B8-675A09161FCB}"/>
              </a:ext>
            </a:extLst>
          </p:cNvPr>
          <p:cNvSpPr>
            <a:spLocks/>
          </p:cNvSpPr>
          <p:nvPr/>
        </p:nvSpPr>
        <p:spPr bwMode="auto">
          <a:xfrm>
            <a:off x="8047914" y="71827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23C62CA2-E7E2-4257-A46B-F9FC6A9DBCD7}"/>
              </a:ext>
            </a:extLst>
          </p:cNvPr>
          <p:cNvGrpSpPr/>
          <p:nvPr/>
        </p:nvGrpSpPr>
        <p:grpSpPr>
          <a:xfrm>
            <a:off x="8730714" y="928727"/>
            <a:ext cx="444352" cy="494964"/>
            <a:chOff x="6947149" y="926763"/>
            <a:chExt cx="444352" cy="494964"/>
          </a:xfrm>
        </p:grpSpPr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698EDB7B-C1BC-49D3-B02D-266834679D7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3" name="Group 252">
              <a:extLst>
                <a:ext uri="{FF2B5EF4-FFF2-40B4-BE49-F238E27FC236}">
                  <a16:creationId xmlns:a16="http://schemas.microsoft.com/office/drawing/2014/main" id="{E3C41C14-23B9-4A41-9066-12178A699C90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54" name="TextBox 253">
                <a:extLst>
                  <a:ext uri="{FF2B5EF4-FFF2-40B4-BE49-F238E27FC236}">
                    <a16:creationId xmlns:a16="http://schemas.microsoft.com/office/drawing/2014/main" id="{FA13C7BF-BC57-48C0-A67D-39B31BFA89F6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48</a:t>
                </a:r>
              </a:p>
            </p:txBody>
          </p:sp>
          <p:cxnSp>
            <p:nvCxnSpPr>
              <p:cNvPr id="255" name="Straight Connector 254">
                <a:extLst>
                  <a:ext uri="{FF2B5EF4-FFF2-40B4-BE49-F238E27FC236}">
                    <a16:creationId xmlns:a16="http://schemas.microsoft.com/office/drawing/2014/main" id="{019F278A-6720-479F-B60E-C65E181E89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6" name="Oval 255">
            <a:extLst>
              <a:ext uri="{FF2B5EF4-FFF2-40B4-BE49-F238E27FC236}">
                <a16:creationId xmlns:a16="http://schemas.microsoft.com/office/drawing/2014/main" id="{AE0D35F6-73D3-402A-BBD3-583434CDDB2A}"/>
              </a:ext>
            </a:extLst>
          </p:cNvPr>
          <p:cNvSpPr/>
          <p:nvPr/>
        </p:nvSpPr>
        <p:spPr>
          <a:xfrm>
            <a:off x="3502684" y="777158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53386F10-ED27-4465-9ED8-B5DEBD575F8C}"/>
              </a:ext>
            </a:extLst>
          </p:cNvPr>
          <p:cNvGrpSpPr/>
          <p:nvPr/>
        </p:nvGrpSpPr>
        <p:grpSpPr>
          <a:xfrm rot="5400000">
            <a:off x="2829096" y="3093295"/>
            <a:ext cx="3299179" cy="174822"/>
            <a:chOff x="5959359" y="5529580"/>
            <a:chExt cx="3299179" cy="174822"/>
          </a:xfrm>
        </p:grpSpPr>
        <p:pic>
          <p:nvPicPr>
            <p:cNvPr id="258" name="Picture 257">
              <a:extLst>
                <a:ext uri="{FF2B5EF4-FFF2-40B4-BE49-F238E27FC236}">
                  <a16:creationId xmlns:a16="http://schemas.microsoft.com/office/drawing/2014/main" id="{55DBD65B-1246-47F1-BB5D-9D7A7A8C35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9" name="Picture 258">
              <a:extLst>
                <a:ext uri="{FF2B5EF4-FFF2-40B4-BE49-F238E27FC236}">
                  <a16:creationId xmlns:a16="http://schemas.microsoft.com/office/drawing/2014/main" id="{B6F5EC1D-DAC2-417A-A597-8FE604D57B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0" name="Picture 259">
              <a:extLst>
                <a:ext uri="{FF2B5EF4-FFF2-40B4-BE49-F238E27FC236}">
                  <a16:creationId xmlns:a16="http://schemas.microsoft.com/office/drawing/2014/main" id="{FA5441D5-71EC-4C55-B322-9F4F7358C1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1" name="Picture 260">
              <a:extLst>
                <a:ext uri="{FF2B5EF4-FFF2-40B4-BE49-F238E27FC236}">
                  <a16:creationId xmlns:a16="http://schemas.microsoft.com/office/drawing/2014/main" id="{5E2C8FE4-100E-4441-826B-46E4F214D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2" name="Picture 261">
              <a:extLst>
                <a:ext uri="{FF2B5EF4-FFF2-40B4-BE49-F238E27FC236}">
                  <a16:creationId xmlns:a16="http://schemas.microsoft.com/office/drawing/2014/main" id="{A4D5E005-5392-4FBE-933C-B990673FE3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3" name="Picture 262">
              <a:extLst>
                <a:ext uri="{FF2B5EF4-FFF2-40B4-BE49-F238E27FC236}">
                  <a16:creationId xmlns:a16="http://schemas.microsoft.com/office/drawing/2014/main" id="{EC4EC6F8-A2EB-4D29-9274-B92BF245DF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4" name="Picture 263">
              <a:extLst>
                <a:ext uri="{FF2B5EF4-FFF2-40B4-BE49-F238E27FC236}">
                  <a16:creationId xmlns:a16="http://schemas.microsoft.com/office/drawing/2014/main" id="{19718A8C-FB53-4896-898E-FEFA4048D5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5" name="Picture 264">
              <a:extLst>
                <a:ext uri="{FF2B5EF4-FFF2-40B4-BE49-F238E27FC236}">
                  <a16:creationId xmlns:a16="http://schemas.microsoft.com/office/drawing/2014/main" id="{8A5F9DFB-571F-40A6-A179-E229A59598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43083203-C883-4884-993C-FDB196326DF9}"/>
              </a:ext>
            </a:extLst>
          </p:cNvPr>
          <p:cNvGrpSpPr/>
          <p:nvPr/>
        </p:nvGrpSpPr>
        <p:grpSpPr>
          <a:xfrm rot="5400000">
            <a:off x="3714221" y="3093295"/>
            <a:ext cx="3299179" cy="174822"/>
            <a:chOff x="5959359" y="5529580"/>
            <a:chExt cx="3299179" cy="174822"/>
          </a:xfrm>
        </p:grpSpPr>
        <p:pic>
          <p:nvPicPr>
            <p:cNvPr id="267" name="Picture 266">
              <a:extLst>
                <a:ext uri="{FF2B5EF4-FFF2-40B4-BE49-F238E27FC236}">
                  <a16:creationId xmlns:a16="http://schemas.microsoft.com/office/drawing/2014/main" id="{770B3348-39B4-4EB4-B241-3114D73222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8" name="Picture 267">
              <a:extLst>
                <a:ext uri="{FF2B5EF4-FFF2-40B4-BE49-F238E27FC236}">
                  <a16:creationId xmlns:a16="http://schemas.microsoft.com/office/drawing/2014/main" id="{477FF638-2F7B-453B-813A-24F14568BE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9" name="Picture 268">
              <a:extLst>
                <a:ext uri="{FF2B5EF4-FFF2-40B4-BE49-F238E27FC236}">
                  <a16:creationId xmlns:a16="http://schemas.microsoft.com/office/drawing/2014/main" id="{D12ACE95-3232-4A2A-BBEB-5795E1EABA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0" name="Picture 269">
              <a:extLst>
                <a:ext uri="{FF2B5EF4-FFF2-40B4-BE49-F238E27FC236}">
                  <a16:creationId xmlns:a16="http://schemas.microsoft.com/office/drawing/2014/main" id="{4CE326A1-A82E-4FB8-A6B9-A0159F7962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1" name="Picture 270">
              <a:extLst>
                <a:ext uri="{FF2B5EF4-FFF2-40B4-BE49-F238E27FC236}">
                  <a16:creationId xmlns:a16="http://schemas.microsoft.com/office/drawing/2014/main" id="{B7A9E681-E203-425E-911F-E2BCCB4A91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2" name="Picture 271">
              <a:extLst>
                <a:ext uri="{FF2B5EF4-FFF2-40B4-BE49-F238E27FC236}">
                  <a16:creationId xmlns:a16="http://schemas.microsoft.com/office/drawing/2014/main" id="{2983D4D6-7937-418C-AC66-DCA4ED49B3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3" name="Picture 272">
              <a:extLst>
                <a:ext uri="{FF2B5EF4-FFF2-40B4-BE49-F238E27FC236}">
                  <a16:creationId xmlns:a16="http://schemas.microsoft.com/office/drawing/2014/main" id="{289998B2-1709-42F9-8CC8-2328E1393E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4" name="Picture 273">
              <a:extLst>
                <a:ext uri="{FF2B5EF4-FFF2-40B4-BE49-F238E27FC236}">
                  <a16:creationId xmlns:a16="http://schemas.microsoft.com/office/drawing/2014/main" id="{1B004D71-1974-46A3-B0D3-B2BEB256FA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8353ABA9-F2CE-42C5-94C2-1D25DA4AFECD}"/>
              </a:ext>
            </a:extLst>
          </p:cNvPr>
          <p:cNvGrpSpPr/>
          <p:nvPr/>
        </p:nvGrpSpPr>
        <p:grpSpPr>
          <a:xfrm rot="5400000">
            <a:off x="4610090" y="3093295"/>
            <a:ext cx="3299179" cy="174822"/>
            <a:chOff x="5959359" y="5529580"/>
            <a:chExt cx="3299179" cy="174822"/>
          </a:xfrm>
        </p:grpSpPr>
        <p:pic>
          <p:nvPicPr>
            <p:cNvPr id="276" name="Picture 275">
              <a:extLst>
                <a:ext uri="{FF2B5EF4-FFF2-40B4-BE49-F238E27FC236}">
                  <a16:creationId xmlns:a16="http://schemas.microsoft.com/office/drawing/2014/main" id="{5CDAA6EE-9C71-4267-A8C2-16C6ECB006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7" name="Picture 276">
              <a:extLst>
                <a:ext uri="{FF2B5EF4-FFF2-40B4-BE49-F238E27FC236}">
                  <a16:creationId xmlns:a16="http://schemas.microsoft.com/office/drawing/2014/main" id="{7E830CB4-D6B0-40C0-AE05-887CA935A5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8" name="Picture 277">
              <a:extLst>
                <a:ext uri="{FF2B5EF4-FFF2-40B4-BE49-F238E27FC236}">
                  <a16:creationId xmlns:a16="http://schemas.microsoft.com/office/drawing/2014/main" id="{9156BCF0-1BFD-49D0-8306-2F4C029E5D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9" name="Picture 278">
              <a:extLst>
                <a:ext uri="{FF2B5EF4-FFF2-40B4-BE49-F238E27FC236}">
                  <a16:creationId xmlns:a16="http://schemas.microsoft.com/office/drawing/2014/main" id="{B9CFC3C0-E688-431E-8960-2B465530CC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0" name="Picture 279">
              <a:extLst>
                <a:ext uri="{FF2B5EF4-FFF2-40B4-BE49-F238E27FC236}">
                  <a16:creationId xmlns:a16="http://schemas.microsoft.com/office/drawing/2014/main" id="{D87974F5-E6D1-4DDD-A017-AE8223665C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1" name="Picture 280">
              <a:extLst>
                <a:ext uri="{FF2B5EF4-FFF2-40B4-BE49-F238E27FC236}">
                  <a16:creationId xmlns:a16="http://schemas.microsoft.com/office/drawing/2014/main" id="{ACC78500-530E-452B-A7DE-F8A744A0F8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2" name="Picture 281">
              <a:extLst>
                <a:ext uri="{FF2B5EF4-FFF2-40B4-BE49-F238E27FC236}">
                  <a16:creationId xmlns:a16="http://schemas.microsoft.com/office/drawing/2014/main" id="{87C133D2-2D8F-4A1F-8316-C6EFB68328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3" name="Picture 282">
              <a:extLst>
                <a:ext uri="{FF2B5EF4-FFF2-40B4-BE49-F238E27FC236}">
                  <a16:creationId xmlns:a16="http://schemas.microsoft.com/office/drawing/2014/main" id="{65494183-B9E4-4157-8D05-3A72901F14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88E81229-CCF4-4CA3-8D7B-0B5AABED09C0}"/>
              </a:ext>
            </a:extLst>
          </p:cNvPr>
          <p:cNvGrpSpPr/>
          <p:nvPr/>
        </p:nvGrpSpPr>
        <p:grpSpPr>
          <a:xfrm rot="5400000">
            <a:off x="5511813" y="3093296"/>
            <a:ext cx="3299179" cy="174822"/>
            <a:chOff x="5959359" y="5529580"/>
            <a:chExt cx="3299179" cy="174822"/>
          </a:xfrm>
        </p:grpSpPr>
        <p:pic>
          <p:nvPicPr>
            <p:cNvPr id="285" name="Picture 284">
              <a:extLst>
                <a:ext uri="{FF2B5EF4-FFF2-40B4-BE49-F238E27FC236}">
                  <a16:creationId xmlns:a16="http://schemas.microsoft.com/office/drawing/2014/main" id="{57814372-9E99-48EB-86F5-527C004EF3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6" name="Picture 285">
              <a:extLst>
                <a:ext uri="{FF2B5EF4-FFF2-40B4-BE49-F238E27FC236}">
                  <a16:creationId xmlns:a16="http://schemas.microsoft.com/office/drawing/2014/main" id="{868B39B4-DD16-4039-A3C4-296548D203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7" name="Picture 286">
              <a:extLst>
                <a:ext uri="{FF2B5EF4-FFF2-40B4-BE49-F238E27FC236}">
                  <a16:creationId xmlns:a16="http://schemas.microsoft.com/office/drawing/2014/main" id="{E80BCAFB-5043-4CB5-AC97-7A5CE60CF8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8" name="Picture 287">
              <a:extLst>
                <a:ext uri="{FF2B5EF4-FFF2-40B4-BE49-F238E27FC236}">
                  <a16:creationId xmlns:a16="http://schemas.microsoft.com/office/drawing/2014/main" id="{2D7AB389-9282-4395-A541-84B008A996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9" name="Picture 288">
              <a:extLst>
                <a:ext uri="{FF2B5EF4-FFF2-40B4-BE49-F238E27FC236}">
                  <a16:creationId xmlns:a16="http://schemas.microsoft.com/office/drawing/2014/main" id="{FE57A852-FD4D-46B1-9994-9B0C1C9FF9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0" name="Picture 289">
              <a:extLst>
                <a:ext uri="{FF2B5EF4-FFF2-40B4-BE49-F238E27FC236}">
                  <a16:creationId xmlns:a16="http://schemas.microsoft.com/office/drawing/2014/main" id="{EC3D4291-C170-4AE9-B07B-40B8EE3988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1" name="Picture 290">
              <a:extLst>
                <a:ext uri="{FF2B5EF4-FFF2-40B4-BE49-F238E27FC236}">
                  <a16:creationId xmlns:a16="http://schemas.microsoft.com/office/drawing/2014/main" id="{9B7F3D3D-0027-4C9C-9E81-433B20B87F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2" name="Picture 291">
              <a:extLst>
                <a:ext uri="{FF2B5EF4-FFF2-40B4-BE49-F238E27FC236}">
                  <a16:creationId xmlns:a16="http://schemas.microsoft.com/office/drawing/2014/main" id="{723BABCF-3100-473E-862C-2F90AA956D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645145E3-652F-45AC-8F49-2A5FD4247926}"/>
              </a:ext>
            </a:extLst>
          </p:cNvPr>
          <p:cNvGrpSpPr/>
          <p:nvPr/>
        </p:nvGrpSpPr>
        <p:grpSpPr>
          <a:xfrm rot="5400000">
            <a:off x="6407682" y="3093296"/>
            <a:ext cx="3299179" cy="174822"/>
            <a:chOff x="5959359" y="5529580"/>
            <a:chExt cx="3299179" cy="174822"/>
          </a:xfrm>
        </p:grpSpPr>
        <p:pic>
          <p:nvPicPr>
            <p:cNvPr id="294" name="Picture 293">
              <a:extLst>
                <a:ext uri="{FF2B5EF4-FFF2-40B4-BE49-F238E27FC236}">
                  <a16:creationId xmlns:a16="http://schemas.microsoft.com/office/drawing/2014/main" id="{8B6BF27B-C180-4224-8BA7-E82C90AC24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5" name="Picture 294">
              <a:extLst>
                <a:ext uri="{FF2B5EF4-FFF2-40B4-BE49-F238E27FC236}">
                  <a16:creationId xmlns:a16="http://schemas.microsoft.com/office/drawing/2014/main" id="{CD90D372-0BCC-4553-B66C-66FCBE6CC4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6" name="Picture 295">
              <a:extLst>
                <a:ext uri="{FF2B5EF4-FFF2-40B4-BE49-F238E27FC236}">
                  <a16:creationId xmlns:a16="http://schemas.microsoft.com/office/drawing/2014/main" id="{4613637F-1EBA-458B-B824-36D854E044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7" name="Picture 296">
              <a:extLst>
                <a:ext uri="{FF2B5EF4-FFF2-40B4-BE49-F238E27FC236}">
                  <a16:creationId xmlns:a16="http://schemas.microsoft.com/office/drawing/2014/main" id="{3254B39E-1002-4CAD-A25C-CD615F8EC7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8" name="Picture 297">
              <a:extLst>
                <a:ext uri="{FF2B5EF4-FFF2-40B4-BE49-F238E27FC236}">
                  <a16:creationId xmlns:a16="http://schemas.microsoft.com/office/drawing/2014/main" id="{1BB00F14-1CC0-41D7-A801-DFEA224440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9" name="Picture 298">
              <a:extLst>
                <a:ext uri="{FF2B5EF4-FFF2-40B4-BE49-F238E27FC236}">
                  <a16:creationId xmlns:a16="http://schemas.microsoft.com/office/drawing/2014/main" id="{FE192EAF-B627-4F68-8DB5-5FED92625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0" name="Picture 299">
              <a:extLst>
                <a:ext uri="{FF2B5EF4-FFF2-40B4-BE49-F238E27FC236}">
                  <a16:creationId xmlns:a16="http://schemas.microsoft.com/office/drawing/2014/main" id="{A1301491-7141-4762-913E-53C154EB2B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1" name="Picture 300">
              <a:extLst>
                <a:ext uri="{FF2B5EF4-FFF2-40B4-BE49-F238E27FC236}">
                  <a16:creationId xmlns:a16="http://schemas.microsoft.com/office/drawing/2014/main" id="{A67B536C-592C-4A78-86B5-CEC8D40944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0B4A3F10-3217-4E7E-9579-C7996E1757FF}"/>
              </a:ext>
            </a:extLst>
          </p:cNvPr>
          <p:cNvGrpSpPr/>
          <p:nvPr/>
        </p:nvGrpSpPr>
        <p:grpSpPr>
          <a:xfrm rot="5400000">
            <a:off x="7292807" y="3093296"/>
            <a:ext cx="3299179" cy="174822"/>
            <a:chOff x="5959359" y="5529580"/>
            <a:chExt cx="3299179" cy="174822"/>
          </a:xfrm>
        </p:grpSpPr>
        <p:pic>
          <p:nvPicPr>
            <p:cNvPr id="303" name="Picture 302">
              <a:extLst>
                <a:ext uri="{FF2B5EF4-FFF2-40B4-BE49-F238E27FC236}">
                  <a16:creationId xmlns:a16="http://schemas.microsoft.com/office/drawing/2014/main" id="{977A8F54-52A6-41AC-84D5-F70F17E547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4" name="Picture 303">
              <a:extLst>
                <a:ext uri="{FF2B5EF4-FFF2-40B4-BE49-F238E27FC236}">
                  <a16:creationId xmlns:a16="http://schemas.microsoft.com/office/drawing/2014/main" id="{E22785E0-21E8-4F9F-98FE-91BB3721EC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5" name="Picture 304">
              <a:extLst>
                <a:ext uri="{FF2B5EF4-FFF2-40B4-BE49-F238E27FC236}">
                  <a16:creationId xmlns:a16="http://schemas.microsoft.com/office/drawing/2014/main" id="{7FD977DB-1F3E-44CD-85CD-B55BD378BC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6" name="Picture 305">
              <a:extLst>
                <a:ext uri="{FF2B5EF4-FFF2-40B4-BE49-F238E27FC236}">
                  <a16:creationId xmlns:a16="http://schemas.microsoft.com/office/drawing/2014/main" id="{24B43ED2-8582-413E-AD96-8FA1BBF963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7" name="Picture 306">
              <a:extLst>
                <a:ext uri="{FF2B5EF4-FFF2-40B4-BE49-F238E27FC236}">
                  <a16:creationId xmlns:a16="http://schemas.microsoft.com/office/drawing/2014/main" id="{00E79AD2-21C4-4EBC-96F7-ABA9F60EC3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8" name="Picture 307">
              <a:extLst>
                <a:ext uri="{FF2B5EF4-FFF2-40B4-BE49-F238E27FC236}">
                  <a16:creationId xmlns:a16="http://schemas.microsoft.com/office/drawing/2014/main" id="{D5D074C8-6BA2-4221-9AE8-2824B17A7C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9" name="Picture 308">
              <a:extLst>
                <a:ext uri="{FF2B5EF4-FFF2-40B4-BE49-F238E27FC236}">
                  <a16:creationId xmlns:a16="http://schemas.microsoft.com/office/drawing/2014/main" id="{12CB66A2-9B06-44DA-9E61-47524CDDCF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0" name="Picture 309">
              <a:extLst>
                <a:ext uri="{FF2B5EF4-FFF2-40B4-BE49-F238E27FC236}">
                  <a16:creationId xmlns:a16="http://schemas.microsoft.com/office/drawing/2014/main" id="{EFA509B3-DDDB-48F8-9FCF-BD7CF9D47D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53F49770-83EB-4308-9AB8-940BB34853D5}"/>
              </a:ext>
            </a:extLst>
          </p:cNvPr>
          <p:cNvGrpSpPr/>
          <p:nvPr/>
        </p:nvGrpSpPr>
        <p:grpSpPr>
          <a:xfrm>
            <a:off x="372214" y="2134234"/>
            <a:ext cx="2846295" cy="1667890"/>
            <a:chOff x="461186" y="238408"/>
            <a:chExt cx="2678010" cy="1504332"/>
          </a:xfrm>
        </p:grpSpPr>
        <p:sp>
          <p:nvSpPr>
            <p:cNvPr id="312" name="Isosceles Triangle 311">
              <a:extLst>
                <a:ext uri="{FF2B5EF4-FFF2-40B4-BE49-F238E27FC236}">
                  <a16:creationId xmlns:a16="http://schemas.microsoft.com/office/drawing/2014/main" id="{C561AE4E-91C1-4D56-8489-AC0FC52EFED8}"/>
                </a:ext>
              </a:extLst>
            </p:cNvPr>
            <p:cNvSpPr/>
            <p:nvPr/>
          </p:nvSpPr>
          <p:spPr>
            <a:xfrm>
              <a:off x="461186" y="238408"/>
              <a:ext cx="2678010" cy="1408235"/>
            </a:xfrm>
            <a:prstGeom prst="triangl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1"/>
              <a:tileRect/>
            </a:gra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13" name="Title 1">
              <a:extLst>
                <a:ext uri="{FF2B5EF4-FFF2-40B4-BE49-F238E27FC236}">
                  <a16:creationId xmlns:a16="http://schemas.microsoft.com/office/drawing/2014/main" id="{F63AE3EA-EE8D-432A-8781-D8599E148862}"/>
                </a:ext>
              </a:extLst>
            </p:cNvPr>
            <p:cNvSpPr txBox="1">
              <a:spLocks/>
            </p:cNvSpPr>
            <p:nvPr/>
          </p:nvSpPr>
          <p:spPr>
            <a:xfrm>
              <a:off x="602732" y="1159299"/>
              <a:ext cx="851690" cy="583441"/>
            </a:xfrm>
            <a:prstGeom prst="rect">
              <a:avLst/>
            </a:prstGeom>
          </p:spPr>
          <p:txBody>
            <a:bodyPr vert="horz" lIns="116476" tIns="58238" rIns="116476" bIns="58238" rtlCol="0" anchor="ctr">
              <a:normAutofit fontScale="92500" lnSpcReduction="20000"/>
            </a:bodyPr>
            <a:lstStyle/>
            <a:p>
              <a:pPr marL="0" marR="0" lvl="0" indent="0" algn="ctr" defTabSz="116476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4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j-lt"/>
                  <a:ea typeface="+mj-ea"/>
                  <a:cs typeface="+mj-cs"/>
                </a:rPr>
                <a:t>6</a:t>
              </a:r>
            </a:p>
          </p:txBody>
        </p:sp>
        <p:sp>
          <p:nvSpPr>
            <p:cNvPr id="314" name="Title 1">
              <a:extLst>
                <a:ext uri="{FF2B5EF4-FFF2-40B4-BE49-F238E27FC236}">
                  <a16:creationId xmlns:a16="http://schemas.microsoft.com/office/drawing/2014/main" id="{35932BD3-C41D-460A-A59D-373DDDE248E7}"/>
                </a:ext>
              </a:extLst>
            </p:cNvPr>
            <p:cNvSpPr txBox="1">
              <a:spLocks/>
            </p:cNvSpPr>
            <p:nvPr/>
          </p:nvSpPr>
          <p:spPr>
            <a:xfrm>
              <a:off x="2137602" y="1159298"/>
              <a:ext cx="851690" cy="583441"/>
            </a:xfrm>
            <a:prstGeom prst="rect">
              <a:avLst/>
            </a:prstGeom>
          </p:spPr>
          <p:txBody>
            <a:bodyPr vert="horz" lIns="116476" tIns="58238" rIns="116476" bIns="58238" rtlCol="0" anchor="ctr">
              <a:normAutofit fontScale="92500" lnSpcReduction="20000"/>
            </a:bodyPr>
            <a:lstStyle/>
            <a:p>
              <a:pPr marL="0" marR="0" lvl="0" indent="0" algn="ctr" defTabSz="116476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4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j-lt"/>
                  <a:ea typeface="+mj-ea"/>
                  <a:cs typeface="+mj-cs"/>
                </a:rPr>
                <a:t>8</a:t>
              </a:r>
              <a:endParaRPr kumimoji="0" lang="en-GB" sz="52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j-lt"/>
                <a:ea typeface="+mj-ea"/>
                <a:cs typeface="+mj-cs"/>
              </a:endParaRPr>
            </a:p>
          </p:txBody>
        </p:sp>
        <p:sp>
          <p:nvSpPr>
            <p:cNvPr id="315" name="Title 1">
              <a:extLst>
                <a:ext uri="{FF2B5EF4-FFF2-40B4-BE49-F238E27FC236}">
                  <a16:creationId xmlns:a16="http://schemas.microsoft.com/office/drawing/2014/main" id="{4B8053E0-8FE6-4C19-8ABE-B2513F7A74CC}"/>
                </a:ext>
              </a:extLst>
            </p:cNvPr>
            <p:cNvSpPr txBox="1">
              <a:spLocks/>
            </p:cNvSpPr>
            <p:nvPr/>
          </p:nvSpPr>
          <p:spPr>
            <a:xfrm>
              <a:off x="1335465" y="411230"/>
              <a:ext cx="866154" cy="583441"/>
            </a:xfrm>
            <a:prstGeom prst="rect">
              <a:avLst/>
            </a:prstGeom>
          </p:spPr>
          <p:txBody>
            <a:bodyPr vert="horz" lIns="116476" tIns="58238" rIns="116476" bIns="58238" rtlCol="0" anchor="ctr">
              <a:noAutofit/>
            </a:bodyPr>
            <a:lstStyle/>
            <a:p>
              <a:pPr marL="0" marR="0" lvl="0" indent="0" algn="ctr" defTabSz="116476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4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j-lt"/>
                  <a:ea typeface="+mj-ea"/>
                  <a:cs typeface="+mj-cs"/>
                </a:rPr>
                <a:t>48</a:t>
              </a:r>
            </a:p>
          </p:txBody>
        </p:sp>
      </p:grpSp>
      <p:sp>
        <p:nvSpPr>
          <p:cNvPr id="316" name="TextBox 315">
            <a:extLst>
              <a:ext uri="{FF2B5EF4-FFF2-40B4-BE49-F238E27FC236}">
                <a16:creationId xmlns:a16="http://schemas.microsoft.com/office/drawing/2014/main" id="{E8E5B5E2-BD3E-4A85-9AF6-D422E9F0700F}"/>
              </a:ext>
            </a:extLst>
          </p:cNvPr>
          <p:cNvSpPr txBox="1"/>
          <p:nvPr/>
        </p:nvSpPr>
        <p:spPr>
          <a:xfrm>
            <a:off x="496339" y="3985515"/>
            <a:ext cx="33391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x 8 = 4 8</a:t>
            </a:r>
          </a:p>
        </p:txBody>
      </p:sp>
      <p:sp>
        <p:nvSpPr>
          <p:cNvPr id="317" name="TextBox 316">
            <a:extLst>
              <a:ext uri="{FF2B5EF4-FFF2-40B4-BE49-F238E27FC236}">
                <a16:creationId xmlns:a16="http://schemas.microsoft.com/office/drawing/2014/main" id="{B54724E8-614D-43BF-905A-B545F27233B1}"/>
              </a:ext>
            </a:extLst>
          </p:cNvPr>
          <p:cNvSpPr txBox="1"/>
          <p:nvPr/>
        </p:nvSpPr>
        <p:spPr>
          <a:xfrm>
            <a:off x="486800" y="4431332"/>
            <a:ext cx="295680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x 6 = 4 8</a:t>
            </a:r>
          </a:p>
        </p:txBody>
      </p:sp>
      <p:sp>
        <p:nvSpPr>
          <p:cNvPr id="318" name="TextBox 317">
            <a:extLst>
              <a:ext uri="{FF2B5EF4-FFF2-40B4-BE49-F238E27FC236}">
                <a16:creationId xmlns:a16="http://schemas.microsoft.com/office/drawing/2014/main" id="{8B26DD12-F375-4C33-88F9-FB4953F35498}"/>
              </a:ext>
            </a:extLst>
          </p:cNvPr>
          <p:cNvSpPr txBox="1"/>
          <p:nvPr/>
        </p:nvSpPr>
        <p:spPr>
          <a:xfrm>
            <a:off x="472828" y="4885637"/>
            <a:ext cx="296489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4 8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8 = 6</a:t>
            </a:r>
          </a:p>
        </p:txBody>
      </p:sp>
      <p:sp>
        <p:nvSpPr>
          <p:cNvPr id="319" name="TextBox 318">
            <a:extLst>
              <a:ext uri="{FF2B5EF4-FFF2-40B4-BE49-F238E27FC236}">
                <a16:creationId xmlns:a16="http://schemas.microsoft.com/office/drawing/2014/main" id="{D1B010BC-6D57-46ED-836B-3DEFEE6B8754}"/>
              </a:ext>
            </a:extLst>
          </p:cNvPr>
          <p:cNvSpPr txBox="1"/>
          <p:nvPr/>
        </p:nvSpPr>
        <p:spPr>
          <a:xfrm>
            <a:off x="461187" y="5331454"/>
            <a:ext cx="30021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4 8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6 = 8</a:t>
            </a:r>
          </a:p>
        </p:txBody>
      </p:sp>
    </p:spTree>
    <p:extLst>
      <p:ext uri="{BB962C8B-B14F-4D97-AF65-F5344CB8AC3E}">
        <p14:creationId xmlns:p14="http://schemas.microsoft.com/office/powerpoint/2010/main" val="32014378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3.7037E-7 L 0.01927 -0.03796 C 0.02331 -0.0463 0.0293 -0.05046 0.03581 -0.05046 C 0.04297 -0.05046 0.04883 -0.0463 0.05286 -0.03796 L 0.07252 3.7037E-7 " pathEditMode="relative" rAng="0" ptsTypes="AAAAA">
                                      <p:cBhvr>
                                        <p:cTn id="22" dur="10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3.7037E-7 L 0.0918 -0.03773 C 0.09596 -0.04607 0.10221 -0.05046 0.10846 -0.05046 C 0.11588 -0.05046 0.12174 -0.04607 0.12578 -0.03773 L 0.14583 3.7037E-7 " pathEditMode="relative" rAng="0" ptsTypes="AAAAA">
                                      <p:cBhvr>
                                        <p:cTn id="35" dur="10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3.7037E-7 L 0.16575 -0.03819 C 0.17005 -0.0463 0.1763 -0.05046 0.18281 -0.05046 C 0.19036 -0.05046 0.19635 -0.0463 0.20052 -0.03819 L 0.2207 3.7037E-7 " pathEditMode="relative" rAng="0" ptsTypes="AAAAA">
                                      <p:cBhvr>
                                        <p:cTn id="48" dur="10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0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5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3.7037E-7 L 0.2401 -0.03843 C 0.24401 -0.04699 0.25026 -0.05116 0.25677 -0.05116 C 0.26419 -0.05116 0.27005 -0.04699 0.27396 -0.03843 L 0.29388 3.7037E-7 " pathEditMode="relative" rAng="0" ptsTypes="AAAAA">
                                      <p:cBhvr>
                                        <p:cTn id="61" dur="10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5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000"/>
                            </p:stCondLst>
                            <p:childTnLst>
                              <p:par>
                                <p:cTn id="6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3.7037E-7 L 0.31341 -0.03843 C 0.31745 -0.04722 0.3237 -0.05116 0.33008 -0.05116 C 0.33737 -0.05116 0.34336 -0.04722 0.34739 -0.03843 L 0.36719 3.7037E-7 " pathEditMode="relative" rAng="0" ptsTypes="AAAAA">
                                      <p:cBhvr>
                                        <p:cTn id="74" dur="10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7000"/>
                            </p:stCondLst>
                            <p:childTnLst>
                              <p:par>
                                <p:cTn id="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7500"/>
                            </p:stCondLst>
                            <p:childTnLst>
                              <p:par>
                                <p:cTn id="8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3.7037E-7 L 0.38672 -0.0375 C 0.39075 -0.04583 0.39687 -0.05023 0.40338 -0.05023 C 0.41068 -0.05023 0.41654 -0.04583 0.42057 -0.0375 L 0.44036 3.7037E-7 " pathEditMode="relative" rAng="0" ptsTypes="AAAAA">
                                      <p:cBhvr>
                                        <p:cTn id="87" dur="10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85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9000"/>
                            </p:stCondLst>
                            <p:childTnLst>
                              <p:par>
                                <p:cTn id="9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3" grpId="0"/>
      <p:bldP spid="215" grpId="0"/>
      <p:bldP spid="224" grpId="0" animBg="1"/>
      <p:bldP spid="225" grpId="0" animBg="1"/>
      <p:bldP spid="232" grpId="0" animBg="1"/>
      <p:bldP spid="238" grpId="0" animBg="1"/>
      <p:bldP spid="244" grpId="0" animBg="1"/>
      <p:bldP spid="250" grpId="0" animBg="1"/>
      <p:bldP spid="256" grpId="0" animBg="1"/>
      <p:bldP spid="256" grpId="1" animBg="1"/>
      <p:bldP spid="256" grpId="2" animBg="1"/>
      <p:bldP spid="256" grpId="3" animBg="1"/>
      <p:bldP spid="256" grpId="4" animBg="1"/>
      <p:bldP spid="256" grpId="5" animBg="1"/>
      <p:bldP spid="256" grpId="6" animBg="1"/>
      <p:bldP spid="316" grpId="0"/>
      <p:bldP spid="317" grpId="0"/>
      <p:bldP spid="318" grpId="0"/>
      <p:bldP spid="319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BE698BF9-D15F-4F1A-91DC-69F4B2CE80C8}"/>
              </a:ext>
            </a:extLst>
          </p:cNvPr>
          <p:cNvGrpSpPr/>
          <p:nvPr/>
        </p:nvGrpSpPr>
        <p:grpSpPr>
          <a:xfrm>
            <a:off x="192980" y="500632"/>
            <a:ext cx="3097270" cy="817087"/>
            <a:chOff x="255525" y="4828688"/>
            <a:chExt cx="2758871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4691E13C-670D-4E06-9F27-6A28033402EB}"/>
                </a:ext>
              </a:extLst>
            </p:cNvPr>
            <p:cNvSpPr/>
            <p:nvPr/>
          </p:nvSpPr>
          <p:spPr>
            <a:xfrm>
              <a:off x="255525" y="4828688"/>
              <a:ext cx="275887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C0AD66B5-B3DB-4877-A97B-71224820BC47}"/>
                </a:ext>
              </a:extLst>
            </p:cNvPr>
            <p:cNvSpPr txBox="1"/>
            <p:nvPr/>
          </p:nvSpPr>
          <p:spPr>
            <a:xfrm>
              <a:off x="308455" y="4941753"/>
              <a:ext cx="246620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24 </a:t>
              </a:r>
              <a:r>
                <a:rPr lang="en-GB" sz="3600" dirty="0">
                  <a:latin typeface="Calibri" panose="020F0502020204030204" pitchFamily="34" charset="0"/>
                </a:rPr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          </a:t>
              </a:r>
              <a:r>
                <a:rPr lang="en-GB" sz="2400" dirty="0">
                  <a:latin typeface="Calibri" panose="020F0502020204030204" pitchFamily="34" charset="0"/>
                  <a:ea typeface="Cambria Math" panose="02040503050406030204" pitchFamily="18" charset="0"/>
                </a:rPr>
                <a:t>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4</a:t>
              </a:r>
            </a:p>
          </p:txBody>
        </p:sp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E525AF83-7997-4CAC-B7FB-ABE2333646DF}"/>
              </a:ext>
            </a:extLst>
          </p:cNvPr>
          <p:cNvSpPr txBox="1"/>
          <p:nvPr/>
        </p:nvSpPr>
        <p:spPr>
          <a:xfrm>
            <a:off x="1502917" y="601779"/>
            <a:ext cx="33076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9CE6116F-25A1-4B81-9954-F2A90939CCB6}"/>
              </a:ext>
            </a:extLst>
          </p:cNvPr>
          <p:cNvSpPr/>
          <p:nvPr/>
        </p:nvSpPr>
        <p:spPr>
          <a:xfrm>
            <a:off x="1248440" y="608897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D9D5F206-F8A8-4678-BBAA-158AC14FBDDD}"/>
              </a:ext>
            </a:extLst>
          </p:cNvPr>
          <p:cNvSpPr txBox="1"/>
          <p:nvPr/>
        </p:nvSpPr>
        <p:spPr>
          <a:xfrm>
            <a:off x="414937" y="1333590"/>
            <a:ext cx="2925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</a:t>
            </a:r>
            <a:r>
              <a:rPr lang="en-GB" sz="3500" dirty="0">
                <a:latin typeface="Arial Black" panose="020B0A04020102020204" pitchFamily="34" charset="0"/>
              </a:rPr>
              <a:t>÷ 4 = 6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grpSp>
        <p:nvGrpSpPr>
          <p:cNvPr id="87" name="Group 86">
            <a:extLst>
              <a:ext uri="{FF2B5EF4-FFF2-40B4-BE49-F238E27FC236}">
                <a16:creationId xmlns:a16="http://schemas.microsoft.com/office/drawing/2014/main" id="{197A312A-38D3-4112-B65B-145152970E24}"/>
              </a:ext>
            </a:extLst>
          </p:cNvPr>
          <p:cNvGrpSpPr/>
          <p:nvPr/>
        </p:nvGrpSpPr>
        <p:grpSpPr>
          <a:xfrm>
            <a:off x="3424376" y="916787"/>
            <a:ext cx="314510" cy="492950"/>
            <a:chOff x="3884378" y="928777"/>
            <a:chExt cx="314510" cy="492950"/>
          </a:xfrm>
        </p:grpSpPr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69ADF31B-E9DC-49FA-A0F1-D78E8515AFFE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BA11560A-DF4C-4769-A0D2-1C4FF9275B00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B057AAB0-5CE8-4BC7-B06D-EB9C10AEA463}"/>
              </a:ext>
            </a:extLst>
          </p:cNvPr>
          <p:cNvGrpSpPr/>
          <p:nvPr/>
        </p:nvGrpSpPr>
        <p:grpSpPr>
          <a:xfrm>
            <a:off x="4318900" y="914034"/>
            <a:ext cx="232967" cy="494964"/>
            <a:chOff x="7007418" y="926763"/>
            <a:chExt cx="232967" cy="494964"/>
          </a:xfrm>
        </p:grpSpPr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5C2D94B5-06C2-4A51-B00D-FCC5637DF28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2" name="Group 91">
              <a:extLst>
                <a:ext uri="{FF2B5EF4-FFF2-40B4-BE49-F238E27FC236}">
                  <a16:creationId xmlns:a16="http://schemas.microsoft.com/office/drawing/2014/main" id="{7F37A374-53DC-42EC-955D-CEA2D6B27C78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2AA8A827-4873-4140-9E62-5001B66F88EA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94" name="Straight Connector 93">
                <a:extLst>
                  <a:ext uri="{FF2B5EF4-FFF2-40B4-BE49-F238E27FC236}">
                    <a16:creationId xmlns:a16="http://schemas.microsoft.com/office/drawing/2014/main" id="{1FC277E0-1E5B-47C7-9BD4-A341B2810A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5" name="Freeform 11">
            <a:extLst>
              <a:ext uri="{FF2B5EF4-FFF2-40B4-BE49-F238E27FC236}">
                <a16:creationId xmlns:a16="http://schemas.microsoft.com/office/drawing/2014/main" id="{5DAE83DF-B148-4656-AA75-A6D5B47D147D}"/>
              </a:ext>
            </a:extLst>
          </p:cNvPr>
          <p:cNvSpPr>
            <a:spLocks/>
          </p:cNvSpPr>
          <p:nvPr/>
        </p:nvSpPr>
        <p:spPr bwMode="auto">
          <a:xfrm>
            <a:off x="3581557" y="705635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99" name="Freeform 11">
            <a:extLst>
              <a:ext uri="{FF2B5EF4-FFF2-40B4-BE49-F238E27FC236}">
                <a16:creationId xmlns:a16="http://schemas.microsoft.com/office/drawing/2014/main" id="{0ADC2381-7F86-46A9-A893-4936FE213769}"/>
              </a:ext>
            </a:extLst>
          </p:cNvPr>
          <p:cNvSpPr>
            <a:spLocks/>
          </p:cNvSpPr>
          <p:nvPr/>
        </p:nvSpPr>
        <p:spPr bwMode="auto">
          <a:xfrm>
            <a:off x="4472106" y="701204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55600A83-6838-43C3-94E9-83FAB3BCC193}"/>
              </a:ext>
            </a:extLst>
          </p:cNvPr>
          <p:cNvGrpSpPr/>
          <p:nvPr/>
        </p:nvGrpSpPr>
        <p:grpSpPr>
          <a:xfrm>
            <a:off x="5215641" y="911652"/>
            <a:ext cx="246564" cy="494964"/>
            <a:chOff x="7013060" y="926763"/>
            <a:chExt cx="246564" cy="494964"/>
          </a:xfrm>
        </p:grpSpPr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11629009-DEB1-4059-8887-06C5980BF124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93CEBE2B-425A-4FF5-82DE-CC58C81AFDB8}"/>
                </a:ext>
              </a:extLst>
            </p:cNvPr>
            <p:cNvGrpSpPr/>
            <p:nvPr/>
          </p:nvGrpSpPr>
          <p:grpSpPr>
            <a:xfrm>
              <a:off x="7013060" y="928608"/>
              <a:ext cx="246564" cy="493119"/>
              <a:chOff x="7013060" y="928608"/>
              <a:chExt cx="246564" cy="493119"/>
            </a:xfrm>
          </p:grpSpPr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A8A3E740-45CF-4F6C-9746-8341B35632F6}"/>
                  </a:ext>
                </a:extLst>
              </p:cNvPr>
              <p:cNvSpPr txBox="1"/>
              <p:nvPr/>
            </p:nvSpPr>
            <p:spPr>
              <a:xfrm>
                <a:off x="7013060" y="1021617"/>
                <a:ext cx="246564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4FC3E550-0EFA-4D3C-96F2-8A4C37B304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05" name="Straight Connector 104">
            <a:extLst>
              <a:ext uri="{FF2B5EF4-FFF2-40B4-BE49-F238E27FC236}">
                <a16:creationId xmlns:a16="http://schemas.microsoft.com/office/drawing/2014/main" id="{3A2AA85A-BEC6-4171-894C-552E4FAFED3E}"/>
              </a:ext>
            </a:extLst>
          </p:cNvPr>
          <p:cNvCxnSpPr>
            <a:cxnSpLocks/>
          </p:cNvCxnSpPr>
          <p:nvPr/>
        </p:nvCxnSpPr>
        <p:spPr>
          <a:xfrm>
            <a:off x="3388687" y="929831"/>
            <a:ext cx="5890977" cy="87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Freeform 11">
            <a:extLst>
              <a:ext uri="{FF2B5EF4-FFF2-40B4-BE49-F238E27FC236}">
                <a16:creationId xmlns:a16="http://schemas.microsoft.com/office/drawing/2014/main" id="{386A37C4-04F5-4BF5-98C7-213C08D53905}"/>
              </a:ext>
            </a:extLst>
          </p:cNvPr>
          <p:cNvSpPr>
            <a:spLocks/>
          </p:cNvSpPr>
          <p:nvPr/>
        </p:nvSpPr>
        <p:spPr bwMode="auto">
          <a:xfrm>
            <a:off x="5365558" y="70120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CA6C18E9-D884-4322-9742-6F82875C5467}"/>
              </a:ext>
            </a:extLst>
          </p:cNvPr>
          <p:cNvGrpSpPr/>
          <p:nvPr/>
        </p:nvGrpSpPr>
        <p:grpSpPr>
          <a:xfrm>
            <a:off x="6042204" y="911652"/>
            <a:ext cx="444352" cy="494964"/>
            <a:chOff x="6940995" y="926763"/>
            <a:chExt cx="444352" cy="494964"/>
          </a:xfrm>
        </p:grpSpPr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396D5563-314D-4A16-B0D5-8454CC107F3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7590F3EF-C383-4005-8606-44D586DD939A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A564FC35-1EF8-4923-8B17-00D5414E015E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113" name="Straight Connector 112">
                <a:extLst>
                  <a:ext uri="{FF2B5EF4-FFF2-40B4-BE49-F238E27FC236}">
                    <a16:creationId xmlns:a16="http://schemas.microsoft.com/office/drawing/2014/main" id="{B78434A4-BF93-4856-AEE3-8C4C613509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14" name="Freeform 11">
            <a:extLst>
              <a:ext uri="{FF2B5EF4-FFF2-40B4-BE49-F238E27FC236}">
                <a16:creationId xmlns:a16="http://schemas.microsoft.com/office/drawing/2014/main" id="{4B873F99-1AAE-4D3A-ACE4-D3BBC7E2D8DD}"/>
              </a:ext>
            </a:extLst>
          </p:cNvPr>
          <p:cNvSpPr>
            <a:spLocks/>
          </p:cNvSpPr>
          <p:nvPr/>
        </p:nvSpPr>
        <p:spPr bwMode="auto">
          <a:xfrm>
            <a:off x="6258548" y="69892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193545AB-20E2-44A4-AE44-84F439C56F29}"/>
              </a:ext>
            </a:extLst>
          </p:cNvPr>
          <p:cNvGrpSpPr/>
          <p:nvPr/>
        </p:nvGrpSpPr>
        <p:grpSpPr>
          <a:xfrm>
            <a:off x="6935194" y="909375"/>
            <a:ext cx="444352" cy="494964"/>
            <a:chOff x="6940995" y="926763"/>
            <a:chExt cx="444352" cy="494964"/>
          </a:xfrm>
        </p:grpSpPr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09DE8FC5-AC2E-4B48-9B94-7232C1C5375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7" name="Group 116">
              <a:extLst>
                <a:ext uri="{FF2B5EF4-FFF2-40B4-BE49-F238E27FC236}">
                  <a16:creationId xmlns:a16="http://schemas.microsoft.com/office/drawing/2014/main" id="{302D5A72-5422-4E83-867C-E74242553D6B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ED6A6981-8B86-4C5F-B80B-CB11BDC5782C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</a:t>
                </a:r>
              </a:p>
            </p:txBody>
          </p:sp>
          <p:cxnSp>
            <p:nvCxnSpPr>
              <p:cNvPr id="119" name="Straight Connector 118">
                <a:extLst>
                  <a:ext uri="{FF2B5EF4-FFF2-40B4-BE49-F238E27FC236}">
                    <a16:creationId xmlns:a16="http://schemas.microsoft.com/office/drawing/2014/main" id="{58F32E6C-A705-440C-8E57-8CE94DF79A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20" name="Freeform 11">
            <a:extLst>
              <a:ext uri="{FF2B5EF4-FFF2-40B4-BE49-F238E27FC236}">
                <a16:creationId xmlns:a16="http://schemas.microsoft.com/office/drawing/2014/main" id="{A3086A31-ACC2-4B3A-A714-E74AF697A008}"/>
              </a:ext>
            </a:extLst>
          </p:cNvPr>
          <p:cNvSpPr>
            <a:spLocks/>
          </p:cNvSpPr>
          <p:nvPr/>
        </p:nvSpPr>
        <p:spPr bwMode="auto">
          <a:xfrm>
            <a:off x="7152642" y="69892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3EA986D0-8835-4C33-85AF-CACCC963FBA5}"/>
              </a:ext>
            </a:extLst>
          </p:cNvPr>
          <p:cNvGrpSpPr/>
          <p:nvPr/>
        </p:nvGrpSpPr>
        <p:grpSpPr>
          <a:xfrm>
            <a:off x="7835442" y="909375"/>
            <a:ext cx="444352" cy="494964"/>
            <a:chOff x="6947149" y="926763"/>
            <a:chExt cx="444352" cy="494964"/>
          </a:xfrm>
        </p:grpSpPr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C5EF43C9-118D-497A-9895-4B2FDCA6CD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1CA5842F-D2FF-4A6A-95DF-1A36E0F1C13D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1B0BE58C-D627-48C3-99DF-D4E5E1757DAF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4EFDB122-81B5-4F6D-8163-F06B84C7CA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26" name="Freeform 11">
            <a:extLst>
              <a:ext uri="{FF2B5EF4-FFF2-40B4-BE49-F238E27FC236}">
                <a16:creationId xmlns:a16="http://schemas.microsoft.com/office/drawing/2014/main" id="{217FF9B1-9008-404E-A00B-73653A945849}"/>
              </a:ext>
            </a:extLst>
          </p:cNvPr>
          <p:cNvSpPr>
            <a:spLocks/>
          </p:cNvSpPr>
          <p:nvPr/>
        </p:nvSpPr>
        <p:spPr bwMode="auto">
          <a:xfrm>
            <a:off x="8047498" y="70538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FCEF1032-2588-41DD-AE91-B907FD7327ED}"/>
              </a:ext>
            </a:extLst>
          </p:cNvPr>
          <p:cNvGrpSpPr/>
          <p:nvPr/>
        </p:nvGrpSpPr>
        <p:grpSpPr>
          <a:xfrm>
            <a:off x="8730298" y="915832"/>
            <a:ext cx="444352" cy="494964"/>
            <a:chOff x="6947149" y="926763"/>
            <a:chExt cx="444352" cy="494964"/>
          </a:xfrm>
        </p:grpSpPr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99373F4F-3185-4A42-85E6-E2A9D386932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9" name="Group 128">
              <a:extLst>
                <a:ext uri="{FF2B5EF4-FFF2-40B4-BE49-F238E27FC236}">
                  <a16:creationId xmlns:a16="http://schemas.microsoft.com/office/drawing/2014/main" id="{A26806A2-6F60-4818-9FA3-FFAE82EF55F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6CFBE6A2-6228-43EF-8F44-D4E37BFF30A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131" name="Straight Connector 130">
                <a:extLst>
                  <a:ext uri="{FF2B5EF4-FFF2-40B4-BE49-F238E27FC236}">
                    <a16:creationId xmlns:a16="http://schemas.microsoft.com/office/drawing/2014/main" id="{B5526E6D-F214-442B-9A78-2D548AE962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2" name="Oval 131">
            <a:extLst>
              <a:ext uri="{FF2B5EF4-FFF2-40B4-BE49-F238E27FC236}">
                <a16:creationId xmlns:a16="http://schemas.microsoft.com/office/drawing/2014/main" id="{903F58C0-022A-46EA-8DC7-4A00FCBE11E6}"/>
              </a:ext>
            </a:extLst>
          </p:cNvPr>
          <p:cNvSpPr/>
          <p:nvPr/>
        </p:nvSpPr>
        <p:spPr>
          <a:xfrm>
            <a:off x="3502268" y="764263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1149B809-F379-41E0-9627-20916EC65177}"/>
              </a:ext>
            </a:extLst>
          </p:cNvPr>
          <p:cNvGrpSpPr/>
          <p:nvPr/>
        </p:nvGrpSpPr>
        <p:grpSpPr>
          <a:xfrm rot="5400000">
            <a:off x="3723394" y="2185687"/>
            <a:ext cx="1509751" cy="174822"/>
            <a:chOff x="5959359" y="5529580"/>
            <a:chExt cx="1509751" cy="174822"/>
          </a:xfrm>
        </p:grpSpPr>
        <p:pic>
          <p:nvPicPr>
            <p:cNvPr id="134" name="Picture 133">
              <a:extLst>
                <a:ext uri="{FF2B5EF4-FFF2-40B4-BE49-F238E27FC236}">
                  <a16:creationId xmlns:a16="http://schemas.microsoft.com/office/drawing/2014/main" id="{12D4FEE6-EA38-4A2E-AAB9-315083B757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" name="Picture 134">
              <a:extLst>
                <a:ext uri="{FF2B5EF4-FFF2-40B4-BE49-F238E27FC236}">
                  <a16:creationId xmlns:a16="http://schemas.microsoft.com/office/drawing/2014/main" id="{B79568E0-04FD-4B29-8BBD-1787AF415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6" name="Picture 135">
              <a:extLst>
                <a:ext uri="{FF2B5EF4-FFF2-40B4-BE49-F238E27FC236}">
                  <a16:creationId xmlns:a16="http://schemas.microsoft.com/office/drawing/2014/main" id="{7678C975-E2C3-4363-AC8E-6920176034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7" name="Picture 136">
              <a:extLst>
                <a:ext uri="{FF2B5EF4-FFF2-40B4-BE49-F238E27FC236}">
                  <a16:creationId xmlns:a16="http://schemas.microsoft.com/office/drawing/2014/main" id="{9C85F427-35C8-4170-BF97-84BA2E9AED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72B40A0A-A69A-4658-96E4-243A7AE16B40}"/>
              </a:ext>
            </a:extLst>
          </p:cNvPr>
          <p:cNvGrpSpPr/>
          <p:nvPr/>
        </p:nvGrpSpPr>
        <p:grpSpPr>
          <a:xfrm rot="5400000">
            <a:off x="4608519" y="2185687"/>
            <a:ext cx="1509751" cy="174822"/>
            <a:chOff x="5959359" y="5529580"/>
            <a:chExt cx="1509751" cy="174822"/>
          </a:xfrm>
        </p:grpSpPr>
        <p:pic>
          <p:nvPicPr>
            <p:cNvPr id="139" name="Picture 138">
              <a:extLst>
                <a:ext uri="{FF2B5EF4-FFF2-40B4-BE49-F238E27FC236}">
                  <a16:creationId xmlns:a16="http://schemas.microsoft.com/office/drawing/2014/main" id="{B51454D9-8CD9-4A13-8B45-253B15EEFB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" name="Picture 139">
              <a:extLst>
                <a:ext uri="{FF2B5EF4-FFF2-40B4-BE49-F238E27FC236}">
                  <a16:creationId xmlns:a16="http://schemas.microsoft.com/office/drawing/2014/main" id="{684AA549-9226-4574-B40F-058F39E02A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1" name="Picture 140">
              <a:extLst>
                <a:ext uri="{FF2B5EF4-FFF2-40B4-BE49-F238E27FC236}">
                  <a16:creationId xmlns:a16="http://schemas.microsoft.com/office/drawing/2014/main" id="{03457D8F-A0BC-41E9-91AC-9695E80FCF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2" name="Picture 141">
              <a:extLst>
                <a:ext uri="{FF2B5EF4-FFF2-40B4-BE49-F238E27FC236}">
                  <a16:creationId xmlns:a16="http://schemas.microsoft.com/office/drawing/2014/main" id="{FAAD8B37-9275-47D3-943C-031C5E4A73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A4A177A2-8838-400F-8E78-F7CD18F56390}"/>
              </a:ext>
            </a:extLst>
          </p:cNvPr>
          <p:cNvGrpSpPr/>
          <p:nvPr/>
        </p:nvGrpSpPr>
        <p:grpSpPr>
          <a:xfrm rot="5400000">
            <a:off x="5504389" y="2185687"/>
            <a:ext cx="1509751" cy="174822"/>
            <a:chOff x="5959359" y="5529580"/>
            <a:chExt cx="1509751" cy="174822"/>
          </a:xfrm>
        </p:grpSpPr>
        <p:pic>
          <p:nvPicPr>
            <p:cNvPr id="144" name="Picture 143">
              <a:extLst>
                <a:ext uri="{FF2B5EF4-FFF2-40B4-BE49-F238E27FC236}">
                  <a16:creationId xmlns:a16="http://schemas.microsoft.com/office/drawing/2014/main" id="{0059906D-AB2D-456E-9BAD-B497372B50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" name="Picture 144">
              <a:extLst>
                <a:ext uri="{FF2B5EF4-FFF2-40B4-BE49-F238E27FC236}">
                  <a16:creationId xmlns:a16="http://schemas.microsoft.com/office/drawing/2014/main" id="{E65C0572-FAEA-43DA-BDCD-8B89292637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6" name="Picture 145">
              <a:extLst>
                <a:ext uri="{FF2B5EF4-FFF2-40B4-BE49-F238E27FC236}">
                  <a16:creationId xmlns:a16="http://schemas.microsoft.com/office/drawing/2014/main" id="{EBC79548-1951-4166-A172-4AEDF11D0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7" name="Picture 146">
              <a:extLst>
                <a:ext uri="{FF2B5EF4-FFF2-40B4-BE49-F238E27FC236}">
                  <a16:creationId xmlns:a16="http://schemas.microsoft.com/office/drawing/2014/main" id="{3CB46295-E870-4A5F-9789-17B7C0B992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5AE0BA60-6426-4DBA-9605-0FAF6E3BDD95}"/>
              </a:ext>
            </a:extLst>
          </p:cNvPr>
          <p:cNvGrpSpPr/>
          <p:nvPr/>
        </p:nvGrpSpPr>
        <p:grpSpPr>
          <a:xfrm rot="5400000">
            <a:off x="6406112" y="2185688"/>
            <a:ext cx="1509751" cy="174822"/>
            <a:chOff x="5959359" y="5529580"/>
            <a:chExt cx="1509751" cy="174822"/>
          </a:xfrm>
        </p:grpSpPr>
        <p:pic>
          <p:nvPicPr>
            <p:cNvPr id="149" name="Picture 148">
              <a:extLst>
                <a:ext uri="{FF2B5EF4-FFF2-40B4-BE49-F238E27FC236}">
                  <a16:creationId xmlns:a16="http://schemas.microsoft.com/office/drawing/2014/main" id="{8689A190-B239-407D-90BA-0B9145A9FB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" name="Picture 149">
              <a:extLst>
                <a:ext uri="{FF2B5EF4-FFF2-40B4-BE49-F238E27FC236}">
                  <a16:creationId xmlns:a16="http://schemas.microsoft.com/office/drawing/2014/main" id="{5363273A-83AB-47AA-BAE3-75DA6F7036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" name="Picture 150">
              <a:extLst>
                <a:ext uri="{FF2B5EF4-FFF2-40B4-BE49-F238E27FC236}">
                  <a16:creationId xmlns:a16="http://schemas.microsoft.com/office/drawing/2014/main" id="{1482E3E7-8D62-49C3-8C76-699C193364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2" name="Picture 151">
              <a:extLst>
                <a:ext uri="{FF2B5EF4-FFF2-40B4-BE49-F238E27FC236}">
                  <a16:creationId xmlns:a16="http://schemas.microsoft.com/office/drawing/2014/main" id="{F38DB120-C36C-4248-B5BB-4572247630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6EB81355-328C-4B98-86B1-3CCA0C7D6633}"/>
              </a:ext>
            </a:extLst>
          </p:cNvPr>
          <p:cNvGrpSpPr/>
          <p:nvPr/>
        </p:nvGrpSpPr>
        <p:grpSpPr>
          <a:xfrm rot="5400000">
            <a:off x="7301981" y="2185688"/>
            <a:ext cx="1509751" cy="174822"/>
            <a:chOff x="5959359" y="5529580"/>
            <a:chExt cx="1509751" cy="174822"/>
          </a:xfrm>
        </p:grpSpPr>
        <p:pic>
          <p:nvPicPr>
            <p:cNvPr id="154" name="Picture 153">
              <a:extLst>
                <a:ext uri="{FF2B5EF4-FFF2-40B4-BE49-F238E27FC236}">
                  <a16:creationId xmlns:a16="http://schemas.microsoft.com/office/drawing/2014/main" id="{58475911-D43E-4129-A08F-2ABFD7F600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5" name="Picture 154">
              <a:extLst>
                <a:ext uri="{FF2B5EF4-FFF2-40B4-BE49-F238E27FC236}">
                  <a16:creationId xmlns:a16="http://schemas.microsoft.com/office/drawing/2014/main" id="{945272D5-1962-4899-9819-AE2C110898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6" name="Picture 155">
              <a:extLst>
                <a:ext uri="{FF2B5EF4-FFF2-40B4-BE49-F238E27FC236}">
                  <a16:creationId xmlns:a16="http://schemas.microsoft.com/office/drawing/2014/main" id="{B696FF33-622F-445A-B54C-5D0882391A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7" name="Picture 156">
              <a:extLst>
                <a:ext uri="{FF2B5EF4-FFF2-40B4-BE49-F238E27FC236}">
                  <a16:creationId xmlns:a16="http://schemas.microsoft.com/office/drawing/2014/main" id="{EAAFFA44-3385-4D91-AD81-878C11A01C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F2A8CF5A-4AB1-4E1E-8DDD-B72DED57D105}"/>
              </a:ext>
            </a:extLst>
          </p:cNvPr>
          <p:cNvGrpSpPr/>
          <p:nvPr/>
        </p:nvGrpSpPr>
        <p:grpSpPr>
          <a:xfrm rot="5400000">
            <a:off x="8187106" y="2185688"/>
            <a:ext cx="1509751" cy="174822"/>
            <a:chOff x="5959359" y="5529580"/>
            <a:chExt cx="1509751" cy="174822"/>
          </a:xfrm>
        </p:grpSpPr>
        <p:pic>
          <p:nvPicPr>
            <p:cNvPr id="159" name="Picture 158">
              <a:extLst>
                <a:ext uri="{FF2B5EF4-FFF2-40B4-BE49-F238E27FC236}">
                  <a16:creationId xmlns:a16="http://schemas.microsoft.com/office/drawing/2014/main" id="{C6D9D819-3EAC-45FB-83FF-3E720E41FD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0" name="Picture 159">
              <a:extLst>
                <a:ext uri="{FF2B5EF4-FFF2-40B4-BE49-F238E27FC236}">
                  <a16:creationId xmlns:a16="http://schemas.microsoft.com/office/drawing/2014/main" id="{4E783BE9-1321-4083-9186-E6309F99CE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1" name="Picture 160">
              <a:extLst>
                <a:ext uri="{FF2B5EF4-FFF2-40B4-BE49-F238E27FC236}">
                  <a16:creationId xmlns:a16="http://schemas.microsoft.com/office/drawing/2014/main" id="{94D95E26-FF9D-4EA6-9550-C25340117C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2" name="Picture 161">
              <a:extLst>
                <a:ext uri="{FF2B5EF4-FFF2-40B4-BE49-F238E27FC236}">
                  <a16:creationId xmlns:a16="http://schemas.microsoft.com/office/drawing/2014/main" id="{C4377944-AD6D-4B36-86C9-9307CC2556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2F107EA6-F283-4DB5-ADFA-83B2B7B76C85}"/>
              </a:ext>
            </a:extLst>
          </p:cNvPr>
          <p:cNvGrpSpPr/>
          <p:nvPr/>
        </p:nvGrpSpPr>
        <p:grpSpPr>
          <a:xfrm>
            <a:off x="372214" y="2134234"/>
            <a:ext cx="2846295" cy="1667890"/>
            <a:chOff x="461186" y="238408"/>
            <a:chExt cx="2678010" cy="1504332"/>
          </a:xfrm>
        </p:grpSpPr>
        <p:sp>
          <p:nvSpPr>
            <p:cNvPr id="164" name="Isosceles Triangle 163">
              <a:extLst>
                <a:ext uri="{FF2B5EF4-FFF2-40B4-BE49-F238E27FC236}">
                  <a16:creationId xmlns:a16="http://schemas.microsoft.com/office/drawing/2014/main" id="{4817E066-8634-45A6-AD31-F571D977F8A9}"/>
                </a:ext>
              </a:extLst>
            </p:cNvPr>
            <p:cNvSpPr/>
            <p:nvPr/>
          </p:nvSpPr>
          <p:spPr>
            <a:xfrm>
              <a:off x="461186" y="238408"/>
              <a:ext cx="2678010" cy="1408235"/>
            </a:xfrm>
            <a:prstGeom prst="triangl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1"/>
              <a:tileRect/>
            </a:gra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5" name="Title 1">
              <a:extLst>
                <a:ext uri="{FF2B5EF4-FFF2-40B4-BE49-F238E27FC236}">
                  <a16:creationId xmlns:a16="http://schemas.microsoft.com/office/drawing/2014/main" id="{CBA4DADE-D8B9-404E-9DCB-4750E945A291}"/>
                </a:ext>
              </a:extLst>
            </p:cNvPr>
            <p:cNvSpPr txBox="1">
              <a:spLocks/>
            </p:cNvSpPr>
            <p:nvPr/>
          </p:nvSpPr>
          <p:spPr>
            <a:xfrm>
              <a:off x="602732" y="1159299"/>
              <a:ext cx="851690" cy="583441"/>
            </a:xfrm>
            <a:prstGeom prst="rect">
              <a:avLst/>
            </a:prstGeom>
          </p:spPr>
          <p:txBody>
            <a:bodyPr vert="horz" lIns="116476" tIns="58238" rIns="116476" bIns="58238" rtlCol="0" anchor="ctr">
              <a:normAutofit fontScale="92500" lnSpcReduction="20000"/>
            </a:bodyPr>
            <a:lstStyle/>
            <a:p>
              <a:pPr marL="0" marR="0" lvl="0" indent="0" algn="ctr" defTabSz="116476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4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j-lt"/>
                  <a:ea typeface="+mj-ea"/>
                  <a:cs typeface="+mj-cs"/>
                </a:rPr>
                <a:t>6</a:t>
              </a:r>
            </a:p>
          </p:txBody>
        </p:sp>
        <p:sp>
          <p:nvSpPr>
            <p:cNvPr id="166" name="Title 1">
              <a:extLst>
                <a:ext uri="{FF2B5EF4-FFF2-40B4-BE49-F238E27FC236}">
                  <a16:creationId xmlns:a16="http://schemas.microsoft.com/office/drawing/2014/main" id="{E8AA1BFE-70AD-4096-87D4-FB72895A0F20}"/>
                </a:ext>
              </a:extLst>
            </p:cNvPr>
            <p:cNvSpPr txBox="1">
              <a:spLocks/>
            </p:cNvSpPr>
            <p:nvPr/>
          </p:nvSpPr>
          <p:spPr>
            <a:xfrm>
              <a:off x="2137602" y="1159298"/>
              <a:ext cx="851690" cy="583441"/>
            </a:xfrm>
            <a:prstGeom prst="rect">
              <a:avLst/>
            </a:prstGeom>
          </p:spPr>
          <p:txBody>
            <a:bodyPr vert="horz" lIns="116476" tIns="58238" rIns="116476" bIns="58238" rtlCol="0" anchor="ctr">
              <a:normAutofit fontScale="92500" lnSpcReduction="20000"/>
            </a:bodyPr>
            <a:lstStyle/>
            <a:p>
              <a:pPr marL="0" marR="0" lvl="0" indent="0" algn="ctr" defTabSz="116476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4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j-lt"/>
                  <a:ea typeface="+mj-ea"/>
                  <a:cs typeface="+mj-cs"/>
                </a:rPr>
                <a:t>4</a:t>
              </a:r>
              <a:endParaRPr kumimoji="0" lang="en-GB" sz="52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j-lt"/>
                <a:ea typeface="+mj-ea"/>
                <a:cs typeface="+mj-cs"/>
              </a:endParaRPr>
            </a:p>
          </p:txBody>
        </p:sp>
        <p:sp>
          <p:nvSpPr>
            <p:cNvPr id="168" name="Title 1">
              <a:extLst>
                <a:ext uri="{FF2B5EF4-FFF2-40B4-BE49-F238E27FC236}">
                  <a16:creationId xmlns:a16="http://schemas.microsoft.com/office/drawing/2014/main" id="{936F7D36-22F2-4DD2-A7B8-44713EC5EF33}"/>
                </a:ext>
              </a:extLst>
            </p:cNvPr>
            <p:cNvSpPr txBox="1">
              <a:spLocks/>
            </p:cNvSpPr>
            <p:nvPr/>
          </p:nvSpPr>
          <p:spPr>
            <a:xfrm>
              <a:off x="1335465" y="411230"/>
              <a:ext cx="866154" cy="583441"/>
            </a:xfrm>
            <a:prstGeom prst="rect">
              <a:avLst/>
            </a:prstGeom>
          </p:spPr>
          <p:txBody>
            <a:bodyPr vert="horz" lIns="116476" tIns="58238" rIns="116476" bIns="58238" rtlCol="0" anchor="ctr">
              <a:noAutofit/>
            </a:bodyPr>
            <a:lstStyle/>
            <a:p>
              <a:pPr marL="0" marR="0" lvl="0" indent="0" algn="ctr" defTabSz="116476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4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j-lt"/>
                  <a:ea typeface="+mj-ea"/>
                  <a:cs typeface="+mj-cs"/>
                </a:rPr>
                <a:t>24</a:t>
              </a:r>
            </a:p>
          </p:txBody>
        </p:sp>
      </p:grpSp>
      <p:sp>
        <p:nvSpPr>
          <p:cNvPr id="169" name="TextBox 168">
            <a:extLst>
              <a:ext uri="{FF2B5EF4-FFF2-40B4-BE49-F238E27FC236}">
                <a16:creationId xmlns:a16="http://schemas.microsoft.com/office/drawing/2014/main" id="{8BB8ADF1-FF8D-438E-94F2-FA5672FC1FBC}"/>
              </a:ext>
            </a:extLst>
          </p:cNvPr>
          <p:cNvSpPr txBox="1"/>
          <p:nvPr/>
        </p:nvSpPr>
        <p:spPr>
          <a:xfrm>
            <a:off x="496339" y="3985515"/>
            <a:ext cx="33391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x 4 = 2 4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096A51D7-0715-4843-94F5-5C35FB9038DF}"/>
              </a:ext>
            </a:extLst>
          </p:cNvPr>
          <p:cNvSpPr txBox="1"/>
          <p:nvPr/>
        </p:nvSpPr>
        <p:spPr>
          <a:xfrm>
            <a:off x="486800" y="4431332"/>
            <a:ext cx="295680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6 = 2 4</a:t>
            </a: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C8AA9E5D-A63B-4F3C-AE64-97C303B0C080}"/>
              </a:ext>
            </a:extLst>
          </p:cNvPr>
          <p:cNvSpPr txBox="1"/>
          <p:nvPr/>
        </p:nvSpPr>
        <p:spPr>
          <a:xfrm>
            <a:off x="472828" y="4885637"/>
            <a:ext cx="296489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4 = 6</a:t>
            </a: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9BC75BA7-8B0C-4362-B559-E823036BC22E}"/>
              </a:ext>
            </a:extLst>
          </p:cNvPr>
          <p:cNvSpPr txBox="1"/>
          <p:nvPr/>
        </p:nvSpPr>
        <p:spPr>
          <a:xfrm>
            <a:off x="461187" y="5331454"/>
            <a:ext cx="30021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6 = 4</a:t>
            </a:r>
          </a:p>
        </p:txBody>
      </p:sp>
    </p:spTree>
    <p:extLst>
      <p:ext uri="{BB962C8B-B14F-4D97-AF65-F5344CB8AC3E}">
        <p14:creationId xmlns:p14="http://schemas.microsoft.com/office/powerpoint/2010/main" val="40567597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3.7037E-6 L 0.01927 -0.03797 C 0.02331 -0.0463 0.0293 -0.05047 0.03581 -0.05047 C 0.04297 -0.05047 0.04883 -0.0463 0.05286 -0.03797 L 0.07252 3.7037E-6 " pathEditMode="relative" rAng="0" ptsTypes="AAAAA">
                                      <p:cBhvr>
                                        <p:cTn id="22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3.7037E-6 L 0.0918 -0.03774 C 0.09596 -0.04607 0.10221 -0.05047 0.10846 -0.05047 C 0.11588 -0.05047 0.12174 -0.04607 0.12578 -0.03774 L 0.14583 3.7037E-6 " pathEditMode="relative" rAng="0" ptsTypes="AAAAA">
                                      <p:cBhvr>
                                        <p:cTn id="35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3.7037E-6 L 0.16575 -0.0382 C 0.17005 -0.0463 0.1763 -0.05047 0.18281 -0.05047 C 0.19036 -0.05047 0.19635 -0.0463 0.20052 -0.0382 L 0.2207 3.7037E-6 " pathEditMode="relative" rAng="0" ptsTypes="AAAAA">
                                      <p:cBhvr>
                                        <p:cTn id="48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0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5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3.7037E-6 L 0.2401 -0.03843 C 0.24401 -0.04699 0.25026 -0.05116 0.25677 -0.05116 C 0.26419 -0.05116 0.27005 -0.04699 0.27396 -0.03843 L 0.29388 3.7037E-6 " pathEditMode="relative" rAng="0" ptsTypes="AAAAA">
                                      <p:cBhvr>
                                        <p:cTn id="61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5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000"/>
                            </p:stCondLst>
                            <p:childTnLst>
                              <p:par>
                                <p:cTn id="6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3.7037E-6 L 0.31341 -0.03843 C 0.31745 -0.04723 0.3237 -0.05116 0.33008 -0.05116 C 0.33737 -0.05116 0.34336 -0.04723 0.34739 -0.03843 L 0.36719 3.7037E-6 " pathEditMode="relative" rAng="0" ptsTypes="AAAAA">
                                      <p:cBhvr>
                                        <p:cTn id="74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7000"/>
                            </p:stCondLst>
                            <p:childTnLst>
                              <p:par>
                                <p:cTn id="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7500"/>
                            </p:stCondLst>
                            <p:childTnLst>
                              <p:par>
                                <p:cTn id="8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3.7037E-6 L 0.38672 -0.0375 C 0.39075 -0.04584 0.39687 -0.05024 0.40338 -0.05024 C 0.41068 -0.05024 0.41654 -0.04584 0.42057 -0.0375 L 0.44036 3.7037E-6 " pathEditMode="relative" rAng="0" ptsTypes="AAAAA">
                                      <p:cBhvr>
                                        <p:cTn id="87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85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9000"/>
                            </p:stCondLst>
                            <p:childTnLst>
                              <p:par>
                                <p:cTn id="9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4" grpId="0"/>
      <p:bldP spid="86" grpId="0"/>
      <p:bldP spid="95" grpId="0" animBg="1"/>
      <p:bldP spid="99" grpId="0" animBg="1"/>
      <p:bldP spid="106" grpId="0" animBg="1"/>
      <p:bldP spid="114" grpId="0" animBg="1"/>
      <p:bldP spid="120" grpId="0" animBg="1"/>
      <p:bldP spid="126" grpId="0" animBg="1"/>
      <p:bldP spid="132" grpId="0" animBg="1"/>
      <p:bldP spid="132" grpId="1" animBg="1"/>
      <p:bldP spid="132" grpId="2" animBg="1"/>
      <p:bldP spid="132" grpId="3" animBg="1"/>
      <p:bldP spid="132" grpId="4" animBg="1"/>
      <p:bldP spid="132" grpId="5" animBg="1"/>
      <p:bldP spid="132" grpId="6" animBg="1"/>
      <p:bldP spid="169" grpId="0"/>
      <p:bldP spid="170" grpId="0"/>
      <p:bldP spid="171" grpId="0"/>
      <p:bldP spid="172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408FAF0-9A28-407C-A67D-173A760B6DC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by 2, 3, 4, 5, 8 and 10 with remainders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9FF1008-8DC9-4E77-AD94-4564D749910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33842814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9BFCF4CB-6F2A-4E24-B032-EC396F0455AB}"/>
              </a:ext>
            </a:extLst>
          </p:cNvPr>
          <p:cNvGrpSpPr/>
          <p:nvPr/>
        </p:nvGrpSpPr>
        <p:grpSpPr>
          <a:xfrm>
            <a:off x="10063040" y="5383546"/>
            <a:ext cx="444352" cy="494964"/>
            <a:chOff x="6941313" y="926763"/>
            <a:chExt cx="444352" cy="494964"/>
          </a:xfrm>
        </p:grpSpPr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4ADA7A3A-7022-460B-9CC2-EAC86AFD8B2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8" name="Group 317">
              <a:extLst>
                <a:ext uri="{FF2B5EF4-FFF2-40B4-BE49-F238E27FC236}">
                  <a16:creationId xmlns:a16="http://schemas.microsoft.com/office/drawing/2014/main" id="{B2D7788D-05D1-499E-A806-70E873DB4B84}"/>
                </a:ext>
              </a:extLst>
            </p:cNvPr>
            <p:cNvGrpSpPr/>
            <p:nvPr/>
          </p:nvGrpSpPr>
          <p:grpSpPr>
            <a:xfrm>
              <a:off x="6941313" y="928608"/>
              <a:ext cx="444352" cy="493119"/>
              <a:chOff x="6941313" y="928608"/>
              <a:chExt cx="444352" cy="493119"/>
            </a:xfrm>
          </p:grpSpPr>
          <p:sp>
            <p:nvSpPr>
              <p:cNvPr id="319" name="TextBox 318">
                <a:extLst>
                  <a:ext uri="{FF2B5EF4-FFF2-40B4-BE49-F238E27FC236}">
                    <a16:creationId xmlns:a16="http://schemas.microsoft.com/office/drawing/2014/main" id="{22604DA9-B2F3-4B3A-A99A-B22AC548BFAF}"/>
                  </a:ext>
                </a:extLst>
              </p:cNvPr>
              <p:cNvSpPr txBox="1"/>
              <p:nvPr/>
            </p:nvSpPr>
            <p:spPr>
              <a:xfrm>
                <a:off x="6941313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solidFill>
                      <a:srgbClr val="FF0000"/>
                    </a:solidFill>
                    <a:latin typeface="Calibri" panose="020F0502020204030204" pitchFamily="34" charset="0"/>
                    <a:ea typeface="Cambria Math" panose="02040503050406030204" pitchFamily="18" charset="0"/>
                  </a:rPr>
                  <a:t>15</a:t>
                </a:r>
              </a:p>
            </p:txBody>
          </p: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135D9ACB-41EC-498B-A7C9-BCCF9C5DAE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FBB4FED-8157-4C3F-84B1-5727DE7D754B}"/>
              </a:ext>
            </a:extLst>
          </p:cNvPr>
          <p:cNvGrpSpPr/>
          <p:nvPr/>
        </p:nvGrpSpPr>
        <p:grpSpPr>
          <a:xfrm>
            <a:off x="6482705" y="3156092"/>
            <a:ext cx="444352" cy="494964"/>
            <a:chOff x="6941313" y="926763"/>
            <a:chExt cx="444352" cy="494964"/>
          </a:xfrm>
        </p:grpSpPr>
        <p:cxnSp>
          <p:nvCxnSpPr>
            <p:cNvPr id="299" name="Straight Connector 298">
              <a:extLst>
                <a:ext uri="{FF2B5EF4-FFF2-40B4-BE49-F238E27FC236}">
                  <a16:creationId xmlns:a16="http://schemas.microsoft.com/office/drawing/2014/main" id="{76CB0B82-3184-4314-BDE4-F78293E0AB9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0" name="Group 299">
              <a:extLst>
                <a:ext uri="{FF2B5EF4-FFF2-40B4-BE49-F238E27FC236}">
                  <a16:creationId xmlns:a16="http://schemas.microsoft.com/office/drawing/2014/main" id="{8ED79EF9-58B2-48F6-80B8-B28E470D485F}"/>
                </a:ext>
              </a:extLst>
            </p:cNvPr>
            <p:cNvGrpSpPr/>
            <p:nvPr/>
          </p:nvGrpSpPr>
          <p:grpSpPr>
            <a:xfrm>
              <a:off x="6941313" y="928608"/>
              <a:ext cx="444352" cy="493119"/>
              <a:chOff x="6941313" y="928608"/>
              <a:chExt cx="444352" cy="493119"/>
            </a:xfrm>
          </p:grpSpPr>
          <p:sp>
            <p:nvSpPr>
              <p:cNvPr id="301" name="TextBox 300">
                <a:extLst>
                  <a:ext uri="{FF2B5EF4-FFF2-40B4-BE49-F238E27FC236}">
                    <a16:creationId xmlns:a16="http://schemas.microsoft.com/office/drawing/2014/main" id="{11184CEE-6226-44B6-81A7-54E49FCDCB2A}"/>
                  </a:ext>
                </a:extLst>
              </p:cNvPr>
              <p:cNvSpPr txBox="1"/>
              <p:nvPr/>
            </p:nvSpPr>
            <p:spPr>
              <a:xfrm>
                <a:off x="6941313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solidFill>
                      <a:srgbClr val="FF0000"/>
                    </a:solidFill>
                    <a:latin typeface="Calibri" panose="020F0502020204030204" pitchFamily="34" charset="0"/>
                    <a:ea typeface="Cambria Math" panose="02040503050406030204" pitchFamily="18" charset="0"/>
                  </a:rPr>
                  <a:t>18</a:t>
                </a:r>
              </a:p>
            </p:txBody>
          </p:sp>
          <p:cxnSp>
            <p:nvCxnSpPr>
              <p:cNvPr id="302" name="Straight Connector 301">
                <a:extLst>
                  <a:ext uri="{FF2B5EF4-FFF2-40B4-BE49-F238E27FC236}">
                    <a16:creationId xmlns:a16="http://schemas.microsoft.com/office/drawing/2014/main" id="{CA251F19-655D-417B-B706-E90EC9A66D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83751A97-307A-4178-92EF-DA4D8EC3C1F8}"/>
              </a:ext>
            </a:extLst>
          </p:cNvPr>
          <p:cNvGrpSpPr/>
          <p:nvPr/>
        </p:nvGrpSpPr>
        <p:grpSpPr>
          <a:xfrm>
            <a:off x="5594557" y="922944"/>
            <a:ext cx="444352" cy="494964"/>
            <a:chOff x="6941313" y="926763"/>
            <a:chExt cx="444352" cy="494964"/>
          </a:xfrm>
        </p:grpSpPr>
        <p:cxnSp>
          <p:nvCxnSpPr>
            <p:cNvPr id="294" name="Straight Connector 293">
              <a:extLst>
                <a:ext uri="{FF2B5EF4-FFF2-40B4-BE49-F238E27FC236}">
                  <a16:creationId xmlns:a16="http://schemas.microsoft.com/office/drawing/2014/main" id="{ACA1FEB2-7602-4868-98C7-D2E8873DEB34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5" name="Group 294">
              <a:extLst>
                <a:ext uri="{FF2B5EF4-FFF2-40B4-BE49-F238E27FC236}">
                  <a16:creationId xmlns:a16="http://schemas.microsoft.com/office/drawing/2014/main" id="{C2C14D97-1BEB-44CD-92AE-3E4B2F0D78E7}"/>
                </a:ext>
              </a:extLst>
            </p:cNvPr>
            <p:cNvGrpSpPr/>
            <p:nvPr/>
          </p:nvGrpSpPr>
          <p:grpSpPr>
            <a:xfrm>
              <a:off x="6941313" y="928608"/>
              <a:ext cx="444352" cy="493119"/>
              <a:chOff x="6941313" y="928608"/>
              <a:chExt cx="444352" cy="493119"/>
            </a:xfrm>
          </p:grpSpPr>
          <p:sp>
            <p:nvSpPr>
              <p:cNvPr id="296" name="TextBox 295">
                <a:extLst>
                  <a:ext uri="{FF2B5EF4-FFF2-40B4-BE49-F238E27FC236}">
                    <a16:creationId xmlns:a16="http://schemas.microsoft.com/office/drawing/2014/main" id="{597DEAE7-549F-4FFE-A584-38750BA85FCF}"/>
                  </a:ext>
                </a:extLst>
              </p:cNvPr>
              <p:cNvSpPr txBox="1"/>
              <p:nvPr/>
            </p:nvSpPr>
            <p:spPr>
              <a:xfrm>
                <a:off x="6941313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solidFill>
                      <a:srgbClr val="FF0000"/>
                    </a:solidFill>
                    <a:latin typeface="Calibri" panose="020F0502020204030204" pitchFamily="34" charset="0"/>
                    <a:ea typeface="Cambria Math" panose="02040503050406030204" pitchFamily="18" charset="0"/>
                  </a:rPr>
                  <a:t>11</a:t>
                </a:r>
              </a:p>
            </p:txBody>
          </p:sp>
          <p:cxnSp>
            <p:nvCxnSpPr>
              <p:cNvPr id="297" name="Straight Connector 296">
                <a:extLst>
                  <a:ext uri="{FF2B5EF4-FFF2-40B4-BE49-F238E27FC236}">
                    <a16:creationId xmlns:a16="http://schemas.microsoft.com/office/drawing/2014/main" id="{4E16234B-48A3-428A-858C-5985A4D6F2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723CB288-C5FE-4E42-B7C2-1B9B76FFDBE7}"/>
              </a:ext>
            </a:extLst>
          </p:cNvPr>
          <p:cNvGrpSpPr/>
          <p:nvPr/>
        </p:nvGrpSpPr>
        <p:grpSpPr>
          <a:xfrm>
            <a:off x="201197" y="497662"/>
            <a:ext cx="2814999" cy="817087"/>
            <a:chOff x="255525" y="372323"/>
            <a:chExt cx="2577775" cy="1134018"/>
          </a:xfrm>
        </p:grpSpPr>
        <p:sp>
          <p:nvSpPr>
            <p:cNvPr id="272" name="Rectangle: Rounded Corners 271">
              <a:extLst>
                <a:ext uri="{FF2B5EF4-FFF2-40B4-BE49-F238E27FC236}">
                  <a16:creationId xmlns:a16="http://schemas.microsoft.com/office/drawing/2014/main" id="{F69C3230-A304-4302-8D98-D7A498B672A8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6C251BAD-2652-40C4-AD56-93EC70760FBA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11 </a:t>
              </a:r>
              <a:r>
                <a:rPr lang="en-GB" sz="3600" dirty="0">
                  <a:latin typeface="Calibri" panose="020F0502020204030204" pitchFamily="34" charset="0"/>
                </a:rPr>
                <a:t>÷ 4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</a:t>
              </a:r>
            </a:p>
          </p:txBody>
        </p:sp>
      </p:grpSp>
      <p:sp>
        <p:nvSpPr>
          <p:cNvPr id="274" name="Rectangle 273">
            <a:extLst>
              <a:ext uri="{FF2B5EF4-FFF2-40B4-BE49-F238E27FC236}">
                <a16:creationId xmlns:a16="http://schemas.microsoft.com/office/drawing/2014/main" id="{7E0DAAB7-D60C-414B-B707-7EA0F3971208}"/>
              </a:ext>
            </a:extLst>
          </p:cNvPr>
          <p:cNvSpPr/>
          <p:nvPr/>
        </p:nvSpPr>
        <p:spPr>
          <a:xfrm>
            <a:off x="1939678" y="620676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91ACB1A5-EF5A-45DF-BD17-26114629925A}"/>
              </a:ext>
            </a:extLst>
          </p:cNvPr>
          <p:cNvSpPr txBox="1"/>
          <p:nvPr/>
        </p:nvSpPr>
        <p:spPr>
          <a:xfrm>
            <a:off x="1956127" y="598485"/>
            <a:ext cx="100540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2r3</a:t>
            </a:r>
          </a:p>
        </p:txBody>
      </p:sp>
      <p:pic>
        <p:nvPicPr>
          <p:cNvPr id="281" name="Picture 280">
            <a:extLst>
              <a:ext uri="{FF2B5EF4-FFF2-40B4-BE49-F238E27FC236}">
                <a16:creationId xmlns:a16="http://schemas.microsoft.com/office/drawing/2014/main" id="{41065D22-BE65-4C6E-9E21-B374713D64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1968952" y="152635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82" name="Picture 281">
            <a:extLst>
              <a:ext uri="{FF2B5EF4-FFF2-40B4-BE49-F238E27FC236}">
                <a16:creationId xmlns:a16="http://schemas.microsoft.com/office/drawing/2014/main" id="{FED3CDAA-447A-4147-8443-E23D713F82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1507808" y="152939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83" name="Picture 282">
            <a:extLst>
              <a:ext uri="{FF2B5EF4-FFF2-40B4-BE49-F238E27FC236}">
                <a16:creationId xmlns:a16="http://schemas.microsoft.com/office/drawing/2014/main" id="{6ECFCD85-43C5-4A72-9365-BCE384BB61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1061409" y="152939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84" name="Picture 283">
            <a:extLst>
              <a:ext uri="{FF2B5EF4-FFF2-40B4-BE49-F238E27FC236}">
                <a16:creationId xmlns:a16="http://schemas.microsoft.com/office/drawing/2014/main" id="{043D61FC-2F81-4A13-BA4D-A07ECF5EC1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615010" y="152883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303" name="Group 302">
            <a:extLst>
              <a:ext uri="{FF2B5EF4-FFF2-40B4-BE49-F238E27FC236}">
                <a16:creationId xmlns:a16="http://schemas.microsoft.com/office/drawing/2014/main" id="{05485350-FF61-46AB-8381-00941A97D8B6}"/>
              </a:ext>
            </a:extLst>
          </p:cNvPr>
          <p:cNvGrpSpPr/>
          <p:nvPr/>
        </p:nvGrpSpPr>
        <p:grpSpPr>
          <a:xfrm>
            <a:off x="173269" y="2716507"/>
            <a:ext cx="2814999" cy="817087"/>
            <a:chOff x="255525" y="372323"/>
            <a:chExt cx="2577775" cy="1134018"/>
          </a:xfrm>
        </p:grpSpPr>
        <p:sp>
          <p:nvSpPr>
            <p:cNvPr id="304" name="Rectangle: Rounded Corners 303">
              <a:extLst>
                <a:ext uri="{FF2B5EF4-FFF2-40B4-BE49-F238E27FC236}">
                  <a16:creationId xmlns:a16="http://schemas.microsoft.com/office/drawing/2014/main" id="{4751B5FF-4D70-4FD8-8EA7-0020DC9B8148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054AA028-084B-44EF-BFDD-031356475EA1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18 </a:t>
              </a:r>
              <a:r>
                <a:rPr lang="en-GB" sz="3600" dirty="0">
                  <a:latin typeface="Calibri" panose="020F0502020204030204" pitchFamily="34" charset="0"/>
                </a:rPr>
                <a:t>÷ 5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</a:t>
              </a:r>
            </a:p>
          </p:txBody>
        </p:sp>
      </p:grpSp>
      <p:sp>
        <p:nvSpPr>
          <p:cNvPr id="306" name="Rectangle 305">
            <a:extLst>
              <a:ext uri="{FF2B5EF4-FFF2-40B4-BE49-F238E27FC236}">
                <a16:creationId xmlns:a16="http://schemas.microsoft.com/office/drawing/2014/main" id="{63417820-59A4-4815-B38B-954887AC6774}"/>
              </a:ext>
            </a:extLst>
          </p:cNvPr>
          <p:cNvSpPr/>
          <p:nvPr/>
        </p:nvSpPr>
        <p:spPr>
          <a:xfrm>
            <a:off x="1911750" y="2839521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A1C7B274-2A7B-4AB6-A316-FD216BD48D01}"/>
              </a:ext>
            </a:extLst>
          </p:cNvPr>
          <p:cNvSpPr txBox="1"/>
          <p:nvPr/>
        </p:nvSpPr>
        <p:spPr>
          <a:xfrm>
            <a:off x="1928200" y="2817330"/>
            <a:ext cx="100540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3r3</a:t>
            </a:r>
          </a:p>
        </p:txBody>
      </p:sp>
      <p:pic>
        <p:nvPicPr>
          <p:cNvPr id="311" name="Picture 310">
            <a:extLst>
              <a:ext uri="{FF2B5EF4-FFF2-40B4-BE49-F238E27FC236}">
                <a16:creationId xmlns:a16="http://schemas.microsoft.com/office/drawing/2014/main" id="{EBE125A2-B29D-49AB-98F9-4AC078C9C6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2403527" y="374443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2" name="Picture 311">
            <a:extLst>
              <a:ext uri="{FF2B5EF4-FFF2-40B4-BE49-F238E27FC236}">
                <a16:creationId xmlns:a16="http://schemas.microsoft.com/office/drawing/2014/main" id="{F8A9EC39-1FE2-4244-B18A-9DAACD30F6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1968041" y="374443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3" name="Picture 312">
            <a:extLst>
              <a:ext uri="{FF2B5EF4-FFF2-40B4-BE49-F238E27FC236}">
                <a16:creationId xmlns:a16="http://schemas.microsoft.com/office/drawing/2014/main" id="{1AD77B9D-CEAC-4474-BC24-2BDC35E10AA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1506897" y="374748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4" name="Picture 313">
            <a:extLst>
              <a:ext uri="{FF2B5EF4-FFF2-40B4-BE49-F238E27FC236}">
                <a16:creationId xmlns:a16="http://schemas.microsoft.com/office/drawing/2014/main" id="{B22E0EC6-2CD3-43E7-87E9-625B9DFC23E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1060498" y="374748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5" name="Picture 314">
            <a:extLst>
              <a:ext uri="{FF2B5EF4-FFF2-40B4-BE49-F238E27FC236}">
                <a16:creationId xmlns:a16="http://schemas.microsoft.com/office/drawing/2014/main" id="{3B9C5944-6AD2-42D1-94B6-8F32B477C4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611718" y="374692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332" name="Group 331">
            <a:extLst>
              <a:ext uri="{FF2B5EF4-FFF2-40B4-BE49-F238E27FC236}">
                <a16:creationId xmlns:a16="http://schemas.microsoft.com/office/drawing/2014/main" id="{5ADB4A78-763B-43D7-B45C-3182175AD385}"/>
              </a:ext>
            </a:extLst>
          </p:cNvPr>
          <p:cNvGrpSpPr/>
          <p:nvPr/>
        </p:nvGrpSpPr>
        <p:grpSpPr>
          <a:xfrm>
            <a:off x="173269" y="4961918"/>
            <a:ext cx="2814999" cy="817087"/>
            <a:chOff x="255525" y="372323"/>
            <a:chExt cx="2577775" cy="1134018"/>
          </a:xfrm>
        </p:grpSpPr>
        <p:sp>
          <p:nvSpPr>
            <p:cNvPr id="333" name="Rectangle: Rounded Corners 332">
              <a:extLst>
                <a:ext uri="{FF2B5EF4-FFF2-40B4-BE49-F238E27FC236}">
                  <a16:creationId xmlns:a16="http://schemas.microsoft.com/office/drawing/2014/main" id="{4B5C4F35-6C53-4FD6-9120-0ADE4EE1376D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840C339B-D175-46A9-8E61-C8C8A678F97B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15 </a:t>
              </a:r>
              <a:r>
                <a:rPr lang="en-GB" sz="3600" dirty="0">
                  <a:latin typeface="Calibri" panose="020F0502020204030204" pitchFamily="34" charset="0"/>
                </a:rPr>
                <a:t>÷ 2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</a:t>
              </a:r>
            </a:p>
          </p:txBody>
        </p:sp>
      </p:grpSp>
      <p:sp>
        <p:nvSpPr>
          <p:cNvPr id="335" name="Rectangle 334">
            <a:extLst>
              <a:ext uri="{FF2B5EF4-FFF2-40B4-BE49-F238E27FC236}">
                <a16:creationId xmlns:a16="http://schemas.microsoft.com/office/drawing/2014/main" id="{EE109D61-30A9-4216-B889-F105CE2235F4}"/>
              </a:ext>
            </a:extLst>
          </p:cNvPr>
          <p:cNvSpPr/>
          <p:nvPr/>
        </p:nvSpPr>
        <p:spPr>
          <a:xfrm>
            <a:off x="1911750" y="5084932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BE8D5D2C-E1DF-4A3A-984E-4D9B0AFCE658}"/>
              </a:ext>
            </a:extLst>
          </p:cNvPr>
          <p:cNvSpPr txBox="1"/>
          <p:nvPr/>
        </p:nvSpPr>
        <p:spPr>
          <a:xfrm>
            <a:off x="1914947" y="5062741"/>
            <a:ext cx="100540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7r1</a:t>
            </a:r>
          </a:p>
        </p:txBody>
      </p:sp>
      <p:pic>
        <p:nvPicPr>
          <p:cNvPr id="343" name="Picture 342">
            <a:extLst>
              <a:ext uri="{FF2B5EF4-FFF2-40B4-BE49-F238E27FC236}">
                <a16:creationId xmlns:a16="http://schemas.microsoft.com/office/drawing/2014/main" id="{405E8FB8-5D81-453D-AC4C-D775C319A2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1060498" y="597848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4" name="Picture 343">
            <a:extLst>
              <a:ext uri="{FF2B5EF4-FFF2-40B4-BE49-F238E27FC236}">
                <a16:creationId xmlns:a16="http://schemas.microsoft.com/office/drawing/2014/main" id="{F3FDEA2B-4668-4103-B795-57C3ADB832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614099" y="597792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00" name="Group 56">
            <a:extLst>
              <a:ext uri="{FF2B5EF4-FFF2-40B4-BE49-F238E27FC236}">
                <a16:creationId xmlns:a16="http://schemas.microsoft.com/office/drawing/2014/main" id="{AFA16B7C-0280-4850-93EB-A90E9369968C}"/>
              </a:ext>
            </a:extLst>
          </p:cNvPr>
          <p:cNvGrpSpPr/>
          <p:nvPr/>
        </p:nvGrpSpPr>
        <p:grpSpPr>
          <a:xfrm rot="16200000">
            <a:off x="310384" y="4051941"/>
            <a:ext cx="779787" cy="171967"/>
            <a:chOff x="8826500" y="2949426"/>
            <a:chExt cx="1108571" cy="244475"/>
          </a:xfrm>
        </p:grpSpPr>
        <p:pic>
          <p:nvPicPr>
            <p:cNvPr id="406" name="Picture 19">
              <a:extLst>
                <a:ext uri="{FF2B5EF4-FFF2-40B4-BE49-F238E27FC236}">
                  <a16:creationId xmlns:a16="http://schemas.microsoft.com/office/drawing/2014/main" id="{90B0CA91-934C-435A-BBBC-40ECCBCD58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7" name="Picture 20">
              <a:extLst>
                <a:ext uri="{FF2B5EF4-FFF2-40B4-BE49-F238E27FC236}">
                  <a16:creationId xmlns:a16="http://schemas.microsoft.com/office/drawing/2014/main" id="{960C3AD4-36D5-4A8E-BD6D-C943FABCA4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8" name="Picture 21">
              <a:extLst>
                <a:ext uri="{FF2B5EF4-FFF2-40B4-BE49-F238E27FC236}">
                  <a16:creationId xmlns:a16="http://schemas.microsoft.com/office/drawing/2014/main" id="{5B168EB0-1DE9-405A-98EB-A167EEF175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9" name="Picture 22">
              <a:extLst>
                <a:ext uri="{FF2B5EF4-FFF2-40B4-BE49-F238E27FC236}">
                  <a16:creationId xmlns:a16="http://schemas.microsoft.com/office/drawing/2014/main" id="{AE9297FF-4B46-4AC8-9CC8-F230577489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0" name="Picture 23">
              <a:extLst>
                <a:ext uri="{FF2B5EF4-FFF2-40B4-BE49-F238E27FC236}">
                  <a16:creationId xmlns:a16="http://schemas.microsoft.com/office/drawing/2014/main" id="{D00B3C37-AEAF-401A-B585-83C2DA8408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11" name="Group 56">
            <a:extLst>
              <a:ext uri="{FF2B5EF4-FFF2-40B4-BE49-F238E27FC236}">
                <a16:creationId xmlns:a16="http://schemas.microsoft.com/office/drawing/2014/main" id="{44F384A6-E6B4-42EE-93E2-72EA392B845E}"/>
              </a:ext>
            </a:extLst>
          </p:cNvPr>
          <p:cNvGrpSpPr/>
          <p:nvPr/>
        </p:nvGrpSpPr>
        <p:grpSpPr>
          <a:xfrm rot="16200000">
            <a:off x="387042" y="1756608"/>
            <a:ext cx="627832" cy="171967"/>
            <a:chOff x="9042524" y="2949426"/>
            <a:chExt cx="892547" cy="244475"/>
          </a:xfrm>
        </p:grpSpPr>
        <p:pic>
          <p:nvPicPr>
            <p:cNvPr id="413" name="Picture 20">
              <a:extLst>
                <a:ext uri="{FF2B5EF4-FFF2-40B4-BE49-F238E27FC236}">
                  <a16:creationId xmlns:a16="http://schemas.microsoft.com/office/drawing/2014/main" id="{858659A1-DAC8-42B7-BC9F-D585687F54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4" name="Picture 21">
              <a:extLst>
                <a:ext uri="{FF2B5EF4-FFF2-40B4-BE49-F238E27FC236}">
                  <a16:creationId xmlns:a16="http://schemas.microsoft.com/office/drawing/2014/main" id="{AB2C8646-EA40-4264-84C0-74A1473657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5" name="Picture 22">
              <a:extLst>
                <a:ext uri="{FF2B5EF4-FFF2-40B4-BE49-F238E27FC236}">
                  <a16:creationId xmlns:a16="http://schemas.microsoft.com/office/drawing/2014/main" id="{3B3361F7-D439-4271-B465-FABC386DB9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6" name="Picture 23">
              <a:extLst>
                <a:ext uri="{FF2B5EF4-FFF2-40B4-BE49-F238E27FC236}">
                  <a16:creationId xmlns:a16="http://schemas.microsoft.com/office/drawing/2014/main" id="{3F00A9AD-4D5C-4FE4-8618-AB8B612932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17" name="Group 56">
            <a:extLst>
              <a:ext uri="{FF2B5EF4-FFF2-40B4-BE49-F238E27FC236}">
                <a16:creationId xmlns:a16="http://schemas.microsoft.com/office/drawing/2014/main" id="{1FACD093-4013-4B6F-9AE0-0A40D77E25B7}"/>
              </a:ext>
            </a:extLst>
          </p:cNvPr>
          <p:cNvGrpSpPr/>
          <p:nvPr/>
        </p:nvGrpSpPr>
        <p:grpSpPr>
          <a:xfrm rot="16200000">
            <a:off x="538029" y="6054466"/>
            <a:ext cx="323922" cy="171967"/>
            <a:chOff x="9474572" y="2949426"/>
            <a:chExt cx="460499" cy="244475"/>
          </a:xfrm>
        </p:grpSpPr>
        <p:pic>
          <p:nvPicPr>
            <p:cNvPr id="420" name="Picture 22">
              <a:extLst>
                <a:ext uri="{FF2B5EF4-FFF2-40B4-BE49-F238E27FC236}">
                  <a16:creationId xmlns:a16="http://schemas.microsoft.com/office/drawing/2014/main" id="{9F68C637-49F9-4016-BDC4-74FFFCB087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1" name="Picture 23">
              <a:extLst>
                <a:ext uri="{FF2B5EF4-FFF2-40B4-BE49-F238E27FC236}">
                  <a16:creationId xmlns:a16="http://schemas.microsoft.com/office/drawing/2014/main" id="{64F25C87-7E73-4594-8C74-5E89A6D736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22" name="Picture 421">
            <a:extLst>
              <a:ext uri="{FF2B5EF4-FFF2-40B4-BE49-F238E27FC236}">
                <a16:creationId xmlns:a16="http://schemas.microsoft.com/office/drawing/2014/main" id="{2EE2DC7C-5448-41C7-BF84-104871E28D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3723057" y="152939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23" name="Picture 422">
            <a:extLst>
              <a:ext uri="{FF2B5EF4-FFF2-40B4-BE49-F238E27FC236}">
                <a16:creationId xmlns:a16="http://schemas.microsoft.com/office/drawing/2014/main" id="{AC876AF2-3159-4568-85ED-C5F6DE5C1A9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3261913" y="153243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24" name="Picture 423">
            <a:extLst>
              <a:ext uri="{FF2B5EF4-FFF2-40B4-BE49-F238E27FC236}">
                <a16:creationId xmlns:a16="http://schemas.microsoft.com/office/drawing/2014/main" id="{26AD5239-E256-42E7-9664-BAB31F9A85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2815514" y="153243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25" name="Picture 424">
            <a:extLst>
              <a:ext uri="{FF2B5EF4-FFF2-40B4-BE49-F238E27FC236}">
                <a16:creationId xmlns:a16="http://schemas.microsoft.com/office/drawing/2014/main" id="{8BC37CDE-6D8D-46F9-B70B-AAB1D5849AC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2369115" y="153187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26" name="Group 56">
            <a:extLst>
              <a:ext uri="{FF2B5EF4-FFF2-40B4-BE49-F238E27FC236}">
                <a16:creationId xmlns:a16="http://schemas.microsoft.com/office/drawing/2014/main" id="{030960CE-808F-47E6-B4F5-BC4EB394703C}"/>
              </a:ext>
            </a:extLst>
          </p:cNvPr>
          <p:cNvGrpSpPr/>
          <p:nvPr/>
        </p:nvGrpSpPr>
        <p:grpSpPr>
          <a:xfrm rot="16200000">
            <a:off x="2141147" y="1759650"/>
            <a:ext cx="627832" cy="171967"/>
            <a:chOff x="9042524" y="2949426"/>
            <a:chExt cx="892547" cy="244475"/>
          </a:xfrm>
        </p:grpSpPr>
        <p:pic>
          <p:nvPicPr>
            <p:cNvPr id="427" name="Picture 20">
              <a:extLst>
                <a:ext uri="{FF2B5EF4-FFF2-40B4-BE49-F238E27FC236}">
                  <a16:creationId xmlns:a16="http://schemas.microsoft.com/office/drawing/2014/main" id="{9E2A6241-0065-412D-9D39-89DD68899E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8" name="Picture 21">
              <a:extLst>
                <a:ext uri="{FF2B5EF4-FFF2-40B4-BE49-F238E27FC236}">
                  <a16:creationId xmlns:a16="http://schemas.microsoft.com/office/drawing/2014/main" id="{D79AE283-5C5D-4719-9A2F-2FF376675A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9" name="Picture 22">
              <a:extLst>
                <a:ext uri="{FF2B5EF4-FFF2-40B4-BE49-F238E27FC236}">
                  <a16:creationId xmlns:a16="http://schemas.microsoft.com/office/drawing/2014/main" id="{DEB8CA47-7F93-4475-B449-153C57BA11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0" name="Picture 23">
              <a:extLst>
                <a:ext uri="{FF2B5EF4-FFF2-40B4-BE49-F238E27FC236}">
                  <a16:creationId xmlns:a16="http://schemas.microsoft.com/office/drawing/2014/main" id="{077AB8A9-59F2-4A52-9A59-61A9140594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32" name="Picture 431">
            <a:extLst>
              <a:ext uri="{FF2B5EF4-FFF2-40B4-BE49-F238E27FC236}">
                <a16:creationId xmlns:a16="http://schemas.microsoft.com/office/drawing/2014/main" id="{66501B53-3502-46BC-BF80-DF2C8D07C3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048478" y="153243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33" name="Picture 432">
            <a:extLst>
              <a:ext uri="{FF2B5EF4-FFF2-40B4-BE49-F238E27FC236}">
                <a16:creationId xmlns:a16="http://schemas.microsoft.com/office/drawing/2014/main" id="{F55AB5FC-3317-4608-A8BE-5B2EC13C85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4602079" y="153243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34" name="Picture 433">
            <a:extLst>
              <a:ext uri="{FF2B5EF4-FFF2-40B4-BE49-F238E27FC236}">
                <a16:creationId xmlns:a16="http://schemas.microsoft.com/office/drawing/2014/main" id="{6E485727-582C-4A4C-B6E9-90141801D0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4155680" y="153187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0" name="Picture 439">
            <a:extLst>
              <a:ext uri="{FF2B5EF4-FFF2-40B4-BE49-F238E27FC236}">
                <a16:creationId xmlns:a16="http://schemas.microsoft.com/office/drawing/2014/main" id="{1515CB98-6247-460B-82A8-EF4E831A918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4623419" y="375122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1" name="Picture 440">
            <a:extLst>
              <a:ext uri="{FF2B5EF4-FFF2-40B4-BE49-F238E27FC236}">
                <a16:creationId xmlns:a16="http://schemas.microsoft.com/office/drawing/2014/main" id="{86B05F6B-0AF7-48CD-B255-C37B74DD01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4187933" y="375122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2" name="Picture 441">
            <a:extLst>
              <a:ext uri="{FF2B5EF4-FFF2-40B4-BE49-F238E27FC236}">
                <a16:creationId xmlns:a16="http://schemas.microsoft.com/office/drawing/2014/main" id="{9C49D150-CC3F-4E2F-96A8-AE2EE4ED6FF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3726789" y="375426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3" name="Picture 442">
            <a:extLst>
              <a:ext uri="{FF2B5EF4-FFF2-40B4-BE49-F238E27FC236}">
                <a16:creationId xmlns:a16="http://schemas.microsoft.com/office/drawing/2014/main" id="{22F5E43E-7583-45CC-954E-57C50B8CB3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3280390" y="375426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4" name="Picture 443">
            <a:extLst>
              <a:ext uri="{FF2B5EF4-FFF2-40B4-BE49-F238E27FC236}">
                <a16:creationId xmlns:a16="http://schemas.microsoft.com/office/drawing/2014/main" id="{F5D4C0E7-36AA-40F7-AD6E-E16F69558C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2831610" y="375370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45" name="Group 56">
            <a:extLst>
              <a:ext uri="{FF2B5EF4-FFF2-40B4-BE49-F238E27FC236}">
                <a16:creationId xmlns:a16="http://schemas.microsoft.com/office/drawing/2014/main" id="{817FBD33-7E95-46F3-A240-77ACD7E57EE5}"/>
              </a:ext>
            </a:extLst>
          </p:cNvPr>
          <p:cNvGrpSpPr/>
          <p:nvPr/>
        </p:nvGrpSpPr>
        <p:grpSpPr>
          <a:xfrm rot="16200000">
            <a:off x="2530276" y="4058723"/>
            <a:ext cx="779787" cy="171967"/>
            <a:chOff x="8826500" y="2949426"/>
            <a:chExt cx="1108571" cy="244475"/>
          </a:xfrm>
        </p:grpSpPr>
        <p:pic>
          <p:nvPicPr>
            <p:cNvPr id="446" name="Picture 19">
              <a:extLst>
                <a:ext uri="{FF2B5EF4-FFF2-40B4-BE49-F238E27FC236}">
                  <a16:creationId xmlns:a16="http://schemas.microsoft.com/office/drawing/2014/main" id="{C335EE46-3FFC-4CEB-8F28-6B7A56C940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7" name="Picture 20">
              <a:extLst>
                <a:ext uri="{FF2B5EF4-FFF2-40B4-BE49-F238E27FC236}">
                  <a16:creationId xmlns:a16="http://schemas.microsoft.com/office/drawing/2014/main" id="{DF4BABF2-1B86-4940-9CEE-7114DC9F1F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8" name="Picture 21">
              <a:extLst>
                <a:ext uri="{FF2B5EF4-FFF2-40B4-BE49-F238E27FC236}">
                  <a16:creationId xmlns:a16="http://schemas.microsoft.com/office/drawing/2014/main" id="{B2CD4266-053C-4668-A562-3C9916BCBF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9" name="Picture 22">
              <a:extLst>
                <a:ext uri="{FF2B5EF4-FFF2-40B4-BE49-F238E27FC236}">
                  <a16:creationId xmlns:a16="http://schemas.microsoft.com/office/drawing/2014/main" id="{C28EAAB6-17EA-4033-AE0C-16B3390631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0" name="Picture 23">
              <a:extLst>
                <a:ext uri="{FF2B5EF4-FFF2-40B4-BE49-F238E27FC236}">
                  <a16:creationId xmlns:a16="http://schemas.microsoft.com/office/drawing/2014/main" id="{CAB5B533-208A-416D-B30F-DEABC7D38E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51" name="Picture 450">
            <a:extLst>
              <a:ext uri="{FF2B5EF4-FFF2-40B4-BE49-F238E27FC236}">
                <a16:creationId xmlns:a16="http://schemas.microsoft.com/office/drawing/2014/main" id="{2077A4F7-5FFF-4487-A8D6-C868A77722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6860114" y="375231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2" name="Picture 451">
            <a:extLst>
              <a:ext uri="{FF2B5EF4-FFF2-40B4-BE49-F238E27FC236}">
                <a16:creationId xmlns:a16="http://schemas.microsoft.com/office/drawing/2014/main" id="{267C185D-29C5-49DC-BF47-8DF57A894D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6424628" y="375231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3" name="Picture 452">
            <a:extLst>
              <a:ext uri="{FF2B5EF4-FFF2-40B4-BE49-F238E27FC236}">
                <a16:creationId xmlns:a16="http://schemas.microsoft.com/office/drawing/2014/main" id="{3B061026-241D-438E-8997-DD5023B7D4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963484" y="375535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4" name="Picture 453">
            <a:extLst>
              <a:ext uri="{FF2B5EF4-FFF2-40B4-BE49-F238E27FC236}">
                <a16:creationId xmlns:a16="http://schemas.microsoft.com/office/drawing/2014/main" id="{58546306-6605-4FE9-8015-424AE67F974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517085" y="375535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5" name="Picture 454">
            <a:extLst>
              <a:ext uri="{FF2B5EF4-FFF2-40B4-BE49-F238E27FC236}">
                <a16:creationId xmlns:a16="http://schemas.microsoft.com/office/drawing/2014/main" id="{0BABB67F-580E-4111-B938-5C233E0D0A7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068305" y="375479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56" name="Group 56">
            <a:extLst>
              <a:ext uri="{FF2B5EF4-FFF2-40B4-BE49-F238E27FC236}">
                <a16:creationId xmlns:a16="http://schemas.microsoft.com/office/drawing/2014/main" id="{AF218CAD-A4F4-4EB2-B53E-1D0DD980F663}"/>
              </a:ext>
            </a:extLst>
          </p:cNvPr>
          <p:cNvGrpSpPr/>
          <p:nvPr/>
        </p:nvGrpSpPr>
        <p:grpSpPr>
          <a:xfrm rot="16200000">
            <a:off x="4766971" y="4059818"/>
            <a:ext cx="779787" cy="171967"/>
            <a:chOff x="8826500" y="2949426"/>
            <a:chExt cx="1108571" cy="244475"/>
          </a:xfrm>
        </p:grpSpPr>
        <p:pic>
          <p:nvPicPr>
            <p:cNvPr id="457" name="Picture 19">
              <a:extLst>
                <a:ext uri="{FF2B5EF4-FFF2-40B4-BE49-F238E27FC236}">
                  <a16:creationId xmlns:a16="http://schemas.microsoft.com/office/drawing/2014/main" id="{2471FF8A-E818-468F-AD27-5CE49A13AE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8" name="Picture 20">
              <a:extLst>
                <a:ext uri="{FF2B5EF4-FFF2-40B4-BE49-F238E27FC236}">
                  <a16:creationId xmlns:a16="http://schemas.microsoft.com/office/drawing/2014/main" id="{BE2A33DD-E496-4447-AE84-9FD0709A3E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9" name="Picture 21">
              <a:extLst>
                <a:ext uri="{FF2B5EF4-FFF2-40B4-BE49-F238E27FC236}">
                  <a16:creationId xmlns:a16="http://schemas.microsoft.com/office/drawing/2014/main" id="{B9651C5D-36A0-4741-8EF2-89886BD368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0" name="Picture 22">
              <a:extLst>
                <a:ext uri="{FF2B5EF4-FFF2-40B4-BE49-F238E27FC236}">
                  <a16:creationId xmlns:a16="http://schemas.microsoft.com/office/drawing/2014/main" id="{BB2ADA7D-AF1B-4D1B-B3F4-A7FD195274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1" name="Picture 23">
              <a:extLst>
                <a:ext uri="{FF2B5EF4-FFF2-40B4-BE49-F238E27FC236}">
                  <a16:creationId xmlns:a16="http://schemas.microsoft.com/office/drawing/2014/main" id="{F47CCA9E-6AAA-448B-9F20-E48E70D44F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64" name="Picture 463">
            <a:extLst>
              <a:ext uri="{FF2B5EF4-FFF2-40B4-BE49-F238E27FC236}">
                <a16:creationId xmlns:a16="http://schemas.microsoft.com/office/drawing/2014/main" id="{F96A2962-4035-4F1A-A953-4D5ACBD9B6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8190431" y="375426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65" name="Picture 464">
            <a:extLst>
              <a:ext uri="{FF2B5EF4-FFF2-40B4-BE49-F238E27FC236}">
                <a16:creationId xmlns:a16="http://schemas.microsoft.com/office/drawing/2014/main" id="{F1910DA3-F38A-4A7B-8D82-45B9CEC973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7744032" y="375426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66" name="Picture 465">
            <a:extLst>
              <a:ext uri="{FF2B5EF4-FFF2-40B4-BE49-F238E27FC236}">
                <a16:creationId xmlns:a16="http://schemas.microsoft.com/office/drawing/2014/main" id="{BAF4B167-2DE1-4AA4-A492-D985DE2064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7295252" y="375370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73" name="Picture 472">
            <a:extLst>
              <a:ext uri="{FF2B5EF4-FFF2-40B4-BE49-F238E27FC236}">
                <a16:creationId xmlns:a16="http://schemas.microsoft.com/office/drawing/2014/main" id="{78B50E91-8535-4928-9BE3-5B7A982C99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1933235" y="597792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74" name="Picture 473">
            <a:extLst>
              <a:ext uri="{FF2B5EF4-FFF2-40B4-BE49-F238E27FC236}">
                <a16:creationId xmlns:a16="http://schemas.microsoft.com/office/drawing/2014/main" id="{EAA3B587-E1D3-41AA-A9DD-686BB1D1759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1486836" y="597736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75" name="Group 56">
            <a:extLst>
              <a:ext uri="{FF2B5EF4-FFF2-40B4-BE49-F238E27FC236}">
                <a16:creationId xmlns:a16="http://schemas.microsoft.com/office/drawing/2014/main" id="{7646C39D-5FF7-4F82-821E-80D8C8CD6DCE}"/>
              </a:ext>
            </a:extLst>
          </p:cNvPr>
          <p:cNvGrpSpPr/>
          <p:nvPr/>
        </p:nvGrpSpPr>
        <p:grpSpPr>
          <a:xfrm rot="16200000">
            <a:off x="1410766" y="6053905"/>
            <a:ext cx="323922" cy="171967"/>
            <a:chOff x="9474572" y="2949426"/>
            <a:chExt cx="460499" cy="244475"/>
          </a:xfrm>
        </p:grpSpPr>
        <p:pic>
          <p:nvPicPr>
            <p:cNvPr id="476" name="Picture 22">
              <a:extLst>
                <a:ext uri="{FF2B5EF4-FFF2-40B4-BE49-F238E27FC236}">
                  <a16:creationId xmlns:a16="http://schemas.microsoft.com/office/drawing/2014/main" id="{C73E1170-6539-439C-B697-AEF751AFF1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7" name="Picture 23">
              <a:extLst>
                <a:ext uri="{FF2B5EF4-FFF2-40B4-BE49-F238E27FC236}">
                  <a16:creationId xmlns:a16="http://schemas.microsoft.com/office/drawing/2014/main" id="{31249D95-A013-43CE-A1A0-C9412AF8C1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78" name="Picture 477">
            <a:extLst>
              <a:ext uri="{FF2B5EF4-FFF2-40B4-BE49-F238E27FC236}">
                <a16:creationId xmlns:a16="http://schemas.microsoft.com/office/drawing/2014/main" id="{2DACCFF3-BBF2-453E-AAA7-2200F31ABFC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2847211" y="598242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79" name="Picture 478">
            <a:extLst>
              <a:ext uri="{FF2B5EF4-FFF2-40B4-BE49-F238E27FC236}">
                <a16:creationId xmlns:a16="http://schemas.microsoft.com/office/drawing/2014/main" id="{959ADDBD-07AC-4037-A867-F3558A518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2400812" y="598185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80" name="Group 56">
            <a:extLst>
              <a:ext uri="{FF2B5EF4-FFF2-40B4-BE49-F238E27FC236}">
                <a16:creationId xmlns:a16="http://schemas.microsoft.com/office/drawing/2014/main" id="{A3658E17-DAF4-401C-B73E-23E6E51F00AF}"/>
              </a:ext>
            </a:extLst>
          </p:cNvPr>
          <p:cNvGrpSpPr/>
          <p:nvPr/>
        </p:nvGrpSpPr>
        <p:grpSpPr>
          <a:xfrm rot="16200000">
            <a:off x="2324742" y="6058397"/>
            <a:ext cx="323922" cy="171967"/>
            <a:chOff x="9474572" y="2949426"/>
            <a:chExt cx="460499" cy="244475"/>
          </a:xfrm>
        </p:grpSpPr>
        <p:pic>
          <p:nvPicPr>
            <p:cNvPr id="481" name="Picture 22">
              <a:extLst>
                <a:ext uri="{FF2B5EF4-FFF2-40B4-BE49-F238E27FC236}">
                  <a16:creationId xmlns:a16="http://schemas.microsoft.com/office/drawing/2014/main" id="{A56ADCB2-7823-4C3A-9E72-EF86D505F6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2" name="Picture 23">
              <a:extLst>
                <a:ext uri="{FF2B5EF4-FFF2-40B4-BE49-F238E27FC236}">
                  <a16:creationId xmlns:a16="http://schemas.microsoft.com/office/drawing/2014/main" id="{83B995A4-C6D5-4E6B-9FA7-4CFA8A8F79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83" name="Picture 482">
            <a:extLst>
              <a:ext uri="{FF2B5EF4-FFF2-40B4-BE49-F238E27FC236}">
                <a16:creationId xmlns:a16="http://schemas.microsoft.com/office/drawing/2014/main" id="{C4807B08-D149-402F-AF73-1540D6DCBB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3719948" y="598185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84" name="Picture 483">
            <a:extLst>
              <a:ext uri="{FF2B5EF4-FFF2-40B4-BE49-F238E27FC236}">
                <a16:creationId xmlns:a16="http://schemas.microsoft.com/office/drawing/2014/main" id="{AFA7D186-B908-4842-9080-D94D0C1D79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3273549" y="598129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85" name="Group 56">
            <a:extLst>
              <a:ext uri="{FF2B5EF4-FFF2-40B4-BE49-F238E27FC236}">
                <a16:creationId xmlns:a16="http://schemas.microsoft.com/office/drawing/2014/main" id="{256BDD12-AD96-4CEF-B4CF-707C3F4E43BF}"/>
              </a:ext>
            </a:extLst>
          </p:cNvPr>
          <p:cNvGrpSpPr/>
          <p:nvPr/>
        </p:nvGrpSpPr>
        <p:grpSpPr>
          <a:xfrm rot="16200000">
            <a:off x="3197479" y="6057836"/>
            <a:ext cx="323922" cy="171967"/>
            <a:chOff x="9474572" y="2949426"/>
            <a:chExt cx="460499" cy="244475"/>
          </a:xfrm>
        </p:grpSpPr>
        <p:pic>
          <p:nvPicPr>
            <p:cNvPr id="486" name="Picture 22">
              <a:extLst>
                <a:ext uri="{FF2B5EF4-FFF2-40B4-BE49-F238E27FC236}">
                  <a16:creationId xmlns:a16="http://schemas.microsoft.com/office/drawing/2014/main" id="{EC73BE94-29AD-4037-9F71-70FCEBF90A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7" name="Picture 23">
              <a:extLst>
                <a:ext uri="{FF2B5EF4-FFF2-40B4-BE49-F238E27FC236}">
                  <a16:creationId xmlns:a16="http://schemas.microsoft.com/office/drawing/2014/main" id="{ADCF9BF5-E109-4C53-8E5E-EEF66074D6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88" name="Picture 487">
            <a:extLst>
              <a:ext uri="{FF2B5EF4-FFF2-40B4-BE49-F238E27FC236}">
                <a16:creationId xmlns:a16="http://schemas.microsoft.com/office/drawing/2014/main" id="{6356F7A3-D5CB-40E5-8D57-5F9FA2FCF4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4627310" y="597848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89" name="Picture 488">
            <a:extLst>
              <a:ext uri="{FF2B5EF4-FFF2-40B4-BE49-F238E27FC236}">
                <a16:creationId xmlns:a16="http://schemas.microsoft.com/office/drawing/2014/main" id="{2875FDAE-FFAF-4763-8254-17195038C6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4180911" y="597792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90" name="Group 56">
            <a:extLst>
              <a:ext uri="{FF2B5EF4-FFF2-40B4-BE49-F238E27FC236}">
                <a16:creationId xmlns:a16="http://schemas.microsoft.com/office/drawing/2014/main" id="{8F92AD5D-FBBD-4705-8ACB-B83B5FFF1343}"/>
              </a:ext>
            </a:extLst>
          </p:cNvPr>
          <p:cNvGrpSpPr/>
          <p:nvPr/>
        </p:nvGrpSpPr>
        <p:grpSpPr>
          <a:xfrm rot="16200000">
            <a:off x="4104841" y="6054466"/>
            <a:ext cx="323922" cy="171967"/>
            <a:chOff x="9474572" y="2949426"/>
            <a:chExt cx="460499" cy="244475"/>
          </a:xfrm>
        </p:grpSpPr>
        <p:pic>
          <p:nvPicPr>
            <p:cNvPr id="491" name="Picture 22">
              <a:extLst>
                <a:ext uri="{FF2B5EF4-FFF2-40B4-BE49-F238E27FC236}">
                  <a16:creationId xmlns:a16="http://schemas.microsoft.com/office/drawing/2014/main" id="{C0E4E677-EF75-4E41-970E-355F04AA5D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2" name="Picture 23">
              <a:extLst>
                <a:ext uri="{FF2B5EF4-FFF2-40B4-BE49-F238E27FC236}">
                  <a16:creationId xmlns:a16="http://schemas.microsoft.com/office/drawing/2014/main" id="{8C19AF50-6C42-4820-8937-673D59E704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93" name="Picture 492">
            <a:extLst>
              <a:ext uri="{FF2B5EF4-FFF2-40B4-BE49-F238E27FC236}">
                <a16:creationId xmlns:a16="http://schemas.microsoft.com/office/drawing/2014/main" id="{F892A661-3764-41B9-922B-CA3E0498DED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500047" y="597792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94" name="Picture 493">
            <a:extLst>
              <a:ext uri="{FF2B5EF4-FFF2-40B4-BE49-F238E27FC236}">
                <a16:creationId xmlns:a16="http://schemas.microsoft.com/office/drawing/2014/main" id="{682FB724-ED4E-49AD-9490-5A6D3CF4A4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053648" y="597736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95" name="Group 56">
            <a:extLst>
              <a:ext uri="{FF2B5EF4-FFF2-40B4-BE49-F238E27FC236}">
                <a16:creationId xmlns:a16="http://schemas.microsoft.com/office/drawing/2014/main" id="{848A3C13-9FBB-4543-998D-1CECAAB3CF4B}"/>
              </a:ext>
            </a:extLst>
          </p:cNvPr>
          <p:cNvGrpSpPr/>
          <p:nvPr/>
        </p:nvGrpSpPr>
        <p:grpSpPr>
          <a:xfrm rot="16200000">
            <a:off x="4977578" y="6053905"/>
            <a:ext cx="323922" cy="171967"/>
            <a:chOff x="9474572" y="2949426"/>
            <a:chExt cx="460499" cy="244475"/>
          </a:xfrm>
        </p:grpSpPr>
        <p:pic>
          <p:nvPicPr>
            <p:cNvPr id="496" name="Picture 22">
              <a:extLst>
                <a:ext uri="{FF2B5EF4-FFF2-40B4-BE49-F238E27FC236}">
                  <a16:creationId xmlns:a16="http://schemas.microsoft.com/office/drawing/2014/main" id="{6E577604-773D-4618-92E2-52AD9B717E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7" name="Picture 23">
              <a:extLst>
                <a:ext uri="{FF2B5EF4-FFF2-40B4-BE49-F238E27FC236}">
                  <a16:creationId xmlns:a16="http://schemas.microsoft.com/office/drawing/2014/main" id="{4702DA24-974C-4F8A-9584-84D9277A72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98" name="Picture 497">
            <a:extLst>
              <a:ext uri="{FF2B5EF4-FFF2-40B4-BE49-F238E27FC236}">
                <a16:creationId xmlns:a16="http://schemas.microsoft.com/office/drawing/2014/main" id="{12421235-2A31-4948-9758-98A027921A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6414023" y="598242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99" name="Picture 498">
            <a:extLst>
              <a:ext uri="{FF2B5EF4-FFF2-40B4-BE49-F238E27FC236}">
                <a16:creationId xmlns:a16="http://schemas.microsoft.com/office/drawing/2014/main" id="{B7B2D02E-B5AC-445A-A3F1-644D7B9F0DC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967624" y="598185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500" name="Group 56">
            <a:extLst>
              <a:ext uri="{FF2B5EF4-FFF2-40B4-BE49-F238E27FC236}">
                <a16:creationId xmlns:a16="http://schemas.microsoft.com/office/drawing/2014/main" id="{18ABEC47-01C6-4857-9CD6-0BC3D3A35B6E}"/>
              </a:ext>
            </a:extLst>
          </p:cNvPr>
          <p:cNvGrpSpPr/>
          <p:nvPr/>
        </p:nvGrpSpPr>
        <p:grpSpPr>
          <a:xfrm rot="16200000">
            <a:off x="5891554" y="6058397"/>
            <a:ext cx="323922" cy="171967"/>
            <a:chOff x="9474572" y="2949426"/>
            <a:chExt cx="460499" cy="244475"/>
          </a:xfrm>
        </p:grpSpPr>
        <p:pic>
          <p:nvPicPr>
            <p:cNvPr id="501" name="Picture 22">
              <a:extLst>
                <a:ext uri="{FF2B5EF4-FFF2-40B4-BE49-F238E27FC236}">
                  <a16:creationId xmlns:a16="http://schemas.microsoft.com/office/drawing/2014/main" id="{CA6BC675-3590-4020-899B-7A9D1AA369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2" name="Picture 23">
              <a:extLst>
                <a:ext uri="{FF2B5EF4-FFF2-40B4-BE49-F238E27FC236}">
                  <a16:creationId xmlns:a16="http://schemas.microsoft.com/office/drawing/2014/main" id="{2D643359-3A01-45C7-B434-33DAA52F22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504" name="Picture 503">
            <a:extLst>
              <a:ext uri="{FF2B5EF4-FFF2-40B4-BE49-F238E27FC236}">
                <a16:creationId xmlns:a16="http://schemas.microsoft.com/office/drawing/2014/main" id="{F79B0746-88D0-49A6-98E3-6D05D312D3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6840361" y="598129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513" name="Group 512">
            <a:extLst>
              <a:ext uri="{FF2B5EF4-FFF2-40B4-BE49-F238E27FC236}">
                <a16:creationId xmlns:a16="http://schemas.microsoft.com/office/drawing/2014/main" id="{457044AF-C901-45C7-9A45-1E61D82AD63E}"/>
              </a:ext>
            </a:extLst>
          </p:cNvPr>
          <p:cNvGrpSpPr/>
          <p:nvPr/>
        </p:nvGrpSpPr>
        <p:grpSpPr>
          <a:xfrm>
            <a:off x="3426489" y="916628"/>
            <a:ext cx="314510" cy="492950"/>
            <a:chOff x="3884378" y="928777"/>
            <a:chExt cx="314510" cy="492950"/>
          </a:xfrm>
        </p:grpSpPr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732C96EA-63C2-4366-8FE5-DA019459C703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883148D6-012E-4BD5-B303-470FE12F6868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516" name="Group 515">
            <a:extLst>
              <a:ext uri="{FF2B5EF4-FFF2-40B4-BE49-F238E27FC236}">
                <a16:creationId xmlns:a16="http://schemas.microsoft.com/office/drawing/2014/main" id="{F3CBA806-A45C-4295-A994-37D2B998546A}"/>
              </a:ext>
            </a:extLst>
          </p:cNvPr>
          <p:cNvGrpSpPr/>
          <p:nvPr/>
        </p:nvGrpSpPr>
        <p:grpSpPr>
          <a:xfrm>
            <a:off x="4321013" y="913875"/>
            <a:ext cx="232967" cy="494964"/>
            <a:chOff x="7007418" y="926763"/>
            <a:chExt cx="232967" cy="494964"/>
          </a:xfrm>
        </p:grpSpPr>
        <p:cxnSp>
          <p:nvCxnSpPr>
            <p:cNvPr id="517" name="Straight Connector 516">
              <a:extLst>
                <a:ext uri="{FF2B5EF4-FFF2-40B4-BE49-F238E27FC236}">
                  <a16:creationId xmlns:a16="http://schemas.microsoft.com/office/drawing/2014/main" id="{140B2BCB-6278-4C0D-9431-1220F6945B6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18" name="Group 517">
              <a:extLst>
                <a:ext uri="{FF2B5EF4-FFF2-40B4-BE49-F238E27FC236}">
                  <a16:creationId xmlns:a16="http://schemas.microsoft.com/office/drawing/2014/main" id="{1B0F4373-BC70-4CAB-A486-DD14D21EEA65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519" name="TextBox 518">
                <a:extLst>
                  <a:ext uri="{FF2B5EF4-FFF2-40B4-BE49-F238E27FC236}">
                    <a16:creationId xmlns:a16="http://schemas.microsoft.com/office/drawing/2014/main" id="{94E5007A-5B98-4A12-9984-B9BF7C13396C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520" name="Straight Connector 519">
                <a:extLst>
                  <a:ext uri="{FF2B5EF4-FFF2-40B4-BE49-F238E27FC236}">
                    <a16:creationId xmlns:a16="http://schemas.microsoft.com/office/drawing/2014/main" id="{8B54E58F-DC02-4375-A111-56F7FCF620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1" name="Freeform 11">
            <a:extLst>
              <a:ext uri="{FF2B5EF4-FFF2-40B4-BE49-F238E27FC236}">
                <a16:creationId xmlns:a16="http://schemas.microsoft.com/office/drawing/2014/main" id="{36DB3CC1-8343-4B3A-8A1D-EFC08C1DF278}"/>
              </a:ext>
            </a:extLst>
          </p:cNvPr>
          <p:cNvSpPr>
            <a:spLocks/>
          </p:cNvSpPr>
          <p:nvPr/>
        </p:nvSpPr>
        <p:spPr bwMode="auto">
          <a:xfrm>
            <a:off x="3583670" y="70547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522" name="Freeform 11">
            <a:extLst>
              <a:ext uri="{FF2B5EF4-FFF2-40B4-BE49-F238E27FC236}">
                <a16:creationId xmlns:a16="http://schemas.microsoft.com/office/drawing/2014/main" id="{6D59066F-0C3D-4B01-B793-EF9B3BD2BB9B}"/>
              </a:ext>
            </a:extLst>
          </p:cNvPr>
          <p:cNvSpPr>
            <a:spLocks/>
          </p:cNvSpPr>
          <p:nvPr/>
        </p:nvSpPr>
        <p:spPr bwMode="auto">
          <a:xfrm>
            <a:off x="4474219" y="70104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23" name="Group 522">
            <a:extLst>
              <a:ext uri="{FF2B5EF4-FFF2-40B4-BE49-F238E27FC236}">
                <a16:creationId xmlns:a16="http://schemas.microsoft.com/office/drawing/2014/main" id="{8863DFF9-AE58-44F9-8F1D-E7B0AD56DC71}"/>
              </a:ext>
            </a:extLst>
          </p:cNvPr>
          <p:cNvGrpSpPr/>
          <p:nvPr/>
        </p:nvGrpSpPr>
        <p:grpSpPr>
          <a:xfrm>
            <a:off x="5217754" y="911493"/>
            <a:ext cx="246564" cy="494964"/>
            <a:chOff x="7013060" y="926763"/>
            <a:chExt cx="246564" cy="494964"/>
          </a:xfrm>
        </p:grpSpPr>
        <p:cxnSp>
          <p:nvCxnSpPr>
            <p:cNvPr id="524" name="Straight Connector 523">
              <a:extLst>
                <a:ext uri="{FF2B5EF4-FFF2-40B4-BE49-F238E27FC236}">
                  <a16:creationId xmlns:a16="http://schemas.microsoft.com/office/drawing/2014/main" id="{80373778-3AB2-47FD-9CD5-5F2F849C862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25" name="Group 524">
              <a:extLst>
                <a:ext uri="{FF2B5EF4-FFF2-40B4-BE49-F238E27FC236}">
                  <a16:creationId xmlns:a16="http://schemas.microsoft.com/office/drawing/2014/main" id="{2B846AA8-25B8-428C-A45F-4EC8CE26A0CF}"/>
                </a:ext>
              </a:extLst>
            </p:cNvPr>
            <p:cNvGrpSpPr/>
            <p:nvPr/>
          </p:nvGrpSpPr>
          <p:grpSpPr>
            <a:xfrm>
              <a:off x="7013060" y="928608"/>
              <a:ext cx="246564" cy="493119"/>
              <a:chOff x="7013060" y="928608"/>
              <a:chExt cx="246564" cy="493119"/>
            </a:xfrm>
          </p:grpSpPr>
          <p:sp>
            <p:nvSpPr>
              <p:cNvPr id="526" name="TextBox 525">
                <a:extLst>
                  <a:ext uri="{FF2B5EF4-FFF2-40B4-BE49-F238E27FC236}">
                    <a16:creationId xmlns:a16="http://schemas.microsoft.com/office/drawing/2014/main" id="{894F788E-4AA6-470F-8E16-D43405F25368}"/>
                  </a:ext>
                </a:extLst>
              </p:cNvPr>
              <p:cNvSpPr txBox="1"/>
              <p:nvPr/>
            </p:nvSpPr>
            <p:spPr>
              <a:xfrm>
                <a:off x="7013060" y="1021617"/>
                <a:ext cx="246564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527" name="Straight Connector 526">
                <a:extLst>
                  <a:ext uri="{FF2B5EF4-FFF2-40B4-BE49-F238E27FC236}">
                    <a16:creationId xmlns:a16="http://schemas.microsoft.com/office/drawing/2014/main" id="{9FDE53E5-7829-46FE-8E11-F762EF85C4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28" name="Straight Connector 527">
            <a:extLst>
              <a:ext uri="{FF2B5EF4-FFF2-40B4-BE49-F238E27FC236}">
                <a16:creationId xmlns:a16="http://schemas.microsoft.com/office/drawing/2014/main" id="{8B50B93E-DE9D-480E-82E4-D19253FA9BAE}"/>
              </a:ext>
            </a:extLst>
          </p:cNvPr>
          <p:cNvCxnSpPr>
            <a:cxnSpLocks/>
          </p:cNvCxnSpPr>
          <p:nvPr/>
        </p:nvCxnSpPr>
        <p:spPr>
          <a:xfrm>
            <a:off x="3390800" y="929672"/>
            <a:ext cx="3197029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9" name="Freeform 11">
            <a:extLst>
              <a:ext uri="{FF2B5EF4-FFF2-40B4-BE49-F238E27FC236}">
                <a16:creationId xmlns:a16="http://schemas.microsoft.com/office/drawing/2014/main" id="{AB06E092-48D5-4184-83AF-F6636299260C}"/>
              </a:ext>
            </a:extLst>
          </p:cNvPr>
          <p:cNvSpPr>
            <a:spLocks/>
          </p:cNvSpPr>
          <p:nvPr/>
        </p:nvSpPr>
        <p:spPr bwMode="auto">
          <a:xfrm>
            <a:off x="5367671" y="70104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46D5BEAD-9319-47C7-9687-FA7AE2029572}"/>
              </a:ext>
            </a:extLst>
          </p:cNvPr>
          <p:cNvGrpSpPr/>
          <p:nvPr/>
        </p:nvGrpSpPr>
        <p:grpSpPr>
          <a:xfrm>
            <a:off x="6044317" y="911493"/>
            <a:ext cx="444352" cy="494964"/>
            <a:chOff x="6940995" y="926763"/>
            <a:chExt cx="444352" cy="494964"/>
          </a:xfrm>
        </p:grpSpPr>
        <p:cxnSp>
          <p:nvCxnSpPr>
            <p:cNvPr id="531" name="Straight Connector 530">
              <a:extLst>
                <a:ext uri="{FF2B5EF4-FFF2-40B4-BE49-F238E27FC236}">
                  <a16:creationId xmlns:a16="http://schemas.microsoft.com/office/drawing/2014/main" id="{0A614708-4A26-4942-B4C8-40FFB49A7F2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5B73C686-03D3-4D62-8D15-008D4D4E3239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533" name="TextBox 532">
                <a:extLst>
                  <a:ext uri="{FF2B5EF4-FFF2-40B4-BE49-F238E27FC236}">
                    <a16:creationId xmlns:a16="http://schemas.microsoft.com/office/drawing/2014/main" id="{017B0C12-FE20-4AAB-9726-1282907F5337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534" name="Straight Connector 533">
                <a:extLst>
                  <a:ext uri="{FF2B5EF4-FFF2-40B4-BE49-F238E27FC236}">
                    <a16:creationId xmlns:a16="http://schemas.microsoft.com/office/drawing/2014/main" id="{9DAD0B5A-CF0C-437B-9AFA-9B2C0FD395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35" name="Oval 534">
            <a:extLst>
              <a:ext uri="{FF2B5EF4-FFF2-40B4-BE49-F238E27FC236}">
                <a16:creationId xmlns:a16="http://schemas.microsoft.com/office/drawing/2014/main" id="{2CECEA18-39AC-4DD5-A432-ADD0CAF35C6C}"/>
              </a:ext>
            </a:extLst>
          </p:cNvPr>
          <p:cNvSpPr/>
          <p:nvPr/>
        </p:nvSpPr>
        <p:spPr>
          <a:xfrm>
            <a:off x="3504381" y="76410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36" name="Group 535">
            <a:extLst>
              <a:ext uri="{FF2B5EF4-FFF2-40B4-BE49-F238E27FC236}">
                <a16:creationId xmlns:a16="http://schemas.microsoft.com/office/drawing/2014/main" id="{3B098A67-2507-4CA8-B202-1102937951DD}"/>
              </a:ext>
            </a:extLst>
          </p:cNvPr>
          <p:cNvGrpSpPr/>
          <p:nvPr/>
        </p:nvGrpSpPr>
        <p:grpSpPr>
          <a:xfrm>
            <a:off x="3422772" y="3154553"/>
            <a:ext cx="314510" cy="492950"/>
            <a:chOff x="3884378" y="928777"/>
            <a:chExt cx="314510" cy="492950"/>
          </a:xfrm>
        </p:grpSpPr>
        <p:cxnSp>
          <p:nvCxnSpPr>
            <p:cNvPr id="537" name="Straight Connector 536">
              <a:extLst>
                <a:ext uri="{FF2B5EF4-FFF2-40B4-BE49-F238E27FC236}">
                  <a16:creationId xmlns:a16="http://schemas.microsoft.com/office/drawing/2014/main" id="{9EBCD226-C0BD-4689-BB09-E22A977FE704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4CD8DACF-11FB-45D3-9AA0-E9F2695E0B03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539" name="Group 538">
            <a:extLst>
              <a:ext uri="{FF2B5EF4-FFF2-40B4-BE49-F238E27FC236}">
                <a16:creationId xmlns:a16="http://schemas.microsoft.com/office/drawing/2014/main" id="{A2AEBD84-88B5-468C-834B-570BA97808D3}"/>
              </a:ext>
            </a:extLst>
          </p:cNvPr>
          <p:cNvGrpSpPr/>
          <p:nvPr/>
        </p:nvGrpSpPr>
        <p:grpSpPr>
          <a:xfrm>
            <a:off x="4317296" y="3151800"/>
            <a:ext cx="232967" cy="494964"/>
            <a:chOff x="7007418" y="926763"/>
            <a:chExt cx="232967" cy="494964"/>
          </a:xfrm>
        </p:grpSpPr>
        <p:cxnSp>
          <p:nvCxnSpPr>
            <p:cNvPr id="540" name="Straight Connector 539">
              <a:extLst>
                <a:ext uri="{FF2B5EF4-FFF2-40B4-BE49-F238E27FC236}">
                  <a16:creationId xmlns:a16="http://schemas.microsoft.com/office/drawing/2014/main" id="{C00F887D-8F75-458D-8C19-941026B25E3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58C786A8-961C-4632-89E2-A0C6F756E85D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542" name="TextBox 541">
                <a:extLst>
                  <a:ext uri="{FF2B5EF4-FFF2-40B4-BE49-F238E27FC236}">
                    <a16:creationId xmlns:a16="http://schemas.microsoft.com/office/drawing/2014/main" id="{B859E9A2-8C08-4F6A-86BD-EF0F13E4FF6B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543" name="Straight Connector 542">
                <a:extLst>
                  <a:ext uri="{FF2B5EF4-FFF2-40B4-BE49-F238E27FC236}">
                    <a16:creationId xmlns:a16="http://schemas.microsoft.com/office/drawing/2014/main" id="{C720D110-6932-44EB-BF97-979B3E31AD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44" name="Freeform 11">
            <a:extLst>
              <a:ext uri="{FF2B5EF4-FFF2-40B4-BE49-F238E27FC236}">
                <a16:creationId xmlns:a16="http://schemas.microsoft.com/office/drawing/2014/main" id="{A527956A-02CF-4347-93BD-7C7F22DAFBC7}"/>
              </a:ext>
            </a:extLst>
          </p:cNvPr>
          <p:cNvSpPr>
            <a:spLocks/>
          </p:cNvSpPr>
          <p:nvPr/>
        </p:nvSpPr>
        <p:spPr bwMode="auto">
          <a:xfrm>
            <a:off x="3579953" y="2943401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545" name="Freeform 11">
            <a:extLst>
              <a:ext uri="{FF2B5EF4-FFF2-40B4-BE49-F238E27FC236}">
                <a16:creationId xmlns:a16="http://schemas.microsoft.com/office/drawing/2014/main" id="{D273C7C3-56E2-4648-A814-639083B733BF}"/>
              </a:ext>
            </a:extLst>
          </p:cNvPr>
          <p:cNvSpPr>
            <a:spLocks/>
          </p:cNvSpPr>
          <p:nvPr/>
        </p:nvSpPr>
        <p:spPr bwMode="auto">
          <a:xfrm>
            <a:off x="4470502" y="2938970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3C0C1F1F-BA54-4768-931B-E70B71C0292E}"/>
              </a:ext>
            </a:extLst>
          </p:cNvPr>
          <p:cNvGrpSpPr/>
          <p:nvPr/>
        </p:nvGrpSpPr>
        <p:grpSpPr>
          <a:xfrm>
            <a:off x="5146091" y="3149418"/>
            <a:ext cx="444352" cy="494964"/>
            <a:chOff x="6945114" y="926763"/>
            <a:chExt cx="444352" cy="494964"/>
          </a:xfrm>
        </p:grpSpPr>
        <p:cxnSp>
          <p:nvCxnSpPr>
            <p:cNvPr id="547" name="Straight Connector 546">
              <a:extLst>
                <a:ext uri="{FF2B5EF4-FFF2-40B4-BE49-F238E27FC236}">
                  <a16:creationId xmlns:a16="http://schemas.microsoft.com/office/drawing/2014/main" id="{99AE3F48-6D25-4186-8D5D-05153FA0B4B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48" name="Group 547">
              <a:extLst>
                <a:ext uri="{FF2B5EF4-FFF2-40B4-BE49-F238E27FC236}">
                  <a16:creationId xmlns:a16="http://schemas.microsoft.com/office/drawing/2014/main" id="{337C5682-44D7-46AB-8121-D1363DB3E54C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549" name="TextBox 548">
                <a:extLst>
                  <a:ext uri="{FF2B5EF4-FFF2-40B4-BE49-F238E27FC236}">
                    <a16:creationId xmlns:a16="http://schemas.microsoft.com/office/drawing/2014/main" id="{3B6FB1D6-2ADB-4DA6-8E3C-67C64D940586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</a:t>
                </a:r>
              </a:p>
            </p:txBody>
          </p:sp>
          <p:cxnSp>
            <p:nvCxnSpPr>
              <p:cNvPr id="550" name="Straight Connector 549">
                <a:extLst>
                  <a:ext uri="{FF2B5EF4-FFF2-40B4-BE49-F238E27FC236}">
                    <a16:creationId xmlns:a16="http://schemas.microsoft.com/office/drawing/2014/main" id="{1D546373-EF1A-41D3-9965-4B36264C00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51" name="Straight Connector 550">
            <a:extLst>
              <a:ext uri="{FF2B5EF4-FFF2-40B4-BE49-F238E27FC236}">
                <a16:creationId xmlns:a16="http://schemas.microsoft.com/office/drawing/2014/main" id="{D93EDFC7-59BF-4987-A287-11010292A770}"/>
              </a:ext>
            </a:extLst>
          </p:cNvPr>
          <p:cNvCxnSpPr>
            <a:cxnSpLocks/>
          </p:cNvCxnSpPr>
          <p:nvPr/>
        </p:nvCxnSpPr>
        <p:spPr>
          <a:xfrm>
            <a:off x="3387083" y="3167597"/>
            <a:ext cx="3990859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2" name="Freeform 11">
            <a:extLst>
              <a:ext uri="{FF2B5EF4-FFF2-40B4-BE49-F238E27FC236}">
                <a16:creationId xmlns:a16="http://schemas.microsoft.com/office/drawing/2014/main" id="{BC4E914E-91B3-434E-9D57-6A8B14C18F94}"/>
              </a:ext>
            </a:extLst>
          </p:cNvPr>
          <p:cNvSpPr>
            <a:spLocks/>
          </p:cNvSpPr>
          <p:nvPr/>
        </p:nvSpPr>
        <p:spPr bwMode="auto">
          <a:xfrm>
            <a:off x="5363954" y="293897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53" name="Group 552">
            <a:extLst>
              <a:ext uri="{FF2B5EF4-FFF2-40B4-BE49-F238E27FC236}">
                <a16:creationId xmlns:a16="http://schemas.microsoft.com/office/drawing/2014/main" id="{A83C91DD-8735-4E25-8318-F8EB314189CA}"/>
              </a:ext>
            </a:extLst>
          </p:cNvPr>
          <p:cNvGrpSpPr/>
          <p:nvPr/>
        </p:nvGrpSpPr>
        <p:grpSpPr>
          <a:xfrm>
            <a:off x="6040600" y="3149418"/>
            <a:ext cx="444352" cy="494964"/>
            <a:chOff x="6940995" y="926763"/>
            <a:chExt cx="444352" cy="494964"/>
          </a:xfrm>
        </p:grpSpPr>
        <p:cxnSp>
          <p:nvCxnSpPr>
            <p:cNvPr id="554" name="Straight Connector 553">
              <a:extLst>
                <a:ext uri="{FF2B5EF4-FFF2-40B4-BE49-F238E27FC236}">
                  <a16:creationId xmlns:a16="http://schemas.microsoft.com/office/drawing/2014/main" id="{F728BC31-8E6E-4C12-B724-E0DCEB70F0E4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55" name="Group 554">
              <a:extLst>
                <a:ext uri="{FF2B5EF4-FFF2-40B4-BE49-F238E27FC236}">
                  <a16:creationId xmlns:a16="http://schemas.microsoft.com/office/drawing/2014/main" id="{EEB95F21-6843-440D-B753-11F8367C77B4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556" name="TextBox 555">
                <a:extLst>
                  <a:ext uri="{FF2B5EF4-FFF2-40B4-BE49-F238E27FC236}">
                    <a16:creationId xmlns:a16="http://schemas.microsoft.com/office/drawing/2014/main" id="{22A5AB08-3EB4-47E0-BF3E-442A0B2AB044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15</a:t>
                </a:r>
              </a:p>
            </p:txBody>
          </p:sp>
          <p:cxnSp>
            <p:nvCxnSpPr>
              <p:cNvPr id="557" name="Straight Connector 556">
                <a:extLst>
                  <a:ext uri="{FF2B5EF4-FFF2-40B4-BE49-F238E27FC236}">
                    <a16:creationId xmlns:a16="http://schemas.microsoft.com/office/drawing/2014/main" id="{F59ECAB9-2EC9-46E3-971A-CC9C5A03A8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58" name="Freeform 11">
            <a:extLst>
              <a:ext uri="{FF2B5EF4-FFF2-40B4-BE49-F238E27FC236}">
                <a16:creationId xmlns:a16="http://schemas.microsoft.com/office/drawing/2014/main" id="{8E36F09F-B9E2-4CA2-9B4D-2062A2022E07}"/>
              </a:ext>
            </a:extLst>
          </p:cNvPr>
          <p:cNvSpPr>
            <a:spLocks/>
          </p:cNvSpPr>
          <p:nvPr/>
        </p:nvSpPr>
        <p:spPr bwMode="auto">
          <a:xfrm>
            <a:off x="6256944" y="293669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59" name="Group 558">
            <a:extLst>
              <a:ext uri="{FF2B5EF4-FFF2-40B4-BE49-F238E27FC236}">
                <a16:creationId xmlns:a16="http://schemas.microsoft.com/office/drawing/2014/main" id="{0154BB06-52F2-4471-8F9E-03C5D9428DA4}"/>
              </a:ext>
            </a:extLst>
          </p:cNvPr>
          <p:cNvGrpSpPr/>
          <p:nvPr/>
        </p:nvGrpSpPr>
        <p:grpSpPr>
          <a:xfrm>
            <a:off x="6933590" y="3147141"/>
            <a:ext cx="444352" cy="494964"/>
            <a:chOff x="6940995" y="926763"/>
            <a:chExt cx="444352" cy="494964"/>
          </a:xfrm>
        </p:grpSpPr>
        <p:cxnSp>
          <p:nvCxnSpPr>
            <p:cNvPr id="560" name="Straight Connector 559">
              <a:extLst>
                <a:ext uri="{FF2B5EF4-FFF2-40B4-BE49-F238E27FC236}">
                  <a16:creationId xmlns:a16="http://schemas.microsoft.com/office/drawing/2014/main" id="{E92BCD4F-3187-41E6-8733-6EF7870D024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61" name="Group 560">
              <a:extLst>
                <a:ext uri="{FF2B5EF4-FFF2-40B4-BE49-F238E27FC236}">
                  <a16:creationId xmlns:a16="http://schemas.microsoft.com/office/drawing/2014/main" id="{5F1C5110-8FC3-45C0-9DA5-BAE3C57B6E0B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562" name="TextBox 561">
                <a:extLst>
                  <a:ext uri="{FF2B5EF4-FFF2-40B4-BE49-F238E27FC236}">
                    <a16:creationId xmlns:a16="http://schemas.microsoft.com/office/drawing/2014/main" id="{2EA8E69C-82E2-4472-B908-4FC07CD1C84E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563" name="Straight Connector 562">
                <a:extLst>
                  <a:ext uri="{FF2B5EF4-FFF2-40B4-BE49-F238E27FC236}">
                    <a16:creationId xmlns:a16="http://schemas.microsoft.com/office/drawing/2014/main" id="{D220D1E3-2BCD-48B0-8D11-C7EEB28721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64" name="Oval 563">
            <a:extLst>
              <a:ext uri="{FF2B5EF4-FFF2-40B4-BE49-F238E27FC236}">
                <a16:creationId xmlns:a16="http://schemas.microsoft.com/office/drawing/2014/main" id="{6BFC93B6-30DB-49D7-BCA5-3EB7F517476F}"/>
              </a:ext>
            </a:extLst>
          </p:cNvPr>
          <p:cNvSpPr/>
          <p:nvPr/>
        </p:nvSpPr>
        <p:spPr>
          <a:xfrm>
            <a:off x="3500664" y="3002029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65" name="Group 564">
            <a:extLst>
              <a:ext uri="{FF2B5EF4-FFF2-40B4-BE49-F238E27FC236}">
                <a16:creationId xmlns:a16="http://schemas.microsoft.com/office/drawing/2014/main" id="{2CE852BA-066E-46AD-94A8-3F837CB5A5AA}"/>
              </a:ext>
            </a:extLst>
          </p:cNvPr>
          <p:cNvGrpSpPr/>
          <p:nvPr/>
        </p:nvGrpSpPr>
        <p:grpSpPr>
          <a:xfrm>
            <a:off x="3423618" y="5387072"/>
            <a:ext cx="314510" cy="492950"/>
            <a:chOff x="3884378" y="928777"/>
            <a:chExt cx="314510" cy="492950"/>
          </a:xfrm>
        </p:grpSpPr>
        <p:cxnSp>
          <p:nvCxnSpPr>
            <p:cNvPr id="566" name="Straight Connector 565">
              <a:extLst>
                <a:ext uri="{FF2B5EF4-FFF2-40B4-BE49-F238E27FC236}">
                  <a16:creationId xmlns:a16="http://schemas.microsoft.com/office/drawing/2014/main" id="{BB12A83A-7BA5-4236-8F16-C40AEA9A96E0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04CC63D6-8669-457F-9429-AC5C704AC1EC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358F821F-36C9-440B-AB82-1BB50B58F40D}"/>
              </a:ext>
            </a:extLst>
          </p:cNvPr>
          <p:cNvGrpSpPr/>
          <p:nvPr/>
        </p:nvGrpSpPr>
        <p:grpSpPr>
          <a:xfrm>
            <a:off x="4318142" y="5384319"/>
            <a:ext cx="232967" cy="494964"/>
            <a:chOff x="7007418" y="926763"/>
            <a:chExt cx="232967" cy="494964"/>
          </a:xfrm>
        </p:grpSpPr>
        <p:cxnSp>
          <p:nvCxnSpPr>
            <p:cNvPr id="569" name="Straight Connector 568">
              <a:extLst>
                <a:ext uri="{FF2B5EF4-FFF2-40B4-BE49-F238E27FC236}">
                  <a16:creationId xmlns:a16="http://schemas.microsoft.com/office/drawing/2014/main" id="{2266581C-C03F-45E7-BA20-50289AE9A62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0" name="Group 569">
              <a:extLst>
                <a:ext uri="{FF2B5EF4-FFF2-40B4-BE49-F238E27FC236}">
                  <a16:creationId xmlns:a16="http://schemas.microsoft.com/office/drawing/2014/main" id="{52793CDD-5679-4F12-8277-3ED514209DE3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571" name="TextBox 570">
                <a:extLst>
                  <a:ext uri="{FF2B5EF4-FFF2-40B4-BE49-F238E27FC236}">
                    <a16:creationId xmlns:a16="http://schemas.microsoft.com/office/drawing/2014/main" id="{E5A0C81D-D0C8-4674-AD60-5514D9A8F16C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</a:t>
                </a:r>
              </a:p>
            </p:txBody>
          </p:sp>
          <p:cxnSp>
            <p:nvCxnSpPr>
              <p:cNvPr id="572" name="Straight Connector 571">
                <a:extLst>
                  <a:ext uri="{FF2B5EF4-FFF2-40B4-BE49-F238E27FC236}">
                    <a16:creationId xmlns:a16="http://schemas.microsoft.com/office/drawing/2014/main" id="{1F96939F-E4EC-4A54-B548-76F345C9AB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73" name="Freeform 11">
            <a:extLst>
              <a:ext uri="{FF2B5EF4-FFF2-40B4-BE49-F238E27FC236}">
                <a16:creationId xmlns:a16="http://schemas.microsoft.com/office/drawing/2014/main" id="{C540AB19-9F57-4C9E-A386-05A8E6FA89FB}"/>
              </a:ext>
            </a:extLst>
          </p:cNvPr>
          <p:cNvSpPr>
            <a:spLocks/>
          </p:cNvSpPr>
          <p:nvPr/>
        </p:nvSpPr>
        <p:spPr bwMode="auto">
          <a:xfrm>
            <a:off x="3580799" y="5175920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574" name="Freeform 11">
            <a:extLst>
              <a:ext uri="{FF2B5EF4-FFF2-40B4-BE49-F238E27FC236}">
                <a16:creationId xmlns:a16="http://schemas.microsoft.com/office/drawing/2014/main" id="{B3030DE2-FB8B-4142-9DE1-E50F3EEA516B}"/>
              </a:ext>
            </a:extLst>
          </p:cNvPr>
          <p:cNvSpPr>
            <a:spLocks/>
          </p:cNvSpPr>
          <p:nvPr/>
        </p:nvSpPr>
        <p:spPr bwMode="auto">
          <a:xfrm>
            <a:off x="4471348" y="5171489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79645353-A368-45E0-B056-E37E5E190D52}"/>
              </a:ext>
            </a:extLst>
          </p:cNvPr>
          <p:cNvGrpSpPr/>
          <p:nvPr/>
        </p:nvGrpSpPr>
        <p:grpSpPr>
          <a:xfrm>
            <a:off x="5200484" y="5381937"/>
            <a:ext cx="314510" cy="494964"/>
            <a:chOff x="6998661" y="926763"/>
            <a:chExt cx="314510" cy="494964"/>
          </a:xfrm>
        </p:grpSpPr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id="{968C1B16-839F-487E-A3A2-26DF1949075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F6E07B9E-267C-47E1-8F5F-383F32E20173}"/>
                </a:ext>
              </a:extLst>
            </p:cNvPr>
            <p:cNvGrpSpPr/>
            <p:nvPr/>
          </p:nvGrpSpPr>
          <p:grpSpPr>
            <a:xfrm>
              <a:off x="6998661" y="928608"/>
              <a:ext cx="314510" cy="493119"/>
              <a:chOff x="6998661" y="928608"/>
              <a:chExt cx="314510" cy="493119"/>
            </a:xfrm>
          </p:grpSpPr>
          <p:sp>
            <p:nvSpPr>
              <p:cNvPr id="578" name="TextBox 577">
                <a:extLst>
                  <a:ext uri="{FF2B5EF4-FFF2-40B4-BE49-F238E27FC236}">
                    <a16:creationId xmlns:a16="http://schemas.microsoft.com/office/drawing/2014/main" id="{81387206-A824-409B-A5DC-22F4DEECB10A}"/>
                  </a:ext>
                </a:extLst>
              </p:cNvPr>
              <p:cNvSpPr txBox="1"/>
              <p:nvPr/>
            </p:nvSpPr>
            <p:spPr>
              <a:xfrm>
                <a:off x="6998661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579" name="Straight Connector 578">
                <a:extLst>
                  <a:ext uri="{FF2B5EF4-FFF2-40B4-BE49-F238E27FC236}">
                    <a16:creationId xmlns:a16="http://schemas.microsoft.com/office/drawing/2014/main" id="{85E7E86A-06D2-4BB8-B7FF-24132CEE9C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80" name="Straight Connector 579">
            <a:extLst>
              <a:ext uri="{FF2B5EF4-FFF2-40B4-BE49-F238E27FC236}">
                <a16:creationId xmlns:a16="http://schemas.microsoft.com/office/drawing/2014/main" id="{FFB4279A-6A11-42D1-8B20-F07E8E17F861}"/>
              </a:ext>
            </a:extLst>
          </p:cNvPr>
          <p:cNvCxnSpPr>
            <a:cxnSpLocks/>
          </p:cNvCxnSpPr>
          <p:nvPr/>
        </p:nvCxnSpPr>
        <p:spPr>
          <a:xfrm>
            <a:off x="3387929" y="5400116"/>
            <a:ext cx="7684884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1" name="Freeform 11">
            <a:extLst>
              <a:ext uri="{FF2B5EF4-FFF2-40B4-BE49-F238E27FC236}">
                <a16:creationId xmlns:a16="http://schemas.microsoft.com/office/drawing/2014/main" id="{1CFFF125-5744-42C0-A828-A203D217B35A}"/>
              </a:ext>
            </a:extLst>
          </p:cNvPr>
          <p:cNvSpPr>
            <a:spLocks/>
          </p:cNvSpPr>
          <p:nvPr/>
        </p:nvSpPr>
        <p:spPr bwMode="auto">
          <a:xfrm>
            <a:off x="5364800" y="517148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82" name="Group 581">
            <a:extLst>
              <a:ext uri="{FF2B5EF4-FFF2-40B4-BE49-F238E27FC236}">
                <a16:creationId xmlns:a16="http://schemas.microsoft.com/office/drawing/2014/main" id="{399A8D4D-E5EA-4014-A404-24C68334C5E9}"/>
              </a:ext>
            </a:extLst>
          </p:cNvPr>
          <p:cNvGrpSpPr/>
          <p:nvPr/>
        </p:nvGrpSpPr>
        <p:grpSpPr>
          <a:xfrm>
            <a:off x="6099112" y="5381937"/>
            <a:ext cx="314510" cy="494964"/>
            <a:chOff x="6998661" y="926763"/>
            <a:chExt cx="314510" cy="494964"/>
          </a:xfrm>
        </p:grpSpPr>
        <p:cxnSp>
          <p:nvCxnSpPr>
            <p:cNvPr id="583" name="Straight Connector 582">
              <a:extLst>
                <a:ext uri="{FF2B5EF4-FFF2-40B4-BE49-F238E27FC236}">
                  <a16:creationId xmlns:a16="http://schemas.microsoft.com/office/drawing/2014/main" id="{97C1DA2A-52BD-4C2D-A777-CA5A4328381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87A20D26-7059-49FC-B954-D063A6AA89A6}"/>
                </a:ext>
              </a:extLst>
            </p:cNvPr>
            <p:cNvGrpSpPr/>
            <p:nvPr/>
          </p:nvGrpSpPr>
          <p:grpSpPr>
            <a:xfrm>
              <a:off x="6998661" y="928608"/>
              <a:ext cx="314510" cy="493119"/>
              <a:chOff x="6998661" y="928608"/>
              <a:chExt cx="314510" cy="493119"/>
            </a:xfrm>
          </p:grpSpPr>
          <p:sp>
            <p:nvSpPr>
              <p:cNvPr id="585" name="TextBox 584">
                <a:extLst>
                  <a:ext uri="{FF2B5EF4-FFF2-40B4-BE49-F238E27FC236}">
                    <a16:creationId xmlns:a16="http://schemas.microsoft.com/office/drawing/2014/main" id="{3CFEB5C5-BA50-4783-8DAD-4C26101093BA}"/>
                  </a:ext>
                </a:extLst>
              </p:cNvPr>
              <p:cNvSpPr txBox="1"/>
              <p:nvPr/>
            </p:nvSpPr>
            <p:spPr>
              <a:xfrm>
                <a:off x="6998661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586" name="Straight Connector 585">
                <a:extLst>
                  <a:ext uri="{FF2B5EF4-FFF2-40B4-BE49-F238E27FC236}">
                    <a16:creationId xmlns:a16="http://schemas.microsoft.com/office/drawing/2014/main" id="{AC7AE3BC-FD0B-44CD-A828-D57F64A07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87" name="Freeform 11">
            <a:extLst>
              <a:ext uri="{FF2B5EF4-FFF2-40B4-BE49-F238E27FC236}">
                <a16:creationId xmlns:a16="http://schemas.microsoft.com/office/drawing/2014/main" id="{C76FB546-8FF4-4C91-ACCF-C66D9D887C86}"/>
              </a:ext>
            </a:extLst>
          </p:cNvPr>
          <p:cNvSpPr>
            <a:spLocks/>
          </p:cNvSpPr>
          <p:nvPr/>
        </p:nvSpPr>
        <p:spPr bwMode="auto">
          <a:xfrm>
            <a:off x="6257790" y="516921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88" name="Group 587">
            <a:extLst>
              <a:ext uri="{FF2B5EF4-FFF2-40B4-BE49-F238E27FC236}">
                <a16:creationId xmlns:a16="http://schemas.microsoft.com/office/drawing/2014/main" id="{C333C1B1-1C00-428E-8220-64390682F44F}"/>
              </a:ext>
            </a:extLst>
          </p:cNvPr>
          <p:cNvGrpSpPr/>
          <p:nvPr/>
        </p:nvGrpSpPr>
        <p:grpSpPr>
          <a:xfrm>
            <a:off x="6992102" y="5379660"/>
            <a:ext cx="314510" cy="494964"/>
            <a:chOff x="6998661" y="926763"/>
            <a:chExt cx="314510" cy="494964"/>
          </a:xfrm>
        </p:grpSpPr>
        <p:cxnSp>
          <p:nvCxnSpPr>
            <p:cNvPr id="589" name="Straight Connector 588">
              <a:extLst>
                <a:ext uri="{FF2B5EF4-FFF2-40B4-BE49-F238E27FC236}">
                  <a16:creationId xmlns:a16="http://schemas.microsoft.com/office/drawing/2014/main" id="{5EC13DDB-5D60-49D1-A2E4-0ADB7B713C8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0" name="Group 589">
              <a:extLst>
                <a:ext uri="{FF2B5EF4-FFF2-40B4-BE49-F238E27FC236}">
                  <a16:creationId xmlns:a16="http://schemas.microsoft.com/office/drawing/2014/main" id="{F3FAB48F-010D-48C9-B46E-DB5E4DFE9454}"/>
                </a:ext>
              </a:extLst>
            </p:cNvPr>
            <p:cNvGrpSpPr/>
            <p:nvPr/>
          </p:nvGrpSpPr>
          <p:grpSpPr>
            <a:xfrm>
              <a:off x="6998661" y="928608"/>
              <a:ext cx="314510" cy="493119"/>
              <a:chOff x="6998661" y="928608"/>
              <a:chExt cx="314510" cy="493119"/>
            </a:xfrm>
          </p:grpSpPr>
          <p:sp>
            <p:nvSpPr>
              <p:cNvPr id="591" name="TextBox 590">
                <a:extLst>
                  <a:ext uri="{FF2B5EF4-FFF2-40B4-BE49-F238E27FC236}">
                    <a16:creationId xmlns:a16="http://schemas.microsoft.com/office/drawing/2014/main" id="{98C35005-4D93-4D9B-BE21-46FBEF2B7041}"/>
                  </a:ext>
                </a:extLst>
              </p:cNvPr>
              <p:cNvSpPr txBox="1"/>
              <p:nvPr/>
            </p:nvSpPr>
            <p:spPr>
              <a:xfrm>
                <a:off x="6998661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592" name="Straight Connector 591">
                <a:extLst>
                  <a:ext uri="{FF2B5EF4-FFF2-40B4-BE49-F238E27FC236}">
                    <a16:creationId xmlns:a16="http://schemas.microsoft.com/office/drawing/2014/main" id="{230D61A7-F3B1-43F0-930A-CB9FDD33BC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93" name="Freeform 11">
            <a:extLst>
              <a:ext uri="{FF2B5EF4-FFF2-40B4-BE49-F238E27FC236}">
                <a16:creationId xmlns:a16="http://schemas.microsoft.com/office/drawing/2014/main" id="{8693CB14-D72B-4E78-9853-231E0486FB5C}"/>
              </a:ext>
            </a:extLst>
          </p:cNvPr>
          <p:cNvSpPr>
            <a:spLocks/>
          </p:cNvSpPr>
          <p:nvPr/>
        </p:nvSpPr>
        <p:spPr bwMode="auto">
          <a:xfrm>
            <a:off x="7151884" y="516921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94" name="Group 593">
            <a:extLst>
              <a:ext uri="{FF2B5EF4-FFF2-40B4-BE49-F238E27FC236}">
                <a16:creationId xmlns:a16="http://schemas.microsoft.com/office/drawing/2014/main" id="{CDF4E203-3D07-470D-9722-8B4A1C504A9E}"/>
              </a:ext>
            </a:extLst>
          </p:cNvPr>
          <p:cNvGrpSpPr/>
          <p:nvPr/>
        </p:nvGrpSpPr>
        <p:grpSpPr>
          <a:xfrm>
            <a:off x="7834684" y="5379660"/>
            <a:ext cx="444352" cy="494964"/>
            <a:chOff x="6947149" y="926763"/>
            <a:chExt cx="444352" cy="494964"/>
          </a:xfrm>
        </p:grpSpPr>
        <p:cxnSp>
          <p:nvCxnSpPr>
            <p:cNvPr id="595" name="Straight Connector 594">
              <a:extLst>
                <a:ext uri="{FF2B5EF4-FFF2-40B4-BE49-F238E27FC236}">
                  <a16:creationId xmlns:a16="http://schemas.microsoft.com/office/drawing/2014/main" id="{DA155723-B374-4AE4-A184-AC9BFCD8597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21110768-1A1D-447A-8E24-8D2CEB28261B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597" name="TextBox 596">
                <a:extLst>
                  <a:ext uri="{FF2B5EF4-FFF2-40B4-BE49-F238E27FC236}">
                    <a16:creationId xmlns:a16="http://schemas.microsoft.com/office/drawing/2014/main" id="{A63A33A6-BAA6-4211-8F8C-DA48CDC6097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</a:t>
                </a:r>
              </a:p>
            </p:txBody>
          </p:sp>
          <p:cxnSp>
            <p:nvCxnSpPr>
              <p:cNvPr id="598" name="Straight Connector 597">
                <a:extLst>
                  <a:ext uri="{FF2B5EF4-FFF2-40B4-BE49-F238E27FC236}">
                    <a16:creationId xmlns:a16="http://schemas.microsoft.com/office/drawing/2014/main" id="{7F83FD86-542B-4785-9EB7-475E300CBC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99" name="Freeform 11">
            <a:extLst>
              <a:ext uri="{FF2B5EF4-FFF2-40B4-BE49-F238E27FC236}">
                <a16:creationId xmlns:a16="http://schemas.microsoft.com/office/drawing/2014/main" id="{3753F809-7275-4008-A65E-45172FE00B28}"/>
              </a:ext>
            </a:extLst>
          </p:cNvPr>
          <p:cNvSpPr>
            <a:spLocks/>
          </p:cNvSpPr>
          <p:nvPr/>
        </p:nvSpPr>
        <p:spPr bwMode="auto">
          <a:xfrm>
            <a:off x="8046740" y="517566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00" name="Group 599">
            <a:extLst>
              <a:ext uri="{FF2B5EF4-FFF2-40B4-BE49-F238E27FC236}">
                <a16:creationId xmlns:a16="http://schemas.microsoft.com/office/drawing/2014/main" id="{C55CF3F3-F715-49EE-8AF0-9AF4CD9AAB67}"/>
              </a:ext>
            </a:extLst>
          </p:cNvPr>
          <p:cNvGrpSpPr/>
          <p:nvPr/>
        </p:nvGrpSpPr>
        <p:grpSpPr>
          <a:xfrm>
            <a:off x="8729540" y="5386117"/>
            <a:ext cx="444352" cy="494964"/>
            <a:chOff x="6947149" y="926763"/>
            <a:chExt cx="444352" cy="494964"/>
          </a:xfrm>
        </p:grpSpPr>
        <p:cxnSp>
          <p:nvCxnSpPr>
            <p:cNvPr id="601" name="Straight Connector 600">
              <a:extLst>
                <a:ext uri="{FF2B5EF4-FFF2-40B4-BE49-F238E27FC236}">
                  <a16:creationId xmlns:a16="http://schemas.microsoft.com/office/drawing/2014/main" id="{70E22880-6419-4A39-949C-1C56E40F441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2" name="Group 601">
              <a:extLst>
                <a:ext uri="{FF2B5EF4-FFF2-40B4-BE49-F238E27FC236}">
                  <a16:creationId xmlns:a16="http://schemas.microsoft.com/office/drawing/2014/main" id="{6AF0CFC1-DCC1-4D4E-A37F-742DF345DC6D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603" name="TextBox 602">
                <a:extLst>
                  <a:ext uri="{FF2B5EF4-FFF2-40B4-BE49-F238E27FC236}">
                    <a16:creationId xmlns:a16="http://schemas.microsoft.com/office/drawing/2014/main" id="{EE329A80-FACD-474C-B483-7C85AC5CC16E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604" name="Straight Connector 603">
                <a:extLst>
                  <a:ext uri="{FF2B5EF4-FFF2-40B4-BE49-F238E27FC236}">
                    <a16:creationId xmlns:a16="http://schemas.microsoft.com/office/drawing/2014/main" id="{7B3228B0-85AB-4A05-B575-1DD25A15D3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05" name="Freeform 11">
            <a:extLst>
              <a:ext uri="{FF2B5EF4-FFF2-40B4-BE49-F238E27FC236}">
                <a16:creationId xmlns:a16="http://schemas.microsoft.com/office/drawing/2014/main" id="{54039765-3522-464F-8EE2-14BA8E01928C}"/>
              </a:ext>
            </a:extLst>
          </p:cNvPr>
          <p:cNvSpPr>
            <a:spLocks/>
          </p:cNvSpPr>
          <p:nvPr/>
        </p:nvSpPr>
        <p:spPr bwMode="auto">
          <a:xfrm>
            <a:off x="8943904" y="517660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06" name="Group 605">
            <a:extLst>
              <a:ext uri="{FF2B5EF4-FFF2-40B4-BE49-F238E27FC236}">
                <a16:creationId xmlns:a16="http://schemas.microsoft.com/office/drawing/2014/main" id="{1D9895FF-0EA5-4126-80A9-72A132A00B2E}"/>
              </a:ext>
            </a:extLst>
          </p:cNvPr>
          <p:cNvGrpSpPr/>
          <p:nvPr/>
        </p:nvGrpSpPr>
        <p:grpSpPr>
          <a:xfrm>
            <a:off x="9626704" y="5387051"/>
            <a:ext cx="444352" cy="494964"/>
            <a:chOff x="6947149" y="926763"/>
            <a:chExt cx="444352" cy="494964"/>
          </a:xfrm>
        </p:grpSpPr>
        <p:cxnSp>
          <p:nvCxnSpPr>
            <p:cNvPr id="607" name="Straight Connector 606">
              <a:extLst>
                <a:ext uri="{FF2B5EF4-FFF2-40B4-BE49-F238E27FC236}">
                  <a16:creationId xmlns:a16="http://schemas.microsoft.com/office/drawing/2014/main" id="{BA33C8E1-FAFD-4BCC-806C-7BC3E88C773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7C7F990F-93BA-4AD7-BDE0-4316D8EAF47F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609" name="TextBox 608">
                <a:extLst>
                  <a:ext uri="{FF2B5EF4-FFF2-40B4-BE49-F238E27FC236}">
                    <a16:creationId xmlns:a16="http://schemas.microsoft.com/office/drawing/2014/main" id="{854DC0B6-4678-4501-B086-5C3FFF28433F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</a:t>
                </a:r>
              </a:p>
            </p:txBody>
          </p:sp>
          <p:cxnSp>
            <p:nvCxnSpPr>
              <p:cNvPr id="610" name="Straight Connector 609">
                <a:extLst>
                  <a:ext uri="{FF2B5EF4-FFF2-40B4-BE49-F238E27FC236}">
                    <a16:creationId xmlns:a16="http://schemas.microsoft.com/office/drawing/2014/main" id="{F34ACB22-DD6D-4608-BA13-A512C2C42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11" name="Freeform 11">
            <a:extLst>
              <a:ext uri="{FF2B5EF4-FFF2-40B4-BE49-F238E27FC236}">
                <a16:creationId xmlns:a16="http://schemas.microsoft.com/office/drawing/2014/main" id="{151551FE-A9F6-4714-9CD2-6838977AC46F}"/>
              </a:ext>
            </a:extLst>
          </p:cNvPr>
          <p:cNvSpPr>
            <a:spLocks/>
          </p:cNvSpPr>
          <p:nvPr/>
        </p:nvSpPr>
        <p:spPr bwMode="auto">
          <a:xfrm>
            <a:off x="9834651" y="517979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12" name="Group 611">
            <a:extLst>
              <a:ext uri="{FF2B5EF4-FFF2-40B4-BE49-F238E27FC236}">
                <a16:creationId xmlns:a16="http://schemas.microsoft.com/office/drawing/2014/main" id="{A5B6ED93-35B6-4CD9-964A-590C85EC2C5E}"/>
              </a:ext>
            </a:extLst>
          </p:cNvPr>
          <p:cNvGrpSpPr/>
          <p:nvPr/>
        </p:nvGrpSpPr>
        <p:grpSpPr>
          <a:xfrm>
            <a:off x="10517451" y="5390244"/>
            <a:ext cx="444352" cy="494964"/>
            <a:chOff x="6947149" y="926763"/>
            <a:chExt cx="444352" cy="494964"/>
          </a:xfrm>
        </p:grpSpPr>
        <p:cxnSp>
          <p:nvCxnSpPr>
            <p:cNvPr id="613" name="Straight Connector 612">
              <a:extLst>
                <a:ext uri="{FF2B5EF4-FFF2-40B4-BE49-F238E27FC236}">
                  <a16:creationId xmlns:a16="http://schemas.microsoft.com/office/drawing/2014/main" id="{BC37F0B1-5146-4026-A724-ECB774EBFF5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14" name="Group 613">
              <a:extLst>
                <a:ext uri="{FF2B5EF4-FFF2-40B4-BE49-F238E27FC236}">
                  <a16:creationId xmlns:a16="http://schemas.microsoft.com/office/drawing/2014/main" id="{06E23A49-5819-49E3-AA3E-8B88F35BFE8D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615" name="TextBox 614">
                <a:extLst>
                  <a:ext uri="{FF2B5EF4-FFF2-40B4-BE49-F238E27FC236}">
                    <a16:creationId xmlns:a16="http://schemas.microsoft.com/office/drawing/2014/main" id="{7C6E4A9B-4A89-4B0E-A85F-28A71E0BDBD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</a:t>
                </a:r>
              </a:p>
            </p:txBody>
          </p:sp>
          <p:cxnSp>
            <p:nvCxnSpPr>
              <p:cNvPr id="616" name="Straight Connector 615">
                <a:extLst>
                  <a:ext uri="{FF2B5EF4-FFF2-40B4-BE49-F238E27FC236}">
                    <a16:creationId xmlns:a16="http://schemas.microsoft.com/office/drawing/2014/main" id="{C4C5F717-C91C-4E18-88EB-7C9F97CFE2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23" name="Oval 622">
            <a:extLst>
              <a:ext uri="{FF2B5EF4-FFF2-40B4-BE49-F238E27FC236}">
                <a16:creationId xmlns:a16="http://schemas.microsoft.com/office/drawing/2014/main" id="{8F5DC0CA-DF75-4582-AC69-991CFB9CCAC5}"/>
              </a:ext>
            </a:extLst>
          </p:cNvPr>
          <p:cNvSpPr/>
          <p:nvPr/>
        </p:nvSpPr>
        <p:spPr>
          <a:xfrm>
            <a:off x="3501510" y="5234548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90" name="Group 91">
            <a:extLst>
              <a:ext uri="{FF2B5EF4-FFF2-40B4-BE49-F238E27FC236}">
                <a16:creationId xmlns:a16="http://schemas.microsoft.com/office/drawing/2014/main" id="{C4E464D5-29EA-4250-A6A7-9F07897643C7}"/>
              </a:ext>
            </a:extLst>
          </p:cNvPr>
          <p:cNvGrpSpPr/>
          <p:nvPr/>
        </p:nvGrpSpPr>
        <p:grpSpPr>
          <a:xfrm>
            <a:off x="5371950" y="425023"/>
            <a:ext cx="446393" cy="479154"/>
            <a:chOff x="7395283" y="5821043"/>
            <a:chExt cx="205894" cy="512761"/>
          </a:xfrm>
        </p:grpSpPr>
        <p:sp>
          <p:nvSpPr>
            <p:cNvPr id="291" name="Freeform 11">
              <a:extLst>
                <a:ext uri="{FF2B5EF4-FFF2-40B4-BE49-F238E27FC236}">
                  <a16:creationId xmlns:a16="http://schemas.microsoft.com/office/drawing/2014/main" id="{87E10CC6-08EE-4752-9A82-82CB5AEA1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92" name="Rectangle 291">
              <a:extLst>
                <a:ext uri="{FF2B5EF4-FFF2-40B4-BE49-F238E27FC236}">
                  <a16:creationId xmlns:a16="http://schemas.microsoft.com/office/drawing/2014/main" id="{98C1A1C1-8764-4A91-A2FD-3B36DAB34A9E}"/>
                </a:ext>
              </a:extLst>
            </p:cNvPr>
            <p:cNvSpPr/>
            <p:nvPr/>
          </p:nvSpPr>
          <p:spPr>
            <a:xfrm>
              <a:off x="7395825" y="5821043"/>
              <a:ext cx="19853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FF0000"/>
                  </a:solidFill>
                </a:rPr>
                <a:t>+3</a:t>
              </a:r>
            </a:p>
          </p:txBody>
        </p:sp>
      </p:grpSp>
      <p:grpSp>
        <p:nvGrpSpPr>
          <p:cNvPr id="308" name="Group 91">
            <a:extLst>
              <a:ext uri="{FF2B5EF4-FFF2-40B4-BE49-F238E27FC236}">
                <a16:creationId xmlns:a16="http://schemas.microsoft.com/office/drawing/2014/main" id="{5759E447-8DE8-48A0-8D8E-6D6FF6022E1D}"/>
              </a:ext>
            </a:extLst>
          </p:cNvPr>
          <p:cNvGrpSpPr/>
          <p:nvPr/>
        </p:nvGrpSpPr>
        <p:grpSpPr>
          <a:xfrm>
            <a:off x="6260098" y="2658171"/>
            <a:ext cx="446393" cy="479154"/>
            <a:chOff x="7395283" y="5821043"/>
            <a:chExt cx="205894" cy="512761"/>
          </a:xfrm>
        </p:grpSpPr>
        <p:sp>
          <p:nvSpPr>
            <p:cNvPr id="309" name="Freeform 11">
              <a:extLst>
                <a:ext uri="{FF2B5EF4-FFF2-40B4-BE49-F238E27FC236}">
                  <a16:creationId xmlns:a16="http://schemas.microsoft.com/office/drawing/2014/main" id="{DB953AE8-1448-4D6E-A4E1-32BCD9389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id="{877EBBB7-EFB9-40A7-B84B-7337A870CBF6}"/>
                </a:ext>
              </a:extLst>
            </p:cNvPr>
            <p:cNvSpPr/>
            <p:nvPr/>
          </p:nvSpPr>
          <p:spPr>
            <a:xfrm>
              <a:off x="7395825" y="5821043"/>
              <a:ext cx="19853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FF0000"/>
                  </a:solidFill>
                </a:rPr>
                <a:t>+3</a:t>
              </a:r>
            </a:p>
          </p:txBody>
        </p:sp>
      </p:grpSp>
      <p:grpSp>
        <p:nvGrpSpPr>
          <p:cNvPr id="321" name="Group 91">
            <a:extLst>
              <a:ext uri="{FF2B5EF4-FFF2-40B4-BE49-F238E27FC236}">
                <a16:creationId xmlns:a16="http://schemas.microsoft.com/office/drawing/2014/main" id="{FA698787-8F18-4AA4-999B-24453D0348A7}"/>
              </a:ext>
            </a:extLst>
          </p:cNvPr>
          <p:cNvGrpSpPr/>
          <p:nvPr/>
        </p:nvGrpSpPr>
        <p:grpSpPr>
          <a:xfrm>
            <a:off x="9840433" y="4885625"/>
            <a:ext cx="446393" cy="479154"/>
            <a:chOff x="7395283" y="5821043"/>
            <a:chExt cx="205894" cy="512761"/>
          </a:xfrm>
        </p:grpSpPr>
        <p:sp>
          <p:nvSpPr>
            <p:cNvPr id="322" name="Freeform 11">
              <a:extLst>
                <a:ext uri="{FF2B5EF4-FFF2-40B4-BE49-F238E27FC236}">
                  <a16:creationId xmlns:a16="http://schemas.microsoft.com/office/drawing/2014/main" id="{15238A1F-94A6-438A-9B65-10FB8634A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323" name="Rectangle 322">
              <a:extLst>
                <a:ext uri="{FF2B5EF4-FFF2-40B4-BE49-F238E27FC236}">
                  <a16:creationId xmlns:a16="http://schemas.microsoft.com/office/drawing/2014/main" id="{E84F0904-95F2-48A7-A97F-5E8196CDA80A}"/>
                </a:ext>
              </a:extLst>
            </p:cNvPr>
            <p:cNvSpPr/>
            <p:nvPr/>
          </p:nvSpPr>
          <p:spPr>
            <a:xfrm>
              <a:off x="7395825" y="5821043"/>
              <a:ext cx="19853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FF0000"/>
                  </a:solidFill>
                </a:rPr>
                <a:t>+1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6337179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26 3.33333E-6 L -0.03685 0.02314 " pathEditMode="relative" rAng="0" ptsTypes="AA">
                                      <p:cBhvr>
                                        <p:cTn id="6" dur="1000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62" y="1157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26 3.33333E-6 L -0.07344 0.04537 " pathEditMode="relative" rAng="0" ptsTypes="AA">
                                      <p:cBhvr>
                                        <p:cTn id="8" dur="1000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85" y="226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26 0.00047 L -0.1112 0.06621 " pathEditMode="relative" rAng="0" ptsTypes="AA">
                                      <p:cBhvr>
                                        <p:cTn id="10" dur="1000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573" y="328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26 3.7037E-7 L -0.03685 0.02315 " pathEditMode="relative" rAng="0" ptsTypes="AA">
                                      <p:cBhvr>
                                        <p:cTn id="25" dur="1000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62" y="1157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26 3.7037E-7 L -0.07344 0.04537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85" y="2269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26 0.00046 L -0.1112 0.0662 " pathEditMode="relative" rAng="0" ptsTypes="AA">
                                      <p:cBhvr>
                                        <p:cTn id="29" dur="1000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573" y="328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-4.81481E-6 L -0.14714 0.08889 " pathEditMode="relative" rAng="0" ptsTypes="AA">
                                      <p:cBhvr>
                                        <p:cTn id="49" dur="10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357" y="444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4.81481E-6 L -0.11133 0.0676 " pathEditMode="relative" rAng="0" ptsTypes="AA">
                                      <p:cBhvr>
                                        <p:cTn id="51" dur="1000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573" y="3380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2.22222E-6 L -0.07357 0.04444 " pathEditMode="relative" rAng="0" ptsTypes="AA">
                                      <p:cBhvr>
                                        <p:cTn id="53" dur="10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85" y="2222"/>
                                    </p:animMotion>
                                  </p:childTnLst>
                                </p:cTn>
                              </p:par>
                              <p:par>
                                <p:cTn id="5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2.22222E-6 L -0.03698 0.02338 " pathEditMode="relative" rAng="0" ptsTypes="AA">
                                      <p:cBhvr>
                                        <p:cTn id="55" dur="1000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9" y="115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000"/>
                            </p:stCondLst>
                            <p:childTnLst>
                              <p:par>
                                <p:cTn id="5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7.40741E-7 L -0.14714 0.08889 " pathEditMode="relative" rAng="0" ptsTypes="AA">
                                      <p:cBhvr>
                                        <p:cTn id="72" dur="1000" fill="hold"/>
                                        <p:tgtEl>
                                          <p:spTgt spid="4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357" y="4444"/>
                                    </p:animMotion>
                                  </p:childTnLst>
                                </p:cTn>
                              </p:par>
                              <p:par>
                                <p:cTn id="7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7.40741E-7 L -0.11133 0.06759 " pathEditMode="relative" rAng="0" ptsTypes="AA">
                                      <p:cBhvr>
                                        <p:cTn id="74" dur="1000" fill="hold"/>
                                        <p:tgtEl>
                                          <p:spTgt spid="4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573" y="3380"/>
                                    </p:animMotion>
                                  </p:childTnLst>
                                </p:cTn>
                              </p:par>
                              <p:par>
                                <p:cTn id="7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-3.7037E-6 L -0.07357 0.04445 " pathEditMode="relative" rAng="0" ptsTypes="AA">
                                      <p:cBhvr>
                                        <p:cTn id="76" dur="1000" fill="hold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85" y="2222"/>
                                    </p:animMotion>
                                  </p:childTnLst>
                                </p:cTn>
                              </p:par>
                              <p:par>
                                <p:cTn id="7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3.7037E-6 L -0.03698 0.02338 " pathEditMode="relative" rAng="0" ptsTypes="AA">
                                      <p:cBhvr>
                                        <p:cTn id="78" dur="1000" fill="hold"/>
                                        <p:tgtEl>
                                          <p:spTgt spid="4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9" y="115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000"/>
                            </p:stCondLst>
                            <p:childTnLst>
                              <p:par>
                                <p:cTn id="8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2.22222E-6 L -0.14713 0.08889 " pathEditMode="relative" rAng="0" ptsTypes="AA">
                                      <p:cBhvr>
                                        <p:cTn id="95" dur="1000" fill="hold"/>
                                        <p:tgtEl>
                                          <p:spTgt spid="4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357" y="4444"/>
                                    </p:animMotion>
                                  </p:childTnLst>
                                </p:cTn>
                              </p:par>
                              <p:par>
                                <p:cTn id="9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2.22222E-6 L -0.11132 0.06759 " pathEditMode="relative" rAng="0" ptsTypes="AA">
                                      <p:cBhvr>
                                        <p:cTn id="97" dur="1000" fill="hold"/>
                                        <p:tgtEl>
                                          <p:spTgt spid="4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573" y="3380"/>
                                    </p:animMotion>
                                  </p:childTnLst>
                                </p:cTn>
                              </p:par>
                              <p:par>
                                <p:cTn id="9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5833E-6 4.81481E-6 L -0.07356 0.04444 " pathEditMode="relative" rAng="0" ptsTypes="AA">
                                      <p:cBhvr>
                                        <p:cTn id="99" dur="1000" fill="hold"/>
                                        <p:tgtEl>
                                          <p:spTgt spid="4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85" y="2222"/>
                                    </p:animMotion>
                                  </p:childTnLst>
                                </p:cTn>
                              </p:par>
                              <p:par>
                                <p:cTn id="10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4.81481E-6 L -0.03698 0.02337 " pathEditMode="relative" rAng="0" ptsTypes="AA">
                                      <p:cBhvr>
                                        <p:cTn id="101" dur="1000" fill="hold"/>
                                        <p:tgtEl>
                                          <p:spTgt spid="4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9" y="115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1000"/>
                            </p:stCondLst>
                            <p:childTnLst>
                              <p:par>
                                <p:cTn id="103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7.40741E-7 L -0.03685 0.02245 " pathEditMode="relative" rAng="0" ptsTypes="AA">
                                      <p:cBhvr>
                                        <p:cTn id="123" dur="1000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9" y="11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000"/>
                            </p:stCondLst>
                            <p:childTnLst>
                              <p:par>
                                <p:cTn id="125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4 7.40741E-7 L -0.03685 0.02245 " pathEditMode="relative" rAng="0" ptsTypes="AA">
                                      <p:cBhvr>
                                        <p:cTn id="134" dur="1000" fill="hold"/>
                                        <p:tgtEl>
                                          <p:spTgt spid="4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9" y="11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1000"/>
                            </p:stCondLst>
                            <p:childTnLst>
                              <p:par>
                                <p:cTn id="136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4 -2.22222E-6 L -0.03685 0.02246 " pathEditMode="relative" rAng="0" ptsTypes="AA">
                                      <p:cBhvr>
                                        <p:cTn id="145" dur="1000" fill="hold"/>
                                        <p:tgtEl>
                                          <p:spTgt spid="4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9" y="11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1000"/>
                            </p:stCondLst>
                            <p:childTnLst>
                              <p:par>
                                <p:cTn id="14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2.22222E-6 L -0.03685 0.02246 " pathEditMode="relative" rAng="0" ptsTypes="AA">
                                      <p:cBhvr>
                                        <p:cTn id="156" dur="1000" fill="hold"/>
                                        <p:tgtEl>
                                          <p:spTgt spid="4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9" y="11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1000"/>
                            </p:stCondLst>
                            <p:childTnLst>
                              <p:par>
                                <p:cTn id="158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7.40741E-7 L -0.03685 0.02245 " pathEditMode="relative" rAng="0" ptsTypes="AA">
                                      <p:cBhvr>
                                        <p:cTn id="167" dur="1000" fill="hold"/>
                                        <p:tgtEl>
                                          <p:spTgt spid="4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9" y="11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00"/>
                            </p:stCondLst>
                            <p:childTnLst>
                              <p:par>
                                <p:cTn id="169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7.40741E-7 L -0.03685 0.02245 " pathEditMode="relative" rAng="0" ptsTypes="AA">
                                      <p:cBhvr>
                                        <p:cTn id="178" dur="1000" fill="hold"/>
                                        <p:tgtEl>
                                          <p:spTgt spid="4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9" y="11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1000"/>
                            </p:stCondLst>
                            <p:childTnLst>
                              <p:par>
                                <p:cTn id="18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2.22222E-6 L -0.03685 0.02246 " pathEditMode="relative" rAng="0" ptsTypes="AA">
                                      <p:cBhvr>
                                        <p:cTn id="189" dur="1000" fill="hold"/>
                                        <p:tgtEl>
                                          <p:spTgt spid="4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9" y="11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0" fill="hold">
                            <p:stCondLst>
                              <p:cond delay="1000"/>
                            </p:stCondLst>
                            <p:childTnLst>
                              <p:par>
                                <p:cTn id="19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7" fill="hold">
                      <p:stCondLst>
                        <p:cond delay="indefinite"/>
                      </p:stCondLst>
                      <p:childTnLst>
                        <p:par>
                          <p:cTn id="198" fill="hold">
                            <p:stCondLst>
                              <p:cond delay="0"/>
                            </p:stCondLst>
                            <p:childTnLst>
                              <p:par>
                                <p:cTn id="1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" dur="500"/>
                                        <p:tgtEl>
                                          <p:spTgt spid="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0" fill="hold">
                      <p:stCondLst>
                        <p:cond delay="indefinite"/>
                      </p:stCondLst>
                      <p:childTnLst>
                        <p:par>
                          <p:cTn id="211" fill="hold">
                            <p:stCondLst>
                              <p:cond delay="0"/>
                            </p:stCondLst>
                            <p:childTnLst>
                              <p:par>
                                <p:cTn id="212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3.7037E-6 L 0.01927 -0.03797 C 0.02331 -0.0463 0.0293 -0.05047 0.03581 -0.05047 C 0.04297 -0.05047 0.04883 -0.0463 0.05286 -0.03797 L 0.07253 3.7037E-6 " pathEditMode="relative" rAng="0" ptsTypes="AAAAA">
                                      <p:cBhvr>
                                        <p:cTn id="213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1000"/>
                            </p:stCondLst>
                            <p:childTnLst>
                              <p:par>
                                <p:cTn id="2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7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8" fill="hold">
                            <p:stCondLst>
                              <p:cond delay="1500"/>
                            </p:stCondLst>
                            <p:childTnLst>
                              <p:par>
                                <p:cTn id="2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2" fill="hold">
                      <p:stCondLst>
                        <p:cond delay="indefinite"/>
                      </p:stCondLst>
                      <p:childTnLst>
                        <p:par>
                          <p:cTn id="223" fill="hold">
                            <p:stCondLst>
                              <p:cond delay="0"/>
                            </p:stCondLst>
                            <p:childTnLst>
                              <p:par>
                                <p:cTn id="224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3.7037E-6 L 0.0918 -0.03774 C 0.09596 -0.04607 0.10221 -0.05047 0.10846 -0.05047 C 0.11588 -0.05047 0.12174 -0.04607 0.12578 -0.03774 L 0.14583 3.7037E-6 " pathEditMode="relative" rAng="0" ptsTypes="AAAAA">
                                      <p:cBhvr>
                                        <p:cTn id="225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9" dur="500"/>
                                        <p:tgtEl>
                                          <p:spTgt spid="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0" fill="hold">
                            <p:stCondLst>
                              <p:cond delay="1500"/>
                            </p:stCondLst>
                            <p:childTnLst>
                              <p:par>
                                <p:cTn id="2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3" dur="500"/>
                                        <p:tgtEl>
                                          <p:spTgt spid="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4" fill="hold">
                      <p:stCondLst>
                        <p:cond delay="indefinite"/>
                      </p:stCondLst>
                      <p:childTnLst>
                        <p:par>
                          <p:cTn id="235" fill="hold">
                            <p:stCondLst>
                              <p:cond delay="0"/>
                            </p:stCondLst>
                            <p:childTnLst>
                              <p:par>
                                <p:cTn id="236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3.7037E-6 L 0.16575 -0.0382 C 0.17005 -0.0463 0.1763 -0.05047 0.18281 -0.05047 C 0.19036 -0.05047 0.19635 -0.0463 0.20052 -0.0382 L 0.2207 3.7037E-6 " pathEditMode="relative" rAng="0" ptsTypes="AAAAA">
                                      <p:cBhvr>
                                        <p:cTn id="237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8" fill="hold">
                            <p:stCondLst>
                              <p:cond delay="1000"/>
                            </p:stCondLst>
                            <p:childTnLst>
                              <p:par>
                                <p:cTn id="2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1" dur="5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2" fill="hold">
                            <p:stCondLst>
                              <p:cond delay="1500"/>
                            </p:stCondLst>
                            <p:childTnLst>
                              <p:par>
                                <p:cTn id="2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5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6" fill="hold">
                      <p:stCondLst>
                        <p:cond delay="indefinite"/>
                      </p:stCondLst>
                      <p:childTnLst>
                        <p:par>
                          <p:cTn id="247" fill="hold">
                            <p:stCondLst>
                              <p:cond delay="0"/>
                            </p:stCondLst>
                            <p:childTnLst>
                              <p:par>
                                <p:cTn id="24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9" dur="5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2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4" presetID="10" presetClass="exit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5" dur="500"/>
                                        <p:tgtEl>
                                          <p:spTgt spid="5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7" fill="hold">
                      <p:stCondLst>
                        <p:cond delay="indefinite"/>
                      </p:stCondLst>
                      <p:childTnLst>
                        <p:par>
                          <p:cTn id="258" fill="hold">
                            <p:stCondLst>
                              <p:cond delay="0"/>
                            </p:stCondLst>
                            <p:childTnLst>
                              <p:par>
                                <p:cTn id="259" presetID="17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1" dur="5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2" dur="5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5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4" dur="5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5" fill="hold">
                            <p:stCondLst>
                              <p:cond delay="500"/>
                            </p:stCondLst>
                            <p:childTnLst>
                              <p:par>
                                <p:cTn id="26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8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9" fill="hold">
                      <p:stCondLst>
                        <p:cond delay="indefinite"/>
                      </p:stCondLst>
                      <p:childTnLst>
                        <p:par>
                          <p:cTn id="270" fill="hold">
                            <p:stCondLst>
                              <p:cond delay="0"/>
                            </p:stCondLst>
                            <p:childTnLst>
                              <p:par>
                                <p:cTn id="27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500"/>
                                        <p:tgtEl>
                                          <p:spTgt spid="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7" fill="hold">
                      <p:stCondLst>
                        <p:cond delay="indefinite"/>
                      </p:stCondLst>
                      <p:childTnLst>
                        <p:par>
                          <p:cTn id="278" fill="hold">
                            <p:stCondLst>
                              <p:cond delay="0"/>
                            </p:stCondLst>
                            <p:childTnLst>
                              <p:par>
                                <p:cTn id="279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4.81481E-6 L 0.01927 -0.03797 C 0.02331 -0.0463 0.0293 -0.05047 0.03581 -0.05047 C 0.04297 -0.05047 0.04883 -0.0463 0.05286 -0.03797 L 0.07252 4.81481E-6 " pathEditMode="relative" rAng="0" ptsTypes="AAAAA">
                                      <p:cBhvr>
                                        <p:cTn id="280" dur="1000" fill="hold"/>
                                        <p:tgtEl>
                                          <p:spTgt spid="5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1" fill="hold">
                            <p:stCondLst>
                              <p:cond delay="1000"/>
                            </p:stCondLst>
                            <p:childTnLst>
                              <p:par>
                                <p:cTn id="28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4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5" fill="hold">
                            <p:stCondLst>
                              <p:cond delay="1500"/>
                            </p:stCondLst>
                            <p:childTnLst>
                              <p:par>
                                <p:cTn id="28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8" dur="500"/>
                                        <p:tgtEl>
                                          <p:spTgt spid="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9" fill="hold">
                      <p:stCondLst>
                        <p:cond delay="indefinite"/>
                      </p:stCondLst>
                      <p:childTnLst>
                        <p:par>
                          <p:cTn id="290" fill="hold">
                            <p:stCondLst>
                              <p:cond delay="0"/>
                            </p:stCondLst>
                            <p:childTnLst>
                              <p:par>
                                <p:cTn id="291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4.81481E-6 L 0.0918 -0.03774 C 0.09596 -0.04607 0.10221 -0.05047 0.10846 -0.05047 C 0.11588 -0.05047 0.12174 -0.04607 0.12578 -0.03774 L 0.14583 4.81481E-6 " pathEditMode="relative" rAng="0" ptsTypes="AAAAA">
                                      <p:cBhvr>
                                        <p:cTn id="292" dur="1000" fill="hold"/>
                                        <p:tgtEl>
                                          <p:spTgt spid="5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3" fill="hold">
                            <p:stCondLst>
                              <p:cond delay="1000"/>
                            </p:stCondLst>
                            <p:childTnLst>
                              <p:par>
                                <p:cTn id="29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6" dur="500"/>
                                        <p:tgtEl>
                                          <p:spTgt spid="5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7" fill="hold">
                            <p:stCondLst>
                              <p:cond delay="1500"/>
                            </p:stCondLst>
                            <p:childTnLst>
                              <p:par>
                                <p:cTn id="29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0" dur="500"/>
                                        <p:tgtEl>
                                          <p:spTgt spid="5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1" fill="hold">
                      <p:stCondLst>
                        <p:cond delay="indefinite"/>
                      </p:stCondLst>
                      <p:childTnLst>
                        <p:par>
                          <p:cTn id="302" fill="hold">
                            <p:stCondLst>
                              <p:cond delay="0"/>
                            </p:stCondLst>
                            <p:childTnLst>
                              <p:par>
                                <p:cTn id="303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4.81481E-6 L 0.16575 -0.0382 C 0.17005 -0.0463 0.1763 -0.05047 0.18281 -0.05047 C 0.19036 -0.05047 0.19635 -0.0463 0.20052 -0.0382 L 0.2207 4.81481E-6 " pathEditMode="relative" rAng="0" ptsTypes="AAAAA">
                                      <p:cBhvr>
                                        <p:cTn id="304" dur="1000" fill="hold"/>
                                        <p:tgtEl>
                                          <p:spTgt spid="5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5" fill="hold">
                            <p:stCondLst>
                              <p:cond delay="1000"/>
                            </p:stCondLst>
                            <p:childTnLst>
                              <p:par>
                                <p:cTn id="3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8" dur="5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9" fill="hold">
                            <p:stCondLst>
                              <p:cond delay="1500"/>
                            </p:stCondLst>
                            <p:childTnLst>
                              <p:par>
                                <p:cTn id="3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2" dur="500"/>
                                        <p:tgtEl>
                                          <p:spTgt spid="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3" fill="hold">
                      <p:stCondLst>
                        <p:cond delay="indefinite"/>
                      </p:stCondLst>
                      <p:childTnLst>
                        <p:par>
                          <p:cTn id="314" fill="hold">
                            <p:stCondLst>
                              <p:cond delay="0"/>
                            </p:stCondLst>
                            <p:childTnLst>
                              <p:par>
                                <p:cTn id="315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4.81481E-6 L 0.2401 -0.03843 C 0.24401 -0.047 0.25026 -0.05116 0.25677 -0.05116 C 0.26419 -0.05116 0.27005 -0.047 0.27396 -0.03843 L 0.29388 4.81481E-6 " pathEditMode="relative" rAng="0" ptsTypes="AAAAA">
                                      <p:cBhvr>
                                        <p:cTn id="316" dur="1000" fill="hold"/>
                                        <p:tgtEl>
                                          <p:spTgt spid="5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7" fill="hold">
                            <p:stCondLst>
                              <p:cond delay="1000"/>
                            </p:stCondLst>
                            <p:childTnLst>
                              <p:par>
                                <p:cTn id="3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0" dur="500"/>
                                        <p:tgtEl>
                                          <p:spTgt spid="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4" dur="500"/>
                                        <p:tgtEl>
                                          <p:spTgt spid="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5" fill="hold">
                      <p:stCondLst>
                        <p:cond delay="indefinite"/>
                      </p:stCondLst>
                      <p:childTnLst>
                        <p:par>
                          <p:cTn id="326" fill="hold">
                            <p:stCondLst>
                              <p:cond delay="0"/>
                            </p:stCondLst>
                            <p:childTnLst>
                              <p:par>
                                <p:cTn id="32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8" dur="500"/>
                                        <p:tgtEl>
                                          <p:spTgt spid="5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1" dur="500"/>
                                        <p:tgtEl>
                                          <p:spTgt spid="5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10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4" dur="500"/>
                                        <p:tgtEl>
                                          <p:spTgt spid="5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6" fill="hold">
                      <p:stCondLst>
                        <p:cond delay="indefinite"/>
                      </p:stCondLst>
                      <p:childTnLst>
                        <p:par>
                          <p:cTn id="337" fill="hold">
                            <p:stCondLst>
                              <p:cond delay="0"/>
                            </p:stCondLst>
                            <p:childTnLst>
                              <p:par>
                                <p:cTn id="338" presetID="17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0" dur="5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5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5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5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500"/>
                            </p:stCondLst>
                            <p:childTnLst>
                              <p:par>
                                <p:cTn id="3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8" fill="hold">
                      <p:stCondLst>
                        <p:cond delay="indefinite"/>
                      </p:stCondLst>
                      <p:childTnLst>
                        <p:par>
                          <p:cTn id="349" fill="hold">
                            <p:stCondLst>
                              <p:cond delay="0"/>
                            </p:stCondLst>
                            <p:childTnLst>
                              <p:par>
                                <p:cTn id="3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2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5" dur="500"/>
                                        <p:tgtEl>
                                          <p:spTgt spid="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6" fill="hold">
                      <p:stCondLst>
                        <p:cond delay="indefinite"/>
                      </p:stCondLst>
                      <p:childTnLst>
                        <p:par>
                          <p:cTn id="357" fill="hold">
                            <p:stCondLst>
                              <p:cond delay="0"/>
                            </p:stCondLst>
                            <p:childTnLst>
                              <p:par>
                                <p:cTn id="358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1.85185E-6 L 0.01927 -0.03796 C 0.02331 -0.0463 0.0293 -0.05046 0.03581 -0.05046 C 0.04297 -0.05046 0.04883 -0.0463 0.05286 -0.03796 L 0.07252 1.85185E-6 " pathEditMode="relative" rAng="0" ptsTypes="AAAAA">
                                      <p:cBhvr>
                                        <p:cTn id="359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0" fill="hold">
                            <p:stCondLst>
                              <p:cond delay="1000"/>
                            </p:stCondLst>
                            <p:childTnLst>
                              <p:par>
                                <p:cTn id="3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3" dur="500"/>
                                        <p:tgtEl>
                                          <p:spTgt spid="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4" fill="hold">
                            <p:stCondLst>
                              <p:cond delay="1500"/>
                            </p:stCondLst>
                            <p:childTnLst>
                              <p:par>
                                <p:cTn id="3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7" dur="500"/>
                                        <p:tgtEl>
                                          <p:spTgt spid="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8" fill="hold">
                      <p:stCondLst>
                        <p:cond delay="indefinite"/>
                      </p:stCondLst>
                      <p:childTnLst>
                        <p:par>
                          <p:cTn id="369" fill="hold">
                            <p:stCondLst>
                              <p:cond delay="0"/>
                            </p:stCondLst>
                            <p:childTnLst>
                              <p:par>
                                <p:cTn id="370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1.85185E-6 L 0.0918 -0.03773 C 0.09596 -0.04607 0.10221 -0.05046 0.10846 -0.05046 C 0.11588 -0.05046 0.12174 -0.04607 0.12578 -0.03773 L 0.14583 1.85185E-6 " pathEditMode="relative" rAng="0" ptsTypes="AAAAA">
                                      <p:cBhvr>
                                        <p:cTn id="37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1000"/>
                            </p:stCondLst>
                            <p:childTnLst>
                              <p:par>
                                <p:cTn id="3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5" dur="500"/>
                                        <p:tgtEl>
                                          <p:spTgt spid="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6" fill="hold">
                            <p:stCondLst>
                              <p:cond delay="1500"/>
                            </p:stCondLst>
                            <p:childTnLst>
                              <p:par>
                                <p:cTn id="37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9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0" fill="hold">
                      <p:stCondLst>
                        <p:cond delay="indefinite"/>
                      </p:stCondLst>
                      <p:childTnLst>
                        <p:par>
                          <p:cTn id="381" fill="hold">
                            <p:stCondLst>
                              <p:cond delay="0"/>
                            </p:stCondLst>
                            <p:childTnLst>
                              <p:par>
                                <p:cTn id="382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1.85185E-6 L 0.16575 -0.0382 C 0.17005 -0.0463 0.1763 -0.05046 0.18281 -0.05046 C 0.19036 -0.05046 0.19635 -0.0463 0.20052 -0.0382 L 0.2207 1.85185E-6 " pathEditMode="relative" rAng="0" ptsTypes="AAAAA">
                                      <p:cBhvr>
                                        <p:cTn id="383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4" fill="hold">
                            <p:stCondLst>
                              <p:cond delay="1000"/>
                            </p:stCondLst>
                            <p:childTnLst>
                              <p:par>
                                <p:cTn id="3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7" dur="500"/>
                                        <p:tgtEl>
                                          <p:spTgt spid="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8" fill="hold">
                            <p:stCondLst>
                              <p:cond delay="1500"/>
                            </p:stCondLst>
                            <p:childTnLst>
                              <p:par>
                                <p:cTn id="3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1" dur="500"/>
                                        <p:tgtEl>
                                          <p:spTgt spid="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2" fill="hold">
                      <p:stCondLst>
                        <p:cond delay="indefinite"/>
                      </p:stCondLst>
                      <p:childTnLst>
                        <p:par>
                          <p:cTn id="393" fill="hold">
                            <p:stCondLst>
                              <p:cond delay="0"/>
                            </p:stCondLst>
                            <p:childTnLst>
                              <p:par>
                                <p:cTn id="394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1.85185E-6 L 0.2401 -0.03843 C 0.24401 -0.04699 0.25026 -0.05116 0.25677 -0.05116 C 0.26419 -0.05116 0.27005 -0.04699 0.27396 -0.03843 L 0.29388 1.85185E-6 " pathEditMode="relative" rAng="0" ptsTypes="AAAAA">
                                      <p:cBhvr>
                                        <p:cTn id="395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6" fill="hold">
                            <p:stCondLst>
                              <p:cond delay="1000"/>
                            </p:stCondLst>
                            <p:childTnLst>
                              <p:par>
                                <p:cTn id="3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9" dur="500"/>
                                        <p:tgtEl>
                                          <p:spTgt spid="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0" fill="hold">
                            <p:stCondLst>
                              <p:cond delay="1500"/>
                            </p:stCondLst>
                            <p:childTnLst>
                              <p:par>
                                <p:cTn id="40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3" dur="500"/>
                                        <p:tgtEl>
                                          <p:spTgt spid="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4" fill="hold">
                      <p:stCondLst>
                        <p:cond delay="indefinite"/>
                      </p:stCondLst>
                      <p:childTnLst>
                        <p:par>
                          <p:cTn id="405" fill="hold">
                            <p:stCondLst>
                              <p:cond delay="0"/>
                            </p:stCondLst>
                            <p:childTnLst>
                              <p:par>
                                <p:cTn id="406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1.85185E-6 L 0.31341 -0.03843 C 0.31745 -0.04722 0.3237 -0.05116 0.33008 -0.05116 C 0.33737 -0.05116 0.34336 -0.04722 0.34739 -0.03843 L 0.36719 1.85185E-6 " pathEditMode="relative" rAng="0" ptsTypes="AAAAA">
                                      <p:cBhvr>
                                        <p:cTn id="407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8" fill="hold">
                            <p:stCondLst>
                              <p:cond delay="1000"/>
                            </p:stCondLst>
                            <p:childTnLst>
                              <p:par>
                                <p:cTn id="4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1" dur="500"/>
                                        <p:tgtEl>
                                          <p:spTgt spid="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2" fill="hold">
                            <p:stCondLst>
                              <p:cond delay="1500"/>
                            </p:stCondLst>
                            <p:childTnLst>
                              <p:par>
                                <p:cTn id="4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5" dur="500"/>
                                        <p:tgtEl>
                                          <p:spTgt spid="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6" fill="hold">
                      <p:stCondLst>
                        <p:cond delay="indefinite"/>
                      </p:stCondLst>
                      <p:childTnLst>
                        <p:par>
                          <p:cTn id="417" fill="hold">
                            <p:stCondLst>
                              <p:cond delay="0"/>
                            </p:stCondLst>
                            <p:childTnLst>
                              <p:par>
                                <p:cTn id="418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1.85185E-6 L 0.38672 -0.0375 C 0.39075 -0.04584 0.39687 -0.05023 0.40338 -0.05023 C 0.41068 -0.05023 0.41654 -0.04584 0.42057 -0.0375 L 0.44036 1.85185E-6 " pathEditMode="relative" rAng="0" ptsTypes="AAAAA">
                                      <p:cBhvr>
                                        <p:cTn id="419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0" fill="hold">
                            <p:stCondLst>
                              <p:cond delay="1000"/>
                            </p:stCondLst>
                            <p:childTnLst>
                              <p:par>
                                <p:cTn id="4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3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4" fill="hold">
                            <p:stCondLst>
                              <p:cond delay="1500"/>
                            </p:stCondLst>
                            <p:childTnLst>
                              <p:par>
                                <p:cTn id="4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7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8" fill="hold">
                      <p:stCondLst>
                        <p:cond delay="indefinite"/>
                      </p:stCondLst>
                      <p:childTnLst>
                        <p:par>
                          <p:cTn id="429" fill="hold">
                            <p:stCondLst>
                              <p:cond delay="0"/>
                            </p:stCondLst>
                            <p:childTnLst>
                              <p:par>
                                <p:cTn id="430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1.85185E-6 L 0.45989 -0.0382 C 0.46393 -0.04676 0.47005 -0.05116 0.47656 -0.05116 C 0.48385 -0.05116 0.48971 -0.04676 0.49375 -0.0382 L 0.51354 1.85185E-6 " pathEditMode="relative" rAng="0" ptsTypes="AAAAA">
                                      <p:cBhvr>
                                        <p:cTn id="43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5" dur="500"/>
                                        <p:tgtEl>
                                          <p:spTgt spid="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6" fill="hold">
                            <p:stCondLst>
                              <p:cond delay="1500"/>
                            </p:stCondLst>
                            <p:childTnLst>
                              <p:par>
                                <p:cTn id="4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9" dur="500"/>
                                        <p:tgtEl>
                                          <p:spTgt spid="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0" fill="hold">
                      <p:stCondLst>
                        <p:cond delay="indefinite"/>
                      </p:stCondLst>
                      <p:childTnLst>
                        <p:par>
                          <p:cTn id="441" fill="hold">
                            <p:stCondLst>
                              <p:cond delay="0"/>
                            </p:stCondLst>
                            <p:childTnLst>
                              <p:par>
                                <p:cTn id="442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1.85185E-6 L 0.53307 -0.0375 C 0.53724 -0.04584 0.54336 -0.05023 0.54974 -0.05023 C 0.55716 -0.05023 0.56302 -0.04584 0.56706 -0.0375 L 0.58685 1.85185E-6 " pathEditMode="relative" rAng="0" ptsTypes="AAAAA">
                                      <p:cBhvr>
                                        <p:cTn id="443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4" fill="hold">
                            <p:stCondLst>
                              <p:cond delay="1000"/>
                            </p:stCondLst>
                            <p:childTnLst>
                              <p:par>
                                <p:cTn id="4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7" dur="500"/>
                                        <p:tgtEl>
                                          <p:spTgt spid="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8" fill="hold">
                            <p:stCondLst>
                              <p:cond delay="1500"/>
                            </p:stCondLst>
                            <p:childTnLst>
                              <p:par>
                                <p:cTn id="4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1" dur="500"/>
                                        <p:tgtEl>
                                          <p:spTgt spid="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2" fill="hold">
                      <p:stCondLst>
                        <p:cond delay="indefinite"/>
                      </p:stCondLst>
                      <p:childTnLst>
                        <p:par>
                          <p:cTn id="453" fill="hold">
                            <p:stCondLst>
                              <p:cond delay="0"/>
                            </p:stCondLst>
                            <p:childTnLst>
                              <p:par>
                                <p:cTn id="45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5" dur="500"/>
                                        <p:tgtEl>
                                          <p:spTgt spid="6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8" dur="500"/>
                                        <p:tgtEl>
                                          <p:spTgt spid="6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0" presetID="10" presetClass="exit" presetSubtype="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1" dur="500"/>
                                        <p:tgtEl>
                                          <p:spTgt spid="6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3" fill="hold">
                      <p:stCondLst>
                        <p:cond delay="indefinite"/>
                      </p:stCondLst>
                      <p:childTnLst>
                        <p:par>
                          <p:cTn id="464" fill="hold">
                            <p:stCondLst>
                              <p:cond delay="0"/>
                            </p:stCondLst>
                            <p:childTnLst>
                              <p:par>
                                <p:cTn id="465" presetID="17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7" dur="500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8" dur="500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500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0" dur="500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1" fill="hold">
                            <p:stCondLst>
                              <p:cond delay="500"/>
                            </p:stCondLst>
                            <p:childTnLst>
                              <p:par>
                                <p:cTn id="47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4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5" grpId="0"/>
      <p:bldP spid="307" grpId="0"/>
      <p:bldP spid="336" grpId="0"/>
      <p:bldP spid="521" grpId="0" animBg="1"/>
      <p:bldP spid="522" grpId="0" animBg="1"/>
      <p:bldP spid="529" grpId="0" animBg="1"/>
      <p:bldP spid="529" grpId="1" animBg="1"/>
      <p:bldP spid="535" grpId="0" animBg="1"/>
      <p:bldP spid="535" grpId="1" animBg="1"/>
      <p:bldP spid="535" grpId="2" animBg="1"/>
      <p:bldP spid="535" grpId="3" animBg="1"/>
      <p:bldP spid="535" grpId="4" animBg="1"/>
      <p:bldP spid="544" grpId="0" animBg="1"/>
      <p:bldP spid="545" grpId="0" animBg="1"/>
      <p:bldP spid="552" grpId="0" animBg="1"/>
      <p:bldP spid="558" grpId="0" animBg="1"/>
      <p:bldP spid="558" grpId="1" animBg="1"/>
      <p:bldP spid="564" grpId="0" animBg="1"/>
      <p:bldP spid="564" grpId="1" animBg="1"/>
      <p:bldP spid="564" grpId="2" animBg="1"/>
      <p:bldP spid="564" grpId="3" animBg="1"/>
      <p:bldP spid="564" grpId="4" animBg="1"/>
      <p:bldP spid="564" grpId="5" animBg="1"/>
      <p:bldP spid="573" grpId="0" animBg="1"/>
      <p:bldP spid="574" grpId="0" animBg="1"/>
      <p:bldP spid="581" grpId="0" animBg="1"/>
      <p:bldP spid="587" grpId="0" animBg="1"/>
      <p:bldP spid="593" grpId="0" animBg="1"/>
      <p:bldP spid="599" grpId="0" animBg="1"/>
      <p:bldP spid="605" grpId="0" animBg="1"/>
      <p:bldP spid="611" grpId="0" animBg="1"/>
      <p:bldP spid="611" grpId="1" animBg="1"/>
      <p:bldP spid="623" grpId="0" animBg="1"/>
      <p:bldP spid="623" grpId="1" animBg="1"/>
      <p:bldP spid="623" grpId="2" animBg="1"/>
      <p:bldP spid="623" grpId="3" animBg="1"/>
      <p:bldP spid="623" grpId="4" animBg="1"/>
      <p:bldP spid="623" grpId="5" animBg="1"/>
      <p:bldP spid="623" grpId="6" animBg="1"/>
      <p:bldP spid="623" grpId="7" animBg="1"/>
      <p:bldP spid="623" grpId="8" animBg="1"/>
      <p:bldP spid="623" grpId="9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723CB288-C5FE-4E42-B7C2-1B9B76FFDBE7}"/>
              </a:ext>
            </a:extLst>
          </p:cNvPr>
          <p:cNvGrpSpPr/>
          <p:nvPr/>
        </p:nvGrpSpPr>
        <p:grpSpPr>
          <a:xfrm>
            <a:off x="201197" y="497662"/>
            <a:ext cx="2814999" cy="817087"/>
            <a:chOff x="255525" y="372323"/>
            <a:chExt cx="2577775" cy="1134018"/>
          </a:xfrm>
        </p:grpSpPr>
        <p:sp>
          <p:nvSpPr>
            <p:cNvPr id="272" name="Rectangle: Rounded Corners 271">
              <a:extLst>
                <a:ext uri="{FF2B5EF4-FFF2-40B4-BE49-F238E27FC236}">
                  <a16:creationId xmlns:a16="http://schemas.microsoft.com/office/drawing/2014/main" id="{F69C3230-A304-4302-8D98-D7A498B672A8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6C251BAD-2652-40C4-AD56-93EC70760FBA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11 </a:t>
              </a:r>
              <a:r>
                <a:rPr lang="en-GB" sz="3600" dirty="0">
                  <a:latin typeface="Calibri" panose="020F0502020204030204" pitchFamily="34" charset="0"/>
                </a:rPr>
                <a:t>÷ 4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</a:t>
              </a:r>
            </a:p>
          </p:txBody>
        </p:sp>
      </p:grpSp>
      <p:sp>
        <p:nvSpPr>
          <p:cNvPr id="274" name="Rectangle 273">
            <a:extLst>
              <a:ext uri="{FF2B5EF4-FFF2-40B4-BE49-F238E27FC236}">
                <a16:creationId xmlns:a16="http://schemas.microsoft.com/office/drawing/2014/main" id="{7E0DAAB7-D60C-414B-B707-7EA0F3971208}"/>
              </a:ext>
            </a:extLst>
          </p:cNvPr>
          <p:cNvSpPr/>
          <p:nvPr/>
        </p:nvSpPr>
        <p:spPr>
          <a:xfrm>
            <a:off x="1939678" y="620676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91ACB1A5-EF5A-45DF-BD17-26114629925A}"/>
              </a:ext>
            </a:extLst>
          </p:cNvPr>
          <p:cNvSpPr txBox="1"/>
          <p:nvPr/>
        </p:nvSpPr>
        <p:spPr>
          <a:xfrm>
            <a:off x="1956127" y="598485"/>
            <a:ext cx="100540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2r3</a:t>
            </a:r>
          </a:p>
        </p:txBody>
      </p: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05485350-FF61-46AB-8381-00941A97D8B6}"/>
              </a:ext>
            </a:extLst>
          </p:cNvPr>
          <p:cNvGrpSpPr/>
          <p:nvPr/>
        </p:nvGrpSpPr>
        <p:grpSpPr>
          <a:xfrm>
            <a:off x="173269" y="2716507"/>
            <a:ext cx="2814999" cy="817087"/>
            <a:chOff x="255525" y="372323"/>
            <a:chExt cx="2577775" cy="1134018"/>
          </a:xfrm>
        </p:grpSpPr>
        <p:sp>
          <p:nvSpPr>
            <p:cNvPr id="304" name="Rectangle: Rounded Corners 303">
              <a:extLst>
                <a:ext uri="{FF2B5EF4-FFF2-40B4-BE49-F238E27FC236}">
                  <a16:creationId xmlns:a16="http://schemas.microsoft.com/office/drawing/2014/main" id="{4751B5FF-4D70-4FD8-8EA7-0020DC9B8148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054AA028-084B-44EF-BFDD-031356475EA1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18 </a:t>
              </a:r>
              <a:r>
                <a:rPr lang="en-GB" sz="3600" dirty="0">
                  <a:latin typeface="Calibri" panose="020F0502020204030204" pitchFamily="34" charset="0"/>
                </a:rPr>
                <a:t>÷ 5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</a:t>
              </a:r>
            </a:p>
          </p:txBody>
        </p:sp>
      </p:grpSp>
      <p:sp>
        <p:nvSpPr>
          <p:cNvPr id="306" name="Rectangle 305">
            <a:extLst>
              <a:ext uri="{FF2B5EF4-FFF2-40B4-BE49-F238E27FC236}">
                <a16:creationId xmlns:a16="http://schemas.microsoft.com/office/drawing/2014/main" id="{63417820-59A4-4815-B38B-954887AC6774}"/>
              </a:ext>
            </a:extLst>
          </p:cNvPr>
          <p:cNvSpPr/>
          <p:nvPr/>
        </p:nvSpPr>
        <p:spPr>
          <a:xfrm>
            <a:off x="1911750" y="2839521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A1C7B274-2A7B-4AB6-A316-FD216BD48D01}"/>
              </a:ext>
            </a:extLst>
          </p:cNvPr>
          <p:cNvSpPr txBox="1"/>
          <p:nvPr/>
        </p:nvSpPr>
        <p:spPr>
          <a:xfrm>
            <a:off x="1928200" y="2817330"/>
            <a:ext cx="100540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3r3</a:t>
            </a:r>
          </a:p>
        </p:txBody>
      </p: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5ADB4A78-763B-43D7-B45C-3182175AD385}"/>
              </a:ext>
            </a:extLst>
          </p:cNvPr>
          <p:cNvGrpSpPr/>
          <p:nvPr/>
        </p:nvGrpSpPr>
        <p:grpSpPr>
          <a:xfrm>
            <a:off x="173269" y="4961918"/>
            <a:ext cx="2814999" cy="817087"/>
            <a:chOff x="255525" y="372323"/>
            <a:chExt cx="2577775" cy="1134018"/>
          </a:xfrm>
        </p:grpSpPr>
        <p:sp>
          <p:nvSpPr>
            <p:cNvPr id="333" name="Rectangle: Rounded Corners 332">
              <a:extLst>
                <a:ext uri="{FF2B5EF4-FFF2-40B4-BE49-F238E27FC236}">
                  <a16:creationId xmlns:a16="http://schemas.microsoft.com/office/drawing/2014/main" id="{4B5C4F35-6C53-4FD6-9120-0ADE4EE1376D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840C339B-D175-46A9-8E61-C8C8A678F97B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15 </a:t>
              </a:r>
              <a:r>
                <a:rPr lang="en-GB" sz="3600" dirty="0">
                  <a:latin typeface="Calibri" panose="020F0502020204030204" pitchFamily="34" charset="0"/>
                </a:rPr>
                <a:t>÷ 2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</a:t>
              </a:r>
            </a:p>
          </p:txBody>
        </p:sp>
      </p:grpSp>
      <p:sp>
        <p:nvSpPr>
          <p:cNvPr id="335" name="Rectangle 334">
            <a:extLst>
              <a:ext uri="{FF2B5EF4-FFF2-40B4-BE49-F238E27FC236}">
                <a16:creationId xmlns:a16="http://schemas.microsoft.com/office/drawing/2014/main" id="{EE109D61-30A9-4216-B889-F105CE2235F4}"/>
              </a:ext>
            </a:extLst>
          </p:cNvPr>
          <p:cNvSpPr/>
          <p:nvPr/>
        </p:nvSpPr>
        <p:spPr>
          <a:xfrm>
            <a:off x="1911750" y="5084932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BE8D5D2C-E1DF-4A3A-984E-4D9B0AFCE658}"/>
              </a:ext>
            </a:extLst>
          </p:cNvPr>
          <p:cNvSpPr txBox="1"/>
          <p:nvPr/>
        </p:nvSpPr>
        <p:spPr>
          <a:xfrm>
            <a:off x="1914947" y="5062741"/>
            <a:ext cx="100540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7r1</a:t>
            </a:r>
          </a:p>
        </p:txBody>
      </p:sp>
      <p:sp>
        <p:nvSpPr>
          <p:cNvPr id="285" name="Oval 284">
            <a:extLst>
              <a:ext uri="{FF2B5EF4-FFF2-40B4-BE49-F238E27FC236}">
                <a16:creationId xmlns:a16="http://schemas.microsoft.com/office/drawing/2014/main" id="{B32FBF6A-E388-4A4C-A206-7CBCD8034692}"/>
              </a:ext>
            </a:extLst>
          </p:cNvPr>
          <p:cNvSpPr/>
          <p:nvPr/>
        </p:nvSpPr>
        <p:spPr>
          <a:xfrm>
            <a:off x="3139200" y="2266819"/>
            <a:ext cx="1352392" cy="1774768"/>
          </a:xfrm>
          <a:prstGeom prst="ellipse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9" name="Oval 288">
            <a:extLst>
              <a:ext uri="{FF2B5EF4-FFF2-40B4-BE49-F238E27FC236}">
                <a16:creationId xmlns:a16="http://schemas.microsoft.com/office/drawing/2014/main" id="{88F085BB-88F7-4DFF-8BD5-FF42DAB50CAB}"/>
              </a:ext>
            </a:extLst>
          </p:cNvPr>
          <p:cNvSpPr/>
          <p:nvPr/>
        </p:nvSpPr>
        <p:spPr>
          <a:xfrm>
            <a:off x="4665651" y="2272545"/>
            <a:ext cx="1352392" cy="1774768"/>
          </a:xfrm>
          <a:prstGeom prst="ellipse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4" name="Oval 323">
            <a:extLst>
              <a:ext uri="{FF2B5EF4-FFF2-40B4-BE49-F238E27FC236}">
                <a16:creationId xmlns:a16="http://schemas.microsoft.com/office/drawing/2014/main" id="{8E692470-C749-4957-AE61-723C2881FFFB}"/>
              </a:ext>
            </a:extLst>
          </p:cNvPr>
          <p:cNvSpPr/>
          <p:nvPr/>
        </p:nvSpPr>
        <p:spPr>
          <a:xfrm>
            <a:off x="6195721" y="2273478"/>
            <a:ext cx="1352392" cy="1774768"/>
          </a:xfrm>
          <a:prstGeom prst="ellipse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5" name="Oval 324">
            <a:extLst>
              <a:ext uri="{FF2B5EF4-FFF2-40B4-BE49-F238E27FC236}">
                <a16:creationId xmlns:a16="http://schemas.microsoft.com/office/drawing/2014/main" id="{B11CDB30-895E-4B41-82E2-6CAFB3FB677A}"/>
              </a:ext>
            </a:extLst>
          </p:cNvPr>
          <p:cNvSpPr/>
          <p:nvPr/>
        </p:nvSpPr>
        <p:spPr>
          <a:xfrm>
            <a:off x="7722172" y="2279204"/>
            <a:ext cx="1352392" cy="1774768"/>
          </a:xfrm>
          <a:prstGeom prst="ellipse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6" name="Oval 325">
            <a:extLst>
              <a:ext uri="{FF2B5EF4-FFF2-40B4-BE49-F238E27FC236}">
                <a16:creationId xmlns:a16="http://schemas.microsoft.com/office/drawing/2014/main" id="{4B6AECE3-535B-4BA4-A218-74C76F0C1FCB}"/>
              </a:ext>
            </a:extLst>
          </p:cNvPr>
          <p:cNvSpPr/>
          <p:nvPr/>
        </p:nvSpPr>
        <p:spPr>
          <a:xfrm>
            <a:off x="9193535" y="2286764"/>
            <a:ext cx="1352392" cy="1774768"/>
          </a:xfrm>
          <a:prstGeom prst="ellipse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7" name="Oval 326">
            <a:extLst>
              <a:ext uri="{FF2B5EF4-FFF2-40B4-BE49-F238E27FC236}">
                <a16:creationId xmlns:a16="http://schemas.microsoft.com/office/drawing/2014/main" id="{9F904E1B-F032-499E-96E5-031704A4229A}"/>
              </a:ext>
            </a:extLst>
          </p:cNvPr>
          <p:cNvSpPr/>
          <p:nvPr/>
        </p:nvSpPr>
        <p:spPr>
          <a:xfrm>
            <a:off x="3160973" y="114900"/>
            <a:ext cx="1352392" cy="1774768"/>
          </a:xfrm>
          <a:prstGeom prst="ellipse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8" name="Oval 327">
            <a:extLst>
              <a:ext uri="{FF2B5EF4-FFF2-40B4-BE49-F238E27FC236}">
                <a16:creationId xmlns:a16="http://schemas.microsoft.com/office/drawing/2014/main" id="{B2CDFBFD-C828-4A43-A77C-425B65D54707}"/>
              </a:ext>
            </a:extLst>
          </p:cNvPr>
          <p:cNvSpPr/>
          <p:nvPr/>
        </p:nvSpPr>
        <p:spPr>
          <a:xfrm>
            <a:off x="4687424" y="120626"/>
            <a:ext cx="1352392" cy="1774768"/>
          </a:xfrm>
          <a:prstGeom prst="ellipse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9" name="Oval 328">
            <a:extLst>
              <a:ext uri="{FF2B5EF4-FFF2-40B4-BE49-F238E27FC236}">
                <a16:creationId xmlns:a16="http://schemas.microsoft.com/office/drawing/2014/main" id="{3C3ED7AF-047B-4B17-96B6-B7B1D4DCCDE0}"/>
              </a:ext>
            </a:extLst>
          </p:cNvPr>
          <p:cNvSpPr/>
          <p:nvPr/>
        </p:nvSpPr>
        <p:spPr>
          <a:xfrm>
            <a:off x="6217494" y="121559"/>
            <a:ext cx="1352392" cy="1774768"/>
          </a:xfrm>
          <a:prstGeom prst="ellipse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0" name="Oval 329">
            <a:extLst>
              <a:ext uri="{FF2B5EF4-FFF2-40B4-BE49-F238E27FC236}">
                <a16:creationId xmlns:a16="http://schemas.microsoft.com/office/drawing/2014/main" id="{F02C836E-8FAC-4FBB-BE08-7A16912BF422}"/>
              </a:ext>
            </a:extLst>
          </p:cNvPr>
          <p:cNvSpPr/>
          <p:nvPr/>
        </p:nvSpPr>
        <p:spPr>
          <a:xfrm>
            <a:off x="7743945" y="127285"/>
            <a:ext cx="1352392" cy="1774768"/>
          </a:xfrm>
          <a:prstGeom prst="ellipse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1" name="Oval 330">
            <a:extLst>
              <a:ext uri="{FF2B5EF4-FFF2-40B4-BE49-F238E27FC236}">
                <a16:creationId xmlns:a16="http://schemas.microsoft.com/office/drawing/2014/main" id="{E9F785DB-D667-4A8E-9C99-603CEA5CFBF4}"/>
              </a:ext>
            </a:extLst>
          </p:cNvPr>
          <p:cNvSpPr/>
          <p:nvPr/>
        </p:nvSpPr>
        <p:spPr>
          <a:xfrm>
            <a:off x="3166894" y="4515518"/>
            <a:ext cx="1352392" cy="1774768"/>
          </a:xfrm>
          <a:prstGeom prst="ellipse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7" name="Oval 336">
            <a:extLst>
              <a:ext uri="{FF2B5EF4-FFF2-40B4-BE49-F238E27FC236}">
                <a16:creationId xmlns:a16="http://schemas.microsoft.com/office/drawing/2014/main" id="{CF146DAD-CA57-44B4-83F8-0E34056AC08E}"/>
              </a:ext>
            </a:extLst>
          </p:cNvPr>
          <p:cNvSpPr/>
          <p:nvPr/>
        </p:nvSpPr>
        <p:spPr>
          <a:xfrm>
            <a:off x="4693345" y="4521244"/>
            <a:ext cx="1352392" cy="1774768"/>
          </a:xfrm>
          <a:prstGeom prst="ellipse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pic>
        <p:nvPicPr>
          <p:cNvPr id="338" name="Picture 337">
            <a:extLst>
              <a:ext uri="{FF2B5EF4-FFF2-40B4-BE49-F238E27FC236}">
                <a16:creationId xmlns:a16="http://schemas.microsoft.com/office/drawing/2014/main" id="{7BF2C2D3-BD26-4FB1-BA7E-18BE79A636A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3744493" y="38297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9" name="Picture 338">
            <a:extLst>
              <a:ext uri="{FF2B5EF4-FFF2-40B4-BE49-F238E27FC236}">
                <a16:creationId xmlns:a16="http://schemas.microsoft.com/office/drawing/2014/main" id="{5219D678-224F-4FBA-97C3-719B5FE1719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283532" y="39020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0" name="Picture 339">
            <a:extLst>
              <a:ext uri="{FF2B5EF4-FFF2-40B4-BE49-F238E27FC236}">
                <a16:creationId xmlns:a16="http://schemas.microsoft.com/office/drawing/2014/main" id="{46CC143C-BD82-4736-AF4C-F78733EED0F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6828758" y="37877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1" name="Picture 340">
            <a:extLst>
              <a:ext uri="{FF2B5EF4-FFF2-40B4-BE49-F238E27FC236}">
                <a16:creationId xmlns:a16="http://schemas.microsoft.com/office/drawing/2014/main" id="{B8785716-FE59-4929-89BF-010FE8FA4FA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8358823" y="37877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2" name="Picture 341">
            <a:extLst>
              <a:ext uri="{FF2B5EF4-FFF2-40B4-BE49-F238E27FC236}">
                <a16:creationId xmlns:a16="http://schemas.microsoft.com/office/drawing/2014/main" id="{52D97FF5-0CC8-4214-853F-6B64827937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3749754" y="82517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5" name="Picture 344">
            <a:extLst>
              <a:ext uri="{FF2B5EF4-FFF2-40B4-BE49-F238E27FC236}">
                <a16:creationId xmlns:a16="http://schemas.microsoft.com/office/drawing/2014/main" id="{20810377-BFE0-4AB7-878A-576BE31504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288793" y="83240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6" name="Picture 345">
            <a:extLst>
              <a:ext uri="{FF2B5EF4-FFF2-40B4-BE49-F238E27FC236}">
                <a16:creationId xmlns:a16="http://schemas.microsoft.com/office/drawing/2014/main" id="{AF3D55BB-27CC-4861-A790-252CB40837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6834019" y="82096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7" name="Picture 346">
            <a:extLst>
              <a:ext uri="{FF2B5EF4-FFF2-40B4-BE49-F238E27FC236}">
                <a16:creationId xmlns:a16="http://schemas.microsoft.com/office/drawing/2014/main" id="{28A91D1B-7EC8-43B9-99D1-EEFBD4165F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8364084" y="82096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8" name="Picture 347">
            <a:extLst>
              <a:ext uri="{FF2B5EF4-FFF2-40B4-BE49-F238E27FC236}">
                <a16:creationId xmlns:a16="http://schemas.microsoft.com/office/drawing/2014/main" id="{C9CA56EB-BC4C-4367-9356-F50FEACCE4D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3758586" y="124787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9" name="Picture 348">
            <a:extLst>
              <a:ext uri="{FF2B5EF4-FFF2-40B4-BE49-F238E27FC236}">
                <a16:creationId xmlns:a16="http://schemas.microsoft.com/office/drawing/2014/main" id="{EBA2AD5E-4A98-47BC-B534-4299E843EB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297625" y="125510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50" name="Picture 349">
            <a:extLst>
              <a:ext uri="{FF2B5EF4-FFF2-40B4-BE49-F238E27FC236}">
                <a16:creationId xmlns:a16="http://schemas.microsoft.com/office/drawing/2014/main" id="{C03C972A-6C2B-4782-8100-ABB80172F77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6842851" y="124367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52" name="Picture 351">
            <a:extLst>
              <a:ext uri="{FF2B5EF4-FFF2-40B4-BE49-F238E27FC236}">
                <a16:creationId xmlns:a16="http://schemas.microsoft.com/office/drawing/2014/main" id="{C5582D69-ED3F-4D01-BC26-CB57DC9689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3744493" y="247852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53" name="Picture 352">
            <a:extLst>
              <a:ext uri="{FF2B5EF4-FFF2-40B4-BE49-F238E27FC236}">
                <a16:creationId xmlns:a16="http://schemas.microsoft.com/office/drawing/2014/main" id="{19E61A13-F21F-4E90-96BA-67AB76A4D32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283532" y="248575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54" name="Picture 353">
            <a:extLst>
              <a:ext uri="{FF2B5EF4-FFF2-40B4-BE49-F238E27FC236}">
                <a16:creationId xmlns:a16="http://schemas.microsoft.com/office/drawing/2014/main" id="{8A48E360-CA63-4E15-8504-878FC595B3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6828758" y="247431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55" name="Picture 354">
            <a:extLst>
              <a:ext uri="{FF2B5EF4-FFF2-40B4-BE49-F238E27FC236}">
                <a16:creationId xmlns:a16="http://schemas.microsoft.com/office/drawing/2014/main" id="{DC348F14-8D16-4EB0-9EAD-E6B8191ED79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8358823" y="247431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56" name="Picture 355">
            <a:extLst>
              <a:ext uri="{FF2B5EF4-FFF2-40B4-BE49-F238E27FC236}">
                <a16:creationId xmlns:a16="http://schemas.microsoft.com/office/drawing/2014/main" id="{89D76543-247F-4AF6-87AB-5256142658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9783841" y="247431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57" name="Picture 356">
            <a:extLst>
              <a:ext uri="{FF2B5EF4-FFF2-40B4-BE49-F238E27FC236}">
                <a16:creationId xmlns:a16="http://schemas.microsoft.com/office/drawing/2014/main" id="{D4C381D7-CBCC-4425-B3FE-C290EE54BE1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3744492" y="285033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58" name="Picture 357">
            <a:extLst>
              <a:ext uri="{FF2B5EF4-FFF2-40B4-BE49-F238E27FC236}">
                <a16:creationId xmlns:a16="http://schemas.microsoft.com/office/drawing/2014/main" id="{2095532F-F9BE-4AD3-8132-5FE49EE33FE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283531" y="285756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59" name="Picture 358">
            <a:extLst>
              <a:ext uri="{FF2B5EF4-FFF2-40B4-BE49-F238E27FC236}">
                <a16:creationId xmlns:a16="http://schemas.microsoft.com/office/drawing/2014/main" id="{B65A8A2C-C6C1-4082-8EBC-C0C515E0F5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6828757" y="284613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0" name="Picture 359">
            <a:extLst>
              <a:ext uri="{FF2B5EF4-FFF2-40B4-BE49-F238E27FC236}">
                <a16:creationId xmlns:a16="http://schemas.microsoft.com/office/drawing/2014/main" id="{A358DDEA-BB44-4A42-9D71-478546141C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8358822" y="284613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1" name="Picture 360">
            <a:extLst>
              <a:ext uri="{FF2B5EF4-FFF2-40B4-BE49-F238E27FC236}">
                <a16:creationId xmlns:a16="http://schemas.microsoft.com/office/drawing/2014/main" id="{B4DE8E5B-9166-4504-A0B0-636ED5330C8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9783840" y="284613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2" name="Picture 361">
            <a:extLst>
              <a:ext uri="{FF2B5EF4-FFF2-40B4-BE49-F238E27FC236}">
                <a16:creationId xmlns:a16="http://schemas.microsoft.com/office/drawing/2014/main" id="{70699232-EC61-424A-8C6D-E7E9CB8A336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3744491" y="320245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3" name="Picture 362">
            <a:extLst>
              <a:ext uri="{FF2B5EF4-FFF2-40B4-BE49-F238E27FC236}">
                <a16:creationId xmlns:a16="http://schemas.microsoft.com/office/drawing/2014/main" id="{776C3833-625C-4C0A-B08F-3F78CEE46B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283530" y="320968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4" name="Picture 363">
            <a:extLst>
              <a:ext uri="{FF2B5EF4-FFF2-40B4-BE49-F238E27FC236}">
                <a16:creationId xmlns:a16="http://schemas.microsoft.com/office/drawing/2014/main" id="{234F7FDF-52C0-4B08-B895-7051A5BCBC4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6828756" y="319824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5" name="Picture 364">
            <a:extLst>
              <a:ext uri="{FF2B5EF4-FFF2-40B4-BE49-F238E27FC236}">
                <a16:creationId xmlns:a16="http://schemas.microsoft.com/office/drawing/2014/main" id="{B4C040D5-6413-485D-A0E5-69B2ACCE33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8358821" y="319824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6" name="Picture 365">
            <a:extLst>
              <a:ext uri="{FF2B5EF4-FFF2-40B4-BE49-F238E27FC236}">
                <a16:creationId xmlns:a16="http://schemas.microsoft.com/office/drawing/2014/main" id="{3BA0EE89-E392-4540-A26C-6F3222EAE0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9783839" y="319824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7" name="Picture 366">
            <a:extLst>
              <a:ext uri="{FF2B5EF4-FFF2-40B4-BE49-F238E27FC236}">
                <a16:creationId xmlns:a16="http://schemas.microsoft.com/office/drawing/2014/main" id="{7E8D57CC-AB4C-4721-8341-9A073B279E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3744490" y="353545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8" name="Picture 367">
            <a:extLst>
              <a:ext uri="{FF2B5EF4-FFF2-40B4-BE49-F238E27FC236}">
                <a16:creationId xmlns:a16="http://schemas.microsoft.com/office/drawing/2014/main" id="{95B0944F-4936-4CAE-8DC4-A3E078CE747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283529" y="354269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9" name="Picture 368">
            <a:extLst>
              <a:ext uri="{FF2B5EF4-FFF2-40B4-BE49-F238E27FC236}">
                <a16:creationId xmlns:a16="http://schemas.microsoft.com/office/drawing/2014/main" id="{57B4F1C7-E3CB-4AFD-9B29-555478FE2C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6828755" y="353125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72" name="Picture 371">
            <a:extLst>
              <a:ext uri="{FF2B5EF4-FFF2-40B4-BE49-F238E27FC236}">
                <a16:creationId xmlns:a16="http://schemas.microsoft.com/office/drawing/2014/main" id="{0252FE12-5917-4DBA-B2C9-10BA9DF105B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3628645" y="479013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73" name="Picture 372">
            <a:extLst>
              <a:ext uri="{FF2B5EF4-FFF2-40B4-BE49-F238E27FC236}">
                <a16:creationId xmlns:a16="http://schemas.microsoft.com/office/drawing/2014/main" id="{7313B9D4-6C2F-4120-A835-CFFE7048B8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167684" y="479737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74" name="Picture 373">
            <a:extLst>
              <a:ext uri="{FF2B5EF4-FFF2-40B4-BE49-F238E27FC236}">
                <a16:creationId xmlns:a16="http://schemas.microsoft.com/office/drawing/2014/main" id="{FA4C72C3-BC3D-49C2-98B0-A94C40F2F7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3628644" y="514663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75" name="Picture 374">
            <a:extLst>
              <a:ext uri="{FF2B5EF4-FFF2-40B4-BE49-F238E27FC236}">
                <a16:creationId xmlns:a16="http://schemas.microsoft.com/office/drawing/2014/main" id="{7178DA26-E2A9-4994-A2BB-EE31C50E4A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167683" y="515842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76" name="Picture 375">
            <a:extLst>
              <a:ext uri="{FF2B5EF4-FFF2-40B4-BE49-F238E27FC236}">
                <a16:creationId xmlns:a16="http://schemas.microsoft.com/office/drawing/2014/main" id="{441A4286-08FF-4E14-AB36-AE913EE123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3628643" y="550868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77" name="Picture 376">
            <a:extLst>
              <a:ext uri="{FF2B5EF4-FFF2-40B4-BE49-F238E27FC236}">
                <a16:creationId xmlns:a16="http://schemas.microsoft.com/office/drawing/2014/main" id="{7B577E86-5EA9-4DAF-9EA7-BE3C14E75B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167682" y="551592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78" name="Picture 377">
            <a:extLst>
              <a:ext uri="{FF2B5EF4-FFF2-40B4-BE49-F238E27FC236}">
                <a16:creationId xmlns:a16="http://schemas.microsoft.com/office/drawing/2014/main" id="{D587817B-E871-4543-95F2-5418FBB338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3628642" y="584707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79" name="Picture 378">
            <a:extLst>
              <a:ext uri="{FF2B5EF4-FFF2-40B4-BE49-F238E27FC236}">
                <a16:creationId xmlns:a16="http://schemas.microsoft.com/office/drawing/2014/main" id="{A2D008A5-8233-41BD-BEE0-D5C6C031D8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167681" y="585430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80" name="Picture 379">
            <a:extLst>
              <a:ext uri="{FF2B5EF4-FFF2-40B4-BE49-F238E27FC236}">
                <a16:creationId xmlns:a16="http://schemas.microsoft.com/office/drawing/2014/main" id="{6E6449F0-25C8-4F1D-BD92-FD68AE4B86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3892082" y="479171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81" name="Picture 380">
            <a:extLst>
              <a:ext uri="{FF2B5EF4-FFF2-40B4-BE49-F238E27FC236}">
                <a16:creationId xmlns:a16="http://schemas.microsoft.com/office/drawing/2014/main" id="{89876F8A-3B58-4892-8DF0-DE5284F793C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431121" y="479894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82" name="Picture 381">
            <a:extLst>
              <a:ext uri="{FF2B5EF4-FFF2-40B4-BE49-F238E27FC236}">
                <a16:creationId xmlns:a16="http://schemas.microsoft.com/office/drawing/2014/main" id="{5423570D-E871-44C6-BAF1-E24574E177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3892081" y="514820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83" name="Picture 382">
            <a:extLst>
              <a:ext uri="{FF2B5EF4-FFF2-40B4-BE49-F238E27FC236}">
                <a16:creationId xmlns:a16="http://schemas.microsoft.com/office/drawing/2014/main" id="{AE33322B-374C-43EA-86F5-974CE93B19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431120" y="515999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84" name="Picture 383">
            <a:extLst>
              <a:ext uri="{FF2B5EF4-FFF2-40B4-BE49-F238E27FC236}">
                <a16:creationId xmlns:a16="http://schemas.microsoft.com/office/drawing/2014/main" id="{A58CCB70-42F4-4CED-8878-B97F29890F4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3892080" y="551025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85" name="Picture 384">
            <a:extLst>
              <a:ext uri="{FF2B5EF4-FFF2-40B4-BE49-F238E27FC236}">
                <a16:creationId xmlns:a16="http://schemas.microsoft.com/office/drawing/2014/main" id="{6BB44C31-9875-412B-9EB3-21D0F152E62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5431119" y="551749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86" name="Picture 385">
            <a:extLst>
              <a:ext uri="{FF2B5EF4-FFF2-40B4-BE49-F238E27FC236}">
                <a16:creationId xmlns:a16="http://schemas.microsoft.com/office/drawing/2014/main" id="{6D340976-134D-4097-A62A-16B7B3FA4DF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10800000">
            <a:off x="3892079" y="584864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11448974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8333E-6 -4.44444E-6 L 0.47201 -0.09375 " pathEditMode="relative" rAng="0" ptsTypes="AA">
                                      <p:cBhvr>
                                        <p:cTn id="61" dur="1000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594" y="-4699"/>
                                    </p:animMotion>
                                  </p:childTnLst>
                                </p:cTn>
                              </p:par>
                              <p:par>
                                <p:cTn id="6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0.38229 -0.09491 " pathEditMode="relative" rAng="0" ptsTypes="AA">
                                      <p:cBhvr>
                                        <p:cTn id="63" dur="10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115" y="-4745"/>
                                    </p:animMotion>
                                  </p:childTnLst>
                                </p:cTn>
                              </p:par>
                              <p:par>
                                <p:cTn id="6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2.77556E-17 L 0.29284 -0.09306 " pathEditMode="relative" rAng="0" ptsTypes="AA">
                                      <p:cBhvr>
                                        <p:cTn id="65" dur="1000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635" y="-465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7.40741E-7 L 0.58451 -0.03958 " pathEditMode="relative" rAng="0" ptsTypes="AA">
                                      <p:cBhvr>
                                        <p:cTn id="164" dur="1000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219" y="-1991"/>
                                    </p:animMotion>
                                  </p:childTnLst>
                                </p:cTn>
                              </p:par>
                              <p:par>
                                <p:cTn id="16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8333E-6 3.33333E-6 L 0.45782 -0.10348 " pathEditMode="relative" rAng="0" ptsTypes="AA">
                                      <p:cBhvr>
                                        <p:cTn id="166" dur="1000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891" y="-5185"/>
                                    </p:animMotion>
                                  </p:childTnLst>
                                </p:cTn>
                              </p:par>
                              <p:par>
                                <p:cTn id="16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4.81481E-6 L 0.33203 -0.16481 " pathEditMode="relative" rAng="0" ptsTypes="AA">
                                      <p:cBhvr>
                                        <p:cTn id="168" dur="1000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602" y="-824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>
                      <p:stCondLst>
                        <p:cond delay="indefinite"/>
                      </p:stCondLst>
                      <p:childTnLst>
                        <p:par>
                          <p:cTn id="175" fill="hold">
                            <p:stCondLst>
                              <p:cond delay="0"/>
                            </p:stCondLst>
                            <p:childTnLst>
                              <p:par>
                                <p:cTn id="17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>
                      <p:stCondLst>
                        <p:cond delay="indefinite"/>
                      </p:stCondLst>
                      <p:childTnLst>
                        <p:par>
                          <p:cTn id="210" fill="hold">
                            <p:stCondLst>
                              <p:cond delay="0"/>
                            </p:stCondLst>
                            <p:childTnLst>
                              <p:par>
                                <p:cTn id="21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4" fill="hold">
                      <p:stCondLst>
                        <p:cond delay="indefinite"/>
                      </p:stCondLst>
                      <p:childTnLst>
                        <p:par>
                          <p:cTn id="215" fill="hold">
                            <p:stCondLst>
                              <p:cond delay="0"/>
                            </p:stCondLst>
                            <p:childTnLst>
                              <p:par>
                                <p:cTn id="21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9" fill="hold">
                      <p:stCondLst>
                        <p:cond delay="indefinite"/>
                      </p:stCondLst>
                      <p:childTnLst>
                        <p:par>
                          <p:cTn id="230" fill="hold">
                            <p:stCondLst>
                              <p:cond delay="0"/>
                            </p:stCondLst>
                            <p:childTnLst>
                              <p:par>
                                <p:cTn id="2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3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4" fill="hold">
                      <p:stCondLst>
                        <p:cond delay="indefinite"/>
                      </p:stCondLst>
                      <p:childTnLst>
                        <p:par>
                          <p:cTn id="235" fill="hold">
                            <p:stCondLst>
                              <p:cond delay="0"/>
                            </p:stCondLst>
                            <p:childTnLst>
                              <p:par>
                                <p:cTn id="23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3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4" fill="hold">
                      <p:stCondLst>
                        <p:cond delay="indefinite"/>
                      </p:stCondLst>
                      <p:childTnLst>
                        <p:par>
                          <p:cTn id="245" fill="hold">
                            <p:stCondLst>
                              <p:cond delay="0"/>
                            </p:stCondLst>
                            <p:childTnLst>
                              <p:par>
                                <p:cTn id="2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8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9" fill="hold">
                      <p:stCondLst>
                        <p:cond delay="indefinite"/>
                      </p:stCondLst>
                      <p:childTnLst>
                        <p:par>
                          <p:cTn id="250" fill="hold">
                            <p:stCondLst>
                              <p:cond delay="0"/>
                            </p:stCondLst>
                            <p:childTnLst>
                              <p:par>
                                <p:cTn id="251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2.22222E-6 L 0.20352 -0.11158 " pathEditMode="relative" rAng="0" ptsTypes="AA">
                                      <p:cBhvr>
                                        <p:cTn id="252" dur="1000" fill="hold"/>
                                        <p:tgtEl>
                                          <p:spTgt spid="3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169" y="-557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3" fill="hold">
                      <p:stCondLst>
                        <p:cond delay="indefinite"/>
                      </p:stCondLst>
                      <p:childTnLst>
                        <p:par>
                          <p:cTn id="254" fill="hold">
                            <p:stCondLst>
                              <p:cond delay="0"/>
                            </p:stCondLst>
                            <p:childTnLst>
                              <p:par>
                                <p:cTn id="2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5" grpId="0"/>
      <p:bldP spid="307" grpId="0"/>
      <p:bldP spid="336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9DE40B6D-6005-407F-B3D2-675124F4547F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8000" dirty="0"/>
              <a:t>Multiplication and Division within 1000</a:t>
            </a:r>
          </a:p>
        </p:txBody>
      </p:sp>
    </p:spTree>
    <p:extLst>
      <p:ext uri="{BB962C8B-B14F-4D97-AF65-F5344CB8AC3E}">
        <p14:creationId xmlns:p14="http://schemas.microsoft.com/office/powerpoint/2010/main" val="1829957632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57AD01-64C4-47AB-87B5-8F165B869D7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 b="1" dirty="0"/>
              <a:t>Multiply by a multiple of 10 with knowledge of the 2, 3, 4, 5 and 8 times tables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5D75C29-3483-4116-A262-56353078661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0007871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723CB288-C5FE-4E42-B7C2-1B9B76FFDBE7}"/>
              </a:ext>
            </a:extLst>
          </p:cNvPr>
          <p:cNvGrpSpPr/>
          <p:nvPr/>
        </p:nvGrpSpPr>
        <p:grpSpPr>
          <a:xfrm>
            <a:off x="201197" y="497662"/>
            <a:ext cx="3045810" cy="817087"/>
            <a:chOff x="255525" y="372323"/>
            <a:chExt cx="2577775" cy="1134018"/>
          </a:xfrm>
        </p:grpSpPr>
        <p:sp>
          <p:nvSpPr>
            <p:cNvPr id="272" name="Rectangle: Rounded Corners 271">
              <a:extLst>
                <a:ext uri="{FF2B5EF4-FFF2-40B4-BE49-F238E27FC236}">
                  <a16:creationId xmlns:a16="http://schemas.microsoft.com/office/drawing/2014/main" id="{F69C3230-A304-4302-8D98-D7A498B672A8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6C251BAD-2652-40C4-AD56-93EC70760FBA}"/>
                </a:ext>
              </a:extLst>
            </p:cNvPr>
            <p:cNvSpPr txBox="1"/>
            <p:nvPr/>
          </p:nvSpPr>
          <p:spPr>
            <a:xfrm>
              <a:off x="308455" y="485388"/>
              <a:ext cx="146684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 x 80 = </a:t>
              </a:r>
            </a:p>
          </p:txBody>
        </p:sp>
      </p:grpSp>
      <p:sp>
        <p:nvSpPr>
          <p:cNvPr id="274" name="Rectangle 273">
            <a:extLst>
              <a:ext uri="{FF2B5EF4-FFF2-40B4-BE49-F238E27FC236}">
                <a16:creationId xmlns:a16="http://schemas.microsoft.com/office/drawing/2014/main" id="{7E0DAAB7-D60C-414B-B707-7EA0F3971208}"/>
              </a:ext>
            </a:extLst>
          </p:cNvPr>
          <p:cNvSpPr/>
          <p:nvPr/>
        </p:nvSpPr>
        <p:spPr>
          <a:xfrm>
            <a:off x="1939677" y="620676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91ACB1A5-EF5A-45DF-BD17-26114629925A}"/>
              </a:ext>
            </a:extLst>
          </p:cNvPr>
          <p:cNvSpPr txBox="1"/>
          <p:nvPr/>
        </p:nvSpPr>
        <p:spPr>
          <a:xfrm>
            <a:off x="1982507" y="598485"/>
            <a:ext cx="109873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240</a:t>
            </a:r>
          </a:p>
        </p:txBody>
      </p: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05485350-FF61-46AB-8381-00941A97D8B6}"/>
              </a:ext>
            </a:extLst>
          </p:cNvPr>
          <p:cNvGrpSpPr/>
          <p:nvPr/>
        </p:nvGrpSpPr>
        <p:grpSpPr>
          <a:xfrm>
            <a:off x="173269" y="2716507"/>
            <a:ext cx="3070021" cy="817087"/>
            <a:chOff x="255525" y="372323"/>
            <a:chExt cx="2577775" cy="1134018"/>
          </a:xfrm>
        </p:grpSpPr>
        <p:sp>
          <p:nvSpPr>
            <p:cNvPr id="304" name="Rectangle: Rounded Corners 303">
              <a:extLst>
                <a:ext uri="{FF2B5EF4-FFF2-40B4-BE49-F238E27FC236}">
                  <a16:creationId xmlns:a16="http://schemas.microsoft.com/office/drawing/2014/main" id="{4751B5FF-4D70-4FD8-8EA7-0020DC9B8148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054AA028-084B-44EF-BFDD-031356475EA1}"/>
                </a:ext>
              </a:extLst>
            </p:cNvPr>
            <p:cNvSpPr txBox="1"/>
            <p:nvPr/>
          </p:nvSpPr>
          <p:spPr>
            <a:xfrm>
              <a:off x="308455" y="485388"/>
              <a:ext cx="1455272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40 x 8 = </a:t>
              </a:r>
            </a:p>
          </p:txBody>
        </p:sp>
      </p:grpSp>
      <p:sp>
        <p:nvSpPr>
          <p:cNvPr id="306" name="Rectangle 305">
            <a:extLst>
              <a:ext uri="{FF2B5EF4-FFF2-40B4-BE49-F238E27FC236}">
                <a16:creationId xmlns:a16="http://schemas.microsoft.com/office/drawing/2014/main" id="{63417820-59A4-4815-B38B-954887AC6774}"/>
              </a:ext>
            </a:extLst>
          </p:cNvPr>
          <p:cNvSpPr/>
          <p:nvPr/>
        </p:nvSpPr>
        <p:spPr>
          <a:xfrm>
            <a:off x="1911749" y="2839521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A1C7B274-2A7B-4AB6-A316-FD216BD48D01}"/>
              </a:ext>
            </a:extLst>
          </p:cNvPr>
          <p:cNvSpPr txBox="1"/>
          <p:nvPr/>
        </p:nvSpPr>
        <p:spPr>
          <a:xfrm>
            <a:off x="1967321" y="2817330"/>
            <a:ext cx="110842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320</a:t>
            </a:r>
          </a:p>
        </p:txBody>
      </p: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5ADB4A78-763B-43D7-B45C-3182175AD385}"/>
              </a:ext>
            </a:extLst>
          </p:cNvPr>
          <p:cNvGrpSpPr/>
          <p:nvPr/>
        </p:nvGrpSpPr>
        <p:grpSpPr>
          <a:xfrm>
            <a:off x="173269" y="4961918"/>
            <a:ext cx="3068467" cy="817087"/>
            <a:chOff x="255525" y="372323"/>
            <a:chExt cx="2809883" cy="1134018"/>
          </a:xfrm>
        </p:grpSpPr>
        <p:sp>
          <p:nvSpPr>
            <p:cNvPr id="333" name="Rectangle: Rounded Corners 332">
              <a:extLst>
                <a:ext uri="{FF2B5EF4-FFF2-40B4-BE49-F238E27FC236}">
                  <a16:creationId xmlns:a16="http://schemas.microsoft.com/office/drawing/2014/main" id="{4B5C4F35-6C53-4FD6-9120-0ADE4EE1376D}"/>
                </a:ext>
              </a:extLst>
            </p:cNvPr>
            <p:cNvSpPr/>
            <p:nvPr/>
          </p:nvSpPr>
          <p:spPr>
            <a:xfrm>
              <a:off x="255525" y="372323"/>
              <a:ext cx="280988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840C339B-D175-46A9-8E61-C8C8A678F97B}"/>
                </a:ext>
              </a:extLst>
            </p:cNvPr>
            <p:cNvSpPr txBox="1"/>
            <p:nvPr/>
          </p:nvSpPr>
          <p:spPr>
            <a:xfrm>
              <a:off x="308455" y="485388"/>
              <a:ext cx="158711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 x 20 = </a:t>
              </a:r>
            </a:p>
          </p:txBody>
        </p:sp>
      </p:grpSp>
      <p:sp>
        <p:nvSpPr>
          <p:cNvPr id="335" name="Rectangle 334">
            <a:extLst>
              <a:ext uri="{FF2B5EF4-FFF2-40B4-BE49-F238E27FC236}">
                <a16:creationId xmlns:a16="http://schemas.microsoft.com/office/drawing/2014/main" id="{EE109D61-30A9-4216-B889-F105CE2235F4}"/>
              </a:ext>
            </a:extLst>
          </p:cNvPr>
          <p:cNvSpPr/>
          <p:nvPr/>
        </p:nvSpPr>
        <p:spPr>
          <a:xfrm>
            <a:off x="1911749" y="5084932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BE8D5D2C-E1DF-4A3A-984E-4D9B0AFCE658}"/>
              </a:ext>
            </a:extLst>
          </p:cNvPr>
          <p:cNvSpPr txBox="1"/>
          <p:nvPr/>
        </p:nvSpPr>
        <p:spPr>
          <a:xfrm>
            <a:off x="1946865" y="5062741"/>
            <a:ext cx="116767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180</a:t>
            </a:r>
          </a:p>
        </p:txBody>
      </p: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457044AF-C901-45C7-9A45-1E61D82AD63E}"/>
              </a:ext>
            </a:extLst>
          </p:cNvPr>
          <p:cNvGrpSpPr/>
          <p:nvPr/>
        </p:nvGrpSpPr>
        <p:grpSpPr>
          <a:xfrm>
            <a:off x="3426489" y="916628"/>
            <a:ext cx="314510" cy="492950"/>
            <a:chOff x="3884378" y="928777"/>
            <a:chExt cx="314510" cy="492950"/>
          </a:xfrm>
        </p:grpSpPr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732C96EA-63C2-4366-8FE5-DA019459C703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883148D6-012E-4BD5-B303-470FE12F6868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516" name="Group 515">
            <a:extLst>
              <a:ext uri="{FF2B5EF4-FFF2-40B4-BE49-F238E27FC236}">
                <a16:creationId xmlns:a16="http://schemas.microsoft.com/office/drawing/2014/main" id="{F3CBA806-A45C-4295-A994-37D2B998546A}"/>
              </a:ext>
            </a:extLst>
          </p:cNvPr>
          <p:cNvGrpSpPr/>
          <p:nvPr/>
        </p:nvGrpSpPr>
        <p:grpSpPr>
          <a:xfrm>
            <a:off x="4252917" y="913875"/>
            <a:ext cx="450340" cy="494964"/>
            <a:chOff x="6939322" y="926763"/>
            <a:chExt cx="450340" cy="494964"/>
          </a:xfrm>
        </p:grpSpPr>
        <p:cxnSp>
          <p:nvCxnSpPr>
            <p:cNvPr id="517" name="Straight Connector 516">
              <a:extLst>
                <a:ext uri="{FF2B5EF4-FFF2-40B4-BE49-F238E27FC236}">
                  <a16:creationId xmlns:a16="http://schemas.microsoft.com/office/drawing/2014/main" id="{140B2BCB-6278-4C0D-9431-1220F6945B6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18" name="Group 517">
              <a:extLst>
                <a:ext uri="{FF2B5EF4-FFF2-40B4-BE49-F238E27FC236}">
                  <a16:creationId xmlns:a16="http://schemas.microsoft.com/office/drawing/2014/main" id="{1B0F4373-BC70-4CAB-A486-DD14D21EEA65}"/>
                </a:ext>
              </a:extLst>
            </p:cNvPr>
            <p:cNvGrpSpPr/>
            <p:nvPr/>
          </p:nvGrpSpPr>
          <p:grpSpPr>
            <a:xfrm>
              <a:off x="6939322" y="928608"/>
              <a:ext cx="450340" cy="493119"/>
              <a:chOff x="6939322" y="928608"/>
              <a:chExt cx="450340" cy="493119"/>
            </a:xfrm>
          </p:grpSpPr>
          <p:sp>
            <p:nvSpPr>
              <p:cNvPr id="519" name="TextBox 518">
                <a:extLst>
                  <a:ext uri="{FF2B5EF4-FFF2-40B4-BE49-F238E27FC236}">
                    <a16:creationId xmlns:a16="http://schemas.microsoft.com/office/drawing/2014/main" id="{94E5007A-5B98-4A12-9984-B9BF7C13396C}"/>
                  </a:ext>
                </a:extLst>
              </p:cNvPr>
              <p:cNvSpPr txBox="1"/>
              <p:nvPr/>
            </p:nvSpPr>
            <p:spPr>
              <a:xfrm>
                <a:off x="6939322" y="1021617"/>
                <a:ext cx="4503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80</a:t>
                </a:r>
              </a:p>
            </p:txBody>
          </p:sp>
          <p:cxnSp>
            <p:nvCxnSpPr>
              <p:cNvPr id="520" name="Straight Connector 519">
                <a:extLst>
                  <a:ext uri="{FF2B5EF4-FFF2-40B4-BE49-F238E27FC236}">
                    <a16:creationId xmlns:a16="http://schemas.microsoft.com/office/drawing/2014/main" id="{8B54E58F-DC02-4375-A111-56F7FCF620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1" name="Freeform 11">
            <a:extLst>
              <a:ext uri="{FF2B5EF4-FFF2-40B4-BE49-F238E27FC236}">
                <a16:creationId xmlns:a16="http://schemas.microsoft.com/office/drawing/2014/main" id="{36DB3CC1-8343-4B3A-8A1D-EFC08C1DF278}"/>
              </a:ext>
            </a:extLst>
          </p:cNvPr>
          <p:cNvSpPr>
            <a:spLocks/>
          </p:cNvSpPr>
          <p:nvPr/>
        </p:nvSpPr>
        <p:spPr bwMode="auto">
          <a:xfrm>
            <a:off x="3583670" y="70547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522" name="Freeform 11">
            <a:extLst>
              <a:ext uri="{FF2B5EF4-FFF2-40B4-BE49-F238E27FC236}">
                <a16:creationId xmlns:a16="http://schemas.microsoft.com/office/drawing/2014/main" id="{6D59066F-0C3D-4B01-B793-EF9B3BD2BB9B}"/>
              </a:ext>
            </a:extLst>
          </p:cNvPr>
          <p:cNvSpPr>
            <a:spLocks/>
          </p:cNvSpPr>
          <p:nvPr/>
        </p:nvSpPr>
        <p:spPr bwMode="auto">
          <a:xfrm>
            <a:off x="4474219" y="70104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23" name="Group 522">
            <a:extLst>
              <a:ext uri="{FF2B5EF4-FFF2-40B4-BE49-F238E27FC236}">
                <a16:creationId xmlns:a16="http://schemas.microsoft.com/office/drawing/2014/main" id="{8863DFF9-AE58-44F9-8F1D-E7B0AD56DC71}"/>
              </a:ext>
            </a:extLst>
          </p:cNvPr>
          <p:cNvGrpSpPr/>
          <p:nvPr/>
        </p:nvGrpSpPr>
        <p:grpSpPr>
          <a:xfrm>
            <a:off x="5067801" y="911493"/>
            <a:ext cx="600803" cy="494964"/>
            <a:chOff x="6863107" y="926763"/>
            <a:chExt cx="600803" cy="494964"/>
          </a:xfrm>
        </p:grpSpPr>
        <p:cxnSp>
          <p:nvCxnSpPr>
            <p:cNvPr id="524" name="Straight Connector 523">
              <a:extLst>
                <a:ext uri="{FF2B5EF4-FFF2-40B4-BE49-F238E27FC236}">
                  <a16:creationId xmlns:a16="http://schemas.microsoft.com/office/drawing/2014/main" id="{80373778-3AB2-47FD-9CD5-5F2F849C862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25" name="Group 524">
              <a:extLst>
                <a:ext uri="{FF2B5EF4-FFF2-40B4-BE49-F238E27FC236}">
                  <a16:creationId xmlns:a16="http://schemas.microsoft.com/office/drawing/2014/main" id="{2B846AA8-25B8-428C-A45F-4EC8CE26A0CF}"/>
                </a:ext>
              </a:extLst>
            </p:cNvPr>
            <p:cNvGrpSpPr/>
            <p:nvPr/>
          </p:nvGrpSpPr>
          <p:grpSpPr>
            <a:xfrm>
              <a:off x="6863107" y="928608"/>
              <a:ext cx="600803" cy="493119"/>
              <a:chOff x="6863107" y="928608"/>
              <a:chExt cx="600803" cy="493119"/>
            </a:xfrm>
          </p:grpSpPr>
          <p:sp>
            <p:nvSpPr>
              <p:cNvPr id="526" name="TextBox 525">
                <a:extLst>
                  <a:ext uri="{FF2B5EF4-FFF2-40B4-BE49-F238E27FC236}">
                    <a16:creationId xmlns:a16="http://schemas.microsoft.com/office/drawing/2014/main" id="{894F788E-4AA6-470F-8E16-D43405F25368}"/>
                  </a:ext>
                </a:extLst>
              </p:cNvPr>
              <p:cNvSpPr txBox="1"/>
              <p:nvPr/>
            </p:nvSpPr>
            <p:spPr>
              <a:xfrm>
                <a:off x="6863107" y="1021617"/>
                <a:ext cx="600803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160</a:t>
                </a:r>
              </a:p>
            </p:txBody>
          </p:sp>
          <p:cxnSp>
            <p:nvCxnSpPr>
              <p:cNvPr id="527" name="Straight Connector 526">
                <a:extLst>
                  <a:ext uri="{FF2B5EF4-FFF2-40B4-BE49-F238E27FC236}">
                    <a16:creationId xmlns:a16="http://schemas.microsoft.com/office/drawing/2014/main" id="{9FDE53E5-7829-46FE-8E11-F762EF85C4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28" name="Straight Connector 527">
            <a:extLst>
              <a:ext uri="{FF2B5EF4-FFF2-40B4-BE49-F238E27FC236}">
                <a16:creationId xmlns:a16="http://schemas.microsoft.com/office/drawing/2014/main" id="{8B50B93E-DE9D-480E-82E4-D19253FA9BAE}"/>
              </a:ext>
            </a:extLst>
          </p:cNvPr>
          <p:cNvCxnSpPr>
            <a:cxnSpLocks/>
          </p:cNvCxnSpPr>
          <p:nvPr/>
        </p:nvCxnSpPr>
        <p:spPr>
          <a:xfrm>
            <a:off x="3390800" y="929672"/>
            <a:ext cx="3197029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9" name="Freeform 11">
            <a:extLst>
              <a:ext uri="{FF2B5EF4-FFF2-40B4-BE49-F238E27FC236}">
                <a16:creationId xmlns:a16="http://schemas.microsoft.com/office/drawing/2014/main" id="{AB06E092-48D5-4184-83AF-F6636299260C}"/>
              </a:ext>
            </a:extLst>
          </p:cNvPr>
          <p:cNvSpPr>
            <a:spLocks/>
          </p:cNvSpPr>
          <p:nvPr/>
        </p:nvSpPr>
        <p:spPr bwMode="auto">
          <a:xfrm>
            <a:off x="5367671" y="70104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46D5BEAD-9319-47C7-9687-FA7AE2029572}"/>
              </a:ext>
            </a:extLst>
          </p:cNvPr>
          <p:cNvGrpSpPr/>
          <p:nvPr/>
        </p:nvGrpSpPr>
        <p:grpSpPr>
          <a:xfrm>
            <a:off x="5995677" y="911493"/>
            <a:ext cx="574196" cy="494964"/>
            <a:chOff x="6892355" y="926763"/>
            <a:chExt cx="574196" cy="494964"/>
          </a:xfrm>
        </p:grpSpPr>
        <p:cxnSp>
          <p:nvCxnSpPr>
            <p:cNvPr id="531" name="Straight Connector 530">
              <a:extLst>
                <a:ext uri="{FF2B5EF4-FFF2-40B4-BE49-F238E27FC236}">
                  <a16:creationId xmlns:a16="http://schemas.microsoft.com/office/drawing/2014/main" id="{0A614708-4A26-4942-B4C8-40FFB49A7F2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5B73C686-03D3-4D62-8D15-008D4D4E3239}"/>
                </a:ext>
              </a:extLst>
            </p:cNvPr>
            <p:cNvGrpSpPr/>
            <p:nvPr/>
          </p:nvGrpSpPr>
          <p:grpSpPr>
            <a:xfrm>
              <a:off x="6892355" y="928608"/>
              <a:ext cx="574196" cy="493119"/>
              <a:chOff x="6892355" y="928608"/>
              <a:chExt cx="574196" cy="493119"/>
            </a:xfrm>
          </p:grpSpPr>
          <p:sp>
            <p:nvSpPr>
              <p:cNvPr id="533" name="TextBox 532">
                <a:extLst>
                  <a:ext uri="{FF2B5EF4-FFF2-40B4-BE49-F238E27FC236}">
                    <a16:creationId xmlns:a16="http://schemas.microsoft.com/office/drawing/2014/main" id="{017B0C12-FE20-4AAB-9726-1282907F5337}"/>
                  </a:ext>
                </a:extLst>
              </p:cNvPr>
              <p:cNvSpPr txBox="1"/>
              <p:nvPr/>
            </p:nvSpPr>
            <p:spPr>
              <a:xfrm>
                <a:off x="6892355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240</a:t>
                </a:r>
              </a:p>
            </p:txBody>
          </p:sp>
          <p:cxnSp>
            <p:nvCxnSpPr>
              <p:cNvPr id="534" name="Straight Connector 533">
                <a:extLst>
                  <a:ext uri="{FF2B5EF4-FFF2-40B4-BE49-F238E27FC236}">
                    <a16:creationId xmlns:a16="http://schemas.microsoft.com/office/drawing/2014/main" id="{9DAD0B5A-CF0C-437B-9AFA-9B2C0FD395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35" name="Oval 534">
            <a:extLst>
              <a:ext uri="{FF2B5EF4-FFF2-40B4-BE49-F238E27FC236}">
                <a16:creationId xmlns:a16="http://schemas.microsoft.com/office/drawing/2014/main" id="{2CECEA18-39AC-4DD5-A432-ADD0CAF35C6C}"/>
              </a:ext>
            </a:extLst>
          </p:cNvPr>
          <p:cNvSpPr/>
          <p:nvPr/>
        </p:nvSpPr>
        <p:spPr>
          <a:xfrm>
            <a:off x="3504381" y="76410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65" name="Group 564">
            <a:extLst>
              <a:ext uri="{FF2B5EF4-FFF2-40B4-BE49-F238E27FC236}">
                <a16:creationId xmlns:a16="http://schemas.microsoft.com/office/drawing/2014/main" id="{2CE852BA-066E-46AD-94A8-3F837CB5A5AA}"/>
              </a:ext>
            </a:extLst>
          </p:cNvPr>
          <p:cNvGrpSpPr/>
          <p:nvPr/>
        </p:nvGrpSpPr>
        <p:grpSpPr>
          <a:xfrm>
            <a:off x="3423618" y="5387072"/>
            <a:ext cx="314510" cy="492950"/>
            <a:chOff x="3884378" y="928777"/>
            <a:chExt cx="314510" cy="492950"/>
          </a:xfrm>
        </p:grpSpPr>
        <p:cxnSp>
          <p:nvCxnSpPr>
            <p:cNvPr id="566" name="Straight Connector 565">
              <a:extLst>
                <a:ext uri="{FF2B5EF4-FFF2-40B4-BE49-F238E27FC236}">
                  <a16:creationId xmlns:a16="http://schemas.microsoft.com/office/drawing/2014/main" id="{BB12A83A-7BA5-4236-8F16-C40AEA9A96E0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04CC63D6-8669-457F-9429-AC5C704AC1EC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358F821F-36C9-440B-AB82-1BB50B58F40D}"/>
              </a:ext>
            </a:extLst>
          </p:cNvPr>
          <p:cNvGrpSpPr/>
          <p:nvPr/>
        </p:nvGrpSpPr>
        <p:grpSpPr>
          <a:xfrm>
            <a:off x="4255082" y="5384319"/>
            <a:ext cx="442722" cy="494964"/>
            <a:chOff x="6944358" y="926763"/>
            <a:chExt cx="442722" cy="494964"/>
          </a:xfrm>
        </p:grpSpPr>
        <p:cxnSp>
          <p:nvCxnSpPr>
            <p:cNvPr id="569" name="Straight Connector 568">
              <a:extLst>
                <a:ext uri="{FF2B5EF4-FFF2-40B4-BE49-F238E27FC236}">
                  <a16:creationId xmlns:a16="http://schemas.microsoft.com/office/drawing/2014/main" id="{2266581C-C03F-45E7-BA20-50289AE9A62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0" name="Group 569">
              <a:extLst>
                <a:ext uri="{FF2B5EF4-FFF2-40B4-BE49-F238E27FC236}">
                  <a16:creationId xmlns:a16="http://schemas.microsoft.com/office/drawing/2014/main" id="{52793CDD-5679-4F12-8277-3ED514209DE3}"/>
                </a:ext>
              </a:extLst>
            </p:cNvPr>
            <p:cNvGrpSpPr/>
            <p:nvPr/>
          </p:nvGrpSpPr>
          <p:grpSpPr>
            <a:xfrm>
              <a:off x="6944358" y="928608"/>
              <a:ext cx="442722" cy="493119"/>
              <a:chOff x="6944358" y="928608"/>
              <a:chExt cx="442722" cy="493119"/>
            </a:xfrm>
          </p:grpSpPr>
          <p:sp>
            <p:nvSpPr>
              <p:cNvPr id="571" name="TextBox 570">
                <a:extLst>
                  <a:ext uri="{FF2B5EF4-FFF2-40B4-BE49-F238E27FC236}">
                    <a16:creationId xmlns:a16="http://schemas.microsoft.com/office/drawing/2014/main" id="{E5A0C81D-D0C8-4674-AD60-5514D9A8F16C}"/>
                  </a:ext>
                </a:extLst>
              </p:cNvPr>
              <p:cNvSpPr txBox="1"/>
              <p:nvPr/>
            </p:nvSpPr>
            <p:spPr>
              <a:xfrm>
                <a:off x="6944358" y="1021617"/>
                <a:ext cx="44272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572" name="Straight Connector 571">
                <a:extLst>
                  <a:ext uri="{FF2B5EF4-FFF2-40B4-BE49-F238E27FC236}">
                    <a16:creationId xmlns:a16="http://schemas.microsoft.com/office/drawing/2014/main" id="{1F96939F-E4EC-4A54-B548-76F345C9AB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73" name="Freeform 11">
            <a:extLst>
              <a:ext uri="{FF2B5EF4-FFF2-40B4-BE49-F238E27FC236}">
                <a16:creationId xmlns:a16="http://schemas.microsoft.com/office/drawing/2014/main" id="{C540AB19-9F57-4C9E-A386-05A8E6FA89FB}"/>
              </a:ext>
            </a:extLst>
          </p:cNvPr>
          <p:cNvSpPr>
            <a:spLocks/>
          </p:cNvSpPr>
          <p:nvPr/>
        </p:nvSpPr>
        <p:spPr bwMode="auto">
          <a:xfrm>
            <a:off x="3580799" y="5175920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574" name="Freeform 11">
            <a:extLst>
              <a:ext uri="{FF2B5EF4-FFF2-40B4-BE49-F238E27FC236}">
                <a16:creationId xmlns:a16="http://schemas.microsoft.com/office/drawing/2014/main" id="{B3030DE2-FB8B-4142-9DE1-E50F3EEA516B}"/>
              </a:ext>
            </a:extLst>
          </p:cNvPr>
          <p:cNvSpPr>
            <a:spLocks/>
          </p:cNvSpPr>
          <p:nvPr/>
        </p:nvSpPr>
        <p:spPr bwMode="auto">
          <a:xfrm>
            <a:off x="4471348" y="5171489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79645353-A368-45E0-B056-E37E5E190D52}"/>
              </a:ext>
            </a:extLst>
          </p:cNvPr>
          <p:cNvGrpSpPr/>
          <p:nvPr/>
        </p:nvGrpSpPr>
        <p:grpSpPr>
          <a:xfrm>
            <a:off x="5168954" y="5381937"/>
            <a:ext cx="444352" cy="494964"/>
            <a:chOff x="6967131" y="926763"/>
            <a:chExt cx="444352" cy="494964"/>
          </a:xfrm>
        </p:grpSpPr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id="{968C1B16-839F-487E-A3A2-26DF1949075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F6E07B9E-267C-47E1-8F5F-383F32E20173}"/>
                </a:ext>
              </a:extLst>
            </p:cNvPr>
            <p:cNvGrpSpPr/>
            <p:nvPr/>
          </p:nvGrpSpPr>
          <p:grpSpPr>
            <a:xfrm>
              <a:off x="6967131" y="928608"/>
              <a:ext cx="444352" cy="493119"/>
              <a:chOff x="6967131" y="928608"/>
              <a:chExt cx="444352" cy="493119"/>
            </a:xfrm>
          </p:grpSpPr>
          <p:sp>
            <p:nvSpPr>
              <p:cNvPr id="578" name="TextBox 577">
                <a:extLst>
                  <a:ext uri="{FF2B5EF4-FFF2-40B4-BE49-F238E27FC236}">
                    <a16:creationId xmlns:a16="http://schemas.microsoft.com/office/drawing/2014/main" id="{81387206-A824-409B-A5DC-22F4DEECB10A}"/>
                  </a:ext>
                </a:extLst>
              </p:cNvPr>
              <p:cNvSpPr txBox="1"/>
              <p:nvPr/>
            </p:nvSpPr>
            <p:spPr>
              <a:xfrm>
                <a:off x="6967131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579" name="Straight Connector 578">
                <a:extLst>
                  <a:ext uri="{FF2B5EF4-FFF2-40B4-BE49-F238E27FC236}">
                    <a16:creationId xmlns:a16="http://schemas.microsoft.com/office/drawing/2014/main" id="{85E7E86A-06D2-4BB8-B7FF-24132CEE9C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80" name="Straight Connector 579">
            <a:extLst>
              <a:ext uri="{FF2B5EF4-FFF2-40B4-BE49-F238E27FC236}">
                <a16:creationId xmlns:a16="http://schemas.microsoft.com/office/drawing/2014/main" id="{FFB4279A-6A11-42D1-8B20-F07E8E17F861}"/>
              </a:ext>
            </a:extLst>
          </p:cNvPr>
          <p:cNvCxnSpPr>
            <a:cxnSpLocks/>
          </p:cNvCxnSpPr>
          <p:nvPr/>
        </p:nvCxnSpPr>
        <p:spPr>
          <a:xfrm flipV="1">
            <a:off x="3387929" y="5393682"/>
            <a:ext cx="8466768" cy="6434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1" name="Freeform 11">
            <a:extLst>
              <a:ext uri="{FF2B5EF4-FFF2-40B4-BE49-F238E27FC236}">
                <a16:creationId xmlns:a16="http://schemas.microsoft.com/office/drawing/2014/main" id="{1CFFF125-5744-42C0-A828-A203D217B35A}"/>
              </a:ext>
            </a:extLst>
          </p:cNvPr>
          <p:cNvSpPr>
            <a:spLocks/>
          </p:cNvSpPr>
          <p:nvPr/>
        </p:nvSpPr>
        <p:spPr bwMode="auto">
          <a:xfrm>
            <a:off x="5364800" y="517148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82" name="Group 581">
            <a:extLst>
              <a:ext uri="{FF2B5EF4-FFF2-40B4-BE49-F238E27FC236}">
                <a16:creationId xmlns:a16="http://schemas.microsoft.com/office/drawing/2014/main" id="{399A8D4D-E5EA-4014-A404-24C68334C5E9}"/>
              </a:ext>
            </a:extLst>
          </p:cNvPr>
          <p:cNvGrpSpPr/>
          <p:nvPr/>
        </p:nvGrpSpPr>
        <p:grpSpPr>
          <a:xfrm>
            <a:off x="6046562" y="5381937"/>
            <a:ext cx="444352" cy="494964"/>
            <a:chOff x="6946111" y="926763"/>
            <a:chExt cx="444352" cy="494964"/>
          </a:xfrm>
        </p:grpSpPr>
        <p:cxnSp>
          <p:nvCxnSpPr>
            <p:cNvPr id="583" name="Straight Connector 582">
              <a:extLst>
                <a:ext uri="{FF2B5EF4-FFF2-40B4-BE49-F238E27FC236}">
                  <a16:creationId xmlns:a16="http://schemas.microsoft.com/office/drawing/2014/main" id="{97C1DA2A-52BD-4C2D-A777-CA5A4328381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87A20D26-7059-49FC-B954-D063A6AA89A6}"/>
                </a:ext>
              </a:extLst>
            </p:cNvPr>
            <p:cNvGrpSpPr/>
            <p:nvPr/>
          </p:nvGrpSpPr>
          <p:grpSpPr>
            <a:xfrm>
              <a:off x="6946111" y="928608"/>
              <a:ext cx="444352" cy="493119"/>
              <a:chOff x="6946111" y="928608"/>
              <a:chExt cx="444352" cy="493119"/>
            </a:xfrm>
          </p:grpSpPr>
          <p:sp>
            <p:nvSpPr>
              <p:cNvPr id="585" name="TextBox 584">
                <a:extLst>
                  <a:ext uri="{FF2B5EF4-FFF2-40B4-BE49-F238E27FC236}">
                    <a16:creationId xmlns:a16="http://schemas.microsoft.com/office/drawing/2014/main" id="{3CFEB5C5-BA50-4783-8DAD-4C26101093BA}"/>
                  </a:ext>
                </a:extLst>
              </p:cNvPr>
              <p:cNvSpPr txBox="1"/>
              <p:nvPr/>
            </p:nvSpPr>
            <p:spPr>
              <a:xfrm>
                <a:off x="6946111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586" name="Straight Connector 585">
                <a:extLst>
                  <a:ext uri="{FF2B5EF4-FFF2-40B4-BE49-F238E27FC236}">
                    <a16:creationId xmlns:a16="http://schemas.microsoft.com/office/drawing/2014/main" id="{AC7AE3BC-FD0B-44CD-A828-D57F64A07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87" name="Freeform 11">
            <a:extLst>
              <a:ext uri="{FF2B5EF4-FFF2-40B4-BE49-F238E27FC236}">
                <a16:creationId xmlns:a16="http://schemas.microsoft.com/office/drawing/2014/main" id="{C76FB546-8FF4-4C91-ACCF-C66D9D887C86}"/>
              </a:ext>
            </a:extLst>
          </p:cNvPr>
          <p:cNvSpPr>
            <a:spLocks/>
          </p:cNvSpPr>
          <p:nvPr/>
        </p:nvSpPr>
        <p:spPr bwMode="auto">
          <a:xfrm>
            <a:off x="6257790" y="516921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88" name="Group 587">
            <a:extLst>
              <a:ext uri="{FF2B5EF4-FFF2-40B4-BE49-F238E27FC236}">
                <a16:creationId xmlns:a16="http://schemas.microsoft.com/office/drawing/2014/main" id="{C333C1B1-1C00-428E-8220-64390682F44F}"/>
              </a:ext>
            </a:extLst>
          </p:cNvPr>
          <p:cNvGrpSpPr/>
          <p:nvPr/>
        </p:nvGrpSpPr>
        <p:grpSpPr>
          <a:xfrm>
            <a:off x="6939552" y="5379660"/>
            <a:ext cx="444352" cy="494964"/>
            <a:chOff x="6946111" y="926763"/>
            <a:chExt cx="444352" cy="494964"/>
          </a:xfrm>
        </p:grpSpPr>
        <p:cxnSp>
          <p:nvCxnSpPr>
            <p:cNvPr id="589" name="Straight Connector 588">
              <a:extLst>
                <a:ext uri="{FF2B5EF4-FFF2-40B4-BE49-F238E27FC236}">
                  <a16:creationId xmlns:a16="http://schemas.microsoft.com/office/drawing/2014/main" id="{5EC13DDB-5D60-49D1-A2E4-0ADB7B713C8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0" name="Group 589">
              <a:extLst>
                <a:ext uri="{FF2B5EF4-FFF2-40B4-BE49-F238E27FC236}">
                  <a16:creationId xmlns:a16="http://schemas.microsoft.com/office/drawing/2014/main" id="{F3FAB48F-010D-48C9-B46E-DB5E4DFE9454}"/>
                </a:ext>
              </a:extLst>
            </p:cNvPr>
            <p:cNvGrpSpPr/>
            <p:nvPr/>
          </p:nvGrpSpPr>
          <p:grpSpPr>
            <a:xfrm>
              <a:off x="6946111" y="928608"/>
              <a:ext cx="444352" cy="493119"/>
              <a:chOff x="6946111" y="928608"/>
              <a:chExt cx="444352" cy="493119"/>
            </a:xfrm>
          </p:grpSpPr>
          <p:sp>
            <p:nvSpPr>
              <p:cNvPr id="591" name="TextBox 590">
                <a:extLst>
                  <a:ext uri="{FF2B5EF4-FFF2-40B4-BE49-F238E27FC236}">
                    <a16:creationId xmlns:a16="http://schemas.microsoft.com/office/drawing/2014/main" id="{98C35005-4D93-4D9B-BE21-46FBEF2B7041}"/>
                  </a:ext>
                </a:extLst>
              </p:cNvPr>
              <p:cNvSpPr txBox="1"/>
              <p:nvPr/>
            </p:nvSpPr>
            <p:spPr>
              <a:xfrm>
                <a:off x="6946111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80</a:t>
                </a:r>
              </a:p>
            </p:txBody>
          </p:sp>
          <p:cxnSp>
            <p:nvCxnSpPr>
              <p:cNvPr id="592" name="Straight Connector 591">
                <a:extLst>
                  <a:ext uri="{FF2B5EF4-FFF2-40B4-BE49-F238E27FC236}">
                    <a16:creationId xmlns:a16="http://schemas.microsoft.com/office/drawing/2014/main" id="{230D61A7-F3B1-43F0-930A-CB9FDD33BC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93" name="Freeform 11">
            <a:extLst>
              <a:ext uri="{FF2B5EF4-FFF2-40B4-BE49-F238E27FC236}">
                <a16:creationId xmlns:a16="http://schemas.microsoft.com/office/drawing/2014/main" id="{8693CB14-D72B-4E78-9853-231E0486FB5C}"/>
              </a:ext>
            </a:extLst>
          </p:cNvPr>
          <p:cNvSpPr>
            <a:spLocks/>
          </p:cNvSpPr>
          <p:nvPr/>
        </p:nvSpPr>
        <p:spPr bwMode="auto">
          <a:xfrm>
            <a:off x="7151884" y="516921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94" name="Group 593">
            <a:extLst>
              <a:ext uri="{FF2B5EF4-FFF2-40B4-BE49-F238E27FC236}">
                <a16:creationId xmlns:a16="http://schemas.microsoft.com/office/drawing/2014/main" id="{CDF4E203-3D07-470D-9722-8B4A1C504A9E}"/>
              </a:ext>
            </a:extLst>
          </p:cNvPr>
          <p:cNvGrpSpPr/>
          <p:nvPr/>
        </p:nvGrpSpPr>
        <p:grpSpPr>
          <a:xfrm>
            <a:off x="7782134" y="5379660"/>
            <a:ext cx="574196" cy="494964"/>
            <a:chOff x="6894599" y="926763"/>
            <a:chExt cx="574196" cy="494964"/>
          </a:xfrm>
        </p:grpSpPr>
        <p:cxnSp>
          <p:nvCxnSpPr>
            <p:cNvPr id="595" name="Straight Connector 594">
              <a:extLst>
                <a:ext uri="{FF2B5EF4-FFF2-40B4-BE49-F238E27FC236}">
                  <a16:creationId xmlns:a16="http://schemas.microsoft.com/office/drawing/2014/main" id="{DA155723-B374-4AE4-A184-AC9BFCD8597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21110768-1A1D-447A-8E24-8D2CEB28261B}"/>
                </a:ext>
              </a:extLst>
            </p:cNvPr>
            <p:cNvGrpSpPr/>
            <p:nvPr/>
          </p:nvGrpSpPr>
          <p:grpSpPr>
            <a:xfrm>
              <a:off x="6894599" y="928608"/>
              <a:ext cx="574196" cy="493119"/>
              <a:chOff x="6894599" y="928608"/>
              <a:chExt cx="574196" cy="493119"/>
            </a:xfrm>
          </p:grpSpPr>
          <p:sp>
            <p:nvSpPr>
              <p:cNvPr id="597" name="TextBox 596">
                <a:extLst>
                  <a:ext uri="{FF2B5EF4-FFF2-40B4-BE49-F238E27FC236}">
                    <a16:creationId xmlns:a16="http://schemas.microsoft.com/office/drawing/2014/main" id="{A63A33A6-BAA6-4211-8F8C-DA48CDC60974}"/>
                  </a:ext>
                </a:extLst>
              </p:cNvPr>
              <p:cNvSpPr txBox="1"/>
              <p:nvPr/>
            </p:nvSpPr>
            <p:spPr>
              <a:xfrm>
                <a:off x="689459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100</a:t>
                </a:r>
              </a:p>
            </p:txBody>
          </p:sp>
          <p:cxnSp>
            <p:nvCxnSpPr>
              <p:cNvPr id="598" name="Straight Connector 597">
                <a:extLst>
                  <a:ext uri="{FF2B5EF4-FFF2-40B4-BE49-F238E27FC236}">
                    <a16:creationId xmlns:a16="http://schemas.microsoft.com/office/drawing/2014/main" id="{7F83FD86-542B-4785-9EB7-475E300CBC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99" name="Freeform 11">
            <a:extLst>
              <a:ext uri="{FF2B5EF4-FFF2-40B4-BE49-F238E27FC236}">
                <a16:creationId xmlns:a16="http://schemas.microsoft.com/office/drawing/2014/main" id="{3753F809-7275-4008-A65E-45172FE00B28}"/>
              </a:ext>
            </a:extLst>
          </p:cNvPr>
          <p:cNvSpPr>
            <a:spLocks/>
          </p:cNvSpPr>
          <p:nvPr/>
        </p:nvSpPr>
        <p:spPr bwMode="auto">
          <a:xfrm>
            <a:off x="8046740" y="517566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00" name="Group 599">
            <a:extLst>
              <a:ext uri="{FF2B5EF4-FFF2-40B4-BE49-F238E27FC236}">
                <a16:creationId xmlns:a16="http://schemas.microsoft.com/office/drawing/2014/main" id="{C55CF3F3-F715-49EE-8AF0-9AF4CD9AAB67}"/>
              </a:ext>
            </a:extLst>
          </p:cNvPr>
          <p:cNvGrpSpPr/>
          <p:nvPr/>
        </p:nvGrpSpPr>
        <p:grpSpPr>
          <a:xfrm>
            <a:off x="8666480" y="5386117"/>
            <a:ext cx="574196" cy="494964"/>
            <a:chOff x="6884089" y="926763"/>
            <a:chExt cx="574196" cy="494964"/>
          </a:xfrm>
        </p:grpSpPr>
        <p:cxnSp>
          <p:nvCxnSpPr>
            <p:cNvPr id="601" name="Straight Connector 600">
              <a:extLst>
                <a:ext uri="{FF2B5EF4-FFF2-40B4-BE49-F238E27FC236}">
                  <a16:creationId xmlns:a16="http://schemas.microsoft.com/office/drawing/2014/main" id="{70E22880-6419-4A39-949C-1C56E40F441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2" name="Group 601">
              <a:extLst>
                <a:ext uri="{FF2B5EF4-FFF2-40B4-BE49-F238E27FC236}">
                  <a16:creationId xmlns:a16="http://schemas.microsoft.com/office/drawing/2014/main" id="{6AF0CFC1-DCC1-4D4E-A37F-742DF345DC6D}"/>
                </a:ext>
              </a:extLst>
            </p:cNvPr>
            <p:cNvGrpSpPr/>
            <p:nvPr/>
          </p:nvGrpSpPr>
          <p:grpSpPr>
            <a:xfrm>
              <a:off x="6884089" y="928608"/>
              <a:ext cx="574196" cy="493119"/>
              <a:chOff x="6884089" y="928608"/>
              <a:chExt cx="574196" cy="493119"/>
            </a:xfrm>
          </p:grpSpPr>
          <p:sp>
            <p:nvSpPr>
              <p:cNvPr id="603" name="TextBox 602">
                <a:extLst>
                  <a:ext uri="{FF2B5EF4-FFF2-40B4-BE49-F238E27FC236}">
                    <a16:creationId xmlns:a16="http://schemas.microsoft.com/office/drawing/2014/main" id="{EE329A80-FACD-474C-B483-7C85AC5CC16E}"/>
                  </a:ext>
                </a:extLst>
              </p:cNvPr>
              <p:cNvSpPr txBox="1"/>
              <p:nvPr/>
            </p:nvSpPr>
            <p:spPr>
              <a:xfrm>
                <a:off x="688408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120</a:t>
                </a:r>
              </a:p>
            </p:txBody>
          </p:sp>
          <p:cxnSp>
            <p:nvCxnSpPr>
              <p:cNvPr id="604" name="Straight Connector 603">
                <a:extLst>
                  <a:ext uri="{FF2B5EF4-FFF2-40B4-BE49-F238E27FC236}">
                    <a16:creationId xmlns:a16="http://schemas.microsoft.com/office/drawing/2014/main" id="{7B3228B0-85AB-4A05-B575-1DD25A15D3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05" name="Freeform 11">
            <a:extLst>
              <a:ext uri="{FF2B5EF4-FFF2-40B4-BE49-F238E27FC236}">
                <a16:creationId xmlns:a16="http://schemas.microsoft.com/office/drawing/2014/main" id="{54039765-3522-464F-8EE2-14BA8E01928C}"/>
              </a:ext>
            </a:extLst>
          </p:cNvPr>
          <p:cNvSpPr>
            <a:spLocks/>
          </p:cNvSpPr>
          <p:nvPr/>
        </p:nvSpPr>
        <p:spPr bwMode="auto">
          <a:xfrm>
            <a:off x="8943904" y="517660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06" name="Group 605">
            <a:extLst>
              <a:ext uri="{FF2B5EF4-FFF2-40B4-BE49-F238E27FC236}">
                <a16:creationId xmlns:a16="http://schemas.microsoft.com/office/drawing/2014/main" id="{1D9895FF-0EA5-4126-80A9-72A132A00B2E}"/>
              </a:ext>
            </a:extLst>
          </p:cNvPr>
          <p:cNvGrpSpPr/>
          <p:nvPr/>
        </p:nvGrpSpPr>
        <p:grpSpPr>
          <a:xfrm>
            <a:off x="9563644" y="5387051"/>
            <a:ext cx="574196" cy="494964"/>
            <a:chOff x="6884089" y="926763"/>
            <a:chExt cx="574196" cy="494964"/>
          </a:xfrm>
        </p:grpSpPr>
        <p:cxnSp>
          <p:nvCxnSpPr>
            <p:cNvPr id="607" name="Straight Connector 606">
              <a:extLst>
                <a:ext uri="{FF2B5EF4-FFF2-40B4-BE49-F238E27FC236}">
                  <a16:creationId xmlns:a16="http://schemas.microsoft.com/office/drawing/2014/main" id="{BA33C8E1-FAFD-4BCC-806C-7BC3E88C773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7C7F990F-93BA-4AD7-BDE0-4316D8EAF47F}"/>
                </a:ext>
              </a:extLst>
            </p:cNvPr>
            <p:cNvGrpSpPr/>
            <p:nvPr/>
          </p:nvGrpSpPr>
          <p:grpSpPr>
            <a:xfrm>
              <a:off x="6884089" y="928608"/>
              <a:ext cx="574196" cy="493119"/>
              <a:chOff x="6884089" y="928608"/>
              <a:chExt cx="574196" cy="493119"/>
            </a:xfrm>
          </p:grpSpPr>
          <p:sp>
            <p:nvSpPr>
              <p:cNvPr id="609" name="TextBox 608">
                <a:extLst>
                  <a:ext uri="{FF2B5EF4-FFF2-40B4-BE49-F238E27FC236}">
                    <a16:creationId xmlns:a16="http://schemas.microsoft.com/office/drawing/2014/main" id="{854DC0B6-4678-4501-B086-5C3FFF28433F}"/>
                  </a:ext>
                </a:extLst>
              </p:cNvPr>
              <p:cNvSpPr txBox="1"/>
              <p:nvPr/>
            </p:nvSpPr>
            <p:spPr>
              <a:xfrm>
                <a:off x="688408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140</a:t>
                </a:r>
              </a:p>
            </p:txBody>
          </p:sp>
          <p:cxnSp>
            <p:nvCxnSpPr>
              <p:cNvPr id="610" name="Straight Connector 609">
                <a:extLst>
                  <a:ext uri="{FF2B5EF4-FFF2-40B4-BE49-F238E27FC236}">
                    <a16:creationId xmlns:a16="http://schemas.microsoft.com/office/drawing/2014/main" id="{F34ACB22-DD6D-4608-BA13-A512C2C42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11" name="Freeform 11">
            <a:extLst>
              <a:ext uri="{FF2B5EF4-FFF2-40B4-BE49-F238E27FC236}">
                <a16:creationId xmlns:a16="http://schemas.microsoft.com/office/drawing/2014/main" id="{151551FE-A9F6-4714-9CD2-6838977AC46F}"/>
              </a:ext>
            </a:extLst>
          </p:cNvPr>
          <p:cNvSpPr>
            <a:spLocks/>
          </p:cNvSpPr>
          <p:nvPr/>
        </p:nvSpPr>
        <p:spPr bwMode="auto">
          <a:xfrm>
            <a:off x="9834651" y="517979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12" name="Group 611">
            <a:extLst>
              <a:ext uri="{FF2B5EF4-FFF2-40B4-BE49-F238E27FC236}">
                <a16:creationId xmlns:a16="http://schemas.microsoft.com/office/drawing/2014/main" id="{A5B6ED93-35B6-4CD9-964A-590C85EC2C5E}"/>
              </a:ext>
            </a:extLst>
          </p:cNvPr>
          <p:cNvGrpSpPr/>
          <p:nvPr/>
        </p:nvGrpSpPr>
        <p:grpSpPr>
          <a:xfrm>
            <a:off x="10475411" y="5390244"/>
            <a:ext cx="574196" cy="494964"/>
            <a:chOff x="6905109" y="926763"/>
            <a:chExt cx="574196" cy="494964"/>
          </a:xfrm>
        </p:grpSpPr>
        <p:cxnSp>
          <p:nvCxnSpPr>
            <p:cNvPr id="613" name="Straight Connector 612">
              <a:extLst>
                <a:ext uri="{FF2B5EF4-FFF2-40B4-BE49-F238E27FC236}">
                  <a16:creationId xmlns:a16="http://schemas.microsoft.com/office/drawing/2014/main" id="{BC37F0B1-5146-4026-A724-ECB774EBFF5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14" name="Group 613">
              <a:extLst>
                <a:ext uri="{FF2B5EF4-FFF2-40B4-BE49-F238E27FC236}">
                  <a16:creationId xmlns:a16="http://schemas.microsoft.com/office/drawing/2014/main" id="{06E23A49-5819-49E3-AA3E-8B88F35BFE8D}"/>
                </a:ext>
              </a:extLst>
            </p:cNvPr>
            <p:cNvGrpSpPr/>
            <p:nvPr/>
          </p:nvGrpSpPr>
          <p:grpSpPr>
            <a:xfrm>
              <a:off x="6905109" y="928608"/>
              <a:ext cx="574196" cy="493119"/>
              <a:chOff x="6905109" y="928608"/>
              <a:chExt cx="574196" cy="493119"/>
            </a:xfrm>
          </p:grpSpPr>
          <p:sp>
            <p:nvSpPr>
              <p:cNvPr id="615" name="TextBox 614">
                <a:extLst>
                  <a:ext uri="{FF2B5EF4-FFF2-40B4-BE49-F238E27FC236}">
                    <a16:creationId xmlns:a16="http://schemas.microsoft.com/office/drawing/2014/main" id="{7C6E4A9B-4A89-4B0E-A85F-28A71E0BDBD1}"/>
                  </a:ext>
                </a:extLst>
              </p:cNvPr>
              <p:cNvSpPr txBox="1"/>
              <p:nvPr/>
            </p:nvSpPr>
            <p:spPr>
              <a:xfrm>
                <a:off x="690510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160</a:t>
                </a:r>
              </a:p>
            </p:txBody>
          </p:sp>
          <p:cxnSp>
            <p:nvCxnSpPr>
              <p:cNvPr id="616" name="Straight Connector 615">
                <a:extLst>
                  <a:ext uri="{FF2B5EF4-FFF2-40B4-BE49-F238E27FC236}">
                    <a16:creationId xmlns:a16="http://schemas.microsoft.com/office/drawing/2014/main" id="{C4C5F717-C91C-4E18-88EB-7C9F97CFE2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17" name="Freeform 11">
            <a:extLst>
              <a:ext uri="{FF2B5EF4-FFF2-40B4-BE49-F238E27FC236}">
                <a16:creationId xmlns:a16="http://schemas.microsoft.com/office/drawing/2014/main" id="{44C91215-D579-4BF3-A37B-66B6CD2D68EB}"/>
              </a:ext>
            </a:extLst>
          </p:cNvPr>
          <p:cNvSpPr>
            <a:spLocks/>
          </p:cNvSpPr>
          <p:nvPr/>
        </p:nvSpPr>
        <p:spPr bwMode="auto">
          <a:xfrm>
            <a:off x="10727545" y="518138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18" name="Group 617">
            <a:extLst>
              <a:ext uri="{FF2B5EF4-FFF2-40B4-BE49-F238E27FC236}">
                <a16:creationId xmlns:a16="http://schemas.microsoft.com/office/drawing/2014/main" id="{D56476B1-DAD2-46A9-9FFB-D87BF4F2E366}"/>
              </a:ext>
            </a:extLst>
          </p:cNvPr>
          <p:cNvGrpSpPr/>
          <p:nvPr/>
        </p:nvGrpSpPr>
        <p:grpSpPr>
          <a:xfrm>
            <a:off x="11357795" y="5391837"/>
            <a:ext cx="574196" cy="494964"/>
            <a:chOff x="6894599" y="926763"/>
            <a:chExt cx="574196" cy="494964"/>
          </a:xfrm>
        </p:grpSpPr>
        <p:cxnSp>
          <p:nvCxnSpPr>
            <p:cNvPr id="619" name="Straight Connector 618">
              <a:extLst>
                <a:ext uri="{FF2B5EF4-FFF2-40B4-BE49-F238E27FC236}">
                  <a16:creationId xmlns:a16="http://schemas.microsoft.com/office/drawing/2014/main" id="{8C3838DC-847C-4821-871A-49F034AE1B7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20" name="Group 619">
              <a:extLst>
                <a:ext uri="{FF2B5EF4-FFF2-40B4-BE49-F238E27FC236}">
                  <a16:creationId xmlns:a16="http://schemas.microsoft.com/office/drawing/2014/main" id="{AD8E7341-0EA4-4A74-8020-16CFF6CB6FA5}"/>
                </a:ext>
              </a:extLst>
            </p:cNvPr>
            <p:cNvGrpSpPr/>
            <p:nvPr/>
          </p:nvGrpSpPr>
          <p:grpSpPr>
            <a:xfrm>
              <a:off x="6894599" y="928608"/>
              <a:ext cx="574196" cy="493119"/>
              <a:chOff x="6894599" y="928608"/>
              <a:chExt cx="574196" cy="493119"/>
            </a:xfrm>
          </p:grpSpPr>
          <p:sp>
            <p:nvSpPr>
              <p:cNvPr id="621" name="TextBox 620">
                <a:extLst>
                  <a:ext uri="{FF2B5EF4-FFF2-40B4-BE49-F238E27FC236}">
                    <a16:creationId xmlns:a16="http://schemas.microsoft.com/office/drawing/2014/main" id="{8644FD0E-B553-4341-B213-1E787C1DBA5E}"/>
                  </a:ext>
                </a:extLst>
              </p:cNvPr>
              <p:cNvSpPr txBox="1"/>
              <p:nvPr/>
            </p:nvSpPr>
            <p:spPr>
              <a:xfrm>
                <a:off x="689459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180</a:t>
                </a:r>
              </a:p>
            </p:txBody>
          </p:sp>
          <p:cxnSp>
            <p:nvCxnSpPr>
              <p:cNvPr id="622" name="Straight Connector 621">
                <a:extLst>
                  <a:ext uri="{FF2B5EF4-FFF2-40B4-BE49-F238E27FC236}">
                    <a16:creationId xmlns:a16="http://schemas.microsoft.com/office/drawing/2014/main" id="{A5D3EABC-9FB4-432E-940A-99C3DDA3C5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23" name="Oval 622">
            <a:extLst>
              <a:ext uri="{FF2B5EF4-FFF2-40B4-BE49-F238E27FC236}">
                <a16:creationId xmlns:a16="http://schemas.microsoft.com/office/drawing/2014/main" id="{8F5DC0CA-DF75-4582-AC69-991CFB9CCAC5}"/>
              </a:ext>
            </a:extLst>
          </p:cNvPr>
          <p:cNvSpPr/>
          <p:nvPr/>
        </p:nvSpPr>
        <p:spPr>
          <a:xfrm>
            <a:off x="3501510" y="5234548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DF637C41-B650-41A2-9C36-5432A8214E31}"/>
              </a:ext>
            </a:extLst>
          </p:cNvPr>
          <p:cNvGrpSpPr/>
          <p:nvPr/>
        </p:nvGrpSpPr>
        <p:grpSpPr>
          <a:xfrm>
            <a:off x="3431930" y="3153054"/>
            <a:ext cx="314510" cy="492950"/>
            <a:chOff x="3884378" y="928777"/>
            <a:chExt cx="314510" cy="492950"/>
          </a:xfrm>
        </p:grpSpPr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C463B023-010A-40D3-A58D-45C31FB1F066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104E4A08-0D41-463C-AC06-7035E7159D6E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03514F0E-5A22-46A5-AB76-6C9FBCBE9185}"/>
              </a:ext>
            </a:extLst>
          </p:cNvPr>
          <p:cNvGrpSpPr/>
          <p:nvPr/>
        </p:nvGrpSpPr>
        <p:grpSpPr>
          <a:xfrm>
            <a:off x="4260352" y="3150301"/>
            <a:ext cx="453345" cy="494964"/>
            <a:chOff x="6941316" y="926763"/>
            <a:chExt cx="453345" cy="494964"/>
          </a:xfrm>
        </p:grpSpPr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8036B896-D928-4AF7-8E8D-0D1D00C9513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4" name="Group 293">
              <a:extLst>
                <a:ext uri="{FF2B5EF4-FFF2-40B4-BE49-F238E27FC236}">
                  <a16:creationId xmlns:a16="http://schemas.microsoft.com/office/drawing/2014/main" id="{04E2B088-4224-4C33-B515-BAAF04D6539F}"/>
                </a:ext>
              </a:extLst>
            </p:cNvPr>
            <p:cNvGrpSpPr/>
            <p:nvPr/>
          </p:nvGrpSpPr>
          <p:grpSpPr>
            <a:xfrm>
              <a:off x="6941316" y="928608"/>
              <a:ext cx="453345" cy="493119"/>
              <a:chOff x="6941316" y="928608"/>
              <a:chExt cx="453345" cy="493119"/>
            </a:xfrm>
          </p:grpSpPr>
          <p:sp>
            <p:nvSpPr>
              <p:cNvPr id="295" name="TextBox 294">
                <a:extLst>
                  <a:ext uri="{FF2B5EF4-FFF2-40B4-BE49-F238E27FC236}">
                    <a16:creationId xmlns:a16="http://schemas.microsoft.com/office/drawing/2014/main" id="{7736937C-9413-49E9-A4B1-08E2AC9535FA}"/>
                  </a:ext>
                </a:extLst>
              </p:cNvPr>
              <p:cNvSpPr txBox="1"/>
              <p:nvPr/>
            </p:nvSpPr>
            <p:spPr>
              <a:xfrm>
                <a:off x="6941316" y="1021617"/>
                <a:ext cx="453345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296" name="Straight Connector 295">
                <a:extLst>
                  <a:ext uri="{FF2B5EF4-FFF2-40B4-BE49-F238E27FC236}">
                    <a16:creationId xmlns:a16="http://schemas.microsoft.com/office/drawing/2014/main" id="{235B0A5B-8F28-453F-A836-784F140681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97" name="Freeform 11">
            <a:extLst>
              <a:ext uri="{FF2B5EF4-FFF2-40B4-BE49-F238E27FC236}">
                <a16:creationId xmlns:a16="http://schemas.microsoft.com/office/drawing/2014/main" id="{CCD91EF1-1BED-4A0A-90FE-DBE0B3B35B90}"/>
              </a:ext>
            </a:extLst>
          </p:cNvPr>
          <p:cNvSpPr>
            <a:spLocks/>
          </p:cNvSpPr>
          <p:nvPr/>
        </p:nvSpPr>
        <p:spPr bwMode="auto">
          <a:xfrm>
            <a:off x="3589111" y="2941902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298" name="Freeform 11">
            <a:extLst>
              <a:ext uri="{FF2B5EF4-FFF2-40B4-BE49-F238E27FC236}">
                <a16:creationId xmlns:a16="http://schemas.microsoft.com/office/drawing/2014/main" id="{65D89A96-D6FC-4BAE-A97C-5F17FA3559EC}"/>
              </a:ext>
            </a:extLst>
          </p:cNvPr>
          <p:cNvSpPr>
            <a:spLocks/>
          </p:cNvSpPr>
          <p:nvPr/>
        </p:nvSpPr>
        <p:spPr bwMode="auto">
          <a:xfrm>
            <a:off x="4479660" y="2937471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43761963-60E1-4ECC-9986-268B7EB92679}"/>
              </a:ext>
            </a:extLst>
          </p:cNvPr>
          <p:cNvGrpSpPr/>
          <p:nvPr/>
        </p:nvGrpSpPr>
        <p:grpSpPr>
          <a:xfrm>
            <a:off x="5164728" y="3147919"/>
            <a:ext cx="444352" cy="494964"/>
            <a:chOff x="6954593" y="926763"/>
            <a:chExt cx="444352" cy="494964"/>
          </a:xfrm>
        </p:grpSpPr>
        <p:cxnSp>
          <p:nvCxnSpPr>
            <p:cNvPr id="300" name="Straight Connector 299">
              <a:extLst>
                <a:ext uri="{FF2B5EF4-FFF2-40B4-BE49-F238E27FC236}">
                  <a16:creationId xmlns:a16="http://schemas.microsoft.com/office/drawing/2014/main" id="{321C33C5-BE30-490A-9EA1-30FBA410386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1" name="Group 300">
              <a:extLst>
                <a:ext uri="{FF2B5EF4-FFF2-40B4-BE49-F238E27FC236}">
                  <a16:creationId xmlns:a16="http://schemas.microsoft.com/office/drawing/2014/main" id="{6551FB94-6019-435F-8C48-1CA7D88442A0}"/>
                </a:ext>
              </a:extLst>
            </p:cNvPr>
            <p:cNvGrpSpPr/>
            <p:nvPr/>
          </p:nvGrpSpPr>
          <p:grpSpPr>
            <a:xfrm>
              <a:off x="6954593" y="928608"/>
              <a:ext cx="444352" cy="493119"/>
              <a:chOff x="6954593" y="928608"/>
              <a:chExt cx="444352" cy="493119"/>
            </a:xfrm>
          </p:grpSpPr>
          <p:sp>
            <p:nvSpPr>
              <p:cNvPr id="302" name="TextBox 301">
                <a:extLst>
                  <a:ext uri="{FF2B5EF4-FFF2-40B4-BE49-F238E27FC236}">
                    <a16:creationId xmlns:a16="http://schemas.microsoft.com/office/drawing/2014/main" id="{CE8DA9F6-AFB3-4CF1-9F29-F74B669EBC27}"/>
                  </a:ext>
                </a:extLst>
              </p:cNvPr>
              <p:cNvSpPr txBox="1"/>
              <p:nvPr/>
            </p:nvSpPr>
            <p:spPr>
              <a:xfrm>
                <a:off x="6954593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80</a:t>
                </a:r>
              </a:p>
            </p:txBody>
          </p:sp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864087EA-FE7C-438F-B646-8C9C04D136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09" name="Straight Connector 308">
            <a:extLst>
              <a:ext uri="{FF2B5EF4-FFF2-40B4-BE49-F238E27FC236}">
                <a16:creationId xmlns:a16="http://schemas.microsoft.com/office/drawing/2014/main" id="{254DC737-2AD0-46DC-9E5F-F81688094B91}"/>
              </a:ext>
            </a:extLst>
          </p:cNvPr>
          <p:cNvCxnSpPr>
            <a:cxnSpLocks/>
          </p:cNvCxnSpPr>
          <p:nvPr/>
        </p:nvCxnSpPr>
        <p:spPr>
          <a:xfrm flipV="1">
            <a:off x="3396241" y="3166099"/>
            <a:ext cx="7653358" cy="1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0" name="Freeform 11">
            <a:extLst>
              <a:ext uri="{FF2B5EF4-FFF2-40B4-BE49-F238E27FC236}">
                <a16:creationId xmlns:a16="http://schemas.microsoft.com/office/drawing/2014/main" id="{7C8DBB02-5348-417F-984F-1C6C84780A77}"/>
              </a:ext>
            </a:extLst>
          </p:cNvPr>
          <p:cNvSpPr>
            <a:spLocks/>
          </p:cNvSpPr>
          <p:nvPr/>
        </p:nvSpPr>
        <p:spPr bwMode="auto">
          <a:xfrm>
            <a:off x="5373112" y="293747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C02B6548-CE5F-417C-9E55-43C6003A4F0B}"/>
              </a:ext>
            </a:extLst>
          </p:cNvPr>
          <p:cNvGrpSpPr/>
          <p:nvPr/>
        </p:nvGrpSpPr>
        <p:grpSpPr>
          <a:xfrm>
            <a:off x="5997254" y="3147919"/>
            <a:ext cx="574196" cy="494964"/>
            <a:chOff x="6888491" y="926763"/>
            <a:chExt cx="574196" cy="494964"/>
          </a:xfrm>
        </p:grpSpPr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465BE05C-4B38-4359-8904-6365EA50548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8" name="Group 317">
              <a:extLst>
                <a:ext uri="{FF2B5EF4-FFF2-40B4-BE49-F238E27FC236}">
                  <a16:creationId xmlns:a16="http://schemas.microsoft.com/office/drawing/2014/main" id="{FAE68323-1F34-40AC-B50B-311E990C788A}"/>
                </a:ext>
              </a:extLst>
            </p:cNvPr>
            <p:cNvGrpSpPr/>
            <p:nvPr/>
          </p:nvGrpSpPr>
          <p:grpSpPr>
            <a:xfrm>
              <a:off x="6888491" y="928608"/>
              <a:ext cx="574196" cy="493119"/>
              <a:chOff x="6888491" y="928608"/>
              <a:chExt cx="574196" cy="493119"/>
            </a:xfrm>
          </p:grpSpPr>
          <p:sp>
            <p:nvSpPr>
              <p:cNvPr id="319" name="TextBox 318">
                <a:extLst>
                  <a:ext uri="{FF2B5EF4-FFF2-40B4-BE49-F238E27FC236}">
                    <a16:creationId xmlns:a16="http://schemas.microsoft.com/office/drawing/2014/main" id="{41835AE6-0D60-43A9-A592-F4E38E95C5D2}"/>
                  </a:ext>
                </a:extLst>
              </p:cNvPr>
              <p:cNvSpPr txBox="1"/>
              <p:nvPr/>
            </p:nvSpPr>
            <p:spPr>
              <a:xfrm>
                <a:off x="688849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120</a:t>
                </a:r>
              </a:p>
            </p:txBody>
          </p: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70B75216-FE91-469B-ABAD-F5145B4C26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21" name="Freeform 11">
            <a:extLst>
              <a:ext uri="{FF2B5EF4-FFF2-40B4-BE49-F238E27FC236}">
                <a16:creationId xmlns:a16="http://schemas.microsoft.com/office/drawing/2014/main" id="{5820BCB0-C669-4C88-B0A6-B7E5AB4FAABF}"/>
              </a:ext>
            </a:extLst>
          </p:cNvPr>
          <p:cNvSpPr>
            <a:spLocks/>
          </p:cNvSpPr>
          <p:nvPr/>
        </p:nvSpPr>
        <p:spPr bwMode="auto">
          <a:xfrm>
            <a:off x="6266102" y="293519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C7294142-EC80-4CDA-A1A5-F161B6F6333F}"/>
              </a:ext>
            </a:extLst>
          </p:cNvPr>
          <p:cNvGrpSpPr/>
          <p:nvPr/>
        </p:nvGrpSpPr>
        <p:grpSpPr>
          <a:xfrm>
            <a:off x="6879227" y="3145642"/>
            <a:ext cx="574196" cy="494964"/>
            <a:chOff x="6877474" y="926763"/>
            <a:chExt cx="574196" cy="494964"/>
          </a:xfrm>
        </p:grpSpPr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E6D8691B-7301-4310-9A5A-C23F12F8773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4" name="Group 323">
              <a:extLst>
                <a:ext uri="{FF2B5EF4-FFF2-40B4-BE49-F238E27FC236}">
                  <a16:creationId xmlns:a16="http://schemas.microsoft.com/office/drawing/2014/main" id="{DC1BF25C-FB67-4516-8EFB-0882C1E1492B}"/>
                </a:ext>
              </a:extLst>
            </p:cNvPr>
            <p:cNvGrpSpPr/>
            <p:nvPr/>
          </p:nvGrpSpPr>
          <p:grpSpPr>
            <a:xfrm>
              <a:off x="6877474" y="928608"/>
              <a:ext cx="574196" cy="493119"/>
              <a:chOff x="6877474" y="928608"/>
              <a:chExt cx="574196" cy="493119"/>
            </a:xfrm>
          </p:grpSpPr>
          <p:sp>
            <p:nvSpPr>
              <p:cNvPr id="325" name="TextBox 324">
                <a:extLst>
                  <a:ext uri="{FF2B5EF4-FFF2-40B4-BE49-F238E27FC236}">
                    <a16:creationId xmlns:a16="http://schemas.microsoft.com/office/drawing/2014/main" id="{B4450655-9B4C-416D-9EF4-A3EF8E08A534}"/>
                  </a:ext>
                </a:extLst>
              </p:cNvPr>
              <p:cNvSpPr txBox="1"/>
              <p:nvPr/>
            </p:nvSpPr>
            <p:spPr>
              <a:xfrm>
                <a:off x="6877474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160</a:t>
                </a:r>
              </a:p>
            </p:txBody>
          </p: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8F1D4315-FDED-429F-AB37-8AE93A473F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27" name="Freeform 11">
            <a:extLst>
              <a:ext uri="{FF2B5EF4-FFF2-40B4-BE49-F238E27FC236}">
                <a16:creationId xmlns:a16="http://schemas.microsoft.com/office/drawing/2014/main" id="{2AF80C61-1EB5-44FA-9BD2-CD465D09011E}"/>
              </a:ext>
            </a:extLst>
          </p:cNvPr>
          <p:cNvSpPr>
            <a:spLocks/>
          </p:cNvSpPr>
          <p:nvPr/>
        </p:nvSpPr>
        <p:spPr bwMode="auto">
          <a:xfrm>
            <a:off x="7160196" y="293519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AD238656-B97F-490B-B809-6A2D29195075}"/>
              </a:ext>
            </a:extLst>
          </p:cNvPr>
          <p:cNvGrpSpPr/>
          <p:nvPr/>
        </p:nvGrpSpPr>
        <p:grpSpPr>
          <a:xfrm>
            <a:off x="7776894" y="3145642"/>
            <a:ext cx="574196" cy="494964"/>
            <a:chOff x="6881047" y="926763"/>
            <a:chExt cx="574196" cy="494964"/>
          </a:xfrm>
        </p:grpSpPr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7F5D0F80-94E1-4E63-83A0-01BC99C98E9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8AC6295A-AF91-4491-9D58-8E6545E0970B}"/>
                </a:ext>
              </a:extLst>
            </p:cNvPr>
            <p:cNvGrpSpPr/>
            <p:nvPr/>
          </p:nvGrpSpPr>
          <p:grpSpPr>
            <a:xfrm>
              <a:off x="6881047" y="928608"/>
              <a:ext cx="574196" cy="493119"/>
              <a:chOff x="6881047" y="928608"/>
              <a:chExt cx="574196" cy="493119"/>
            </a:xfrm>
          </p:grpSpPr>
          <p:sp>
            <p:nvSpPr>
              <p:cNvPr id="331" name="TextBox 330">
                <a:extLst>
                  <a:ext uri="{FF2B5EF4-FFF2-40B4-BE49-F238E27FC236}">
                    <a16:creationId xmlns:a16="http://schemas.microsoft.com/office/drawing/2014/main" id="{D5540BA3-5006-4E54-AD97-172D42D045F9}"/>
                  </a:ext>
                </a:extLst>
              </p:cNvPr>
              <p:cNvSpPr txBox="1"/>
              <p:nvPr/>
            </p:nvSpPr>
            <p:spPr>
              <a:xfrm>
                <a:off x="688104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200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34729AAB-22BF-48B2-8F3D-B12EEF1B47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38" name="Freeform 11">
            <a:extLst>
              <a:ext uri="{FF2B5EF4-FFF2-40B4-BE49-F238E27FC236}">
                <a16:creationId xmlns:a16="http://schemas.microsoft.com/office/drawing/2014/main" id="{ADAA3564-FC4E-463E-958B-DF5CFEEDDECF}"/>
              </a:ext>
            </a:extLst>
          </p:cNvPr>
          <p:cNvSpPr>
            <a:spLocks/>
          </p:cNvSpPr>
          <p:nvPr/>
        </p:nvSpPr>
        <p:spPr bwMode="auto">
          <a:xfrm>
            <a:off x="8055052" y="294165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1FB83D60-35BC-492F-89C4-3E72A9A3B9C1}"/>
              </a:ext>
            </a:extLst>
          </p:cNvPr>
          <p:cNvGrpSpPr/>
          <p:nvPr/>
        </p:nvGrpSpPr>
        <p:grpSpPr>
          <a:xfrm>
            <a:off x="8671750" y="3152099"/>
            <a:ext cx="574196" cy="494964"/>
            <a:chOff x="6881047" y="926763"/>
            <a:chExt cx="574196" cy="494964"/>
          </a:xfrm>
        </p:grpSpPr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77E4A148-861E-4814-9F0C-AE52117FB3F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32E2E954-591A-4EBE-8704-80106B02A7BB}"/>
                </a:ext>
              </a:extLst>
            </p:cNvPr>
            <p:cNvGrpSpPr/>
            <p:nvPr/>
          </p:nvGrpSpPr>
          <p:grpSpPr>
            <a:xfrm>
              <a:off x="6881047" y="928608"/>
              <a:ext cx="574196" cy="493119"/>
              <a:chOff x="6881047" y="928608"/>
              <a:chExt cx="574196" cy="493119"/>
            </a:xfrm>
          </p:grpSpPr>
          <p:sp>
            <p:nvSpPr>
              <p:cNvPr id="342" name="TextBox 341">
                <a:extLst>
                  <a:ext uri="{FF2B5EF4-FFF2-40B4-BE49-F238E27FC236}">
                    <a16:creationId xmlns:a16="http://schemas.microsoft.com/office/drawing/2014/main" id="{F1DA67CA-6F13-4037-9EF5-360D7F74AC4F}"/>
                  </a:ext>
                </a:extLst>
              </p:cNvPr>
              <p:cNvSpPr txBox="1"/>
              <p:nvPr/>
            </p:nvSpPr>
            <p:spPr>
              <a:xfrm>
                <a:off x="688104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240</a:t>
                </a:r>
              </a:p>
            </p:txBody>
          </p:sp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DF15D6BC-9370-4B3C-AB2F-47FA88F184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46" name="Freeform 11">
            <a:extLst>
              <a:ext uri="{FF2B5EF4-FFF2-40B4-BE49-F238E27FC236}">
                <a16:creationId xmlns:a16="http://schemas.microsoft.com/office/drawing/2014/main" id="{61817B09-471D-4EBA-A43A-61A0382268FD}"/>
              </a:ext>
            </a:extLst>
          </p:cNvPr>
          <p:cNvSpPr>
            <a:spLocks/>
          </p:cNvSpPr>
          <p:nvPr/>
        </p:nvSpPr>
        <p:spPr bwMode="auto">
          <a:xfrm>
            <a:off x="8952216" y="294258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47" name="Group 346">
            <a:extLst>
              <a:ext uri="{FF2B5EF4-FFF2-40B4-BE49-F238E27FC236}">
                <a16:creationId xmlns:a16="http://schemas.microsoft.com/office/drawing/2014/main" id="{3F0986B3-9F60-4714-B828-1D3A7CFD1A73}"/>
              </a:ext>
            </a:extLst>
          </p:cNvPr>
          <p:cNvGrpSpPr/>
          <p:nvPr/>
        </p:nvGrpSpPr>
        <p:grpSpPr>
          <a:xfrm>
            <a:off x="9557897" y="3153033"/>
            <a:ext cx="574196" cy="494964"/>
            <a:chOff x="6870030" y="926763"/>
            <a:chExt cx="574196" cy="494964"/>
          </a:xfrm>
        </p:grpSpPr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D81DCD68-41AB-425E-922E-BDFF9650D5D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9" name="Group 348">
              <a:extLst>
                <a:ext uri="{FF2B5EF4-FFF2-40B4-BE49-F238E27FC236}">
                  <a16:creationId xmlns:a16="http://schemas.microsoft.com/office/drawing/2014/main" id="{AF826A89-DAE8-406A-9D6B-BBB4CA293EFC}"/>
                </a:ext>
              </a:extLst>
            </p:cNvPr>
            <p:cNvGrpSpPr/>
            <p:nvPr/>
          </p:nvGrpSpPr>
          <p:grpSpPr>
            <a:xfrm>
              <a:off x="6870030" y="928608"/>
              <a:ext cx="574196" cy="493119"/>
              <a:chOff x="6870030" y="928608"/>
              <a:chExt cx="574196" cy="493119"/>
            </a:xfrm>
          </p:grpSpPr>
          <p:sp>
            <p:nvSpPr>
              <p:cNvPr id="350" name="TextBox 349">
                <a:extLst>
                  <a:ext uri="{FF2B5EF4-FFF2-40B4-BE49-F238E27FC236}">
                    <a16:creationId xmlns:a16="http://schemas.microsoft.com/office/drawing/2014/main" id="{D7A998DB-90CA-4A46-A83B-26E59425B2BE}"/>
                  </a:ext>
                </a:extLst>
              </p:cNvPr>
              <p:cNvSpPr txBox="1"/>
              <p:nvPr/>
            </p:nvSpPr>
            <p:spPr>
              <a:xfrm>
                <a:off x="687003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280</a:t>
                </a:r>
              </a:p>
            </p:txBody>
          </p:sp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FF8EB409-3400-4909-8544-189C074921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52" name="Freeform 11">
            <a:extLst>
              <a:ext uri="{FF2B5EF4-FFF2-40B4-BE49-F238E27FC236}">
                <a16:creationId xmlns:a16="http://schemas.microsoft.com/office/drawing/2014/main" id="{86F3858D-674E-449A-80CF-2B4153E56033}"/>
              </a:ext>
            </a:extLst>
          </p:cNvPr>
          <p:cNvSpPr>
            <a:spLocks/>
          </p:cNvSpPr>
          <p:nvPr/>
        </p:nvSpPr>
        <p:spPr bwMode="auto">
          <a:xfrm>
            <a:off x="9842963" y="294577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7DE98FA5-C246-48B3-BCD4-2CC226E56C85}"/>
              </a:ext>
            </a:extLst>
          </p:cNvPr>
          <p:cNvGrpSpPr/>
          <p:nvPr/>
        </p:nvGrpSpPr>
        <p:grpSpPr>
          <a:xfrm>
            <a:off x="10448644" y="3156226"/>
            <a:ext cx="574196" cy="494964"/>
            <a:chOff x="6870030" y="926763"/>
            <a:chExt cx="574196" cy="494964"/>
          </a:xfrm>
        </p:grpSpPr>
        <p:cxnSp>
          <p:nvCxnSpPr>
            <p:cNvPr id="354" name="Straight Connector 353">
              <a:extLst>
                <a:ext uri="{FF2B5EF4-FFF2-40B4-BE49-F238E27FC236}">
                  <a16:creationId xmlns:a16="http://schemas.microsoft.com/office/drawing/2014/main" id="{293F931A-F30C-4247-8F8B-E6F5B1174B8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55" name="Group 354">
              <a:extLst>
                <a:ext uri="{FF2B5EF4-FFF2-40B4-BE49-F238E27FC236}">
                  <a16:creationId xmlns:a16="http://schemas.microsoft.com/office/drawing/2014/main" id="{CDC2CDF0-345A-4AAA-B1D3-363EDAB668A7}"/>
                </a:ext>
              </a:extLst>
            </p:cNvPr>
            <p:cNvGrpSpPr/>
            <p:nvPr/>
          </p:nvGrpSpPr>
          <p:grpSpPr>
            <a:xfrm>
              <a:off x="6870030" y="928608"/>
              <a:ext cx="574196" cy="493119"/>
              <a:chOff x="6870030" y="928608"/>
              <a:chExt cx="574196" cy="493119"/>
            </a:xfrm>
          </p:grpSpPr>
          <p:sp>
            <p:nvSpPr>
              <p:cNvPr id="356" name="TextBox 355">
                <a:extLst>
                  <a:ext uri="{FF2B5EF4-FFF2-40B4-BE49-F238E27FC236}">
                    <a16:creationId xmlns:a16="http://schemas.microsoft.com/office/drawing/2014/main" id="{AC22FB7E-6DE7-416E-BB48-E32C4C329177}"/>
                  </a:ext>
                </a:extLst>
              </p:cNvPr>
              <p:cNvSpPr txBox="1"/>
              <p:nvPr/>
            </p:nvSpPr>
            <p:spPr>
              <a:xfrm>
                <a:off x="687003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320</a:t>
                </a:r>
              </a:p>
            </p:txBody>
          </p:sp>
          <p:cxnSp>
            <p:nvCxnSpPr>
              <p:cNvPr id="357" name="Straight Connector 356">
                <a:extLst>
                  <a:ext uri="{FF2B5EF4-FFF2-40B4-BE49-F238E27FC236}">
                    <a16:creationId xmlns:a16="http://schemas.microsoft.com/office/drawing/2014/main" id="{E1C80ECE-07FA-4B30-AE23-32BC19A1CB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64" name="Oval 363">
            <a:extLst>
              <a:ext uri="{FF2B5EF4-FFF2-40B4-BE49-F238E27FC236}">
                <a16:creationId xmlns:a16="http://schemas.microsoft.com/office/drawing/2014/main" id="{B75285D6-334C-4CC0-9795-236F0B3FBB67}"/>
              </a:ext>
            </a:extLst>
          </p:cNvPr>
          <p:cNvSpPr/>
          <p:nvPr/>
        </p:nvSpPr>
        <p:spPr>
          <a:xfrm>
            <a:off x="3509822" y="3000530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F39CE7B-395D-48AC-A4D7-3E6AA398F908}"/>
              </a:ext>
            </a:extLst>
          </p:cNvPr>
          <p:cNvSpPr/>
          <p:nvPr/>
        </p:nvSpPr>
        <p:spPr>
          <a:xfrm>
            <a:off x="1223391" y="498785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5" name="Rectangle 364">
            <a:extLst>
              <a:ext uri="{FF2B5EF4-FFF2-40B4-BE49-F238E27FC236}">
                <a16:creationId xmlns:a16="http://schemas.microsoft.com/office/drawing/2014/main" id="{97527A9D-A2C8-4C07-8330-F21FF4D3975D}"/>
              </a:ext>
            </a:extLst>
          </p:cNvPr>
          <p:cNvSpPr/>
          <p:nvPr/>
        </p:nvSpPr>
        <p:spPr>
          <a:xfrm>
            <a:off x="2693518" y="500282"/>
            <a:ext cx="29235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6" name="Rectangle 365">
            <a:extLst>
              <a:ext uri="{FF2B5EF4-FFF2-40B4-BE49-F238E27FC236}">
                <a16:creationId xmlns:a16="http://schemas.microsoft.com/office/drawing/2014/main" id="{436F3AD2-3C80-45BD-9FC2-893F85755BD0}"/>
              </a:ext>
            </a:extLst>
          </p:cNvPr>
          <p:cNvSpPr/>
          <p:nvPr/>
        </p:nvSpPr>
        <p:spPr>
          <a:xfrm>
            <a:off x="566552" y="2723001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7" name="Rectangle 366">
            <a:extLst>
              <a:ext uri="{FF2B5EF4-FFF2-40B4-BE49-F238E27FC236}">
                <a16:creationId xmlns:a16="http://schemas.microsoft.com/office/drawing/2014/main" id="{28E71AB7-CA07-4A1C-A1AE-F917A3BD426B}"/>
              </a:ext>
            </a:extLst>
          </p:cNvPr>
          <p:cNvSpPr/>
          <p:nvPr/>
        </p:nvSpPr>
        <p:spPr>
          <a:xfrm>
            <a:off x="2662440" y="2717665"/>
            <a:ext cx="29235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8" name="Rectangle 367">
            <a:extLst>
              <a:ext uri="{FF2B5EF4-FFF2-40B4-BE49-F238E27FC236}">
                <a16:creationId xmlns:a16="http://schemas.microsoft.com/office/drawing/2014/main" id="{DE6162C7-94DB-4849-AE44-27894ED500AC}"/>
              </a:ext>
            </a:extLst>
          </p:cNvPr>
          <p:cNvSpPr/>
          <p:nvPr/>
        </p:nvSpPr>
        <p:spPr>
          <a:xfrm>
            <a:off x="1182991" y="4961530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9" name="Rectangle 368">
            <a:extLst>
              <a:ext uri="{FF2B5EF4-FFF2-40B4-BE49-F238E27FC236}">
                <a16:creationId xmlns:a16="http://schemas.microsoft.com/office/drawing/2014/main" id="{BB1C9A9F-4DD4-40B8-8F86-9C7A78650D85}"/>
              </a:ext>
            </a:extLst>
          </p:cNvPr>
          <p:cNvSpPr/>
          <p:nvPr/>
        </p:nvSpPr>
        <p:spPr>
          <a:xfrm>
            <a:off x="2653118" y="4963027"/>
            <a:ext cx="29235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0" name="Rectangle 369">
            <a:extLst>
              <a:ext uri="{FF2B5EF4-FFF2-40B4-BE49-F238E27FC236}">
                <a16:creationId xmlns:a16="http://schemas.microsoft.com/office/drawing/2014/main" id="{F0E1A140-6EF5-4597-B0EE-8E04BE1AF85A}"/>
              </a:ext>
            </a:extLst>
          </p:cNvPr>
          <p:cNvSpPr/>
          <p:nvPr/>
        </p:nvSpPr>
        <p:spPr>
          <a:xfrm>
            <a:off x="4471621" y="5575640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1" name="Rectangle 370">
            <a:extLst>
              <a:ext uri="{FF2B5EF4-FFF2-40B4-BE49-F238E27FC236}">
                <a16:creationId xmlns:a16="http://schemas.microsoft.com/office/drawing/2014/main" id="{E3F647A0-F350-45BB-8023-8EA8BDCC4173}"/>
              </a:ext>
            </a:extLst>
          </p:cNvPr>
          <p:cNvSpPr/>
          <p:nvPr/>
        </p:nvSpPr>
        <p:spPr>
          <a:xfrm>
            <a:off x="5393631" y="5575266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2" name="Rectangle 371">
            <a:extLst>
              <a:ext uri="{FF2B5EF4-FFF2-40B4-BE49-F238E27FC236}">
                <a16:creationId xmlns:a16="http://schemas.microsoft.com/office/drawing/2014/main" id="{6405AAC9-5F3D-4168-918C-6A57A74F9CEF}"/>
              </a:ext>
            </a:extLst>
          </p:cNvPr>
          <p:cNvSpPr/>
          <p:nvPr/>
        </p:nvSpPr>
        <p:spPr>
          <a:xfrm>
            <a:off x="6260676" y="557723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3" name="Rectangle 372">
            <a:extLst>
              <a:ext uri="{FF2B5EF4-FFF2-40B4-BE49-F238E27FC236}">
                <a16:creationId xmlns:a16="http://schemas.microsoft.com/office/drawing/2014/main" id="{0AA88EF2-8F95-4665-B935-038D51335DEC}"/>
              </a:ext>
            </a:extLst>
          </p:cNvPr>
          <p:cNvSpPr/>
          <p:nvPr/>
        </p:nvSpPr>
        <p:spPr>
          <a:xfrm>
            <a:off x="7157185" y="5576859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4" name="Rectangle 373">
            <a:extLst>
              <a:ext uri="{FF2B5EF4-FFF2-40B4-BE49-F238E27FC236}">
                <a16:creationId xmlns:a16="http://schemas.microsoft.com/office/drawing/2014/main" id="{8CDF3952-3E87-4E69-89C9-5726B6EFE1DA}"/>
              </a:ext>
            </a:extLst>
          </p:cNvPr>
          <p:cNvSpPr/>
          <p:nvPr/>
        </p:nvSpPr>
        <p:spPr>
          <a:xfrm>
            <a:off x="8136628" y="5575266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5" name="Rectangle 374">
            <a:extLst>
              <a:ext uri="{FF2B5EF4-FFF2-40B4-BE49-F238E27FC236}">
                <a16:creationId xmlns:a16="http://schemas.microsoft.com/office/drawing/2014/main" id="{17416AE5-309A-48A9-82A4-EACF90429603}"/>
              </a:ext>
            </a:extLst>
          </p:cNvPr>
          <p:cNvSpPr/>
          <p:nvPr/>
        </p:nvSpPr>
        <p:spPr>
          <a:xfrm>
            <a:off x="9015988" y="5575266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6" name="Rectangle 375">
            <a:extLst>
              <a:ext uri="{FF2B5EF4-FFF2-40B4-BE49-F238E27FC236}">
                <a16:creationId xmlns:a16="http://schemas.microsoft.com/office/drawing/2014/main" id="{72699C47-2C44-445B-A533-C5E8B21B6BD1}"/>
              </a:ext>
            </a:extLst>
          </p:cNvPr>
          <p:cNvSpPr/>
          <p:nvPr/>
        </p:nvSpPr>
        <p:spPr>
          <a:xfrm>
            <a:off x="9920167" y="5574540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7" name="Rectangle 376">
            <a:extLst>
              <a:ext uri="{FF2B5EF4-FFF2-40B4-BE49-F238E27FC236}">
                <a16:creationId xmlns:a16="http://schemas.microsoft.com/office/drawing/2014/main" id="{6C157EFF-04E7-453C-8D37-8A66E3572DDA}"/>
              </a:ext>
            </a:extLst>
          </p:cNvPr>
          <p:cNvSpPr/>
          <p:nvPr/>
        </p:nvSpPr>
        <p:spPr>
          <a:xfrm>
            <a:off x="10823419" y="5573996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8" name="Rectangle 377">
            <a:extLst>
              <a:ext uri="{FF2B5EF4-FFF2-40B4-BE49-F238E27FC236}">
                <a16:creationId xmlns:a16="http://schemas.microsoft.com/office/drawing/2014/main" id="{87FBDA46-7EE3-41DB-9D2E-F5B7F38FFA21}"/>
              </a:ext>
            </a:extLst>
          </p:cNvPr>
          <p:cNvSpPr/>
          <p:nvPr/>
        </p:nvSpPr>
        <p:spPr>
          <a:xfrm>
            <a:off x="11703954" y="5574441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9" name="Rectangle 378">
            <a:extLst>
              <a:ext uri="{FF2B5EF4-FFF2-40B4-BE49-F238E27FC236}">
                <a16:creationId xmlns:a16="http://schemas.microsoft.com/office/drawing/2014/main" id="{36D25385-57FE-4BF0-BE25-38D13F3FB87D}"/>
              </a:ext>
            </a:extLst>
          </p:cNvPr>
          <p:cNvSpPr/>
          <p:nvPr/>
        </p:nvSpPr>
        <p:spPr>
          <a:xfrm>
            <a:off x="4478817" y="1103987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0" name="Rectangle 379">
            <a:extLst>
              <a:ext uri="{FF2B5EF4-FFF2-40B4-BE49-F238E27FC236}">
                <a16:creationId xmlns:a16="http://schemas.microsoft.com/office/drawing/2014/main" id="{8C383E66-79D7-41A1-A425-AC1A1A0241EB}"/>
              </a:ext>
            </a:extLst>
          </p:cNvPr>
          <p:cNvSpPr/>
          <p:nvPr/>
        </p:nvSpPr>
        <p:spPr>
          <a:xfrm>
            <a:off x="5416871" y="110361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1" name="Rectangle 380">
            <a:extLst>
              <a:ext uri="{FF2B5EF4-FFF2-40B4-BE49-F238E27FC236}">
                <a16:creationId xmlns:a16="http://schemas.microsoft.com/office/drawing/2014/main" id="{841A7406-37D8-44EA-A2C6-C5760BEBE766}"/>
              </a:ext>
            </a:extLst>
          </p:cNvPr>
          <p:cNvSpPr/>
          <p:nvPr/>
        </p:nvSpPr>
        <p:spPr>
          <a:xfrm>
            <a:off x="6346779" y="1101851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2" name="Rectangle 381">
            <a:extLst>
              <a:ext uri="{FF2B5EF4-FFF2-40B4-BE49-F238E27FC236}">
                <a16:creationId xmlns:a16="http://schemas.microsoft.com/office/drawing/2014/main" id="{183F6750-28DB-4F1B-A6E4-6EDBA1EF4C90}"/>
              </a:ext>
            </a:extLst>
          </p:cNvPr>
          <p:cNvSpPr/>
          <p:nvPr/>
        </p:nvSpPr>
        <p:spPr>
          <a:xfrm>
            <a:off x="4478817" y="3337767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3" name="Rectangle 382">
            <a:extLst>
              <a:ext uri="{FF2B5EF4-FFF2-40B4-BE49-F238E27FC236}">
                <a16:creationId xmlns:a16="http://schemas.microsoft.com/office/drawing/2014/main" id="{3619FFCB-02AA-4EA6-A586-B6926872C659}"/>
              </a:ext>
            </a:extLst>
          </p:cNvPr>
          <p:cNvSpPr/>
          <p:nvPr/>
        </p:nvSpPr>
        <p:spPr>
          <a:xfrm>
            <a:off x="5392735" y="333739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06337BCE-2B9F-4E4C-BD4C-C45355BF631D}"/>
              </a:ext>
            </a:extLst>
          </p:cNvPr>
          <p:cNvSpPr/>
          <p:nvPr/>
        </p:nvSpPr>
        <p:spPr>
          <a:xfrm>
            <a:off x="6348792" y="3339360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5" name="Rectangle 384">
            <a:extLst>
              <a:ext uri="{FF2B5EF4-FFF2-40B4-BE49-F238E27FC236}">
                <a16:creationId xmlns:a16="http://schemas.microsoft.com/office/drawing/2014/main" id="{3951E7DE-EDD8-42CF-966D-6A1C24489632}"/>
              </a:ext>
            </a:extLst>
          </p:cNvPr>
          <p:cNvSpPr/>
          <p:nvPr/>
        </p:nvSpPr>
        <p:spPr>
          <a:xfrm>
            <a:off x="7229117" y="3338986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B43AF87F-A0ED-45A1-B8C2-124E1573671A}"/>
              </a:ext>
            </a:extLst>
          </p:cNvPr>
          <p:cNvSpPr/>
          <p:nvPr/>
        </p:nvSpPr>
        <p:spPr>
          <a:xfrm>
            <a:off x="8135732" y="333739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7" name="Rectangle 386">
            <a:extLst>
              <a:ext uri="{FF2B5EF4-FFF2-40B4-BE49-F238E27FC236}">
                <a16:creationId xmlns:a16="http://schemas.microsoft.com/office/drawing/2014/main" id="{6441E73D-41E8-44FE-8060-8B4D1F89F3CF}"/>
              </a:ext>
            </a:extLst>
          </p:cNvPr>
          <p:cNvSpPr/>
          <p:nvPr/>
        </p:nvSpPr>
        <p:spPr>
          <a:xfrm>
            <a:off x="9023184" y="333739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6C1E6024-9257-4F2D-906B-82073579B3A0}"/>
              </a:ext>
            </a:extLst>
          </p:cNvPr>
          <p:cNvSpPr/>
          <p:nvPr/>
        </p:nvSpPr>
        <p:spPr>
          <a:xfrm>
            <a:off x="9903087" y="3336667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9" name="Rectangle 388">
            <a:extLst>
              <a:ext uri="{FF2B5EF4-FFF2-40B4-BE49-F238E27FC236}">
                <a16:creationId xmlns:a16="http://schemas.microsoft.com/office/drawing/2014/main" id="{560D412C-0CD6-4BF0-8E1F-6FDA21C862BF}"/>
              </a:ext>
            </a:extLst>
          </p:cNvPr>
          <p:cNvSpPr/>
          <p:nvPr/>
        </p:nvSpPr>
        <p:spPr>
          <a:xfrm>
            <a:off x="10798247" y="333612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772801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3.7037E-6 L 0.01927 -0.03797 C 0.02331 -0.0463 0.0293 -0.05047 0.03581 -0.05047 C 0.04297 -0.05047 0.04883 -0.0463 0.05286 -0.03797 L 0.07253 3.7037E-6 " pathEditMode="relative" rAng="0" ptsTypes="AAAAA">
                                      <p:cBhvr>
                                        <p:cTn id="75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500"/>
                            </p:stCondLst>
                            <p:childTnLst>
                              <p:par>
                                <p:cTn id="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3.7037E-6 L 0.0918 -0.03774 C 0.09596 -0.04607 0.10221 -0.05047 0.10846 -0.05047 C 0.11588 -0.05047 0.12174 -0.04607 0.12578 -0.03774 L 0.14583 3.7037E-6 " pathEditMode="relative" rAng="0" ptsTypes="AAAAA">
                                      <p:cBhvr>
                                        <p:cTn id="85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2500"/>
                            </p:stCondLst>
                            <p:childTnLst>
                              <p:par>
                                <p:cTn id="8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3000"/>
                            </p:stCondLst>
                            <p:childTnLst>
                              <p:par>
                                <p:cTn id="9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3.7037E-6 L 0.16575 -0.0382 C 0.17005 -0.0463 0.1763 -0.05047 0.18281 -0.05047 C 0.19036 -0.05047 0.19635 -0.0463 0.20052 -0.0382 L 0.2207 3.7037E-6 " pathEditMode="relative" rAng="0" ptsTypes="AAAAA">
                                      <p:cBhvr>
                                        <p:cTn id="95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4000"/>
                            </p:stCondLst>
                            <p:childTnLst>
                              <p:par>
                                <p:cTn id="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5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4500"/>
                            </p:stCondLst>
                            <p:childTnLst>
                              <p:par>
                                <p:cTn id="10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-3.7037E-6 L 0.01927 -0.03796 C 0.02331 -0.04629 0.0293 -0.05046 0.03581 -0.05046 C 0.04297 -0.05046 0.04883 -0.04629 0.05286 -0.03796 L 0.07253 -3.7037E-6 " pathEditMode="relative" rAng="0" ptsTypes="AAAAA">
                                      <p:cBhvr>
                                        <p:cTn id="135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1000"/>
                            </p:stCondLst>
                            <p:childTnLst>
                              <p:par>
                                <p:cTn id="1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1500"/>
                            </p:stCondLst>
                            <p:childTnLst>
                              <p:par>
                                <p:cTn id="1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7037E-6 L 0.0918 -0.03773 C 0.09596 -0.04606 0.10221 -0.05046 0.10846 -0.05046 C 0.11589 -0.05046 0.12174 -0.04606 0.12578 -0.03773 L 0.14583 -3.7037E-6 " pathEditMode="relative" rAng="0" ptsTypes="AAAAA">
                                      <p:cBhvr>
                                        <p:cTn id="145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2500"/>
                            </p:stCondLst>
                            <p:childTnLst>
                              <p:par>
                                <p:cTn id="1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9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3000"/>
                            </p:stCondLst>
                            <p:childTnLst>
                              <p:par>
                                <p:cTn id="1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6 L 0.16576 -0.03819 C 0.17005 -0.04629 0.1763 -0.05046 0.18281 -0.05046 C 0.19036 -0.05046 0.19635 -0.04629 0.20052 -0.03819 L 0.2207 -3.7037E-6 " pathEditMode="relative" rAng="0" ptsTypes="AAAAA">
                                      <p:cBhvr>
                                        <p:cTn id="155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4000"/>
                            </p:stCondLst>
                            <p:childTnLst>
                              <p:par>
                                <p:cTn id="1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9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4500"/>
                            </p:stCondLst>
                            <p:childTnLst>
                              <p:par>
                                <p:cTn id="1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6 L 0.2401 -0.03842 C 0.24401 -0.04699 0.25026 -0.05115 0.25677 -0.05115 C 0.26419 -0.05115 0.27005 -0.04699 0.27396 -0.03842 L 0.29388 -3.7037E-6 " pathEditMode="relative" rAng="0" ptsTypes="AAAAA">
                                      <p:cBhvr>
                                        <p:cTn id="165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500"/>
                            </p:stCondLst>
                            <p:childTnLst>
                              <p:par>
                                <p:cTn id="16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9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6000"/>
                            </p:stCondLst>
                            <p:childTnLst>
                              <p:par>
                                <p:cTn id="1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6 L 0.31341 -0.03842 C 0.31745 -0.04722 0.3237 -0.05115 0.33008 -0.05115 C 0.33737 -0.05115 0.34336 -0.04722 0.3474 -0.03842 L 0.36719 -3.7037E-6 " pathEditMode="relative" rAng="0" ptsTypes="AAAAA">
                                      <p:cBhvr>
                                        <p:cTn id="175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7000"/>
                            </p:stCondLst>
                            <p:childTnLst>
                              <p:par>
                                <p:cTn id="1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9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7500"/>
                            </p:stCondLst>
                            <p:childTnLst>
                              <p:par>
                                <p:cTn id="1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6 L 0.38672 -0.0375 C 0.39076 -0.04583 0.39687 -0.05023 0.40339 -0.05023 C 0.41068 -0.05023 0.41654 -0.04583 0.42057 -0.0375 L 0.44036 -3.7037E-6 " pathEditMode="relative" rAng="0" ptsTypes="AAAAA">
                                      <p:cBhvr>
                                        <p:cTn id="185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6" fill="hold">
                            <p:stCondLst>
                              <p:cond delay="8500"/>
                            </p:stCondLst>
                            <p:childTnLst>
                              <p:par>
                                <p:cTn id="18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9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0" fill="hold">
                            <p:stCondLst>
                              <p:cond delay="9000"/>
                            </p:stCondLst>
                            <p:childTnLst>
                              <p:par>
                                <p:cTn id="19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6 L 0.4599 -0.03819 C 0.46393 -0.04676 0.47005 -0.05115 0.47656 -0.05115 C 0.48385 -0.05115 0.48971 -0.04676 0.49375 -0.03819 L 0.51354 -3.7037E-6 " pathEditMode="relative" rAng="0" ptsTypes="AAAAA">
                                      <p:cBhvr>
                                        <p:cTn id="195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10000"/>
                            </p:stCondLst>
                            <p:childTnLst>
                              <p:par>
                                <p:cTn id="1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9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10500"/>
                            </p:stCondLst>
                            <p:childTnLst>
                              <p:par>
                                <p:cTn id="20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7037E-6 L 0.53307 -0.0375 C 0.53724 -0.04583 0.54336 -0.05023 0.54974 -0.05023 C 0.55716 -0.05023 0.56302 -0.04583 0.56706 -0.0375 L 0.58685 -3.7037E-6 " pathEditMode="relative" rAng="0" ptsTypes="AAAAA">
                                      <p:cBhvr>
                                        <p:cTn id="205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6" fill="hold">
                            <p:stCondLst>
                              <p:cond delay="11500"/>
                            </p:stCondLst>
                            <p:childTnLst>
                              <p:par>
                                <p:cTn id="20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9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12000"/>
                            </p:stCondLst>
                            <p:childTnLst>
                              <p:par>
                                <p:cTn id="2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4" fill="hold">
                      <p:stCondLst>
                        <p:cond delay="indefinite"/>
                      </p:stCondLst>
                      <p:childTnLst>
                        <p:par>
                          <p:cTn id="215" fill="hold">
                            <p:stCondLst>
                              <p:cond delay="0"/>
                            </p:stCondLst>
                            <p:childTnLst>
                              <p:par>
                                <p:cTn id="2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3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9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0" fill="hold">
                      <p:stCondLst>
                        <p:cond delay="indefinite"/>
                      </p:stCondLst>
                      <p:childTnLst>
                        <p:par>
                          <p:cTn id="241" fill="hold">
                            <p:stCondLst>
                              <p:cond delay="0"/>
                            </p:stCondLst>
                            <p:childTnLst>
                              <p:par>
                                <p:cTn id="24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3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6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9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2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5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8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1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4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0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1.85185E-6 L 0.01927 -0.03796 C 0.02331 -0.0463 0.0293 -0.05046 0.03581 -0.05046 C 0.04297 -0.05046 0.04883 -0.0463 0.05286 -0.03796 L 0.07252 1.85185E-6 " pathEditMode="relative" rAng="0" ptsTypes="AAAAA">
                                      <p:cBhvr>
                                        <p:cTn id="275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9" dur="500"/>
                                        <p:tgtEl>
                                          <p:spTgt spid="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0" fill="hold">
                            <p:stCondLst>
                              <p:cond delay="1500"/>
                            </p:stCondLst>
                            <p:childTnLst>
                              <p:par>
                                <p:cTn id="2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3" dur="500"/>
                                        <p:tgtEl>
                                          <p:spTgt spid="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1.85185E-6 L 0.0918 -0.03773 C 0.09596 -0.04607 0.10221 -0.05046 0.10846 -0.05046 C 0.11588 -0.05046 0.12174 -0.04607 0.12578 -0.03773 L 0.14583 1.85185E-6 " pathEditMode="relative" rAng="0" ptsTypes="AAAAA">
                                      <p:cBhvr>
                                        <p:cTn id="285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6" fill="hold">
                            <p:stCondLst>
                              <p:cond delay="2500"/>
                            </p:stCondLst>
                            <p:childTnLst>
                              <p:par>
                                <p:cTn id="28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9" dur="500"/>
                                        <p:tgtEl>
                                          <p:spTgt spid="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0" fill="hold">
                            <p:stCondLst>
                              <p:cond delay="3000"/>
                            </p:stCondLst>
                            <p:childTnLst>
                              <p:par>
                                <p:cTn id="29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3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1.85185E-6 L 0.16575 -0.0382 C 0.17005 -0.0463 0.1763 -0.05046 0.18281 -0.05046 C 0.19036 -0.05046 0.19635 -0.0463 0.20052 -0.0382 L 0.2207 1.85185E-6 " pathEditMode="relative" rAng="0" ptsTypes="AAAAA">
                                      <p:cBhvr>
                                        <p:cTn id="295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6" fill="hold">
                            <p:stCondLst>
                              <p:cond delay="4000"/>
                            </p:stCondLst>
                            <p:childTnLst>
                              <p:par>
                                <p:cTn id="2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9" dur="500"/>
                                        <p:tgtEl>
                                          <p:spTgt spid="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0" fill="hold">
                            <p:stCondLst>
                              <p:cond delay="4500"/>
                            </p:stCondLst>
                            <p:childTnLst>
                              <p:par>
                                <p:cTn id="30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3" dur="500"/>
                                        <p:tgtEl>
                                          <p:spTgt spid="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1.85185E-6 L 0.2401 -0.03843 C 0.24401 -0.04699 0.25026 -0.05116 0.25677 -0.05116 C 0.26419 -0.05116 0.27005 -0.04699 0.27396 -0.03843 L 0.29388 1.85185E-6 " pathEditMode="relative" rAng="0" ptsTypes="AAAAA">
                                      <p:cBhvr>
                                        <p:cTn id="305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6" fill="hold">
                            <p:stCondLst>
                              <p:cond delay="5500"/>
                            </p:stCondLst>
                            <p:childTnLst>
                              <p:par>
                                <p:cTn id="30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9" dur="500"/>
                                        <p:tgtEl>
                                          <p:spTgt spid="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0" fill="hold">
                            <p:stCondLst>
                              <p:cond delay="6000"/>
                            </p:stCondLst>
                            <p:childTnLst>
                              <p:par>
                                <p:cTn id="3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1.85185E-6 L 0.31341 -0.03843 C 0.31745 -0.04722 0.3237 -0.05116 0.33008 -0.05116 C 0.33737 -0.05116 0.34336 -0.04722 0.34739 -0.03843 L 0.36719 1.85185E-6 " pathEditMode="relative" rAng="0" ptsTypes="AAAAA">
                                      <p:cBhvr>
                                        <p:cTn id="315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6" fill="hold">
                            <p:stCondLst>
                              <p:cond delay="7000"/>
                            </p:stCondLst>
                            <p:childTnLst>
                              <p:par>
                                <p:cTn id="3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9" dur="500"/>
                                        <p:tgtEl>
                                          <p:spTgt spid="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0" fill="hold">
                            <p:stCondLst>
                              <p:cond delay="7500"/>
                            </p:stCondLst>
                            <p:childTnLst>
                              <p:par>
                                <p:cTn id="3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3" dur="500"/>
                                        <p:tgtEl>
                                          <p:spTgt spid="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1.85185E-6 L 0.38672 -0.0375 C 0.39075 -0.04584 0.39687 -0.05023 0.40338 -0.05023 C 0.41068 -0.05023 0.41654 -0.04584 0.42057 -0.0375 L 0.44036 1.85185E-6 " pathEditMode="relative" rAng="0" ptsTypes="AAAAA">
                                      <p:cBhvr>
                                        <p:cTn id="325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6" fill="hold">
                            <p:stCondLst>
                              <p:cond delay="8500"/>
                            </p:stCondLst>
                            <p:childTnLst>
                              <p:par>
                                <p:cTn id="3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9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0" fill="hold">
                            <p:stCondLst>
                              <p:cond delay="9000"/>
                            </p:stCondLst>
                            <p:childTnLst>
                              <p:par>
                                <p:cTn id="3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1.85185E-6 L 0.45989 -0.0382 C 0.46393 -0.04676 0.47005 -0.05116 0.47656 -0.05116 C 0.48385 -0.05116 0.48971 -0.04676 0.49375 -0.0382 L 0.51354 1.85185E-6 " pathEditMode="relative" rAng="0" ptsTypes="AAAAA">
                                      <p:cBhvr>
                                        <p:cTn id="335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6" fill="hold">
                            <p:stCondLst>
                              <p:cond delay="10000"/>
                            </p:stCondLst>
                            <p:childTnLst>
                              <p:par>
                                <p:cTn id="3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9" dur="500"/>
                                        <p:tgtEl>
                                          <p:spTgt spid="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0" fill="hold">
                            <p:stCondLst>
                              <p:cond delay="10500"/>
                            </p:stCondLst>
                            <p:childTnLst>
                              <p:par>
                                <p:cTn id="3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3" dur="500"/>
                                        <p:tgtEl>
                                          <p:spTgt spid="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4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1.85185E-6 L 0.53307 -0.0375 C 0.53724 -0.04584 0.54336 -0.05023 0.54974 -0.05023 C 0.55716 -0.05023 0.56302 -0.04584 0.56706 -0.0375 L 0.58685 1.85185E-6 " pathEditMode="relative" rAng="0" ptsTypes="AAAAA">
                                      <p:cBhvr>
                                        <p:cTn id="345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6" fill="hold">
                            <p:stCondLst>
                              <p:cond delay="11500"/>
                            </p:stCondLst>
                            <p:childTnLst>
                              <p:par>
                                <p:cTn id="3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9" dur="500"/>
                                        <p:tgtEl>
                                          <p:spTgt spid="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0" fill="hold">
                            <p:stCondLst>
                              <p:cond delay="12000"/>
                            </p:stCondLst>
                            <p:childTnLst>
                              <p:par>
                                <p:cTn id="3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3" dur="500"/>
                                        <p:tgtEl>
                                          <p:spTgt spid="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37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1.85185E-6 L 0.60638 -0.0382 C 0.61042 -0.04676 0.61654 -0.05116 0.62305 -0.05116 C 0.63034 -0.05116 0.6362 -0.04676 0.64023 -0.0382 L 0.66002 1.85185E-6 " pathEditMode="relative" rAng="0" ptsTypes="AAAAA">
                                      <p:cBhvr>
                                        <p:cTn id="355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6" fill="hold">
                            <p:stCondLst>
                              <p:cond delay="13000"/>
                            </p:stCondLst>
                            <p:childTnLst>
                              <p:par>
                                <p:cTn id="3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9" dur="500"/>
                                        <p:tgtEl>
                                          <p:spTgt spid="6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0" fill="hold">
                            <p:stCondLst>
                              <p:cond delay="13500"/>
                            </p:stCondLst>
                            <p:childTnLst>
                              <p:par>
                                <p:cTn id="3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3" dur="500"/>
                                        <p:tgtEl>
                                          <p:spTgt spid="6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4" fill="hold">
                      <p:stCondLst>
                        <p:cond delay="indefinite"/>
                      </p:stCondLst>
                      <p:childTnLst>
                        <p:par>
                          <p:cTn id="365" fill="hold">
                            <p:stCondLst>
                              <p:cond delay="0"/>
                            </p:stCondLst>
                            <p:childTnLst>
                              <p:par>
                                <p:cTn id="3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8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1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4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7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0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3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6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9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2" dur="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3" fill="hold">
                      <p:stCondLst>
                        <p:cond delay="indefinite"/>
                      </p:stCondLst>
                      <p:childTnLst>
                        <p:par>
                          <p:cTn id="394" fill="hold">
                            <p:stCondLst>
                              <p:cond delay="0"/>
                            </p:stCondLst>
                            <p:childTnLst>
                              <p:par>
                                <p:cTn id="39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6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9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2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5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8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1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4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7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0" dur="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5" grpId="0"/>
      <p:bldP spid="307" grpId="0"/>
      <p:bldP spid="336" grpId="0"/>
      <p:bldP spid="521" grpId="0" animBg="1"/>
      <p:bldP spid="522" grpId="0" animBg="1"/>
      <p:bldP spid="529" grpId="0" animBg="1"/>
      <p:bldP spid="535" grpId="0" animBg="1"/>
      <p:bldP spid="535" grpId="1" animBg="1"/>
      <p:bldP spid="535" grpId="2" animBg="1"/>
      <p:bldP spid="535" grpId="3" animBg="1"/>
      <p:bldP spid="573" grpId="0" animBg="1"/>
      <p:bldP spid="574" grpId="0" animBg="1"/>
      <p:bldP spid="581" grpId="0" animBg="1"/>
      <p:bldP spid="587" grpId="0" animBg="1"/>
      <p:bldP spid="593" grpId="0" animBg="1"/>
      <p:bldP spid="599" grpId="0" animBg="1"/>
      <p:bldP spid="605" grpId="0" animBg="1"/>
      <p:bldP spid="611" grpId="0" animBg="1"/>
      <p:bldP spid="617" grpId="0" animBg="1"/>
      <p:bldP spid="623" grpId="0" animBg="1"/>
      <p:bldP spid="623" grpId="1" animBg="1"/>
      <p:bldP spid="623" grpId="2" animBg="1"/>
      <p:bldP spid="623" grpId="3" animBg="1"/>
      <p:bldP spid="623" grpId="4" animBg="1"/>
      <p:bldP spid="623" grpId="5" animBg="1"/>
      <p:bldP spid="623" grpId="6" animBg="1"/>
      <p:bldP spid="623" grpId="7" animBg="1"/>
      <p:bldP spid="623" grpId="8" animBg="1"/>
      <p:bldP spid="623" grpId="9" animBg="1"/>
      <p:bldP spid="297" grpId="0" animBg="1"/>
      <p:bldP spid="298" grpId="0" animBg="1"/>
      <p:bldP spid="310" grpId="0" animBg="1"/>
      <p:bldP spid="321" grpId="0" animBg="1"/>
      <p:bldP spid="327" grpId="0" animBg="1"/>
      <p:bldP spid="338" grpId="0" animBg="1"/>
      <p:bldP spid="346" grpId="0" animBg="1"/>
      <p:bldP spid="352" grpId="0" animBg="1"/>
      <p:bldP spid="364" grpId="0" animBg="1"/>
      <p:bldP spid="364" grpId="1" animBg="1"/>
      <p:bldP spid="364" grpId="2" animBg="1"/>
      <p:bldP spid="364" grpId="3" animBg="1"/>
      <p:bldP spid="364" grpId="4" animBg="1"/>
      <p:bldP spid="364" grpId="5" animBg="1"/>
      <p:bldP spid="364" grpId="6" animBg="1"/>
      <p:bldP spid="364" grpId="7" animBg="1"/>
      <p:bldP spid="364" grpId="8" animBg="1"/>
      <p:bldP spid="6" grpId="0" animBg="1"/>
      <p:bldP spid="6" grpId="1" animBg="1"/>
      <p:bldP spid="365" grpId="0" animBg="1"/>
      <p:bldP spid="365" grpId="1" animBg="1"/>
      <p:bldP spid="366" grpId="0" animBg="1"/>
      <p:bldP spid="366" grpId="1" animBg="1"/>
      <p:bldP spid="367" grpId="0" animBg="1"/>
      <p:bldP spid="367" grpId="1" animBg="1"/>
      <p:bldP spid="368" grpId="0" animBg="1"/>
      <p:bldP spid="368" grpId="1" animBg="1"/>
      <p:bldP spid="369" grpId="0" animBg="1"/>
      <p:bldP spid="369" grpId="1" animBg="1"/>
      <p:bldP spid="370" grpId="0" animBg="1"/>
      <p:bldP spid="370" grpId="1" animBg="1"/>
      <p:bldP spid="371" grpId="0" animBg="1"/>
      <p:bldP spid="371" grpId="1" animBg="1"/>
      <p:bldP spid="372" grpId="0" animBg="1"/>
      <p:bldP spid="372" grpId="1" animBg="1"/>
      <p:bldP spid="373" grpId="0" animBg="1"/>
      <p:bldP spid="373" grpId="1" animBg="1"/>
      <p:bldP spid="374" grpId="0" animBg="1"/>
      <p:bldP spid="374" grpId="1" animBg="1"/>
      <p:bldP spid="375" grpId="0" animBg="1"/>
      <p:bldP spid="375" grpId="1" animBg="1"/>
      <p:bldP spid="376" grpId="0" animBg="1"/>
      <p:bldP spid="376" grpId="1" animBg="1"/>
      <p:bldP spid="377" grpId="0" animBg="1"/>
      <p:bldP spid="377" grpId="1" animBg="1"/>
      <p:bldP spid="378" grpId="0" animBg="1"/>
      <p:bldP spid="378" grpId="1" animBg="1"/>
      <p:bldP spid="379" grpId="0" animBg="1"/>
      <p:bldP spid="379" grpId="1" animBg="1"/>
      <p:bldP spid="380" grpId="0" animBg="1"/>
      <p:bldP spid="380" grpId="1" animBg="1"/>
      <p:bldP spid="381" grpId="0" animBg="1"/>
      <p:bldP spid="381" grpId="1" animBg="1"/>
      <p:bldP spid="382" grpId="0" animBg="1"/>
      <p:bldP spid="382" grpId="1" animBg="1"/>
      <p:bldP spid="383" grpId="0" animBg="1"/>
      <p:bldP spid="383" grpId="1" animBg="1"/>
      <p:bldP spid="384" grpId="0" animBg="1"/>
      <p:bldP spid="384" grpId="1" animBg="1"/>
      <p:bldP spid="385" grpId="0" animBg="1"/>
      <p:bldP spid="385" grpId="1" animBg="1"/>
      <p:bldP spid="386" grpId="0" animBg="1"/>
      <p:bldP spid="386" grpId="1" animBg="1"/>
      <p:bldP spid="387" grpId="0" animBg="1"/>
      <p:bldP spid="387" grpId="1" animBg="1"/>
      <p:bldP spid="388" grpId="0" animBg="1"/>
      <p:bldP spid="388" grpId="1" animBg="1"/>
      <p:bldP spid="389" grpId="0" animBg="1"/>
      <p:bldP spid="389" grpId="1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723CB288-C5FE-4E42-B7C2-1B9B76FFDBE7}"/>
              </a:ext>
            </a:extLst>
          </p:cNvPr>
          <p:cNvGrpSpPr/>
          <p:nvPr/>
        </p:nvGrpSpPr>
        <p:grpSpPr>
          <a:xfrm>
            <a:off x="201197" y="497662"/>
            <a:ext cx="3045810" cy="817087"/>
            <a:chOff x="255525" y="372323"/>
            <a:chExt cx="2577775" cy="1134018"/>
          </a:xfrm>
        </p:grpSpPr>
        <p:sp>
          <p:nvSpPr>
            <p:cNvPr id="272" name="Rectangle: Rounded Corners 271">
              <a:extLst>
                <a:ext uri="{FF2B5EF4-FFF2-40B4-BE49-F238E27FC236}">
                  <a16:creationId xmlns:a16="http://schemas.microsoft.com/office/drawing/2014/main" id="{F69C3230-A304-4302-8D98-D7A498B672A8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6C251BAD-2652-40C4-AD56-93EC70760FBA}"/>
                </a:ext>
              </a:extLst>
            </p:cNvPr>
            <p:cNvSpPr txBox="1"/>
            <p:nvPr/>
          </p:nvSpPr>
          <p:spPr>
            <a:xfrm>
              <a:off x="308455" y="485388"/>
              <a:ext cx="146684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 x 80 = </a:t>
              </a:r>
            </a:p>
          </p:txBody>
        </p:sp>
      </p:grpSp>
      <p:sp>
        <p:nvSpPr>
          <p:cNvPr id="274" name="Rectangle 273">
            <a:extLst>
              <a:ext uri="{FF2B5EF4-FFF2-40B4-BE49-F238E27FC236}">
                <a16:creationId xmlns:a16="http://schemas.microsoft.com/office/drawing/2014/main" id="{7E0DAAB7-D60C-414B-B707-7EA0F3971208}"/>
              </a:ext>
            </a:extLst>
          </p:cNvPr>
          <p:cNvSpPr/>
          <p:nvPr/>
        </p:nvSpPr>
        <p:spPr>
          <a:xfrm>
            <a:off x="1939677" y="620676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91ACB1A5-EF5A-45DF-BD17-26114629925A}"/>
              </a:ext>
            </a:extLst>
          </p:cNvPr>
          <p:cNvSpPr txBox="1"/>
          <p:nvPr/>
        </p:nvSpPr>
        <p:spPr>
          <a:xfrm>
            <a:off x="1982507" y="598485"/>
            <a:ext cx="109873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240</a:t>
            </a:r>
          </a:p>
        </p:txBody>
      </p: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457044AF-C901-45C7-9A45-1E61D82AD63E}"/>
              </a:ext>
            </a:extLst>
          </p:cNvPr>
          <p:cNvGrpSpPr/>
          <p:nvPr/>
        </p:nvGrpSpPr>
        <p:grpSpPr>
          <a:xfrm>
            <a:off x="3426489" y="916628"/>
            <a:ext cx="314510" cy="492950"/>
            <a:chOff x="3884378" y="928777"/>
            <a:chExt cx="314510" cy="492950"/>
          </a:xfrm>
        </p:grpSpPr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732C96EA-63C2-4366-8FE5-DA019459C703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883148D6-012E-4BD5-B303-470FE12F6868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516" name="Group 515">
            <a:extLst>
              <a:ext uri="{FF2B5EF4-FFF2-40B4-BE49-F238E27FC236}">
                <a16:creationId xmlns:a16="http://schemas.microsoft.com/office/drawing/2014/main" id="{F3CBA806-A45C-4295-A994-37D2B998546A}"/>
              </a:ext>
            </a:extLst>
          </p:cNvPr>
          <p:cNvGrpSpPr/>
          <p:nvPr/>
        </p:nvGrpSpPr>
        <p:grpSpPr>
          <a:xfrm>
            <a:off x="4252917" y="913875"/>
            <a:ext cx="450340" cy="494964"/>
            <a:chOff x="6939322" y="926763"/>
            <a:chExt cx="450340" cy="494964"/>
          </a:xfrm>
        </p:grpSpPr>
        <p:cxnSp>
          <p:nvCxnSpPr>
            <p:cNvPr id="517" name="Straight Connector 516">
              <a:extLst>
                <a:ext uri="{FF2B5EF4-FFF2-40B4-BE49-F238E27FC236}">
                  <a16:creationId xmlns:a16="http://schemas.microsoft.com/office/drawing/2014/main" id="{140B2BCB-6278-4C0D-9431-1220F6945B6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18" name="Group 517">
              <a:extLst>
                <a:ext uri="{FF2B5EF4-FFF2-40B4-BE49-F238E27FC236}">
                  <a16:creationId xmlns:a16="http://schemas.microsoft.com/office/drawing/2014/main" id="{1B0F4373-BC70-4CAB-A486-DD14D21EEA65}"/>
                </a:ext>
              </a:extLst>
            </p:cNvPr>
            <p:cNvGrpSpPr/>
            <p:nvPr/>
          </p:nvGrpSpPr>
          <p:grpSpPr>
            <a:xfrm>
              <a:off x="6939322" y="928608"/>
              <a:ext cx="450340" cy="493119"/>
              <a:chOff x="6939322" y="928608"/>
              <a:chExt cx="450340" cy="493119"/>
            </a:xfrm>
          </p:grpSpPr>
          <p:sp>
            <p:nvSpPr>
              <p:cNvPr id="519" name="TextBox 518">
                <a:extLst>
                  <a:ext uri="{FF2B5EF4-FFF2-40B4-BE49-F238E27FC236}">
                    <a16:creationId xmlns:a16="http://schemas.microsoft.com/office/drawing/2014/main" id="{94E5007A-5B98-4A12-9984-B9BF7C13396C}"/>
                  </a:ext>
                </a:extLst>
              </p:cNvPr>
              <p:cNvSpPr txBox="1"/>
              <p:nvPr/>
            </p:nvSpPr>
            <p:spPr>
              <a:xfrm>
                <a:off x="6939322" y="1021617"/>
                <a:ext cx="4503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80</a:t>
                </a:r>
              </a:p>
            </p:txBody>
          </p:sp>
          <p:cxnSp>
            <p:nvCxnSpPr>
              <p:cNvPr id="520" name="Straight Connector 519">
                <a:extLst>
                  <a:ext uri="{FF2B5EF4-FFF2-40B4-BE49-F238E27FC236}">
                    <a16:creationId xmlns:a16="http://schemas.microsoft.com/office/drawing/2014/main" id="{8B54E58F-DC02-4375-A111-56F7FCF620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1" name="Freeform 11">
            <a:extLst>
              <a:ext uri="{FF2B5EF4-FFF2-40B4-BE49-F238E27FC236}">
                <a16:creationId xmlns:a16="http://schemas.microsoft.com/office/drawing/2014/main" id="{36DB3CC1-8343-4B3A-8A1D-EFC08C1DF278}"/>
              </a:ext>
            </a:extLst>
          </p:cNvPr>
          <p:cNvSpPr>
            <a:spLocks/>
          </p:cNvSpPr>
          <p:nvPr/>
        </p:nvSpPr>
        <p:spPr bwMode="auto">
          <a:xfrm>
            <a:off x="3583670" y="70547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522" name="Freeform 11">
            <a:extLst>
              <a:ext uri="{FF2B5EF4-FFF2-40B4-BE49-F238E27FC236}">
                <a16:creationId xmlns:a16="http://schemas.microsoft.com/office/drawing/2014/main" id="{6D59066F-0C3D-4B01-B793-EF9B3BD2BB9B}"/>
              </a:ext>
            </a:extLst>
          </p:cNvPr>
          <p:cNvSpPr>
            <a:spLocks/>
          </p:cNvSpPr>
          <p:nvPr/>
        </p:nvSpPr>
        <p:spPr bwMode="auto">
          <a:xfrm>
            <a:off x="4474219" y="70104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23" name="Group 522">
            <a:extLst>
              <a:ext uri="{FF2B5EF4-FFF2-40B4-BE49-F238E27FC236}">
                <a16:creationId xmlns:a16="http://schemas.microsoft.com/office/drawing/2014/main" id="{8863DFF9-AE58-44F9-8F1D-E7B0AD56DC71}"/>
              </a:ext>
            </a:extLst>
          </p:cNvPr>
          <p:cNvGrpSpPr/>
          <p:nvPr/>
        </p:nvGrpSpPr>
        <p:grpSpPr>
          <a:xfrm>
            <a:off x="5067801" y="911493"/>
            <a:ext cx="600803" cy="494964"/>
            <a:chOff x="6863107" y="926763"/>
            <a:chExt cx="600803" cy="494964"/>
          </a:xfrm>
        </p:grpSpPr>
        <p:cxnSp>
          <p:nvCxnSpPr>
            <p:cNvPr id="524" name="Straight Connector 523">
              <a:extLst>
                <a:ext uri="{FF2B5EF4-FFF2-40B4-BE49-F238E27FC236}">
                  <a16:creationId xmlns:a16="http://schemas.microsoft.com/office/drawing/2014/main" id="{80373778-3AB2-47FD-9CD5-5F2F849C862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25" name="Group 524">
              <a:extLst>
                <a:ext uri="{FF2B5EF4-FFF2-40B4-BE49-F238E27FC236}">
                  <a16:creationId xmlns:a16="http://schemas.microsoft.com/office/drawing/2014/main" id="{2B846AA8-25B8-428C-A45F-4EC8CE26A0CF}"/>
                </a:ext>
              </a:extLst>
            </p:cNvPr>
            <p:cNvGrpSpPr/>
            <p:nvPr/>
          </p:nvGrpSpPr>
          <p:grpSpPr>
            <a:xfrm>
              <a:off x="6863107" y="928608"/>
              <a:ext cx="600803" cy="493119"/>
              <a:chOff x="6863107" y="928608"/>
              <a:chExt cx="600803" cy="493119"/>
            </a:xfrm>
          </p:grpSpPr>
          <p:sp>
            <p:nvSpPr>
              <p:cNvPr id="526" name="TextBox 525">
                <a:extLst>
                  <a:ext uri="{FF2B5EF4-FFF2-40B4-BE49-F238E27FC236}">
                    <a16:creationId xmlns:a16="http://schemas.microsoft.com/office/drawing/2014/main" id="{894F788E-4AA6-470F-8E16-D43405F25368}"/>
                  </a:ext>
                </a:extLst>
              </p:cNvPr>
              <p:cNvSpPr txBox="1"/>
              <p:nvPr/>
            </p:nvSpPr>
            <p:spPr>
              <a:xfrm>
                <a:off x="6863107" y="1021617"/>
                <a:ext cx="600803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160</a:t>
                </a:r>
              </a:p>
            </p:txBody>
          </p:sp>
          <p:cxnSp>
            <p:nvCxnSpPr>
              <p:cNvPr id="527" name="Straight Connector 526">
                <a:extLst>
                  <a:ext uri="{FF2B5EF4-FFF2-40B4-BE49-F238E27FC236}">
                    <a16:creationId xmlns:a16="http://schemas.microsoft.com/office/drawing/2014/main" id="{9FDE53E5-7829-46FE-8E11-F762EF85C4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28" name="Straight Connector 527">
            <a:extLst>
              <a:ext uri="{FF2B5EF4-FFF2-40B4-BE49-F238E27FC236}">
                <a16:creationId xmlns:a16="http://schemas.microsoft.com/office/drawing/2014/main" id="{8B50B93E-DE9D-480E-82E4-D19253FA9BAE}"/>
              </a:ext>
            </a:extLst>
          </p:cNvPr>
          <p:cNvCxnSpPr>
            <a:cxnSpLocks/>
          </p:cNvCxnSpPr>
          <p:nvPr/>
        </p:nvCxnSpPr>
        <p:spPr>
          <a:xfrm>
            <a:off x="3390800" y="929672"/>
            <a:ext cx="3197029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9" name="Freeform 11">
            <a:extLst>
              <a:ext uri="{FF2B5EF4-FFF2-40B4-BE49-F238E27FC236}">
                <a16:creationId xmlns:a16="http://schemas.microsoft.com/office/drawing/2014/main" id="{AB06E092-48D5-4184-83AF-F6636299260C}"/>
              </a:ext>
            </a:extLst>
          </p:cNvPr>
          <p:cNvSpPr>
            <a:spLocks/>
          </p:cNvSpPr>
          <p:nvPr/>
        </p:nvSpPr>
        <p:spPr bwMode="auto">
          <a:xfrm>
            <a:off x="5367671" y="70104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46D5BEAD-9319-47C7-9687-FA7AE2029572}"/>
              </a:ext>
            </a:extLst>
          </p:cNvPr>
          <p:cNvGrpSpPr/>
          <p:nvPr/>
        </p:nvGrpSpPr>
        <p:grpSpPr>
          <a:xfrm>
            <a:off x="5995677" y="911493"/>
            <a:ext cx="574196" cy="494964"/>
            <a:chOff x="6892355" y="926763"/>
            <a:chExt cx="574196" cy="494964"/>
          </a:xfrm>
        </p:grpSpPr>
        <p:cxnSp>
          <p:nvCxnSpPr>
            <p:cNvPr id="531" name="Straight Connector 530">
              <a:extLst>
                <a:ext uri="{FF2B5EF4-FFF2-40B4-BE49-F238E27FC236}">
                  <a16:creationId xmlns:a16="http://schemas.microsoft.com/office/drawing/2014/main" id="{0A614708-4A26-4942-B4C8-40FFB49A7F2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5B73C686-03D3-4D62-8D15-008D4D4E3239}"/>
                </a:ext>
              </a:extLst>
            </p:cNvPr>
            <p:cNvGrpSpPr/>
            <p:nvPr/>
          </p:nvGrpSpPr>
          <p:grpSpPr>
            <a:xfrm>
              <a:off x="6892355" y="928608"/>
              <a:ext cx="574196" cy="493119"/>
              <a:chOff x="6892355" y="928608"/>
              <a:chExt cx="574196" cy="493119"/>
            </a:xfrm>
          </p:grpSpPr>
          <p:sp>
            <p:nvSpPr>
              <p:cNvPr id="533" name="TextBox 532">
                <a:extLst>
                  <a:ext uri="{FF2B5EF4-FFF2-40B4-BE49-F238E27FC236}">
                    <a16:creationId xmlns:a16="http://schemas.microsoft.com/office/drawing/2014/main" id="{017B0C12-FE20-4AAB-9726-1282907F5337}"/>
                  </a:ext>
                </a:extLst>
              </p:cNvPr>
              <p:cNvSpPr txBox="1"/>
              <p:nvPr/>
            </p:nvSpPr>
            <p:spPr>
              <a:xfrm>
                <a:off x="6892355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240</a:t>
                </a:r>
              </a:p>
            </p:txBody>
          </p:sp>
          <p:cxnSp>
            <p:nvCxnSpPr>
              <p:cNvPr id="534" name="Straight Connector 533">
                <a:extLst>
                  <a:ext uri="{FF2B5EF4-FFF2-40B4-BE49-F238E27FC236}">
                    <a16:creationId xmlns:a16="http://schemas.microsoft.com/office/drawing/2014/main" id="{9DAD0B5A-CF0C-437B-9AFA-9B2C0FD395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35" name="Oval 534">
            <a:extLst>
              <a:ext uri="{FF2B5EF4-FFF2-40B4-BE49-F238E27FC236}">
                <a16:creationId xmlns:a16="http://schemas.microsoft.com/office/drawing/2014/main" id="{2CECEA18-39AC-4DD5-A432-ADD0CAF35C6C}"/>
              </a:ext>
            </a:extLst>
          </p:cNvPr>
          <p:cNvSpPr/>
          <p:nvPr/>
        </p:nvSpPr>
        <p:spPr>
          <a:xfrm>
            <a:off x="3504381" y="76410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9" name="Rectangle 378">
            <a:extLst>
              <a:ext uri="{FF2B5EF4-FFF2-40B4-BE49-F238E27FC236}">
                <a16:creationId xmlns:a16="http://schemas.microsoft.com/office/drawing/2014/main" id="{36D25385-57FE-4BF0-BE25-38D13F3FB87D}"/>
              </a:ext>
            </a:extLst>
          </p:cNvPr>
          <p:cNvSpPr/>
          <p:nvPr/>
        </p:nvSpPr>
        <p:spPr>
          <a:xfrm>
            <a:off x="4478817" y="1103987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0" name="Rectangle 379">
            <a:extLst>
              <a:ext uri="{FF2B5EF4-FFF2-40B4-BE49-F238E27FC236}">
                <a16:creationId xmlns:a16="http://schemas.microsoft.com/office/drawing/2014/main" id="{8C383E66-79D7-41A1-A425-AC1A1A0241EB}"/>
              </a:ext>
            </a:extLst>
          </p:cNvPr>
          <p:cNvSpPr/>
          <p:nvPr/>
        </p:nvSpPr>
        <p:spPr>
          <a:xfrm>
            <a:off x="5416871" y="110361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1" name="Rectangle 380">
            <a:extLst>
              <a:ext uri="{FF2B5EF4-FFF2-40B4-BE49-F238E27FC236}">
                <a16:creationId xmlns:a16="http://schemas.microsoft.com/office/drawing/2014/main" id="{841A7406-37D8-44EA-A2C6-C5760BEBE766}"/>
              </a:ext>
            </a:extLst>
          </p:cNvPr>
          <p:cNvSpPr/>
          <p:nvPr/>
        </p:nvSpPr>
        <p:spPr>
          <a:xfrm>
            <a:off x="6346779" y="1101851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5F66488-F1D9-45D7-BB30-D3375A8A14AE}"/>
              </a:ext>
            </a:extLst>
          </p:cNvPr>
          <p:cNvGrpSpPr/>
          <p:nvPr/>
        </p:nvGrpSpPr>
        <p:grpSpPr>
          <a:xfrm>
            <a:off x="4106572" y="1487016"/>
            <a:ext cx="747636" cy="3153300"/>
            <a:chOff x="4106572" y="1487016"/>
            <a:chExt cx="747636" cy="3153300"/>
          </a:xfrm>
        </p:grpSpPr>
        <p:grpSp>
          <p:nvGrpSpPr>
            <p:cNvPr id="223" name="Group 56">
              <a:extLst>
                <a:ext uri="{FF2B5EF4-FFF2-40B4-BE49-F238E27FC236}">
                  <a16:creationId xmlns:a16="http://schemas.microsoft.com/office/drawing/2014/main" id="{BC74DA57-0FF3-4A66-B013-3F6420DB9E6D}"/>
                </a:ext>
              </a:extLst>
            </p:cNvPr>
            <p:cNvGrpSpPr/>
            <p:nvPr/>
          </p:nvGrpSpPr>
          <p:grpSpPr>
            <a:xfrm rot="5400000">
              <a:off x="3422776" y="2170812"/>
              <a:ext cx="1539560" cy="171967"/>
              <a:chOff x="7746380" y="2949426"/>
              <a:chExt cx="2188691" cy="244475"/>
            </a:xfrm>
          </p:grpSpPr>
          <p:pic>
            <p:nvPicPr>
              <p:cNvPr id="224" name="Picture 14">
                <a:extLst>
                  <a:ext uri="{FF2B5EF4-FFF2-40B4-BE49-F238E27FC236}">
                    <a16:creationId xmlns:a16="http://schemas.microsoft.com/office/drawing/2014/main" id="{6B639C55-C5C9-475A-958A-DA9AF91C96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5">
                <a:extLst>
                  <a:ext uri="{FF2B5EF4-FFF2-40B4-BE49-F238E27FC236}">
                    <a16:creationId xmlns:a16="http://schemas.microsoft.com/office/drawing/2014/main" id="{F75F1786-04D2-43E6-B4E3-2489ABB39D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6">
                <a:extLst>
                  <a:ext uri="{FF2B5EF4-FFF2-40B4-BE49-F238E27FC236}">
                    <a16:creationId xmlns:a16="http://schemas.microsoft.com/office/drawing/2014/main" id="{4B613A28-381C-4B9A-B390-05A921CA7E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17">
                <a:extLst>
                  <a:ext uri="{FF2B5EF4-FFF2-40B4-BE49-F238E27FC236}">
                    <a16:creationId xmlns:a16="http://schemas.microsoft.com/office/drawing/2014/main" id="{1C47CCF4-04CD-4146-A497-0190F00786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18">
                <a:extLst>
                  <a:ext uri="{FF2B5EF4-FFF2-40B4-BE49-F238E27FC236}">
                    <a16:creationId xmlns:a16="http://schemas.microsoft.com/office/drawing/2014/main" id="{F241EA76-C733-4074-B894-58E87EE73D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19">
                <a:extLst>
                  <a:ext uri="{FF2B5EF4-FFF2-40B4-BE49-F238E27FC236}">
                    <a16:creationId xmlns:a16="http://schemas.microsoft.com/office/drawing/2014/main" id="{727A3452-B997-475E-A3CD-2E881732D6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0">
                <a:extLst>
                  <a:ext uri="{FF2B5EF4-FFF2-40B4-BE49-F238E27FC236}">
                    <a16:creationId xmlns:a16="http://schemas.microsoft.com/office/drawing/2014/main" id="{CAB65714-6A56-4E58-821B-3A2FEE0C81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21">
                <a:extLst>
                  <a:ext uri="{FF2B5EF4-FFF2-40B4-BE49-F238E27FC236}">
                    <a16:creationId xmlns:a16="http://schemas.microsoft.com/office/drawing/2014/main" id="{A6494B88-B231-49CC-8452-1E2E6E3C10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22">
                <a:extLst>
                  <a:ext uri="{FF2B5EF4-FFF2-40B4-BE49-F238E27FC236}">
                    <a16:creationId xmlns:a16="http://schemas.microsoft.com/office/drawing/2014/main" id="{6B5B9089-F282-4B98-B8B9-BF6644F3E1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23">
                <a:extLst>
                  <a:ext uri="{FF2B5EF4-FFF2-40B4-BE49-F238E27FC236}">
                    <a16:creationId xmlns:a16="http://schemas.microsoft.com/office/drawing/2014/main" id="{54E73DDA-E9B2-486B-82D8-CBBBDD0547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4" name="Group 56">
              <a:extLst>
                <a:ext uri="{FF2B5EF4-FFF2-40B4-BE49-F238E27FC236}">
                  <a16:creationId xmlns:a16="http://schemas.microsoft.com/office/drawing/2014/main" id="{E82D86A7-9968-4C66-9498-1B255903C20B}"/>
                </a:ext>
              </a:extLst>
            </p:cNvPr>
            <p:cNvGrpSpPr/>
            <p:nvPr/>
          </p:nvGrpSpPr>
          <p:grpSpPr>
            <a:xfrm rot="5400000">
              <a:off x="3613567" y="2170812"/>
              <a:ext cx="1539560" cy="171967"/>
              <a:chOff x="7746380" y="2949426"/>
              <a:chExt cx="2188691" cy="244475"/>
            </a:xfrm>
          </p:grpSpPr>
          <p:pic>
            <p:nvPicPr>
              <p:cNvPr id="235" name="Picture 14">
                <a:extLst>
                  <a:ext uri="{FF2B5EF4-FFF2-40B4-BE49-F238E27FC236}">
                    <a16:creationId xmlns:a16="http://schemas.microsoft.com/office/drawing/2014/main" id="{674E5D7E-1777-4568-823E-14ACFF4979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5">
                <a:extLst>
                  <a:ext uri="{FF2B5EF4-FFF2-40B4-BE49-F238E27FC236}">
                    <a16:creationId xmlns:a16="http://schemas.microsoft.com/office/drawing/2014/main" id="{551D319C-E9BA-4373-AF06-F75D54A965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16">
                <a:extLst>
                  <a:ext uri="{FF2B5EF4-FFF2-40B4-BE49-F238E27FC236}">
                    <a16:creationId xmlns:a16="http://schemas.microsoft.com/office/drawing/2014/main" id="{298E6D33-DD4F-418C-9E87-18F2DFE783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17">
                <a:extLst>
                  <a:ext uri="{FF2B5EF4-FFF2-40B4-BE49-F238E27FC236}">
                    <a16:creationId xmlns:a16="http://schemas.microsoft.com/office/drawing/2014/main" id="{9140F34B-FF23-4D01-AEC0-DF5E671E38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18">
                <a:extLst>
                  <a:ext uri="{FF2B5EF4-FFF2-40B4-BE49-F238E27FC236}">
                    <a16:creationId xmlns:a16="http://schemas.microsoft.com/office/drawing/2014/main" id="{D198BE76-1B89-4311-AA43-4186BE886C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19">
                <a:extLst>
                  <a:ext uri="{FF2B5EF4-FFF2-40B4-BE49-F238E27FC236}">
                    <a16:creationId xmlns:a16="http://schemas.microsoft.com/office/drawing/2014/main" id="{EFF8BFA1-B516-44E2-9FA5-8DDCD175ED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20">
                <a:extLst>
                  <a:ext uri="{FF2B5EF4-FFF2-40B4-BE49-F238E27FC236}">
                    <a16:creationId xmlns:a16="http://schemas.microsoft.com/office/drawing/2014/main" id="{59F914E7-FB71-4D40-9503-5A57D61B01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21">
                <a:extLst>
                  <a:ext uri="{FF2B5EF4-FFF2-40B4-BE49-F238E27FC236}">
                    <a16:creationId xmlns:a16="http://schemas.microsoft.com/office/drawing/2014/main" id="{2F1BFF2B-D43D-4F6E-958A-E8A432B1A0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22">
                <a:extLst>
                  <a:ext uri="{FF2B5EF4-FFF2-40B4-BE49-F238E27FC236}">
                    <a16:creationId xmlns:a16="http://schemas.microsoft.com/office/drawing/2014/main" id="{D7CC4645-26FB-4143-822B-9DD1A2DAD0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23">
                <a:extLst>
                  <a:ext uri="{FF2B5EF4-FFF2-40B4-BE49-F238E27FC236}">
                    <a16:creationId xmlns:a16="http://schemas.microsoft.com/office/drawing/2014/main" id="{66D7BBAB-95FA-4906-837A-2081326C78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45" name="Group 56">
              <a:extLst>
                <a:ext uri="{FF2B5EF4-FFF2-40B4-BE49-F238E27FC236}">
                  <a16:creationId xmlns:a16="http://schemas.microsoft.com/office/drawing/2014/main" id="{7F8F68D2-F952-4592-A473-321E7B810E09}"/>
                </a:ext>
              </a:extLst>
            </p:cNvPr>
            <p:cNvGrpSpPr/>
            <p:nvPr/>
          </p:nvGrpSpPr>
          <p:grpSpPr>
            <a:xfrm rot="5400000">
              <a:off x="3805078" y="2170813"/>
              <a:ext cx="1539560" cy="171967"/>
              <a:chOff x="7746380" y="2949426"/>
              <a:chExt cx="2188691" cy="244475"/>
            </a:xfrm>
          </p:grpSpPr>
          <p:pic>
            <p:nvPicPr>
              <p:cNvPr id="246" name="Picture 14">
                <a:extLst>
                  <a:ext uri="{FF2B5EF4-FFF2-40B4-BE49-F238E27FC236}">
                    <a16:creationId xmlns:a16="http://schemas.microsoft.com/office/drawing/2014/main" id="{779FE15E-E3B4-4269-AD59-78CD99FCB2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15">
                <a:extLst>
                  <a:ext uri="{FF2B5EF4-FFF2-40B4-BE49-F238E27FC236}">
                    <a16:creationId xmlns:a16="http://schemas.microsoft.com/office/drawing/2014/main" id="{CC2F7912-7C77-4BA0-909D-9AAB45E031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16">
                <a:extLst>
                  <a:ext uri="{FF2B5EF4-FFF2-40B4-BE49-F238E27FC236}">
                    <a16:creationId xmlns:a16="http://schemas.microsoft.com/office/drawing/2014/main" id="{D4F2F013-DC00-4A11-8832-2A255F8435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17">
                <a:extLst>
                  <a:ext uri="{FF2B5EF4-FFF2-40B4-BE49-F238E27FC236}">
                    <a16:creationId xmlns:a16="http://schemas.microsoft.com/office/drawing/2014/main" id="{FA6C4E8F-4559-43AC-AA2D-4B4D2CFFF3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18">
                <a:extLst>
                  <a:ext uri="{FF2B5EF4-FFF2-40B4-BE49-F238E27FC236}">
                    <a16:creationId xmlns:a16="http://schemas.microsoft.com/office/drawing/2014/main" id="{440D3AB4-9D8E-469D-BD86-6745D2E375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19">
                <a:extLst>
                  <a:ext uri="{FF2B5EF4-FFF2-40B4-BE49-F238E27FC236}">
                    <a16:creationId xmlns:a16="http://schemas.microsoft.com/office/drawing/2014/main" id="{E28CF914-08F5-4A07-82EC-B4E1911C0B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20">
                <a:extLst>
                  <a:ext uri="{FF2B5EF4-FFF2-40B4-BE49-F238E27FC236}">
                    <a16:creationId xmlns:a16="http://schemas.microsoft.com/office/drawing/2014/main" id="{BBBBD447-937A-43A8-A414-3246365FF7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21">
                <a:extLst>
                  <a:ext uri="{FF2B5EF4-FFF2-40B4-BE49-F238E27FC236}">
                    <a16:creationId xmlns:a16="http://schemas.microsoft.com/office/drawing/2014/main" id="{9AE88073-809E-42DA-8A63-6B80B76B65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22">
                <a:extLst>
                  <a:ext uri="{FF2B5EF4-FFF2-40B4-BE49-F238E27FC236}">
                    <a16:creationId xmlns:a16="http://schemas.microsoft.com/office/drawing/2014/main" id="{618ED636-FC8D-4FCD-A8CC-727BE11351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23">
                <a:extLst>
                  <a:ext uri="{FF2B5EF4-FFF2-40B4-BE49-F238E27FC236}">
                    <a16:creationId xmlns:a16="http://schemas.microsoft.com/office/drawing/2014/main" id="{601F3235-CEF8-4F7F-B64F-2657304E6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6" name="Group 56">
              <a:extLst>
                <a:ext uri="{FF2B5EF4-FFF2-40B4-BE49-F238E27FC236}">
                  <a16:creationId xmlns:a16="http://schemas.microsoft.com/office/drawing/2014/main" id="{FE85CF51-E8D0-47C7-A1E1-340CEDA3FD44}"/>
                </a:ext>
              </a:extLst>
            </p:cNvPr>
            <p:cNvGrpSpPr/>
            <p:nvPr/>
          </p:nvGrpSpPr>
          <p:grpSpPr>
            <a:xfrm rot="5400000">
              <a:off x="3995869" y="2170813"/>
              <a:ext cx="1539560" cy="171967"/>
              <a:chOff x="7746380" y="2949426"/>
              <a:chExt cx="2188691" cy="244475"/>
            </a:xfrm>
          </p:grpSpPr>
          <p:pic>
            <p:nvPicPr>
              <p:cNvPr id="257" name="Picture 14">
                <a:extLst>
                  <a:ext uri="{FF2B5EF4-FFF2-40B4-BE49-F238E27FC236}">
                    <a16:creationId xmlns:a16="http://schemas.microsoft.com/office/drawing/2014/main" id="{6C2445C8-240E-4006-9B59-4A9750C05B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15">
                <a:extLst>
                  <a:ext uri="{FF2B5EF4-FFF2-40B4-BE49-F238E27FC236}">
                    <a16:creationId xmlns:a16="http://schemas.microsoft.com/office/drawing/2014/main" id="{CDC05826-33E8-40BC-9AD4-E2FDF60003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16">
                <a:extLst>
                  <a:ext uri="{FF2B5EF4-FFF2-40B4-BE49-F238E27FC236}">
                    <a16:creationId xmlns:a16="http://schemas.microsoft.com/office/drawing/2014/main" id="{0AB724CF-E2E3-446D-9BBC-F86E5C04C1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17">
                <a:extLst>
                  <a:ext uri="{FF2B5EF4-FFF2-40B4-BE49-F238E27FC236}">
                    <a16:creationId xmlns:a16="http://schemas.microsoft.com/office/drawing/2014/main" id="{55BE896C-ED12-4BE9-8B03-6E0D415F4F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18">
                <a:extLst>
                  <a:ext uri="{FF2B5EF4-FFF2-40B4-BE49-F238E27FC236}">
                    <a16:creationId xmlns:a16="http://schemas.microsoft.com/office/drawing/2014/main" id="{54D2D674-C621-4E63-BCDB-E1017BE867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9">
                <a:extLst>
                  <a:ext uri="{FF2B5EF4-FFF2-40B4-BE49-F238E27FC236}">
                    <a16:creationId xmlns:a16="http://schemas.microsoft.com/office/drawing/2014/main" id="{DE0AA77A-CF30-4715-A1BE-DF8EF4F98B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20">
                <a:extLst>
                  <a:ext uri="{FF2B5EF4-FFF2-40B4-BE49-F238E27FC236}">
                    <a16:creationId xmlns:a16="http://schemas.microsoft.com/office/drawing/2014/main" id="{E7865075-8A12-4E78-8812-7EB931DBDD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21">
                <a:extLst>
                  <a:ext uri="{FF2B5EF4-FFF2-40B4-BE49-F238E27FC236}">
                    <a16:creationId xmlns:a16="http://schemas.microsoft.com/office/drawing/2014/main" id="{8154861B-53AC-4DC6-A7AC-E7E739E0C0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22">
                <a:extLst>
                  <a:ext uri="{FF2B5EF4-FFF2-40B4-BE49-F238E27FC236}">
                    <a16:creationId xmlns:a16="http://schemas.microsoft.com/office/drawing/2014/main" id="{9C72AE9C-EAAF-4FAF-B93D-13026BB89C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23">
                <a:extLst>
                  <a:ext uri="{FF2B5EF4-FFF2-40B4-BE49-F238E27FC236}">
                    <a16:creationId xmlns:a16="http://schemas.microsoft.com/office/drawing/2014/main" id="{D602CF37-A5F3-4C01-A125-4C8946F92F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67" name="Group 56">
              <a:extLst>
                <a:ext uri="{FF2B5EF4-FFF2-40B4-BE49-F238E27FC236}">
                  <a16:creationId xmlns:a16="http://schemas.microsoft.com/office/drawing/2014/main" id="{54146395-DEEA-496E-81F4-ED4898B50793}"/>
                </a:ext>
              </a:extLst>
            </p:cNvPr>
            <p:cNvGrpSpPr/>
            <p:nvPr/>
          </p:nvGrpSpPr>
          <p:grpSpPr>
            <a:xfrm rot="5400000">
              <a:off x="3425352" y="3784551"/>
              <a:ext cx="1539560" cy="171967"/>
              <a:chOff x="7746380" y="2949426"/>
              <a:chExt cx="2188691" cy="244475"/>
            </a:xfrm>
          </p:grpSpPr>
          <p:pic>
            <p:nvPicPr>
              <p:cNvPr id="268" name="Picture 14">
                <a:extLst>
                  <a:ext uri="{FF2B5EF4-FFF2-40B4-BE49-F238E27FC236}">
                    <a16:creationId xmlns:a16="http://schemas.microsoft.com/office/drawing/2014/main" id="{923AA5AA-217E-4FA6-A07F-73E643EB83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15">
                <a:extLst>
                  <a:ext uri="{FF2B5EF4-FFF2-40B4-BE49-F238E27FC236}">
                    <a16:creationId xmlns:a16="http://schemas.microsoft.com/office/drawing/2014/main" id="{CCA6B80E-FF76-455E-90B4-45201978DD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16">
                <a:extLst>
                  <a:ext uri="{FF2B5EF4-FFF2-40B4-BE49-F238E27FC236}">
                    <a16:creationId xmlns:a16="http://schemas.microsoft.com/office/drawing/2014/main" id="{443834ED-0F15-4428-AD34-AFEC69E6A6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7">
                <a:extLst>
                  <a:ext uri="{FF2B5EF4-FFF2-40B4-BE49-F238E27FC236}">
                    <a16:creationId xmlns:a16="http://schemas.microsoft.com/office/drawing/2014/main" id="{2E010DDD-B55B-4099-B38E-F0BCF0EBC4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18">
                <a:extLst>
                  <a:ext uri="{FF2B5EF4-FFF2-40B4-BE49-F238E27FC236}">
                    <a16:creationId xmlns:a16="http://schemas.microsoft.com/office/drawing/2014/main" id="{A60E931C-6CBD-45BA-81F6-B1F58F97D5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19">
                <a:extLst>
                  <a:ext uri="{FF2B5EF4-FFF2-40B4-BE49-F238E27FC236}">
                    <a16:creationId xmlns:a16="http://schemas.microsoft.com/office/drawing/2014/main" id="{07BDC0EA-BDF8-4028-AC2C-9D7D7F7BF7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0">
                <a:extLst>
                  <a:ext uri="{FF2B5EF4-FFF2-40B4-BE49-F238E27FC236}">
                    <a16:creationId xmlns:a16="http://schemas.microsoft.com/office/drawing/2014/main" id="{42782D8B-F37F-41D0-99C6-1EBB54AC7C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1">
                <a:extLst>
                  <a:ext uri="{FF2B5EF4-FFF2-40B4-BE49-F238E27FC236}">
                    <a16:creationId xmlns:a16="http://schemas.microsoft.com/office/drawing/2014/main" id="{E3225A95-B54F-415A-83F2-907854940A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22">
                <a:extLst>
                  <a:ext uri="{FF2B5EF4-FFF2-40B4-BE49-F238E27FC236}">
                    <a16:creationId xmlns:a16="http://schemas.microsoft.com/office/drawing/2014/main" id="{E0065604-96A2-4FC0-9E42-AB50D243A9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23">
                <a:extLst>
                  <a:ext uri="{FF2B5EF4-FFF2-40B4-BE49-F238E27FC236}">
                    <a16:creationId xmlns:a16="http://schemas.microsoft.com/office/drawing/2014/main" id="{B98B6A4C-00BA-4C57-9FF7-4350585DF1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3" name="Group 56">
              <a:extLst>
                <a:ext uri="{FF2B5EF4-FFF2-40B4-BE49-F238E27FC236}">
                  <a16:creationId xmlns:a16="http://schemas.microsoft.com/office/drawing/2014/main" id="{FE6A71D0-EC27-473E-AF27-2CD05D3C7CC9}"/>
                </a:ext>
              </a:extLst>
            </p:cNvPr>
            <p:cNvGrpSpPr/>
            <p:nvPr/>
          </p:nvGrpSpPr>
          <p:grpSpPr>
            <a:xfrm rot="5400000">
              <a:off x="3616143" y="3784551"/>
              <a:ext cx="1539560" cy="171967"/>
              <a:chOff x="7746380" y="2949426"/>
              <a:chExt cx="2188691" cy="244475"/>
            </a:xfrm>
          </p:grpSpPr>
          <p:pic>
            <p:nvPicPr>
              <p:cNvPr id="284" name="Picture 14">
                <a:extLst>
                  <a:ext uri="{FF2B5EF4-FFF2-40B4-BE49-F238E27FC236}">
                    <a16:creationId xmlns:a16="http://schemas.microsoft.com/office/drawing/2014/main" id="{D05D9214-6F70-4354-B452-CFC96D0E18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5">
                <a:extLst>
                  <a:ext uri="{FF2B5EF4-FFF2-40B4-BE49-F238E27FC236}">
                    <a16:creationId xmlns:a16="http://schemas.microsoft.com/office/drawing/2014/main" id="{1BA440B2-24FC-43B2-87C9-5F048BBFFA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6">
                <a:extLst>
                  <a:ext uri="{FF2B5EF4-FFF2-40B4-BE49-F238E27FC236}">
                    <a16:creationId xmlns:a16="http://schemas.microsoft.com/office/drawing/2014/main" id="{5402456D-EE79-4004-97E7-34A4A5E6CE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17">
                <a:extLst>
                  <a:ext uri="{FF2B5EF4-FFF2-40B4-BE49-F238E27FC236}">
                    <a16:creationId xmlns:a16="http://schemas.microsoft.com/office/drawing/2014/main" id="{F4BE44E7-0714-4C73-A964-744EEFDE05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18">
                <a:extLst>
                  <a:ext uri="{FF2B5EF4-FFF2-40B4-BE49-F238E27FC236}">
                    <a16:creationId xmlns:a16="http://schemas.microsoft.com/office/drawing/2014/main" id="{4DA5CAB6-79A9-4806-81B9-D0A2ED767E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19">
                <a:extLst>
                  <a:ext uri="{FF2B5EF4-FFF2-40B4-BE49-F238E27FC236}">
                    <a16:creationId xmlns:a16="http://schemas.microsoft.com/office/drawing/2014/main" id="{3B310DDC-F3C4-4A46-8FAD-E64FC4FB1E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20">
                <a:extLst>
                  <a:ext uri="{FF2B5EF4-FFF2-40B4-BE49-F238E27FC236}">
                    <a16:creationId xmlns:a16="http://schemas.microsoft.com/office/drawing/2014/main" id="{8C30A44E-9C9B-4614-8523-49069466D9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21">
                <a:extLst>
                  <a:ext uri="{FF2B5EF4-FFF2-40B4-BE49-F238E27FC236}">
                    <a16:creationId xmlns:a16="http://schemas.microsoft.com/office/drawing/2014/main" id="{33895165-5AEA-463C-B106-315E2F42BD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22">
                <a:extLst>
                  <a:ext uri="{FF2B5EF4-FFF2-40B4-BE49-F238E27FC236}">
                    <a16:creationId xmlns:a16="http://schemas.microsoft.com/office/drawing/2014/main" id="{B863F284-EA11-4518-A87B-4FB04FC206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23">
                <a:extLst>
                  <a:ext uri="{FF2B5EF4-FFF2-40B4-BE49-F238E27FC236}">
                    <a16:creationId xmlns:a16="http://schemas.microsoft.com/office/drawing/2014/main" id="{59F96E80-AD4E-40FF-94E3-C8643A521D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3" name="Group 56">
              <a:extLst>
                <a:ext uri="{FF2B5EF4-FFF2-40B4-BE49-F238E27FC236}">
                  <a16:creationId xmlns:a16="http://schemas.microsoft.com/office/drawing/2014/main" id="{2CA10870-FD93-4EF8-A721-12066E94CFCE}"/>
                </a:ext>
              </a:extLst>
            </p:cNvPr>
            <p:cNvGrpSpPr/>
            <p:nvPr/>
          </p:nvGrpSpPr>
          <p:grpSpPr>
            <a:xfrm rot="5400000">
              <a:off x="3807654" y="3784552"/>
              <a:ext cx="1539560" cy="171967"/>
              <a:chOff x="7746380" y="2949426"/>
              <a:chExt cx="2188691" cy="244475"/>
            </a:xfrm>
          </p:grpSpPr>
          <p:pic>
            <p:nvPicPr>
              <p:cNvPr id="344" name="Picture 14">
                <a:extLst>
                  <a:ext uri="{FF2B5EF4-FFF2-40B4-BE49-F238E27FC236}">
                    <a16:creationId xmlns:a16="http://schemas.microsoft.com/office/drawing/2014/main" id="{BC36C00E-BE54-456F-AD14-3463485C18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5">
                <a:extLst>
                  <a:ext uri="{FF2B5EF4-FFF2-40B4-BE49-F238E27FC236}">
                    <a16:creationId xmlns:a16="http://schemas.microsoft.com/office/drawing/2014/main" id="{8916C50F-AEAC-4D22-A28B-4AED5814C5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16">
                <a:extLst>
                  <a:ext uri="{FF2B5EF4-FFF2-40B4-BE49-F238E27FC236}">
                    <a16:creationId xmlns:a16="http://schemas.microsoft.com/office/drawing/2014/main" id="{700AF4B9-2985-4638-9ADF-847193D2BA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17">
                <a:extLst>
                  <a:ext uri="{FF2B5EF4-FFF2-40B4-BE49-F238E27FC236}">
                    <a16:creationId xmlns:a16="http://schemas.microsoft.com/office/drawing/2014/main" id="{C8140DC0-E49D-44D9-BA54-A552C91B7E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18">
                <a:extLst>
                  <a:ext uri="{FF2B5EF4-FFF2-40B4-BE49-F238E27FC236}">
                    <a16:creationId xmlns:a16="http://schemas.microsoft.com/office/drawing/2014/main" id="{23DB0921-5E85-4343-887F-A7CD6C8C9C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9">
                <a:extLst>
                  <a:ext uri="{FF2B5EF4-FFF2-40B4-BE49-F238E27FC236}">
                    <a16:creationId xmlns:a16="http://schemas.microsoft.com/office/drawing/2014/main" id="{021EC6B9-0F8B-40D8-A1FE-12CCDA08E0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20">
                <a:extLst>
                  <a:ext uri="{FF2B5EF4-FFF2-40B4-BE49-F238E27FC236}">
                    <a16:creationId xmlns:a16="http://schemas.microsoft.com/office/drawing/2014/main" id="{554D5993-9707-4D4C-BD15-402FC5CF92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1">
                <a:extLst>
                  <a:ext uri="{FF2B5EF4-FFF2-40B4-BE49-F238E27FC236}">
                    <a16:creationId xmlns:a16="http://schemas.microsoft.com/office/drawing/2014/main" id="{7611939B-53A2-4384-B100-A53286E6D7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2">
                <a:extLst>
                  <a:ext uri="{FF2B5EF4-FFF2-40B4-BE49-F238E27FC236}">
                    <a16:creationId xmlns:a16="http://schemas.microsoft.com/office/drawing/2014/main" id="{0665C545-E05E-4989-9A6A-AC258E03FD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23">
                <a:extLst>
                  <a:ext uri="{FF2B5EF4-FFF2-40B4-BE49-F238E27FC236}">
                    <a16:creationId xmlns:a16="http://schemas.microsoft.com/office/drawing/2014/main" id="{7CB411A6-E916-4042-B18A-6463C0E84C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3" name="Group 56">
              <a:extLst>
                <a:ext uri="{FF2B5EF4-FFF2-40B4-BE49-F238E27FC236}">
                  <a16:creationId xmlns:a16="http://schemas.microsoft.com/office/drawing/2014/main" id="{1AEEA2F2-3A4A-46F8-92E5-030F1B4D259C}"/>
                </a:ext>
              </a:extLst>
            </p:cNvPr>
            <p:cNvGrpSpPr/>
            <p:nvPr/>
          </p:nvGrpSpPr>
          <p:grpSpPr>
            <a:xfrm rot="5400000">
              <a:off x="3998445" y="3784552"/>
              <a:ext cx="1539560" cy="171967"/>
              <a:chOff x="7746380" y="2949426"/>
              <a:chExt cx="2188691" cy="244475"/>
            </a:xfrm>
          </p:grpSpPr>
          <p:pic>
            <p:nvPicPr>
              <p:cNvPr id="394" name="Picture 14">
                <a:extLst>
                  <a:ext uri="{FF2B5EF4-FFF2-40B4-BE49-F238E27FC236}">
                    <a16:creationId xmlns:a16="http://schemas.microsoft.com/office/drawing/2014/main" id="{FB6B6AE2-138A-417B-B7CF-25FA21B144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5">
                <a:extLst>
                  <a:ext uri="{FF2B5EF4-FFF2-40B4-BE49-F238E27FC236}">
                    <a16:creationId xmlns:a16="http://schemas.microsoft.com/office/drawing/2014/main" id="{A64CB160-9911-4F0C-B440-256B410F83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6">
                <a:extLst>
                  <a:ext uri="{FF2B5EF4-FFF2-40B4-BE49-F238E27FC236}">
                    <a16:creationId xmlns:a16="http://schemas.microsoft.com/office/drawing/2014/main" id="{AA191664-29D8-4519-80AB-97D1CEF5FE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7">
                <a:extLst>
                  <a:ext uri="{FF2B5EF4-FFF2-40B4-BE49-F238E27FC236}">
                    <a16:creationId xmlns:a16="http://schemas.microsoft.com/office/drawing/2014/main" id="{6B7DC292-13E9-48FD-9262-AE3F16A41B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18">
                <a:extLst>
                  <a:ext uri="{FF2B5EF4-FFF2-40B4-BE49-F238E27FC236}">
                    <a16:creationId xmlns:a16="http://schemas.microsoft.com/office/drawing/2014/main" id="{D1E653A8-C56B-46FC-BB8A-5DBBBADE60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19">
                <a:extLst>
                  <a:ext uri="{FF2B5EF4-FFF2-40B4-BE49-F238E27FC236}">
                    <a16:creationId xmlns:a16="http://schemas.microsoft.com/office/drawing/2014/main" id="{60D8E319-AB5F-4586-9F03-E111AA0DEE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0">
                <a:extLst>
                  <a:ext uri="{FF2B5EF4-FFF2-40B4-BE49-F238E27FC236}">
                    <a16:creationId xmlns:a16="http://schemas.microsoft.com/office/drawing/2014/main" id="{CFCC97FD-2243-406F-A028-47C664D5D0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1">
                <a:extLst>
                  <a:ext uri="{FF2B5EF4-FFF2-40B4-BE49-F238E27FC236}">
                    <a16:creationId xmlns:a16="http://schemas.microsoft.com/office/drawing/2014/main" id="{E4E302FA-5AEC-49D7-9A97-269D4E1CA6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22">
                <a:extLst>
                  <a:ext uri="{FF2B5EF4-FFF2-40B4-BE49-F238E27FC236}">
                    <a16:creationId xmlns:a16="http://schemas.microsoft.com/office/drawing/2014/main" id="{D567ED9A-EB41-42D5-8E6A-C2B03F1458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23">
                <a:extLst>
                  <a:ext uri="{FF2B5EF4-FFF2-40B4-BE49-F238E27FC236}">
                    <a16:creationId xmlns:a16="http://schemas.microsoft.com/office/drawing/2014/main" id="{9170F728-AE2E-4EBA-82A2-D284B99438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92" name="Group 491">
            <a:extLst>
              <a:ext uri="{FF2B5EF4-FFF2-40B4-BE49-F238E27FC236}">
                <a16:creationId xmlns:a16="http://schemas.microsoft.com/office/drawing/2014/main" id="{87522587-AEF1-4B2B-9A1B-28DC2CDE555D}"/>
              </a:ext>
            </a:extLst>
          </p:cNvPr>
          <p:cNvGrpSpPr/>
          <p:nvPr/>
        </p:nvGrpSpPr>
        <p:grpSpPr>
          <a:xfrm>
            <a:off x="5008679" y="1485387"/>
            <a:ext cx="747636" cy="3153300"/>
            <a:chOff x="4106572" y="1487016"/>
            <a:chExt cx="747636" cy="3153300"/>
          </a:xfrm>
        </p:grpSpPr>
        <p:grpSp>
          <p:nvGrpSpPr>
            <p:cNvPr id="493" name="Group 56">
              <a:extLst>
                <a:ext uri="{FF2B5EF4-FFF2-40B4-BE49-F238E27FC236}">
                  <a16:creationId xmlns:a16="http://schemas.microsoft.com/office/drawing/2014/main" id="{8133DF09-8502-4F35-9ACF-A5C2182962CC}"/>
                </a:ext>
              </a:extLst>
            </p:cNvPr>
            <p:cNvGrpSpPr/>
            <p:nvPr/>
          </p:nvGrpSpPr>
          <p:grpSpPr>
            <a:xfrm rot="5400000">
              <a:off x="3422776" y="2170812"/>
              <a:ext cx="1539560" cy="171967"/>
              <a:chOff x="7746380" y="2949426"/>
              <a:chExt cx="2188691" cy="244475"/>
            </a:xfrm>
          </p:grpSpPr>
          <p:pic>
            <p:nvPicPr>
              <p:cNvPr id="653" name="Picture 14">
                <a:extLst>
                  <a:ext uri="{FF2B5EF4-FFF2-40B4-BE49-F238E27FC236}">
                    <a16:creationId xmlns:a16="http://schemas.microsoft.com/office/drawing/2014/main" id="{2495F8AC-248C-480A-8E92-BA5F05C59F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15">
                <a:extLst>
                  <a:ext uri="{FF2B5EF4-FFF2-40B4-BE49-F238E27FC236}">
                    <a16:creationId xmlns:a16="http://schemas.microsoft.com/office/drawing/2014/main" id="{47D10612-D291-4D01-A331-EA57D5B750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16">
                <a:extLst>
                  <a:ext uri="{FF2B5EF4-FFF2-40B4-BE49-F238E27FC236}">
                    <a16:creationId xmlns:a16="http://schemas.microsoft.com/office/drawing/2014/main" id="{65782669-9882-48E0-A8E3-FC727215E9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17">
                <a:extLst>
                  <a:ext uri="{FF2B5EF4-FFF2-40B4-BE49-F238E27FC236}">
                    <a16:creationId xmlns:a16="http://schemas.microsoft.com/office/drawing/2014/main" id="{F8B08F10-41D2-4858-88C0-461D80E387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8">
                <a:extLst>
                  <a:ext uri="{FF2B5EF4-FFF2-40B4-BE49-F238E27FC236}">
                    <a16:creationId xmlns:a16="http://schemas.microsoft.com/office/drawing/2014/main" id="{AB2BEF0D-BCF6-4006-987F-D1B6C6D02D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9">
                <a:extLst>
                  <a:ext uri="{FF2B5EF4-FFF2-40B4-BE49-F238E27FC236}">
                    <a16:creationId xmlns:a16="http://schemas.microsoft.com/office/drawing/2014/main" id="{D48B4DE1-FEB3-49D0-8ECB-2CD094AA88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20">
                <a:extLst>
                  <a:ext uri="{FF2B5EF4-FFF2-40B4-BE49-F238E27FC236}">
                    <a16:creationId xmlns:a16="http://schemas.microsoft.com/office/drawing/2014/main" id="{C7D5AA0E-9A04-4CF1-9EF6-F0A6C44A58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21">
                <a:extLst>
                  <a:ext uri="{FF2B5EF4-FFF2-40B4-BE49-F238E27FC236}">
                    <a16:creationId xmlns:a16="http://schemas.microsoft.com/office/drawing/2014/main" id="{BCB066AF-98AC-4F93-A0E5-2B0B252175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22">
                <a:extLst>
                  <a:ext uri="{FF2B5EF4-FFF2-40B4-BE49-F238E27FC236}">
                    <a16:creationId xmlns:a16="http://schemas.microsoft.com/office/drawing/2014/main" id="{8991B5CF-4226-4A64-9A55-5366162AA9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23">
                <a:extLst>
                  <a:ext uri="{FF2B5EF4-FFF2-40B4-BE49-F238E27FC236}">
                    <a16:creationId xmlns:a16="http://schemas.microsoft.com/office/drawing/2014/main" id="{6D33C759-8C34-45BB-9BA0-55DD8047D5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94" name="Group 56">
              <a:extLst>
                <a:ext uri="{FF2B5EF4-FFF2-40B4-BE49-F238E27FC236}">
                  <a16:creationId xmlns:a16="http://schemas.microsoft.com/office/drawing/2014/main" id="{01D9B23B-C62A-4354-B115-63B2A9948C51}"/>
                </a:ext>
              </a:extLst>
            </p:cNvPr>
            <p:cNvGrpSpPr/>
            <p:nvPr/>
          </p:nvGrpSpPr>
          <p:grpSpPr>
            <a:xfrm rot="5400000">
              <a:off x="3613567" y="2170812"/>
              <a:ext cx="1539560" cy="171967"/>
              <a:chOff x="7746380" y="2949426"/>
              <a:chExt cx="2188691" cy="244475"/>
            </a:xfrm>
          </p:grpSpPr>
          <p:pic>
            <p:nvPicPr>
              <p:cNvPr id="643" name="Picture 14">
                <a:extLst>
                  <a:ext uri="{FF2B5EF4-FFF2-40B4-BE49-F238E27FC236}">
                    <a16:creationId xmlns:a16="http://schemas.microsoft.com/office/drawing/2014/main" id="{A021073C-D8F6-4591-9539-F571D2BEA0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15">
                <a:extLst>
                  <a:ext uri="{FF2B5EF4-FFF2-40B4-BE49-F238E27FC236}">
                    <a16:creationId xmlns:a16="http://schemas.microsoft.com/office/drawing/2014/main" id="{85F3543C-6032-4700-8F8A-8B54F1C57B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16">
                <a:extLst>
                  <a:ext uri="{FF2B5EF4-FFF2-40B4-BE49-F238E27FC236}">
                    <a16:creationId xmlns:a16="http://schemas.microsoft.com/office/drawing/2014/main" id="{8FAB0A84-4D0A-452C-A5ED-4605E7B45A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17">
                <a:extLst>
                  <a:ext uri="{FF2B5EF4-FFF2-40B4-BE49-F238E27FC236}">
                    <a16:creationId xmlns:a16="http://schemas.microsoft.com/office/drawing/2014/main" id="{9FD96C8C-60F5-4712-AF37-0FA4DBF715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18">
                <a:extLst>
                  <a:ext uri="{FF2B5EF4-FFF2-40B4-BE49-F238E27FC236}">
                    <a16:creationId xmlns:a16="http://schemas.microsoft.com/office/drawing/2014/main" id="{8959085C-5884-4771-95A2-B657451F12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19">
                <a:extLst>
                  <a:ext uri="{FF2B5EF4-FFF2-40B4-BE49-F238E27FC236}">
                    <a16:creationId xmlns:a16="http://schemas.microsoft.com/office/drawing/2014/main" id="{153E48AD-02F8-4FF1-BE77-B60D4B5A34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20">
                <a:extLst>
                  <a:ext uri="{FF2B5EF4-FFF2-40B4-BE49-F238E27FC236}">
                    <a16:creationId xmlns:a16="http://schemas.microsoft.com/office/drawing/2014/main" id="{D0E1097D-0F13-4920-A113-1F7CA451E7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21">
                <a:extLst>
                  <a:ext uri="{FF2B5EF4-FFF2-40B4-BE49-F238E27FC236}">
                    <a16:creationId xmlns:a16="http://schemas.microsoft.com/office/drawing/2014/main" id="{DF65BBFC-EE7B-43D5-B420-8932701F31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22">
                <a:extLst>
                  <a:ext uri="{FF2B5EF4-FFF2-40B4-BE49-F238E27FC236}">
                    <a16:creationId xmlns:a16="http://schemas.microsoft.com/office/drawing/2014/main" id="{20724220-8DEF-429B-B021-0C48C82827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23">
                <a:extLst>
                  <a:ext uri="{FF2B5EF4-FFF2-40B4-BE49-F238E27FC236}">
                    <a16:creationId xmlns:a16="http://schemas.microsoft.com/office/drawing/2014/main" id="{E37C67C2-03D8-48FD-B29C-5D90F8366C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95" name="Group 56">
              <a:extLst>
                <a:ext uri="{FF2B5EF4-FFF2-40B4-BE49-F238E27FC236}">
                  <a16:creationId xmlns:a16="http://schemas.microsoft.com/office/drawing/2014/main" id="{2A54658A-C5A6-4CC9-B79F-8EA0AB36B9A2}"/>
                </a:ext>
              </a:extLst>
            </p:cNvPr>
            <p:cNvGrpSpPr/>
            <p:nvPr/>
          </p:nvGrpSpPr>
          <p:grpSpPr>
            <a:xfrm rot="5400000">
              <a:off x="3805078" y="2170813"/>
              <a:ext cx="1539560" cy="171967"/>
              <a:chOff x="7746380" y="2949426"/>
              <a:chExt cx="2188691" cy="244475"/>
            </a:xfrm>
          </p:grpSpPr>
          <p:pic>
            <p:nvPicPr>
              <p:cNvPr id="633" name="Picture 14">
                <a:extLst>
                  <a:ext uri="{FF2B5EF4-FFF2-40B4-BE49-F238E27FC236}">
                    <a16:creationId xmlns:a16="http://schemas.microsoft.com/office/drawing/2014/main" id="{4821969A-BD5D-49DE-BB87-A589B4963D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15">
                <a:extLst>
                  <a:ext uri="{FF2B5EF4-FFF2-40B4-BE49-F238E27FC236}">
                    <a16:creationId xmlns:a16="http://schemas.microsoft.com/office/drawing/2014/main" id="{8B9924EE-9980-491E-B8C7-8D3F59001C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16">
                <a:extLst>
                  <a:ext uri="{FF2B5EF4-FFF2-40B4-BE49-F238E27FC236}">
                    <a16:creationId xmlns:a16="http://schemas.microsoft.com/office/drawing/2014/main" id="{E9B291CD-72A7-4E4D-8AEB-CCA27C3F53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7">
                <a:extLst>
                  <a:ext uri="{FF2B5EF4-FFF2-40B4-BE49-F238E27FC236}">
                    <a16:creationId xmlns:a16="http://schemas.microsoft.com/office/drawing/2014/main" id="{1C548D1A-887E-4259-A205-EB0A25FD66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8">
                <a:extLst>
                  <a:ext uri="{FF2B5EF4-FFF2-40B4-BE49-F238E27FC236}">
                    <a16:creationId xmlns:a16="http://schemas.microsoft.com/office/drawing/2014/main" id="{6719364F-1A2A-41C8-9560-7554A9910F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9">
                <a:extLst>
                  <a:ext uri="{FF2B5EF4-FFF2-40B4-BE49-F238E27FC236}">
                    <a16:creationId xmlns:a16="http://schemas.microsoft.com/office/drawing/2014/main" id="{3E3238E8-8F00-4AD1-AB03-021E1392C1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20">
                <a:extLst>
                  <a:ext uri="{FF2B5EF4-FFF2-40B4-BE49-F238E27FC236}">
                    <a16:creationId xmlns:a16="http://schemas.microsoft.com/office/drawing/2014/main" id="{C8084762-7439-4B91-9800-0B90D7A42B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21">
                <a:extLst>
                  <a:ext uri="{FF2B5EF4-FFF2-40B4-BE49-F238E27FC236}">
                    <a16:creationId xmlns:a16="http://schemas.microsoft.com/office/drawing/2014/main" id="{A641DC60-AC7A-4E7A-B05E-DB66431A68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2">
                <a:extLst>
                  <a:ext uri="{FF2B5EF4-FFF2-40B4-BE49-F238E27FC236}">
                    <a16:creationId xmlns:a16="http://schemas.microsoft.com/office/drawing/2014/main" id="{BCFF9954-C1D8-4BD4-8B01-F36433F3E8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23">
                <a:extLst>
                  <a:ext uri="{FF2B5EF4-FFF2-40B4-BE49-F238E27FC236}">
                    <a16:creationId xmlns:a16="http://schemas.microsoft.com/office/drawing/2014/main" id="{2B059CFE-CDAA-47CE-AC66-80F63C875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96" name="Group 56">
              <a:extLst>
                <a:ext uri="{FF2B5EF4-FFF2-40B4-BE49-F238E27FC236}">
                  <a16:creationId xmlns:a16="http://schemas.microsoft.com/office/drawing/2014/main" id="{68FA56C4-C296-4437-BC13-F4B52FCEF85F}"/>
                </a:ext>
              </a:extLst>
            </p:cNvPr>
            <p:cNvGrpSpPr/>
            <p:nvPr/>
          </p:nvGrpSpPr>
          <p:grpSpPr>
            <a:xfrm rot="5400000">
              <a:off x="3995869" y="2170813"/>
              <a:ext cx="1539560" cy="171967"/>
              <a:chOff x="7746380" y="2949426"/>
              <a:chExt cx="2188691" cy="244475"/>
            </a:xfrm>
          </p:grpSpPr>
          <p:pic>
            <p:nvPicPr>
              <p:cNvPr id="564" name="Picture 14">
                <a:extLst>
                  <a:ext uri="{FF2B5EF4-FFF2-40B4-BE49-F238E27FC236}">
                    <a16:creationId xmlns:a16="http://schemas.microsoft.com/office/drawing/2014/main" id="{0C7E55F7-38C3-40AA-9F27-E02D890F83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15">
                <a:extLst>
                  <a:ext uri="{FF2B5EF4-FFF2-40B4-BE49-F238E27FC236}">
                    <a16:creationId xmlns:a16="http://schemas.microsoft.com/office/drawing/2014/main" id="{909726AE-E48E-4BDB-B54B-05E5BF8D4B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16">
                <a:extLst>
                  <a:ext uri="{FF2B5EF4-FFF2-40B4-BE49-F238E27FC236}">
                    <a16:creationId xmlns:a16="http://schemas.microsoft.com/office/drawing/2014/main" id="{DC258174-3B10-4EEC-8B78-74C8B46A24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7">
                <a:extLst>
                  <a:ext uri="{FF2B5EF4-FFF2-40B4-BE49-F238E27FC236}">
                    <a16:creationId xmlns:a16="http://schemas.microsoft.com/office/drawing/2014/main" id="{EB0140A8-3B3D-42AE-AE19-A3813BEFB9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8">
                <a:extLst>
                  <a:ext uri="{FF2B5EF4-FFF2-40B4-BE49-F238E27FC236}">
                    <a16:creationId xmlns:a16="http://schemas.microsoft.com/office/drawing/2014/main" id="{0010EC3F-38D5-4EB0-AED9-A0AA21EE91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9">
                <a:extLst>
                  <a:ext uri="{FF2B5EF4-FFF2-40B4-BE49-F238E27FC236}">
                    <a16:creationId xmlns:a16="http://schemas.microsoft.com/office/drawing/2014/main" id="{5E28B0AF-FB89-4CA7-A3D8-9737FA7EF6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20">
                <a:extLst>
                  <a:ext uri="{FF2B5EF4-FFF2-40B4-BE49-F238E27FC236}">
                    <a16:creationId xmlns:a16="http://schemas.microsoft.com/office/drawing/2014/main" id="{BD29F676-DBFD-4F49-8FFB-F5221B6FC5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21">
                <a:extLst>
                  <a:ext uri="{FF2B5EF4-FFF2-40B4-BE49-F238E27FC236}">
                    <a16:creationId xmlns:a16="http://schemas.microsoft.com/office/drawing/2014/main" id="{3613B4D9-86EB-4406-B11E-FCBEDC0F28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22">
                <a:extLst>
                  <a:ext uri="{FF2B5EF4-FFF2-40B4-BE49-F238E27FC236}">
                    <a16:creationId xmlns:a16="http://schemas.microsoft.com/office/drawing/2014/main" id="{C932652A-479D-4AB8-B1DD-887B274300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23">
                <a:extLst>
                  <a:ext uri="{FF2B5EF4-FFF2-40B4-BE49-F238E27FC236}">
                    <a16:creationId xmlns:a16="http://schemas.microsoft.com/office/drawing/2014/main" id="{67198A3D-BCB0-4153-99E2-9080766721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97" name="Group 56">
              <a:extLst>
                <a:ext uri="{FF2B5EF4-FFF2-40B4-BE49-F238E27FC236}">
                  <a16:creationId xmlns:a16="http://schemas.microsoft.com/office/drawing/2014/main" id="{49E18D8F-D0D8-4E28-836A-DD9B9830828E}"/>
                </a:ext>
              </a:extLst>
            </p:cNvPr>
            <p:cNvGrpSpPr/>
            <p:nvPr/>
          </p:nvGrpSpPr>
          <p:grpSpPr>
            <a:xfrm rot="5400000">
              <a:off x="3425352" y="3784551"/>
              <a:ext cx="1539560" cy="171967"/>
              <a:chOff x="7746380" y="2949426"/>
              <a:chExt cx="2188691" cy="244475"/>
            </a:xfrm>
          </p:grpSpPr>
          <p:pic>
            <p:nvPicPr>
              <p:cNvPr id="554" name="Picture 14">
                <a:extLst>
                  <a:ext uri="{FF2B5EF4-FFF2-40B4-BE49-F238E27FC236}">
                    <a16:creationId xmlns:a16="http://schemas.microsoft.com/office/drawing/2014/main" id="{4E2817F1-176B-47AD-8386-B6F4E7D1C3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5">
                <a:extLst>
                  <a:ext uri="{FF2B5EF4-FFF2-40B4-BE49-F238E27FC236}">
                    <a16:creationId xmlns:a16="http://schemas.microsoft.com/office/drawing/2014/main" id="{C4C48A20-FEAA-4DC1-8C93-39129CE584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6">
                <a:extLst>
                  <a:ext uri="{FF2B5EF4-FFF2-40B4-BE49-F238E27FC236}">
                    <a16:creationId xmlns:a16="http://schemas.microsoft.com/office/drawing/2014/main" id="{9159A6A5-144C-4ECA-87A0-C50909BB29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7">
                <a:extLst>
                  <a:ext uri="{FF2B5EF4-FFF2-40B4-BE49-F238E27FC236}">
                    <a16:creationId xmlns:a16="http://schemas.microsoft.com/office/drawing/2014/main" id="{227FFABF-B411-448F-9218-FC90671DFB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8">
                <a:extLst>
                  <a:ext uri="{FF2B5EF4-FFF2-40B4-BE49-F238E27FC236}">
                    <a16:creationId xmlns:a16="http://schemas.microsoft.com/office/drawing/2014/main" id="{CC772F5D-0224-412F-8241-A93B6D6EF6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9">
                <a:extLst>
                  <a:ext uri="{FF2B5EF4-FFF2-40B4-BE49-F238E27FC236}">
                    <a16:creationId xmlns:a16="http://schemas.microsoft.com/office/drawing/2014/main" id="{58D24B53-2D20-4251-9873-8277A2C2A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0">
                <a:extLst>
                  <a:ext uri="{FF2B5EF4-FFF2-40B4-BE49-F238E27FC236}">
                    <a16:creationId xmlns:a16="http://schemas.microsoft.com/office/drawing/2014/main" id="{D2419124-A860-489A-A407-25081392D2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1">
                <a:extLst>
                  <a:ext uri="{FF2B5EF4-FFF2-40B4-BE49-F238E27FC236}">
                    <a16:creationId xmlns:a16="http://schemas.microsoft.com/office/drawing/2014/main" id="{2D89BAE9-C45A-45BA-A5D1-BD61349CB9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2">
                <a:extLst>
                  <a:ext uri="{FF2B5EF4-FFF2-40B4-BE49-F238E27FC236}">
                    <a16:creationId xmlns:a16="http://schemas.microsoft.com/office/drawing/2014/main" id="{E43FA1A3-6C31-4C4D-B388-CCE27AEDCF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23">
                <a:extLst>
                  <a:ext uri="{FF2B5EF4-FFF2-40B4-BE49-F238E27FC236}">
                    <a16:creationId xmlns:a16="http://schemas.microsoft.com/office/drawing/2014/main" id="{C7667A96-1F73-41A4-9B71-CFECF29026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98" name="Group 56">
              <a:extLst>
                <a:ext uri="{FF2B5EF4-FFF2-40B4-BE49-F238E27FC236}">
                  <a16:creationId xmlns:a16="http://schemas.microsoft.com/office/drawing/2014/main" id="{211FCEC7-093F-4B3E-8ED6-47758A4EEEFE}"/>
                </a:ext>
              </a:extLst>
            </p:cNvPr>
            <p:cNvGrpSpPr/>
            <p:nvPr/>
          </p:nvGrpSpPr>
          <p:grpSpPr>
            <a:xfrm rot="5400000">
              <a:off x="3616143" y="3784551"/>
              <a:ext cx="1539560" cy="171967"/>
              <a:chOff x="7746380" y="2949426"/>
              <a:chExt cx="2188691" cy="244475"/>
            </a:xfrm>
          </p:grpSpPr>
          <p:pic>
            <p:nvPicPr>
              <p:cNvPr id="544" name="Picture 14">
                <a:extLst>
                  <a:ext uri="{FF2B5EF4-FFF2-40B4-BE49-F238E27FC236}">
                    <a16:creationId xmlns:a16="http://schemas.microsoft.com/office/drawing/2014/main" id="{1A40FD24-D8BB-47FD-AE49-1F09270C69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15">
                <a:extLst>
                  <a:ext uri="{FF2B5EF4-FFF2-40B4-BE49-F238E27FC236}">
                    <a16:creationId xmlns:a16="http://schemas.microsoft.com/office/drawing/2014/main" id="{77243DA8-0D8F-46BB-AAF7-4E84989947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6">
                <a:extLst>
                  <a:ext uri="{FF2B5EF4-FFF2-40B4-BE49-F238E27FC236}">
                    <a16:creationId xmlns:a16="http://schemas.microsoft.com/office/drawing/2014/main" id="{A7B5E8F4-FEC4-4BFA-8ED0-5BF09AAC48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7">
                <a:extLst>
                  <a:ext uri="{FF2B5EF4-FFF2-40B4-BE49-F238E27FC236}">
                    <a16:creationId xmlns:a16="http://schemas.microsoft.com/office/drawing/2014/main" id="{4AA382DF-0B95-400B-A19F-BBBBBA81B6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8">
                <a:extLst>
                  <a:ext uri="{FF2B5EF4-FFF2-40B4-BE49-F238E27FC236}">
                    <a16:creationId xmlns:a16="http://schemas.microsoft.com/office/drawing/2014/main" id="{29D23C59-5CAC-45D7-B8E7-2D8C7F1CD0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9">
                <a:extLst>
                  <a:ext uri="{FF2B5EF4-FFF2-40B4-BE49-F238E27FC236}">
                    <a16:creationId xmlns:a16="http://schemas.microsoft.com/office/drawing/2014/main" id="{DC214D4C-B32E-4F6D-8756-3C21096A5F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20">
                <a:extLst>
                  <a:ext uri="{FF2B5EF4-FFF2-40B4-BE49-F238E27FC236}">
                    <a16:creationId xmlns:a16="http://schemas.microsoft.com/office/drawing/2014/main" id="{FD16E68A-52E5-43DC-8915-1B4E5DB655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21">
                <a:extLst>
                  <a:ext uri="{FF2B5EF4-FFF2-40B4-BE49-F238E27FC236}">
                    <a16:creationId xmlns:a16="http://schemas.microsoft.com/office/drawing/2014/main" id="{18E449F4-26F3-4B76-A629-633FA40A40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22">
                <a:extLst>
                  <a:ext uri="{FF2B5EF4-FFF2-40B4-BE49-F238E27FC236}">
                    <a16:creationId xmlns:a16="http://schemas.microsoft.com/office/drawing/2014/main" id="{DE96C02D-A1A4-4621-9A12-7AA58E4B1E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23">
                <a:extLst>
                  <a:ext uri="{FF2B5EF4-FFF2-40B4-BE49-F238E27FC236}">
                    <a16:creationId xmlns:a16="http://schemas.microsoft.com/office/drawing/2014/main" id="{4A2050CF-5FB3-4C7E-B539-646B47DDC6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99" name="Group 56">
              <a:extLst>
                <a:ext uri="{FF2B5EF4-FFF2-40B4-BE49-F238E27FC236}">
                  <a16:creationId xmlns:a16="http://schemas.microsoft.com/office/drawing/2014/main" id="{98D1A352-714F-4FBC-872F-B00F8DC83231}"/>
                </a:ext>
              </a:extLst>
            </p:cNvPr>
            <p:cNvGrpSpPr/>
            <p:nvPr/>
          </p:nvGrpSpPr>
          <p:grpSpPr>
            <a:xfrm rot="5400000">
              <a:off x="3807654" y="3784552"/>
              <a:ext cx="1539560" cy="171967"/>
              <a:chOff x="7746380" y="2949426"/>
              <a:chExt cx="2188691" cy="244475"/>
            </a:xfrm>
          </p:grpSpPr>
          <p:pic>
            <p:nvPicPr>
              <p:cNvPr id="511" name="Picture 14">
                <a:extLst>
                  <a:ext uri="{FF2B5EF4-FFF2-40B4-BE49-F238E27FC236}">
                    <a16:creationId xmlns:a16="http://schemas.microsoft.com/office/drawing/2014/main" id="{1C970135-9360-426E-9C28-B0452F783B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15">
                <a:extLst>
                  <a:ext uri="{FF2B5EF4-FFF2-40B4-BE49-F238E27FC236}">
                    <a16:creationId xmlns:a16="http://schemas.microsoft.com/office/drawing/2014/main" id="{C2EA03B8-6DF5-4D6D-B8C9-7D65AB49B1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16">
                <a:extLst>
                  <a:ext uri="{FF2B5EF4-FFF2-40B4-BE49-F238E27FC236}">
                    <a16:creationId xmlns:a16="http://schemas.microsoft.com/office/drawing/2014/main" id="{CDF3A563-D40D-41F5-9DA5-7E24E71A6A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17">
                <a:extLst>
                  <a:ext uri="{FF2B5EF4-FFF2-40B4-BE49-F238E27FC236}">
                    <a16:creationId xmlns:a16="http://schemas.microsoft.com/office/drawing/2014/main" id="{132ABF4F-C411-4024-9294-73DA66EC51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18">
                <a:extLst>
                  <a:ext uri="{FF2B5EF4-FFF2-40B4-BE49-F238E27FC236}">
                    <a16:creationId xmlns:a16="http://schemas.microsoft.com/office/drawing/2014/main" id="{5D840DB2-4B3C-4C0D-8D61-7B83A1E863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19">
                <a:extLst>
                  <a:ext uri="{FF2B5EF4-FFF2-40B4-BE49-F238E27FC236}">
                    <a16:creationId xmlns:a16="http://schemas.microsoft.com/office/drawing/2014/main" id="{5C4C2C94-628E-421C-BC5F-8679520D53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20">
                <a:extLst>
                  <a:ext uri="{FF2B5EF4-FFF2-40B4-BE49-F238E27FC236}">
                    <a16:creationId xmlns:a16="http://schemas.microsoft.com/office/drawing/2014/main" id="{1F712358-2358-4F9F-9321-09E146B303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21">
                <a:extLst>
                  <a:ext uri="{FF2B5EF4-FFF2-40B4-BE49-F238E27FC236}">
                    <a16:creationId xmlns:a16="http://schemas.microsoft.com/office/drawing/2014/main" id="{35C4A4F4-E3D2-49BD-B207-4263AADB5B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22">
                <a:extLst>
                  <a:ext uri="{FF2B5EF4-FFF2-40B4-BE49-F238E27FC236}">
                    <a16:creationId xmlns:a16="http://schemas.microsoft.com/office/drawing/2014/main" id="{504726CD-4036-483F-832F-97D744E41F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23">
                <a:extLst>
                  <a:ext uri="{FF2B5EF4-FFF2-40B4-BE49-F238E27FC236}">
                    <a16:creationId xmlns:a16="http://schemas.microsoft.com/office/drawing/2014/main" id="{B5AE7D48-2FB6-4889-AA2E-8A6886F4C5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00" name="Group 56">
              <a:extLst>
                <a:ext uri="{FF2B5EF4-FFF2-40B4-BE49-F238E27FC236}">
                  <a16:creationId xmlns:a16="http://schemas.microsoft.com/office/drawing/2014/main" id="{BCE942D2-460C-407D-A961-8A8F59EF3A64}"/>
                </a:ext>
              </a:extLst>
            </p:cNvPr>
            <p:cNvGrpSpPr/>
            <p:nvPr/>
          </p:nvGrpSpPr>
          <p:grpSpPr>
            <a:xfrm rot="5400000">
              <a:off x="3998445" y="3784552"/>
              <a:ext cx="1539560" cy="171967"/>
              <a:chOff x="7746380" y="2949426"/>
              <a:chExt cx="2188691" cy="244475"/>
            </a:xfrm>
          </p:grpSpPr>
          <p:pic>
            <p:nvPicPr>
              <p:cNvPr id="501" name="Picture 14">
                <a:extLst>
                  <a:ext uri="{FF2B5EF4-FFF2-40B4-BE49-F238E27FC236}">
                    <a16:creationId xmlns:a16="http://schemas.microsoft.com/office/drawing/2014/main" id="{DBA8E646-6CF1-4765-BFAC-FA09645047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15">
                <a:extLst>
                  <a:ext uri="{FF2B5EF4-FFF2-40B4-BE49-F238E27FC236}">
                    <a16:creationId xmlns:a16="http://schemas.microsoft.com/office/drawing/2014/main" id="{6699A48B-6CF6-4579-BF5A-370BFDC65B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16">
                <a:extLst>
                  <a:ext uri="{FF2B5EF4-FFF2-40B4-BE49-F238E27FC236}">
                    <a16:creationId xmlns:a16="http://schemas.microsoft.com/office/drawing/2014/main" id="{DBDC6557-D1B4-416A-872F-7C39738A6B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7">
                <a:extLst>
                  <a:ext uri="{FF2B5EF4-FFF2-40B4-BE49-F238E27FC236}">
                    <a16:creationId xmlns:a16="http://schemas.microsoft.com/office/drawing/2014/main" id="{ABF4C59F-EA12-4343-BC66-D51769A49C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8">
                <a:extLst>
                  <a:ext uri="{FF2B5EF4-FFF2-40B4-BE49-F238E27FC236}">
                    <a16:creationId xmlns:a16="http://schemas.microsoft.com/office/drawing/2014/main" id="{F17601BC-38A3-4346-93AC-93D910F583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9">
                <a:extLst>
                  <a:ext uri="{FF2B5EF4-FFF2-40B4-BE49-F238E27FC236}">
                    <a16:creationId xmlns:a16="http://schemas.microsoft.com/office/drawing/2014/main" id="{5ACC0695-CAE4-409A-A28C-95D22E49D1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20">
                <a:extLst>
                  <a:ext uri="{FF2B5EF4-FFF2-40B4-BE49-F238E27FC236}">
                    <a16:creationId xmlns:a16="http://schemas.microsoft.com/office/drawing/2014/main" id="{6E291890-C9B5-4BCD-A1D5-322DC254F1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21">
                <a:extLst>
                  <a:ext uri="{FF2B5EF4-FFF2-40B4-BE49-F238E27FC236}">
                    <a16:creationId xmlns:a16="http://schemas.microsoft.com/office/drawing/2014/main" id="{5F0DA969-CBD2-4DEE-8EE4-2B5863F7AD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2">
                <a:extLst>
                  <a:ext uri="{FF2B5EF4-FFF2-40B4-BE49-F238E27FC236}">
                    <a16:creationId xmlns:a16="http://schemas.microsoft.com/office/drawing/2014/main" id="{64430FBB-A02C-4036-8274-F160DB2DD5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3">
                <a:extLst>
                  <a:ext uri="{FF2B5EF4-FFF2-40B4-BE49-F238E27FC236}">
                    <a16:creationId xmlns:a16="http://schemas.microsoft.com/office/drawing/2014/main" id="{4777251B-7054-44EC-A06F-8D77F4011E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63" name="Group 662">
            <a:extLst>
              <a:ext uri="{FF2B5EF4-FFF2-40B4-BE49-F238E27FC236}">
                <a16:creationId xmlns:a16="http://schemas.microsoft.com/office/drawing/2014/main" id="{8AD53F74-92F4-406F-A51C-0279B494D621}"/>
              </a:ext>
            </a:extLst>
          </p:cNvPr>
          <p:cNvGrpSpPr/>
          <p:nvPr/>
        </p:nvGrpSpPr>
        <p:grpSpPr>
          <a:xfrm>
            <a:off x="5913849" y="1482251"/>
            <a:ext cx="747636" cy="3153300"/>
            <a:chOff x="4106572" y="1487016"/>
            <a:chExt cx="747636" cy="3153300"/>
          </a:xfrm>
        </p:grpSpPr>
        <p:grpSp>
          <p:nvGrpSpPr>
            <p:cNvPr id="664" name="Group 56">
              <a:extLst>
                <a:ext uri="{FF2B5EF4-FFF2-40B4-BE49-F238E27FC236}">
                  <a16:creationId xmlns:a16="http://schemas.microsoft.com/office/drawing/2014/main" id="{C75D48C4-9A42-4E02-87D0-9F853EDFA425}"/>
                </a:ext>
              </a:extLst>
            </p:cNvPr>
            <p:cNvGrpSpPr/>
            <p:nvPr/>
          </p:nvGrpSpPr>
          <p:grpSpPr>
            <a:xfrm rot="5400000">
              <a:off x="3422776" y="2170812"/>
              <a:ext cx="1539560" cy="171967"/>
              <a:chOff x="7746380" y="2949426"/>
              <a:chExt cx="2188691" cy="244475"/>
            </a:xfrm>
          </p:grpSpPr>
          <p:pic>
            <p:nvPicPr>
              <p:cNvPr id="742" name="Picture 14">
                <a:extLst>
                  <a:ext uri="{FF2B5EF4-FFF2-40B4-BE49-F238E27FC236}">
                    <a16:creationId xmlns:a16="http://schemas.microsoft.com/office/drawing/2014/main" id="{0981E602-FC7F-4B29-B3DD-B80C7269E6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15">
                <a:extLst>
                  <a:ext uri="{FF2B5EF4-FFF2-40B4-BE49-F238E27FC236}">
                    <a16:creationId xmlns:a16="http://schemas.microsoft.com/office/drawing/2014/main" id="{0A24DD52-8D8B-49F4-96C5-FF8BCEFDE0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16">
                <a:extLst>
                  <a:ext uri="{FF2B5EF4-FFF2-40B4-BE49-F238E27FC236}">
                    <a16:creationId xmlns:a16="http://schemas.microsoft.com/office/drawing/2014/main" id="{A1BD8A9B-E0F8-4886-9C6E-9BCB6C193C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17">
                <a:extLst>
                  <a:ext uri="{FF2B5EF4-FFF2-40B4-BE49-F238E27FC236}">
                    <a16:creationId xmlns:a16="http://schemas.microsoft.com/office/drawing/2014/main" id="{FEFF1C10-B0BC-440E-A7F0-7C7AD75FF6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18">
                <a:extLst>
                  <a:ext uri="{FF2B5EF4-FFF2-40B4-BE49-F238E27FC236}">
                    <a16:creationId xmlns:a16="http://schemas.microsoft.com/office/drawing/2014/main" id="{D74B6B19-3DB6-4D40-AAF4-95CCED5AB0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19">
                <a:extLst>
                  <a:ext uri="{FF2B5EF4-FFF2-40B4-BE49-F238E27FC236}">
                    <a16:creationId xmlns:a16="http://schemas.microsoft.com/office/drawing/2014/main" id="{0086E05C-C437-45ED-B13E-C95A16B5E3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20">
                <a:extLst>
                  <a:ext uri="{FF2B5EF4-FFF2-40B4-BE49-F238E27FC236}">
                    <a16:creationId xmlns:a16="http://schemas.microsoft.com/office/drawing/2014/main" id="{21D95D43-2E6A-4812-9765-ABDEB40004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21">
                <a:extLst>
                  <a:ext uri="{FF2B5EF4-FFF2-40B4-BE49-F238E27FC236}">
                    <a16:creationId xmlns:a16="http://schemas.microsoft.com/office/drawing/2014/main" id="{CDA3B7DE-E06B-4114-A694-21B0D1FAE6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22">
                <a:extLst>
                  <a:ext uri="{FF2B5EF4-FFF2-40B4-BE49-F238E27FC236}">
                    <a16:creationId xmlns:a16="http://schemas.microsoft.com/office/drawing/2014/main" id="{6A694CA3-E1BA-44DE-B629-F907979875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23">
                <a:extLst>
                  <a:ext uri="{FF2B5EF4-FFF2-40B4-BE49-F238E27FC236}">
                    <a16:creationId xmlns:a16="http://schemas.microsoft.com/office/drawing/2014/main" id="{72807F66-F16D-45D5-BAED-2DDC6E7681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5" name="Group 56">
              <a:extLst>
                <a:ext uri="{FF2B5EF4-FFF2-40B4-BE49-F238E27FC236}">
                  <a16:creationId xmlns:a16="http://schemas.microsoft.com/office/drawing/2014/main" id="{EB48E2E2-5BBC-400B-84FE-F860F471B9F4}"/>
                </a:ext>
              </a:extLst>
            </p:cNvPr>
            <p:cNvGrpSpPr/>
            <p:nvPr/>
          </p:nvGrpSpPr>
          <p:grpSpPr>
            <a:xfrm rot="5400000">
              <a:off x="3613567" y="2170812"/>
              <a:ext cx="1539560" cy="171967"/>
              <a:chOff x="7746380" y="2949426"/>
              <a:chExt cx="2188691" cy="244475"/>
            </a:xfrm>
          </p:grpSpPr>
          <p:pic>
            <p:nvPicPr>
              <p:cNvPr id="732" name="Picture 14">
                <a:extLst>
                  <a:ext uri="{FF2B5EF4-FFF2-40B4-BE49-F238E27FC236}">
                    <a16:creationId xmlns:a16="http://schemas.microsoft.com/office/drawing/2014/main" id="{2778D4B8-7C53-48C2-A9BA-3DE4AED001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15">
                <a:extLst>
                  <a:ext uri="{FF2B5EF4-FFF2-40B4-BE49-F238E27FC236}">
                    <a16:creationId xmlns:a16="http://schemas.microsoft.com/office/drawing/2014/main" id="{0DD47EE9-56B2-48EF-B4F6-07D567878B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16">
                <a:extLst>
                  <a:ext uri="{FF2B5EF4-FFF2-40B4-BE49-F238E27FC236}">
                    <a16:creationId xmlns:a16="http://schemas.microsoft.com/office/drawing/2014/main" id="{0F04C626-29D1-4008-96CE-77063B3ECE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17">
                <a:extLst>
                  <a:ext uri="{FF2B5EF4-FFF2-40B4-BE49-F238E27FC236}">
                    <a16:creationId xmlns:a16="http://schemas.microsoft.com/office/drawing/2014/main" id="{0CE86A6E-10DC-436A-8424-1B09B60252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18">
                <a:extLst>
                  <a:ext uri="{FF2B5EF4-FFF2-40B4-BE49-F238E27FC236}">
                    <a16:creationId xmlns:a16="http://schemas.microsoft.com/office/drawing/2014/main" id="{98A5C06A-8F47-412C-A0D9-15ED63214F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19">
                <a:extLst>
                  <a:ext uri="{FF2B5EF4-FFF2-40B4-BE49-F238E27FC236}">
                    <a16:creationId xmlns:a16="http://schemas.microsoft.com/office/drawing/2014/main" id="{9D12A872-0698-46E2-B49D-FC6EA1B4CE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20">
                <a:extLst>
                  <a:ext uri="{FF2B5EF4-FFF2-40B4-BE49-F238E27FC236}">
                    <a16:creationId xmlns:a16="http://schemas.microsoft.com/office/drawing/2014/main" id="{C14E2D7E-11AC-44C4-8DD7-5BCC1904BD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21">
                <a:extLst>
                  <a:ext uri="{FF2B5EF4-FFF2-40B4-BE49-F238E27FC236}">
                    <a16:creationId xmlns:a16="http://schemas.microsoft.com/office/drawing/2014/main" id="{1BD27E08-B23F-4E26-A2CE-496F18AB53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22">
                <a:extLst>
                  <a:ext uri="{FF2B5EF4-FFF2-40B4-BE49-F238E27FC236}">
                    <a16:creationId xmlns:a16="http://schemas.microsoft.com/office/drawing/2014/main" id="{F28C03CC-4B19-4FF4-9C98-03663E2457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23">
                <a:extLst>
                  <a:ext uri="{FF2B5EF4-FFF2-40B4-BE49-F238E27FC236}">
                    <a16:creationId xmlns:a16="http://schemas.microsoft.com/office/drawing/2014/main" id="{15A2FB68-6601-40F6-AB82-8A7980F4A4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6" name="Group 56">
              <a:extLst>
                <a:ext uri="{FF2B5EF4-FFF2-40B4-BE49-F238E27FC236}">
                  <a16:creationId xmlns:a16="http://schemas.microsoft.com/office/drawing/2014/main" id="{B4DB518A-0EDC-4749-AE3D-6CA2BB17A988}"/>
                </a:ext>
              </a:extLst>
            </p:cNvPr>
            <p:cNvGrpSpPr/>
            <p:nvPr/>
          </p:nvGrpSpPr>
          <p:grpSpPr>
            <a:xfrm rot="5400000">
              <a:off x="3805078" y="2170813"/>
              <a:ext cx="1539560" cy="171967"/>
              <a:chOff x="7746380" y="2949426"/>
              <a:chExt cx="2188691" cy="244475"/>
            </a:xfrm>
          </p:grpSpPr>
          <p:pic>
            <p:nvPicPr>
              <p:cNvPr id="722" name="Picture 14">
                <a:extLst>
                  <a:ext uri="{FF2B5EF4-FFF2-40B4-BE49-F238E27FC236}">
                    <a16:creationId xmlns:a16="http://schemas.microsoft.com/office/drawing/2014/main" id="{89E8C400-DF82-4F67-88A5-7477901B00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15">
                <a:extLst>
                  <a:ext uri="{FF2B5EF4-FFF2-40B4-BE49-F238E27FC236}">
                    <a16:creationId xmlns:a16="http://schemas.microsoft.com/office/drawing/2014/main" id="{A6EA479F-73C0-47F0-9A69-CBD1C33807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16">
                <a:extLst>
                  <a:ext uri="{FF2B5EF4-FFF2-40B4-BE49-F238E27FC236}">
                    <a16:creationId xmlns:a16="http://schemas.microsoft.com/office/drawing/2014/main" id="{543A1827-3A55-42EC-A9DC-8D9B70D891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17">
                <a:extLst>
                  <a:ext uri="{FF2B5EF4-FFF2-40B4-BE49-F238E27FC236}">
                    <a16:creationId xmlns:a16="http://schemas.microsoft.com/office/drawing/2014/main" id="{704E3E1A-4CA7-4E7A-82A9-7A3E1A352B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18">
                <a:extLst>
                  <a:ext uri="{FF2B5EF4-FFF2-40B4-BE49-F238E27FC236}">
                    <a16:creationId xmlns:a16="http://schemas.microsoft.com/office/drawing/2014/main" id="{B4B6CD1F-3F70-41F0-B492-817E6A4B63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9">
                <a:extLst>
                  <a:ext uri="{FF2B5EF4-FFF2-40B4-BE49-F238E27FC236}">
                    <a16:creationId xmlns:a16="http://schemas.microsoft.com/office/drawing/2014/main" id="{B94957B8-9D98-4DB0-81CA-83D33E5C07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20">
                <a:extLst>
                  <a:ext uri="{FF2B5EF4-FFF2-40B4-BE49-F238E27FC236}">
                    <a16:creationId xmlns:a16="http://schemas.microsoft.com/office/drawing/2014/main" id="{8F451318-11FD-47A0-83F3-A6B527CF4B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21">
                <a:extLst>
                  <a:ext uri="{FF2B5EF4-FFF2-40B4-BE49-F238E27FC236}">
                    <a16:creationId xmlns:a16="http://schemas.microsoft.com/office/drawing/2014/main" id="{C6B31C7D-DDE5-485A-874E-FA0C52BCF1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22">
                <a:extLst>
                  <a:ext uri="{FF2B5EF4-FFF2-40B4-BE49-F238E27FC236}">
                    <a16:creationId xmlns:a16="http://schemas.microsoft.com/office/drawing/2014/main" id="{6A013DC6-FDF7-475E-9007-19896FF6A8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23">
                <a:extLst>
                  <a:ext uri="{FF2B5EF4-FFF2-40B4-BE49-F238E27FC236}">
                    <a16:creationId xmlns:a16="http://schemas.microsoft.com/office/drawing/2014/main" id="{CC1D3666-B5C1-4E33-AF71-0A187D01B4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7" name="Group 56">
              <a:extLst>
                <a:ext uri="{FF2B5EF4-FFF2-40B4-BE49-F238E27FC236}">
                  <a16:creationId xmlns:a16="http://schemas.microsoft.com/office/drawing/2014/main" id="{040266F5-EC67-4025-9497-D083B5CE205D}"/>
                </a:ext>
              </a:extLst>
            </p:cNvPr>
            <p:cNvGrpSpPr/>
            <p:nvPr/>
          </p:nvGrpSpPr>
          <p:grpSpPr>
            <a:xfrm rot="5400000">
              <a:off x="3995869" y="2170813"/>
              <a:ext cx="1539560" cy="171967"/>
              <a:chOff x="7746380" y="2949426"/>
              <a:chExt cx="2188691" cy="244475"/>
            </a:xfrm>
          </p:grpSpPr>
          <p:pic>
            <p:nvPicPr>
              <p:cNvPr id="712" name="Picture 14">
                <a:extLst>
                  <a:ext uri="{FF2B5EF4-FFF2-40B4-BE49-F238E27FC236}">
                    <a16:creationId xmlns:a16="http://schemas.microsoft.com/office/drawing/2014/main" id="{1F0FA759-3A94-417D-AAD3-3F2867A888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15">
                <a:extLst>
                  <a:ext uri="{FF2B5EF4-FFF2-40B4-BE49-F238E27FC236}">
                    <a16:creationId xmlns:a16="http://schemas.microsoft.com/office/drawing/2014/main" id="{F0D8E5BC-D474-4D90-A4DC-6C9B9CF85E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16">
                <a:extLst>
                  <a:ext uri="{FF2B5EF4-FFF2-40B4-BE49-F238E27FC236}">
                    <a16:creationId xmlns:a16="http://schemas.microsoft.com/office/drawing/2014/main" id="{F20F72A6-C73A-4CF2-A8D7-5EB15B2380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17">
                <a:extLst>
                  <a:ext uri="{FF2B5EF4-FFF2-40B4-BE49-F238E27FC236}">
                    <a16:creationId xmlns:a16="http://schemas.microsoft.com/office/drawing/2014/main" id="{15F0558E-5A33-460E-8242-036F2CB433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18">
                <a:extLst>
                  <a:ext uri="{FF2B5EF4-FFF2-40B4-BE49-F238E27FC236}">
                    <a16:creationId xmlns:a16="http://schemas.microsoft.com/office/drawing/2014/main" id="{F575E82D-1E07-4B5E-B19C-1DA89C6F56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9">
                <a:extLst>
                  <a:ext uri="{FF2B5EF4-FFF2-40B4-BE49-F238E27FC236}">
                    <a16:creationId xmlns:a16="http://schemas.microsoft.com/office/drawing/2014/main" id="{5EC70335-510C-47DD-AC81-0BD86B16F9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20">
                <a:extLst>
                  <a:ext uri="{FF2B5EF4-FFF2-40B4-BE49-F238E27FC236}">
                    <a16:creationId xmlns:a16="http://schemas.microsoft.com/office/drawing/2014/main" id="{AD7BC7E3-DED5-4A31-A8F8-8BF5D1337E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21">
                <a:extLst>
                  <a:ext uri="{FF2B5EF4-FFF2-40B4-BE49-F238E27FC236}">
                    <a16:creationId xmlns:a16="http://schemas.microsoft.com/office/drawing/2014/main" id="{628E256D-F950-4E35-922E-34EE6F3882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22">
                <a:extLst>
                  <a:ext uri="{FF2B5EF4-FFF2-40B4-BE49-F238E27FC236}">
                    <a16:creationId xmlns:a16="http://schemas.microsoft.com/office/drawing/2014/main" id="{B8E40617-6FE7-4E14-A6FE-927720C164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23">
                <a:extLst>
                  <a:ext uri="{FF2B5EF4-FFF2-40B4-BE49-F238E27FC236}">
                    <a16:creationId xmlns:a16="http://schemas.microsoft.com/office/drawing/2014/main" id="{97F53E1F-353B-49E0-8CEF-10827C01D4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8" name="Group 56">
              <a:extLst>
                <a:ext uri="{FF2B5EF4-FFF2-40B4-BE49-F238E27FC236}">
                  <a16:creationId xmlns:a16="http://schemas.microsoft.com/office/drawing/2014/main" id="{E137181B-1AB5-4540-952D-EF7B1343CB44}"/>
                </a:ext>
              </a:extLst>
            </p:cNvPr>
            <p:cNvGrpSpPr/>
            <p:nvPr/>
          </p:nvGrpSpPr>
          <p:grpSpPr>
            <a:xfrm rot="5400000">
              <a:off x="3425352" y="3784551"/>
              <a:ext cx="1539560" cy="171967"/>
              <a:chOff x="7746380" y="2949426"/>
              <a:chExt cx="2188691" cy="244475"/>
            </a:xfrm>
          </p:grpSpPr>
          <p:pic>
            <p:nvPicPr>
              <p:cNvPr id="702" name="Picture 14">
                <a:extLst>
                  <a:ext uri="{FF2B5EF4-FFF2-40B4-BE49-F238E27FC236}">
                    <a16:creationId xmlns:a16="http://schemas.microsoft.com/office/drawing/2014/main" id="{D11E69E8-E0E2-495C-9B50-F443FA4C01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15">
                <a:extLst>
                  <a:ext uri="{FF2B5EF4-FFF2-40B4-BE49-F238E27FC236}">
                    <a16:creationId xmlns:a16="http://schemas.microsoft.com/office/drawing/2014/main" id="{7909C069-E42D-4AA6-82D9-0437091042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16">
                <a:extLst>
                  <a:ext uri="{FF2B5EF4-FFF2-40B4-BE49-F238E27FC236}">
                    <a16:creationId xmlns:a16="http://schemas.microsoft.com/office/drawing/2014/main" id="{E3D71EE6-2937-4974-BE76-A7E8180677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17">
                <a:extLst>
                  <a:ext uri="{FF2B5EF4-FFF2-40B4-BE49-F238E27FC236}">
                    <a16:creationId xmlns:a16="http://schemas.microsoft.com/office/drawing/2014/main" id="{8AC0E8C4-AD14-4883-8DFD-598E89E120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18">
                <a:extLst>
                  <a:ext uri="{FF2B5EF4-FFF2-40B4-BE49-F238E27FC236}">
                    <a16:creationId xmlns:a16="http://schemas.microsoft.com/office/drawing/2014/main" id="{B9DFF9A5-C738-496F-B9F5-FF7D80ECF0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9">
                <a:extLst>
                  <a:ext uri="{FF2B5EF4-FFF2-40B4-BE49-F238E27FC236}">
                    <a16:creationId xmlns:a16="http://schemas.microsoft.com/office/drawing/2014/main" id="{BA29DDFE-86E8-4496-84CD-B420ABD135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20">
                <a:extLst>
                  <a:ext uri="{FF2B5EF4-FFF2-40B4-BE49-F238E27FC236}">
                    <a16:creationId xmlns:a16="http://schemas.microsoft.com/office/drawing/2014/main" id="{3FA9E5DC-0F1D-4873-806D-4EF264B13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21">
                <a:extLst>
                  <a:ext uri="{FF2B5EF4-FFF2-40B4-BE49-F238E27FC236}">
                    <a16:creationId xmlns:a16="http://schemas.microsoft.com/office/drawing/2014/main" id="{56B3DEFD-1F97-40FC-90BC-6A4925DEB2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22">
                <a:extLst>
                  <a:ext uri="{FF2B5EF4-FFF2-40B4-BE49-F238E27FC236}">
                    <a16:creationId xmlns:a16="http://schemas.microsoft.com/office/drawing/2014/main" id="{D8330D6B-41D7-46ED-A374-44AC012E98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23">
                <a:extLst>
                  <a:ext uri="{FF2B5EF4-FFF2-40B4-BE49-F238E27FC236}">
                    <a16:creationId xmlns:a16="http://schemas.microsoft.com/office/drawing/2014/main" id="{5FBC571A-B0C2-45E8-86D4-4300FCC8F2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9" name="Group 56">
              <a:extLst>
                <a:ext uri="{FF2B5EF4-FFF2-40B4-BE49-F238E27FC236}">
                  <a16:creationId xmlns:a16="http://schemas.microsoft.com/office/drawing/2014/main" id="{082C4060-7534-4EBE-916F-CCDDCC48BAAE}"/>
                </a:ext>
              </a:extLst>
            </p:cNvPr>
            <p:cNvGrpSpPr/>
            <p:nvPr/>
          </p:nvGrpSpPr>
          <p:grpSpPr>
            <a:xfrm rot="5400000">
              <a:off x="3616143" y="3784551"/>
              <a:ext cx="1539560" cy="171967"/>
              <a:chOff x="7746380" y="2949426"/>
              <a:chExt cx="2188691" cy="244475"/>
            </a:xfrm>
          </p:grpSpPr>
          <p:pic>
            <p:nvPicPr>
              <p:cNvPr id="692" name="Picture 14">
                <a:extLst>
                  <a:ext uri="{FF2B5EF4-FFF2-40B4-BE49-F238E27FC236}">
                    <a16:creationId xmlns:a16="http://schemas.microsoft.com/office/drawing/2014/main" id="{7E4C3185-3453-43CB-9A20-E94ECD69F0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15">
                <a:extLst>
                  <a:ext uri="{FF2B5EF4-FFF2-40B4-BE49-F238E27FC236}">
                    <a16:creationId xmlns:a16="http://schemas.microsoft.com/office/drawing/2014/main" id="{D0716817-D920-43BD-845B-04A3C6F475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16">
                <a:extLst>
                  <a:ext uri="{FF2B5EF4-FFF2-40B4-BE49-F238E27FC236}">
                    <a16:creationId xmlns:a16="http://schemas.microsoft.com/office/drawing/2014/main" id="{7DB83D3C-A6F3-4885-9098-FBB25B01D9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17">
                <a:extLst>
                  <a:ext uri="{FF2B5EF4-FFF2-40B4-BE49-F238E27FC236}">
                    <a16:creationId xmlns:a16="http://schemas.microsoft.com/office/drawing/2014/main" id="{7787427B-511C-45C8-9289-ED679446BC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18">
                <a:extLst>
                  <a:ext uri="{FF2B5EF4-FFF2-40B4-BE49-F238E27FC236}">
                    <a16:creationId xmlns:a16="http://schemas.microsoft.com/office/drawing/2014/main" id="{C4ADFDE1-85EE-4240-87A0-4775C109A3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19">
                <a:extLst>
                  <a:ext uri="{FF2B5EF4-FFF2-40B4-BE49-F238E27FC236}">
                    <a16:creationId xmlns:a16="http://schemas.microsoft.com/office/drawing/2014/main" id="{750436D4-3B05-486E-B7BC-F6946B2A32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20">
                <a:extLst>
                  <a:ext uri="{FF2B5EF4-FFF2-40B4-BE49-F238E27FC236}">
                    <a16:creationId xmlns:a16="http://schemas.microsoft.com/office/drawing/2014/main" id="{8F5AEBD7-91C3-4F45-99E4-FE86744122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21">
                <a:extLst>
                  <a:ext uri="{FF2B5EF4-FFF2-40B4-BE49-F238E27FC236}">
                    <a16:creationId xmlns:a16="http://schemas.microsoft.com/office/drawing/2014/main" id="{19F5C8C9-D123-437D-8278-C420F690A0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22">
                <a:extLst>
                  <a:ext uri="{FF2B5EF4-FFF2-40B4-BE49-F238E27FC236}">
                    <a16:creationId xmlns:a16="http://schemas.microsoft.com/office/drawing/2014/main" id="{CA1F8E7F-2139-4787-896A-ECCBD51BD9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23">
                <a:extLst>
                  <a:ext uri="{FF2B5EF4-FFF2-40B4-BE49-F238E27FC236}">
                    <a16:creationId xmlns:a16="http://schemas.microsoft.com/office/drawing/2014/main" id="{4BA04734-E285-4F98-A01A-F00B062967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0" name="Group 56">
              <a:extLst>
                <a:ext uri="{FF2B5EF4-FFF2-40B4-BE49-F238E27FC236}">
                  <a16:creationId xmlns:a16="http://schemas.microsoft.com/office/drawing/2014/main" id="{C9F83B2F-F64D-4F37-B0A1-5EB1245CE6A5}"/>
                </a:ext>
              </a:extLst>
            </p:cNvPr>
            <p:cNvGrpSpPr/>
            <p:nvPr/>
          </p:nvGrpSpPr>
          <p:grpSpPr>
            <a:xfrm rot="5400000">
              <a:off x="3807654" y="3784552"/>
              <a:ext cx="1539560" cy="171967"/>
              <a:chOff x="7746380" y="2949426"/>
              <a:chExt cx="2188691" cy="244475"/>
            </a:xfrm>
          </p:grpSpPr>
          <p:pic>
            <p:nvPicPr>
              <p:cNvPr id="682" name="Picture 14">
                <a:extLst>
                  <a:ext uri="{FF2B5EF4-FFF2-40B4-BE49-F238E27FC236}">
                    <a16:creationId xmlns:a16="http://schemas.microsoft.com/office/drawing/2014/main" id="{D7AA13B2-7F2C-4867-BD78-251F133192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15">
                <a:extLst>
                  <a:ext uri="{FF2B5EF4-FFF2-40B4-BE49-F238E27FC236}">
                    <a16:creationId xmlns:a16="http://schemas.microsoft.com/office/drawing/2014/main" id="{03A364FF-B5F2-4232-A78C-1E4B6A386D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16">
                <a:extLst>
                  <a:ext uri="{FF2B5EF4-FFF2-40B4-BE49-F238E27FC236}">
                    <a16:creationId xmlns:a16="http://schemas.microsoft.com/office/drawing/2014/main" id="{95D2AF0D-212A-41B8-B058-3187520DD0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17">
                <a:extLst>
                  <a:ext uri="{FF2B5EF4-FFF2-40B4-BE49-F238E27FC236}">
                    <a16:creationId xmlns:a16="http://schemas.microsoft.com/office/drawing/2014/main" id="{EA429407-7626-455A-A4B3-69B825FB0D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18">
                <a:extLst>
                  <a:ext uri="{FF2B5EF4-FFF2-40B4-BE49-F238E27FC236}">
                    <a16:creationId xmlns:a16="http://schemas.microsoft.com/office/drawing/2014/main" id="{E7CB6158-5101-4A31-9766-9D03D2DC31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19">
                <a:extLst>
                  <a:ext uri="{FF2B5EF4-FFF2-40B4-BE49-F238E27FC236}">
                    <a16:creationId xmlns:a16="http://schemas.microsoft.com/office/drawing/2014/main" id="{B19D8809-41F8-45DC-8A38-3DAD903D50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20">
                <a:extLst>
                  <a:ext uri="{FF2B5EF4-FFF2-40B4-BE49-F238E27FC236}">
                    <a16:creationId xmlns:a16="http://schemas.microsoft.com/office/drawing/2014/main" id="{7D98A7A1-931A-4C47-82F2-22D87EECC0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21">
                <a:extLst>
                  <a:ext uri="{FF2B5EF4-FFF2-40B4-BE49-F238E27FC236}">
                    <a16:creationId xmlns:a16="http://schemas.microsoft.com/office/drawing/2014/main" id="{82A41EF5-D827-4AE0-A65E-BA0792A03E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22">
                <a:extLst>
                  <a:ext uri="{FF2B5EF4-FFF2-40B4-BE49-F238E27FC236}">
                    <a16:creationId xmlns:a16="http://schemas.microsoft.com/office/drawing/2014/main" id="{5A8CF80A-B508-4E01-AA13-0FB9C020E8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23">
                <a:extLst>
                  <a:ext uri="{FF2B5EF4-FFF2-40B4-BE49-F238E27FC236}">
                    <a16:creationId xmlns:a16="http://schemas.microsoft.com/office/drawing/2014/main" id="{B74C91DB-182F-4638-99A5-5A5BB683FF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1" name="Group 56">
              <a:extLst>
                <a:ext uri="{FF2B5EF4-FFF2-40B4-BE49-F238E27FC236}">
                  <a16:creationId xmlns:a16="http://schemas.microsoft.com/office/drawing/2014/main" id="{05FE9A34-2803-4ADC-A4DD-A7988CF04E87}"/>
                </a:ext>
              </a:extLst>
            </p:cNvPr>
            <p:cNvGrpSpPr/>
            <p:nvPr/>
          </p:nvGrpSpPr>
          <p:grpSpPr>
            <a:xfrm rot="5400000">
              <a:off x="3998445" y="3784552"/>
              <a:ext cx="1539560" cy="171967"/>
              <a:chOff x="7746380" y="2949426"/>
              <a:chExt cx="2188691" cy="244475"/>
            </a:xfrm>
          </p:grpSpPr>
          <p:pic>
            <p:nvPicPr>
              <p:cNvPr id="672" name="Picture 14">
                <a:extLst>
                  <a:ext uri="{FF2B5EF4-FFF2-40B4-BE49-F238E27FC236}">
                    <a16:creationId xmlns:a16="http://schemas.microsoft.com/office/drawing/2014/main" id="{89FC8FC6-C749-4358-8348-2197DA01F4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15">
                <a:extLst>
                  <a:ext uri="{FF2B5EF4-FFF2-40B4-BE49-F238E27FC236}">
                    <a16:creationId xmlns:a16="http://schemas.microsoft.com/office/drawing/2014/main" id="{7C5013CD-47D2-4E2D-A985-F15D9B1F6A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16">
                <a:extLst>
                  <a:ext uri="{FF2B5EF4-FFF2-40B4-BE49-F238E27FC236}">
                    <a16:creationId xmlns:a16="http://schemas.microsoft.com/office/drawing/2014/main" id="{0EC6400C-F72E-4ED8-9AF6-EEEFD16D82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17">
                <a:extLst>
                  <a:ext uri="{FF2B5EF4-FFF2-40B4-BE49-F238E27FC236}">
                    <a16:creationId xmlns:a16="http://schemas.microsoft.com/office/drawing/2014/main" id="{09DAF440-AEDF-49EF-9563-B632887846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18">
                <a:extLst>
                  <a:ext uri="{FF2B5EF4-FFF2-40B4-BE49-F238E27FC236}">
                    <a16:creationId xmlns:a16="http://schemas.microsoft.com/office/drawing/2014/main" id="{FDE26765-3F7A-4425-91E8-33D0451237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19">
                <a:extLst>
                  <a:ext uri="{FF2B5EF4-FFF2-40B4-BE49-F238E27FC236}">
                    <a16:creationId xmlns:a16="http://schemas.microsoft.com/office/drawing/2014/main" id="{F6B521FB-16F4-4A1D-8DEB-FEB735FA0D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20">
                <a:extLst>
                  <a:ext uri="{FF2B5EF4-FFF2-40B4-BE49-F238E27FC236}">
                    <a16:creationId xmlns:a16="http://schemas.microsoft.com/office/drawing/2014/main" id="{F14D1E5C-DCB1-4578-B3D5-F1F286A9FD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21">
                <a:extLst>
                  <a:ext uri="{FF2B5EF4-FFF2-40B4-BE49-F238E27FC236}">
                    <a16:creationId xmlns:a16="http://schemas.microsoft.com/office/drawing/2014/main" id="{3A4D4409-D919-4494-8102-9C565DD863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22">
                <a:extLst>
                  <a:ext uri="{FF2B5EF4-FFF2-40B4-BE49-F238E27FC236}">
                    <a16:creationId xmlns:a16="http://schemas.microsoft.com/office/drawing/2014/main" id="{B4247ACA-A3CC-4FD5-B8A0-6229E2271E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23">
                <a:extLst>
                  <a:ext uri="{FF2B5EF4-FFF2-40B4-BE49-F238E27FC236}">
                    <a16:creationId xmlns:a16="http://schemas.microsoft.com/office/drawing/2014/main" id="{AB827F8D-74BD-4287-A734-1ADF1618B7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38032398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3.7037E-6 L 0.01927 -0.03797 C 0.02331 -0.0463 0.0293 -0.05047 0.03581 -0.05047 C 0.04297 -0.05047 0.04883 -0.0463 0.05286 -0.03797 L 0.07253 3.7037E-6 " pathEditMode="relative" rAng="0" ptsTypes="AAAAA">
                                      <p:cBhvr>
                                        <p:cTn id="14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3.7037E-6 L 0.0918 -0.03774 C 0.09596 -0.04607 0.10221 -0.05047 0.10846 -0.05047 C 0.11588 -0.05047 0.12174 -0.04607 0.12578 -0.03774 L 0.14583 3.7037E-6 " pathEditMode="relative" rAng="0" ptsTypes="AAAAA">
                                      <p:cBhvr>
                                        <p:cTn id="29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3.7037E-6 L 0.16575 -0.0382 C 0.17005 -0.0463 0.1763 -0.05047 0.18281 -0.05047 C 0.19036 -0.05047 0.19635 -0.0463 0.20052 -0.0382 L 0.2207 3.7037E-6 " pathEditMode="relative" rAng="0" ptsTypes="AAAAA">
                                      <p:cBhvr>
                                        <p:cTn id="44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"/>
                            </p:stCondLst>
                            <p:childTnLst>
                              <p:par>
                                <p:cTn id="5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1" grpId="0" animBg="1"/>
      <p:bldP spid="522" grpId="0" animBg="1"/>
      <p:bldP spid="529" grpId="0" animBg="1"/>
      <p:bldP spid="535" grpId="0" animBg="1"/>
      <p:bldP spid="535" grpId="1" animBg="1"/>
      <p:bldP spid="535" grpId="2" animBg="1"/>
      <p:bldP spid="535" grpId="3" animBg="1"/>
      <p:bldP spid="379" grpId="0" animBg="1"/>
      <p:bldP spid="379" grpId="1" animBg="1"/>
      <p:bldP spid="380" grpId="0" animBg="1"/>
      <p:bldP spid="380" grpId="1" animBg="1"/>
      <p:bldP spid="381" grpId="0" animBg="1"/>
      <p:bldP spid="381" grpId="1" animBg="1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F3145F45-D6B0-492A-9BFE-4AADF48C67B9}"/>
              </a:ext>
            </a:extLst>
          </p:cNvPr>
          <p:cNvGrpSpPr/>
          <p:nvPr/>
        </p:nvGrpSpPr>
        <p:grpSpPr>
          <a:xfrm>
            <a:off x="171463" y="498191"/>
            <a:ext cx="3070021" cy="817087"/>
            <a:chOff x="255525" y="372323"/>
            <a:chExt cx="2577775" cy="1134018"/>
          </a:xfrm>
        </p:grpSpPr>
        <p:sp>
          <p:nvSpPr>
            <p:cNvPr id="225" name="Rectangle: Rounded Corners 224">
              <a:extLst>
                <a:ext uri="{FF2B5EF4-FFF2-40B4-BE49-F238E27FC236}">
                  <a16:creationId xmlns:a16="http://schemas.microsoft.com/office/drawing/2014/main" id="{A9758DB7-3ACF-4FB1-A848-9B3B348778DE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75949012-DC29-4806-BC4F-3474F96B4B67}"/>
                </a:ext>
              </a:extLst>
            </p:cNvPr>
            <p:cNvSpPr txBox="1"/>
            <p:nvPr/>
          </p:nvSpPr>
          <p:spPr>
            <a:xfrm>
              <a:off x="308455" y="485388"/>
              <a:ext cx="1455272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40 x 8 = </a:t>
              </a:r>
            </a:p>
          </p:txBody>
        </p:sp>
      </p:grpSp>
      <p:sp>
        <p:nvSpPr>
          <p:cNvPr id="227" name="Rectangle 226">
            <a:extLst>
              <a:ext uri="{FF2B5EF4-FFF2-40B4-BE49-F238E27FC236}">
                <a16:creationId xmlns:a16="http://schemas.microsoft.com/office/drawing/2014/main" id="{191B79F2-8449-4016-B659-27E2747C3DE9}"/>
              </a:ext>
            </a:extLst>
          </p:cNvPr>
          <p:cNvSpPr/>
          <p:nvPr/>
        </p:nvSpPr>
        <p:spPr>
          <a:xfrm>
            <a:off x="1909943" y="621205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3F6E7E5-42F0-4A93-B39A-996C5718DF5F}"/>
              </a:ext>
            </a:extLst>
          </p:cNvPr>
          <p:cNvSpPr txBox="1"/>
          <p:nvPr/>
        </p:nvSpPr>
        <p:spPr>
          <a:xfrm>
            <a:off x="1965515" y="599014"/>
            <a:ext cx="110842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320</a:t>
            </a:r>
          </a:p>
        </p:txBody>
      </p: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0498F50B-A05F-4580-938B-4950A077DA5C}"/>
              </a:ext>
            </a:extLst>
          </p:cNvPr>
          <p:cNvGrpSpPr/>
          <p:nvPr/>
        </p:nvGrpSpPr>
        <p:grpSpPr>
          <a:xfrm>
            <a:off x="3430124" y="934738"/>
            <a:ext cx="314510" cy="492950"/>
            <a:chOff x="3884378" y="928777"/>
            <a:chExt cx="314510" cy="492950"/>
          </a:xfrm>
        </p:grpSpPr>
        <p:cxnSp>
          <p:nvCxnSpPr>
            <p:cNvPr id="230" name="Straight Connector 229">
              <a:extLst>
                <a:ext uri="{FF2B5EF4-FFF2-40B4-BE49-F238E27FC236}">
                  <a16:creationId xmlns:a16="http://schemas.microsoft.com/office/drawing/2014/main" id="{87A02079-E481-4F70-9B46-6EBDF16A6EC7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E1D4C321-8FE4-449C-873E-5E0412379E95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B4EB2D64-119C-4A3E-AF08-793A81B7F7CF}"/>
              </a:ext>
            </a:extLst>
          </p:cNvPr>
          <p:cNvGrpSpPr/>
          <p:nvPr/>
        </p:nvGrpSpPr>
        <p:grpSpPr>
          <a:xfrm>
            <a:off x="4258546" y="931985"/>
            <a:ext cx="453345" cy="494964"/>
            <a:chOff x="6941316" y="926763"/>
            <a:chExt cx="453345" cy="494964"/>
          </a:xfrm>
        </p:grpSpPr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24E7292A-C2F1-4CC9-9F3B-A14BECD6C41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E4ED6B3D-8AD3-4C39-AEB4-66CE48D6DB9F}"/>
                </a:ext>
              </a:extLst>
            </p:cNvPr>
            <p:cNvGrpSpPr/>
            <p:nvPr/>
          </p:nvGrpSpPr>
          <p:grpSpPr>
            <a:xfrm>
              <a:off x="6941316" y="928608"/>
              <a:ext cx="453345" cy="493119"/>
              <a:chOff x="6941316" y="928608"/>
              <a:chExt cx="453345" cy="493119"/>
            </a:xfrm>
          </p:grpSpPr>
          <p:sp>
            <p:nvSpPr>
              <p:cNvPr id="235" name="TextBox 234">
                <a:extLst>
                  <a:ext uri="{FF2B5EF4-FFF2-40B4-BE49-F238E27FC236}">
                    <a16:creationId xmlns:a16="http://schemas.microsoft.com/office/drawing/2014/main" id="{74EC6A3F-340D-4993-9A78-E1A23B66A9A1}"/>
                  </a:ext>
                </a:extLst>
              </p:cNvPr>
              <p:cNvSpPr txBox="1"/>
              <p:nvPr/>
            </p:nvSpPr>
            <p:spPr>
              <a:xfrm>
                <a:off x="6941316" y="1021617"/>
                <a:ext cx="453345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236" name="Straight Connector 235">
                <a:extLst>
                  <a:ext uri="{FF2B5EF4-FFF2-40B4-BE49-F238E27FC236}">
                    <a16:creationId xmlns:a16="http://schemas.microsoft.com/office/drawing/2014/main" id="{4BFB8491-EDA2-41C0-A2CD-EA7F68FED2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37" name="Freeform 11">
            <a:extLst>
              <a:ext uri="{FF2B5EF4-FFF2-40B4-BE49-F238E27FC236}">
                <a16:creationId xmlns:a16="http://schemas.microsoft.com/office/drawing/2014/main" id="{C82506A8-9A27-4E84-A6D9-CC6C36FD820D}"/>
              </a:ext>
            </a:extLst>
          </p:cNvPr>
          <p:cNvSpPr>
            <a:spLocks/>
          </p:cNvSpPr>
          <p:nvPr/>
        </p:nvSpPr>
        <p:spPr bwMode="auto">
          <a:xfrm>
            <a:off x="3587305" y="72358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238" name="Freeform 11">
            <a:extLst>
              <a:ext uri="{FF2B5EF4-FFF2-40B4-BE49-F238E27FC236}">
                <a16:creationId xmlns:a16="http://schemas.microsoft.com/office/drawing/2014/main" id="{7E8FA127-1AA6-4A0A-8385-CE8C3CF48EA5}"/>
              </a:ext>
            </a:extLst>
          </p:cNvPr>
          <p:cNvSpPr>
            <a:spLocks/>
          </p:cNvSpPr>
          <p:nvPr/>
        </p:nvSpPr>
        <p:spPr bwMode="auto">
          <a:xfrm>
            <a:off x="4477854" y="71915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D52B68CC-76A7-4C78-A9F8-21BF51492078}"/>
              </a:ext>
            </a:extLst>
          </p:cNvPr>
          <p:cNvGrpSpPr/>
          <p:nvPr/>
        </p:nvGrpSpPr>
        <p:grpSpPr>
          <a:xfrm>
            <a:off x="5162922" y="929603"/>
            <a:ext cx="444352" cy="494964"/>
            <a:chOff x="6954593" y="926763"/>
            <a:chExt cx="444352" cy="494964"/>
          </a:xfrm>
        </p:grpSpPr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79946891-C63E-47F2-8B0F-F476E00B493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1" name="Group 240">
              <a:extLst>
                <a:ext uri="{FF2B5EF4-FFF2-40B4-BE49-F238E27FC236}">
                  <a16:creationId xmlns:a16="http://schemas.microsoft.com/office/drawing/2014/main" id="{14B345EF-A1B7-4E72-8E90-CED90CC104FD}"/>
                </a:ext>
              </a:extLst>
            </p:cNvPr>
            <p:cNvGrpSpPr/>
            <p:nvPr/>
          </p:nvGrpSpPr>
          <p:grpSpPr>
            <a:xfrm>
              <a:off x="6954593" y="928608"/>
              <a:ext cx="444352" cy="493119"/>
              <a:chOff x="6954593" y="928608"/>
              <a:chExt cx="444352" cy="493119"/>
            </a:xfrm>
          </p:grpSpPr>
          <p:sp>
            <p:nvSpPr>
              <p:cNvPr id="242" name="TextBox 241">
                <a:extLst>
                  <a:ext uri="{FF2B5EF4-FFF2-40B4-BE49-F238E27FC236}">
                    <a16:creationId xmlns:a16="http://schemas.microsoft.com/office/drawing/2014/main" id="{C7F660E7-F3C3-40F6-BF36-FB826B06D637}"/>
                  </a:ext>
                </a:extLst>
              </p:cNvPr>
              <p:cNvSpPr txBox="1"/>
              <p:nvPr/>
            </p:nvSpPr>
            <p:spPr>
              <a:xfrm>
                <a:off x="6954593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80</a:t>
                </a:r>
              </a:p>
            </p:txBody>
          </p:sp>
          <p:cxnSp>
            <p:nvCxnSpPr>
              <p:cNvPr id="243" name="Straight Connector 242">
                <a:extLst>
                  <a:ext uri="{FF2B5EF4-FFF2-40B4-BE49-F238E27FC236}">
                    <a16:creationId xmlns:a16="http://schemas.microsoft.com/office/drawing/2014/main" id="{E91CD463-CF4A-48B1-A13B-AE80B94BB5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38F31C9E-1984-41CD-8742-51EFED284EFB}"/>
              </a:ext>
            </a:extLst>
          </p:cNvPr>
          <p:cNvCxnSpPr>
            <a:cxnSpLocks/>
          </p:cNvCxnSpPr>
          <p:nvPr/>
        </p:nvCxnSpPr>
        <p:spPr>
          <a:xfrm flipV="1">
            <a:off x="3394435" y="947783"/>
            <a:ext cx="7653358" cy="1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5" name="Freeform 11">
            <a:extLst>
              <a:ext uri="{FF2B5EF4-FFF2-40B4-BE49-F238E27FC236}">
                <a16:creationId xmlns:a16="http://schemas.microsoft.com/office/drawing/2014/main" id="{09E488CA-A141-49F4-8FBD-2596637B7C7B}"/>
              </a:ext>
            </a:extLst>
          </p:cNvPr>
          <p:cNvSpPr>
            <a:spLocks/>
          </p:cNvSpPr>
          <p:nvPr/>
        </p:nvSpPr>
        <p:spPr bwMode="auto">
          <a:xfrm>
            <a:off x="5371306" y="71915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8D774F5B-90B1-467E-B6C0-31383767B14B}"/>
              </a:ext>
            </a:extLst>
          </p:cNvPr>
          <p:cNvGrpSpPr/>
          <p:nvPr/>
        </p:nvGrpSpPr>
        <p:grpSpPr>
          <a:xfrm>
            <a:off x="5995448" y="929603"/>
            <a:ext cx="574196" cy="494964"/>
            <a:chOff x="6888491" y="926763"/>
            <a:chExt cx="574196" cy="494964"/>
          </a:xfrm>
        </p:grpSpPr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6872E2FD-593F-44D0-83DB-27DD4E68E20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8" name="Group 247">
              <a:extLst>
                <a:ext uri="{FF2B5EF4-FFF2-40B4-BE49-F238E27FC236}">
                  <a16:creationId xmlns:a16="http://schemas.microsoft.com/office/drawing/2014/main" id="{BE699B29-97CC-4908-8622-8D52940E9BF7}"/>
                </a:ext>
              </a:extLst>
            </p:cNvPr>
            <p:cNvGrpSpPr/>
            <p:nvPr/>
          </p:nvGrpSpPr>
          <p:grpSpPr>
            <a:xfrm>
              <a:off x="6888491" y="928608"/>
              <a:ext cx="574196" cy="493119"/>
              <a:chOff x="6888491" y="928608"/>
              <a:chExt cx="574196" cy="493119"/>
            </a:xfrm>
          </p:grpSpPr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2CD605F2-AB86-4F37-8ADD-8EBBBEBE2597}"/>
                  </a:ext>
                </a:extLst>
              </p:cNvPr>
              <p:cNvSpPr txBox="1"/>
              <p:nvPr/>
            </p:nvSpPr>
            <p:spPr>
              <a:xfrm>
                <a:off x="688849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120</a:t>
                </a:r>
              </a:p>
            </p:txBody>
          </p:sp>
          <p:cxnSp>
            <p:nvCxnSpPr>
              <p:cNvPr id="250" name="Straight Connector 249">
                <a:extLst>
                  <a:ext uri="{FF2B5EF4-FFF2-40B4-BE49-F238E27FC236}">
                    <a16:creationId xmlns:a16="http://schemas.microsoft.com/office/drawing/2014/main" id="{BCA0FB80-9051-4FA6-B602-AF09BAFD85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1" name="Freeform 11">
            <a:extLst>
              <a:ext uri="{FF2B5EF4-FFF2-40B4-BE49-F238E27FC236}">
                <a16:creationId xmlns:a16="http://schemas.microsoft.com/office/drawing/2014/main" id="{2D479242-693C-47FE-9709-E720FB8BDAF1}"/>
              </a:ext>
            </a:extLst>
          </p:cNvPr>
          <p:cNvSpPr>
            <a:spLocks/>
          </p:cNvSpPr>
          <p:nvPr/>
        </p:nvSpPr>
        <p:spPr bwMode="auto">
          <a:xfrm>
            <a:off x="6264296" y="71687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78936CF6-2487-4406-ADE1-8A7CC905DC04}"/>
              </a:ext>
            </a:extLst>
          </p:cNvPr>
          <p:cNvGrpSpPr/>
          <p:nvPr/>
        </p:nvGrpSpPr>
        <p:grpSpPr>
          <a:xfrm>
            <a:off x="6877421" y="927326"/>
            <a:ext cx="574196" cy="494964"/>
            <a:chOff x="6877474" y="926763"/>
            <a:chExt cx="574196" cy="494964"/>
          </a:xfrm>
        </p:grpSpPr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5EECB221-E1A3-4446-8803-89558FF2AA2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9BCF4635-08A7-4434-A9F6-295E79540D5F}"/>
                </a:ext>
              </a:extLst>
            </p:cNvPr>
            <p:cNvGrpSpPr/>
            <p:nvPr/>
          </p:nvGrpSpPr>
          <p:grpSpPr>
            <a:xfrm>
              <a:off x="6877474" y="928608"/>
              <a:ext cx="574196" cy="493119"/>
              <a:chOff x="6877474" y="928608"/>
              <a:chExt cx="574196" cy="493119"/>
            </a:xfrm>
          </p:grpSpPr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B2037B4E-BED0-49BF-BAE9-E483C7DE1F54}"/>
                  </a:ext>
                </a:extLst>
              </p:cNvPr>
              <p:cNvSpPr txBox="1"/>
              <p:nvPr/>
            </p:nvSpPr>
            <p:spPr>
              <a:xfrm>
                <a:off x="6877474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160</a:t>
                </a:r>
              </a:p>
            </p:txBody>
          </p:sp>
          <p:cxnSp>
            <p:nvCxnSpPr>
              <p:cNvPr id="256" name="Straight Connector 255">
                <a:extLst>
                  <a:ext uri="{FF2B5EF4-FFF2-40B4-BE49-F238E27FC236}">
                    <a16:creationId xmlns:a16="http://schemas.microsoft.com/office/drawing/2014/main" id="{96EEF879-DB03-41AC-9944-BF21A3737E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7" name="Freeform 11">
            <a:extLst>
              <a:ext uri="{FF2B5EF4-FFF2-40B4-BE49-F238E27FC236}">
                <a16:creationId xmlns:a16="http://schemas.microsoft.com/office/drawing/2014/main" id="{EE3BF149-4F93-4B8F-9E08-BD5D5ADFD52D}"/>
              </a:ext>
            </a:extLst>
          </p:cNvPr>
          <p:cNvSpPr>
            <a:spLocks/>
          </p:cNvSpPr>
          <p:nvPr/>
        </p:nvSpPr>
        <p:spPr bwMode="auto">
          <a:xfrm>
            <a:off x="7158390" y="71687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BEDB0C16-4BF5-4B32-A0D2-2D5B6E2E17BA}"/>
              </a:ext>
            </a:extLst>
          </p:cNvPr>
          <p:cNvGrpSpPr/>
          <p:nvPr/>
        </p:nvGrpSpPr>
        <p:grpSpPr>
          <a:xfrm>
            <a:off x="7775088" y="927326"/>
            <a:ext cx="574196" cy="494964"/>
            <a:chOff x="6881047" y="926763"/>
            <a:chExt cx="574196" cy="494964"/>
          </a:xfrm>
        </p:grpSpPr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95F242BA-8DBF-4F8A-8BC9-87C69428AE3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0" name="Group 259">
              <a:extLst>
                <a:ext uri="{FF2B5EF4-FFF2-40B4-BE49-F238E27FC236}">
                  <a16:creationId xmlns:a16="http://schemas.microsoft.com/office/drawing/2014/main" id="{1EF90A06-4FCD-41FF-8B58-4E0A58DE9FAE}"/>
                </a:ext>
              </a:extLst>
            </p:cNvPr>
            <p:cNvGrpSpPr/>
            <p:nvPr/>
          </p:nvGrpSpPr>
          <p:grpSpPr>
            <a:xfrm>
              <a:off x="6881047" y="928608"/>
              <a:ext cx="574196" cy="493119"/>
              <a:chOff x="6881047" y="928608"/>
              <a:chExt cx="574196" cy="493119"/>
            </a:xfrm>
          </p:grpSpPr>
          <p:sp>
            <p:nvSpPr>
              <p:cNvPr id="261" name="TextBox 260">
                <a:extLst>
                  <a:ext uri="{FF2B5EF4-FFF2-40B4-BE49-F238E27FC236}">
                    <a16:creationId xmlns:a16="http://schemas.microsoft.com/office/drawing/2014/main" id="{38F6019C-F962-4B50-BBA2-A87E845A7562}"/>
                  </a:ext>
                </a:extLst>
              </p:cNvPr>
              <p:cNvSpPr txBox="1"/>
              <p:nvPr/>
            </p:nvSpPr>
            <p:spPr>
              <a:xfrm>
                <a:off x="688104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200</a:t>
                </a:r>
              </a:p>
            </p:txBody>
          </p:sp>
          <p:cxnSp>
            <p:nvCxnSpPr>
              <p:cNvPr id="262" name="Straight Connector 261">
                <a:extLst>
                  <a:ext uri="{FF2B5EF4-FFF2-40B4-BE49-F238E27FC236}">
                    <a16:creationId xmlns:a16="http://schemas.microsoft.com/office/drawing/2014/main" id="{62DBAB53-A7B4-4765-B18F-1F2A42A5CB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3" name="Freeform 11">
            <a:extLst>
              <a:ext uri="{FF2B5EF4-FFF2-40B4-BE49-F238E27FC236}">
                <a16:creationId xmlns:a16="http://schemas.microsoft.com/office/drawing/2014/main" id="{87ED4736-768D-4E57-95F4-789D4A7BA732}"/>
              </a:ext>
            </a:extLst>
          </p:cNvPr>
          <p:cNvSpPr>
            <a:spLocks/>
          </p:cNvSpPr>
          <p:nvPr/>
        </p:nvSpPr>
        <p:spPr bwMode="auto">
          <a:xfrm>
            <a:off x="8053246" y="72333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C243EDFF-A400-4F5E-AB14-7B3B40D919BE}"/>
              </a:ext>
            </a:extLst>
          </p:cNvPr>
          <p:cNvGrpSpPr/>
          <p:nvPr/>
        </p:nvGrpSpPr>
        <p:grpSpPr>
          <a:xfrm>
            <a:off x="8669944" y="933783"/>
            <a:ext cx="574196" cy="494964"/>
            <a:chOff x="6881047" y="926763"/>
            <a:chExt cx="574196" cy="494964"/>
          </a:xfrm>
        </p:grpSpPr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EA1961C4-E423-4461-9445-B29166DAF92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56B39A7-477D-49DB-B382-B296B0E83D79}"/>
                </a:ext>
              </a:extLst>
            </p:cNvPr>
            <p:cNvGrpSpPr/>
            <p:nvPr/>
          </p:nvGrpSpPr>
          <p:grpSpPr>
            <a:xfrm>
              <a:off x="6881047" y="928608"/>
              <a:ext cx="574196" cy="493119"/>
              <a:chOff x="6881047" y="928608"/>
              <a:chExt cx="574196" cy="493119"/>
            </a:xfrm>
          </p:grpSpPr>
          <p:sp>
            <p:nvSpPr>
              <p:cNvPr id="267" name="TextBox 266">
                <a:extLst>
                  <a:ext uri="{FF2B5EF4-FFF2-40B4-BE49-F238E27FC236}">
                    <a16:creationId xmlns:a16="http://schemas.microsoft.com/office/drawing/2014/main" id="{1425E968-DCDA-486C-A0FE-6C957935DC46}"/>
                  </a:ext>
                </a:extLst>
              </p:cNvPr>
              <p:cNvSpPr txBox="1"/>
              <p:nvPr/>
            </p:nvSpPr>
            <p:spPr>
              <a:xfrm>
                <a:off x="688104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240</a:t>
                </a:r>
              </a:p>
            </p:txBody>
          </p:sp>
          <p:cxnSp>
            <p:nvCxnSpPr>
              <p:cNvPr id="268" name="Straight Connector 267">
                <a:extLst>
                  <a:ext uri="{FF2B5EF4-FFF2-40B4-BE49-F238E27FC236}">
                    <a16:creationId xmlns:a16="http://schemas.microsoft.com/office/drawing/2014/main" id="{DF977E17-9470-4B4A-A8FE-7D06404E51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9" name="Freeform 11">
            <a:extLst>
              <a:ext uri="{FF2B5EF4-FFF2-40B4-BE49-F238E27FC236}">
                <a16:creationId xmlns:a16="http://schemas.microsoft.com/office/drawing/2014/main" id="{6EF11AC3-2B3F-429C-9ABA-B0B185198345}"/>
              </a:ext>
            </a:extLst>
          </p:cNvPr>
          <p:cNvSpPr>
            <a:spLocks/>
          </p:cNvSpPr>
          <p:nvPr/>
        </p:nvSpPr>
        <p:spPr bwMode="auto">
          <a:xfrm>
            <a:off x="8950410" y="72426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70" name="Group 269">
            <a:extLst>
              <a:ext uri="{FF2B5EF4-FFF2-40B4-BE49-F238E27FC236}">
                <a16:creationId xmlns:a16="http://schemas.microsoft.com/office/drawing/2014/main" id="{FD17F5C5-AA9A-4136-9736-7346FE3DDFBB}"/>
              </a:ext>
            </a:extLst>
          </p:cNvPr>
          <p:cNvGrpSpPr/>
          <p:nvPr/>
        </p:nvGrpSpPr>
        <p:grpSpPr>
          <a:xfrm>
            <a:off x="9556091" y="934717"/>
            <a:ext cx="574196" cy="494964"/>
            <a:chOff x="6870030" y="926763"/>
            <a:chExt cx="574196" cy="494964"/>
          </a:xfrm>
        </p:grpSpPr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DA5478C7-B956-46B6-B634-3B3F66A4F64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FF9102DC-D431-4EC5-8B1F-3C5F8C8518E1}"/>
                </a:ext>
              </a:extLst>
            </p:cNvPr>
            <p:cNvGrpSpPr/>
            <p:nvPr/>
          </p:nvGrpSpPr>
          <p:grpSpPr>
            <a:xfrm>
              <a:off x="6870030" y="928608"/>
              <a:ext cx="574196" cy="493119"/>
              <a:chOff x="6870030" y="928608"/>
              <a:chExt cx="574196" cy="493119"/>
            </a:xfrm>
          </p:grpSpPr>
          <p:sp>
            <p:nvSpPr>
              <p:cNvPr id="278" name="TextBox 277">
                <a:extLst>
                  <a:ext uri="{FF2B5EF4-FFF2-40B4-BE49-F238E27FC236}">
                    <a16:creationId xmlns:a16="http://schemas.microsoft.com/office/drawing/2014/main" id="{F5B8EFD1-5677-4009-838F-6F7349B74D23}"/>
                  </a:ext>
                </a:extLst>
              </p:cNvPr>
              <p:cNvSpPr txBox="1"/>
              <p:nvPr/>
            </p:nvSpPr>
            <p:spPr>
              <a:xfrm>
                <a:off x="687003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280</a:t>
                </a:r>
              </a:p>
            </p:txBody>
          </p:sp>
          <p:cxnSp>
            <p:nvCxnSpPr>
              <p:cNvPr id="279" name="Straight Connector 278">
                <a:extLst>
                  <a:ext uri="{FF2B5EF4-FFF2-40B4-BE49-F238E27FC236}">
                    <a16:creationId xmlns:a16="http://schemas.microsoft.com/office/drawing/2014/main" id="{A64BF31F-4C83-4758-A101-A7CDFDA318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80" name="Freeform 11">
            <a:extLst>
              <a:ext uri="{FF2B5EF4-FFF2-40B4-BE49-F238E27FC236}">
                <a16:creationId xmlns:a16="http://schemas.microsoft.com/office/drawing/2014/main" id="{1C84C29A-4E4C-4F36-9132-92CB2512A755}"/>
              </a:ext>
            </a:extLst>
          </p:cNvPr>
          <p:cNvSpPr>
            <a:spLocks/>
          </p:cNvSpPr>
          <p:nvPr/>
        </p:nvSpPr>
        <p:spPr bwMode="auto">
          <a:xfrm>
            <a:off x="9841157" y="72746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F1E25B31-3E69-45EC-943F-E077CA68E17B}"/>
              </a:ext>
            </a:extLst>
          </p:cNvPr>
          <p:cNvGrpSpPr/>
          <p:nvPr/>
        </p:nvGrpSpPr>
        <p:grpSpPr>
          <a:xfrm>
            <a:off x="10446838" y="937910"/>
            <a:ext cx="574196" cy="494964"/>
            <a:chOff x="6870030" y="926763"/>
            <a:chExt cx="574196" cy="494964"/>
          </a:xfrm>
        </p:grpSpPr>
        <p:cxnSp>
          <p:nvCxnSpPr>
            <p:cNvPr id="282" name="Straight Connector 281">
              <a:extLst>
                <a:ext uri="{FF2B5EF4-FFF2-40B4-BE49-F238E27FC236}">
                  <a16:creationId xmlns:a16="http://schemas.microsoft.com/office/drawing/2014/main" id="{EC2B5BCC-F4C4-44EA-9BD1-072B34D35CD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084F0EA0-193A-484A-AE92-130E66AFE574}"/>
                </a:ext>
              </a:extLst>
            </p:cNvPr>
            <p:cNvGrpSpPr/>
            <p:nvPr/>
          </p:nvGrpSpPr>
          <p:grpSpPr>
            <a:xfrm>
              <a:off x="6870030" y="928608"/>
              <a:ext cx="574196" cy="493119"/>
              <a:chOff x="6870030" y="928608"/>
              <a:chExt cx="574196" cy="493119"/>
            </a:xfrm>
          </p:grpSpPr>
          <p:sp>
            <p:nvSpPr>
              <p:cNvPr id="284" name="TextBox 283">
                <a:extLst>
                  <a:ext uri="{FF2B5EF4-FFF2-40B4-BE49-F238E27FC236}">
                    <a16:creationId xmlns:a16="http://schemas.microsoft.com/office/drawing/2014/main" id="{7C19DAF9-C84D-4984-BDD0-33CDAB995A42}"/>
                  </a:ext>
                </a:extLst>
              </p:cNvPr>
              <p:cNvSpPr txBox="1"/>
              <p:nvPr/>
            </p:nvSpPr>
            <p:spPr>
              <a:xfrm>
                <a:off x="687003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320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72E72E3F-6FE6-40B9-BBE8-1B6121946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86" name="Oval 285">
            <a:extLst>
              <a:ext uri="{FF2B5EF4-FFF2-40B4-BE49-F238E27FC236}">
                <a16:creationId xmlns:a16="http://schemas.microsoft.com/office/drawing/2014/main" id="{F604D3A4-4E78-4B4E-A5CB-81AACFAADD0D}"/>
              </a:ext>
            </a:extLst>
          </p:cNvPr>
          <p:cNvSpPr/>
          <p:nvPr/>
        </p:nvSpPr>
        <p:spPr>
          <a:xfrm>
            <a:off x="3508016" y="78221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7" name="Rectangle 286">
            <a:extLst>
              <a:ext uri="{FF2B5EF4-FFF2-40B4-BE49-F238E27FC236}">
                <a16:creationId xmlns:a16="http://schemas.microsoft.com/office/drawing/2014/main" id="{E16A5ADA-3692-434D-B743-CA3843762E5E}"/>
              </a:ext>
            </a:extLst>
          </p:cNvPr>
          <p:cNvSpPr/>
          <p:nvPr/>
        </p:nvSpPr>
        <p:spPr>
          <a:xfrm>
            <a:off x="4477011" y="1119451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8" name="Rectangle 287">
            <a:extLst>
              <a:ext uri="{FF2B5EF4-FFF2-40B4-BE49-F238E27FC236}">
                <a16:creationId xmlns:a16="http://schemas.microsoft.com/office/drawing/2014/main" id="{1CFFFA26-ABE6-4744-A655-049AC8F89AB4}"/>
              </a:ext>
            </a:extLst>
          </p:cNvPr>
          <p:cNvSpPr/>
          <p:nvPr/>
        </p:nvSpPr>
        <p:spPr>
          <a:xfrm>
            <a:off x="5390929" y="1119077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1" name="Rectangle 310">
            <a:extLst>
              <a:ext uri="{FF2B5EF4-FFF2-40B4-BE49-F238E27FC236}">
                <a16:creationId xmlns:a16="http://schemas.microsoft.com/office/drawing/2014/main" id="{29B85533-9860-43E9-A434-99EEC317F99A}"/>
              </a:ext>
            </a:extLst>
          </p:cNvPr>
          <p:cNvSpPr/>
          <p:nvPr/>
        </p:nvSpPr>
        <p:spPr>
          <a:xfrm>
            <a:off x="6346986" y="1121044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2" name="Rectangle 311">
            <a:extLst>
              <a:ext uri="{FF2B5EF4-FFF2-40B4-BE49-F238E27FC236}">
                <a16:creationId xmlns:a16="http://schemas.microsoft.com/office/drawing/2014/main" id="{1E9E4A5C-59A2-4923-A2CB-57175CB56D58}"/>
              </a:ext>
            </a:extLst>
          </p:cNvPr>
          <p:cNvSpPr/>
          <p:nvPr/>
        </p:nvSpPr>
        <p:spPr>
          <a:xfrm>
            <a:off x="7227311" y="1120670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3" name="Rectangle 312">
            <a:extLst>
              <a:ext uri="{FF2B5EF4-FFF2-40B4-BE49-F238E27FC236}">
                <a16:creationId xmlns:a16="http://schemas.microsoft.com/office/drawing/2014/main" id="{4CFAD3CE-6DD1-4E7E-9DCF-FBBE9249D6D4}"/>
              </a:ext>
            </a:extLst>
          </p:cNvPr>
          <p:cNvSpPr/>
          <p:nvPr/>
        </p:nvSpPr>
        <p:spPr>
          <a:xfrm>
            <a:off x="8133926" y="1119077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4" name="Rectangle 313">
            <a:extLst>
              <a:ext uri="{FF2B5EF4-FFF2-40B4-BE49-F238E27FC236}">
                <a16:creationId xmlns:a16="http://schemas.microsoft.com/office/drawing/2014/main" id="{FC46723F-CFDB-4C87-AA5B-F7856B3DCD86}"/>
              </a:ext>
            </a:extLst>
          </p:cNvPr>
          <p:cNvSpPr/>
          <p:nvPr/>
        </p:nvSpPr>
        <p:spPr>
          <a:xfrm>
            <a:off x="9021378" y="1119077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5" name="Rectangle 314">
            <a:extLst>
              <a:ext uri="{FF2B5EF4-FFF2-40B4-BE49-F238E27FC236}">
                <a16:creationId xmlns:a16="http://schemas.microsoft.com/office/drawing/2014/main" id="{76032C2B-114E-4135-910D-920D209F20BE}"/>
              </a:ext>
            </a:extLst>
          </p:cNvPr>
          <p:cNvSpPr/>
          <p:nvPr/>
        </p:nvSpPr>
        <p:spPr>
          <a:xfrm>
            <a:off x="9901281" y="1118351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3" name="Rectangle 342">
            <a:extLst>
              <a:ext uri="{FF2B5EF4-FFF2-40B4-BE49-F238E27FC236}">
                <a16:creationId xmlns:a16="http://schemas.microsoft.com/office/drawing/2014/main" id="{40FA8FC7-4A52-4C9E-B85F-5E685267E306}"/>
              </a:ext>
            </a:extLst>
          </p:cNvPr>
          <p:cNvSpPr/>
          <p:nvPr/>
        </p:nvSpPr>
        <p:spPr>
          <a:xfrm>
            <a:off x="10796441" y="1117807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8E8B13B-369E-4202-80AF-DB2E64A40B83}"/>
              </a:ext>
            </a:extLst>
          </p:cNvPr>
          <p:cNvGrpSpPr/>
          <p:nvPr/>
        </p:nvGrpSpPr>
        <p:grpSpPr>
          <a:xfrm>
            <a:off x="4300210" y="1487016"/>
            <a:ext cx="365334" cy="3153299"/>
            <a:chOff x="4300210" y="1487016"/>
            <a:chExt cx="365334" cy="3153299"/>
          </a:xfrm>
        </p:grpSpPr>
        <p:grpSp>
          <p:nvGrpSpPr>
            <p:cNvPr id="358" name="Group 56">
              <a:extLst>
                <a:ext uri="{FF2B5EF4-FFF2-40B4-BE49-F238E27FC236}">
                  <a16:creationId xmlns:a16="http://schemas.microsoft.com/office/drawing/2014/main" id="{8371C5AC-A25F-4AA6-AA24-3A5962064AD4}"/>
                </a:ext>
              </a:extLst>
            </p:cNvPr>
            <p:cNvGrpSpPr/>
            <p:nvPr/>
          </p:nvGrpSpPr>
          <p:grpSpPr>
            <a:xfrm rot="5400000">
              <a:off x="3616414" y="2170812"/>
              <a:ext cx="1539560" cy="171967"/>
              <a:chOff x="7746380" y="2949426"/>
              <a:chExt cx="2188691" cy="244475"/>
            </a:xfrm>
          </p:grpSpPr>
          <p:pic>
            <p:nvPicPr>
              <p:cNvPr id="462" name="Picture 14">
                <a:extLst>
                  <a:ext uri="{FF2B5EF4-FFF2-40B4-BE49-F238E27FC236}">
                    <a16:creationId xmlns:a16="http://schemas.microsoft.com/office/drawing/2014/main" id="{C9BB1A4A-001E-4BF5-BAE2-0EBB84CFA6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15">
                <a:extLst>
                  <a:ext uri="{FF2B5EF4-FFF2-40B4-BE49-F238E27FC236}">
                    <a16:creationId xmlns:a16="http://schemas.microsoft.com/office/drawing/2014/main" id="{93493DF7-A80F-4A44-B577-22E614952A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6">
                <a:extLst>
                  <a:ext uri="{FF2B5EF4-FFF2-40B4-BE49-F238E27FC236}">
                    <a16:creationId xmlns:a16="http://schemas.microsoft.com/office/drawing/2014/main" id="{DE61FB10-211E-4048-BD92-105CA05E6E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7">
                <a:extLst>
                  <a:ext uri="{FF2B5EF4-FFF2-40B4-BE49-F238E27FC236}">
                    <a16:creationId xmlns:a16="http://schemas.microsoft.com/office/drawing/2014/main" id="{76A89686-DF1B-46C3-BE1E-49B4B164EC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8">
                <a:extLst>
                  <a:ext uri="{FF2B5EF4-FFF2-40B4-BE49-F238E27FC236}">
                    <a16:creationId xmlns:a16="http://schemas.microsoft.com/office/drawing/2014/main" id="{10F9E298-A99A-4D4C-9F34-D081070442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9">
                <a:extLst>
                  <a:ext uri="{FF2B5EF4-FFF2-40B4-BE49-F238E27FC236}">
                    <a16:creationId xmlns:a16="http://schemas.microsoft.com/office/drawing/2014/main" id="{E89A0482-1AA8-4FF5-9795-3348B4B8F9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20">
                <a:extLst>
                  <a:ext uri="{FF2B5EF4-FFF2-40B4-BE49-F238E27FC236}">
                    <a16:creationId xmlns:a16="http://schemas.microsoft.com/office/drawing/2014/main" id="{2F6EB99C-92F1-4144-A04C-FAA70A4F34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1">
                <a:extLst>
                  <a:ext uri="{FF2B5EF4-FFF2-40B4-BE49-F238E27FC236}">
                    <a16:creationId xmlns:a16="http://schemas.microsoft.com/office/drawing/2014/main" id="{A57CA8B2-2BB0-4D22-819F-48220B6B6B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2">
                <a:extLst>
                  <a:ext uri="{FF2B5EF4-FFF2-40B4-BE49-F238E27FC236}">
                    <a16:creationId xmlns:a16="http://schemas.microsoft.com/office/drawing/2014/main" id="{CA5E0AAB-A75E-4B46-AAA5-196F5135F4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3">
                <a:extLst>
                  <a:ext uri="{FF2B5EF4-FFF2-40B4-BE49-F238E27FC236}">
                    <a16:creationId xmlns:a16="http://schemas.microsoft.com/office/drawing/2014/main" id="{01AD0934-BAA8-4C21-93C9-C31C9C2AE3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59" name="Group 56">
              <a:extLst>
                <a:ext uri="{FF2B5EF4-FFF2-40B4-BE49-F238E27FC236}">
                  <a16:creationId xmlns:a16="http://schemas.microsoft.com/office/drawing/2014/main" id="{7ECDCE59-09AB-41B9-9208-C35BB1F6BC19}"/>
                </a:ext>
              </a:extLst>
            </p:cNvPr>
            <p:cNvGrpSpPr/>
            <p:nvPr/>
          </p:nvGrpSpPr>
          <p:grpSpPr>
            <a:xfrm rot="5400000">
              <a:off x="3807205" y="2170812"/>
              <a:ext cx="1539560" cy="171967"/>
              <a:chOff x="7746380" y="2949426"/>
              <a:chExt cx="2188691" cy="244475"/>
            </a:xfrm>
          </p:grpSpPr>
          <p:pic>
            <p:nvPicPr>
              <p:cNvPr id="452" name="Picture 14">
                <a:extLst>
                  <a:ext uri="{FF2B5EF4-FFF2-40B4-BE49-F238E27FC236}">
                    <a16:creationId xmlns:a16="http://schemas.microsoft.com/office/drawing/2014/main" id="{9E8460C8-18A1-4C23-A2EC-E5AE7E7348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15">
                <a:extLst>
                  <a:ext uri="{FF2B5EF4-FFF2-40B4-BE49-F238E27FC236}">
                    <a16:creationId xmlns:a16="http://schemas.microsoft.com/office/drawing/2014/main" id="{AEE931DC-36D5-4317-B4FD-4D0BB16CC3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6">
                <a:extLst>
                  <a:ext uri="{FF2B5EF4-FFF2-40B4-BE49-F238E27FC236}">
                    <a16:creationId xmlns:a16="http://schemas.microsoft.com/office/drawing/2014/main" id="{2D350F92-BBB2-4743-8A2E-12E04B0B0C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7">
                <a:extLst>
                  <a:ext uri="{FF2B5EF4-FFF2-40B4-BE49-F238E27FC236}">
                    <a16:creationId xmlns:a16="http://schemas.microsoft.com/office/drawing/2014/main" id="{B4674CCC-D89C-46EC-BCCA-435D1F4040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8">
                <a:extLst>
                  <a:ext uri="{FF2B5EF4-FFF2-40B4-BE49-F238E27FC236}">
                    <a16:creationId xmlns:a16="http://schemas.microsoft.com/office/drawing/2014/main" id="{B88C23A0-6FB8-42D0-8C5A-84937C8D99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9">
                <a:extLst>
                  <a:ext uri="{FF2B5EF4-FFF2-40B4-BE49-F238E27FC236}">
                    <a16:creationId xmlns:a16="http://schemas.microsoft.com/office/drawing/2014/main" id="{682965AD-FC1B-45D7-B18C-57FAEE3E54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20">
                <a:extLst>
                  <a:ext uri="{FF2B5EF4-FFF2-40B4-BE49-F238E27FC236}">
                    <a16:creationId xmlns:a16="http://schemas.microsoft.com/office/drawing/2014/main" id="{CCB4E6C2-ED48-4BEF-BE72-A60008D2DC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1">
                <a:extLst>
                  <a:ext uri="{FF2B5EF4-FFF2-40B4-BE49-F238E27FC236}">
                    <a16:creationId xmlns:a16="http://schemas.microsoft.com/office/drawing/2014/main" id="{F3AC3E16-1DEC-49BA-9A9B-AF7EAC1C01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2">
                <a:extLst>
                  <a:ext uri="{FF2B5EF4-FFF2-40B4-BE49-F238E27FC236}">
                    <a16:creationId xmlns:a16="http://schemas.microsoft.com/office/drawing/2014/main" id="{CF3445B2-79C2-46A5-8B91-02AFD75D7C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3">
                <a:extLst>
                  <a:ext uri="{FF2B5EF4-FFF2-40B4-BE49-F238E27FC236}">
                    <a16:creationId xmlns:a16="http://schemas.microsoft.com/office/drawing/2014/main" id="{FADD6B36-4D00-49CD-B8B0-1749653030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2" name="Group 56">
              <a:extLst>
                <a:ext uri="{FF2B5EF4-FFF2-40B4-BE49-F238E27FC236}">
                  <a16:creationId xmlns:a16="http://schemas.microsoft.com/office/drawing/2014/main" id="{85FB4EB7-3BA1-4689-BD3D-BC87BBD6317B}"/>
                </a:ext>
              </a:extLst>
            </p:cNvPr>
            <p:cNvGrpSpPr/>
            <p:nvPr/>
          </p:nvGrpSpPr>
          <p:grpSpPr>
            <a:xfrm rot="5400000">
              <a:off x="3618990" y="3784551"/>
              <a:ext cx="1539560" cy="171967"/>
              <a:chOff x="7746380" y="2949426"/>
              <a:chExt cx="2188691" cy="244475"/>
            </a:xfrm>
          </p:grpSpPr>
          <p:pic>
            <p:nvPicPr>
              <p:cNvPr id="422" name="Picture 14">
                <a:extLst>
                  <a:ext uri="{FF2B5EF4-FFF2-40B4-BE49-F238E27FC236}">
                    <a16:creationId xmlns:a16="http://schemas.microsoft.com/office/drawing/2014/main" id="{4A97F7FF-971F-4C9C-958A-96B48511FA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5">
                <a:extLst>
                  <a:ext uri="{FF2B5EF4-FFF2-40B4-BE49-F238E27FC236}">
                    <a16:creationId xmlns:a16="http://schemas.microsoft.com/office/drawing/2014/main" id="{8A533CFB-1F24-4A56-8D8F-694703AFF8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6">
                <a:extLst>
                  <a:ext uri="{FF2B5EF4-FFF2-40B4-BE49-F238E27FC236}">
                    <a16:creationId xmlns:a16="http://schemas.microsoft.com/office/drawing/2014/main" id="{F9CC5B1E-E1C9-423D-91F1-4586A0CBA5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7">
                <a:extLst>
                  <a:ext uri="{FF2B5EF4-FFF2-40B4-BE49-F238E27FC236}">
                    <a16:creationId xmlns:a16="http://schemas.microsoft.com/office/drawing/2014/main" id="{BFA6DFEE-4B27-4D14-B97C-2FA5399968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8">
                <a:extLst>
                  <a:ext uri="{FF2B5EF4-FFF2-40B4-BE49-F238E27FC236}">
                    <a16:creationId xmlns:a16="http://schemas.microsoft.com/office/drawing/2014/main" id="{767F9B66-ED7C-4371-B698-EB5A148FB5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9">
                <a:extLst>
                  <a:ext uri="{FF2B5EF4-FFF2-40B4-BE49-F238E27FC236}">
                    <a16:creationId xmlns:a16="http://schemas.microsoft.com/office/drawing/2014/main" id="{28776344-41AD-4FBE-BD80-94D01DD392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20">
                <a:extLst>
                  <a:ext uri="{FF2B5EF4-FFF2-40B4-BE49-F238E27FC236}">
                    <a16:creationId xmlns:a16="http://schemas.microsoft.com/office/drawing/2014/main" id="{3AB3DD2F-949B-4462-B741-251A2398E0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1">
                <a:extLst>
                  <a:ext uri="{FF2B5EF4-FFF2-40B4-BE49-F238E27FC236}">
                    <a16:creationId xmlns:a16="http://schemas.microsoft.com/office/drawing/2014/main" id="{39722026-91E3-4CB4-BE65-87AD418DE3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2">
                <a:extLst>
                  <a:ext uri="{FF2B5EF4-FFF2-40B4-BE49-F238E27FC236}">
                    <a16:creationId xmlns:a16="http://schemas.microsoft.com/office/drawing/2014/main" id="{017CF198-552D-4C6B-998F-E776E77700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23">
                <a:extLst>
                  <a:ext uri="{FF2B5EF4-FFF2-40B4-BE49-F238E27FC236}">
                    <a16:creationId xmlns:a16="http://schemas.microsoft.com/office/drawing/2014/main" id="{CE4A0484-4028-4167-8238-62ECE0C5ED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3" name="Group 56">
              <a:extLst>
                <a:ext uri="{FF2B5EF4-FFF2-40B4-BE49-F238E27FC236}">
                  <a16:creationId xmlns:a16="http://schemas.microsoft.com/office/drawing/2014/main" id="{C65A1228-1B05-4A60-995A-5506843AAB35}"/>
                </a:ext>
              </a:extLst>
            </p:cNvPr>
            <p:cNvGrpSpPr/>
            <p:nvPr/>
          </p:nvGrpSpPr>
          <p:grpSpPr>
            <a:xfrm rot="5400000">
              <a:off x="3809781" y="3784551"/>
              <a:ext cx="1539560" cy="171967"/>
              <a:chOff x="7746380" y="2949426"/>
              <a:chExt cx="2188691" cy="244475"/>
            </a:xfrm>
          </p:grpSpPr>
          <p:pic>
            <p:nvPicPr>
              <p:cNvPr id="412" name="Picture 14">
                <a:extLst>
                  <a:ext uri="{FF2B5EF4-FFF2-40B4-BE49-F238E27FC236}">
                    <a16:creationId xmlns:a16="http://schemas.microsoft.com/office/drawing/2014/main" id="{84D337A7-6210-4B51-AF03-BD36214D59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5">
                <a:extLst>
                  <a:ext uri="{FF2B5EF4-FFF2-40B4-BE49-F238E27FC236}">
                    <a16:creationId xmlns:a16="http://schemas.microsoft.com/office/drawing/2014/main" id="{5B985F90-CF29-4B5F-80AC-D0C43A4613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6">
                <a:extLst>
                  <a:ext uri="{FF2B5EF4-FFF2-40B4-BE49-F238E27FC236}">
                    <a16:creationId xmlns:a16="http://schemas.microsoft.com/office/drawing/2014/main" id="{854B9717-D820-4DED-B5B9-46B71445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7">
                <a:extLst>
                  <a:ext uri="{FF2B5EF4-FFF2-40B4-BE49-F238E27FC236}">
                    <a16:creationId xmlns:a16="http://schemas.microsoft.com/office/drawing/2014/main" id="{6D801D8A-5E6F-4164-B8D6-77935DA12B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8">
                <a:extLst>
                  <a:ext uri="{FF2B5EF4-FFF2-40B4-BE49-F238E27FC236}">
                    <a16:creationId xmlns:a16="http://schemas.microsoft.com/office/drawing/2014/main" id="{608B2AD0-9A50-4233-841B-C803C53F7D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9">
                <a:extLst>
                  <a:ext uri="{FF2B5EF4-FFF2-40B4-BE49-F238E27FC236}">
                    <a16:creationId xmlns:a16="http://schemas.microsoft.com/office/drawing/2014/main" id="{3D754608-2B1E-4120-A1D7-06AD84E872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0">
                <a:extLst>
                  <a:ext uri="{FF2B5EF4-FFF2-40B4-BE49-F238E27FC236}">
                    <a16:creationId xmlns:a16="http://schemas.microsoft.com/office/drawing/2014/main" id="{5E701884-FEA3-4512-866C-BD785EA969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1">
                <a:extLst>
                  <a:ext uri="{FF2B5EF4-FFF2-40B4-BE49-F238E27FC236}">
                    <a16:creationId xmlns:a16="http://schemas.microsoft.com/office/drawing/2014/main" id="{7599007D-C519-4B28-A6E8-8A19716DEC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2">
                <a:extLst>
                  <a:ext uri="{FF2B5EF4-FFF2-40B4-BE49-F238E27FC236}">
                    <a16:creationId xmlns:a16="http://schemas.microsoft.com/office/drawing/2014/main" id="{E63AC28D-276C-4035-9BE4-7950967771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3">
                <a:extLst>
                  <a:ext uri="{FF2B5EF4-FFF2-40B4-BE49-F238E27FC236}">
                    <a16:creationId xmlns:a16="http://schemas.microsoft.com/office/drawing/2014/main" id="{1FC48311-F025-48A3-BA7D-4C553EB1E5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72" name="Group 471">
            <a:extLst>
              <a:ext uri="{FF2B5EF4-FFF2-40B4-BE49-F238E27FC236}">
                <a16:creationId xmlns:a16="http://schemas.microsoft.com/office/drawing/2014/main" id="{F588CBD1-BFF2-4149-8CEA-07C977CE9386}"/>
              </a:ext>
            </a:extLst>
          </p:cNvPr>
          <p:cNvGrpSpPr/>
          <p:nvPr/>
        </p:nvGrpSpPr>
        <p:grpSpPr>
          <a:xfrm>
            <a:off x="5193353" y="1482506"/>
            <a:ext cx="365334" cy="3153299"/>
            <a:chOff x="4300210" y="1487016"/>
            <a:chExt cx="365334" cy="3153299"/>
          </a:xfrm>
        </p:grpSpPr>
        <p:grpSp>
          <p:nvGrpSpPr>
            <p:cNvPr id="473" name="Group 56">
              <a:extLst>
                <a:ext uri="{FF2B5EF4-FFF2-40B4-BE49-F238E27FC236}">
                  <a16:creationId xmlns:a16="http://schemas.microsoft.com/office/drawing/2014/main" id="{D5260A87-892C-462A-9271-71BDE9DB0294}"/>
                </a:ext>
              </a:extLst>
            </p:cNvPr>
            <p:cNvGrpSpPr/>
            <p:nvPr/>
          </p:nvGrpSpPr>
          <p:grpSpPr>
            <a:xfrm rot="5400000">
              <a:off x="3616414" y="2170812"/>
              <a:ext cx="1539560" cy="171967"/>
              <a:chOff x="7746380" y="2949426"/>
              <a:chExt cx="2188691" cy="244475"/>
            </a:xfrm>
          </p:grpSpPr>
          <p:pic>
            <p:nvPicPr>
              <p:cNvPr id="507" name="Picture 14">
                <a:extLst>
                  <a:ext uri="{FF2B5EF4-FFF2-40B4-BE49-F238E27FC236}">
                    <a16:creationId xmlns:a16="http://schemas.microsoft.com/office/drawing/2014/main" id="{A1EF6CEC-5232-44FA-8A36-0C79D0A812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5">
                <a:extLst>
                  <a:ext uri="{FF2B5EF4-FFF2-40B4-BE49-F238E27FC236}">
                    <a16:creationId xmlns:a16="http://schemas.microsoft.com/office/drawing/2014/main" id="{56470B66-CAFB-47E4-962D-FD794A76FE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16">
                <a:extLst>
                  <a:ext uri="{FF2B5EF4-FFF2-40B4-BE49-F238E27FC236}">
                    <a16:creationId xmlns:a16="http://schemas.microsoft.com/office/drawing/2014/main" id="{7090165E-FBD2-42CF-9977-0A459C26A4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17">
                <a:extLst>
                  <a:ext uri="{FF2B5EF4-FFF2-40B4-BE49-F238E27FC236}">
                    <a16:creationId xmlns:a16="http://schemas.microsoft.com/office/drawing/2014/main" id="{A61F74EB-0A18-48EE-B195-F6A9978A09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18">
                <a:extLst>
                  <a:ext uri="{FF2B5EF4-FFF2-40B4-BE49-F238E27FC236}">
                    <a16:creationId xmlns:a16="http://schemas.microsoft.com/office/drawing/2014/main" id="{57677B53-3C5D-48F1-92AC-3821BCC84B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19">
                <a:extLst>
                  <a:ext uri="{FF2B5EF4-FFF2-40B4-BE49-F238E27FC236}">
                    <a16:creationId xmlns:a16="http://schemas.microsoft.com/office/drawing/2014/main" id="{5F3CA8FC-6B44-4E65-BB5A-9E4EA9E20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20">
                <a:extLst>
                  <a:ext uri="{FF2B5EF4-FFF2-40B4-BE49-F238E27FC236}">
                    <a16:creationId xmlns:a16="http://schemas.microsoft.com/office/drawing/2014/main" id="{C5EEF835-EBC1-490F-A3EE-D8BEDF61DB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21">
                <a:extLst>
                  <a:ext uri="{FF2B5EF4-FFF2-40B4-BE49-F238E27FC236}">
                    <a16:creationId xmlns:a16="http://schemas.microsoft.com/office/drawing/2014/main" id="{6B30D5BF-3C49-4FEA-AA95-B5B0134C68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22">
                <a:extLst>
                  <a:ext uri="{FF2B5EF4-FFF2-40B4-BE49-F238E27FC236}">
                    <a16:creationId xmlns:a16="http://schemas.microsoft.com/office/drawing/2014/main" id="{AA11B2B0-6D05-4B33-8F65-F8FE0C83E8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23">
                <a:extLst>
                  <a:ext uri="{FF2B5EF4-FFF2-40B4-BE49-F238E27FC236}">
                    <a16:creationId xmlns:a16="http://schemas.microsoft.com/office/drawing/2014/main" id="{EF04C614-304B-4167-B6AD-FA6301CB96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4" name="Group 56">
              <a:extLst>
                <a:ext uri="{FF2B5EF4-FFF2-40B4-BE49-F238E27FC236}">
                  <a16:creationId xmlns:a16="http://schemas.microsoft.com/office/drawing/2014/main" id="{EBD9850F-0D9B-49CC-BECA-00007E6EF307}"/>
                </a:ext>
              </a:extLst>
            </p:cNvPr>
            <p:cNvGrpSpPr/>
            <p:nvPr/>
          </p:nvGrpSpPr>
          <p:grpSpPr>
            <a:xfrm rot="5400000">
              <a:off x="3807205" y="2170812"/>
              <a:ext cx="1539560" cy="171967"/>
              <a:chOff x="7746380" y="2949426"/>
              <a:chExt cx="2188691" cy="244475"/>
            </a:xfrm>
          </p:grpSpPr>
          <p:pic>
            <p:nvPicPr>
              <p:cNvPr id="497" name="Picture 14">
                <a:extLst>
                  <a:ext uri="{FF2B5EF4-FFF2-40B4-BE49-F238E27FC236}">
                    <a16:creationId xmlns:a16="http://schemas.microsoft.com/office/drawing/2014/main" id="{29F6E1D7-ED19-4435-95D0-4E1781B55F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5">
                <a:extLst>
                  <a:ext uri="{FF2B5EF4-FFF2-40B4-BE49-F238E27FC236}">
                    <a16:creationId xmlns:a16="http://schemas.microsoft.com/office/drawing/2014/main" id="{C9D0CA11-B892-4B38-9A7D-69C2D21538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16">
                <a:extLst>
                  <a:ext uri="{FF2B5EF4-FFF2-40B4-BE49-F238E27FC236}">
                    <a16:creationId xmlns:a16="http://schemas.microsoft.com/office/drawing/2014/main" id="{FC4D4103-2BD7-46CF-9CB6-498E22F5F8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17">
                <a:extLst>
                  <a:ext uri="{FF2B5EF4-FFF2-40B4-BE49-F238E27FC236}">
                    <a16:creationId xmlns:a16="http://schemas.microsoft.com/office/drawing/2014/main" id="{25130C5E-7E9E-449A-94F0-ED1C322E01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18">
                <a:extLst>
                  <a:ext uri="{FF2B5EF4-FFF2-40B4-BE49-F238E27FC236}">
                    <a16:creationId xmlns:a16="http://schemas.microsoft.com/office/drawing/2014/main" id="{3E3ACAFE-2C04-4AF4-B4B0-1563F49C09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19">
                <a:extLst>
                  <a:ext uri="{FF2B5EF4-FFF2-40B4-BE49-F238E27FC236}">
                    <a16:creationId xmlns:a16="http://schemas.microsoft.com/office/drawing/2014/main" id="{FEA99556-9CAE-4B6A-8F1A-E0986E492F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20">
                <a:extLst>
                  <a:ext uri="{FF2B5EF4-FFF2-40B4-BE49-F238E27FC236}">
                    <a16:creationId xmlns:a16="http://schemas.microsoft.com/office/drawing/2014/main" id="{38F09B6C-3236-4A55-BEFE-35833B588F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21">
                <a:extLst>
                  <a:ext uri="{FF2B5EF4-FFF2-40B4-BE49-F238E27FC236}">
                    <a16:creationId xmlns:a16="http://schemas.microsoft.com/office/drawing/2014/main" id="{E13EEC80-D627-4B2F-9897-4AA11D5101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22">
                <a:extLst>
                  <a:ext uri="{FF2B5EF4-FFF2-40B4-BE49-F238E27FC236}">
                    <a16:creationId xmlns:a16="http://schemas.microsoft.com/office/drawing/2014/main" id="{B94C5C6F-1AD3-4906-8871-4643580BE4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23">
                <a:extLst>
                  <a:ext uri="{FF2B5EF4-FFF2-40B4-BE49-F238E27FC236}">
                    <a16:creationId xmlns:a16="http://schemas.microsoft.com/office/drawing/2014/main" id="{7E3AA173-D58F-455F-8FD6-C89264EE02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5" name="Group 56">
              <a:extLst>
                <a:ext uri="{FF2B5EF4-FFF2-40B4-BE49-F238E27FC236}">
                  <a16:creationId xmlns:a16="http://schemas.microsoft.com/office/drawing/2014/main" id="{F8EEE58B-A2C9-4B6F-9ECF-5408BCF821D6}"/>
                </a:ext>
              </a:extLst>
            </p:cNvPr>
            <p:cNvGrpSpPr/>
            <p:nvPr/>
          </p:nvGrpSpPr>
          <p:grpSpPr>
            <a:xfrm rot="5400000">
              <a:off x="3618990" y="3784551"/>
              <a:ext cx="1539560" cy="171967"/>
              <a:chOff x="7746380" y="2949426"/>
              <a:chExt cx="2188691" cy="244475"/>
            </a:xfrm>
          </p:grpSpPr>
          <p:pic>
            <p:nvPicPr>
              <p:cNvPr id="487" name="Picture 14">
                <a:extLst>
                  <a:ext uri="{FF2B5EF4-FFF2-40B4-BE49-F238E27FC236}">
                    <a16:creationId xmlns:a16="http://schemas.microsoft.com/office/drawing/2014/main" id="{91C7A7AE-D76B-4CE0-8763-0EE2C24014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5">
                <a:extLst>
                  <a:ext uri="{FF2B5EF4-FFF2-40B4-BE49-F238E27FC236}">
                    <a16:creationId xmlns:a16="http://schemas.microsoft.com/office/drawing/2014/main" id="{7F3C5508-8250-4CDB-B68C-54095AD6F2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16">
                <a:extLst>
                  <a:ext uri="{FF2B5EF4-FFF2-40B4-BE49-F238E27FC236}">
                    <a16:creationId xmlns:a16="http://schemas.microsoft.com/office/drawing/2014/main" id="{A3C4888D-CF5A-4BEA-87EF-2F00401949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17">
                <a:extLst>
                  <a:ext uri="{FF2B5EF4-FFF2-40B4-BE49-F238E27FC236}">
                    <a16:creationId xmlns:a16="http://schemas.microsoft.com/office/drawing/2014/main" id="{B28B727B-F61E-4156-B6B5-54EE540BB7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18">
                <a:extLst>
                  <a:ext uri="{FF2B5EF4-FFF2-40B4-BE49-F238E27FC236}">
                    <a16:creationId xmlns:a16="http://schemas.microsoft.com/office/drawing/2014/main" id="{099A5942-C103-4199-9F20-0E31A0DE29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19">
                <a:extLst>
                  <a:ext uri="{FF2B5EF4-FFF2-40B4-BE49-F238E27FC236}">
                    <a16:creationId xmlns:a16="http://schemas.microsoft.com/office/drawing/2014/main" id="{39360CAE-2233-4166-A035-637D5C54A6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20">
                <a:extLst>
                  <a:ext uri="{FF2B5EF4-FFF2-40B4-BE49-F238E27FC236}">
                    <a16:creationId xmlns:a16="http://schemas.microsoft.com/office/drawing/2014/main" id="{679EEF2E-1D3A-43AD-A82C-4925229131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21">
                <a:extLst>
                  <a:ext uri="{FF2B5EF4-FFF2-40B4-BE49-F238E27FC236}">
                    <a16:creationId xmlns:a16="http://schemas.microsoft.com/office/drawing/2014/main" id="{1FB60F2E-0BCB-4C8C-A9F6-B7859DE79D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22">
                <a:extLst>
                  <a:ext uri="{FF2B5EF4-FFF2-40B4-BE49-F238E27FC236}">
                    <a16:creationId xmlns:a16="http://schemas.microsoft.com/office/drawing/2014/main" id="{5BD3E266-8474-4EBD-9210-A6C9864EB3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23">
                <a:extLst>
                  <a:ext uri="{FF2B5EF4-FFF2-40B4-BE49-F238E27FC236}">
                    <a16:creationId xmlns:a16="http://schemas.microsoft.com/office/drawing/2014/main" id="{B62B6ECC-8D0E-49CE-9F87-AB245BA73F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6" name="Group 56">
              <a:extLst>
                <a:ext uri="{FF2B5EF4-FFF2-40B4-BE49-F238E27FC236}">
                  <a16:creationId xmlns:a16="http://schemas.microsoft.com/office/drawing/2014/main" id="{3D76191D-D189-4108-8A77-5654FB511C7F}"/>
                </a:ext>
              </a:extLst>
            </p:cNvPr>
            <p:cNvGrpSpPr/>
            <p:nvPr/>
          </p:nvGrpSpPr>
          <p:grpSpPr>
            <a:xfrm rot="5400000">
              <a:off x="3809781" y="3784551"/>
              <a:ext cx="1539560" cy="171967"/>
              <a:chOff x="7746380" y="2949426"/>
              <a:chExt cx="2188691" cy="244475"/>
            </a:xfrm>
          </p:grpSpPr>
          <p:pic>
            <p:nvPicPr>
              <p:cNvPr id="477" name="Picture 14">
                <a:extLst>
                  <a:ext uri="{FF2B5EF4-FFF2-40B4-BE49-F238E27FC236}">
                    <a16:creationId xmlns:a16="http://schemas.microsoft.com/office/drawing/2014/main" id="{808F052A-9DCF-40B7-9365-DA948A5BAE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5">
                <a:extLst>
                  <a:ext uri="{FF2B5EF4-FFF2-40B4-BE49-F238E27FC236}">
                    <a16:creationId xmlns:a16="http://schemas.microsoft.com/office/drawing/2014/main" id="{B878459C-D055-4985-B8F7-63CB6D46F6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16">
                <a:extLst>
                  <a:ext uri="{FF2B5EF4-FFF2-40B4-BE49-F238E27FC236}">
                    <a16:creationId xmlns:a16="http://schemas.microsoft.com/office/drawing/2014/main" id="{7F2C0BC7-06A9-419A-93C4-B4B8F7D8ED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17">
                <a:extLst>
                  <a:ext uri="{FF2B5EF4-FFF2-40B4-BE49-F238E27FC236}">
                    <a16:creationId xmlns:a16="http://schemas.microsoft.com/office/drawing/2014/main" id="{B20EC6D0-81BD-474A-B707-762CB76DE4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18">
                <a:extLst>
                  <a:ext uri="{FF2B5EF4-FFF2-40B4-BE49-F238E27FC236}">
                    <a16:creationId xmlns:a16="http://schemas.microsoft.com/office/drawing/2014/main" id="{90074720-5792-4229-8D74-707236DF26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19">
                <a:extLst>
                  <a:ext uri="{FF2B5EF4-FFF2-40B4-BE49-F238E27FC236}">
                    <a16:creationId xmlns:a16="http://schemas.microsoft.com/office/drawing/2014/main" id="{D4E2DE0D-0957-4E00-B519-B57E0A202B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20">
                <a:extLst>
                  <a:ext uri="{FF2B5EF4-FFF2-40B4-BE49-F238E27FC236}">
                    <a16:creationId xmlns:a16="http://schemas.microsoft.com/office/drawing/2014/main" id="{88065FA2-0994-4011-936E-08DCC14747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21">
                <a:extLst>
                  <a:ext uri="{FF2B5EF4-FFF2-40B4-BE49-F238E27FC236}">
                    <a16:creationId xmlns:a16="http://schemas.microsoft.com/office/drawing/2014/main" id="{003760EC-1371-46B8-9BE3-2678948E09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22">
                <a:extLst>
                  <a:ext uri="{FF2B5EF4-FFF2-40B4-BE49-F238E27FC236}">
                    <a16:creationId xmlns:a16="http://schemas.microsoft.com/office/drawing/2014/main" id="{21EF8421-7E1B-4DF0-A70D-525DD42BA9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23">
                <a:extLst>
                  <a:ext uri="{FF2B5EF4-FFF2-40B4-BE49-F238E27FC236}">
                    <a16:creationId xmlns:a16="http://schemas.microsoft.com/office/drawing/2014/main" id="{B6EB7012-E8EB-4950-8298-825DA1FDAC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40" name="Group 539">
            <a:extLst>
              <a:ext uri="{FF2B5EF4-FFF2-40B4-BE49-F238E27FC236}">
                <a16:creationId xmlns:a16="http://schemas.microsoft.com/office/drawing/2014/main" id="{652508CE-2BEF-4E14-9721-9A6BDB971CFC}"/>
              </a:ext>
            </a:extLst>
          </p:cNvPr>
          <p:cNvGrpSpPr/>
          <p:nvPr/>
        </p:nvGrpSpPr>
        <p:grpSpPr>
          <a:xfrm>
            <a:off x="6087782" y="1489277"/>
            <a:ext cx="365334" cy="3153299"/>
            <a:chOff x="4300210" y="1487016"/>
            <a:chExt cx="365334" cy="3153299"/>
          </a:xfrm>
        </p:grpSpPr>
        <p:grpSp>
          <p:nvGrpSpPr>
            <p:cNvPr id="541" name="Group 56">
              <a:extLst>
                <a:ext uri="{FF2B5EF4-FFF2-40B4-BE49-F238E27FC236}">
                  <a16:creationId xmlns:a16="http://schemas.microsoft.com/office/drawing/2014/main" id="{4B70F577-A684-44D5-8210-3FF60433426D}"/>
                </a:ext>
              </a:extLst>
            </p:cNvPr>
            <p:cNvGrpSpPr/>
            <p:nvPr/>
          </p:nvGrpSpPr>
          <p:grpSpPr>
            <a:xfrm rot="5400000">
              <a:off x="3616414" y="2170812"/>
              <a:ext cx="1539560" cy="171967"/>
              <a:chOff x="7746380" y="2949426"/>
              <a:chExt cx="2188691" cy="244475"/>
            </a:xfrm>
          </p:grpSpPr>
          <p:pic>
            <p:nvPicPr>
              <p:cNvPr id="634" name="Picture 14">
                <a:extLst>
                  <a:ext uri="{FF2B5EF4-FFF2-40B4-BE49-F238E27FC236}">
                    <a16:creationId xmlns:a16="http://schemas.microsoft.com/office/drawing/2014/main" id="{4F8D33D7-A7C7-4FA8-BB2B-BB77265D04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15">
                <a:extLst>
                  <a:ext uri="{FF2B5EF4-FFF2-40B4-BE49-F238E27FC236}">
                    <a16:creationId xmlns:a16="http://schemas.microsoft.com/office/drawing/2014/main" id="{81118273-05AA-44EF-AE21-86E461F848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6">
                <a:extLst>
                  <a:ext uri="{FF2B5EF4-FFF2-40B4-BE49-F238E27FC236}">
                    <a16:creationId xmlns:a16="http://schemas.microsoft.com/office/drawing/2014/main" id="{DD2C8F75-373C-460F-BD65-B2E65EBD9D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7">
                <a:extLst>
                  <a:ext uri="{FF2B5EF4-FFF2-40B4-BE49-F238E27FC236}">
                    <a16:creationId xmlns:a16="http://schemas.microsoft.com/office/drawing/2014/main" id="{E93CEB27-192E-4554-85A5-DDCD95B48C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8">
                <a:extLst>
                  <a:ext uri="{FF2B5EF4-FFF2-40B4-BE49-F238E27FC236}">
                    <a16:creationId xmlns:a16="http://schemas.microsoft.com/office/drawing/2014/main" id="{DE98B992-D2F4-4CB5-971E-D43DF86911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9">
                <a:extLst>
                  <a:ext uri="{FF2B5EF4-FFF2-40B4-BE49-F238E27FC236}">
                    <a16:creationId xmlns:a16="http://schemas.microsoft.com/office/drawing/2014/main" id="{37BB2D90-4F0F-4200-9607-DFA83543A2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20">
                <a:extLst>
                  <a:ext uri="{FF2B5EF4-FFF2-40B4-BE49-F238E27FC236}">
                    <a16:creationId xmlns:a16="http://schemas.microsoft.com/office/drawing/2014/main" id="{F4E27BC3-3C34-4508-A159-2BB19FDE48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1">
                <a:extLst>
                  <a:ext uri="{FF2B5EF4-FFF2-40B4-BE49-F238E27FC236}">
                    <a16:creationId xmlns:a16="http://schemas.microsoft.com/office/drawing/2014/main" id="{564C31DB-EF2D-4D19-AC98-F7587AABF9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22">
                <a:extLst>
                  <a:ext uri="{FF2B5EF4-FFF2-40B4-BE49-F238E27FC236}">
                    <a16:creationId xmlns:a16="http://schemas.microsoft.com/office/drawing/2014/main" id="{02089F00-A655-4896-AEF6-B4061770D6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23">
                <a:extLst>
                  <a:ext uri="{FF2B5EF4-FFF2-40B4-BE49-F238E27FC236}">
                    <a16:creationId xmlns:a16="http://schemas.microsoft.com/office/drawing/2014/main" id="{0D60FA24-1C47-41F9-A3BB-4445781E54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2" name="Group 56">
              <a:extLst>
                <a:ext uri="{FF2B5EF4-FFF2-40B4-BE49-F238E27FC236}">
                  <a16:creationId xmlns:a16="http://schemas.microsoft.com/office/drawing/2014/main" id="{5A5C407A-EDC9-43D8-9512-55CAF177414D}"/>
                </a:ext>
              </a:extLst>
            </p:cNvPr>
            <p:cNvGrpSpPr/>
            <p:nvPr/>
          </p:nvGrpSpPr>
          <p:grpSpPr>
            <a:xfrm rot="5400000">
              <a:off x="3807205" y="2170812"/>
              <a:ext cx="1539560" cy="171967"/>
              <a:chOff x="7746380" y="2949426"/>
              <a:chExt cx="2188691" cy="244475"/>
            </a:xfrm>
          </p:grpSpPr>
          <p:pic>
            <p:nvPicPr>
              <p:cNvPr id="624" name="Picture 14">
                <a:extLst>
                  <a:ext uri="{FF2B5EF4-FFF2-40B4-BE49-F238E27FC236}">
                    <a16:creationId xmlns:a16="http://schemas.microsoft.com/office/drawing/2014/main" id="{8EFFF0D7-3EF3-4E1E-B007-E9AD1ECAF6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15">
                <a:extLst>
                  <a:ext uri="{FF2B5EF4-FFF2-40B4-BE49-F238E27FC236}">
                    <a16:creationId xmlns:a16="http://schemas.microsoft.com/office/drawing/2014/main" id="{FEE679C9-F5F2-4B1D-ACD0-7314DC858A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6">
                <a:extLst>
                  <a:ext uri="{FF2B5EF4-FFF2-40B4-BE49-F238E27FC236}">
                    <a16:creationId xmlns:a16="http://schemas.microsoft.com/office/drawing/2014/main" id="{BB80B10F-E7F9-462F-A8A8-95A20CF87E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7">
                <a:extLst>
                  <a:ext uri="{FF2B5EF4-FFF2-40B4-BE49-F238E27FC236}">
                    <a16:creationId xmlns:a16="http://schemas.microsoft.com/office/drawing/2014/main" id="{E377C72F-CB2E-4B25-A644-E334D82B73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8">
                <a:extLst>
                  <a:ext uri="{FF2B5EF4-FFF2-40B4-BE49-F238E27FC236}">
                    <a16:creationId xmlns:a16="http://schemas.microsoft.com/office/drawing/2014/main" id="{57A512CE-2535-49DD-9606-C596D0E6D4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9">
                <a:extLst>
                  <a:ext uri="{FF2B5EF4-FFF2-40B4-BE49-F238E27FC236}">
                    <a16:creationId xmlns:a16="http://schemas.microsoft.com/office/drawing/2014/main" id="{FE11C318-38E9-4D46-8DE8-EBC4138456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20">
                <a:extLst>
                  <a:ext uri="{FF2B5EF4-FFF2-40B4-BE49-F238E27FC236}">
                    <a16:creationId xmlns:a16="http://schemas.microsoft.com/office/drawing/2014/main" id="{D5769984-5221-4A07-994B-B17E48EE84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21">
                <a:extLst>
                  <a:ext uri="{FF2B5EF4-FFF2-40B4-BE49-F238E27FC236}">
                    <a16:creationId xmlns:a16="http://schemas.microsoft.com/office/drawing/2014/main" id="{F964E693-0D37-44A1-8901-1ABAB25EE3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22">
                <a:extLst>
                  <a:ext uri="{FF2B5EF4-FFF2-40B4-BE49-F238E27FC236}">
                    <a16:creationId xmlns:a16="http://schemas.microsoft.com/office/drawing/2014/main" id="{8EC1F843-AE34-48EE-AF52-4D0AFB2573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23">
                <a:extLst>
                  <a:ext uri="{FF2B5EF4-FFF2-40B4-BE49-F238E27FC236}">
                    <a16:creationId xmlns:a16="http://schemas.microsoft.com/office/drawing/2014/main" id="{BA61E916-7BC3-4F7A-BB01-9435C1BD81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3" name="Group 56">
              <a:extLst>
                <a:ext uri="{FF2B5EF4-FFF2-40B4-BE49-F238E27FC236}">
                  <a16:creationId xmlns:a16="http://schemas.microsoft.com/office/drawing/2014/main" id="{135BA3C0-9463-4C1E-9FD1-62D3CBEB95D7}"/>
                </a:ext>
              </a:extLst>
            </p:cNvPr>
            <p:cNvGrpSpPr/>
            <p:nvPr/>
          </p:nvGrpSpPr>
          <p:grpSpPr>
            <a:xfrm rot="5400000">
              <a:off x="3618990" y="3784551"/>
              <a:ext cx="1539560" cy="171967"/>
              <a:chOff x="7746380" y="2949426"/>
              <a:chExt cx="2188691" cy="244475"/>
            </a:xfrm>
          </p:grpSpPr>
          <p:pic>
            <p:nvPicPr>
              <p:cNvPr id="555" name="Picture 14">
                <a:extLst>
                  <a:ext uri="{FF2B5EF4-FFF2-40B4-BE49-F238E27FC236}">
                    <a16:creationId xmlns:a16="http://schemas.microsoft.com/office/drawing/2014/main" id="{8DB9B3A3-4E7A-4503-9DFD-FE695E0FA5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5">
                <a:extLst>
                  <a:ext uri="{FF2B5EF4-FFF2-40B4-BE49-F238E27FC236}">
                    <a16:creationId xmlns:a16="http://schemas.microsoft.com/office/drawing/2014/main" id="{1D107367-D9E0-4985-8F98-644A8A8667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6">
                <a:extLst>
                  <a:ext uri="{FF2B5EF4-FFF2-40B4-BE49-F238E27FC236}">
                    <a16:creationId xmlns:a16="http://schemas.microsoft.com/office/drawing/2014/main" id="{3788AD68-2184-4542-A409-3365EE4BDB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7">
                <a:extLst>
                  <a:ext uri="{FF2B5EF4-FFF2-40B4-BE49-F238E27FC236}">
                    <a16:creationId xmlns:a16="http://schemas.microsoft.com/office/drawing/2014/main" id="{AB48B7D7-E4CE-4203-BE61-E0C7318965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8">
                <a:extLst>
                  <a:ext uri="{FF2B5EF4-FFF2-40B4-BE49-F238E27FC236}">
                    <a16:creationId xmlns:a16="http://schemas.microsoft.com/office/drawing/2014/main" id="{00A5BC0F-0067-4D80-B20D-2E2E41E185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19">
                <a:extLst>
                  <a:ext uri="{FF2B5EF4-FFF2-40B4-BE49-F238E27FC236}">
                    <a16:creationId xmlns:a16="http://schemas.microsoft.com/office/drawing/2014/main" id="{2B3575A6-BC59-4850-BED9-D6FD26E1F9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0">
                <a:extLst>
                  <a:ext uri="{FF2B5EF4-FFF2-40B4-BE49-F238E27FC236}">
                    <a16:creationId xmlns:a16="http://schemas.microsoft.com/office/drawing/2014/main" id="{B068185C-A9B6-414B-8856-3F35A5549E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1">
                <a:extLst>
                  <a:ext uri="{FF2B5EF4-FFF2-40B4-BE49-F238E27FC236}">
                    <a16:creationId xmlns:a16="http://schemas.microsoft.com/office/drawing/2014/main" id="{95BB3197-6CA2-43F2-BC70-7FDD3D0526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22">
                <a:extLst>
                  <a:ext uri="{FF2B5EF4-FFF2-40B4-BE49-F238E27FC236}">
                    <a16:creationId xmlns:a16="http://schemas.microsoft.com/office/drawing/2014/main" id="{9C70296C-E194-4E81-8BF4-9DCDAC0180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23">
                <a:extLst>
                  <a:ext uri="{FF2B5EF4-FFF2-40B4-BE49-F238E27FC236}">
                    <a16:creationId xmlns:a16="http://schemas.microsoft.com/office/drawing/2014/main" id="{727301F5-C3EA-48A6-BF03-66CDDE1EED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4" name="Group 56">
              <a:extLst>
                <a:ext uri="{FF2B5EF4-FFF2-40B4-BE49-F238E27FC236}">
                  <a16:creationId xmlns:a16="http://schemas.microsoft.com/office/drawing/2014/main" id="{A116EA69-BF96-4BD4-A502-9991D7098084}"/>
                </a:ext>
              </a:extLst>
            </p:cNvPr>
            <p:cNvGrpSpPr/>
            <p:nvPr/>
          </p:nvGrpSpPr>
          <p:grpSpPr>
            <a:xfrm rot="5400000">
              <a:off x="3809781" y="3784551"/>
              <a:ext cx="1539560" cy="171967"/>
              <a:chOff x="7746380" y="2949426"/>
              <a:chExt cx="2188691" cy="244475"/>
            </a:xfrm>
          </p:grpSpPr>
          <p:pic>
            <p:nvPicPr>
              <p:cNvPr id="545" name="Picture 14">
                <a:extLst>
                  <a:ext uri="{FF2B5EF4-FFF2-40B4-BE49-F238E27FC236}">
                    <a16:creationId xmlns:a16="http://schemas.microsoft.com/office/drawing/2014/main" id="{0E0CAFEC-70A3-482C-917D-1719EB4B51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5">
                <a:extLst>
                  <a:ext uri="{FF2B5EF4-FFF2-40B4-BE49-F238E27FC236}">
                    <a16:creationId xmlns:a16="http://schemas.microsoft.com/office/drawing/2014/main" id="{AEAF47C2-8C07-44DF-BB99-ADE2FC127A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6">
                <a:extLst>
                  <a:ext uri="{FF2B5EF4-FFF2-40B4-BE49-F238E27FC236}">
                    <a16:creationId xmlns:a16="http://schemas.microsoft.com/office/drawing/2014/main" id="{A096807F-AE9C-4458-A901-589A3F8FC0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7">
                <a:extLst>
                  <a:ext uri="{FF2B5EF4-FFF2-40B4-BE49-F238E27FC236}">
                    <a16:creationId xmlns:a16="http://schemas.microsoft.com/office/drawing/2014/main" id="{9699BBA0-60A7-46D1-8273-012C367CEE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8">
                <a:extLst>
                  <a:ext uri="{FF2B5EF4-FFF2-40B4-BE49-F238E27FC236}">
                    <a16:creationId xmlns:a16="http://schemas.microsoft.com/office/drawing/2014/main" id="{6D6E2BD7-E6B4-49D2-842C-2601DE0B36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19">
                <a:extLst>
                  <a:ext uri="{FF2B5EF4-FFF2-40B4-BE49-F238E27FC236}">
                    <a16:creationId xmlns:a16="http://schemas.microsoft.com/office/drawing/2014/main" id="{110E5199-BA84-4E50-BC62-0E1390A9F6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20">
                <a:extLst>
                  <a:ext uri="{FF2B5EF4-FFF2-40B4-BE49-F238E27FC236}">
                    <a16:creationId xmlns:a16="http://schemas.microsoft.com/office/drawing/2014/main" id="{6C5D301E-C7D4-4B4C-B6B7-77FD28A0CF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21">
                <a:extLst>
                  <a:ext uri="{FF2B5EF4-FFF2-40B4-BE49-F238E27FC236}">
                    <a16:creationId xmlns:a16="http://schemas.microsoft.com/office/drawing/2014/main" id="{C18F2571-0B3F-4001-8F08-CC59935D7E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22">
                <a:extLst>
                  <a:ext uri="{FF2B5EF4-FFF2-40B4-BE49-F238E27FC236}">
                    <a16:creationId xmlns:a16="http://schemas.microsoft.com/office/drawing/2014/main" id="{8A05BE20-6E73-4D92-A034-AC989231B4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23">
                <a:extLst>
                  <a:ext uri="{FF2B5EF4-FFF2-40B4-BE49-F238E27FC236}">
                    <a16:creationId xmlns:a16="http://schemas.microsoft.com/office/drawing/2014/main" id="{A813CE2D-42A8-4A39-9690-E238360895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44" name="Group 643">
            <a:extLst>
              <a:ext uri="{FF2B5EF4-FFF2-40B4-BE49-F238E27FC236}">
                <a16:creationId xmlns:a16="http://schemas.microsoft.com/office/drawing/2014/main" id="{9C9F1EA0-339B-4B95-9049-33A72B68FDA2}"/>
              </a:ext>
            </a:extLst>
          </p:cNvPr>
          <p:cNvGrpSpPr/>
          <p:nvPr/>
        </p:nvGrpSpPr>
        <p:grpSpPr>
          <a:xfrm>
            <a:off x="6980925" y="1484767"/>
            <a:ext cx="365334" cy="3153299"/>
            <a:chOff x="4300210" y="1487016"/>
            <a:chExt cx="365334" cy="3153299"/>
          </a:xfrm>
        </p:grpSpPr>
        <p:grpSp>
          <p:nvGrpSpPr>
            <p:cNvPr id="645" name="Group 56">
              <a:extLst>
                <a:ext uri="{FF2B5EF4-FFF2-40B4-BE49-F238E27FC236}">
                  <a16:creationId xmlns:a16="http://schemas.microsoft.com/office/drawing/2014/main" id="{48D1A239-508F-43D7-8E8C-26912A219B59}"/>
                </a:ext>
              </a:extLst>
            </p:cNvPr>
            <p:cNvGrpSpPr/>
            <p:nvPr/>
          </p:nvGrpSpPr>
          <p:grpSpPr>
            <a:xfrm rot="5400000">
              <a:off x="3616414" y="2170812"/>
              <a:ext cx="1539560" cy="171967"/>
              <a:chOff x="7746380" y="2949426"/>
              <a:chExt cx="2188691" cy="244475"/>
            </a:xfrm>
          </p:grpSpPr>
          <p:pic>
            <p:nvPicPr>
              <p:cNvPr id="679" name="Picture 14">
                <a:extLst>
                  <a:ext uri="{FF2B5EF4-FFF2-40B4-BE49-F238E27FC236}">
                    <a16:creationId xmlns:a16="http://schemas.microsoft.com/office/drawing/2014/main" id="{9541210B-4281-40AB-AE08-53BDDDF695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15">
                <a:extLst>
                  <a:ext uri="{FF2B5EF4-FFF2-40B4-BE49-F238E27FC236}">
                    <a16:creationId xmlns:a16="http://schemas.microsoft.com/office/drawing/2014/main" id="{72D5D264-4EAC-4DE0-8DEB-0D90CB8B3E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16">
                <a:extLst>
                  <a:ext uri="{FF2B5EF4-FFF2-40B4-BE49-F238E27FC236}">
                    <a16:creationId xmlns:a16="http://schemas.microsoft.com/office/drawing/2014/main" id="{7BB00CBB-A955-4C49-A1DC-44D264350A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17">
                <a:extLst>
                  <a:ext uri="{FF2B5EF4-FFF2-40B4-BE49-F238E27FC236}">
                    <a16:creationId xmlns:a16="http://schemas.microsoft.com/office/drawing/2014/main" id="{7DCCF386-B9F2-498C-A793-7986162ABF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18">
                <a:extLst>
                  <a:ext uri="{FF2B5EF4-FFF2-40B4-BE49-F238E27FC236}">
                    <a16:creationId xmlns:a16="http://schemas.microsoft.com/office/drawing/2014/main" id="{DF2DCA65-A1AA-49E6-B1CA-BE97CFFB79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19">
                <a:extLst>
                  <a:ext uri="{FF2B5EF4-FFF2-40B4-BE49-F238E27FC236}">
                    <a16:creationId xmlns:a16="http://schemas.microsoft.com/office/drawing/2014/main" id="{03BBFF7C-2A58-429D-88F9-CD7FC230F1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20">
                <a:extLst>
                  <a:ext uri="{FF2B5EF4-FFF2-40B4-BE49-F238E27FC236}">
                    <a16:creationId xmlns:a16="http://schemas.microsoft.com/office/drawing/2014/main" id="{F45C604B-07AA-4646-8986-65C9EE14AD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21">
                <a:extLst>
                  <a:ext uri="{FF2B5EF4-FFF2-40B4-BE49-F238E27FC236}">
                    <a16:creationId xmlns:a16="http://schemas.microsoft.com/office/drawing/2014/main" id="{F3EF4876-569B-4F5B-ABD8-1E66046BE4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22">
                <a:extLst>
                  <a:ext uri="{FF2B5EF4-FFF2-40B4-BE49-F238E27FC236}">
                    <a16:creationId xmlns:a16="http://schemas.microsoft.com/office/drawing/2014/main" id="{93414CEA-E40D-481E-BAC1-37C117662C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23">
                <a:extLst>
                  <a:ext uri="{FF2B5EF4-FFF2-40B4-BE49-F238E27FC236}">
                    <a16:creationId xmlns:a16="http://schemas.microsoft.com/office/drawing/2014/main" id="{96169CE6-2005-4542-9819-93F2316096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6" name="Group 56">
              <a:extLst>
                <a:ext uri="{FF2B5EF4-FFF2-40B4-BE49-F238E27FC236}">
                  <a16:creationId xmlns:a16="http://schemas.microsoft.com/office/drawing/2014/main" id="{36E71298-91E2-46CC-BB47-53D3BC674C7D}"/>
                </a:ext>
              </a:extLst>
            </p:cNvPr>
            <p:cNvGrpSpPr/>
            <p:nvPr/>
          </p:nvGrpSpPr>
          <p:grpSpPr>
            <a:xfrm rot="5400000">
              <a:off x="3807205" y="2170812"/>
              <a:ext cx="1539560" cy="171967"/>
              <a:chOff x="7746380" y="2949426"/>
              <a:chExt cx="2188691" cy="244475"/>
            </a:xfrm>
          </p:grpSpPr>
          <p:pic>
            <p:nvPicPr>
              <p:cNvPr id="669" name="Picture 14">
                <a:extLst>
                  <a:ext uri="{FF2B5EF4-FFF2-40B4-BE49-F238E27FC236}">
                    <a16:creationId xmlns:a16="http://schemas.microsoft.com/office/drawing/2014/main" id="{0243163B-1B3F-466A-8152-1176E270A3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15">
                <a:extLst>
                  <a:ext uri="{FF2B5EF4-FFF2-40B4-BE49-F238E27FC236}">
                    <a16:creationId xmlns:a16="http://schemas.microsoft.com/office/drawing/2014/main" id="{E434ACD7-CD9F-4B92-B9AB-A9CF371FC8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16">
                <a:extLst>
                  <a:ext uri="{FF2B5EF4-FFF2-40B4-BE49-F238E27FC236}">
                    <a16:creationId xmlns:a16="http://schemas.microsoft.com/office/drawing/2014/main" id="{6E1BDAD6-3058-4151-9B28-CF1637B84B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17">
                <a:extLst>
                  <a:ext uri="{FF2B5EF4-FFF2-40B4-BE49-F238E27FC236}">
                    <a16:creationId xmlns:a16="http://schemas.microsoft.com/office/drawing/2014/main" id="{62A86112-165A-4546-BF18-D2F9244BB4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18">
                <a:extLst>
                  <a:ext uri="{FF2B5EF4-FFF2-40B4-BE49-F238E27FC236}">
                    <a16:creationId xmlns:a16="http://schemas.microsoft.com/office/drawing/2014/main" id="{716E37BD-F563-43A9-AF6E-43474DB6E4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19">
                <a:extLst>
                  <a:ext uri="{FF2B5EF4-FFF2-40B4-BE49-F238E27FC236}">
                    <a16:creationId xmlns:a16="http://schemas.microsoft.com/office/drawing/2014/main" id="{14AAEC23-DE44-4448-B469-CB794C1CE2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20">
                <a:extLst>
                  <a:ext uri="{FF2B5EF4-FFF2-40B4-BE49-F238E27FC236}">
                    <a16:creationId xmlns:a16="http://schemas.microsoft.com/office/drawing/2014/main" id="{78677F01-C4FF-41B5-85CE-1306023972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21">
                <a:extLst>
                  <a:ext uri="{FF2B5EF4-FFF2-40B4-BE49-F238E27FC236}">
                    <a16:creationId xmlns:a16="http://schemas.microsoft.com/office/drawing/2014/main" id="{C3907310-CEF2-40D3-9DCF-E0F65C1416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22">
                <a:extLst>
                  <a:ext uri="{FF2B5EF4-FFF2-40B4-BE49-F238E27FC236}">
                    <a16:creationId xmlns:a16="http://schemas.microsoft.com/office/drawing/2014/main" id="{C77D672D-2DB5-43C9-A857-4F608505E4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23">
                <a:extLst>
                  <a:ext uri="{FF2B5EF4-FFF2-40B4-BE49-F238E27FC236}">
                    <a16:creationId xmlns:a16="http://schemas.microsoft.com/office/drawing/2014/main" id="{571918BD-1631-46F6-913E-40D8008266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7" name="Group 56">
              <a:extLst>
                <a:ext uri="{FF2B5EF4-FFF2-40B4-BE49-F238E27FC236}">
                  <a16:creationId xmlns:a16="http://schemas.microsoft.com/office/drawing/2014/main" id="{BF94B44E-1A54-434B-80C8-46CF52C6B98A}"/>
                </a:ext>
              </a:extLst>
            </p:cNvPr>
            <p:cNvGrpSpPr/>
            <p:nvPr/>
          </p:nvGrpSpPr>
          <p:grpSpPr>
            <a:xfrm rot="5400000">
              <a:off x="3618990" y="3784551"/>
              <a:ext cx="1539560" cy="171967"/>
              <a:chOff x="7746380" y="2949426"/>
              <a:chExt cx="2188691" cy="244475"/>
            </a:xfrm>
          </p:grpSpPr>
          <p:pic>
            <p:nvPicPr>
              <p:cNvPr id="659" name="Picture 14">
                <a:extLst>
                  <a:ext uri="{FF2B5EF4-FFF2-40B4-BE49-F238E27FC236}">
                    <a16:creationId xmlns:a16="http://schemas.microsoft.com/office/drawing/2014/main" id="{488B255B-522D-4DF9-B212-43C5528F0C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5">
                <a:extLst>
                  <a:ext uri="{FF2B5EF4-FFF2-40B4-BE49-F238E27FC236}">
                    <a16:creationId xmlns:a16="http://schemas.microsoft.com/office/drawing/2014/main" id="{465CF955-0607-4812-9681-E7CBEE6876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16">
                <a:extLst>
                  <a:ext uri="{FF2B5EF4-FFF2-40B4-BE49-F238E27FC236}">
                    <a16:creationId xmlns:a16="http://schemas.microsoft.com/office/drawing/2014/main" id="{67E7CF0C-1D92-4956-A085-AF6FFEED74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17">
                <a:extLst>
                  <a:ext uri="{FF2B5EF4-FFF2-40B4-BE49-F238E27FC236}">
                    <a16:creationId xmlns:a16="http://schemas.microsoft.com/office/drawing/2014/main" id="{FF7FA168-E217-4228-9E53-ACFE7FF507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18">
                <a:extLst>
                  <a:ext uri="{FF2B5EF4-FFF2-40B4-BE49-F238E27FC236}">
                    <a16:creationId xmlns:a16="http://schemas.microsoft.com/office/drawing/2014/main" id="{3A863C9D-4018-422B-BB7A-272C062316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19">
                <a:extLst>
                  <a:ext uri="{FF2B5EF4-FFF2-40B4-BE49-F238E27FC236}">
                    <a16:creationId xmlns:a16="http://schemas.microsoft.com/office/drawing/2014/main" id="{F968E6DD-623B-4D88-932D-CE4688F240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20">
                <a:extLst>
                  <a:ext uri="{FF2B5EF4-FFF2-40B4-BE49-F238E27FC236}">
                    <a16:creationId xmlns:a16="http://schemas.microsoft.com/office/drawing/2014/main" id="{E435FD59-1DC6-4241-99E0-EF36832A00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21">
                <a:extLst>
                  <a:ext uri="{FF2B5EF4-FFF2-40B4-BE49-F238E27FC236}">
                    <a16:creationId xmlns:a16="http://schemas.microsoft.com/office/drawing/2014/main" id="{6867447B-541B-4B8B-9588-36B8C703F1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22">
                <a:extLst>
                  <a:ext uri="{FF2B5EF4-FFF2-40B4-BE49-F238E27FC236}">
                    <a16:creationId xmlns:a16="http://schemas.microsoft.com/office/drawing/2014/main" id="{0521A72F-4668-4DFD-A805-19D8EC8B16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23">
                <a:extLst>
                  <a:ext uri="{FF2B5EF4-FFF2-40B4-BE49-F238E27FC236}">
                    <a16:creationId xmlns:a16="http://schemas.microsoft.com/office/drawing/2014/main" id="{8D2BB773-F779-46B4-8456-DF87ACDDA4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8" name="Group 56">
              <a:extLst>
                <a:ext uri="{FF2B5EF4-FFF2-40B4-BE49-F238E27FC236}">
                  <a16:creationId xmlns:a16="http://schemas.microsoft.com/office/drawing/2014/main" id="{06F1D8A2-A901-46F7-991F-FF160257F89C}"/>
                </a:ext>
              </a:extLst>
            </p:cNvPr>
            <p:cNvGrpSpPr/>
            <p:nvPr/>
          </p:nvGrpSpPr>
          <p:grpSpPr>
            <a:xfrm rot="5400000">
              <a:off x="3809781" y="3784551"/>
              <a:ext cx="1539560" cy="171967"/>
              <a:chOff x="7746380" y="2949426"/>
              <a:chExt cx="2188691" cy="244475"/>
            </a:xfrm>
          </p:grpSpPr>
          <p:pic>
            <p:nvPicPr>
              <p:cNvPr id="649" name="Picture 14">
                <a:extLst>
                  <a:ext uri="{FF2B5EF4-FFF2-40B4-BE49-F238E27FC236}">
                    <a16:creationId xmlns:a16="http://schemas.microsoft.com/office/drawing/2014/main" id="{E78ECAA3-1C1E-498D-B900-0C518156FD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15">
                <a:extLst>
                  <a:ext uri="{FF2B5EF4-FFF2-40B4-BE49-F238E27FC236}">
                    <a16:creationId xmlns:a16="http://schemas.microsoft.com/office/drawing/2014/main" id="{210C2BD0-2F72-43F9-9995-48E69A84E8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16">
                <a:extLst>
                  <a:ext uri="{FF2B5EF4-FFF2-40B4-BE49-F238E27FC236}">
                    <a16:creationId xmlns:a16="http://schemas.microsoft.com/office/drawing/2014/main" id="{2B8B0213-51BD-42EB-B6C0-254421780D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17">
                <a:extLst>
                  <a:ext uri="{FF2B5EF4-FFF2-40B4-BE49-F238E27FC236}">
                    <a16:creationId xmlns:a16="http://schemas.microsoft.com/office/drawing/2014/main" id="{FB1A6D40-E5EA-4C33-9761-D830D1A73C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18">
                <a:extLst>
                  <a:ext uri="{FF2B5EF4-FFF2-40B4-BE49-F238E27FC236}">
                    <a16:creationId xmlns:a16="http://schemas.microsoft.com/office/drawing/2014/main" id="{7676D3E2-3D5C-466C-AD51-F8B5ECD816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19">
                <a:extLst>
                  <a:ext uri="{FF2B5EF4-FFF2-40B4-BE49-F238E27FC236}">
                    <a16:creationId xmlns:a16="http://schemas.microsoft.com/office/drawing/2014/main" id="{A7C62C6D-D6C6-487A-8267-2C5CA1F7FB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20">
                <a:extLst>
                  <a:ext uri="{FF2B5EF4-FFF2-40B4-BE49-F238E27FC236}">
                    <a16:creationId xmlns:a16="http://schemas.microsoft.com/office/drawing/2014/main" id="{E2D93163-6C01-43F2-B139-7FDF706C3F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21">
                <a:extLst>
                  <a:ext uri="{FF2B5EF4-FFF2-40B4-BE49-F238E27FC236}">
                    <a16:creationId xmlns:a16="http://schemas.microsoft.com/office/drawing/2014/main" id="{28D21448-D0F1-4290-9E46-1ECA23330C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22">
                <a:extLst>
                  <a:ext uri="{FF2B5EF4-FFF2-40B4-BE49-F238E27FC236}">
                    <a16:creationId xmlns:a16="http://schemas.microsoft.com/office/drawing/2014/main" id="{73F90BCE-DDBE-47FD-8308-B31D7B0414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23">
                <a:extLst>
                  <a:ext uri="{FF2B5EF4-FFF2-40B4-BE49-F238E27FC236}">
                    <a16:creationId xmlns:a16="http://schemas.microsoft.com/office/drawing/2014/main" id="{CE25FD41-BCAA-4985-B8EF-F557C37149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89" name="Group 688">
            <a:extLst>
              <a:ext uri="{FF2B5EF4-FFF2-40B4-BE49-F238E27FC236}">
                <a16:creationId xmlns:a16="http://schemas.microsoft.com/office/drawing/2014/main" id="{C7B283E1-0F18-462C-AD63-86175E57A3FF}"/>
              </a:ext>
            </a:extLst>
          </p:cNvPr>
          <p:cNvGrpSpPr/>
          <p:nvPr/>
        </p:nvGrpSpPr>
        <p:grpSpPr>
          <a:xfrm>
            <a:off x="7878162" y="1481200"/>
            <a:ext cx="365334" cy="3153299"/>
            <a:chOff x="4300210" y="1487016"/>
            <a:chExt cx="365334" cy="3153299"/>
          </a:xfrm>
        </p:grpSpPr>
        <p:grpSp>
          <p:nvGrpSpPr>
            <p:cNvPr id="690" name="Group 56">
              <a:extLst>
                <a:ext uri="{FF2B5EF4-FFF2-40B4-BE49-F238E27FC236}">
                  <a16:creationId xmlns:a16="http://schemas.microsoft.com/office/drawing/2014/main" id="{E917605E-2C36-49BD-8AFE-082D6DDA6B95}"/>
                </a:ext>
              </a:extLst>
            </p:cNvPr>
            <p:cNvGrpSpPr/>
            <p:nvPr/>
          </p:nvGrpSpPr>
          <p:grpSpPr>
            <a:xfrm rot="5400000">
              <a:off x="3616414" y="2170812"/>
              <a:ext cx="1539560" cy="171967"/>
              <a:chOff x="7746380" y="2949426"/>
              <a:chExt cx="2188691" cy="244475"/>
            </a:xfrm>
          </p:grpSpPr>
          <p:pic>
            <p:nvPicPr>
              <p:cNvPr id="724" name="Picture 14">
                <a:extLst>
                  <a:ext uri="{FF2B5EF4-FFF2-40B4-BE49-F238E27FC236}">
                    <a16:creationId xmlns:a16="http://schemas.microsoft.com/office/drawing/2014/main" id="{FF569E7F-5548-4A39-82E5-6D56114F6D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15">
                <a:extLst>
                  <a:ext uri="{FF2B5EF4-FFF2-40B4-BE49-F238E27FC236}">
                    <a16:creationId xmlns:a16="http://schemas.microsoft.com/office/drawing/2014/main" id="{8735B06D-2F34-46FC-A782-3029681AF5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16">
                <a:extLst>
                  <a:ext uri="{FF2B5EF4-FFF2-40B4-BE49-F238E27FC236}">
                    <a16:creationId xmlns:a16="http://schemas.microsoft.com/office/drawing/2014/main" id="{BE6C5144-709E-4BD6-9992-075EDC4868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7">
                <a:extLst>
                  <a:ext uri="{FF2B5EF4-FFF2-40B4-BE49-F238E27FC236}">
                    <a16:creationId xmlns:a16="http://schemas.microsoft.com/office/drawing/2014/main" id="{FC30AE40-3BC2-40B7-A7D3-E9E06B5BFE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18">
                <a:extLst>
                  <a:ext uri="{FF2B5EF4-FFF2-40B4-BE49-F238E27FC236}">
                    <a16:creationId xmlns:a16="http://schemas.microsoft.com/office/drawing/2014/main" id="{5378A908-CD49-4061-B787-A61B6FCBB9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19">
                <a:extLst>
                  <a:ext uri="{FF2B5EF4-FFF2-40B4-BE49-F238E27FC236}">
                    <a16:creationId xmlns:a16="http://schemas.microsoft.com/office/drawing/2014/main" id="{96333D25-B197-4849-BC53-344B56EEC3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20">
                <a:extLst>
                  <a:ext uri="{FF2B5EF4-FFF2-40B4-BE49-F238E27FC236}">
                    <a16:creationId xmlns:a16="http://schemas.microsoft.com/office/drawing/2014/main" id="{E9FC44CE-148B-4EA3-82FC-FC61E3E641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21">
                <a:extLst>
                  <a:ext uri="{FF2B5EF4-FFF2-40B4-BE49-F238E27FC236}">
                    <a16:creationId xmlns:a16="http://schemas.microsoft.com/office/drawing/2014/main" id="{B6A19C09-27FB-4CB2-8A71-C342002571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22">
                <a:extLst>
                  <a:ext uri="{FF2B5EF4-FFF2-40B4-BE49-F238E27FC236}">
                    <a16:creationId xmlns:a16="http://schemas.microsoft.com/office/drawing/2014/main" id="{CC3610AE-6EB7-4997-92BB-CEEB694427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23">
                <a:extLst>
                  <a:ext uri="{FF2B5EF4-FFF2-40B4-BE49-F238E27FC236}">
                    <a16:creationId xmlns:a16="http://schemas.microsoft.com/office/drawing/2014/main" id="{A3C296D3-393B-43DA-AF5D-6C02E7CCF7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91" name="Group 56">
              <a:extLst>
                <a:ext uri="{FF2B5EF4-FFF2-40B4-BE49-F238E27FC236}">
                  <a16:creationId xmlns:a16="http://schemas.microsoft.com/office/drawing/2014/main" id="{5F303BBE-B04C-44A2-9803-726A2B430B45}"/>
                </a:ext>
              </a:extLst>
            </p:cNvPr>
            <p:cNvGrpSpPr/>
            <p:nvPr/>
          </p:nvGrpSpPr>
          <p:grpSpPr>
            <a:xfrm rot="5400000">
              <a:off x="3807205" y="2170812"/>
              <a:ext cx="1539560" cy="171967"/>
              <a:chOff x="7746380" y="2949426"/>
              <a:chExt cx="2188691" cy="244475"/>
            </a:xfrm>
          </p:grpSpPr>
          <p:pic>
            <p:nvPicPr>
              <p:cNvPr id="714" name="Picture 14">
                <a:extLst>
                  <a:ext uri="{FF2B5EF4-FFF2-40B4-BE49-F238E27FC236}">
                    <a16:creationId xmlns:a16="http://schemas.microsoft.com/office/drawing/2014/main" id="{1C005C57-2826-44E9-A93F-22B7AF7805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15">
                <a:extLst>
                  <a:ext uri="{FF2B5EF4-FFF2-40B4-BE49-F238E27FC236}">
                    <a16:creationId xmlns:a16="http://schemas.microsoft.com/office/drawing/2014/main" id="{CCB3CB43-6596-4AF7-AEC4-92C7209C55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16">
                <a:extLst>
                  <a:ext uri="{FF2B5EF4-FFF2-40B4-BE49-F238E27FC236}">
                    <a16:creationId xmlns:a16="http://schemas.microsoft.com/office/drawing/2014/main" id="{971A3C95-0C5D-4C07-AE16-430DE0C698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7">
                <a:extLst>
                  <a:ext uri="{FF2B5EF4-FFF2-40B4-BE49-F238E27FC236}">
                    <a16:creationId xmlns:a16="http://schemas.microsoft.com/office/drawing/2014/main" id="{EE387180-B32B-4360-8600-576D98004C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18">
                <a:extLst>
                  <a:ext uri="{FF2B5EF4-FFF2-40B4-BE49-F238E27FC236}">
                    <a16:creationId xmlns:a16="http://schemas.microsoft.com/office/drawing/2014/main" id="{C63DDB00-13EF-497F-B60C-A9F6583BB3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9">
                <a:extLst>
                  <a:ext uri="{FF2B5EF4-FFF2-40B4-BE49-F238E27FC236}">
                    <a16:creationId xmlns:a16="http://schemas.microsoft.com/office/drawing/2014/main" id="{752CEE65-FE68-4F51-B129-AC5AB5F01D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20">
                <a:extLst>
                  <a:ext uri="{FF2B5EF4-FFF2-40B4-BE49-F238E27FC236}">
                    <a16:creationId xmlns:a16="http://schemas.microsoft.com/office/drawing/2014/main" id="{EF7100CD-3D31-4343-8406-F44562AC89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21">
                <a:extLst>
                  <a:ext uri="{FF2B5EF4-FFF2-40B4-BE49-F238E27FC236}">
                    <a16:creationId xmlns:a16="http://schemas.microsoft.com/office/drawing/2014/main" id="{6A8F921C-A561-4C08-BECE-62464DB021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22">
                <a:extLst>
                  <a:ext uri="{FF2B5EF4-FFF2-40B4-BE49-F238E27FC236}">
                    <a16:creationId xmlns:a16="http://schemas.microsoft.com/office/drawing/2014/main" id="{B045E8A9-33A7-485F-A6DB-F5C9267594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23">
                <a:extLst>
                  <a:ext uri="{FF2B5EF4-FFF2-40B4-BE49-F238E27FC236}">
                    <a16:creationId xmlns:a16="http://schemas.microsoft.com/office/drawing/2014/main" id="{025ABC15-DBCF-47D4-9E3E-4A00DC1EA8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92" name="Group 56">
              <a:extLst>
                <a:ext uri="{FF2B5EF4-FFF2-40B4-BE49-F238E27FC236}">
                  <a16:creationId xmlns:a16="http://schemas.microsoft.com/office/drawing/2014/main" id="{346ADA5A-3B9D-4113-A9ED-46F6DC1A841B}"/>
                </a:ext>
              </a:extLst>
            </p:cNvPr>
            <p:cNvGrpSpPr/>
            <p:nvPr/>
          </p:nvGrpSpPr>
          <p:grpSpPr>
            <a:xfrm rot="5400000">
              <a:off x="3618990" y="3784551"/>
              <a:ext cx="1539560" cy="171967"/>
              <a:chOff x="7746380" y="2949426"/>
              <a:chExt cx="2188691" cy="244475"/>
            </a:xfrm>
          </p:grpSpPr>
          <p:pic>
            <p:nvPicPr>
              <p:cNvPr id="704" name="Picture 14">
                <a:extLst>
                  <a:ext uri="{FF2B5EF4-FFF2-40B4-BE49-F238E27FC236}">
                    <a16:creationId xmlns:a16="http://schemas.microsoft.com/office/drawing/2014/main" id="{C8365009-41E5-40C0-A0FC-B8E0003238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15">
                <a:extLst>
                  <a:ext uri="{FF2B5EF4-FFF2-40B4-BE49-F238E27FC236}">
                    <a16:creationId xmlns:a16="http://schemas.microsoft.com/office/drawing/2014/main" id="{B7B62176-519C-4B15-8F90-3334947814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16">
                <a:extLst>
                  <a:ext uri="{FF2B5EF4-FFF2-40B4-BE49-F238E27FC236}">
                    <a16:creationId xmlns:a16="http://schemas.microsoft.com/office/drawing/2014/main" id="{59F156E7-3863-4129-98C6-7493A263FA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7">
                <a:extLst>
                  <a:ext uri="{FF2B5EF4-FFF2-40B4-BE49-F238E27FC236}">
                    <a16:creationId xmlns:a16="http://schemas.microsoft.com/office/drawing/2014/main" id="{D6A1F0E6-38E9-42C1-BBDE-55BC624D70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18">
                <a:extLst>
                  <a:ext uri="{FF2B5EF4-FFF2-40B4-BE49-F238E27FC236}">
                    <a16:creationId xmlns:a16="http://schemas.microsoft.com/office/drawing/2014/main" id="{E29C9438-364B-4B18-A447-184E597396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9">
                <a:extLst>
                  <a:ext uri="{FF2B5EF4-FFF2-40B4-BE49-F238E27FC236}">
                    <a16:creationId xmlns:a16="http://schemas.microsoft.com/office/drawing/2014/main" id="{6CF0C0C9-E580-4624-AAD5-9009B8558F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20">
                <a:extLst>
                  <a:ext uri="{FF2B5EF4-FFF2-40B4-BE49-F238E27FC236}">
                    <a16:creationId xmlns:a16="http://schemas.microsoft.com/office/drawing/2014/main" id="{77844B1D-CFC9-421A-892D-C0BCFF4A07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21">
                <a:extLst>
                  <a:ext uri="{FF2B5EF4-FFF2-40B4-BE49-F238E27FC236}">
                    <a16:creationId xmlns:a16="http://schemas.microsoft.com/office/drawing/2014/main" id="{64F26973-1679-4809-8FAD-057CBBBD27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22">
                <a:extLst>
                  <a:ext uri="{FF2B5EF4-FFF2-40B4-BE49-F238E27FC236}">
                    <a16:creationId xmlns:a16="http://schemas.microsoft.com/office/drawing/2014/main" id="{6F6700C1-F8B2-4F92-98F0-ADA142C478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23">
                <a:extLst>
                  <a:ext uri="{FF2B5EF4-FFF2-40B4-BE49-F238E27FC236}">
                    <a16:creationId xmlns:a16="http://schemas.microsoft.com/office/drawing/2014/main" id="{F9E9F3C5-0FEE-4E98-A54B-A4CBE8C241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93" name="Group 56">
              <a:extLst>
                <a:ext uri="{FF2B5EF4-FFF2-40B4-BE49-F238E27FC236}">
                  <a16:creationId xmlns:a16="http://schemas.microsoft.com/office/drawing/2014/main" id="{2E645413-23C7-4FCC-8A80-07BA00A33C41}"/>
                </a:ext>
              </a:extLst>
            </p:cNvPr>
            <p:cNvGrpSpPr/>
            <p:nvPr/>
          </p:nvGrpSpPr>
          <p:grpSpPr>
            <a:xfrm rot="5400000">
              <a:off x="3809781" y="3784551"/>
              <a:ext cx="1539560" cy="171967"/>
              <a:chOff x="7746380" y="2949426"/>
              <a:chExt cx="2188691" cy="244475"/>
            </a:xfrm>
          </p:grpSpPr>
          <p:pic>
            <p:nvPicPr>
              <p:cNvPr id="694" name="Picture 14">
                <a:extLst>
                  <a:ext uri="{FF2B5EF4-FFF2-40B4-BE49-F238E27FC236}">
                    <a16:creationId xmlns:a16="http://schemas.microsoft.com/office/drawing/2014/main" id="{DBC5D0FD-782C-4DFF-99D8-F232C3DE92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15">
                <a:extLst>
                  <a:ext uri="{FF2B5EF4-FFF2-40B4-BE49-F238E27FC236}">
                    <a16:creationId xmlns:a16="http://schemas.microsoft.com/office/drawing/2014/main" id="{5F210C75-B021-4341-926C-A48370159A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16">
                <a:extLst>
                  <a:ext uri="{FF2B5EF4-FFF2-40B4-BE49-F238E27FC236}">
                    <a16:creationId xmlns:a16="http://schemas.microsoft.com/office/drawing/2014/main" id="{44CCADF1-6317-4760-8F52-F89B2AC02A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17">
                <a:extLst>
                  <a:ext uri="{FF2B5EF4-FFF2-40B4-BE49-F238E27FC236}">
                    <a16:creationId xmlns:a16="http://schemas.microsoft.com/office/drawing/2014/main" id="{2B0A82B8-7161-4D27-B3EB-467A4AF265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18">
                <a:extLst>
                  <a:ext uri="{FF2B5EF4-FFF2-40B4-BE49-F238E27FC236}">
                    <a16:creationId xmlns:a16="http://schemas.microsoft.com/office/drawing/2014/main" id="{75C9D801-8B0A-4418-BE53-DE50D3FC70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9">
                <a:extLst>
                  <a:ext uri="{FF2B5EF4-FFF2-40B4-BE49-F238E27FC236}">
                    <a16:creationId xmlns:a16="http://schemas.microsoft.com/office/drawing/2014/main" id="{7355CD59-B5B2-4AE2-AC9E-D622FA74D8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20">
                <a:extLst>
                  <a:ext uri="{FF2B5EF4-FFF2-40B4-BE49-F238E27FC236}">
                    <a16:creationId xmlns:a16="http://schemas.microsoft.com/office/drawing/2014/main" id="{0F51C169-F70D-4578-87A0-864D41EF76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21">
                <a:extLst>
                  <a:ext uri="{FF2B5EF4-FFF2-40B4-BE49-F238E27FC236}">
                    <a16:creationId xmlns:a16="http://schemas.microsoft.com/office/drawing/2014/main" id="{6FC9C2E3-A253-41FE-8CD5-A0B8B8CA2F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22">
                <a:extLst>
                  <a:ext uri="{FF2B5EF4-FFF2-40B4-BE49-F238E27FC236}">
                    <a16:creationId xmlns:a16="http://schemas.microsoft.com/office/drawing/2014/main" id="{B9593A14-94B2-4BB9-B444-ADB74DCEF7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23">
                <a:extLst>
                  <a:ext uri="{FF2B5EF4-FFF2-40B4-BE49-F238E27FC236}">
                    <a16:creationId xmlns:a16="http://schemas.microsoft.com/office/drawing/2014/main" id="{D056AEF1-B027-4779-8AF0-54E9DD1F14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34" name="Group 733">
            <a:extLst>
              <a:ext uri="{FF2B5EF4-FFF2-40B4-BE49-F238E27FC236}">
                <a16:creationId xmlns:a16="http://schemas.microsoft.com/office/drawing/2014/main" id="{CEED19AC-E988-40A2-85D9-005AF95E0518}"/>
              </a:ext>
            </a:extLst>
          </p:cNvPr>
          <p:cNvGrpSpPr/>
          <p:nvPr/>
        </p:nvGrpSpPr>
        <p:grpSpPr>
          <a:xfrm>
            <a:off x="8771305" y="1476690"/>
            <a:ext cx="365334" cy="3153299"/>
            <a:chOff x="4300210" y="1487016"/>
            <a:chExt cx="365334" cy="3153299"/>
          </a:xfrm>
        </p:grpSpPr>
        <p:grpSp>
          <p:nvGrpSpPr>
            <p:cNvPr id="735" name="Group 56">
              <a:extLst>
                <a:ext uri="{FF2B5EF4-FFF2-40B4-BE49-F238E27FC236}">
                  <a16:creationId xmlns:a16="http://schemas.microsoft.com/office/drawing/2014/main" id="{104FC72D-2154-4AE0-B5F3-92FD8CCB9054}"/>
                </a:ext>
              </a:extLst>
            </p:cNvPr>
            <p:cNvGrpSpPr/>
            <p:nvPr/>
          </p:nvGrpSpPr>
          <p:grpSpPr>
            <a:xfrm rot="5400000">
              <a:off x="3616414" y="2170812"/>
              <a:ext cx="1539560" cy="171967"/>
              <a:chOff x="7746380" y="2949426"/>
              <a:chExt cx="2188691" cy="244475"/>
            </a:xfrm>
          </p:grpSpPr>
          <p:pic>
            <p:nvPicPr>
              <p:cNvPr id="769" name="Picture 14">
                <a:extLst>
                  <a:ext uri="{FF2B5EF4-FFF2-40B4-BE49-F238E27FC236}">
                    <a16:creationId xmlns:a16="http://schemas.microsoft.com/office/drawing/2014/main" id="{5615D36A-DD0E-4B5F-8A28-77E1473BE3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15">
                <a:extLst>
                  <a:ext uri="{FF2B5EF4-FFF2-40B4-BE49-F238E27FC236}">
                    <a16:creationId xmlns:a16="http://schemas.microsoft.com/office/drawing/2014/main" id="{AD72BD8B-3AB9-42E3-AAFF-D402B6E9B5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16">
                <a:extLst>
                  <a:ext uri="{FF2B5EF4-FFF2-40B4-BE49-F238E27FC236}">
                    <a16:creationId xmlns:a16="http://schemas.microsoft.com/office/drawing/2014/main" id="{D0D84EB5-47FC-41CC-9E69-91494EACED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17">
                <a:extLst>
                  <a:ext uri="{FF2B5EF4-FFF2-40B4-BE49-F238E27FC236}">
                    <a16:creationId xmlns:a16="http://schemas.microsoft.com/office/drawing/2014/main" id="{F9A00F80-69F7-4AAB-934C-2678965A16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3" name="Picture 18">
                <a:extLst>
                  <a:ext uri="{FF2B5EF4-FFF2-40B4-BE49-F238E27FC236}">
                    <a16:creationId xmlns:a16="http://schemas.microsoft.com/office/drawing/2014/main" id="{2F3E5B6F-26B5-4AD2-B702-4AB7E5E8EE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19">
                <a:extLst>
                  <a:ext uri="{FF2B5EF4-FFF2-40B4-BE49-F238E27FC236}">
                    <a16:creationId xmlns:a16="http://schemas.microsoft.com/office/drawing/2014/main" id="{99C1BEFA-ACA6-4B3C-9A3C-951BC692A3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20">
                <a:extLst>
                  <a:ext uri="{FF2B5EF4-FFF2-40B4-BE49-F238E27FC236}">
                    <a16:creationId xmlns:a16="http://schemas.microsoft.com/office/drawing/2014/main" id="{88B63578-AA9E-45AD-BAD1-F98F2CB1DD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6" name="Picture 21">
                <a:extLst>
                  <a:ext uri="{FF2B5EF4-FFF2-40B4-BE49-F238E27FC236}">
                    <a16:creationId xmlns:a16="http://schemas.microsoft.com/office/drawing/2014/main" id="{C85C1C18-60FF-4AF3-94E1-983B31CB10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22">
                <a:extLst>
                  <a:ext uri="{FF2B5EF4-FFF2-40B4-BE49-F238E27FC236}">
                    <a16:creationId xmlns:a16="http://schemas.microsoft.com/office/drawing/2014/main" id="{7E2CA2C1-08C8-4EE7-8474-A2A16217A2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23">
                <a:extLst>
                  <a:ext uri="{FF2B5EF4-FFF2-40B4-BE49-F238E27FC236}">
                    <a16:creationId xmlns:a16="http://schemas.microsoft.com/office/drawing/2014/main" id="{899F9ABD-F8A3-4BD3-B0B9-A8DA7F0230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36" name="Group 56">
              <a:extLst>
                <a:ext uri="{FF2B5EF4-FFF2-40B4-BE49-F238E27FC236}">
                  <a16:creationId xmlns:a16="http://schemas.microsoft.com/office/drawing/2014/main" id="{F5B529A7-7D88-4D6F-A498-BAB028FA10A1}"/>
                </a:ext>
              </a:extLst>
            </p:cNvPr>
            <p:cNvGrpSpPr/>
            <p:nvPr/>
          </p:nvGrpSpPr>
          <p:grpSpPr>
            <a:xfrm rot="5400000">
              <a:off x="3807205" y="2170812"/>
              <a:ext cx="1539560" cy="171967"/>
              <a:chOff x="7746380" y="2949426"/>
              <a:chExt cx="2188691" cy="244475"/>
            </a:xfrm>
          </p:grpSpPr>
          <p:pic>
            <p:nvPicPr>
              <p:cNvPr id="759" name="Picture 14">
                <a:extLst>
                  <a:ext uri="{FF2B5EF4-FFF2-40B4-BE49-F238E27FC236}">
                    <a16:creationId xmlns:a16="http://schemas.microsoft.com/office/drawing/2014/main" id="{A38A0E46-75B2-4D51-889E-EF97C76D47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15">
                <a:extLst>
                  <a:ext uri="{FF2B5EF4-FFF2-40B4-BE49-F238E27FC236}">
                    <a16:creationId xmlns:a16="http://schemas.microsoft.com/office/drawing/2014/main" id="{7BDF007E-1C69-4DC4-AB40-414D04AFA3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16">
                <a:extLst>
                  <a:ext uri="{FF2B5EF4-FFF2-40B4-BE49-F238E27FC236}">
                    <a16:creationId xmlns:a16="http://schemas.microsoft.com/office/drawing/2014/main" id="{5B45771E-4F56-4BB0-861C-6678F9F2DF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17">
                <a:extLst>
                  <a:ext uri="{FF2B5EF4-FFF2-40B4-BE49-F238E27FC236}">
                    <a16:creationId xmlns:a16="http://schemas.microsoft.com/office/drawing/2014/main" id="{2CE460C8-1D38-4791-A281-F3DF8EAA7F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3" name="Picture 18">
                <a:extLst>
                  <a:ext uri="{FF2B5EF4-FFF2-40B4-BE49-F238E27FC236}">
                    <a16:creationId xmlns:a16="http://schemas.microsoft.com/office/drawing/2014/main" id="{94FEC607-CB72-434C-AD8D-B1FCA12A25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4" name="Picture 19">
                <a:extLst>
                  <a:ext uri="{FF2B5EF4-FFF2-40B4-BE49-F238E27FC236}">
                    <a16:creationId xmlns:a16="http://schemas.microsoft.com/office/drawing/2014/main" id="{78F77414-0D18-4506-80B8-93CE0D304E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20">
                <a:extLst>
                  <a:ext uri="{FF2B5EF4-FFF2-40B4-BE49-F238E27FC236}">
                    <a16:creationId xmlns:a16="http://schemas.microsoft.com/office/drawing/2014/main" id="{C1AA40B1-531B-4482-8AB2-F1FBEC665A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6" name="Picture 21">
                <a:extLst>
                  <a:ext uri="{FF2B5EF4-FFF2-40B4-BE49-F238E27FC236}">
                    <a16:creationId xmlns:a16="http://schemas.microsoft.com/office/drawing/2014/main" id="{7BBE2364-17C6-469F-A577-8647207971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22">
                <a:extLst>
                  <a:ext uri="{FF2B5EF4-FFF2-40B4-BE49-F238E27FC236}">
                    <a16:creationId xmlns:a16="http://schemas.microsoft.com/office/drawing/2014/main" id="{D0832545-D524-44AA-B682-8C2F08DD66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23">
                <a:extLst>
                  <a:ext uri="{FF2B5EF4-FFF2-40B4-BE49-F238E27FC236}">
                    <a16:creationId xmlns:a16="http://schemas.microsoft.com/office/drawing/2014/main" id="{70BBB706-84A1-419B-9DF2-F7CA8DED62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37" name="Group 56">
              <a:extLst>
                <a:ext uri="{FF2B5EF4-FFF2-40B4-BE49-F238E27FC236}">
                  <a16:creationId xmlns:a16="http://schemas.microsoft.com/office/drawing/2014/main" id="{AF7CB0BA-7DAF-4C95-9541-3DB26BC134EA}"/>
                </a:ext>
              </a:extLst>
            </p:cNvPr>
            <p:cNvGrpSpPr/>
            <p:nvPr/>
          </p:nvGrpSpPr>
          <p:grpSpPr>
            <a:xfrm rot="5400000">
              <a:off x="3618990" y="3784551"/>
              <a:ext cx="1539560" cy="171967"/>
              <a:chOff x="7746380" y="2949426"/>
              <a:chExt cx="2188691" cy="244475"/>
            </a:xfrm>
          </p:grpSpPr>
          <p:pic>
            <p:nvPicPr>
              <p:cNvPr id="749" name="Picture 14">
                <a:extLst>
                  <a:ext uri="{FF2B5EF4-FFF2-40B4-BE49-F238E27FC236}">
                    <a16:creationId xmlns:a16="http://schemas.microsoft.com/office/drawing/2014/main" id="{38575D03-78D8-45EB-87AA-035A2BAB45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15">
                <a:extLst>
                  <a:ext uri="{FF2B5EF4-FFF2-40B4-BE49-F238E27FC236}">
                    <a16:creationId xmlns:a16="http://schemas.microsoft.com/office/drawing/2014/main" id="{1D0DFF2D-0775-4CF3-B0A5-1D277C316B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16">
                <a:extLst>
                  <a:ext uri="{FF2B5EF4-FFF2-40B4-BE49-F238E27FC236}">
                    <a16:creationId xmlns:a16="http://schemas.microsoft.com/office/drawing/2014/main" id="{9AAF33D2-5F72-431A-9259-363BCA99BF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17">
                <a:extLst>
                  <a:ext uri="{FF2B5EF4-FFF2-40B4-BE49-F238E27FC236}">
                    <a16:creationId xmlns:a16="http://schemas.microsoft.com/office/drawing/2014/main" id="{5697F95F-248E-49EA-8889-3A4646F640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18">
                <a:extLst>
                  <a:ext uri="{FF2B5EF4-FFF2-40B4-BE49-F238E27FC236}">
                    <a16:creationId xmlns:a16="http://schemas.microsoft.com/office/drawing/2014/main" id="{6A50BAD4-72E9-43FF-905C-DB9B78B6AD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19">
                <a:extLst>
                  <a:ext uri="{FF2B5EF4-FFF2-40B4-BE49-F238E27FC236}">
                    <a16:creationId xmlns:a16="http://schemas.microsoft.com/office/drawing/2014/main" id="{3F18749D-B2BC-49F5-94BD-5C19FC5E40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20">
                <a:extLst>
                  <a:ext uri="{FF2B5EF4-FFF2-40B4-BE49-F238E27FC236}">
                    <a16:creationId xmlns:a16="http://schemas.microsoft.com/office/drawing/2014/main" id="{7FCAD05E-8A07-4631-AA54-2717897DEF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21">
                <a:extLst>
                  <a:ext uri="{FF2B5EF4-FFF2-40B4-BE49-F238E27FC236}">
                    <a16:creationId xmlns:a16="http://schemas.microsoft.com/office/drawing/2014/main" id="{162BEB3C-BDEB-412C-A9C4-3ADB100CD1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22">
                <a:extLst>
                  <a:ext uri="{FF2B5EF4-FFF2-40B4-BE49-F238E27FC236}">
                    <a16:creationId xmlns:a16="http://schemas.microsoft.com/office/drawing/2014/main" id="{86136C11-9631-4BB3-8F66-D9D98E0402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23">
                <a:extLst>
                  <a:ext uri="{FF2B5EF4-FFF2-40B4-BE49-F238E27FC236}">
                    <a16:creationId xmlns:a16="http://schemas.microsoft.com/office/drawing/2014/main" id="{8D56902B-637C-4B7E-9A05-55649C03B2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38" name="Group 56">
              <a:extLst>
                <a:ext uri="{FF2B5EF4-FFF2-40B4-BE49-F238E27FC236}">
                  <a16:creationId xmlns:a16="http://schemas.microsoft.com/office/drawing/2014/main" id="{3C05E7B2-199F-41A8-9AFE-A8E9AEC1C323}"/>
                </a:ext>
              </a:extLst>
            </p:cNvPr>
            <p:cNvGrpSpPr/>
            <p:nvPr/>
          </p:nvGrpSpPr>
          <p:grpSpPr>
            <a:xfrm rot="5400000">
              <a:off x="3809781" y="3784551"/>
              <a:ext cx="1539560" cy="171967"/>
              <a:chOff x="7746380" y="2949426"/>
              <a:chExt cx="2188691" cy="244475"/>
            </a:xfrm>
          </p:grpSpPr>
          <p:pic>
            <p:nvPicPr>
              <p:cNvPr id="739" name="Picture 14">
                <a:extLst>
                  <a:ext uri="{FF2B5EF4-FFF2-40B4-BE49-F238E27FC236}">
                    <a16:creationId xmlns:a16="http://schemas.microsoft.com/office/drawing/2014/main" id="{B54500C9-6153-41C5-B9E7-730187FD78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15">
                <a:extLst>
                  <a:ext uri="{FF2B5EF4-FFF2-40B4-BE49-F238E27FC236}">
                    <a16:creationId xmlns:a16="http://schemas.microsoft.com/office/drawing/2014/main" id="{FFD4B428-BD14-41C1-8A59-6552C4F198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16">
                <a:extLst>
                  <a:ext uri="{FF2B5EF4-FFF2-40B4-BE49-F238E27FC236}">
                    <a16:creationId xmlns:a16="http://schemas.microsoft.com/office/drawing/2014/main" id="{1207E25D-290D-47C5-81A8-3DFC0BFBB9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17">
                <a:extLst>
                  <a:ext uri="{FF2B5EF4-FFF2-40B4-BE49-F238E27FC236}">
                    <a16:creationId xmlns:a16="http://schemas.microsoft.com/office/drawing/2014/main" id="{6F288054-0118-469E-BA0D-45B76583ED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18">
                <a:extLst>
                  <a:ext uri="{FF2B5EF4-FFF2-40B4-BE49-F238E27FC236}">
                    <a16:creationId xmlns:a16="http://schemas.microsoft.com/office/drawing/2014/main" id="{7F1CCC69-2899-4AB2-AF55-23A9976145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19">
                <a:extLst>
                  <a:ext uri="{FF2B5EF4-FFF2-40B4-BE49-F238E27FC236}">
                    <a16:creationId xmlns:a16="http://schemas.microsoft.com/office/drawing/2014/main" id="{B82676FE-6505-4FC3-9770-0D6890D7CA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20">
                <a:extLst>
                  <a:ext uri="{FF2B5EF4-FFF2-40B4-BE49-F238E27FC236}">
                    <a16:creationId xmlns:a16="http://schemas.microsoft.com/office/drawing/2014/main" id="{7D9EDDAE-4A9B-4F62-BCF2-54D9960308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21">
                <a:extLst>
                  <a:ext uri="{FF2B5EF4-FFF2-40B4-BE49-F238E27FC236}">
                    <a16:creationId xmlns:a16="http://schemas.microsoft.com/office/drawing/2014/main" id="{C0B2DAE0-82B9-4375-BFE6-20C179A575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22">
                <a:extLst>
                  <a:ext uri="{FF2B5EF4-FFF2-40B4-BE49-F238E27FC236}">
                    <a16:creationId xmlns:a16="http://schemas.microsoft.com/office/drawing/2014/main" id="{D933CB93-B233-4F97-A686-28C71961F0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23">
                <a:extLst>
                  <a:ext uri="{FF2B5EF4-FFF2-40B4-BE49-F238E27FC236}">
                    <a16:creationId xmlns:a16="http://schemas.microsoft.com/office/drawing/2014/main" id="{E38DE480-B0BB-4642-9111-7AC389D1E3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79" name="Group 778">
            <a:extLst>
              <a:ext uri="{FF2B5EF4-FFF2-40B4-BE49-F238E27FC236}">
                <a16:creationId xmlns:a16="http://schemas.microsoft.com/office/drawing/2014/main" id="{357B6017-9340-44EC-AF7C-928E67BA8687}"/>
              </a:ext>
            </a:extLst>
          </p:cNvPr>
          <p:cNvGrpSpPr/>
          <p:nvPr/>
        </p:nvGrpSpPr>
        <p:grpSpPr>
          <a:xfrm>
            <a:off x="9665734" y="1483461"/>
            <a:ext cx="365334" cy="3153299"/>
            <a:chOff x="4300210" y="1487016"/>
            <a:chExt cx="365334" cy="3153299"/>
          </a:xfrm>
        </p:grpSpPr>
        <p:grpSp>
          <p:nvGrpSpPr>
            <p:cNvPr id="780" name="Group 56">
              <a:extLst>
                <a:ext uri="{FF2B5EF4-FFF2-40B4-BE49-F238E27FC236}">
                  <a16:creationId xmlns:a16="http://schemas.microsoft.com/office/drawing/2014/main" id="{EC208917-07F7-4C7E-B9EA-E9FA30164545}"/>
                </a:ext>
              </a:extLst>
            </p:cNvPr>
            <p:cNvGrpSpPr/>
            <p:nvPr/>
          </p:nvGrpSpPr>
          <p:grpSpPr>
            <a:xfrm rot="5400000">
              <a:off x="3616414" y="2170812"/>
              <a:ext cx="1539560" cy="171967"/>
              <a:chOff x="7746380" y="2949426"/>
              <a:chExt cx="2188691" cy="244475"/>
            </a:xfrm>
          </p:grpSpPr>
          <p:pic>
            <p:nvPicPr>
              <p:cNvPr id="814" name="Picture 14">
                <a:extLst>
                  <a:ext uri="{FF2B5EF4-FFF2-40B4-BE49-F238E27FC236}">
                    <a16:creationId xmlns:a16="http://schemas.microsoft.com/office/drawing/2014/main" id="{D2212312-F33D-4D91-90E6-6333D2C4B9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15">
                <a:extLst>
                  <a:ext uri="{FF2B5EF4-FFF2-40B4-BE49-F238E27FC236}">
                    <a16:creationId xmlns:a16="http://schemas.microsoft.com/office/drawing/2014/main" id="{91EE1BA1-CB23-471C-8189-3C77E6DDE0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6" name="Picture 16">
                <a:extLst>
                  <a:ext uri="{FF2B5EF4-FFF2-40B4-BE49-F238E27FC236}">
                    <a16:creationId xmlns:a16="http://schemas.microsoft.com/office/drawing/2014/main" id="{BBE25EDE-8859-4DBB-A41F-AA1A1151F0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17">
                <a:extLst>
                  <a:ext uri="{FF2B5EF4-FFF2-40B4-BE49-F238E27FC236}">
                    <a16:creationId xmlns:a16="http://schemas.microsoft.com/office/drawing/2014/main" id="{81B10483-E972-445D-806A-594457B4F8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18">
                <a:extLst>
                  <a:ext uri="{FF2B5EF4-FFF2-40B4-BE49-F238E27FC236}">
                    <a16:creationId xmlns:a16="http://schemas.microsoft.com/office/drawing/2014/main" id="{F67EB138-B4B9-49E4-9416-15A197922A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19">
                <a:extLst>
                  <a:ext uri="{FF2B5EF4-FFF2-40B4-BE49-F238E27FC236}">
                    <a16:creationId xmlns:a16="http://schemas.microsoft.com/office/drawing/2014/main" id="{14896AA3-C1D0-4C3A-A382-E882EEB1BA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20">
                <a:extLst>
                  <a:ext uri="{FF2B5EF4-FFF2-40B4-BE49-F238E27FC236}">
                    <a16:creationId xmlns:a16="http://schemas.microsoft.com/office/drawing/2014/main" id="{B9D418C8-926B-4A42-81C7-E43EC6714D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21">
                <a:extLst>
                  <a:ext uri="{FF2B5EF4-FFF2-40B4-BE49-F238E27FC236}">
                    <a16:creationId xmlns:a16="http://schemas.microsoft.com/office/drawing/2014/main" id="{0DF6D3CC-B49B-4FBB-BE4B-EECAAEFCE5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22">
                <a:extLst>
                  <a:ext uri="{FF2B5EF4-FFF2-40B4-BE49-F238E27FC236}">
                    <a16:creationId xmlns:a16="http://schemas.microsoft.com/office/drawing/2014/main" id="{8DBE11BE-4808-45F0-ACC1-4BDC367973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3" name="Picture 23">
                <a:extLst>
                  <a:ext uri="{FF2B5EF4-FFF2-40B4-BE49-F238E27FC236}">
                    <a16:creationId xmlns:a16="http://schemas.microsoft.com/office/drawing/2014/main" id="{8FD1EA51-A608-44AA-B465-D57E439E12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81" name="Group 56">
              <a:extLst>
                <a:ext uri="{FF2B5EF4-FFF2-40B4-BE49-F238E27FC236}">
                  <a16:creationId xmlns:a16="http://schemas.microsoft.com/office/drawing/2014/main" id="{5FB39445-FCC6-462D-B739-A9ABFF0455C9}"/>
                </a:ext>
              </a:extLst>
            </p:cNvPr>
            <p:cNvGrpSpPr/>
            <p:nvPr/>
          </p:nvGrpSpPr>
          <p:grpSpPr>
            <a:xfrm rot="5400000">
              <a:off x="3807205" y="2170812"/>
              <a:ext cx="1539560" cy="171967"/>
              <a:chOff x="7746380" y="2949426"/>
              <a:chExt cx="2188691" cy="244475"/>
            </a:xfrm>
          </p:grpSpPr>
          <p:pic>
            <p:nvPicPr>
              <p:cNvPr id="804" name="Picture 14">
                <a:extLst>
                  <a:ext uri="{FF2B5EF4-FFF2-40B4-BE49-F238E27FC236}">
                    <a16:creationId xmlns:a16="http://schemas.microsoft.com/office/drawing/2014/main" id="{8E814091-B5C4-4A22-965E-1FABDC52D4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5" name="Picture 15">
                <a:extLst>
                  <a:ext uri="{FF2B5EF4-FFF2-40B4-BE49-F238E27FC236}">
                    <a16:creationId xmlns:a16="http://schemas.microsoft.com/office/drawing/2014/main" id="{0E703DD2-CB17-44E5-8AB5-0458B012CD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6" name="Picture 16">
                <a:extLst>
                  <a:ext uri="{FF2B5EF4-FFF2-40B4-BE49-F238E27FC236}">
                    <a16:creationId xmlns:a16="http://schemas.microsoft.com/office/drawing/2014/main" id="{D317A4BE-04C2-418F-82F8-E638BB4F46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7" name="Picture 17">
                <a:extLst>
                  <a:ext uri="{FF2B5EF4-FFF2-40B4-BE49-F238E27FC236}">
                    <a16:creationId xmlns:a16="http://schemas.microsoft.com/office/drawing/2014/main" id="{5181223E-09F5-409E-853A-6BCA41734F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8" name="Picture 18">
                <a:extLst>
                  <a:ext uri="{FF2B5EF4-FFF2-40B4-BE49-F238E27FC236}">
                    <a16:creationId xmlns:a16="http://schemas.microsoft.com/office/drawing/2014/main" id="{5FDCB3D4-AB95-4C9B-92D5-0B66C10BE1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9" name="Picture 19">
                <a:extLst>
                  <a:ext uri="{FF2B5EF4-FFF2-40B4-BE49-F238E27FC236}">
                    <a16:creationId xmlns:a16="http://schemas.microsoft.com/office/drawing/2014/main" id="{9E7446D2-3E0D-4A49-8DB2-ABC4F5D6D6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20">
                <a:extLst>
                  <a:ext uri="{FF2B5EF4-FFF2-40B4-BE49-F238E27FC236}">
                    <a16:creationId xmlns:a16="http://schemas.microsoft.com/office/drawing/2014/main" id="{FE966869-84A7-4347-954E-A7F02D5BA2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21">
                <a:extLst>
                  <a:ext uri="{FF2B5EF4-FFF2-40B4-BE49-F238E27FC236}">
                    <a16:creationId xmlns:a16="http://schemas.microsoft.com/office/drawing/2014/main" id="{5DC95DD5-6428-46CE-93F9-BB0C7B6D38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22">
                <a:extLst>
                  <a:ext uri="{FF2B5EF4-FFF2-40B4-BE49-F238E27FC236}">
                    <a16:creationId xmlns:a16="http://schemas.microsoft.com/office/drawing/2014/main" id="{0358960E-924A-4A0E-9D26-1A83C06DA8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3" name="Picture 23">
                <a:extLst>
                  <a:ext uri="{FF2B5EF4-FFF2-40B4-BE49-F238E27FC236}">
                    <a16:creationId xmlns:a16="http://schemas.microsoft.com/office/drawing/2014/main" id="{55670355-957F-4EC1-9406-A7F92D949F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82" name="Group 56">
              <a:extLst>
                <a:ext uri="{FF2B5EF4-FFF2-40B4-BE49-F238E27FC236}">
                  <a16:creationId xmlns:a16="http://schemas.microsoft.com/office/drawing/2014/main" id="{D778DD84-0251-4E84-9DE1-1B1A020DF5C6}"/>
                </a:ext>
              </a:extLst>
            </p:cNvPr>
            <p:cNvGrpSpPr/>
            <p:nvPr/>
          </p:nvGrpSpPr>
          <p:grpSpPr>
            <a:xfrm rot="5400000">
              <a:off x="3618990" y="3784551"/>
              <a:ext cx="1539560" cy="171967"/>
              <a:chOff x="7746380" y="2949426"/>
              <a:chExt cx="2188691" cy="244475"/>
            </a:xfrm>
          </p:grpSpPr>
          <p:pic>
            <p:nvPicPr>
              <p:cNvPr id="794" name="Picture 14">
                <a:extLst>
                  <a:ext uri="{FF2B5EF4-FFF2-40B4-BE49-F238E27FC236}">
                    <a16:creationId xmlns:a16="http://schemas.microsoft.com/office/drawing/2014/main" id="{2B0B5C8D-4137-49A2-A4A8-48011BA908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15">
                <a:extLst>
                  <a:ext uri="{FF2B5EF4-FFF2-40B4-BE49-F238E27FC236}">
                    <a16:creationId xmlns:a16="http://schemas.microsoft.com/office/drawing/2014/main" id="{FB6ED4F9-FA6F-4F3B-8014-ADCD9497E2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6" name="Picture 16">
                <a:extLst>
                  <a:ext uri="{FF2B5EF4-FFF2-40B4-BE49-F238E27FC236}">
                    <a16:creationId xmlns:a16="http://schemas.microsoft.com/office/drawing/2014/main" id="{25FB09F6-8045-468F-9B5D-B0C8E1D27C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17">
                <a:extLst>
                  <a:ext uri="{FF2B5EF4-FFF2-40B4-BE49-F238E27FC236}">
                    <a16:creationId xmlns:a16="http://schemas.microsoft.com/office/drawing/2014/main" id="{25F7B0DB-3F53-4B06-B9FE-6B6A3F4667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18">
                <a:extLst>
                  <a:ext uri="{FF2B5EF4-FFF2-40B4-BE49-F238E27FC236}">
                    <a16:creationId xmlns:a16="http://schemas.microsoft.com/office/drawing/2014/main" id="{8431B3D5-6598-48AA-AFAC-61DA25ABDE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9" name="Picture 19">
                <a:extLst>
                  <a:ext uri="{FF2B5EF4-FFF2-40B4-BE49-F238E27FC236}">
                    <a16:creationId xmlns:a16="http://schemas.microsoft.com/office/drawing/2014/main" id="{0D2984FB-6D87-41AE-A15A-2F200AC821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20">
                <a:extLst>
                  <a:ext uri="{FF2B5EF4-FFF2-40B4-BE49-F238E27FC236}">
                    <a16:creationId xmlns:a16="http://schemas.microsoft.com/office/drawing/2014/main" id="{7C848A17-8187-43FE-9F94-4D5A3B8620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21">
                <a:extLst>
                  <a:ext uri="{FF2B5EF4-FFF2-40B4-BE49-F238E27FC236}">
                    <a16:creationId xmlns:a16="http://schemas.microsoft.com/office/drawing/2014/main" id="{2D23F51A-E83D-4072-AF1F-6897E90B00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22">
                <a:extLst>
                  <a:ext uri="{FF2B5EF4-FFF2-40B4-BE49-F238E27FC236}">
                    <a16:creationId xmlns:a16="http://schemas.microsoft.com/office/drawing/2014/main" id="{F96871EF-BF0A-4680-8478-EE8AB1FDE2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3" name="Picture 23">
                <a:extLst>
                  <a:ext uri="{FF2B5EF4-FFF2-40B4-BE49-F238E27FC236}">
                    <a16:creationId xmlns:a16="http://schemas.microsoft.com/office/drawing/2014/main" id="{2540A681-BC85-4F31-9FC4-550FF8A5A6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83" name="Group 56">
              <a:extLst>
                <a:ext uri="{FF2B5EF4-FFF2-40B4-BE49-F238E27FC236}">
                  <a16:creationId xmlns:a16="http://schemas.microsoft.com/office/drawing/2014/main" id="{B69C1F92-9D17-4EC6-AF23-91C06FB26EC3}"/>
                </a:ext>
              </a:extLst>
            </p:cNvPr>
            <p:cNvGrpSpPr/>
            <p:nvPr/>
          </p:nvGrpSpPr>
          <p:grpSpPr>
            <a:xfrm rot="5400000">
              <a:off x="3809781" y="3784551"/>
              <a:ext cx="1539560" cy="171967"/>
              <a:chOff x="7746380" y="2949426"/>
              <a:chExt cx="2188691" cy="244475"/>
            </a:xfrm>
          </p:grpSpPr>
          <p:pic>
            <p:nvPicPr>
              <p:cNvPr id="784" name="Picture 14">
                <a:extLst>
                  <a:ext uri="{FF2B5EF4-FFF2-40B4-BE49-F238E27FC236}">
                    <a16:creationId xmlns:a16="http://schemas.microsoft.com/office/drawing/2014/main" id="{31772C50-2816-48A7-BA60-314E614D42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15">
                <a:extLst>
                  <a:ext uri="{FF2B5EF4-FFF2-40B4-BE49-F238E27FC236}">
                    <a16:creationId xmlns:a16="http://schemas.microsoft.com/office/drawing/2014/main" id="{1FB1E827-047A-43EE-BE33-593CF87DCB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6" name="Picture 16">
                <a:extLst>
                  <a:ext uri="{FF2B5EF4-FFF2-40B4-BE49-F238E27FC236}">
                    <a16:creationId xmlns:a16="http://schemas.microsoft.com/office/drawing/2014/main" id="{53957B52-851A-4268-8A95-64BC6FA1FE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17">
                <a:extLst>
                  <a:ext uri="{FF2B5EF4-FFF2-40B4-BE49-F238E27FC236}">
                    <a16:creationId xmlns:a16="http://schemas.microsoft.com/office/drawing/2014/main" id="{F5114893-2475-460D-9C88-E8D3239084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18">
                <a:extLst>
                  <a:ext uri="{FF2B5EF4-FFF2-40B4-BE49-F238E27FC236}">
                    <a16:creationId xmlns:a16="http://schemas.microsoft.com/office/drawing/2014/main" id="{BDBF8AEA-6E63-4AEC-A7A4-AD4A39D467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9" name="Picture 19">
                <a:extLst>
                  <a:ext uri="{FF2B5EF4-FFF2-40B4-BE49-F238E27FC236}">
                    <a16:creationId xmlns:a16="http://schemas.microsoft.com/office/drawing/2014/main" id="{B1929730-2A0F-405C-964D-85F9E10E57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20">
                <a:extLst>
                  <a:ext uri="{FF2B5EF4-FFF2-40B4-BE49-F238E27FC236}">
                    <a16:creationId xmlns:a16="http://schemas.microsoft.com/office/drawing/2014/main" id="{5003EC39-AC8A-4AAA-B3EE-F572FDD2C8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21">
                <a:extLst>
                  <a:ext uri="{FF2B5EF4-FFF2-40B4-BE49-F238E27FC236}">
                    <a16:creationId xmlns:a16="http://schemas.microsoft.com/office/drawing/2014/main" id="{21C7D77E-9E1A-4DAF-818D-E32B086B30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22">
                <a:extLst>
                  <a:ext uri="{FF2B5EF4-FFF2-40B4-BE49-F238E27FC236}">
                    <a16:creationId xmlns:a16="http://schemas.microsoft.com/office/drawing/2014/main" id="{CB3D671B-403E-4D62-A777-FD5EF8C3DD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3" name="Picture 23">
                <a:extLst>
                  <a:ext uri="{FF2B5EF4-FFF2-40B4-BE49-F238E27FC236}">
                    <a16:creationId xmlns:a16="http://schemas.microsoft.com/office/drawing/2014/main" id="{755F0255-57D0-4C40-9A86-90D189F6DD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24" name="Group 823">
            <a:extLst>
              <a:ext uri="{FF2B5EF4-FFF2-40B4-BE49-F238E27FC236}">
                <a16:creationId xmlns:a16="http://schemas.microsoft.com/office/drawing/2014/main" id="{DE61B217-945F-4C47-9E03-BC2BA8E53D27}"/>
              </a:ext>
            </a:extLst>
          </p:cNvPr>
          <p:cNvGrpSpPr/>
          <p:nvPr/>
        </p:nvGrpSpPr>
        <p:grpSpPr>
          <a:xfrm>
            <a:off x="10558877" y="1478951"/>
            <a:ext cx="365334" cy="3153299"/>
            <a:chOff x="4300210" y="1487016"/>
            <a:chExt cx="365334" cy="3153299"/>
          </a:xfrm>
        </p:grpSpPr>
        <p:grpSp>
          <p:nvGrpSpPr>
            <p:cNvPr id="825" name="Group 56">
              <a:extLst>
                <a:ext uri="{FF2B5EF4-FFF2-40B4-BE49-F238E27FC236}">
                  <a16:creationId xmlns:a16="http://schemas.microsoft.com/office/drawing/2014/main" id="{3A3FA59A-0061-441E-B38A-0427596D5431}"/>
                </a:ext>
              </a:extLst>
            </p:cNvPr>
            <p:cNvGrpSpPr/>
            <p:nvPr/>
          </p:nvGrpSpPr>
          <p:grpSpPr>
            <a:xfrm rot="5400000">
              <a:off x="3616414" y="2170812"/>
              <a:ext cx="1539560" cy="171967"/>
              <a:chOff x="7746380" y="2949426"/>
              <a:chExt cx="2188691" cy="244475"/>
            </a:xfrm>
          </p:grpSpPr>
          <p:pic>
            <p:nvPicPr>
              <p:cNvPr id="859" name="Picture 14">
                <a:extLst>
                  <a:ext uri="{FF2B5EF4-FFF2-40B4-BE49-F238E27FC236}">
                    <a16:creationId xmlns:a16="http://schemas.microsoft.com/office/drawing/2014/main" id="{4BF9FF9B-514C-49A7-8798-C690A0C6D0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" name="Picture 15">
                <a:extLst>
                  <a:ext uri="{FF2B5EF4-FFF2-40B4-BE49-F238E27FC236}">
                    <a16:creationId xmlns:a16="http://schemas.microsoft.com/office/drawing/2014/main" id="{53875C8B-9FE0-46BA-8865-CC06B305CE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" name="Picture 16">
                <a:extLst>
                  <a:ext uri="{FF2B5EF4-FFF2-40B4-BE49-F238E27FC236}">
                    <a16:creationId xmlns:a16="http://schemas.microsoft.com/office/drawing/2014/main" id="{4D943938-C406-4606-A779-2E8BBB6DAB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17">
                <a:extLst>
                  <a:ext uri="{FF2B5EF4-FFF2-40B4-BE49-F238E27FC236}">
                    <a16:creationId xmlns:a16="http://schemas.microsoft.com/office/drawing/2014/main" id="{BBA5A4F5-BC37-4074-BC45-9039CF91A5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" name="Picture 18">
                <a:extLst>
                  <a:ext uri="{FF2B5EF4-FFF2-40B4-BE49-F238E27FC236}">
                    <a16:creationId xmlns:a16="http://schemas.microsoft.com/office/drawing/2014/main" id="{DB9E8AFD-4AFC-4519-BFE2-DDD6B822D7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" name="Picture 19">
                <a:extLst>
                  <a:ext uri="{FF2B5EF4-FFF2-40B4-BE49-F238E27FC236}">
                    <a16:creationId xmlns:a16="http://schemas.microsoft.com/office/drawing/2014/main" id="{FB595EDF-1EF3-4DE3-BE28-61BC085531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" name="Picture 20">
                <a:extLst>
                  <a:ext uri="{FF2B5EF4-FFF2-40B4-BE49-F238E27FC236}">
                    <a16:creationId xmlns:a16="http://schemas.microsoft.com/office/drawing/2014/main" id="{59B48F30-EF8D-4109-A405-26A8EC380F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6" name="Picture 21">
                <a:extLst>
                  <a:ext uri="{FF2B5EF4-FFF2-40B4-BE49-F238E27FC236}">
                    <a16:creationId xmlns:a16="http://schemas.microsoft.com/office/drawing/2014/main" id="{19E7504D-32E7-49FB-B142-322266B75E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" name="Picture 22">
                <a:extLst>
                  <a:ext uri="{FF2B5EF4-FFF2-40B4-BE49-F238E27FC236}">
                    <a16:creationId xmlns:a16="http://schemas.microsoft.com/office/drawing/2014/main" id="{7E20BABE-9DBE-4F19-B9E1-E0848704D4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8" name="Picture 23">
                <a:extLst>
                  <a:ext uri="{FF2B5EF4-FFF2-40B4-BE49-F238E27FC236}">
                    <a16:creationId xmlns:a16="http://schemas.microsoft.com/office/drawing/2014/main" id="{68A7EE7D-6453-4791-A097-0CE1074F7D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6" name="Group 56">
              <a:extLst>
                <a:ext uri="{FF2B5EF4-FFF2-40B4-BE49-F238E27FC236}">
                  <a16:creationId xmlns:a16="http://schemas.microsoft.com/office/drawing/2014/main" id="{E2751870-586A-4944-A051-5AF8EA100BDC}"/>
                </a:ext>
              </a:extLst>
            </p:cNvPr>
            <p:cNvGrpSpPr/>
            <p:nvPr/>
          </p:nvGrpSpPr>
          <p:grpSpPr>
            <a:xfrm rot="5400000">
              <a:off x="3807205" y="2170812"/>
              <a:ext cx="1539560" cy="171967"/>
              <a:chOff x="7746380" y="2949426"/>
              <a:chExt cx="2188691" cy="244475"/>
            </a:xfrm>
          </p:grpSpPr>
          <p:pic>
            <p:nvPicPr>
              <p:cNvPr id="849" name="Picture 14">
                <a:extLst>
                  <a:ext uri="{FF2B5EF4-FFF2-40B4-BE49-F238E27FC236}">
                    <a16:creationId xmlns:a16="http://schemas.microsoft.com/office/drawing/2014/main" id="{02BE691E-B504-49F8-8381-8EE1D754BC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15">
                <a:extLst>
                  <a:ext uri="{FF2B5EF4-FFF2-40B4-BE49-F238E27FC236}">
                    <a16:creationId xmlns:a16="http://schemas.microsoft.com/office/drawing/2014/main" id="{1BE3B99E-3F7A-405E-9C88-1C8F83E935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16">
                <a:extLst>
                  <a:ext uri="{FF2B5EF4-FFF2-40B4-BE49-F238E27FC236}">
                    <a16:creationId xmlns:a16="http://schemas.microsoft.com/office/drawing/2014/main" id="{54AD95B0-7013-43F3-8DDB-09D4E119B6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17">
                <a:extLst>
                  <a:ext uri="{FF2B5EF4-FFF2-40B4-BE49-F238E27FC236}">
                    <a16:creationId xmlns:a16="http://schemas.microsoft.com/office/drawing/2014/main" id="{6C4D4637-5CD5-4C95-94DD-E7B2D9476E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" name="Picture 18">
                <a:extLst>
                  <a:ext uri="{FF2B5EF4-FFF2-40B4-BE49-F238E27FC236}">
                    <a16:creationId xmlns:a16="http://schemas.microsoft.com/office/drawing/2014/main" id="{A996FEFD-3FC4-4D0B-95D8-DBA939D9FB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19">
                <a:extLst>
                  <a:ext uri="{FF2B5EF4-FFF2-40B4-BE49-F238E27FC236}">
                    <a16:creationId xmlns:a16="http://schemas.microsoft.com/office/drawing/2014/main" id="{7595AB69-507A-4491-A70A-C18E52F75F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20">
                <a:extLst>
                  <a:ext uri="{FF2B5EF4-FFF2-40B4-BE49-F238E27FC236}">
                    <a16:creationId xmlns:a16="http://schemas.microsoft.com/office/drawing/2014/main" id="{7C1B6BAB-081A-4351-8821-889D60AF13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6" name="Picture 21">
                <a:extLst>
                  <a:ext uri="{FF2B5EF4-FFF2-40B4-BE49-F238E27FC236}">
                    <a16:creationId xmlns:a16="http://schemas.microsoft.com/office/drawing/2014/main" id="{A54CE0EF-5369-41DE-915A-D5CB64DAC9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22">
                <a:extLst>
                  <a:ext uri="{FF2B5EF4-FFF2-40B4-BE49-F238E27FC236}">
                    <a16:creationId xmlns:a16="http://schemas.microsoft.com/office/drawing/2014/main" id="{3056335C-8998-41A9-A506-00859CF447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23">
                <a:extLst>
                  <a:ext uri="{FF2B5EF4-FFF2-40B4-BE49-F238E27FC236}">
                    <a16:creationId xmlns:a16="http://schemas.microsoft.com/office/drawing/2014/main" id="{2D086A17-714D-4535-989F-BF0962C3C5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7" name="Group 56">
              <a:extLst>
                <a:ext uri="{FF2B5EF4-FFF2-40B4-BE49-F238E27FC236}">
                  <a16:creationId xmlns:a16="http://schemas.microsoft.com/office/drawing/2014/main" id="{BCC21AEE-31A5-40F4-B7B4-7478407DC8DF}"/>
                </a:ext>
              </a:extLst>
            </p:cNvPr>
            <p:cNvGrpSpPr/>
            <p:nvPr/>
          </p:nvGrpSpPr>
          <p:grpSpPr>
            <a:xfrm rot="5400000">
              <a:off x="3618990" y="3784551"/>
              <a:ext cx="1539560" cy="171967"/>
              <a:chOff x="7746380" y="2949426"/>
              <a:chExt cx="2188691" cy="244475"/>
            </a:xfrm>
          </p:grpSpPr>
          <p:pic>
            <p:nvPicPr>
              <p:cNvPr id="839" name="Picture 14">
                <a:extLst>
                  <a:ext uri="{FF2B5EF4-FFF2-40B4-BE49-F238E27FC236}">
                    <a16:creationId xmlns:a16="http://schemas.microsoft.com/office/drawing/2014/main" id="{F0091DC1-E36E-4ED5-A36C-E866B55DC7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15">
                <a:extLst>
                  <a:ext uri="{FF2B5EF4-FFF2-40B4-BE49-F238E27FC236}">
                    <a16:creationId xmlns:a16="http://schemas.microsoft.com/office/drawing/2014/main" id="{9FF2502B-B3F0-4ED6-AFE6-99607184A9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16">
                <a:extLst>
                  <a:ext uri="{FF2B5EF4-FFF2-40B4-BE49-F238E27FC236}">
                    <a16:creationId xmlns:a16="http://schemas.microsoft.com/office/drawing/2014/main" id="{7A155DD6-7428-4731-9899-3B2F596257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17">
                <a:extLst>
                  <a:ext uri="{FF2B5EF4-FFF2-40B4-BE49-F238E27FC236}">
                    <a16:creationId xmlns:a16="http://schemas.microsoft.com/office/drawing/2014/main" id="{A79F429C-F753-46BA-A1E5-4866EEC79F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" name="Picture 18">
                <a:extLst>
                  <a:ext uri="{FF2B5EF4-FFF2-40B4-BE49-F238E27FC236}">
                    <a16:creationId xmlns:a16="http://schemas.microsoft.com/office/drawing/2014/main" id="{218B0096-C19A-42D0-AD7A-95F17FE785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19">
                <a:extLst>
                  <a:ext uri="{FF2B5EF4-FFF2-40B4-BE49-F238E27FC236}">
                    <a16:creationId xmlns:a16="http://schemas.microsoft.com/office/drawing/2014/main" id="{1E266048-D367-4A68-8E0F-C6BC2915E2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20">
                <a:extLst>
                  <a:ext uri="{FF2B5EF4-FFF2-40B4-BE49-F238E27FC236}">
                    <a16:creationId xmlns:a16="http://schemas.microsoft.com/office/drawing/2014/main" id="{6E779E3A-B896-46C7-A753-20063E7551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6" name="Picture 21">
                <a:extLst>
                  <a:ext uri="{FF2B5EF4-FFF2-40B4-BE49-F238E27FC236}">
                    <a16:creationId xmlns:a16="http://schemas.microsoft.com/office/drawing/2014/main" id="{AF6B38ED-1A2A-4868-A91E-25F3EFEA9E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22">
                <a:extLst>
                  <a:ext uri="{FF2B5EF4-FFF2-40B4-BE49-F238E27FC236}">
                    <a16:creationId xmlns:a16="http://schemas.microsoft.com/office/drawing/2014/main" id="{5CAC43A2-0966-43A4-94A1-9F6716D5C0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23">
                <a:extLst>
                  <a:ext uri="{FF2B5EF4-FFF2-40B4-BE49-F238E27FC236}">
                    <a16:creationId xmlns:a16="http://schemas.microsoft.com/office/drawing/2014/main" id="{09898267-200D-4C12-9D27-1CC06A3CE7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8" name="Group 56">
              <a:extLst>
                <a:ext uri="{FF2B5EF4-FFF2-40B4-BE49-F238E27FC236}">
                  <a16:creationId xmlns:a16="http://schemas.microsoft.com/office/drawing/2014/main" id="{B405AF89-6B82-460E-B0D3-E78C772A6BDC}"/>
                </a:ext>
              </a:extLst>
            </p:cNvPr>
            <p:cNvGrpSpPr/>
            <p:nvPr/>
          </p:nvGrpSpPr>
          <p:grpSpPr>
            <a:xfrm rot="5400000">
              <a:off x="3809781" y="3784551"/>
              <a:ext cx="1539560" cy="171967"/>
              <a:chOff x="7746380" y="2949426"/>
              <a:chExt cx="2188691" cy="244475"/>
            </a:xfrm>
          </p:grpSpPr>
          <p:pic>
            <p:nvPicPr>
              <p:cNvPr id="829" name="Picture 14">
                <a:extLst>
                  <a:ext uri="{FF2B5EF4-FFF2-40B4-BE49-F238E27FC236}">
                    <a16:creationId xmlns:a16="http://schemas.microsoft.com/office/drawing/2014/main" id="{B22C440C-9CB0-4826-AB10-4E25A74A00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" name="Picture 15">
                <a:extLst>
                  <a:ext uri="{FF2B5EF4-FFF2-40B4-BE49-F238E27FC236}">
                    <a16:creationId xmlns:a16="http://schemas.microsoft.com/office/drawing/2014/main" id="{438C6126-43A5-4396-8CD3-A1E28AC718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16">
                <a:extLst>
                  <a:ext uri="{FF2B5EF4-FFF2-40B4-BE49-F238E27FC236}">
                    <a16:creationId xmlns:a16="http://schemas.microsoft.com/office/drawing/2014/main" id="{D4677143-14CA-42C1-87FA-B0BFACEE6E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17">
                <a:extLst>
                  <a:ext uri="{FF2B5EF4-FFF2-40B4-BE49-F238E27FC236}">
                    <a16:creationId xmlns:a16="http://schemas.microsoft.com/office/drawing/2014/main" id="{3570EB1F-CFDC-4C06-B3BD-8B12BDEFB2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" name="Picture 18">
                <a:extLst>
                  <a:ext uri="{FF2B5EF4-FFF2-40B4-BE49-F238E27FC236}">
                    <a16:creationId xmlns:a16="http://schemas.microsoft.com/office/drawing/2014/main" id="{A57F2E1B-7206-4ED3-9D1C-27F37AFD2E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19">
                <a:extLst>
                  <a:ext uri="{FF2B5EF4-FFF2-40B4-BE49-F238E27FC236}">
                    <a16:creationId xmlns:a16="http://schemas.microsoft.com/office/drawing/2014/main" id="{8DC077A7-84CE-43E6-A5A1-BB709B1483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20">
                <a:extLst>
                  <a:ext uri="{FF2B5EF4-FFF2-40B4-BE49-F238E27FC236}">
                    <a16:creationId xmlns:a16="http://schemas.microsoft.com/office/drawing/2014/main" id="{33DD7829-F668-4D93-B959-DA20A4177E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6" name="Picture 21">
                <a:extLst>
                  <a:ext uri="{FF2B5EF4-FFF2-40B4-BE49-F238E27FC236}">
                    <a16:creationId xmlns:a16="http://schemas.microsoft.com/office/drawing/2014/main" id="{F59493AF-3626-4226-9675-EBEA00F8D6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22">
                <a:extLst>
                  <a:ext uri="{FF2B5EF4-FFF2-40B4-BE49-F238E27FC236}">
                    <a16:creationId xmlns:a16="http://schemas.microsoft.com/office/drawing/2014/main" id="{357D7BC1-2A69-4CBB-BD95-7BCF7A5182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23">
                <a:extLst>
                  <a:ext uri="{FF2B5EF4-FFF2-40B4-BE49-F238E27FC236}">
                    <a16:creationId xmlns:a16="http://schemas.microsoft.com/office/drawing/2014/main" id="{4F373B79-1288-4FA8-8DE6-6FE6EC1222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32332101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4.07407E-6 L 0.01927 -0.03796 C 0.02331 -0.04629 0.0293 -0.05046 0.03581 -0.05046 C 0.04297 -0.05046 0.04883 -0.04629 0.05286 -0.03796 L 0.07253 -4.07407E-6 " pathEditMode="relative" rAng="0" ptsTypes="AAAAA">
                                      <p:cBhvr>
                                        <p:cTn id="14" dur="10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4.07407E-6 L 0.0918 -0.03773 C 0.09596 -0.04606 0.10221 -0.05046 0.10846 -0.05046 C 0.11589 -0.05046 0.12174 -0.04606 0.12578 -0.03773 L 0.14583 -4.07407E-6 " pathEditMode="relative" rAng="0" ptsTypes="AAAAA">
                                      <p:cBhvr>
                                        <p:cTn id="29" dur="10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4.07407E-6 L 0.16575 -0.03819 C 0.17005 -0.04629 0.1763 -0.05046 0.18281 -0.05046 C 0.19036 -0.05046 0.19635 -0.04629 0.20052 -0.03819 L 0.2207 -4.07407E-6 " pathEditMode="relative" rAng="0" ptsTypes="AAAAA">
                                      <p:cBhvr>
                                        <p:cTn id="44" dur="10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"/>
                            </p:stCondLst>
                            <p:childTnLst>
                              <p:par>
                                <p:cTn id="5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4.07407E-6 L 0.2401 -0.03842 C 0.24401 -0.04699 0.25026 -0.05115 0.25677 -0.05115 C 0.26419 -0.05115 0.27005 -0.04699 0.27396 -0.03842 L 0.29388 -4.07407E-6 " pathEditMode="relative" rAng="0" ptsTypes="AAAAA">
                                      <p:cBhvr>
                                        <p:cTn id="59" dur="10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4.07407E-6 L 0.31341 -0.03842 C 0.31745 -0.04722 0.3237 -0.05115 0.33008 -0.05115 C 0.33737 -0.05115 0.34336 -0.04722 0.3474 -0.03842 L 0.36719 -4.07407E-6 " pathEditMode="relative" rAng="0" ptsTypes="AAAAA">
                                      <p:cBhvr>
                                        <p:cTn id="74" dur="10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000"/>
                            </p:stCondLst>
                            <p:childTnLst>
                              <p:par>
                                <p:cTn id="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500"/>
                            </p:stCondLst>
                            <p:childTnLst>
                              <p:par>
                                <p:cTn id="8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6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4.07407E-6 L 0.38672 -0.0375 C 0.39075 -0.04583 0.39687 -0.05023 0.40339 -0.05023 C 0.41068 -0.05023 0.41654 -0.04583 0.42057 -0.0375 L 0.44036 -4.07407E-6 " pathEditMode="relative" rAng="0" ptsTypes="AAAAA">
                                      <p:cBhvr>
                                        <p:cTn id="89" dur="10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00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1500"/>
                            </p:stCondLst>
                            <p:childTnLst>
                              <p:par>
                                <p:cTn id="9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4.07407E-6 L 0.4599 -0.03819 C 0.46393 -0.04676 0.47005 -0.05115 0.47656 -0.05115 C 0.48385 -0.05115 0.48971 -0.04676 0.49375 -0.03819 L 0.51354 -4.07407E-6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500"/>
                            </p:stCondLst>
                            <p:childTnLst>
                              <p:par>
                                <p:cTn id="1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4.07407E-6 L 0.53307 -0.0375 C 0.53724 -0.04583 0.54336 -0.05023 0.54974 -0.05023 C 0.55716 -0.05023 0.56302 -0.04583 0.56706 -0.0375 L 0.58685 -4.07407E-6 " pathEditMode="relative" rAng="0" ptsTypes="AAAAA">
                                      <p:cBhvr>
                                        <p:cTn id="119" dur="10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000"/>
                            </p:stCondLst>
                            <p:childTnLst>
                              <p:par>
                                <p:cTn id="1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500"/>
                            </p:stCondLst>
                            <p:childTnLst>
                              <p:par>
                                <p:cTn id="1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8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0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3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6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9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2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5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8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1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7" grpId="0" animBg="1"/>
      <p:bldP spid="238" grpId="0" animBg="1"/>
      <p:bldP spid="245" grpId="0" animBg="1"/>
      <p:bldP spid="251" grpId="0" animBg="1"/>
      <p:bldP spid="257" grpId="0" animBg="1"/>
      <p:bldP spid="263" grpId="0" animBg="1"/>
      <p:bldP spid="269" grpId="0" animBg="1"/>
      <p:bldP spid="280" grpId="0" animBg="1"/>
      <p:bldP spid="286" grpId="0" animBg="1"/>
      <p:bldP spid="286" grpId="1" animBg="1"/>
      <p:bldP spid="286" grpId="2" animBg="1"/>
      <p:bldP spid="286" grpId="3" animBg="1"/>
      <p:bldP spid="286" grpId="4" animBg="1"/>
      <p:bldP spid="286" grpId="5" animBg="1"/>
      <p:bldP spid="286" grpId="6" animBg="1"/>
      <p:bldP spid="286" grpId="7" animBg="1"/>
      <p:bldP spid="286" grpId="8" animBg="1"/>
      <p:bldP spid="287" grpId="0" animBg="1"/>
      <p:bldP spid="287" grpId="1" animBg="1"/>
      <p:bldP spid="288" grpId="0" animBg="1"/>
      <p:bldP spid="288" grpId="1" animBg="1"/>
      <p:bldP spid="311" grpId="0" animBg="1"/>
      <p:bldP spid="311" grpId="1" animBg="1"/>
      <p:bldP spid="312" grpId="0" animBg="1"/>
      <p:bldP spid="312" grpId="1" animBg="1"/>
      <p:bldP spid="313" grpId="0" animBg="1"/>
      <p:bldP spid="313" grpId="1" animBg="1"/>
      <p:bldP spid="314" grpId="0" animBg="1"/>
      <p:bldP spid="314" grpId="1" animBg="1"/>
      <p:bldP spid="315" grpId="0" animBg="1"/>
      <p:bldP spid="315" grpId="1" animBg="1"/>
      <p:bldP spid="343" grpId="0" animBg="1"/>
      <p:bldP spid="343" grpId="1" animBg="1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8501FCDA-D977-4FFF-A7C8-F0FE252678CD}"/>
              </a:ext>
            </a:extLst>
          </p:cNvPr>
          <p:cNvGrpSpPr/>
          <p:nvPr/>
        </p:nvGrpSpPr>
        <p:grpSpPr>
          <a:xfrm>
            <a:off x="170848" y="500015"/>
            <a:ext cx="3068467" cy="817087"/>
            <a:chOff x="255525" y="372323"/>
            <a:chExt cx="2809883" cy="1134018"/>
          </a:xfrm>
        </p:grpSpPr>
        <p:sp>
          <p:nvSpPr>
            <p:cNvPr id="190" name="Rectangle: Rounded Corners 189">
              <a:extLst>
                <a:ext uri="{FF2B5EF4-FFF2-40B4-BE49-F238E27FC236}">
                  <a16:creationId xmlns:a16="http://schemas.microsoft.com/office/drawing/2014/main" id="{0EE348C0-C378-450F-B6CC-6FC32B20971C}"/>
                </a:ext>
              </a:extLst>
            </p:cNvPr>
            <p:cNvSpPr/>
            <p:nvPr/>
          </p:nvSpPr>
          <p:spPr>
            <a:xfrm>
              <a:off x="255525" y="372323"/>
              <a:ext cx="280988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25EE6BBB-BC16-4E49-BA65-31F537173AA2}"/>
                </a:ext>
              </a:extLst>
            </p:cNvPr>
            <p:cNvSpPr txBox="1"/>
            <p:nvPr/>
          </p:nvSpPr>
          <p:spPr>
            <a:xfrm>
              <a:off x="308455" y="485388"/>
              <a:ext cx="158711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 x 20 = </a:t>
              </a:r>
            </a:p>
          </p:txBody>
        </p:sp>
      </p:grpSp>
      <p:sp>
        <p:nvSpPr>
          <p:cNvPr id="192" name="Rectangle 191">
            <a:extLst>
              <a:ext uri="{FF2B5EF4-FFF2-40B4-BE49-F238E27FC236}">
                <a16:creationId xmlns:a16="http://schemas.microsoft.com/office/drawing/2014/main" id="{A4504469-D29A-45B7-B5BA-53D6EE44562B}"/>
              </a:ext>
            </a:extLst>
          </p:cNvPr>
          <p:cNvSpPr/>
          <p:nvPr/>
        </p:nvSpPr>
        <p:spPr>
          <a:xfrm>
            <a:off x="1909328" y="623029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9BA8FA2F-E23B-4D68-BE05-4383E14865A0}"/>
              </a:ext>
            </a:extLst>
          </p:cNvPr>
          <p:cNvSpPr txBox="1"/>
          <p:nvPr/>
        </p:nvSpPr>
        <p:spPr>
          <a:xfrm>
            <a:off x="1944444" y="600838"/>
            <a:ext cx="116767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180</a:t>
            </a:r>
          </a:p>
        </p:txBody>
      </p:sp>
      <p:grpSp>
        <p:nvGrpSpPr>
          <p:cNvPr id="194" name="Group 193">
            <a:extLst>
              <a:ext uri="{FF2B5EF4-FFF2-40B4-BE49-F238E27FC236}">
                <a16:creationId xmlns:a16="http://schemas.microsoft.com/office/drawing/2014/main" id="{27397504-5054-4255-AB6C-978CDAC6DBDF}"/>
              </a:ext>
            </a:extLst>
          </p:cNvPr>
          <p:cNvGrpSpPr/>
          <p:nvPr/>
        </p:nvGrpSpPr>
        <p:grpSpPr>
          <a:xfrm>
            <a:off x="3421197" y="925169"/>
            <a:ext cx="314510" cy="492950"/>
            <a:chOff x="3884378" y="928777"/>
            <a:chExt cx="314510" cy="492950"/>
          </a:xfrm>
        </p:grpSpPr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21B45051-6B11-4584-8CFE-58A28735B103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E71AD60D-2360-486F-94A7-C362048903BB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B00B0EB2-1958-49F9-B39C-E68969094876}"/>
              </a:ext>
            </a:extLst>
          </p:cNvPr>
          <p:cNvGrpSpPr/>
          <p:nvPr/>
        </p:nvGrpSpPr>
        <p:grpSpPr>
          <a:xfrm>
            <a:off x="4252661" y="922416"/>
            <a:ext cx="442722" cy="494964"/>
            <a:chOff x="6944358" y="926763"/>
            <a:chExt cx="442722" cy="494964"/>
          </a:xfrm>
        </p:grpSpPr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ABE482CB-0663-49F1-95A4-7CBE44FAF34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9" name="Group 198">
              <a:extLst>
                <a:ext uri="{FF2B5EF4-FFF2-40B4-BE49-F238E27FC236}">
                  <a16:creationId xmlns:a16="http://schemas.microsoft.com/office/drawing/2014/main" id="{E5DBAFBF-9121-4E61-A29B-C8DFFAFED7EC}"/>
                </a:ext>
              </a:extLst>
            </p:cNvPr>
            <p:cNvGrpSpPr/>
            <p:nvPr/>
          </p:nvGrpSpPr>
          <p:grpSpPr>
            <a:xfrm>
              <a:off x="6944358" y="928608"/>
              <a:ext cx="442722" cy="493119"/>
              <a:chOff x="6944358" y="928608"/>
              <a:chExt cx="442722" cy="493119"/>
            </a:xfrm>
          </p:grpSpPr>
          <p:sp>
            <p:nvSpPr>
              <p:cNvPr id="200" name="TextBox 199">
                <a:extLst>
                  <a:ext uri="{FF2B5EF4-FFF2-40B4-BE49-F238E27FC236}">
                    <a16:creationId xmlns:a16="http://schemas.microsoft.com/office/drawing/2014/main" id="{98918CEF-08B2-4A2B-B1C8-3B24BC305CF2}"/>
                  </a:ext>
                </a:extLst>
              </p:cNvPr>
              <p:cNvSpPr txBox="1"/>
              <p:nvPr/>
            </p:nvSpPr>
            <p:spPr>
              <a:xfrm>
                <a:off x="6944358" y="1021617"/>
                <a:ext cx="44272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201" name="Straight Connector 200">
                <a:extLst>
                  <a:ext uri="{FF2B5EF4-FFF2-40B4-BE49-F238E27FC236}">
                    <a16:creationId xmlns:a16="http://schemas.microsoft.com/office/drawing/2014/main" id="{63485720-EDDD-4780-B054-52B734819E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02" name="Freeform 11">
            <a:extLst>
              <a:ext uri="{FF2B5EF4-FFF2-40B4-BE49-F238E27FC236}">
                <a16:creationId xmlns:a16="http://schemas.microsoft.com/office/drawing/2014/main" id="{C59BF49C-D59B-4435-B292-F58BCA338BA4}"/>
              </a:ext>
            </a:extLst>
          </p:cNvPr>
          <p:cNvSpPr>
            <a:spLocks/>
          </p:cNvSpPr>
          <p:nvPr/>
        </p:nvSpPr>
        <p:spPr bwMode="auto">
          <a:xfrm>
            <a:off x="3578378" y="714017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203" name="Freeform 11">
            <a:extLst>
              <a:ext uri="{FF2B5EF4-FFF2-40B4-BE49-F238E27FC236}">
                <a16:creationId xmlns:a16="http://schemas.microsoft.com/office/drawing/2014/main" id="{47D8E214-4898-4182-8E17-FEA08C6E1C42}"/>
              </a:ext>
            </a:extLst>
          </p:cNvPr>
          <p:cNvSpPr>
            <a:spLocks/>
          </p:cNvSpPr>
          <p:nvPr/>
        </p:nvSpPr>
        <p:spPr bwMode="auto">
          <a:xfrm>
            <a:off x="4468927" y="709586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C4BEDCC0-C35A-41F3-AEFD-CBFEC8348A21}"/>
              </a:ext>
            </a:extLst>
          </p:cNvPr>
          <p:cNvGrpSpPr/>
          <p:nvPr/>
        </p:nvGrpSpPr>
        <p:grpSpPr>
          <a:xfrm>
            <a:off x="5166533" y="920034"/>
            <a:ext cx="444352" cy="494964"/>
            <a:chOff x="6967131" y="926763"/>
            <a:chExt cx="444352" cy="494964"/>
          </a:xfrm>
        </p:grpSpPr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7A67D121-2E6F-4D8A-8122-6DFD5E26416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6" name="Group 205">
              <a:extLst>
                <a:ext uri="{FF2B5EF4-FFF2-40B4-BE49-F238E27FC236}">
                  <a16:creationId xmlns:a16="http://schemas.microsoft.com/office/drawing/2014/main" id="{8D5B4EDB-FF76-4232-BBDC-62B319887556}"/>
                </a:ext>
              </a:extLst>
            </p:cNvPr>
            <p:cNvGrpSpPr/>
            <p:nvPr/>
          </p:nvGrpSpPr>
          <p:grpSpPr>
            <a:xfrm>
              <a:off x="6967131" y="928608"/>
              <a:ext cx="444352" cy="493119"/>
              <a:chOff x="6967131" y="928608"/>
              <a:chExt cx="444352" cy="493119"/>
            </a:xfrm>
          </p:grpSpPr>
          <p:sp>
            <p:nvSpPr>
              <p:cNvPr id="207" name="TextBox 206">
                <a:extLst>
                  <a:ext uri="{FF2B5EF4-FFF2-40B4-BE49-F238E27FC236}">
                    <a16:creationId xmlns:a16="http://schemas.microsoft.com/office/drawing/2014/main" id="{A4D891E2-6A0A-4FE3-9352-AB4CF4C7E9CB}"/>
                  </a:ext>
                </a:extLst>
              </p:cNvPr>
              <p:cNvSpPr txBox="1"/>
              <p:nvPr/>
            </p:nvSpPr>
            <p:spPr>
              <a:xfrm>
                <a:off x="6967131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208" name="Straight Connector 207">
                <a:extLst>
                  <a:ext uri="{FF2B5EF4-FFF2-40B4-BE49-F238E27FC236}">
                    <a16:creationId xmlns:a16="http://schemas.microsoft.com/office/drawing/2014/main" id="{62C61595-AA27-44FF-9A5A-19241ADD31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09" name="Straight Connector 208">
            <a:extLst>
              <a:ext uri="{FF2B5EF4-FFF2-40B4-BE49-F238E27FC236}">
                <a16:creationId xmlns:a16="http://schemas.microsoft.com/office/drawing/2014/main" id="{796D1A58-1D24-4C97-BE8E-AE8AFBCE015D}"/>
              </a:ext>
            </a:extLst>
          </p:cNvPr>
          <p:cNvCxnSpPr>
            <a:cxnSpLocks/>
          </p:cNvCxnSpPr>
          <p:nvPr/>
        </p:nvCxnSpPr>
        <p:spPr>
          <a:xfrm flipV="1">
            <a:off x="3385508" y="931779"/>
            <a:ext cx="8466768" cy="6434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0" name="Freeform 11">
            <a:extLst>
              <a:ext uri="{FF2B5EF4-FFF2-40B4-BE49-F238E27FC236}">
                <a16:creationId xmlns:a16="http://schemas.microsoft.com/office/drawing/2014/main" id="{92313AF3-A2CD-4A69-9B90-AC840FF7761B}"/>
              </a:ext>
            </a:extLst>
          </p:cNvPr>
          <p:cNvSpPr>
            <a:spLocks/>
          </p:cNvSpPr>
          <p:nvPr/>
        </p:nvSpPr>
        <p:spPr bwMode="auto">
          <a:xfrm>
            <a:off x="5362379" y="70958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B0D2C37F-3385-4CEA-9600-CF0A361FF27E}"/>
              </a:ext>
            </a:extLst>
          </p:cNvPr>
          <p:cNvGrpSpPr/>
          <p:nvPr/>
        </p:nvGrpSpPr>
        <p:grpSpPr>
          <a:xfrm>
            <a:off x="6044141" y="920034"/>
            <a:ext cx="444352" cy="494964"/>
            <a:chOff x="6946111" y="926763"/>
            <a:chExt cx="444352" cy="494964"/>
          </a:xfrm>
        </p:grpSpPr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315EF0F1-B493-4083-A5CB-1ED36D8188D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20509B8E-C0AA-431C-8986-C51BEEBA6B79}"/>
                </a:ext>
              </a:extLst>
            </p:cNvPr>
            <p:cNvGrpSpPr/>
            <p:nvPr/>
          </p:nvGrpSpPr>
          <p:grpSpPr>
            <a:xfrm>
              <a:off x="6946111" y="928608"/>
              <a:ext cx="444352" cy="493119"/>
              <a:chOff x="6946111" y="928608"/>
              <a:chExt cx="444352" cy="493119"/>
            </a:xfrm>
          </p:grpSpPr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4BD88E33-921C-47AC-98EB-F9F9969BC7FD}"/>
                  </a:ext>
                </a:extLst>
              </p:cNvPr>
              <p:cNvSpPr txBox="1"/>
              <p:nvPr/>
            </p:nvSpPr>
            <p:spPr>
              <a:xfrm>
                <a:off x="6946111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215" name="Straight Connector 214">
                <a:extLst>
                  <a:ext uri="{FF2B5EF4-FFF2-40B4-BE49-F238E27FC236}">
                    <a16:creationId xmlns:a16="http://schemas.microsoft.com/office/drawing/2014/main" id="{B638151D-6F3A-4E79-BD18-C974FF0F97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6" name="Freeform 11">
            <a:extLst>
              <a:ext uri="{FF2B5EF4-FFF2-40B4-BE49-F238E27FC236}">
                <a16:creationId xmlns:a16="http://schemas.microsoft.com/office/drawing/2014/main" id="{51CB06A8-1607-4C76-B92F-7748E259FEBD}"/>
              </a:ext>
            </a:extLst>
          </p:cNvPr>
          <p:cNvSpPr>
            <a:spLocks/>
          </p:cNvSpPr>
          <p:nvPr/>
        </p:nvSpPr>
        <p:spPr bwMode="auto">
          <a:xfrm>
            <a:off x="6255369" y="70730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62831B46-02DF-49B1-9289-C3C64E8EF9DD}"/>
              </a:ext>
            </a:extLst>
          </p:cNvPr>
          <p:cNvGrpSpPr/>
          <p:nvPr/>
        </p:nvGrpSpPr>
        <p:grpSpPr>
          <a:xfrm>
            <a:off x="6937131" y="917757"/>
            <a:ext cx="444352" cy="494964"/>
            <a:chOff x="6946111" y="926763"/>
            <a:chExt cx="444352" cy="494964"/>
          </a:xfrm>
        </p:grpSpPr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90CEA539-A216-426B-9D36-8306AD78600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9" name="Group 218">
              <a:extLst>
                <a:ext uri="{FF2B5EF4-FFF2-40B4-BE49-F238E27FC236}">
                  <a16:creationId xmlns:a16="http://schemas.microsoft.com/office/drawing/2014/main" id="{99282EB1-9ED8-448B-A281-F5605F35DD51}"/>
                </a:ext>
              </a:extLst>
            </p:cNvPr>
            <p:cNvGrpSpPr/>
            <p:nvPr/>
          </p:nvGrpSpPr>
          <p:grpSpPr>
            <a:xfrm>
              <a:off x="6946111" y="928608"/>
              <a:ext cx="444352" cy="493119"/>
              <a:chOff x="6946111" y="928608"/>
              <a:chExt cx="444352" cy="493119"/>
            </a:xfrm>
          </p:grpSpPr>
          <p:sp>
            <p:nvSpPr>
              <p:cNvPr id="220" name="TextBox 219">
                <a:extLst>
                  <a:ext uri="{FF2B5EF4-FFF2-40B4-BE49-F238E27FC236}">
                    <a16:creationId xmlns:a16="http://schemas.microsoft.com/office/drawing/2014/main" id="{787E4474-F30B-434C-9F68-1C6ACF7ECBC1}"/>
                  </a:ext>
                </a:extLst>
              </p:cNvPr>
              <p:cNvSpPr txBox="1"/>
              <p:nvPr/>
            </p:nvSpPr>
            <p:spPr>
              <a:xfrm>
                <a:off x="6946111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80</a:t>
                </a:r>
              </a:p>
            </p:txBody>
          </p:sp>
          <p:cxnSp>
            <p:nvCxnSpPr>
              <p:cNvPr id="221" name="Straight Connector 220">
                <a:extLst>
                  <a:ext uri="{FF2B5EF4-FFF2-40B4-BE49-F238E27FC236}">
                    <a16:creationId xmlns:a16="http://schemas.microsoft.com/office/drawing/2014/main" id="{65D40351-9AAC-4489-B7C1-A16EBBB109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22" name="Freeform 11">
            <a:extLst>
              <a:ext uri="{FF2B5EF4-FFF2-40B4-BE49-F238E27FC236}">
                <a16:creationId xmlns:a16="http://schemas.microsoft.com/office/drawing/2014/main" id="{A34849DA-AD93-405E-8E52-E40BA455C029}"/>
              </a:ext>
            </a:extLst>
          </p:cNvPr>
          <p:cNvSpPr>
            <a:spLocks/>
          </p:cNvSpPr>
          <p:nvPr/>
        </p:nvSpPr>
        <p:spPr bwMode="auto">
          <a:xfrm>
            <a:off x="7149463" y="70730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ED9E728B-E504-4E50-B659-0A85A0750094}"/>
              </a:ext>
            </a:extLst>
          </p:cNvPr>
          <p:cNvGrpSpPr/>
          <p:nvPr/>
        </p:nvGrpSpPr>
        <p:grpSpPr>
          <a:xfrm>
            <a:off x="7779713" y="917757"/>
            <a:ext cx="574196" cy="494964"/>
            <a:chOff x="6894599" y="926763"/>
            <a:chExt cx="574196" cy="494964"/>
          </a:xfrm>
        </p:grpSpPr>
        <p:cxnSp>
          <p:nvCxnSpPr>
            <p:cNvPr id="271" name="Straight Connector 270">
              <a:extLst>
                <a:ext uri="{FF2B5EF4-FFF2-40B4-BE49-F238E27FC236}">
                  <a16:creationId xmlns:a16="http://schemas.microsoft.com/office/drawing/2014/main" id="{0972906C-C193-4FB9-B1E8-3BD936A3ECF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2" name="Group 271">
              <a:extLst>
                <a:ext uri="{FF2B5EF4-FFF2-40B4-BE49-F238E27FC236}">
                  <a16:creationId xmlns:a16="http://schemas.microsoft.com/office/drawing/2014/main" id="{2195F7AB-C11B-4E78-8872-90691EB647B0}"/>
                </a:ext>
              </a:extLst>
            </p:cNvPr>
            <p:cNvGrpSpPr/>
            <p:nvPr/>
          </p:nvGrpSpPr>
          <p:grpSpPr>
            <a:xfrm>
              <a:off x="6894599" y="928608"/>
              <a:ext cx="574196" cy="493119"/>
              <a:chOff x="6894599" y="928608"/>
              <a:chExt cx="574196" cy="493119"/>
            </a:xfrm>
          </p:grpSpPr>
          <p:sp>
            <p:nvSpPr>
              <p:cNvPr id="273" name="TextBox 272">
                <a:extLst>
                  <a:ext uri="{FF2B5EF4-FFF2-40B4-BE49-F238E27FC236}">
                    <a16:creationId xmlns:a16="http://schemas.microsoft.com/office/drawing/2014/main" id="{1B8A2865-8966-4732-A928-24D1EB1D83F9}"/>
                  </a:ext>
                </a:extLst>
              </p:cNvPr>
              <p:cNvSpPr txBox="1"/>
              <p:nvPr/>
            </p:nvSpPr>
            <p:spPr>
              <a:xfrm>
                <a:off x="689459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100</a:t>
                </a:r>
              </a:p>
            </p:txBody>
          </p:sp>
          <p:cxnSp>
            <p:nvCxnSpPr>
              <p:cNvPr id="274" name="Straight Connector 273">
                <a:extLst>
                  <a:ext uri="{FF2B5EF4-FFF2-40B4-BE49-F238E27FC236}">
                    <a16:creationId xmlns:a16="http://schemas.microsoft.com/office/drawing/2014/main" id="{F267EEB5-A042-4608-B4A8-44F14A987A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75" name="Freeform 11">
            <a:extLst>
              <a:ext uri="{FF2B5EF4-FFF2-40B4-BE49-F238E27FC236}">
                <a16:creationId xmlns:a16="http://schemas.microsoft.com/office/drawing/2014/main" id="{1D87C8C3-5F2A-4A8B-823E-A048C66E56C7}"/>
              </a:ext>
            </a:extLst>
          </p:cNvPr>
          <p:cNvSpPr>
            <a:spLocks/>
          </p:cNvSpPr>
          <p:nvPr/>
        </p:nvSpPr>
        <p:spPr bwMode="auto">
          <a:xfrm>
            <a:off x="8044319" y="71376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476E5AC3-10A1-4747-A7B4-6EC21858D383}"/>
              </a:ext>
            </a:extLst>
          </p:cNvPr>
          <p:cNvGrpSpPr/>
          <p:nvPr/>
        </p:nvGrpSpPr>
        <p:grpSpPr>
          <a:xfrm>
            <a:off x="8664059" y="924214"/>
            <a:ext cx="574196" cy="494964"/>
            <a:chOff x="6884089" y="926763"/>
            <a:chExt cx="574196" cy="494964"/>
          </a:xfrm>
        </p:grpSpPr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503BFC32-63AA-40C0-BEBD-A67D224EC02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1" name="Group 290">
              <a:extLst>
                <a:ext uri="{FF2B5EF4-FFF2-40B4-BE49-F238E27FC236}">
                  <a16:creationId xmlns:a16="http://schemas.microsoft.com/office/drawing/2014/main" id="{46B5F261-CB17-4098-BB79-CF748936260F}"/>
                </a:ext>
              </a:extLst>
            </p:cNvPr>
            <p:cNvGrpSpPr/>
            <p:nvPr/>
          </p:nvGrpSpPr>
          <p:grpSpPr>
            <a:xfrm>
              <a:off x="6884089" y="928608"/>
              <a:ext cx="574196" cy="493119"/>
              <a:chOff x="6884089" y="928608"/>
              <a:chExt cx="574196" cy="493119"/>
            </a:xfrm>
          </p:grpSpPr>
          <p:sp>
            <p:nvSpPr>
              <p:cNvPr id="292" name="TextBox 291">
                <a:extLst>
                  <a:ext uri="{FF2B5EF4-FFF2-40B4-BE49-F238E27FC236}">
                    <a16:creationId xmlns:a16="http://schemas.microsoft.com/office/drawing/2014/main" id="{BEDF4F23-8BE8-4D7F-A17D-462FDBA68406}"/>
                  </a:ext>
                </a:extLst>
              </p:cNvPr>
              <p:cNvSpPr txBox="1"/>
              <p:nvPr/>
            </p:nvSpPr>
            <p:spPr>
              <a:xfrm>
                <a:off x="688408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120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E02041EC-1F68-431D-AB0E-82B52B9C5D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94" name="Freeform 11">
            <a:extLst>
              <a:ext uri="{FF2B5EF4-FFF2-40B4-BE49-F238E27FC236}">
                <a16:creationId xmlns:a16="http://schemas.microsoft.com/office/drawing/2014/main" id="{B98ABA0E-7F2D-4FCC-818A-06CE82B0EBFD}"/>
              </a:ext>
            </a:extLst>
          </p:cNvPr>
          <p:cNvSpPr>
            <a:spLocks/>
          </p:cNvSpPr>
          <p:nvPr/>
        </p:nvSpPr>
        <p:spPr bwMode="auto">
          <a:xfrm>
            <a:off x="8941483" y="71470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1C32CDCF-07D6-4AFA-9C2E-66ABEB1ACE37}"/>
              </a:ext>
            </a:extLst>
          </p:cNvPr>
          <p:cNvGrpSpPr/>
          <p:nvPr/>
        </p:nvGrpSpPr>
        <p:grpSpPr>
          <a:xfrm>
            <a:off x="9561223" y="925148"/>
            <a:ext cx="574196" cy="494964"/>
            <a:chOff x="6884089" y="926763"/>
            <a:chExt cx="574196" cy="494964"/>
          </a:xfrm>
        </p:grpSpPr>
        <p:cxnSp>
          <p:nvCxnSpPr>
            <p:cNvPr id="296" name="Straight Connector 295">
              <a:extLst>
                <a:ext uri="{FF2B5EF4-FFF2-40B4-BE49-F238E27FC236}">
                  <a16:creationId xmlns:a16="http://schemas.microsoft.com/office/drawing/2014/main" id="{3F911A9E-A0C1-4D58-B456-26578796D88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7" name="Group 296">
              <a:extLst>
                <a:ext uri="{FF2B5EF4-FFF2-40B4-BE49-F238E27FC236}">
                  <a16:creationId xmlns:a16="http://schemas.microsoft.com/office/drawing/2014/main" id="{4DE4FC28-2D09-4C74-B3ED-77E0CEF333E1}"/>
                </a:ext>
              </a:extLst>
            </p:cNvPr>
            <p:cNvGrpSpPr/>
            <p:nvPr/>
          </p:nvGrpSpPr>
          <p:grpSpPr>
            <a:xfrm>
              <a:off x="6884089" y="928608"/>
              <a:ext cx="574196" cy="493119"/>
              <a:chOff x="6884089" y="928608"/>
              <a:chExt cx="574196" cy="493119"/>
            </a:xfrm>
          </p:grpSpPr>
          <p:sp>
            <p:nvSpPr>
              <p:cNvPr id="298" name="TextBox 297">
                <a:extLst>
                  <a:ext uri="{FF2B5EF4-FFF2-40B4-BE49-F238E27FC236}">
                    <a16:creationId xmlns:a16="http://schemas.microsoft.com/office/drawing/2014/main" id="{91F127EC-B0BE-451D-8515-9423104E6CFD}"/>
                  </a:ext>
                </a:extLst>
              </p:cNvPr>
              <p:cNvSpPr txBox="1"/>
              <p:nvPr/>
            </p:nvSpPr>
            <p:spPr>
              <a:xfrm>
                <a:off x="688408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140</a:t>
                </a:r>
              </a:p>
            </p:txBody>
          </p:sp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9CC61F24-DB2A-4FC7-9A21-57D08FB5DE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00" name="Freeform 11">
            <a:extLst>
              <a:ext uri="{FF2B5EF4-FFF2-40B4-BE49-F238E27FC236}">
                <a16:creationId xmlns:a16="http://schemas.microsoft.com/office/drawing/2014/main" id="{B63A4237-2942-4B0F-B4FF-0C3E0866D4A3}"/>
              </a:ext>
            </a:extLst>
          </p:cNvPr>
          <p:cNvSpPr>
            <a:spLocks/>
          </p:cNvSpPr>
          <p:nvPr/>
        </p:nvSpPr>
        <p:spPr bwMode="auto">
          <a:xfrm>
            <a:off x="9832230" y="71789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91784129-B2FE-4960-98D8-AE1F1C3C4C90}"/>
              </a:ext>
            </a:extLst>
          </p:cNvPr>
          <p:cNvGrpSpPr/>
          <p:nvPr/>
        </p:nvGrpSpPr>
        <p:grpSpPr>
          <a:xfrm>
            <a:off x="10472990" y="928341"/>
            <a:ext cx="574196" cy="494964"/>
            <a:chOff x="6905109" y="926763"/>
            <a:chExt cx="574196" cy="494964"/>
          </a:xfrm>
        </p:grpSpPr>
        <p:cxnSp>
          <p:nvCxnSpPr>
            <p:cNvPr id="302" name="Straight Connector 301">
              <a:extLst>
                <a:ext uri="{FF2B5EF4-FFF2-40B4-BE49-F238E27FC236}">
                  <a16:creationId xmlns:a16="http://schemas.microsoft.com/office/drawing/2014/main" id="{99F376C9-4555-4B30-A902-3C1404DECAE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1DED24D9-E978-4386-8910-DFF0EC29BF5D}"/>
                </a:ext>
              </a:extLst>
            </p:cNvPr>
            <p:cNvGrpSpPr/>
            <p:nvPr/>
          </p:nvGrpSpPr>
          <p:grpSpPr>
            <a:xfrm>
              <a:off x="6905109" y="928608"/>
              <a:ext cx="574196" cy="493119"/>
              <a:chOff x="6905109" y="928608"/>
              <a:chExt cx="574196" cy="493119"/>
            </a:xfrm>
          </p:grpSpPr>
          <p:sp>
            <p:nvSpPr>
              <p:cNvPr id="304" name="TextBox 303">
                <a:extLst>
                  <a:ext uri="{FF2B5EF4-FFF2-40B4-BE49-F238E27FC236}">
                    <a16:creationId xmlns:a16="http://schemas.microsoft.com/office/drawing/2014/main" id="{325EF503-1D46-4537-998C-BB72DE5F1AAC}"/>
                  </a:ext>
                </a:extLst>
              </p:cNvPr>
              <p:cNvSpPr txBox="1"/>
              <p:nvPr/>
            </p:nvSpPr>
            <p:spPr>
              <a:xfrm>
                <a:off x="690510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160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9CDAAD4-550B-48CB-860C-23203E92A9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06" name="Freeform 11">
            <a:extLst>
              <a:ext uri="{FF2B5EF4-FFF2-40B4-BE49-F238E27FC236}">
                <a16:creationId xmlns:a16="http://schemas.microsoft.com/office/drawing/2014/main" id="{4B686131-179D-408E-8421-42F2D550FAF8}"/>
              </a:ext>
            </a:extLst>
          </p:cNvPr>
          <p:cNvSpPr>
            <a:spLocks/>
          </p:cNvSpPr>
          <p:nvPr/>
        </p:nvSpPr>
        <p:spPr bwMode="auto">
          <a:xfrm>
            <a:off x="10725124" y="71948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C2D2A8F8-C809-4A5C-8298-EAD4546F644F}"/>
              </a:ext>
            </a:extLst>
          </p:cNvPr>
          <p:cNvGrpSpPr/>
          <p:nvPr/>
        </p:nvGrpSpPr>
        <p:grpSpPr>
          <a:xfrm>
            <a:off x="11355374" y="929934"/>
            <a:ext cx="574196" cy="494964"/>
            <a:chOff x="6894599" y="926763"/>
            <a:chExt cx="574196" cy="494964"/>
          </a:xfrm>
        </p:grpSpPr>
        <p:cxnSp>
          <p:nvCxnSpPr>
            <p:cNvPr id="308" name="Straight Connector 307">
              <a:extLst>
                <a:ext uri="{FF2B5EF4-FFF2-40B4-BE49-F238E27FC236}">
                  <a16:creationId xmlns:a16="http://schemas.microsoft.com/office/drawing/2014/main" id="{B2A619D8-2F00-4450-83EE-50ACE5C18E8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9" name="Group 308">
              <a:extLst>
                <a:ext uri="{FF2B5EF4-FFF2-40B4-BE49-F238E27FC236}">
                  <a16:creationId xmlns:a16="http://schemas.microsoft.com/office/drawing/2014/main" id="{6176CF9A-37A0-47B0-9C38-61517BE4520B}"/>
                </a:ext>
              </a:extLst>
            </p:cNvPr>
            <p:cNvGrpSpPr/>
            <p:nvPr/>
          </p:nvGrpSpPr>
          <p:grpSpPr>
            <a:xfrm>
              <a:off x="6894599" y="928608"/>
              <a:ext cx="574196" cy="493119"/>
              <a:chOff x="6894599" y="928608"/>
              <a:chExt cx="574196" cy="493119"/>
            </a:xfrm>
          </p:grpSpPr>
          <p:sp>
            <p:nvSpPr>
              <p:cNvPr id="310" name="TextBox 309">
                <a:extLst>
                  <a:ext uri="{FF2B5EF4-FFF2-40B4-BE49-F238E27FC236}">
                    <a16:creationId xmlns:a16="http://schemas.microsoft.com/office/drawing/2014/main" id="{F9155FBD-EB41-4D57-B850-24F8A8CCC7A1}"/>
                  </a:ext>
                </a:extLst>
              </p:cNvPr>
              <p:cNvSpPr txBox="1"/>
              <p:nvPr/>
            </p:nvSpPr>
            <p:spPr>
              <a:xfrm>
                <a:off x="689459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180</a:t>
                </a:r>
              </a:p>
            </p:txBody>
          </p:sp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214EA877-A49A-44BA-BBAF-E963343725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17" name="Oval 316">
            <a:extLst>
              <a:ext uri="{FF2B5EF4-FFF2-40B4-BE49-F238E27FC236}">
                <a16:creationId xmlns:a16="http://schemas.microsoft.com/office/drawing/2014/main" id="{A4DC66CF-1B3A-489F-A921-831F3794BDBF}"/>
              </a:ext>
            </a:extLst>
          </p:cNvPr>
          <p:cNvSpPr/>
          <p:nvPr/>
        </p:nvSpPr>
        <p:spPr>
          <a:xfrm>
            <a:off x="3499089" y="772645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8" name="Rectangle 317">
            <a:extLst>
              <a:ext uri="{FF2B5EF4-FFF2-40B4-BE49-F238E27FC236}">
                <a16:creationId xmlns:a16="http://schemas.microsoft.com/office/drawing/2014/main" id="{FDD5DB5B-31A5-4532-96CA-4822BED173D5}"/>
              </a:ext>
            </a:extLst>
          </p:cNvPr>
          <p:cNvSpPr/>
          <p:nvPr/>
        </p:nvSpPr>
        <p:spPr>
          <a:xfrm>
            <a:off x="4469200" y="1113737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9" name="Rectangle 318">
            <a:extLst>
              <a:ext uri="{FF2B5EF4-FFF2-40B4-BE49-F238E27FC236}">
                <a16:creationId xmlns:a16="http://schemas.microsoft.com/office/drawing/2014/main" id="{22A2EF13-A12F-4A0E-83A3-A1C280A7BB72}"/>
              </a:ext>
            </a:extLst>
          </p:cNvPr>
          <p:cNvSpPr/>
          <p:nvPr/>
        </p:nvSpPr>
        <p:spPr>
          <a:xfrm>
            <a:off x="5391210" y="111336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0" name="Rectangle 319">
            <a:extLst>
              <a:ext uri="{FF2B5EF4-FFF2-40B4-BE49-F238E27FC236}">
                <a16:creationId xmlns:a16="http://schemas.microsoft.com/office/drawing/2014/main" id="{EBF26D00-C203-458F-B197-AAA9386EB87A}"/>
              </a:ext>
            </a:extLst>
          </p:cNvPr>
          <p:cNvSpPr/>
          <p:nvPr/>
        </p:nvSpPr>
        <p:spPr>
          <a:xfrm>
            <a:off x="6258255" y="1115330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1" name="Rectangle 320">
            <a:extLst>
              <a:ext uri="{FF2B5EF4-FFF2-40B4-BE49-F238E27FC236}">
                <a16:creationId xmlns:a16="http://schemas.microsoft.com/office/drawing/2014/main" id="{2FD8BEC8-1B8B-480F-99FD-CD9D5AC16F16}"/>
              </a:ext>
            </a:extLst>
          </p:cNvPr>
          <p:cNvSpPr/>
          <p:nvPr/>
        </p:nvSpPr>
        <p:spPr>
          <a:xfrm>
            <a:off x="7154764" y="1114956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2" name="Rectangle 321">
            <a:extLst>
              <a:ext uri="{FF2B5EF4-FFF2-40B4-BE49-F238E27FC236}">
                <a16:creationId xmlns:a16="http://schemas.microsoft.com/office/drawing/2014/main" id="{FEF3102D-76B1-4476-9636-0C4941041128}"/>
              </a:ext>
            </a:extLst>
          </p:cNvPr>
          <p:cNvSpPr/>
          <p:nvPr/>
        </p:nvSpPr>
        <p:spPr>
          <a:xfrm>
            <a:off x="8134207" y="111336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3" name="Rectangle 322">
            <a:extLst>
              <a:ext uri="{FF2B5EF4-FFF2-40B4-BE49-F238E27FC236}">
                <a16:creationId xmlns:a16="http://schemas.microsoft.com/office/drawing/2014/main" id="{32D7D9DE-FAB2-407C-B184-B5A66892402D}"/>
              </a:ext>
            </a:extLst>
          </p:cNvPr>
          <p:cNvSpPr/>
          <p:nvPr/>
        </p:nvSpPr>
        <p:spPr>
          <a:xfrm>
            <a:off x="9013567" y="111336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4" name="Rectangle 323">
            <a:extLst>
              <a:ext uri="{FF2B5EF4-FFF2-40B4-BE49-F238E27FC236}">
                <a16:creationId xmlns:a16="http://schemas.microsoft.com/office/drawing/2014/main" id="{0977961F-C5B1-400C-96C4-9D38012B68BF}"/>
              </a:ext>
            </a:extLst>
          </p:cNvPr>
          <p:cNvSpPr/>
          <p:nvPr/>
        </p:nvSpPr>
        <p:spPr>
          <a:xfrm>
            <a:off x="9917746" y="1112637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5" name="Rectangle 324">
            <a:extLst>
              <a:ext uri="{FF2B5EF4-FFF2-40B4-BE49-F238E27FC236}">
                <a16:creationId xmlns:a16="http://schemas.microsoft.com/office/drawing/2014/main" id="{6D994210-375D-4D17-A3DC-1C5B3AF22BDF}"/>
              </a:ext>
            </a:extLst>
          </p:cNvPr>
          <p:cNvSpPr/>
          <p:nvPr/>
        </p:nvSpPr>
        <p:spPr>
          <a:xfrm>
            <a:off x="10820998" y="111209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6" name="Rectangle 325">
            <a:extLst>
              <a:ext uri="{FF2B5EF4-FFF2-40B4-BE49-F238E27FC236}">
                <a16:creationId xmlns:a16="http://schemas.microsoft.com/office/drawing/2014/main" id="{2A6CFE41-8859-4749-AE47-F1B158612178}"/>
              </a:ext>
            </a:extLst>
          </p:cNvPr>
          <p:cNvSpPr/>
          <p:nvPr/>
        </p:nvSpPr>
        <p:spPr>
          <a:xfrm>
            <a:off x="11701533" y="1112538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17B10B84-DA43-494C-9A80-3DEC331C1E68}"/>
              </a:ext>
            </a:extLst>
          </p:cNvPr>
          <p:cNvGrpSpPr/>
          <p:nvPr/>
        </p:nvGrpSpPr>
        <p:grpSpPr>
          <a:xfrm>
            <a:off x="4300210" y="1487016"/>
            <a:ext cx="362758" cy="1539560"/>
            <a:chOff x="4300210" y="1487016"/>
            <a:chExt cx="362758" cy="1539560"/>
          </a:xfrm>
        </p:grpSpPr>
        <p:grpSp>
          <p:nvGrpSpPr>
            <p:cNvPr id="328" name="Group 56">
              <a:extLst>
                <a:ext uri="{FF2B5EF4-FFF2-40B4-BE49-F238E27FC236}">
                  <a16:creationId xmlns:a16="http://schemas.microsoft.com/office/drawing/2014/main" id="{E4D6DD85-F84B-4E2F-80FA-48695AFE1DFC}"/>
                </a:ext>
              </a:extLst>
            </p:cNvPr>
            <p:cNvGrpSpPr/>
            <p:nvPr/>
          </p:nvGrpSpPr>
          <p:grpSpPr>
            <a:xfrm rot="5400000">
              <a:off x="3616414" y="2170812"/>
              <a:ext cx="1539560" cy="171967"/>
              <a:chOff x="7746380" y="2949426"/>
              <a:chExt cx="2188691" cy="244475"/>
            </a:xfrm>
          </p:grpSpPr>
          <p:pic>
            <p:nvPicPr>
              <p:cNvPr id="379" name="Picture 14">
                <a:extLst>
                  <a:ext uri="{FF2B5EF4-FFF2-40B4-BE49-F238E27FC236}">
                    <a16:creationId xmlns:a16="http://schemas.microsoft.com/office/drawing/2014/main" id="{ED0E6DFF-CF15-4550-A6D7-A5A4C46819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15">
                <a:extLst>
                  <a:ext uri="{FF2B5EF4-FFF2-40B4-BE49-F238E27FC236}">
                    <a16:creationId xmlns:a16="http://schemas.microsoft.com/office/drawing/2014/main" id="{706FB4DB-EAE0-4F46-8EEA-F5F21DD8B9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16">
                <a:extLst>
                  <a:ext uri="{FF2B5EF4-FFF2-40B4-BE49-F238E27FC236}">
                    <a16:creationId xmlns:a16="http://schemas.microsoft.com/office/drawing/2014/main" id="{8FC99DFF-C8B2-4C6F-958C-5BA28816E9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7">
                <a:extLst>
                  <a:ext uri="{FF2B5EF4-FFF2-40B4-BE49-F238E27FC236}">
                    <a16:creationId xmlns:a16="http://schemas.microsoft.com/office/drawing/2014/main" id="{9327131F-E786-4037-838F-D6CF96FD46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8">
                <a:extLst>
                  <a:ext uri="{FF2B5EF4-FFF2-40B4-BE49-F238E27FC236}">
                    <a16:creationId xmlns:a16="http://schemas.microsoft.com/office/drawing/2014/main" id="{1FACB9D1-2964-4CEE-8E89-4CF15226AA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9">
                <a:extLst>
                  <a:ext uri="{FF2B5EF4-FFF2-40B4-BE49-F238E27FC236}">
                    <a16:creationId xmlns:a16="http://schemas.microsoft.com/office/drawing/2014/main" id="{D8377D06-93C9-4636-94EB-00623946F6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20">
                <a:extLst>
                  <a:ext uri="{FF2B5EF4-FFF2-40B4-BE49-F238E27FC236}">
                    <a16:creationId xmlns:a16="http://schemas.microsoft.com/office/drawing/2014/main" id="{387E4812-1943-403E-8C27-6E7E4EE05D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21">
                <a:extLst>
                  <a:ext uri="{FF2B5EF4-FFF2-40B4-BE49-F238E27FC236}">
                    <a16:creationId xmlns:a16="http://schemas.microsoft.com/office/drawing/2014/main" id="{ED9240B8-7542-4D46-A424-929ACEC259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22">
                <a:extLst>
                  <a:ext uri="{FF2B5EF4-FFF2-40B4-BE49-F238E27FC236}">
                    <a16:creationId xmlns:a16="http://schemas.microsoft.com/office/drawing/2014/main" id="{2CBE2742-C3CE-4259-A75A-D8E8D9C992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3">
                <a:extLst>
                  <a:ext uri="{FF2B5EF4-FFF2-40B4-BE49-F238E27FC236}">
                    <a16:creationId xmlns:a16="http://schemas.microsoft.com/office/drawing/2014/main" id="{C50461C3-06C0-47CB-A5C1-2009251F4F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9" name="Group 56">
              <a:extLst>
                <a:ext uri="{FF2B5EF4-FFF2-40B4-BE49-F238E27FC236}">
                  <a16:creationId xmlns:a16="http://schemas.microsoft.com/office/drawing/2014/main" id="{43E76CCF-84B7-4C9F-9ACD-2CFEACD98F5A}"/>
                </a:ext>
              </a:extLst>
            </p:cNvPr>
            <p:cNvGrpSpPr/>
            <p:nvPr/>
          </p:nvGrpSpPr>
          <p:grpSpPr>
            <a:xfrm rot="5400000">
              <a:off x="3807205" y="2170812"/>
              <a:ext cx="1539560" cy="171967"/>
              <a:chOff x="7746380" y="2949426"/>
              <a:chExt cx="2188691" cy="244475"/>
            </a:xfrm>
          </p:grpSpPr>
          <p:pic>
            <p:nvPicPr>
              <p:cNvPr id="358" name="Picture 14">
                <a:extLst>
                  <a:ext uri="{FF2B5EF4-FFF2-40B4-BE49-F238E27FC236}">
                    <a16:creationId xmlns:a16="http://schemas.microsoft.com/office/drawing/2014/main" id="{10D1D472-9ACD-4DD8-A90D-C28336BCFC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15">
                <a:extLst>
                  <a:ext uri="{FF2B5EF4-FFF2-40B4-BE49-F238E27FC236}">
                    <a16:creationId xmlns:a16="http://schemas.microsoft.com/office/drawing/2014/main" id="{C8156FC3-6E89-44AF-A419-825DE8DED8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16">
                <a:extLst>
                  <a:ext uri="{FF2B5EF4-FFF2-40B4-BE49-F238E27FC236}">
                    <a16:creationId xmlns:a16="http://schemas.microsoft.com/office/drawing/2014/main" id="{D927991F-5A10-48B3-A29E-0738104051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17">
                <a:extLst>
                  <a:ext uri="{FF2B5EF4-FFF2-40B4-BE49-F238E27FC236}">
                    <a16:creationId xmlns:a16="http://schemas.microsoft.com/office/drawing/2014/main" id="{3C1F297B-B59E-4961-9A0B-355675DA78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8">
                <a:extLst>
                  <a:ext uri="{FF2B5EF4-FFF2-40B4-BE49-F238E27FC236}">
                    <a16:creationId xmlns:a16="http://schemas.microsoft.com/office/drawing/2014/main" id="{29E09A6E-E100-4D24-9478-1C070A901E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9">
                <a:extLst>
                  <a:ext uri="{FF2B5EF4-FFF2-40B4-BE49-F238E27FC236}">
                    <a16:creationId xmlns:a16="http://schemas.microsoft.com/office/drawing/2014/main" id="{E31051CF-88D0-43C4-99C5-C13FE3DEB2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20">
                <a:extLst>
                  <a:ext uri="{FF2B5EF4-FFF2-40B4-BE49-F238E27FC236}">
                    <a16:creationId xmlns:a16="http://schemas.microsoft.com/office/drawing/2014/main" id="{B0DCFC7D-CFC4-429C-890E-53353D86D7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21">
                <a:extLst>
                  <a:ext uri="{FF2B5EF4-FFF2-40B4-BE49-F238E27FC236}">
                    <a16:creationId xmlns:a16="http://schemas.microsoft.com/office/drawing/2014/main" id="{B2CDEE58-3E23-48AC-AAA6-AF3DE8CEC1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22">
                <a:extLst>
                  <a:ext uri="{FF2B5EF4-FFF2-40B4-BE49-F238E27FC236}">
                    <a16:creationId xmlns:a16="http://schemas.microsoft.com/office/drawing/2014/main" id="{4F2D1BE7-3700-434E-9FC3-C162DDF389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23">
                <a:extLst>
                  <a:ext uri="{FF2B5EF4-FFF2-40B4-BE49-F238E27FC236}">
                    <a16:creationId xmlns:a16="http://schemas.microsoft.com/office/drawing/2014/main" id="{47A6496F-3067-4081-9545-8675B0FBA8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2D954F26-D487-47E0-A53C-7F9F76BF44D0}"/>
              </a:ext>
            </a:extLst>
          </p:cNvPr>
          <p:cNvGrpSpPr/>
          <p:nvPr/>
        </p:nvGrpSpPr>
        <p:grpSpPr>
          <a:xfrm>
            <a:off x="5193353" y="1482506"/>
            <a:ext cx="362758" cy="1539560"/>
            <a:chOff x="5193353" y="1482506"/>
            <a:chExt cx="362758" cy="1539560"/>
          </a:xfrm>
        </p:grpSpPr>
        <p:grpSp>
          <p:nvGrpSpPr>
            <p:cNvPr id="390" name="Group 56">
              <a:extLst>
                <a:ext uri="{FF2B5EF4-FFF2-40B4-BE49-F238E27FC236}">
                  <a16:creationId xmlns:a16="http://schemas.microsoft.com/office/drawing/2014/main" id="{7505A9BA-DC5B-483A-8FC8-667F9E2DEC76}"/>
                </a:ext>
              </a:extLst>
            </p:cNvPr>
            <p:cNvGrpSpPr/>
            <p:nvPr/>
          </p:nvGrpSpPr>
          <p:grpSpPr>
            <a:xfrm rot="5400000">
              <a:off x="4509557" y="2166302"/>
              <a:ext cx="1539560" cy="171967"/>
              <a:chOff x="7746380" y="2949426"/>
              <a:chExt cx="2188691" cy="244475"/>
            </a:xfrm>
          </p:grpSpPr>
          <p:pic>
            <p:nvPicPr>
              <p:cNvPr id="424" name="Picture 14">
                <a:extLst>
                  <a:ext uri="{FF2B5EF4-FFF2-40B4-BE49-F238E27FC236}">
                    <a16:creationId xmlns:a16="http://schemas.microsoft.com/office/drawing/2014/main" id="{453D4CFB-461A-48DB-A605-77841FC680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5">
                <a:extLst>
                  <a:ext uri="{FF2B5EF4-FFF2-40B4-BE49-F238E27FC236}">
                    <a16:creationId xmlns:a16="http://schemas.microsoft.com/office/drawing/2014/main" id="{36F18A8E-153F-4492-9802-C6156FFB94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6">
                <a:extLst>
                  <a:ext uri="{FF2B5EF4-FFF2-40B4-BE49-F238E27FC236}">
                    <a16:creationId xmlns:a16="http://schemas.microsoft.com/office/drawing/2014/main" id="{899464CA-FDA1-474E-9B8C-C1C7F371B1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7">
                <a:extLst>
                  <a:ext uri="{FF2B5EF4-FFF2-40B4-BE49-F238E27FC236}">
                    <a16:creationId xmlns:a16="http://schemas.microsoft.com/office/drawing/2014/main" id="{A50D8EB6-4B05-4ED6-9A28-A70183380B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18">
                <a:extLst>
                  <a:ext uri="{FF2B5EF4-FFF2-40B4-BE49-F238E27FC236}">
                    <a16:creationId xmlns:a16="http://schemas.microsoft.com/office/drawing/2014/main" id="{9C5BF20B-31C8-4C39-ADA9-BB282AEB46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19">
                <a:extLst>
                  <a:ext uri="{FF2B5EF4-FFF2-40B4-BE49-F238E27FC236}">
                    <a16:creationId xmlns:a16="http://schemas.microsoft.com/office/drawing/2014/main" id="{9684E4DF-F9B3-47AF-97AB-5560BD6178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0">
                <a:extLst>
                  <a:ext uri="{FF2B5EF4-FFF2-40B4-BE49-F238E27FC236}">
                    <a16:creationId xmlns:a16="http://schemas.microsoft.com/office/drawing/2014/main" id="{497C73FE-7C96-4318-8652-4E505544C2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21">
                <a:extLst>
                  <a:ext uri="{FF2B5EF4-FFF2-40B4-BE49-F238E27FC236}">
                    <a16:creationId xmlns:a16="http://schemas.microsoft.com/office/drawing/2014/main" id="{B000D9AA-7D2F-455A-A2FA-762BBBD0E2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22">
                <a:extLst>
                  <a:ext uri="{FF2B5EF4-FFF2-40B4-BE49-F238E27FC236}">
                    <a16:creationId xmlns:a16="http://schemas.microsoft.com/office/drawing/2014/main" id="{221DA4AC-FDE4-4030-8611-06CDFFF9A7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23">
                <a:extLst>
                  <a:ext uri="{FF2B5EF4-FFF2-40B4-BE49-F238E27FC236}">
                    <a16:creationId xmlns:a16="http://schemas.microsoft.com/office/drawing/2014/main" id="{D7A09A2A-DAA6-4594-ACD3-EB24E23FEC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1" name="Group 56">
              <a:extLst>
                <a:ext uri="{FF2B5EF4-FFF2-40B4-BE49-F238E27FC236}">
                  <a16:creationId xmlns:a16="http://schemas.microsoft.com/office/drawing/2014/main" id="{3AE23084-5C6A-41D6-BFFD-10A73C37307A}"/>
                </a:ext>
              </a:extLst>
            </p:cNvPr>
            <p:cNvGrpSpPr/>
            <p:nvPr/>
          </p:nvGrpSpPr>
          <p:grpSpPr>
            <a:xfrm rot="5400000">
              <a:off x="4700348" y="2166302"/>
              <a:ext cx="1539560" cy="171967"/>
              <a:chOff x="7746380" y="2949426"/>
              <a:chExt cx="2188691" cy="244475"/>
            </a:xfrm>
          </p:grpSpPr>
          <p:pic>
            <p:nvPicPr>
              <p:cNvPr id="414" name="Picture 14">
                <a:extLst>
                  <a:ext uri="{FF2B5EF4-FFF2-40B4-BE49-F238E27FC236}">
                    <a16:creationId xmlns:a16="http://schemas.microsoft.com/office/drawing/2014/main" id="{1BF7EC18-AE0D-4A71-A6DF-FE923F2BD3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5">
                <a:extLst>
                  <a:ext uri="{FF2B5EF4-FFF2-40B4-BE49-F238E27FC236}">
                    <a16:creationId xmlns:a16="http://schemas.microsoft.com/office/drawing/2014/main" id="{8A709CEA-B732-4002-9C9F-E9A35C7AB9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6">
                <a:extLst>
                  <a:ext uri="{FF2B5EF4-FFF2-40B4-BE49-F238E27FC236}">
                    <a16:creationId xmlns:a16="http://schemas.microsoft.com/office/drawing/2014/main" id="{5991D6EA-F6E8-4E3C-82C6-D6B75CD81D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7">
                <a:extLst>
                  <a:ext uri="{FF2B5EF4-FFF2-40B4-BE49-F238E27FC236}">
                    <a16:creationId xmlns:a16="http://schemas.microsoft.com/office/drawing/2014/main" id="{D667CD95-00DA-4BDC-88CE-43AD865508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18">
                <a:extLst>
                  <a:ext uri="{FF2B5EF4-FFF2-40B4-BE49-F238E27FC236}">
                    <a16:creationId xmlns:a16="http://schemas.microsoft.com/office/drawing/2014/main" id="{52617EC6-C2EC-4E52-A4F9-DEB6E92005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19">
                <a:extLst>
                  <a:ext uri="{FF2B5EF4-FFF2-40B4-BE49-F238E27FC236}">
                    <a16:creationId xmlns:a16="http://schemas.microsoft.com/office/drawing/2014/main" id="{1EEF8F68-1546-483C-BAB8-9CC7E1FF6A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0">
                <a:extLst>
                  <a:ext uri="{FF2B5EF4-FFF2-40B4-BE49-F238E27FC236}">
                    <a16:creationId xmlns:a16="http://schemas.microsoft.com/office/drawing/2014/main" id="{7CFA5D46-7875-451D-AEC3-4A2714AEDF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1">
                <a:extLst>
                  <a:ext uri="{FF2B5EF4-FFF2-40B4-BE49-F238E27FC236}">
                    <a16:creationId xmlns:a16="http://schemas.microsoft.com/office/drawing/2014/main" id="{99C8C809-7DE0-4CC2-B922-8E28673709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22">
                <a:extLst>
                  <a:ext uri="{FF2B5EF4-FFF2-40B4-BE49-F238E27FC236}">
                    <a16:creationId xmlns:a16="http://schemas.microsoft.com/office/drawing/2014/main" id="{B227B229-B45B-4E0E-B21A-6EDF1A9DB7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23">
                <a:extLst>
                  <a:ext uri="{FF2B5EF4-FFF2-40B4-BE49-F238E27FC236}">
                    <a16:creationId xmlns:a16="http://schemas.microsoft.com/office/drawing/2014/main" id="{9A061C74-F5A2-4938-B706-9387B05A48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4A5C4DB9-5A1F-4974-A06A-17BD295515F1}"/>
              </a:ext>
            </a:extLst>
          </p:cNvPr>
          <p:cNvGrpSpPr/>
          <p:nvPr/>
        </p:nvGrpSpPr>
        <p:grpSpPr>
          <a:xfrm>
            <a:off x="6087782" y="1489277"/>
            <a:ext cx="362758" cy="1539560"/>
            <a:chOff x="6087782" y="1489277"/>
            <a:chExt cx="362758" cy="1539560"/>
          </a:xfrm>
        </p:grpSpPr>
        <p:grpSp>
          <p:nvGrpSpPr>
            <p:cNvPr id="435" name="Group 56">
              <a:extLst>
                <a:ext uri="{FF2B5EF4-FFF2-40B4-BE49-F238E27FC236}">
                  <a16:creationId xmlns:a16="http://schemas.microsoft.com/office/drawing/2014/main" id="{F773A041-AF33-41F1-B8B8-A869AC4C0E61}"/>
                </a:ext>
              </a:extLst>
            </p:cNvPr>
            <p:cNvGrpSpPr/>
            <p:nvPr/>
          </p:nvGrpSpPr>
          <p:grpSpPr>
            <a:xfrm rot="5400000">
              <a:off x="5403986" y="2173073"/>
              <a:ext cx="1539560" cy="171967"/>
              <a:chOff x="7746380" y="2949426"/>
              <a:chExt cx="2188691" cy="244475"/>
            </a:xfrm>
          </p:grpSpPr>
          <p:pic>
            <p:nvPicPr>
              <p:cNvPr id="469" name="Picture 14">
                <a:extLst>
                  <a:ext uri="{FF2B5EF4-FFF2-40B4-BE49-F238E27FC236}">
                    <a16:creationId xmlns:a16="http://schemas.microsoft.com/office/drawing/2014/main" id="{C91612AD-DA30-4B98-B23C-55DB643718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15">
                <a:extLst>
                  <a:ext uri="{FF2B5EF4-FFF2-40B4-BE49-F238E27FC236}">
                    <a16:creationId xmlns:a16="http://schemas.microsoft.com/office/drawing/2014/main" id="{C2408BE3-723F-40EA-9015-1A58D5C6C4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16">
                <a:extLst>
                  <a:ext uri="{FF2B5EF4-FFF2-40B4-BE49-F238E27FC236}">
                    <a16:creationId xmlns:a16="http://schemas.microsoft.com/office/drawing/2014/main" id="{EF4875FE-E45F-443D-926F-0D10C3EDFC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17">
                <a:extLst>
                  <a:ext uri="{FF2B5EF4-FFF2-40B4-BE49-F238E27FC236}">
                    <a16:creationId xmlns:a16="http://schemas.microsoft.com/office/drawing/2014/main" id="{30A590B0-92F9-4AD6-8E30-FDE26B7E38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18">
                <a:extLst>
                  <a:ext uri="{FF2B5EF4-FFF2-40B4-BE49-F238E27FC236}">
                    <a16:creationId xmlns:a16="http://schemas.microsoft.com/office/drawing/2014/main" id="{B57D77B6-74F1-4E58-8F7E-3BDEC320F6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9">
                <a:extLst>
                  <a:ext uri="{FF2B5EF4-FFF2-40B4-BE49-F238E27FC236}">
                    <a16:creationId xmlns:a16="http://schemas.microsoft.com/office/drawing/2014/main" id="{84BA04CE-B6F2-427F-BC4F-03DCCC836B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20">
                <a:extLst>
                  <a:ext uri="{FF2B5EF4-FFF2-40B4-BE49-F238E27FC236}">
                    <a16:creationId xmlns:a16="http://schemas.microsoft.com/office/drawing/2014/main" id="{4C0F75B8-EDC7-40D4-A380-4CA96FBBF2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21">
                <a:extLst>
                  <a:ext uri="{FF2B5EF4-FFF2-40B4-BE49-F238E27FC236}">
                    <a16:creationId xmlns:a16="http://schemas.microsoft.com/office/drawing/2014/main" id="{B2AF4BA0-81BC-4DD5-8DFA-DA410B9302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22">
                <a:extLst>
                  <a:ext uri="{FF2B5EF4-FFF2-40B4-BE49-F238E27FC236}">
                    <a16:creationId xmlns:a16="http://schemas.microsoft.com/office/drawing/2014/main" id="{99943493-5901-4010-AEC3-1312BA1CFD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23">
                <a:extLst>
                  <a:ext uri="{FF2B5EF4-FFF2-40B4-BE49-F238E27FC236}">
                    <a16:creationId xmlns:a16="http://schemas.microsoft.com/office/drawing/2014/main" id="{CD110326-9860-4C65-B247-AB501E1A97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6" name="Group 56">
              <a:extLst>
                <a:ext uri="{FF2B5EF4-FFF2-40B4-BE49-F238E27FC236}">
                  <a16:creationId xmlns:a16="http://schemas.microsoft.com/office/drawing/2014/main" id="{D1A0D31B-CC3F-48E3-87C6-A7D984F356BE}"/>
                </a:ext>
              </a:extLst>
            </p:cNvPr>
            <p:cNvGrpSpPr/>
            <p:nvPr/>
          </p:nvGrpSpPr>
          <p:grpSpPr>
            <a:xfrm rot="5400000">
              <a:off x="5594777" y="2173073"/>
              <a:ext cx="1539560" cy="171967"/>
              <a:chOff x="7746380" y="2949426"/>
              <a:chExt cx="2188691" cy="244475"/>
            </a:xfrm>
          </p:grpSpPr>
          <p:pic>
            <p:nvPicPr>
              <p:cNvPr id="459" name="Picture 14">
                <a:extLst>
                  <a:ext uri="{FF2B5EF4-FFF2-40B4-BE49-F238E27FC236}">
                    <a16:creationId xmlns:a16="http://schemas.microsoft.com/office/drawing/2014/main" id="{FE3FCAA6-6188-4E9E-98DA-AF5F7FB47A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15">
                <a:extLst>
                  <a:ext uri="{FF2B5EF4-FFF2-40B4-BE49-F238E27FC236}">
                    <a16:creationId xmlns:a16="http://schemas.microsoft.com/office/drawing/2014/main" id="{1775B16C-B897-4EA7-A44A-2E7D1383BC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16">
                <a:extLst>
                  <a:ext uri="{FF2B5EF4-FFF2-40B4-BE49-F238E27FC236}">
                    <a16:creationId xmlns:a16="http://schemas.microsoft.com/office/drawing/2014/main" id="{AE4491B4-CF10-485B-9A9B-6E9C2C387B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17">
                <a:extLst>
                  <a:ext uri="{FF2B5EF4-FFF2-40B4-BE49-F238E27FC236}">
                    <a16:creationId xmlns:a16="http://schemas.microsoft.com/office/drawing/2014/main" id="{897CCDCD-2732-41E8-A8E0-285725E801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18">
                <a:extLst>
                  <a:ext uri="{FF2B5EF4-FFF2-40B4-BE49-F238E27FC236}">
                    <a16:creationId xmlns:a16="http://schemas.microsoft.com/office/drawing/2014/main" id="{3D304F6D-793D-4213-B840-8EBD34F3ED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9">
                <a:extLst>
                  <a:ext uri="{FF2B5EF4-FFF2-40B4-BE49-F238E27FC236}">
                    <a16:creationId xmlns:a16="http://schemas.microsoft.com/office/drawing/2014/main" id="{2D66F2FE-9B98-4402-AD50-D4DFEF222D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20">
                <a:extLst>
                  <a:ext uri="{FF2B5EF4-FFF2-40B4-BE49-F238E27FC236}">
                    <a16:creationId xmlns:a16="http://schemas.microsoft.com/office/drawing/2014/main" id="{2A0E8EB8-13B9-4BBE-ABE5-B3C3553EBC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21">
                <a:extLst>
                  <a:ext uri="{FF2B5EF4-FFF2-40B4-BE49-F238E27FC236}">
                    <a16:creationId xmlns:a16="http://schemas.microsoft.com/office/drawing/2014/main" id="{0B6C7054-F80D-42F4-9FDA-89B3715B01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22">
                <a:extLst>
                  <a:ext uri="{FF2B5EF4-FFF2-40B4-BE49-F238E27FC236}">
                    <a16:creationId xmlns:a16="http://schemas.microsoft.com/office/drawing/2014/main" id="{14652AA5-8CCA-495F-B477-A7B8A3CF4D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23">
                <a:extLst>
                  <a:ext uri="{FF2B5EF4-FFF2-40B4-BE49-F238E27FC236}">
                    <a16:creationId xmlns:a16="http://schemas.microsoft.com/office/drawing/2014/main" id="{A6BC02FD-A200-4BD3-B744-728B9C2F35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669530CB-A86A-46D5-BDE9-43ED042A9955}"/>
              </a:ext>
            </a:extLst>
          </p:cNvPr>
          <p:cNvGrpSpPr/>
          <p:nvPr/>
        </p:nvGrpSpPr>
        <p:grpSpPr>
          <a:xfrm>
            <a:off x="6980925" y="1484767"/>
            <a:ext cx="362758" cy="1539560"/>
            <a:chOff x="6980925" y="1484767"/>
            <a:chExt cx="362758" cy="1539560"/>
          </a:xfrm>
        </p:grpSpPr>
        <p:grpSp>
          <p:nvGrpSpPr>
            <p:cNvPr id="480" name="Group 56">
              <a:extLst>
                <a:ext uri="{FF2B5EF4-FFF2-40B4-BE49-F238E27FC236}">
                  <a16:creationId xmlns:a16="http://schemas.microsoft.com/office/drawing/2014/main" id="{2793309D-3544-419F-B163-F4288D3456C0}"/>
                </a:ext>
              </a:extLst>
            </p:cNvPr>
            <p:cNvGrpSpPr/>
            <p:nvPr/>
          </p:nvGrpSpPr>
          <p:grpSpPr>
            <a:xfrm rot="5400000">
              <a:off x="6297129" y="2168563"/>
              <a:ext cx="1539560" cy="171967"/>
              <a:chOff x="7746380" y="2949426"/>
              <a:chExt cx="2188691" cy="244475"/>
            </a:xfrm>
          </p:grpSpPr>
          <p:pic>
            <p:nvPicPr>
              <p:cNvPr id="514" name="Picture 14">
                <a:extLst>
                  <a:ext uri="{FF2B5EF4-FFF2-40B4-BE49-F238E27FC236}">
                    <a16:creationId xmlns:a16="http://schemas.microsoft.com/office/drawing/2014/main" id="{1F1B469D-2F17-4F20-8B15-B76F8EDC91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5">
                <a:extLst>
                  <a:ext uri="{FF2B5EF4-FFF2-40B4-BE49-F238E27FC236}">
                    <a16:creationId xmlns:a16="http://schemas.microsoft.com/office/drawing/2014/main" id="{FD59BF2D-F70F-4635-A9EE-A7CBDA79EF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6">
                <a:extLst>
                  <a:ext uri="{FF2B5EF4-FFF2-40B4-BE49-F238E27FC236}">
                    <a16:creationId xmlns:a16="http://schemas.microsoft.com/office/drawing/2014/main" id="{A7780CB4-C9CA-4BE8-9DCA-8FB079D98A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7">
                <a:extLst>
                  <a:ext uri="{FF2B5EF4-FFF2-40B4-BE49-F238E27FC236}">
                    <a16:creationId xmlns:a16="http://schemas.microsoft.com/office/drawing/2014/main" id="{F296813D-01F7-4F81-ADF2-799712B313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8">
                <a:extLst>
                  <a:ext uri="{FF2B5EF4-FFF2-40B4-BE49-F238E27FC236}">
                    <a16:creationId xmlns:a16="http://schemas.microsoft.com/office/drawing/2014/main" id="{8FCA1CD8-28EA-4466-83DF-ED68611B2A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19">
                <a:extLst>
                  <a:ext uri="{FF2B5EF4-FFF2-40B4-BE49-F238E27FC236}">
                    <a16:creationId xmlns:a16="http://schemas.microsoft.com/office/drawing/2014/main" id="{27CBDF46-6370-48D8-B77D-6C634BEC1B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0">
                <a:extLst>
                  <a:ext uri="{FF2B5EF4-FFF2-40B4-BE49-F238E27FC236}">
                    <a16:creationId xmlns:a16="http://schemas.microsoft.com/office/drawing/2014/main" id="{82B28DF5-7699-48E1-8292-63C438AE39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1">
                <a:extLst>
                  <a:ext uri="{FF2B5EF4-FFF2-40B4-BE49-F238E27FC236}">
                    <a16:creationId xmlns:a16="http://schemas.microsoft.com/office/drawing/2014/main" id="{4EFAFFAE-7DDB-468D-AF97-E5A0B45A80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22">
                <a:extLst>
                  <a:ext uri="{FF2B5EF4-FFF2-40B4-BE49-F238E27FC236}">
                    <a16:creationId xmlns:a16="http://schemas.microsoft.com/office/drawing/2014/main" id="{ED3C5266-0E78-4689-B0A2-58F4610723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23">
                <a:extLst>
                  <a:ext uri="{FF2B5EF4-FFF2-40B4-BE49-F238E27FC236}">
                    <a16:creationId xmlns:a16="http://schemas.microsoft.com/office/drawing/2014/main" id="{46D85F63-D399-4728-95A1-C4778BC91B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81" name="Group 56">
              <a:extLst>
                <a:ext uri="{FF2B5EF4-FFF2-40B4-BE49-F238E27FC236}">
                  <a16:creationId xmlns:a16="http://schemas.microsoft.com/office/drawing/2014/main" id="{79C81B5F-8556-4F95-BF2A-7E3216CBBA58}"/>
                </a:ext>
              </a:extLst>
            </p:cNvPr>
            <p:cNvGrpSpPr/>
            <p:nvPr/>
          </p:nvGrpSpPr>
          <p:grpSpPr>
            <a:xfrm rot="5400000">
              <a:off x="6487920" y="2168563"/>
              <a:ext cx="1539560" cy="171967"/>
              <a:chOff x="7746380" y="2949426"/>
              <a:chExt cx="2188691" cy="244475"/>
            </a:xfrm>
          </p:grpSpPr>
          <p:pic>
            <p:nvPicPr>
              <p:cNvPr id="504" name="Picture 14">
                <a:extLst>
                  <a:ext uri="{FF2B5EF4-FFF2-40B4-BE49-F238E27FC236}">
                    <a16:creationId xmlns:a16="http://schemas.microsoft.com/office/drawing/2014/main" id="{EC34072A-EE93-491B-B441-CBC631FBAF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5">
                <a:extLst>
                  <a:ext uri="{FF2B5EF4-FFF2-40B4-BE49-F238E27FC236}">
                    <a16:creationId xmlns:a16="http://schemas.microsoft.com/office/drawing/2014/main" id="{6780340D-E60C-42F6-962D-54EA4BD615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6">
                <a:extLst>
                  <a:ext uri="{FF2B5EF4-FFF2-40B4-BE49-F238E27FC236}">
                    <a16:creationId xmlns:a16="http://schemas.microsoft.com/office/drawing/2014/main" id="{1C4A0A19-7E88-4951-B9B5-6D75631F08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7">
                <a:extLst>
                  <a:ext uri="{FF2B5EF4-FFF2-40B4-BE49-F238E27FC236}">
                    <a16:creationId xmlns:a16="http://schemas.microsoft.com/office/drawing/2014/main" id="{33421D30-B106-440E-9ABA-E4E554E754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8">
                <a:extLst>
                  <a:ext uri="{FF2B5EF4-FFF2-40B4-BE49-F238E27FC236}">
                    <a16:creationId xmlns:a16="http://schemas.microsoft.com/office/drawing/2014/main" id="{7BCF2BF5-1BB6-4822-A4F8-9D143A2183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19">
                <a:extLst>
                  <a:ext uri="{FF2B5EF4-FFF2-40B4-BE49-F238E27FC236}">
                    <a16:creationId xmlns:a16="http://schemas.microsoft.com/office/drawing/2014/main" id="{26A54137-B6BB-4515-A8F4-1B2AB15217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0">
                <a:extLst>
                  <a:ext uri="{FF2B5EF4-FFF2-40B4-BE49-F238E27FC236}">
                    <a16:creationId xmlns:a16="http://schemas.microsoft.com/office/drawing/2014/main" id="{02041D77-CF6F-4242-B39C-9D7074D562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1">
                <a:extLst>
                  <a:ext uri="{FF2B5EF4-FFF2-40B4-BE49-F238E27FC236}">
                    <a16:creationId xmlns:a16="http://schemas.microsoft.com/office/drawing/2014/main" id="{1A02F14B-8F80-433B-81F9-6596602060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22">
                <a:extLst>
                  <a:ext uri="{FF2B5EF4-FFF2-40B4-BE49-F238E27FC236}">
                    <a16:creationId xmlns:a16="http://schemas.microsoft.com/office/drawing/2014/main" id="{81FBE21C-AD36-4444-91EE-2ACB463F2A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23">
                <a:extLst>
                  <a:ext uri="{FF2B5EF4-FFF2-40B4-BE49-F238E27FC236}">
                    <a16:creationId xmlns:a16="http://schemas.microsoft.com/office/drawing/2014/main" id="{3B70412A-6E67-4793-91FF-340DA71012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E7584FDF-4491-4CFF-B019-C20C20BFFF28}"/>
              </a:ext>
            </a:extLst>
          </p:cNvPr>
          <p:cNvGrpSpPr/>
          <p:nvPr/>
        </p:nvGrpSpPr>
        <p:grpSpPr>
          <a:xfrm>
            <a:off x="7878162" y="1481200"/>
            <a:ext cx="362758" cy="1539560"/>
            <a:chOff x="7878162" y="1481200"/>
            <a:chExt cx="362758" cy="1539560"/>
          </a:xfrm>
        </p:grpSpPr>
        <p:grpSp>
          <p:nvGrpSpPr>
            <p:cNvPr id="525" name="Group 56">
              <a:extLst>
                <a:ext uri="{FF2B5EF4-FFF2-40B4-BE49-F238E27FC236}">
                  <a16:creationId xmlns:a16="http://schemas.microsoft.com/office/drawing/2014/main" id="{2ADD2A0A-376E-49AD-A1A1-4B96F6509866}"/>
                </a:ext>
              </a:extLst>
            </p:cNvPr>
            <p:cNvGrpSpPr/>
            <p:nvPr/>
          </p:nvGrpSpPr>
          <p:grpSpPr>
            <a:xfrm rot="5400000">
              <a:off x="7194366" y="2164996"/>
              <a:ext cx="1539560" cy="171967"/>
              <a:chOff x="7746380" y="2949426"/>
              <a:chExt cx="2188691" cy="244475"/>
            </a:xfrm>
          </p:grpSpPr>
          <p:pic>
            <p:nvPicPr>
              <p:cNvPr id="559" name="Picture 14">
                <a:extLst>
                  <a:ext uri="{FF2B5EF4-FFF2-40B4-BE49-F238E27FC236}">
                    <a16:creationId xmlns:a16="http://schemas.microsoft.com/office/drawing/2014/main" id="{096A1446-8F59-4B3D-B8D3-B5C5A32795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15">
                <a:extLst>
                  <a:ext uri="{FF2B5EF4-FFF2-40B4-BE49-F238E27FC236}">
                    <a16:creationId xmlns:a16="http://schemas.microsoft.com/office/drawing/2014/main" id="{A4E2A50B-D456-494D-8A90-7130170DFC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16">
                <a:extLst>
                  <a:ext uri="{FF2B5EF4-FFF2-40B4-BE49-F238E27FC236}">
                    <a16:creationId xmlns:a16="http://schemas.microsoft.com/office/drawing/2014/main" id="{945BFA7B-E514-4D82-B54F-AFBDA7E5E6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17">
                <a:extLst>
                  <a:ext uri="{FF2B5EF4-FFF2-40B4-BE49-F238E27FC236}">
                    <a16:creationId xmlns:a16="http://schemas.microsoft.com/office/drawing/2014/main" id="{0B6DBF2A-FA3F-4D51-A137-9A1F51DB14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18">
                <a:extLst>
                  <a:ext uri="{FF2B5EF4-FFF2-40B4-BE49-F238E27FC236}">
                    <a16:creationId xmlns:a16="http://schemas.microsoft.com/office/drawing/2014/main" id="{36F7BAF5-6AB1-4640-9419-44B688A5D0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19">
                <a:extLst>
                  <a:ext uri="{FF2B5EF4-FFF2-40B4-BE49-F238E27FC236}">
                    <a16:creationId xmlns:a16="http://schemas.microsoft.com/office/drawing/2014/main" id="{50C06F26-0024-40B6-9316-B8F884FC28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20">
                <a:extLst>
                  <a:ext uri="{FF2B5EF4-FFF2-40B4-BE49-F238E27FC236}">
                    <a16:creationId xmlns:a16="http://schemas.microsoft.com/office/drawing/2014/main" id="{017953F4-64DC-413A-93B8-C5EDB4D82E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21">
                <a:extLst>
                  <a:ext uri="{FF2B5EF4-FFF2-40B4-BE49-F238E27FC236}">
                    <a16:creationId xmlns:a16="http://schemas.microsoft.com/office/drawing/2014/main" id="{B561F40A-8BCD-4DD3-A73E-A9E843A731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22">
                <a:extLst>
                  <a:ext uri="{FF2B5EF4-FFF2-40B4-BE49-F238E27FC236}">
                    <a16:creationId xmlns:a16="http://schemas.microsoft.com/office/drawing/2014/main" id="{4796604F-5091-4D0F-9AA8-6C8B89C213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23">
                <a:extLst>
                  <a:ext uri="{FF2B5EF4-FFF2-40B4-BE49-F238E27FC236}">
                    <a16:creationId xmlns:a16="http://schemas.microsoft.com/office/drawing/2014/main" id="{B41DED8B-2A77-42D0-AB29-6976CF4CB9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6" name="Group 56">
              <a:extLst>
                <a:ext uri="{FF2B5EF4-FFF2-40B4-BE49-F238E27FC236}">
                  <a16:creationId xmlns:a16="http://schemas.microsoft.com/office/drawing/2014/main" id="{024CA99F-D66F-43EB-BC70-CF3A9C18E837}"/>
                </a:ext>
              </a:extLst>
            </p:cNvPr>
            <p:cNvGrpSpPr/>
            <p:nvPr/>
          </p:nvGrpSpPr>
          <p:grpSpPr>
            <a:xfrm rot="5400000">
              <a:off x="7385157" y="2164996"/>
              <a:ext cx="1539560" cy="171967"/>
              <a:chOff x="7746380" y="2949426"/>
              <a:chExt cx="2188691" cy="244475"/>
            </a:xfrm>
          </p:grpSpPr>
          <p:pic>
            <p:nvPicPr>
              <p:cNvPr id="549" name="Picture 14">
                <a:extLst>
                  <a:ext uri="{FF2B5EF4-FFF2-40B4-BE49-F238E27FC236}">
                    <a16:creationId xmlns:a16="http://schemas.microsoft.com/office/drawing/2014/main" id="{881CE7D9-CF79-4B37-9363-DDE4BD0B5D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15">
                <a:extLst>
                  <a:ext uri="{FF2B5EF4-FFF2-40B4-BE49-F238E27FC236}">
                    <a16:creationId xmlns:a16="http://schemas.microsoft.com/office/drawing/2014/main" id="{C6EDE36B-87BC-4AFC-B1C7-E633A9168E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16">
                <a:extLst>
                  <a:ext uri="{FF2B5EF4-FFF2-40B4-BE49-F238E27FC236}">
                    <a16:creationId xmlns:a16="http://schemas.microsoft.com/office/drawing/2014/main" id="{6D3C6921-6B1A-43BE-8E16-CFEA1F5191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17">
                <a:extLst>
                  <a:ext uri="{FF2B5EF4-FFF2-40B4-BE49-F238E27FC236}">
                    <a16:creationId xmlns:a16="http://schemas.microsoft.com/office/drawing/2014/main" id="{8F3C5B7F-7F82-49E1-95B4-2C5B57E406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18">
                <a:extLst>
                  <a:ext uri="{FF2B5EF4-FFF2-40B4-BE49-F238E27FC236}">
                    <a16:creationId xmlns:a16="http://schemas.microsoft.com/office/drawing/2014/main" id="{277DE824-9B5F-47EC-BB21-113209B066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19">
                <a:extLst>
                  <a:ext uri="{FF2B5EF4-FFF2-40B4-BE49-F238E27FC236}">
                    <a16:creationId xmlns:a16="http://schemas.microsoft.com/office/drawing/2014/main" id="{E1FDAF29-8BC0-4B96-83AC-F2A328857F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20">
                <a:extLst>
                  <a:ext uri="{FF2B5EF4-FFF2-40B4-BE49-F238E27FC236}">
                    <a16:creationId xmlns:a16="http://schemas.microsoft.com/office/drawing/2014/main" id="{F66EA7D0-5376-4D5F-B16F-75312E8F59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21">
                <a:extLst>
                  <a:ext uri="{FF2B5EF4-FFF2-40B4-BE49-F238E27FC236}">
                    <a16:creationId xmlns:a16="http://schemas.microsoft.com/office/drawing/2014/main" id="{40D9C21E-8C4D-4CBF-9F5F-615BC4EF7F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22">
                <a:extLst>
                  <a:ext uri="{FF2B5EF4-FFF2-40B4-BE49-F238E27FC236}">
                    <a16:creationId xmlns:a16="http://schemas.microsoft.com/office/drawing/2014/main" id="{D5F7C0F7-BBF6-455C-B909-980C6A443E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23">
                <a:extLst>
                  <a:ext uri="{FF2B5EF4-FFF2-40B4-BE49-F238E27FC236}">
                    <a16:creationId xmlns:a16="http://schemas.microsoft.com/office/drawing/2014/main" id="{99C8E38A-B1EB-42FD-92E4-6988CD0BB4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03F8265E-C11F-4C5A-8D2E-7023BD39B300}"/>
              </a:ext>
            </a:extLst>
          </p:cNvPr>
          <p:cNvGrpSpPr/>
          <p:nvPr/>
        </p:nvGrpSpPr>
        <p:grpSpPr>
          <a:xfrm>
            <a:off x="8771305" y="1476690"/>
            <a:ext cx="362758" cy="1539560"/>
            <a:chOff x="8771305" y="1476690"/>
            <a:chExt cx="362758" cy="1539560"/>
          </a:xfrm>
        </p:grpSpPr>
        <p:grpSp>
          <p:nvGrpSpPr>
            <p:cNvPr id="629" name="Group 56">
              <a:extLst>
                <a:ext uri="{FF2B5EF4-FFF2-40B4-BE49-F238E27FC236}">
                  <a16:creationId xmlns:a16="http://schemas.microsoft.com/office/drawing/2014/main" id="{45B68744-80C4-4BED-9B52-973DB3368064}"/>
                </a:ext>
              </a:extLst>
            </p:cNvPr>
            <p:cNvGrpSpPr/>
            <p:nvPr/>
          </p:nvGrpSpPr>
          <p:grpSpPr>
            <a:xfrm rot="5400000">
              <a:off x="8087509" y="2160486"/>
              <a:ext cx="1539560" cy="171967"/>
              <a:chOff x="7746380" y="2949426"/>
              <a:chExt cx="2188691" cy="244475"/>
            </a:xfrm>
          </p:grpSpPr>
          <p:pic>
            <p:nvPicPr>
              <p:cNvPr id="663" name="Picture 14">
                <a:extLst>
                  <a:ext uri="{FF2B5EF4-FFF2-40B4-BE49-F238E27FC236}">
                    <a16:creationId xmlns:a16="http://schemas.microsoft.com/office/drawing/2014/main" id="{FAACCAEB-1292-4121-99A5-BA6B1B272A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15">
                <a:extLst>
                  <a:ext uri="{FF2B5EF4-FFF2-40B4-BE49-F238E27FC236}">
                    <a16:creationId xmlns:a16="http://schemas.microsoft.com/office/drawing/2014/main" id="{7B691E95-F006-49EA-AFE9-E00C7402DB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16">
                <a:extLst>
                  <a:ext uri="{FF2B5EF4-FFF2-40B4-BE49-F238E27FC236}">
                    <a16:creationId xmlns:a16="http://schemas.microsoft.com/office/drawing/2014/main" id="{EF0011FD-96F2-4CB2-9BE8-82258AA8C5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17">
                <a:extLst>
                  <a:ext uri="{FF2B5EF4-FFF2-40B4-BE49-F238E27FC236}">
                    <a16:creationId xmlns:a16="http://schemas.microsoft.com/office/drawing/2014/main" id="{BCC6273E-ED2C-4095-A8A1-38F16C511E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18">
                <a:extLst>
                  <a:ext uri="{FF2B5EF4-FFF2-40B4-BE49-F238E27FC236}">
                    <a16:creationId xmlns:a16="http://schemas.microsoft.com/office/drawing/2014/main" id="{54582DC3-93D2-4143-93B2-37EA9E6A23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19">
                <a:extLst>
                  <a:ext uri="{FF2B5EF4-FFF2-40B4-BE49-F238E27FC236}">
                    <a16:creationId xmlns:a16="http://schemas.microsoft.com/office/drawing/2014/main" id="{62742566-09D7-453E-B3E0-BBB8D4BBD5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20">
                <a:extLst>
                  <a:ext uri="{FF2B5EF4-FFF2-40B4-BE49-F238E27FC236}">
                    <a16:creationId xmlns:a16="http://schemas.microsoft.com/office/drawing/2014/main" id="{48071D48-84A5-4C52-A178-779923B5B2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21">
                <a:extLst>
                  <a:ext uri="{FF2B5EF4-FFF2-40B4-BE49-F238E27FC236}">
                    <a16:creationId xmlns:a16="http://schemas.microsoft.com/office/drawing/2014/main" id="{2BB2598B-58AD-49C6-A4DD-24EE8D75DA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22">
                <a:extLst>
                  <a:ext uri="{FF2B5EF4-FFF2-40B4-BE49-F238E27FC236}">
                    <a16:creationId xmlns:a16="http://schemas.microsoft.com/office/drawing/2014/main" id="{2B2A149E-1A3B-4A04-AEDB-90235884B4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23">
                <a:extLst>
                  <a:ext uri="{FF2B5EF4-FFF2-40B4-BE49-F238E27FC236}">
                    <a16:creationId xmlns:a16="http://schemas.microsoft.com/office/drawing/2014/main" id="{B627A914-E132-481E-B213-D72C0C10BA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30" name="Group 56">
              <a:extLst>
                <a:ext uri="{FF2B5EF4-FFF2-40B4-BE49-F238E27FC236}">
                  <a16:creationId xmlns:a16="http://schemas.microsoft.com/office/drawing/2014/main" id="{4134D541-52C1-4DD1-A394-D2C405E0C0BD}"/>
                </a:ext>
              </a:extLst>
            </p:cNvPr>
            <p:cNvGrpSpPr/>
            <p:nvPr/>
          </p:nvGrpSpPr>
          <p:grpSpPr>
            <a:xfrm rot="5400000">
              <a:off x="8278300" y="2160486"/>
              <a:ext cx="1539560" cy="171967"/>
              <a:chOff x="7746380" y="2949426"/>
              <a:chExt cx="2188691" cy="244475"/>
            </a:xfrm>
          </p:grpSpPr>
          <p:pic>
            <p:nvPicPr>
              <p:cNvPr id="653" name="Picture 14">
                <a:extLst>
                  <a:ext uri="{FF2B5EF4-FFF2-40B4-BE49-F238E27FC236}">
                    <a16:creationId xmlns:a16="http://schemas.microsoft.com/office/drawing/2014/main" id="{84BCA5C2-6945-4580-8F70-5EFB76DFFC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15">
                <a:extLst>
                  <a:ext uri="{FF2B5EF4-FFF2-40B4-BE49-F238E27FC236}">
                    <a16:creationId xmlns:a16="http://schemas.microsoft.com/office/drawing/2014/main" id="{7CDFA235-21C8-4993-8C0D-CD47E32F31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16">
                <a:extLst>
                  <a:ext uri="{FF2B5EF4-FFF2-40B4-BE49-F238E27FC236}">
                    <a16:creationId xmlns:a16="http://schemas.microsoft.com/office/drawing/2014/main" id="{20B2926C-E669-44CC-9141-2BD4FFA6BF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17">
                <a:extLst>
                  <a:ext uri="{FF2B5EF4-FFF2-40B4-BE49-F238E27FC236}">
                    <a16:creationId xmlns:a16="http://schemas.microsoft.com/office/drawing/2014/main" id="{A5CBCF52-9A73-4AF0-A21F-426B87BE53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8">
                <a:extLst>
                  <a:ext uri="{FF2B5EF4-FFF2-40B4-BE49-F238E27FC236}">
                    <a16:creationId xmlns:a16="http://schemas.microsoft.com/office/drawing/2014/main" id="{07276613-28AE-4A68-A009-908AF1E56A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9">
                <a:extLst>
                  <a:ext uri="{FF2B5EF4-FFF2-40B4-BE49-F238E27FC236}">
                    <a16:creationId xmlns:a16="http://schemas.microsoft.com/office/drawing/2014/main" id="{A3F4CF83-E7CD-441F-9A16-5CFCB6136B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20">
                <a:extLst>
                  <a:ext uri="{FF2B5EF4-FFF2-40B4-BE49-F238E27FC236}">
                    <a16:creationId xmlns:a16="http://schemas.microsoft.com/office/drawing/2014/main" id="{D8B471BE-EFAB-4678-AF75-BFBB13F144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21">
                <a:extLst>
                  <a:ext uri="{FF2B5EF4-FFF2-40B4-BE49-F238E27FC236}">
                    <a16:creationId xmlns:a16="http://schemas.microsoft.com/office/drawing/2014/main" id="{76FE9D6D-DE8B-4185-8FDF-1CE456CFDE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22">
                <a:extLst>
                  <a:ext uri="{FF2B5EF4-FFF2-40B4-BE49-F238E27FC236}">
                    <a16:creationId xmlns:a16="http://schemas.microsoft.com/office/drawing/2014/main" id="{1DC49268-0400-4A70-B19F-14C78CE5AD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23">
                <a:extLst>
                  <a:ext uri="{FF2B5EF4-FFF2-40B4-BE49-F238E27FC236}">
                    <a16:creationId xmlns:a16="http://schemas.microsoft.com/office/drawing/2014/main" id="{5A82A025-B954-4FE8-81C5-3CFC6BE603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34DA54A-4489-475E-834D-4F721968F5B2}"/>
              </a:ext>
            </a:extLst>
          </p:cNvPr>
          <p:cNvGrpSpPr/>
          <p:nvPr/>
        </p:nvGrpSpPr>
        <p:grpSpPr>
          <a:xfrm>
            <a:off x="9665734" y="1483461"/>
            <a:ext cx="362758" cy="1539560"/>
            <a:chOff x="9665734" y="1483461"/>
            <a:chExt cx="362758" cy="1539560"/>
          </a:xfrm>
        </p:grpSpPr>
        <p:grpSp>
          <p:nvGrpSpPr>
            <p:cNvPr id="674" name="Group 56">
              <a:extLst>
                <a:ext uri="{FF2B5EF4-FFF2-40B4-BE49-F238E27FC236}">
                  <a16:creationId xmlns:a16="http://schemas.microsoft.com/office/drawing/2014/main" id="{05F742D4-4512-4991-9E2C-5F7B404AC958}"/>
                </a:ext>
              </a:extLst>
            </p:cNvPr>
            <p:cNvGrpSpPr/>
            <p:nvPr/>
          </p:nvGrpSpPr>
          <p:grpSpPr>
            <a:xfrm rot="5400000">
              <a:off x="8981938" y="2167257"/>
              <a:ext cx="1539560" cy="171967"/>
              <a:chOff x="7746380" y="2949426"/>
              <a:chExt cx="2188691" cy="244475"/>
            </a:xfrm>
          </p:grpSpPr>
          <p:pic>
            <p:nvPicPr>
              <p:cNvPr id="708" name="Picture 14">
                <a:extLst>
                  <a:ext uri="{FF2B5EF4-FFF2-40B4-BE49-F238E27FC236}">
                    <a16:creationId xmlns:a16="http://schemas.microsoft.com/office/drawing/2014/main" id="{18B7FF8A-4486-4234-8A64-D61886B1ED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5">
                <a:extLst>
                  <a:ext uri="{FF2B5EF4-FFF2-40B4-BE49-F238E27FC236}">
                    <a16:creationId xmlns:a16="http://schemas.microsoft.com/office/drawing/2014/main" id="{38E5FCEA-9EB2-4AFC-B911-A0A24C7A61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16">
                <a:extLst>
                  <a:ext uri="{FF2B5EF4-FFF2-40B4-BE49-F238E27FC236}">
                    <a16:creationId xmlns:a16="http://schemas.microsoft.com/office/drawing/2014/main" id="{5CD39EEB-942D-4130-98F1-DF38E6ACD1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17">
                <a:extLst>
                  <a:ext uri="{FF2B5EF4-FFF2-40B4-BE49-F238E27FC236}">
                    <a16:creationId xmlns:a16="http://schemas.microsoft.com/office/drawing/2014/main" id="{3A576F35-5040-4744-9AA7-EAB9E347D4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18">
                <a:extLst>
                  <a:ext uri="{FF2B5EF4-FFF2-40B4-BE49-F238E27FC236}">
                    <a16:creationId xmlns:a16="http://schemas.microsoft.com/office/drawing/2014/main" id="{6852CA7D-7EA0-4F11-AD1E-6D3DAB058D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19">
                <a:extLst>
                  <a:ext uri="{FF2B5EF4-FFF2-40B4-BE49-F238E27FC236}">
                    <a16:creationId xmlns:a16="http://schemas.microsoft.com/office/drawing/2014/main" id="{A757D674-8BC2-4BBF-8401-04EDCF7808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20">
                <a:extLst>
                  <a:ext uri="{FF2B5EF4-FFF2-40B4-BE49-F238E27FC236}">
                    <a16:creationId xmlns:a16="http://schemas.microsoft.com/office/drawing/2014/main" id="{3E9323FA-26F9-42F4-A64D-2EC4DD38DB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21">
                <a:extLst>
                  <a:ext uri="{FF2B5EF4-FFF2-40B4-BE49-F238E27FC236}">
                    <a16:creationId xmlns:a16="http://schemas.microsoft.com/office/drawing/2014/main" id="{B489C1AB-21C5-4435-988A-74EF5BC733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22">
                <a:extLst>
                  <a:ext uri="{FF2B5EF4-FFF2-40B4-BE49-F238E27FC236}">
                    <a16:creationId xmlns:a16="http://schemas.microsoft.com/office/drawing/2014/main" id="{9CA3A594-87AB-49E3-A38F-D87B11E931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23">
                <a:extLst>
                  <a:ext uri="{FF2B5EF4-FFF2-40B4-BE49-F238E27FC236}">
                    <a16:creationId xmlns:a16="http://schemas.microsoft.com/office/drawing/2014/main" id="{25BE6574-344A-4A1A-8AA7-1B193BCF1C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5" name="Group 56">
              <a:extLst>
                <a:ext uri="{FF2B5EF4-FFF2-40B4-BE49-F238E27FC236}">
                  <a16:creationId xmlns:a16="http://schemas.microsoft.com/office/drawing/2014/main" id="{09327E2A-BD25-4229-8BD3-D83CAD228005}"/>
                </a:ext>
              </a:extLst>
            </p:cNvPr>
            <p:cNvGrpSpPr/>
            <p:nvPr/>
          </p:nvGrpSpPr>
          <p:grpSpPr>
            <a:xfrm rot="5400000">
              <a:off x="9172729" y="2167257"/>
              <a:ext cx="1539560" cy="171967"/>
              <a:chOff x="7746380" y="2949426"/>
              <a:chExt cx="2188691" cy="244475"/>
            </a:xfrm>
          </p:grpSpPr>
          <p:pic>
            <p:nvPicPr>
              <p:cNvPr id="698" name="Picture 14">
                <a:extLst>
                  <a:ext uri="{FF2B5EF4-FFF2-40B4-BE49-F238E27FC236}">
                    <a16:creationId xmlns:a16="http://schemas.microsoft.com/office/drawing/2014/main" id="{18824DB1-A055-4BDE-B964-DE6D7F59B1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5">
                <a:extLst>
                  <a:ext uri="{FF2B5EF4-FFF2-40B4-BE49-F238E27FC236}">
                    <a16:creationId xmlns:a16="http://schemas.microsoft.com/office/drawing/2014/main" id="{63D6609B-33F8-43B3-B369-220C174DE6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16">
                <a:extLst>
                  <a:ext uri="{FF2B5EF4-FFF2-40B4-BE49-F238E27FC236}">
                    <a16:creationId xmlns:a16="http://schemas.microsoft.com/office/drawing/2014/main" id="{8AFB8EAD-8D2E-4A7B-B63A-70CC0C42AA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17">
                <a:extLst>
                  <a:ext uri="{FF2B5EF4-FFF2-40B4-BE49-F238E27FC236}">
                    <a16:creationId xmlns:a16="http://schemas.microsoft.com/office/drawing/2014/main" id="{90275FD9-4A97-4EF7-85B0-6080BA1D6B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18">
                <a:extLst>
                  <a:ext uri="{FF2B5EF4-FFF2-40B4-BE49-F238E27FC236}">
                    <a16:creationId xmlns:a16="http://schemas.microsoft.com/office/drawing/2014/main" id="{3CDD6EBE-1193-4ED4-A4D7-2324A6D479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19">
                <a:extLst>
                  <a:ext uri="{FF2B5EF4-FFF2-40B4-BE49-F238E27FC236}">
                    <a16:creationId xmlns:a16="http://schemas.microsoft.com/office/drawing/2014/main" id="{051CC388-D76E-4772-B2E6-C444D253BF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20">
                <a:extLst>
                  <a:ext uri="{FF2B5EF4-FFF2-40B4-BE49-F238E27FC236}">
                    <a16:creationId xmlns:a16="http://schemas.microsoft.com/office/drawing/2014/main" id="{EFCE0134-E5BF-42BD-8EE5-7CF471E67C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21">
                <a:extLst>
                  <a:ext uri="{FF2B5EF4-FFF2-40B4-BE49-F238E27FC236}">
                    <a16:creationId xmlns:a16="http://schemas.microsoft.com/office/drawing/2014/main" id="{749C9AB7-D7AC-42BD-9B4F-3796E5BBE2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22">
                <a:extLst>
                  <a:ext uri="{FF2B5EF4-FFF2-40B4-BE49-F238E27FC236}">
                    <a16:creationId xmlns:a16="http://schemas.microsoft.com/office/drawing/2014/main" id="{901562A5-22E9-459A-BDFB-497CB93C71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23">
                <a:extLst>
                  <a:ext uri="{FF2B5EF4-FFF2-40B4-BE49-F238E27FC236}">
                    <a16:creationId xmlns:a16="http://schemas.microsoft.com/office/drawing/2014/main" id="{15FCF58D-95E3-4057-88E4-625D6618E5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141C5A01-E106-44F7-9781-604071069991}"/>
              </a:ext>
            </a:extLst>
          </p:cNvPr>
          <p:cNvGrpSpPr/>
          <p:nvPr/>
        </p:nvGrpSpPr>
        <p:grpSpPr>
          <a:xfrm>
            <a:off x="10558877" y="1478951"/>
            <a:ext cx="362758" cy="1539560"/>
            <a:chOff x="10558877" y="1478951"/>
            <a:chExt cx="362758" cy="1539560"/>
          </a:xfrm>
        </p:grpSpPr>
        <p:grpSp>
          <p:nvGrpSpPr>
            <p:cNvPr id="719" name="Group 56">
              <a:extLst>
                <a:ext uri="{FF2B5EF4-FFF2-40B4-BE49-F238E27FC236}">
                  <a16:creationId xmlns:a16="http://schemas.microsoft.com/office/drawing/2014/main" id="{7D80570E-1BF8-44FE-BEB9-7EC3BA6FFABC}"/>
                </a:ext>
              </a:extLst>
            </p:cNvPr>
            <p:cNvGrpSpPr/>
            <p:nvPr/>
          </p:nvGrpSpPr>
          <p:grpSpPr>
            <a:xfrm rot="5400000">
              <a:off x="9875081" y="2162747"/>
              <a:ext cx="1539560" cy="171967"/>
              <a:chOff x="7746380" y="2949426"/>
              <a:chExt cx="2188691" cy="244475"/>
            </a:xfrm>
          </p:grpSpPr>
          <p:pic>
            <p:nvPicPr>
              <p:cNvPr id="753" name="Picture 14">
                <a:extLst>
                  <a:ext uri="{FF2B5EF4-FFF2-40B4-BE49-F238E27FC236}">
                    <a16:creationId xmlns:a16="http://schemas.microsoft.com/office/drawing/2014/main" id="{2677D439-8E2D-4302-AD13-29C21DA4B5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15">
                <a:extLst>
                  <a:ext uri="{FF2B5EF4-FFF2-40B4-BE49-F238E27FC236}">
                    <a16:creationId xmlns:a16="http://schemas.microsoft.com/office/drawing/2014/main" id="{55EF8ECD-842A-4F50-AB43-86A145FE90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16">
                <a:extLst>
                  <a:ext uri="{FF2B5EF4-FFF2-40B4-BE49-F238E27FC236}">
                    <a16:creationId xmlns:a16="http://schemas.microsoft.com/office/drawing/2014/main" id="{D6152CB7-C69E-4346-A780-97E6369962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17">
                <a:extLst>
                  <a:ext uri="{FF2B5EF4-FFF2-40B4-BE49-F238E27FC236}">
                    <a16:creationId xmlns:a16="http://schemas.microsoft.com/office/drawing/2014/main" id="{A093C0FE-FE4F-417C-8CDD-D45FB6EE34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18">
                <a:extLst>
                  <a:ext uri="{FF2B5EF4-FFF2-40B4-BE49-F238E27FC236}">
                    <a16:creationId xmlns:a16="http://schemas.microsoft.com/office/drawing/2014/main" id="{1ADD1E60-8753-44AF-8358-8F59619BF9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19">
                <a:extLst>
                  <a:ext uri="{FF2B5EF4-FFF2-40B4-BE49-F238E27FC236}">
                    <a16:creationId xmlns:a16="http://schemas.microsoft.com/office/drawing/2014/main" id="{ADF0E29E-6A97-4507-99B4-43774FAC1D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9" name="Picture 20">
                <a:extLst>
                  <a:ext uri="{FF2B5EF4-FFF2-40B4-BE49-F238E27FC236}">
                    <a16:creationId xmlns:a16="http://schemas.microsoft.com/office/drawing/2014/main" id="{DA700F77-6043-468B-8B89-5EF5D6501F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21">
                <a:extLst>
                  <a:ext uri="{FF2B5EF4-FFF2-40B4-BE49-F238E27FC236}">
                    <a16:creationId xmlns:a16="http://schemas.microsoft.com/office/drawing/2014/main" id="{F234A3A9-56B7-487E-8C28-84A302F402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22">
                <a:extLst>
                  <a:ext uri="{FF2B5EF4-FFF2-40B4-BE49-F238E27FC236}">
                    <a16:creationId xmlns:a16="http://schemas.microsoft.com/office/drawing/2014/main" id="{9A2505F1-8077-41CC-B722-D8C0247FC1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23">
                <a:extLst>
                  <a:ext uri="{FF2B5EF4-FFF2-40B4-BE49-F238E27FC236}">
                    <a16:creationId xmlns:a16="http://schemas.microsoft.com/office/drawing/2014/main" id="{AA277B92-601D-4EEA-AAB1-86141EFE74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20" name="Group 56">
              <a:extLst>
                <a:ext uri="{FF2B5EF4-FFF2-40B4-BE49-F238E27FC236}">
                  <a16:creationId xmlns:a16="http://schemas.microsoft.com/office/drawing/2014/main" id="{84D5E24D-4CF3-49BE-AD9C-B3AB8C91E8AC}"/>
                </a:ext>
              </a:extLst>
            </p:cNvPr>
            <p:cNvGrpSpPr/>
            <p:nvPr/>
          </p:nvGrpSpPr>
          <p:grpSpPr>
            <a:xfrm rot="5400000">
              <a:off x="10065872" y="2162747"/>
              <a:ext cx="1539560" cy="171967"/>
              <a:chOff x="7746380" y="2949426"/>
              <a:chExt cx="2188691" cy="244475"/>
            </a:xfrm>
          </p:grpSpPr>
          <p:pic>
            <p:nvPicPr>
              <p:cNvPr id="743" name="Picture 14">
                <a:extLst>
                  <a:ext uri="{FF2B5EF4-FFF2-40B4-BE49-F238E27FC236}">
                    <a16:creationId xmlns:a16="http://schemas.microsoft.com/office/drawing/2014/main" id="{5A660C6A-1F62-41C0-B0B1-FC77D59748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15">
                <a:extLst>
                  <a:ext uri="{FF2B5EF4-FFF2-40B4-BE49-F238E27FC236}">
                    <a16:creationId xmlns:a16="http://schemas.microsoft.com/office/drawing/2014/main" id="{577F03C5-9960-4842-BB51-EB5279D09A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16">
                <a:extLst>
                  <a:ext uri="{FF2B5EF4-FFF2-40B4-BE49-F238E27FC236}">
                    <a16:creationId xmlns:a16="http://schemas.microsoft.com/office/drawing/2014/main" id="{9589B9E1-4D21-49A8-A47D-5E9987E9BA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17">
                <a:extLst>
                  <a:ext uri="{FF2B5EF4-FFF2-40B4-BE49-F238E27FC236}">
                    <a16:creationId xmlns:a16="http://schemas.microsoft.com/office/drawing/2014/main" id="{FAC1ED2F-E70B-41A2-858A-65B028B745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18">
                <a:extLst>
                  <a:ext uri="{FF2B5EF4-FFF2-40B4-BE49-F238E27FC236}">
                    <a16:creationId xmlns:a16="http://schemas.microsoft.com/office/drawing/2014/main" id="{91358806-688B-4322-A5A7-4EAB520F2D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19">
                <a:extLst>
                  <a:ext uri="{FF2B5EF4-FFF2-40B4-BE49-F238E27FC236}">
                    <a16:creationId xmlns:a16="http://schemas.microsoft.com/office/drawing/2014/main" id="{5151CF16-A702-4679-964A-01AE6F4F9B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20">
                <a:extLst>
                  <a:ext uri="{FF2B5EF4-FFF2-40B4-BE49-F238E27FC236}">
                    <a16:creationId xmlns:a16="http://schemas.microsoft.com/office/drawing/2014/main" id="{5A41DF54-C27B-4234-B25D-8D7D27C979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21">
                <a:extLst>
                  <a:ext uri="{FF2B5EF4-FFF2-40B4-BE49-F238E27FC236}">
                    <a16:creationId xmlns:a16="http://schemas.microsoft.com/office/drawing/2014/main" id="{AB4A46E8-4063-456B-BD58-7B0016A98A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22">
                <a:extLst>
                  <a:ext uri="{FF2B5EF4-FFF2-40B4-BE49-F238E27FC236}">
                    <a16:creationId xmlns:a16="http://schemas.microsoft.com/office/drawing/2014/main" id="{D9D5E9DC-C649-47AC-BAEE-6A2AA6DB46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23">
                <a:extLst>
                  <a:ext uri="{FF2B5EF4-FFF2-40B4-BE49-F238E27FC236}">
                    <a16:creationId xmlns:a16="http://schemas.microsoft.com/office/drawing/2014/main" id="{3E50190B-26A4-44D8-BC4F-4D42A7E5B9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48B5B73E-C812-4FD7-BAE7-13FBA2ED65A3}"/>
              </a:ext>
            </a:extLst>
          </p:cNvPr>
          <p:cNvGrpSpPr/>
          <p:nvPr/>
        </p:nvGrpSpPr>
        <p:grpSpPr>
          <a:xfrm>
            <a:off x="11441880" y="1479376"/>
            <a:ext cx="362758" cy="1539560"/>
            <a:chOff x="11441880" y="1479376"/>
            <a:chExt cx="362758" cy="1539560"/>
          </a:xfrm>
        </p:grpSpPr>
        <p:grpSp>
          <p:nvGrpSpPr>
            <p:cNvPr id="721" name="Group 56">
              <a:extLst>
                <a:ext uri="{FF2B5EF4-FFF2-40B4-BE49-F238E27FC236}">
                  <a16:creationId xmlns:a16="http://schemas.microsoft.com/office/drawing/2014/main" id="{73BF4E71-4C53-422F-81A5-E161167B3F95}"/>
                </a:ext>
              </a:extLst>
            </p:cNvPr>
            <p:cNvGrpSpPr/>
            <p:nvPr/>
          </p:nvGrpSpPr>
          <p:grpSpPr>
            <a:xfrm rot="5400000">
              <a:off x="10758084" y="2163172"/>
              <a:ext cx="1539560" cy="171967"/>
              <a:chOff x="7746380" y="2949426"/>
              <a:chExt cx="2188691" cy="244475"/>
            </a:xfrm>
          </p:grpSpPr>
          <p:pic>
            <p:nvPicPr>
              <p:cNvPr id="733" name="Picture 14">
                <a:extLst>
                  <a:ext uri="{FF2B5EF4-FFF2-40B4-BE49-F238E27FC236}">
                    <a16:creationId xmlns:a16="http://schemas.microsoft.com/office/drawing/2014/main" id="{840BB1FC-CB2E-4D6B-AEE3-DC253C38BA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15">
                <a:extLst>
                  <a:ext uri="{FF2B5EF4-FFF2-40B4-BE49-F238E27FC236}">
                    <a16:creationId xmlns:a16="http://schemas.microsoft.com/office/drawing/2014/main" id="{73FEF328-9747-4AEB-BB85-02B2F79BF8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16">
                <a:extLst>
                  <a:ext uri="{FF2B5EF4-FFF2-40B4-BE49-F238E27FC236}">
                    <a16:creationId xmlns:a16="http://schemas.microsoft.com/office/drawing/2014/main" id="{2FD23E1B-BC95-4F2A-86B6-CB16B0C120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17">
                <a:extLst>
                  <a:ext uri="{FF2B5EF4-FFF2-40B4-BE49-F238E27FC236}">
                    <a16:creationId xmlns:a16="http://schemas.microsoft.com/office/drawing/2014/main" id="{2916FFC4-F72A-44F2-87D2-F645A4B22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18">
                <a:extLst>
                  <a:ext uri="{FF2B5EF4-FFF2-40B4-BE49-F238E27FC236}">
                    <a16:creationId xmlns:a16="http://schemas.microsoft.com/office/drawing/2014/main" id="{3DC54561-80C6-4910-A414-D1D8AF272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19">
                <a:extLst>
                  <a:ext uri="{FF2B5EF4-FFF2-40B4-BE49-F238E27FC236}">
                    <a16:creationId xmlns:a16="http://schemas.microsoft.com/office/drawing/2014/main" id="{41A6ACD2-0399-439F-8E35-289E811AB9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20">
                <a:extLst>
                  <a:ext uri="{FF2B5EF4-FFF2-40B4-BE49-F238E27FC236}">
                    <a16:creationId xmlns:a16="http://schemas.microsoft.com/office/drawing/2014/main" id="{AD036E51-26C9-43A3-936D-66FC788183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21">
                <a:extLst>
                  <a:ext uri="{FF2B5EF4-FFF2-40B4-BE49-F238E27FC236}">
                    <a16:creationId xmlns:a16="http://schemas.microsoft.com/office/drawing/2014/main" id="{6F9C664E-5AF3-4CA8-BC68-CADC3F2F49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22">
                <a:extLst>
                  <a:ext uri="{FF2B5EF4-FFF2-40B4-BE49-F238E27FC236}">
                    <a16:creationId xmlns:a16="http://schemas.microsoft.com/office/drawing/2014/main" id="{F9D840FC-AD62-457B-8D51-BC9FCB7264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23">
                <a:extLst>
                  <a:ext uri="{FF2B5EF4-FFF2-40B4-BE49-F238E27FC236}">
                    <a16:creationId xmlns:a16="http://schemas.microsoft.com/office/drawing/2014/main" id="{AD18A0ED-35DA-4313-9509-EFE8DB088E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22" name="Group 56">
              <a:extLst>
                <a:ext uri="{FF2B5EF4-FFF2-40B4-BE49-F238E27FC236}">
                  <a16:creationId xmlns:a16="http://schemas.microsoft.com/office/drawing/2014/main" id="{58702C99-2F19-47AE-BB58-0E3A82E46266}"/>
                </a:ext>
              </a:extLst>
            </p:cNvPr>
            <p:cNvGrpSpPr/>
            <p:nvPr/>
          </p:nvGrpSpPr>
          <p:grpSpPr>
            <a:xfrm rot="5400000">
              <a:off x="10948875" y="2163172"/>
              <a:ext cx="1539560" cy="171967"/>
              <a:chOff x="7746380" y="2949426"/>
              <a:chExt cx="2188691" cy="244475"/>
            </a:xfrm>
          </p:grpSpPr>
          <p:pic>
            <p:nvPicPr>
              <p:cNvPr id="723" name="Picture 14">
                <a:extLst>
                  <a:ext uri="{FF2B5EF4-FFF2-40B4-BE49-F238E27FC236}">
                    <a16:creationId xmlns:a16="http://schemas.microsoft.com/office/drawing/2014/main" id="{E1E14D7A-A0CA-4B72-888C-4A9A56D5F6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15">
                <a:extLst>
                  <a:ext uri="{FF2B5EF4-FFF2-40B4-BE49-F238E27FC236}">
                    <a16:creationId xmlns:a16="http://schemas.microsoft.com/office/drawing/2014/main" id="{7F86D694-5034-49FF-96FA-C2A2645F76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16">
                <a:extLst>
                  <a:ext uri="{FF2B5EF4-FFF2-40B4-BE49-F238E27FC236}">
                    <a16:creationId xmlns:a16="http://schemas.microsoft.com/office/drawing/2014/main" id="{736ED028-88C8-49DE-B812-3222494651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17">
                <a:extLst>
                  <a:ext uri="{FF2B5EF4-FFF2-40B4-BE49-F238E27FC236}">
                    <a16:creationId xmlns:a16="http://schemas.microsoft.com/office/drawing/2014/main" id="{50BA8ECE-FA02-464C-8DBB-AA8684C50B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8">
                <a:extLst>
                  <a:ext uri="{FF2B5EF4-FFF2-40B4-BE49-F238E27FC236}">
                    <a16:creationId xmlns:a16="http://schemas.microsoft.com/office/drawing/2014/main" id="{B3CD1816-90AE-4899-8545-DA882B587D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19">
                <a:extLst>
                  <a:ext uri="{FF2B5EF4-FFF2-40B4-BE49-F238E27FC236}">
                    <a16:creationId xmlns:a16="http://schemas.microsoft.com/office/drawing/2014/main" id="{AFE58713-F29B-4E19-9B12-FAD2ADABC2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20">
                <a:extLst>
                  <a:ext uri="{FF2B5EF4-FFF2-40B4-BE49-F238E27FC236}">
                    <a16:creationId xmlns:a16="http://schemas.microsoft.com/office/drawing/2014/main" id="{32FB2021-7996-4F8F-A728-57BE04F5FC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21">
                <a:extLst>
                  <a:ext uri="{FF2B5EF4-FFF2-40B4-BE49-F238E27FC236}">
                    <a16:creationId xmlns:a16="http://schemas.microsoft.com/office/drawing/2014/main" id="{EFB6F3B4-E0DA-46E1-84D7-868A28EF7B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22">
                <a:extLst>
                  <a:ext uri="{FF2B5EF4-FFF2-40B4-BE49-F238E27FC236}">
                    <a16:creationId xmlns:a16="http://schemas.microsoft.com/office/drawing/2014/main" id="{36E75816-FDA1-4452-ADB4-97C32AA0D6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23">
                <a:extLst>
                  <a:ext uri="{FF2B5EF4-FFF2-40B4-BE49-F238E27FC236}">
                    <a16:creationId xmlns:a16="http://schemas.microsoft.com/office/drawing/2014/main" id="{21638916-72FB-45B0-B91D-CA631652A3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8728748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4.81481E-6 L 0.01927 -0.03797 C 0.02331 -0.0463 0.0293 -0.05047 0.03581 -0.05047 C 0.04297 -0.05047 0.04883 -0.0463 0.05286 -0.03797 L 0.07252 4.81481E-6 " pathEditMode="relative" rAng="0" ptsTypes="AAAAA">
                                      <p:cBhvr>
                                        <p:cTn id="14" dur="100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4.81481E-6 L 0.0918 -0.03774 C 0.09596 -0.04607 0.10221 -0.05047 0.10846 -0.05047 C 0.11588 -0.05047 0.12174 -0.04607 0.12578 -0.03774 L 0.14583 4.81481E-6 " pathEditMode="relative" rAng="0" ptsTypes="AAAAA">
                                      <p:cBhvr>
                                        <p:cTn id="29" dur="100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4.81481E-6 L 0.16575 -0.0382 C 0.17005 -0.0463 0.1763 -0.05047 0.18281 -0.05047 C 0.19036 -0.05047 0.19635 -0.0463 0.20052 -0.0382 L 0.2207 4.81481E-6 " pathEditMode="relative" rAng="0" ptsTypes="AAAAA">
                                      <p:cBhvr>
                                        <p:cTn id="44" dur="100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"/>
                            </p:stCondLst>
                            <p:childTnLst>
                              <p:par>
                                <p:cTn id="5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4.81481E-6 L 0.2401 -0.03843 C 0.24401 -0.047 0.25026 -0.05116 0.25677 -0.05116 C 0.26419 -0.05116 0.27005 -0.047 0.27396 -0.03843 L 0.29388 4.81481E-6 " pathEditMode="relative" rAng="0" ptsTypes="AAAAA">
                                      <p:cBhvr>
                                        <p:cTn id="59" dur="100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4.81481E-6 L 0.31341 -0.03843 C 0.31745 -0.04723 0.3237 -0.05116 0.33008 -0.05116 C 0.33737 -0.05116 0.34336 -0.04723 0.34739 -0.03843 L 0.36719 4.81481E-6 " pathEditMode="relative" rAng="0" ptsTypes="AAAAA">
                                      <p:cBhvr>
                                        <p:cTn id="74" dur="100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000"/>
                            </p:stCondLst>
                            <p:childTnLst>
                              <p:par>
                                <p:cTn id="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500"/>
                            </p:stCondLst>
                            <p:childTnLst>
                              <p:par>
                                <p:cTn id="8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4.81481E-6 L 0.38672 -0.0375 C 0.39075 -0.04584 0.39687 -0.05024 0.40338 -0.05024 C 0.41068 -0.05024 0.41653 -0.04584 0.42057 -0.0375 L 0.44036 4.81481E-6 " pathEditMode="relative" rAng="0" ptsTypes="AAAAA">
                                      <p:cBhvr>
                                        <p:cTn id="89" dur="100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00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1500"/>
                            </p:stCondLst>
                            <p:childTnLst>
                              <p:par>
                                <p:cTn id="9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4.81481E-6 L 0.45989 -0.0382 C 0.46393 -0.04676 0.47005 -0.05116 0.47656 -0.05116 C 0.48385 -0.05116 0.48971 -0.04676 0.49375 -0.0382 L 0.51354 4.81481E-6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500"/>
                            </p:stCondLst>
                            <p:childTnLst>
                              <p:par>
                                <p:cTn id="1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4.81481E-6 L 0.53307 -0.0375 C 0.53724 -0.04584 0.54336 -0.05024 0.54974 -0.05024 C 0.55716 -0.05024 0.56302 -0.04584 0.56706 -0.0375 L 0.58685 4.81481E-6 " pathEditMode="relative" rAng="0" ptsTypes="AAAAA">
                                      <p:cBhvr>
                                        <p:cTn id="119" dur="100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000"/>
                            </p:stCondLst>
                            <p:childTnLst>
                              <p:par>
                                <p:cTn id="1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500"/>
                            </p:stCondLst>
                            <p:childTnLst>
                              <p:par>
                                <p:cTn id="1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37" presetClass="path" presetSubtype="0" accel="50000" decel="50000" fill="hold" grpId="9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4.81481E-6 L 0.60638 -0.0382 C 0.61042 -0.04676 0.61653 -0.05116 0.62305 -0.05116 C 0.63034 -0.05116 0.6362 -0.04676 0.64023 -0.0382 L 0.66002 4.81481E-6 " pathEditMode="relative" rAng="0" ptsTypes="AAAAA">
                                      <p:cBhvr>
                                        <p:cTn id="134" dur="100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1000"/>
                            </p:stCondLst>
                            <p:childTnLst>
                              <p:par>
                                <p:cTn id="1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8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1500"/>
                            </p:stCondLst>
                            <p:childTnLst>
                              <p:par>
                                <p:cTn id="1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8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1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4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7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0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3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6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9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2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2" grpId="0" animBg="1"/>
      <p:bldP spid="203" grpId="0" animBg="1"/>
      <p:bldP spid="210" grpId="0" animBg="1"/>
      <p:bldP spid="216" grpId="0" animBg="1"/>
      <p:bldP spid="222" grpId="0" animBg="1"/>
      <p:bldP spid="275" grpId="0" animBg="1"/>
      <p:bldP spid="294" grpId="0" animBg="1"/>
      <p:bldP spid="300" grpId="0" animBg="1"/>
      <p:bldP spid="306" grpId="0" animBg="1"/>
      <p:bldP spid="317" grpId="0" animBg="1"/>
      <p:bldP spid="317" grpId="1" animBg="1"/>
      <p:bldP spid="317" grpId="2" animBg="1"/>
      <p:bldP spid="317" grpId="3" animBg="1"/>
      <p:bldP spid="317" grpId="4" animBg="1"/>
      <p:bldP spid="317" grpId="5" animBg="1"/>
      <p:bldP spid="317" grpId="6" animBg="1"/>
      <p:bldP spid="317" grpId="7" animBg="1"/>
      <p:bldP spid="317" grpId="8" animBg="1"/>
      <p:bldP spid="317" grpId="9" animBg="1"/>
      <p:bldP spid="318" grpId="0" animBg="1"/>
      <p:bldP spid="318" grpId="1" animBg="1"/>
      <p:bldP spid="319" grpId="0" animBg="1"/>
      <p:bldP spid="319" grpId="1" animBg="1"/>
      <p:bldP spid="320" grpId="0" animBg="1"/>
      <p:bldP spid="320" grpId="1" animBg="1"/>
      <p:bldP spid="321" grpId="0" animBg="1"/>
      <p:bldP spid="321" grpId="1" animBg="1"/>
      <p:bldP spid="322" grpId="0" animBg="1"/>
      <p:bldP spid="322" grpId="1" animBg="1"/>
      <p:bldP spid="323" grpId="0" animBg="1"/>
      <p:bldP spid="323" grpId="1" animBg="1"/>
      <p:bldP spid="324" grpId="0" animBg="1"/>
      <p:bldP spid="324" grpId="1" animBg="1"/>
      <p:bldP spid="325" grpId="0" animBg="1"/>
      <p:bldP spid="325" grpId="1" animBg="1"/>
      <p:bldP spid="326" grpId="0" animBg="1"/>
      <p:bldP spid="326" grpId="1" animBg="1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3CE8211-47A5-4E22-817A-9AA7F774F91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Multiply by a two-digit number using the grid method using knowledge of the 2, 3, 4, 5 and 8 times tables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E90463D-2BEC-47A2-9E93-D39BECE9E10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38855684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" name="Group 132">
            <a:extLst>
              <a:ext uri="{FF2B5EF4-FFF2-40B4-BE49-F238E27FC236}">
                <a16:creationId xmlns:a16="http://schemas.microsoft.com/office/drawing/2014/main" id="{059EB629-0F8C-4747-A69B-1046CD86F0A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601FCE1E-6848-4D31-A057-85AB71E6981A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9ED72725-F44A-4D5D-99BB-5CC5CB432D7E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7AD50790-13E9-43BC-9D68-3913D2AABD88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2F3833F7-214F-4D24-80F7-A811D8C3B01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68D8EB13-18DD-41B2-9BB3-E8A0A9595670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1FE9CFEE-4D4B-45D5-B362-2C62ABA3DE4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9F839CA0-6925-486B-9ECD-425391AD87E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2295B39A-66B6-4419-9192-D25D6BE58D0E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59546CB4-C67C-4CB9-AD99-6A590D9E0465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FA6D0701-05C9-4959-AECE-B3EBB37AE29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391AA4A2-8D24-43C0-AD9D-D18C8D4967D6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EDE67EF-58D0-48AA-A6DB-725C7408424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D96778BD-EF45-4E6C-8EF2-2622E259D984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44F0CA1E-9380-4657-B0C5-C3045F9D228F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3FC4B2A1-3ECE-4BAD-B4E1-637AB490AB3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906B5D3E-ED4D-4D7A-BABB-42ABBE2C45C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5A5188DD-1AA4-40FB-BC97-8F781A8FA92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1AC019E3-8A01-4BCA-A09D-3D99F1C19FE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722FC82A-9D3E-4B1F-A13C-239CF2DD368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927ABBA4-7539-4D7D-AAA2-BA493798125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C06B0EFF-2326-4BCB-8DFE-8272DDE0813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2FFD3CF-24A2-45D0-92D9-9B4A5C6BA846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FC843C4A-A0EC-4E19-8F6B-D937BDE008BC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8AA61E1D-D9A8-47B5-852B-46F373FD4D36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DBC019F3-0278-4CAF-A59F-6892506EC220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19D05B75-1944-41E2-A60E-D164D4CD5705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A6AB2265-FCD6-4FF4-9AC7-6B912347FEF8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D5AD5577-7177-494E-968E-D08113C955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7CE38F3-039C-4EFA-A71F-C95BF6CA25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08B1CF9A-671C-4CEA-A74A-065C5CE5DE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9C37276B-AC8C-49D6-935B-E66F4771B8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671E69B7-E619-46ED-89C3-6AF2CBC4E07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163AE6D3-B6B6-4349-AA69-9AC5139A9E5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8BB88DF7-BCB1-4343-9596-983C4B277D2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F8AAAA99-3739-4E99-815B-928F87B1397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127C3C5F-339C-47A8-BF7F-BBA794BFB4F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E977EC35-72F6-40D8-9205-66E0423AFF4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C4115E42-850A-41FC-AD94-5A1A86F741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9DB61A10-D9D1-4397-A29E-99FB68C7030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88AD7BF7-BBD8-4DF4-9780-2E466E8A09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8201014C-810B-4FF3-A257-733D68909A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2E6B7DC2-A3B4-4B3E-96A9-CB66CF0C549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D8351249-7789-4844-B1E2-F87621EAD50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" name="Rectangle 4"/>
          <p:cNvSpPr/>
          <p:nvPr/>
        </p:nvSpPr>
        <p:spPr>
          <a:xfrm>
            <a:off x="1799698" y="3613721"/>
            <a:ext cx="1783762" cy="455398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582728" y="3613721"/>
            <a:ext cx="1342071" cy="455398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1797128" y="3174525"/>
            <a:ext cx="1786333" cy="4427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3585099" y="3174525"/>
            <a:ext cx="1339699" cy="4427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902815" y="3613721"/>
            <a:ext cx="896883" cy="45539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110581" y="3533310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4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2321889" y="3102371"/>
            <a:ext cx="99687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50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3" name="Rectangle 12"/>
          <p:cNvSpPr/>
          <p:nvPr/>
        </p:nvSpPr>
        <p:spPr>
          <a:xfrm>
            <a:off x="3988830" y="3094687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5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1" name="Rectangle 20"/>
          <p:cNvSpPr/>
          <p:nvPr/>
        </p:nvSpPr>
        <p:spPr>
          <a:xfrm>
            <a:off x="536484" y="1308622"/>
            <a:ext cx="80021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50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1359187" y="1313271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5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2167850" y="3544123"/>
            <a:ext cx="121119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790743" y="3555359"/>
            <a:ext cx="121119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410888" y="4428223"/>
            <a:ext cx="470668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 0 0 + 2 0 = 2 2 0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69129" y="2205087"/>
            <a:ext cx="443903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(4 x 5 0) + (4 x 5)</a:t>
            </a:r>
          </a:p>
        </p:txBody>
      </p:sp>
      <p:sp>
        <p:nvSpPr>
          <p:cNvPr id="203" name="Rectangle 202">
            <a:extLst>
              <a:ext uri="{FF2B5EF4-FFF2-40B4-BE49-F238E27FC236}">
                <a16:creationId xmlns:a16="http://schemas.microsoft.com/office/drawing/2014/main" id="{EBADFC25-6819-49EC-BF20-D969629D8378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3344129F-1440-46A2-94A9-64A4FF727B30}"/>
              </a:ext>
            </a:extLst>
          </p:cNvPr>
          <p:cNvGrpSpPr/>
          <p:nvPr/>
        </p:nvGrpSpPr>
        <p:grpSpPr>
          <a:xfrm>
            <a:off x="307162" y="289069"/>
            <a:ext cx="3045810" cy="817087"/>
            <a:chOff x="255525" y="372323"/>
            <a:chExt cx="2577775" cy="1134018"/>
          </a:xfrm>
        </p:grpSpPr>
        <p:sp>
          <p:nvSpPr>
            <p:cNvPr id="205" name="Rectangle: Rounded Corners 204">
              <a:extLst>
                <a:ext uri="{FF2B5EF4-FFF2-40B4-BE49-F238E27FC236}">
                  <a16:creationId xmlns:a16="http://schemas.microsoft.com/office/drawing/2014/main" id="{D3C0355C-2314-4378-95D2-503119F9BBFB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725CDC7B-CE2A-417B-83DB-815D1CC02398}"/>
                </a:ext>
              </a:extLst>
            </p:cNvPr>
            <p:cNvSpPr txBox="1"/>
            <p:nvPr/>
          </p:nvSpPr>
          <p:spPr>
            <a:xfrm>
              <a:off x="308455" y="485388"/>
              <a:ext cx="146684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 x 55 = </a:t>
              </a:r>
            </a:p>
          </p:txBody>
        </p:sp>
      </p:grpSp>
      <p:sp>
        <p:nvSpPr>
          <p:cNvPr id="207" name="Rectangle 206">
            <a:extLst>
              <a:ext uri="{FF2B5EF4-FFF2-40B4-BE49-F238E27FC236}">
                <a16:creationId xmlns:a16="http://schemas.microsoft.com/office/drawing/2014/main" id="{30B3D716-C1BD-47D4-BAD2-BE18A3A29EB5}"/>
              </a:ext>
            </a:extLst>
          </p:cNvPr>
          <p:cNvSpPr/>
          <p:nvPr/>
        </p:nvSpPr>
        <p:spPr>
          <a:xfrm>
            <a:off x="2045642" y="412083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" name="Rectangle 30"/>
          <p:cNvSpPr/>
          <p:nvPr/>
        </p:nvSpPr>
        <p:spPr>
          <a:xfrm>
            <a:off x="2077803" y="378417"/>
            <a:ext cx="1107996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220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cxnSp>
        <p:nvCxnSpPr>
          <p:cNvPr id="15" name="Straight Connector 14"/>
          <p:cNvCxnSpPr/>
          <p:nvPr/>
        </p:nvCxnSpPr>
        <p:spPr>
          <a:xfrm flipH="1">
            <a:off x="1021011" y="899219"/>
            <a:ext cx="134579" cy="40373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/>
        </p:nvCxnSpPr>
        <p:spPr>
          <a:xfrm>
            <a:off x="1524852" y="893498"/>
            <a:ext cx="67288" cy="40373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9" name="Rectangle 208">
            <a:extLst>
              <a:ext uri="{FF2B5EF4-FFF2-40B4-BE49-F238E27FC236}">
                <a16:creationId xmlns:a16="http://schemas.microsoft.com/office/drawing/2014/main" id="{71ED6CCB-6696-4DBF-8BE5-60681D840213}"/>
              </a:ext>
            </a:extLst>
          </p:cNvPr>
          <p:cNvSpPr/>
          <p:nvPr/>
        </p:nvSpPr>
        <p:spPr>
          <a:xfrm>
            <a:off x="7155122" y="3613721"/>
            <a:ext cx="1783762" cy="455398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210" name="Rectangle 209">
            <a:extLst>
              <a:ext uri="{FF2B5EF4-FFF2-40B4-BE49-F238E27FC236}">
                <a16:creationId xmlns:a16="http://schemas.microsoft.com/office/drawing/2014/main" id="{1FEAF773-191E-4BC9-A23C-481AE3399797}"/>
              </a:ext>
            </a:extLst>
          </p:cNvPr>
          <p:cNvSpPr/>
          <p:nvPr/>
        </p:nvSpPr>
        <p:spPr>
          <a:xfrm>
            <a:off x="8938152" y="3613721"/>
            <a:ext cx="1342071" cy="455398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211" name="Rectangle 210">
            <a:extLst>
              <a:ext uri="{FF2B5EF4-FFF2-40B4-BE49-F238E27FC236}">
                <a16:creationId xmlns:a16="http://schemas.microsoft.com/office/drawing/2014/main" id="{A1D07418-5F0D-4944-8C30-46FFD8D46E63}"/>
              </a:ext>
            </a:extLst>
          </p:cNvPr>
          <p:cNvSpPr/>
          <p:nvPr/>
        </p:nvSpPr>
        <p:spPr>
          <a:xfrm>
            <a:off x="7152552" y="3174525"/>
            <a:ext cx="1786333" cy="4427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212" name="Rectangle 211">
            <a:extLst>
              <a:ext uri="{FF2B5EF4-FFF2-40B4-BE49-F238E27FC236}">
                <a16:creationId xmlns:a16="http://schemas.microsoft.com/office/drawing/2014/main" id="{42A4A3CA-2444-4401-9A53-392E6B60771E}"/>
              </a:ext>
            </a:extLst>
          </p:cNvPr>
          <p:cNvSpPr/>
          <p:nvPr/>
        </p:nvSpPr>
        <p:spPr>
          <a:xfrm>
            <a:off x="8940523" y="3174525"/>
            <a:ext cx="1339699" cy="4427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213" name="Rectangle 212">
            <a:extLst>
              <a:ext uri="{FF2B5EF4-FFF2-40B4-BE49-F238E27FC236}">
                <a16:creationId xmlns:a16="http://schemas.microsoft.com/office/drawing/2014/main" id="{5452A49E-E859-4251-A642-6AFE7314BAFB}"/>
              </a:ext>
            </a:extLst>
          </p:cNvPr>
          <p:cNvSpPr/>
          <p:nvPr/>
        </p:nvSpPr>
        <p:spPr>
          <a:xfrm>
            <a:off x="6258239" y="3613721"/>
            <a:ext cx="896883" cy="45539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214" name="Rectangle 213">
            <a:extLst>
              <a:ext uri="{FF2B5EF4-FFF2-40B4-BE49-F238E27FC236}">
                <a16:creationId xmlns:a16="http://schemas.microsoft.com/office/drawing/2014/main" id="{3BFFFB3C-0661-43BC-A670-6527935D4493}"/>
              </a:ext>
            </a:extLst>
          </p:cNvPr>
          <p:cNvSpPr/>
          <p:nvPr/>
        </p:nvSpPr>
        <p:spPr>
          <a:xfrm>
            <a:off x="6466005" y="3533310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7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15" name="Rectangle 214">
            <a:extLst>
              <a:ext uri="{FF2B5EF4-FFF2-40B4-BE49-F238E27FC236}">
                <a16:creationId xmlns:a16="http://schemas.microsoft.com/office/drawing/2014/main" id="{C417B34F-7B80-43EF-92C3-A6B598C15DA5}"/>
              </a:ext>
            </a:extLst>
          </p:cNvPr>
          <p:cNvSpPr/>
          <p:nvPr/>
        </p:nvSpPr>
        <p:spPr>
          <a:xfrm>
            <a:off x="7677313" y="3102371"/>
            <a:ext cx="99687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16" name="Rectangle 215">
            <a:extLst>
              <a:ext uri="{FF2B5EF4-FFF2-40B4-BE49-F238E27FC236}">
                <a16:creationId xmlns:a16="http://schemas.microsoft.com/office/drawing/2014/main" id="{2D396E92-DF82-427F-8C68-4A9847E2E686}"/>
              </a:ext>
            </a:extLst>
          </p:cNvPr>
          <p:cNvSpPr/>
          <p:nvPr/>
        </p:nvSpPr>
        <p:spPr>
          <a:xfrm>
            <a:off x="9344254" y="3094687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3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17" name="Rectangle 216">
            <a:extLst>
              <a:ext uri="{FF2B5EF4-FFF2-40B4-BE49-F238E27FC236}">
                <a16:creationId xmlns:a16="http://schemas.microsoft.com/office/drawing/2014/main" id="{F2827C08-BC1D-45AC-8518-87CDE5A6392B}"/>
              </a:ext>
            </a:extLst>
          </p:cNvPr>
          <p:cNvSpPr/>
          <p:nvPr/>
        </p:nvSpPr>
        <p:spPr>
          <a:xfrm>
            <a:off x="5271008" y="1308622"/>
            <a:ext cx="80021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18" name="Rectangle 217">
            <a:extLst>
              <a:ext uri="{FF2B5EF4-FFF2-40B4-BE49-F238E27FC236}">
                <a16:creationId xmlns:a16="http://schemas.microsoft.com/office/drawing/2014/main" id="{6DDECD7A-7620-4845-83DD-332694ADB1B4}"/>
              </a:ext>
            </a:extLst>
          </p:cNvPr>
          <p:cNvSpPr/>
          <p:nvPr/>
        </p:nvSpPr>
        <p:spPr>
          <a:xfrm>
            <a:off x="6093711" y="1313271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3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19" name="Rectangle 218">
            <a:extLst>
              <a:ext uri="{FF2B5EF4-FFF2-40B4-BE49-F238E27FC236}">
                <a16:creationId xmlns:a16="http://schemas.microsoft.com/office/drawing/2014/main" id="{6F50F8DF-DCEE-48B0-83F8-4FE14E7E4C03}"/>
              </a:ext>
            </a:extLst>
          </p:cNvPr>
          <p:cNvSpPr/>
          <p:nvPr/>
        </p:nvSpPr>
        <p:spPr>
          <a:xfrm>
            <a:off x="7491190" y="3544123"/>
            <a:ext cx="121119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140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20" name="Rectangle 219">
            <a:extLst>
              <a:ext uri="{FF2B5EF4-FFF2-40B4-BE49-F238E27FC236}">
                <a16:creationId xmlns:a16="http://schemas.microsoft.com/office/drawing/2014/main" id="{A203F368-1B9E-4800-ABCD-E8EFE729DE0F}"/>
              </a:ext>
            </a:extLst>
          </p:cNvPr>
          <p:cNvSpPr/>
          <p:nvPr/>
        </p:nvSpPr>
        <p:spPr>
          <a:xfrm>
            <a:off x="9146167" y="3555359"/>
            <a:ext cx="121119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21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89E74F1-BE63-4C9D-865E-8BDD5308A569}"/>
              </a:ext>
            </a:extLst>
          </p:cNvPr>
          <p:cNvSpPr txBox="1"/>
          <p:nvPr/>
        </p:nvSpPr>
        <p:spPr>
          <a:xfrm>
            <a:off x="5766312" y="4428223"/>
            <a:ext cx="496168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 4 0 + 2 1 = 1 6 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BC993458-3395-49E8-B8B9-662936A7B0BC}"/>
              </a:ext>
            </a:extLst>
          </p:cNvPr>
          <p:cNvSpPr txBox="1"/>
          <p:nvPr/>
        </p:nvSpPr>
        <p:spPr>
          <a:xfrm>
            <a:off x="5624553" y="2205087"/>
            <a:ext cx="443903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(7 x 2 0) + (7 x 3)</a:t>
            </a:r>
          </a:p>
        </p:txBody>
      </p: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D8931418-A925-412D-B797-2F9643846488}"/>
              </a:ext>
            </a:extLst>
          </p:cNvPr>
          <p:cNvGrpSpPr/>
          <p:nvPr/>
        </p:nvGrpSpPr>
        <p:grpSpPr>
          <a:xfrm>
            <a:off x="5662586" y="289069"/>
            <a:ext cx="3045810" cy="817087"/>
            <a:chOff x="255525" y="372323"/>
            <a:chExt cx="2577775" cy="1134018"/>
          </a:xfrm>
        </p:grpSpPr>
        <p:sp>
          <p:nvSpPr>
            <p:cNvPr id="224" name="Rectangle: Rounded Corners 223">
              <a:extLst>
                <a:ext uri="{FF2B5EF4-FFF2-40B4-BE49-F238E27FC236}">
                  <a16:creationId xmlns:a16="http://schemas.microsoft.com/office/drawing/2014/main" id="{1B0B84A3-4F9E-4C3E-92E1-F767F8DD1890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9CFD1B50-AFD3-465C-8F36-AC066F618495}"/>
                </a:ext>
              </a:extLst>
            </p:cNvPr>
            <p:cNvSpPr txBox="1"/>
            <p:nvPr/>
          </p:nvSpPr>
          <p:spPr>
            <a:xfrm>
              <a:off x="308455" y="485388"/>
              <a:ext cx="146684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23 x 7 = </a:t>
              </a:r>
            </a:p>
          </p:txBody>
        </p:sp>
      </p:grpSp>
      <p:sp>
        <p:nvSpPr>
          <p:cNvPr id="226" name="Rectangle 225">
            <a:extLst>
              <a:ext uri="{FF2B5EF4-FFF2-40B4-BE49-F238E27FC236}">
                <a16:creationId xmlns:a16="http://schemas.microsoft.com/office/drawing/2014/main" id="{06987BEC-24D5-48D0-B564-C01703E5DE92}"/>
              </a:ext>
            </a:extLst>
          </p:cNvPr>
          <p:cNvSpPr/>
          <p:nvPr/>
        </p:nvSpPr>
        <p:spPr>
          <a:xfrm>
            <a:off x="7401066" y="412083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7" name="Rectangle 226">
            <a:extLst>
              <a:ext uri="{FF2B5EF4-FFF2-40B4-BE49-F238E27FC236}">
                <a16:creationId xmlns:a16="http://schemas.microsoft.com/office/drawing/2014/main" id="{348C975A-5184-4A65-90BF-C4AD5895A8CF}"/>
              </a:ext>
            </a:extLst>
          </p:cNvPr>
          <p:cNvSpPr/>
          <p:nvPr/>
        </p:nvSpPr>
        <p:spPr>
          <a:xfrm>
            <a:off x="7449269" y="378417"/>
            <a:ext cx="1107996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161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cxnSp>
        <p:nvCxnSpPr>
          <p:cNvPr id="228" name="Straight Connector 227">
            <a:extLst>
              <a:ext uri="{FF2B5EF4-FFF2-40B4-BE49-F238E27FC236}">
                <a16:creationId xmlns:a16="http://schemas.microsoft.com/office/drawing/2014/main" id="{2B6946B2-B9F1-4B03-8CD3-78746EA5A645}"/>
              </a:ext>
            </a:extLst>
          </p:cNvPr>
          <p:cNvCxnSpPr/>
          <p:nvPr/>
        </p:nvCxnSpPr>
        <p:spPr>
          <a:xfrm flipH="1">
            <a:off x="5755535" y="899219"/>
            <a:ext cx="134579" cy="40373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9" name="Straight Connector 228">
            <a:extLst>
              <a:ext uri="{FF2B5EF4-FFF2-40B4-BE49-F238E27FC236}">
                <a16:creationId xmlns:a16="http://schemas.microsoft.com/office/drawing/2014/main" id="{121E794B-81B3-4C65-A637-7A4B35007E67}"/>
              </a:ext>
            </a:extLst>
          </p:cNvPr>
          <p:cNvCxnSpPr/>
          <p:nvPr/>
        </p:nvCxnSpPr>
        <p:spPr>
          <a:xfrm>
            <a:off x="6259376" y="893498"/>
            <a:ext cx="67288" cy="40373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3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6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1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4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4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9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4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9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4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9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4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  <p:bldP spid="13" grpId="0"/>
      <p:bldP spid="21" grpId="0"/>
      <p:bldP spid="27" grpId="0"/>
      <p:bldP spid="28" grpId="0"/>
      <p:bldP spid="29" grpId="0"/>
      <p:bldP spid="30" grpId="0"/>
      <p:bldP spid="32" grpId="0"/>
      <p:bldP spid="31" grpId="0"/>
      <p:bldP spid="214" grpId="0"/>
      <p:bldP spid="215" grpId="0"/>
      <p:bldP spid="216" grpId="0"/>
      <p:bldP spid="217" grpId="0"/>
      <p:bldP spid="218" grpId="0"/>
      <p:bldP spid="219" grpId="0"/>
      <p:bldP spid="220" grpId="0"/>
      <p:bldP spid="221" grpId="0"/>
      <p:bldP spid="222" grpId="0"/>
      <p:bldP spid="227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" name="Group 132">
            <a:extLst>
              <a:ext uri="{FF2B5EF4-FFF2-40B4-BE49-F238E27FC236}">
                <a16:creationId xmlns:a16="http://schemas.microsoft.com/office/drawing/2014/main" id="{059EB629-0F8C-4747-A69B-1046CD86F0A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601FCE1E-6848-4D31-A057-85AB71E6981A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9ED72725-F44A-4D5D-99BB-5CC5CB432D7E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7AD50790-13E9-43BC-9D68-3913D2AABD88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2F3833F7-214F-4D24-80F7-A811D8C3B01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68D8EB13-18DD-41B2-9BB3-E8A0A9595670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1FE9CFEE-4D4B-45D5-B362-2C62ABA3DE4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9F839CA0-6925-486B-9ECD-425391AD87E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2295B39A-66B6-4419-9192-D25D6BE58D0E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59546CB4-C67C-4CB9-AD99-6A590D9E0465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FA6D0701-05C9-4959-AECE-B3EBB37AE29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391AA4A2-8D24-43C0-AD9D-D18C8D4967D6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EDE67EF-58D0-48AA-A6DB-725C7408424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D96778BD-EF45-4E6C-8EF2-2622E259D984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44F0CA1E-9380-4657-B0C5-C3045F9D228F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3FC4B2A1-3ECE-4BAD-B4E1-637AB490AB3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906B5D3E-ED4D-4D7A-BABB-42ABBE2C45C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5A5188DD-1AA4-40FB-BC97-8F781A8FA92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1AC019E3-8A01-4BCA-A09D-3D99F1C19FE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722FC82A-9D3E-4B1F-A13C-239CF2DD368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927ABBA4-7539-4D7D-AAA2-BA493798125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C06B0EFF-2326-4BCB-8DFE-8272DDE0813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2FFD3CF-24A2-45D0-92D9-9B4A5C6BA846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FC843C4A-A0EC-4E19-8F6B-D937BDE008BC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8AA61E1D-D9A8-47B5-852B-46F373FD4D36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DBC019F3-0278-4CAF-A59F-6892506EC220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19D05B75-1944-41E2-A60E-D164D4CD5705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A6AB2265-FCD6-4FF4-9AC7-6B912347FEF8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D5AD5577-7177-494E-968E-D08113C955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7CE38F3-039C-4EFA-A71F-C95BF6CA25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08B1CF9A-671C-4CEA-A74A-065C5CE5DE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9C37276B-AC8C-49D6-935B-E66F4771B8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671E69B7-E619-46ED-89C3-6AF2CBC4E07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163AE6D3-B6B6-4349-AA69-9AC5139A9E5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8BB88DF7-BCB1-4343-9596-983C4B277D2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F8AAAA99-3739-4E99-815B-928F87B1397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127C3C5F-339C-47A8-BF7F-BBA794BFB4F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E977EC35-72F6-40D8-9205-66E0423AFF4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C4115E42-850A-41FC-AD94-5A1A86F741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9DB61A10-D9D1-4397-A29E-99FB68C7030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88AD7BF7-BBD8-4DF4-9780-2E466E8A09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8201014C-810B-4FF3-A257-733D68909A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2E6B7DC2-A3B4-4B3E-96A9-CB66CF0C549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D8351249-7789-4844-B1E2-F87621EAD50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" name="Rectangle 21">
            <a:extLst>
              <a:ext uri="{FF2B5EF4-FFF2-40B4-BE49-F238E27FC236}">
                <a16:creationId xmlns:a16="http://schemas.microsoft.com/office/drawing/2014/main" id="{C96965C2-0396-42BF-B00D-9E898E8F1660}"/>
              </a:ext>
            </a:extLst>
          </p:cNvPr>
          <p:cNvSpPr/>
          <p:nvPr/>
        </p:nvSpPr>
        <p:spPr>
          <a:xfrm>
            <a:off x="6163288" y="37752"/>
            <a:ext cx="5972153" cy="6768723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" name="Rectangle 51"/>
          <p:cNvSpPr/>
          <p:nvPr/>
        </p:nvSpPr>
        <p:spPr>
          <a:xfrm>
            <a:off x="7164120" y="1430547"/>
            <a:ext cx="2593943" cy="4286262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3" name="Rectangle 52"/>
          <p:cNvSpPr/>
          <p:nvPr/>
        </p:nvSpPr>
        <p:spPr>
          <a:xfrm>
            <a:off x="9758063" y="1430547"/>
            <a:ext cx="1922879" cy="4286262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7164120" y="468308"/>
            <a:ext cx="2593943" cy="9622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5" name="Rectangle 54"/>
          <p:cNvSpPr/>
          <p:nvPr/>
        </p:nvSpPr>
        <p:spPr>
          <a:xfrm>
            <a:off x="9758063" y="468308"/>
            <a:ext cx="1922879" cy="9622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6" name="Rectangle 55"/>
          <p:cNvSpPr/>
          <p:nvPr/>
        </p:nvSpPr>
        <p:spPr>
          <a:xfrm>
            <a:off x="6415801" y="1427601"/>
            <a:ext cx="748319" cy="4289207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7" name="Rectangle 56"/>
          <p:cNvSpPr/>
          <p:nvPr/>
        </p:nvSpPr>
        <p:spPr>
          <a:xfrm>
            <a:off x="6523432" y="3016238"/>
            <a:ext cx="585417" cy="104150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168" b="1" dirty="0">
                <a:solidFill>
                  <a:srgbClr val="002060"/>
                </a:solidFill>
                <a:latin typeface="Calibri" panose="020F0502020204030204" pitchFamily="34" charset="0"/>
              </a:rPr>
              <a:t>4</a:t>
            </a:r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8" name="Rectangle 57"/>
          <p:cNvSpPr/>
          <p:nvPr/>
        </p:nvSpPr>
        <p:spPr>
          <a:xfrm>
            <a:off x="8013343" y="437419"/>
            <a:ext cx="986167" cy="104150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168" b="1" dirty="0">
                <a:solidFill>
                  <a:srgbClr val="002060"/>
                </a:solidFill>
                <a:latin typeface="Calibri" panose="020F0502020204030204" pitchFamily="34" charset="0"/>
              </a:rPr>
              <a:t>50</a:t>
            </a:r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10410352" y="447916"/>
            <a:ext cx="585417" cy="104150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168" b="1" dirty="0">
                <a:solidFill>
                  <a:srgbClr val="002060"/>
                </a:solidFill>
                <a:latin typeface="Calibri" panose="020F0502020204030204" pitchFamily="34" charset="0"/>
              </a:rPr>
              <a:t>5</a:t>
            </a:r>
            <a:endParaRPr lang="en-GB" sz="1682" dirty="0">
              <a:latin typeface="Calibri" panose="020F0502020204030204" pitchFamily="34" charset="0"/>
            </a:endParaRPr>
          </a:p>
        </p:txBody>
      </p:sp>
      <p:cxnSp>
        <p:nvCxnSpPr>
          <p:cNvPr id="70" name="Straight Connector 69"/>
          <p:cNvCxnSpPr>
            <a:cxnSpLocks/>
          </p:cNvCxnSpPr>
          <p:nvPr/>
        </p:nvCxnSpPr>
        <p:spPr>
          <a:xfrm>
            <a:off x="6163288" y="40258"/>
            <a:ext cx="0" cy="6734404"/>
          </a:xfrm>
          <a:prstGeom prst="line">
            <a:avLst/>
          </a:prstGeom>
          <a:ln w="1270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3" name="Rectangle 202">
            <a:extLst>
              <a:ext uri="{FF2B5EF4-FFF2-40B4-BE49-F238E27FC236}">
                <a16:creationId xmlns:a16="http://schemas.microsoft.com/office/drawing/2014/main" id="{EBADFC25-6819-49EC-BF20-D969629D8378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8" name="Rectangle 207">
            <a:extLst>
              <a:ext uri="{FF2B5EF4-FFF2-40B4-BE49-F238E27FC236}">
                <a16:creationId xmlns:a16="http://schemas.microsoft.com/office/drawing/2014/main" id="{D9AC1ADD-054D-4D69-94D2-C6F11E8687A5}"/>
              </a:ext>
            </a:extLst>
          </p:cNvPr>
          <p:cNvSpPr/>
          <p:nvPr/>
        </p:nvSpPr>
        <p:spPr>
          <a:xfrm>
            <a:off x="1799698" y="3613721"/>
            <a:ext cx="1783762" cy="455398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209" name="Rectangle 208">
            <a:extLst>
              <a:ext uri="{FF2B5EF4-FFF2-40B4-BE49-F238E27FC236}">
                <a16:creationId xmlns:a16="http://schemas.microsoft.com/office/drawing/2014/main" id="{18EEB2E3-8F64-4B0B-8209-73DBFBA603F6}"/>
              </a:ext>
            </a:extLst>
          </p:cNvPr>
          <p:cNvSpPr/>
          <p:nvPr/>
        </p:nvSpPr>
        <p:spPr>
          <a:xfrm>
            <a:off x="3582728" y="3613721"/>
            <a:ext cx="1342071" cy="455398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210" name="Rectangle 209">
            <a:extLst>
              <a:ext uri="{FF2B5EF4-FFF2-40B4-BE49-F238E27FC236}">
                <a16:creationId xmlns:a16="http://schemas.microsoft.com/office/drawing/2014/main" id="{2D907036-7DD1-4D8B-929D-3F3DAA82E7CA}"/>
              </a:ext>
            </a:extLst>
          </p:cNvPr>
          <p:cNvSpPr/>
          <p:nvPr/>
        </p:nvSpPr>
        <p:spPr>
          <a:xfrm>
            <a:off x="1797128" y="3174525"/>
            <a:ext cx="1786333" cy="4427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211" name="Rectangle 210">
            <a:extLst>
              <a:ext uri="{FF2B5EF4-FFF2-40B4-BE49-F238E27FC236}">
                <a16:creationId xmlns:a16="http://schemas.microsoft.com/office/drawing/2014/main" id="{FBED9D97-21CE-4843-BB3C-B649AFE7A24A}"/>
              </a:ext>
            </a:extLst>
          </p:cNvPr>
          <p:cNvSpPr/>
          <p:nvPr/>
        </p:nvSpPr>
        <p:spPr>
          <a:xfrm>
            <a:off x="3585099" y="3174525"/>
            <a:ext cx="1339699" cy="4427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212" name="Rectangle 211">
            <a:extLst>
              <a:ext uri="{FF2B5EF4-FFF2-40B4-BE49-F238E27FC236}">
                <a16:creationId xmlns:a16="http://schemas.microsoft.com/office/drawing/2014/main" id="{BADCB26D-279E-44FA-876F-FA1761ED6DF6}"/>
              </a:ext>
            </a:extLst>
          </p:cNvPr>
          <p:cNvSpPr/>
          <p:nvPr/>
        </p:nvSpPr>
        <p:spPr>
          <a:xfrm>
            <a:off x="902815" y="3613721"/>
            <a:ext cx="896883" cy="45539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213" name="Rectangle 212">
            <a:extLst>
              <a:ext uri="{FF2B5EF4-FFF2-40B4-BE49-F238E27FC236}">
                <a16:creationId xmlns:a16="http://schemas.microsoft.com/office/drawing/2014/main" id="{4D8464E8-D32C-4A1E-B016-5B8421F22B04}"/>
              </a:ext>
            </a:extLst>
          </p:cNvPr>
          <p:cNvSpPr/>
          <p:nvPr/>
        </p:nvSpPr>
        <p:spPr>
          <a:xfrm>
            <a:off x="1110581" y="3533310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4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14" name="Rectangle 213">
            <a:extLst>
              <a:ext uri="{FF2B5EF4-FFF2-40B4-BE49-F238E27FC236}">
                <a16:creationId xmlns:a16="http://schemas.microsoft.com/office/drawing/2014/main" id="{F3F1280B-9352-44DA-BAAB-7C218D171E27}"/>
              </a:ext>
            </a:extLst>
          </p:cNvPr>
          <p:cNvSpPr/>
          <p:nvPr/>
        </p:nvSpPr>
        <p:spPr>
          <a:xfrm>
            <a:off x="2321889" y="3102371"/>
            <a:ext cx="99687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50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15" name="Rectangle 214">
            <a:extLst>
              <a:ext uri="{FF2B5EF4-FFF2-40B4-BE49-F238E27FC236}">
                <a16:creationId xmlns:a16="http://schemas.microsoft.com/office/drawing/2014/main" id="{779F6E5C-B508-46D4-A26F-EDA61380F577}"/>
              </a:ext>
            </a:extLst>
          </p:cNvPr>
          <p:cNvSpPr/>
          <p:nvPr/>
        </p:nvSpPr>
        <p:spPr>
          <a:xfrm>
            <a:off x="3988830" y="3094687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5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16" name="Rectangle 215">
            <a:extLst>
              <a:ext uri="{FF2B5EF4-FFF2-40B4-BE49-F238E27FC236}">
                <a16:creationId xmlns:a16="http://schemas.microsoft.com/office/drawing/2014/main" id="{415945DE-715B-44AA-ADEF-D4BBA9F9E6FE}"/>
              </a:ext>
            </a:extLst>
          </p:cNvPr>
          <p:cNvSpPr/>
          <p:nvPr/>
        </p:nvSpPr>
        <p:spPr>
          <a:xfrm>
            <a:off x="536484" y="1308622"/>
            <a:ext cx="80021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50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17" name="Rectangle 216">
            <a:extLst>
              <a:ext uri="{FF2B5EF4-FFF2-40B4-BE49-F238E27FC236}">
                <a16:creationId xmlns:a16="http://schemas.microsoft.com/office/drawing/2014/main" id="{CB1A7E55-78E1-4D0D-A7F3-E1F20278DDE4}"/>
              </a:ext>
            </a:extLst>
          </p:cNvPr>
          <p:cNvSpPr/>
          <p:nvPr/>
        </p:nvSpPr>
        <p:spPr>
          <a:xfrm>
            <a:off x="1359187" y="1313271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5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18" name="Rectangle 217">
            <a:extLst>
              <a:ext uri="{FF2B5EF4-FFF2-40B4-BE49-F238E27FC236}">
                <a16:creationId xmlns:a16="http://schemas.microsoft.com/office/drawing/2014/main" id="{160EF63B-D945-4A71-A991-8F6D7C541F1C}"/>
              </a:ext>
            </a:extLst>
          </p:cNvPr>
          <p:cNvSpPr/>
          <p:nvPr/>
        </p:nvSpPr>
        <p:spPr>
          <a:xfrm>
            <a:off x="2167850" y="3544123"/>
            <a:ext cx="121119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19" name="Rectangle 218">
            <a:extLst>
              <a:ext uri="{FF2B5EF4-FFF2-40B4-BE49-F238E27FC236}">
                <a16:creationId xmlns:a16="http://schemas.microsoft.com/office/drawing/2014/main" id="{071C16CD-464F-42B1-B859-163712972E24}"/>
              </a:ext>
            </a:extLst>
          </p:cNvPr>
          <p:cNvSpPr/>
          <p:nvPr/>
        </p:nvSpPr>
        <p:spPr>
          <a:xfrm>
            <a:off x="3790743" y="3555359"/>
            <a:ext cx="121119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BB88C00B-24E9-4A04-92C6-42B5BFC581C5}"/>
              </a:ext>
            </a:extLst>
          </p:cNvPr>
          <p:cNvSpPr txBox="1"/>
          <p:nvPr/>
        </p:nvSpPr>
        <p:spPr>
          <a:xfrm>
            <a:off x="410888" y="4428223"/>
            <a:ext cx="470668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 0 0 + 2 0 = 2 2 0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94E990D-3BA5-4CC5-95C8-35A9B71B7C33}"/>
              </a:ext>
            </a:extLst>
          </p:cNvPr>
          <p:cNvSpPr txBox="1"/>
          <p:nvPr/>
        </p:nvSpPr>
        <p:spPr>
          <a:xfrm>
            <a:off x="269129" y="2205087"/>
            <a:ext cx="443903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(4 x 5 0) + (4 x 5)</a:t>
            </a:r>
          </a:p>
        </p:txBody>
      </p: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9E8C0A4F-30BA-431D-85A6-D100E5CABF62}"/>
              </a:ext>
            </a:extLst>
          </p:cNvPr>
          <p:cNvGrpSpPr/>
          <p:nvPr/>
        </p:nvGrpSpPr>
        <p:grpSpPr>
          <a:xfrm>
            <a:off x="307162" y="289069"/>
            <a:ext cx="3045810" cy="817087"/>
            <a:chOff x="255525" y="372323"/>
            <a:chExt cx="2577775" cy="1134018"/>
          </a:xfrm>
        </p:grpSpPr>
        <p:sp>
          <p:nvSpPr>
            <p:cNvPr id="223" name="Rectangle: Rounded Corners 222">
              <a:extLst>
                <a:ext uri="{FF2B5EF4-FFF2-40B4-BE49-F238E27FC236}">
                  <a16:creationId xmlns:a16="http://schemas.microsoft.com/office/drawing/2014/main" id="{6F0F2404-EE72-4D5B-A887-BFF5E547ED72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AB3FC516-D7CA-4EE2-A6BB-37D545C97747}"/>
                </a:ext>
              </a:extLst>
            </p:cNvPr>
            <p:cNvSpPr txBox="1"/>
            <p:nvPr/>
          </p:nvSpPr>
          <p:spPr>
            <a:xfrm>
              <a:off x="308455" y="485388"/>
              <a:ext cx="146684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 x 55 = </a:t>
              </a:r>
            </a:p>
          </p:txBody>
        </p:sp>
      </p:grpSp>
      <p:sp>
        <p:nvSpPr>
          <p:cNvPr id="225" name="Rectangle 224">
            <a:extLst>
              <a:ext uri="{FF2B5EF4-FFF2-40B4-BE49-F238E27FC236}">
                <a16:creationId xmlns:a16="http://schemas.microsoft.com/office/drawing/2014/main" id="{C6226907-963D-4416-A33B-536F00E46C3D}"/>
              </a:ext>
            </a:extLst>
          </p:cNvPr>
          <p:cNvSpPr/>
          <p:nvPr/>
        </p:nvSpPr>
        <p:spPr>
          <a:xfrm>
            <a:off x="2045642" y="412083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6" name="Rectangle 225">
            <a:extLst>
              <a:ext uri="{FF2B5EF4-FFF2-40B4-BE49-F238E27FC236}">
                <a16:creationId xmlns:a16="http://schemas.microsoft.com/office/drawing/2014/main" id="{1EA7FD3A-B74E-4125-9DE6-3BA1EB621F71}"/>
              </a:ext>
            </a:extLst>
          </p:cNvPr>
          <p:cNvSpPr/>
          <p:nvPr/>
        </p:nvSpPr>
        <p:spPr>
          <a:xfrm>
            <a:off x="2077803" y="378417"/>
            <a:ext cx="1107996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220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cxnSp>
        <p:nvCxnSpPr>
          <p:cNvPr id="227" name="Straight Connector 226">
            <a:extLst>
              <a:ext uri="{FF2B5EF4-FFF2-40B4-BE49-F238E27FC236}">
                <a16:creationId xmlns:a16="http://schemas.microsoft.com/office/drawing/2014/main" id="{65B18D79-EDFB-4780-A21A-44CC8DFA004E}"/>
              </a:ext>
            </a:extLst>
          </p:cNvPr>
          <p:cNvCxnSpPr/>
          <p:nvPr/>
        </p:nvCxnSpPr>
        <p:spPr>
          <a:xfrm flipH="1">
            <a:off x="1021011" y="899219"/>
            <a:ext cx="134579" cy="40373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8" name="Straight Connector 227">
            <a:extLst>
              <a:ext uri="{FF2B5EF4-FFF2-40B4-BE49-F238E27FC236}">
                <a16:creationId xmlns:a16="http://schemas.microsoft.com/office/drawing/2014/main" id="{F3E0226F-80BD-4E13-BA79-DE6BD05F3F6D}"/>
              </a:ext>
            </a:extLst>
          </p:cNvPr>
          <p:cNvCxnSpPr/>
          <p:nvPr/>
        </p:nvCxnSpPr>
        <p:spPr>
          <a:xfrm>
            <a:off x="1524852" y="893498"/>
            <a:ext cx="67288" cy="40373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E26F4F0F-EE58-4033-A0B4-B2B3D5EA02B0}"/>
              </a:ext>
            </a:extLst>
          </p:cNvPr>
          <p:cNvGrpSpPr/>
          <p:nvPr/>
        </p:nvGrpSpPr>
        <p:grpSpPr>
          <a:xfrm>
            <a:off x="7299101" y="1629818"/>
            <a:ext cx="981019" cy="1544707"/>
            <a:chOff x="7953699" y="1636437"/>
            <a:chExt cx="981019" cy="1544707"/>
          </a:xfrm>
        </p:grpSpPr>
        <p:grpSp>
          <p:nvGrpSpPr>
            <p:cNvPr id="229" name="Group 56">
              <a:extLst>
                <a:ext uri="{FF2B5EF4-FFF2-40B4-BE49-F238E27FC236}">
                  <a16:creationId xmlns:a16="http://schemas.microsoft.com/office/drawing/2014/main" id="{23F907F5-0886-4A62-B233-12A987D830FC}"/>
                </a:ext>
              </a:extLst>
            </p:cNvPr>
            <p:cNvGrpSpPr/>
            <p:nvPr/>
          </p:nvGrpSpPr>
          <p:grpSpPr>
            <a:xfrm rot="5400000">
              <a:off x="7269903" y="2325380"/>
              <a:ext cx="1539560" cy="171967"/>
              <a:chOff x="7746380" y="2949426"/>
              <a:chExt cx="2188691" cy="244475"/>
            </a:xfrm>
          </p:grpSpPr>
          <p:pic>
            <p:nvPicPr>
              <p:cNvPr id="230" name="Picture 14">
                <a:extLst>
                  <a:ext uri="{FF2B5EF4-FFF2-40B4-BE49-F238E27FC236}">
                    <a16:creationId xmlns:a16="http://schemas.microsoft.com/office/drawing/2014/main" id="{2D48EA38-448C-41FD-B09E-7B881249E5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15">
                <a:extLst>
                  <a:ext uri="{FF2B5EF4-FFF2-40B4-BE49-F238E27FC236}">
                    <a16:creationId xmlns:a16="http://schemas.microsoft.com/office/drawing/2014/main" id="{41609D7C-0386-4FCF-B061-99D05CFD0A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6">
                <a:extLst>
                  <a:ext uri="{FF2B5EF4-FFF2-40B4-BE49-F238E27FC236}">
                    <a16:creationId xmlns:a16="http://schemas.microsoft.com/office/drawing/2014/main" id="{F672E2A7-3F27-4AFB-A3FF-F1220DF832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7">
                <a:extLst>
                  <a:ext uri="{FF2B5EF4-FFF2-40B4-BE49-F238E27FC236}">
                    <a16:creationId xmlns:a16="http://schemas.microsoft.com/office/drawing/2014/main" id="{6660D0A1-BD66-42AF-BDA6-69A7F16756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8">
                <a:extLst>
                  <a:ext uri="{FF2B5EF4-FFF2-40B4-BE49-F238E27FC236}">
                    <a16:creationId xmlns:a16="http://schemas.microsoft.com/office/drawing/2014/main" id="{49549EEB-ACC9-43C0-B425-59AAE2DFE1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9">
                <a:extLst>
                  <a:ext uri="{FF2B5EF4-FFF2-40B4-BE49-F238E27FC236}">
                    <a16:creationId xmlns:a16="http://schemas.microsoft.com/office/drawing/2014/main" id="{6040F6BA-0501-4999-B49D-9DE854BE53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20">
                <a:extLst>
                  <a:ext uri="{FF2B5EF4-FFF2-40B4-BE49-F238E27FC236}">
                    <a16:creationId xmlns:a16="http://schemas.microsoft.com/office/drawing/2014/main" id="{40B3834A-50B7-4A44-8A49-DB077B36BA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1">
                <a:extLst>
                  <a:ext uri="{FF2B5EF4-FFF2-40B4-BE49-F238E27FC236}">
                    <a16:creationId xmlns:a16="http://schemas.microsoft.com/office/drawing/2014/main" id="{097227FE-FD59-4535-AEC5-8998CBFA2E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2">
                <a:extLst>
                  <a:ext uri="{FF2B5EF4-FFF2-40B4-BE49-F238E27FC236}">
                    <a16:creationId xmlns:a16="http://schemas.microsoft.com/office/drawing/2014/main" id="{9DA07C3F-47B2-444C-A8E6-BE9C4F8CE3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3">
                <a:extLst>
                  <a:ext uri="{FF2B5EF4-FFF2-40B4-BE49-F238E27FC236}">
                    <a16:creationId xmlns:a16="http://schemas.microsoft.com/office/drawing/2014/main" id="{B53607E4-EEFD-44D2-B2B0-4A96C6F4C2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1" name="Group 56">
              <a:extLst>
                <a:ext uri="{FF2B5EF4-FFF2-40B4-BE49-F238E27FC236}">
                  <a16:creationId xmlns:a16="http://schemas.microsoft.com/office/drawing/2014/main" id="{D0A426A8-C76B-49BC-8C6D-C0D602CF217F}"/>
                </a:ext>
              </a:extLst>
            </p:cNvPr>
            <p:cNvGrpSpPr/>
            <p:nvPr/>
          </p:nvGrpSpPr>
          <p:grpSpPr>
            <a:xfrm rot="5400000">
              <a:off x="7478674" y="2324848"/>
              <a:ext cx="1539560" cy="171967"/>
              <a:chOff x="7746380" y="2949426"/>
              <a:chExt cx="2188691" cy="244475"/>
            </a:xfrm>
          </p:grpSpPr>
          <p:pic>
            <p:nvPicPr>
              <p:cNvPr id="252" name="Picture 14">
                <a:extLst>
                  <a:ext uri="{FF2B5EF4-FFF2-40B4-BE49-F238E27FC236}">
                    <a16:creationId xmlns:a16="http://schemas.microsoft.com/office/drawing/2014/main" id="{1FCE4403-C0B4-4C84-94DA-51283A3D06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5">
                <a:extLst>
                  <a:ext uri="{FF2B5EF4-FFF2-40B4-BE49-F238E27FC236}">
                    <a16:creationId xmlns:a16="http://schemas.microsoft.com/office/drawing/2014/main" id="{7792E4FB-ED3D-47BE-9304-79D05D7E58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6">
                <a:extLst>
                  <a:ext uri="{FF2B5EF4-FFF2-40B4-BE49-F238E27FC236}">
                    <a16:creationId xmlns:a16="http://schemas.microsoft.com/office/drawing/2014/main" id="{51773BE2-E945-4B8B-B62B-560D057C88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7">
                <a:extLst>
                  <a:ext uri="{FF2B5EF4-FFF2-40B4-BE49-F238E27FC236}">
                    <a16:creationId xmlns:a16="http://schemas.microsoft.com/office/drawing/2014/main" id="{5FFC3517-F6FD-4284-9347-082752DF2D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8">
                <a:extLst>
                  <a:ext uri="{FF2B5EF4-FFF2-40B4-BE49-F238E27FC236}">
                    <a16:creationId xmlns:a16="http://schemas.microsoft.com/office/drawing/2014/main" id="{3EE36203-D32D-437E-9A8F-B4091EE1F2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19">
                <a:extLst>
                  <a:ext uri="{FF2B5EF4-FFF2-40B4-BE49-F238E27FC236}">
                    <a16:creationId xmlns:a16="http://schemas.microsoft.com/office/drawing/2014/main" id="{FFEB63A8-B78B-4E3A-A74E-078D7EDA46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0">
                <a:extLst>
                  <a:ext uri="{FF2B5EF4-FFF2-40B4-BE49-F238E27FC236}">
                    <a16:creationId xmlns:a16="http://schemas.microsoft.com/office/drawing/2014/main" id="{9F74A230-C2DC-454C-AE4E-1FE8952415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1">
                <a:extLst>
                  <a:ext uri="{FF2B5EF4-FFF2-40B4-BE49-F238E27FC236}">
                    <a16:creationId xmlns:a16="http://schemas.microsoft.com/office/drawing/2014/main" id="{AEE56714-82B3-464D-9ABA-49D58387D1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2">
                <a:extLst>
                  <a:ext uri="{FF2B5EF4-FFF2-40B4-BE49-F238E27FC236}">
                    <a16:creationId xmlns:a16="http://schemas.microsoft.com/office/drawing/2014/main" id="{999EDCBE-B17D-415F-B7F4-7C3BB7EA9E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23">
                <a:extLst>
                  <a:ext uri="{FF2B5EF4-FFF2-40B4-BE49-F238E27FC236}">
                    <a16:creationId xmlns:a16="http://schemas.microsoft.com/office/drawing/2014/main" id="{D35BD011-8F4F-4E4A-AED5-3B96BDA608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62" name="Group 56">
              <a:extLst>
                <a:ext uri="{FF2B5EF4-FFF2-40B4-BE49-F238E27FC236}">
                  <a16:creationId xmlns:a16="http://schemas.microsoft.com/office/drawing/2014/main" id="{DD5F84C9-13F8-4CAE-B65A-8783B24AE8E6}"/>
                </a:ext>
              </a:extLst>
            </p:cNvPr>
            <p:cNvGrpSpPr/>
            <p:nvPr/>
          </p:nvGrpSpPr>
          <p:grpSpPr>
            <a:xfrm rot="5400000">
              <a:off x="7678624" y="2325293"/>
              <a:ext cx="1539560" cy="171967"/>
              <a:chOff x="7746380" y="2949426"/>
              <a:chExt cx="2188691" cy="244475"/>
            </a:xfrm>
          </p:grpSpPr>
          <p:pic>
            <p:nvPicPr>
              <p:cNvPr id="263" name="Picture 14">
                <a:extLst>
                  <a:ext uri="{FF2B5EF4-FFF2-40B4-BE49-F238E27FC236}">
                    <a16:creationId xmlns:a16="http://schemas.microsoft.com/office/drawing/2014/main" id="{CD209F96-F0D8-4579-84FC-5A2C28049F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5">
                <a:extLst>
                  <a:ext uri="{FF2B5EF4-FFF2-40B4-BE49-F238E27FC236}">
                    <a16:creationId xmlns:a16="http://schemas.microsoft.com/office/drawing/2014/main" id="{85A6BF5B-D2DA-4202-A14C-9CEB643C0C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6">
                <a:extLst>
                  <a:ext uri="{FF2B5EF4-FFF2-40B4-BE49-F238E27FC236}">
                    <a16:creationId xmlns:a16="http://schemas.microsoft.com/office/drawing/2014/main" id="{5382C572-BA06-41F3-BDDB-2EE5FE8DBB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7">
                <a:extLst>
                  <a:ext uri="{FF2B5EF4-FFF2-40B4-BE49-F238E27FC236}">
                    <a16:creationId xmlns:a16="http://schemas.microsoft.com/office/drawing/2014/main" id="{389CB490-FE8C-42E6-A083-1C4BA6DA40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18">
                <a:extLst>
                  <a:ext uri="{FF2B5EF4-FFF2-40B4-BE49-F238E27FC236}">
                    <a16:creationId xmlns:a16="http://schemas.microsoft.com/office/drawing/2014/main" id="{04083185-0CE7-45FC-BE59-E0D158F0E9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19">
                <a:extLst>
                  <a:ext uri="{FF2B5EF4-FFF2-40B4-BE49-F238E27FC236}">
                    <a16:creationId xmlns:a16="http://schemas.microsoft.com/office/drawing/2014/main" id="{5D15A848-DE8B-4277-A475-76F0E00A9F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0">
                <a:extLst>
                  <a:ext uri="{FF2B5EF4-FFF2-40B4-BE49-F238E27FC236}">
                    <a16:creationId xmlns:a16="http://schemas.microsoft.com/office/drawing/2014/main" id="{05E71E7F-4546-43A7-80F8-DFB4F79FD2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1">
                <a:extLst>
                  <a:ext uri="{FF2B5EF4-FFF2-40B4-BE49-F238E27FC236}">
                    <a16:creationId xmlns:a16="http://schemas.microsoft.com/office/drawing/2014/main" id="{0D9AAD25-D415-45A3-9F54-FE86CDE560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22">
                <a:extLst>
                  <a:ext uri="{FF2B5EF4-FFF2-40B4-BE49-F238E27FC236}">
                    <a16:creationId xmlns:a16="http://schemas.microsoft.com/office/drawing/2014/main" id="{D389DA8B-2421-431C-AC04-2929C393DA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23">
                <a:extLst>
                  <a:ext uri="{FF2B5EF4-FFF2-40B4-BE49-F238E27FC236}">
                    <a16:creationId xmlns:a16="http://schemas.microsoft.com/office/drawing/2014/main" id="{5D9E13A2-D7FE-4740-8213-31D577DAD1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73" name="Group 56">
              <a:extLst>
                <a:ext uri="{FF2B5EF4-FFF2-40B4-BE49-F238E27FC236}">
                  <a16:creationId xmlns:a16="http://schemas.microsoft.com/office/drawing/2014/main" id="{1280AB8A-261E-4547-97A1-5CE1A58B96E7}"/>
                </a:ext>
              </a:extLst>
            </p:cNvPr>
            <p:cNvGrpSpPr/>
            <p:nvPr/>
          </p:nvGrpSpPr>
          <p:grpSpPr>
            <a:xfrm rot="5400000">
              <a:off x="7877480" y="2321295"/>
              <a:ext cx="1539560" cy="171967"/>
              <a:chOff x="7746380" y="2949426"/>
              <a:chExt cx="2188691" cy="244475"/>
            </a:xfrm>
          </p:grpSpPr>
          <p:pic>
            <p:nvPicPr>
              <p:cNvPr id="274" name="Picture 14">
                <a:extLst>
                  <a:ext uri="{FF2B5EF4-FFF2-40B4-BE49-F238E27FC236}">
                    <a16:creationId xmlns:a16="http://schemas.microsoft.com/office/drawing/2014/main" id="{5FC61DD7-FB0E-4B69-B6D0-6090B82331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5">
                <a:extLst>
                  <a:ext uri="{FF2B5EF4-FFF2-40B4-BE49-F238E27FC236}">
                    <a16:creationId xmlns:a16="http://schemas.microsoft.com/office/drawing/2014/main" id="{3BCF2FB0-08FB-48B8-AA08-102185671A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6">
                <a:extLst>
                  <a:ext uri="{FF2B5EF4-FFF2-40B4-BE49-F238E27FC236}">
                    <a16:creationId xmlns:a16="http://schemas.microsoft.com/office/drawing/2014/main" id="{7921B34F-4FDD-43BF-8F48-D16C72D8F4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17">
                <a:extLst>
                  <a:ext uri="{FF2B5EF4-FFF2-40B4-BE49-F238E27FC236}">
                    <a16:creationId xmlns:a16="http://schemas.microsoft.com/office/drawing/2014/main" id="{32AFA900-465F-4F1E-B045-A7C5632862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18">
                <a:extLst>
                  <a:ext uri="{FF2B5EF4-FFF2-40B4-BE49-F238E27FC236}">
                    <a16:creationId xmlns:a16="http://schemas.microsoft.com/office/drawing/2014/main" id="{A0ED3139-5931-4AED-AAAC-98698B38CA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19">
                <a:extLst>
                  <a:ext uri="{FF2B5EF4-FFF2-40B4-BE49-F238E27FC236}">
                    <a16:creationId xmlns:a16="http://schemas.microsoft.com/office/drawing/2014/main" id="{00C60A9F-A4FF-41DD-9383-F180600673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0">
                <a:extLst>
                  <a:ext uri="{FF2B5EF4-FFF2-40B4-BE49-F238E27FC236}">
                    <a16:creationId xmlns:a16="http://schemas.microsoft.com/office/drawing/2014/main" id="{800CBD97-659D-43A3-86D4-41A17359EE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21">
                <a:extLst>
                  <a:ext uri="{FF2B5EF4-FFF2-40B4-BE49-F238E27FC236}">
                    <a16:creationId xmlns:a16="http://schemas.microsoft.com/office/drawing/2014/main" id="{24C25FEC-2E01-43F0-953E-BA1466673F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22">
                <a:extLst>
                  <a:ext uri="{FF2B5EF4-FFF2-40B4-BE49-F238E27FC236}">
                    <a16:creationId xmlns:a16="http://schemas.microsoft.com/office/drawing/2014/main" id="{B7A7549F-8AF8-413B-8493-0EA39A90D2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23">
                <a:extLst>
                  <a:ext uri="{FF2B5EF4-FFF2-40B4-BE49-F238E27FC236}">
                    <a16:creationId xmlns:a16="http://schemas.microsoft.com/office/drawing/2014/main" id="{75AC2CD2-E5F9-48D4-A34F-6E2F2D7DFD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4" name="Group 56">
              <a:extLst>
                <a:ext uri="{FF2B5EF4-FFF2-40B4-BE49-F238E27FC236}">
                  <a16:creationId xmlns:a16="http://schemas.microsoft.com/office/drawing/2014/main" id="{058D3480-BCA0-459D-A7E3-FD3BA23FADAA}"/>
                </a:ext>
              </a:extLst>
            </p:cNvPr>
            <p:cNvGrpSpPr/>
            <p:nvPr/>
          </p:nvGrpSpPr>
          <p:grpSpPr>
            <a:xfrm rot="5400000">
              <a:off x="8078955" y="2320233"/>
              <a:ext cx="1539560" cy="171967"/>
              <a:chOff x="7746380" y="2949426"/>
              <a:chExt cx="2188691" cy="244475"/>
            </a:xfrm>
          </p:grpSpPr>
          <p:pic>
            <p:nvPicPr>
              <p:cNvPr id="285" name="Picture 14">
                <a:extLst>
                  <a:ext uri="{FF2B5EF4-FFF2-40B4-BE49-F238E27FC236}">
                    <a16:creationId xmlns:a16="http://schemas.microsoft.com/office/drawing/2014/main" id="{7E176851-C42C-410E-B3B2-CE7E8C358A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5">
                <a:extLst>
                  <a:ext uri="{FF2B5EF4-FFF2-40B4-BE49-F238E27FC236}">
                    <a16:creationId xmlns:a16="http://schemas.microsoft.com/office/drawing/2014/main" id="{71F1DFF7-A341-4094-B36E-BB3C8C3134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16">
                <a:extLst>
                  <a:ext uri="{FF2B5EF4-FFF2-40B4-BE49-F238E27FC236}">
                    <a16:creationId xmlns:a16="http://schemas.microsoft.com/office/drawing/2014/main" id="{542328E4-9CE2-458C-897A-807F62A7F5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17">
                <a:extLst>
                  <a:ext uri="{FF2B5EF4-FFF2-40B4-BE49-F238E27FC236}">
                    <a16:creationId xmlns:a16="http://schemas.microsoft.com/office/drawing/2014/main" id="{5978C5AA-A6F4-4497-96D0-34B2B786A1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18">
                <a:extLst>
                  <a:ext uri="{FF2B5EF4-FFF2-40B4-BE49-F238E27FC236}">
                    <a16:creationId xmlns:a16="http://schemas.microsoft.com/office/drawing/2014/main" id="{47ABAE7F-A012-4CDE-8358-084A62D69F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19">
                <a:extLst>
                  <a:ext uri="{FF2B5EF4-FFF2-40B4-BE49-F238E27FC236}">
                    <a16:creationId xmlns:a16="http://schemas.microsoft.com/office/drawing/2014/main" id="{5DDE1B64-AA6E-4353-8E66-6EE691B026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20">
                <a:extLst>
                  <a:ext uri="{FF2B5EF4-FFF2-40B4-BE49-F238E27FC236}">
                    <a16:creationId xmlns:a16="http://schemas.microsoft.com/office/drawing/2014/main" id="{364418D7-DC3F-49B0-985B-C1FA98DEB6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21">
                <a:extLst>
                  <a:ext uri="{FF2B5EF4-FFF2-40B4-BE49-F238E27FC236}">
                    <a16:creationId xmlns:a16="http://schemas.microsoft.com/office/drawing/2014/main" id="{7C3BB134-F238-4765-9055-CF92C699A7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22">
                <a:extLst>
                  <a:ext uri="{FF2B5EF4-FFF2-40B4-BE49-F238E27FC236}">
                    <a16:creationId xmlns:a16="http://schemas.microsoft.com/office/drawing/2014/main" id="{B3FA48BB-D9F1-441D-90F8-C088511717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23">
                <a:extLst>
                  <a:ext uri="{FF2B5EF4-FFF2-40B4-BE49-F238E27FC236}">
                    <a16:creationId xmlns:a16="http://schemas.microsoft.com/office/drawing/2014/main" id="{0654CD38-5D19-404A-8BB4-C95165FE46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51" name="Group 350">
            <a:extLst>
              <a:ext uri="{FF2B5EF4-FFF2-40B4-BE49-F238E27FC236}">
                <a16:creationId xmlns:a16="http://schemas.microsoft.com/office/drawing/2014/main" id="{E80BB2C0-F47C-482A-B948-53E80D5BACE6}"/>
              </a:ext>
            </a:extLst>
          </p:cNvPr>
          <p:cNvGrpSpPr/>
          <p:nvPr/>
        </p:nvGrpSpPr>
        <p:grpSpPr>
          <a:xfrm>
            <a:off x="8577986" y="1625629"/>
            <a:ext cx="981019" cy="1544707"/>
            <a:chOff x="7953699" y="1636437"/>
            <a:chExt cx="981019" cy="1544707"/>
          </a:xfrm>
        </p:grpSpPr>
        <p:grpSp>
          <p:nvGrpSpPr>
            <p:cNvPr id="352" name="Group 56">
              <a:extLst>
                <a:ext uri="{FF2B5EF4-FFF2-40B4-BE49-F238E27FC236}">
                  <a16:creationId xmlns:a16="http://schemas.microsoft.com/office/drawing/2014/main" id="{2E2A6FE2-7B21-4F44-8994-4F1264BB8B4A}"/>
                </a:ext>
              </a:extLst>
            </p:cNvPr>
            <p:cNvGrpSpPr/>
            <p:nvPr/>
          </p:nvGrpSpPr>
          <p:grpSpPr>
            <a:xfrm rot="5400000">
              <a:off x="7269903" y="2325380"/>
              <a:ext cx="1539560" cy="171967"/>
              <a:chOff x="7746380" y="2949426"/>
              <a:chExt cx="2188691" cy="244475"/>
            </a:xfrm>
          </p:grpSpPr>
          <p:pic>
            <p:nvPicPr>
              <p:cNvPr id="397" name="Picture 14">
                <a:extLst>
                  <a:ext uri="{FF2B5EF4-FFF2-40B4-BE49-F238E27FC236}">
                    <a16:creationId xmlns:a16="http://schemas.microsoft.com/office/drawing/2014/main" id="{013C7D44-ACB3-4AFB-96A9-DA1D35D965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15">
                <a:extLst>
                  <a:ext uri="{FF2B5EF4-FFF2-40B4-BE49-F238E27FC236}">
                    <a16:creationId xmlns:a16="http://schemas.microsoft.com/office/drawing/2014/main" id="{BA572AE7-70FC-41C7-8E68-EC659E18F6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16">
                <a:extLst>
                  <a:ext uri="{FF2B5EF4-FFF2-40B4-BE49-F238E27FC236}">
                    <a16:creationId xmlns:a16="http://schemas.microsoft.com/office/drawing/2014/main" id="{2EAA939C-79B2-42E1-801D-DA9CC1E6CC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17">
                <a:extLst>
                  <a:ext uri="{FF2B5EF4-FFF2-40B4-BE49-F238E27FC236}">
                    <a16:creationId xmlns:a16="http://schemas.microsoft.com/office/drawing/2014/main" id="{C7881114-75FB-48FE-B593-24F80FADFA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18">
                <a:extLst>
                  <a:ext uri="{FF2B5EF4-FFF2-40B4-BE49-F238E27FC236}">
                    <a16:creationId xmlns:a16="http://schemas.microsoft.com/office/drawing/2014/main" id="{6032D766-793C-4150-ADC5-2A9EA05938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9">
                <a:extLst>
                  <a:ext uri="{FF2B5EF4-FFF2-40B4-BE49-F238E27FC236}">
                    <a16:creationId xmlns:a16="http://schemas.microsoft.com/office/drawing/2014/main" id="{E2B582A0-E64F-40F7-8164-6738D59390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20">
                <a:extLst>
                  <a:ext uri="{FF2B5EF4-FFF2-40B4-BE49-F238E27FC236}">
                    <a16:creationId xmlns:a16="http://schemas.microsoft.com/office/drawing/2014/main" id="{0B980637-C41C-41A4-850F-AF7822B100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21">
                <a:extLst>
                  <a:ext uri="{FF2B5EF4-FFF2-40B4-BE49-F238E27FC236}">
                    <a16:creationId xmlns:a16="http://schemas.microsoft.com/office/drawing/2014/main" id="{BCBD717B-2AF8-465D-A5B4-6627721253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22">
                <a:extLst>
                  <a:ext uri="{FF2B5EF4-FFF2-40B4-BE49-F238E27FC236}">
                    <a16:creationId xmlns:a16="http://schemas.microsoft.com/office/drawing/2014/main" id="{4A168653-50ED-4C5D-8CB2-48F4D750DB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23">
                <a:extLst>
                  <a:ext uri="{FF2B5EF4-FFF2-40B4-BE49-F238E27FC236}">
                    <a16:creationId xmlns:a16="http://schemas.microsoft.com/office/drawing/2014/main" id="{52B2AA3B-E7C2-4708-A7D0-F6C0DEC71D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53" name="Group 56">
              <a:extLst>
                <a:ext uri="{FF2B5EF4-FFF2-40B4-BE49-F238E27FC236}">
                  <a16:creationId xmlns:a16="http://schemas.microsoft.com/office/drawing/2014/main" id="{B562C24B-92A4-4997-9AFA-E3AEA1C2994B}"/>
                </a:ext>
              </a:extLst>
            </p:cNvPr>
            <p:cNvGrpSpPr/>
            <p:nvPr/>
          </p:nvGrpSpPr>
          <p:grpSpPr>
            <a:xfrm rot="5400000">
              <a:off x="7478674" y="2324848"/>
              <a:ext cx="1539560" cy="171967"/>
              <a:chOff x="7746380" y="2949426"/>
              <a:chExt cx="2188691" cy="244475"/>
            </a:xfrm>
          </p:grpSpPr>
          <p:pic>
            <p:nvPicPr>
              <p:cNvPr id="387" name="Picture 14">
                <a:extLst>
                  <a:ext uri="{FF2B5EF4-FFF2-40B4-BE49-F238E27FC236}">
                    <a16:creationId xmlns:a16="http://schemas.microsoft.com/office/drawing/2014/main" id="{2AD205BE-B52D-4D65-8331-A5DB0B0C1F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15">
                <a:extLst>
                  <a:ext uri="{FF2B5EF4-FFF2-40B4-BE49-F238E27FC236}">
                    <a16:creationId xmlns:a16="http://schemas.microsoft.com/office/drawing/2014/main" id="{60F6AFE3-D4F2-4BD7-92DD-4F470D7553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16">
                <a:extLst>
                  <a:ext uri="{FF2B5EF4-FFF2-40B4-BE49-F238E27FC236}">
                    <a16:creationId xmlns:a16="http://schemas.microsoft.com/office/drawing/2014/main" id="{23974687-22DA-49BB-9D69-4B1BB300A5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17">
                <a:extLst>
                  <a:ext uri="{FF2B5EF4-FFF2-40B4-BE49-F238E27FC236}">
                    <a16:creationId xmlns:a16="http://schemas.microsoft.com/office/drawing/2014/main" id="{7A9C5B36-75A0-4AC7-9979-6658C8CA1F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18">
                <a:extLst>
                  <a:ext uri="{FF2B5EF4-FFF2-40B4-BE49-F238E27FC236}">
                    <a16:creationId xmlns:a16="http://schemas.microsoft.com/office/drawing/2014/main" id="{14266ED2-D651-43E1-BEC7-254498C8E6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19">
                <a:extLst>
                  <a:ext uri="{FF2B5EF4-FFF2-40B4-BE49-F238E27FC236}">
                    <a16:creationId xmlns:a16="http://schemas.microsoft.com/office/drawing/2014/main" id="{78184818-CD8B-44DB-AB18-69E981CDDE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20">
                <a:extLst>
                  <a:ext uri="{FF2B5EF4-FFF2-40B4-BE49-F238E27FC236}">
                    <a16:creationId xmlns:a16="http://schemas.microsoft.com/office/drawing/2014/main" id="{261A0B6B-B2ED-4B66-B4E6-DA58065521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21">
                <a:extLst>
                  <a:ext uri="{FF2B5EF4-FFF2-40B4-BE49-F238E27FC236}">
                    <a16:creationId xmlns:a16="http://schemas.microsoft.com/office/drawing/2014/main" id="{2F15487B-35E0-4B2D-8FC5-DEE9EBBDA5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22">
                <a:extLst>
                  <a:ext uri="{FF2B5EF4-FFF2-40B4-BE49-F238E27FC236}">
                    <a16:creationId xmlns:a16="http://schemas.microsoft.com/office/drawing/2014/main" id="{302748DC-BBD9-403F-9805-2903934E41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23">
                <a:extLst>
                  <a:ext uri="{FF2B5EF4-FFF2-40B4-BE49-F238E27FC236}">
                    <a16:creationId xmlns:a16="http://schemas.microsoft.com/office/drawing/2014/main" id="{10E1E75B-988A-4D63-8884-EF12DCADFF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54" name="Group 56">
              <a:extLst>
                <a:ext uri="{FF2B5EF4-FFF2-40B4-BE49-F238E27FC236}">
                  <a16:creationId xmlns:a16="http://schemas.microsoft.com/office/drawing/2014/main" id="{F8C2D13C-B9ED-4FF6-9C18-A00448016795}"/>
                </a:ext>
              </a:extLst>
            </p:cNvPr>
            <p:cNvGrpSpPr/>
            <p:nvPr/>
          </p:nvGrpSpPr>
          <p:grpSpPr>
            <a:xfrm rot="5400000">
              <a:off x="7678624" y="2325293"/>
              <a:ext cx="1539560" cy="171967"/>
              <a:chOff x="7746380" y="2949426"/>
              <a:chExt cx="2188691" cy="244475"/>
            </a:xfrm>
          </p:grpSpPr>
          <p:pic>
            <p:nvPicPr>
              <p:cNvPr id="377" name="Picture 14">
                <a:extLst>
                  <a:ext uri="{FF2B5EF4-FFF2-40B4-BE49-F238E27FC236}">
                    <a16:creationId xmlns:a16="http://schemas.microsoft.com/office/drawing/2014/main" id="{6A4F8678-7A40-49C2-9DD9-0DDD000293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15">
                <a:extLst>
                  <a:ext uri="{FF2B5EF4-FFF2-40B4-BE49-F238E27FC236}">
                    <a16:creationId xmlns:a16="http://schemas.microsoft.com/office/drawing/2014/main" id="{9E8C72AB-8CA1-46D8-A40D-B23BE03EAB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16">
                <a:extLst>
                  <a:ext uri="{FF2B5EF4-FFF2-40B4-BE49-F238E27FC236}">
                    <a16:creationId xmlns:a16="http://schemas.microsoft.com/office/drawing/2014/main" id="{4D4118BA-C4A2-4AC7-A052-7D3C1C046B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17">
                <a:extLst>
                  <a:ext uri="{FF2B5EF4-FFF2-40B4-BE49-F238E27FC236}">
                    <a16:creationId xmlns:a16="http://schemas.microsoft.com/office/drawing/2014/main" id="{6F1F02D2-944C-43A1-910D-B7450E8C97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18">
                <a:extLst>
                  <a:ext uri="{FF2B5EF4-FFF2-40B4-BE49-F238E27FC236}">
                    <a16:creationId xmlns:a16="http://schemas.microsoft.com/office/drawing/2014/main" id="{014A9015-EDF7-48E6-A1C7-A0C80F3790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9">
                <a:extLst>
                  <a:ext uri="{FF2B5EF4-FFF2-40B4-BE49-F238E27FC236}">
                    <a16:creationId xmlns:a16="http://schemas.microsoft.com/office/drawing/2014/main" id="{D791788A-CF85-4E28-9846-C64BC1707C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20">
                <a:extLst>
                  <a:ext uri="{FF2B5EF4-FFF2-40B4-BE49-F238E27FC236}">
                    <a16:creationId xmlns:a16="http://schemas.microsoft.com/office/drawing/2014/main" id="{CB060497-B69F-4462-B892-6775B1E378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21">
                <a:extLst>
                  <a:ext uri="{FF2B5EF4-FFF2-40B4-BE49-F238E27FC236}">
                    <a16:creationId xmlns:a16="http://schemas.microsoft.com/office/drawing/2014/main" id="{3277B2C7-96DE-498E-9192-2E617E95F2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22">
                <a:extLst>
                  <a:ext uri="{FF2B5EF4-FFF2-40B4-BE49-F238E27FC236}">
                    <a16:creationId xmlns:a16="http://schemas.microsoft.com/office/drawing/2014/main" id="{D4CC4E9D-CACA-431C-82DA-79D3D6196C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23">
                <a:extLst>
                  <a:ext uri="{FF2B5EF4-FFF2-40B4-BE49-F238E27FC236}">
                    <a16:creationId xmlns:a16="http://schemas.microsoft.com/office/drawing/2014/main" id="{B0F0F8F1-9DBB-4547-85CE-0129F6B1E0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55" name="Group 56">
              <a:extLst>
                <a:ext uri="{FF2B5EF4-FFF2-40B4-BE49-F238E27FC236}">
                  <a16:creationId xmlns:a16="http://schemas.microsoft.com/office/drawing/2014/main" id="{B0FF7EA2-9200-4820-B61D-BF0AC45753FB}"/>
                </a:ext>
              </a:extLst>
            </p:cNvPr>
            <p:cNvGrpSpPr/>
            <p:nvPr/>
          </p:nvGrpSpPr>
          <p:grpSpPr>
            <a:xfrm rot="5400000">
              <a:off x="7877480" y="2321295"/>
              <a:ext cx="1539560" cy="171967"/>
              <a:chOff x="7746380" y="2949426"/>
              <a:chExt cx="2188691" cy="244475"/>
            </a:xfrm>
          </p:grpSpPr>
          <p:pic>
            <p:nvPicPr>
              <p:cNvPr id="367" name="Picture 14">
                <a:extLst>
                  <a:ext uri="{FF2B5EF4-FFF2-40B4-BE49-F238E27FC236}">
                    <a16:creationId xmlns:a16="http://schemas.microsoft.com/office/drawing/2014/main" id="{6EAF816F-6A78-4EE5-A4BE-C7A2D07340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15">
                <a:extLst>
                  <a:ext uri="{FF2B5EF4-FFF2-40B4-BE49-F238E27FC236}">
                    <a16:creationId xmlns:a16="http://schemas.microsoft.com/office/drawing/2014/main" id="{68F3D7CA-FCA4-42E9-934C-63A0A3AD8D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16">
                <a:extLst>
                  <a:ext uri="{FF2B5EF4-FFF2-40B4-BE49-F238E27FC236}">
                    <a16:creationId xmlns:a16="http://schemas.microsoft.com/office/drawing/2014/main" id="{09F410C5-38B7-4CAE-BD54-2B58E068C5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17">
                <a:extLst>
                  <a:ext uri="{FF2B5EF4-FFF2-40B4-BE49-F238E27FC236}">
                    <a16:creationId xmlns:a16="http://schemas.microsoft.com/office/drawing/2014/main" id="{D2217E5E-6012-48ED-80EA-FC46150AE6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18">
                <a:extLst>
                  <a:ext uri="{FF2B5EF4-FFF2-40B4-BE49-F238E27FC236}">
                    <a16:creationId xmlns:a16="http://schemas.microsoft.com/office/drawing/2014/main" id="{03360513-7E9A-48BF-B5BE-67D73110BD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9">
                <a:extLst>
                  <a:ext uri="{FF2B5EF4-FFF2-40B4-BE49-F238E27FC236}">
                    <a16:creationId xmlns:a16="http://schemas.microsoft.com/office/drawing/2014/main" id="{0F27E3C3-B0B5-4613-918E-39C5366106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20">
                <a:extLst>
                  <a:ext uri="{FF2B5EF4-FFF2-40B4-BE49-F238E27FC236}">
                    <a16:creationId xmlns:a16="http://schemas.microsoft.com/office/drawing/2014/main" id="{8D16EE07-CD6A-46CD-8ACB-5624310D90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21">
                <a:extLst>
                  <a:ext uri="{FF2B5EF4-FFF2-40B4-BE49-F238E27FC236}">
                    <a16:creationId xmlns:a16="http://schemas.microsoft.com/office/drawing/2014/main" id="{40708A56-EEF0-4B3F-9F29-C873353808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22">
                <a:extLst>
                  <a:ext uri="{FF2B5EF4-FFF2-40B4-BE49-F238E27FC236}">
                    <a16:creationId xmlns:a16="http://schemas.microsoft.com/office/drawing/2014/main" id="{288D12D7-D083-44C1-A4AA-E5E8EEC7BE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23">
                <a:extLst>
                  <a:ext uri="{FF2B5EF4-FFF2-40B4-BE49-F238E27FC236}">
                    <a16:creationId xmlns:a16="http://schemas.microsoft.com/office/drawing/2014/main" id="{7CEEE916-449C-4BA7-83BF-376F76F8E3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56" name="Group 56">
              <a:extLst>
                <a:ext uri="{FF2B5EF4-FFF2-40B4-BE49-F238E27FC236}">
                  <a16:creationId xmlns:a16="http://schemas.microsoft.com/office/drawing/2014/main" id="{EACE5C0F-F9E5-49A1-B2BD-2CFF4B0F67E9}"/>
                </a:ext>
              </a:extLst>
            </p:cNvPr>
            <p:cNvGrpSpPr/>
            <p:nvPr/>
          </p:nvGrpSpPr>
          <p:grpSpPr>
            <a:xfrm rot="5400000">
              <a:off x="8078955" y="2320233"/>
              <a:ext cx="1539560" cy="171967"/>
              <a:chOff x="7746380" y="2949426"/>
              <a:chExt cx="2188691" cy="244475"/>
            </a:xfrm>
          </p:grpSpPr>
          <p:pic>
            <p:nvPicPr>
              <p:cNvPr id="357" name="Picture 14">
                <a:extLst>
                  <a:ext uri="{FF2B5EF4-FFF2-40B4-BE49-F238E27FC236}">
                    <a16:creationId xmlns:a16="http://schemas.microsoft.com/office/drawing/2014/main" id="{B8E70652-915B-4AD4-887E-C413549B30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5">
                <a:extLst>
                  <a:ext uri="{FF2B5EF4-FFF2-40B4-BE49-F238E27FC236}">
                    <a16:creationId xmlns:a16="http://schemas.microsoft.com/office/drawing/2014/main" id="{3C3700AA-6AB3-415F-81CC-C50179455D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16">
                <a:extLst>
                  <a:ext uri="{FF2B5EF4-FFF2-40B4-BE49-F238E27FC236}">
                    <a16:creationId xmlns:a16="http://schemas.microsoft.com/office/drawing/2014/main" id="{2D30D71C-FFEC-42B1-85CB-6E0277F981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17">
                <a:extLst>
                  <a:ext uri="{FF2B5EF4-FFF2-40B4-BE49-F238E27FC236}">
                    <a16:creationId xmlns:a16="http://schemas.microsoft.com/office/drawing/2014/main" id="{7ED2831F-90D4-48B2-8BC1-A4F142FCA0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18">
                <a:extLst>
                  <a:ext uri="{FF2B5EF4-FFF2-40B4-BE49-F238E27FC236}">
                    <a16:creationId xmlns:a16="http://schemas.microsoft.com/office/drawing/2014/main" id="{AAC1F71E-2C30-4C15-BDBE-42454E627C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9">
                <a:extLst>
                  <a:ext uri="{FF2B5EF4-FFF2-40B4-BE49-F238E27FC236}">
                    <a16:creationId xmlns:a16="http://schemas.microsoft.com/office/drawing/2014/main" id="{764E6037-5274-4841-B7C2-A94BA00778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20">
                <a:extLst>
                  <a:ext uri="{FF2B5EF4-FFF2-40B4-BE49-F238E27FC236}">
                    <a16:creationId xmlns:a16="http://schemas.microsoft.com/office/drawing/2014/main" id="{AEF37B79-BCF2-4E0B-AB69-C1DBADD73D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21">
                <a:extLst>
                  <a:ext uri="{FF2B5EF4-FFF2-40B4-BE49-F238E27FC236}">
                    <a16:creationId xmlns:a16="http://schemas.microsoft.com/office/drawing/2014/main" id="{46EBB91D-E38B-4844-A07E-9544AD60A7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22">
                <a:extLst>
                  <a:ext uri="{FF2B5EF4-FFF2-40B4-BE49-F238E27FC236}">
                    <a16:creationId xmlns:a16="http://schemas.microsoft.com/office/drawing/2014/main" id="{4CD23AED-B57E-4CFF-9DA7-2BEC3D585D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23">
                <a:extLst>
                  <a:ext uri="{FF2B5EF4-FFF2-40B4-BE49-F238E27FC236}">
                    <a16:creationId xmlns:a16="http://schemas.microsoft.com/office/drawing/2014/main" id="{4D10EFCC-BAAC-47A6-A7B3-4217A9C8F4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4F794304-815F-4381-98E9-9013E77ED1C0}"/>
              </a:ext>
            </a:extLst>
          </p:cNvPr>
          <p:cNvGrpSpPr/>
          <p:nvPr/>
        </p:nvGrpSpPr>
        <p:grpSpPr>
          <a:xfrm>
            <a:off x="7295817" y="3586715"/>
            <a:ext cx="981019" cy="1544707"/>
            <a:chOff x="7953699" y="1636437"/>
            <a:chExt cx="981019" cy="1544707"/>
          </a:xfrm>
        </p:grpSpPr>
        <p:grpSp>
          <p:nvGrpSpPr>
            <p:cNvPr id="408" name="Group 56">
              <a:extLst>
                <a:ext uri="{FF2B5EF4-FFF2-40B4-BE49-F238E27FC236}">
                  <a16:creationId xmlns:a16="http://schemas.microsoft.com/office/drawing/2014/main" id="{BDE51424-B1BC-4B01-B11C-D6336CF2A8CA}"/>
                </a:ext>
              </a:extLst>
            </p:cNvPr>
            <p:cNvGrpSpPr/>
            <p:nvPr/>
          </p:nvGrpSpPr>
          <p:grpSpPr>
            <a:xfrm rot="5400000">
              <a:off x="7269903" y="2325380"/>
              <a:ext cx="1539560" cy="171967"/>
              <a:chOff x="7746380" y="2949426"/>
              <a:chExt cx="2188691" cy="244475"/>
            </a:xfrm>
          </p:grpSpPr>
          <p:pic>
            <p:nvPicPr>
              <p:cNvPr id="453" name="Picture 14">
                <a:extLst>
                  <a:ext uri="{FF2B5EF4-FFF2-40B4-BE49-F238E27FC236}">
                    <a16:creationId xmlns:a16="http://schemas.microsoft.com/office/drawing/2014/main" id="{162226A9-214B-4DD8-887D-40A8F76E32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5">
                <a:extLst>
                  <a:ext uri="{FF2B5EF4-FFF2-40B4-BE49-F238E27FC236}">
                    <a16:creationId xmlns:a16="http://schemas.microsoft.com/office/drawing/2014/main" id="{D3B17315-D811-47A8-8392-14E79F394A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6">
                <a:extLst>
                  <a:ext uri="{FF2B5EF4-FFF2-40B4-BE49-F238E27FC236}">
                    <a16:creationId xmlns:a16="http://schemas.microsoft.com/office/drawing/2014/main" id="{EB28A50F-9C8C-477F-B664-CAA59CC7E2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7">
                <a:extLst>
                  <a:ext uri="{FF2B5EF4-FFF2-40B4-BE49-F238E27FC236}">
                    <a16:creationId xmlns:a16="http://schemas.microsoft.com/office/drawing/2014/main" id="{F55140BB-E69A-43E3-8977-B22783B5FB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8">
                <a:extLst>
                  <a:ext uri="{FF2B5EF4-FFF2-40B4-BE49-F238E27FC236}">
                    <a16:creationId xmlns:a16="http://schemas.microsoft.com/office/drawing/2014/main" id="{10E3942F-8507-4006-80F2-AC1BD7E611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9">
                <a:extLst>
                  <a:ext uri="{FF2B5EF4-FFF2-40B4-BE49-F238E27FC236}">
                    <a16:creationId xmlns:a16="http://schemas.microsoft.com/office/drawing/2014/main" id="{FC54A205-CD12-4BA3-A11E-CC07962B88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0">
                <a:extLst>
                  <a:ext uri="{FF2B5EF4-FFF2-40B4-BE49-F238E27FC236}">
                    <a16:creationId xmlns:a16="http://schemas.microsoft.com/office/drawing/2014/main" id="{F739A953-2B04-4C6C-9D7A-1D27EEA0C9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1">
                <a:extLst>
                  <a:ext uri="{FF2B5EF4-FFF2-40B4-BE49-F238E27FC236}">
                    <a16:creationId xmlns:a16="http://schemas.microsoft.com/office/drawing/2014/main" id="{70426EBE-E855-4DC6-A6F9-403C04BCFA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2">
                <a:extLst>
                  <a:ext uri="{FF2B5EF4-FFF2-40B4-BE49-F238E27FC236}">
                    <a16:creationId xmlns:a16="http://schemas.microsoft.com/office/drawing/2014/main" id="{AEAE246A-CCB3-4F35-A364-C04DCDFB31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23">
                <a:extLst>
                  <a:ext uri="{FF2B5EF4-FFF2-40B4-BE49-F238E27FC236}">
                    <a16:creationId xmlns:a16="http://schemas.microsoft.com/office/drawing/2014/main" id="{BB4A9845-14C7-4E18-A935-8992BABB13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9" name="Group 56">
              <a:extLst>
                <a:ext uri="{FF2B5EF4-FFF2-40B4-BE49-F238E27FC236}">
                  <a16:creationId xmlns:a16="http://schemas.microsoft.com/office/drawing/2014/main" id="{1C26CF42-73D9-441C-834E-030C91228CC2}"/>
                </a:ext>
              </a:extLst>
            </p:cNvPr>
            <p:cNvGrpSpPr/>
            <p:nvPr/>
          </p:nvGrpSpPr>
          <p:grpSpPr>
            <a:xfrm rot="5400000">
              <a:off x="7478674" y="2324848"/>
              <a:ext cx="1539560" cy="171967"/>
              <a:chOff x="7746380" y="2949426"/>
              <a:chExt cx="2188691" cy="244475"/>
            </a:xfrm>
          </p:grpSpPr>
          <p:pic>
            <p:nvPicPr>
              <p:cNvPr id="443" name="Picture 14">
                <a:extLst>
                  <a:ext uri="{FF2B5EF4-FFF2-40B4-BE49-F238E27FC236}">
                    <a16:creationId xmlns:a16="http://schemas.microsoft.com/office/drawing/2014/main" id="{6F3E65DC-FD23-4E52-95B5-03E60943EE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5">
                <a:extLst>
                  <a:ext uri="{FF2B5EF4-FFF2-40B4-BE49-F238E27FC236}">
                    <a16:creationId xmlns:a16="http://schemas.microsoft.com/office/drawing/2014/main" id="{C175BBA3-2E6A-42A3-B4E0-9CFB54CE4E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6">
                <a:extLst>
                  <a:ext uri="{FF2B5EF4-FFF2-40B4-BE49-F238E27FC236}">
                    <a16:creationId xmlns:a16="http://schemas.microsoft.com/office/drawing/2014/main" id="{D770EED7-B493-4870-B4B4-CA035D7E70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7">
                <a:extLst>
                  <a:ext uri="{FF2B5EF4-FFF2-40B4-BE49-F238E27FC236}">
                    <a16:creationId xmlns:a16="http://schemas.microsoft.com/office/drawing/2014/main" id="{56829A95-5350-4300-9AD5-DE248A2B7F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8">
                <a:extLst>
                  <a:ext uri="{FF2B5EF4-FFF2-40B4-BE49-F238E27FC236}">
                    <a16:creationId xmlns:a16="http://schemas.microsoft.com/office/drawing/2014/main" id="{1C23C19A-F7AA-4A00-A50A-7EF643E5CD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19">
                <a:extLst>
                  <a:ext uri="{FF2B5EF4-FFF2-40B4-BE49-F238E27FC236}">
                    <a16:creationId xmlns:a16="http://schemas.microsoft.com/office/drawing/2014/main" id="{C063A933-7E7C-4F40-B805-B6EAC4E0B2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0">
                <a:extLst>
                  <a:ext uri="{FF2B5EF4-FFF2-40B4-BE49-F238E27FC236}">
                    <a16:creationId xmlns:a16="http://schemas.microsoft.com/office/drawing/2014/main" id="{813AEEA8-0280-42B9-9F7B-6CEF149057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1">
                <a:extLst>
                  <a:ext uri="{FF2B5EF4-FFF2-40B4-BE49-F238E27FC236}">
                    <a16:creationId xmlns:a16="http://schemas.microsoft.com/office/drawing/2014/main" id="{8D57743E-6B6B-4CA2-9C84-09F7B514B2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2">
                <a:extLst>
                  <a:ext uri="{FF2B5EF4-FFF2-40B4-BE49-F238E27FC236}">
                    <a16:creationId xmlns:a16="http://schemas.microsoft.com/office/drawing/2014/main" id="{15BED9F6-D105-44BD-84C8-399681E3D9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23">
                <a:extLst>
                  <a:ext uri="{FF2B5EF4-FFF2-40B4-BE49-F238E27FC236}">
                    <a16:creationId xmlns:a16="http://schemas.microsoft.com/office/drawing/2014/main" id="{A1AC03F4-9D7C-42A8-94FF-AB1DED25B6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10" name="Group 56">
              <a:extLst>
                <a:ext uri="{FF2B5EF4-FFF2-40B4-BE49-F238E27FC236}">
                  <a16:creationId xmlns:a16="http://schemas.microsoft.com/office/drawing/2014/main" id="{BF9A4B62-0BB3-4462-8DAB-E2B57B5E5867}"/>
                </a:ext>
              </a:extLst>
            </p:cNvPr>
            <p:cNvGrpSpPr/>
            <p:nvPr/>
          </p:nvGrpSpPr>
          <p:grpSpPr>
            <a:xfrm rot="5400000">
              <a:off x="7678624" y="2325293"/>
              <a:ext cx="1539560" cy="171967"/>
              <a:chOff x="7746380" y="2949426"/>
              <a:chExt cx="2188691" cy="244475"/>
            </a:xfrm>
          </p:grpSpPr>
          <p:pic>
            <p:nvPicPr>
              <p:cNvPr id="433" name="Picture 14">
                <a:extLst>
                  <a:ext uri="{FF2B5EF4-FFF2-40B4-BE49-F238E27FC236}">
                    <a16:creationId xmlns:a16="http://schemas.microsoft.com/office/drawing/2014/main" id="{56103D4D-80E1-4A49-8B98-4C26436C68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15">
                <a:extLst>
                  <a:ext uri="{FF2B5EF4-FFF2-40B4-BE49-F238E27FC236}">
                    <a16:creationId xmlns:a16="http://schemas.microsoft.com/office/drawing/2014/main" id="{32484FEF-DEB2-4F0C-993F-D93685762E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6">
                <a:extLst>
                  <a:ext uri="{FF2B5EF4-FFF2-40B4-BE49-F238E27FC236}">
                    <a16:creationId xmlns:a16="http://schemas.microsoft.com/office/drawing/2014/main" id="{A8166958-6FB4-428C-A3B7-2DB63BA920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7">
                <a:extLst>
                  <a:ext uri="{FF2B5EF4-FFF2-40B4-BE49-F238E27FC236}">
                    <a16:creationId xmlns:a16="http://schemas.microsoft.com/office/drawing/2014/main" id="{6FFA8FE7-1FD7-44FC-A972-2BFAF94868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8">
                <a:extLst>
                  <a:ext uri="{FF2B5EF4-FFF2-40B4-BE49-F238E27FC236}">
                    <a16:creationId xmlns:a16="http://schemas.microsoft.com/office/drawing/2014/main" id="{590AC2EF-C48A-436A-B5BF-9FD66B1B3F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19">
                <a:extLst>
                  <a:ext uri="{FF2B5EF4-FFF2-40B4-BE49-F238E27FC236}">
                    <a16:creationId xmlns:a16="http://schemas.microsoft.com/office/drawing/2014/main" id="{BC342260-81AD-4259-941E-FBDF5234AF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20">
                <a:extLst>
                  <a:ext uri="{FF2B5EF4-FFF2-40B4-BE49-F238E27FC236}">
                    <a16:creationId xmlns:a16="http://schemas.microsoft.com/office/drawing/2014/main" id="{8A1B3279-CFDD-409D-B1BC-47AD763A74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21">
                <a:extLst>
                  <a:ext uri="{FF2B5EF4-FFF2-40B4-BE49-F238E27FC236}">
                    <a16:creationId xmlns:a16="http://schemas.microsoft.com/office/drawing/2014/main" id="{65F06A66-71E2-45DE-B5B0-8DE2257783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22">
                <a:extLst>
                  <a:ext uri="{FF2B5EF4-FFF2-40B4-BE49-F238E27FC236}">
                    <a16:creationId xmlns:a16="http://schemas.microsoft.com/office/drawing/2014/main" id="{D0F887D3-3DBD-45A5-89BA-889E40F56A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23">
                <a:extLst>
                  <a:ext uri="{FF2B5EF4-FFF2-40B4-BE49-F238E27FC236}">
                    <a16:creationId xmlns:a16="http://schemas.microsoft.com/office/drawing/2014/main" id="{46306779-42D0-41A8-97C5-F7E10B988C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11" name="Group 56">
              <a:extLst>
                <a:ext uri="{FF2B5EF4-FFF2-40B4-BE49-F238E27FC236}">
                  <a16:creationId xmlns:a16="http://schemas.microsoft.com/office/drawing/2014/main" id="{2FE35D59-D3B0-4DDB-8B80-A667DC14E91B}"/>
                </a:ext>
              </a:extLst>
            </p:cNvPr>
            <p:cNvGrpSpPr/>
            <p:nvPr/>
          </p:nvGrpSpPr>
          <p:grpSpPr>
            <a:xfrm rot="5400000">
              <a:off x="7877480" y="2321295"/>
              <a:ext cx="1539560" cy="171967"/>
              <a:chOff x="7746380" y="2949426"/>
              <a:chExt cx="2188691" cy="244475"/>
            </a:xfrm>
          </p:grpSpPr>
          <p:pic>
            <p:nvPicPr>
              <p:cNvPr id="423" name="Picture 14">
                <a:extLst>
                  <a:ext uri="{FF2B5EF4-FFF2-40B4-BE49-F238E27FC236}">
                    <a16:creationId xmlns:a16="http://schemas.microsoft.com/office/drawing/2014/main" id="{D706F931-7149-4692-A760-D7C6990D70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5">
                <a:extLst>
                  <a:ext uri="{FF2B5EF4-FFF2-40B4-BE49-F238E27FC236}">
                    <a16:creationId xmlns:a16="http://schemas.microsoft.com/office/drawing/2014/main" id="{8CB62387-9337-45C0-AFA5-6F793763B4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6">
                <a:extLst>
                  <a:ext uri="{FF2B5EF4-FFF2-40B4-BE49-F238E27FC236}">
                    <a16:creationId xmlns:a16="http://schemas.microsoft.com/office/drawing/2014/main" id="{F1BFA19B-FD58-4408-A35C-9CC7C309EE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7">
                <a:extLst>
                  <a:ext uri="{FF2B5EF4-FFF2-40B4-BE49-F238E27FC236}">
                    <a16:creationId xmlns:a16="http://schemas.microsoft.com/office/drawing/2014/main" id="{2FFD6883-8ABA-4D7B-8922-4480E918DD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8">
                <a:extLst>
                  <a:ext uri="{FF2B5EF4-FFF2-40B4-BE49-F238E27FC236}">
                    <a16:creationId xmlns:a16="http://schemas.microsoft.com/office/drawing/2014/main" id="{3B458FC5-D493-496E-A7FE-6A36023C11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19">
                <a:extLst>
                  <a:ext uri="{FF2B5EF4-FFF2-40B4-BE49-F238E27FC236}">
                    <a16:creationId xmlns:a16="http://schemas.microsoft.com/office/drawing/2014/main" id="{FAF13354-2220-4A43-9BAA-DFAB163D29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0">
                <a:extLst>
                  <a:ext uri="{FF2B5EF4-FFF2-40B4-BE49-F238E27FC236}">
                    <a16:creationId xmlns:a16="http://schemas.microsoft.com/office/drawing/2014/main" id="{7785E827-2A87-4840-AB97-10CEEF95AB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1">
                <a:extLst>
                  <a:ext uri="{FF2B5EF4-FFF2-40B4-BE49-F238E27FC236}">
                    <a16:creationId xmlns:a16="http://schemas.microsoft.com/office/drawing/2014/main" id="{C6A61B05-1A01-401B-8C69-B7A32A6DEC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22">
                <a:extLst>
                  <a:ext uri="{FF2B5EF4-FFF2-40B4-BE49-F238E27FC236}">
                    <a16:creationId xmlns:a16="http://schemas.microsoft.com/office/drawing/2014/main" id="{4AC265FF-7C42-4FB0-BE1C-138D3E1753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23">
                <a:extLst>
                  <a:ext uri="{FF2B5EF4-FFF2-40B4-BE49-F238E27FC236}">
                    <a16:creationId xmlns:a16="http://schemas.microsoft.com/office/drawing/2014/main" id="{3D2BE35F-5A9E-47C3-88D0-6362FEE3D7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12" name="Group 56">
              <a:extLst>
                <a:ext uri="{FF2B5EF4-FFF2-40B4-BE49-F238E27FC236}">
                  <a16:creationId xmlns:a16="http://schemas.microsoft.com/office/drawing/2014/main" id="{BF47688F-2918-4D7C-93AC-1F7E2BDECF5A}"/>
                </a:ext>
              </a:extLst>
            </p:cNvPr>
            <p:cNvGrpSpPr/>
            <p:nvPr/>
          </p:nvGrpSpPr>
          <p:grpSpPr>
            <a:xfrm rot="5400000">
              <a:off x="8078955" y="2320233"/>
              <a:ext cx="1539560" cy="171967"/>
              <a:chOff x="7746380" y="2949426"/>
              <a:chExt cx="2188691" cy="244475"/>
            </a:xfrm>
          </p:grpSpPr>
          <p:pic>
            <p:nvPicPr>
              <p:cNvPr id="413" name="Picture 14">
                <a:extLst>
                  <a:ext uri="{FF2B5EF4-FFF2-40B4-BE49-F238E27FC236}">
                    <a16:creationId xmlns:a16="http://schemas.microsoft.com/office/drawing/2014/main" id="{85A06A1C-FD50-4E32-840D-86C0341407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5">
                <a:extLst>
                  <a:ext uri="{FF2B5EF4-FFF2-40B4-BE49-F238E27FC236}">
                    <a16:creationId xmlns:a16="http://schemas.microsoft.com/office/drawing/2014/main" id="{8504C9F0-4D68-445A-B823-BFDCF7010F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6">
                <a:extLst>
                  <a:ext uri="{FF2B5EF4-FFF2-40B4-BE49-F238E27FC236}">
                    <a16:creationId xmlns:a16="http://schemas.microsoft.com/office/drawing/2014/main" id="{C171792E-B842-4A30-B199-4082A3E94D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7">
                <a:extLst>
                  <a:ext uri="{FF2B5EF4-FFF2-40B4-BE49-F238E27FC236}">
                    <a16:creationId xmlns:a16="http://schemas.microsoft.com/office/drawing/2014/main" id="{412AE2F0-3B8B-4A55-80F7-5FD6D4647E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8">
                <a:extLst>
                  <a:ext uri="{FF2B5EF4-FFF2-40B4-BE49-F238E27FC236}">
                    <a16:creationId xmlns:a16="http://schemas.microsoft.com/office/drawing/2014/main" id="{F028D9C7-F862-47EF-8136-73E6CC24FD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19">
                <a:extLst>
                  <a:ext uri="{FF2B5EF4-FFF2-40B4-BE49-F238E27FC236}">
                    <a16:creationId xmlns:a16="http://schemas.microsoft.com/office/drawing/2014/main" id="{797E6E91-AC23-45A8-B635-4F2AB3ECEE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0">
                <a:extLst>
                  <a:ext uri="{FF2B5EF4-FFF2-40B4-BE49-F238E27FC236}">
                    <a16:creationId xmlns:a16="http://schemas.microsoft.com/office/drawing/2014/main" id="{1FD1669B-553F-44FB-98F2-BADF4293E6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1">
                <a:extLst>
                  <a:ext uri="{FF2B5EF4-FFF2-40B4-BE49-F238E27FC236}">
                    <a16:creationId xmlns:a16="http://schemas.microsoft.com/office/drawing/2014/main" id="{90275C8D-86DB-4257-A95C-56D4230DDB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2">
                <a:extLst>
                  <a:ext uri="{FF2B5EF4-FFF2-40B4-BE49-F238E27FC236}">
                    <a16:creationId xmlns:a16="http://schemas.microsoft.com/office/drawing/2014/main" id="{27952720-2DE7-4A59-A1C3-1E26CE6E40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23">
                <a:extLst>
                  <a:ext uri="{FF2B5EF4-FFF2-40B4-BE49-F238E27FC236}">
                    <a16:creationId xmlns:a16="http://schemas.microsoft.com/office/drawing/2014/main" id="{75090B9B-3CA4-47BA-B65F-3322A225A2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63" name="Group 462">
            <a:extLst>
              <a:ext uri="{FF2B5EF4-FFF2-40B4-BE49-F238E27FC236}">
                <a16:creationId xmlns:a16="http://schemas.microsoft.com/office/drawing/2014/main" id="{8E917AF5-216B-40DA-A17C-ACA7F244C492}"/>
              </a:ext>
            </a:extLst>
          </p:cNvPr>
          <p:cNvGrpSpPr/>
          <p:nvPr/>
        </p:nvGrpSpPr>
        <p:grpSpPr>
          <a:xfrm>
            <a:off x="8574702" y="3582526"/>
            <a:ext cx="981019" cy="1544707"/>
            <a:chOff x="7953699" y="1636437"/>
            <a:chExt cx="981019" cy="1544707"/>
          </a:xfrm>
        </p:grpSpPr>
        <p:grpSp>
          <p:nvGrpSpPr>
            <p:cNvPr id="464" name="Group 56">
              <a:extLst>
                <a:ext uri="{FF2B5EF4-FFF2-40B4-BE49-F238E27FC236}">
                  <a16:creationId xmlns:a16="http://schemas.microsoft.com/office/drawing/2014/main" id="{12B885F2-2FFD-4164-B4E0-67489AE9E5D6}"/>
                </a:ext>
              </a:extLst>
            </p:cNvPr>
            <p:cNvGrpSpPr/>
            <p:nvPr/>
          </p:nvGrpSpPr>
          <p:grpSpPr>
            <a:xfrm rot="5400000">
              <a:off x="7269903" y="2325380"/>
              <a:ext cx="1539560" cy="171967"/>
              <a:chOff x="7746380" y="2949426"/>
              <a:chExt cx="2188691" cy="244475"/>
            </a:xfrm>
          </p:grpSpPr>
          <p:pic>
            <p:nvPicPr>
              <p:cNvPr id="509" name="Picture 14">
                <a:extLst>
                  <a:ext uri="{FF2B5EF4-FFF2-40B4-BE49-F238E27FC236}">
                    <a16:creationId xmlns:a16="http://schemas.microsoft.com/office/drawing/2014/main" id="{DA6A57F3-049E-42EA-AABD-3D9A5392D8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15">
                <a:extLst>
                  <a:ext uri="{FF2B5EF4-FFF2-40B4-BE49-F238E27FC236}">
                    <a16:creationId xmlns:a16="http://schemas.microsoft.com/office/drawing/2014/main" id="{12EED584-3B72-4563-81E7-E7BF02BC25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16">
                <a:extLst>
                  <a:ext uri="{FF2B5EF4-FFF2-40B4-BE49-F238E27FC236}">
                    <a16:creationId xmlns:a16="http://schemas.microsoft.com/office/drawing/2014/main" id="{22A73593-7613-4D7F-BCEF-E66384F9A8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17">
                <a:extLst>
                  <a:ext uri="{FF2B5EF4-FFF2-40B4-BE49-F238E27FC236}">
                    <a16:creationId xmlns:a16="http://schemas.microsoft.com/office/drawing/2014/main" id="{1082E4E9-4E03-4CA0-819F-FEBB842879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18">
                <a:extLst>
                  <a:ext uri="{FF2B5EF4-FFF2-40B4-BE49-F238E27FC236}">
                    <a16:creationId xmlns:a16="http://schemas.microsoft.com/office/drawing/2014/main" id="{921C3774-AEE7-45EE-9C0F-FACF9CA648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9">
                <a:extLst>
                  <a:ext uri="{FF2B5EF4-FFF2-40B4-BE49-F238E27FC236}">
                    <a16:creationId xmlns:a16="http://schemas.microsoft.com/office/drawing/2014/main" id="{B9B448EA-3935-4E33-91AD-87538C6964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20">
                <a:extLst>
                  <a:ext uri="{FF2B5EF4-FFF2-40B4-BE49-F238E27FC236}">
                    <a16:creationId xmlns:a16="http://schemas.microsoft.com/office/drawing/2014/main" id="{6D04ED79-30F9-4E7E-9309-717C63D061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21">
                <a:extLst>
                  <a:ext uri="{FF2B5EF4-FFF2-40B4-BE49-F238E27FC236}">
                    <a16:creationId xmlns:a16="http://schemas.microsoft.com/office/drawing/2014/main" id="{5934B9A6-A9B1-4A05-86A2-4A1A6F1DA7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22">
                <a:extLst>
                  <a:ext uri="{FF2B5EF4-FFF2-40B4-BE49-F238E27FC236}">
                    <a16:creationId xmlns:a16="http://schemas.microsoft.com/office/drawing/2014/main" id="{484810E4-24A7-4198-B32C-5F99C8DFDE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23">
                <a:extLst>
                  <a:ext uri="{FF2B5EF4-FFF2-40B4-BE49-F238E27FC236}">
                    <a16:creationId xmlns:a16="http://schemas.microsoft.com/office/drawing/2014/main" id="{A02AA1DD-AA04-4378-A0E4-3BDD43689D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5" name="Group 56">
              <a:extLst>
                <a:ext uri="{FF2B5EF4-FFF2-40B4-BE49-F238E27FC236}">
                  <a16:creationId xmlns:a16="http://schemas.microsoft.com/office/drawing/2014/main" id="{F6D4C2F5-4CC9-4042-9E7C-B9240DDEBD1E}"/>
                </a:ext>
              </a:extLst>
            </p:cNvPr>
            <p:cNvGrpSpPr/>
            <p:nvPr/>
          </p:nvGrpSpPr>
          <p:grpSpPr>
            <a:xfrm rot="5400000">
              <a:off x="7478674" y="2324848"/>
              <a:ext cx="1539560" cy="171967"/>
              <a:chOff x="7746380" y="2949426"/>
              <a:chExt cx="2188691" cy="244475"/>
            </a:xfrm>
          </p:grpSpPr>
          <p:pic>
            <p:nvPicPr>
              <p:cNvPr id="499" name="Picture 14">
                <a:extLst>
                  <a:ext uri="{FF2B5EF4-FFF2-40B4-BE49-F238E27FC236}">
                    <a16:creationId xmlns:a16="http://schemas.microsoft.com/office/drawing/2014/main" id="{88407EE6-2A6C-48DC-AB9F-814CACB2AB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15">
                <a:extLst>
                  <a:ext uri="{FF2B5EF4-FFF2-40B4-BE49-F238E27FC236}">
                    <a16:creationId xmlns:a16="http://schemas.microsoft.com/office/drawing/2014/main" id="{B3EFC31F-38FB-40EB-B15F-902EBEA01D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16">
                <a:extLst>
                  <a:ext uri="{FF2B5EF4-FFF2-40B4-BE49-F238E27FC236}">
                    <a16:creationId xmlns:a16="http://schemas.microsoft.com/office/drawing/2014/main" id="{B3BC352D-EBD1-4600-9570-B6904F2730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17">
                <a:extLst>
                  <a:ext uri="{FF2B5EF4-FFF2-40B4-BE49-F238E27FC236}">
                    <a16:creationId xmlns:a16="http://schemas.microsoft.com/office/drawing/2014/main" id="{C9C865BF-FE68-4F82-8841-2007C94353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18">
                <a:extLst>
                  <a:ext uri="{FF2B5EF4-FFF2-40B4-BE49-F238E27FC236}">
                    <a16:creationId xmlns:a16="http://schemas.microsoft.com/office/drawing/2014/main" id="{5EA80B9C-FFB2-4BDB-939E-AA8D3803F3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9">
                <a:extLst>
                  <a:ext uri="{FF2B5EF4-FFF2-40B4-BE49-F238E27FC236}">
                    <a16:creationId xmlns:a16="http://schemas.microsoft.com/office/drawing/2014/main" id="{D1EC3618-65C0-4F7D-B943-B1D595EA7B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20">
                <a:extLst>
                  <a:ext uri="{FF2B5EF4-FFF2-40B4-BE49-F238E27FC236}">
                    <a16:creationId xmlns:a16="http://schemas.microsoft.com/office/drawing/2014/main" id="{C94BDC4F-7E00-484C-91AC-AA008A4B1E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21">
                <a:extLst>
                  <a:ext uri="{FF2B5EF4-FFF2-40B4-BE49-F238E27FC236}">
                    <a16:creationId xmlns:a16="http://schemas.microsoft.com/office/drawing/2014/main" id="{42B6916B-92C3-47B9-9594-BBB63746AD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22">
                <a:extLst>
                  <a:ext uri="{FF2B5EF4-FFF2-40B4-BE49-F238E27FC236}">
                    <a16:creationId xmlns:a16="http://schemas.microsoft.com/office/drawing/2014/main" id="{093D4415-4E9D-454F-BE10-9B6ABF7718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23">
                <a:extLst>
                  <a:ext uri="{FF2B5EF4-FFF2-40B4-BE49-F238E27FC236}">
                    <a16:creationId xmlns:a16="http://schemas.microsoft.com/office/drawing/2014/main" id="{AE4D9DF0-4665-4F88-94C8-512A2FEFC2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6" name="Group 56">
              <a:extLst>
                <a:ext uri="{FF2B5EF4-FFF2-40B4-BE49-F238E27FC236}">
                  <a16:creationId xmlns:a16="http://schemas.microsoft.com/office/drawing/2014/main" id="{2EE65C87-3D31-4353-8A37-C84B98BC8F6D}"/>
                </a:ext>
              </a:extLst>
            </p:cNvPr>
            <p:cNvGrpSpPr/>
            <p:nvPr/>
          </p:nvGrpSpPr>
          <p:grpSpPr>
            <a:xfrm rot="5400000">
              <a:off x="7678624" y="2325293"/>
              <a:ext cx="1539560" cy="171967"/>
              <a:chOff x="7746380" y="2949426"/>
              <a:chExt cx="2188691" cy="244475"/>
            </a:xfrm>
          </p:grpSpPr>
          <p:pic>
            <p:nvPicPr>
              <p:cNvPr id="489" name="Picture 14">
                <a:extLst>
                  <a:ext uri="{FF2B5EF4-FFF2-40B4-BE49-F238E27FC236}">
                    <a16:creationId xmlns:a16="http://schemas.microsoft.com/office/drawing/2014/main" id="{9E60B70C-0639-47B5-8A42-1C550F8F3C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15">
                <a:extLst>
                  <a:ext uri="{FF2B5EF4-FFF2-40B4-BE49-F238E27FC236}">
                    <a16:creationId xmlns:a16="http://schemas.microsoft.com/office/drawing/2014/main" id="{3D7C116C-BF98-4EC4-804F-D26FFF5750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16">
                <a:extLst>
                  <a:ext uri="{FF2B5EF4-FFF2-40B4-BE49-F238E27FC236}">
                    <a16:creationId xmlns:a16="http://schemas.microsoft.com/office/drawing/2014/main" id="{8CEF52E9-CD64-4042-A4B1-306221EE28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17">
                <a:extLst>
                  <a:ext uri="{FF2B5EF4-FFF2-40B4-BE49-F238E27FC236}">
                    <a16:creationId xmlns:a16="http://schemas.microsoft.com/office/drawing/2014/main" id="{F89584FF-FC87-4D53-ADC3-8B995C91AF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18">
                <a:extLst>
                  <a:ext uri="{FF2B5EF4-FFF2-40B4-BE49-F238E27FC236}">
                    <a16:creationId xmlns:a16="http://schemas.microsoft.com/office/drawing/2014/main" id="{4699C59F-4F08-4911-8BD6-579BC26375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9">
                <a:extLst>
                  <a:ext uri="{FF2B5EF4-FFF2-40B4-BE49-F238E27FC236}">
                    <a16:creationId xmlns:a16="http://schemas.microsoft.com/office/drawing/2014/main" id="{41A060A2-78FA-4036-AD6B-27A68CAA9E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20">
                <a:extLst>
                  <a:ext uri="{FF2B5EF4-FFF2-40B4-BE49-F238E27FC236}">
                    <a16:creationId xmlns:a16="http://schemas.microsoft.com/office/drawing/2014/main" id="{C9F0EE09-7818-4F39-94A3-EE8BDFB035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21">
                <a:extLst>
                  <a:ext uri="{FF2B5EF4-FFF2-40B4-BE49-F238E27FC236}">
                    <a16:creationId xmlns:a16="http://schemas.microsoft.com/office/drawing/2014/main" id="{21D9D003-AC8D-4C78-A9A6-7DDBCEE5AE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22">
                <a:extLst>
                  <a:ext uri="{FF2B5EF4-FFF2-40B4-BE49-F238E27FC236}">
                    <a16:creationId xmlns:a16="http://schemas.microsoft.com/office/drawing/2014/main" id="{A6CF76C9-207E-40A1-9B12-A0A0DDF1A9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23">
                <a:extLst>
                  <a:ext uri="{FF2B5EF4-FFF2-40B4-BE49-F238E27FC236}">
                    <a16:creationId xmlns:a16="http://schemas.microsoft.com/office/drawing/2014/main" id="{884EEBE2-6258-4070-83FB-0BFBB6D13A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7" name="Group 56">
              <a:extLst>
                <a:ext uri="{FF2B5EF4-FFF2-40B4-BE49-F238E27FC236}">
                  <a16:creationId xmlns:a16="http://schemas.microsoft.com/office/drawing/2014/main" id="{94060970-653A-4DE1-9C76-47D9BD7D23ED}"/>
                </a:ext>
              </a:extLst>
            </p:cNvPr>
            <p:cNvGrpSpPr/>
            <p:nvPr/>
          </p:nvGrpSpPr>
          <p:grpSpPr>
            <a:xfrm rot="5400000">
              <a:off x="7877480" y="2321295"/>
              <a:ext cx="1539560" cy="171967"/>
              <a:chOff x="7746380" y="2949426"/>
              <a:chExt cx="2188691" cy="244475"/>
            </a:xfrm>
          </p:grpSpPr>
          <p:pic>
            <p:nvPicPr>
              <p:cNvPr id="479" name="Picture 14">
                <a:extLst>
                  <a:ext uri="{FF2B5EF4-FFF2-40B4-BE49-F238E27FC236}">
                    <a16:creationId xmlns:a16="http://schemas.microsoft.com/office/drawing/2014/main" id="{BC8CF02C-585E-43D7-8002-EE15272CCA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15">
                <a:extLst>
                  <a:ext uri="{FF2B5EF4-FFF2-40B4-BE49-F238E27FC236}">
                    <a16:creationId xmlns:a16="http://schemas.microsoft.com/office/drawing/2014/main" id="{B25D6DA0-5FCE-4CF1-80C2-869F1119A1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16">
                <a:extLst>
                  <a:ext uri="{FF2B5EF4-FFF2-40B4-BE49-F238E27FC236}">
                    <a16:creationId xmlns:a16="http://schemas.microsoft.com/office/drawing/2014/main" id="{8F3C2248-3415-494C-A93F-29523B3806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17">
                <a:extLst>
                  <a:ext uri="{FF2B5EF4-FFF2-40B4-BE49-F238E27FC236}">
                    <a16:creationId xmlns:a16="http://schemas.microsoft.com/office/drawing/2014/main" id="{2100150E-531E-4315-B900-06492690A2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18">
                <a:extLst>
                  <a:ext uri="{FF2B5EF4-FFF2-40B4-BE49-F238E27FC236}">
                    <a16:creationId xmlns:a16="http://schemas.microsoft.com/office/drawing/2014/main" id="{02226A4F-E321-41BE-98F2-90B0C03CD1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9">
                <a:extLst>
                  <a:ext uri="{FF2B5EF4-FFF2-40B4-BE49-F238E27FC236}">
                    <a16:creationId xmlns:a16="http://schemas.microsoft.com/office/drawing/2014/main" id="{02BE1ED3-962D-4277-BE87-12BE95B62C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20">
                <a:extLst>
                  <a:ext uri="{FF2B5EF4-FFF2-40B4-BE49-F238E27FC236}">
                    <a16:creationId xmlns:a16="http://schemas.microsoft.com/office/drawing/2014/main" id="{74283A60-B2F5-4099-9CCB-29F1D190FC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21">
                <a:extLst>
                  <a:ext uri="{FF2B5EF4-FFF2-40B4-BE49-F238E27FC236}">
                    <a16:creationId xmlns:a16="http://schemas.microsoft.com/office/drawing/2014/main" id="{C077CAFF-3FB7-46CB-BF67-6E01CCDA8F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22">
                <a:extLst>
                  <a:ext uri="{FF2B5EF4-FFF2-40B4-BE49-F238E27FC236}">
                    <a16:creationId xmlns:a16="http://schemas.microsoft.com/office/drawing/2014/main" id="{CF5A8254-43E6-4013-988D-794744393A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23">
                <a:extLst>
                  <a:ext uri="{FF2B5EF4-FFF2-40B4-BE49-F238E27FC236}">
                    <a16:creationId xmlns:a16="http://schemas.microsoft.com/office/drawing/2014/main" id="{F01B5AA9-4E6B-491E-AF23-5C54EAB4C5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8" name="Group 56">
              <a:extLst>
                <a:ext uri="{FF2B5EF4-FFF2-40B4-BE49-F238E27FC236}">
                  <a16:creationId xmlns:a16="http://schemas.microsoft.com/office/drawing/2014/main" id="{36C80F6A-FE1F-4840-9321-3526FC981677}"/>
                </a:ext>
              </a:extLst>
            </p:cNvPr>
            <p:cNvGrpSpPr/>
            <p:nvPr/>
          </p:nvGrpSpPr>
          <p:grpSpPr>
            <a:xfrm rot="5400000">
              <a:off x="8078955" y="2320233"/>
              <a:ext cx="1539560" cy="171967"/>
              <a:chOff x="7746380" y="2949426"/>
              <a:chExt cx="2188691" cy="244475"/>
            </a:xfrm>
          </p:grpSpPr>
          <p:pic>
            <p:nvPicPr>
              <p:cNvPr id="469" name="Picture 14">
                <a:extLst>
                  <a:ext uri="{FF2B5EF4-FFF2-40B4-BE49-F238E27FC236}">
                    <a16:creationId xmlns:a16="http://schemas.microsoft.com/office/drawing/2014/main" id="{09AA4C2A-E090-45D4-A61F-27E6B5E69E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15">
                <a:extLst>
                  <a:ext uri="{FF2B5EF4-FFF2-40B4-BE49-F238E27FC236}">
                    <a16:creationId xmlns:a16="http://schemas.microsoft.com/office/drawing/2014/main" id="{CFC9E557-75AA-4383-BED5-C4A4D61B1C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16">
                <a:extLst>
                  <a:ext uri="{FF2B5EF4-FFF2-40B4-BE49-F238E27FC236}">
                    <a16:creationId xmlns:a16="http://schemas.microsoft.com/office/drawing/2014/main" id="{B351FA36-E61F-4B0F-B4B5-E88A547F7D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17">
                <a:extLst>
                  <a:ext uri="{FF2B5EF4-FFF2-40B4-BE49-F238E27FC236}">
                    <a16:creationId xmlns:a16="http://schemas.microsoft.com/office/drawing/2014/main" id="{79625C22-07D4-4B71-8BAA-DFDBDC8AAF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18">
                <a:extLst>
                  <a:ext uri="{FF2B5EF4-FFF2-40B4-BE49-F238E27FC236}">
                    <a16:creationId xmlns:a16="http://schemas.microsoft.com/office/drawing/2014/main" id="{16102E78-59BC-4727-A872-D0C37DA862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9">
                <a:extLst>
                  <a:ext uri="{FF2B5EF4-FFF2-40B4-BE49-F238E27FC236}">
                    <a16:creationId xmlns:a16="http://schemas.microsoft.com/office/drawing/2014/main" id="{600F2282-6E17-48A5-B548-EDB1827A93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20">
                <a:extLst>
                  <a:ext uri="{FF2B5EF4-FFF2-40B4-BE49-F238E27FC236}">
                    <a16:creationId xmlns:a16="http://schemas.microsoft.com/office/drawing/2014/main" id="{73B59348-C0B8-4130-A88B-453D572943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21">
                <a:extLst>
                  <a:ext uri="{FF2B5EF4-FFF2-40B4-BE49-F238E27FC236}">
                    <a16:creationId xmlns:a16="http://schemas.microsoft.com/office/drawing/2014/main" id="{438FDC9B-EB94-4565-B0B4-CF5DEE725F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22">
                <a:extLst>
                  <a:ext uri="{FF2B5EF4-FFF2-40B4-BE49-F238E27FC236}">
                    <a16:creationId xmlns:a16="http://schemas.microsoft.com/office/drawing/2014/main" id="{2A2F7B27-F44E-441B-B8CA-FD318F6AFD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23">
                <a:extLst>
                  <a:ext uri="{FF2B5EF4-FFF2-40B4-BE49-F238E27FC236}">
                    <a16:creationId xmlns:a16="http://schemas.microsoft.com/office/drawing/2014/main" id="{CB9E6720-9B2D-45D4-A1A6-158F5C480A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3B153F4B-B3E0-4ADB-AA24-241DF36B8406}"/>
              </a:ext>
            </a:extLst>
          </p:cNvPr>
          <p:cNvGrpSpPr/>
          <p:nvPr/>
        </p:nvGrpSpPr>
        <p:grpSpPr>
          <a:xfrm rot="5400000">
            <a:off x="9035898" y="2529706"/>
            <a:ext cx="1970896" cy="174822"/>
            <a:chOff x="7732816" y="5529580"/>
            <a:chExt cx="1970896" cy="174822"/>
          </a:xfrm>
        </p:grpSpPr>
        <p:pic>
          <p:nvPicPr>
            <p:cNvPr id="519" name="Picture 518">
              <a:extLst>
                <a:ext uri="{FF2B5EF4-FFF2-40B4-BE49-F238E27FC236}">
                  <a16:creationId xmlns:a16="http://schemas.microsoft.com/office/drawing/2014/main" id="{1959217D-4E3A-4304-8858-C92A8BA5CA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0" name="Picture 519">
              <a:extLst>
                <a:ext uri="{FF2B5EF4-FFF2-40B4-BE49-F238E27FC236}">
                  <a16:creationId xmlns:a16="http://schemas.microsoft.com/office/drawing/2014/main" id="{90C3D0B5-A8CA-4508-AA33-E848F57C13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1" name="Picture 520">
              <a:extLst>
                <a:ext uri="{FF2B5EF4-FFF2-40B4-BE49-F238E27FC236}">
                  <a16:creationId xmlns:a16="http://schemas.microsoft.com/office/drawing/2014/main" id="{9DAF26CF-D29D-4C97-BD15-922D54E388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2" name="Picture 521">
              <a:extLst>
                <a:ext uri="{FF2B5EF4-FFF2-40B4-BE49-F238E27FC236}">
                  <a16:creationId xmlns:a16="http://schemas.microsoft.com/office/drawing/2014/main" id="{24AE9643-8D28-40F3-92EF-7D29E67604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3" name="Picture 522">
              <a:extLst>
                <a:ext uri="{FF2B5EF4-FFF2-40B4-BE49-F238E27FC236}">
                  <a16:creationId xmlns:a16="http://schemas.microsoft.com/office/drawing/2014/main" id="{AA5EE89C-B39D-4667-8706-0C53980D7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24" name="Group 523">
            <a:extLst>
              <a:ext uri="{FF2B5EF4-FFF2-40B4-BE49-F238E27FC236}">
                <a16:creationId xmlns:a16="http://schemas.microsoft.com/office/drawing/2014/main" id="{90863A1F-5FB9-4EFB-A4AC-2CABF2583CE9}"/>
              </a:ext>
            </a:extLst>
          </p:cNvPr>
          <p:cNvGrpSpPr/>
          <p:nvPr/>
        </p:nvGrpSpPr>
        <p:grpSpPr>
          <a:xfrm rot="5400000">
            <a:off x="9489282" y="2525999"/>
            <a:ext cx="1970896" cy="174822"/>
            <a:chOff x="7732816" y="5529580"/>
            <a:chExt cx="1970896" cy="174822"/>
          </a:xfrm>
        </p:grpSpPr>
        <p:pic>
          <p:nvPicPr>
            <p:cNvPr id="525" name="Picture 524">
              <a:extLst>
                <a:ext uri="{FF2B5EF4-FFF2-40B4-BE49-F238E27FC236}">
                  <a16:creationId xmlns:a16="http://schemas.microsoft.com/office/drawing/2014/main" id="{D79E83B4-F8BF-4438-89CC-7BE0A117F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6" name="Picture 525">
              <a:extLst>
                <a:ext uri="{FF2B5EF4-FFF2-40B4-BE49-F238E27FC236}">
                  <a16:creationId xmlns:a16="http://schemas.microsoft.com/office/drawing/2014/main" id="{E2D5A412-D5A8-4977-B83F-CA8460BB07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7" name="Picture 526">
              <a:extLst>
                <a:ext uri="{FF2B5EF4-FFF2-40B4-BE49-F238E27FC236}">
                  <a16:creationId xmlns:a16="http://schemas.microsoft.com/office/drawing/2014/main" id="{A62646AA-5FAF-4DAE-809F-2B5F5AAEBB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8" name="Picture 527">
              <a:extLst>
                <a:ext uri="{FF2B5EF4-FFF2-40B4-BE49-F238E27FC236}">
                  <a16:creationId xmlns:a16="http://schemas.microsoft.com/office/drawing/2014/main" id="{C03E2620-E9DE-43D6-863D-29E1FBD6BC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9" name="Picture 528">
              <a:extLst>
                <a:ext uri="{FF2B5EF4-FFF2-40B4-BE49-F238E27FC236}">
                  <a16:creationId xmlns:a16="http://schemas.microsoft.com/office/drawing/2014/main" id="{DD608A91-7DDC-446B-90F1-3D136584FF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A6D81989-DB53-4529-9863-030908E8FEE0}"/>
              </a:ext>
            </a:extLst>
          </p:cNvPr>
          <p:cNvGrpSpPr/>
          <p:nvPr/>
        </p:nvGrpSpPr>
        <p:grpSpPr>
          <a:xfrm rot="5400000">
            <a:off x="9966533" y="2525613"/>
            <a:ext cx="1970896" cy="174822"/>
            <a:chOff x="7732816" y="5529580"/>
            <a:chExt cx="1970896" cy="174822"/>
          </a:xfrm>
        </p:grpSpPr>
        <p:pic>
          <p:nvPicPr>
            <p:cNvPr id="531" name="Picture 530">
              <a:extLst>
                <a:ext uri="{FF2B5EF4-FFF2-40B4-BE49-F238E27FC236}">
                  <a16:creationId xmlns:a16="http://schemas.microsoft.com/office/drawing/2014/main" id="{347D1C9F-DC1F-4053-9B49-ADF9729C00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2" name="Picture 531">
              <a:extLst>
                <a:ext uri="{FF2B5EF4-FFF2-40B4-BE49-F238E27FC236}">
                  <a16:creationId xmlns:a16="http://schemas.microsoft.com/office/drawing/2014/main" id="{CD4AD4E6-8015-4FF7-A5AE-D903AE08B4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3" name="Picture 532">
              <a:extLst>
                <a:ext uri="{FF2B5EF4-FFF2-40B4-BE49-F238E27FC236}">
                  <a16:creationId xmlns:a16="http://schemas.microsoft.com/office/drawing/2014/main" id="{4EBB413E-FB7D-4FE9-989E-FD9E0B7D4C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4" name="Picture 533">
              <a:extLst>
                <a:ext uri="{FF2B5EF4-FFF2-40B4-BE49-F238E27FC236}">
                  <a16:creationId xmlns:a16="http://schemas.microsoft.com/office/drawing/2014/main" id="{8E904F9E-A6CE-4171-90E6-9EAB7C6A6B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5" name="Picture 534">
              <a:extLst>
                <a:ext uri="{FF2B5EF4-FFF2-40B4-BE49-F238E27FC236}">
                  <a16:creationId xmlns:a16="http://schemas.microsoft.com/office/drawing/2014/main" id="{DF23FE10-6DAE-415E-995A-92786ECC06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36" name="Group 535">
            <a:extLst>
              <a:ext uri="{FF2B5EF4-FFF2-40B4-BE49-F238E27FC236}">
                <a16:creationId xmlns:a16="http://schemas.microsoft.com/office/drawing/2014/main" id="{82E825DD-F00B-49B6-9751-C75D17175EB0}"/>
              </a:ext>
            </a:extLst>
          </p:cNvPr>
          <p:cNvGrpSpPr/>
          <p:nvPr/>
        </p:nvGrpSpPr>
        <p:grpSpPr>
          <a:xfrm rot="5400000">
            <a:off x="10419917" y="2521906"/>
            <a:ext cx="1970896" cy="174822"/>
            <a:chOff x="7732816" y="5529580"/>
            <a:chExt cx="1970896" cy="174822"/>
          </a:xfrm>
        </p:grpSpPr>
        <p:pic>
          <p:nvPicPr>
            <p:cNvPr id="537" name="Picture 536">
              <a:extLst>
                <a:ext uri="{FF2B5EF4-FFF2-40B4-BE49-F238E27FC236}">
                  <a16:creationId xmlns:a16="http://schemas.microsoft.com/office/drawing/2014/main" id="{434378F7-6F47-423A-B378-7BB648B7C5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8" name="Picture 537">
              <a:extLst>
                <a:ext uri="{FF2B5EF4-FFF2-40B4-BE49-F238E27FC236}">
                  <a16:creationId xmlns:a16="http://schemas.microsoft.com/office/drawing/2014/main" id="{EBA216D9-1A89-49B9-8B88-2F40CC3705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9" name="Picture 538">
              <a:extLst>
                <a:ext uri="{FF2B5EF4-FFF2-40B4-BE49-F238E27FC236}">
                  <a16:creationId xmlns:a16="http://schemas.microsoft.com/office/drawing/2014/main" id="{E7221063-FBA0-41B0-99E9-B857CF9C5A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0" name="Picture 539">
              <a:extLst>
                <a:ext uri="{FF2B5EF4-FFF2-40B4-BE49-F238E27FC236}">
                  <a16:creationId xmlns:a16="http://schemas.microsoft.com/office/drawing/2014/main" id="{C574635D-66DD-4793-942D-91E1A05D84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1" name="Picture 540">
              <a:extLst>
                <a:ext uri="{FF2B5EF4-FFF2-40B4-BE49-F238E27FC236}">
                  <a16:creationId xmlns:a16="http://schemas.microsoft.com/office/drawing/2014/main" id="{6BF5036A-0D69-4FC5-9DA6-9CFDCA8336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22055471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" name="Group 132">
            <a:extLst>
              <a:ext uri="{FF2B5EF4-FFF2-40B4-BE49-F238E27FC236}">
                <a16:creationId xmlns:a16="http://schemas.microsoft.com/office/drawing/2014/main" id="{059EB629-0F8C-4747-A69B-1046CD86F0A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601FCE1E-6848-4D31-A057-85AB71E6981A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9ED72725-F44A-4D5D-99BB-5CC5CB432D7E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7AD50790-13E9-43BC-9D68-3913D2AABD88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2F3833F7-214F-4D24-80F7-A811D8C3B01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68D8EB13-18DD-41B2-9BB3-E8A0A9595670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1FE9CFEE-4D4B-45D5-B362-2C62ABA3DE4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9F839CA0-6925-486B-9ECD-425391AD87E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2295B39A-66B6-4419-9192-D25D6BE58D0E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59546CB4-C67C-4CB9-AD99-6A590D9E0465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FA6D0701-05C9-4959-AECE-B3EBB37AE29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391AA4A2-8D24-43C0-AD9D-D18C8D4967D6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EDE67EF-58D0-48AA-A6DB-725C7408424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D96778BD-EF45-4E6C-8EF2-2622E259D984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44F0CA1E-9380-4657-B0C5-C3045F9D228F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3FC4B2A1-3ECE-4BAD-B4E1-637AB490AB3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906B5D3E-ED4D-4D7A-BABB-42ABBE2C45C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5A5188DD-1AA4-40FB-BC97-8F781A8FA92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1AC019E3-8A01-4BCA-A09D-3D99F1C19FE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722FC82A-9D3E-4B1F-A13C-239CF2DD368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927ABBA4-7539-4D7D-AAA2-BA493798125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C06B0EFF-2326-4BCB-8DFE-8272DDE0813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2FFD3CF-24A2-45D0-92D9-9B4A5C6BA846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FC843C4A-A0EC-4E19-8F6B-D937BDE008BC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8AA61E1D-D9A8-47B5-852B-46F373FD4D36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DBC019F3-0278-4CAF-A59F-6892506EC220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19D05B75-1944-41E2-A60E-D164D4CD5705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A6AB2265-FCD6-4FF4-9AC7-6B912347FEF8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D5AD5577-7177-494E-968E-D08113C955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7CE38F3-039C-4EFA-A71F-C95BF6CA25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08B1CF9A-671C-4CEA-A74A-065C5CE5DE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9C37276B-AC8C-49D6-935B-E66F4771B8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671E69B7-E619-46ED-89C3-6AF2CBC4E07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163AE6D3-B6B6-4349-AA69-9AC5139A9E5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8BB88DF7-BCB1-4343-9596-983C4B277D2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F8AAAA99-3739-4E99-815B-928F87B1397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127C3C5F-339C-47A8-BF7F-BBA794BFB4F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E977EC35-72F6-40D8-9205-66E0423AFF4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C4115E42-850A-41FC-AD94-5A1A86F741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9DB61A10-D9D1-4397-A29E-99FB68C7030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88AD7BF7-BBD8-4DF4-9780-2E466E8A09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8201014C-810B-4FF3-A257-733D68909A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2E6B7DC2-A3B4-4B3E-96A9-CB66CF0C549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D8351249-7789-4844-B1E2-F87621EAD50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3" name="Rectangle 202">
            <a:extLst>
              <a:ext uri="{FF2B5EF4-FFF2-40B4-BE49-F238E27FC236}">
                <a16:creationId xmlns:a16="http://schemas.microsoft.com/office/drawing/2014/main" id="{EBADFC25-6819-49EC-BF20-D969629D8378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9E8C0A4F-30BA-431D-85A6-D100E5CABF62}"/>
              </a:ext>
            </a:extLst>
          </p:cNvPr>
          <p:cNvGrpSpPr/>
          <p:nvPr/>
        </p:nvGrpSpPr>
        <p:grpSpPr>
          <a:xfrm>
            <a:off x="307162" y="289069"/>
            <a:ext cx="3045810" cy="817087"/>
            <a:chOff x="255525" y="372323"/>
            <a:chExt cx="2577775" cy="1134018"/>
          </a:xfrm>
        </p:grpSpPr>
        <p:sp>
          <p:nvSpPr>
            <p:cNvPr id="223" name="Rectangle: Rounded Corners 222">
              <a:extLst>
                <a:ext uri="{FF2B5EF4-FFF2-40B4-BE49-F238E27FC236}">
                  <a16:creationId xmlns:a16="http://schemas.microsoft.com/office/drawing/2014/main" id="{6F0F2404-EE72-4D5B-A887-BFF5E547ED72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AB3FC516-D7CA-4EE2-A6BB-37D545C97747}"/>
                </a:ext>
              </a:extLst>
            </p:cNvPr>
            <p:cNvSpPr txBox="1"/>
            <p:nvPr/>
          </p:nvSpPr>
          <p:spPr>
            <a:xfrm>
              <a:off x="308455" y="485388"/>
              <a:ext cx="146684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 x 55 = </a:t>
              </a:r>
            </a:p>
          </p:txBody>
        </p:sp>
      </p:grpSp>
      <p:sp>
        <p:nvSpPr>
          <p:cNvPr id="225" name="Rectangle 224">
            <a:extLst>
              <a:ext uri="{FF2B5EF4-FFF2-40B4-BE49-F238E27FC236}">
                <a16:creationId xmlns:a16="http://schemas.microsoft.com/office/drawing/2014/main" id="{C6226907-963D-4416-A33B-536F00E46C3D}"/>
              </a:ext>
            </a:extLst>
          </p:cNvPr>
          <p:cNvSpPr/>
          <p:nvPr/>
        </p:nvSpPr>
        <p:spPr>
          <a:xfrm>
            <a:off x="2045642" y="412083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6" name="Rectangle 225">
            <a:extLst>
              <a:ext uri="{FF2B5EF4-FFF2-40B4-BE49-F238E27FC236}">
                <a16:creationId xmlns:a16="http://schemas.microsoft.com/office/drawing/2014/main" id="{1EA7FD3A-B74E-4125-9DE6-3BA1EB621F71}"/>
              </a:ext>
            </a:extLst>
          </p:cNvPr>
          <p:cNvSpPr/>
          <p:nvPr/>
        </p:nvSpPr>
        <p:spPr>
          <a:xfrm>
            <a:off x="2077803" y="378417"/>
            <a:ext cx="1107996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220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883800EC-049B-43F6-BEEB-BE5935A541A8}"/>
              </a:ext>
            </a:extLst>
          </p:cNvPr>
          <p:cNvGrpSpPr/>
          <p:nvPr/>
        </p:nvGrpSpPr>
        <p:grpSpPr>
          <a:xfrm>
            <a:off x="615213" y="1974992"/>
            <a:ext cx="10880190" cy="182080"/>
            <a:chOff x="608837" y="1510540"/>
            <a:chExt cx="10880190" cy="182080"/>
          </a:xfrm>
        </p:grpSpPr>
        <p:grpSp>
          <p:nvGrpSpPr>
            <p:cNvPr id="326" name="Group 56">
              <a:extLst>
                <a:ext uri="{FF2B5EF4-FFF2-40B4-BE49-F238E27FC236}">
                  <a16:creationId xmlns:a16="http://schemas.microsoft.com/office/drawing/2014/main" id="{B09358DC-CD5A-469F-8FD4-4E5702A99B40}"/>
                </a:ext>
              </a:extLst>
            </p:cNvPr>
            <p:cNvGrpSpPr/>
            <p:nvPr/>
          </p:nvGrpSpPr>
          <p:grpSpPr>
            <a:xfrm>
              <a:off x="608837" y="1513408"/>
              <a:ext cx="1539560" cy="171967"/>
              <a:chOff x="7746380" y="2949426"/>
              <a:chExt cx="2188691" cy="244475"/>
            </a:xfrm>
          </p:grpSpPr>
          <p:pic>
            <p:nvPicPr>
              <p:cNvPr id="327" name="Picture 14">
                <a:extLst>
                  <a:ext uri="{FF2B5EF4-FFF2-40B4-BE49-F238E27FC236}">
                    <a16:creationId xmlns:a16="http://schemas.microsoft.com/office/drawing/2014/main" id="{BA1D15A4-01E6-4C3B-A766-CA24D68674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15">
                <a:extLst>
                  <a:ext uri="{FF2B5EF4-FFF2-40B4-BE49-F238E27FC236}">
                    <a16:creationId xmlns:a16="http://schemas.microsoft.com/office/drawing/2014/main" id="{175A16DD-4A05-42E0-AB8B-D992812450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16">
                <a:extLst>
                  <a:ext uri="{FF2B5EF4-FFF2-40B4-BE49-F238E27FC236}">
                    <a16:creationId xmlns:a16="http://schemas.microsoft.com/office/drawing/2014/main" id="{9FBFDFBB-5EF7-4F88-83E1-AE6C741777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17">
                <a:extLst>
                  <a:ext uri="{FF2B5EF4-FFF2-40B4-BE49-F238E27FC236}">
                    <a16:creationId xmlns:a16="http://schemas.microsoft.com/office/drawing/2014/main" id="{374ADA78-CD7B-42C7-99FB-2A6C8EB349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18">
                <a:extLst>
                  <a:ext uri="{FF2B5EF4-FFF2-40B4-BE49-F238E27FC236}">
                    <a16:creationId xmlns:a16="http://schemas.microsoft.com/office/drawing/2014/main" id="{53D2CF5D-40D2-4A82-A51F-37A1FF0FE4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9">
                <a:extLst>
                  <a:ext uri="{FF2B5EF4-FFF2-40B4-BE49-F238E27FC236}">
                    <a16:creationId xmlns:a16="http://schemas.microsoft.com/office/drawing/2014/main" id="{40B6D82E-8903-48DF-B491-AD95E5C9B0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20">
                <a:extLst>
                  <a:ext uri="{FF2B5EF4-FFF2-40B4-BE49-F238E27FC236}">
                    <a16:creationId xmlns:a16="http://schemas.microsoft.com/office/drawing/2014/main" id="{7F153E50-95E7-4AE7-8C3A-E95A744D64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21">
                <a:extLst>
                  <a:ext uri="{FF2B5EF4-FFF2-40B4-BE49-F238E27FC236}">
                    <a16:creationId xmlns:a16="http://schemas.microsoft.com/office/drawing/2014/main" id="{7E55C7C8-5A81-4EA1-9712-BA65748AE7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22">
                <a:extLst>
                  <a:ext uri="{FF2B5EF4-FFF2-40B4-BE49-F238E27FC236}">
                    <a16:creationId xmlns:a16="http://schemas.microsoft.com/office/drawing/2014/main" id="{1959C315-5933-47C2-AB92-2E105C64BE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23">
                <a:extLst>
                  <a:ext uri="{FF2B5EF4-FFF2-40B4-BE49-F238E27FC236}">
                    <a16:creationId xmlns:a16="http://schemas.microsoft.com/office/drawing/2014/main" id="{8FC889CD-4789-4D27-B8AF-B5C3AC0C66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7" name="Group 56">
              <a:extLst>
                <a:ext uri="{FF2B5EF4-FFF2-40B4-BE49-F238E27FC236}">
                  <a16:creationId xmlns:a16="http://schemas.microsoft.com/office/drawing/2014/main" id="{B0A3835F-2DFA-4817-9A62-F6BA12B2EB24}"/>
                </a:ext>
              </a:extLst>
            </p:cNvPr>
            <p:cNvGrpSpPr/>
            <p:nvPr/>
          </p:nvGrpSpPr>
          <p:grpSpPr>
            <a:xfrm>
              <a:off x="2364590" y="1517798"/>
              <a:ext cx="1539560" cy="171967"/>
              <a:chOff x="7746380" y="2949426"/>
              <a:chExt cx="2188691" cy="244475"/>
            </a:xfrm>
          </p:grpSpPr>
          <p:pic>
            <p:nvPicPr>
              <p:cNvPr id="338" name="Picture 14">
                <a:extLst>
                  <a:ext uri="{FF2B5EF4-FFF2-40B4-BE49-F238E27FC236}">
                    <a16:creationId xmlns:a16="http://schemas.microsoft.com/office/drawing/2014/main" id="{B293CBDB-411D-426A-8DFA-38A8A247D4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15">
                <a:extLst>
                  <a:ext uri="{FF2B5EF4-FFF2-40B4-BE49-F238E27FC236}">
                    <a16:creationId xmlns:a16="http://schemas.microsoft.com/office/drawing/2014/main" id="{DBE7DEA6-D321-4F7C-9225-569810B6E3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16">
                <a:extLst>
                  <a:ext uri="{FF2B5EF4-FFF2-40B4-BE49-F238E27FC236}">
                    <a16:creationId xmlns:a16="http://schemas.microsoft.com/office/drawing/2014/main" id="{C4CEB03B-EC1E-4A90-81F6-4083DCDE4E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17">
                <a:extLst>
                  <a:ext uri="{FF2B5EF4-FFF2-40B4-BE49-F238E27FC236}">
                    <a16:creationId xmlns:a16="http://schemas.microsoft.com/office/drawing/2014/main" id="{341387C2-CEDA-4945-9A5E-02A9BF8D4B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8">
                <a:extLst>
                  <a:ext uri="{FF2B5EF4-FFF2-40B4-BE49-F238E27FC236}">
                    <a16:creationId xmlns:a16="http://schemas.microsoft.com/office/drawing/2014/main" id="{9E8D4E7D-1EBF-410D-BC43-58AF1E7008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9">
                <a:extLst>
                  <a:ext uri="{FF2B5EF4-FFF2-40B4-BE49-F238E27FC236}">
                    <a16:creationId xmlns:a16="http://schemas.microsoft.com/office/drawing/2014/main" id="{1673EDF5-C007-4638-99B2-8B25F2DE44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20">
                <a:extLst>
                  <a:ext uri="{FF2B5EF4-FFF2-40B4-BE49-F238E27FC236}">
                    <a16:creationId xmlns:a16="http://schemas.microsoft.com/office/drawing/2014/main" id="{0B5CB33F-EF5D-40A7-BE00-1AA9DD324F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21">
                <a:extLst>
                  <a:ext uri="{FF2B5EF4-FFF2-40B4-BE49-F238E27FC236}">
                    <a16:creationId xmlns:a16="http://schemas.microsoft.com/office/drawing/2014/main" id="{B814101D-C22B-40B5-83D9-14AC047EBD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22">
                <a:extLst>
                  <a:ext uri="{FF2B5EF4-FFF2-40B4-BE49-F238E27FC236}">
                    <a16:creationId xmlns:a16="http://schemas.microsoft.com/office/drawing/2014/main" id="{EDFECBDB-96DD-4FBD-9A2B-572A0BEA1F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23">
                <a:extLst>
                  <a:ext uri="{FF2B5EF4-FFF2-40B4-BE49-F238E27FC236}">
                    <a16:creationId xmlns:a16="http://schemas.microsoft.com/office/drawing/2014/main" id="{BD2EEBE1-8AE0-4432-AC64-93708DB3FF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8" name="Group 56">
              <a:extLst>
                <a:ext uri="{FF2B5EF4-FFF2-40B4-BE49-F238E27FC236}">
                  <a16:creationId xmlns:a16="http://schemas.microsoft.com/office/drawing/2014/main" id="{68E19631-E9F9-4A68-B70A-4F84FCCD9E6E}"/>
                </a:ext>
              </a:extLst>
            </p:cNvPr>
            <p:cNvGrpSpPr/>
            <p:nvPr/>
          </p:nvGrpSpPr>
          <p:grpSpPr>
            <a:xfrm>
              <a:off x="4166136" y="1510540"/>
              <a:ext cx="1539560" cy="171967"/>
              <a:chOff x="7746380" y="2949426"/>
              <a:chExt cx="2188691" cy="244475"/>
            </a:xfrm>
          </p:grpSpPr>
          <p:pic>
            <p:nvPicPr>
              <p:cNvPr id="349" name="Picture 14">
                <a:extLst>
                  <a:ext uri="{FF2B5EF4-FFF2-40B4-BE49-F238E27FC236}">
                    <a16:creationId xmlns:a16="http://schemas.microsoft.com/office/drawing/2014/main" id="{A3E69402-468F-43DB-BF17-24B7D41767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15">
                <a:extLst>
                  <a:ext uri="{FF2B5EF4-FFF2-40B4-BE49-F238E27FC236}">
                    <a16:creationId xmlns:a16="http://schemas.microsoft.com/office/drawing/2014/main" id="{01AC1F0E-FB22-459B-870A-17BBA875FD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16">
                <a:extLst>
                  <a:ext uri="{FF2B5EF4-FFF2-40B4-BE49-F238E27FC236}">
                    <a16:creationId xmlns:a16="http://schemas.microsoft.com/office/drawing/2014/main" id="{B1954DA1-EBB4-4CB0-84B6-1F8304691C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17">
                <a:extLst>
                  <a:ext uri="{FF2B5EF4-FFF2-40B4-BE49-F238E27FC236}">
                    <a16:creationId xmlns:a16="http://schemas.microsoft.com/office/drawing/2014/main" id="{0AFB6740-3489-415C-B1FB-59D7A73431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18">
                <a:extLst>
                  <a:ext uri="{FF2B5EF4-FFF2-40B4-BE49-F238E27FC236}">
                    <a16:creationId xmlns:a16="http://schemas.microsoft.com/office/drawing/2014/main" id="{5E1D2FC7-438E-4F5B-83F7-59401B1260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19">
                <a:extLst>
                  <a:ext uri="{FF2B5EF4-FFF2-40B4-BE49-F238E27FC236}">
                    <a16:creationId xmlns:a16="http://schemas.microsoft.com/office/drawing/2014/main" id="{B61871BA-EF2C-4051-98A1-1F7998B38E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20">
                <a:extLst>
                  <a:ext uri="{FF2B5EF4-FFF2-40B4-BE49-F238E27FC236}">
                    <a16:creationId xmlns:a16="http://schemas.microsoft.com/office/drawing/2014/main" id="{A699F2DB-45E5-46E0-A806-DCE0CDE935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21">
                <a:extLst>
                  <a:ext uri="{FF2B5EF4-FFF2-40B4-BE49-F238E27FC236}">
                    <a16:creationId xmlns:a16="http://schemas.microsoft.com/office/drawing/2014/main" id="{33CF55D6-8905-455D-A05E-AAF8081E18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22">
                <a:extLst>
                  <a:ext uri="{FF2B5EF4-FFF2-40B4-BE49-F238E27FC236}">
                    <a16:creationId xmlns:a16="http://schemas.microsoft.com/office/drawing/2014/main" id="{56D5472F-0812-42AE-8939-BD25627A74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23">
                <a:extLst>
                  <a:ext uri="{FF2B5EF4-FFF2-40B4-BE49-F238E27FC236}">
                    <a16:creationId xmlns:a16="http://schemas.microsoft.com/office/drawing/2014/main" id="{D21A1FF2-0B6A-4CDE-B52D-E57C12D3BD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0" name="Group 56">
              <a:extLst>
                <a:ext uri="{FF2B5EF4-FFF2-40B4-BE49-F238E27FC236}">
                  <a16:creationId xmlns:a16="http://schemas.microsoft.com/office/drawing/2014/main" id="{D1E8A62A-CE2F-43EE-BA63-7BB5D3B644ED}"/>
                </a:ext>
              </a:extLst>
            </p:cNvPr>
            <p:cNvGrpSpPr/>
            <p:nvPr/>
          </p:nvGrpSpPr>
          <p:grpSpPr>
            <a:xfrm>
              <a:off x="5921889" y="1514930"/>
              <a:ext cx="1539560" cy="171967"/>
              <a:chOff x="7746380" y="2949426"/>
              <a:chExt cx="2188691" cy="244475"/>
            </a:xfrm>
          </p:grpSpPr>
          <p:pic>
            <p:nvPicPr>
              <p:cNvPr id="551" name="Picture 14">
                <a:extLst>
                  <a:ext uri="{FF2B5EF4-FFF2-40B4-BE49-F238E27FC236}">
                    <a16:creationId xmlns:a16="http://schemas.microsoft.com/office/drawing/2014/main" id="{BAB60468-87C6-4282-A157-33F2AF9A45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15">
                <a:extLst>
                  <a:ext uri="{FF2B5EF4-FFF2-40B4-BE49-F238E27FC236}">
                    <a16:creationId xmlns:a16="http://schemas.microsoft.com/office/drawing/2014/main" id="{9254CD46-B496-432F-BECE-0133AD76F1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16">
                <a:extLst>
                  <a:ext uri="{FF2B5EF4-FFF2-40B4-BE49-F238E27FC236}">
                    <a16:creationId xmlns:a16="http://schemas.microsoft.com/office/drawing/2014/main" id="{81BD44B1-196E-4880-A2D3-D954771123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17">
                <a:extLst>
                  <a:ext uri="{FF2B5EF4-FFF2-40B4-BE49-F238E27FC236}">
                    <a16:creationId xmlns:a16="http://schemas.microsoft.com/office/drawing/2014/main" id="{37D6875E-7FAC-4991-B3A3-BD03A14880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8">
                <a:extLst>
                  <a:ext uri="{FF2B5EF4-FFF2-40B4-BE49-F238E27FC236}">
                    <a16:creationId xmlns:a16="http://schemas.microsoft.com/office/drawing/2014/main" id="{8C71123F-7CA9-4218-A532-746CF564CC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9">
                <a:extLst>
                  <a:ext uri="{FF2B5EF4-FFF2-40B4-BE49-F238E27FC236}">
                    <a16:creationId xmlns:a16="http://schemas.microsoft.com/office/drawing/2014/main" id="{7F448454-03D4-4E0E-B946-A458EE06E3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20">
                <a:extLst>
                  <a:ext uri="{FF2B5EF4-FFF2-40B4-BE49-F238E27FC236}">
                    <a16:creationId xmlns:a16="http://schemas.microsoft.com/office/drawing/2014/main" id="{78ACE497-4F5D-49FF-A59F-3AA50BE782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21">
                <a:extLst>
                  <a:ext uri="{FF2B5EF4-FFF2-40B4-BE49-F238E27FC236}">
                    <a16:creationId xmlns:a16="http://schemas.microsoft.com/office/drawing/2014/main" id="{3976EF24-43A8-474B-90A0-598E5F11BA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22">
                <a:extLst>
                  <a:ext uri="{FF2B5EF4-FFF2-40B4-BE49-F238E27FC236}">
                    <a16:creationId xmlns:a16="http://schemas.microsoft.com/office/drawing/2014/main" id="{D06C0AC6-E481-43E3-B0D2-6DBD169DFA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3">
                <a:extLst>
                  <a:ext uri="{FF2B5EF4-FFF2-40B4-BE49-F238E27FC236}">
                    <a16:creationId xmlns:a16="http://schemas.microsoft.com/office/drawing/2014/main" id="{F52E6536-E94E-46F4-BBEE-3595195401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1" name="Group 56">
              <a:extLst>
                <a:ext uri="{FF2B5EF4-FFF2-40B4-BE49-F238E27FC236}">
                  <a16:creationId xmlns:a16="http://schemas.microsoft.com/office/drawing/2014/main" id="{FF619BF6-82B9-4CB3-923F-3558E135C921}"/>
                </a:ext>
              </a:extLst>
            </p:cNvPr>
            <p:cNvGrpSpPr/>
            <p:nvPr/>
          </p:nvGrpSpPr>
          <p:grpSpPr>
            <a:xfrm>
              <a:off x="7721390" y="1510540"/>
              <a:ext cx="1539560" cy="171967"/>
              <a:chOff x="7746380" y="2949426"/>
              <a:chExt cx="2188691" cy="244475"/>
            </a:xfrm>
          </p:grpSpPr>
          <p:pic>
            <p:nvPicPr>
              <p:cNvPr id="562" name="Picture 14">
                <a:extLst>
                  <a:ext uri="{FF2B5EF4-FFF2-40B4-BE49-F238E27FC236}">
                    <a16:creationId xmlns:a16="http://schemas.microsoft.com/office/drawing/2014/main" id="{162A7BD7-EF83-48D9-9BF8-F2AD4BC054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15">
                <a:extLst>
                  <a:ext uri="{FF2B5EF4-FFF2-40B4-BE49-F238E27FC236}">
                    <a16:creationId xmlns:a16="http://schemas.microsoft.com/office/drawing/2014/main" id="{005B6D74-FE50-413E-894A-2832071A0B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16">
                <a:extLst>
                  <a:ext uri="{FF2B5EF4-FFF2-40B4-BE49-F238E27FC236}">
                    <a16:creationId xmlns:a16="http://schemas.microsoft.com/office/drawing/2014/main" id="{ACA9BA42-7F6B-47FC-AF26-B948749B43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17">
                <a:extLst>
                  <a:ext uri="{FF2B5EF4-FFF2-40B4-BE49-F238E27FC236}">
                    <a16:creationId xmlns:a16="http://schemas.microsoft.com/office/drawing/2014/main" id="{F075CDE8-369C-4BFC-86B5-1D09CF52C1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8">
                <a:extLst>
                  <a:ext uri="{FF2B5EF4-FFF2-40B4-BE49-F238E27FC236}">
                    <a16:creationId xmlns:a16="http://schemas.microsoft.com/office/drawing/2014/main" id="{F0226A29-7175-4EE6-9615-9826F91493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9">
                <a:extLst>
                  <a:ext uri="{FF2B5EF4-FFF2-40B4-BE49-F238E27FC236}">
                    <a16:creationId xmlns:a16="http://schemas.microsoft.com/office/drawing/2014/main" id="{E8FD7674-FD72-4B16-8722-E887F7E2C1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20">
                <a:extLst>
                  <a:ext uri="{FF2B5EF4-FFF2-40B4-BE49-F238E27FC236}">
                    <a16:creationId xmlns:a16="http://schemas.microsoft.com/office/drawing/2014/main" id="{A7C414B8-7B0E-4B46-9F5C-2CD89E02FE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21">
                <a:extLst>
                  <a:ext uri="{FF2B5EF4-FFF2-40B4-BE49-F238E27FC236}">
                    <a16:creationId xmlns:a16="http://schemas.microsoft.com/office/drawing/2014/main" id="{0F4B9BBC-35D1-4930-8886-DF67A8D22E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22">
                <a:extLst>
                  <a:ext uri="{FF2B5EF4-FFF2-40B4-BE49-F238E27FC236}">
                    <a16:creationId xmlns:a16="http://schemas.microsoft.com/office/drawing/2014/main" id="{D4A48E6B-9380-49CE-9A64-1EF20A2EC4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23">
                <a:extLst>
                  <a:ext uri="{FF2B5EF4-FFF2-40B4-BE49-F238E27FC236}">
                    <a16:creationId xmlns:a16="http://schemas.microsoft.com/office/drawing/2014/main" id="{49C115BA-90C9-4214-A966-46ED89CCB3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572" name="Picture 571">
              <a:extLst>
                <a:ext uri="{FF2B5EF4-FFF2-40B4-BE49-F238E27FC236}">
                  <a16:creationId xmlns:a16="http://schemas.microsoft.com/office/drawing/2014/main" id="{7A8EB3A0-C0FA-4AC9-BB6A-6405755717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18131" y="152084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3" name="Picture 572">
              <a:extLst>
                <a:ext uri="{FF2B5EF4-FFF2-40B4-BE49-F238E27FC236}">
                  <a16:creationId xmlns:a16="http://schemas.microsoft.com/office/drawing/2014/main" id="{7A9A8CE4-A9FE-417A-9BCD-C801FE2C3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979275" y="151779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4" name="Picture 573">
              <a:extLst>
                <a:ext uri="{FF2B5EF4-FFF2-40B4-BE49-F238E27FC236}">
                  <a16:creationId xmlns:a16="http://schemas.microsoft.com/office/drawing/2014/main" id="{713D9E76-A665-4717-8F73-64033BE213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0425674" y="151779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5" name="Picture 574">
              <a:extLst>
                <a:ext uri="{FF2B5EF4-FFF2-40B4-BE49-F238E27FC236}">
                  <a16:creationId xmlns:a16="http://schemas.microsoft.com/office/drawing/2014/main" id="{AF533872-3BD2-49B9-ACB0-6C23E1E0A0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0872073" y="1518359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6" name="Picture 575">
              <a:extLst>
                <a:ext uri="{FF2B5EF4-FFF2-40B4-BE49-F238E27FC236}">
                  <a16:creationId xmlns:a16="http://schemas.microsoft.com/office/drawing/2014/main" id="{12526A43-0F19-4977-A057-450D06479F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1317247" y="152084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E13D4FD1-EAAE-4E36-9335-88C7FD4CDC1F}"/>
              </a:ext>
            </a:extLst>
          </p:cNvPr>
          <p:cNvGrpSpPr/>
          <p:nvPr/>
        </p:nvGrpSpPr>
        <p:grpSpPr>
          <a:xfrm>
            <a:off x="615213" y="2445532"/>
            <a:ext cx="10880190" cy="182080"/>
            <a:chOff x="608837" y="1510540"/>
            <a:chExt cx="10880190" cy="182080"/>
          </a:xfrm>
        </p:grpSpPr>
        <p:grpSp>
          <p:nvGrpSpPr>
            <p:cNvPr id="578" name="Group 56">
              <a:extLst>
                <a:ext uri="{FF2B5EF4-FFF2-40B4-BE49-F238E27FC236}">
                  <a16:creationId xmlns:a16="http://schemas.microsoft.com/office/drawing/2014/main" id="{00DE4990-C7A1-47B9-9877-D3DFBD6CC029}"/>
                </a:ext>
              </a:extLst>
            </p:cNvPr>
            <p:cNvGrpSpPr/>
            <p:nvPr/>
          </p:nvGrpSpPr>
          <p:grpSpPr>
            <a:xfrm>
              <a:off x="608837" y="1513408"/>
              <a:ext cx="1539560" cy="171967"/>
              <a:chOff x="7746380" y="2949426"/>
              <a:chExt cx="2188691" cy="244475"/>
            </a:xfrm>
          </p:grpSpPr>
          <p:pic>
            <p:nvPicPr>
              <p:cNvPr id="628" name="Picture 14">
                <a:extLst>
                  <a:ext uri="{FF2B5EF4-FFF2-40B4-BE49-F238E27FC236}">
                    <a16:creationId xmlns:a16="http://schemas.microsoft.com/office/drawing/2014/main" id="{DC247896-ABBB-48BA-B0E3-1A8196FAA6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5">
                <a:extLst>
                  <a:ext uri="{FF2B5EF4-FFF2-40B4-BE49-F238E27FC236}">
                    <a16:creationId xmlns:a16="http://schemas.microsoft.com/office/drawing/2014/main" id="{8CDA5952-5716-4CBE-B17D-FE60A31859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16">
                <a:extLst>
                  <a:ext uri="{FF2B5EF4-FFF2-40B4-BE49-F238E27FC236}">
                    <a16:creationId xmlns:a16="http://schemas.microsoft.com/office/drawing/2014/main" id="{0286BBD6-1607-4526-9B17-808C4045CC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17">
                <a:extLst>
                  <a:ext uri="{FF2B5EF4-FFF2-40B4-BE49-F238E27FC236}">
                    <a16:creationId xmlns:a16="http://schemas.microsoft.com/office/drawing/2014/main" id="{C9201042-41A2-4FE1-B243-3436B35DDF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18">
                <a:extLst>
                  <a:ext uri="{FF2B5EF4-FFF2-40B4-BE49-F238E27FC236}">
                    <a16:creationId xmlns:a16="http://schemas.microsoft.com/office/drawing/2014/main" id="{CE1BE472-1D3A-4440-B33A-04B89DD62A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19">
                <a:extLst>
                  <a:ext uri="{FF2B5EF4-FFF2-40B4-BE49-F238E27FC236}">
                    <a16:creationId xmlns:a16="http://schemas.microsoft.com/office/drawing/2014/main" id="{84793537-B93E-4254-8E31-66DBD8004A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20">
                <a:extLst>
                  <a:ext uri="{FF2B5EF4-FFF2-40B4-BE49-F238E27FC236}">
                    <a16:creationId xmlns:a16="http://schemas.microsoft.com/office/drawing/2014/main" id="{01A7D3BF-2E63-4610-A8C0-3702B99D10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21">
                <a:extLst>
                  <a:ext uri="{FF2B5EF4-FFF2-40B4-BE49-F238E27FC236}">
                    <a16:creationId xmlns:a16="http://schemas.microsoft.com/office/drawing/2014/main" id="{D5725C82-C279-4AC7-AC2F-A0E7223AA5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22">
                <a:extLst>
                  <a:ext uri="{FF2B5EF4-FFF2-40B4-BE49-F238E27FC236}">
                    <a16:creationId xmlns:a16="http://schemas.microsoft.com/office/drawing/2014/main" id="{69D0E436-3BCE-470F-83F2-55A4C1F09C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23">
                <a:extLst>
                  <a:ext uri="{FF2B5EF4-FFF2-40B4-BE49-F238E27FC236}">
                    <a16:creationId xmlns:a16="http://schemas.microsoft.com/office/drawing/2014/main" id="{4C587076-C8EA-4EA8-8F23-4BB4036308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9" name="Group 56">
              <a:extLst>
                <a:ext uri="{FF2B5EF4-FFF2-40B4-BE49-F238E27FC236}">
                  <a16:creationId xmlns:a16="http://schemas.microsoft.com/office/drawing/2014/main" id="{DBB08E81-4C44-4E27-BB71-C596F2682F70}"/>
                </a:ext>
              </a:extLst>
            </p:cNvPr>
            <p:cNvGrpSpPr/>
            <p:nvPr/>
          </p:nvGrpSpPr>
          <p:grpSpPr>
            <a:xfrm>
              <a:off x="2364590" y="1517798"/>
              <a:ext cx="1539560" cy="171967"/>
              <a:chOff x="7746380" y="2949426"/>
              <a:chExt cx="2188691" cy="244475"/>
            </a:xfrm>
          </p:grpSpPr>
          <p:pic>
            <p:nvPicPr>
              <p:cNvPr id="618" name="Picture 14">
                <a:extLst>
                  <a:ext uri="{FF2B5EF4-FFF2-40B4-BE49-F238E27FC236}">
                    <a16:creationId xmlns:a16="http://schemas.microsoft.com/office/drawing/2014/main" id="{9EDAC23A-B1F2-4932-9C02-CE8EFC4A26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5">
                <a:extLst>
                  <a:ext uri="{FF2B5EF4-FFF2-40B4-BE49-F238E27FC236}">
                    <a16:creationId xmlns:a16="http://schemas.microsoft.com/office/drawing/2014/main" id="{F4B931CE-E5EA-400B-A4D9-12795B1DD5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16">
                <a:extLst>
                  <a:ext uri="{FF2B5EF4-FFF2-40B4-BE49-F238E27FC236}">
                    <a16:creationId xmlns:a16="http://schemas.microsoft.com/office/drawing/2014/main" id="{19160EBF-87FC-4700-AC5D-BF61D55A32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17">
                <a:extLst>
                  <a:ext uri="{FF2B5EF4-FFF2-40B4-BE49-F238E27FC236}">
                    <a16:creationId xmlns:a16="http://schemas.microsoft.com/office/drawing/2014/main" id="{9D0AA096-6E8A-4330-B449-F547E06634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18">
                <a:extLst>
                  <a:ext uri="{FF2B5EF4-FFF2-40B4-BE49-F238E27FC236}">
                    <a16:creationId xmlns:a16="http://schemas.microsoft.com/office/drawing/2014/main" id="{65B08484-1565-42B3-986C-0F43A07DE9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19">
                <a:extLst>
                  <a:ext uri="{FF2B5EF4-FFF2-40B4-BE49-F238E27FC236}">
                    <a16:creationId xmlns:a16="http://schemas.microsoft.com/office/drawing/2014/main" id="{9B4D482C-CDCD-410E-8DB8-98D6FA57C7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20">
                <a:extLst>
                  <a:ext uri="{FF2B5EF4-FFF2-40B4-BE49-F238E27FC236}">
                    <a16:creationId xmlns:a16="http://schemas.microsoft.com/office/drawing/2014/main" id="{711DD6AA-5B21-42AB-A752-C888E3BB2F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21">
                <a:extLst>
                  <a:ext uri="{FF2B5EF4-FFF2-40B4-BE49-F238E27FC236}">
                    <a16:creationId xmlns:a16="http://schemas.microsoft.com/office/drawing/2014/main" id="{A5338AF7-51D5-4794-9BCB-AB95B34E36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22">
                <a:extLst>
                  <a:ext uri="{FF2B5EF4-FFF2-40B4-BE49-F238E27FC236}">
                    <a16:creationId xmlns:a16="http://schemas.microsoft.com/office/drawing/2014/main" id="{0979A19E-A594-455A-BCFF-E8C6B1B93C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23">
                <a:extLst>
                  <a:ext uri="{FF2B5EF4-FFF2-40B4-BE49-F238E27FC236}">
                    <a16:creationId xmlns:a16="http://schemas.microsoft.com/office/drawing/2014/main" id="{C5A6B4EC-B0D8-48D7-8322-C50A4A25ED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0" name="Group 56">
              <a:extLst>
                <a:ext uri="{FF2B5EF4-FFF2-40B4-BE49-F238E27FC236}">
                  <a16:creationId xmlns:a16="http://schemas.microsoft.com/office/drawing/2014/main" id="{D3C03A5D-B7BA-4DA7-A383-DBEA2CED230F}"/>
                </a:ext>
              </a:extLst>
            </p:cNvPr>
            <p:cNvGrpSpPr/>
            <p:nvPr/>
          </p:nvGrpSpPr>
          <p:grpSpPr>
            <a:xfrm>
              <a:off x="4166136" y="1510540"/>
              <a:ext cx="1539560" cy="171967"/>
              <a:chOff x="7746380" y="2949426"/>
              <a:chExt cx="2188691" cy="244475"/>
            </a:xfrm>
          </p:grpSpPr>
          <p:pic>
            <p:nvPicPr>
              <p:cNvPr id="608" name="Picture 14">
                <a:extLst>
                  <a:ext uri="{FF2B5EF4-FFF2-40B4-BE49-F238E27FC236}">
                    <a16:creationId xmlns:a16="http://schemas.microsoft.com/office/drawing/2014/main" id="{AC878D38-A05D-4BA2-A29B-850EB8099B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5">
                <a:extLst>
                  <a:ext uri="{FF2B5EF4-FFF2-40B4-BE49-F238E27FC236}">
                    <a16:creationId xmlns:a16="http://schemas.microsoft.com/office/drawing/2014/main" id="{30F9D5BA-CB95-47E6-B340-DD23EB1AEF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16">
                <a:extLst>
                  <a:ext uri="{FF2B5EF4-FFF2-40B4-BE49-F238E27FC236}">
                    <a16:creationId xmlns:a16="http://schemas.microsoft.com/office/drawing/2014/main" id="{04EC1F6B-D5AC-47DF-A7C5-E7814ACC18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17">
                <a:extLst>
                  <a:ext uri="{FF2B5EF4-FFF2-40B4-BE49-F238E27FC236}">
                    <a16:creationId xmlns:a16="http://schemas.microsoft.com/office/drawing/2014/main" id="{E4B36867-A3A2-4D90-96C0-BBA5F5F112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18">
                <a:extLst>
                  <a:ext uri="{FF2B5EF4-FFF2-40B4-BE49-F238E27FC236}">
                    <a16:creationId xmlns:a16="http://schemas.microsoft.com/office/drawing/2014/main" id="{669CBE69-E759-4F47-9863-BF56382745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19">
                <a:extLst>
                  <a:ext uri="{FF2B5EF4-FFF2-40B4-BE49-F238E27FC236}">
                    <a16:creationId xmlns:a16="http://schemas.microsoft.com/office/drawing/2014/main" id="{95D94350-09E9-4ABA-84FC-0CCF0303EF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20">
                <a:extLst>
                  <a:ext uri="{FF2B5EF4-FFF2-40B4-BE49-F238E27FC236}">
                    <a16:creationId xmlns:a16="http://schemas.microsoft.com/office/drawing/2014/main" id="{A914B181-BC14-45A1-8AF9-31EF4B49A7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21">
                <a:extLst>
                  <a:ext uri="{FF2B5EF4-FFF2-40B4-BE49-F238E27FC236}">
                    <a16:creationId xmlns:a16="http://schemas.microsoft.com/office/drawing/2014/main" id="{5F6DCE2F-8A7C-44B5-8E4A-C1793410CA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22">
                <a:extLst>
                  <a:ext uri="{FF2B5EF4-FFF2-40B4-BE49-F238E27FC236}">
                    <a16:creationId xmlns:a16="http://schemas.microsoft.com/office/drawing/2014/main" id="{465DFE3F-26F8-4035-A818-62AF8A7060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23">
                <a:extLst>
                  <a:ext uri="{FF2B5EF4-FFF2-40B4-BE49-F238E27FC236}">
                    <a16:creationId xmlns:a16="http://schemas.microsoft.com/office/drawing/2014/main" id="{19951FB6-3B58-4974-832B-B37040043C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1" name="Group 56">
              <a:extLst>
                <a:ext uri="{FF2B5EF4-FFF2-40B4-BE49-F238E27FC236}">
                  <a16:creationId xmlns:a16="http://schemas.microsoft.com/office/drawing/2014/main" id="{45919265-6F1B-419C-99FA-1D6D777BD5F2}"/>
                </a:ext>
              </a:extLst>
            </p:cNvPr>
            <p:cNvGrpSpPr/>
            <p:nvPr/>
          </p:nvGrpSpPr>
          <p:grpSpPr>
            <a:xfrm>
              <a:off x="5921889" y="1514930"/>
              <a:ext cx="1539560" cy="171967"/>
              <a:chOff x="7746380" y="2949426"/>
              <a:chExt cx="2188691" cy="244475"/>
            </a:xfrm>
          </p:grpSpPr>
          <p:pic>
            <p:nvPicPr>
              <p:cNvPr id="598" name="Picture 14">
                <a:extLst>
                  <a:ext uri="{FF2B5EF4-FFF2-40B4-BE49-F238E27FC236}">
                    <a16:creationId xmlns:a16="http://schemas.microsoft.com/office/drawing/2014/main" id="{3B3A727E-EADE-4054-B469-5050E97299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5">
                <a:extLst>
                  <a:ext uri="{FF2B5EF4-FFF2-40B4-BE49-F238E27FC236}">
                    <a16:creationId xmlns:a16="http://schemas.microsoft.com/office/drawing/2014/main" id="{0C5DF429-F124-4599-B25A-29B5D606F4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16">
                <a:extLst>
                  <a:ext uri="{FF2B5EF4-FFF2-40B4-BE49-F238E27FC236}">
                    <a16:creationId xmlns:a16="http://schemas.microsoft.com/office/drawing/2014/main" id="{1F280DAA-0225-4039-B456-A8BA0B9921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17">
                <a:extLst>
                  <a:ext uri="{FF2B5EF4-FFF2-40B4-BE49-F238E27FC236}">
                    <a16:creationId xmlns:a16="http://schemas.microsoft.com/office/drawing/2014/main" id="{94E3F449-E6ED-42B8-845A-0269D3B796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18">
                <a:extLst>
                  <a:ext uri="{FF2B5EF4-FFF2-40B4-BE49-F238E27FC236}">
                    <a16:creationId xmlns:a16="http://schemas.microsoft.com/office/drawing/2014/main" id="{08E491E8-D88B-4DED-8AC0-53811C79D0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19">
                <a:extLst>
                  <a:ext uri="{FF2B5EF4-FFF2-40B4-BE49-F238E27FC236}">
                    <a16:creationId xmlns:a16="http://schemas.microsoft.com/office/drawing/2014/main" id="{02C2B57F-07CE-4D18-BAB3-E86FF5732E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20">
                <a:extLst>
                  <a:ext uri="{FF2B5EF4-FFF2-40B4-BE49-F238E27FC236}">
                    <a16:creationId xmlns:a16="http://schemas.microsoft.com/office/drawing/2014/main" id="{FA06A8C5-9B85-4A4F-A7BD-E4FBEED9B3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21">
                <a:extLst>
                  <a:ext uri="{FF2B5EF4-FFF2-40B4-BE49-F238E27FC236}">
                    <a16:creationId xmlns:a16="http://schemas.microsoft.com/office/drawing/2014/main" id="{EF2E97B2-7328-4989-B643-A4EB15D5FE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22">
                <a:extLst>
                  <a:ext uri="{FF2B5EF4-FFF2-40B4-BE49-F238E27FC236}">
                    <a16:creationId xmlns:a16="http://schemas.microsoft.com/office/drawing/2014/main" id="{70573D4E-ACBE-4DBB-90CD-55502DAC66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23">
                <a:extLst>
                  <a:ext uri="{FF2B5EF4-FFF2-40B4-BE49-F238E27FC236}">
                    <a16:creationId xmlns:a16="http://schemas.microsoft.com/office/drawing/2014/main" id="{D9F4DCEE-0A58-443D-BEA7-2238293EBC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2" name="Group 56">
              <a:extLst>
                <a:ext uri="{FF2B5EF4-FFF2-40B4-BE49-F238E27FC236}">
                  <a16:creationId xmlns:a16="http://schemas.microsoft.com/office/drawing/2014/main" id="{A8ED24B2-A88F-4799-A139-A311AC9D3496}"/>
                </a:ext>
              </a:extLst>
            </p:cNvPr>
            <p:cNvGrpSpPr/>
            <p:nvPr/>
          </p:nvGrpSpPr>
          <p:grpSpPr>
            <a:xfrm>
              <a:off x="7721390" y="1510540"/>
              <a:ext cx="1539560" cy="171967"/>
              <a:chOff x="7746380" y="2949426"/>
              <a:chExt cx="2188691" cy="244475"/>
            </a:xfrm>
          </p:grpSpPr>
          <p:pic>
            <p:nvPicPr>
              <p:cNvPr id="588" name="Picture 14">
                <a:extLst>
                  <a:ext uri="{FF2B5EF4-FFF2-40B4-BE49-F238E27FC236}">
                    <a16:creationId xmlns:a16="http://schemas.microsoft.com/office/drawing/2014/main" id="{664BFAFB-E2C7-4D1B-A120-FA2B5D925D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5">
                <a:extLst>
                  <a:ext uri="{FF2B5EF4-FFF2-40B4-BE49-F238E27FC236}">
                    <a16:creationId xmlns:a16="http://schemas.microsoft.com/office/drawing/2014/main" id="{33569FFE-70EB-4215-8C07-2FE8BE4D74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6">
                <a:extLst>
                  <a:ext uri="{FF2B5EF4-FFF2-40B4-BE49-F238E27FC236}">
                    <a16:creationId xmlns:a16="http://schemas.microsoft.com/office/drawing/2014/main" id="{E6D06A6A-E0FD-4695-AD7B-C75473DFBF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17">
                <a:extLst>
                  <a:ext uri="{FF2B5EF4-FFF2-40B4-BE49-F238E27FC236}">
                    <a16:creationId xmlns:a16="http://schemas.microsoft.com/office/drawing/2014/main" id="{D4BC544E-2C27-4D65-8AF8-A25FE23D58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18">
                <a:extLst>
                  <a:ext uri="{FF2B5EF4-FFF2-40B4-BE49-F238E27FC236}">
                    <a16:creationId xmlns:a16="http://schemas.microsoft.com/office/drawing/2014/main" id="{16A113C0-A9A1-4684-A491-1541FC3E45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19">
                <a:extLst>
                  <a:ext uri="{FF2B5EF4-FFF2-40B4-BE49-F238E27FC236}">
                    <a16:creationId xmlns:a16="http://schemas.microsoft.com/office/drawing/2014/main" id="{129FBEF9-439E-45E5-9182-28B0859FC4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20">
                <a:extLst>
                  <a:ext uri="{FF2B5EF4-FFF2-40B4-BE49-F238E27FC236}">
                    <a16:creationId xmlns:a16="http://schemas.microsoft.com/office/drawing/2014/main" id="{B0A07178-B258-4286-8D80-6C2B910382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21">
                <a:extLst>
                  <a:ext uri="{FF2B5EF4-FFF2-40B4-BE49-F238E27FC236}">
                    <a16:creationId xmlns:a16="http://schemas.microsoft.com/office/drawing/2014/main" id="{6FE2C9E3-9D0B-4CA6-8851-EF2FD2A733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22">
                <a:extLst>
                  <a:ext uri="{FF2B5EF4-FFF2-40B4-BE49-F238E27FC236}">
                    <a16:creationId xmlns:a16="http://schemas.microsoft.com/office/drawing/2014/main" id="{B02C2C0C-ADA9-411F-9920-4A0153937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23">
                <a:extLst>
                  <a:ext uri="{FF2B5EF4-FFF2-40B4-BE49-F238E27FC236}">
                    <a16:creationId xmlns:a16="http://schemas.microsoft.com/office/drawing/2014/main" id="{62917D85-2771-49B5-A856-3613EB2FFB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583" name="Picture 582">
              <a:extLst>
                <a:ext uri="{FF2B5EF4-FFF2-40B4-BE49-F238E27FC236}">
                  <a16:creationId xmlns:a16="http://schemas.microsoft.com/office/drawing/2014/main" id="{905390AF-1FC1-498E-947B-65DAFA4E79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18131" y="152084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4" name="Picture 583">
              <a:extLst>
                <a:ext uri="{FF2B5EF4-FFF2-40B4-BE49-F238E27FC236}">
                  <a16:creationId xmlns:a16="http://schemas.microsoft.com/office/drawing/2014/main" id="{2FAE9A71-8751-4462-A20C-390B11CB92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979275" y="151779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5" name="Picture 584">
              <a:extLst>
                <a:ext uri="{FF2B5EF4-FFF2-40B4-BE49-F238E27FC236}">
                  <a16:creationId xmlns:a16="http://schemas.microsoft.com/office/drawing/2014/main" id="{F531E342-3FD9-487D-9040-C8F36D04AB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0425674" y="151779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6" name="Picture 585">
              <a:extLst>
                <a:ext uri="{FF2B5EF4-FFF2-40B4-BE49-F238E27FC236}">
                  <a16:creationId xmlns:a16="http://schemas.microsoft.com/office/drawing/2014/main" id="{76D5A9A0-777A-4655-A0BE-3FC6E0EC6D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0872073" y="1518359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7" name="Picture 586">
              <a:extLst>
                <a:ext uri="{FF2B5EF4-FFF2-40B4-BE49-F238E27FC236}">
                  <a16:creationId xmlns:a16="http://schemas.microsoft.com/office/drawing/2014/main" id="{A7397AC9-4D67-4D94-9B9F-ADA2FC0414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1317247" y="152084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38" name="Group 637">
            <a:extLst>
              <a:ext uri="{FF2B5EF4-FFF2-40B4-BE49-F238E27FC236}">
                <a16:creationId xmlns:a16="http://schemas.microsoft.com/office/drawing/2014/main" id="{A21AAAFF-006F-46F5-8C70-877C7AB76693}"/>
              </a:ext>
            </a:extLst>
          </p:cNvPr>
          <p:cNvGrpSpPr/>
          <p:nvPr/>
        </p:nvGrpSpPr>
        <p:grpSpPr>
          <a:xfrm>
            <a:off x="615213" y="2887731"/>
            <a:ext cx="10880190" cy="182080"/>
            <a:chOff x="608837" y="1510540"/>
            <a:chExt cx="10880190" cy="182080"/>
          </a:xfrm>
        </p:grpSpPr>
        <p:grpSp>
          <p:nvGrpSpPr>
            <p:cNvPr id="639" name="Group 56">
              <a:extLst>
                <a:ext uri="{FF2B5EF4-FFF2-40B4-BE49-F238E27FC236}">
                  <a16:creationId xmlns:a16="http://schemas.microsoft.com/office/drawing/2014/main" id="{25F462D2-2703-41D8-9DC3-577FEBB0BCA1}"/>
                </a:ext>
              </a:extLst>
            </p:cNvPr>
            <p:cNvGrpSpPr/>
            <p:nvPr/>
          </p:nvGrpSpPr>
          <p:grpSpPr>
            <a:xfrm>
              <a:off x="608837" y="1513408"/>
              <a:ext cx="1539560" cy="171967"/>
              <a:chOff x="7746380" y="2949426"/>
              <a:chExt cx="2188691" cy="244475"/>
            </a:xfrm>
          </p:grpSpPr>
          <p:pic>
            <p:nvPicPr>
              <p:cNvPr id="689" name="Picture 14">
                <a:extLst>
                  <a:ext uri="{FF2B5EF4-FFF2-40B4-BE49-F238E27FC236}">
                    <a16:creationId xmlns:a16="http://schemas.microsoft.com/office/drawing/2014/main" id="{7C90416C-5BB8-4248-90F5-F1CF094354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15">
                <a:extLst>
                  <a:ext uri="{FF2B5EF4-FFF2-40B4-BE49-F238E27FC236}">
                    <a16:creationId xmlns:a16="http://schemas.microsoft.com/office/drawing/2014/main" id="{C5A491E3-4E04-4AB5-9D3E-CFFCDD5695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16">
                <a:extLst>
                  <a:ext uri="{FF2B5EF4-FFF2-40B4-BE49-F238E27FC236}">
                    <a16:creationId xmlns:a16="http://schemas.microsoft.com/office/drawing/2014/main" id="{A41F85A5-30E4-45B2-85D6-08CD7161C6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17">
                <a:extLst>
                  <a:ext uri="{FF2B5EF4-FFF2-40B4-BE49-F238E27FC236}">
                    <a16:creationId xmlns:a16="http://schemas.microsoft.com/office/drawing/2014/main" id="{AAAFF6C1-8634-4AAF-B204-D2E3781259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18">
                <a:extLst>
                  <a:ext uri="{FF2B5EF4-FFF2-40B4-BE49-F238E27FC236}">
                    <a16:creationId xmlns:a16="http://schemas.microsoft.com/office/drawing/2014/main" id="{F3CD62C0-5629-4403-B07C-104245CBFE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19">
                <a:extLst>
                  <a:ext uri="{FF2B5EF4-FFF2-40B4-BE49-F238E27FC236}">
                    <a16:creationId xmlns:a16="http://schemas.microsoft.com/office/drawing/2014/main" id="{42B13B02-CC59-4654-9557-F32AC2E248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20">
                <a:extLst>
                  <a:ext uri="{FF2B5EF4-FFF2-40B4-BE49-F238E27FC236}">
                    <a16:creationId xmlns:a16="http://schemas.microsoft.com/office/drawing/2014/main" id="{A42E96E1-7480-4EBB-AABA-315641CE54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21">
                <a:extLst>
                  <a:ext uri="{FF2B5EF4-FFF2-40B4-BE49-F238E27FC236}">
                    <a16:creationId xmlns:a16="http://schemas.microsoft.com/office/drawing/2014/main" id="{AE481E9A-5AC5-491A-8E8B-72A8A33429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22">
                <a:extLst>
                  <a:ext uri="{FF2B5EF4-FFF2-40B4-BE49-F238E27FC236}">
                    <a16:creationId xmlns:a16="http://schemas.microsoft.com/office/drawing/2014/main" id="{6CE5050B-40AF-4E8A-B10E-A80F9FFED1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23">
                <a:extLst>
                  <a:ext uri="{FF2B5EF4-FFF2-40B4-BE49-F238E27FC236}">
                    <a16:creationId xmlns:a16="http://schemas.microsoft.com/office/drawing/2014/main" id="{8F46ABAB-78E6-4ED7-8DCC-5BF934B504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0" name="Group 56">
              <a:extLst>
                <a:ext uri="{FF2B5EF4-FFF2-40B4-BE49-F238E27FC236}">
                  <a16:creationId xmlns:a16="http://schemas.microsoft.com/office/drawing/2014/main" id="{2B31F589-4031-464E-8AE4-85F6BF793FEC}"/>
                </a:ext>
              </a:extLst>
            </p:cNvPr>
            <p:cNvGrpSpPr/>
            <p:nvPr/>
          </p:nvGrpSpPr>
          <p:grpSpPr>
            <a:xfrm>
              <a:off x="2364590" y="1517798"/>
              <a:ext cx="1539560" cy="171967"/>
              <a:chOff x="7746380" y="2949426"/>
              <a:chExt cx="2188691" cy="244475"/>
            </a:xfrm>
          </p:grpSpPr>
          <p:pic>
            <p:nvPicPr>
              <p:cNvPr id="679" name="Picture 14">
                <a:extLst>
                  <a:ext uri="{FF2B5EF4-FFF2-40B4-BE49-F238E27FC236}">
                    <a16:creationId xmlns:a16="http://schemas.microsoft.com/office/drawing/2014/main" id="{D3472DBB-F2E1-4556-BBC1-44BC936018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15">
                <a:extLst>
                  <a:ext uri="{FF2B5EF4-FFF2-40B4-BE49-F238E27FC236}">
                    <a16:creationId xmlns:a16="http://schemas.microsoft.com/office/drawing/2014/main" id="{E016FFD9-B82C-4D34-AF65-92F6FAEC5F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16">
                <a:extLst>
                  <a:ext uri="{FF2B5EF4-FFF2-40B4-BE49-F238E27FC236}">
                    <a16:creationId xmlns:a16="http://schemas.microsoft.com/office/drawing/2014/main" id="{836C9DD1-75EA-48C9-86E9-B1604A2317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17">
                <a:extLst>
                  <a:ext uri="{FF2B5EF4-FFF2-40B4-BE49-F238E27FC236}">
                    <a16:creationId xmlns:a16="http://schemas.microsoft.com/office/drawing/2014/main" id="{DB9B30BF-5731-4ACF-A5D2-40887BFE2B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18">
                <a:extLst>
                  <a:ext uri="{FF2B5EF4-FFF2-40B4-BE49-F238E27FC236}">
                    <a16:creationId xmlns:a16="http://schemas.microsoft.com/office/drawing/2014/main" id="{A9EA3E22-E85D-47D3-A1B6-4D329BC37A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19">
                <a:extLst>
                  <a:ext uri="{FF2B5EF4-FFF2-40B4-BE49-F238E27FC236}">
                    <a16:creationId xmlns:a16="http://schemas.microsoft.com/office/drawing/2014/main" id="{ACA87916-A477-448B-BEE4-ECA77C2AE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20">
                <a:extLst>
                  <a:ext uri="{FF2B5EF4-FFF2-40B4-BE49-F238E27FC236}">
                    <a16:creationId xmlns:a16="http://schemas.microsoft.com/office/drawing/2014/main" id="{D08BF8CE-5D7B-43C3-8607-147CA081B7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21">
                <a:extLst>
                  <a:ext uri="{FF2B5EF4-FFF2-40B4-BE49-F238E27FC236}">
                    <a16:creationId xmlns:a16="http://schemas.microsoft.com/office/drawing/2014/main" id="{215CD2E6-6E84-48D5-831C-FC374531BE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22">
                <a:extLst>
                  <a:ext uri="{FF2B5EF4-FFF2-40B4-BE49-F238E27FC236}">
                    <a16:creationId xmlns:a16="http://schemas.microsoft.com/office/drawing/2014/main" id="{5A8B28A9-FFB8-4C39-9641-B1099976EA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23">
                <a:extLst>
                  <a:ext uri="{FF2B5EF4-FFF2-40B4-BE49-F238E27FC236}">
                    <a16:creationId xmlns:a16="http://schemas.microsoft.com/office/drawing/2014/main" id="{0C71CFD9-D7AB-4C3B-89F5-6DD0093626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1" name="Group 56">
              <a:extLst>
                <a:ext uri="{FF2B5EF4-FFF2-40B4-BE49-F238E27FC236}">
                  <a16:creationId xmlns:a16="http://schemas.microsoft.com/office/drawing/2014/main" id="{439B40B3-36E9-46FD-98F0-7D471183D8EF}"/>
                </a:ext>
              </a:extLst>
            </p:cNvPr>
            <p:cNvGrpSpPr/>
            <p:nvPr/>
          </p:nvGrpSpPr>
          <p:grpSpPr>
            <a:xfrm>
              <a:off x="4166136" y="1510540"/>
              <a:ext cx="1539560" cy="171967"/>
              <a:chOff x="7746380" y="2949426"/>
              <a:chExt cx="2188691" cy="244475"/>
            </a:xfrm>
          </p:grpSpPr>
          <p:pic>
            <p:nvPicPr>
              <p:cNvPr id="669" name="Picture 14">
                <a:extLst>
                  <a:ext uri="{FF2B5EF4-FFF2-40B4-BE49-F238E27FC236}">
                    <a16:creationId xmlns:a16="http://schemas.microsoft.com/office/drawing/2014/main" id="{635BA37B-5343-4FCB-ADE2-2A24D05DF5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15">
                <a:extLst>
                  <a:ext uri="{FF2B5EF4-FFF2-40B4-BE49-F238E27FC236}">
                    <a16:creationId xmlns:a16="http://schemas.microsoft.com/office/drawing/2014/main" id="{6373EC0F-F044-4890-9ECF-D7563410F8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16">
                <a:extLst>
                  <a:ext uri="{FF2B5EF4-FFF2-40B4-BE49-F238E27FC236}">
                    <a16:creationId xmlns:a16="http://schemas.microsoft.com/office/drawing/2014/main" id="{7EC9D4C2-DD13-472B-98A7-C58F3E6C9B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17">
                <a:extLst>
                  <a:ext uri="{FF2B5EF4-FFF2-40B4-BE49-F238E27FC236}">
                    <a16:creationId xmlns:a16="http://schemas.microsoft.com/office/drawing/2014/main" id="{D91397C3-C3FB-4CFB-8953-7D4F94190B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18">
                <a:extLst>
                  <a:ext uri="{FF2B5EF4-FFF2-40B4-BE49-F238E27FC236}">
                    <a16:creationId xmlns:a16="http://schemas.microsoft.com/office/drawing/2014/main" id="{0DBD4162-A152-4BC0-B6A7-CF2269FA7A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19">
                <a:extLst>
                  <a:ext uri="{FF2B5EF4-FFF2-40B4-BE49-F238E27FC236}">
                    <a16:creationId xmlns:a16="http://schemas.microsoft.com/office/drawing/2014/main" id="{C1EF9021-4BB7-4D80-91B7-3DEBC7D2A2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20">
                <a:extLst>
                  <a:ext uri="{FF2B5EF4-FFF2-40B4-BE49-F238E27FC236}">
                    <a16:creationId xmlns:a16="http://schemas.microsoft.com/office/drawing/2014/main" id="{22CD590F-DBE8-4EF7-86BB-5B03C7BD44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21">
                <a:extLst>
                  <a:ext uri="{FF2B5EF4-FFF2-40B4-BE49-F238E27FC236}">
                    <a16:creationId xmlns:a16="http://schemas.microsoft.com/office/drawing/2014/main" id="{5BD4DCCB-19A8-45FF-ADCF-838BE2C5C2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22">
                <a:extLst>
                  <a:ext uri="{FF2B5EF4-FFF2-40B4-BE49-F238E27FC236}">
                    <a16:creationId xmlns:a16="http://schemas.microsoft.com/office/drawing/2014/main" id="{FA3F673E-AFB0-49AB-A924-F03BBD259C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23">
                <a:extLst>
                  <a:ext uri="{FF2B5EF4-FFF2-40B4-BE49-F238E27FC236}">
                    <a16:creationId xmlns:a16="http://schemas.microsoft.com/office/drawing/2014/main" id="{9F72CA1A-EB09-43D1-8725-78413B1C84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2" name="Group 56">
              <a:extLst>
                <a:ext uri="{FF2B5EF4-FFF2-40B4-BE49-F238E27FC236}">
                  <a16:creationId xmlns:a16="http://schemas.microsoft.com/office/drawing/2014/main" id="{C54984CF-5A9E-458B-A2AD-5D5394626990}"/>
                </a:ext>
              </a:extLst>
            </p:cNvPr>
            <p:cNvGrpSpPr/>
            <p:nvPr/>
          </p:nvGrpSpPr>
          <p:grpSpPr>
            <a:xfrm>
              <a:off x="5921889" y="1514930"/>
              <a:ext cx="1539560" cy="171967"/>
              <a:chOff x="7746380" y="2949426"/>
              <a:chExt cx="2188691" cy="244475"/>
            </a:xfrm>
          </p:grpSpPr>
          <p:pic>
            <p:nvPicPr>
              <p:cNvPr id="659" name="Picture 14">
                <a:extLst>
                  <a:ext uri="{FF2B5EF4-FFF2-40B4-BE49-F238E27FC236}">
                    <a16:creationId xmlns:a16="http://schemas.microsoft.com/office/drawing/2014/main" id="{F7C6C640-4F01-466F-A41A-300423360F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5">
                <a:extLst>
                  <a:ext uri="{FF2B5EF4-FFF2-40B4-BE49-F238E27FC236}">
                    <a16:creationId xmlns:a16="http://schemas.microsoft.com/office/drawing/2014/main" id="{E327EF25-14A3-43A8-B7F0-0C443EDFCE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16">
                <a:extLst>
                  <a:ext uri="{FF2B5EF4-FFF2-40B4-BE49-F238E27FC236}">
                    <a16:creationId xmlns:a16="http://schemas.microsoft.com/office/drawing/2014/main" id="{AE90269A-E150-4372-B1C3-98CE9421C6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17">
                <a:extLst>
                  <a:ext uri="{FF2B5EF4-FFF2-40B4-BE49-F238E27FC236}">
                    <a16:creationId xmlns:a16="http://schemas.microsoft.com/office/drawing/2014/main" id="{9432BCD3-D222-4B1A-AEC8-8E452FF999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18">
                <a:extLst>
                  <a:ext uri="{FF2B5EF4-FFF2-40B4-BE49-F238E27FC236}">
                    <a16:creationId xmlns:a16="http://schemas.microsoft.com/office/drawing/2014/main" id="{E3C51054-EA6D-4CDA-994E-5954DA9648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19">
                <a:extLst>
                  <a:ext uri="{FF2B5EF4-FFF2-40B4-BE49-F238E27FC236}">
                    <a16:creationId xmlns:a16="http://schemas.microsoft.com/office/drawing/2014/main" id="{53C2EACD-17A1-4592-B4BD-77F1A49F3A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20">
                <a:extLst>
                  <a:ext uri="{FF2B5EF4-FFF2-40B4-BE49-F238E27FC236}">
                    <a16:creationId xmlns:a16="http://schemas.microsoft.com/office/drawing/2014/main" id="{DE6BD3C9-58D2-4BBE-B2CE-5DB1505951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21">
                <a:extLst>
                  <a:ext uri="{FF2B5EF4-FFF2-40B4-BE49-F238E27FC236}">
                    <a16:creationId xmlns:a16="http://schemas.microsoft.com/office/drawing/2014/main" id="{CBA921AB-0014-4C14-B35D-3E15CC393D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22">
                <a:extLst>
                  <a:ext uri="{FF2B5EF4-FFF2-40B4-BE49-F238E27FC236}">
                    <a16:creationId xmlns:a16="http://schemas.microsoft.com/office/drawing/2014/main" id="{80E3C8B5-C03B-4C59-94AD-059EBD025C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23">
                <a:extLst>
                  <a:ext uri="{FF2B5EF4-FFF2-40B4-BE49-F238E27FC236}">
                    <a16:creationId xmlns:a16="http://schemas.microsoft.com/office/drawing/2014/main" id="{9FFFB176-90B9-496B-84DD-935BF5F6BD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3" name="Group 56">
              <a:extLst>
                <a:ext uri="{FF2B5EF4-FFF2-40B4-BE49-F238E27FC236}">
                  <a16:creationId xmlns:a16="http://schemas.microsoft.com/office/drawing/2014/main" id="{0F3FFC1F-3F47-4C2C-B3E6-2E56E99E6EFD}"/>
                </a:ext>
              </a:extLst>
            </p:cNvPr>
            <p:cNvGrpSpPr/>
            <p:nvPr/>
          </p:nvGrpSpPr>
          <p:grpSpPr>
            <a:xfrm>
              <a:off x="7721390" y="1510540"/>
              <a:ext cx="1539560" cy="171967"/>
              <a:chOff x="7746380" y="2949426"/>
              <a:chExt cx="2188691" cy="244475"/>
            </a:xfrm>
          </p:grpSpPr>
          <p:pic>
            <p:nvPicPr>
              <p:cNvPr id="649" name="Picture 14">
                <a:extLst>
                  <a:ext uri="{FF2B5EF4-FFF2-40B4-BE49-F238E27FC236}">
                    <a16:creationId xmlns:a16="http://schemas.microsoft.com/office/drawing/2014/main" id="{ADFB33A0-C5DB-4C9F-9BB2-6D9A5ECB0C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15">
                <a:extLst>
                  <a:ext uri="{FF2B5EF4-FFF2-40B4-BE49-F238E27FC236}">
                    <a16:creationId xmlns:a16="http://schemas.microsoft.com/office/drawing/2014/main" id="{561FC824-7FBA-45A7-953A-5E623B1F20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16">
                <a:extLst>
                  <a:ext uri="{FF2B5EF4-FFF2-40B4-BE49-F238E27FC236}">
                    <a16:creationId xmlns:a16="http://schemas.microsoft.com/office/drawing/2014/main" id="{CFDEB927-DC37-4808-9993-C2E3EE1BE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17">
                <a:extLst>
                  <a:ext uri="{FF2B5EF4-FFF2-40B4-BE49-F238E27FC236}">
                    <a16:creationId xmlns:a16="http://schemas.microsoft.com/office/drawing/2014/main" id="{99CE1D3E-8BE0-49F4-A7E4-5D42FA1CB5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18">
                <a:extLst>
                  <a:ext uri="{FF2B5EF4-FFF2-40B4-BE49-F238E27FC236}">
                    <a16:creationId xmlns:a16="http://schemas.microsoft.com/office/drawing/2014/main" id="{529C5E41-8B0F-43CD-91B9-96B225D9D8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19">
                <a:extLst>
                  <a:ext uri="{FF2B5EF4-FFF2-40B4-BE49-F238E27FC236}">
                    <a16:creationId xmlns:a16="http://schemas.microsoft.com/office/drawing/2014/main" id="{E0A5820A-12A4-429B-857D-679A219A41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20">
                <a:extLst>
                  <a:ext uri="{FF2B5EF4-FFF2-40B4-BE49-F238E27FC236}">
                    <a16:creationId xmlns:a16="http://schemas.microsoft.com/office/drawing/2014/main" id="{96B9A3B9-9361-4374-88D2-8C915EEF4E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21">
                <a:extLst>
                  <a:ext uri="{FF2B5EF4-FFF2-40B4-BE49-F238E27FC236}">
                    <a16:creationId xmlns:a16="http://schemas.microsoft.com/office/drawing/2014/main" id="{FF99AA2C-C81A-404D-A771-D7305A3389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22">
                <a:extLst>
                  <a:ext uri="{FF2B5EF4-FFF2-40B4-BE49-F238E27FC236}">
                    <a16:creationId xmlns:a16="http://schemas.microsoft.com/office/drawing/2014/main" id="{A24E40D6-5BD3-4A0E-9E87-3076C4DCAA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23">
                <a:extLst>
                  <a:ext uri="{FF2B5EF4-FFF2-40B4-BE49-F238E27FC236}">
                    <a16:creationId xmlns:a16="http://schemas.microsoft.com/office/drawing/2014/main" id="{DE7C5A11-3D61-42F6-BF28-2E3F747080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644" name="Picture 643">
              <a:extLst>
                <a:ext uri="{FF2B5EF4-FFF2-40B4-BE49-F238E27FC236}">
                  <a16:creationId xmlns:a16="http://schemas.microsoft.com/office/drawing/2014/main" id="{B0E9857B-AD54-4E64-9C71-0B405A348F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18131" y="152084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5" name="Picture 644">
              <a:extLst>
                <a:ext uri="{FF2B5EF4-FFF2-40B4-BE49-F238E27FC236}">
                  <a16:creationId xmlns:a16="http://schemas.microsoft.com/office/drawing/2014/main" id="{311BB21C-E3F4-4573-9FEB-3DF3930A24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979275" y="151779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6" name="Picture 645">
              <a:extLst>
                <a:ext uri="{FF2B5EF4-FFF2-40B4-BE49-F238E27FC236}">
                  <a16:creationId xmlns:a16="http://schemas.microsoft.com/office/drawing/2014/main" id="{D05F9FD9-7EF1-4D24-9966-53CEE83B2A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0425674" y="151779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7" name="Picture 646">
              <a:extLst>
                <a:ext uri="{FF2B5EF4-FFF2-40B4-BE49-F238E27FC236}">
                  <a16:creationId xmlns:a16="http://schemas.microsoft.com/office/drawing/2014/main" id="{65A7D793-37D1-429D-B590-011408CB28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0872073" y="1518359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8" name="Picture 647">
              <a:extLst>
                <a:ext uri="{FF2B5EF4-FFF2-40B4-BE49-F238E27FC236}">
                  <a16:creationId xmlns:a16="http://schemas.microsoft.com/office/drawing/2014/main" id="{08048B98-5980-41C3-8C7F-B20DC1F0E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1317247" y="152084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9C882A88-8855-419A-A7B4-4F62CB0E7DE7}"/>
              </a:ext>
            </a:extLst>
          </p:cNvPr>
          <p:cNvGrpSpPr/>
          <p:nvPr/>
        </p:nvGrpSpPr>
        <p:grpSpPr>
          <a:xfrm>
            <a:off x="615213" y="3358271"/>
            <a:ext cx="10880190" cy="182080"/>
            <a:chOff x="608837" y="1510540"/>
            <a:chExt cx="10880190" cy="182080"/>
          </a:xfrm>
        </p:grpSpPr>
        <p:grpSp>
          <p:nvGrpSpPr>
            <p:cNvPr id="700" name="Group 56">
              <a:extLst>
                <a:ext uri="{FF2B5EF4-FFF2-40B4-BE49-F238E27FC236}">
                  <a16:creationId xmlns:a16="http://schemas.microsoft.com/office/drawing/2014/main" id="{208FF2CC-2083-47FA-96B8-56548CD8C583}"/>
                </a:ext>
              </a:extLst>
            </p:cNvPr>
            <p:cNvGrpSpPr/>
            <p:nvPr/>
          </p:nvGrpSpPr>
          <p:grpSpPr>
            <a:xfrm>
              <a:off x="608837" y="1513408"/>
              <a:ext cx="1539560" cy="171967"/>
              <a:chOff x="7746380" y="2949426"/>
              <a:chExt cx="2188691" cy="244475"/>
            </a:xfrm>
          </p:grpSpPr>
          <p:pic>
            <p:nvPicPr>
              <p:cNvPr id="750" name="Picture 14">
                <a:extLst>
                  <a:ext uri="{FF2B5EF4-FFF2-40B4-BE49-F238E27FC236}">
                    <a16:creationId xmlns:a16="http://schemas.microsoft.com/office/drawing/2014/main" id="{8062321A-3AB6-4338-B431-EED81747A5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15">
                <a:extLst>
                  <a:ext uri="{FF2B5EF4-FFF2-40B4-BE49-F238E27FC236}">
                    <a16:creationId xmlns:a16="http://schemas.microsoft.com/office/drawing/2014/main" id="{A17BB224-2556-42F5-BEEA-994D3A0CFC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16">
                <a:extLst>
                  <a:ext uri="{FF2B5EF4-FFF2-40B4-BE49-F238E27FC236}">
                    <a16:creationId xmlns:a16="http://schemas.microsoft.com/office/drawing/2014/main" id="{6BFB2DDB-B703-4472-9CE4-8297EB1F47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17">
                <a:extLst>
                  <a:ext uri="{FF2B5EF4-FFF2-40B4-BE49-F238E27FC236}">
                    <a16:creationId xmlns:a16="http://schemas.microsoft.com/office/drawing/2014/main" id="{09673DAA-41E3-49D0-93D2-D7479D0A69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18">
                <a:extLst>
                  <a:ext uri="{FF2B5EF4-FFF2-40B4-BE49-F238E27FC236}">
                    <a16:creationId xmlns:a16="http://schemas.microsoft.com/office/drawing/2014/main" id="{90BC09DA-06D5-4E22-BC6A-8FB9B8D41C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19">
                <a:extLst>
                  <a:ext uri="{FF2B5EF4-FFF2-40B4-BE49-F238E27FC236}">
                    <a16:creationId xmlns:a16="http://schemas.microsoft.com/office/drawing/2014/main" id="{C87950E2-8066-4D34-838F-683F1B5AFF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20">
                <a:extLst>
                  <a:ext uri="{FF2B5EF4-FFF2-40B4-BE49-F238E27FC236}">
                    <a16:creationId xmlns:a16="http://schemas.microsoft.com/office/drawing/2014/main" id="{B69159F7-E99D-498F-A20E-FE8BD85EB7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21">
                <a:extLst>
                  <a:ext uri="{FF2B5EF4-FFF2-40B4-BE49-F238E27FC236}">
                    <a16:creationId xmlns:a16="http://schemas.microsoft.com/office/drawing/2014/main" id="{3125883A-5DD9-4695-9492-9FCCCB0F56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22">
                <a:extLst>
                  <a:ext uri="{FF2B5EF4-FFF2-40B4-BE49-F238E27FC236}">
                    <a16:creationId xmlns:a16="http://schemas.microsoft.com/office/drawing/2014/main" id="{1CBE772D-5994-43B9-B293-36307C5A81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9" name="Picture 23">
                <a:extLst>
                  <a:ext uri="{FF2B5EF4-FFF2-40B4-BE49-F238E27FC236}">
                    <a16:creationId xmlns:a16="http://schemas.microsoft.com/office/drawing/2014/main" id="{5B4CF41C-47B7-4289-8921-7AE47AAA9F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01" name="Group 56">
              <a:extLst>
                <a:ext uri="{FF2B5EF4-FFF2-40B4-BE49-F238E27FC236}">
                  <a16:creationId xmlns:a16="http://schemas.microsoft.com/office/drawing/2014/main" id="{26BBEB77-6ADE-4662-9A8D-587F1451C95C}"/>
                </a:ext>
              </a:extLst>
            </p:cNvPr>
            <p:cNvGrpSpPr/>
            <p:nvPr/>
          </p:nvGrpSpPr>
          <p:grpSpPr>
            <a:xfrm>
              <a:off x="2364590" y="1517798"/>
              <a:ext cx="1539560" cy="171967"/>
              <a:chOff x="7746380" y="2949426"/>
              <a:chExt cx="2188691" cy="244475"/>
            </a:xfrm>
          </p:grpSpPr>
          <p:pic>
            <p:nvPicPr>
              <p:cNvPr id="740" name="Picture 14">
                <a:extLst>
                  <a:ext uri="{FF2B5EF4-FFF2-40B4-BE49-F238E27FC236}">
                    <a16:creationId xmlns:a16="http://schemas.microsoft.com/office/drawing/2014/main" id="{28FE96A2-E842-4A24-B569-AA02E94C24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15">
                <a:extLst>
                  <a:ext uri="{FF2B5EF4-FFF2-40B4-BE49-F238E27FC236}">
                    <a16:creationId xmlns:a16="http://schemas.microsoft.com/office/drawing/2014/main" id="{ED8DB6A4-3F41-4D52-8D2C-2FD4BB9D32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16">
                <a:extLst>
                  <a:ext uri="{FF2B5EF4-FFF2-40B4-BE49-F238E27FC236}">
                    <a16:creationId xmlns:a16="http://schemas.microsoft.com/office/drawing/2014/main" id="{DD553777-1250-4642-9924-C9143E1FAF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17">
                <a:extLst>
                  <a:ext uri="{FF2B5EF4-FFF2-40B4-BE49-F238E27FC236}">
                    <a16:creationId xmlns:a16="http://schemas.microsoft.com/office/drawing/2014/main" id="{AC44FBD0-FDDD-48D2-B558-6235E7BFB3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18">
                <a:extLst>
                  <a:ext uri="{FF2B5EF4-FFF2-40B4-BE49-F238E27FC236}">
                    <a16:creationId xmlns:a16="http://schemas.microsoft.com/office/drawing/2014/main" id="{D29F3485-06F0-4CC1-BDCA-E1315747EE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19">
                <a:extLst>
                  <a:ext uri="{FF2B5EF4-FFF2-40B4-BE49-F238E27FC236}">
                    <a16:creationId xmlns:a16="http://schemas.microsoft.com/office/drawing/2014/main" id="{E28A8572-53A0-407D-AB1E-C8588B4407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20">
                <a:extLst>
                  <a:ext uri="{FF2B5EF4-FFF2-40B4-BE49-F238E27FC236}">
                    <a16:creationId xmlns:a16="http://schemas.microsoft.com/office/drawing/2014/main" id="{AA0FD12D-EAFD-461A-A4B2-C466D6D637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21">
                <a:extLst>
                  <a:ext uri="{FF2B5EF4-FFF2-40B4-BE49-F238E27FC236}">
                    <a16:creationId xmlns:a16="http://schemas.microsoft.com/office/drawing/2014/main" id="{B931B93A-BA9D-4BEB-BF45-902C48078A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22">
                <a:extLst>
                  <a:ext uri="{FF2B5EF4-FFF2-40B4-BE49-F238E27FC236}">
                    <a16:creationId xmlns:a16="http://schemas.microsoft.com/office/drawing/2014/main" id="{BFC1707F-4CB4-4CFC-83AA-3EE3F99972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23">
                <a:extLst>
                  <a:ext uri="{FF2B5EF4-FFF2-40B4-BE49-F238E27FC236}">
                    <a16:creationId xmlns:a16="http://schemas.microsoft.com/office/drawing/2014/main" id="{0D91804D-EB5D-4AF4-8191-0944A7ECD7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02" name="Group 56">
              <a:extLst>
                <a:ext uri="{FF2B5EF4-FFF2-40B4-BE49-F238E27FC236}">
                  <a16:creationId xmlns:a16="http://schemas.microsoft.com/office/drawing/2014/main" id="{3BF2A9D5-665A-4E82-B9B3-AC2E194821DE}"/>
                </a:ext>
              </a:extLst>
            </p:cNvPr>
            <p:cNvGrpSpPr/>
            <p:nvPr/>
          </p:nvGrpSpPr>
          <p:grpSpPr>
            <a:xfrm>
              <a:off x="4166136" y="1510540"/>
              <a:ext cx="1539560" cy="171967"/>
              <a:chOff x="7746380" y="2949426"/>
              <a:chExt cx="2188691" cy="244475"/>
            </a:xfrm>
          </p:grpSpPr>
          <p:pic>
            <p:nvPicPr>
              <p:cNvPr id="730" name="Picture 14">
                <a:extLst>
                  <a:ext uri="{FF2B5EF4-FFF2-40B4-BE49-F238E27FC236}">
                    <a16:creationId xmlns:a16="http://schemas.microsoft.com/office/drawing/2014/main" id="{E5E22848-81EA-4AFD-A36B-3FB518E68E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15">
                <a:extLst>
                  <a:ext uri="{FF2B5EF4-FFF2-40B4-BE49-F238E27FC236}">
                    <a16:creationId xmlns:a16="http://schemas.microsoft.com/office/drawing/2014/main" id="{F97BFCA8-21DE-4643-A7DD-B5D737432F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16">
                <a:extLst>
                  <a:ext uri="{FF2B5EF4-FFF2-40B4-BE49-F238E27FC236}">
                    <a16:creationId xmlns:a16="http://schemas.microsoft.com/office/drawing/2014/main" id="{48AA31C3-97B4-43C8-B4CA-10AC2A7D04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17">
                <a:extLst>
                  <a:ext uri="{FF2B5EF4-FFF2-40B4-BE49-F238E27FC236}">
                    <a16:creationId xmlns:a16="http://schemas.microsoft.com/office/drawing/2014/main" id="{CA2706AA-12A7-4912-86D5-F500763F46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18">
                <a:extLst>
                  <a:ext uri="{FF2B5EF4-FFF2-40B4-BE49-F238E27FC236}">
                    <a16:creationId xmlns:a16="http://schemas.microsoft.com/office/drawing/2014/main" id="{2C3D3181-C4F2-408A-ABEA-00DB393455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19">
                <a:extLst>
                  <a:ext uri="{FF2B5EF4-FFF2-40B4-BE49-F238E27FC236}">
                    <a16:creationId xmlns:a16="http://schemas.microsoft.com/office/drawing/2014/main" id="{55B03E43-368B-4806-A5E7-D52875441B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20">
                <a:extLst>
                  <a:ext uri="{FF2B5EF4-FFF2-40B4-BE49-F238E27FC236}">
                    <a16:creationId xmlns:a16="http://schemas.microsoft.com/office/drawing/2014/main" id="{7766453A-CFB2-4074-BCFF-2045B16F25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21">
                <a:extLst>
                  <a:ext uri="{FF2B5EF4-FFF2-40B4-BE49-F238E27FC236}">
                    <a16:creationId xmlns:a16="http://schemas.microsoft.com/office/drawing/2014/main" id="{CCC607B5-A99F-4E14-889D-9080B31AF0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22">
                <a:extLst>
                  <a:ext uri="{FF2B5EF4-FFF2-40B4-BE49-F238E27FC236}">
                    <a16:creationId xmlns:a16="http://schemas.microsoft.com/office/drawing/2014/main" id="{00417BA0-BF60-4E4A-AB22-2219867B69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23">
                <a:extLst>
                  <a:ext uri="{FF2B5EF4-FFF2-40B4-BE49-F238E27FC236}">
                    <a16:creationId xmlns:a16="http://schemas.microsoft.com/office/drawing/2014/main" id="{EB7A69CB-E9C8-4092-A72C-AD656CB672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03" name="Group 56">
              <a:extLst>
                <a:ext uri="{FF2B5EF4-FFF2-40B4-BE49-F238E27FC236}">
                  <a16:creationId xmlns:a16="http://schemas.microsoft.com/office/drawing/2014/main" id="{502A69EA-E55A-4316-9055-4B7A93E8BFCC}"/>
                </a:ext>
              </a:extLst>
            </p:cNvPr>
            <p:cNvGrpSpPr/>
            <p:nvPr/>
          </p:nvGrpSpPr>
          <p:grpSpPr>
            <a:xfrm>
              <a:off x="5921889" y="1514930"/>
              <a:ext cx="1539560" cy="171967"/>
              <a:chOff x="7746380" y="2949426"/>
              <a:chExt cx="2188691" cy="244475"/>
            </a:xfrm>
          </p:grpSpPr>
          <p:pic>
            <p:nvPicPr>
              <p:cNvPr id="720" name="Picture 14">
                <a:extLst>
                  <a:ext uri="{FF2B5EF4-FFF2-40B4-BE49-F238E27FC236}">
                    <a16:creationId xmlns:a16="http://schemas.microsoft.com/office/drawing/2014/main" id="{8E18ED0A-AC5B-43CB-B3B1-0202208C45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15">
                <a:extLst>
                  <a:ext uri="{FF2B5EF4-FFF2-40B4-BE49-F238E27FC236}">
                    <a16:creationId xmlns:a16="http://schemas.microsoft.com/office/drawing/2014/main" id="{96FCC117-3D67-49B9-8E65-627DC5FEED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16">
                <a:extLst>
                  <a:ext uri="{FF2B5EF4-FFF2-40B4-BE49-F238E27FC236}">
                    <a16:creationId xmlns:a16="http://schemas.microsoft.com/office/drawing/2014/main" id="{C30084AE-3416-4B48-9696-BFBF518E85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17">
                <a:extLst>
                  <a:ext uri="{FF2B5EF4-FFF2-40B4-BE49-F238E27FC236}">
                    <a16:creationId xmlns:a16="http://schemas.microsoft.com/office/drawing/2014/main" id="{D2DF4ABA-E836-4A14-8B46-113AA3694B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18">
                <a:extLst>
                  <a:ext uri="{FF2B5EF4-FFF2-40B4-BE49-F238E27FC236}">
                    <a16:creationId xmlns:a16="http://schemas.microsoft.com/office/drawing/2014/main" id="{E154B960-DB66-4017-A9C9-59BEEBECB3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19">
                <a:extLst>
                  <a:ext uri="{FF2B5EF4-FFF2-40B4-BE49-F238E27FC236}">
                    <a16:creationId xmlns:a16="http://schemas.microsoft.com/office/drawing/2014/main" id="{AFAE56C1-A3D0-4DD3-8563-2673C50B10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20">
                <a:extLst>
                  <a:ext uri="{FF2B5EF4-FFF2-40B4-BE49-F238E27FC236}">
                    <a16:creationId xmlns:a16="http://schemas.microsoft.com/office/drawing/2014/main" id="{2A76E256-BC13-4B2D-878A-1A4700A7B3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21">
                <a:extLst>
                  <a:ext uri="{FF2B5EF4-FFF2-40B4-BE49-F238E27FC236}">
                    <a16:creationId xmlns:a16="http://schemas.microsoft.com/office/drawing/2014/main" id="{E5AE196D-DEA9-4DEC-A6EF-5A26A945BA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22">
                <a:extLst>
                  <a:ext uri="{FF2B5EF4-FFF2-40B4-BE49-F238E27FC236}">
                    <a16:creationId xmlns:a16="http://schemas.microsoft.com/office/drawing/2014/main" id="{A20F8560-B462-4B37-B3F0-BDE739E149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23">
                <a:extLst>
                  <a:ext uri="{FF2B5EF4-FFF2-40B4-BE49-F238E27FC236}">
                    <a16:creationId xmlns:a16="http://schemas.microsoft.com/office/drawing/2014/main" id="{ADBF0CB0-4627-48BC-89E2-860538CB61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04" name="Group 56">
              <a:extLst>
                <a:ext uri="{FF2B5EF4-FFF2-40B4-BE49-F238E27FC236}">
                  <a16:creationId xmlns:a16="http://schemas.microsoft.com/office/drawing/2014/main" id="{E9934535-CA17-4F69-804B-0BDA625FAF15}"/>
                </a:ext>
              </a:extLst>
            </p:cNvPr>
            <p:cNvGrpSpPr/>
            <p:nvPr/>
          </p:nvGrpSpPr>
          <p:grpSpPr>
            <a:xfrm>
              <a:off x="7721390" y="1510540"/>
              <a:ext cx="1539560" cy="171967"/>
              <a:chOff x="7746380" y="2949426"/>
              <a:chExt cx="2188691" cy="244475"/>
            </a:xfrm>
          </p:grpSpPr>
          <p:pic>
            <p:nvPicPr>
              <p:cNvPr id="710" name="Picture 14">
                <a:extLst>
                  <a:ext uri="{FF2B5EF4-FFF2-40B4-BE49-F238E27FC236}">
                    <a16:creationId xmlns:a16="http://schemas.microsoft.com/office/drawing/2014/main" id="{74869917-F916-489B-A899-AED31C17E3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15">
                <a:extLst>
                  <a:ext uri="{FF2B5EF4-FFF2-40B4-BE49-F238E27FC236}">
                    <a16:creationId xmlns:a16="http://schemas.microsoft.com/office/drawing/2014/main" id="{B3A1A49C-6DBA-4B2E-9B89-D88AB47D24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16">
                <a:extLst>
                  <a:ext uri="{FF2B5EF4-FFF2-40B4-BE49-F238E27FC236}">
                    <a16:creationId xmlns:a16="http://schemas.microsoft.com/office/drawing/2014/main" id="{8EAED6AF-3289-4BEC-9A49-ECEBAF1CE3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17">
                <a:extLst>
                  <a:ext uri="{FF2B5EF4-FFF2-40B4-BE49-F238E27FC236}">
                    <a16:creationId xmlns:a16="http://schemas.microsoft.com/office/drawing/2014/main" id="{FD7FC28F-645C-4891-8AA6-2B59BAC000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18">
                <a:extLst>
                  <a:ext uri="{FF2B5EF4-FFF2-40B4-BE49-F238E27FC236}">
                    <a16:creationId xmlns:a16="http://schemas.microsoft.com/office/drawing/2014/main" id="{66BD1D3E-474D-4DB9-B853-8290C397E7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19">
                <a:extLst>
                  <a:ext uri="{FF2B5EF4-FFF2-40B4-BE49-F238E27FC236}">
                    <a16:creationId xmlns:a16="http://schemas.microsoft.com/office/drawing/2014/main" id="{567F34F8-3780-420C-AB0B-958350318C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20">
                <a:extLst>
                  <a:ext uri="{FF2B5EF4-FFF2-40B4-BE49-F238E27FC236}">
                    <a16:creationId xmlns:a16="http://schemas.microsoft.com/office/drawing/2014/main" id="{9D292CEE-D0C0-45CD-A075-8651A96E42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21">
                <a:extLst>
                  <a:ext uri="{FF2B5EF4-FFF2-40B4-BE49-F238E27FC236}">
                    <a16:creationId xmlns:a16="http://schemas.microsoft.com/office/drawing/2014/main" id="{A66E13B9-4558-42D1-AE2B-B8432E487F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22">
                <a:extLst>
                  <a:ext uri="{FF2B5EF4-FFF2-40B4-BE49-F238E27FC236}">
                    <a16:creationId xmlns:a16="http://schemas.microsoft.com/office/drawing/2014/main" id="{5A775E00-C431-4E1C-8D55-690D03352A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23">
                <a:extLst>
                  <a:ext uri="{FF2B5EF4-FFF2-40B4-BE49-F238E27FC236}">
                    <a16:creationId xmlns:a16="http://schemas.microsoft.com/office/drawing/2014/main" id="{889198A6-A28F-4EA6-8051-D4285E216A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705" name="Picture 704">
              <a:extLst>
                <a:ext uri="{FF2B5EF4-FFF2-40B4-BE49-F238E27FC236}">
                  <a16:creationId xmlns:a16="http://schemas.microsoft.com/office/drawing/2014/main" id="{829AAB3D-AC1C-44BD-9C1B-100A223F06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18131" y="152084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6" name="Picture 705">
              <a:extLst>
                <a:ext uri="{FF2B5EF4-FFF2-40B4-BE49-F238E27FC236}">
                  <a16:creationId xmlns:a16="http://schemas.microsoft.com/office/drawing/2014/main" id="{274F88C1-4406-43EE-94C8-3DEBC2D9DA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979275" y="151779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7" name="Picture 706">
              <a:extLst>
                <a:ext uri="{FF2B5EF4-FFF2-40B4-BE49-F238E27FC236}">
                  <a16:creationId xmlns:a16="http://schemas.microsoft.com/office/drawing/2014/main" id="{5D36D2AE-3E0A-4FA7-8702-E160691CC2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0425674" y="151779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8" name="Picture 707">
              <a:extLst>
                <a:ext uri="{FF2B5EF4-FFF2-40B4-BE49-F238E27FC236}">
                  <a16:creationId xmlns:a16="http://schemas.microsoft.com/office/drawing/2014/main" id="{26162E89-2CEB-4B03-973E-970DD4506D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0872073" y="1518359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9" name="Picture 708">
              <a:extLst>
                <a:ext uri="{FF2B5EF4-FFF2-40B4-BE49-F238E27FC236}">
                  <a16:creationId xmlns:a16="http://schemas.microsoft.com/office/drawing/2014/main" id="{8208B94F-0692-46EF-9B61-C526120251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1317247" y="152084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760" name="Rectangle 759">
            <a:extLst>
              <a:ext uri="{FF2B5EF4-FFF2-40B4-BE49-F238E27FC236}">
                <a16:creationId xmlns:a16="http://schemas.microsoft.com/office/drawing/2014/main" id="{B4C055E1-BC79-48FA-AAFC-D149ADCB21D2}"/>
              </a:ext>
            </a:extLst>
          </p:cNvPr>
          <p:cNvSpPr/>
          <p:nvPr/>
        </p:nvSpPr>
        <p:spPr>
          <a:xfrm>
            <a:off x="4488469" y="941494"/>
            <a:ext cx="1783762" cy="455398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761" name="Rectangle 760">
            <a:extLst>
              <a:ext uri="{FF2B5EF4-FFF2-40B4-BE49-F238E27FC236}">
                <a16:creationId xmlns:a16="http://schemas.microsoft.com/office/drawing/2014/main" id="{0AB49E95-5CDA-4C6E-B9EE-61A6B8FBCA28}"/>
              </a:ext>
            </a:extLst>
          </p:cNvPr>
          <p:cNvSpPr/>
          <p:nvPr/>
        </p:nvSpPr>
        <p:spPr>
          <a:xfrm>
            <a:off x="6271499" y="941494"/>
            <a:ext cx="1342071" cy="455398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762" name="Rectangle 761">
            <a:extLst>
              <a:ext uri="{FF2B5EF4-FFF2-40B4-BE49-F238E27FC236}">
                <a16:creationId xmlns:a16="http://schemas.microsoft.com/office/drawing/2014/main" id="{2E08F1EE-6E91-4841-B1BF-E9368D074C83}"/>
              </a:ext>
            </a:extLst>
          </p:cNvPr>
          <p:cNvSpPr/>
          <p:nvPr/>
        </p:nvSpPr>
        <p:spPr>
          <a:xfrm>
            <a:off x="4485899" y="502298"/>
            <a:ext cx="1786333" cy="4427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763" name="Rectangle 762">
            <a:extLst>
              <a:ext uri="{FF2B5EF4-FFF2-40B4-BE49-F238E27FC236}">
                <a16:creationId xmlns:a16="http://schemas.microsoft.com/office/drawing/2014/main" id="{B85AF75E-ED49-4F23-AE19-8F357E3FB1E0}"/>
              </a:ext>
            </a:extLst>
          </p:cNvPr>
          <p:cNvSpPr/>
          <p:nvPr/>
        </p:nvSpPr>
        <p:spPr>
          <a:xfrm>
            <a:off x="6273870" y="502298"/>
            <a:ext cx="1339699" cy="4427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764" name="Rectangle 763">
            <a:extLst>
              <a:ext uri="{FF2B5EF4-FFF2-40B4-BE49-F238E27FC236}">
                <a16:creationId xmlns:a16="http://schemas.microsoft.com/office/drawing/2014/main" id="{03144A75-66D0-42CB-A7A5-B803C9099E87}"/>
              </a:ext>
            </a:extLst>
          </p:cNvPr>
          <p:cNvSpPr/>
          <p:nvPr/>
        </p:nvSpPr>
        <p:spPr>
          <a:xfrm>
            <a:off x="3591586" y="941494"/>
            <a:ext cx="896883" cy="45539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765" name="Rectangle 764">
            <a:extLst>
              <a:ext uri="{FF2B5EF4-FFF2-40B4-BE49-F238E27FC236}">
                <a16:creationId xmlns:a16="http://schemas.microsoft.com/office/drawing/2014/main" id="{B64A762C-D552-4ED6-8DF8-86EA2FF6AE80}"/>
              </a:ext>
            </a:extLst>
          </p:cNvPr>
          <p:cNvSpPr/>
          <p:nvPr/>
        </p:nvSpPr>
        <p:spPr>
          <a:xfrm>
            <a:off x="3799352" y="861083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4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766" name="Rectangle 765">
            <a:extLst>
              <a:ext uri="{FF2B5EF4-FFF2-40B4-BE49-F238E27FC236}">
                <a16:creationId xmlns:a16="http://schemas.microsoft.com/office/drawing/2014/main" id="{D558DA1A-1741-4A10-A2B8-541A5F76434C}"/>
              </a:ext>
            </a:extLst>
          </p:cNvPr>
          <p:cNvSpPr/>
          <p:nvPr/>
        </p:nvSpPr>
        <p:spPr>
          <a:xfrm>
            <a:off x="5010660" y="430144"/>
            <a:ext cx="99687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50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767" name="Rectangle 766">
            <a:extLst>
              <a:ext uri="{FF2B5EF4-FFF2-40B4-BE49-F238E27FC236}">
                <a16:creationId xmlns:a16="http://schemas.microsoft.com/office/drawing/2014/main" id="{3000DAAE-06FF-4EB9-833B-00D97B3D5AFE}"/>
              </a:ext>
            </a:extLst>
          </p:cNvPr>
          <p:cNvSpPr/>
          <p:nvPr/>
        </p:nvSpPr>
        <p:spPr>
          <a:xfrm>
            <a:off x="6677601" y="422460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5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768" name="Rectangle 767">
            <a:extLst>
              <a:ext uri="{FF2B5EF4-FFF2-40B4-BE49-F238E27FC236}">
                <a16:creationId xmlns:a16="http://schemas.microsoft.com/office/drawing/2014/main" id="{96977DB9-BCF1-43BB-8584-87CE2A137E06}"/>
              </a:ext>
            </a:extLst>
          </p:cNvPr>
          <p:cNvSpPr/>
          <p:nvPr/>
        </p:nvSpPr>
        <p:spPr>
          <a:xfrm>
            <a:off x="4856621" y="871896"/>
            <a:ext cx="121119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769" name="Rectangle 768">
            <a:extLst>
              <a:ext uri="{FF2B5EF4-FFF2-40B4-BE49-F238E27FC236}">
                <a16:creationId xmlns:a16="http://schemas.microsoft.com/office/drawing/2014/main" id="{D3ECC1C5-18E4-47F7-8663-25818E68BF49}"/>
              </a:ext>
            </a:extLst>
          </p:cNvPr>
          <p:cNvSpPr/>
          <p:nvPr/>
        </p:nvSpPr>
        <p:spPr>
          <a:xfrm>
            <a:off x="6479514" y="883132"/>
            <a:ext cx="121119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770" name="Rectangle 769">
            <a:extLst>
              <a:ext uri="{FF2B5EF4-FFF2-40B4-BE49-F238E27FC236}">
                <a16:creationId xmlns:a16="http://schemas.microsoft.com/office/drawing/2014/main" id="{4A6DE237-462F-445C-9EF0-1635AACC0861}"/>
              </a:ext>
            </a:extLst>
          </p:cNvPr>
          <p:cNvSpPr/>
          <p:nvPr/>
        </p:nvSpPr>
        <p:spPr>
          <a:xfrm>
            <a:off x="9407889" y="1822482"/>
            <a:ext cx="2212910" cy="1783523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771" name="Rectangle 770">
            <a:extLst>
              <a:ext uri="{FF2B5EF4-FFF2-40B4-BE49-F238E27FC236}">
                <a16:creationId xmlns:a16="http://schemas.microsoft.com/office/drawing/2014/main" id="{433C60DE-DAE6-47E6-9EBC-CF4F0172B215}"/>
              </a:ext>
            </a:extLst>
          </p:cNvPr>
          <p:cNvSpPr/>
          <p:nvPr/>
        </p:nvSpPr>
        <p:spPr>
          <a:xfrm>
            <a:off x="4494454" y="954189"/>
            <a:ext cx="1779415" cy="442702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772" name="Rectangle 771">
            <a:extLst>
              <a:ext uri="{FF2B5EF4-FFF2-40B4-BE49-F238E27FC236}">
                <a16:creationId xmlns:a16="http://schemas.microsoft.com/office/drawing/2014/main" id="{87AA18C1-CB5B-43B7-90DA-94488D1362E6}"/>
              </a:ext>
            </a:extLst>
          </p:cNvPr>
          <p:cNvSpPr/>
          <p:nvPr/>
        </p:nvSpPr>
        <p:spPr>
          <a:xfrm>
            <a:off x="442103" y="1819717"/>
            <a:ext cx="8965782" cy="1783523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773" name="Rectangle 772">
            <a:extLst>
              <a:ext uri="{FF2B5EF4-FFF2-40B4-BE49-F238E27FC236}">
                <a16:creationId xmlns:a16="http://schemas.microsoft.com/office/drawing/2014/main" id="{A00D79A6-08F3-475C-A05D-79094E86A4B3}"/>
              </a:ext>
            </a:extLst>
          </p:cNvPr>
          <p:cNvSpPr/>
          <p:nvPr/>
        </p:nvSpPr>
        <p:spPr>
          <a:xfrm>
            <a:off x="6267256" y="951424"/>
            <a:ext cx="1344405" cy="442702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894993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7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7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7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7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7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7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0" grpId="0" animBg="1"/>
      <p:bldP spid="770" grpId="1" animBg="1"/>
      <p:bldP spid="771" grpId="0" animBg="1"/>
      <p:bldP spid="771" grpId="1" animBg="1"/>
      <p:bldP spid="772" grpId="0" animBg="1"/>
      <p:bldP spid="772" grpId="1" animBg="1"/>
      <p:bldP spid="773" grpId="0" animBg="1"/>
      <p:bldP spid="773" grpId="1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1236" y="2724361"/>
            <a:ext cx="12189528" cy="53830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4682942" y="955056"/>
            <a:ext cx="2286203" cy="58445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1 x 5 = 5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2 x 5 = 10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3 x 5 = 15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4 x 5 = 20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5 x 5 = 25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6 x 5 = 30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7 x 5 = 35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8 x 5 = 40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9 x 5 = 45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10 x 5 = 50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8657683" y="955056"/>
            <a:ext cx="2773516" cy="58445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1 x 55 = 55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2 x 55 = 110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3 x 55 = 165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4 x 55 = 220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5 x 55 = 275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6 x 55 = 330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7 x 55 = 385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8 x 55 = 440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9 x 55 = 495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10 x 55 = 550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4682943" y="210549"/>
            <a:ext cx="1771767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5x table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8653865" y="199154"/>
            <a:ext cx="2015424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55x table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578347" y="943662"/>
            <a:ext cx="2773516" cy="58445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1 x 50 = 50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2 x 50 = 100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3 x 50 = 150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4 x 50 = 200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5 x 50 = 250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6 x 50 = 300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7 x 50 = 350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8 x 50 = 400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9 x 50 = 450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10 x 50 = 500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578346" y="199154"/>
            <a:ext cx="2015424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50x table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404462" y="0"/>
            <a:ext cx="579005" cy="104150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6168" b="1" dirty="0">
                <a:solidFill>
                  <a:srgbClr val="002060"/>
                </a:solidFill>
                <a:latin typeface="Calibri" panose="020F0502020204030204" pitchFamily="34" charset="0"/>
              </a:rPr>
              <a:t>+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7392467" y="-2712"/>
            <a:ext cx="579005" cy="104150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6168" b="1" dirty="0">
                <a:solidFill>
                  <a:srgbClr val="002060"/>
                </a:solidFill>
                <a:latin typeface="Calibri" panose="020F0502020204030204" pitchFamily="34" charset="0"/>
              </a:rPr>
              <a:t>=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B350F66-689F-44A3-93E6-543A26BFDFC7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7" grpId="1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" name="Group 132">
            <a:extLst>
              <a:ext uri="{FF2B5EF4-FFF2-40B4-BE49-F238E27FC236}">
                <a16:creationId xmlns:a16="http://schemas.microsoft.com/office/drawing/2014/main" id="{059EB629-0F8C-4747-A69B-1046CD86F0A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601FCE1E-6848-4D31-A057-85AB71E6981A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9ED72725-F44A-4D5D-99BB-5CC5CB432D7E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7AD50790-13E9-43BC-9D68-3913D2AABD88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2F3833F7-214F-4D24-80F7-A811D8C3B01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68D8EB13-18DD-41B2-9BB3-E8A0A9595670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1FE9CFEE-4D4B-45D5-B362-2C62ABA3DE4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9F839CA0-6925-486B-9ECD-425391AD87E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2295B39A-66B6-4419-9192-D25D6BE58D0E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59546CB4-C67C-4CB9-AD99-6A590D9E0465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FA6D0701-05C9-4959-AECE-B3EBB37AE29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391AA4A2-8D24-43C0-AD9D-D18C8D4967D6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EDE67EF-58D0-48AA-A6DB-725C7408424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D96778BD-EF45-4E6C-8EF2-2622E259D984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44F0CA1E-9380-4657-B0C5-C3045F9D228F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3FC4B2A1-3ECE-4BAD-B4E1-637AB490AB3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906B5D3E-ED4D-4D7A-BABB-42ABBE2C45C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5A5188DD-1AA4-40FB-BC97-8F781A8FA92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1AC019E3-8A01-4BCA-A09D-3D99F1C19FE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722FC82A-9D3E-4B1F-A13C-239CF2DD368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927ABBA4-7539-4D7D-AAA2-BA493798125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C06B0EFF-2326-4BCB-8DFE-8272DDE0813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2FFD3CF-24A2-45D0-92D9-9B4A5C6BA846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FC843C4A-A0EC-4E19-8F6B-D937BDE008BC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8AA61E1D-D9A8-47B5-852B-46F373FD4D36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DBC019F3-0278-4CAF-A59F-6892506EC220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19D05B75-1944-41E2-A60E-D164D4CD5705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A6AB2265-FCD6-4FF4-9AC7-6B912347FEF8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D5AD5577-7177-494E-968E-D08113C955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7CE38F3-039C-4EFA-A71F-C95BF6CA25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08B1CF9A-671C-4CEA-A74A-065C5CE5DE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9C37276B-AC8C-49D6-935B-E66F4771B8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671E69B7-E619-46ED-89C3-6AF2CBC4E07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163AE6D3-B6B6-4349-AA69-9AC5139A9E5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8BB88DF7-BCB1-4343-9596-983C4B277D2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F8AAAA99-3739-4E99-815B-928F87B1397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127C3C5F-339C-47A8-BF7F-BBA794BFB4F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E977EC35-72F6-40D8-9205-66E0423AFF4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C4115E42-850A-41FC-AD94-5A1A86F741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9DB61A10-D9D1-4397-A29E-99FB68C7030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88AD7BF7-BBD8-4DF4-9780-2E466E8A09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8201014C-810B-4FF3-A257-733D68909A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2E6B7DC2-A3B4-4B3E-96A9-CB66CF0C549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D8351249-7789-4844-B1E2-F87621EAD50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" name="Rectangle 21">
            <a:extLst>
              <a:ext uri="{FF2B5EF4-FFF2-40B4-BE49-F238E27FC236}">
                <a16:creationId xmlns:a16="http://schemas.microsoft.com/office/drawing/2014/main" id="{C96965C2-0396-42BF-B00D-9E898E8F1660}"/>
              </a:ext>
            </a:extLst>
          </p:cNvPr>
          <p:cNvSpPr/>
          <p:nvPr/>
        </p:nvSpPr>
        <p:spPr>
          <a:xfrm>
            <a:off x="6163288" y="37752"/>
            <a:ext cx="5972153" cy="6768723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" name="Rectangle 51"/>
          <p:cNvSpPr/>
          <p:nvPr/>
        </p:nvSpPr>
        <p:spPr>
          <a:xfrm>
            <a:off x="7164120" y="1430547"/>
            <a:ext cx="2593943" cy="4286262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3" name="Rectangle 52"/>
          <p:cNvSpPr/>
          <p:nvPr/>
        </p:nvSpPr>
        <p:spPr>
          <a:xfrm>
            <a:off x="9758063" y="1430547"/>
            <a:ext cx="1922879" cy="4286262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7164120" y="468308"/>
            <a:ext cx="2593943" cy="9622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5" name="Rectangle 54"/>
          <p:cNvSpPr/>
          <p:nvPr/>
        </p:nvSpPr>
        <p:spPr>
          <a:xfrm>
            <a:off x="9758063" y="468308"/>
            <a:ext cx="1922879" cy="9622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6" name="Rectangle 55"/>
          <p:cNvSpPr/>
          <p:nvPr/>
        </p:nvSpPr>
        <p:spPr>
          <a:xfrm>
            <a:off x="6415801" y="1427601"/>
            <a:ext cx="748319" cy="4289207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7" name="Rectangle 56"/>
          <p:cNvSpPr/>
          <p:nvPr/>
        </p:nvSpPr>
        <p:spPr>
          <a:xfrm>
            <a:off x="6523432" y="3016238"/>
            <a:ext cx="585417" cy="104150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168" b="1" dirty="0">
                <a:solidFill>
                  <a:srgbClr val="002060"/>
                </a:solidFill>
                <a:latin typeface="Calibri" panose="020F0502020204030204" pitchFamily="34" charset="0"/>
              </a:rPr>
              <a:t>7</a:t>
            </a:r>
            <a:endParaRPr lang="en-GB" sz="1682" dirty="0">
              <a:latin typeface="Calibri" panose="020F0502020204030204" pitchFamily="34" charset="0"/>
            </a:endParaRPr>
          </a:p>
        </p:txBody>
      </p:sp>
      <p:cxnSp>
        <p:nvCxnSpPr>
          <p:cNvPr id="70" name="Straight Connector 69"/>
          <p:cNvCxnSpPr>
            <a:cxnSpLocks/>
          </p:cNvCxnSpPr>
          <p:nvPr/>
        </p:nvCxnSpPr>
        <p:spPr>
          <a:xfrm>
            <a:off x="6163288" y="40258"/>
            <a:ext cx="0" cy="6734404"/>
          </a:xfrm>
          <a:prstGeom prst="line">
            <a:avLst/>
          </a:prstGeom>
          <a:ln w="1270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3" name="Rectangle 202">
            <a:extLst>
              <a:ext uri="{FF2B5EF4-FFF2-40B4-BE49-F238E27FC236}">
                <a16:creationId xmlns:a16="http://schemas.microsoft.com/office/drawing/2014/main" id="{EBADFC25-6819-49EC-BF20-D969629D8378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A38FBA6-8C57-4597-9A47-0872BC602327}"/>
              </a:ext>
            </a:extLst>
          </p:cNvPr>
          <p:cNvGrpSpPr/>
          <p:nvPr/>
        </p:nvGrpSpPr>
        <p:grpSpPr>
          <a:xfrm>
            <a:off x="7299101" y="1634433"/>
            <a:ext cx="380738" cy="1540092"/>
            <a:chOff x="7299101" y="1634433"/>
            <a:chExt cx="380738" cy="1540092"/>
          </a:xfrm>
        </p:grpSpPr>
        <p:grpSp>
          <p:nvGrpSpPr>
            <p:cNvPr id="229" name="Group 56">
              <a:extLst>
                <a:ext uri="{FF2B5EF4-FFF2-40B4-BE49-F238E27FC236}">
                  <a16:creationId xmlns:a16="http://schemas.microsoft.com/office/drawing/2014/main" id="{23F907F5-0886-4A62-B233-12A987D830FC}"/>
                </a:ext>
              </a:extLst>
            </p:cNvPr>
            <p:cNvGrpSpPr/>
            <p:nvPr/>
          </p:nvGrpSpPr>
          <p:grpSpPr>
            <a:xfrm rot="5400000">
              <a:off x="6615305" y="2318761"/>
              <a:ext cx="1539560" cy="171967"/>
              <a:chOff x="7746380" y="2949426"/>
              <a:chExt cx="2188691" cy="244475"/>
            </a:xfrm>
          </p:grpSpPr>
          <p:pic>
            <p:nvPicPr>
              <p:cNvPr id="230" name="Picture 14">
                <a:extLst>
                  <a:ext uri="{FF2B5EF4-FFF2-40B4-BE49-F238E27FC236}">
                    <a16:creationId xmlns:a16="http://schemas.microsoft.com/office/drawing/2014/main" id="{2D48EA38-448C-41FD-B09E-7B881249E5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15">
                <a:extLst>
                  <a:ext uri="{FF2B5EF4-FFF2-40B4-BE49-F238E27FC236}">
                    <a16:creationId xmlns:a16="http://schemas.microsoft.com/office/drawing/2014/main" id="{41609D7C-0386-4FCF-B061-99D05CFD0A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6">
                <a:extLst>
                  <a:ext uri="{FF2B5EF4-FFF2-40B4-BE49-F238E27FC236}">
                    <a16:creationId xmlns:a16="http://schemas.microsoft.com/office/drawing/2014/main" id="{F672E2A7-3F27-4AFB-A3FF-F1220DF832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7">
                <a:extLst>
                  <a:ext uri="{FF2B5EF4-FFF2-40B4-BE49-F238E27FC236}">
                    <a16:creationId xmlns:a16="http://schemas.microsoft.com/office/drawing/2014/main" id="{6660D0A1-BD66-42AF-BDA6-69A7F16756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8">
                <a:extLst>
                  <a:ext uri="{FF2B5EF4-FFF2-40B4-BE49-F238E27FC236}">
                    <a16:creationId xmlns:a16="http://schemas.microsoft.com/office/drawing/2014/main" id="{49549EEB-ACC9-43C0-B425-59AAE2DFE1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9">
                <a:extLst>
                  <a:ext uri="{FF2B5EF4-FFF2-40B4-BE49-F238E27FC236}">
                    <a16:creationId xmlns:a16="http://schemas.microsoft.com/office/drawing/2014/main" id="{6040F6BA-0501-4999-B49D-9DE854BE53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20">
                <a:extLst>
                  <a:ext uri="{FF2B5EF4-FFF2-40B4-BE49-F238E27FC236}">
                    <a16:creationId xmlns:a16="http://schemas.microsoft.com/office/drawing/2014/main" id="{40B3834A-50B7-4A44-8A49-DB077B36BA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1">
                <a:extLst>
                  <a:ext uri="{FF2B5EF4-FFF2-40B4-BE49-F238E27FC236}">
                    <a16:creationId xmlns:a16="http://schemas.microsoft.com/office/drawing/2014/main" id="{097227FE-FD59-4535-AEC5-8998CBFA2E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2">
                <a:extLst>
                  <a:ext uri="{FF2B5EF4-FFF2-40B4-BE49-F238E27FC236}">
                    <a16:creationId xmlns:a16="http://schemas.microsoft.com/office/drawing/2014/main" id="{9DA07C3F-47B2-444C-A8E6-BE9C4F8CE3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3">
                <a:extLst>
                  <a:ext uri="{FF2B5EF4-FFF2-40B4-BE49-F238E27FC236}">
                    <a16:creationId xmlns:a16="http://schemas.microsoft.com/office/drawing/2014/main" id="{B53607E4-EEFD-44D2-B2B0-4A96C6F4C2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1" name="Group 56">
              <a:extLst>
                <a:ext uri="{FF2B5EF4-FFF2-40B4-BE49-F238E27FC236}">
                  <a16:creationId xmlns:a16="http://schemas.microsoft.com/office/drawing/2014/main" id="{D0A426A8-C76B-49BC-8C6D-C0D602CF217F}"/>
                </a:ext>
              </a:extLst>
            </p:cNvPr>
            <p:cNvGrpSpPr/>
            <p:nvPr/>
          </p:nvGrpSpPr>
          <p:grpSpPr>
            <a:xfrm rot="5400000">
              <a:off x="6824076" y="2318229"/>
              <a:ext cx="1539560" cy="171967"/>
              <a:chOff x="7746380" y="2949426"/>
              <a:chExt cx="2188691" cy="244475"/>
            </a:xfrm>
          </p:grpSpPr>
          <p:pic>
            <p:nvPicPr>
              <p:cNvPr id="252" name="Picture 14">
                <a:extLst>
                  <a:ext uri="{FF2B5EF4-FFF2-40B4-BE49-F238E27FC236}">
                    <a16:creationId xmlns:a16="http://schemas.microsoft.com/office/drawing/2014/main" id="{1FCE4403-C0B4-4C84-94DA-51283A3D06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5">
                <a:extLst>
                  <a:ext uri="{FF2B5EF4-FFF2-40B4-BE49-F238E27FC236}">
                    <a16:creationId xmlns:a16="http://schemas.microsoft.com/office/drawing/2014/main" id="{7792E4FB-ED3D-47BE-9304-79D05D7E58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6">
                <a:extLst>
                  <a:ext uri="{FF2B5EF4-FFF2-40B4-BE49-F238E27FC236}">
                    <a16:creationId xmlns:a16="http://schemas.microsoft.com/office/drawing/2014/main" id="{51773BE2-E945-4B8B-B62B-560D057C88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7">
                <a:extLst>
                  <a:ext uri="{FF2B5EF4-FFF2-40B4-BE49-F238E27FC236}">
                    <a16:creationId xmlns:a16="http://schemas.microsoft.com/office/drawing/2014/main" id="{5FFC3517-F6FD-4284-9347-082752DF2D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8">
                <a:extLst>
                  <a:ext uri="{FF2B5EF4-FFF2-40B4-BE49-F238E27FC236}">
                    <a16:creationId xmlns:a16="http://schemas.microsoft.com/office/drawing/2014/main" id="{3EE36203-D32D-437E-9A8F-B4091EE1F2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19">
                <a:extLst>
                  <a:ext uri="{FF2B5EF4-FFF2-40B4-BE49-F238E27FC236}">
                    <a16:creationId xmlns:a16="http://schemas.microsoft.com/office/drawing/2014/main" id="{FFEB63A8-B78B-4E3A-A74E-078D7EDA46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0">
                <a:extLst>
                  <a:ext uri="{FF2B5EF4-FFF2-40B4-BE49-F238E27FC236}">
                    <a16:creationId xmlns:a16="http://schemas.microsoft.com/office/drawing/2014/main" id="{9F74A230-C2DC-454C-AE4E-1FE8952415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1">
                <a:extLst>
                  <a:ext uri="{FF2B5EF4-FFF2-40B4-BE49-F238E27FC236}">
                    <a16:creationId xmlns:a16="http://schemas.microsoft.com/office/drawing/2014/main" id="{AEE56714-82B3-464D-9ABA-49D58387D1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2">
                <a:extLst>
                  <a:ext uri="{FF2B5EF4-FFF2-40B4-BE49-F238E27FC236}">
                    <a16:creationId xmlns:a16="http://schemas.microsoft.com/office/drawing/2014/main" id="{999EDCBE-B17D-415F-B7F4-7C3BB7EA9E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23">
                <a:extLst>
                  <a:ext uri="{FF2B5EF4-FFF2-40B4-BE49-F238E27FC236}">
                    <a16:creationId xmlns:a16="http://schemas.microsoft.com/office/drawing/2014/main" id="{D35BD011-8F4F-4E4A-AED5-3B96BDA608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3B153F4B-B3E0-4ADB-AA24-241DF36B8406}"/>
              </a:ext>
            </a:extLst>
          </p:cNvPr>
          <p:cNvGrpSpPr/>
          <p:nvPr/>
        </p:nvGrpSpPr>
        <p:grpSpPr>
          <a:xfrm rot="5400000">
            <a:off x="9481685" y="2083920"/>
            <a:ext cx="1079323" cy="174822"/>
            <a:chOff x="7732816" y="5529580"/>
            <a:chExt cx="1079323" cy="174822"/>
          </a:xfrm>
        </p:grpSpPr>
        <p:pic>
          <p:nvPicPr>
            <p:cNvPr id="519" name="Picture 518">
              <a:extLst>
                <a:ext uri="{FF2B5EF4-FFF2-40B4-BE49-F238E27FC236}">
                  <a16:creationId xmlns:a16="http://schemas.microsoft.com/office/drawing/2014/main" id="{1959217D-4E3A-4304-8858-C92A8BA5CA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0" name="Picture 519">
              <a:extLst>
                <a:ext uri="{FF2B5EF4-FFF2-40B4-BE49-F238E27FC236}">
                  <a16:creationId xmlns:a16="http://schemas.microsoft.com/office/drawing/2014/main" id="{90C3D0B5-A8CA-4508-AA33-E848F57C13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1" name="Picture 520">
              <a:extLst>
                <a:ext uri="{FF2B5EF4-FFF2-40B4-BE49-F238E27FC236}">
                  <a16:creationId xmlns:a16="http://schemas.microsoft.com/office/drawing/2014/main" id="{9DAF26CF-D29D-4C97-BD15-922D54E388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24" name="Group 523">
            <a:extLst>
              <a:ext uri="{FF2B5EF4-FFF2-40B4-BE49-F238E27FC236}">
                <a16:creationId xmlns:a16="http://schemas.microsoft.com/office/drawing/2014/main" id="{90863A1F-5FB9-4EFB-A4AC-2CABF2583CE9}"/>
              </a:ext>
            </a:extLst>
          </p:cNvPr>
          <p:cNvGrpSpPr/>
          <p:nvPr/>
        </p:nvGrpSpPr>
        <p:grpSpPr>
          <a:xfrm rot="5400000">
            <a:off x="9935069" y="2080213"/>
            <a:ext cx="1079323" cy="174822"/>
            <a:chOff x="7732816" y="5529580"/>
            <a:chExt cx="1079323" cy="174822"/>
          </a:xfrm>
        </p:grpSpPr>
        <p:pic>
          <p:nvPicPr>
            <p:cNvPr id="525" name="Picture 524">
              <a:extLst>
                <a:ext uri="{FF2B5EF4-FFF2-40B4-BE49-F238E27FC236}">
                  <a16:creationId xmlns:a16="http://schemas.microsoft.com/office/drawing/2014/main" id="{D79E83B4-F8BF-4438-89CC-7BE0A117F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6" name="Picture 525">
              <a:extLst>
                <a:ext uri="{FF2B5EF4-FFF2-40B4-BE49-F238E27FC236}">
                  <a16:creationId xmlns:a16="http://schemas.microsoft.com/office/drawing/2014/main" id="{E2D5A412-D5A8-4977-B83F-CA8460BB07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7" name="Picture 526">
              <a:extLst>
                <a:ext uri="{FF2B5EF4-FFF2-40B4-BE49-F238E27FC236}">
                  <a16:creationId xmlns:a16="http://schemas.microsoft.com/office/drawing/2014/main" id="{A62646AA-5FAF-4DAE-809F-2B5F5AAEBB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A6D81989-DB53-4529-9863-030908E8FEE0}"/>
              </a:ext>
            </a:extLst>
          </p:cNvPr>
          <p:cNvGrpSpPr/>
          <p:nvPr/>
        </p:nvGrpSpPr>
        <p:grpSpPr>
          <a:xfrm rot="5400000">
            <a:off x="10412320" y="2079827"/>
            <a:ext cx="1079323" cy="174822"/>
            <a:chOff x="7732816" y="5529580"/>
            <a:chExt cx="1079323" cy="174822"/>
          </a:xfrm>
        </p:grpSpPr>
        <p:pic>
          <p:nvPicPr>
            <p:cNvPr id="531" name="Picture 530">
              <a:extLst>
                <a:ext uri="{FF2B5EF4-FFF2-40B4-BE49-F238E27FC236}">
                  <a16:creationId xmlns:a16="http://schemas.microsoft.com/office/drawing/2014/main" id="{347D1C9F-DC1F-4053-9B49-ADF9729C00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2" name="Picture 531">
              <a:extLst>
                <a:ext uri="{FF2B5EF4-FFF2-40B4-BE49-F238E27FC236}">
                  <a16:creationId xmlns:a16="http://schemas.microsoft.com/office/drawing/2014/main" id="{CD4AD4E6-8015-4FF7-A5AE-D903AE08B4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3" name="Picture 532">
              <a:extLst>
                <a:ext uri="{FF2B5EF4-FFF2-40B4-BE49-F238E27FC236}">
                  <a16:creationId xmlns:a16="http://schemas.microsoft.com/office/drawing/2014/main" id="{4EBB413E-FB7D-4FE9-989E-FD9E0B7D4C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36" name="Group 535">
            <a:extLst>
              <a:ext uri="{FF2B5EF4-FFF2-40B4-BE49-F238E27FC236}">
                <a16:creationId xmlns:a16="http://schemas.microsoft.com/office/drawing/2014/main" id="{82E825DD-F00B-49B6-9751-C75D17175EB0}"/>
              </a:ext>
            </a:extLst>
          </p:cNvPr>
          <p:cNvGrpSpPr/>
          <p:nvPr/>
        </p:nvGrpSpPr>
        <p:grpSpPr>
          <a:xfrm rot="5400000">
            <a:off x="10865704" y="2076120"/>
            <a:ext cx="1079323" cy="174822"/>
            <a:chOff x="7732816" y="5529580"/>
            <a:chExt cx="1079323" cy="174822"/>
          </a:xfrm>
        </p:grpSpPr>
        <p:pic>
          <p:nvPicPr>
            <p:cNvPr id="537" name="Picture 536">
              <a:extLst>
                <a:ext uri="{FF2B5EF4-FFF2-40B4-BE49-F238E27FC236}">
                  <a16:creationId xmlns:a16="http://schemas.microsoft.com/office/drawing/2014/main" id="{434378F7-6F47-423A-B378-7BB648B7C5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8" name="Picture 537">
              <a:extLst>
                <a:ext uri="{FF2B5EF4-FFF2-40B4-BE49-F238E27FC236}">
                  <a16:creationId xmlns:a16="http://schemas.microsoft.com/office/drawing/2014/main" id="{EBA216D9-1A89-49B9-8B88-2F40CC3705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9" name="Picture 538">
              <a:extLst>
                <a:ext uri="{FF2B5EF4-FFF2-40B4-BE49-F238E27FC236}">
                  <a16:creationId xmlns:a16="http://schemas.microsoft.com/office/drawing/2014/main" id="{E7221063-FBA0-41B0-99E9-B857CF9C5A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327" name="Rectangle 326">
            <a:extLst>
              <a:ext uri="{FF2B5EF4-FFF2-40B4-BE49-F238E27FC236}">
                <a16:creationId xmlns:a16="http://schemas.microsoft.com/office/drawing/2014/main" id="{9E35AF52-83D6-4C90-A4D6-2DD5C1E062AD}"/>
              </a:ext>
            </a:extLst>
          </p:cNvPr>
          <p:cNvSpPr/>
          <p:nvPr/>
        </p:nvSpPr>
        <p:spPr>
          <a:xfrm>
            <a:off x="2247253" y="3600980"/>
            <a:ext cx="1783762" cy="455398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328" name="Rectangle 327">
            <a:extLst>
              <a:ext uri="{FF2B5EF4-FFF2-40B4-BE49-F238E27FC236}">
                <a16:creationId xmlns:a16="http://schemas.microsoft.com/office/drawing/2014/main" id="{36D32F28-81BC-45C0-9B7B-2ACF189C2FF2}"/>
              </a:ext>
            </a:extLst>
          </p:cNvPr>
          <p:cNvSpPr/>
          <p:nvPr/>
        </p:nvSpPr>
        <p:spPr>
          <a:xfrm>
            <a:off x="4030283" y="3600980"/>
            <a:ext cx="1342071" cy="455398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329" name="Rectangle 328">
            <a:extLst>
              <a:ext uri="{FF2B5EF4-FFF2-40B4-BE49-F238E27FC236}">
                <a16:creationId xmlns:a16="http://schemas.microsoft.com/office/drawing/2014/main" id="{06FEE361-A874-4D7B-99E2-BFC1508C4FEC}"/>
              </a:ext>
            </a:extLst>
          </p:cNvPr>
          <p:cNvSpPr/>
          <p:nvPr/>
        </p:nvSpPr>
        <p:spPr>
          <a:xfrm>
            <a:off x="2244683" y="3161784"/>
            <a:ext cx="1786333" cy="4427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330" name="Rectangle 329">
            <a:extLst>
              <a:ext uri="{FF2B5EF4-FFF2-40B4-BE49-F238E27FC236}">
                <a16:creationId xmlns:a16="http://schemas.microsoft.com/office/drawing/2014/main" id="{74B6D044-158D-4A3B-9A35-1E701EAEBA70}"/>
              </a:ext>
            </a:extLst>
          </p:cNvPr>
          <p:cNvSpPr/>
          <p:nvPr/>
        </p:nvSpPr>
        <p:spPr>
          <a:xfrm>
            <a:off x="4032654" y="3161784"/>
            <a:ext cx="1339699" cy="4427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331" name="Rectangle 330">
            <a:extLst>
              <a:ext uri="{FF2B5EF4-FFF2-40B4-BE49-F238E27FC236}">
                <a16:creationId xmlns:a16="http://schemas.microsoft.com/office/drawing/2014/main" id="{19F42CB9-E578-4ECC-86B1-42738AB93613}"/>
              </a:ext>
            </a:extLst>
          </p:cNvPr>
          <p:cNvSpPr/>
          <p:nvPr/>
        </p:nvSpPr>
        <p:spPr>
          <a:xfrm>
            <a:off x="1350370" y="3600980"/>
            <a:ext cx="896883" cy="45539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332" name="Rectangle 331">
            <a:extLst>
              <a:ext uri="{FF2B5EF4-FFF2-40B4-BE49-F238E27FC236}">
                <a16:creationId xmlns:a16="http://schemas.microsoft.com/office/drawing/2014/main" id="{770DE42E-D918-4C0F-82D0-3251F3F4C19A}"/>
              </a:ext>
            </a:extLst>
          </p:cNvPr>
          <p:cNvSpPr/>
          <p:nvPr/>
        </p:nvSpPr>
        <p:spPr>
          <a:xfrm>
            <a:off x="1558136" y="3520569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7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333" name="Rectangle 332">
            <a:extLst>
              <a:ext uri="{FF2B5EF4-FFF2-40B4-BE49-F238E27FC236}">
                <a16:creationId xmlns:a16="http://schemas.microsoft.com/office/drawing/2014/main" id="{2CB1E41F-F3C8-496A-8BD5-F796A70E7B5D}"/>
              </a:ext>
            </a:extLst>
          </p:cNvPr>
          <p:cNvSpPr/>
          <p:nvPr/>
        </p:nvSpPr>
        <p:spPr>
          <a:xfrm>
            <a:off x="2769444" y="3089630"/>
            <a:ext cx="99687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334" name="Rectangle 333">
            <a:extLst>
              <a:ext uri="{FF2B5EF4-FFF2-40B4-BE49-F238E27FC236}">
                <a16:creationId xmlns:a16="http://schemas.microsoft.com/office/drawing/2014/main" id="{C624DDF5-AAFD-43F4-80F7-A826296E0C10}"/>
              </a:ext>
            </a:extLst>
          </p:cNvPr>
          <p:cNvSpPr/>
          <p:nvPr/>
        </p:nvSpPr>
        <p:spPr>
          <a:xfrm>
            <a:off x="4436385" y="3081946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3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335" name="Rectangle 334">
            <a:extLst>
              <a:ext uri="{FF2B5EF4-FFF2-40B4-BE49-F238E27FC236}">
                <a16:creationId xmlns:a16="http://schemas.microsoft.com/office/drawing/2014/main" id="{7AEDC471-885B-4A03-8492-AFD3BECCE74F}"/>
              </a:ext>
            </a:extLst>
          </p:cNvPr>
          <p:cNvSpPr/>
          <p:nvPr/>
        </p:nvSpPr>
        <p:spPr>
          <a:xfrm>
            <a:off x="363139" y="1295881"/>
            <a:ext cx="80021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336" name="Rectangle 335">
            <a:extLst>
              <a:ext uri="{FF2B5EF4-FFF2-40B4-BE49-F238E27FC236}">
                <a16:creationId xmlns:a16="http://schemas.microsoft.com/office/drawing/2014/main" id="{DA8CDD28-943D-45A6-B7EB-7F4F4D88E839}"/>
              </a:ext>
            </a:extLst>
          </p:cNvPr>
          <p:cNvSpPr/>
          <p:nvPr/>
        </p:nvSpPr>
        <p:spPr>
          <a:xfrm>
            <a:off x="1185842" y="1300530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3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337" name="Rectangle 336">
            <a:extLst>
              <a:ext uri="{FF2B5EF4-FFF2-40B4-BE49-F238E27FC236}">
                <a16:creationId xmlns:a16="http://schemas.microsoft.com/office/drawing/2014/main" id="{95C1B0A0-7F82-4CAA-BE79-44626F4D61D0}"/>
              </a:ext>
            </a:extLst>
          </p:cNvPr>
          <p:cNvSpPr/>
          <p:nvPr/>
        </p:nvSpPr>
        <p:spPr>
          <a:xfrm>
            <a:off x="2583321" y="3531382"/>
            <a:ext cx="121119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140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338" name="Rectangle 337">
            <a:extLst>
              <a:ext uri="{FF2B5EF4-FFF2-40B4-BE49-F238E27FC236}">
                <a16:creationId xmlns:a16="http://schemas.microsoft.com/office/drawing/2014/main" id="{4B5A9F52-E62A-48D4-B2E2-3B0A933D6DBE}"/>
              </a:ext>
            </a:extLst>
          </p:cNvPr>
          <p:cNvSpPr/>
          <p:nvPr/>
        </p:nvSpPr>
        <p:spPr>
          <a:xfrm>
            <a:off x="4238298" y="3542618"/>
            <a:ext cx="121119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21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339" name="TextBox 338">
            <a:extLst>
              <a:ext uri="{FF2B5EF4-FFF2-40B4-BE49-F238E27FC236}">
                <a16:creationId xmlns:a16="http://schemas.microsoft.com/office/drawing/2014/main" id="{61A2BA69-7BEB-46E0-8725-1587A1DB2D8B}"/>
              </a:ext>
            </a:extLst>
          </p:cNvPr>
          <p:cNvSpPr txBox="1"/>
          <p:nvPr/>
        </p:nvSpPr>
        <p:spPr>
          <a:xfrm>
            <a:off x="858443" y="4415482"/>
            <a:ext cx="496168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 4 0 + 2 1 = 1 6 1</a:t>
            </a:r>
          </a:p>
        </p:txBody>
      </p:sp>
      <p:sp>
        <p:nvSpPr>
          <p:cNvPr id="340" name="TextBox 339">
            <a:extLst>
              <a:ext uri="{FF2B5EF4-FFF2-40B4-BE49-F238E27FC236}">
                <a16:creationId xmlns:a16="http://schemas.microsoft.com/office/drawing/2014/main" id="{96938AE6-20E4-4D5A-912E-85BDAA261557}"/>
              </a:ext>
            </a:extLst>
          </p:cNvPr>
          <p:cNvSpPr txBox="1"/>
          <p:nvPr/>
        </p:nvSpPr>
        <p:spPr>
          <a:xfrm>
            <a:off x="716684" y="2192346"/>
            <a:ext cx="443903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(7 x 2 0) + (7 x 3)</a:t>
            </a:r>
          </a:p>
        </p:txBody>
      </p: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5F937F76-933D-46E3-9154-A8AFE28EA2B4}"/>
              </a:ext>
            </a:extLst>
          </p:cNvPr>
          <p:cNvGrpSpPr/>
          <p:nvPr/>
        </p:nvGrpSpPr>
        <p:grpSpPr>
          <a:xfrm>
            <a:off x="754717" y="276328"/>
            <a:ext cx="3045810" cy="817087"/>
            <a:chOff x="255525" y="372323"/>
            <a:chExt cx="2577775" cy="1134018"/>
          </a:xfrm>
        </p:grpSpPr>
        <p:sp>
          <p:nvSpPr>
            <p:cNvPr id="342" name="Rectangle: Rounded Corners 341">
              <a:extLst>
                <a:ext uri="{FF2B5EF4-FFF2-40B4-BE49-F238E27FC236}">
                  <a16:creationId xmlns:a16="http://schemas.microsoft.com/office/drawing/2014/main" id="{0FC3458F-09B9-4227-A4EC-071BADB3514C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4D42B3DF-B270-4662-8070-F08E9A339418}"/>
                </a:ext>
              </a:extLst>
            </p:cNvPr>
            <p:cNvSpPr txBox="1"/>
            <p:nvPr/>
          </p:nvSpPr>
          <p:spPr>
            <a:xfrm>
              <a:off x="308455" y="485388"/>
              <a:ext cx="146684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23 x 7 = </a:t>
              </a:r>
            </a:p>
          </p:txBody>
        </p:sp>
      </p:grpSp>
      <p:sp>
        <p:nvSpPr>
          <p:cNvPr id="344" name="Rectangle 343">
            <a:extLst>
              <a:ext uri="{FF2B5EF4-FFF2-40B4-BE49-F238E27FC236}">
                <a16:creationId xmlns:a16="http://schemas.microsoft.com/office/drawing/2014/main" id="{6334161A-51D7-4379-AE32-1F42F53A7773}"/>
              </a:ext>
            </a:extLst>
          </p:cNvPr>
          <p:cNvSpPr/>
          <p:nvPr/>
        </p:nvSpPr>
        <p:spPr>
          <a:xfrm>
            <a:off x="2493197" y="399342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5" name="Rectangle 344">
            <a:extLst>
              <a:ext uri="{FF2B5EF4-FFF2-40B4-BE49-F238E27FC236}">
                <a16:creationId xmlns:a16="http://schemas.microsoft.com/office/drawing/2014/main" id="{C8736951-A05C-438E-AF23-0F1E24F32AB0}"/>
              </a:ext>
            </a:extLst>
          </p:cNvPr>
          <p:cNvSpPr/>
          <p:nvPr/>
        </p:nvSpPr>
        <p:spPr>
          <a:xfrm>
            <a:off x="2541400" y="365676"/>
            <a:ext cx="1107996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161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cxnSp>
        <p:nvCxnSpPr>
          <p:cNvPr id="346" name="Straight Connector 345">
            <a:extLst>
              <a:ext uri="{FF2B5EF4-FFF2-40B4-BE49-F238E27FC236}">
                <a16:creationId xmlns:a16="http://schemas.microsoft.com/office/drawing/2014/main" id="{98AAC2A9-6256-487B-AE2B-3990C6BDB6CC}"/>
              </a:ext>
            </a:extLst>
          </p:cNvPr>
          <p:cNvCxnSpPr/>
          <p:nvPr/>
        </p:nvCxnSpPr>
        <p:spPr>
          <a:xfrm flipH="1">
            <a:off x="847666" y="886478"/>
            <a:ext cx="134579" cy="40373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7" name="Straight Connector 346">
            <a:extLst>
              <a:ext uri="{FF2B5EF4-FFF2-40B4-BE49-F238E27FC236}">
                <a16:creationId xmlns:a16="http://schemas.microsoft.com/office/drawing/2014/main" id="{B336FEB1-9753-43B6-B942-9C406EA63726}"/>
              </a:ext>
            </a:extLst>
          </p:cNvPr>
          <p:cNvCxnSpPr/>
          <p:nvPr/>
        </p:nvCxnSpPr>
        <p:spPr>
          <a:xfrm>
            <a:off x="1351507" y="880757"/>
            <a:ext cx="67288" cy="40373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48276D67-91B0-4ACA-8752-3AB1EF3838E1}"/>
              </a:ext>
            </a:extLst>
          </p:cNvPr>
          <p:cNvGrpSpPr/>
          <p:nvPr/>
        </p:nvGrpSpPr>
        <p:grpSpPr>
          <a:xfrm>
            <a:off x="7938341" y="1634432"/>
            <a:ext cx="380738" cy="1540092"/>
            <a:chOff x="7299101" y="1634433"/>
            <a:chExt cx="380738" cy="1540092"/>
          </a:xfrm>
        </p:grpSpPr>
        <p:grpSp>
          <p:nvGrpSpPr>
            <p:cNvPr id="350" name="Group 56">
              <a:extLst>
                <a:ext uri="{FF2B5EF4-FFF2-40B4-BE49-F238E27FC236}">
                  <a16:creationId xmlns:a16="http://schemas.microsoft.com/office/drawing/2014/main" id="{C353DE41-8195-4F45-8BA9-DBCC8D0647EF}"/>
                </a:ext>
              </a:extLst>
            </p:cNvPr>
            <p:cNvGrpSpPr/>
            <p:nvPr/>
          </p:nvGrpSpPr>
          <p:grpSpPr>
            <a:xfrm rot="5400000">
              <a:off x="6615305" y="2318761"/>
              <a:ext cx="1539560" cy="171967"/>
              <a:chOff x="7746380" y="2949426"/>
              <a:chExt cx="2188691" cy="244475"/>
            </a:xfrm>
          </p:grpSpPr>
          <p:pic>
            <p:nvPicPr>
              <p:cNvPr id="553" name="Picture 14">
                <a:extLst>
                  <a:ext uri="{FF2B5EF4-FFF2-40B4-BE49-F238E27FC236}">
                    <a16:creationId xmlns:a16="http://schemas.microsoft.com/office/drawing/2014/main" id="{925C8A43-200C-4FF6-8D43-159BB672DD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15">
                <a:extLst>
                  <a:ext uri="{FF2B5EF4-FFF2-40B4-BE49-F238E27FC236}">
                    <a16:creationId xmlns:a16="http://schemas.microsoft.com/office/drawing/2014/main" id="{F806AC0B-A738-4E93-8360-D86B6DAF0D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6">
                <a:extLst>
                  <a:ext uri="{FF2B5EF4-FFF2-40B4-BE49-F238E27FC236}">
                    <a16:creationId xmlns:a16="http://schemas.microsoft.com/office/drawing/2014/main" id="{27BB18DD-45D9-4AA7-95A5-E9FA1999BE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7">
                <a:extLst>
                  <a:ext uri="{FF2B5EF4-FFF2-40B4-BE49-F238E27FC236}">
                    <a16:creationId xmlns:a16="http://schemas.microsoft.com/office/drawing/2014/main" id="{B3BE2BC1-D5D4-4F2E-87C7-CC3B713FC8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8">
                <a:extLst>
                  <a:ext uri="{FF2B5EF4-FFF2-40B4-BE49-F238E27FC236}">
                    <a16:creationId xmlns:a16="http://schemas.microsoft.com/office/drawing/2014/main" id="{35425D5A-727E-4772-B17D-64AB9FF36A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9">
                <a:extLst>
                  <a:ext uri="{FF2B5EF4-FFF2-40B4-BE49-F238E27FC236}">
                    <a16:creationId xmlns:a16="http://schemas.microsoft.com/office/drawing/2014/main" id="{4641D2F7-F546-42BA-A383-9D7C38DF84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20">
                <a:extLst>
                  <a:ext uri="{FF2B5EF4-FFF2-40B4-BE49-F238E27FC236}">
                    <a16:creationId xmlns:a16="http://schemas.microsoft.com/office/drawing/2014/main" id="{5D6822B0-F16C-490B-BF11-8001202510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1">
                <a:extLst>
                  <a:ext uri="{FF2B5EF4-FFF2-40B4-BE49-F238E27FC236}">
                    <a16:creationId xmlns:a16="http://schemas.microsoft.com/office/drawing/2014/main" id="{883A12B0-7DDA-4671-94EE-82465D7F90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2">
                <a:extLst>
                  <a:ext uri="{FF2B5EF4-FFF2-40B4-BE49-F238E27FC236}">
                    <a16:creationId xmlns:a16="http://schemas.microsoft.com/office/drawing/2014/main" id="{55BF207E-33D0-4982-8B8F-7F7D9F4110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3">
                <a:extLst>
                  <a:ext uri="{FF2B5EF4-FFF2-40B4-BE49-F238E27FC236}">
                    <a16:creationId xmlns:a16="http://schemas.microsoft.com/office/drawing/2014/main" id="{04759B88-BB2F-456B-8697-33A067E12B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2" name="Group 56">
              <a:extLst>
                <a:ext uri="{FF2B5EF4-FFF2-40B4-BE49-F238E27FC236}">
                  <a16:creationId xmlns:a16="http://schemas.microsoft.com/office/drawing/2014/main" id="{AC8A9FCF-74E9-4830-8DEC-BE1F042D6EDA}"/>
                </a:ext>
              </a:extLst>
            </p:cNvPr>
            <p:cNvGrpSpPr/>
            <p:nvPr/>
          </p:nvGrpSpPr>
          <p:grpSpPr>
            <a:xfrm rot="5400000">
              <a:off x="6824076" y="2318229"/>
              <a:ext cx="1539560" cy="171967"/>
              <a:chOff x="7746380" y="2949426"/>
              <a:chExt cx="2188691" cy="244475"/>
            </a:xfrm>
          </p:grpSpPr>
          <p:pic>
            <p:nvPicPr>
              <p:cNvPr id="543" name="Picture 14">
                <a:extLst>
                  <a:ext uri="{FF2B5EF4-FFF2-40B4-BE49-F238E27FC236}">
                    <a16:creationId xmlns:a16="http://schemas.microsoft.com/office/drawing/2014/main" id="{043270BA-C428-4858-8364-01F361335C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15">
                <a:extLst>
                  <a:ext uri="{FF2B5EF4-FFF2-40B4-BE49-F238E27FC236}">
                    <a16:creationId xmlns:a16="http://schemas.microsoft.com/office/drawing/2014/main" id="{6473D35D-E673-41A2-92FB-A4D00E23D5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16">
                <a:extLst>
                  <a:ext uri="{FF2B5EF4-FFF2-40B4-BE49-F238E27FC236}">
                    <a16:creationId xmlns:a16="http://schemas.microsoft.com/office/drawing/2014/main" id="{986B7F94-BFEE-41B6-AFCF-56FF6088A7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7">
                <a:extLst>
                  <a:ext uri="{FF2B5EF4-FFF2-40B4-BE49-F238E27FC236}">
                    <a16:creationId xmlns:a16="http://schemas.microsoft.com/office/drawing/2014/main" id="{1C7C846D-8006-49B8-A055-8DA056CE1A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8">
                <a:extLst>
                  <a:ext uri="{FF2B5EF4-FFF2-40B4-BE49-F238E27FC236}">
                    <a16:creationId xmlns:a16="http://schemas.microsoft.com/office/drawing/2014/main" id="{7D021DC7-F2DF-48F5-A88B-7FD0512E6E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9">
                <a:extLst>
                  <a:ext uri="{FF2B5EF4-FFF2-40B4-BE49-F238E27FC236}">
                    <a16:creationId xmlns:a16="http://schemas.microsoft.com/office/drawing/2014/main" id="{AA04A0DA-2D34-4CDA-9B66-31FF3B2659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20">
                <a:extLst>
                  <a:ext uri="{FF2B5EF4-FFF2-40B4-BE49-F238E27FC236}">
                    <a16:creationId xmlns:a16="http://schemas.microsoft.com/office/drawing/2014/main" id="{810D82E3-85CE-4B20-AD25-EE2ED13532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21">
                <a:extLst>
                  <a:ext uri="{FF2B5EF4-FFF2-40B4-BE49-F238E27FC236}">
                    <a16:creationId xmlns:a16="http://schemas.microsoft.com/office/drawing/2014/main" id="{50BD7589-9870-40E2-AD87-55440D734B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22">
                <a:extLst>
                  <a:ext uri="{FF2B5EF4-FFF2-40B4-BE49-F238E27FC236}">
                    <a16:creationId xmlns:a16="http://schemas.microsoft.com/office/drawing/2014/main" id="{24AECE30-604C-4822-8A02-8C22283ABD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23">
                <a:extLst>
                  <a:ext uri="{FF2B5EF4-FFF2-40B4-BE49-F238E27FC236}">
                    <a16:creationId xmlns:a16="http://schemas.microsoft.com/office/drawing/2014/main" id="{9C81C2FE-9565-4BDE-B622-ABBAA62D60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63" name="Group 562">
            <a:extLst>
              <a:ext uri="{FF2B5EF4-FFF2-40B4-BE49-F238E27FC236}">
                <a16:creationId xmlns:a16="http://schemas.microsoft.com/office/drawing/2014/main" id="{BE6A8D1A-D213-4D6D-87F9-923A3C41A510}"/>
              </a:ext>
            </a:extLst>
          </p:cNvPr>
          <p:cNvGrpSpPr/>
          <p:nvPr/>
        </p:nvGrpSpPr>
        <p:grpSpPr>
          <a:xfrm>
            <a:off x="8558592" y="1631670"/>
            <a:ext cx="380738" cy="1540092"/>
            <a:chOff x="7299101" y="1634433"/>
            <a:chExt cx="380738" cy="1540092"/>
          </a:xfrm>
        </p:grpSpPr>
        <p:grpSp>
          <p:nvGrpSpPr>
            <p:cNvPr id="564" name="Group 56">
              <a:extLst>
                <a:ext uri="{FF2B5EF4-FFF2-40B4-BE49-F238E27FC236}">
                  <a16:creationId xmlns:a16="http://schemas.microsoft.com/office/drawing/2014/main" id="{18FC7410-9585-4CAA-890A-82E1C74560D1}"/>
                </a:ext>
              </a:extLst>
            </p:cNvPr>
            <p:cNvGrpSpPr/>
            <p:nvPr/>
          </p:nvGrpSpPr>
          <p:grpSpPr>
            <a:xfrm rot="5400000">
              <a:off x="6615305" y="2318761"/>
              <a:ext cx="1539560" cy="171967"/>
              <a:chOff x="7746380" y="2949426"/>
              <a:chExt cx="2188691" cy="244475"/>
            </a:xfrm>
          </p:grpSpPr>
          <p:pic>
            <p:nvPicPr>
              <p:cNvPr id="576" name="Picture 14">
                <a:extLst>
                  <a:ext uri="{FF2B5EF4-FFF2-40B4-BE49-F238E27FC236}">
                    <a16:creationId xmlns:a16="http://schemas.microsoft.com/office/drawing/2014/main" id="{DDF2374B-58F9-488F-AFEF-EE5CCC4B11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5">
                <a:extLst>
                  <a:ext uri="{FF2B5EF4-FFF2-40B4-BE49-F238E27FC236}">
                    <a16:creationId xmlns:a16="http://schemas.microsoft.com/office/drawing/2014/main" id="{3E2F1A58-351B-4662-B290-EDB04A24A1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6">
                <a:extLst>
                  <a:ext uri="{FF2B5EF4-FFF2-40B4-BE49-F238E27FC236}">
                    <a16:creationId xmlns:a16="http://schemas.microsoft.com/office/drawing/2014/main" id="{1016D904-3804-4B10-81FC-283FBB77A4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7">
                <a:extLst>
                  <a:ext uri="{FF2B5EF4-FFF2-40B4-BE49-F238E27FC236}">
                    <a16:creationId xmlns:a16="http://schemas.microsoft.com/office/drawing/2014/main" id="{F4BB2F13-F034-43C6-B825-5B181D1E9E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18">
                <a:extLst>
                  <a:ext uri="{FF2B5EF4-FFF2-40B4-BE49-F238E27FC236}">
                    <a16:creationId xmlns:a16="http://schemas.microsoft.com/office/drawing/2014/main" id="{E43F5CB4-DB78-42B8-8F7D-36C23987C9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19">
                <a:extLst>
                  <a:ext uri="{FF2B5EF4-FFF2-40B4-BE49-F238E27FC236}">
                    <a16:creationId xmlns:a16="http://schemas.microsoft.com/office/drawing/2014/main" id="{5B8A8F03-A8AF-447A-891D-17414E9B83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20">
                <a:extLst>
                  <a:ext uri="{FF2B5EF4-FFF2-40B4-BE49-F238E27FC236}">
                    <a16:creationId xmlns:a16="http://schemas.microsoft.com/office/drawing/2014/main" id="{70944FA3-EFEF-464A-A6B9-BB820DC792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21">
                <a:extLst>
                  <a:ext uri="{FF2B5EF4-FFF2-40B4-BE49-F238E27FC236}">
                    <a16:creationId xmlns:a16="http://schemas.microsoft.com/office/drawing/2014/main" id="{66CDC075-3218-4487-B629-ABB8E595ED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22">
                <a:extLst>
                  <a:ext uri="{FF2B5EF4-FFF2-40B4-BE49-F238E27FC236}">
                    <a16:creationId xmlns:a16="http://schemas.microsoft.com/office/drawing/2014/main" id="{F75A1957-9120-449F-B2E3-6DFCFB2DFA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23">
                <a:extLst>
                  <a:ext uri="{FF2B5EF4-FFF2-40B4-BE49-F238E27FC236}">
                    <a16:creationId xmlns:a16="http://schemas.microsoft.com/office/drawing/2014/main" id="{8CB9AE85-6FFC-49BC-9D5E-BD763722CB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5" name="Group 56">
              <a:extLst>
                <a:ext uri="{FF2B5EF4-FFF2-40B4-BE49-F238E27FC236}">
                  <a16:creationId xmlns:a16="http://schemas.microsoft.com/office/drawing/2014/main" id="{7595239C-F9F3-4652-BDA3-87436E4C3449}"/>
                </a:ext>
              </a:extLst>
            </p:cNvPr>
            <p:cNvGrpSpPr/>
            <p:nvPr/>
          </p:nvGrpSpPr>
          <p:grpSpPr>
            <a:xfrm rot="5400000">
              <a:off x="6824076" y="2318229"/>
              <a:ext cx="1539560" cy="171967"/>
              <a:chOff x="7746380" y="2949426"/>
              <a:chExt cx="2188691" cy="244475"/>
            </a:xfrm>
          </p:grpSpPr>
          <p:pic>
            <p:nvPicPr>
              <p:cNvPr id="566" name="Picture 14">
                <a:extLst>
                  <a:ext uri="{FF2B5EF4-FFF2-40B4-BE49-F238E27FC236}">
                    <a16:creationId xmlns:a16="http://schemas.microsoft.com/office/drawing/2014/main" id="{397FC9AC-C992-44E9-9B75-4F29D4F75E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5">
                <a:extLst>
                  <a:ext uri="{FF2B5EF4-FFF2-40B4-BE49-F238E27FC236}">
                    <a16:creationId xmlns:a16="http://schemas.microsoft.com/office/drawing/2014/main" id="{DD88D4C5-77AB-46C4-A867-BD2AE2B6AF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6">
                <a:extLst>
                  <a:ext uri="{FF2B5EF4-FFF2-40B4-BE49-F238E27FC236}">
                    <a16:creationId xmlns:a16="http://schemas.microsoft.com/office/drawing/2014/main" id="{2F5060E0-8FF5-4E82-99A7-1EF3B302E9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7">
                <a:extLst>
                  <a:ext uri="{FF2B5EF4-FFF2-40B4-BE49-F238E27FC236}">
                    <a16:creationId xmlns:a16="http://schemas.microsoft.com/office/drawing/2014/main" id="{6C15017C-9398-4C17-BB11-8716121BFA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18">
                <a:extLst>
                  <a:ext uri="{FF2B5EF4-FFF2-40B4-BE49-F238E27FC236}">
                    <a16:creationId xmlns:a16="http://schemas.microsoft.com/office/drawing/2014/main" id="{94A71414-4FE1-41CF-93D7-20CCBA0DD1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19">
                <a:extLst>
                  <a:ext uri="{FF2B5EF4-FFF2-40B4-BE49-F238E27FC236}">
                    <a16:creationId xmlns:a16="http://schemas.microsoft.com/office/drawing/2014/main" id="{9D28A0FA-85A1-478C-9F6E-4419477670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20">
                <a:extLst>
                  <a:ext uri="{FF2B5EF4-FFF2-40B4-BE49-F238E27FC236}">
                    <a16:creationId xmlns:a16="http://schemas.microsoft.com/office/drawing/2014/main" id="{6E0909B4-19FD-46CD-AF74-D4C2F06A3D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21">
                <a:extLst>
                  <a:ext uri="{FF2B5EF4-FFF2-40B4-BE49-F238E27FC236}">
                    <a16:creationId xmlns:a16="http://schemas.microsoft.com/office/drawing/2014/main" id="{27BF43E0-D11F-4C5F-9CC5-9207780167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22">
                <a:extLst>
                  <a:ext uri="{FF2B5EF4-FFF2-40B4-BE49-F238E27FC236}">
                    <a16:creationId xmlns:a16="http://schemas.microsoft.com/office/drawing/2014/main" id="{D9DB119D-5E33-4978-971F-A6B34D3B0E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23">
                <a:extLst>
                  <a:ext uri="{FF2B5EF4-FFF2-40B4-BE49-F238E27FC236}">
                    <a16:creationId xmlns:a16="http://schemas.microsoft.com/office/drawing/2014/main" id="{A1B9E9A6-F0A9-4426-93AB-32ABFF4C03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86" name="Group 585">
            <a:extLst>
              <a:ext uri="{FF2B5EF4-FFF2-40B4-BE49-F238E27FC236}">
                <a16:creationId xmlns:a16="http://schemas.microsoft.com/office/drawing/2014/main" id="{11FCA806-1474-4773-83AB-540BF4039D2C}"/>
              </a:ext>
            </a:extLst>
          </p:cNvPr>
          <p:cNvGrpSpPr/>
          <p:nvPr/>
        </p:nvGrpSpPr>
        <p:grpSpPr>
          <a:xfrm>
            <a:off x="9203211" y="1631669"/>
            <a:ext cx="380738" cy="1540092"/>
            <a:chOff x="7299101" y="1634433"/>
            <a:chExt cx="380738" cy="1540092"/>
          </a:xfrm>
        </p:grpSpPr>
        <p:grpSp>
          <p:nvGrpSpPr>
            <p:cNvPr id="587" name="Group 56">
              <a:extLst>
                <a:ext uri="{FF2B5EF4-FFF2-40B4-BE49-F238E27FC236}">
                  <a16:creationId xmlns:a16="http://schemas.microsoft.com/office/drawing/2014/main" id="{6E8B03F2-372E-47DC-A045-A9B54F4679C9}"/>
                </a:ext>
              </a:extLst>
            </p:cNvPr>
            <p:cNvGrpSpPr/>
            <p:nvPr/>
          </p:nvGrpSpPr>
          <p:grpSpPr>
            <a:xfrm rot="5400000">
              <a:off x="6615305" y="2318761"/>
              <a:ext cx="1539560" cy="171967"/>
              <a:chOff x="7746380" y="2949426"/>
              <a:chExt cx="2188691" cy="244475"/>
            </a:xfrm>
          </p:grpSpPr>
          <p:pic>
            <p:nvPicPr>
              <p:cNvPr id="599" name="Picture 14">
                <a:extLst>
                  <a:ext uri="{FF2B5EF4-FFF2-40B4-BE49-F238E27FC236}">
                    <a16:creationId xmlns:a16="http://schemas.microsoft.com/office/drawing/2014/main" id="{C4A45188-217C-4007-83A8-BAEB45ADEB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15">
                <a:extLst>
                  <a:ext uri="{FF2B5EF4-FFF2-40B4-BE49-F238E27FC236}">
                    <a16:creationId xmlns:a16="http://schemas.microsoft.com/office/drawing/2014/main" id="{2F73F1DC-AD54-44E1-96D6-DDEC9DC4C6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16">
                <a:extLst>
                  <a:ext uri="{FF2B5EF4-FFF2-40B4-BE49-F238E27FC236}">
                    <a16:creationId xmlns:a16="http://schemas.microsoft.com/office/drawing/2014/main" id="{02D2BCB9-8A86-41C1-A9F0-3755BFF383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17">
                <a:extLst>
                  <a:ext uri="{FF2B5EF4-FFF2-40B4-BE49-F238E27FC236}">
                    <a16:creationId xmlns:a16="http://schemas.microsoft.com/office/drawing/2014/main" id="{88D2A7DA-0292-4368-9784-CF62FE4F39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18">
                <a:extLst>
                  <a:ext uri="{FF2B5EF4-FFF2-40B4-BE49-F238E27FC236}">
                    <a16:creationId xmlns:a16="http://schemas.microsoft.com/office/drawing/2014/main" id="{23DFB9E4-7EBA-4558-99EC-2E680F3A83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19">
                <a:extLst>
                  <a:ext uri="{FF2B5EF4-FFF2-40B4-BE49-F238E27FC236}">
                    <a16:creationId xmlns:a16="http://schemas.microsoft.com/office/drawing/2014/main" id="{D3AEC010-EABE-4C6A-8F7C-66C6643592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20">
                <a:extLst>
                  <a:ext uri="{FF2B5EF4-FFF2-40B4-BE49-F238E27FC236}">
                    <a16:creationId xmlns:a16="http://schemas.microsoft.com/office/drawing/2014/main" id="{3AA2A147-A8CE-407C-9180-5FD00D3B88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21">
                <a:extLst>
                  <a:ext uri="{FF2B5EF4-FFF2-40B4-BE49-F238E27FC236}">
                    <a16:creationId xmlns:a16="http://schemas.microsoft.com/office/drawing/2014/main" id="{FD8CDA36-3AAF-4D7A-B738-9510007955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22">
                <a:extLst>
                  <a:ext uri="{FF2B5EF4-FFF2-40B4-BE49-F238E27FC236}">
                    <a16:creationId xmlns:a16="http://schemas.microsoft.com/office/drawing/2014/main" id="{85CB1078-60C6-48B5-8F33-DF451BDB3B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23">
                <a:extLst>
                  <a:ext uri="{FF2B5EF4-FFF2-40B4-BE49-F238E27FC236}">
                    <a16:creationId xmlns:a16="http://schemas.microsoft.com/office/drawing/2014/main" id="{7DD0746E-547E-45A2-8910-EFBF3C4500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8" name="Group 56">
              <a:extLst>
                <a:ext uri="{FF2B5EF4-FFF2-40B4-BE49-F238E27FC236}">
                  <a16:creationId xmlns:a16="http://schemas.microsoft.com/office/drawing/2014/main" id="{6FDB244E-4144-4F84-81E5-EBE8DD7FEB7A}"/>
                </a:ext>
              </a:extLst>
            </p:cNvPr>
            <p:cNvGrpSpPr/>
            <p:nvPr/>
          </p:nvGrpSpPr>
          <p:grpSpPr>
            <a:xfrm rot="5400000">
              <a:off x="6824076" y="2318229"/>
              <a:ext cx="1539560" cy="171967"/>
              <a:chOff x="7746380" y="2949426"/>
              <a:chExt cx="2188691" cy="244475"/>
            </a:xfrm>
          </p:grpSpPr>
          <p:pic>
            <p:nvPicPr>
              <p:cNvPr id="589" name="Picture 14">
                <a:extLst>
                  <a:ext uri="{FF2B5EF4-FFF2-40B4-BE49-F238E27FC236}">
                    <a16:creationId xmlns:a16="http://schemas.microsoft.com/office/drawing/2014/main" id="{B44C68DD-FEBC-45C0-B1D7-FABFD59F49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5">
                <a:extLst>
                  <a:ext uri="{FF2B5EF4-FFF2-40B4-BE49-F238E27FC236}">
                    <a16:creationId xmlns:a16="http://schemas.microsoft.com/office/drawing/2014/main" id="{71B9431B-3693-4EB2-83D3-48EAB5B6EA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16">
                <a:extLst>
                  <a:ext uri="{FF2B5EF4-FFF2-40B4-BE49-F238E27FC236}">
                    <a16:creationId xmlns:a16="http://schemas.microsoft.com/office/drawing/2014/main" id="{7ECF3591-B75B-459C-8BB5-D1CD53A7F3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17">
                <a:extLst>
                  <a:ext uri="{FF2B5EF4-FFF2-40B4-BE49-F238E27FC236}">
                    <a16:creationId xmlns:a16="http://schemas.microsoft.com/office/drawing/2014/main" id="{89755EE1-CF0C-40F7-B0DF-024414AA2C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18">
                <a:extLst>
                  <a:ext uri="{FF2B5EF4-FFF2-40B4-BE49-F238E27FC236}">
                    <a16:creationId xmlns:a16="http://schemas.microsoft.com/office/drawing/2014/main" id="{FC998CE2-0EBE-4DBF-9724-112B3CDF60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19">
                <a:extLst>
                  <a:ext uri="{FF2B5EF4-FFF2-40B4-BE49-F238E27FC236}">
                    <a16:creationId xmlns:a16="http://schemas.microsoft.com/office/drawing/2014/main" id="{0221BD9E-7BB3-4F0D-B118-49322B2388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20">
                <a:extLst>
                  <a:ext uri="{FF2B5EF4-FFF2-40B4-BE49-F238E27FC236}">
                    <a16:creationId xmlns:a16="http://schemas.microsoft.com/office/drawing/2014/main" id="{FAC00F4B-17B7-4354-9B4E-19D6FFF3DB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21">
                <a:extLst>
                  <a:ext uri="{FF2B5EF4-FFF2-40B4-BE49-F238E27FC236}">
                    <a16:creationId xmlns:a16="http://schemas.microsoft.com/office/drawing/2014/main" id="{439402BB-7267-49D0-92DF-B9921A3F7C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22">
                <a:extLst>
                  <a:ext uri="{FF2B5EF4-FFF2-40B4-BE49-F238E27FC236}">
                    <a16:creationId xmlns:a16="http://schemas.microsoft.com/office/drawing/2014/main" id="{C8B3BE2B-E5E8-4345-A5CB-3001AF9DC1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23">
                <a:extLst>
                  <a:ext uri="{FF2B5EF4-FFF2-40B4-BE49-F238E27FC236}">
                    <a16:creationId xmlns:a16="http://schemas.microsoft.com/office/drawing/2014/main" id="{A6073E9C-C64E-4CAF-A82D-40EA4B792F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09" name="Group 608">
            <a:extLst>
              <a:ext uri="{FF2B5EF4-FFF2-40B4-BE49-F238E27FC236}">
                <a16:creationId xmlns:a16="http://schemas.microsoft.com/office/drawing/2014/main" id="{265E8398-5253-4044-AE69-658F8E57CD7C}"/>
              </a:ext>
            </a:extLst>
          </p:cNvPr>
          <p:cNvGrpSpPr/>
          <p:nvPr/>
        </p:nvGrpSpPr>
        <p:grpSpPr>
          <a:xfrm>
            <a:off x="7533382" y="3360506"/>
            <a:ext cx="380738" cy="1540092"/>
            <a:chOff x="7299101" y="1634433"/>
            <a:chExt cx="380738" cy="1540092"/>
          </a:xfrm>
        </p:grpSpPr>
        <p:grpSp>
          <p:nvGrpSpPr>
            <p:cNvPr id="610" name="Group 56">
              <a:extLst>
                <a:ext uri="{FF2B5EF4-FFF2-40B4-BE49-F238E27FC236}">
                  <a16:creationId xmlns:a16="http://schemas.microsoft.com/office/drawing/2014/main" id="{5CB1A4E9-EA42-4BF0-86A2-494FBE7A9A1D}"/>
                </a:ext>
              </a:extLst>
            </p:cNvPr>
            <p:cNvGrpSpPr/>
            <p:nvPr/>
          </p:nvGrpSpPr>
          <p:grpSpPr>
            <a:xfrm rot="5400000">
              <a:off x="6615305" y="2318761"/>
              <a:ext cx="1539560" cy="171967"/>
              <a:chOff x="7746380" y="2949426"/>
              <a:chExt cx="2188691" cy="244475"/>
            </a:xfrm>
          </p:grpSpPr>
          <p:pic>
            <p:nvPicPr>
              <p:cNvPr id="622" name="Picture 14">
                <a:extLst>
                  <a:ext uri="{FF2B5EF4-FFF2-40B4-BE49-F238E27FC236}">
                    <a16:creationId xmlns:a16="http://schemas.microsoft.com/office/drawing/2014/main" id="{0FB4A53D-E4A2-4514-9684-0C54BEF893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15">
                <a:extLst>
                  <a:ext uri="{FF2B5EF4-FFF2-40B4-BE49-F238E27FC236}">
                    <a16:creationId xmlns:a16="http://schemas.microsoft.com/office/drawing/2014/main" id="{57F26BD4-9D2F-4667-92CC-1EC214E8CC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16">
                <a:extLst>
                  <a:ext uri="{FF2B5EF4-FFF2-40B4-BE49-F238E27FC236}">
                    <a16:creationId xmlns:a16="http://schemas.microsoft.com/office/drawing/2014/main" id="{08DD87F6-04AA-4638-8D3E-3F3740571A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17">
                <a:extLst>
                  <a:ext uri="{FF2B5EF4-FFF2-40B4-BE49-F238E27FC236}">
                    <a16:creationId xmlns:a16="http://schemas.microsoft.com/office/drawing/2014/main" id="{9E86E283-2233-4574-8268-0FB4940AD2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8">
                <a:extLst>
                  <a:ext uri="{FF2B5EF4-FFF2-40B4-BE49-F238E27FC236}">
                    <a16:creationId xmlns:a16="http://schemas.microsoft.com/office/drawing/2014/main" id="{9F22D4B3-7E33-4CF1-98A1-C17FBB1BA9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9">
                <a:extLst>
                  <a:ext uri="{FF2B5EF4-FFF2-40B4-BE49-F238E27FC236}">
                    <a16:creationId xmlns:a16="http://schemas.microsoft.com/office/drawing/2014/main" id="{3B7CEE19-B96D-4258-A6F1-AD40E9CD00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20">
                <a:extLst>
                  <a:ext uri="{FF2B5EF4-FFF2-40B4-BE49-F238E27FC236}">
                    <a16:creationId xmlns:a16="http://schemas.microsoft.com/office/drawing/2014/main" id="{C42D7569-66DD-4820-B6BB-78AA309E2A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21">
                <a:extLst>
                  <a:ext uri="{FF2B5EF4-FFF2-40B4-BE49-F238E27FC236}">
                    <a16:creationId xmlns:a16="http://schemas.microsoft.com/office/drawing/2014/main" id="{07E8D6BA-4ED8-4E03-89EF-24986AC8E1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22">
                <a:extLst>
                  <a:ext uri="{FF2B5EF4-FFF2-40B4-BE49-F238E27FC236}">
                    <a16:creationId xmlns:a16="http://schemas.microsoft.com/office/drawing/2014/main" id="{551F4E9B-E10A-4CF3-9083-C9F0B28D9C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23">
                <a:extLst>
                  <a:ext uri="{FF2B5EF4-FFF2-40B4-BE49-F238E27FC236}">
                    <a16:creationId xmlns:a16="http://schemas.microsoft.com/office/drawing/2014/main" id="{D05E6DF1-0FC9-4E98-BC86-3E14F4A999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11" name="Group 56">
              <a:extLst>
                <a:ext uri="{FF2B5EF4-FFF2-40B4-BE49-F238E27FC236}">
                  <a16:creationId xmlns:a16="http://schemas.microsoft.com/office/drawing/2014/main" id="{8E47FB42-96EC-4E5C-9ADE-F623989DAFE2}"/>
                </a:ext>
              </a:extLst>
            </p:cNvPr>
            <p:cNvGrpSpPr/>
            <p:nvPr/>
          </p:nvGrpSpPr>
          <p:grpSpPr>
            <a:xfrm rot="5400000">
              <a:off x="6824076" y="2318229"/>
              <a:ext cx="1539560" cy="171967"/>
              <a:chOff x="7746380" y="2949426"/>
              <a:chExt cx="2188691" cy="244475"/>
            </a:xfrm>
          </p:grpSpPr>
          <p:pic>
            <p:nvPicPr>
              <p:cNvPr id="612" name="Picture 14">
                <a:extLst>
                  <a:ext uri="{FF2B5EF4-FFF2-40B4-BE49-F238E27FC236}">
                    <a16:creationId xmlns:a16="http://schemas.microsoft.com/office/drawing/2014/main" id="{03866B5D-8684-458A-B42E-0EE7D15ABD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15">
                <a:extLst>
                  <a:ext uri="{FF2B5EF4-FFF2-40B4-BE49-F238E27FC236}">
                    <a16:creationId xmlns:a16="http://schemas.microsoft.com/office/drawing/2014/main" id="{D29F0474-26F5-43B4-B456-7880F56754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16">
                <a:extLst>
                  <a:ext uri="{FF2B5EF4-FFF2-40B4-BE49-F238E27FC236}">
                    <a16:creationId xmlns:a16="http://schemas.microsoft.com/office/drawing/2014/main" id="{0E8DC735-F02B-4CAE-B169-0248945335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17">
                <a:extLst>
                  <a:ext uri="{FF2B5EF4-FFF2-40B4-BE49-F238E27FC236}">
                    <a16:creationId xmlns:a16="http://schemas.microsoft.com/office/drawing/2014/main" id="{F259FB88-7E73-4FEC-8F1D-3DB3AFCB66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8">
                <a:extLst>
                  <a:ext uri="{FF2B5EF4-FFF2-40B4-BE49-F238E27FC236}">
                    <a16:creationId xmlns:a16="http://schemas.microsoft.com/office/drawing/2014/main" id="{7C26B613-2D98-426B-9D66-DD829E8F8A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9">
                <a:extLst>
                  <a:ext uri="{FF2B5EF4-FFF2-40B4-BE49-F238E27FC236}">
                    <a16:creationId xmlns:a16="http://schemas.microsoft.com/office/drawing/2014/main" id="{B2352167-C6E6-4CE6-B44F-5A04F55F31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20">
                <a:extLst>
                  <a:ext uri="{FF2B5EF4-FFF2-40B4-BE49-F238E27FC236}">
                    <a16:creationId xmlns:a16="http://schemas.microsoft.com/office/drawing/2014/main" id="{7756C071-1DCA-4C88-8B31-E7F85D982C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21">
                <a:extLst>
                  <a:ext uri="{FF2B5EF4-FFF2-40B4-BE49-F238E27FC236}">
                    <a16:creationId xmlns:a16="http://schemas.microsoft.com/office/drawing/2014/main" id="{01811607-D993-4D30-A419-5C8D436DD9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22">
                <a:extLst>
                  <a:ext uri="{FF2B5EF4-FFF2-40B4-BE49-F238E27FC236}">
                    <a16:creationId xmlns:a16="http://schemas.microsoft.com/office/drawing/2014/main" id="{8D368594-A244-4AE7-A558-3AB9A6DE4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3">
                <a:extLst>
                  <a:ext uri="{FF2B5EF4-FFF2-40B4-BE49-F238E27FC236}">
                    <a16:creationId xmlns:a16="http://schemas.microsoft.com/office/drawing/2014/main" id="{70B0F3C6-CB2D-4B3D-9ECE-7CAFA98F75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32" name="Group 631">
            <a:extLst>
              <a:ext uri="{FF2B5EF4-FFF2-40B4-BE49-F238E27FC236}">
                <a16:creationId xmlns:a16="http://schemas.microsoft.com/office/drawing/2014/main" id="{55A26F73-E3AF-47AC-B66F-C90A85CC549B}"/>
              </a:ext>
            </a:extLst>
          </p:cNvPr>
          <p:cNvGrpSpPr/>
          <p:nvPr/>
        </p:nvGrpSpPr>
        <p:grpSpPr>
          <a:xfrm>
            <a:off x="8172622" y="3360505"/>
            <a:ext cx="380738" cy="1540092"/>
            <a:chOff x="7299101" y="1634433"/>
            <a:chExt cx="380738" cy="1540092"/>
          </a:xfrm>
        </p:grpSpPr>
        <p:grpSp>
          <p:nvGrpSpPr>
            <p:cNvPr id="633" name="Group 56">
              <a:extLst>
                <a:ext uri="{FF2B5EF4-FFF2-40B4-BE49-F238E27FC236}">
                  <a16:creationId xmlns:a16="http://schemas.microsoft.com/office/drawing/2014/main" id="{F250AA6B-CCD2-4187-9071-AD65BD8EED89}"/>
                </a:ext>
              </a:extLst>
            </p:cNvPr>
            <p:cNvGrpSpPr/>
            <p:nvPr/>
          </p:nvGrpSpPr>
          <p:grpSpPr>
            <a:xfrm rot="5400000">
              <a:off x="6615305" y="2318761"/>
              <a:ext cx="1539560" cy="171967"/>
              <a:chOff x="7746380" y="2949426"/>
              <a:chExt cx="2188691" cy="244475"/>
            </a:xfrm>
          </p:grpSpPr>
          <p:pic>
            <p:nvPicPr>
              <p:cNvPr id="645" name="Picture 14">
                <a:extLst>
                  <a:ext uri="{FF2B5EF4-FFF2-40B4-BE49-F238E27FC236}">
                    <a16:creationId xmlns:a16="http://schemas.microsoft.com/office/drawing/2014/main" id="{F8585333-3FAB-4AF9-A832-5F790E9F3A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15">
                <a:extLst>
                  <a:ext uri="{FF2B5EF4-FFF2-40B4-BE49-F238E27FC236}">
                    <a16:creationId xmlns:a16="http://schemas.microsoft.com/office/drawing/2014/main" id="{34A717A2-E7F2-4C05-8544-4B41C98120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16">
                <a:extLst>
                  <a:ext uri="{FF2B5EF4-FFF2-40B4-BE49-F238E27FC236}">
                    <a16:creationId xmlns:a16="http://schemas.microsoft.com/office/drawing/2014/main" id="{2B55B32E-D4DB-4C8E-8D6C-2093ECC922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17">
                <a:extLst>
                  <a:ext uri="{FF2B5EF4-FFF2-40B4-BE49-F238E27FC236}">
                    <a16:creationId xmlns:a16="http://schemas.microsoft.com/office/drawing/2014/main" id="{A23F8ACA-CB9E-4599-AE12-4FDDFAE776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18">
                <a:extLst>
                  <a:ext uri="{FF2B5EF4-FFF2-40B4-BE49-F238E27FC236}">
                    <a16:creationId xmlns:a16="http://schemas.microsoft.com/office/drawing/2014/main" id="{B404AEBB-34A4-4BD4-8835-92E624E60C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19">
                <a:extLst>
                  <a:ext uri="{FF2B5EF4-FFF2-40B4-BE49-F238E27FC236}">
                    <a16:creationId xmlns:a16="http://schemas.microsoft.com/office/drawing/2014/main" id="{6AA2922D-42B0-4E72-A598-9E6C671527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20">
                <a:extLst>
                  <a:ext uri="{FF2B5EF4-FFF2-40B4-BE49-F238E27FC236}">
                    <a16:creationId xmlns:a16="http://schemas.microsoft.com/office/drawing/2014/main" id="{E3C97EBB-F784-465F-893C-84F7817419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21">
                <a:extLst>
                  <a:ext uri="{FF2B5EF4-FFF2-40B4-BE49-F238E27FC236}">
                    <a16:creationId xmlns:a16="http://schemas.microsoft.com/office/drawing/2014/main" id="{D8F46331-0BF8-4C86-91C5-5849D8FD13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22">
                <a:extLst>
                  <a:ext uri="{FF2B5EF4-FFF2-40B4-BE49-F238E27FC236}">
                    <a16:creationId xmlns:a16="http://schemas.microsoft.com/office/drawing/2014/main" id="{C0F8544C-271C-4504-86B3-87B6E7DDCA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23">
                <a:extLst>
                  <a:ext uri="{FF2B5EF4-FFF2-40B4-BE49-F238E27FC236}">
                    <a16:creationId xmlns:a16="http://schemas.microsoft.com/office/drawing/2014/main" id="{2E5B87CC-0B38-4754-B677-3597F80C22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34" name="Group 56">
              <a:extLst>
                <a:ext uri="{FF2B5EF4-FFF2-40B4-BE49-F238E27FC236}">
                  <a16:creationId xmlns:a16="http://schemas.microsoft.com/office/drawing/2014/main" id="{8F779FAE-0D30-40E7-9AD9-2295FAF72FC1}"/>
                </a:ext>
              </a:extLst>
            </p:cNvPr>
            <p:cNvGrpSpPr/>
            <p:nvPr/>
          </p:nvGrpSpPr>
          <p:grpSpPr>
            <a:xfrm rot="5400000">
              <a:off x="6824076" y="2318229"/>
              <a:ext cx="1539560" cy="171967"/>
              <a:chOff x="7746380" y="2949426"/>
              <a:chExt cx="2188691" cy="244475"/>
            </a:xfrm>
          </p:grpSpPr>
          <p:pic>
            <p:nvPicPr>
              <p:cNvPr id="635" name="Picture 14">
                <a:extLst>
                  <a:ext uri="{FF2B5EF4-FFF2-40B4-BE49-F238E27FC236}">
                    <a16:creationId xmlns:a16="http://schemas.microsoft.com/office/drawing/2014/main" id="{CD836C0C-E44C-485A-A0F4-18387F0CF1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5">
                <a:extLst>
                  <a:ext uri="{FF2B5EF4-FFF2-40B4-BE49-F238E27FC236}">
                    <a16:creationId xmlns:a16="http://schemas.microsoft.com/office/drawing/2014/main" id="{6906CFC2-8A1A-4456-A4DC-6D426A6563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6">
                <a:extLst>
                  <a:ext uri="{FF2B5EF4-FFF2-40B4-BE49-F238E27FC236}">
                    <a16:creationId xmlns:a16="http://schemas.microsoft.com/office/drawing/2014/main" id="{F1EA9109-55B2-467A-B065-F718B2E358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7">
                <a:extLst>
                  <a:ext uri="{FF2B5EF4-FFF2-40B4-BE49-F238E27FC236}">
                    <a16:creationId xmlns:a16="http://schemas.microsoft.com/office/drawing/2014/main" id="{4E51D82A-1A13-4549-B115-2891413348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8">
                <a:extLst>
                  <a:ext uri="{FF2B5EF4-FFF2-40B4-BE49-F238E27FC236}">
                    <a16:creationId xmlns:a16="http://schemas.microsoft.com/office/drawing/2014/main" id="{7A47C870-1280-46E4-BE8A-CEB76490C6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19">
                <a:extLst>
                  <a:ext uri="{FF2B5EF4-FFF2-40B4-BE49-F238E27FC236}">
                    <a16:creationId xmlns:a16="http://schemas.microsoft.com/office/drawing/2014/main" id="{603379EB-C916-4877-9747-6636E338BD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0">
                <a:extLst>
                  <a:ext uri="{FF2B5EF4-FFF2-40B4-BE49-F238E27FC236}">
                    <a16:creationId xmlns:a16="http://schemas.microsoft.com/office/drawing/2014/main" id="{B28AF7B9-455A-4FCA-A3F6-E1E3D807F7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21">
                <a:extLst>
                  <a:ext uri="{FF2B5EF4-FFF2-40B4-BE49-F238E27FC236}">
                    <a16:creationId xmlns:a16="http://schemas.microsoft.com/office/drawing/2014/main" id="{46522067-D8D0-46B7-A766-A79F8A6EEB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22">
                <a:extLst>
                  <a:ext uri="{FF2B5EF4-FFF2-40B4-BE49-F238E27FC236}">
                    <a16:creationId xmlns:a16="http://schemas.microsoft.com/office/drawing/2014/main" id="{1323CA96-9003-48A0-9CF6-DAE71F5BEB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23">
                <a:extLst>
                  <a:ext uri="{FF2B5EF4-FFF2-40B4-BE49-F238E27FC236}">
                    <a16:creationId xmlns:a16="http://schemas.microsoft.com/office/drawing/2014/main" id="{77C28890-D78A-415A-9C21-BB3EB1349F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55" name="Group 654">
            <a:extLst>
              <a:ext uri="{FF2B5EF4-FFF2-40B4-BE49-F238E27FC236}">
                <a16:creationId xmlns:a16="http://schemas.microsoft.com/office/drawing/2014/main" id="{17DCEBC6-AE41-449A-A9EC-87019DDBF329}"/>
              </a:ext>
            </a:extLst>
          </p:cNvPr>
          <p:cNvGrpSpPr/>
          <p:nvPr/>
        </p:nvGrpSpPr>
        <p:grpSpPr>
          <a:xfrm>
            <a:off x="8792873" y="3357743"/>
            <a:ext cx="380738" cy="1540092"/>
            <a:chOff x="7299101" y="1634433"/>
            <a:chExt cx="380738" cy="1540092"/>
          </a:xfrm>
        </p:grpSpPr>
        <p:grpSp>
          <p:nvGrpSpPr>
            <p:cNvPr id="656" name="Group 56">
              <a:extLst>
                <a:ext uri="{FF2B5EF4-FFF2-40B4-BE49-F238E27FC236}">
                  <a16:creationId xmlns:a16="http://schemas.microsoft.com/office/drawing/2014/main" id="{5E86BAD8-E699-4C02-9B97-A8A1E8B309D6}"/>
                </a:ext>
              </a:extLst>
            </p:cNvPr>
            <p:cNvGrpSpPr/>
            <p:nvPr/>
          </p:nvGrpSpPr>
          <p:grpSpPr>
            <a:xfrm rot="5400000">
              <a:off x="6615305" y="2318761"/>
              <a:ext cx="1539560" cy="171967"/>
              <a:chOff x="7746380" y="2949426"/>
              <a:chExt cx="2188691" cy="244475"/>
            </a:xfrm>
          </p:grpSpPr>
          <p:pic>
            <p:nvPicPr>
              <p:cNvPr id="668" name="Picture 14">
                <a:extLst>
                  <a:ext uri="{FF2B5EF4-FFF2-40B4-BE49-F238E27FC236}">
                    <a16:creationId xmlns:a16="http://schemas.microsoft.com/office/drawing/2014/main" id="{52C15572-2035-40AC-B53D-5C5035E459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15">
                <a:extLst>
                  <a:ext uri="{FF2B5EF4-FFF2-40B4-BE49-F238E27FC236}">
                    <a16:creationId xmlns:a16="http://schemas.microsoft.com/office/drawing/2014/main" id="{EE402DC8-6B1C-4141-A85B-1F1032D821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16">
                <a:extLst>
                  <a:ext uri="{FF2B5EF4-FFF2-40B4-BE49-F238E27FC236}">
                    <a16:creationId xmlns:a16="http://schemas.microsoft.com/office/drawing/2014/main" id="{8A802A82-62CA-48DE-834C-3D97CFCAA9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17">
                <a:extLst>
                  <a:ext uri="{FF2B5EF4-FFF2-40B4-BE49-F238E27FC236}">
                    <a16:creationId xmlns:a16="http://schemas.microsoft.com/office/drawing/2014/main" id="{517C9FC6-8C19-4A74-B5C8-29E0F75788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18">
                <a:extLst>
                  <a:ext uri="{FF2B5EF4-FFF2-40B4-BE49-F238E27FC236}">
                    <a16:creationId xmlns:a16="http://schemas.microsoft.com/office/drawing/2014/main" id="{B80747F5-A856-495D-B58A-480AE06856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19">
                <a:extLst>
                  <a:ext uri="{FF2B5EF4-FFF2-40B4-BE49-F238E27FC236}">
                    <a16:creationId xmlns:a16="http://schemas.microsoft.com/office/drawing/2014/main" id="{D4970B7A-7E6A-4E88-A7EC-3E5A9477C1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20">
                <a:extLst>
                  <a:ext uri="{FF2B5EF4-FFF2-40B4-BE49-F238E27FC236}">
                    <a16:creationId xmlns:a16="http://schemas.microsoft.com/office/drawing/2014/main" id="{45035F13-8425-4C86-963A-B93893058D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21">
                <a:extLst>
                  <a:ext uri="{FF2B5EF4-FFF2-40B4-BE49-F238E27FC236}">
                    <a16:creationId xmlns:a16="http://schemas.microsoft.com/office/drawing/2014/main" id="{3E1C0978-7781-4A5F-9F62-AFBCFCB9E2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22">
                <a:extLst>
                  <a:ext uri="{FF2B5EF4-FFF2-40B4-BE49-F238E27FC236}">
                    <a16:creationId xmlns:a16="http://schemas.microsoft.com/office/drawing/2014/main" id="{90A13546-28D6-44C0-A423-11A7DD9739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23">
                <a:extLst>
                  <a:ext uri="{FF2B5EF4-FFF2-40B4-BE49-F238E27FC236}">
                    <a16:creationId xmlns:a16="http://schemas.microsoft.com/office/drawing/2014/main" id="{FB607364-3B9F-4B7F-8C16-A2FD89D2A4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7" name="Group 56">
              <a:extLst>
                <a:ext uri="{FF2B5EF4-FFF2-40B4-BE49-F238E27FC236}">
                  <a16:creationId xmlns:a16="http://schemas.microsoft.com/office/drawing/2014/main" id="{5D420742-EC69-4333-B3A6-74760F3BAAFB}"/>
                </a:ext>
              </a:extLst>
            </p:cNvPr>
            <p:cNvGrpSpPr/>
            <p:nvPr/>
          </p:nvGrpSpPr>
          <p:grpSpPr>
            <a:xfrm rot="5400000">
              <a:off x="6824076" y="2318229"/>
              <a:ext cx="1539560" cy="171967"/>
              <a:chOff x="7746380" y="2949426"/>
              <a:chExt cx="2188691" cy="244475"/>
            </a:xfrm>
          </p:grpSpPr>
          <p:pic>
            <p:nvPicPr>
              <p:cNvPr id="658" name="Picture 14">
                <a:extLst>
                  <a:ext uri="{FF2B5EF4-FFF2-40B4-BE49-F238E27FC236}">
                    <a16:creationId xmlns:a16="http://schemas.microsoft.com/office/drawing/2014/main" id="{0A7CCA0B-65AF-4260-95C4-E6F339A754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5">
                <a:extLst>
                  <a:ext uri="{FF2B5EF4-FFF2-40B4-BE49-F238E27FC236}">
                    <a16:creationId xmlns:a16="http://schemas.microsoft.com/office/drawing/2014/main" id="{4AEDF2E8-4704-4FBA-9807-1262273DBB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6">
                <a:extLst>
                  <a:ext uri="{FF2B5EF4-FFF2-40B4-BE49-F238E27FC236}">
                    <a16:creationId xmlns:a16="http://schemas.microsoft.com/office/drawing/2014/main" id="{0919154E-43FD-45E0-9E15-38CEA92D9D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17">
                <a:extLst>
                  <a:ext uri="{FF2B5EF4-FFF2-40B4-BE49-F238E27FC236}">
                    <a16:creationId xmlns:a16="http://schemas.microsoft.com/office/drawing/2014/main" id="{7C23EF37-C77F-4832-9829-BA6DF3B555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18">
                <a:extLst>
                  <a:ext uri="{FF2B5EF4-FFF2-40B4-BE49-F238E27FC236}">
                    <a16:creationId xmlns:a16="http://schemas.microsoft.com/office/drawing/2014/main" id="{98E461A7-BAC3-4B34-B229-7B3C96F511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19">
                <a:extLst>
                  <a:ext uri="{FF2B5EF4-FFF2-40B4-BE49-F238E27FC236}">
                    <a16:creationId xmlns:a16="http://schemas.microsoft.com/office/drawing/2014/main" id="{0F60A7AA-AB6D-43F1-BFEC-DFC32121D2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20">
                <a:extLst>
                  <a:ext uri="{FF2B5EF4-FFF2-40B4-BE49-F238E27FC236}">
                    <a16:creationId xmlns:a16="http://schemas.microsoft.com/office/drawing/2014/main" id="{1A8CC124-9D08-44A6-BBF3-EDDB3B64B1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21">
                <a:extLst>
                  <a:ext uri="{FF2B5EF4-FFF2-40B4-BE49-F238E27FC236}">
                    <a16:creationId xmlns:a16="http://schemas.microsoft.com/office/drawing/2014/main" id="{6381CBCB-1082-459A-964C-AA670F60D7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22">
                <a:extLst>
                  <a:ext uri="{FF2B5EF4-FFF2-40B4-BE49-F238E27FC236}">
                    <a16:creationId xmlns:a16="http://schemas.microsoft.com/office/drawing/2014/main" id="{C31A08E0-5236-47E0-88AB-F8F72D47D1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23">
                <a:extLst>
                  <a:ext uri="{FF2B5EF4-FFF2-40B4-BE49-F238E27FC236}">
                    <a16:creationId xmlns:a16="http://schemas.microsoft.com/office/drawing/2014/main" id="{4BD60E9E-9C57-46A3-A7F8-0193201887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sp>
        <p:nvSpPr>
          <p:cNvPr id="701" name="Rectangle 700">
            <a:extLst>
              <a:ext uri="{FF2B5EF4-FFF2-40B4-BE49-F238E27FC236}">
                <a16:creationId xmlns:a16="http://schemas.microsoft.com/office/drawing/2014/main" id="{F6DD3D43-F402-4536-BF0B-A5151A49D732}"/>
              </a:ext>
            </a:extLst>
          </p:cNvPr>
          <p:cNvSpPr/>
          <p:nvPr/>
        </p:nvSpPr>
        <p:spPr>
          <a:xfrm>
            <a:off x="8013343" y="437419"/>
            <a:ext cx="986167" cy="104150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168" b="1" dirty="0">
                <a:solidFill>
                  <a:srgbClr val="002060"/>
                </a:solidFill>
                <a:latin typeface="Calibri" panose="020F0502020204030204" pitchFamily="34" charset="0"/>
              </a:rPr>
              <a:t>20</a:t>
            </a:r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702" name="Rectangle 701">
            <a:extLst>
              <a:ext uri="{FF2B5EF4-FFF2-40B4-BE49-F238E27FC236}">
                <a16:creationId xmlns:a16="http://schemas.microsoft.com/office/drawing/2014/main" id="{6F32935D-858B-4E3F-95CC-137E0C877364}"/>
              </a:ext>
            </a:extLst>
          </p:cNvPr>
          <p:cNvSpPr/>
          <p:nvPr/>
        </p:nvSpPr>
        <p:spPr>
          <a:xfrm>
            <a:off x="10410352" y="447916"/>
            <a:ext cx="585417" cy="104150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168" b="1" dirty="0">
                <a:solidFill>
                  <a:srgbClr val="002060"/>
                </a:solidFill>
                <a:latin typeface="Calibri" panose="020F0502020204030204" pitchFamily="34" charset="0"/>
              </a:rPr>
              <a:t>3</a:t>
            </a:r>
            <a:endParaRPr lang="en-GB" sz="1682" dirty="0">
              <a:latin typeface="Calibri" panose="020F0502020204030204" pitchFamily="34" charset="0"/>
            </a:endParaRPr>
          </a:p>
        </p:txBody>
      </p:sp>
      <p:grpSp>
        <p:nvGrpSpPr>
          <p:cNvPr id="703" name="Group 702">
            <a:extLst>
              <a:ext uri="{FF2B5EF4-FFF2-40B4-BE49-F238E27FC236}">
                <a16:creationId xmlns:a16="http://schemas.microsoft.com/office/drawing/2014/main" id="{7A202D90-01C0-4995-BB2E-88B26C0CEC55}"/>
              </a:ext>
            </a:extLst>
          </p:cNvPr>
          <p:cNvGrpSpPr/>
          <p:nvPr/>
        </p:nvGrpSpPr>
        <p:grpSpPr>
          <a:xfrm rot="5400000">
            <a:off x="9730115" y="3813935"/>
            <a:ext cx="1079323" cy="174822"/>
            <a:chOff x="7732816" y="5529580"/>
            <a:chExt cx="1079323" cy="174822"/>
          </a:xfrm>
        </p:grpSpPr>
        <p:pic>
          <p:nvPicPr>
            <p:cNvPr id="704" name="Picture 703">
              <a:extLst>
                <a:ext uri="{FF2B5EF4-FFF2-40B4-BE49-F238E27FC236}">
                  <a16:creationId xmlns:a16="http://schemas.microsoft.com/office/drawing/2014/main" id="{D32AB11D-C4D6-4F97-8F0B-02CECC08DB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5" name="Picture 704">
              <a:extLst>
                <a:ext uri="{FF2B5EF4-FFF2-40B4-BE49-F238E27FC236}">
                  <a16:creationId xmlns:a16="http://schemas.microsoft.com/office/drawing/2014/main" id="{A1D8BE1C-4C52-4419-97C9-D801D4FE8A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6" name="Picture 705">
              <a:extLst>
                <a:ext uri="{FF2B5EF4-FFF2-40B4-BE49-F238E27FC236}">
                  <a16:creationId xmlns:a16="http://schemas.microsoft.com/office/drawing/2014/main" id="{8D234E68-E1EC-41D1-B9D6-C1069BC0EC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07" name="Group 706">
            <a:extLst>
              <a:ext uri="{FF2B5EF4-FFF2-40B4-BE49-F238E27FC236}">
                <a16:creationId xmlns:a16="http://schemas.microsoft.com/office/drawing/2014/main" id="{F68B7D4F-5C3A-4384-B9F0-FA5B602B0314}"/>
              </a:ext>
            </a:extLst>
          </p:cNvPr>
          <p:cNvGrpSpPr/>
          <p:nvPr/>
        </p:nvGrpSpPr>
        <p:grpSpPr>
          <a:xfrm rot="5400000">
            <a:off x="10183499" y="3810228"/>
            <a:ext cx="1079323" cy="174822"/>
            <a:chOff x="7732816" y="5529580"/>
            <a:chExt cx="1079323" cy="174822"/>
          </a:xfrm>
        </p:grpSpPr>
        <p:pic>
          <p:nvPicPr>
            <p:cNvPr id="708" name="Picture 707">
              <a:extLst>
                <a:ext uri="{FF2B5EF4-FFF2-40B4-BE49-F238E27FC236}">
                  <a16:creationId xmlns:a16="http://schemas.microsoft.com/office/drawing/2014/main" id="{892DCA62-B960-4C0A-A9E7-E0C8FE76F0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9" name="Picture 708">
              <a:extLst>
                <a:ext uri="{FF2B5EF4-FFF2-40B4-BE49-F238E27FC236}">
                  <a16:creationId xmlns:a16="http://schemas.microsoft.com/office/drawing/2014/main" id="{AE65C2D2-8EEB-492A-AB8B-E58CBFDD34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0" name="Picture 709">
              <a:extLst>
                <a:ext uri="{FF2B5EF4-FFF2-40B4-BE49-F238E27FC236}">
                  <a16:creationId xmlns:a16="http://schemas.microsoft.com/office/drawing/2014/main" id="{D6D92B06-D778-4FD4-AD49-373E46F4F7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11" name="Group 710">
            <a:extLst>
              <a:ext uri="{FF2B5EF4-FFF2-40B4-BE49-F238E27FC236}">
                <a16:creationId xmlns:a16="http://schemas.microsoft.com/office/drawing/2014/main" id="{433554FD-F964-41EF-B7C4-0B8EE1A8017F}"/>
              </a:ext>
            </a:extLst>
          </p:cNvPr>
          <p:cNvGrpSpPr/>
          <p:nvPr/>
        </p:nvGrpSpPr>
        <p:grpSpPr>
          <a:xfrm rot="5400000">
            <a:off x="10660750" y="3809842"/>
            <a:ext cx="1079323" cy="174822"/>
            <a:chOff x="7732816" y="5529580"/>
            <a:chExt cx="1079323" cy="174822"/>
          </a:xfrm>
        </p:grpSpPr>
        <p:pic>
          <p:nvPicPr>
            <p:cNvPr id="712" name="Picture 711">
              <a:extLst>
                <a:ext uri="{FF2B5EF4-FFF2-40B4-BE49-F238E27FC236}">
                  <a16:creationId xmlns:a16="http://schemas.microsoft.com/office/drawing/2014/main" id="{80801DB0-6C86-41BE-AD9C-F5BCD85875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3" name="Picture 712">
              <a:extLst>
                <a:ext uri="{FF2B5EF4-FFF2-40B4-BE49-F238E27FC236}">
                  <a16:creationId xmlns:a16="http://schemas.microsoft.com/office/drawing/2014/main" id="{1BC7ADD7-3A3A-4815-8893-93F387A784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4" name="Picture 713">
              <a:extLst>
                <a:ext uri="{FF2B5EF4-FFF2-40B4-BE49-F238E27FC236}">
                  <a16:creationId xmlns:a16="http://schemas.microsoft.com/office/drawing/2014/main" id="{24B03E36-A110-447C-AA22-F5D7905F64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10159685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7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7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7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" name="Group 132">
            <a:extLst>
              <a:ext uri="{FF2B5EF4-FFF2-40B4-BE49-F238E27FC236}">
                <a16:creationId xmlns:a16="http://schemas.microsoft.com/office/drawing/2014/main" id="{059EB629-0F8C-4747-A69B-1046CD86F0A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601FCE1E-6848-4D31-A057-85AB71E6981A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9ED72725-F44A-4D5D-99BB-5CC5CB432D7E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7AD50790-13E9-43BC-9D68-3913D2AABD88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2F3833F7-214F-4D24-80F7-A811D8C3B01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68D8EB13-18DD-41B2-9BB3-E8A0A9595670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1FE9CFEE-4D4B-45D5-B362-2C62ABA3DE4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9F839CA0-6925-486B-9ECD-425391AD87E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2295B39A-66B6-4419-9192-D25D6BE58D0E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59546CB4-C67C-4CB9-AD99-6A590D9E0465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FA6D0701-05C9-4959-AECE-B3EBB37AE29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391AA4A2-8D24-43C0-AD9D-D18C8D4967D6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EDE67EF-58D0-48AA-A6DB-725C7408424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D96778BD-EF45-4E6C-8EF2-2622E259D984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44F0CA1E-9380-4657-B0C5-C3045F9D228F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3FC4B2A1-3ECE-4BAD-B4E1-637AB490AB3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906B5D3E-ED4D-4D7A-BABB-42ABBE2C45C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5A5188DD-1AA4-40FB-BC97-8F781A8FA92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1AC019E3-8A01-4BCA-A09D-3D99F1C19FE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722FC82A-9D3E-4B1F-A13C-239CF2DD368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927ABBA4-7539-4D7D-AAA2-BA493798125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C06B0EFF-2326-4BCB-8DFE-8272DDE0813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2FFD3CF-24A2-45D0-92D9-9B4A5C6BA846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FC843C4A-A0EC-4E19-8F6B-D937BDE008BC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8AA61E1D-D9A8-47B5-852B-46F373FD4D36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DBC019F3-0278-4CAF-A59F-6892506EC220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19D05B75-1944-41E2-A60E-D164D4CD5705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A6AB2265-FCD6-4FF4-9AC7-6B912347FEF8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D5AD5577-7177-494E-968E-D08113C955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7CE38F3-039C-4EFA-A71F-C95BF6CA25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08B1CF9A-671C-4CEA-A74A-065C5CE5DE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9C37276B-AC8C-49D6-935B-E66F4771B8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671E69B7-E619-46ED-89C3-6AF2CBC4E07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163AE6D3-B6B6-4349-AA69-9AC5139A9E5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8BB88DF7-BCB1-4343-9596-983C4B277D2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F8AAAA99-3739-4E99-815B-928F87B1397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127C3C5F-339C-47A8-BF7F-BBA794BFB4F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E977EC35-72F6-40D8-9205-66E0423AFF4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C4115E42-850A-41FC-AD94-5A1A86F741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9DB61A10-D9D1-4397-A29E-99FB68C7030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88AD7BF7-BBD8-4DF4-9780-2E466E8A09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8201014C-810B-4FF3-A257-733D68909A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2E6B7DC2-A3B4-4B3E-96A9-CB66CF0C549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D8351249-7789-4844-B1E2-F87621EAD50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3" name="Rectangle 202">
            <a:extLst>
              <a:ext uri="{FF2B5EF4-FFF2-40B4-BE49-F238E27FC236}">
                <a16:creationId xmlns:a16="http://schemas.microsoft.com/office/drawing/2014/main" id="{EBADFC25-6819-49EC-BF20-D969629D8378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9E8C0A4F-30BA-431D-85A6-D100E5CABF62}"/>
              </a:ext>
            </a:extLst>
          </p:cNvPr>
          <p:cNvGrpSpPr/>
          <p:nvPr/>
        </p:nvGrpSpPr>
        <p:grpSpPr>
          <a:xfrm>
            <a:off x="307162" y="289069"/>
            <a:ext cx="3045810" cy="817087"/>
            <a:chOff x="255525" y="372323"/>
            <a:chExt cx="2577775" cy="1134018"/>
          </a:xfrm>
        </p:grpSpPr>
        <p:sp>
          <p:nvSpPr>
            <p:cNvPr id="223" name="Rectangle: Rounded Corners 222">
              <a:extLst>
                <a:ext uri="{FF2B5EF4-FFF2-40B4-BE49-F238E27FC236}">
                  <a16:creationId xmlns:a16="http://schemas.microsoft.com/office/drawing/2014/main" id="{6F0F2404-EE72-4D5B-A887-BFF5E547ED72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AB3FC516-D7CA-4EE2-A6BB-37D545C97747}"/>
                </a:ext>
              </a:extLst>
            </p:cNvPr>
            <p:cNvSpPr txBox="1"/>
            <p:nvPr/>
          </p:nvSpPr>
          <p:spPr>
            <a:xfrm>
              <a:off x="308455" y="485388"/>
              <a:ext cx="146684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23 x 7 = </a:t>
              </a:r>
            </a:p>
          </p:txBody>
        </p:sp>
      </p:grpSp>
      <p:sp>
        <p:nvSpPr>
          <p:cNvPr id="225" name="Rectangle 224">
            <a:extLst>
              <a:ext uri="{FF2B5EF4-FFF2-40B4-BE49-F238E27FC236}">
                <a16:creationId xmlns:a16="http://schemas.microsoft.com/office/drawing/2014/main" id="{C6226907-963D-4416-A33B-536F00E46C3D}"/>
              </a:ext>
            </a:extLst>
          </p:cNvPr>
          <p:cNvSpPr/>
          <p:nvPr/>
        </p:nvSpPr>
        <p:spPr>
          <a:xfrm>
            <a:off x="2045642" y="412083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6" name="Rectangle 225">
            <a:extLst>
              <a:ext uri="{FF2B5EF4-FFF2-40B4-BE49-F238E27FC236}">
                <a16:creationId xmlns:a16="http://schemas.microsoft.com/office/drawing/2014/main" id="{1EA7FD3A-B74E-4125-9DE6-3BA1EB621F71}"/>
              </a:ext>
            </a:extLst>
          </p:cNvPr>
          <p:cNvSpPr/>
          <p:nvPr/>
        </p:nvSpPr>
        <p:spPr>
          <a:xfrm>
            <a:off x="2077803" y="378417"/>
            <a:ext cx="1107996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161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69D6C92-88BD-4BFE-A1D3-67B7DEAEA489}"/>
              </a:ext>
            </a:extLst>
          </p:cNvPr>
          <p:cNvGrpSpPr/>
          <p:nvPr/>
        </p:nvGrpSpPr>
        <p:grpSpPr>
          <a:xfrm>
            <a:off x="615213" y="1977860"/>
            <a:ext cx="4620840" cy="179399"/>
            <a:chOff x="615213" y="1977860"/>
            <a:chExt cx="4620840" cy="179399"/>
          </a:xfrm>
        </p:grpSpPr>
        <p:grpSp>
          <p:nvGrpSpPr>
            <p:cNvPr id="326" name="Group 56">
              <a:extLst>
                <a:ext uri="{FF2B5EF4-FFF2-40B4-BE49-F238E27FC236}">
                  <a16:creationId xmlns:a16="http://schemas.microsoft.com/office/drawing/2014/main" id="{B09358DC-CD5A-469F-8FD4-4E5702A99B40}"/>
                </a:ext>
              </a:extLst>
            </p:cNvPr>
            <p:cNvGrpSpPr/>
            <p:nvPr/>
          </p:nvGrpSpPr>
          <p:grpSpPr>
            <a:xfrm>
              <a:off x="615213" y="1977860"/>
              <a:ext cx="1539560" cy="171967"/>
              <a:chOff x="7746380" y="2949426"/>
              <a:chExt cx="2188691" cy="244475"/>
            </a:xfrm>
          </p:grpSpPr>
          <p:pic>
            <p:nvPicPr>
              <p:cNvPr id="327" name="Picture 14">
                <a:extLst>
                  <a:ext uri="{FF2B5EF4-FFF2-40B4-BE49-F238E27FC236}">
                    <a16:creationId xmlns:a16="http://schemas.microsoft.com/office/drawing/2014/main" id="{BA1D15A4-01E6-4C3B-A766-CA24D68674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15">
                <a:extLst>
                  <a:ext uri="{FF2B5EF4-FFF2-40B4-BE49-F238E27FC236}">
                    <a16:creationId xmlns:a16="http://schemas.microsoft.com/office/drawing/2014/main" id="{175A16DD-4A05-42E0-AB8B-D992812450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16">
                <a:extLst>
                  <a:ext uri="{FF2B5EF4-FFF2-40B4-BE49-F238E27FC236}">
                    <a16:creationId xmlns:a16="http://schemas.microsoft.com/office/drawing/2014/main" id="{9FBFDFBB-5EF7-4F88-83E1-AE6C741777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17">
                <a:extLst>
                  <a:ext uri="{FF2B5EF4-FFF2-40B4-BE49-F238E27FC236}">
                    <a16:creationId xmlns:a16="http://schemas.microsoft.com/office/drawing/2014/main" id="{374ADA78-CD7B-42C7-99FB-2A6C8EB349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18">
                <a:extLst>
                  <a:ext uri="{FF2B5EF4-FFF2-40B4-BE49-F238E27FC236}">
                    <a16:creationId xmlns:a16="http://schemas.microsoft.com/office/drawing/2014/main" id="{53D2CF5D-40D2-4A82-A51F-37A1FF0FE4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9">
                <a:extLst>
                  <a:ext uri="{FF2B5EF4-FFF2-40B4-BE49-F238E27FC236}">
                    <a16:creationId xmlns:a16="http://schemas.microsoft.com/office/drawing/2014/main" id="{40B6D82E-8903-48DF-B491-AD95E5C9B0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20">
                <a:extLst>
                  <a:ext uri="{FF2B5EF4-FFF2-40B4-BE49-F238E27FC236}">
                    <a16:creationId xmlns:a16="http://schemas.microsoft.com/office/drawing/2014/main" id="{7F153E50-95E7-4AE7-8C3A-E95A744D64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21">
                <a:extLst>
                  <a:ext uri="{FF2B5EF4-FFF2-40B4-BE49-F238E27FC236}">
                    <a16:creationId xmlns:a16="http://schemas.microsoft.com/office/drawing/2014/main" id="{7E55C7C8-5A81-4EA1-9712-BA65748AE7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22">
                <a:extLst>
                  <a:ext uri="{FF2B5EF4-FFF2-40B4-BE49-F238E27FC236}">
                    <a16:creationId xmlns:a16="http://schemas.microsoft.com/office/drawing/2014/main" id="{1959C315-5933-47C2-AB92-2E105C64BE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23">
                <a:extLst>
                  <a:ext uri="{FF2B5EF4-FFF2-40B4-BE49-F238E27FC236}">
                    <a16:creationId xmlns:a16="http://schemas.microsoft.com/office/drawing/2014/main" id="{8FC889CD-4789-4D27-B8AF-B5C3AC0C66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7" name="Group 56">
              <a:extLst>
                <a:ext uri="{FF2B5EF4-FFF2-40B4-BE49-F238E27FC236}">
                  <a16:creationId xmlns:a16="http://schemas.microsoft.com/office/drawing/2014/main" id="{B0A3835F-2DFA-4817-9A62-F6BA12B2EB24}"/>
                </a:ext>
              </a:extLst>
            </p:cNvPr>
            <p:cNvGrpSpPr/>
            <p:nvPr/>
          </p:nvGrpSpPr>
          <p:grpSpPr>
            <a:xfrm>
              <a:off x="2370966" y="1982250"/>
              <a:ext cx="1539560" cy="171967"/>
              <a:chOff x="7746380" y="2949426"/>
              <a:chExt cx="2188691" cy="244475"/>
            </a:xfrm>
          </p:grpSpPr>
          <p:pic>
            <p:nvPicPr>
              <p:cNvPr id="338" name="Picture 14">
                <a:extLst>
                  <a:ext uri="{FF2B5EF4-FFF2-40B4-BE49-F238E27FC236}">
                    <a16:creationId xmlns:a16="http://schemas.microsoft.com/office/drawing/2014/main" id="{B293CBDB-411D-426A-8DFA-38A8A247D4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15">
                <a:extLst>
                  <a:ext uri="{FF2B5EF4-FFF2-40B4-BE49-F238E27FC236}">
                    <a16:creationId xmlns:a16="http://schemas.microsoft.com/office/drawing/2014/main" id="{DBE7DEA6-D321-4F7C-9225-569810B6E3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16">
                <a:extLst>
                  <a:ext uri="{FF2B5EF4-FFF2-40B4-BE49-F238E27FC236}">
                    <a16:creationId xmlns:a16="http://schemas.microsoft.com/office/drawing/2014/main" id="{C4CEB03B-EC1E-4A90-81F6-4083DCDE4E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17">
                <a:extLst>
                  <a:ext uri="{FF2B5EF4-FFF2-40B4-BE49-F238E27FC236}">
                    <a16:creationId xmlns:a16="http://schemas.microsoft.com/office/drawing/2014/main" id="{341387C2-CEDA-4945-9A5E-02A9BF8D4B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8">
                <a:extLst>
                  <a:ext uri="{FF2B5EF4-FFF2-40B4-BE49-F238E27FC236}">
                    <a16:creationId xmlns:a16="http://schemas.microsoft.com/office/drawing/2014/main" id="{9E8D4E7D-1EBF-410D-BC43-58AF1E7008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9">
                <a:extLst>
                  <a:ext uri="{FF2B5EF4-FFF2-40B4-BE49-F238E27FC236}">
                    <a16:creationId xmlns:a16="http://schemas.microsoft.com/office/drawing/2014/main" id="{1673EDF5-C007-4638-99B2-8B25F2DE44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20">
                <a:extLst>
                  <a:ext uri="{FF2B5EF4-FFF2-40B4-BE49-F238E27FC236}">
                    <a16:creationId xmlns:a16="http://schemas.microsoft.com/office/drawing/2014/main" id="{0B5CB33F-EF5D-40A7-BE00-1AA9DD324F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21">
                <a:extLst>
                  <a:ext uri="{FF2B5EF4-FFF2-40B4-BE49-F238E27FC236}">
                    <a16:creationId xmlns:a16="http://schemas.microsoft.com/office/drawing/2014/main" id="{B814101D-C22B-40B5-83D9-14AC047EBD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22">
                <a:extLst>
                  <a:ext uri="{FF2B5EF4-FFF2-40B4-BE49-F238E27FC236}">
                    <a16:creationId xmlns:a16="http://schemas.microsoft.com/office/drawing/2014/main" id="{EDFECBDB-96DD-4FBD-9A2B-572A0BEA1F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23">
                <a:extLst>
                  <a:ext uri="{FF2B5EF4-FFF2-40B4-BE49-F238E27FC236}">
                    <a16:creationId xmlns:a16="http://schemas.microsoft.com/office/drawing/2014/main" id="{BD2EEBE1-8AE0-4432-AC64-93708DB3FF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574" name="Picture 573">
              <a:extLst>
                <a:ext uri="{FF2B5EF4-FFF2-40B4-BE49-F238E27FC236}">
                  <a16:creationId xmlns:a16="http://schemas.microsoft.com/office/drawing/2014/main" id="{713D9E76-A665-4717-8F73-64033BE213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172700" y="198243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5" name="Picture 574">
              <a:extLst>
                <a:ext uri="{FF2B5EF4-FFF2-40B4-BE49-F238E27FC236}">
                  <a16:creationId xmlns:a16="http://schemas.microsoft.com/office/drawing/2014/main" id="{AF533872-3BD2-49B9-ACB0-6C23E1E0A0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619099" y="198299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6" name="Picture 575">
              <a:extLst>
                <a:ext uri="{FF2B5EF4-FFF2-40B4-BE49-F238E27FC236}">
                  <a16:creationId xmlns:a16="http://schemas.microsoft.com/office/drawing/2014/main" id="{12526A43-0F19-4977-A057-450D06479F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064273" y="1985479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65349BE8-C3A5-4CBE-8483-CD75CC468B49}"/>
              </a:ext>
            </a:extLst>
          </p:cNvPr>
          <p:cNvGrpSpPr/>
          <p:nvPr/>
        </p:nvGrpSpPr>
        <p:grpSpPr>
          <a:xfrm>
            <a:off x="612452" y="2422513"/>
            <a:ext cx="4620840" cy="179399"/>
            <a:chOff x="615213" y="1977860"/>
            <a:chExt cx="4620840" cy="179399"/>
          </a:xfrm>
        </p:grpSpPr>
        <p:grpSp>
          <p:nvGrpSpPr>
            <p:cNvPr id="308" name="Group 56">
              <a:extLst>
                <a:ext uri="{FF2B5EF4-FFF2-40B4-BE49-F238E27FC236}">
                  <a16:creationId xmlns:a16="http://schemas.microsoft.com/office/drawing/2014/main" id="{4E786D4F-839D-488E-967C-A18F1A180149}"/>
                </a:ext>
              </a:extLst>
            </p:cNvPr>
            <p:cNvGrpSpPr/>
            <p:nvPr/>
          </p:nvGrpSpPr>
          <p:grpSpPr>
            <a:xfrm>
              <a:off x="615213" y="1977860"/>
              <a:ext cx="1539560" cy="171967"/>
              <a:chOff x="7746380" y="2949426"/>
              <a:chExt cx="2188691" cy="244475"/>
            </a:xfrm>
          </p:grpSpPr>
          <p:pic>
            <p:nvPicPr>
              <p:cNvPr id="323" name="Picture 14">
                <a:extLst>
                  <a:ext uri="{FF2B5EF4-FFF2-40B4-BE49-F238E27FC236}">
                    <a16:creationId xmlns:a16="http://schemas.microsoft.com/office/drawing/2014/main" id="{307AE49F-6EC8-4FA3-B285-D90D95D94F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5">
                <a:extLst>
                  <a:ext uri="{FF2B5EF4-FFF2-40B4-BE49-F238E27FC236}">
                    <a16:creationId xmlns:a16="http://schemas.microsoft.com/office/drawing/2014/main" id="{A4219A80-0A69-4CD0-B180-76793C83F5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6">
                <a:extLst>
                  <a:ext uri="{FF2B5EF4-FFF2-40B4-BE49-F238E27FC236}">
                    <a16:creationId xmlns:a16="http://schemas.microsoft.com/office/drawing/2014/main" id="{33022513-AE99-4399-832D-72C702A9E9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17">
                <a:extLst>
                  <a:ext uri="{FF2B5EF4-FFF2-40B4-BE49-F238E27FC236}">
                    <a16:creationId xmlns:a16="http://schemas.microsoft.com/office/drawing/2014/main" id="{0F70DEDA-2FF9-424F-A68C-10524C4F30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8">
                <a:extLst>
                  <a:ext uri="{FF2B5EF4-FFF2-40B4-BE49-F238E27FC236}">
                    <a16:creationId xmlns:a16="http://schemas.microsoft.com/office/drawing/2014/main" id="{223F4152-43DE-4CC4-9034-90E56A2BA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9">
                <a:extLst>
                  <a:ext uri="{FF2B5EF4-FFF2-40B4-BE49-F238E27FC236}">
                    <a16:creationId xmlns:a16="http://schemas.microsoft.com/office/drawing/2014/main" id="{770990E2-A382-45AA-A09D-CFF524C759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20">
                <a:extLst>
                  <a:ext uri="{FF2B5EF4-FFF2-40B4-BE49-F238E27FC236}">
                    <a16:creationId xmlns:a16="http://schemas.microsoft.com/office/drawing/2014/main" id="{F496D35C-525B-44CB-A600-CB20034CF7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21">
                <a:extLst>
                  <a:ext uri="{FF2B5EF4-FFF2-40B4-BE49-F238E27FC236}">
                    <a16:creationId xmlns:a16="http://schemas.microsoft.com/office/drawing/2014/main" id="{B8A7D3C0-E504-4FA0-8CD1-95C40D0D9C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22">
                <a:extLst>
                  <a:ext uri="{FF2B5EF4-FFF2-40B4-BE49-F238E27FC236}">
                    <a16:creationId xmlns:a16="http://schemas.microsoft.com/office/drawing/2014/main" id="{FECA21FD-71BC-4F9C-B7D5-1847BE8BAF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23">
                <a:extLst>
                  <a:ext uri="{FF2B5EF4-FFF2-40B4-BE49-F238E27FC236}">
                    <a16:creationId xmlns:a16="http://schemas.microsoft.com/office/drawing/2014/main" id="{203FCDCE-C98B-4A9B-BDBD-CF1E182478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09" name="Group 56">
              <a:extLst>
                <a:ext uri="{FF2B5EF4-FFF2-40B4-BE49-F238E27FC236}">
                  <a16:creationId xmlns:a16="http://schemas.microsoft.com/office/drawing/2014/main" id="{9B084C46-1306-4595-A53A-D82A0F0F1855}"/>
                </a:ext>
              </a:extLst>
            </p:cNvPr>
            <p:cNvGrpSpPr/>
            <p:nvPr/>
          </p:nvGrpSpPr>
          <p:grpSpPr>
            <a:xfrm>
              <a:off x="2370966" y="1982250"/>
              <a:ext cx="1539560" cy="171967"/>
              <a:chOff x="7746380" y="2949426"/>
              <a:chExt cx="2188691" cy="244475"/>
            </a:xfrm>
          </p:grpSpPr>
          <p:pic>
            <p:nvPicPr>
              <p:cNvPr id="313" name="Picture 14">
                <a:extLst>
                  <a:ext uri="{FF2B5EF4-FFF2-40B4-BE49-F238E27FC236}">
                    <a16:creationId xmlns:a16="http://schemas.microsoft.com/office/drawing/2014/main" id="{19CB606B-9541-4623-9C21-9A8E1DA28F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5">
                <a:extLst>
                  <a:ext uri="{FF2B5EF4-FFF2-40B4-BE49-F238E27FC236}">
                    <a16:creationId xmlns:a16="http://schemas.microsoft.com/office/drawing/2014/main" id="{468F45A9-F245-4C89-8EEA-8C854EB928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6">
                <a:extLst>
                  <a:ext uri="{FF2B5EF4-FFF2-40B4-BE49-F238E27FC236}">
                    <a16:creationId xmlns:a16="http://schemas.microsoft.com/office/drawing/2014/main" id="{B98BD90F-913F-4FAE-8FAD-E7ABE3D668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17">
                <a:extLst>
                  <a:ext uri="{FF2B5EF4-FFF2-40B4-BE49-F238E27FC236}">
                    <a16:creationId xmlns:a16="http://schemas.microsoft.com/office/drawing/2014/main" id="{DD3E1489-C4B4-4F47-8815-5F03285FFB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18">
                <a:extLst>
                  <a:ext uri="{FF2B5EF4-FFF2-40B4-BE49-F238E27FC236}">
                    <a16:creationId xmlns:a16="http://schemas.microsoft.com/office/drawing/2014/main" id="{3F781FE2-8CF4-41DF-AA30-744CED3431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19">
                <a:extLst>
                  <a:ext uri="{FF2B5EF4-FFF2-40B4-BE49-F238E27FC236}">
                    <a16:creationId xmlns:a16="http://schemas.microsoft.com/office/drawing/2014/main" id="{373A7802-5EF6-4D81-B1A1-B979E570F1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20">
                <a:extLst>
                  <a:ext uri="{FF2B5EF4-FFF2-40B4-BE49-F238E27FC236}">
                    <a16:creationId xmlns:a16="http://schemas.microsoft.com/office/drawing/2014/main" id="{2FE0A887-E4FB-40A4-8711-48AF13A8E4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21">
                <a:extLst>
                  <a:ext uri="{FF2B5EF4-FFF2-40B4-BE49-F238E27FC236}">
                    <a16:creationId xmlns:a16="http://schemas.microsoft.com/office/drawing/2014/main" id="{991504E4-0EE3-4190-BD91-18D0071C4C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22">
                <a:extLst>
                  <a:ext uri="{FF2B5EF4-FFF2-40B4-BE49-F238E27FC236}">
                    <a16:creationId xmlns:a16="http://schemas.microsoft.com/office/drawing/2014/main" id="{6D28599D-A629-4A63-8F04-673D1CC9BB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23">
                <a:extLst>
                  <a:ext uri="{FF2B5EF4-FFF2-40B4-BE49-F238E27FC236}">
                    <a16:creationId xmlns:a16="http://schemas.microsoft.com/office/drawing/2014/main" id="{34618097-ABDB-4623-9E6A-1F78560F3C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10" name="Picture 309">
              <a:extLst>
                <a:ext uri="{FF2B5EF4-FFF2-40B4-BE49-F238E27FC236}">
                  <a16:creationId xmlns:a16="http://schemas.microsoft.com/office/drawing/2014/main" id="{01128910-1883-4C0F-9BEC-FFCB03AB5E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172700" y="198243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1" name="Picture 310">
              <a:extLst>
                <a:ext uri="{FF2B5EF4-FFF2-40B4-BE49-F238E27FC236}">
                  <a16:creationId xmlns:a16="http://schemas.microsoft.com/office/drawing/2014/main" id="{25376037-95B3-4BAD-BAB8-98E6127701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619099" y="198299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2" name="Picture 311">
              <a:extLst>
                <a:ext uri="{FF2B5EF4-FFF2-40B4-BE49-F238E27FC236}">
                  <a16:creationId xmlns:a16="http://schemas.microsoft.com/office/drawing/2014/main" id="{BDE73830-B0B3-4281-9C38-79962676BE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064273" y="1985479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3623907F-F64C-46CF-AE38-FB2E503F21AF}"/>
              </a:ext>
            </a:extLst>
          </p:cNvPr>
          <p:cNvGrpSpPr/>
          <p:nvPr/>
        </p:nvGrpSpPr>
        <p:grpSpPr>
          <a:xfrm>
            <a:off x="612452" y="2866562"/>
            <a:ext cx="4620840" cy="179399"/>
            <a:chOff x="615213" y="1977860"/>
            <a:chExt cx="4620840" cy="179399"/>
          </a:xfrm>
        </p:grpSpPr>
        <p:grpSp>
          <p:nvGrpSpPr>
            <p:cNvPr id="359" name="Group 56">
              <a:extLst>
                <a:ext uri="{FF2B5EF4-FFF2-40B4-BE49-F238E27FC236}">
                  <a16:creationId xmlns:a16="http://schemas.microsoft.com/office/drawing/2014/main" id="{A81CDA3C-BCFE-4F3D-8F30-8A775030506D}"/>
                </a:ext>
              </a:extLst>
            </p:cNvPr>
            <p:cNvGrpSpPr/>
            <p:nvPr/>
          </p:nvGrpSpPr>
          <p:grpSpPr>
            <a:xfrm>
              <a:off x="615213" y="1977860"/>
              <a:ext cx="1539560" cy="171967"/>
              <a:chOff x="7746380" y="2949426"/>
              <a:chExt cx="2188691" cy="244475"/>
            </a:xfrm>
          </p:grpSpPr>
          <p:pic>
            <p:nvPicPr>
              <p:cNvPr id="374" name="Picture 14">
                <a:extLst>
                  <a:ext uri="{FF2B5EF4-FFF2-40B4-BE49-F238E27FC236}">
                    <a16:creationId xmlns:a16="http://schemas.microsoft.com/office/drawing/2014/main" id="{55C4460B-9752-40B0-A5AA-13BF24AF6F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5">
                <a:extLst>
                  <a:ext uri="{FF2B5EF4-FFF2-40B4-BE49-F238E27FC236}">
                    <a16:creationId xmlns:a16="http://schemas.microsoft.com/office/drawing/2014/main" id="{0ED996D7-9111-4368-AC5B-4728D7468E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6">
                <a:extLst>
                  <a:ext uri="{FF2B5EF4-FFF2-40B4-BE49-F238E27FC236}">
                    <a16:creationId xmlns:a16="http://schemas.microsoft.com/office/drawing/2014/main" id="{97C380E3-34C9-42A9-8663-9EC850953D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7">
                <a:extLst>
                  <a:ext uri="{FF2B5EF4-FFF2-40B4-BE49-F238E27FC236}">
                    <a16:creationId xmlns:a16="http://schemas.microsoft.com/office/drawing/2014/main" id="{7D6FD611-473A-413D-838B-5EA447AD3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18">
                <a:extLst>
                  <a:ext uri="{FF2B5EF4-FFF2-40B4-BE49-F238E27FC236}">
                    <a16:creationId xmlns:a16="http://schemas.microsoft.com/office/drawing/2014/main" id="{E266C6FD-4A46-4884-8AAC-EDB380D7D9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19">
                <a:extLst>
                  <a:ext uri="{FF2B5EF4-FFF2-40B4-BE49-F238E27FC236}">
                    <a16:creationId xmlns:a16="http://schemas.microsoft.com/office/drawing/2014/main" id="{654BB144-9599-4284-A955-6B341F3EC1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0">
                <a:extLst>
                  <a:ext uri="{FF2B5EF4-FFF2-40B4-BE49-F238E27FC236}">
                    <a16:creationId xmlns:a16="http://schemas.microsoft.com/office/drawing/2014/main" id="{87448E45-4E8D-4EB7-A8C1-690418B213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1">
                <a:extLst>
                  <a:ext uri="{FF2B5EF4-FFF2-40B4-BE49-F238E27FC236}">
                    <a16:creationId xmlns:a16="http://schemas.microsoft.com/office/drawing/2014/main" id="{0C5FFE57-F225-4F6F-B93D-06849ECA07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22">
                <a:extLst>
                  <a:ext uri="{FF2B5EF4-FFF2-40B4-BE49-F238E27FC236}">
                    <a16:creationId xmlns:a16="http://schemas.microsoft.com/office/drawing/2014/main" id="{F18FD7EB-1EE0-4E6E-BBE5-72723110FC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23">
                <a:extLst>
                  <a:ext uri="{FF2B5EF4-FFF2-40B4-BE49-F238E27FC236}">
                    <a16:creationId xmlns:a16="http://schemas.microsoft.com/office/drawing/2014/main" id="{9F6F5019-90D1-4CCE-BCB2-178706FD26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0" name="Group 56">
              <a:extLst>
                <a:ext uri="{FF2B5EF4-FFF2-40B4-BE49-F238E27FC236}">
                  <a16:creationId xmlns:a16="http://schemas.microsoft.com/office/drawing/2014/main" id="{9522BDBE-39FF-4102-8F9F-5BE2E46C1399}"/>
                </a:ext>
              </a:extLst>
            </p:cNvPr>
            <p:cNvGrpSpPr/>
            <p:nvPr/>
          </p:nvGrpSpPr>
          <p:grpSpPr>
            <a:xfrm>
              <a:off x="2370966" y="1982250"/>
              <a:ext cx="1539560" cy="171967"/>
              <a:chOff x="7746380" y="2949426"/>
              <a:chExt cx="2188691" cy="244475"/>
            </a:xfrm>
          </p:grpSpPr>
          <p:pic>
            <p:nvPicPr>
              <p:cNvPr id="364" name="Picture 14">
                <a:extLst>
                  <a:ext uri="{FF2B5EF4-FFF2-40B4-BE49-F238E27FC236}">
                    <a16:creationId xmlns:a16="http://schemas.microsoft.com/office/drawing/2014/main" id="{3E729D0A-2D84-45FC-A28F-C9711F07A0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5">
                <a:extLst>
                  <a:ext uri="{FF2B5EF4-FFF2-40B4-BE49-F238E27FC236}">
                    <a16:creationId xmlns:a16="http://schemas.microsoft.com/office/drawing/2014/main" id="{734F8F6C-EAC9-463E-9860-D36897FCF9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6">
                <a:extLst>
                  <a:ext uri="{FF2B5EF4-FFF2-40B4-BE49-F238E27FC236}">
                    <a16:creationId xmlns:a16="http://schemas.microsoft.com/office/drawing/2014/main" id="{B1F76DE1-B520-4786-826E-DAFFA79EF6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7">
                <a:extLst>
                  <a:ext uri="{FF2B5EF4-FFF2-40B4-BE49-F238E27FC236}">
                    <a16:creationId xmlns:a16="http://schemas.microsoft.com/office/drawing/2014/main" id="{3325F7E7-65DA-441B-B63D-3ABAEBF52D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18">
                <a:extLst>
                  <a:ext uri="{FF2B5EF4-FFF2-40B4-BE49-F238E27FC236}">
                    <a16:creationId xmlns:a16="http://schemas.microsoft.com/office/drawing/2014/main" id="{352F1BD0-E7DA-4ED2-9759-B1F55BB3D9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19">
                <a:extLst>
                  <a:ext uri="{FF2B5EF4-FFF2-40B4-BE49-F238E27FC236}">
                    <a16:creationId xmlns:a16="http://schemas.microsoft.com/office/drawing/2014/main" id="{AC774D53-3723-494B-AA79-B380823C14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0">
                <a:extLst>
                  <a:ext uri="{FF2B5EF4-FFF2-40B4-BE49-F238E27FC236}">
                    <a16:creationId xmlns:a16="http://schemas.microsoft.com/office/drawing/2014/main" id="{0DE5198C-1B2C-49B0-864A-337FB14843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1">
                <a:extLst>
                  <a:ext uri="{FF2B5EF4-FFF2-40B4-BE49-F238E27FC236}">
                    <a16:creationId xmlns:a16="http://schemas.microsoft.com/office/drawing/2014/main" id="{D92EBD61-C3E6-499B-921A-85E78BEB04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22">
                <a:extLst>
                  <a:ext uri="{FF2B5EF4-FFF2-40B4-BE49-F238E27FC236}">
                    <a16:creationId xmlns:a16="http://schemas.microsoft.com/office/drawing/2014/main" id="{A20786BE-06A6-4B94-95F6-A2D133C1AC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23">
                <a:extLst>
                  <a:ext uri="{FF2B5EF4-FFF2-40B4-BE49-F238E27FC236}">
                    <a16:creationId xmlns:a16="http://schemas.microsoft.com/office/drawing/2014/main" id="{83C9E2B3-A84A-45DC-A088-C86ADF355E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61" name="Picture 360">
              <a:extLst>
                <a:ext uri="{FF2B5EF4-FFF2-40B4-BE49-F238E27FC236}">
                  <a16:creationId xmlns:a16="http://schemas.microsoft.com/office/drawing/2014/main" id="{2B2772F7-9308-4CE3-B3E2-3D681C7CD0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172700" y="198243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2" name="Picture 361">
              <a:extLst>
                <a:ext uri="{FF2B5EF4-FFF2-40B4-BE49-F238E27FC236}">
                  <a16:creationId xmlns:a16="http://schemas.microsoft.com/office/drawing/2014/main" id="{4E171432-E70E-4F45-BDF7-FDB5449B96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619099" y="198299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3" name="Picture 362">
              <a:extLst>
                <a:ext uri="{FF2B5EF4-FFF2-40B4-BE49-F238E27FC236}">
                  <a16:creationId xmlns:a16="http://schemas.microsoft.com/office/drawing/2014/main" id="{CB0A0AF6-8935-4271-A02D-D8BA92E862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064273" y="1985479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9E72D74E-C3A8-4D1E-A260-E59D91290234}"/>
              </a:ext>
            </a:extLst>
          </p:cNvPr>
          <p:cNvGrpSpPr/>
          <p:nvPr/>
        </p:nvGrpSpPr>
        <p:grpSpPr>
          <a:xfrm>
            <a:off x="612452" y="3310147"/>
            <a:ext cx="4620840" cy="179399"/>
            <a:chOff x="615213" y="1977860"/>
            <a:chExt cx="4620840" cy="179399"/>
          </a:xfrm>
        </p:grpSpPr>
        <p:grpSp>
          <p:nvGrpSpPr>
            <p:cNvPr id="385" name="Group 56">
              <a:extLst>
                <a:ext uri="{FF2B5EF4-FFF2-40B4-BE49-F238E27FC236}">
                  <a16:creationId xmlns:a16="http://schemas.microsoft.com/office/drawing/2014/main" id="{799B28E7-E723-451F-8329-56F840956F14}"/>
                </a:ext>
              </a:extLst>
            </p:cNvPr>
            <p:cNvGrpSpPr/>
            <p:nvPr/>
          </p:nvGrpSpPr>
          <p:grpSpPr>
            <a:xfrm>
              <a:off x="615213" y="1977860"/>
              <a:ext cx="1539560" cy="171967"/>
              <a:chOff x="7746380" y="2949426"/>
              <a:chExt cx="2188691" cy="244475"/>
            </a:xfrm>
          </p:grpSpPr>
          <p:pic>
            <p:nvPicPr>
              <p:cNvPr id="400" name="Picture 14">
                <a:extLst>
                  <a:ext uri="{FF2B5EF4-FFF2-40B4-BE49-F238E27FC236}">
                    <a16:creationId xmlns:a16="http://schemas.microsoft.com/office/drawing/2014/main" id="{48125153-5D7A-4F71-9340-50257D176F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15">
                <a:extLst>
                  <a:ext uri="{FF2B5EF4-FFF2-40B4-BE49-F238E27FC236}">
                    <a16:creationId xmlns:a16="http://schemas.microsoft.com/office/drawing/2014/main" id="{2786A797-0FED-4668-8E2D-66E1711E2C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6">
                <a:extLst>
                  <a:ext uri="{FF2B5EF4-FFF2-40B4-BE49-F238E27FC236}">
                    <a16:creationId xmlns:a16="http://schemas.microsoft.com/office/drawing/2014/main" id="{F4D5E781-0EA2-477B-B8AE-93EB4B9D28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7">
                <a:extLst>
                  <a:ext uri="{FF2B5EF4-FFF2-40B4-BE49-F238E27FC236}">
                    <a16:creationId xmlns:a16="http://schemas.microsoft.com/office/drawing/2014/main" id="{C53A2A00-8357-4F46-AEC1-BFC68C7D12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8">
                <a:extLst>
                  <a:ext uri="{FF2B5EF4-FFF2-40B4-BE49-F238E27FC236}">
                    <a16:creationId xmlns:a16="http://schemas.microsoft.com/office/drawing/2014/main" id="{56A2892B-66E9-42F6-B55F-360708CA30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9">
                <a:extLst>
                  <a:ext uri="{FF2B5EF4-FFF2-40B4-BE49-F238E27FC236}">
                    <a16:creationId xmlns:a16="http://schemas.microsoft.com/office/drawing/2014/main" id="{2C91CCE0-598B-4093-9983-3FA2C1244A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20">
                <a:extLst>
                  <a:ext uri="{FF2B5EF4-FFF2-40B4-BE49-F238E27FC236}">
                    <a16:creationId xmlns:a16="http://schemas.microsoft.com/office/drawing/2014/main" id="{24443F37-B54D-4F49-907F-E5989C1353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21">
                <a:extLst>
                  <a:ext uri="{FF2B5EF4-FFF2-40B4-BE49-F238E27FC236}">
                    <a16:creationId xmlns:a16="http://schemas.microsoft.com/office/drawing/2014/main" id="{666F4B6E-9F15-474D-B2E4-53EFEA6DB0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2">
                <a:extLst>
                  <a:ext uri="{FF2B5EF4-FFF2-40B4-BE49-F238E27FC236}">
                    <a16:creationId xmlns:a16="http://schemas.microsoft.com/office/drawing/2014/main" id="{AD7C7AA4-2CD5-4B21-95C0-CA4F43C79F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3">
                <a:extLst>
                  <a:ext uri="{FF2B5EF4-FFF2-40B4-BE49-F238E27FC236}">
                    <a16:creationId xmlns:a16="http://schemas.microsoft.com/office/drawing/2014/main" id="{05AC03E8-8B1F-4B8F-B784-F12C559DC1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86" name="Group 56">
              <a:extLst>
                <a:ext uri="{FF2B5EF4-FFF2-40B4-BE49-F238E27FC236}">
                  <a16:creationId xmlns:a16="http://schemas.microsoft.com/office/drawing/2014/main" id="{A9DF01C7-8B42-409A-98BD-7857E94E95BF}"/>
                </a:ext>
              </a:extLst>
            </p:cNvPr>
            <p:cNvGrpSpPr/>
            <p:nvPr/>
          </p:nvGrpSpPr>
          <p:grpSpPr>
            <a:xfrm>
              <a:off x="2370966" y="1982250"/>
              <a:ext cx="1539560" cy="171967"/>
              <a:chOff x="7746380" y="2949426"/>
              <a:chExt cx="2188691" cy="244475"/>
            </a:xfrm>
          </p:grpSpPr>
          <p:pic>
            <p:nvPicPr>
              <p:cNvPr id="390" name="Picture 14">
                <a:extLst>
                  <a:ext uri="{FF2B5EF4-FFF2-40B4-BE49-F238E27FC236}">
                    <a16:creationId xmlns:a16="http://schemas.microsoft.com/office/drawing/2014/main" id="{708B4A95-C4E4-4D8C-BD02-5FED5728E8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15">
                <a:extLst>
                  <a:ext uri="{FF2B5EF4-FFF2-40B4-BE49-F238E27FC236}">
                    <a16:creationId xmlns:a16="http://schemas.microsoft.com/office/drawing/2014/main" id="{C788D763-2384-4ABE-BAB5-7150553B97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16">
                <a:extLst>
                  <a:ext uri="{FF2B5EF4-FFF2-40B4-BE49-F238E27FC236}">
                    <a16:creationId xmlns:a16="http://schemas.microsoft.com/office/drawing/2014/main" id="{161EDE4B-E2E5-4B09-800A-661D2E33B5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7">
                <a:extLst>
                  <a:ext uri="{FF2B5EF4-FFF2-40B4-BE49-F238E27FC236}">
                    <a16:creationId xmlns:a16="http://schemas.microsoft.com/office/drawing/2014/main" id="{A376DC0A-5166-4C76-B8F8-53DEFAF6AB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8">
                <a:extLst>
                  <a:ext uri="{FF2B5EF4-FFF2-40B4-BE49-F238E27FC236}">
                    <a16:creationId xmlns:a16="http://schemas.microsoft.com/office/drawing/2014/main" id="{98E7A17C-5A1E-42BF-8195-D8546C2AE1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9">
                <a:extLst>
                  <a:ext uri="{FF2B5EF4-FFF2-40B4-BE49-F238E27FC236}">
                    <a16:creationId xmlns:a16="http://schemas.microsoft.com/office/drawing/2014/main" id="{1181C002-4459-42CF-8C60-FEADF16676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20">
                <a:extLst>
                  <a:ext uri="{FF2B5EF4-FFF2-40B4-BE49-F238E27FC236}">
                    <a16:creationId xmlns:a16="http://schemas.microsoft.com/office/drawing/2014/main" id="{863D774A-A0E1-4CBB-B6C8-8881227783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21">
                <a:extLst>
                  <a:ext uri="{FF2B5EF4-FFF2-40B4-BE49-F238E27FC236}">
                    <a16:creationId xmlns:a16="http://schemas.microsoft.com/office/drawing/2014/main" id="{A1BB672F-4A5C-4867-A930-9DD92D67C5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2">
                <a:extLst>
                  <a:ext uri="{FF2B5EF4-FFF2-40B4-BE49-F238E27FC236}">
                    <a16:creationId xmlns:a16="http://schemas.microsoft.com/office/drawing/2014/main" id="{08D07695-83D6-4FEE-B420-1CCA2A7CF4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3">
                <a:extLst>
                  <a:ext uri="{FF2B5EF4-FFF2-40B4-BE49-F238E27FC236}">
                    <a16:creationId xmlns:a16="http://schemas.microsoft.com/office/drawing/2014/main" id="{19BC71FB-F262-4128-94DC-397F921130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87" name="Picture 386">
              <a:extLst>
                <a:ext uri="{FF2B5EF4-FFF2-40B4-BE49-F238E27FC236}">
                  <a16:creationId xmlns:a16="http://schemas.microsoft.com/office/drawing/2014/main" id="{1715B0AC-9670-444D-8ACA-2A7E95E2F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172700" y="198243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8" name="Picture 387">
              <a:extLst>
                <a:ext uri="{FF2B5EF4-FFF2-40B4-BE49-F238E27FC236}">
                  <a16:creationId xmlns:a16="http://schemas.microsoft.com/office/drawing/2014/main" id="{203A2D54-038D-415E-BF94-70910C14C5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619099" y="198299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9" name="Picture 388">
              <a:extLst>
                <a:ext uri="{FF2B5EF4-FFF2-40B4-BE49-F238E27FC236}">
                  <a16:creationId xmlns:a16="http://schemas.microsoft.com/office/drawing/2014/main" id="{F6D3EE85-B3FB-44A8-A436-78C84BBE44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064273" y="1985479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10" name="Group 409">
            <a:extLst>
              <a:ext uri="{FF2B5EF4-FFF2-40B4-BE49-F238E27FC236}">
                <a16:creationId xmlns:a16="http://schemas.microsoft.com/office/drawing/2014/main" id="{75045204-63C9-4035-A319-4E7B89E43FE8}"/>
              </a:ext>
            </a:extLst>
          </p:cNvPr>
          <p:cNvGrpSpPr/>
          <p:nvPr/>
        </p:nvGrpSpPr>
        <p:grpSpPr>
          <a:xfrm>
            <a:off x="609691" y="3757726"/>
            <a:ext cx="4620840" cy="179399"/>
            <a:chOff x="615213" y="1977860"/>
            <a:chExt cx="4620840" cy="179399"/>
          </a:xfrm>
        </p:grpSpPr>
        <p:grpSp>
          <p:nvGrpSpPr>
            <p:cNvPr id="411" name="Group 56">
              <a:extLst>
                <a:ext uri="{FF2B5EF4-FFF2-40B4-BE49-F238E27FC236}">
                  <a16:creationId xmlns:a16="http://schemas.microsoft.com/office/drawing/2014/main" id="{6270AD38-9DE1-48CA-AA5F-4C6DC9D1E6B3}"/>
                </a:ext>
              </a:extLst>
            </p:cNvPr>
            <p:cNvGrpSpPr/>
            <p:nvPr/>
          </p:nvGrpSpPr>
          <p:grpSpPr>
            <a:xfrm>
              <a:off x="615213" y="1977860"/>
              <a:ext cx="1539560" cy="171967"/>
              <a:chOff x="7746380" y="2949426"/>
              <a:chExt cx="2188691" cy="244475"/>
            </a:xfrm>
          </p:grpSpPr>
          <p:pic>
            <p:nvPicPr>
              <p:cNvPr id="426" name="Picture 14">
                <a:extLst>
                  <a:ext uri="{FF2B5EF4-FFF2-40B4-BE49-F238E27FC236}">
                    <a16:creationId xmlns:a16="http://schemas.microsoft.com/office/drawing/2014/main" id="{BB9BD888-1119-4462-A021-FFA96BD9B5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5">
                <a:extLst>
                  <a:ext uri="{FF2B5EF4-FFF2-40B4-BE49-F238E27FC236}">
                    <a16:creationId xmlns:a16="http://schemas.microsoft.com/office/drawing/2014/main" id="{442F3A94-5DF1-4D0D-B950-D09ACB2BC7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16">
                <a:extLst>
                  <a:ext uri="{FF2B5EF4-FFF2-40B4-BE49-F238E27FC236}">
                    <a16:creationId xmlns:a16="http://schemas.microsoft.com/office/drawing/2014/main" id="{F2919B86-7123-4A3F-AF38-0D5C6365C5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17">
                <a:extLst>
                  <a:ext uri="{FF2B5EF4-FFF2-40B4-BE49-F238E27FC236}">
                    <a16:creationId xmlns:a16="http://schemas.microsoft.com/office/drawing/2014/main" id="{0C5B83AE-B3D6-4885-B670-94A327A772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18">
                <a:extLst>
                  <a:ext uri="{FF2B5EF4-FFF2-40B4-BE49-F238E27FC236}">
                    <a16:creationId xmlns:a16="http://schemas.microsoft.com/office/drawing/2014/main" id="{DADB3DDC-90E8-441A-A506-7511DD47AC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19">
                <a:extLst>
                  <a:ext uri="{FF2B5EF4-FFF2-40B4-BE49-F238E27FC236}">
                    <a16:creationId xmlns:a16="http://schemas.microsoft.com/office/drawing/2014/main" id="{51C43316-7D2A-405B-B191-71178ABEC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20">
                <a:extLst>
                  <a:ext uri="{FF2B5EF4-FFF2-40B4-BE49-F238E27FC236}">
                    <a16:creationId xmlns:a16="http://schemas.microsoft.com/office/drawing/2014/main" id="{3BE22EAB-7B65-43B2-9779-41A5466D41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21">
                <a:extLst>
                  <a:ext uri="{FF2B5EF4-FFF2-40B4-BE49-F238E27FC236}">
                    <a16:creationId xmlns:a16="http://schemas.microsoft.com/office/drawing/2014/main" id="{5C6DC155-52E4-4CCC-A2F1-6C52609898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22">
                <a:extLst>
                  <a:ext uri="{FF2B5EF4-FFF2-40B4-BE49-F238E27FC236}">
                    <a16:creationId xmlns:a16="http://schemas.microsoft.com/office/drawing/2014/main" id="{2E197D2B-80D4-48AF-8735-FEC495FCF1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23">
                <a:extLst>
                  <a:ext uri="{FF2B5EF4-FFF2-40B4-BE49-F238E27FC236}">
                    <a16:creationId xmlns:a16="http://schemas.microsoft.com/office/drawing/2014/main" id="{73B93D46-608A-4744-A17A-80C33A10C9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12" name="Group 56">
              <a:extLst>
                <a:ext uri="{FF2B5EF4-FFF2-40B4-BE49-F238E27FC236}">
                  <a16:creationId xmlns:a16="http://schemas.microsoft.com/office/drawing/2014/main" id="{07E84FAB-8541-40D7-873D-E0F0C816942A}"/>
                </a:ext>
              </a:extLst>
            </p:cNvPr>
            <p:cNvGrpSpPr/>
            <p:nvPr/>
          </p:nvGrpSpPr>
          <p:grpSpPr>
            <a:xfrm>
              <a:off x="2370966" y="1982250"/>
              <a:ext cx="1539560" cy="171967"/>
              <a:chOff x="7746380" y="2949426"/>
              <a:chExt cx="2188691" cy="244475"/>
            </a:xfrm>
          </p:grpSpPr>
          <p:pic>
            <p:nvPicPr>
              <p:cNvPr id="416" name="Picture 14">
                <a:extLst>
                  <a:ext uri="{FF2B5EF4-FFF2-40B4-BE49-F238E27FC236}">
                    <a16:creationId xmlns:a16="http://schemas.microsoft.com/office/drawing/2014/main" id="{8067EA94-168C-4E02-B5B5-9E3293C10D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5">
                <a:extLst>
                  <a:ext uri="{FF2B5EF4-FFF2-40B4-BE49-F238E27FC236}">
                    <a16:creationId xmlns:a16="http://schemas.microsoft.com/office/drawing/2014/main" id="{604D0A26-22A2-480A-95F7-855DB5B254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16">
                <a:extLst>
                  <a:ext uri="{FF2B5EF4-FFF2-40B4-BE49-F238E27FC236}">
                    <a16:creationId xmlns:a16="http://schemas.microsoft.com/office/drawing/2014/main" id="{3A8BDBF4-BDC6-44C0-BA92-4477634947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17">
                <a:extLst>
                  <a:ext uri="{FF2B5EF4-FFF2-40B4-BE49-F238E27FC236}">
                    <a16:creationId xmlns:a16="http://schemas.microsoft.com/office/drawing/2014/main" id="{838CC918-B6E7-4275-A687-37E2BA1225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18">
                <a:extLst>
                  <a:ext uri="{FF2B5EF4-FFF2-40B4-BE49-F238E27FC236}">
                    <a16:creationId xmlns:a16="http://schemas.microsoft.com/office/drawing/2014/main" id="{ABD017CE-55AD-4B30-B726-E872587043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19">
                <a:extLst>
                  <a:ext uri="{FF2B5EF4-FFF2-40B4-BE49-F238E27FC236}">
                    <a16:creationId xmlns:a16="http://schemas.microsoft.com/office/drawing/2014/main" id="{9B5676B6-5E0B-48C8-9228-F0E81E2BB7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20">
                <a:extLst>
                  <a:ext uri="{FF2B5EF4-FFF2-40B4-BE49-F238E27FC236}">
                    <a16:creationId xmlns:a16="http://schemas.microsoft.com/office/drawing/2014/main" id="{BF49B1E3-2633-4290-AAFC-FBCADB6685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21">
                <a:extLst>
                  <a:ext uri="{FF2B5EF4-FFF2-40B4-BE49-F238E27FC236}">
                    <a16:creationId xmlns:a16="http://schemas.microsoft.com/office/drawing/2014/main" id="{85A4BA57-7CF2-4251-98D8-5535D948EC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22">
                <a:extLst>
                  <a:ext uri="{FF2B5EF4-FFF2-40B4-BE49-F238E27FC236}">
                    <a16:creationId xmlns:a16="http://schemas.microsoft.com/office/drawing/2014/main" id="{40B2B67F-89F9-4636-A768-5FB84DF060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23">
                <a:extLst>
                  <a:ext uri="{FF2B5EF4-FFF2-40B4-BE49-F238E27FC236}">
                    <a16:creationId xmlns:a16="http://schemas.microsoft.com/office/drawing/2014/main" id="{4F165A2B-D140-46C4-B68D-1BAC45B9FD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413" name="Picture 412">
              <a:extLst>
                <a:ext uri="{FF2B5EF4-FFF2-40B4-BE49-F238E27FC236}">
                  <a16:creationId xmlns:a16="http://schemas.microsoft.com/office/drawing/2014/main" id="{64033C24-5086-40D4-8A64-0D29B4C2C8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172700" y="198243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4" name="Picture 413">
              <a:extLst>
                <a:ext uri="{FF2B5EF4-FFF2-40B4-BE49-F238E27FC236}">
                  <a16:creationId xmlns:a16="http://schemas.microsoft.com/office/drawing/2014/main" id="{5674C889-A005-4BDB-9BC4-644542A00F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619099" y="198299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5" name="Picture 414">
              <a:extLst>
                <a:ext uri="{FF2B5EF4-FFF2-40B4-BE49-F238E27FC236}">
                  <a16:creationId xmlns:a16="http://schemas.microsoft.com/office/drawing/2014/main" id="{C45FC325-67E8-43EA-A1DE-9C12F6C817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064273" y="1985479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36" name="Group 435">
            <a:extLst>
              <a:ext uri="{FF2B5EF4-FFF2-40B4-BE49-F238E27FC236}">
                <a16:creationId xmlns:a16="http://schemas.microsoft.com/office/drawing/2014/main" id="{95C62296-C8E3-4615-814B-167308F4528B}"/>
              </a:ext>
            </a:extLst>
          </p:cNvPr>
          <p:cNvGrpSpPr/>
          <p:nvPr/>
        </p:nvGrpSpPr>
        <p:grpSpPr>
          <a:xfrm>
            <a:off x="609691" y="4228779"/>
            <a:ext cx="4620840" cy="179399"/>
            <a:chOff x="615213" y="1977860"/>
            <a:chExt cx="4620840" cy="179399"/>
          </a:xfrm>
        </p:grpSpPr>
        <p:grpSp>
          <p:nvGrpSpPr>
            <p:cNvPr id="437" name="Group 56">
              <a:extLst>
                <a:ext uri="{FF2B5EF4-FFF2-40B4-BE49-F238E27FC236}">
                  <a16:creationId xmlns:a16="http://schemas.microsoft.com/office/drawing/2014/main" id="{06395818-B6B1-49A4-9861-527DBCAEBD5D}"/>
                </a:ext>
              </a:extLst>
            </p:cNvPr>
            <p:cNvGrpSpPr/>
            <p:nvPr/>
          </p:nvGrpSpPr>
          <p:grpSpPr>
            <a:xfrm>
              <a:off x="615213" y="1977860"/>
              <a:ext cx="1539560" cy="171967"/>
              <a:chOff x="7746380" y="2949426"/>
              <a:chExt cx="2188691" cy="244475"/>
            </a:xfrm>
          </p:grpSpPr>
          <p:pic>
            <p:nvPicPr>
              <p:cNvPr id="452" name="Picture 14">
                <a:extLst>
                  <a:ext uri="{FF2B5EF4-FFF2-40B4-BE49-F238E27FC236}">
                    <a16:creationId xmlns:a16="http://schemas.microsoft.com/office/drawing/2014/main" id="{ACC5BA76-0B69-4995-B05D-1494EE58D1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15">
                <a:extLst>
                  <a:ext uri="{FF2B5EF4-FFF2-40B4-BE49-F238E27FC236}">
                    <a16:creationId xmlns:a16="http://schemas.microsoft.com/office/drawing/2014/main" id="{D425AD9D-C990-494A-B3C4-11E91AEEB1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6">
                <a:extLst>
                  <a:ext uri="{FF2B5EF4-FFF2-40B4-BE49-F238E27FC236}">
                    <a16:creationId xmlns:a16="http://schemas.microsoft.com/office/drawing/2014/main" id="{D41D897A-86B2-46CC-8177-787AE448A5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7">
                <a:extLst>
                  <a:ext uri="{FF2B5EF4-FFF2-40B4-BE49-F238E27FC236}">
                    <a16:creationId xmlns:a16="http://schemas.microsoft.com/office/drawing/2014/main" id="{A7E58A5C-586F-46BC-8D7B-9694F7AA23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8">
                <a:extLst>
                  <a:ext uri="{FF2B5EF4-FFF2-40B4-BE49-F238E27FC236}">
                    <a16:creationId xmlns:a16="http://schemas.microsoft.com/office/drawing/2014/main" id="{42A35CF1-3D35-49EA-8F2A-9DF55EF364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9">
                <a:extLst>
                  <a:ext uri="{FF2B5EF4-FFF2-40B4-BE49-F238E27FC236}">
                    <a16:creationId xmlns:a16="http://schemas.microsoft.com/office/drawing/2014/main" id="{60206699-4339-4B05-B566-75D8BCCD33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20">
                <a:extLst>
                  <a:ext uri="{FF2B5EF4-FFF2-40B4-BE49-F238E27FC236}">
                    <a16:creationId xmlns:a16="http://schemas.microsoft.com/office/drawing/2014/main" id="{083E39B4-7490-45FB-8AB1-30CB47E55A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1">
                <a:extLst>
                  <a:ext uri="{FF2B5EF4-FFF2-40B4-BE49-F238E27FC236}">
                    <a16:creationId xmlns:a16="http://schemas.microsoft.com/office/drawing/2014/main" id="{D216E1A0-D42C-4150-9B48-74F87C027D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2">
                <a:extLst>
                  <a:ext uri="{FF2B5EF4-FFF2-40B4-BE49-F238E27FC236}">
                    <a16:creationId xmlns:a16="http://schemas.microsoft.com/office/drawing/2014/main" id="{A7FB0199-6710-49BF-AB34-D040F5A1B8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3">
                <a:extLst>
                  <a:ext uri="{FF2B5EF4-FFF2-40B4-BE49-F238E27FC236}">
                    <a16:creationId xmlns:a16="http://schemas.microsoft.com/office/drawing/2014/main" id="{2584A5B6-52A8-49FF-A162-2948655E0B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8" name="Group 56">
              <a:extLst>
                <a:ext uri="{FF2B5EF4-FFF2-40B4-BE49-F238E27FC236}">
                  <a16:creationId xmlns:a16="http://schemas.microsoft.com/office/drawing/2014/main" id="{DE53BB07-0A05-4DD3-8308-1035A231B1B0}"/>
                </a:ext>
              </a:extLst>
            </p:cNvPr>
            <p:cNvGrpSpPr/>
            <p:nvPr/>
          </p:nvGrpSpPr>
          <p:grpSpPr>
            <a:xfrm>
              <a:off x="2370966" y="1982250"/>
              <a:ext cx="1539560" cy="171967"/>
              <a:chOff x="7746380" y="2949426"/>
              <a:chExt cx="2188691" cy="244475"/>
            </a:xfrm>
          </p:grpSpPr>
          <p:pic>
            <p:nvPicPr>
              <p:cNvPr id="442" name="Picture 14">
                <a:extLst>
                  <a:ext uri="{FF2B5EF4-FFF2-40B4-BE49-F238E27FC236}">
                    <a16:creationId xmlns:a16="http://schemas.microsoft.com/office/drawing/2014/main" id="{E9594845-35F6-42FB-9AFB-5C2FE15E19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5">
                <a:extLst>
                  <a:ext uri="{FF2B5EF4-FFF2-40B4-BE49-F238E27FC236}">
                    <a16:creationId xmlns:a16="http://schemas.microsoft.com/office/drawing/2014/main" id="{24C1BE0C-EF57-4B3A-9D97-485DEB927A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6">
                <a:extLst>
                  <a:ext uri="{FF2B5EF4-FFF2-40B4-BE49-F238E27FC236}">
                    <a16:creationId xmlns:a16="http://schemas.microsoft.com/office/drawing/2014/main" id="{C7BAD2DD-0E64-4F91-983D-0C28D3FBAF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7">
                <a:extLst>
                  <a:ext uri="{FF2B5EF4-FFF2-40B4-BE49-F238E27FC236}">
                    <a16:creationId xmlns:a16="http://schemas.microsoft.com/office/drawing/2014/main" id="{F15DA431-1B84-41CB-B7D6-0632C97505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8">
                <a:extLst>
                  <a:ext uri="{FF2B5EF4-FFF2-40B4-BE49-F238E27FC236}">
                    <a16:creationId xmlns:a16="http://schemas.microsoft.com/office/drawing/2014/main" id="{BD060753-DBF3-4F66-963A-12629B7E21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9">
                <a:extLst>
                  <a:ext uri="{FF2B5EF4-FFF2-40B4-BE49-F238E27FC236}">
                    <a16:creationId xmlns:a16="http://schemas.microsoft.com/office/drawing/2014/main" id="{6DE14CEB-3717-4B95-8F98-1F6CC17657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20">
                <a:extLst>
                  <a:ext uri="{FF2B5EF4-FFF2-40B4-BE49-F238E27FC236}">
                    <a16:creationId xmlns:a16="http://schemas.microsoft.com/office/drawing/2014/main" id="{9DEE1432-5DF3-4BB8-83F0-B7D34DBEA4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1">
                <a:extLst>
                  <a:ext uri="{FF2B5EF4-FFF2-40B4-BE49-F238E27FC236}">
                    <a16:creationId xmlns:a16="http://schemas.microsoft.com/office/drawing/2014/main" id="{B7BCC9A6-C142-4172-871C-62E0671BD8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2">
                <a:extLst>
                  <a:ext uri="{FF2B5EF4-FFF2-40B4-BE49-F238E27FC236}">
                    <a16:creationId xmlns:a16="http://schemas.microsoft.com/office/drawing/2014/main" id="{B3AA4CD5-A03E-4C99-9A03-61EA70065E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3">
                <a:extLst>
                  <a:ext uri="{FF2B5EF4-FFF2-40B4-BE49-F238E27FC236}">
                    <a16:creationId xmlns:a16="http://schemas.microsoft.com/office/drawing/2014/main" id="{DC8B75CF-5933-4112-B4C2-C8F2EDA9D6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439" name="Picture 438">
              <a:extLst>
                <a:ext uri="{FF2B5EF4-FFF2-40B4-BE49-F238E27FC236}">
                  <a16:creationId xmlns:a16="http://schemas.microsoft.com/office/drawing/2014/main" id="{07214910-BB4E-4170-8CF3-32ADCF4FB3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172700" y="198243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0" name="Picture 439">
              <a:extLst>
                <a:ext uri="{FF2B5EF4-FFF2-40B4-BE49-F238E27FC236}">
                  <a16:creationId xmlns:a16="http://schemas.microsoft.com/office/drawing/2014/main" id="{051A4BB0-83F4-450E-967F-2ED4355F24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619099" y="198299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1" name="Picture 440">
              <a:extLst>
                <a:ext uri="{FF2B5EF4-FFF2-40B4-BE49-F238E27FC236}">
                  <a16:creationId xmlns:a16="http://schemas.microsoft.com/office/drawing/2014/main" id="{10F92C78-9B9A-4341-9171-B313C1B29A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064273" y="1985479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2F232EF9-AE33-4287-A0A2-E033B397E96B}"/>
              </a:ext>
            </a:extLst>
          </p:cNvPr>
          <p:cNvGrpSpPr/>
          <p:nvPr/>
        </p:nvGrpSpPr>
        <p:grpSpPr>
          <a:xfrm>
            <a:off x="606930" y="4673432"/>
            <a:ext cx="4620840" cy="179399"/>
            <a:chOff x="615213" y="1977860"/>
            <a:chExt cx="4620840" cy="179399"/>
          </a:xfrm>
        </p:grpSpPr>
        <p:grpSp>
          <p:nvGrpSpPr>
            <p:cNvPr id="463" name="Group 56">
              <a:extLst>
                <a:ext uri="{FF2B5EF4-FFF2-40B4-BE49-F238E27FC236}">
                  <a16:creationId xmlns:a16="http://schemas.microsoft.com/office/drawing/2014/main" id="{B47DAE8A-6911-45EE-BA90-80E17401814A}"/>
                </a:ext>
              </a:extLst>
            </p:cNvPr>
            <p:cNvGrpSpPr/>
            <p:nvPr/>
          </p:nvGrpSpPr>
          <p:grpSpPr>
            <a:xfrm>
              <a:off x="615213" y="1977860"/>
              <a:ext cx="1539560" cy="171967"/>
              <a:chOff x="7746380" y="2949426"/>
              <a:chExt cx="2188691" cy="244475"/>
            </a:xfrm>
          </p:grpSpPr>
          <p:pic>
            <p:nvPicPr>
              <p:cNvPr id="478" name="Picture 14">
                <a:extLst>
                  <a:ext uri="{FF2B5EF4-FFF2-40B4-BE49-F238E27FC236}">
                    <a16:creationId xmlns:a16="http://schemas.microsoft.com/office/drawing/2014/main" id="{290530F0-6C6E-4159-B748-C94632C238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15">
                <a:extLst>
                  <a:ext uri="{FF2B5EF4-FFF2-40B4-BE49-F238E27FC236}">
                    <a16:creationId xmlns:a16="http://schemas.microsoft.com/office/drawing/2014/main" id="{AE265A03-9196-4525-9B3E-741006C5B1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16">
                <a:extLst>
                  <a:ext uri="{FF2B5EF4-FFF2-40B4-BE49-F238E27FC236}">
                    <a16:creationId xmlns:a16="http://schemas.microsoft.com/office/drawing/2014/main" id="{61F5F10B-6FB6-4FD3-85E4-FC6CED162C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17">
                <a:extLst>
                  <a:ext uri="{FF2B5EF4-FFF2-40B4-BE49-F238E27FC236}">
                    <a16:creationId xmlns:a16="http://schemas.microsoft.com/office/drawing/2014/main" id="{D4B62DBB-6196-4EE2-A254-791A423A9A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18">
                <a:extLst>
                  <a:ext uri="{FF2B5EF4-FFF2-40B4-BE49-F238E27FC236}">
                    <a16:creationId xmlns:a16="http://schemas.microsoft.com/office/drawing/2014/main" id="{36D282A8-F28D-4A35-8D62-70F51FE50B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19">
                <a:extLst>
                  <a:ext uri="{FF2B5EF4-FFF2-40B4-BE49-F238E27FC236}">
                    <a16:creationId xmlns:a16="http://schemas.microsoft.com/office/drawing/2014/main" id="{33971357-FDCA-4AFF-8F10-61B4FAF305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20">
                <a:extLst>
                  <a:ext uri="{FF2B5EF4-FFF2-40B4-BE49-F238E27FC236}">
                    <a16:creationId xmlns:a16="http://schemas.microsoft.com/office/drawing/2014/main" id="{2279E973-7A89-4A98-A18A-B542F1E183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21">
                <a:extLst>
                  <a:ext uri="{FF2B5EF4-FFF2-40B4-BE49-F238E27FC236}">
                    <a16:creationId xmlns:a16="http://schemas.microsoft.com/office/drawing/2014/main" id="{9604D3BC-5BDE-41A8-A278-EC94C99E49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22">
                <a:extLst>
                  <a:ext uri="{FF2B5EF4-FFF2-40B4-BE49-F238E27FC236}">
                    <a16:creationId xmlns:a16="http://schemas.microsoft.com/office/drawing/2014/main" id="{6F2DF0BA-F117-496B-A661-414F1D43B6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23">
                <a:extLst>
                  <a:ext uri="{FF2B5EF4-FFF2-40B4-BE49-F238E27FC236}">
                    <a16:creationId xmlns:a16="http://schemas.microsoft.com/office/drawing/2014/main" id="{BBADFEEF-9ACF-4DDE-936F-04B3DA642D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4" name="Group 56">
              <a:extLst>
                <a:ext uri="{FF2B5EF4-FFF2-40B4-BE49-F238E27FC236}">
                  <a16:creationId xmlns:a16="http://schemas.microsoft.com/office/drawing/2014/main" id="{171311E9-2416-4BBB-881C-1D6FDA3CAB65}"/>
                </a:ext>
              </a:extLst>
            </p:cNvPr>
            <p:cNvGrpSpPr/>
            <p:nvPr/>
          </p:nvGrpSpPr>
          <p:grpSpPr>
            <a:xfrm>
              <a:off x="2370966" y="1982250"/>
              <a:ext cx="1539560" cy="171967"/>
              <a:chOff x="7746380" y="2949426"/>
              <a:chExt cx="2188691" cy="244475"/>
            </a:xfrm>
          </p:grpSpPr>
          <p:pic>
            <p:nvPicPr>
              <p:cNvPr id="468" name="Picture 14">
                <a:extLst>
                  <a:ext uri="{FF2B5EF4-FFF2-40B4-BE49-F238E27FC236}">
                    <a16:creationId xmlns:a16="http://schemas.microsoft.com/office/drawing/2014/main" id="{2600E37F-7168-4290-BFED-20AA454E20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15">
                <a:extLst>
                  <a:ext uri="{FF2B5EF4-FFF2-40B4-BE49-F238E27FC236}">
                    <a16:creationId xmlns:a16="http://schemas.microsoft.com/office/drawing/2014/main" id="{BF19A4FB-48ED-4185-8D76-8BD13C3599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16">
                <a:extLst>
                  <a:ext uri="{FF2B5EF4-FFF2-40B4-BE49-F238E27FC236}">
                    <a16:creationId xmlns:a16="http://schemas.microsoft.com/office/drawing/2014/main" id="{258C439A-D1E2-4B64-8DCC-F36A115DA8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17">
                <a:extLst>
                  <a:ext uri="{FF2B5EF4-FFF2-40B4-BE49-F238E27FC236}">
                    <a16:creationId xmlns:a16="http://schemas.microsoft.com/office/drawing/2014/main" id="{0642300A-B9FC-4D2C-8A68-5B2E86E657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18">
                <a:extLst>
                  <a:ext uri="{FF2B5EF4-FFF2-40B4-BE49-F238E27FC236}">
                    <a16:creationId xmlns:a16="http://schemas.microsoft.com/office/drawing/2014/main" id="{29601FA0-7B60-4B83-8FF1-CF6EE5F220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19">
                <a:extLst>
                  <a:ext uri="{FF2B5EF4-FFF2-40B4-BE49-F238E27FC236}">
                    <a16:creationId xmlns:a16="http://schemas.microsoft.com/office/drawing/2014/main" id="{EE1BB5EA-628C-46F3-AF72-32E591F017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20">
                <a:extLst>
                  <a:ext uri="{FF2B5EF4-FFF2-40B4-BE49-F238E27FC236}">
                    <a16:creationId xmlns:a16="http://schemas.microsoft.com/office/drawing/2014/main" id="{43580C6D-48CE-4D4E-B883-36B0DE4D4D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21">
                <a:extLst>
                  <a:ext uri="{FF2B5EF4-FFF2-40B4-BE49-F238E27FC236}">
                    <a16:creationId xmlns:a16="http://schemas.microsoft.com/office/drawing/2014/main" id="{1E4628DE-E3F8-48EC-B533-0519A40994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22">
                <a:extLst>
                  <a:ext uri="{FF2B5EF4-FFF2-40B4-BE49-F238E27FC236}">
                    <a16:creationId xmlns:a16="http://schemas.microsoft.com/office/drawing/2014/main" id="{DE75646E-0D32-4056-822C-1443995658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23">
                <a:extLst>
                  <a:ext uri="{FF2B5EF4-FFF2-40B4-BE49-F238E27FC236}">
                    <a16:creationId xmlns:a16="http://schemas.microsoft.com/office/drawing/2014/main" id="{5EE88A22-08DC-44CA-B739-84A928FE83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465" name="Picture 464">
              <a:extLst>
                <a:ext uri="{FF2B5EF4-FFF2-40B4-BE49-F238E27FC236}">
                  <a16:creationId xmlns:a16="http://schemas.microsoft.com/office/drawing/2014/main" id="{B6DCF310-3D1B-4B0A-A856-8E872E4673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172700" y="198243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6" name="Picture 465">
              <a:extLst>
                <a:ext uri="{FF2B5EF4-FFF2-40B4-BE49-F238E27FC236}">
                  <a16:creationId xmlns:a16="http://schemas.microsoft.com/office/drawing/2014/main" id="{32F78ACC-367B-4EAE-B1DE-8C4BD292ED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619099" y="198299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7" name="Picture 466">
              <a:extLst>
                <a:ext uri="{FF2B5EF4-FFF2-40B4-BE49-F238E27FC236}">
                  <a16:creationId xmlns:a16="http://schemas.microsoft.com/office/drawing/2014/main" id="{E38A2DC7-6DB4-41EC-B27F-0282B48E2E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064273" y="1985479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488" name="Rectangle 487">
            <a:extLst>
              <a:ext uri="{FF2B5EF4-FFF2-40B4-BE49-F238E27FC236}">
                <a16:creationId xmlns:a16="http://schemas.microsoft.com/office/drawing/2014/main" id="{97E32C3A-6F17-44F8-B357-A8AEF8549286}"/>
              </a:ext>
            </a:extLst>
          </p:cNvPr>
          <p:cNvSpPr/>
          <p:nvPr/>
        </p:nvSpPr>
        <p:spPr>
          <a:xfrm>
            <a:off x="4474551" y="926370"/>
            <a:ext cx="1783762" cy="455398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489" name="Rectangle 488">
            <a:extLst>
              <a:ext uri="{FF2B5EF4-FFF2-40B4-BE49-F238E27FC236}">
                <a16:creationId xmlns:a16="http://schemas.microsoft.com/office/drawing/2014/main" id="{0569DDBF-BB0E-42A9-95A9-FF2C75B819A0}"/>
              </a:ext>
            </a:extLst>
          </p:cNvPr>
          <p:cNvSpPr/>
          <p:nvPr/>
        </p:nvSpPr>
        <p:spPr>
          <a:xfrm>
            <a:off x="6257581" y="926370"/>
            <a:ext cx="1342071" cy="455398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490" name="Rectangle 489">
            <a:extLst>
              <a:ext uri="{FF2B5EF4-FFF2-40B4-BE49-F238E27FC236}">
                <a16:creationId xmlns:a16="http://schemas.microsoft.com/office/drawing/2014/main" id="{3DE65335-EE61-4DA5-9A73-2398E86C92B4}"/>
              </a:ext>
            </a:extLst>
          </p:cNvPr>
          <p:cNvSpPr/>
          <p:nvPr/>
        </p:nvSpPr>
        <p:spPr>
          <a:xfrm>
            <a:off x="4471981" y="487174"/>
            <a:ext cx="1786333" cy="4427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491" name="Rectangle 490">
            <a:extLst>
              <a:ext uri="{FF2B5EF4-FFF2-40B4-BE49-F238E27FC236}">
                <a16:creationId xmlns:a16="http://schemas.microsoft.com/office/drawing/2014/main" id="{659A4A42-EDBF-4AFF-A735-C8897B22C9DD}"/>
              </a:ext>
            </a:extLst>
          </p:cNvPr>
          <p:cNvSpPr/>
          <p:nvPr/>
        </p:nvSpPr>
        <p:spPr>
          <a:xfrm>
            <a:off x="6259952" y="487174"/>
            <a:ext cx="1339699" cy="4427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492" name="Rectangle 491">
            <a:extLst>
              <a:ext uri="{FF2B5EF4-FFF2-40B4-BE49-F238E27FC236}">
                <a16:creationId xmlns:a16="http://schemas.microsoft.com/office/drawing/2014/main" id="{73C96220-DF82-4E6B-9535-1911E470018E}"/>
              </a:ext>
            </a:extLst>
          </p:cNvPr>
          <p:cNvSpPr/>
          <p:nvPr/>
        </p:nvSpPr>
        <p:spPr>
          <a:xfrm>
            <a:off x="3577668" y="926370"/>
            <a:ext cx="896883" cy="45539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493" name="Rectangle 492">
            <a:extLst>
              <a:ext uri="{FF2B5EF4-FFF2-40B4-BE49-F238E27FC236}">
                <a16:creationId xmlns:a16="http://schemas.microsoft.com/office/drawing/2014/main" id="{1532A5A0-FA5D-4882-8334-233C3D7ABBF3}"/>
              </a:ext>
            </a:extLst>
          </p:cNvPr>
          <p:cNvSpPr/>
          <p:nvPr/>
        </p:nvSpPr>
        <p:spPr>
          <a:xfrm>
            <a:off x="3785434" y="845959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7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494" name="Rectangle 493">
            <a:extLst>
              <a:ext uri="{FF2B5EF4-FFF2-40B4-BE49-F238E27FC236}">
                <a16:creationId xmlns:a16="http://schemas.microsoft.com/office/drawing/2014/main" id="{A883D675-1EB0-4684-80CE-6EC892A62B01}"/>
              </a:ext>
            </a:extLst>
          </p:cNvPr>
          <p:cNvSpPr/>
          <p:nvPr/>
        </p:nvSpPr>
        <p:spPr>
          <a:xfrm>
            <a:off x="4996742" y="415020"/>
            <a:ext cx="99687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495" name="Rectangle 494">
            <a:extLst>
              <a:ext uri="{FF2B5EF4-FFF2-40B4-BE49-F238E27FC236}">
                <a16:creationId xmlns:a16="http://schemas.microsoft.com/office/drawing/2014/main" id="{5E367C02-44AA-4428-ACEC-9065E6E1ED3A}"/>
              </a:ext>
            </a:extLst>
          </p:cNvPr>
          <p:cNvSpPr/>
          <p:nvPr/>
        </p:nvSpPr>
        <p:spPr>
          <a:xfrm>
            <a:off x="6663683" y="407336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3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496" name="Rectangle 495">
            <a:extLst>
              <a:ext uri="{FF2B5EF4-FFF2-40B4-BE49-F238E27FC236}">
                <a16:creationId xmlns:a16="http://schemas.microsoft.com/office/drawing/2014/main" id="{57D5ADD9-1A1A-45AE-B91C-C1245B661AAB}"/>
              </a:ext>
            </a:extLst>
          </p:cNvPr>
          <p:cNvSpPr/>
          <p:nvPr/>
        </p:nvSpPr>
        <p:spPr>
          <a:xfrm>
            <a:off x="4810619" y="860582"/>
            <a:ext cx="121119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140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497" name="Rectangle 496">
            <a:extLst>
              <a:ext uri="{FF2B5EF4-FFF2-40B4-BE49-F238E27FC236}">
                <a16:creationId xmlns:a16="http://schemas.microsoft.com/office/drawing/2014/main" id="{A6FCB57B-1273-4F8F-82AC-8BF866400BBB}"/>
              </a:ext>
            </a:extLst>
          </p:cNvPr>
          <p:cNvSpPr/>
          <p:nvPr/>
        </p:nvSpPr>
        <p:spPr>
          <a:xfrm>
            <a:off x="6465596" y="868008"/>
            <a:ext cx="121119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21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498" name="Rectangle 497">
            <a:extLst>
              <a:ext uri="{FF2B5EF4-FFF2-40B4-BE49-F238E27FC236}">
                <a16:creationId xmlns:a16="http://schemas.microsoft.com/office/drawing/2014/main" id="{C94C7E08-767F-4C09-A843-E6579A3E02C1}"/>
              </a:ext>
            </a:extLst>
          </p:cNvPr>
          <p:cNvSpPr/>
          <p:nvPr/>
        </p:nvSpPr>
        <p:spPr>
          <a:xfrm>
            <a:off x="4012912" y="1807296"/>
            <a:ext cx="1358287" cy="3168369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499" name="Rectangle 498">
            <a:extLst>
              <a:ext uri="{FF2B5EF4-FFF2-40B4-BE49-F238E27FC236}">
                <a16:creationId xmlns:a16="http://schemas.microsoft.com/office/drawing/2014/main" id="{0C3B8DA3-8E38-4B57-8B6D-4A81BB2E6EE6}"/>
              </a:ext>
            </a:extLst>
          </p:cNvPr>
          <p:cNvSpPr/>
          <p:nvPr/>
        </p:nvSpPr>
        <p:spPr>
          <a:xfrm>
            <a:off x="4494454" y="954189"/>
            <a:ext cx="1779415" cy="442702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00" name="Rectangle 499">
            <a:extLst>
              <a:ext uri="{FF2B5EF4-FFF2-40B4-BE49-F238E27FC236}">
                <a16:creationId xmlns:a16="http://schemas.microsoft.com/office/drawing/2014/main" id="{12986AFA-5DC9-4FC4-974A-C4969907FAD2}"/>
              </a:ext>
            </a:extLst>
          </p:cNvPr>
          <p:cNvSpPr/>
          <p:nvPr/>
        </p:nvSpPr>
        <p:spPr>
          <a:xfrm>
            <a:off x="442103" y="1819717"/>
            <a:ext cx="3570809" cy="3142194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01" name="Rectangle 500">
            <a:extLst>
              <a:ext uri="{FF2B5EF4-FFF2-40B4-BE49-F238E27FC236}">
                <a16:creationId xmlns:a16="http://schemas.microsoft.com/office/drawing/2014/main" id="{325EA0F2-B0F3-4783-8990-C38E908CED74}"/>
              </a:ext>
            </a:extLst>
          </p:cNvPr>
          <p:cNvSpPr/>
          <p:nvPr/>
        </p:nvSpPr>
        <p:spPr>
          <a:xfrm>
            <a:off x="6267256" y="951424"/>
            <a:ext cx="1344405" cy="442702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210457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4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5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5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8" grpId="0" animBg="1"/>
      <p:bldP spid="498" grpId="1" animBg="1"/>
      <p:bldP spid="499" grpId="0" animBg="1"/>
      <p:bldP spid="499" grpId="1" animBg="1"/>
      <p:bldP spid="500" grpId="0" animBg="1"/>
      <p:bldP spid="500" grpId="1" animBg="1"/>
      <p:bldP spid="501" grpId="0" animBg="1"/>
      <p:bldP spid="501" grpId="1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1236" y="4454686"/>
            <a:ext cx="12189528" cy="53830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4682942" y="955056"/>
            <a:ext cx="2286203" cy="58445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1 x 3 = 3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2 x 3 = 6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3 x 3 = 9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4 x 3 = 12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5 x 3 = 15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6 x 3 = 18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7 x 3 = 21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8 x 3 = 24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9 x 3 = 27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10 x 3 = 30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8657683" y="955056"/>
            <a:ext cx="2773516" cy="58445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1 x 23 = 23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2 x 23 = 46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3 x 23 = 69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4 x 23 = 92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5 x 23 = 115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6 x 23 = 138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7 x 23 = 161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8 x 23 = 184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9 x 23 = 207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10 x 23 = 230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4682943" y="210549"/>
            <a:ext cx="1771767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3x table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8653865" y="199154"/>
            <a:ext cx="2015424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23x table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578347" y="943662"/>
            <a:ext cx="2773516" cy="58445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1 x 20 = 20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2 x 20 = 40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3 x 20 = 60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4 x 20 = 80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5 x 20 = 100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6 x 20 = 120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7 x 20 = 140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8 x 20 = 160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9 x 20 = 180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10 x 20 = 200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578346" y="199154"/>
            <a:ext cx="2015424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20x table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404462" y="0"/>
            <a:ext cx="579005" cy="104150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6168" b="1" dirty="0">
                <a:solidFill>
                  <a:srgbClr val="002060"/>
                </a:solidFill>
                <a:latin typeface="Calibri" panose="020F0502020204030204" pitchFamily="34" charset="0"/>
              </a:rPr>
              <a:t>+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7392467" y="-2712"/>
            <a:ext cx="579005" cy="104150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6168" b="1" dirty="0">
                <a:solidFill>
                  <a:srgbClr val="002060"/>
                </a:solidFill>
                <a:latin typeface="Calibri" panose="020F0502020204030204" pitchFamily="34" charset="0"/>
              </a:rPr>
              <a:t>=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B350F66-689F-44A3-93E6-543A26BFDFC7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470275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7" grpId="1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15CE815-B17F-460A-9980-4826AE47AD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Multiply by a two-digit number using the expanded column method using knowledge of the 2, 3, 4, 5 and 8 times tables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336180-DB90-4BCC-B743-8713A55F3C1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69249921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4" y="312491"/>
            <a:ext cx="3008510" cy="817087"/>
            <a:chOff x="255525" y="372323"/>
            <a:chExt cx="2191602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5" y="372323"/>
              <a:ext cx="21916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26255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33 x 2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1983174" y="421115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2117909" y="410071"/>
            <a:ext cx="94946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66</a:t>
            </a:r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7B8F5B09-8C1D-47AE-9365-12C29B72B31B}"/>
              </a:ext>
            </a:extLst>
          </p:cNvPr>
          <p:cNvGrpSpPr/>
          <p:nvPr/>
        </p:nvGrpSpPr>
        <p:grpSpPr>
          <a:xfrm>
            <a:off x="906731" y="1319131"/>
            <a:ext cx="1450902" cy="1838961"/>
            <a:chOff x="2256385" y="1937292"/>
            <a:chExt cx="1450902" cy="1838961"/>
          </a:xfrm>
        </p:grpSpPr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85E0E4F3-39FF-4394-9B0B-E7EBC3A47385}"/>
                </a:ext>
              </a:extLst>
            </p:cNvPr>
            <p:cNvSpPr txBox="1"/>
            <p:nvPr/>
          </p:nvSpPr>
          <p:spPr>
            <a:xfrm>
              <a:off x="2681200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3 3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9F05A5B-6F49-426E-9525-CFB9815FCE15}"/>
                </a:ext>
              </a:extLst>
            </p:cNvPr>
            <p:cNvSpPr txBox="1"/>
            <p:nvPr/>
          </p:nvSpPr>
          <p:spPr>
            <a:xfrm>
              <a:off x="3128236" y="2385280"/>
              <a:ext cx="57905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EF63586A-DE29-4742-B9DA-2CD674B17E74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3B716025-85D3-436B-8B1D-638CF26815EA}"/>
                </a:ext>
              </a:extLst>
            </p:cNvPr>
            <p:cNvCxnSpPr>
              <a:cxnSpLocks/>
            </p:cNvCxnSpPr>
            <p:nvPr/>
          </p:nvCxnSpPr>
          <p:spPr>
            <a:xfrm>
              <a:off x="2256385" y="2888679"/>
              <a:ext cx="13440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F485E81C-5F65-4883-A169-09CFE06FD51D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776253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67F0082D-17B6-423C-8229-B5543F8197AD}"/>
              </a:ext>
            </a:extLst>
          </p:cNvPr>
          <p:cNvSpPr txBox="1"/>
          <p:nvPr/>
        </p:nvSpPr>
        <p:spPr>
          <a:xfrm>
            <a:off x="1792789" y="2201830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E407B162-5E18-439C-AAAB-C99A4ED63CED}"/>
              </a:ext>
            </a:extLst>
          </p:cNvPr>
          <p:cNvSpPr txBox="1"/>
          <p:nvPr/>
        </p:nvSpPr>
        <p:spPr>
          <a:xfrm>
            <a:off x="1361487" y="2633277"/>
            <a:ext cx="9454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6 0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616C3B72-EC22-4ECB-A640-CA54025AAC59}"/>
              </a:ext>
            </a:extLst>
          </p:cNvPr>
          <p:cNvSpPr txBox="1"/>
          <p:nvPr/>
        </p:nvSpPr>
        <p:spPr>
          <a:xfrm>
            <a:off x="1801250" y="3103036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83D3C99C-10EB-49DC-B09E-C4ED441BD200}"/>
              </a:ext>
            </a:extLst>
          </p:cNvPr>
          <p:cNvSpPr txBox="1"/>
          <p:nvPr/>
        </p:nvSpPr>
        <p:spPr>
          <a:xfrm>
            <a:off x="1345576" y="3099536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8D92348E-F2E1-4802-9FAB-E420E5CAE6D1}"/>
              </a:ext>
            </a:extLst>
          </p:cNvPr>
          <p:cNvGrpSpPr/>
          <p:nvPr/>
        </p:nvGrpSpPr>
        <p:grpSpPr>
          <a:xfrm>
            <a:off x="4273880" y="308866"/>
            <a:ext cx="3008510" cy="817087"/>
            <a:chOff x="255525" y="372323"/>
            <a:chExt cx="2191602" cy="1134018"/>
          </a:xfrm>
        </p:grpSpPr>
        <p:sp>
          <p:nvSpPr>
            <p:cNvPr id="107" name="Rectangle: Rounded Corners 106">
              <a:extLst>
                <a:ext uri="{FF2B5EF4-FFF2-40B4-BE49-F238E27FC236}">
                  <a16:creationId xmlns:a16="http://schemas.microsoft.com/office/drawing/2014/main" id="{23B5F23A-E6DB-463A-8978-037393FD9E04}"/>
                </a:ext>
              </a:extLst>
            </p:cNvPr>
            <p:cNvSpPr/>
            <p:nvPr/>
          </p:nvSpPr>
          <p:spPr>
            <a:xfrm>
              <a:off x="255525" y="372323"/>
              <a:ext cx="21916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90361B0B-94F4-4C60-9ACD-CAD278648037}"/>
                </a:ext>
              </a:extLst>
            </p:cNvPr>
            <p:cNvSpPr txBox="1"/>
            <p:nvPr/>
          </p:nvSpPr>
          <p:spPr>
            <a:xfrm>
              <a:off x="308455" y="485388"/>
              <a:ext cx="126255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76 x 5 = </a:t>
              </a:r>
            </a:p>
          </p:txBody>
        </p:sp>
      </p:grpSp>
      <p:sp>
        <p:nvSpPr>
          <p:cNvPr id="109" name="Rectangle 108">
            <a:extLst>
              <a:ext uri="{FF2B5EF4-FFF2-40B4-BE49-F238E27FC236}">
                <a16:creationId xmlns:a16="http://schemas.microsoft.com/office/drawing/2014/main" id="{4AB7A6F2-2793-4F3F-9BA1-E33721D7506F}"/>
              </a:ext>
            </a:extLst>
          </p:cNvPr>
          <p:cNvSpPr/>
          <p:nvPr/>
        </p:nvSpPr>
        <p:spPr>
          <a:xfrm>
            <a:off x="6001530" y="417490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CCA0743B-33FC-4580-A94D-9FB5939574CF}"/>
              </a:ext>
            </a:extLst>
          </p:cNvPr>
          <p:cNvSpPr txBox="1"/>
          <p:nvPr/>
        </p:nvSpPr>
        <p:spPr>
          <a:xfrm>
            <a:off x="6009653" y="406446"/>
            <a:ext cx="11053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380</a:t>
            </a:r>
          </a:p>
        </p:txBody>
      </p: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A8505ABE-BE86-47B5-A455-A5133B0217EA}"/>
              </a:ext>
            </a:extLst>
          </p:cNvPr>
          <p:cNvGrpSpPr/>
          <p:nvPr/>
        </p:nvGrpSpPr>
        <p:grpSpPr>
          <a:xfrm>
            <a:off x="4925087" y="1315506"/>
            <a:ext cx="1456878" cy="1838961"/>
            <a:chOff x="2256385" y="1937292"/>
            <a:chExt cx="1456878" cy="1838961"/>
          </a:xfrm>
        </p:grpSpPr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AADCDD6C-A3EF-4D11-A7EE-2BA9DA7FE29C}"/>
                </a:ext>
              </a:extLst>
            </p:cNvPr>
            <p:cNvSpPr txBox="1"/>
            <p:nvPr/>
          </p:nvSpPr>
          <p:spPr>
            <a:xfrm>
              <a:off x="2693152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7 6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E1CD1A4E-5BD7-416B-839B-6A190E9BDB59}"/>
                </a:ext>
              </a:extLst>
            </p:cNvPr>
            <p:cNvSpPr txBox="1"/>
            <p:nvPr/>
          </p:nvSpPr>
          <p:spPr>
            <a:xfrm>
              <a:off x="3134212" y="2385280"/>
              <a:ext cx="57905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1B57F978-6810-456A-9C5D-3BF193021282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53C0FDB0-F71B-479B-91D2-CB71CEF5B6A5}"/>
                </a:ext>
              </a:extLst>
            </p:cNvPr>
            <p:cNvCxnSpPr>
              <a:cxnSpLocks/>
            </p:cNvCxnSpPr>
            <p:nvPr/>
          </p:nvCxnSpPr>
          <p:spPr>
            <a:xfrm>
              <a:off x="2256385" y="2888679"/>
              <a:ext cx="13440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5F73285E-D910-426D-94C8-007948CB092A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776253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7" name="TextBox 116">
            <a:extLst>
              <a:ext uri="{FF2B5EF4-FFF2-40B4-BE49-F238E27FC236}">
                <a16:creationId xmlns:a16="http://schemas.microsoft.com/office/drawing/2014/main" id="{BD41C472-E2F1-4D48-89CA-2BF6C1A6038C}"/>
              </a:ext>
            </a:extLst>
          </p:cNvPr>
          <p:cNvSpPr txBox="1"/>
          <p:nvPr/>
        </p:nvSpPr>
        <p:spPr>
          <a:xfrm>
            <a:off x="5382441" y="2198205"/>
            <a:ext cx="9370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1FB3B3FE-3C34-4CEB-AA71-7C311824810B}"/>
              </a:ext>
            </a:extLst>
          </p:cNvPr>
          <p:cNvSpPr txBox="1"/>
          <p:nvPr/>
        </p:nvSpPr>
        <p:spPr>
          <a:xfrm>
            <a:off x="4938639" y="2629652"/>
            <a:ext cx="13986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3 5 0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6DE78244-009B-4189-BB58-9289F1CD8C51}"/>
              </a:ext>
            </a:extLst>
          </p:cNvPr>
          <p:cNvSpPr txBox="1"/>
          <p:nvPr/>
        </p:nvSpPr>
        <p:spPr>
          <a:xfrm>
            <a:off x="5819606" y="3099411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B823CFB9-E81C-4E99-8717-532994C7D51E}"/>
              </a:ext>
            </a:extLst>
          </p:cNvPr>
          <p:cNvSpPr txBox="1"/>
          <p:nvPr/>
        </p:nvSpPr>
        <p:spPr>
          <a:xfrm>
            <a:off x="5363932" y="3095911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20F9E241-EB79-4382-BF92-879FC81E8A8D}"/>
              </a:ext>
            </a:extLst>
          </p:cNvPr>
          <p:cNvGrpSpPr/>
          <p:nvPr/>
        </p:nvGrpSpPr>
        <p:grpSpPr>
          <a:xfrm>
            <a:off x="8287877" y="310557"/>
            <a:ext cx="3008510" cy="817087"/>
            <a:chOff x="255525" y="372323"/>
            <a:chExt cx="2191602" cy="1134018"/>
          </a:xfrm>
        </p:grpSpPr>
        <p:sp>
          <p:nvSpPr>
            <p:cNvPr id="122" name="Rectangle: Rounded Corners 121">
              <a:extLst>
                <a:ext uri="{FF2B5EF4-FFF2-40B4-BE49-F238E27FC236}">
                  <a16:creationId xmlns:a16="http://schemas.microsoft.com/office/drawing/2014/main" id="{2A6A43A7-9A52-48AA-908D-225D7D925EBD}"/>
                </a:ext>
              </a:extLst>
            </p:cNvPr>
            <p:cNvSpPr/>
            <p:nvPr/>
          </p:nvSpPr>
          <p:spPr>
            <a:xfrm>
              <a:off x="255525" y="372323"/>
              <a:ext cx="21916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E5779344-F970-4FC4-A7AA-231C0D67873C}"/>
                </a:ext>
              </a:extLst>
            </p:cNvPr>
            <p:cNvSpPr txBox="1"/>
            <p:nvPr/>
          </p:nvSpPr>
          <p:spPr>
            <a:xfrm>
              <a:off x="308455" y="485388"/>
              <a:ext cx="126255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85 x 3 = </a:t>
              </a:r>
            </a:p>
          </p:txBody>
        </p:sp>
      </p:grpSp>
      <p:sp>
        <p:nvSpPr>
          <p:cNvPr id="124" name="Rectangle 123">
            <a:extLst>
              <a:ext uri="{FF2B5EF4-FFF2-40B4-BE49-F238E27FC236}">
                <a16:creationId xmlns:a16="http://schemas.microsoft.com/office/drawing/2014/main" id="{C1379D6A-72FA-45ED-8BA6-3958541E9516}"/>
              </a:ext>
            </a:extLst>
          </p:cNvPr>
          <p:cNvSpPr/>
          <p:nvPr/>
        </p:nvSpPr>
        <p:spPr>
          <a:xfrm>
            <a:off x="10015527" y="419181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B21568CD-AD0B-4F8C-976C-5D7BAE50518B}"/>
              </a:ext>
            </a:extLst>
          </p:cNvPr>
          <p:cNvSpPr txBox="1"/>
          <p:nvPr/>
        </p:nvSpPr>
        <p:spPr>
          <a:xfrm>
            <a:off x="10003121" y="408137"/>
            <a:ext cx="115785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255</a:t>
            </a:r>
          </a:p>
        </p:txBody>
      </p: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36CFA1FC-18D4-49AD-9BBA-FB4DCE8393C0}"/>
              </a:ext>
            </a:extLst>
          </p:cNvPr>
          <p:cNvGrpSpPr/>
          <p:nvPr/>
        </p:nvGrpSpPr>
        <p:grpSpPr>
          <a:xfrm>
            <a:off x="8939084" y="1317197"/>
            <a:ext cx="1457936" cy="1838961"/>
            <a:chOff x="2256385" y="1937292"/>
            <a:chExt cx="1457936" cy="1838961"/>
          </a:xfrm>
        </p:grpSpPr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49895F6A-7607-4F02-B4FD-FD56EC9DE72F}"/>
                </a:ext>
              </a:extLst>
            </p:cNvPr>
            <p:cNvSpPr txBox="1"/>
            <p:nvPr/>
          </p:nvSpPr>
          <p:spPr>
            <a:xfrm>
              <a:off x="2695268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8 5</a:t>
              </a: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A9D7EB53-08BB-4E2E-93A1-4C3B2E9295F9}"/>
                </a:ext>
              </a:extLst>
            </p:cNvPr>
            <p:cNvSpPr txBox="1"/>
            <p:nvPr/>
          </p:nvSpPr>
          <p:spPr>
            <a:xfrm>
              <a:off x="3135270" y="2385280"/>
              <a:ext cx="57905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9F9F8A78-C7EE-4C08-BF94-048446385650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AD44363C-4C07-4315-AA33-DB82DA797A59}"/>
                </a:ext>
              </a:extLst>
            </p:cNvPr>
            <p:cNvCxnSpPr>
              <a:cxnSpLocks/>
            </p:cNvCxnSpPr>
            <p:nvPr/>
          </p:nvCxnSpPr>
          <p:spPr>
            <a:xfrm>
              <a:off x="2256385" y="2888679"/>
              <a:ext cx="13440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49010A43-593C-41D9-BC07-538F19E16AE2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776253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187DFE5B-8570-477A-B651-23BC63BE2095}"/>
              </a:ext>
            </a:extLst>
          </p:cNvPr>
          <p:cNvSpPr txBox="1"/>
          <p:nvPr/>
        </p:nvSpPr>
        <p:spPr>
          <a:xfrm>
            <a:off x="9377968" y="2199896"/>
            <a:ext cx="92761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BF565B09-35C1-415D-A72F-888184BA5633}"/>
              </a:ext>
            </a:extLst>
          </p:cNvPr>
          <p:cNvSpPr txBox="1"/>
          <p:nvPr/>
        </p:nvSpPr>
        <p:spPr>
          <a:xfrm>
            <a:off x="8946174" y="2631343"/>
            <a:ext cx="14072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2 4 0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E17E3A5F-228E-4834-B9CA-6CD9A6A7CCBA}"/>
              </a:ext>
            </a:extLst>
          </p:cNvPr>
          <p:cNvSpPr txBox="1"/>
          <p:nvPr/>
        </p:nvSpPr>
        <p:spPr>
          <a:xfrm>
            <a:off x="9833603" y="3101102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795681FF-D685-4AA7-B1D2-3D2408AED934}"/>
              </a:ext>
            </a:extLst>
          </p:cNvPr>
          <p:cNvSpPr txBox="1"/>
          <p:nvPr/>
        </p:nvSpPr>
        <p:spPr>
          <a:xfrm>
            <a:off x="9377929" y="3097602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57161091-3A15-4BB5-A9A5-CEC918320D61}"/>
              </a:ext>
            </a:extLst>
          </p:cNvPr>
          <p:cNvSpPr txBox="1"/>
          <p:nvPr/>
        </p:nvSpPr>
        <p:spPr>
          <a:xfrm>
            <a:off x="4918914" y="3099411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BC9BA5C4-D610-4334-A0F9-6F99B8FF1DC1}"/>
              </a:ext>
            </a:extLst>
          </p:cNvPr>
          <p:cNvSpPr txBox="1"/>
          <p:nvPr/>
        </p:nvSpPr>
        <p:spPr>
          <a:xfrm>
            <a:off x="8939231" y="3103036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39467009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84" grpId="0"/>
      <p:bldP spid="85" grpId="0"/>
      <p:bldP spid="104" grpId="0"/>
      <p:bldP spid="105" grpId="0"/>
      <p:bldP spid="110" grpId="0"/>
      <p:bldP spid="117" grpId="0"/>
      <p:bldP spid="118" grpId="0"/>
      <p:bldP spid="119" grpId="0"/>
      <p:bldP spid="120" grpId="0"/>
      <p:bldP spid="125" grpId="0"/>
      <p:bldP spid="132" grpId="0"/>
      <p:bldP spid="133" grpId="0"/>
      <p:bldP spid="134" grpId="0"/>
      <p:bldP spid="135" grpId="0"/>
      <p:bldP spid="136" grpId="0"/>
      <p:bldP spid="137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4" y="312491"/>
            <a:ext cx="3008510" cy="817087"/>
            <a:chOff x="255525" y="372323"/>
            <a:chExt cx="2191602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5" y="372323"/>
              <a:ext cx="21916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26255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33 x 2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1983174" y="421115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2117909" y="410071"/>
            <a:ext cx="94946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66</a:t>
            </a:r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7B8F5B09-8C1D-47AE-9365-12C29B72B31B}"/>
              </a:ext>
            </a:extLst>
          </p:cNvPr>
          <p:cNvGrpSpPr/>
          <p:nvPr/>
        </p:nvGrpSpPr>
        <p:grpSpPr>
          <a:xfrm>
            <a:off x="906731" y="1319131"/>
            <a:ext cx="1450902" cy="1838961"/>
            <a:chOff x="2256385" y="1937292"/>
            <a:chExt cx="1450902" cy="1838961"/>
          </a:xfrm>
        </p:grpSpPr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85E0E4F3-39FF-4394-9B0B-E7EBC3A47385}"/>
                </a:ext>
              </a:extLst>
            </p:cNvPr>
            <p:cNvSpPr txBox="1"/>
            <p:nvPr/>
          </p:nvSpPr>
          <p:spPr>
            <a:xfrm>
              <a:off x="2681200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3 3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9F05A5B-6F49-426E-9525-CFB9815FCE15}"/>
                </a:ext>
              </a:extLst>
            </p:cNvPr>
            <p:cNvSpPr txBox="1"/>
            <p:nvPr/>
          </p:nvSpPr>
          <p:spPr>
            <a:xfrm>
              <a:off x="3128236" y="2385280"/>
              <a:ext cx="57905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EF63586A-DE29-4742-B9DA-2CD674B17E74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3B716025-85D3-436B-8B1D-638CF26815EA}"/>
                </a:ext>
              </a:extLst>
            </p:cNvPr>
            <p:cNvCxnSpPr>
              <a:cxnSpLocks/>
            </p:cNvCxnSpPr>
            <p:nvPr/>
          </p:nvCxnSpPr>
          <p:spPr>
            <a:xfrm>
              <a:off x="2256385" y="2888679"/>
              <a:ext cx="13440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F485E81C-5F65-4883-A169-09CFE06FD51D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776253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67F0082D-17B6-423C-8229-B5543F8197AD}"/>
              </a:ext>
            </a:extLst>
          </p:cNvPr>
          <p:cNvSpPr txBox="1"/>
          <p:nvPr/>
        </p:nvSpPr>
        <p:spPr>
          <a:xfrm>
            <a:off x="1792789" y="2201830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E407B162-5E18-439C-AAAB-C99A4ED63CED}"/>
              </a:ext>
            </a:extLst>
          </p:cNvPr>
          <p:cNvSpPr txBox="1"/>
          <p:nvPr/>
        </p:nvSpPr>
        <p:spPr>
          <a:xfrm>
            <a:off x="1361487" y="2633277"/>
            <a:ext cx="9454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6 0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616C3B72-EC22-4ECB-A640-CA54025AAC59}"/>
              </a:ext>
            </a:extLst>
          </p:cNvPr>
          <p:cNvSpPr txBox="1"/>
          <p:nvPr/>
        </p:nvSpPr>
        <p:spPr>
          <a:xfrm>
            <a:off x="1801250" y="3103036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83D3C99C-10EB-49DC-B09E-C4ED441BD200}"/>
              </a:ext>
            </a:extLst>
          </p:cNvPr>
          <p:cNvSpPr txBox="1"/>
          <p:nvPr/>
        </p:nvSpPr>
        <p:spPr>
          <a:xfrm>
            <a:off x="1345576" y="3099536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BC1F5C61-C23E-4898-AD61-70735F4A3784}"/>
              </a:ext>
            </a:extLst>
          </p:cNvPr>
          <p:cNvGrpSpPr/>
          <p:nvPr/>
        </p:nvGrpSpPr>
        <p:grpSpPr>
          <a:xfrm>
            <a:off x="2811651" y="1554344"/>
            <a:ext cx="1548651" cy="1501769"/>
            <a:chOff x="2811651" y="1554344"/>
            <a:chExt cx="1548651" cy="1501769"/>
          </a:xfrm>
        </p:grpSpPr>
        <p:grpSp>
          <p:nvGrpSpPr>
            <p:cNvPr id="95" name="Group 56">
              <a:extLst>
                <a:ext uri="{FF2B5EF4-FFF2-40B4-BE49-F238E27FC236}">
                  <a16:creationId xmlns:a16="http://schemas.microsoft.com/office/drawing/2014/main" id="{DBE01D4E-8BE7-439A-9FA3-F5455880D58E}"/>
                </a:ext>
              </a:extLst>
            </p:cNvPr>
            <p:cNvGrpSpPr/>
            <p:nvPr/>
          </p:nvGrpSpPr>
          <p:grpSpPr>
            <a:xfrm>
              <a:off x="2820742" y="1984286"/>
              <a:ext cx="1539560" cy="171967"/>
              <a:chOff x="7746380" y="2949426"/>
              <a:chExt cx="2188691" cy="244475"/>
            </a:xfrm>
          </p:grpSpPr>
          <p:pic>
            <p:nvPicPr>
              <p:cNvPr id="202" name="Picture 14">
                <a:extLst>
                  <a:ext uri="{FF2B5EF4-FFF2-40B4-BE49-F238E27FC236}">
                    <a16:creationId xmlns:a16="http://schemas.microsoft.com/office/drawing/2014/main" id="{2B70373E-EF2D-4D25-A4FE-0791F9FD83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15">
                <a:extLst>
                  <a:ext uri="{FF2B5EF4-FFF2-40B4-BE49-F238E27FC236}">
                    <a16:creationId xmlns:a16="http://schemas.microsoft.com/office/drawing/2014/main" id="{9088D82F-B4B7-4739-B112-B00D2EA206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16">
                <a:extLst>
                  <a:ext uri="{FF2B5EF4-FFF2-40B4-BE49-F238E27FC236}">
                    <a16:creationId xmlns:a16="http://schemas.microsoft.com/office/drawing/2014/main" id="{BD1034AE-628A-463D-B249-AC58D60FC7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17">
                <a:extLst>
                  <a:ext uri="{FF2B5EF4-FFF2-40B4-BE49-F238E27FC236}">
                    <a16:creationId xmlns:a16="http://schemas.microsoft.com/office/drawing/2014/main" id="{DB5A8334-DE25-4340-886D-B35D475339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18">
                <a:extLst>
                  <a:ext uri="{FF2B5EF4-FFF2-40B4-BE49-F238E27FC236}">
                    <a16:creationId xmlns:a16="http://schemas.microsoft.com/office/drawing/2014/main" id="{1706A4D1-F4C9-4E4E-B84A-0BFF927A55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19">
                <a:extLst>
                  <a:ext uri="{FF2B5EF4-FFF2-40B4-BE49-F238E27FC236}">
                    <a16:creationId xmlns:a16="http://schemas.microsoft.com/office/drawing/2014/main" id="{B9D4CCCF-E6C5-41DD-B705-4BF4154FD6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20">
                <a:extLst>
                  <a:ext uri="{FF2B5EF4-FFF2-40B4-BE49-F238E27FC236}">
                    <a16:creationId xmlns:a16="http://schemas.microsoft.com/office/drawing/2014/main" id="{6278F49C-A6F8-4C9C-9ABB-BC43B159E9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" name="Picture 21">
                <a:extLst>
                  <a:ext uri="{FF2B5EF4-FFF2-40B4-BE49-F238E27FC236}">
                    <a16:creationId xmlns:a16="http://schemas.microsoft.com/office/drawing/2014/main" id="{B0AAD39B-CC52-4072-A341-5948F3B030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" name="Picture 22">
                <a:extLst>
                  <a:ext uri="{FF2B5EF4-FFF2-40B4-BE49-F238E27FC236}">
                    <a16:creationId xmlns:a16="http://schemas.microsoft.com/office/drawing/2014/main" id="{39B13C30-78D1-41C6-8D99-F30F4AB356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23">
                <a:extLst>
                  <a:ext uri="{FF2B5EF4-FFF2-40B4-BE49-F238E27FC236}">
                    <a16:creationId xmlns:a16="http://schemas.microsoft.com/office/drawing/2014/main" id="{9945F6B8-501A-4F0E-A21B-23A650F01A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96" name="Picture 95">
              <a:extLst>
                <a:ext uri="{FF2B5EF4-FFF2-40B4-BE49-F238E27FC236}">
                  <a16:creationId xmlns:a16="http://schemas.microsoft.com/office/drawing/2014/main" id="{1D876DCD-05DB-44F6-8298-40C5C146D8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2811651" y="155738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" name="Picture 96">
              <a:extLst>
                <a:ext uri="{FF2B5EF4-FFF2-40B4-BE49-F238E27FC236}">
                  <a16:creationId xmlns:a16="http://schemas.microsoft.com/office/drawing/2014/main" id="{A6B7DA5D-29FA-41DE-ACEC-FE60B16EF7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257527" y="155738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" name="Picture 97">
              <a:extLst>
                <a:ext uri="{FF2B5EF4-FFF2-40B4-BE49-F238E27FC236}">
                  <a16:creationId xmlns:a16="http://schemas.microsoft.com/office/drawing/2014/main" id="{B5713377-E340-4F1F-B93C-6DAE13C6D7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718671" y="15543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99" name="Group 56">
              <a:extLst>
                <a:ext uri="{FF2B5EF4-FFF2-40B4-BE49-F238E27FC236}">
                  <a16:creationId xmlns:a16="http://schemas.microsoft.com/office/drawing/2014/main" id="{0B663FC8-A770-42D2-94C7-4604F503CCA9}"/>
                </a:ext>
              </a:extLst>
            </p:cNvPr>
            <p:cNvGrpSpPr/>
            <p:nvPr/>
          </p:nvGrpSpPr>
          <p:grpSpPr>
            <a:xfrm>
              <a:off x="2820742" y="2425148"/>
              <a:ext cx="1539560" cy="171967"/>
              <a:chOff x="7746380" y="2949426"/>
              <a:chExt cx="2188691" cy="244475"/>
            </a:xfrm>
          </p:grpSpPr>
          <p:pic>
            <p:nvPicPr>
              <p:cNvPr id="192" name="Picture 14">
                <a:extLst>
                  <a:ext uri="{FF2B5EF4-FFF2-40B4-BE49-F238E27FC236}">
                    <a16:creationId xmlns:a16="http://schemas.microsoft.com/office/drawing/2014/main" id="{625B5517-FE12-4875-915F-36763294A3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5">
                <a:extLst>
                  <a:ext uri="{FF2B5EF4-FFF2-40B4-BE49-F238E27FC236}">
                    <a16:creationId xmlns:a16="http://schemas.microsoft.com/office/drawing/2014/main" id="{3A326B83-B323-42C0-A918-8613F45E05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6">
                <a:extLst>
                  <a:ext uri="{FF2B5EF4-FFF2-40B4-BE49-F238E27FC236}">
                    <a16:creationId xmlns:a16="http://schemas.microsoft.com/office/drawing/2014/main" id="{9A67CF05-478C-461F-AB32-4A1D1F3797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7">
                <a:extLst>
                  <a:ext uri="{FF2B5EF4-FFF2-40B4-BE49-F238E27FC236}">
                    <a16:creationId xmlns:a16="http://schemas.microsoft.com/office/drawing/2014/main" id="{F3143215-2195-46F1-B960-E38F5996F8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18">
                <a:extLst>
                  <a:ext uri="{FF2B5EF4-FFF2-40B4-BE49-F238E27FC236}">
                    <a16:creationId xmlns:a16="http://schemas.microsoft.com/office/drawing/2014/main" id="{207D8EB0-0482-462A-B1C2-A23A63639A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19">
                <a:extLst>
                  <a:ext uri="{FF2B5EF4-FFF2-40B4-BE49-F238E27FC236}">
                    <a16:creationId xmlns:a16="http://schemas.microsoft.com/office/drawing/2014/main" id="{29417CB6-D0BF-42FE-8179-CE901B9451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0">
                <a:extLst>
                  <a:ext uri="{FF2B5EF4-FFF2-40B4-BE49-F238E27FC236}">
                    <a16:creationId xmlns:a16="http://schemas.microsoft.com/office/drawing/2014/main" id="{0200901D-068C-4F5B-AC5B-0C3A8BCC81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1">
                <a:extLst>
                  <a:ext uri="{FF2B5EF4-FFF2-40B4-BE49-F238E27FC236}">
                    <a16:creationId xmlns:a16="http://schemas.microsoft.com/office/drawing/2014/main" id="{E6F884E6-137C-4043-A1D8-C99316CDFB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22">
                <a:extLst>
                  <a:ext uri="{FF2B5EF4-FFF2-40B4-BE49-F238E27FC236}">
                    <a16:creationId xmlns:a16="http://schemas.microsoft.com/office/drawing/2014/main" id="{9C0921BC-FC5E-46F5-A52E-F5F65CD920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23">
                <a:extLst>
                  <a:ext uri="{FF2B5EF4-FFF2-40B4-BE49-F238E27FC236}">
                    <a16:creationId xmlns:a16="http://schemas.microsoft.com/office/drawing/2014/main" id="{6B461FF6-5A7C-4BBB-8BEB-DEE9107DA1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0" name="Group 56">
              <a:extLst>
                <a:ext uri="{FF2B5EF4-FFF2-40B4-BE49-F238E27FC236}">
                  <a16:creationId xmlns:a16="http://schemas.microsoft.com/office/drawing/2014/main" id="{C81F3D2D-2E6B-4EFB-A1CE-1FDA753BE138}"/>
                </a:ext>
              </a:extLst>
            </p:cNvPr>
            <p:cNvGrpSpPr/>
            <p:nvPr/>
          </p:nvGrpSpPr>
          <p:grpSpPr>
            <a:xfrm>
              <a:off x="2818744" y="2884146"/>
              <a:ext cx="1539560" cy="171967"/>
              <a:chOff x="7746380" y="2949426"/>
              <a:chExt cx="2188691" cy="244475"/>
            </a:xfrm>
          </p:grpSpPr>
          <p:pic>
            <p:nvPicPr>
              <p:cNvPr id="182" name="Picture 14">
                <a:extLst>
                  <a:ext uri="{FF2B5EF4-FFF2-40B4-BE49-F238E27FC236}">
                    <a16:creationId xmlns:a16="http://schemas.microsoft.com/office/drawing/2014/main" id="{4CDC6C35-A12D-4B04-B504-443B401CC2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5">
                <a:extLst>
                  <a:ext uri="{FF2B5EF4-FFF2-40B4-BE49-F238E27FC236}">
                    <a16:creationId xmlns:a16="http://schemas.microsoft.com/office/drawing/2014/main" id="{56B83395-EECE-458E-B914-2BEEBE2B2D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6">
                <a:extLst>
                  <a:ext uri="{FF2B5EF4-FFF2-40B4-BE49-F238E27FC236}">
                    <a16:creationId xmlns:a16="http://schemas.microsoft.com/office/drawing/2014/main" id="{BDA478BE-DA77-4082-8A39-8A7130FAC8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7">
                <a:extLst>
                  <a:ext uri="{FF2B5EF4-FFF2-40B4-BE49-F238E27FC236}">
                    <a16:creationId xmlns:a16="http://schemas.microsoft.com/office/drawing/2014/main" id="{E363453D-9C25-44EC-B200-E4C895FE41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18">
                <a:extLst>
                  <a:ext uri="{FF2B5EF4-FFF2-40B4-BE49-F238E27FC236}">
                    <a16:creationId xmlns:a16="http://schemas.microsoft.com/office/drawing/2014/main" id="{045177F5-DB85-4BF2-8BAD-3698478274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19">
                <a:extLst>
                  <a:ext uri="{FF2B5EF4-FFF2-40B4-BE49-F238E27FC236}">
                    <a16:creationId xmlns:a16="http://schemas.microsoft.com/office/drawing/2014/main" id="{DA28B69E-6F1E-431C-9DCA-3F765C0366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0">
                <a:extLst>
                  <a:ext uri="{FF2B5EF4-FFF2-40B4-BE49-F238E27FC236}">
                    <a16:creationId xmlns:a16="http://schemas.microsoft.com/office/drawing/2014/main" id="{43F39B95-1516-4582-97A2-464E7D112A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1">
                <a:extLst>
                  <a:ext uri="{FF2B5EF4-FFF2-40B4-BE49-F238E27FC236}">
                    <a16:creationId xmlns:a16="http://schemas.microsoft.com/office/drawing/2014/main" id="{9D753B36-B9E4-4B29-AE6B-69CB871134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22">
                <a:extLst>
                  <a:ext uri="{FF2B5EF4-FFF2-40B4-BE49-F238E27FC236}">
                    <a16:creationId xmlns:a16="http://schemas.microsoft.com/office/drawing/2014/main" id="{1DCE73EF-082D-4B9B-BAFB-F20717D22D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23">
                <a:extLst>
                  <a:ext uri="{FF2B5EF4-FFF2-40B4-BE49-F238E27FC236}">
                    <a16:creationId xmlns:a16="http://schemas.microsoft.com/office/drawing/2014/main" id="{AF8553A4-7170-43BE-AF24-1CEB229070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7AA591F-C354-409E-ABB4-41268997D019}"/>
              </a:ext>
            </a:extLst>
          </p:cNvPr>
          <p:cNvGrpSpPr/>
          <p:nvPr/>
        </p:nvGrpSpPr>
        <p:grpSpPr>
          <a:xfrm>
            <a:off x="5043274" y="1555485"/>
            <a:ext cx="1548651" cy="1501769"/>
            <a:chOff x="2811651" y="1554344"/>
            <a:chExt cx="1548651" cy="1501769"/>
          </a:xfrm>
        </p:grpSpPr>
        <p:grpSp>
          <p:nvGrpSpPr>
            <p:cNvPr id="213" name="Group 56">
              <a:extLst>
                <a:ext uri="{FF2B5EF4-FFF2-40B4-BE49-F238E27FC236}">
                  <a16:creationId xmlns:a16="http://schemas.microsoft.com/office/drawing/2014/main" id="{9EEAA6E2-DD00-4A9D-BE44-341A737F6803}"/>
                </a:ext>
              </a:extLst>
            </p:cNvPr>
            <p:cNvGrpSpPr/>
            <p:nvPr/>
          </p:nvGrpSpPr>
          <p:grpSpPr>
            <a:xfrm>
              <a:off x="2820742" y="1984286"/>
              <a:ext cx="1539560" cy="171967"/>
              <a:chOff x="7746380" y="2949426"/>
              <a:chExt cx="2188691" cy="244475"/>
            </a:xfrm>
          </p:grpSpPr>
          <p:pic>
            <p:nvPicPr>
              <p:cNvPr id="239" name="Picture 14">
                <a:extLst>
                  <a:ext uri="{FF2B5EF4-FFF2-40B4-BE49-F238E27FC236}">
                    <a16:creationId xmlns:a16="http://schemas.microsoft.com/office/drawing/2014/main" id="{CA1B9AB2-9A26-4FFB-B149-11B11A27AB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15">
                <a:extLst>
                  <a:ext uri="{FF2B5EF4-FFF2-40B4-BE49-F238E27FC236}">
                    <a16:creationId xmlns:a16="http://schemas.microsoft.com/office/drawing/2014/main" id="{AD9FC191-8CE3-4A84-98F1-773665F704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16">
                <a:extLst>
                  <a:ext uri="{FF2B5EF4-FFF2-40B4-BE49-F238E27FC236}">
                    <a16:creationId xmlns:a16="http://schemas.microsoft.com/office/drawing/2014/main" id="{AE4F2977-F5B7-486B-A465-70A23474A1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7">
                <a:extLst>
                  <a:ext uri="{FF2B5EF4-FFF2-40B4-BE49-F238E27FC236}">
                    <a16:creationId xmlns:a16="http://schemas.microsoft.com/office/drawing/2014/main" id="{F431C050-3C8D-444B-831C-31F3F4F5D7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8">
                <a:extLst>
                  <a:ext uri="{FF2B5EF4-FFF2-40B4-BE49-F238E27FC236}">
                    <a16:creationId xmlns:a16="http://schemas.microsoft.com/office/drawing/2014/main" id="{791ED782-F6A5-4D65-9CE8-8546F08BB8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9">
                <a:extLst>
                  <a:ext uri="{FF2B5EF4-FFF2-40B4-BE49-F238E27FC236}">
                    <a16:creationId xmlns:a16="http://schemas.microsoft.com/office/drawing/2014/main" id="{A34F976F-1BEF-49E6-A972-8F23F9F570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20">
                <a:extLst>
                  <a:ext uri="{FF2B5EF4-FFF2-40B4-BE49-F238E27FC236}">
                    <a16:creationId xmlns:a16="http://schemas.microsoft.com/office/drawing/2014/main" id="{0A5ABABF-C461-4A30-B29B-2F6DBD4137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21">
                <a:extLst>
                  <a:ext uri="{FF2B5EF4-FFF2-40B4-BE49-F238E27FC236}">
                    <a16:creationId xmlns:a16="http://schemas.microsoft.com/office/drawing/2014/main" id="{79C26A36-1180-49A9-90B4-EAFA522F1B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2">
                <a:extLst>
                  <a:ext uri="{FF2B5EF4-FFF2-40B4-BE49-F238E27FC236}">
                    <a16:creationId xmlns:a16="http://schemas.microsoft.com/office/drawing/2014/main" id="{04A49E51-D3B2-4265-B065-17ECB3A1BF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3">
                <a:extLst>
                  <a:ext uri="{FF2B5EF4-FFF2-40B4-BE49-F238E27FC236}">
                    <a16:creationId xmlns:a16="http://schemas.microsoft.com/office/drawing/2014/main" id="{D34D663F-E0AA-4F86-842A-C6A3E8D250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214" name="Picture 213">
              <a:extLst>
                <a:ext uri="{FF2B5EF4-FFF2-40B4-BE49-F238E27FC236}">
                  <a16:creationId xmlns:a16="http://schemas.microsoft.com/office/drawing/2014/main" id="{BC22BB77-65A9-42C7-B0CB-002DB810B1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2811651" y="155738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5" name="Picture 214">
              <a:extLst>
                <a:ext uri="{FF2B5EF4-FFF2-40B4-BE49-F238E27FC236}">
                  <a16:creationId xmlns:a16="http://schemas.microsoft.com/office/drawing/2014/main" id="{80CA93C5-7213-47B7-BC42-4E53C8F0CB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257527" y="155738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6" name="Picture 215">
              <a:extLst>
                <a:ext uri="{FF2B5EF4-FFF2-40B4-BE49-F238E27FC236}">
                  <a16:creationId xmlns:a16="http://schemas.microsoft.com/office/drawing/2014/main" id="{FD6FDB0E-39E9-4565-88A4-A5EE3ADC93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718671" y="15543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217" name="Group 56">
              <a:extLst>
                <a:ext uri="{FF2B5EF4-FFF2-40B4-BE49-F238E27FC236}">
                  <a16:creationId xmlns:a16="http://schemas.microsoft.com/office/drawing/2014/main" id="{8057CBC8-BF98-4A8B-B890-916D4FF24C4E}"/>
                </a:ext>
              </a:extLst>
            </p:cNvPr>
            <p:cNvGrpSpPr/>
            <p:nvPr/>
          </p:nvGrpSpPr>
          <p:grpSpPr>
            <a:xfrm>
              <a:off x="2820742" y="2425148"/>
              <a:ext cx="1539560" cy="171967"/>
              <a:chOff x="7746380" y="2949426"/>
              <a:chExt cx="2188691" cy="244475"/>
            </a:xfrm>
          </p:grpSpPr>
          <p:pic>
            <p:nvPicPr>
              <p:cNvPr id="229" name="Picture 14">
                <a:extLst>
                  <a:ext uri="{FF2B5EF4-FFF2-40B4-BE49-F238E27FC236}">
                    <a16:creationId xmlns:a16="http://schemas.microsoft.com/office/drawing/2014/main" id="{9CE9D4C1-2DC9-4D1A-8F23-AE3B4F01BC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15">
                <a:extLst>
                  <a:ext uri="{FF2B5EF4-FFF2-40B4-BE49-F238E27FC236}">
                    <a16:creationId xmlns:a16="http://schemas.microsoft.com/office/drawing/2014/main" id="{843ECF91-E9FA-4E5F-82DB-85C5981852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16">
                <a:extLst>
                  <a:ext uri="{FF2B5EF4-FFF2-40B4-BE49-F238E27FC236}">
                    <a16:creationId xmlns:a16="http://schemas.microsoft.com/office/drawing/2014/main" id="{AE20531A-9B64-4737-82D0-E1B090E538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7">
                <a:extLst>
                  <a:ext uri="{FF2B5EF4-FFF2-40B4-BE49-F238E27FC236}">
                    <a16:creationId xmlns:a16="http://schemas.microsoft.com/office/drawing/2014/main" id="{9A335E6A-8A32-4A9E-894E-E4AAE708B6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8">
                <a:extLst>
                  <a:ext uri="{FF2B5EF4-FFF2-40B4-BE49-F238E27FC236}">
                    <a16:creationId xmlns:a16="http://schemas.microsoft.com/office/drawing/2014/main" id="{2A22209C-24D4-49E4-88A4-8465F1D844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9">
                <a:extLst>
                  <a:ext uri="{FF2B5EF4-FFF2-40B4-BE49-F238E27FC236}">
                    <a16:creationId xmlns:a16="http://schemas.microsoft.com/office/drawing/2014/main" id="{B5F39636-9CA3-4163-A782-A81350E0A1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20">
                <a:extLst>
                  <a:ext uri="{FF2B5EF4-FFF2-40B4-BE49-F238E27FC236}">
                    <a16:creationId xmlns:a16="http://schemas.microsoft.com/office/drawing/2014/main" id="{80FCF4F6-CF3F-4CE1-A99B-ED99E20DB9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21">
                <a:extLst>
                  <a:ext uri="{FF2B5EF4-FFF2-40B4-BE49-F238E27FC236}">
                    <a16:creationId xmlns:a16="http://schemas.microsoft.com/office/drawing/2014/main" id="{191F9D27-C6FF-4A27-9450-EA4BBFDBC0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2">
                <a:extLst>
                  <a:ext uri="{FF2B5EF4-FFF2-40B4-BE49-F238E27FC236}">
                    <a16:creationId xmlns:a16="http://schemas.microsoft.com/office/drawing/2014/main" id="{EB491C11-6348-4E20-B1DE-158C30DEB3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3">
                <a:extLst>
                  <a:ext uri="{FF2B5EF4-FFF2-40B4-BE49-F238E27FC236}">
                    <a16:creationId xmlns:a16="http://schemas.microsoft.com/office/drawing/2014/main" id="{A1F53255-9054-4655-9FDD-CC9E329949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8" name="Group 56">
              <a:extLst>
                <a:ext uri="{FF2B5EF4-FFF2-40B4-BE49-F238E27FC236}">
                  <a16:creationId xmlns:a16="http://schemas.microsoft.com/office/drawing/2014/main" id="{5437B9A6-5BDE-48CB-B8B1-0021A7A30940}"/>
                </a:ext>
              </a:extLst>
            </p:cNvPr>
            <p:cNvGrpSpPr/>
            <p:nvPr/>
          </p:nvGrpSpPr>
          <p:grpSpPr>
            <a:xfrm>
              <a:off x="2818744" y="2884146"/>
              <a:ext cx="1539560" cy="171967"/>
              <a:chOff x="7746380" y="2949426"/>
              <a:chExt cx="2188691" cy="244475"/>
            </a:xfrm>
          </p:grpSpPr>
          <p:pic>
            <p:nvPicPr>
              <p:cNvPr id="219" name="Picture 14">
                <a:extLst>
                  <a:ext uri="{FF2B5EF4-FFF2-40B4-BE49-F238E27FC236}">
                    <a16:creationId xmlns:a16="http://schemas.microsoft.com/office/drawing/2014/main" id="{02D9A2B4-0D08-4734-88A9-B9F8F62A3A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15">
                <a:extLst>
                  <a:ext uri="{FF2B5EF4-FFF2-40B4-BE49-F238E27FC236}">
                    <a16:creationId xmlns:a16="http://schemas.microsoft.com/office/drawing/2014/main" id="{6F3DC75B-E2F7-462B-B288-D1B5274F67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16">
                <a:extLst>
                  <a:ext uri="{FF2B5EF4-FFF2-40B4-BE49-F238E27FC236}">
                    <a16:creationId xmlns:a16="http://schemas.microsoft.com/office/drawing/2014/main" id="{50D80320-63EF-4F30-8CB6-E8C39BDC2D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7">
                <a:extLst>
                  <a:ext uri="{FF2B5EF4-FFF2-40B4-BE49-F238E27FC236}">
                    <a16:creationId xmlns:a16="http://schemas.microsoft.com/office/drawing/2014/main" id="{28423956-56C9-4736-AA02-A07D52554E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8">
                <a:extLst>
                  <a:ext uri="{FF2B5EF4-FFF2-40B4-BE49-F238E27FC236}">
                    <a16:creationId xmlns:a16="http://schemas.microsoft.com/office/drawing/2014/main" id="{73C3D2DA-4E49-4FE4-A085-CB5BBE56D4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9">
                <a:extLst>
                  <a:ext uri="{FF2B5EF4-FFF2-40B4-BE49-F238E27FC236}">
                    <a16:creationId xmlns:a16="http://schemas.microsoft.com/office/drawing/2014/main" id="{0BF85A4E-FA94-4200-9AFF-EF34A72716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20">
                <a:extLst>
                  <a:ext uri="{FF2B5EF4-FFF2-40B4-BE49-F238E27FC236}">
                    <a16:creationId xmlns:a16="http://schemas.microsoft.com/office/drawing/2014/main" id="{5F750670-708D-4C28-BBB7-D3BD9B3EFA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21">
                <a:extLst>
                  <a:ext uri="{FF2B5EF4-FFF2-40B4-BE49-F238E27FC236}">
                    <a16:creationId xmlns:a16="http://schemas.microsoft.com/office/drawing/2014/main" id="{8AC82280-14CB-4F50-AD72-B250185277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2">
                <a:extLst>
                  <a:ext uri="{FF2B5EF4-FFF2-40B4-BE49-F238E27FC236}">
                    <a16:creationId xmlns:a16="http://schemas.microsoft.com/office/drawing/2014/main" id="{B252A666-051E-4AD5-BF23-74BA27E921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3">
                <a:extLst>
                  <a:ext uri="{FF2B5EF4-FFF2-40B4-BE49-F238E27FC236}">
                    <a16:creationId xmlns:a16="http://schemas.microsoft.com/office/drawing/2014/main" id="{A4BF658D-D5ED-4589-9D77-FD071F8298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sp>
        <p:nvSpPr>
          <p:cNvPr id="249" name="Rectangle 248">
            <a:extLst>
              <a:ext uri="{FF2B5EF4-FFF2-40B4-BE49-F238E27FC236}">
                <a16:creationId xmlns:a16="http://schemas.microsoft.com/office/drawing/2014/main" id="{D98CEE65-66DF-4FD2-87DB-E92EF1537E66}"/>
              </a:ext>
            </a:extLst>
          </p:cNvPr>
          <p:cNvSpPr/>
          <p:nvPr/>
        </p:nvSpPr>
        <p:spPr>
          <a:xfrm>
            <a:off x="905852" y="2268584"/>
            <a:ext cx="1343750" cy="446045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250" name="Rectangle 249">
            <a:extLst>
              <a:ext uri="{FF2B5EF4-FFF2-40B4-BE49-F238E27FC236}">
                <a16:creationId xmlns:a16="http://schemas.microsoft.com/office/drawing/2014/main" id="{D0A6417D-A892-4122-B771-2BA4BBF32CFC}"/>
              </a:ext>
            </a:extLst>
          </p:cNvPr>
          <p:cNvSpPr/>
          <p:nvPr/>
        </p:nvSpPr>
        <p:spPr>
          <a:xfrm>
            <a:off x="2692801" y="1374007"/>
            <a:ext cx="4017600" cy="455739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251" name="Rectangle 250">
            <a:extLst>
              <a:ext uri="{FF2B5EF4-FFF2-40B4-BE49-F238E27FC236}">
                <a16:creationId xmlns:a16="http://schemas.microsoft.com/office/drawing/2014/main" id="{B3C6DFCD-5916-43E9-907B-F7D0E730554B}"/>
              </a:ext>
            </a:extLst>
          </p:cNvPr>
          <p:cNvSpPr/>
          <p:nvPr/>
        </p:nvSpPr>
        <p:spPr>
          <a:xfrm>
            <a:off x="910058" y="2724043"/>
            <a:ext cx="1343750" cy="446045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252" name="Rectangle 251">
            <a:extLst>
              <a:ext uri="{FF2B5EF4-FFF2-40B4-BE49-F238E27FC236}">
                <a16:creationId xmlns:a16="http://schemas.microsoft.com/office/drawing/2014/main" id="{48059783-7543-4B14-B11B-6AA501811B7B}"/>
              </a:ext>
            </a:extLst>
          </p:cNvPr>
          <p:cNvSpPr/>
          <p:nvPr/>
        </p:nvSpPr>
        <p:spPr>
          <a:xfrm>
            <a:off x="2697007" y="1829467"/>
            <a:ext cx="4013394" cy="1340622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744535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9" grpId="0" animBg="1"/>
      <p:bldP spid="249" grpId="1" animBg="1"/>
      <p:bldP spid="250" grpId="0" animBg="1"/>
      <p:bldP spid="250" grpId="1" animBg="1"/>
      <p:bldP spid="251" grpId="0" animBg="1"/>
      <p:bldP spid="251" grpId="1" animBg="1"/>
      <p:bldP spid="252" grpId="0" animBg="1"/>
      <p:bldP spid="252" grpId="1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2A74227D-023D-42CA-84BE-64C6EADEDA51}"/>
              </a:ext>
            </a:extLst>
          </p:cNvPr>
          <p:cNvGrpSpPr/>
          <p:nvPr/>
        </p:nvGrpSpPr>
        <p:grpSpPr>
          <a:xfrm>
            <a:off x="258320" y="310557"/>
            <a:ext cx="3008510" cy="817087"/>
            <a:chOff x="255525" y="372323"/>
            <a:chExt cx="2191602" cy="1134018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F44B4EFD-557B-4DD7-B991-04C816D321FF}"/>
                </a:ext>
              </a:extLst>
            </p:cNvPr>
            <p:cNvSpPr/>
            <p:nvPr/>
          </p:nvSpPr>
          <p:spPr>
            <a:xfrm>
              <a:off x="255525" y="372323"/>
              <a:ext cx="21916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091AF82F-836C-45F5-9044-11C95E59E9C7}"/>
                </a:ext>
              </a:extLst>
            </p:cNvPr>
            <p:cNvSpPr txBox="1"/>
            <p:nvPr/>
          </p:nvSpPr>
          <p:spPr>
            <a:xfrm>
              <a:off x="308455" y="485388"/>
              <a:ext cx="126255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76 x 5 = </a:t>
              </a: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6EF950E2-7E24-41FF-9F0E-7C899A2D3E25}"/>
              </a:ext>
            </a:extLst>
          </p:cNvPr>
          <p:cNvSpPr/>
          <p:nvPr/>
        </p:nvSpPr>
        <p:spPr>
          <a:xfrm>
            <a:off x="1985970" y="419181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BA084774-1555-478F-B19E-247F2964EDED}"/>
              </a:ext>
            </a:extLst>
          </p:cNvPr>
          <p:cNvSpPr txBox="1"/>
          <p:nvPr/>
        </p:nvSpPr>
        <p:spPr>
          <a:xfrm>
            <a:off x="1994093" y="408137"/>
            <a:ext cx="11053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380</a:t>
            </a:r>
          </a:p>
        </p:txBody>
      </p: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282AE10F-DACC-41B1-85A8-1D5116FD6FB9}"/>
              </a:ext>
            </a:extLst>
          </p:cNvPr>
          <p:cNvGrpSpPr/>
          <p:nvPr/>
        </p:nvGrpSpPr>
        <p:grpSpPr>
          <a:xfrm>
            <a:off x="909527" y="1317197"/>
            <a:ext cx="1456878" cy="1838961"/>
            <a:chOff x="2256385" y="1937292"/>
            <a:chExt cx="1456878" cy="1838961"/>
          </a:xfrm>
        </p:grpSpPr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0FA8A2C9-A28A-4980-AFF1-A5FE1BF5DA08}"/>
                </a:ext>
              </a:extLst>
            </p:cNvPr>
            <p:cNvSpPr txBox="1"/>
            <p:nvPr/>
          </p:nvSpPr>
          <p:spPr>
            <a:xfrm>
              <a:off x="2693152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7 6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39A47EA0-A7E0-484D-ABD8-52D4802A7D7F}"/>
                </a:ext>
              </a:extLst>
            </p:cNvPr>
            <p:cNvSpPr txBox="1"/>
            <p:nvPr/>
          </p:nvSpPr>
          <p:spPr>
            <a:xfrm>
              <a:off x="3134212" y="2385280"/>
              <a:ext cx="57905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2ECAEBCA-A9CB-4107-9B6D-8158172834A5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A6BC277D-6CCC-4A0D-8CF0-C935C7B53075}"/>
                </a:ext>
              </a:extLst>
            </p:cNvPr>
            <p:cNvCxnSpPr>
              <a:cxnSpLocks/>
            </p:cNvCxnSpPr>
            <p:nvPr/>
          </p:nvCxnSpPr>
          <p:spPr>
            <a:xfrm>
              <a:off x="2256385" y="2888679"/>
              <a:ext cx="13440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CB638BE6-DB4C-46D7-9DEC-77EE8A28AF85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776253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0" name="TextBox 139">
            <a:extLst>
              <a:ext uri="{FF2B5EF4-FFF2-40B4-BE49-F238E27FC236}">
                <a16:creationId xmlns:a16="http://schemas.microsoft.com/office/drawing/2014/main" id="{D4B9735D-26FC-447D-A5F0-F81599D1D492}"/>
              </a:ext>
            </a:extLst>
          </p:cNvPr>
          <p:cNvSpPr txBox="1"/>
          <p:nvPr/>
        </p:nvSpPr>
        <p:spPr>
          <a:xfrm>
            <a:off x="1366881" y="2199896"/>
            <a:ext cx="9370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B008B96B-8C70-438A-A2C9-01844432C43D}"/>
              </a:ext>
            </a:extLst>
          </p:cNvPr>
          <p:cNvSpPr txBox="1"/>
          <p:nvPr/>
        </p:nvSpPr>
        <p:spPr>
          <a:xfrm>
            <a:off x="923079" y="2631343"/>
            <a:ext cx="13986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3 5 0</a:t>
            </a: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8A4D78BA-F64A-4658-874C-65EB0EC85F6F}"/>
              </a:ext>
            </a:extLst>
          </p:cNvPr>
          <p:cNvSpPr txBox="1"/>
          <p:nvPr/>
        </p:nvSpPr>
        <p:spPr>
          <a:xfrm>
            <a:off x="1804046" y="3101102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0493B6F4-AF36-4E71-8DEA-4B84079A9C05}"/>
              </a:ext>
            </a:extLst>
          </p:cNvPr>
          <p:cNvSpPr txBox="1"/>
          <p:nvPr/>
        </p:nvSpPr>
        <p:spPr>
          <a:xfrm>
            <a:off x="1348372" y="3097602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9D262FAF-B6CF-425E-BCFE-1B8C7F47FF33}"/>
              </a:ext>
            </a:extLst>
          </p:cNvPr>
          <p:cNvSpPr txBox="1"/>
          <p:nvPr/>
        </p:nvSpPr>
        <p:spPr>
          <a:xfrm>
            <a:off x="903354" y="3101102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0C69421-2E17-4C54-826C-C3515CEAE770}"/>
              </a:ext>
            </a:extLst>
          </p:cNvPr>
          <p:cNvGrpSpPr/>
          <p:nvPr/>
        </p:nvGrpSpPr>
        <p:grpSpPr>
          <a:xfrm>
            <a:off x="2811651" y="1523546"/>
            <a:ext cx="1548651" cy="3759283"/>
            <a:chOff x="2811651" y="1523546"/>
            <a:chExt cx="1548651" cy="3759283"/>
          </a:xfrm>
        </p:grpSpPr>
        <p:grpSp>
          <p:nvGrpSpPr>
            <p:cNvPr id="145" name="Group 56">
              <a:extLst>
                <a:ext uri="{FF2B5EF4-FFF2-40B4-BE49-F238E27FC236}">
                  <a16:creationId xmlns:a16="http://schemas.microsoft.com/office/drawing/2014/main" id="{7DB00486-1CC4-47E5-BAE5-36933D197578}"/>
                </a:ext>
              </a:extLst>
            </p:cNvPr>
            <p:cNvGrpSpPr/>
            <p:nvPr/>
          </p:nvGrpSpPr>
          <p:grpSpPr>
            <a:xfrm>
              <a:off x="2820742" y="2404010"/>
              <a:ext cx="1539560" cy="171967"/>
              <a:chOff x="7746380" y="2949426"/>
              <a:chExt cx="2188691" cy="244475"/>
            </a:xfrm>
          </p:grpSpPr>
          <p:pic>
            <p:nvPicPr>
              <p:cNvPr id="146" name="Picture 14">
                <a:extLst>
                  <a:ext uri="{FF2B5EF4-FFF2-40B4-BE49-F238E27FC236}">
                    <a16:creationId xmlns:a16="http://schemas.microsoft.com/office/drawing/2014/main" id="{1A939547-0438-485A-8BE0-480B01D241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15">
                <a:extLst>
                  <a:ext uri="{FF2B5EF4-FFF2-40B4-BE49-F238E27FC236}">
                    <a16:creationId xmlns:a16="http://schemas.microsoft.com/office/drawing/2014/main" id="{AAEB5584-C060-426C-9A25-DBD4BCFC4B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16">
                <a:extLst>
                  <a:ext uri="{FF2B5EF4-FFF2-40B4-BE49-F238E27FC236}">
                    <a16:creationId xmlns:a16="http://schemas.microsoft.com/office/drawing/2014/main" id="{441D0353-A445-4F96-BB99-090F85A796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17">
                <a:extLst>
                  <a:ext uri="{FF2B5EF4-FFF2-40B4-BE49-F238E27FC236}">
                    <a16:creationId xmlns:a16="http://schemas.microsoft.com/office/drawing/2014/main" id="{3C0A6D39-B395-41F6-A44A-E45233E9B3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18">
                <a:extLst>
                  <a:ext uri="{FF2B5EF4-FFF2-40B4-BE49-F238E27FC236}">
                    <a16:creationId xmlns:a16="http://schemas.microsoft.com/office/drawing/2014/main" id="{E0DA0020-194E-44D2-BACF-C4264F690A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9">
                <a:extLst>
                  <a:ext uri="{FF2B5EF4-FFF2-40B4-BE49-F238E27FC236}">
                    <a16:creationId xmlns:a16="http://schemas.microsoft.com/office/drawing/2014/main" id="{D9622EE5-FEC6-4C7E-BBB3-C00D03764B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20">
                <a:extLst>
                  <a:ext uri="{FF2B5EF4-FFF2-40B4-BE49-F238E27FC236}">
                    <a16:creationId xmlns:a16="http://schemas.microsoft.com/office/drawing/2014/main" id="{9896B355-E3BC-4026-BE2A-0BCF1CBA2B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21">
                <a:extLst>
                  <a:ext uri="{FF2B5EF4-FFF2-40B4-BE49-F238E27FC236}">
                    <a16:creationId xmlns:a16="http://schemas.microsoft.com/office/drawing/2014/main" id="{7FF5D1A0-1D29-4183-AAAC-1401045C4C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22">
                <a:extLst>
                  <a:ext uri="{FF2B5EF4-FFF2-40B4-BE49-F238E27FC236}">
                    <a16:creationId xmlns:a16="http://schemas.microsoft.com/office/drawing/2014/main" id="{685FF4F4-4BEA-4D4C-94F9-73538CB966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23">
                <a:extLst>
                  <a:ext uri="{FF2B5EF4-FFF2-40B4-BE49-F238E27FC236}">
                    <a16:creationId xmlns:a16="http://schemas.microsoft.com/office/drawing/2014/main" id="{89826D52-791E-4ACE-8C07-C0C65B8565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156" name="Picture 155">
              <a:extLst>
                <a:ext uri="{FF2B5EF4-FFF2-40B4-BE49-F238E27FC236}">
                  <a16:creationId xmlns:a16="http://schemas.microsoft.com/office/drawing/2014/main" id="{A1A224C0-16A5-4424-A8B4-BCAD803D62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2811651" y="197711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7" name="Picture 156">
              <a:extLst>
                <a:ext uri="{FF2B5EF4-FFF2-40B4-BE49-F238E27FC236}">
                  <a16:creationId xmlns:a16="http://schemas.microsoft.com/office/drawing/2014/main" id="{E064FE0C-9139-40E5-B321-6A938225D8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257527" y="197711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8" name="Picture 157">
              <a:extLst>
                <a:ext uri="{FF2B5EF4-FFF2-40B4-BE49-F238E27FC236}">
                  <a16:creationId xmlns:a16="http://schemas.microsoft.com/office/drawing/2014/main" id="{E182FAC6-9F8A-4BAC-AEE7-7C50E7F841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718671" y="197406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162" name="Group 56">
              <a:extLst>
                <a:ext uri="{FF2B5EF4-FFF2-40B4-BE49-F238E27FC236}">
                  <a16:creationId xmlns:a16="http://schemas.microsoft.com/office/drawing/2014/main" id="{F7619B13-52AE-4002-B39C-BD993603B5AF}"/>
                </a:ext>
              </a:extLst>
            </p:cNvPr>
            <p:cNvGrpSpPr/>
            <p:nvPr/>
          </p:nvGrpSpPr>
          <p:grpSpPr>
            <a:xfrm>
              <a:off x="2820742" y="2844872"/>
              <a:ext cx="1539560" cy="171967"/>
              <a:chOff x="7746380" y="2949426"/>
              <a:chExt cx="2188691" cy="244475"/>
            </a:xfrm>
          </p:grpSpPr>
          <p:pic>
            <p:nvPicPr>
              <p:cNvPr id="163" name="Picture 14">
                <a:extLst>
                  <a:ext uri="{FF2B5EF4-FFF2-40B4-BE49-F238E27FC236}">
                    <a16:creationId xmlns:a16="http://schemas.microsoft.com/office/drawing/2014/main" id="{84C0432E-CFEE-4BC4-BA10-4CA284D771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5">
                <a:extLst>
                  <a:ext uri="{FF2B5EF4-FFF2-40B4-BE49-F238E27FC236}">
                    <a16:creationId xmlns:a16="http://schemas.microsoft.com/office/drawing/2014/main" id="{44C9B6D5-5AD0-440E-BF86-3844FF887C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6">
                <a:extLst>
                  <a:ext uri="{FF2B5EF4-FFF2-40B4-BE49-F238E27FC236}">
                    <a16:creationId xmlns:a16="http://schemas.microsoft.com/office/drawing/2014/main" id="{B7DFD07E-1832-4A2D-AB2B-8FB6BEE00B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17">
                <a:extLst>
                  <a:ext uri="{FF2B5EF4-FFF2-40B4-BE49-F238E27FC236}">
                    <a16:creationId xmlns:a16="http://schemas.microsoft.com/office/drawing/2014/main" id="{90D9AA29-8AAC-4029-A083-2F06AD1D02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18">
                <a:extLst>
                  <a:ext uri="{FF2B5EF4-FFF2-40B4-BE49-F238E27FC236}">
                    <a16:creationId xmlns:a16="http://schemas.microsoft.com/office/drawing/2014/main" id="{47615999-B7DD-443C-85C6-CA256ACC7E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19">
                <a:extLst>
                  <a:ext uri="{FF2B5EF4-FFF2-40B4-BE49-F238E27FC236}">
                    <a16:creationId xmlns:a16="http://schemas.microsoft.com/office/drawing/2014/main" id="{9C14CF11-9E5B-4289-AFDA-0C2759B8D8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0">
                <a:extLst>
                  <a:ext uri="{FF2B5EF4-FFF2-40B4-BE49-F238E27FC236}">
                    <a16:creationId xmlns:a16="http://schemas.microsoft.com/office/drawing/2014/main" id="{6A2B90BF-4042-4FA0-ADC5-57F6561181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21">
                <a:extLst>
                  <a:ext uri="{FF2B5EF4-FFF2-40B4-BE49-F238E27FC236}">
                    <a16:creationId xmlns:a16="http://schemas.microsoft.com/office/drawing/2014/main" id="{29E2AE04-2267-4A3C-98F2-66795C8ADE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22">
                <a:extLst>
                  <a:ext uri="{FF2B5EF4-FFF2-40B4-BE49-F238E27FC236}">
                    <a16:creationId xmlns:a16="http://schemas.microsoft.com/office/drawing/2014/main" id="{125F5822-7134-4D18-8F81-1B6BBBC9AF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23">
                <a:extLst>
                  <a:ext uri="{FF2B5EF4-FFF2-40B4-BE49-F238E27FC236}">
                    <a16:creationId xmlns:a16="http://schemas.microsoft.com/office/drawing/2014/main" id="{255932A2-BEEE-4519-9E66-60CB5BE049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3" name="Group 56">
              <a:extLst>
                <a:ext uri="{FF2B5EF4-FFF2-40B4-BE49-F238E27FC236}">
                  <a16:creationId xmlns:a16="http://schemas.microsoft.com/office/drawing/2014/main" id="{5E9D0719-08B4-4BF9-AE6D-F93590729EA3}"/>
                </a:ext>
              </a:extLst>
            </p:cNvPr>
            <p:cNvGrpSpPr/>
            <p:nvPr/>
          </p:nvGrpSpPr>
          <p:grpSpPr>
            <a:xfrm>
              <a:off x="2818744" y="3303870"/>
              <a:ext cx="1539560" cy="171967"/>
              <a:chOff x="7746380" y="2949426"/>
              <a:chExt cx="2188691" cy="244475"/>
            </a:xfrm>
          </p:grpSpPr>
          <p:pic>
            <p:nvPicPr>
              <p:cNvPr id="174" name="Picture 14">
                <a:extLst>
                  <a:ext uri="{FF2B5EF4-FFF2-40B4-BE49-F238E27FC236}">
                    <a16:creationId xmlns:a16="http://schemas.microsoft.com/office/drawing/2014/main" id="{E7EEC413-DA77-4F4A-AA7E-0BB80E9034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5">
                <a:extLst>
                  <a:ext uri="{FF2B5EF4-FFF2-40B4-BE49-F238E27FC236}">
                    <a16:creationId xmlns:a16="http://schemas.microsoft.com/office/drawing/2014/main" id="{5FA80C16-317A-4FFD-8F50-00F61C274D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16">
                <a:extLst>
                  <a:ext uri="{FF2B5EF4-FFF2-40B4-BE49-F238E27FC236}">
                    <a16:creationId xmlns:a16="http://schemas.microsoft.com/office/drawing/2014/main" id="{AF969E61-043D-4698-B822-829F72B848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17">
                <a:extLst>
                  <a:ext uri="{FF2B5EF4-FFF2-40B4-BE49-F238E27FC236}">
                    <a16:creationId xmlns:a16="http://schemas.microsoft.com/office/drawing/2014/main" id="{00E1B263-0884-408F-934D-575C580E9A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18">
                <a:extLst>
                  <a:ext uri="{FF2B5EF4-FFF2-40B4-BE49-F238E27FC236}">
                    <a16:creationId xmlns:a16="http://schemas.microsoft.com/office/drawing/2014/main" id="{1EAAE69B-B3EA-4488-A565-CDB02E0AF4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19">
                <a:extLst>
                  <a:ext uri="{FF2B5EF4-FFF2-40B4-BE49-F238E27FC236}">
                    <a16:creationId xmlns:a16="http://schemas.microsoft.com/office/drawing/2014/main" id="{B4E8FC4C-1D81-458D-AB92-252BFB77B5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20">
                <a:extLst>
                  <a:ext uri="{FF2B5EF4-FFF2-40B4-BE49-F238E27FC236}">
                    <a16:creationId xmlns:a16="http://schemas.microsoft.com/office/drawing/2014/main" id="{262994F1-C654-4630-9231-FB20E524F9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21">
                <a:extLst>
                  <a:ext uri="{FF2B5EF4-FFF2-40B4-BE49-F238E27FC236}">
                    <a16:creationId xmlns:a16="http://schemas.microsoft.com/office/drawing/2014/main" id="{C39BAC44-1414-48BF-AA67-FF24D9C7F6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22">
                <a:extLst>
                  <a:ext uri="{FF2B5EF4-FFF2-40B4-BE49-F238E27FC236}">
                    <a16:creationId xmlns:a16="http://schemas.microsoft.com/office/drawing/2014/main" id="{0C073827-CCB1-4469-8408-DD44DCD109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23">
                <a:extLst>
                  <a:ext uri="{FF2B5EF4-FFF2-40B4-BE49-F238E27FC236}">
                    <a16:creationId xmlns:a16="http://schemas.microsoft.com/office/drawing/2014/main" id="{C80E0578-A3BE-4B1D-8FEA-56DB778120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4" name="Group 56">
              <a:extLst>
                <a:ext uri="{FF2B5EF4-FFF2-40B4-BE49-F238E27FC236}">
                  <a16:creationId xmlns:a16="http://schemas.microsoft.com/office/drawing/2014/main" id="{6D1CFF7F-766C-47A5-A93C-775F816C5442}"/>
                </a:ext>
              </a:extLst>
            </p:cNvPr>
            <p:cNvGrpSpPr/>
            <p:nvPr/>
          </p:nvGrpSpPr>
          <p:grpSpPr>
            <a:xfrm>
              <a:off x="2818744" y="3744732"/>
              <a:ext cx="1539560" cy="171967"/>
              <a:chOff x="7746380" y="2949426"/>
              <a:chExt cx="2188691" cy="244475"/>
            </a:xfrm>
          </p:grpSpPr>
          <p:pic>
            <p:nvPicPr>
              <p:cNvPr id="185" name="Picture 14">
                <a:extLst>
                  <a:ext uri="{FF2B5EF4-FFF2-40B4-BE49-F238E27FC236}">
                    <a16:creationId xmlns:a16="http://schemas.microsoft.com/office/drawing/2014/main" id="{2B016BF6-06ED-40C6-A271-51EC50C646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15">
                <a:extLst>
                  <a:ext uri="{FF2B5EF4-FFF2-40B4-BE49-F238E27FC236}">
                    <a16:creationId xmlns:a16="http://schemas.microsoft.com/office/drawing/2014/main" id="{7DDE7073-70B5-4721-9FFB-181901FDAF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16">
                <a:extLst>
                  <a:ext uri="{FF2B5EF4-FFF2-40B4-BE49-F238E27FC236}">
                    <a16:creationId xmlns:a16="http://schemas.microsoft.com/office/drawing/2014/main" id="{BCE58997-1D62-4190-A3B5-4515323F30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17">
                <a:extLst>
                  <a:ext uri="{FF2B5EF4-FFF2-40B4-BE49-F238E27FC236}">
                    <a16:creationId xmlns:a16="http://schemas.microsoft.com/office/drawing/2014/main" id="{2428C0AF-D235-4BC2-B111-B004427F03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18">
                <a:extLst>
                  <a:ext uri="{FF2B5EF4-FFF2-40B4-BE49-F238E27FC236}">
                    <a16:creationId xmlns:a16="http://schemas.microsoft.com/office/drawing/2014/main" id="{D507D070-A36B-476F-8534-55FFABF085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9">
                <a:extLst>
                  <a:ext uri="{FF2B5EF4-FFF2-40B4-BE49-F238E27FC236}">
                    <a16:creationId xmlns:a16="http://schemas.microsoft.com/office/drawing/2014/main" id="{801029F9-5CA2-4850-ACA9-E3C49008F6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20">
                <a:extLst>
                  <a:ext uri="{FF2B5EF4-FFF2-40B4-BE49-F238E27FC236}">
                    <a16:creationId xmlns:a16="http://schemas.microsoft.com/office/drawing/2014/main" id="{27972346-3A3E-4C7F-B058-D66E101619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21">
                <a:extLst>
                  <a:ext uri="{FF2B5EF4-FFF2-40B4-BE49-F238E27FC236}">
                    <a16:creationId xmlns:a16="http://schemas.microsoft.com/office/drawing/2014/main" id="{0666F020-9AA3-4C06-9C7C-C3BDCD64CC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22">
                <a:extLst>
                  <a:ext uri="{FF2B5EF4-FFF2-40B4-BE49-F238E27FC236}">
                    <a16:creationId xmlns:a16="http://schemas.microsoft.com/office/drawing/2014/main" id="{BAF93E23-336C-4D3F-808B-D122ACED66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23">
                <a:extLst>
                  <a:ext uri="{FF2B5EF4-FFF2-40B4-BE49-F238E27FC236}">
                    <a16:creationId xmlns:a16="http://schemas.microsoft.com/office/drawing/2014/main" id="{347190CC-C5D0-4876-A608-98C437A48F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95" name="Group 56">
              <a:extLst>
                <a:ext uri="{FF2B5EF4-FFF2-40B4-BE49-F238E27FC236}">
                  <a16:creationId xmlns:a16="http://schemas.microsoft.com/office/drawing/2014/main" id="{91BE2BBA-34C6-449B-99F8-8115E7883B45}"/>
                </a:ext>
              </a:extLst>
            </p:cNvPr>
            <p:cNvGrpSpPr/>
            <p:nvPr/>
          </p:nvGrpSpPr>
          <p:grpSpPr>
            <a:xfrm>
              <a:off x="2817757" y="4211002"/>
              <a:ext cx="1539560" cy="171967"/>
              <a:chOff x="7746380" y="2949426"/>
              <a:chExt cx="2188691" cy="244475"/>
            </a:xfrm>
          </p:grpSpPr>
          <p:pic>
            <p:nvPicPr>
              <p:cNvPr id="196" name="Picture 14">
                <a:extLst>
                  <a:ext uri="{FF2B5EF4-FFF2-40B4-BE49-F238E27FC236}">
                    <a16:creationId xmlns:a16="http://schemas.microsoft.com/office/drawing/2014/main" id="{4DABCFF5-D567-4985-90E4-CBABE7DB9B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15">
                <a:extLst>
                  <a:ext uri="{FF2B5EF4-FFF2-40B4-BE49-F238E27FC236}">
                    <a16:creationId xmlns:a16="http://schemas.microsoft.com/office/drawing/2014/main" id="{A5259E5F-C7AA-4C8C-A27C-2497B2B2D3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16">
                <a:extLst>
                  <a:ext uri="{FF2B5EF4-FFF2-40B4-BE49-F238E27FC236}">
                    <a16:creationId xmlns:a16="http://schemas.microsoft.com/office/drawing/2014/main" id="{EE4F7170-20DC-48B6-8EBA-0AA17B7373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17">
                <a:extLst>
                  <a:ext uri="{FF2B5EF4-FFF2-40B4-BE49-F238E27FC236}">
                    <a16:creationId xmlns:a16="http://schemas.microsoft.com/office/drawing/2014/main" id="{187F7826-09D2-4D11-AE1E-8AFF5315C7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18">
                <a:extLst>
                  <a:ext uri="{FF2B5EF4-FFF2-40B4-BE49-F238E27FC236}">
                    <a16:creationId xmlns:a16="http://schemas.microsoft.com/office/drawing/2014/main" id="{BB063AC9-61BB-474F-8855-88957C6B4C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9">
                <a:extLst>
                  <a:ext uri="{FF2B5EF4-FFF2-40B4-BE49-F238E27FC236}">
                    <a16:creationId xmlns:a16="http://schemas.microsoft.com/office/drawing/2014/main" id="{D86EB0A4-A4C9-4BEF-B395-96644E0656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20">
                <a:extLst>
                  <a:ext uri="{FF2B5EF4-FFF2-40B4-BE49-F238E27FC236}">
                    <a16:creationId xmlns:a16="http://schemas.microsoft.com/office/drawing/2014/main" id="{0D770627-ADD6-4D8C-8491-4FA8A5C632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21">
                <a:extLst>
                  <a:ext uri="{FF2B5EF4-FFF2-40B4-BE49-F238E27FC236}">
                    <a16:creationId xmlns:a16="http://schemas.microsoft.com/office/drawing/2014/main" id="{F146A1A9-2D3F-48C4-BBF7-592D056D18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22">
                <a:extLst>
                  <a:ext uri="{FF2B5EF4-FFF2-40B4-BE49-F238E27FC236}">
                    <a16:creationId xmlns:a16="http://schemas.microsoft.com/office/drawing/2014/main" id="{37F9AB4F-B1DB-4EBD-9F50-2D90ACA02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23">
                <a:extLst>
                  <a:ext uri="{FF2B5EF4-FFF2-40B4-BE49-F238E27FC236}">
                    <a16:creationId xmlns:a16="http://schemas.microsoft.com/office/drawing/2014/main" id="{871CE46A-4810-471B-B18E-6FC1A1AA00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6" name="Group 56">
              <a:extLst>
                <a:ext uri="{FF2B5EF4-FFF2-40B4-BE49-F238E27FC236}">
                  <a16:creationId xmlns:a16="http://schemas.microsoft.com/office/drawing/2014/main" id="{1958270D-A96F-4C93-BE28-A611BB0E5889}"/>
                </a:ext>
              </a:extLst>
            </p:cNvPr>
            <p:cNvGrpSpPr/>
            <p:nvPr/>
          </p:nvGrpSpPr>
          <p:grpSpPr>
            <a:xfrm>
              <a:off x="2817757" y="4651864"/>
              <a:ext cx="1539560" cy="171967"/>
              <a:chOff x="7746380" y="2949426"/>
              <a:chExt cx="2188691" cy="244475"/>
            </a:xfrm>
          </p:grpSpPr>
          <p:pic>
            <p:nvPicPr>
              <p:cNvPr id="207" name="Picture 14">
                <a:extLst>
                  <a:ext uri="{FF2B5EF4-FFF2-40B4-BE49-F238E27FC236}">
                    <a16:creationId xmlns:a16="http://schemas.microsoft.com/office/drawing/2014/main" id="{53BF59BA-F4A6-4D99-BD1C-B73E0A2D4B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15">
                <a:extLst>
                  <a:ext uri="{FF2B5EF4-FFF2-40B4-BE49-F238E27FC236}">
                    <a16:creationId xmlns:a16="http://schemas.microsoft.com/office/drawing/2014/main" id="{5A394D7C-64F9-43E2-994A-3771532E27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" name="Picture 16">
                <a:extLst>
                  <a:ext uri="{FF2B5EF4-FFF2-40B4-BE49-F238E27FC236}">
                    <a16:creationId xmlns:a16="http://schemas.microsoft.com/office/drawing/2014/main" id="{6D9F541F-CA5C-4656-8D2A-FDBBD626E2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" name="Picture 17">
                <a:extLst>
                  <a:ext uri="{FF2B5EF4-FFF2-40B4-BE49-F238E27FC236}">
                    <a16:creationId xmlns:a16="http://schemas.microsoft.com/office/drawing/2014/main" id="{C7BC1CBA-7DBD-4B4F-AAFD-B2D528D53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18">
                <a:extLst>
                  <a:ext uri="{FF2B5EF4-FFF2-40B4-BE49-F238E27FC236}">
                    <a16:creationId xmlns:a16="http://schemas.microsoft.com/office/drawing/2014/main" id="{A7C0B6F9-370F-40AE-BAE8-2286E0A3DB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9">
                <a:extLst>
                  <a:ext uri="{FF2B5EF4-FFF2-40B4-BE49-F238E27FC236}">
                    <a16:creationId xmlns:a16="http://schemas.microsoft.com/office/drawing/2014/main" id="{679E235B-8DFF-47DF-B5A1-087874EB71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20">
                <a:extLst>
                  <a:ext uri="{FF2B5EF4-FFF2-40B4-BE49-F238E27FC236}">
                    <a16:creationId xmlns:a16="http://schemas.microsoft.com/office/drawing/2014/main" id="{0E91C131-AA5E-44B2-B9F7-51583F1754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21">
                <a:extLst>
                  <a:ext uri="{FF2B5EF4-FFF2-40B4-BE49-F238E27FC236}">
                    <a16:creationId xmlns:a16="http://schemas.microsoft.com/office/drawing/2014/main" id="{6770625E-540F-4F4F-BA67-8DC067FAE2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22">
                <a:extLst>
                  <a:ext uri="{FF2B5EF4-FFF2-40B4-BE49-F238E27FC236}">
                    <a16:creationId xmlns:a16="http://schemas.microsoft.com/office/drawing/2014/main" id="{20A287EF-295A-4D1D-B6D6-79709A6AA9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23">
                <a:extLst>
                  <a:ext uri="{FF2B5EF4-FFF2-40B4-BE49-F238E27FC236}">
                    <a16:creationId xmlns:a16="http://schemas.microsoft.com/office/drawing/2014/main" id="{58339140-89D6-41DF-BCE3-15A9924C90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7" name="Group 56">
              <a:extLst>
                <a:ext uri="{FF2B5EF4-FFF2-40B4-BE49-F238E27FC236}">
                  <a16:creationId xmlns:a16="http://schemas.microsoft.com/office/drawing/2014/main" id="{CF36E8F1-0896-4175-8AC8-548B9B808C3A}"/>
                </a:ext>
              </a:extLst>
            </p:cNvPr>
            <p:cNvGrpSpPr/>
            <p:nvPr/>
          </p:nvGrpSpPr>
          <p:grpSpPr>
            <a:xfrm>
              <a:off x="2815759" y="5110862"/>
              <a:ext cx="1539560" cy="171967"/>
              <a:chOff x="7746380" y="2949426"/>
              <a:chExt cx="2188691" cy="244475"/>
            </a:xfrm>
          </p:grpSpPr>
          <p:pic>
            <p:nvPicPr>
              <p:cNvPr id="218" name="Picture 14">
                <a:extLst>
                  <a:ext uri="{FF2B5EF4-FFF2-40B4-BE49-F238E27FC236}">
                    <a16:creationId xmlns:a16="http://schemas.microsoft.com/office/drawing/2014/main" id="{29A7D6B0-01B3-4B41-89BA-7B4BC6A3EF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15">
                <a:extLst>
                  <a:ext uri="{FF2B5EF4-FFF2-40B4-BE49-F238E27FC236}">
                    <a16:creationId xmlns:a16="http://schemas.microsoft.com/office/drawing/2014/main" id="{EF19F561-D98B-4331-9CB3-BDAA2009E6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16">
                <a:extLst>
                  <a:ext uri="{FF2B5EF4-FFF2-40B4-BE49-F238E27FC236}">
                    <a16:creationId xmlns:a16="http://schemas.microsoft.com/office/drawing/2014/main" id="{08010207-3C47-4A12-9116-CD5CC9E9BE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17">
                <a:extLst>
                  <a:ext uri="{FF2B5EF4-FFF2-40B4-BE49-F238E27FC236}">
                    <a16:creationId xmlns:a16="http://schemas.microsoft.com/office/drawing/2014/main" id="{20DE2C39-883C-4744-959C-6305FFF5A0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8">
                <a:extLst>
                  <a:ext uri="{FF2B5EF4-FFF2-40B4-BE49-F238E27FC236}">
                    <a16:creationId xmlns:a16="http://schemas.microsoft.com/office/drawing/2014/main" id="{2DEE10FB-632A-4598-8DA8-FD212C36E2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9">
                <a:extLst>
                  <a:ext uri="{FF2B5EF4-FFF2-40B4-BE49-F238E27FC236}">
                    <a16:creationId xmlns:a16="http://schemas.microsoft.com/office/drawing/2014/main" id="{57DEA64E-B887-48ED-A8CC-9C8774BC23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20">
                <a:extLst>
                  <a:ext uri="{FF2B5EF4-FFF2-40B4-BE49-F238E27FC236}">
                    <a16:creationId xmlns:a16="http://schemas.microsoft.com/office/drawing/2014/main" id="{A15A7F4F-2216-46AA-BDC3-677C48C3B5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21">
                <a:extLst>
                  <a:ext uri="{FF2B5EF4-FFF2-40B4-BE49-F238E27FC236}">
                    <a16:creationId xmlns:a16="http://schemas.microsoft.com/office/drawing/2014/main" id="{FD6BA85D-8DEA-4B90-BBD0-7879A08B8F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22">
                <a:extLst>
                  <a:ext uri="{FF2B5EF4-FFF2-40B4-BE49-F238E27FC236}">
                    <a16:creationId xmlns:a16="http://schemas.microsoft.com/office/drawing/2014/main" id="{5DDF80A3-5C3E-4B59-A8DC-9BA13DFD3A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3">
                <a:extLst>
                  <a:ext uri="{FF2B5EF4-FFF2-40B4-BE49-F238E27FC236}">
                    <a16:creationId xmlns:a16="http://schemas.microsoft.com/office/drawing/2014/main" id="{47D5269F-84D1-4216-9A5D-4D2BDDCF5F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228" name="Picture 227">
              <a:extLst>
                <a:ext uri="{FF2B5EF4-FFF2-40B4-BE49-F238E27FC236}">
                  <a16:creationId xmlns:a16="http://schemas.microsoft.com/office/drawing/2014/main" id="{430781E1-3929-45D6-9AD5-0100062F4F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2813300" y="152658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9" name="Picture 228">
              <a:extLst>
                <a:ext uri="{FF2B5EF4-FFF2-40B4-BE49-F238E27FC236}">
                  <a16:creationId xmlns:a16="http://schemas.microsoft.com/office/drawing/2014/main" id="{1A0878CA-57A3-49F9-A124-E800FCBC64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259176" y="152658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0" name="Picture 229">
              <a:extLst>
                <a:ext uri="{FF2B5EF4-FFF2-40B4-BE49-F238E27FC236}">
                  <a16:creationId xmlns:a16="http://schemas.microsoft.com/office/drawing/2014/main" id="{449E2936-DD50-4E63-8411-6F359BC4B4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720320" y="152354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124A5932-6832-4BDA-B39B-F12D89205B18}"/>
              </a:ext>
            </a:extLst>
          </p:cNvPr>
          <p:cNvGrpSpPr/>
          <p:nvPr/>
        </p:nvGrpSpPr>
        <p:grpSpPr>
          <a:xfrm>
            <a:off x="4597228" y="1523546"/>
            <a:ext cx="1548651" cy="3759283"/>
            <a:chOff x="2811651" y="1523546"/>
            <a:chExt cx="1548651" cy="3759283"/>
          </a:xfrm>
        </p:grpSpPr>
        <p:grpSp>
          <p:nvGrpSpPr>
            <p:cNvPr id="232" name="Group 56">
              <a:extLst>
                <a:ext uri="{FF2B5EF4-FFF2-40B4-BE49-F238E27FC236}">
                  <a16:creationId xmlns:a16="http://schemas.microsoft.com/office/drawing/2014/main" id="{B29236D2-BA19-406F-A162-D0926986720E}"/>
                </a:ext>
              </a:extLst>
            </p:cNvPr>
            <p:cNvGrpSpPr/>
            <p:nvPr/>
          </p:nvGrpSpPr>
          <p:grpSpPr>
            <a:xfrm>
              <a:off x="2820742" y="2404010"/>
              <a:ext cx="1539560" cy="171967"/>
              <a:chOff x="7746380" y="2949426"/>
              <a:chExt cx="2188691" cy="244475"/>
            </a:xfrm>
          </p:grpSpPr>
          <p:pic>
            <p:nvPicPr>
              <p:cNvPr id="305" name="Picture 14">
                <a:extLst>
                  <a:ext uri="{FF2B5EF4-FFF2-40B4-BE49-F238E27FC236}">
                    <a16:creationId xmlns:a16="http://schemas.microsoft.com/office/drawing/2014/main" id="{4FCD1E23-96CC-4695-ADB9-74B7B0AEFE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5">
                <a:extLst>
                  <a:ext uri="{FF2B5EF4-FFF2-40B4-BE49-F238E27FC236}">
                    <a16:creationId xmlns:a16="http://schemas.microsoft.com/office/drawing/2014/main" id="{FA6C4A9C-CF29-4E65-B5A1-7165311011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16">
                <a:extLst>
                  <a:ext uri="{FF2B5EF4-FFF2-40B4-BE49-F238E27FC236}">
                    <a16:creationId xmlns:a16="http://schemas.microsoft.com/office/drawing/2014/main" id="{7ADB1BF7-2193-46E0-A7C3-5041531FA3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17">
                <a:extLst>
                  <a:ext uri="{FF2B5EF4-FFF2-40B4-BE49-F238E27FC236}">
                    <a16:creationId xmlns:a16="http://schemas.microsoft.com/office/drawing/2014/main" id="{FFEF0C8F-4BF6-4742-BDA9-DD332D8415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18">
                <a:extLst>
                  <a:ext uri="{FF2B5EF4-FFF2-40B4-BE49-F238E27FC236}">
                    <a16:creationId xmlns:a16="http://schemas.microsoft.com/office/drawing/2014/main" id="{EACAEE0F-433E-49FD-858C-391061D793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19">
                <a:extLst>
                  <a:ext uri="{FF2B5EF4-FFF2-40B4-BE49-F238E27FC236}">
                    <a16:creationId xmlns:a16="http://schemas.microsoft.com/office/drawing/2014/main" id="{8E10937B-8A60-4BD6-89D3-6771E09300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20">
                <a:extLst>
                  <a:ext uri="{FF2B5EF4-FFF2-40B4-BE49-F238E27FC236}">
                    <a16:creationId xmlns:a16="http://schemas.microsoft.com/office/drawing/2014/main" id="{BE5A7E57-3520-4502-B587-2DCEEC5EF6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21">
                <a:extLst>
                  <a:ext uri="{FF2B5EF4-FFF2-40B4-BE49-F238E27FC236}">
                    <a16:creationId xmlns:a16="http://schemas.microsoft.com/office/drawing/2014/main" id="{F419BC08-FF86-4766-8FA4-7BB33FB17E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22">
                <a:extLst>
                  <a:ext uri="{FF2B5EF4-FFF2-40B4-BE49-F238E27FC236}">
                    <a16:creationId xmlns:a16="http://schemas.microsoft.com/office/drawing/2014/main" id="{4951B8C3-858D-4343-941E-9F5AB01AAE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23">
                <a:extLst>
                  <a:ext uri="{FF2B5EF4-FFF2-40B4-BE49-F238E27FC236}">
                    <a16:creationId xmlns:a16="http://schemas.microsoft.com/office/drawing/2014/main" id="{BF521EC2-C0AF-4104-AFD5-791DD79221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233" name="Picture 232">
              <a:extLst>
                <a:ext uri="{FF2B5EF4-FFF2-40B4-BE49-F238E27FC236}">
                  <a16:creationId xmlns:a16="http://schemas.microsoft.com/office/drawing/2014/main" id="{F097A89F-8D3A-4843-B631-7EAE83DAFA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2811651" y="197711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4" name="Picture 233">
              <a:extLst>
                <a:ext uri="{FF2B5EF4-FFF2-40B4-BE49-F238E27FC236}">
                  <a16:creationId xmlns:a16="http://schemas.microsoft.com/office/drawing/2014/main" id="{6905FE27-2FE7-4FE5-9F36-F07FB32158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257527" y="197711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5" name="Picture 234">
              <a:extLst>
                <a:ext uri="{FF2B5EF4-FFF2-40B4-BE49-F238E27FC236}">
                  <a16:creationId xmlns:a16="http://schemas.microsoft.com/office/drawing/2014/main" id="{3286D580-B3AC-47A2-A560-ACF55B2DF5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718671" y="197406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236" name="Group 56">
              <a:extLst>
                <a:ext uri="{FF2B5EF4-FFF2-40B4-BE49-F238E27FC236}">
                  <a16:creationId xmlns:a16="http://schemas.microsoft.com/office/drawing/2014/main" id="{4C574795-66CA-450D-9BBE-6F481871CE61}"/>
                </a:ext>
              </a:extLst>
            </p:cNvPr>
            <p:cNvGrpSpPr/>
            <p:nvPr/>
          </p:nvGrpSpPr>
          <p:grpSpPr>
            <a:xfrm>
              <a:off x="2820742" y="2844872"/>
              <a:ext cx="1539560" cy="171967"/>
              <a:chOff x="7746380" y="2949426"/>
              <a:chExt cx="2188691" cy="244475"/>
            </a:xfrm>
          </p:grpSpPr>
          <p:pic>
            <p:nvPicPr>
              <p:cNvPr id="295" name="Picture 14">
                <a:extLst>
                  <a:ext uri="{FF2B5EF4-FFF2-40B4-BE49-F238E27FC236}">
                    <a16:creationId xmlns:a16="http://schemas.microsoft.com/office/drawing/2014/main" id="{C8DCB4D5-37D7-4571-B3E8-60DCE58E72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5">
                <a:extLst>
                  <a:ext uri="{FF2B5EF4-FFF2-40B4-BE49-F238E27FC236}">
                    <a16:creationId xmlns:a16="http://schemas.microsoft.com/office/drawing/2014/main" id="{49073368-C6C1-4A20-9B64-101C8BD349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16">
                <a:extLst>
                  <a:ext uri="{FF2B5EF4-FFF2-40B4-BE49-F238E27FC236}">
                    <a16:creationId xmlns:a16="http://schemas.microsoft.com/office/drawing/2014/main" id="{12DBF7A4-311A-4215-8C39-0B183644C3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17">
                <a:extLst>
                  <a:ext uri="{FF2B5EF4-FFF2-40B4-BE49-F238E27FC236}">
                    <a16:creationId xmlns:a16="http://schemas.microsoft.com/office/drawing/2014/main" id="{A1EF81AA-B078-4FC7-82CF-C79503BEF2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18">
                <a:extLst>
                  <a:ext uri="{FF2B5EF4-FFF2-40B4-BE49-F238E27FC236}">
                    <a16:creationId xmlns:a16="http://schemas.microsoft.com/office/drawing/2014/main" id="{93E1B7E4-BAF6-4248-9598-F8FE5803B2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19">
                <a:extLst>
                  <a:ext uri="{FF2B5EF4-FFF2-40B4-BE49-F238E27FC236}">
                    <a16:creationId xmlns:a16="http://schemas.microsoft.com/office/drawing/2014/main" id="{4AA398DE-D013-4BAD-951F-11A4B69430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20">
                <a:extLst>
                  <a:ext uri="{FF2B5EF4-FFF2-40B4-BE49-F238E27FC236}">
                    <a16:creationId xmlns:a16="http://schemas.microsoft.com/office/drawing/2014/main" id="{EDC87F60-E7E8-4BAF-968F-3CDA05E92E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21">
                <a:extLst>
                  <a:ext uri="{FF2B5EF4-FFF2-40B4-BE49-F238E27FC236}">
                    <a16:creationId xmlns:a16="http://schemas.microsoft.com/office/drawing/2014/main" id="{245EFF64-561F-4510-8D8A-F416BD0C5D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22">
                <a:extLst>
                  <a:ext uri="{FF2B5EF4-FFF2-40B4-BE49-F238E27FC236}">
                    <a16:creationId xmlns:a16="http://schemas.microsoft.com/office/drawing/2014/main" id="{CA94090E-B085-417B-9E79-078A9FFE4C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23">
                <a:extLst>
                  <a:ext uri="{FF2B5EF4-FFF2-40B4-BE49-F238E27FC236}">
                    <a16:creationId xmlns:a16="http://schemas.microsoft.com/office/drawing/2014/main" id="{B56E6EA9-25DC-4B75-A18B-E07037AC52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7" name="Group 56">
              <a:extLst>
                <a:ext uri="{FF2B5EF4-FFF2-40B4-BE49-F238E27FC236}">
                  <a16:creationId xmlns:a16="http://schemas.microsoft.com/office/drawing/2014/main" id="{2AA35B40-1EDF-4AF1-A808-471BFA58286E}"/>
                </a:ext>
              </a:extLst>
            </p:cNvPr>
            <p:cNvGrpSpPr/>
            <p:nvPr/>
          </p:nvGrpSpPr>
          <p:grpSpPr>
            <a:xfrm>
              <a:off x="2818744" y="3303870"/>
              <a:ext cx="1539560" cy="171967"/>
              <a:chOff x="7746380" y="2949426"/>
              <a:chExt cx="2188691" cy="244475"/>
            </a:xfrm>
          </p:grpSpPr>
          <p:pic>
            <p:nvPicPr>
              <p:cNvPr id="285" name="Picture 14">
                <a:extLst>
                  <a:ext uri="{FF2B5EF4-FFF2-40B4-BE49-F238E27FC236}">
                    <a16:creationId xmlns:a16="http://schemas.microsoft.com/office/drawing/2014/main" id="{22BB2D2E-5CDF-49F7-9EF4-A73F908B3D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5">
                <a:extLst>
                  <a:ext uri="{FF2B5EF4-FFF2-40B4-BE49-F238E27FC236}">
                    <a16:creationId xmlns:a16="http://schemas.microsoft.com/office/drawing/2014/main" id="{4510A9B0-FAE9-4D23-9886-2ACAD7ECC8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16">
                <a:extLst>
                  <a:ext uri="{FF2B5EF4-FFF2-40B4-BE49-F238E27FC236}">
                    <a16:creationId xmlns:a16="http://schemas.microsoft.com/office/drawing/2014/main" id="{42AB836F-8DCE-46CB-99E3-36ABE0E02A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17">
                <a:extLst>
                  <a:ext uri="{FF2B5EF4-FFF2-40B4-BE49-F238E27FC236}">
                    <a16:creationId xmlns:a16="http://schemas.microsoft.com/office/drawing/2014/main" id="{CEE089A0-A677-4B10-A91A-60DB4CBB56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18">
                <a:extLst>
                  <a:ext uri="{FF2B5EF4-FFF2-40B4-BE49-F238E27FC236}">
                    <a16:creationId xmlns:a16="http://schemas.microsoft.com/office/drawing/2014/main" id="{2D5BA449-4EE4-4346-B2C4-F8D64297F5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19">
                <a:extLst>
                  <a:ext uri="{FF2B5EF4-FFF2-40B4-BE49-F238E27FC236}">
                    <a16:creationId xmlns:a16="http://schemas.microsoft.com/office/drawing/2014/main" id="{84497A7E-68A8-41C1-81D5-4F6118D598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20">
                <a:extLst>
                  <a:ext uri="{FF2B5EF4-FFF2-40B4-BE49-F238E27FC236}">
                    <a16:creationId xmlns:a16="http://schemas.microsoft.com/office/drawing/2014/main" id="{A4649647-05B7-427C-96D2-1A0A3C85BF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21">
                <a:extLst>
                  <a:ext uri="{FF2B5EF4-FFF2-40B4-BE49-F238E27FC236}">
                    <a16:creationId xmlns:a16="http://schemas.microsoft.com/office/drawing/2014/main" id="{16AD2B67-BD19-428D-A7EB-E35159823F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22">
                <a:extLst>
                  <a:ext uri="{FF2B5EF4-FFF2-40B4-BE49-F238E27FC236}">
                    <a16:creationId xmlns:a16="http://schemas.microsoft.com/office/drawing/2014/main" id="{CF9A6371-A06A-42FF-AD00-DFB23FF375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23">
                <a:extLst>
                  <a:ext uri="{FF2B5EF4-FFF2-40B4-BE49-F238E27FC236}">
                    <a16:creationId xmlns:a16="http://schemas.microsoft.com/office/drawing/2014/main" id="{55CBDD0F-497D-4EFD-81C6-5803AC4971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8" name="Group 56">
              <a:extLst>
                <a:ext uri="{FF2B5EF4-FFF2-40B4-BE49-F238E27FC236}">
                  <a16:creationId xmlns:a16="http://schemas.microsoft.com/office/drawing/2014/main" id="{1AE9A9E6-9028-4712-BD37-C8679425EC26}"/>
                </a:ext>
              </a:extLst>
            </p:cNvPr>
            <p:cNvGrpSpPr/>
            <p:nvPr/>
          </p:nvGrpSpPr>
          <p:grpSpPr>
            <a:xfrm>
              <a:off x="2818744" y="3744732"/>
              <a:ext cx="1539560" cy="171967"/>
              <a:chOff x="7746380" y="2949426"/>
              <a:chExt cx="2188691" cy="244475"/>
            </a:xfrm>
          </p:grpSpPr>
          <p:pic>
            <p:nvPicPr>
              <p:cNvPr id="275" name="Picture 14">
                <a:extLst>
                  <a:ext uri="{FF2B5EF4-FFF2-40B4-BE49-F238E27FC236}">
                    <a16:creationId xmlns:a16="http://schemas.microsoft.com/office/drawing/2014/main" id="{6591C7C8-994D-4552-A2FC-7741385BE6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5">
                <a:extLst>
                  <a:ext uri="{FF2B5EF4-FFF2-40B4-BE49-F238E27FC236}">
                    <a16:creationId xmlns:a16="http://schemas.microsoft.com/office/drawing/2014/main" id="{9C9B0C00-ABAD-4FB6-B67E-D0A56728F7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16">
                <a:extLst>
                  <a:ext uri="{FF2B5EF4-FFF2-40B4-BE49-F238E27FC236}">
                    <a16:creationId xmlns:a16="http://schemas.microsoft.com/office/drawing/2014/main" id="{E196D363-9B6F-42C0-A594-9908B7D1DD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17">
                <a:extLst>
                  <a:ext uri="{FF2B5EF4-FFF2-40B4-BE49-F238E27FC236}">
                    <a16:creationId xmlns:a16="http://schemas.microsoft.com/office/drawing/2014/main" id="{6C92AF7C-4D55-451A-BFAD-8087D2C974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18">
                <a:extLst>
                  <a:ext uri="{FF2B5EF4-FFF2-40B4-BE49-F238E27FC236}">
                    <a16:creationId xmlns:a16="http://schemas.microsoft.com/office/drawing/2014/main" id="{F10155DB-3C77-410A-9B6A-2B3168D79E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19">
                <a:extLst>
                  <a:ext uri="{FF2B5EF4-FFF2-40B4-BE49-F238E27FC236}">
                    <a16:creationId xmlns:a16="http://schemas.microsoft.com/office/drawing/2014/main" id="{5B827DA3-4247-4C74-8668-B1FE40E077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20">
                <a:extLst>
                  <a:ext uri="{FF2B5EF4-FFF2-40B4-BE49-F238E27FC236}">
                    <a16:creationId xmlns:a16="http://schemas.microsoft.com/office/drawing/2014/main" id="{BB40AA3C-2C69-4340-9196-8E9F6C890D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21">
                <a:extLst>
                  <a:ext uri="{FF2B5EF4-FFF2-40B4-BE49-F238E27FC236}">
                    <a16:creationId xmlns:a16="http://schemas.microsoft.com/office/drawing/2014/main" id="{764C411B-D296-4BE6-B520-E004FDF9FC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22">
                <a:extLst>
                  <a:ext uri="{FF2B5EF4-FFF2-40B4-BE49-F238E27FC236}">
                    <a16:creationId xmlns:a16="http://schemas.microsoft.com/office/drawing/2014/main" id="{53E277D6-6AE3-4C8D-8258-7D85174C7B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23">
                <a:extLst>
                  <a:ext uri="{FF2B5EF4-FFF2-40B4-BE49-F238E27FC236}">
                    <a16:creationId xmlns:a16="http://schemas.microsoft.com/office/drawing/2014/main" id="{BAD0BD07-4AFC-4189-81E9-B4450BA6B7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9" name="Group 56">
              <a:extLst>
                <a:ext uri="{FF2B5EF4-FFF2-40B4-BE49-F238E27FC236}">
                  <a16:creationId xmlns:a16="http://schemas.microsoft.com/office/drawing/2014/main" id="{703A06E0-8028-4E65-9C6F-F333B72A6E77}"/>
                </a:ext>
              </a:extLst>
            </p:cNvPr>
            <p:cNvGrpSpPr/>
            <p:nvPr/>
          </p:nvGrpSpPr>
          <p:grpSpPr>
            <a:xfrm>
              <a:off x="2817757" y="4211002"/>
              <a:ext cx="1539560" cy="171967"/>
              <a:chOff x="7746380" y="2949426"/>
              <a:chExt cx="2188691" cy="244475"/>
            </a:xfrm>
          </p:grpSpPr>
          <p:pic>
            <p:nvPicPr>
              <p:cNvPr id="265" name="Picture 14">
                <a:extLst>
                  <a:ext uri="{FF2B5EF4-FFF2-40B4-BE49-F238E27FC236}">
                    <a16:creationId xmlns:a16="http://schemas.microsoft.com/office/drawing/2014/main" id="{C3365215-3E27-44C9-BE8A-75000A13BC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5">
                <a:extLst>
                  <a:ext uri="{FF2B5EF4-FFF2-40B4-BE49-F238E27FC236}">
                    <a16:creationId xmlns:a16="http://schemas.microsoft.com/office/drawing/2014/main" id="{C8D6DEA3-716F-4C72-B7C8-7F430C5E34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16">
                <a:extLst>
                  <a:ext uri="{FF2B5EF4-FFF2-40B4-BE49-F238E27FC236}">
                    <a16:creationId xmlns:a16="http://schemas.microsoft.com/office/drawing/2014/main" id="{F2CB86FC-DAE8-4444-887F-7A4BC7467B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17">
                <a:extLst>
                  <a:ext uri="{FF2B5EF4-FFF2-40B4-BE49-F238E27FC236}">
                    <a16:creationId xmlns:a16="http://schemas.microsoft.com/office/drawing/2014/main" id="{AAD2B6C9-8C69-48B2-9A22-F622F1659F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18">
                <a:extLst>
                  <a:ext uri="{FF2B5EF4-FFF2-40B4-BE49-F238E27FC236}">
                    <a16:creationId xmlns:a16="http://schemas.microsoft.com/office/drawing/2014/main" id="{4F5D5596-1525-4FE7-9056-A1929DD159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19">
                <a:extLst>
                  <a:ext uri="{FF2B5EF4-FFF2-40B4-BE49-F238E27FC236}">
                    <a16:creationId xmlns:a16="http://schemas.microsoft.com/office/drawing/2014/main" id="{B2FA1C4A-DAAC-4FE4-9D7E-74756A8C58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20">
                <a:extLst>
                  <a:ext uri="{FF2B5EF4-FFF2-40B4-BE49-F238E27FC236}">
                    <a16:creationId xmlns:a16="http://schemas.microsoft.com/office/drawing/2014/main" id="{D654F025-905C-4570-B1B9-60DFF21BA4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21">
                <a:extLst>
                  <a:ext uri="{FF2B5EF4-FFF2-40B4-BE49-F238E27FC236}">
                    <a16:creationId xmlns:a16="http://schemas.microsoft.com/office/drawing/2014/main" id="{B99A782A-E27C-4999-9D7F-3953553FA1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22">
                <a:extLst>
                  <a:ext uri="{FF2B5EF4-FFF2-40B4-BE49-F238E27FC236}">
                    <a16:creationId xmlns:a16="http://schemas.microsoft.com/office/drawing/2014/main" id="{9DF7A983-0D66-49A8-BA75-631423FFA4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23">
                <a:extLst>
                  <a:ext uri="{FF2B5EF4-FFF2-40B4-BE49-F238E27FC236}">
                    <a16:creationId xmlns:a16="http://schemas.microsoft.com/office/drawing/2014/main" id="{0BFB372F-9C8D-464D-898B-4D2B02044B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40" name="Group 56">
              <a:extLst>
                <a:ext uri="{FF2B5EF4-FFF2-40B4-BE49-F238E27FC236}">
                  <a16:creationId xmlns:a16="http://schemas.microsoft.com/office/drawing/2014/main" id="{4A6C78D8-4347-4E54-94A4-EBBF2D153C48}"/>
                </a:ext>
              </a:extLst>
            </p:cNvPr>
            <p:cNvGrpSpPr/>
            <p:nvPr/>
          </p:nvGrpSpPr>
          <p:grpSpPr>
            <a:xfrm>
              <a:off x="2817757" y="4651864"/>
              <a:ext cx="1539560" cy="171967"/>
              <a:chOff x="7746380" y="2949426"/>
              <a:chExt cx="2188691" cy="244475"/>
            </a:xfrm>
          </p:grpSpPr>
          <p:pic>
            <p:nvPicPr>
              <p:cNvPr id="255" name="Picture 14">
                <a:extLst>
                  <a:ext uri="{FF2B5EF4-FFF2-40B4-BE49-F238E27FC236}">
                    <a16:creationId xmlns:a16="http://schemas.microsoft.com/office/drawing/2014/main" id="{7F4CC38A-53DE-499C-A383-036C3BE3DC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5">
                <a:extLst>
                  <a:ext uri="{FF2B5EF4-FFF2-40B4-BE49-F238E27FC236}">
                    <a16:creationId xmlns:a16="http://schemas.microsoft.com/office/drawing/2014/main" id="{74A9E058-93D7-42EC-AC58-2FC89CA6E2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16">
                <a:extLst>
                  <a:ext uri="{FF2B5EF4-FFF2-40B4-BE49-F238E27FC236}">
                    <a16:creationId xmlns:a16="http://schemas.microsoft.com/office/drawing/2014/main" id="{466177AF-D410-46E6-81E4-A5A3D6C8C4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17">
                <a:extLst>
                  <a:ext uri="{FF2B5EF4-FFF2-40B4-BE49-F238E27FC236}">
                    <a16:creationId xmlns:a16="http://schemas.microsoft.com/office/drawing/2014/main" id="{9B39D447-FDAF-472A-87D8-9E48E7868F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18">
                <a:extLst>
                  <a:ext uri="{FF2B5EF4-FFF2-40B4-BE49-F238E27FC236}">
                    <a16:creationId xmlns:a16="http://schemas.microsoft.com/office/drawing/2014/main" id="{273A3F72-3EDB-4634-B3D4-134C6A8EFF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19">
                <a:extLst>
                  <a:ext uri="{FF2B5EF4-FFF2-40B4-BE49-F238E27FC236}">
                    <a16:creationId xmlns:a16="http://schemas.microsoft.com/office/drawing/2014/main" id="{230AE476-426F-438E-9359-3B52A8A85D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20">
                <a:extLst>
                  <a:ext uri="{FF2B5EF4-FFF2-40B4-BE49-F238E27FC236}">
                    <a16:creationId xmlns:a16="http://schemas.microsoft.com/office/drawing/2014/main" id="{4B94882B-D207-4B80-B356-32034FD524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21">
                <a:extLst>
                  <a:ext uri="{FF2B5EF4-FFF2-40B4-BE49-F238E27FC236}">
                    <a16:creationId xmlns:a16="http://schemas.microsoft.com/office/drawing/2014/main" id="{7D3E3A0F-1E7C-4D8C-BCB9-4AA9DC9153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22">
                <a:extLst>
                  <a:ext uri="{FF2B5EF4-FFF2-40B4-BE49-F238E27FC236}">
                    <a16:creationId xmlns:a16="http://schemas.microsoft.com/office/drawing/2014/main" id="{F9C889F6-FCF1-49AB-BC30-890FCA1BB0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23">
                <a:extLst>
                  <a:ext uri="{FF2B5EF4-FFF2-40B4-BE49-F238E27FC236}">
                    <a16:creationId xmlns:a16="http://schemas.microsoft.com/office/drawing/2014/main" id="{0E999A41-00EA-4DD1-A86C-52014F6A82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41" name="Group 56">
              <a:extLst>
                <a:ext uri="{FF2B5EF4-FFF2-40B4-BE49-F238E27FC236}">
                  <a16:creationId xmlns:a16="http://schemas.microsoft.com/office/drawing/2014/main" id="{2847453C-2B9E-48F8-961C-2874F97D05E5}"/>
                </a:ext>
              </a:extLst>
            </p:cNvPr>
            <p:cNvGrpSpPr/>
            <p:nvPr/>
          </p:nvGrpSpPr>
          <p:grpSpPr>
            <a:xfrm>
              <a:off x="2815759" y="5110862"/>
              <a:ext cx="1539560" cy="171967"/>
              <a:chOff x="7746380" y="2949426"/>
              <a:chExt cx="2188691" cy="244475"/>
            </a:xfrm>
          </p:grpSpPr>
          <p:pic>
            <p:nvPicPr>
              <p:cNvPr id="245" name="Picture 14">
                <a:extLst>
                  <a:ext uri="{FF2B5EF4-FFF2-40B4-BE49-F238E27FC236}">
                    <a16:creationId xmlns:a16="http://schemas.microsoft.com/office/drawing/2014/main" id="{F7041947-9A4C-476C-95D4-C2652F2B15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5">
                <a:extLst>
                  <a:ext uri="{FF2B5EF4-FFF2-40B4-BE49-F238E27FC236}">
                    <a16:creationId xmlns:a16="http://schemas.microsoft.com/office/drawing/2014/main" id="{97FF6C2F-222A-4E21-8CA1-8C0AE44744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16">
                <a:extLst>
                  <a:ext uri="{FF2B5EF4-FFF2-40B4-BE49-F238E27FC236}">
                    <a16:creationId xmlns:a16="http://schemas.microsoft.com/office/drawing/2014/main" id="{2EA572CB-3469-4BC9-8752-CA5C4F4252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17">
                <a:extLst>
                  <a:ext uri="{FF2B5EF4-FFF2-40B4-BE49-F238E27FC236}">
                    <a16:creationId xmlns:a16="http://schemas.microsoft.com/office/drawing/2014/main" id="{D913082A-0B01-4CE7-9A3C-92244652E1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18">
                <a:extLst>
                  <a:ext uri="{FF2B5EF4-FFF2-40B4-BE49-F238E27FC236}">
                    <a16:creationId xmlns:a16="http://schemas.microsoft.com/office/drawing/2014/main" id="{A49010A0-C4D7-4E44-BB33-A5A4B77D04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19">
                <a:extLst>
                  <a:ext uri="{FF2B5EF4-FFF2-40B4-BE49-F238E27FC236}">
                    <a16:creationId xmlns:a16="http://schemas.microsoft.com/office/drawing/2014/main" id="{66DA9B36-F1BF-4E7C-A478-D3E04E5205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20">
                <a:extLst>
                  <a:ext uri="{FF2B5EF4-FFF2-40B4-BE49-F238E27FC236}">
                    <a16:creationId xmlns:a16="http://schemas.microsoft.com/office/drawing/2014/main" id="{E0FE28EE-FD8D-41B5-9937-C751E3639E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21">
                <a:extLst>
                  <a:ext uri="{FF2B5EF4-FFF2-40B4-BE49-F238E27FC236}">
                    <a16:creationId xmlns:a16="http://schemas.microsoft.com/office/drawing/2014/main" id="{719944DB-5B22-4C02-8670-49323F8E57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22">
                <a:extLst>
                  <a:ext uri="{FF2B5EF4-FFF2-40B4-BE49-F238E27FC236}">
                    <a16:creationId xmlns:a16="http://schemas.microsoft.com/office/drawing/2014/main" id="{E9A77495-A7D6-4CB0-9619-DA6CDC7DD5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23">
                <a:extLst>
                  <a:ext uri="{FF2B5EF4-FFF2-40B4-BE49-F238E27FC236}">
                    <a16:creationId xmlns:a16="http://schemas.microsoft.com/office/drawing/2014/main" id="{084F639F-790D-4074-9F8C-C20AD19DC0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242" name="Picture 241">
              <a:extLst>
                <a:ext uri="{FF2B5EF4-FFF2-40B4-BE49-F238E27FC236}">
                  <a16:creationId xmlns:a16="http://schemas.microsoft.com/office/drawing/2014/main" id="{FD4A06F6-8D69-4DBF-928A-03362D44C8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2813300" y="152658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3" name="Picture 242">
              <a:extLst>
                <a:ext uri="{FF2B5EF4-FFF2-40B4-BE49-F238E27FC236}">
                  <a16:creationId xmlns:a16="http://schemas.microsoft.com/office/drawing/2014/main" id="{5C1D254B-CD37-4294-A4DC-643FCC8090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259176" y="152658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4" name="Picture 243">
              <a:extLst>
                <a:ext uri="{FF2B5EF4-FFF2-40B4-BE49-F238E27FC236}">
                  <a16:creationId xmlns:a16="http://schemas.microsoft.com/office/drawing/2014/main" id="{55E18EE3-07FF-4838-ADAB-6A45F9F7D4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720320" y="152354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5" name="Group 314">
            <a:extLst>
              <a:ext uri="{FF2B5EF4-FFF2-40B4-BE49-F238E27FC236}">
                <a16:creationId xmlns:a16="http://schemas.microsoft.com/office/drawing/2014/main" id="{376FE84B-9192-4680-9ACF-F207F612CD30}"/>
              </a:ext>
            </a:extLst>
          </p:cNvPr>
          <p:cNvGrpSpPr/>
          <p:nvPr/>
        </p:nvGrpSpPr>
        <p:grpSpPr>
          <a:xfrm>
            <a:off x="6411731" y="1523546"/>
            <a:ext cx="1548651" cy="3759283"/>
            <a:chOff x="2811651" y="1523546"/>
            <a:chExt cx="1548651" cy="3759283"/>
          </a:xfrm>
        </p:grpSpPr>
        <p:grpSp>
          <p:nvGrpSpPr>
            <p:cNvPr id="316" name="Group 56">
              <a:extLst>
                <a:ext uri="{FF2B5EF4-FFF2-40B4-BE49-F238E27FC236}">
                  <a16:creationId xmlns:a16="http://schemas.microsoft.com/office/drawing/2014/main" id="{EB746385-2C2F-4F91-8066-C50DAB68C316}"/>
                </a:ext>
              </a:extLst>
            </p:cNvPr>
            <p:cNvGrpSpPr/>
            <p:nvPr/>
          </p:nvGrpSpPr>
          <p:grpSpPr>
            <a:xfrm>
              <a:off x="2820742" y="2404010"/>
              <a:ext cx="1539560" cy="171967"/>
              <a:chOff x="7746380" y="2949426"/>
              <a:chExt cx="2188691" cy="244475"/>
            </a:xfrm>
          </p:grpSpPr>
          <p:pic>
            <p:nvPicPr>
              <p:cNvPr id="389" name="Picture 14">
                <a:extLst>
                  <a:ext uri="{FF2B5EF4-FFF2-40B4-BE49-F238E27FC236}">
                    <a16:creationId xmlns:a16="http://schemas.microsoft.com/office/drawing/2014/main" id="{B35D4255-2421-4A39-9A83-E51765AFFC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15">
                <a:extLst>
                  <a:ext uri="{FF2B5EF4-FFF2-40B4-BE49-F238E27FC236}">
                    <a16:creationId xmlns:a16="http://schemas.microsoft.com/office/drawing/2014/main" id="{F0E011FB-7B13-403D-B010-8AF706BE06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16">
                <a:extLst>
                  <a:ext uri="{FF2B5EF4-FFF2-40B4-BE49-F238E27FC236}">
                    <a16:creationId xmlns:a16="http://schemas.microsoft.com/office/drawing/2014/main" id="{7DB65A3F-0A14-4DDA-8EE0-AB82E5DBE1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17">
                <a:extLst>
                  <a:ext uri="{FF2B5EF4-FFF2-40B4-BE49-F238E27FC236}">
                    <a16:creationId xmlns:a16="http://schemas.microsoft.com/office/drawing/2014/main" id="{5DC7B2DB-664C-4DB1-A0C0-74C6C7FBD1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8">
                <a:extLst>
                  <a:ext uri="{FF2B5EF4-FFF2-40B4-BE49-F238E27FC236}">
                    <a16:creationId xmlns:a16="http://schemas.microsoft.com/office/drawing/2014/main" id="{949748CB-EFFF-4F16-B5EA-C62A78300A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9">
                <a:extLst>
                  <a:ext uri="{FF2B5EF4-FFF2-40B4-BE49-F238E27FC236}">
                    <a16:creationId xmlns:a16="http://schemas.microsoft.com/office/drawing/2014/main" id="{6544BCCE-82C4-4577-8C26-3DB04C328A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20">
                <a:extLst>
                  <a:ext uri="{FF2B5EF4-FFF2-40B4-BE49-F238E27FC236}">
                    <a16:creationId xmlns:a16="http://schemas.microsoft.com/office/drawing/2014/main" id="{863C3654-6E13-4E30-8CA3-123728420F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21">
                <a:extLst>
                  <a:ext uri="{FF2B5EF4-FFF2-40B4-BE49-F238E27FC236}">
                    <a16:creationId xmlns:a16="http://schemas.microsoft.com/office/drawing/2014/main" id="{1CCB0032-4188-474D-9ECB-A8BB4BA4D2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22">
                <a:extLst>
                  <a:ext uri="{FF2B5EF4-FFF2-40B4-BE49-F238E27FC236}">
                    <a16:creationId xmlns:a16="http://schemas.microsoft.com/office/drawing/2014/main" id="{BC95B7FA-1AF6-4A8A-9562-FD4CE18376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3">
                <a:extLst>
                  <a:ext uri="{FF2B5EF4-FFF2-40B4-BE49-F238E27FC236}">
                    <a16:creationId xmlns:a16="http://schemas.microsoft.com/office/drawing/2014/main" id="{2E07869C-8CF8-4B7B-86EC-A7CF85176D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17" name="Picture 316">
              <a:extLst>
                <a:ext uri="{FF2B5EF4-FFF2-40B4-BE49-F238E27FC236}">
                  <a16:creationId xmlns:a16="http://schemas.microsoft.com/office/drawing/2014/main" id="{EF0112F7-D2F9-4408-8ADE-7551166716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2811651" y="197711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8" name="Picture 317">
              <a:extLst>
                <a:ext uri="{FF2B5EF4-FFF2-40B4-BE49-F238E27FC236}">
                  <a16:creationId xmlns:a16="http://schemas.microsoft.com/office/drawing/2014/main" id="{DDD1FCD7-7FF4-4772-B61C-9E2EB37F5F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257527" y="197711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9" name="Picture 318">
              <a:extLst>
                <a:ext uri="{FF2B5EF4-FFF2-40B4-BE49-F238E27FC236}">
                  <a16:creationId xmlns:a16="http://schemas.microsoft.com/office/drawing/2014/main" id="{ADC2BA4F-5D06-41A9-B2D6-9334B570F2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718671" y="197406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320" name="Group 56">
              <a:extLst>
                <a:ext uri="{FF2B5EF4-FFF2-40B4-BE49-F238E27FC236}">
                  <a16:creationId xmlns:a16="http://schemas.microsoft.com/office/drawing/2014/main" id="{D5F9BA19-B117-4255-ACCE-347B75B83679}"/>
                </a:ext>
              </a:extLst>
            </p:cNvPr>
            <p:cNvGrpSpPr/>
            <p:nvPr/>
          </p:nvGrpSpPr>
          <p:grpSpPr>
            <a:xfrm>
              <a:off x="2820742" y="2844872"/>
              <a:ext cx="1539560" cy="171967"/>
              <a:chOff x="7746380" y="2949426"/>
              <a:chExt cx="2188691" cy="244475"/>
            </a:xfrm>
          </p:grpSpPr>
          <p:pic>
            <p:nvPicPr>
              <p:cNvPr id="379" name="Picture 14">
                <a:extLst>
                  <a:ext uri="{FF2B5EF4-FFF2-40B4-BE49-F238E27FC236}">
                    <a16:creationId xmlns:a16="http://schemas.microsoft.com/office/drawing/2014/main" id="{A61F89E6-B22C-4D51-A166-29C22ABC5C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15">
                <a:extLst>
                  <a:ext uri="{FF2B5EF4-FFF2-40B4-BE49-F238E27FC236}">
                    <a16:creationId xmlns:a16="http://schemas.microsoft.com/office/drawing/2014/main" id="{D5C2CB92-E001-4B0A-A0F8-FBC9A23338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16">
                <a:extLst>
                  <a:ext uri="{FF2B5EF4-FFF2-40B4-BE49-F238E27FC236}">
                    <a16:creationId xmlns:a16="http://schemas.microsoft.com/office/drawing/2014/main" id="{010ECAEF-5B74-4D34-995E-CA161045B1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7">
                <a:extLst>
                  <a:ext uri="{FF2B5EF4-FFF2-40B4-BE49-F238E27FC236}">
                    <a16:creationId xmlns:a16="http://schemas.microsoft.com/office/drawing/2014/main" id="{FFEB2C6E-B8A6-4DB0-8CA3-5AF00B12B2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8">
                <a:extLst>
                  <a:ext uri="{FF2B5EF4-FFF2-40B4-BE49-F238E27FC236}">
                    <a16:creationId xmlns:a16="http://schemas.microsoft.com/office/drawing/2014/main" id="{03E850F7-42EE-4A4B-915A-F880A09360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9">
                <a:extLst>
                  <a:ext uri="{FF2B5EF4-FFF2-40B4-BE49-F238E27FC236}">
                    <a16:creationId xmlns:a16="http://schemas.microsoft.com/office/drawing/2014/main" id="{22A468D7-EB82-47AD-9D70-ADAD383FCB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20">
                <a:extLst>
                  <a:ext uri="{FF2B5EF4-FFF2-40B4-BE49-F238E27FC236}">
                    <a16:creationId xmlns:a16="http://schemas.microsoft.com/office/drawing/2014/main" id="{C0BD66AA-3F2A-48AF-84A7-8645FA3B6F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21">
                <a:extLst>
                  <a:ext uri="{FF2B5EF4-FFF2-40B4-BE49-F238E27FC236}">
                    <a16:creationId xmlns:a16="http://schemas.microsoft.com/office/drawing/2014/main" id="{297E6822-B645-4583-8362-1785D7B722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22">
                <a:extLst>
                  <a:ext uri="{FF2B5EF4-FFF2-40B4-BE49-F238E27FC236}">
                    <a16:creationId xmlns:a16="http://schemas.microsoft.com/office/drawing/2014/main" id="{E826B4CF-2693-49A2-8CA7-71B3EA2147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3">
                <a:extLst>
                  <a:ext uri="{FF2B5EF4-FFF2-40B4-BE49-F238E27FC236}">
                    <a16:creationId xmlns:a16="http://schemas.microsoft.com/office/drawing/2014/main" id="{AE089D15-48AB-46CA-B8A2-C5B6D66422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55CC73ED-2D8F-46B5-B6AA-0040F6B83E84}"/>
                </a:ext>
              </a:extLst>
            </p:cNvPr>
            <p:cNvGrpSpPr/>
            <p:nvPr/>
          </p:nvGrpSpPr>
          <p:grpSpPr>
            <a:xfrm>
              <a:off x="2818744" y="3303870"/>
              <a:ext cx="1539560" cy="171967"/>
              <a:chOff x="7746380" y="2949426"/>
              <a:chExt cx="2188691" cy="244475"/>
            </a:xfrm>
          </p:grpSpPr>
          <p:pic>
            <p:nvPicPr>
              <p:cNvPr id="369" name="Picture 14">
                <a:extLst>
                  <a:ext uri="{FF2B5EF4-FFF2-40B4-BE49-F238E27FC236}">
                    <a16:creationId xmlns:a16="http://schemas.microsoft.com/office/drawing/2014/main" id="{F27A37B8-1C6C-49D4-9092-796068D22C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15">
                <a:extLst>
                  <a:ext uri="{FF2B5EF4-FFF2-40B4-BE49-F238E27FC236}">
                    <a16:creationId xmlns:a16="http://schemas.microsoft.com/office/drawing/2014/main" id="{AFCC657F-D09F-4619-B974-06A22743B9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16">
                <a:extLst>
                  <a:ext uri="{FF2B5EF4-FFF2-40B4-BE49-F238E27FC236}">
                    <a16:creationId xmlns:a16="http://schemas.microsoft.com/office/drawing/2014/main" id="{7FDA2C1C-1BCC-4567-B90D-63CA008597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7">
                <a:extLst>
                  <a:ext uri="{FF2B5EF4-FFF2-40B4-BE49-F238E27FC236}">
                    <a16:creationId xmlns:a16="http://schemas.microsoft.com/office/drawing/2014/main" id="{4C8FE208-E551-40F5-9ECE-6FE07140D6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8">
                <a:extLst>
                  <a:ext uri="{FF2B5EF4-FFF2-40B4-BE49-F238E27FC236}">
                    <a16:creationId xmlns:a16="http://schemas.microsoft.com/office/drawing/2014/main" id="{3FE1308A-A61D-4600-99DC-6BEB6D2170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9">
                <a:extLst>
                  <a:ext uri="{FF2B5EF4-FFF2-40B4-BE49-F238E27FC236}">
                    <a16:creationId xmlns:a16="http://schemas.microsoft.com/office/drawing/2014/main" id="{684E936C-168F-457A-ADA4-70874CB19F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20">
                <a:extLst>
                  <a:ext uri="{FF2B5EF4-FFF2-40B4-BE49-F238E27FC236}">
                    <a16:creationId xmlns:a16="http://schemas.microsoft.com/office/drawing/2014/main" id="{9141DDDB-70D9-457B-9251-029DD8C635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21">
                <a:extLst>
                  <a:ext uri="{FF2B5EF4-FFF2-40B4-BE49-F238E27FC236}">
                    <a16:creationId xmlns:a16="http://schemas.microsoft.com/office/drawing/2014/main" id="{C5C58956-FEAF-44F0-AD8A-388C2BF00F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22">
                <a:extLst>
                  <a:ext uri="{FF2B5EF4-FFF2-40B4-BE49-F238E27FC236}">
                    <a16:creationId xmlns:a16="http://schemas.microsoft.com/office/drawing/2014/main" id="{B4CCC746-19E8-4C3E-BEAD-D6C4B444BB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3">
                <a:extLst>
                  <a:ext uri="{FF2B5EF4-FFF2-40B4-BE49-F238E27FC236}">
                    <a16:creationId xmlns:a16="http://schemas.microsoft.com/office/drawing/2014/main" id="{D38EF43D-FB08-4F5E-9253-8F8681F4BC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2" name="Group 56">
              <a:extLst>
                <a:ext uri="{FF2B5EF4-FFF2-40B4-BE49-F238E27FC236}">
                  <a16:creationId xmlns:a16="http://schemas.microsoft.com/office/drawing/2014/main" id="{7687F6F7-E271-4B42-B029-792E2B06FB0F}"/>
                </a:ext>
              </a:extLst>
            </p:cNvPr>
            <p:cNvGrpSpPr/>
            <p:nvPr/>
          </p:nvGrpSpPr>
          <p:grpSpPr>
            <a:xfrm>
              <a:off x="2818744" y="3744732"/>
              <a:ext cx="1539560" cy="171967"/>
              <a:chOff x="7746380" y="2949426"/>
              <a:chExt cx="2188691" cy="244475"/>
            </a:xfrm>
          </p:grpSpPr>
          <p:pic>
            <p:nvPicPr>
              <p:cNvPr id="359" name="Picture 14">
                <a:extLst>
                  <a:ext uri="{FF2B5EF4-FFF2-40B4-BE49-F238E27FC236}">
                    <a16:creationId xmlns:a16="http://schemas.microsoft.com/office/drawing/2014/main" id="{EE691AED-8C46-4080-B361-CA8A5C5A71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15">
                <a:extLst>
                  <a:ext uri="{FF2B5EF4-FFF2-40B4-BE49-F238E27FC236}">
                    <a16:creationId xmlns:a16="http://schemas.microsoft.com/office/drawing/2014/main" id="{BE4D9063-492B-4F6A-B4C5-CE763180AF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16">
                <a:extLst>
                  <a:ext uri="{FF2B5EF4-FFF2-40B4-BE49-F238E27FC236}">
                    <a16:creationId xmlns:a16="http://schemas.microsoft.com/office/drawing/2014/main" id="{F59167BD-150E-4671-AF23-3C936A341D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7">
                <a:extLst>
                  <a:ext uri="{FF2B5EF4-FFF2-40B4-BE49-F238E27FC236}">
                    <a16:creationId xmlns:a16="http://schemas.microsoft.com/office/drawing/2014/main" id="{113D02AA-7061-4D89-8AF5-D43F820BB3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8">
                <a:extLst>
                  <a:ext uri="{FF2B5EF4-FFF2-40B4-BE49-F238E27FC236}">
                    <a16:creationId xmlns:a16="http://schemas.microsoft.com/office/drawing/2014/main" id="{4E7BD16A-1E8B-45E5-A1F4-A8C3D0FB5D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9">
                <a:extLst>
                  <a:ext uri="{FF2B5EF4-FFF2-40B4-BE49-F238E27FC236}">
                    <a16:creationId xmlns:a16="http://schemas.microsoft.com/office/drawing/2014/main" id="{0C0BBF61-7888-46D6-ABA8-5879F695D1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20">
                <a:extLst>
                  <a:ext uri="{FF2B5EF4-FFF2-40B4-BE49-F238E27FC236}">
                    <a16:creationId xmlns:a16="http://schemas.microsoft.com/office/drawing/2014/main" id="{EEE35C8E-AF15-47E1-87B1-A7E9BF834D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21">
                <a:extLst>
                  <a:ext uri="{FF2B5EF4-FFF2-40B4-BE49-F238E27FC236}">
                    <a16:creationId xmlns:a16="http://schemas.microsoft.com/office/drawing/2014/main" id="{E12E901D-1D33-40F5-ACDC-D4686C88F6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22">
                <a:extLst>
                  <a:ext uri="{FF2B5EF4-FFF2-40B4-BE49-F238E27FC236}">
                    <a16:creationId xmlns:a16="http://schemas.microsoft.com/office/drawing/2014/main" id="{CEEBE770-8E28-436A-B2F1-1A2C92B73B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3">
                <a:extLst>
                  <a:ext uri="{FF2B5EF4-FFF2-40B4-BE49-F238E27FC236}">
                    <a16:creationId xmlns:a16="http://schemas.microsoft.com/office/drawing/2014/main" id="{DB588A9F-20FF-488F-983B-C18A966AA3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3" name="Group 56">
              <a:extLst>
                <a:ext uri="{FF2B5EF4-FFF2-40B4-BE49-F238E27FC236}">
                  <a16:creationId xmlns:a16="http://schemas.microsoft.com/office/drawing/2014/main" id="{F76348FB-E2C7-46A9-99E1-E22AB186EBCD}"/>
                </a:ext>
              </a:extLst>
            </p:cNvPr>
            <p:cNvGrpSpPr/>
            <p:nvPr/>
          </p:nvGrpSpPr>
          <p:grpSpPr>
            <a:xfrm>
              <a:off x="2817757" y="4211002"/>
              <a:ext cx="1539560" cy="171967"/>
              <a:chOff x="7746380" y="2949426"/>
              <a:chExt cx="2188691" cy="244475"/>
            </a:xfrm>
          </p:grpSpPr>
          <p:pic>
            <p:nvPicPr>
              <p:cNvPr id="349" name="Picture 14">
                <a:extLst>
                  <a:ext uri="{FF2B5EF4-FFF2-40B4-BE49-F238E27FC236}">
                    <a16:creationId xmlns:a16="http://schemas.microsoft.com/office/drawing/2014/main" id="{5050F2AF-6BC1-486D-98B6-35292BD7D2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15">
                <a:extLst>
                  <a:ext uri="{FF2B5EF4-FFF2-40B4-BE49-F238E27FC236}">
                    <a16:creationId xmlns:a16="http://schemas.microsoft.com/office/drawing/2014/main" id="{B0EF2AFA-35C8-47D6-8C3A-624C8E20CC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16">
                <a:extLst>
                  <a:ext uri="{FF2B5EF4-FFF2-40B4-BE49-F238E27FC236}">
                    <a16:creationId xmlns:a16="http://schemas.microsoft.com/office/drawing/2014/main" id="{176974F3-E620-4A50-B235-810452DB1C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7">
                <a:extLst>
                  <a:ext uri="{FF2B5EF4-FFF2-40B4-BE49-F238E27FC236}">
                    <a16:creationId xmlns:a16="http://schemas.microsoft.com/office/drawing/2014/main" id="{9C0DA3E3-E3CC-445A-9756-454DD1AB7B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8">
                <a:extLst>
                  <a:ext uri="{FF2B5EF4-FFF2-40B4-BE49-F238E27FC236}">
                    <a16:creationId xmlns:a16="http://schemas.microsoft.com/office/drawing/2014/main" id="{52A93750-3428-47FD-9C50-7CE961813C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9">
                <a:extLst>
                  <a:ext uri="{FF2B5EF4-FFF2-40B4-BE49-F238E27FC236}">
                    <a16:creationId xmlns:a16="http://schemas.microsoft.com/office/drawing/2014/main" id="{84AB8C34-00FC-4FA8-AEA3-7012B102A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20">
                <a:extLst>
                  <a:ext uri="{FF2B5EF4-FFF2-40B4-BE49-F238E27FC236}">
                    <a16:creationId xmlns:a16="http://schemas.microsoft.com/office/drawing/2014/main" id="{9A8F48F0-7841-435B-A3AA-E706C926F1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21">
                <a:extLst>
                  <a:ext uri="{FF2B5EF4-FFF2-40B4-BE49-F238E27FC236}">
                    <a16:creationId xmlns:a16="http://schemas.microsoft.com/office/drawing/2014/main" id="{B5FE9476-0C70-4262-867D-E54A9BED8D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22">
                <a:extLst>
                  <a:ext uri="{FF2B5EF4-FFF2-40B4-BE49-F238E27FC236}">
                    <a16:creationId xmlns:a16="http://schemas.microsoft.com/office/drawing/2014/main" id="{2EF2E50E-F1B8-457A-A470-F837B5DA6F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3">
                <a:extLst>
                  <a:ext uri="{FF2B5EF4-FFF2-40B4-BE49-F238E27FC236}">
                    <a16:creationId xmlns:a16="http://schemas.microsoft.com/office/drawing/2014/main" id="{9CEBD51C-F102-474B-A6A7-F0CA84C61E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4" name="Group 56">
              <a:extLst>
                <a:ext uri="{FF2B5EF4-FFF2-40B4-BE49-F238E27FC236}">
                  <a16:creationId xmlns:a16="http://schemas.microsoft.com/office/drawing/2014/main" id="{B2E80640-651A-4FF7-962F-35B60A6040A6}"/>
                </a:ext>
              </a:extLst>
            </p:cNvPr>
            <p:cNvGrpSpPr/>
            <p:nvPr/>
          </p:nvGrpSpPr>
          <p:grpSpPr>
            <a:xfrm>
              <a:off x="2817757" y="4651864"/>
              <a:ext cx="1539560" cy="171967"/>
              <a:chOff x="7746380" y="2949426"/>
              <a:chExt cx="2188691" cy="244475"/>
            </a:xfrm>
          </p:grpSpPr>
          <p:pic>
            <p:nvPicPr>
              <p:cNvPr id="339" name="Picture 14">
                <a:extLst>
                  <a:ext uri="{FF2B5EF4-FFF2-40B4-BE49-F238E27FC236}">
                    <a16:creationId xmlns:a16="http://schemas.microsoft.com/office/drawing/2014/main" id="{F59C56ED-7140-4F9E-9598-D6E0867196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15">
                <a:extLst>
                  <a:ext uri="{FF2B5EF4-FFF2-40B4-BE49-F238E27FC236}">
                    <a16:creationId xmlns:a16="http://schemas.microsoft.com/office/drawing/2014/main" id="{01CFB427-CB17-4F54-93BB-609DE5D487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16">
                <a:extLst>
                  <a:ext uri="{FF2B5EF4-FFF2-40B4-BE49-F238E27FC236}">
                    <a16:creationId xmlns:a16="http://schemas.microsoft.com/office/drawing/2014/main" id="{2686985D-051F-4AAA-983F-BB771F4BB3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7">
                <a:extLst>
                  <a:ext uri="{FF2B5EF4-FFF2-40B4-BE49-F238E27FC236}">
                    <a16:creationId xmlns:a16="http://schemas.microsoft.com/office/drawing/2014/main" id="{277951EE-706C-49D2-B635-40BD376FCA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8">
                <a:extLst>
                  <a:ext uri="{FF2B5EF4-FFF2-40B4-BE49-F238E27FC236}">
                    <a16:creationId xmlns:a16="http://schemas.microsoft.com/office/drawing/2014/main" id="{72110838-C91E-4219-9E69-EF4986A808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9">
                <a:extLst>
                  <a:ext uri="{FF2B5EF4-FFF2-40B4-BE49-F238E27FC236}">
                    <a16:creationId xmlns:a16="http://schemas.microsoft.com/office/drawing/2014/main" id="{834BE1AC-494A-4875-A29E-0CF2AFC3C1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20">
                <a:extLst>
                  <a:ext uri="{FF2B5EF4-FFF2-40B4-BE49-F238E27FC236}">
                    <a16:creationId xmlns:a16="http://schemas.microsoft.com/office/drawing/2014/main" id="{944693F1-3FB3-4214-BA7C-9E32630EA6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21">
                <a:extLst>
                  <a:ext uri="{FF2B5EF4-FFF2-40B4-BE49-F238E27FC236}">
                    <a16:creationId xmlns:a16="http://schemas.microsoft.com/office/drawing/2014/main" id="{BEA1CB2B-7629-4506-8A5E-77AB0270FC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22">
                <a:extLst>
                  <a:ext uri="{FF2B5EF4-FFF2-40B4-BE49-F238E27FC236}">
                    <a16:creationId xmlns:a16="http://schemas.microsoft.com/office/drawing/2014/main" id="{03B70F39-F15B-4057-8386-BBF874D601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3">
                <a:extLst>
                  <a:ext uri="{FF2B5EF4-FFF2-40B4-BE49-F238E27FC236}">
                    <a16:creationId xmlns:a16="http://schemas.microsoft.com/office/drawing/2014/main" id="{F9973032-7EE1-4947-BC16-D02787722D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5" name="Group 56">
              <a:extLst>
                <a:ext uri="{FF2B5EF4-FFF2-40B4-BE49-F238E27FC236}">
                  <a16:creationId xmlns:a16="http://schemas.microsoft.com/office/drawing/2014/main" id="{CF58A67E-BA92-4B31-BDEC-0F9DD1645516}"/>
                </a:ext>
              </a:extLst>
            </p:cNvPr>
            <p:cNvGrpSpPr/>
            <p:nvPr/>
          </p:nvGrpSpPr>
          <p:grpSpPr>
            <a:xfrm>
              <a:off x="2815759" y="5110862"/>
              <a:ext cx="1539560" cy="171967"/>
              <a:chOff x="7746380" y="2949426"/>
              <a:chExt cx="2188691" cy="244475"/>
            </a:xfrm>
          </p:grpSpPr>
          <p:pic>
            <p:nvPicPr>
              <p:cNvPr id="329" name="Picture 14">
                <a:extLst>
                  <a:ext uri="{FF2B5EF4-FFF2-40B4-BE49-F238E27FC236}">
                    <a16:creationId xmlns:a16="http://schemas.microsoft.com/office/drawing/2014/main" id="{98EDFD60-1986-481E-9FA1-B23C1EA28B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15">
                <a:extLst>
                  <a:ext uri="{FF2B5EF4-FFF2-40B4-BE49-F238E27FC236}">
                    <a16:creationId xmlns:a16="http://schemas.microsoft.com/office/drawing/2014/main" id="{B0ECCA37-3037-4275-9C4C-98D077A467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16">
                <a:extLst>
                  <a:ext uri="{FF2B5EF4-FFF2-40B4-BE49-F238E27FC236}">
                    <a16:creationId xmlns:a16="http://schemas.microsoft.com/office/drawing/2014/main" id="{C69F4AD8-7169-4CA4-AD84-7B5844B6E4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7">
                <a:extLst>
                  <a:ext uri="{FF2B5EF4-FFF2-40B4-BE49-F238E27FC236}">
                    <a16:creationId xmlns:a16="http://schemas.microsoft.com/office/drawing/2014/main" id="{9FFB9F6D-A223-4EB0-AD07-BA9E467F83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8">
                <a:extLst>
                  <a:ext uri="{FF2B5EF4-FFF2-40B4-BE49-F238E27FC236}">
                    <a16:creationId xmlns:a16="http://schemas.microsoft.com/office/drawing/2014/main" id="{2D76AF24-5C62-4557-A568-66B75C94DB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9">
                <a:extLst>
                  <a:ext uri="{FF2B5EF4-FFF2-40B4-BE49-F238E27FC236}">
                    <a16:creationId xmlns:a16="http://schemas.microsoft.com/office/drawing/2014/main" id="{3258BFD6-7403-4A6B-9D98-DE72DD02AB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20">
                <a:extLst>
                  <a:ext uri="{FF2B5EF4-FFF2-40B4-BE49-F238E27FC236}">
                    <a16:creationId xmlns:a16="http://schemas.microsoft.com/office/drawing/2014/main" id="{A0CC7055-6D4D-41A7-9271-EBA87E7904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21">
                <a:extLst>
                  <a:ext uri="{FF2B5EF4-FFF2-40B4-BE49-F238E27FC236}">
                    <a16:creationId xmlns:a16="http://schemas.microsoft.com/office/drawing/2014/main" id="{64E2C0B6-750B-4BE2-912E-3DC9C9E47F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2">
                <a:extLst>
                  <a:ext uri="{FF2B5EF4-FFF2-40B4-BE49-F238E27FC236}">
                    <a16:creationId xmlns:a16="http://schemas.microsoft.com/office/drawing/2014/main" id="{43BFA495-C73A-4357-B71F-DD46F64AA4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3">
                <a:extLst>
                  <a:ext uri="{FF2B5EF4-FFF2-40B4-BE49-F238E27FC236}">
                    <a16:creationId xmlns:a16="http://schemas.microsoft.com/office/drawing/2014/main" id="{4A66B24A-ABC0-4F37-A70D-43EFB8E3F5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26" name="Picture 325">
              <a:extLst>
                <a:ext uri="{FF2B5EF4-FFF2-40B4-BE49-F238E27FC236}">
                  <a16:creationId xmlns:a16="http://schemas.microsoft.com/office/drawing/2014/main" id="{C3295579-A027-468F-BD4D-8CCD382CFC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2813300" y="152658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7" name="Picture 326">
              <a:extLst>
                <a:ext uri="{FF2B5EF4-FFF2-40B4-BE49-F238E27FC236}">
                  <a16:creationId xmlns:a16="http://schemas.microsoft.com/office/drawing/2014/main" id="{B72FCFF5-AFA1-4F46-8634-94A89820E5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259176" y="152658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8" name="Picture 327">
              <a:extLst>
                <a:ext uri="{FF2B5EF4-FFF2-40B4-BE49-F238E27FC236}">
                  <a16:creationId xmlns:a16="http://schemas.microsoft.com/office/drawing/2014/main" id="{538A540B-414B-43EB-A235-867EDE08CF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720320" y="152354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99" name="Group 398">
            <a:extLst>
              <a:ext uri="{FF2B5EF4-FFF2-40B4-BE49-F238E27FC236}">
                <a16:creationId xmlns:a16="http://schemas.microsoft.com/office/drawing/2014/main" id="{506903CD-FD99-4BFB-A4B7-EDB9E201430B}"/>
              </a:ext>
            </a:extLst>
          </p:cNvPr>
          <p:cNvGrpSpPr/>
          <p:nvPr/>
        </p:nvGrpSpPr>
        <p:grpSpPr>
          <a:xfrm>
            <a:off x="8197308" y="1523546"/>
            <a:ext cx="1548651" cy="3759283"/>
            <a:chOff x="2811651" y="1523546"/>
            <a:chExt cx="1548651" cy="3759283"/>
          </a:xfrm>
        </p:grpSpPr>
        <p:grpSp>
          <p:nvGrpSpPr>
            <p:cNvPr id="400" name="Group 56">
              <a:extLst>
                <a:ext uri="{FF2B5EF4-FFF2-40B4-BE49-F238E27FC236}">
                  <a16:creationId xmlns:a16="http://schemas.microsoft.com/office/drawing/2014/main" id="{145E6396-1202-4285-96CB-D507424DC877}"/>
                </a:ext>
              </a:extLst>
            </p:cNvPr>
            <p:cNvGrpSpPr/>
            <p:nvPr/>
          </p:nvGrpSpPr>
          <p:grpSpPr>
            <a:xfrm>
              <a:off x="2820742" y="2404010"/>
              <a:ext cx="1539560" cy="171967"/>
              <a:chOff x="7746380" y="2949426"/>
              <a:chExt cx="2188691" cy="244475"/>
            </a:xfrm>
          </p:grpSpPr>
          <p:pic>
            <p:nvPicPr>
              <p:cNvPr id="473" name="Picture 14">
                <a:extLst>
                  <a:ext uri="{FF2B5EF4-FFF2-40B4-BE49-F238E27FC236}">
                    <a16:creationId xmlns:a16="http://schemas.microsoft.com/office/drawing/2014/main" id="{5473238F-2C7D-4466-B6A0-776A9DED6F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5">
                <a:extLst>
                  <a:ext uri="{FF2B5EF4-FFF2-40B4-BE49-F238E27FC236}">
                    <a16:creationId xmlns:a16="http://schemas.microsoft.com/office/drawing/2014/main" id="{47D549D5-032C-4E93-AA08-3E578D6C64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6">
                <a:extLst>
                  <a:ext uri="{FF2B5EF4-FFF2-40B4-BE49-F238E27FC236}">
                    <a16:creationId xmlns:a16="http://schemas.microsoft.com/office/drawing/2014/main" id="{237C7761-E5D8-4983-A5A7-2B4ABF1675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7">
                <a:extLst>
                  <a:ext uri="{FF2B5EF4-FFF2-40B4-BE49-F238E27FC236}">
                    <a16:creationId xmlns:a16="http://schemas.microsoft.com/office/drawing/2014/main" id="{4003450F-CB12-4907-8029-EE7978CE97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8">
                <a:extLst>
                  <a:ext uri="{FF2B5EF4-FFF2-40B4-BE49-F238E27FC236}">
                    <a16:creationId xmlns:a16="http://schemas.microsoft.com/office/drawing/2014/main" id="{98DBD101-C021-40B3-8451-07EAC59C5E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9">
                <a:extLst>
                  <a:ext uri="{FF2B5EF4-FFF2-40B4-BE49-F238E27FC236}">
                    <a16:creationId xmlns:a16="http://schemas.microsoft.com/office/drawing/2014/main" id="{57035BE6-3ECA-4B85-80B6-DC2A076EBB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20">
                <a:extLst>
                  <a:ext uri="{FF2B5EF4-FFF2-40B4-BE49-F238E27FC236}">
                    <a16:creationId xmlns:a16="http://schemas.microsoft.com/office/drawing/2014/main" id="{BD950321-3794-4C80-BEA5-7D262DAEF9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1">
                <a:extLst>
                  <a:ext uri="{FF2B5EF4-FFF2-40B4-BE49-F238E27FC236}">
                    <a16:creationId xmlns:a16="http://schemas.microsoft.com/office/drawing/2014/main" id="{AF652F12-1F46-46ED-A025-65CCE42D68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2">
                <a:extLst>
                  <a:ext uri="{FF2B5EF4-FFF2-40B4-BE49-F238E27FC236}">
                    <a16:creationId xmlns:a16="http://schemas.microsoft.com/office/drawing/2014/main" id="{17158524-1EFD-4327-A0FE-E6904004DF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23">
                <a:extLst>
                  <a:ext uri="{FF2B5EF4-FFF2-40B4-BE49-F238E27FC236}">
                    <a16:creationId xmlns:a16="http://schemas.microsoft.com/office/drawing/2014/main" id="{7166D116-EFD0-4F60-94FD-B952F85E47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401" name="Picture 400">
              <a:extLst>
                <a:ext uri="{FF2B5EF4-FFF2-40B4-BE49-F238E27FC236}">
                  <a16:creationId xmlns:a16="http://schemas.microsoft.com/office/drawing/2014/main" id="{AAFC5D41-5EFD-4089-A3AB-E0AC7DFCED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2811651" y="197711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2" name="Picture 401">
              <a:extLst>
                <a:ext uri="{FF2B5EF4-FFF2-40B4-BE49-F238E27FC236}">
                  <a16:creationId xmlns:a16="http://schemas.microsoft.com/office/drawing/2014/main" id="{8391AA45-CA7A-409A-B324-6C80A57EEB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257527" y="197711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3" name="Picture 402">
              <a:extLst>
                <a:ext uri="{FF2B5EF4-FFF2-40B4-BE49-F238E27FC236}">
                  <a16:creationId xmlns:a16="http://schemas.microsoft.com/office/drawing/2014/main" id="{F11FF276-5F9F-4740-91DB-5C0E8500D6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718671" y="197406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404" name="Group 56">
              <a:extLst>
                <a:ext uri="{FF2B5EF4-FFF2-40B4-BE49-F238E27FC236}">
                  <a16:creationId xmlns:a16="http://schemas.microsoft.com/office/drawing/2014/main" id="{DD0C6204-8089-4C78-958E-FF1BE103E41D}"/>
                </a:ext>
              </a:extLst>
            </p:cNvPr>
            <p:cNvGrpSpPr/>
            <p:nvPr/>
          </p:nvGrpSpPr>
          <p:grpSpPr>
            <a:xfrm>
              <a:off x="2820742" y="2844872"/>
              <a:ext cx="1539560" cy="171967"/>
              <a:chOff x="7746380" y="2949426"/>
              <a:chExt cx="2188691" cy="244475"/>
            </a:xfrm>
          </p:grpSpPr>
          <p:pic>
            <p:nvPicPr>
              <p:cNvPr id="463" name="Picture 14">
                <a:extLst>
                  <a:ext uri="{FF2B5EF4-FFF2-40B4-BE49-F238E27FC236}">
                    <a16:creationId xmlns:a16="http://schemas.microsoft.com/office/drawing/2014/main" id="{F28F55BF-82B7-4A62-A4F6-D9B08DA8CD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5">
                <a:extLst>
                  <a:ext uri="{FF2B5EF4-FFF2-40B4-BE49-F238E27FC236}">
                    <a16:creationId xmlns:a16="http://schemas.microsoft.com/office/drawing/2014/main" id="{65BC1CBF-4B9E-4148-923E-AD510A5DC0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6">
                <a:extLst>
                  <a:ext uri="{FF2B5EF4-FFF2-40B4-BE49-F238E27FC236}">
                    <a16:creationId xmlns:a16="http://schemas.microsoft.com/office/drawing/2014/main" id="{4B7957EC-3309-425F-9E03-AFE289DA6E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7">
                <a:extLst>
                  <a:ext uri="{FF2B5EF4-FFF2-40B4-BE49-F238E27FC236}">
                    <a16:creationId xmlns:a16="http://schemas.microsoft.com/office/drawing/2014/main" id="{594D8B30-9029-4FCC-BC23-E6F0046346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8">
                <a:extLst>
                  <a:ext uri="{FF2B5EF4-FFF2-40B4-BE49-F238E27FC236}">
                    <a16:creationId xmlns:a16="http://schemas.microsoft.com/office/drawing/2014/main" id="{A5EFB628-6368-4ABE-A17F-C2C43722AF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9">
                <a:extLst>
                  <a:ext uri="{FF2B5EF4-FFF2-40B4-BE49-F238E27FC236}">
                    <a16:creationId xmlns:a16="http://schemas.microsoft.com/office/drawing/2014/main" id="{A917E3C1-6E97-46EE-8071-73612F063E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0">
                <a:extLst>
                  <a:ext uri="{FF2B5EF4-FFF2-40B4-BE49-F238E27FC236}">
                    <a16:creationId xmlns:a16="http://schemas.microsoft.com/office/drawing/2014/main" id="{942343A9-BF35-4331-9488-F724B50D3C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1">
                <a:extLst>
                  <a:ext uri="{FF2B5EF4-FFF2-40B4-BE49-F238E27FC236}">
                    <a16:creationId xmlns:a16="http://schemas.microsoft.com/office/drawing/2014/main" id="{7B96FA35-57F1-464B-8432-F43EEBEF10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2">
                <a:extLst>
                  <a:ext uri="{FF2B5EF4-FFF2-40B4-BE49-F238E27FC236}">
                    <a16:creationId xmlns:a16="http://schemas.microsoft.com/office/drawing/2014/main" id="{D82A5A5E-0EA0-44DA-BB2C-B00A6D35AA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23">
                <a:extLst>
                  <a:ext uri="{FF2B5EF4-FFF2-40B4-BE49-F238E27FC236}">
                    <a16:creationId xmlns:a16="http://schemas.microsoft.com/office/drawing/2014/main" id="{5C9298B2-164D-44FC-BF67-C3BE8A800E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5" name="Group 56">
              <a:extLst>
                <a:ext uri="{FF2B5EF4-FFF2-40B4-BE49-F238E27FC236}">
                  <a16:creationId xmlns:a16="http://schemas.microsoft.com/office/drawing/2014/main" id="{DBB884A0-E667-4808-9AC3-6D69D676ED4B}"/>
                </a:ext>
              </a:extLst>
            </p:cNvPr>
            <p:cNvGrpSpPr/>
            <p:nvPr/>
          </p:nvGrpSpPr>
          <p:grpSpPr>
            <a:xfrm>
              <a:off x="2818744" y="3303870"/>
              <a:ext cx="1539560" cy="171967"/>
              <a:chOff x="7746380" y="2949426"/>
              <a:chExt cx="2188691" cy="244475"/>
            </a:xfrm>
          </p:grpSpPr>
          <p:pic>
            <p:nvPicPr>
              <p:cNvPr id="453" name="Picture 14">
                <a:extLst>
                  <a:ext uri="{FF2B5EF4-FFF2-40B4-BE49-F238E27FC236}">
                    <a16:creationId xmlns:a16="http://schemas.microsoft.com/office/drawing/2014/main" id="{441D2338-7287-4009-BBB5-233F60F491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5">
                <a:extLst>
                  <a:ext uri="{FF2B5EF4-FFF2-40B4-BE49-F238E27FC236}">
                    <a16:creationId xmlns:a16="http://schemas.microsoft.com/office/drawing/2014/main" id="{D8D11F0B-07FB-45DE-9BDD-AF77226D0C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6">
                <a:extLst>
                  <a:ext uri="{FF2B5EF4-FFF2-40B4-BE49-F238E27FC236}">
                    <a16:creationId xmlns:a16="http://schemas.microsoft.com/office/drawing/2014/main" id="{30010342-CF6E-4ABF-939D-5CB1449BAC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7">
                <a:extLst>
                  <a:ext uri="{FF2B5EF4-FFF2-40B4-BE49-F238E27FC236}">
                    <a16:creationId xmlns:a16="http://schemas.microsoft.com/office/drawing/2014/main" id="{28372B18-FDB7-4D4F-8C43-1C84396177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8">
                <a:extLst>
                  <a:ext uri="{FF2B5EF4-FFF2-40B4-BE49-F238E27FC236}">
                    <a16:creationId xmlns:a16="http://schemas.microsoft.com/office/drawing/2014/main" id="{4E76DFD7-7640-4886-94CC-21DDE1855A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9">
                <a:extLst>
                  <a:ext uri="{FF2B5EF4-FFF2-40B4-BE49-F238E27FC236}">
                    <a16:creationId xmlns:a16="http://schemas.microsoft.com/office/drawing/2014/main" id="{B950413B-2104-467B-BBF8-9D46391E32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0">
                <a:extLst>
                  <a:ext uri="{FF2B5EF4-FFF2-40B4-BE49-F238E27FC236}">
                    <a16:creationId xmlns:a16="http://schemas.microsoft.com/office/drawing/2014/main" id="{31BFCED5-009E-4B10-B406-EEF9F19CC4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1">
                <a:extLst>
                  <a:ext uri="{FF2B5EF4-FFF2-40B4-BE49-F238E27FC236}">
                    <a16:creationId xmlns:a16="http://schemas.microsoft.com/office/drawing/2014/main" id="{2CA160A0-F92A-4899-8D5E-B16BC10EAA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2">
                <a:extLst>
                  <a:ext uri="{FF2B5EF4-FFF2-40B4-BE49-F238E27FC236}">
                    <a16:creationId xmlns:a16="http://schemas.microsoft.com/office/drawing/2014/main" id="{2C38E1F7-3497-446C-9EB9-C661654E46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23">
                <a:extLst>
                  <a:ext uri="{FF2B5EF4-FFF2-40B4-BE49-F238E27FC236}">
                    <a16:creationId xmlns:a16="http://schemas.microsoft.com/office/drawing/2014/main" id="{4963170B-5A3B-49D8-9ADD-EE818C36EF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6" name="Group 56">
              <a:extLst>
                <a:ext uri="{FF2B5EF4-FFF2-40B4-BE49-F238E27FC236}">
                  <a16:creationId xmlns:a16="http://schemas.microsoft.com/office/drawing/2014/main" id="{66E48CC3-16CF-492A-8D93-2D4AA0823770}"/>
                </a:ext>
              </a:extLst>
            </p:cNvPr>
            <p:cNvGrpSpPr/>
            <p:nvPr/>
          </p:nvGrpSpPr>
          <p:grpSpPr>
            <a:xfrm>
              <a:off x="2818744" y="3744732"/>
              <a:ext cx="1539560" cy="171967"/>
              <a:chOff x="7746380" y="2949426"/>
              <a:chExt cx="2188691" cy="244475"/>
            </a:xfrm>
          </p:grpSpPr>
          <p:pic>
            <p:nvPicPr>
              <p:cNvPr id="443" name="Picture 14">
                <a:extLst>
                  <a:ext uri="{FF2B5EF4-FFF2-40B4-BE49-F238E27FC236}">
                    <a16:creationId xmlns:a16="http://schemas.microsoft.com/office/drawing/2014/main" id="{B509EA1B-04DA-47AB-B17A-067C51B183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5">
                <a:extLst>
                  <a:ext uri="{FF2B5EF4-FFF2-40B4-BE49-F238E27FC236}">
                    <a16:creationId xmlns:a16="http://schemas.microsoft.com/office/drawing/2014/main" id="{FCF566D4-0143-4070-B179-F5A6D6BD71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6">
                <a:extLst>
                  <a:ext uri="{FF2B5EF4-FFF2-40B4-BE49-F238E27FC236}">
                    <a16:creationId xmlns:a16="http://schemas.microsoft.com/office/drawing/2014/main" id="{CB3768B6-AC9A-4A6C-A9CF-EA9EA9598C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7">
                <a:extLst>
                  <a:ext uri="{FF2B5EF4-FFF2-40B4-BE49-F238E27FC236}">
                    <a16:creationId xmlns:a16="http://schemas.microsoft.com/office/drawing/2014/main" id="{7B5A60F5-1130-4C98-A70C-7BACF6AFD3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8">
                <a:extLst>
                  <a:ext uri="{FF2B5EF4-FFF2-40B4-BE49-F238E27FC236}">
                    <a16:creationId xmlns:a16="http://schemas.microsoft.com/office/drawing/2014/main" id="{145C0759-8548-490E-91BD-F32F8D1C17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19">
                <a:extLst>
                  <a:ext uri="{FF2B5EF4-FFF2-40B4-BE49-F238E27FC236}">
                    <a16:creationId xmlns:a16="http://schemas.microsoft.com/office/drawing/2014/main" id="{C34D2472-FB3F-4155-B5F9-6E666CB66C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0">
                <a:extLst>
                  <a:ext uri="{FF2B5EF4-FFF2-40B4-BE49-F238E27FC236}">
                    <a16:creationId xmlns:a16="http://schemas.microsoft.com/office/drawing/2014/main" id="{10851240-0418-4DCF-9F44-22C2F119C1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1">
                <a:extLst>
                  <a:ext uri="{FF2B5EF4-FFF2-40B4-BE49-F238E27FC236}">
                    <a16:creationId xmlns:a16="http://schemas.microsoft.com/office/drawing/2014/main" id="{83C141CC-EA75-4637-B3A2-B1EA3FD627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2">
                <a:extLst>
                  <a:ext uri="{FF2B5EF4-FFF2-40B4-BE49-F238E27FC236}">
                    <a16:creationId xmlns:a16="http://schemas.microsoft.com/office/drawing/2014/main" id="{4B4B97CC-6D1A-4DF7-B504-42640D0733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23">
                <a:extLst>
                  <a:ext uri="{FF2B5EF4-FFF2-40B4-BE49-F238E27FC236}">
                    <a16:creationId xmlns:a16="http://schemas.microsoft.com/office/drawing/2014/main" id="{01C99C23-BB2E-4AB9-B67D-375A949B22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7" name="Group 56">
              <a:extLst>
                <a:ext uri="{FF2B5EF4-FFF2-40B4-BE49-F238E27FC236}">
                  <a16:creationId xmlns:a16="http://schemas.microsoft.com/office/drawing/2014/main" id="{75C11326-A7C8-4344-8ED8-F6535CC497E1}"/>
                </a:ext>
              </a:extLst>
            </p:cNvPr>
            <p:cNvGrpSpPr/>
            <p:nvPr/>
          </p:nvGrpSpPr>
          <p:grpSpPr>
            <a:xfrm>
              <a:off x="2817757" y="4211002"/>
              <a:ext cx="1539560" cy="171967"/>
              <a:chOff x="7746380" y="2949426"/>
              <a:chExt cx="2188691" cy="244475"/>
            </a:xfrm>
          </p:grpSpPr>
          <p:pic>
            <p:nvPicPr>
              <p:cNvPr id="433" name="Picture 14">
                <a:extLst>
                  <a:ext uri="{FF2B5EF4-FFF2-40B4-BE49-F238E27FC236}">
                    <a16:creationId xmlns:a16="http://schemas.microsoft.com/office/drawing/2014/main" id="{4D7DF71D-C7EB-44BB-BD6C-5F7F32BCB2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15">
                <a:extLst>
                  <a:ext uri="{FF2B5EF4-FFF2-40B4-BE49-F238E27FC236}">
                    <a16:creationId xmlns:a16="http://schemas.microsoft.com/office/drawing/2014/main" id="{680A7EC1-863A-4A6C-944C-8111B7198D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6">
                <a:extLst>
                  <a:ext uri="{FF2B5EF4-FFF2-40B4-BE49-F238E27FC236}">
                    <a16:creationId xmlns:a16="http://schemas.microsoft.com/office/drawing/2014/main" id="{842055DD-F685-4462-9606-EC4B1E42B1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7">
                <a:extLst>
                  <a:ext uri="{FF2B5EF4-FFF2-40B4-BE49-F238E27FC236}">
                    <a16:creationId xmlns:a16="http://schemas.microsoft.com/office/drawing/2014/main" id="{BD01CB96-4056-41B6-B88E-C4AAD83540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8">
                <a:extLst>
                  <a:ext uri="{FF2B5EF4-FFF2-40B4-BE49-F238E27FC236}">
                    <a16:creationId xmlns:a16="http://schemas.microsoft.com/office/drawing/2014/main" id="{A141A59E-ED9B-4313-A2DA-1E13199143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19">
                <a:extLst>
                  <a:ext uri="{FF2B5EF4-FFF2-40B4-BE49-F238E27FC236}">
                    <a16:creationId xmlns:a16="http://schemas.microsoft.com/office/drawing/2014/main" id="{60B40425-A1BA-4804-AEF8-CD826E8BF0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20">
                <a:extLst>
                  <a:ext uri="{FF2B5EF4-FFF2-40B4-BE49-F238E27FC236}">
                    <a16:creationId xmlns:a16="http://schemas.microsoft.com/office/drawing/2014/main" id="{AD6EEE8A-E7F8-4661-BD63-1A649D5E73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21">
                <a:extLst>
                  <a:ext uri="{FF2B5EF4-FFF2-40B4-BE49-F238E27FC236}">
                    <a16:creationId xmlns:a16="http://schemas.microsoft.com/office/drawing/2014/main" id="{4CF73588-1CB9-4EF4-AF3C-E6F3067D6C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22">
                <a:extLst>
                  <a:ext uri="{FF2B5EF4-FFF2-40B4-BE49-F238E27FC236}">
                    <a16:creationId xmlns:a16="http://schemas.microsoft.com/office/drawing/2014/main" id="{0A44CDE4-DF7F-46D6-B27A-3B49B088DF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23">
                <a:extLst>
                  <a:ext uri="{FF2B5EF4-FFF2-40B4-BE49-F238E27FC236}">
                    <a16:creationId xmlns:a16="http://schemas.microsoft.com/office/drawing/2014/main" id="{7132C827-F9F7-4330-8824-0FED2B5115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8" name="Group 56">
              <a:extLst>
                <a:ext uri="{FF2B5EF4-FFF2-40B4-BE49-F238E27FC236}">
                  <a16:creationId xmlns:a16="http://schemas.microsoft.com/office/drawing/2014/main" id="{C6080BEE-D198-400F-867B-073902D7AC55}"/>
                </a:ext>
              </a:extLst>
            </p:cNvPr>
            <p:cNvGrpSpPr/>
            <p:nvPr/>
          </p:nvGrpSpPr>
          <p:grpSpPr>
            <a:xfrm>
              <a:off x="2817757" y="4651864"/>
              <a:ext cx="1539560" cy="171967"/>
              <a:chOff x="7746380" y="2949426"/>
              <a:chExt cx="2188691" cy="244475"/>
            </a:xfrm>
          </p:grpSpPr>
          <p:pic>
            <p:nvPicPr>
              <p:cNvPr id="423" name="Picture 14">
                <a:extLst>
                  <a:ext uri="{FF2B5EF4-FFF2-40B4-BE49-F238E27FC236}">
                    <a16:creationId xmlns:a16="http://schemas.microsoft.com/office/drawing/2014/main" id="{9F183D08-212A-4EA3-A0DE-CE7FB80CD2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5">
                <a:extLst>
                  <a:ext uri="{FF2B5EF4-FFF2-40B4-BE49-F238E27FC236}">
                    <a16:creationId xmlns:a16="http://schemas.microsoft.com/office/drawing/2014/main" id="{8B49E7C9-A0EE-4B05-A6CA-34A0C0B673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6">
                <a:extLst>
                  <a:ext uri="{FF2B5EF4-FFF2-40B4-BE49-F238E27FC236}">
                    <a16:creationId xmlns:a16="http://schemas.microsoft.com/office/drawing/2014/main" id="{F9EF7660-53BC-48F1-8B09-B314A8D858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7">
                <a:extLst>
                  <a:ext uri="{FF2B5EF4-FFF2-40B4-BE49-F238E27FC236}">
                    <a16:creationId xmlns:a16="http://schemas.microsoft.com/office/drawing/2014/main" id="{C3DED149-D48E-47D4-8368-2E0C2DAFF8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8">
                <a:extLst>
                  <a:ext uri="{FF2B5EF4-FFF2-40B4-BE49-F238E27FC236}">
                    <a16:creationId xmlns:a16="http://schemas.microsoft.com/office/drawing/2014/main" id="{662BA438-5913-4422-B8AB-58309B3569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19">
                <a:extLst>
                  <a:ext uri="{FF2B5EF4-FFF2-40B4-BE49-F238E27FC236}">
                    <a16:creationId xmlns:a16="http://schemas.microsoft.com/office/drawing/2014/main" id="{9B2B3783-015A-4176-B5EA-CCB29107DE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0">
                <a:extLst>
                  <a:ext uri="{FF2B5EF4-FFF2-40B4-BE49-F238E27FC236}">
                    <a16:creationId xmlns:a16="http://schemas.microsoft.com/office/drawing/2014/main" id="{701CBED1-25FA-4EAF-9158-450D2CAD07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1">
                <a:extLst>
                  <a:ext uri="{FF2B5EF4-FFF2-40B4-BE49-F238E27FC236}">
                    <a16:creationId xmlns:a16="http://schemas.microsoft.com/office/drawing/2014/main" id="{A25933FA-E3FD-410B-A0C3-D38B7B2A0A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22">
                <a:extLst>
                  <a:ext uri="{FF2B5EF4-FFF2-40B4-BE49-F238E27FC236}">
                    <a16:creationId xmlns:a16="http://schemas.microsoft.com/office/drawing/2014/main" id="{E566DEEE-4A9F-4032-919D-9DE32BAD23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23">
                <a:extLst>
                  <a:ext uri="{FF2B5EF4-FFF2-40B4-BE49-F238E27FC236}">
                    <a16:creationId xmlns:a16="http://schemas.microsoft.com/office/drawing/2014/main" id="{FBCD712F-6A25-4F05-A499-C15D065F4B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9" name="Group 56">
              <a:extLst>
                <a:ext uri="{FF2B5EF4-FFF2-40B4-BE49-F238E27FC236}">
                  <a16:creationId xmlns:a16="http://schemas.microsoft.com/office/drawing/2014/main" id="{19298AF6-ED5A-4D21-900B-2ED3A980D5A5}"/>
                </a:ext>
              </a:extLst>
            </p:cNvPr>
            <p:cNvGrpSpPr/>
            <p:nvPr/>
          </p:nvGrpSpPr>
          <p:grpSpPr>
            <a:xfrm>
              <a:off x="2815759" y="5110862"/>
              <a:ext cx="1539560" cy="171967"/>
              <a:chOff x="7746380" y="2949426"/>
              <a:chExt cx="2188691" cy="244475"/>
            </a:xfrm>
          </p:grpSpPr>
          <p:pic>
            <p:nvPicPr>
              <p:cNvPr id="413" name="Picture 14">
                <a:extLst>
                  <a:ext uri="{FF2B5EF4-FFF2-40B4-BE49-F238E27FC236}">
                    <a16:creationId xmlns:a16="http://schemas.microsoft.com/office/drawing/2014/main" id="{B429565F-7225-4731-B0B9-FA8D8863F0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5">
                <a:extLst>
                  <a:ext uri="{FF2B5EF4-FFF2-40B4-BE49-F238E27FC236}">
                    <a16:creationId xmlns:a16="http://schemas.microsoft.com/office/drawing/2014/main" id="{DDAC55EB-7939-4E34-A34C-FDE30FFA89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6">
                <a:extLst>
                  <a:ext uri="{FF2B5EF4-FFF2-40B4-BE49-F238E27FC236}">
                    <a16:creationId xmlns:a16="http://schemas.microsoft.com/office/drawing/2014/main" id="{19C84DBF-8F4F-466F-A6DD-ABB8A1B6C2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7">
                <a:extLst>
                  <a:ext uri="{FF2B5EF4-FFF2-40B4-BE49-F238E27FC236}">
                    <a16:creationId xmlns:a16="http://schemas.microsoft.com/office/drawing/2014/main" id="{A79876E8-AAE6-4D1A-8F8E-6B17665326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8">
                <a:extLst>
                  <a:ext uri="{FF2B5EF4-FFF2-40B4-BE49-F238E27FC236}">
                    <a16:creationId xmlns:a16="http://schemas.microsoft.com/office/drawing/2014/main" id="{40AA7BB7-9485-47C9-9D3E-081FFD2C9D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19">
                <a:extLst>
                  <a:ext uri="{FF2B5EF4-FFF2-40B4-BE49-F238E27FC236}">
                    <a16:creationId xmlns:a16="http://schemas.microsoft.com/office/drawing/2014/main" id="{8B48D6C6-0390-4166-8D9C-F5983FFCFE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0">
                <a:extLst>
                  <a:ext uri="{FF2B5EF4-FFF2-40B4-BE49-F238E27FC236}">
                    <a16:creationId xmlns:a16="http://schemas.microsoft.com/office/drawing/2014/main" id="{C200A92C-9D3A-4B07-8E28-11102BF309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1">
                <a:extLst>
                  <a:ext uri="{FF2B5EF4-FFF2-40B4-BE49-F238E27FC236}">
                    <a16:creationId xmlns:a16="http://schemas.microsoft.com/office/drawing/2014/main" id="{DA082028-E688-44FF-B676-E06E6306F6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2">
                <a:extLst>
                  <a:ext uri="{FF2B5EF4-FFF2-40B4-BE49-F238E27FC236}">
                    <a16:creationId xmlns:a16="http://schemas.microsoft.com/office/drawing/2014/main" id="{AF9B910E-848E-411A-A292-3755713468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23">
                <a:extLst>
                  <a:ext uri="{FF2B5EF4-FFF2-40B4-BE49-F238E27FC236}">
                    <a16:creationId xmlns:a16="http://schemas.microsoft.com/office/drawing/2014/main" id="{8A784DFF-734C-4D0B-8FB4-78477F2959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410" name="Picture 409">
              <a:extLst>
                <a:ext uri="{FF2B5EF4-FFF2-40B4-BE49-F238E27FC236}">
                  <a16:creationId xmlns:a16="http://schemas.microsoft.com/office/drawing/2014/main" id="{486AFCA4-71D2-49D4-BF83-A9A51B20AB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2813300" y="152658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1" name="Picture 410">
              <a:extLst>
                <a:ext uri="{FF2B5EF4-FFF2-40B4-BE49-F238E27FC236}">
                  <a16:creationId xmlns:a16="http://schemas.microsoft.com/office/drawing/2014/main" id="{E09919E0-5659-4A1F-9E9E-AD2A05B8C4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259176" y="152658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2" name="Picture 411">
              <a:extLst>
                <a:ext uri="{FF2B5EF4-FFF2-40B4-BE49-F238E27FC236}">
                  <a16:creationId xmlns:a16="http://schemas.microsoft.com/office/drawing/2014/main" id="{A22F6F58-C876-4ABA-A3FD-34CE9A1656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720320" y="152354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83" name="Group 482">
            <a:extLst>
              <a:ext uri="{FF2B5EF4-FFF2-40B4-BE49-F238E27FC236}">
                <a16:creationId xmlns:a16="http://schemas.microsoft.com/office/drawing/2014/main" id="{78226483-F81D-4DB5-9C00-578371578B26}"/>
              </a:ext>
            </a:extLst>
          </p:cNvPr>
          <p:cNvGrpSpPr/>
          <p:nvPr/>
        </p:nvGrpSpPr>
        <p:grpSpPr>
          <a:xfrm>
            <a:off x="9953674" y="1523546"/>
            <a:ext cx="1548651" cy="3759283"/>
            <a:chOff x="2811651" y="1523546"/>
            <a:chExt cx="1548651" cy="3759283"/>
          </a:xfrm>
        </p:grpSpPr>
        <p:grpSp>
          <p:nvGrpSpPr>
            <p:cNvPr id="484" name="Group 56">
              <a:extLst>
                <a:ext uri="{FF2B5EF4-FFF2-40B4-BE49-F238E27FC236}">
                  <a16:creationId xmlns:a16="http://schemas.microsoft.com/office/drawing/2014/main" id="{8F3E2983-64CB-48E7-B749-1008A443765D}"/>
                </a:ext>
              </a:extLst>
            </p:cNvPr>
            <p:cNvGrpSpPr/>
            <p:nvPr/>
          </p:nvGrpSpPr>
          <p:grpSpPr>
            <a:xfrm>
              <a:off x="2820742" y="2404010"/>
              <a:ext cx="1539560" cy="171967"/>
              <a:chOff x="7746380" y="2949426"/>
              <a:chExt cx="2188691" cy="244475"/>
            </a:xfrm>
          </p:grpSpPr>
          <p:pic>
            <p:nvPicPr>
              <p:cNvPr id="557" name="Picture 14">
                <a:extLst>
                  <a:ext uri="{FF2B5EF4-FFF2-40B4-BE49-F238E27FC236}">
                    <a16:creationId xmlns:a16="http://schemas.microsoft.com/office/drawing/2014/main" id="{94371D9F-264F-458D-ABDF-00D43F720E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5">
                <a:extLst>
                  <a:ext uri="{FF2B5EF4-FFF2-40B4-BE49-F238E27FC236}">
                    <a16:creationId xmlns:a16="http://schemas.microsoft.com/office/drawing/2014/main" id="{8B5FEDAC-C0D6-4FF5-A7AE-C110C5AB03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6">
                <a:extLst>
                  <a:ext uri="{FF2B5EF4-FFF2-40B4-BE49-F238E27FC236}">
                    <a16:creationId xmlns:a16="http://schemas.microsoft.com/office/drawing/2014/main" id="{C44548D4-6A12-4D4D-9B27-EB4F698231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17">
                <a:extLst>
                  <a:ext uri="{FF2B5EF4-FFF2-40B4-BE49-F238E27FC236}">
                    <a16:creationId xmlns:a16="http://schemas.microsoft.com/office/drawing/2014/main" id="{2A12359C-4E0B-4B34-9B5A-96CD600778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18">
                <a:extLst>
                  <a:ext uri="{FF2B5EF4-FFF2-40B4-BE49-F238E27FC236}">
                    <a16:creationId xmlns:a16="http://schemas.microsoft.com/office/drawing/2014/main" id="{99869F7E-3FB4-47C6-8138-9473D4DA88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19">
                <a:extLst>
                  <a:ext uri="{FF2B5EF4-FFF2-40B4-BE49-F238E27FC236}">
                    <a16:creationId xmlns:a16="http://schemas.microsoft.com/office/drawing/2014/main" id="{AEECFB1C-79FF-4B4D-9D43-97718430A9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20">
                <a:extLst>
                  <a:ext uri="{FF2B5EF4-FFF2-40B4-BE49-F238E27FC236}">
                    <a16:creationId xmlns:a16="http://schemas.microsoft.com/office/drawing/2014/main" id="{759AD1DE-5089-42CF-A317-2DFD18E1EA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21">
                <a:extLst>
                  <a:ext uri="{FF2B5EF4-FFF2-40B4-BE49-F238E27FC236}">
                    <a16:creationId xmlns:a16="http://schemas.microsoft.com/office/drawing/2014/main" id="{B5CF8436-18D1-4162-9624-27E80FF900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22">
                <a:extLst>
                  <a:ext uri="{FF2B5EF4-FFF2-40B4-BE49-F238E27FC236}">
                    <a16:creationId xmlns:a16="http://schemas.microsoft.com/office/drawing/2014/main" id="{B5CA3CF9-9DE1-4D22-872D-61BE354EDE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23">
                <a:extLst>
                  <a:ext uri="{FF2B5EF4-FFF2-40B4-BE49-F238E27FC236}">
                    <a16:creationId xmlns:a16="http://schemas.microsoft.com/office/drawing/2014/main" id="{7CFD63E5-FE91-4DB9-9BE6-D05703D9FD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485" name="Picture 484">
              <a:extLst>
                <a:ext uri="{FF2B5EF4-FFF2-40B4-BE49-F238E27FC236}">
                  <a16:creationId xmlns:a16="http://schemas.microsoft.com/office/drawing/2014/main" id="{3F914F11-5EE3-4D25-B2B3-C07D87F1FB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2811651" y="197711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6" name="Picture 485">
              <a:extLst>
                <a:ext uri="{FF2B5EF4-FFF2-40B4-BE49-F238E27FC236}">
                  <a16:creationId xmlns:a16="http://schemas.microsoft.com/office/drawing/2014/main" id="{65BD6DDE-90AB-4183-80E6-8E70DA9F16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257527" y="197711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7" name="Picture 486">
              <a:extLst>
                <a:ext uri="{FF2B5EF4-FFF2-40B4-BE49-F238E27FC236}">
                  <a16:creationId xmlns:a16="http://schemas.microsoft.com/office/drawing/2014/main" id="{81C98E40-31A2-4B2E-8B23-6A2C921B98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718671" y="197406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488" name="Group 56">
              <a:extLst>
                <a:ext uri="{FF2B5EF4-FFF2-40B4-BE49-F238E27FC236}">
                  <a16:creationId xmlns:a16="http://schemas.microsoft.com/office/drawing/2014/main" id="{467C748D-654B-4FFB-B2CE-C6E56E39C8EE}"/>
                </a:ext>
              </a:extLst>
            </p:cNvPr>
            <p:cNvGrpSpPr/>
            <p:nvPr/>
          </p:nvGrpSpPr>
          <p:grpSpPr>
            <a:xfrm>
              <a:off x="2820742" y="2844872"/>
              <a:ext cx="1539560" cy="171967"/>
              <a:chOff x="7746380" y="2949426"/>
              <a:chExt cx="2188691" cy="244475"/>
            </a:xfrm>
          </p:grpSpPr>
          <p:pic>
            <p:nvPicPr>
              <p:cNvPr id="547" name="Picture 14">
                <a:extLst>
                  <a:ext uri="{FF2B5EF4-FFF2-40B4-BE49-F238E27FC236}">
                    <a16:creationId xmlns:a16="http://schemas.microsoft.com/office/drawing/2014/main" id="{73049A86-3520-4CAB-A676-95EB399D79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5">
                <a:extLst>
                  <a:ext uri="{FF2B5EF4-FFF2-40B4-BE49-F238E27FC236}">
                    <a16:creationId xmlns:a16="http://schemas.microsoft.com/office/drawing/2014/main" id="{3A8388E0-C5B8-4828-A565-87660AA3E0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6">
                <a:extLst>
                  <a:ext uri="{FF2B5EF4-FFF2-40B4-BE49-F238E27FC236}">
                    <a16:creationId xmlns:a16="http://schemas.microsoft.com/office/drawing/2014/main" id="{744134AD-D183-41D3-B7F6-B72D6857C7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17">
                <a:extLst>
                  <a:ext uri="{FF2B5EF4-FFF2-40B4-BE49-F238E27FC236}">
                    <a16:creationId xmlns:a16="http://schemas.microsoft.com/office/drawing/2014/main" id="{BF1D342C-17D5-49BF-9865-E27EDA1F34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18">
                <a:extLst>
                  <a:ext uri="{FF2B5EF4-FFF2-40B4-BE49-F238E27FC236}">
                    <a16:creationId xmlns:a16="http://schemas.microsoft.com/office/drawing/2014/main" id="{41E55147-C32D-4884-A6DF-30307180E4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19">
                <a:extLst>
                  <a:ext uri="{FF2B5EF4-FFF2-40B4-BE49-F238E27FC236}">
                    <a16:creationId xmlns:a16="http://schemas.microsoft.com/office/drawing/2014/main" id="{2C6242FE-1F90-4670-9064-EB7F7086A0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20">
                <a:extLst>
                  <a:ext uri="{FF2B5EF4-FFF2-40B4-BE49-F238E27FC236}">
                    <a16:creationId xmlns:a16="http://schemas.microsoft.com/office/drawing/2014/main" id="{DB8FF81B-4F00-4713-B1C8-C8BDC15B7E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21">
                <a:extLst>
                  <a:ext uri="{FF2B5EF4-FFF2-40B4-BE49-F238E27FC236}">
                    <a16:creationId xmlns:a16="http://schemas.microsoft.com/office/drawing/2014/main" id="{DF5A490B-5917-4020-A02F-F50A366165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22">
                <a:extLst>
                  <a:ext uri="{FF2B5EF4-FFF2-40B4-BE49-F238E27FC236}">
                    <a16:creationId xmlns:a16="http://schemas.microsoft.com/office/drawing/2014/main" id="{3910E127-1CA1-48D3-A6EA-44E5FD4E5D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23">
                <a:extLst>
                  <a:ext uri="{FF2B5EF4-FFF2-40B4-BE49-F238E27FC236}">
                    <a16:creationId xmlns:a16="http://schemas.microsoft.com/office/drawing/2014/main" id="{A6236AAD-2704-4698-9B06-A2C505780F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89" name="Group 56">
              <a:extLst>
                <a:ext uri="{FF2B5EF4-FFF2-40B4-BE49-F238E27FC236}">
                  <a16:creationId xmlns:a16="http://schemas.microsoft.com/office/drawing/2014/main" id="{C211E8E6-C0C2-4FC0-8EDD-D9C263DCBB6A}"/>
                </a:ext>
              </a:extLst>
            </p:cNvPr>
            <p:cNvGrpSpPr/>
            <p:nvPr/>
          </p:nvGrpSpPr>
          <p:grpSpPr>
            <a:xfrm>
              <a:off x="2818744" y="3303870"/>
              <a:ext cx="1539560" cy="171967"/>
              <a:chOff x="7746380" y="2949426"/>
              <a:chExt cx="2188691" cy="244475"/>
            </a:xfrm>
          </p:grpSpPr>
          <p:pic>
            <p:nvPicPr>
              <p:cNvPr id="537" name="Picture 14">
                <a:extLst>
                  <a:ext uri="{FF2B5EF4-FFF2-40B4-BE49-F238E27FC236}">
                    <a16:creationId xmlns:a16="http://schemas.microsoft.com/office/drawing/2014/main" id="{E57988E6-B11B-483A-9623-01B6593E69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15">
                <a:extLst>
                  <a:ext uri="{FF2B5EF4-FFF2-40B4-BE49-F238E27FC236}">
                    <a16:creationId xmlns:a16="http://schemas.microsoft.com/office/drawing/2014/main" id="{B1A46521-49EB-4114-9EF3-FF0E6582CD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16">
                <a:extLst>
                  <a:ext uri="{FF2B5EF4-FFF2-40B4-BE49-F238E27FC236}">
                    <a16:creationId xmlns:a16="http://schemas.microsoft.com/office/drawing/2014/main" id="{8EEF2E60-38AF-4C9A-AB01-B23EB14108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17">
                <a:extLst>
                  <a:ext uri="{FF2B5EF4-FFF2-40B4-BE49-F238E27FC236}">
                    <a16:creationId xmlns:a16="http://schemas.microsoft.com/office/drawing/2014/main" id="{A28115EB-002A-4717-8C66-1A6492FDD5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18">
                <a:extLst>
                  <a:ext uri="{FF2B5EF4-FFF2-40B4-BE49-F238E27FC236}">
                    <a16:creationId xmlns:a16="http://schemas.microsoft.com/office/drawing/2014/main" id="{4B96561B-0689-41F3-BF37-8D30B6DAF5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19">
                <a:extLst>
                  <a:ext uri="{FF2B5EF4-FFF2-40B4-BE49-F238E27FC236}">
                    <a16:creationId xmlns:a16="http://schemas.microsoft.com/office/drawing/2014/main" id="{3327C1F6-9ADA-4B01-AC42-8955B8778B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20">
                <a:extLst>
                  <a:ext uri="{FF2B5EF4-FFF2-40B4-BE49-F238E27FC236}">
                    <a16:creationId xmlns:a16="http://schemas.microsoft.com/office/drawing/2014/main" id="{F8B0BEA7-1F82-4B8A-BBC1-C8F6A21E23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21">
                <a:extLst>
                  <a:ext uri="{FF2B5EF4-FFF2-40B4-BE49-F238E27FC236}">
                    <a16:creationId xmlns:a16="http://schemas.microsoft.com/office/drawing/2014/main" id="{730C45C6-BECB-4D12-9D4F-3554064418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22">
                <a:extLst>
                  <a:ext uri="{FF2B5EF4-FFF2-40B4-BE49-F238E27FC236}">
                    <a16:creationId xmlns:a16="http://schemas.microsoft.com/office/drawing/2014/main" id="{8E5B8AA6-C30E-4AB9-96F3-3570FDD434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23">
                <a:extLst>
                  <a:ext uri="{FF2B5EF4-FFF2-40B4-BE49-F238E27FC236}">
                    <a16:creationId xmlns:a16="http://schemas.microsoft.com/office/drawing/2014/main" id="{DC48666C-4F39-4633-8DCF-B109F6AF32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90" name="Group 56">
              <a:extLst>
                <a:ext uri="{FF2B5EF4-FFF2-40B4-BE49-F238E27FC236}">
                  <a16:creationId xmlns:a16="http://schemas.microsoft.com/office/drawing/2014/main" id="{0B7E34FC-F08C-47E3-A721-2664136866BF}"/>
                </a:ext>
              </a:extLst>
            </p:cNvPr>
            <p:cNvGrpSpPr/>
            <p:nvPr/>
          </p:nvGrpSpPr>
          <p:grpSpPr>
            <a:xfrm>
              <a:off x="2818744" y="3744732"/>
              <a:ext cx="1539560" cy="171967"/>
              <a:chOff x="7746380" y="2949426"/>
              <a:chExt cx="2188691" cy="244475"/>
            </a:xfrm>
          </p:grpSpPr>
          <p:pic>
            <p:nvPicPr>
              <p:cNvPr id="527" name="Picture 14">
                <a:extLst>
                  <a:ext uri="{FF2B5EF4-FFF2-40B4-BE49-F238E27FC236}">
                    <a16:creationId xmlns:a16="http://schemas.microsoft.com/office/drawing/2014/main" id="{BBD342FE-81C5-44B9-84E7-6BFB1E38FC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5">
                <a:extLst>
                  <a:ext uri="{FF2B5EF4-FFF2-40B4-BE49-F238E27FC236}">
                    <a16:creationId xmlns:a16="http://schemas.microsoft.com/office/drawing/2014/main" id="{0A1CAEA1-7E09-441F-B407-64F67E92A7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16">
                <a:extLst>
                  <a:ext uri="{FF2B5EF4-FFF2-40B4-BE49-F238E27FC236}">
                    <a16:creationId xmlns:a16="http://schemas.microsoft.com/office/drawing/2014/main" id="{C1980CAE-BBA8-44CA-B096-F36C45CFCF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17">
                <a:extLst>
                  <a:ext uri="{FF2B5EF4-FFF2-40B4-BE49-F238E27FC236}">
                    <a16:creationId xmlns:a16="http://schemas.microsoft.com/office/drawing/2014/main" id="{BB7BE46A-4B5A-48DC-A696-EFC1B92EFD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18">
                <a:extLst>
                  <a:ext uri="{FF2B5EF4-FFF2-40B4-BE49-F238E27FC236}">
                    <a16:creationId xmlns:a16="http://schemas.microsoft.com/office/drawing/2014/main" id="{FFA8D621-53B8-45ED-BDDF-CDDD6ED045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19">
                <a:extLst>
                  <a:ext uri="{FF2B5EF4-FFF2-40B4-BE49-F238E27FC236}">
                    <a16:creationId xmlns:a16="http://schemas.microsoft.com/office/drawing/2014/main" id="{4E73832A-B938-4649-8D3D-8069CB64C7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20">
                <a:extLst>
                  <a:ext uri="{FF2B5EF4-FFF2-40B4-BE49-F238E27FC236}">
                    <a16:creationId xmlns:a16="http://schemas.microsoft.com/office/drawing/2014/main" id="{9C4BF7C8-7A91-4657-8AB9-F4BDC432D5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21">
                <a:extLst>
                  <a:ext uri="{FF2B5EF4-FFF2-40B4-BE49-F238E27FC236}">
                    <a16:creationId xmlns:a16="http://schemas.microsoft.com/office/drawing/2014/main" id="{228D10E2-3883-467C-8DFE-433444D6D1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22">
                <a:extLst>
                  <a:ext uri="{FF2B5EF4-FFF2-40B4-BE49-F238E27FC236}">
                    <a16:creationId xmlns:a16="http://schemas.microsoft.com/office/drawing/2014/main" id="{29542A3E-ABCA-4D3F-8768-13CD1D84F5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23">
                <a:extLst>
                  <a:ext uri="{FF2B5EF4-FFF2-40B4-BE49-F238E27FC236}">
                    <a16:creationId xmlns:a16="http://schemas.microsoft.com/office/drawing/2014/main" id="{4FC9F522-59B7-4C91-A64E-9F290C8EB6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91" name="Group 56">
              <a:extLst>
                <a:ext uri="{FF2B5EF4-FFF2-40B4-BE49-F238E27FC236}">
                  <a16:creationId xmlns:a16="http://schemas.microsoft.com/office/drawing/2014/main" id="{AF163DA7-776B-438C-8688-1B088EBA7A51}"/>
                </a:ext>
              </a:extLst>
            </p:cNvPr>
            <p:cNvGrpSpPr/>
            <p:nvPr/>
          </p:nvGrpSpPr>
          <p:grpSpPr>
            <a:xfrm>
              <a:off x="2817757" y="4211002"/>
              <a:ext cx="1539560" cy="171967"/>
              <a:chOff x="7746380" y="2949426"/>
              <a:chExt cx="2188691" cy="244475"/>
            </a:xfrm>
          </p:grpSpPr>
          <p:pic>
            <p:nvPicPr>
              <p:cNvPr id="517" name="Picture 14">
                <a:extLst>
                  <a:ext uri="{FF2B5EF4-FFF2-40B4-BE49-F238E27FC236}">
                    <a16:creationId xmlns:a16="http://schemas.microsoft.com/office/drawing/2014/main" id="{DB465C17-2A44-4838-A525-D4A16C1C88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5">
                <a:extLst>
                  <a:ext uri="{FF2B5EF4-FFF2-40B4-BE49-F238E27FC236}">
                    <a16:creationId xmlns:a16="http://schemas.microsoft.com/office/drawing/2014/main" id="{16833784-5643-4B9D-ADEB-2F4515D16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16">
                <a:extLst>
                  <a:ext uri="{FF2B5EF4-FFF2-40B4-BE49-F238E27FC236}">
                    <a16:creationId xmlns:a16="http://schemas.microsoft.com/office/drawing/2014/main" id="{687785C0-29B1-4B71-96A1-1684E81235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17">
                <a:extLst>
                  <a:ext uri="{FF2B5EF4-FFF2-40B4-BE49-F238E27FC236}">
                    <a16:creationId xmlns:a16="http://schemas.microsoft.com/office/drawing/2014/main" id="{107ECB4E-5F00-4054-BA69-4F60B90850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18">
                <a:extLst>
                  <a:ext uri="{FF2B5EF4-FFF2-40B4-BE49-F238E27FC236}">
                    <a16:creationId xmlns:a16="http://schemas.microsoft.com/office/drawing/2014/main" id="{EECF6B44-7335-4F4D-B68B-59D22B2453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19">
                <a:extLst>
                  <a:ext uri="{FF2B5EF4-FFF2-40B4-BE49-F238E27FC236}">
                    <a16:creationId xmlns:a16="http://schemas.microsoft.com/office/drawing/2014/main" id="{68E8649C-4DED-4B85-9914-338FFECB92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20">
                <a:extLst>
                  <a:ext uri="{FF2B5EF4-FFF2-40B4-BE49-F238E27FC236}">
                    <a16:creationId xmlns:a16="http://schemas.microsoft.com/office/drawing/2014/main" id="{5F1AE31C-6A66-4C31-A367-42F494861F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21">
                <a:extLst>
                  <a:ext uri="{FF2B5EF4-FFF2-40B4-BE49-F238E27FC236}">
                    <a16:creationId xmlns:a16="http://schemas.microsoft.com/office/drawing/2014/main" id="{F55980FD-FC83-48B7-849C-2696AA13FD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22">
                <a:extLst>
                  <a:ext uri="{FF2B5EF4-FFF2-40B4-BE49-F238E27FC236}">
                    <a16:creationId xmlns:a16="http://schemas.microsoft.com/office/drawing/2014/main" id="{F3356FF2-08C6-4207-91E8-918858F741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23">
                <a:extLst>
                  <a:ext uri="{FF2B5EF4-FFF2-40B4-BE49-F238E27FC236}">
                    <a16:creationId xmlns:a16="http://schemas.microsoft.com/office/drawing/2014/main" id="{3F11F122-448D-4FB9-9AD1-B532513B69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92" name="Group 56">
              <a:extLst>
                <a:ext uri="{FF2B5EF4-FFF2-40B4-BE49-F238E27FC236}">
                  <a16:creationId xmlns:a16="http://schemas.microsoft.com/office/drawing/2014/main" id="{AC732298-9DD6-4009-9A50-443C9FCFFA0E}"/>
                </a:ext>
              </a:extLst>
            </p:cNvPr>
            <p:cNvGrpSpPr/>
            <p:nvPr/>
          </p:nvGrpSpPr>
          <p:grpSpPr>
            <a:xfrm>
              <a:off x="2817757" y="4651864"/>
              <a:ext cx="1539560" cy="171967"/>
              <a:chOff x="7746380" y="2949426"/>
              <a:chExt cx="2188691" cy="244475"/>
            </a:xfrm>
          </p:grpSpPr>
          <p:pic>
            <p:nvPicPr>
              <p:cNvPr id="507" name="Picture 14">
                <a:extLst>
                  <a:ext uri="{FF2B5EF4-FFF2-40B4-BE49-F238E27FC236}">
                    <a16:creationId xmlns:a16="http://schemas.microsoft.com/office/drawing/2014/main" id="{E8C7086E-6A10-4A6F-8C54-2BC433A903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5">
                <a:extLst>
                  <a:ext uri="{FF2B5EF4-FFF2-40B4-BE49-F238E27FC236}">
                    <a16:creationId xmlns:a16="http://schemas.microsoft.com/office/drawing/2014/main" id="{3A5A3F00-919E-4D5E-ABC1-444AB627E4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16">
                <a:extLst>
                  <a:ext uri="{FF2B5EF4-FFF2-40B4-BE49-F238E27FC236}">
                    <a16:creationId xmlns:a16="http://schemas.microsoft.com/office/drawing/2014/main" id="{70D6A42F-B492-42D0-87BA-F29D349FF3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17">
                <a:extLst>
                  <a:ext uri="{FF2B5EF4-FFF2-40B4-BE49-F238E27FC236}">
                    <a16:creationId xmlns:a16="http://schemas.microsoft.com/office/drawing/2014/main" id="{FE0196DF-7423-4FAE-A4E1-42DC482FC7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18">
                <a:extLst>
                  <a:ext uri="{FF2B5EF4-FFF2-40B4-BE49-F238E27FC236}">
                    <a16:creationId xmlns:a16="http://schemas.microsoft.com/office/drawing/2014/main" id="{19D2F31F-DBEF-4797-B04E-59A151245C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19">
                <a:extLst>
                  <a:ext uri="{FF2B5EF4-FFF2-40B4-BE49-F238E27FC236}">
                    <a16:creationId xmlns:a16="http://schemas.microsoft.com/office/drawing/2014/main" id="{A5CE9393-2789-4FF6-822C-6E041ED145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20">
                <a:extLst>
                  <a:ext uri="{FF2B5EF4-FFF2-40B4-BE49-F238E27FC236}">
                    <a16:creationId xmlns:a16="http://schemas.microsoft.com/office/drawing/2014/main" id="{0DB100B7-61B4-4A80-9FB4-07C862EF76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21">
                <a:extLst>
                  <a:ext uri="{FF2B5EF4-FFF2-40B4-BE49-F238E27FC236}">
                    <a16:creationId xmlns:a16="http://schemas.microsoft.com/office/drawing/2014/main" id="{E03A9B5F-18F8-4050-A875-D0415B9C3A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22">
                <a:extLst>
                  <a:ext uri="{FF2B5EF4-FFF2-40B4-BE49-F238E27FC236}">
                    <a16:creationId xmlns:a16="http://schemas.microsoft.com/office/drawing/2014/main" id="{63BFBA37-8015-4EBC-A3CC-19882C5570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23">
                <a:extLst>
                  <a:ext uri="{FF2B5EF4-FFF2-40B4-BE49-F238E27FC236}">
                    <a16:creationId xmlns:a16="http://schemas.microsoft.com/office/drawing/2014/main" id="{5383CD71-8995-450B-B4EA-09E6ED744B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93" name="Group 56">
              <a:extLst>
                <a:ext uri="{FF2B5EF4-FFF2-40B4-BE49-F238E27FC236}">
                  <a16:creationId xmlns:a16="http://schemas.microsoft.com/office/drawing/2014/main" id="{06A3A479-CF25-4F68-AC96-DD3463774084}"/>
                </a:ext>
              </a:extLst>
            </p:cNvPr>
            <p:cNvGrpSpPr/>
            <p:nvPr/>
          </p:nvGrpSpPr>
          <p:grpSpPr>
            <a:xfrm>
              <a:off x="2815759" y="5110862"/>
              <a:ext cx="1539560" cy="171967"/>
              <a:chOff x="7746380" y="2949426"/>
              <a:chExt cx="2188691" cy="244475"/>
            </a:xfrm>
          </p:grpSpPr>
          <p:pic>
            <p:nvPicPr>
              <p:cNvPr id="497" name="Picture 14">
                <a:extLst>
                  <a:ext uri="{FF2B5EF4-FFF2-40B4-BE49-F238E27FC236}">
                    <a16:creationId xmlns:a16="http://schemas.microsoft.com/office/drawing/2014/main" id="{A25B6DD3-B759-47B6-9B08-FA9F06A310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5">
                <a:extLst>
                  <a:ext uri="{FF2B5EF4-FFF2-40B4-BE49-F238E27FC236}">
                    <a16:creationId xmlns:a16="http://schemas.microsoft.com/office/drawing/2014/main" id="{36AE1273-4106-4E88-9459-DA68D93F07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16">
                <a:extLst>
                  <a:ext uri="{FF2B5EF4-FFF2-40B4-BE49-F238E27FC236}">
                    <a16:creationId xmlns:a16="http://schemas.microsoft.com/office/drawing/2014/main" id="{261A83F7-4A14-4A7C-AF83-3A355E2C47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17">
                <a:extLst>
                  <a:ext uri="{FF2B5EF4-FFF2-40B4-BE49-F238E27FC236}">
                    <a16:creationId xmlns:a16="http://schemas.microsoft.com/office/drawing/2014/main" id="{FB9D2C88-315F-4D1E-BE9E-9BE80A2D7E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18">
                <a:extLst>
                  <a:ext uri="{FF2B5EF4-FFF2-40B4-BE49-F238E27FC236}">
                    <a16:creationId xmlns:a16="http://schemas.microsoft.com/office/drawing/2014/main" id="{04B30544-1D31-4C67-9720-D1251F6A2C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19">
                <a:extLst>
                  <a:ext uri="{FF2B5EF4-FFF2-40B4-BE49-F238E27FC236}">
                    <a16:creationId xmlns:a16="http://schemas.microsoft.com/office/drawing/2014/main" id="{D19EFF1A-4834-49D9-A394-19B7E24C0F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20">
                <a:extLst>
                  <a:ext uri="{FF2B5EF4-FFF2-40B4-BE49-F238E27FC236}">
                    <a16:creationId xmlns:a16="http://schemas.microsoft.com/office/drawing/2014/main" id="{B1939ADA-7FAF-495D-9D90-1F3024D776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21">
                <a:extLst>
                  <a:ext uri="{FF2B5EF4-FFF2-40B4-BE49-F238E27FC236}">
                    <a16:creationId xmlns:a16="http://schemas.microsoft.com/office/drawing/2014/main" id="{5DBF0D77-0925-450E-8C46-B36F5A06C5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22">
                <a:extLst>
                  <a:ext uri="{FF2B5EF4-FFF2-40B4-BE49-F238E27FC236}">
                    <a16:creationId xmlns:a16="http://schemas.microsoft.com/office/drawing/2014/main" id="{14EC9A75-931B-435A-822F-7A71FE0C32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23">
                <a:extLst>
                  <a:ext uri="{FF2B5EF4-FFF2-40B4-BE49-F238E27FC236}">
                    <a16:creationId xmlns:a16="http://schemas.microsoft.com/office/drawing/2014/main" id="{0B982EE7-C490-4407-B29A-E678E0476F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494" name="Picture 493">
              <a:extLst>
                <a:ext uri="{FF2B5EF4-FFF2-40B4-BE49-F238E27FC236}">
                  <a16:creationId xmlns:a16="http://schemas.microsoft.com/office/drawing/2014/main" id="{835CE38C-A2B4-47F1-8511-726F82DB50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2813300" y="152658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5" name="Picture 494">
              <a:extLst>
                <a:ext uri="{FF2B5EF4-FFF2-40B4-BE49-F238E27FC236}">
                  <a16:creationId xmlns:a16="http://schemas.microsoft.com/office/drawing/2014/main" id="{2DD3048D-D362-458E-AE77-2E9C0BDB7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259176" y="152658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6" name="Picture 495">
              <a:extLst>
                <a:ext uri="{FF2B5EF4-FFF2-40B4-BE49-F238E27FC236}">
                  <a16:creationId xmlns:a16="http://schemas.microsoft.com/office/drawing/2014/main" id="{5141F118-F139-40A2-A75A-FEEF3D3E8D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3720320" y="152354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567" name="Rectangle 566">
            <a:extLst>
              <a:ext uri="{FF2B5EF4-FFF2-40B4-BE49-F238E27FC236}">
                <a16:creationId xmlns:a16="http://schemas.microsoft.com/office/drawing/2014/main" id="{A523F548-0671-41DA-A2E9-C3ACD6060F80}"/>
              </a:ext>
            </a:extLst>
          </p:cNvPr>
          <p:cNvSpPr/>
          <p:nvPr/>
        </p:nvSpPr>
        <p:spPr>
          <a:xfrm>
            <a:off x="905852" y="2268584"/>
            <a:ext cx="1343750" cy="446045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68" name="Rectangle 567">
            <a:extLst>
              <a:ext uri="{FF2B5EF4-FFF2-40B4-BE49-F238E27FC236}">
                <a16:creationId xmlns:a16="http://schemas.microsoft.com/office/drawing/2014/main" id="{1CD478F5-64C7-439C-90F5-5D58C957E687}"/>
              </a:ext>
            </a:extLst>
          </p:cNvPr>
          <p:cNvSpPr/>
          <p:nvPr/>
        </p:nvSpPr>
        <p:spPr>
          <a:xfrm>
            <a:off x="2692800" y="1374007"/>
            <a:ext cx="8927997" cy="902138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69" name="Rectangle 568">
            <a:extLst>
              <a:ext uri="{FF2B5EF4-FFF2-40B4-BE49-F238E27FC236}">
                <a16:creationId xmlns:a16="http://schemas.microsoft.com/office/drawing/2014/main" id="{61ED6950-BC6A-48F3-BA2D-6113820A462F}"/>
              </a:ext>
            </a:extLst>
          </p:cNvPr>
          <p:cNvSpPr/>
          <p:nvPr/>
        </p:nvSpPr>
        <p:spPr>
          <a:xfrm>
            <a:off x="910058" y="2724043"/>
            <a:ext cx="1343750" cy="446045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70" name="Rectangle 569">
            <a:extLst>
              <a:ext uri="{FF2B5EF4-FFF2-40B4-BE49-F238E27FC236}">
                <a16:creationId xmlns:a16="http://schemas.microsoft.com/office/drawing/2014/main" id="{5A88013A-2C10-48BF-9C04-1F04DD659691}"/>
              </a:ext>
            </a:extLst>
          </p:cNvPr>
          <p:cNvSpPr/>
          <p:nvPr/>
        </p:nvSpPr>
        <p:spPr>
          <a:xfrm>
            <a:off x="2697006" y="2276145"/>
            <a:ext cx="8923793" cy="3132814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610405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5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5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5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5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7" grpId="0" animBg="1"/>
      <p:bldP spid="567" grpId="1" animBg="1"/>
      <p:bldP spid="568" grpId="0" animBg="1"/>
      <p:bldP spid="568" grpId="1" animBg="1"/>
      <p:bldP spid="569" grpId="0" animBg="1"/>
      <p:bldP spid="569" grpId="1" animBg="1"/>
      <p:bldP spid="570" grpId="0" animBg="1"/>
      <p:bldP spid="570" grpId="1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0" name="Group 79">
            <a:extLst>
              <a:ext uri="{FF2B5EF4-FFF2-40B4-BE49-F238E27FC236}">
                <a16:creationId xmlns:a16="http://schemas.microsoft.com/office/drawing/2014/main" id="{0CC119FD-DEAC-4C3A-B269-E35270E9D835}"/>
              </a:ext>
            </a:extLst>
          </p:cNvPr>
          <p:cNvGrpSpPr/>
          <p:nvPr/>
        </p:nvGrpSpPr>
        <p:grpSpPr>
          <a:xfrm>
            <a:off x="258320" y="310557"/>
            <a:ext cx="3008510" cy="817087"/>
            <a:chOff x="255525" y="372323"/>
            <a:chExt cx="2191602" cy="1134018"/>
          </a:xfrm>
        </p:grpSpPr>
        <p:sp>
          <p:nvSpPr>
            <p:cNvPr id="81" name="Rectangle: Rounded Corners 80">
              <a:extLst>
                <a:ext uri="{FF2B5EF4-FFF2-40B4-BE49-F238E27FC236}">
                  <a16:creationId xmlns:a16="http://schemas.microsoft.com/office/drawing/2014/main" id="{6584B73D-503D-45CB-A97F-84C8A555B43D}"/>
                </a:ext>
              </a:extLst>
            </p:cNvPr>
            <p:cNvSpPr/>
            <p:nvPr/>
          </p:nvSpPr>
          <p:spPr>
            <a:xfrm>
              <a:off x="255525" y="372323"/>
              <a:ext cx="21916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972CA663-5E54-4814-8DA0-8F7BB0CC3C4A}"/>
                </a:ext>
              </a:extLst>
            </p:cNvPr>
            <p:cNvSpPr txBox="1"/>
            <p:nvPr/>
          </p:nvSpPr>
          <p:spPr>
            <a:xfrm>
              <a:off x="308455" y="485388"/>
              <a:ext cx="126255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85 x 3 = </a:t>
              </a:r>
            </a:p>
          </p:txBody>
        </p:sp>
      </p:grpSp>
      <p:sp>
        <p:nvSpPr>
          <p:cNvPr id="83" name="Rectangle 82">
            <a:extLst>
              <a:ext uri="{FF2B5EF4-FFF2-40B4-BE49-F238E27FC236}">
                <a16:creationId xmlns:a16="http://schemas.microsoft.com/office/drawing/2014/main" id="{760D0985-0D55-4B50-84C2-1500493D43AF}"/>
              </a:ext>
            </a:extLst>
          </p:cNvPr>
          <p:cNvSpPr/>
          <p:nvPr/>
        </p:nvSpPr>
        <p:spPr>
          <a:xfrm>
            <a:off x="1985970" y="419181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680991BD-76B0-4650-8B3F-6D9098269652}"/>
              </a:ext>
            </a:extLst>
          </p:cNvPr>
          <p:cNvSpPr txBox="1"/>
          <p:nvPr/>
        </p:nvSpPr>
        <p:spPr>
          <a:xfrm>
            <a:off x="1973564" y="408137"/>
            <a:ext cx="115785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255</a:t>
            </a:r>
          </a:p>
        </p:txBody>
      </p:sp>
      <p:grpSp>
        <p:nvGrpSpPr>
          <p:cNvPr id="85" name="Group 84">
            <a:extLst>
              <a:ext uri="{FF2B5EF4-FFF2-40B4-BE49-F238E27FC236}">
                <a16:creationId xmlns:a16="http://schemas.microsoft.com/office/drawing/2014/main" id="{6A53A920-EF9C-4647-8519-3EAF9D04F0C5}"/>
              </a:ext>
            </a:extLst>
          </p:cNvPr>
          <p:cNvGrpSpPr/>
          <p:nvPr/>
        </p:nvGrpSpPr>
        <p:grpSpPr>
          <a:xfrm>
            <a:off x="909527" y="1317197"/>
            <a:ext cx="1457936" cy="1838961"/>
            <a:chOff x="2256385" y="1937292"/>
            <a:chExt cx="1457936" cy="1838961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0003A445-CCB9-4CE1-987F-42DA2C9119B8}"/>
                </a:ext>
              </a:extLst>
            </p:cNvPr>
            <p:cNvSpPr txBox="1"/>
            <p:nvPr/>
          </p:nvSpPr>
          <p:spPr>
            <a:xfrm>
              <a:off x="2695268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8 5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62DB2B10-D610-4D25-8E92-95D40CD280B5}"/>
                </a:ext>
              </a:extLst>
            </p:cNvPr>
            <p:cNvSpPr txBox="1"/>
            <p:nvPr/>
          </p:nvSpPr>
          <p:spPr>
            <a:xfrm>
              <a:off x="3135270" y="2385280"/>
              <a:ext cx="57905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C5BFCC63-437E-4949-A871-3AFA445DC3F4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FC3907DD-CE7B-4152-A6B2-E97AAE2390C0}"/>
                </a:ext>
              </a:extLst>
            </p:cNvPr>
            <p:cNvCxnSpPr>
              <a:cxnSpLocks/>
            </p:cNvCxnSpPr>
            <p:nvPr/>
          </p:nvCxnSpPr>
          <p:spPr>
            <a:xfrm>
              <a:off x="2256385" y="2888679"/>
              <a:ext cx="13440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9060A628-454F-46C0-BAEC-9A8D954368FC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776253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84FA1C10-8B8C-4FCC-9D0D-F7C34E14E173}"/>
              </a:ext>
            </a:extLst>
          </p:cNvPr>
          <p:cNvSpPr txBox="1"/>
          <p:nvPr/>
        </p:nvSpPr>
        <p:spPr>
          <a:xfrm>
            <a:off x="1348411" y="2199896"/>
            <a:ext cx="92761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482751D8-33CD-4682-BE83-A9EAE2D7A24B}"/>
              </a:ext>
            </a:extLst>
          </p:cNvPr>
          <p:cNvSpPr txBox="1"/>
          <p:nvPr/>
        </p:nvSpPr>
        <p:spPr>
          <a:xfrm>
            <a:off x="916617" y="2631343"/>
            <a:ext cx="14072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2 4 0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186959F-C441-4F52-B9EE-786A6BB2BF77}"/>
              </a:ext>
            </a:extLst>
          </p:cNvPr>
          <p:cNvSpPr txBox="1"/>
          <p:nvPr/>
        </p:nvSpPr>
        <p:spPr>
          <a:xfrm>
            <a:off x="1804046" y="3101102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A638A23C-9F31-4B66-A481-83881FA9FB3D}"/>
              </a:ext>
            </a:extLst>
          </p:cNvPr>
          <p:cNvSpPr txBox="1"/>
          <p:nvPr/>
        </p:nvSpPr>
        <p:spPr>
          <a:xfrm>
            <a:off x="1348372" y="3097602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B67C2B0B-FD5B-414B-91A3-44AD392C3911}"/>
              </a:ext>
            </a:extLst>
          </p:cNvPr>
          <p:cNvSpPr txBox="1"/>
          <p:nvPr/>
        </p:nvSpPr>
        <p:spPr>
          <a:xfrm>
            <a:off x="909674" y="3103036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DA2B3A72-894E-4809-BDB9-2592C983A3EB}"/>
              </a:ext>
            </a:extLst>
          </p:cNvPr>
          <p:cNvGrpSpPr/>
          <p:nvPr/>
        </p:nvGrpSpPr>
        <p:grpSpPr>
          <a:xfrm>
            <a:off x="2828000" y="1546525"/>
            <a:ext cx="1983160" cy="3753602"/>
            <a:chOff x="2828000" y="1546525"/>
            <a:chExt cx="1983160" cy="3753602"/>
          </a:xfrm>
        </p:grpSpPr>
        <p:grpSp>
          <p:nvGrpSpPr>
            <p:cNvPr id="105" name="Group 56">
              <a:extLst>
                <a:ext uri="{FF2B5EF4-FFF2-40B4-BE49-F238E27FC236}">
                  <a16:creationId xmlns:a16="http://schemas.microsoft.com/office/drawing/2014/main" id="{F6F9A851-221A-4470-A6CB-C3E0D5466777}"/>
                </a:ext>
              </a:extLst>
            </p:cNvPr>
            <p:cNvGrpSpPr/>
            <p:nvPr/>
          </p:nvGrpSpPr>
          <p:grpSpPr>
            <a:xfrm>
              <a:off x="2832983" y="1980446"/>
              <a:ext cx="1539560" cy="171967"/>
              <a:chOff x="7746380" y="2949426"/>
              <a:chExt cx="2188691" cy="244475"/>
            </a:xfrm>
          </p:grpSpPr>
          <p:pic>
            <p:nvPicPr>
              <p:cNvPr id="106" name="Picture 14">
                <a:extLst>
                  <a:ext uri="{FF2B5EF4-FFF2-40B4-BE49-F238E27FC236}">
                    <a16:creationId xmlns:a16="http://schemas.microsoft.com/office/drawing/2014/main" id="{36C19D95-A29C-4A23-B05F-3999510EC8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" name="Picture 15">
                <a:extLst>
                  <a:ext uri="{FF2B5EF4-FFF2-40B4-BE49-F238E27FC236}">
                    <a16:creationId xmlns:a16="http://schemas.microsoft.com/office/drawing/2014/main" id="{68B6CF20-0B71-4373-9131-69DD300BA6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" name="Picture 16">
                <a:extLst>
                  <a:ext uri="{FF2B5EF4-FFF2-40B4-BE49-F238E27FC236}">
                    <a16:creationId xmlns:a16="http://schemas.microsoft.com/office/drawing/2014/main" id="{9CC627E5-6036-4654-9100-BD2B2FEDEE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" name="Picture 17">
                <a:extLst>
                  <a:ext uri="{FF2B5EF4-FFF2-40B4-BE49-F238E27FC236}">
                    <a16:creationId xmlns:a16="http://schemas.microsoft.com/office/drawing/2014/main" id="{E66D2C05-02D2-43E9-9EDC-AC0832D0D2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" name="Picture 18">
                <a:extLst>
                  <a:ext uri="{FF2B5EF4-FFF2-40B4-BE49-F238E27FC236}">
                    <a16:creationId xmlns:a16="http://schemas.microsoft.com/office/drawing/2014/main" id="{C4532173-8281-43E6-B300-345316982B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" name="Picture 19">
                <a:extLst>
                  <a:ext uri="{FF2B5EF4-FFF2-40B4-BE49-F238E27FC236}">
                    <a16:creationId xmlns:a16="http://schemas.microsoft.com/office/drawing/2014/main" id="{9BA8E907-338A-4F8D-A109-66D48E1805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20">
                <a:extLst>
                  <a:ext uri="{FF2B5EF4-FFF2-40B4-BE49-F238E27FC236}">
                    <a16:creationId xmlns:a16="http://schemas.microsoft.com/office/drawing/2014/main" id="{95FE6D84-D631-4445-A8CC-849F9113E7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21">
                <a:extLst>
                  <a:ext uri="{FF2B5EF4-FFF2-40B4-BE49-F238E27FC236}">
                    <a16:creationId xmlns:a16="http://schemas.microsoft.com/office/drawing/2014/main" id="{C44D8F08-CA7F-493D-82F1-AC484780A2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22">
                <a:extLst>
                  <a:ext uri="{FF2B5EF4-FFF2-40B4-BE49-F238E27FC236}">
                    <a16:creationId xmlns:a16="http://schemas.microsoft.com/office/drawing/2014/main" id="{1AA06224-0BED-4C41-A71F-C9296C7D91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23">
                <a:extLst>
                  <a:ext uri="{FF2B5EF4-FFF2-40B4-BE49-F238E27FC236}">
                    <a16:creationId xmlns:a16="http://schemas.microsoft.com/office/drawing/2014/main" id="{47EC0DFB-F60D-4623-94E7-3CDF0A1A8F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6" name="Group 56">
              <a:extLst>
                <a:ext uri="{FF2B5EF4-FFF2-40B4-BE49-F238E27FC236}">
                  <a16:creationId xmlns:a16="http://schemas.microsoft.com/office/drawing/2014/main" id="{F4BFC77A-E63F-4FF5-AA88-387A08839330}"/>
                </a:ext>
              </a:extLst>
            </p:cNvPr>
            <p:cNvGrpSpPr/>
            <p:nvPr/>
          </p:nvGrpSpPr>
          <p:grpSpPr>
            <a:xfrm>
              <a:off x="2832983" y="2421308"/>
              <a:ext cx="1539560" cy="171967"/>
              <a:chOff x="7746380" y="2949426"/>
              <a:chExt cx="2188691" cy="244475"/>
            </a:xfrm>
          </p:grpSpPr>
          <p:pic>
            <p:nvPicPr>
              <p:cNvPr id="117" name="Picture 14">
                <a:extLst>
                  <a:ext uri="{FF2B5EF4-FFF2-40B4-BE49-F238E27FC236}">
                    <a16:creationId xmlns:a16="http://schemas.microsoft.com/office/drawing/2014/main" id="{465F22D3-EB26-432C-A5F2-8020229358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15">
                <a:extLst>
                  <a:ext uri="{FF2B5EF4-FFF2-40B4-BE49-F238E27FC236}">
                    <a16:creationId xmlns:a16="http://schemas.microsoft.com/office/drawing/2014/main" id="{9DF84698-BC02-414E-98D8-D1EC4447C6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16">
                <a:extLst>
                  <a:ext uri="{FF2B5EF4-FFF2-40B4-BE49-F238E27FC236}">
                    <a16:creationId xmlns:a16="http://schemas.microsoft.com/office/drawing/2014/main" id="{DA884BDB-8FE9-412B-BF05-D418A7B2F2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" name="Picture 17">
                <a:extLst>
                  <a:ext uri="{FF2B5EF4-FFF2-40B4-BE49-F238E27FC236}">
                    <a16:creationId xmlns:a16="http://schemas.microsoft.com/office/drawing/2014/main" id="{9267B9C5-B736-4F0F-AD23-C46CFB46EE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18">
                <a:extLst>
                  <a:ext uri="{FF2B5EF4-FFF2-40B4-BE49-F238E27FC236}">
                    <a16:creationId xmlns:a16="http://schemas.microsoft.com/office/drawing/2014/main" id="{352C4B72-FA5C-450B-8F39-0E01803605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9">
                <a:extLst>
                  <a:ext uri="{FF2B5EF4-FFF2-40B4-BE49-F238E27FC236}">
                    <a16:creationId xmlns:a16="http://schemas.microsoft.com/office/drawing/2014/main" id="{4D4224EE-D007-49D3-B5C7-D7B35CC475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0">
                <a:extLst>
                  <a:ext uri="{FF2B5EF4-FFF2-40B4-BE49-F238E27FC236}">
                    <a16:creationId xmlns:a16="http://schemas.microsoft.com/office/drawing/2014/main" id="{3419329B-3747-4810-9A4E-7E86DD7319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1">
                <a:extLst>
                  <a:ext uri="{FF2B5EF4-FFF2-40B4-BE49-F238E27FC236}">
                    <a16:creationId xmlns:a16="http://schemas.microsoft.com/office/drawing/2014/main" id="{8722BE1E-0500-411A-9D59-71E9DCCB57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2">
                <a:extLst>
                  <a:ext uri="{FF2B5EF4-FFF2-40B4-BE49-F238E27FC236}">
                    <a16:creationId xmlns:a16="http://schemas.microsoft.com/office/drawing/2014/main" id="{ABC749DE-96FD-413A-A39C-1F4021C8B0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3">
                <a:extLst>
                  <a:ext uri="{FF2B5EF4-FFF2-40B4-BE49-F238E27FC236}">
                    <a16:creationId xmlns:a16="http://schemas.microsoft.com/office/drawing/2014/main" id="{B697FDF0-DBD9-422D-98E7-F526169939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0" name="Group 56">
              <a:extLst>
                <a:ext uri="{FF2B5EF4-FFF2-40B4-BE49-F238E27FC236}">
                  <a16:creationId xmlns:a16="http://schemas.microsoft.com/office/drawing/2014/main" id="{5376CCA2-F7BB-4895-A55D-DEA29164B2EC}"/>
                </a:ext>
              </a:extLst>
            </p:cNvPr>
            <p:cNvGrpSpPr/>
            <p:nvPr/>
          </p:nvGrpSpPr>
          <p:grpSpPr>
            <a:xfrm>
              <a:off x="2830985" y="2880306"/>
              <a:ext cx="1539560" cy="171967"/>
              <a:chOff x="7746380" y="2949426"/>
              <a:chExt cx="2188691" cy="244475"/>
            </a:xfrm>
          </p:grpSpPr>
          <p:pic>
            <p:nvPicPr>
              <p:cNvPr id="151" name="Picture 14">
                <a:extLst>
                  <a:ext uri="{FF2B5EF4-FFF2-40B4-BE49-F238E27FC236}">
                    <a16:creationId xmlns:a16="http://schemas.microsoft.com/office/drawing/2014/main" id="{FA6D070C-BB29-4F6C-AC39-1C0CE9B8D2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5">
                <a:extLst>
                  <a:ext uri="{FF2B5EF4-FFF2-40B4-BE49-F238E27FC236}">
                    <a16:creationId xmlns:a16="http://schemas.microsoft.com/office/drawing/2014/main" id="{E89D105E-544D-4764-93D2-EFC4F2EFC7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6">
                <a:extLst>
                  <a:ext uri="{FF2B5EF4-FFF2-40B4-BE49-F238E27FC236}">
                    <a16:creationId xmlns:a16="http://schemas.microsoft.com/office/drawing/2014/main" id="{30021E28-B2F7-4010-9A4F-87CA887B54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7">
                <a:extLst>
                  <a:ext uri="{FF2B5EF4-FFF2-40B4-BE49-F238E27FC236}">
                    <a16:creationId xmlns:a16="http://schemas.microsoft.com/office/drawing/2014/main" id="{7AE7679B-2FF5-4467-A203-759263CFA1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8">
                <a:extLst>
                  <a:ext uri="{FF2B5EF4-FFF2-40B4-BE49-F238E27FC236}">
                    <a16:creationId xmlns:a16="http://schemas.microsoft.com/office/drawing/2014/main" id="{26A83A62-E9DC-4ACC-B40E-7CF469E7C1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19">
                <a:extLst>
                  <a:ext uri="{FF2B5EF4-FFF2-40B4-BE49-F238E27FC236}">
                    <a16:creationId xmlns:a16="http://schemas.microsoft.com/office/drawing/2014/main" id="{36AB6593-F967-480C-A3B3-A35D7F844C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0">
                <a:extLst>
                  <a:ext uri="{FF2B5EF4-FFF2-40B4-BE49-F238E27FC236}">
                    <a16:creationId xmlns:a16="http://schemas.microsoft.com/office/drawing/2014/main" id="{4C13FFE1-5E3A-4E0A-B9D9-06F8BE646D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1">
                <a:extLst>
                  <a:ext uri="{FF2B5EF4-FFF2-40B4-BE49-F238E27FC236}">
                    <a16:creationId xmlns:a16="http://schemas.microsoft.com/office/drawing/2014/main" id="{79A741A1-1BBC-4FF4-8ECA-773BFB8191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2">
                <a:extLst>
                  <a:ext uri="{FF2B5EF4-FFF2-40B4-BE49-F238E27FC236}">
                    <a16:creationId xmlns:a16="http://schemas.microsoft.com/office/drawing/2014/main" id="{5665EDC6-C4D1-4102-AF4D-DA774D3B1C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23">
                <a:extLst>
                  <a:ext uri="{FF2B5EF4-FFF2-40B4-BE49-F238E27FC236}">
                    <a16:creationId xmlns:a16="http://schemas.microsoft.com/office/drawing/2014/main" id="{933A1DEC-C0FF-4D67-BB3F-0DDD493324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1" name="Group 56">
              <a:extLst>
                <a:ext uri="{FF2B5EF4-FFF2-40B4-BE49-F238E27FC236}">
                  <a16:creationId xmlns:a16="http://schemas.microsoft.com/office/drawing/2014/main" id="{FF934DA1-39B3-456F-8C4A-5CD5478FB57C}"/>
                </a:ext>
              </a:extLst>
            </p:cNvPr>
            <p:cNvGrpSpPr/>
            <p:nvPr/>
          </p:nvGrpSpPr>
          <p:grpSpPr>
            <a:xfrm>
              <a:off x="2830985" y="3321168"/>
              <a:ext cx="1539560" cy="171967"/>
              <a:chOff x="7746380" y="2949426"/>
              <a:chExt cx="2188691" cy="244475"/>
            </a:xfrm>
          </p:grpSpPr>
          <p:pic>
            <p:nvPicPr>
              <p:cNvPr id="162" name="Picture 14">
                <a:extLst>
                  <a:ext uri="{FF2B5EF4-FFF2-40B4-BE49-F238E27FC236}">
                    <a16:creationId xmlns:a16="http://schemas.microsoft.com/office/drawing/2014/main" id="{BADA8FE4-A12F-4990-A636-E31F74E416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5">
                <a:extLst>
                  <a:ext uri="{FF2B5EF4-FFF2-40B4-BE49-F238E27FC236}">
                    <a16:creationId xmlns:a16="http://schemas.microsoft.com/office/drawing/2014/main" id="{DBA07695-2E8C-48A3-A08A-DF6B86C877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6">
                <a:extLst>
                  <a:ext uri="{FF2B5EF4-FFF2-40B4-BE49-F238E27FC236}">
                    <a16:creationId xmlns:a16="http://schemas.microsoft.com/office/drawing/2014/main" id="{2F28BF5A-F459-4892-93E6-BA4E83BB9A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7">
                <a:extLst>
                  <a:ext uri="{FF2B5EF4-FFF2-40B4-BE49-F238E27FC236}">
                    <a16:creationId xmlns:a16="http://schemas.microsoft.com/office/drawing/2014/main" id="{A5C288D8-AA35-48E0-95D9-938E16F1BB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18">
                <a:extLst>
                  <a:ext uri="{FF2B5EF4-FFF2-40B4-BE49-F238E27FC236}">
                    <a16:creationId xmlns:a16="http://schemas.microsoft.com/office/drawing/2014/main" id="{3C3E8158-7F93-41E6-891F-35792431E6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19">
                <a:extLst>
                  <a:ext uri="{FF2B5EF4-FFF2-40B4-BE49-F238E27FC236}">
                    <a16:creationId xmlns:a16="http://schemas.microsoft.com/office/drawing/2014/main" id="{A1A75955-61EF-43F3-8A28-40E6554FBC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0">
                <a:extLst>
                  <a:ext uri="{FF2B5EF4-FFF2-40B4-BE49-F238E27FC236}">
                    <a16:creationId xmlns:a16="http://schemas.microsoft.com/office/drawing/2014/main" id="{FB1040F5-07AB-4B12-B6B9-B02F0805E8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1">
                <a:extLst>
                  <a:ext uri="{FF2B5EF4-FFF2-40B4-BE49-F238E27FC236}">
                    <a16:creationId xmlns:a16="http://schemas.microsoft.com/office/drawing/2014/main" id="{F6999540-5351-4FB7-8BE2-48C317F426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22">
                <a:extLst>
                  <a:ext uri="{FF2B5EF4-FFF2-40B4-BE49-F238E27FC236}">
                    <a16:creationId xmlns:a16="http://schemas.microsoft.com/office/drawing/2014/main" id="{FD72186B-A450-405B-AFB9-FEC9EA7EE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23">
                <a:extLst>
                  <a:ext uri="{FF2B5EF4-FFF2-40B4-BE49-F238E27FC236}">
                    <a16:creationId xmlns:a16="http://schemas.microsoft.com/office/drawing/2014/main" id="{7A8DA714-53C6-4CB9-A9AA-AE03E90842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2" name="Group 56">
              <a:extLst>
                <a:ext uri="{FF2B5EF4-FFF2-40B4-BE49-F238E27FC236}">
                  <a16:creationId xmlns:a16="http://schemas.microsoft.com/office/drawing/2014/main" id="{C2BB3135-FD36-43DE-81F1-E3CB85DD9816}"/>
                </a:ext>
              </a:extLst>
            </p:cNvPr>
            <p:cNvGrpSpPr/>
            <p:nvPr/>
          </p:nvGrpSpPr>
          <p:grpSpPr>
            <a:xfrm>
              <a:off x="2829998" y="3787438"/>
              <a:ext cx="1539560" cy="171967"/>
              <a:chOff x="7746380" y="2949426"/>
              <a:chExt cx="2188691" cy="244475"/>
            </a:xfrm>
          </p:grpSpPr>
          <p:pic>
            <p:nvPicPr>
              <p:cNvPr id="173" name="Picture 14">
                <a:extLst>
                  <a:ext uri="{FF2B5EF4-FFF2-40B4-BE49-F238E27FC236}">
                    <a16:creationId xmlns:a16="http://schemas.microsoft.com/office/drawing/2014/main" id="{6F9EB451-9B72-4981-97DD-FB06DF36E4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5">
                <a:extLst>
                  <a:ext uri="{FF2B5EF4-FFF2-40B4-BE49-F238E27FC236}">
                    <a16:creationId xmlns:a16="http://schemas.microsoft.com/office/drawing/2014/main" id="{3F54BB1E-4EB2-41FA-8BA7-1B3C16D797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6">
                <a:extLst>
                  <a:ext uri="{FF2B5EF4-FFF2-40B4-BE49-F238E27FC236}">
                    <a16:creationId xmlns:a16="http://schemas.microsoft.com/office/drawing/2014/main" id="{219CF599-9404-4AFF-9D5C-795648BA6B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17">
                <a:extLst>
                  <a:ext uri="{FF2B5EF4-FFF2-40B4-BE49-F238E27FC236}">
                    <a16:creationId xmlns:a16="http://schemas.microsoft.com/office/drawing/2014/main" id="{C7746C63-7928-4EBD-BA9D-AFC4F6E71D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18">
                <a:extLst>
                  <a:ext uri="{FF2B5EF4-FFF2-40B4-BE49-F238E27FC236}">
                    <a16:creationId xmlns:a16="http://schemas.microsoft.com/office/drawing/2014/main" id="{271C56B7-93F6-4F65-A8F9-E058757410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19">
                <a:extLst>
                  <a:ext uri="{FF2B5EF4-FFF2-40B4-BE49-F238E27FC236}">
                    <a16:creationId xmlns:a16="http://schemas.microsoft.com/office/drawing/2014/main" id="{BA4E6B50-BAAF-42D8-9B23-95C42FE5EE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0">
                <a:extLst>
                  <a:ext uri="{FF2B5EF4-FFF2-40B4-BE49-F238E27FC236}">
                    <a16:creationId xmlns:a16="http://schemas.microsoft.com/office/drawing/2014/main" id="{2ED45E69-57E6-41F0-975A-3E7A5E0CC0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21">
                <a:extLst>
                  <a:ext uri="{FF2B5EF4-FFF2-40B4-BE49-F238E27FC236}">
                    <a16:creationId xmlns:a16="http://schemas.microsoft.com/office/drawing/2014/main" id="{7E772FD9-0643-4126-8767-13F377C9D5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22">
                <a:extLst>
                  <a:ext uri="{FF2B5EF4-FFF2-40B4-BE49-F238E27FC236}">
                    <a16:creationId xmlns:a16="http://schemas.microsoft.com/office/drawing/2014/main" id="{93044CA5-4463-4AC5-8CD7-6CB800D2FF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23">
                <a:extLst>
                  <a:ext uri="{FF2B5EF4-FFF2-40B4-BE49-F238E27FC236}">
                    <a16:creationId xmlns:a16="http://schemas.microsoft.com/office/drawing/2014/main" id="{FCC804A8-9EBA-44C4-BC63-150FD12B82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3" name="Group 56">
              <a:extLst>
                <a:ext uri="{FF2B5EF4-FFF2-40B4-BE49-F238E27FC236}">
                  <a16:creationId xmlns:a16="http://schemas.microsoft.com/office/drawing/2014/main" id="{EFE09965-DF23-4242-84D3-6ACE092AB442}"/>
                </a:ext>
              </a:extLst>
            </p:cNvPr>
            <p:cNvGrpSpPr/>
            <p:nvPr/>
          </p:nvGrpSpPr>
          <p:grpSpPr>
            <a:xfrm>
              <a:off x="2829998" y="4228300"/>
              <a:ext cx="1539560" cy="171967"/>
              <a:chOff x="7746380" y="2949426"/>
              <a:chExt cx="2188691" cy="244475"/>
            </a:xfrm>
          </p:grpSpPr>
          <p:pic>
            <p:nvPicPr>
              <p:cNvPr id="184" name="Picture 14">
                <a:extLst>
                  <a:ext uri="{FF2B5EF4-FFF2-40B4-BE49-F238E27FC236}">
                    <a16:creationId xmlns:a16="http://schemas.microsoft.com/office/drawing/2014/main" id="{7429A542-CBAD-4DC3-A9A6-DA81F2D7DD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5">
                <a:extLst>
                  <a:ext uri="{FF2B5EF4-FFF2-40B4-BE49-F238E27FC236}">
                    <a16:creationId xmlns:a16="http://schemas.microsoft.com/office/drawing/2014/main" id="{745E0772-B99E-4A94-9658-6E9C970EF6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16">
                <a:extLst>
                  <a:ext uri="{FF2B5EF4-FFF2-40B4-BE49-F238E27FC236}">
                    <a16:creationId xmlns:a16="http://schemas.microsoft.com/office/drawing/2014/main" id="{5C947F67-0D0E-40EB-AAE3-B446D53A6A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17">
                <a:extLst>
                  <a:ext uri="{FF2B5EF4-FFF2-40B4-BE49-F238E27FC236}">
                    <a16:creationId xmlns:a16="http://schemas.microsoft.com/office/drawing/2014/main" id="{7F1EAB81-E02B-4D8A-9D4E-42EFFE88D7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18">
                <a:extLst>
                  <a:ext uri="{FF2B5EF4-FFF2-40B4-BE49-F238E27FC236}">
                    <a16:creationId xmlns:a16="http://schemas.microsoft.com/office/drawing/2014/main" id="{A02587BC-13B0-4EEE-90B2-4527CFFA7D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19">
                <a:extLst>
                  <a:ext uri="{FF2B5EF4-FFF2-40B4-BE49-F238E27FC236}">
                    <a16:creationId xmlns:a16="http://schemas.microsoft.com/office/drawing/2014/main" id="{C4B637FF-7229-4F5A-88D8-E188FCC063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20">
                <a:extLst>
                  <a:ext uri="{FF2B5EF4-FFF2-40B4-BE49-F238E27FC236}">
                    <a16:creationId xmlns:a16="http://schemas.microsoft.com/office/drawing/2014/main" id="{A1E0EDA9-527F-40DB-A30C-19A91FC4BA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21">
                <a:extLst>
                  <a:ext uri="{FF2B5EF4-FFF2-40B4-BE49-F238E27FC236}">
                    <a16:creationId xmlns:a16="http://schemas.microsoft.com/office/drawing/2014/main" id="{FEF34884-D531-445D-9989-02048038FF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22">
                <a:extLst>
                  <a:ext uri="{FF2B5EF4-FFF2-40B4-BE49-F238E27FC236}">
                    <a16:creationId xmlns:a16="http://schemas.microsoft.com/office/drawing/2014/main" id="{C1A70533-F135-4E0C-9157-EA8CF04FCD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23">
                <a:extLst>
                  <a:ext uri="{FF2B5EF4-FFF2-40B4-BE49-F238E27FC236}">
                    <a16:creationId xmlns:a16="http://schemas.microsoft.com/office/drawing/2014/main" id="{DDA3E047-D1D5-4943-AA26-AE870597CE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94" name="Group 56">
              <a:extLst>
                <a:ext uri="{FF2B5EF4-FFF2-40B4-BE49-F238E27FC236}">
                  <a16:creationId xmlns:a16="http://schemas.microsoft.com/office/drawing/2014/main" id="{959FA825-D669-4FC0-8E6A-2C21B3AA773D}"/>
                </a:ext>
              </a:extLst>
            </p:cNvPr>
            <p:cNvGrpSpPr/>
            <p:nvPr/>
          </p:nvGrpSpPr>
          <p:grpSpPr>
            <a:xfrm>
              <a:off x="2828000" y="4687298"/>
              <a:ext cx="1539560" cy="171967"/>
              <a:chOff x="7746380" y="2949426"/>
              <a:chExt cx="2188691" cy="244475"/>
            </a:xfrm>
          </p:grpSpPr>
          <p:pic>
            <p:nvPicPr>
              <p:cNvPr id="195" name="Picture 14">
                <a:extLst>
                  <a:ext uri="{FF2B5EF4-FFF2-40B4-BE49-F238E27FC236}">
                    <a16:creationId xmlns:a16="http://schemas.microsoft.com/office/drawing/2014/main" id="{E250136E-C85D-4195-916F-0151998CF0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15">
                <a:extLst>
                  <a:ext uri="{FF2B5EF4-FFF2-40B4-BE49-F238E27FC236}">
                    <a16:creationId xmlns:a16="http://schemas.microsoft.com/office/drawing/2014/main" id="{60A20140-962C-4826-AB08-FD5E9DBC50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16">
                <a:extLst>
                  <a:ext uri="{FF2B5EF4-FFF2-40B4-BE49-F238E27FC236}">
                    <a16:creationId xmlns:a16="http://schemas.microsoft.com/office/drawing/2014/main" id="{7120D464-70F6-4FE3-AD54-8E654D701E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17">
                <a:extLst>
                  <a:ext uri="{FF2B5EF4-FFF2-40B4-BE49-F238E27FC236}">
                    <a16:creationId xmlns:a16="http://schemas.microsoft.com/office/drawing/2014/main" id="{666F18D9-494A-4A5F-829A-75F7BA81DC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18">
                <a:extLst>
                  <a:ext uri="{FF2B5EF4-FFF2-40B4-BE49-F238E27FC236}">
                    <a16:creationId xmlns:a16="http://schemas.microsoft.com/office/drawing/2014/main" id="{9EA8C3A1-B81F-453D-B8D1-41F18FDF40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19">
                <a:extLst>
                  <a:ext uri="{FF2B5EF4-FFF2-40B4-BE49-F238E27FC236}">
                    <a16:creationId xmlns:a16="http://schemas.microsoft.com/office/drawing/2014/main" id="{FF98526A-7708-4B30-ADE8-475B73706F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20">
                <a:extLst>
                  <a:ext uri="{FF2B5EF4-FFF2-40B4-BE49-F238E27FC236}">
                    <a16:creationId xmlns:a16="http://schemas.microsoft.com/office/drawing/2014/main" id="{52FF3357-9575-4689-8A57-8B3CA351BC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21">
                <a:extLst>
                  <a:ext uri="{FF2B5EF4-FFF2-40B4-BE49-F238E27FC236}">
                    <a16:creationId xmlns:a16="http://schemas.microsoft.com/office/drawing/2014/main" id="{9590994C-9596-48A3-8F45-AB6BC54EF3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22">
                <a:extLst>
                  <a:ext uri="{FF2B5EF4-FFF2-40B4-BE49-F238E27FC236}">
                    <a16:creationId xmlns:a16="http://schemas.microsoft.com/office/drawing/2014/main" id="{D0C739A5-CBBA-4353-B708-A3F131E2E7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23">
                <a:extLst>
                  <a:ext uri="{FF2B5EF4-FFF2-40B4-BE49-F238E27FC236}">
                    <a16:creationId xmlns:a16="http://schemas.microsoft.com/office/drawing/2014/main" id="{3AE8750A-E07D-43FE-88D5-BB84DF4EBC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" name="Group 56">
              <a:extLst>
                <a:ext uri="{FF2B5EF4-FFF2-40B4-BE49-F238E27FC236}">
                  <a16:creationId xmlns:a16="http://schemas.microsoft.com/office/drawing/2014/main" id="{A0B7D2DB-B075-456A-B243-C5ED27E37572}"/>
                </a:ext>
              </a:extLst>
            </p:cNvPr>
            <p:cNvGrpSpPr/>
            <p:nvPr/>
          </p:nvGrpSpPr>
          <p:grpSpPr>
            <a:xfrm>
              <a:off x="2828000" y="5128160"/>
              <a:ext cx="1539560" cy="171967"/>
              <a:chOff x="7746380" y="2949426"/>
              <a:chExt cx="2188691" cy="244475"/>
            </a:xfrm>
          </p:grpSpPr>
          <p:pic>
            <p:nvPicPr>
              <p:cNvPr id="206" name="Picture 14">
                <a:extLst>
                  <a:ext uri="{FF2B5EF4-FFF2-40B4-BE49-F238E27FC236}">
                    <a16:creationId xmlns:a16="http://schemas.microsoft.com/office/drawing/2014/main" id="{BB5A38A1-A519-44EF-826A-5260AE6C3F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15">
                <a:extLst>
                  <a:ext uri="{FF2B5EF4-FFF2-40B4-BE49-F238E27FC236}">
                    <a16:creationId xmlns:a16="http://schemas.microsoft.com/office/drawing/2014/main" id="{84DEC18B-733B-4583-A9FD-8D94244E75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16">
                <a:extLst>
                  <a:ext uri="{FF2B5EF4-FFF2-40B4-BE49-F238E27FC236}">
                    <a16:creationId xmlns:a16="http://schemas.microsoft.com/office/drawing/2014/main" id="{D6BEB8F7-5F85-4604-9247-5F970E8202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" name="Picture 17">
                <a:extLst>
                  <a:ext uri="{FF2B5EF4-FFF2-40B4-BE49-F238E27FC236}">
                    <a16:creationId xmlns:a16="http://schemas.microsoft.com/office/drawing/2014/main" id="{6E28D161-EDA4-4F8E-9396-8E48027F98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" name="Picture 18">
                <a:extLst>
                  <a:ext uri="{FF2B5EF4-FFF2-40B4-BE49-F238E27FC236}">
                    <a16:creationId xmlns:a16="http://schemas.microsoft.com/office/drawing/2014/main" id="{448A0B93-1EE2-4DF2-A020-AD70D8571C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19">
                <a:extLst>
                  <a:ext uri="{FF2B5EF4-FFF2-40B4-BE49-F238E27FC236}">
                    <a16:creationId xmlns:a16="http://schemas.microsoft.com/office/drawing/2014/main" id="{23B8B5AF-D96A-4D00-A1E0-FBFAEB90A0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20">
                <a:extLst>
                  <a:ext uri="{FF2B5EF4-FFF2-40B4-BE49-F238E27FC236}">
                    <a16:creationId xmlns:a16="http://schemas.microsoft.com/office/drawing/2014/main" id="{38B1EC99-BD0E-42FF-8559-4B5F38F3C6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21">
                <a:extLst>
                  <a:ext uri="{FF2B5EF4-FFF2-40B4-BE49-F238E27FC236}">
                    <a16:creationId xmlns:a16="http://schemas.microsoft.com/office/drawing/2014/main" id="{9553D674-0B75-427B-9B7F-0524A5F55D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22">
                <a:extLst>
                  <a:ext uri="{FF2B5EF4-FFF2-40B4-BE49-F238E27FC236}">
                    <a16:creationId xmlns:a16="http://schemas.microsoft.com/office/drawing/2014/main" id="{00F3D000-C73F-4322-B5B4-5A9625CC04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23">
                <a:extLst>
                  <a:ext uri="{FF2B5EF4-FFF2-40B4-BE49-F238E27FC236}">
                    <a16:creationId xmlns:a16="http://schemas.microsoft.com/office/drawing/2014/main" id="{F2E95B67-1D2D-405E-9C69-32C2CD6575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CEE7BB8E-A240-4DD4-A48D-EEF3A45E89F1}"/>
                </a:ext>
              </a:extLst>
            </p:cNvPr>
            <p:cNvGrpSpPr/>
            <p:nvPr/>
          </p:nvGrpSpPr>
          <p:grpSpPr>
            <a:xfrm>
              <a:off x="2840264" y="1546525"/>
              <a:ext cx="1970896" cy="174822"/>
              <a:chOff x="7732816" y="5529580"/>
              <a:chExt cx="1970896" cy="174822"/>
            </a:xfrm>
          </p:grpSpPr>
          <p:pic>
            <p:nvPicPr>
              <p:cNvPr id="216" name="Picture 215">
                <a:extLst>
                  <a:ext uri="{FF2B5EF4-FFF2-40B4-BE49-F238E27FC236}">
                    <a16:creationId xmlns:a16="http://schemas.microsoft.com/office/drawing/2014/main" id="{03A59012-76E4-4B43-9E19-0D106CD344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32816" y="5532622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16">
                <a:extLst>
                  <a:ext uri="{FF2B5EF4-FFF2-40B4-BE49-F238E27FC236}">
                    <a16:creationId xmlns:a16="http://schemas.microsoft.com/office/drawing/2014/main" id="{C6942F01-7A55-4744-8AE3-AAA549AF3B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93960" y="552958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17">
                <a:extLst>
                  <a:ext uri="{FF2B5EF4-FFF2-40B4-BE49-F238E27FC236}">
                    <a16:creationId xmlns:a16="http://schemas.microsoft.com/office/drawing/2014/main" id="{95997B4D-8376-49BC-BC57-F7C903BB24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40359" y="552958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18">
                <a:extLst>
                  <a:ext uri="{FF2B5EF4-FFF2-40B4-BE49-F238E27FC236}">
                    <a16:creationId xmlns:a16="http://schemas.microsoft.com/office/drawing/2014/main" id="{CB4EFB39-C2D8-460B-91A7-37C2707612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86758" y="5530141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19">
                <a:extLst>
                  <a:ext uri="{FF2B5EF4-FFF2-40B4-BE49-F238E27FC236}">
                    <a16:creationId xmlns:a16="http://schemas.microsoft.com/office/drawing/2014/main" id="{F28EAE8A-E2D1-4758-BCCA-03E6F800C6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531932" y="5532622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834CE8F3-AAF7-4B72-9B37-BBDCB1AA8C5C}"/>
              </a:ext>
            </a:extLst>
          </p:cNvPr>
          <p:cNvGrpSpPr/>
          <p:nvPr/>
        </p:nvGrpSpPr>
        <p:grpSpPr>
          <a:xfrm>
            <a:off x="5496432" y="1546525"/>
            <a:ext cx="1983160" cy="3753602"/>
            <a:chOff x="2828000" y="1546525"/>
            <a:chExt cx="1983160" cy="3753602"/>
          </a:xfrm>
        </p:grpSpPr>
        <p:grpSp>
          <p:nvGrpSpPr>
            <p:cNvPr id="222" name="Group 56">
              <a:extLst>
                <a:ext uri="{FF2B5EF4-FFF2-40B4-BE49-F238E27FC236}">
                  <a16:creationId xmlns:a16="http://schemas.microsoft.com/office/drawing/2014/main" id="{4265B881-5F8F-4C4F-A1CB-6A214BBDF49E}"/>
                </a:ext>
              </a:extLst>
            </p:cNvPr>
            <p:cNvGrpSpPr/>
            <p:nvPr/>
          </p:nvGrpSpPr>
          <p:grpSpPr>
            <a:xfrm>
              <a:off x="2832983" y="1980446"/>
              <a:ext cx="1539560" cy="171967"/>
              <a:chOff x="7746380" y="2949426"/>
              <a:chExt cx="2188691" cy="244475"/>
            </a:xfrm>
          </p:grpSpPr>
          <p:pic>
            <p:nvPicPr>
              <p:cNvPr id="306" name="Picture 14">
                <a:extLst>
                  <a:ext uri="{FF2B5EF4-FFF2-40B4-BE49-F238E27FC236}">
                    <a16:creationId xmlns:a16="http://schemas.microsoft.com/office/drawing/2014/main" id="{2E18FA48-30A0-4FAD-8FFE-763894653C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15">
                <a:extLst>
                  <a:ext uri="{FF2B5EF4-FFF2-40B4-BE49-F238E27FC236}">
                    <a16:creationId xmlns:a16="http://schemas.microsoft.com/office/drawing/2014/main" id="{9B67617B-8290-4A34-9409-085F4370A0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16">
                <a:extLst>
                  <a:ext uri="{FF2B5EF4-FFF2-40B4-BE49-F238E27FC236}">
                    <a16:creationId xmlns:a16="http://schemas.microsoft.com/office/drawing/2014/main" id="{A9B11F9E-4AD4-486F-9EE8-848B078A77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17">
                <a:extLst>
                  <a:ext uri="{FF2B5EF4-FFF2-40B4-BE49-F238E27FC236}">
                    <a16:creationId xmlns:a16="http://schemas.microsoft.com/office/drawing/2014/main" id="{5D8C53C2-E393-4200-A2ED-5B5DC0DB9B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18">
                <a:extLst>
                  <a:ext uri="{FF2B5EF4-FFF2-40B4-BE49-F238E27FC236}">
                    <a16:creationId xmlns:a16="http://schemas.microsoft.com/office/drawing/2014/main" id="{42D8BD54-D01F-4636-8248-36CBF845DF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19">
                <a:extLst>
                  <a:ext uri="{FF2B5EF4-FFF2-40B4-BE49-F238E27FC236}">
                    <a16:creationId xmlns:a16="http://schemas.microsoft.com/office/drawing/2014/main" id="{BD68304F-CD8E-4F3C-B914-54C5FF4E62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20">
                <a:extLst>
                  <a:ext uri="{FF2B5EF4-FFF2-40B4-BE49-F238E27FC236}">
                    <a16:creationId xmlns:a16="http://schemas.microsoft.com/office/drawing/2014/main" id="{769CD005-C8FD-47E7-853A-730697A546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21">
                <a:extLst>
                  <a:ext uri="{FF2B5EF4-FFF2-40B4-BE49-F238E27FC236}">
                    <a16:creationId xmlns:a16="http://schemas.microsoft.com/office/drawing/2014/main" id="{0FC1121C-381D-4EED-873A-2DD12E373F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22">
                <a:extLst>
                  <a:ext uri="{FF2B5EF4-FFF2-40B4-BE49-F238E27FC236}">
                    <a16:creationId xmlns:a16="http://schemas.microsoft.com/office/drawing/2014/main" id="{FFBDB107-434D-4E56-AD64-B857C8C6F2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23">
                <a:extLst>
                  <a:ext uri="{FF2B5EF4-FFF2-40B4-BE49-F238E27FC236}">
                    <a16:creationId xmlns:a16="http://schemas.microsoft.com/office/drawing/2014/main" id="{757131A5-1A88-40B6-B101-EC3357D175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3" name="Group 56">
              <a:extLst>
                <a:ext uri="{FF2B5EF4-FFF2-40B4-BE49-F238E27FC236}">
                  <a16:creationId xmlns:a16="http://schemas.microsoft.com/office/drawing/2014/main" id="{BBE75C94-B0C7-4DC9-9B68-91B915D5AAA8}"/>
                </a:ext>
              </a:extLst>
            </p:cNvPr>
            <p:cNvGrpSpPr/>
            <p:nvPr/>
          </p:nvGrpSpPr>
          <p:grpSpPr>
            <a:xfrm>
              <a:off x="2832983" y="2421308"/>
              <a:ext cx="1539560" cy="171967"/>
              <a:chOff x="7746380" y="2949426"/>
              <a:chExt cx="2188691" cy="244475"/>
            </a:xfrm>
          </p:grpSpPr>
          <p:pic>
            <p:nvPicPr>
              <p:cNvPr id="296" name="Picture 14">
                <a:extLst>
                  <a:ext uri="{FF2B5EF4-FFF2-40B4-BE49-F238E27FC236}">
                    <a16:creationId xmlns:a16="http://schemas.microsoft.com/office/drawing/2014/main" id="{A8F29B8D-9349-443F-B766-CB60E266B0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15">
                <a:extLst>
                  <a:ext uri="{FF2B5EF4-FFF2-40B4-BE49-F238E27FC236}">
                    <a16:creationId xmlns:a16="http://schemas.microsoft.com/office/drawing/2014/main" id="{73CCBD9E-D3A1-463D-9533-4EC7D36F1D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16">
                <a:extLst>
                  <a:ext uri="{FF2B5EF4-FFF2-40B4-BE49-F238E27FC236}">
                    <a16:creationId xmlns:a16="http://schemas.microsoft.com/office/drawing/2014/main" id="{2C4272BF-2BD3-46E7-9C41-AFED1A58D4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17">
                <a:extLst>
                  <a:ext uri="{FF2B5EF4-FFF2-40B4-BE49-F238E27FC236}">
                    <a16:creationId xmlns:a16="http://schemas.microsoft.com/office/drawing/2014/main" id="{7511472A-DBFF-4009-84BB-9D08AC1081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18">
                <a:extLst>
                  <a:ext uri="{FF2B5EF4-FFF2-40B4-BE49-F238E27FC236}">
                    <a16:creationId xmlns:a16="http://schemas.microsoft.com/office/drawing/2014/main" id="{3932847B-9AAB-45B8-B1A7-F20E1F60BB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19">
                <a:extLst>
                  <a:ext uri="{FF2B5EF4-FFF2-40B4-BE49-F238E27FC236}">
                    <a16:creationId xmlns:a16="http://schemas.microsoft.com/office/drawing/2014/main" id="{A6D4B5AF-2276-417C-BBE5-388206FD0F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20">
                <a:extLst>
                  <a:ext uri="{FF2B5EF4-FFF2-40B4-BE49-F238E27FC236}">
                    <a16:creationId xmlns:a16="http://schemas.microsoft.com/office/drawing/2014/main" id="{CE666420-F6A0-453D-9209-DE8B6FC7D2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21">
                <a:extLst>
                  <a:ext uri="{FF2B5EF4-FFF2-40B4-BE49-F238E27FC236}">
                    <a16:creationId xmlns:a16="http://schemas.microsoft.com/office/drawing/2014/main" id="{DACD8CEB-2332-4FEE-81FB-71C02FDD13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22">
                <a:extLst>
                  <a:ext uri="{FF2B5EF4-FFF2-40B4-BE49-F238E27FC236}">
                    <a16:creationId xmlns:a16="http://schemas.microsoft.com/office/drawing/2014/main" id="{18F613CC-7B5A-4E27-B2BC-4D87CE6317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23">
                <a:extLst>
                  <a:ext uri="{FF2B5EF4-FFF2-40B4-BE49-F238E27FC236}">
                    <a16:creationId xmlns:a16="http://schemas.microsoft.com/office/drawing/2014/main" id="{84FC88F5-FDD1-4C81-9847-2CFD5880F0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4" name="Group 56">
              <a:extLst>
                <a:ext uri="{FF2B5EF4-FFF2-40B4-BE49-F238E27FC236}">
                  <a16:creationId xmlns:a16="http://schemas.microsoft.com/office/drawing/2014/main" id="{0D65249F-B20F-4118-BCA3-4FA9C7CD66D0}"/>
                </a:ext>
              </a:extLst>
            </p:cNvPr>
            <p:cNvGrpSpPr/>
            <p:nvPr/>
          </p:nvGrpSpPr>
          <p:grpSpPr>
            <a:xfrm>
              <a:off x="2830985" y="2880306"/>
              <a:ext cx="1539560" cy="171967"/>
              <a:chOff x="7746380" y="2949426"/>
              <a:chExt cx="2188691" cy="244475"/>
            </a:xfrm>
          </p:grpSpPr>
          <p:pic>
            <p:nvPicPr>
              <p:cNvPr id="286" name="Picture 14">
                <a:extLst>
                  <a:ext uri="{FF2B5EF4-FFF2-40B4-BE49-F238E27FC236}">
                    <a16:creationId xmlns:a16="http://schemas.microsoft.com/office/drawing/2014/main" id="{D5B70FCE-C839-4836-A289-32B94751C8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15">
                <a:extLst>
                  <a:ext uri="{FF2B5EF4-FFF2-40B4-BE49-F238E27FC236}">
                    <a16:creationId xmlns:a16="http://schemas.microsoft.com/office/drawing/2014/main" id="{1D6A5420-A239-4030-B6A9-7A34E937AD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16">
                <a:extLst>
                  <a:ext uri="{FF2B5EF4-FFF2-40B4-BE49-F238E27FC236}">
                    <a16:creationId xmlns:a16="http://schemas.microsoft.com/office/drawing/2014/main" id="{174533A9-95D1-4EDE-9784-E31DA40177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17">
                <a:extLst>
                  <a:ext uri="{FF2B5EF4-FFF2-40B4-BE49-F238E27FC236}">
                    <a16:creationId xmlns:a16="http://schemas.microsoft.com/office/drawing/2014/main" id="{3D20690C-BA0E-465E-B463-C2C723090E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18">
                <a:extLst>
                  <a:ext uri="{FF2B5EF4-FFF2-40B4-BE49-F238E27FC236}">
                    <a16:creationId xmlns:a16="http://schemas.microsoft.com/office/drawing/2014/main" id="{CF0916E6-5EAF-454D-8B33-B9655FE1E8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19">
                <a:extLst>
                  <a:ext uri="{FF2B5EF4-FFF2-40B4-BE49-F238E27FC236}">
                    <a16:creationId xmlns:a16="http://schemas.microsoft.com/office/drawing/2014/main" id="{CD840F25-507C-435A-861F-142A168152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20">
                <a:extLst>
                  <a:ext uri="{FF2B5EF4-FFF2-40B4-BE49-F238E27FC236}">
                    <a16:creationId xmlns:a16="http://schemas.microsoft.com/office/drawing/2014/main" id="{C5AFDBBF-62FB-48B1-8117-717F317655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21">
                <a:extLst>
                  <a:ext uri="{FF2B5EF4-FFF2-40B4-BE49-F238E27FC236}">
                    <a16:creationId xmlns:a16="http://schemas.microsoft.com/office/drawing/2014/main" id="{710186A3-0364-4EE4-9CD8-D29DE07F98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22">
                <a:extLst>
                  <a:ext uri="{FF2B5EF4-FFF2-40B4-BE49-F238E27FC236}">
                    <a16:creationId xmlns:a16="http://schemas.microsoft.com/office/drawing/2014/main" id="{252EA84D-12C4-413E-8090-0305A6CADE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23">
                <a:extLst>
                  <a:ext uri="{FF2B5EF4-FFF2-40B4-BE49-F238E27FC236}">
                    <a16:creationId xmlns:a16="http://schemas.microsoft.com/office/drawing/2014/main" id="{8F063B89-D722-46BC-B953-AF519226D1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5" name="Group 56">
              <a:extLst>
                <a:ext uri="{FF2B5EF4-FFF2-40B4-BE49-F238E27FC236}">
                  <a16:creationId xmlns:a16="http://schemas.microsoft.com/office/drawing/2014/main" id="{E63B5A9F-56B0-49CB-947A-D5B2DE01912B}"/>
                </a:ext>
              </a:extLst>
            </p:cNvPr>
            <p:cNvGrpSpPr/>
            <p:nvPr/>
          </p:nvGrpSpPr>
          <p:grpSpPr>
            <a:xfrm>
              <a:off x="2830985" y="3321168"/>
              <a:ext cx="1539560" cy="171967"/>
              <a:chOff x="7746380" y="2949426"/>
              <a:chExt cx="2188691" cy="244475"/>
            </a:xfrm>
          </p:grpSpPr>
          <p:pic>
            <p:nvPicPr>
              <p:cNvPr id="276" name="Picture 14">
                <a:extLst>
                  <a:ext uri="{FF2B5EF4-FFF2-40B4-BE49-F238E27FC236}">
                    <a16:creationId xmlns:a16="http://schemas.microsoft.com/office/drawing/2014/main" id="{0FE8A990-213F-47A4-887E-629D4F8303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15">
                <a:extLst>
                  <a:ext uri="{FF2B5EF4-FFF2-40B4-BE49-F238E27FC236}">
                    <a16:creationId xmlns:a16="http://schemas.microsoft.com/office/drawing/2014/main" id="{188AE0FB-DDCA-427D-9882-662562D624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16">
                <a:extLst>
                  <a:ext uri="{FF2B5EF4-FFF2-40B4-BE49-F238E27FC236}">
                    <a16:creationId xmlns:a16="http://schemas.microsoft.com/office/drawing/2014/main" id="{115305CC-16F7-4B93-BA38-E2DB544B66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17">
                <a:extLst>
                  <a:ext uri="{FF2B5EF4-FFF2-40B4-BE49-F238E27FC236}">
                    <a16:creationId xmlns:a16="http://schemas.microsoft.com/office/drawing/2014/main" id="{EDD2526D-F7D0-48F4-BA18-AEB4B1302B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18">
                <a:extLst>
                  <a:ext uri="{FF2B5EF4-FFF2-40B4-BE49-F238E27FC236}">
                    <a16:creationId xmlns:a16="http://schemas.microsoft.com/office/drawing/2014/main" id="{53B68988-9ECE-47C6-A329-5773D39B18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19">
                <a:extLst>
                  <a:ext uri="{FF2B5EF4-FFF2-40B4-BE49-F238E27FC236}">
                    <a16:creationId xmlns:a16="http://schemas.microsoft.com/office/drawing/2014/main" id="{BE1FC3A7-4505-4B25-88E5-E1F122145E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20">
                <a:extLst>
                  <a:ext uri="{FF2B5EF4-FFF2-40B4-BE49-F238E27FC236}">
                    <a16:creationId xmlns:a16="http://schemas.microsoft.com/office/drawing/2014/main" id="{39D1A052-5AA2-4473-AB7A-35A39038A3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21">
                <a:extLst>
                  <a:ext uri="{FF2B5EF4-FFF2-40B4-BE49-F238E27FC236}">
                    <a16:creationId xmlns:a16="http://schemas.microsoft.com/office/drawing/2014/main" id="{1C144F8D-E41B-45A9-B062-63C0066FB6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22">
                <a:extLst>
                  <a:ext uri="{FF2B5EF4-FFF2-40B4-BE49-F238E27FC236}">
                    <a16:creationId xmlns:a16="http://schemas.microsoft.com/office/drawing/2014/main" id="{D9F9A646-D89D-4CE1-BD8F-4125293F29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23">
                <a:extLst>
                  <a:ext uri="{FF2B5EF4-FFF2-40B4-BE49-F238E27FC236}">
                    <a16:creationId xmlns:a16="http://schemas.microsoft.com/office/drawing/2014/main" id="{4B64101C-A28D-4505-894C-9C8FCFBDFA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6" name="Group 56">
              <a:extLst>
                <a:ext uri="{FF2B5EF4-FFF2-40B4-BE49-F238E27FC236}">
                  <a16:creationId xmlns:a16="http://schemas.microsoft.com/office/drawing/2014/main" id="{832D1B98-2A6F-4540-8BF1-5FC424E99C86}"/>
                </a:ext>
              </a:extLst>
            </p:cNvPr>
            <p:cNvGrpSpPr/>
            <p:nvPr/>
          </p:nvGrpSpPr>
          <p:grpSpPr>
            <a:xfrm>
              <a:off x="2829998" y="3787438"/>
              <a:ext cx="1539560" cy="171967"/>
              <a:chOff x="7746380" y="2949426"/>
              <a:chExt cx="2188691" cy="244475"/>
            </a:xfrm>
          </p:grpSpPr>
          <p:pic>
            <p:nvPicPr>
              <p:cNvPr id="266" name="Picture 14">
                <a:extLst>
                  <a:ext uri="{FF2B5EF4-FFF2-40B4-BE49-F238E27FC236}">
                    <a16:creationId xmlns:a16="http://schemas.microsoft.com/office/drawing/2014/main" id="{E56FF86F-BD72-43B9-8D15-A1D6AC023F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15">
                <a:extLst>
                  <a:ext uri="{FF2B5EF4-FFF2-40B4-BE49-F238E27FC236}">
                    <a16:creationId xmlns:a16="http://schemas.microsoft.com/office/drawing/2014/main" id="{D0D0827F-88CE-4E56-AA35-7A0E80B22B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16">
                <a:extLst>
                  <a:ext uri="{FF2B5EF4-FFF2-40B4-BE49-F238E27FC236}">
                    <a16:creationId xmlns:a16="http://schemas.microsoft.com/office/drawing/2014/main" id="{081C8033-6321-4A0B-BBE0-6FEEEEAEB3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17">
                <a:extLst>
                  <a:ext uri="{FF2B5EF4-FFF2-40B4-BE49-F238E27FC236}">
                    <a16:creationId xmlns:a16="http://schemas.microsoft.com/office/drawing/2014/main" id="{AA19337C-1FF7-4C5C-B130-4EBA0E7F48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18">
                <a:extLst>
                  <a:ext uri="{FF2B5EF4-FFF2-40B4-BE49-F238E27FC236}">
                    <a16:creationId xmlns:a16="http://schemas.microsoft.com/office/drawing/2014/main" id="{B858728A-AA23-43B9-87DC-1C8CADC272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19">
                <a:extLst>
                  <a:ext uri="{FF2B5EF4-FFF2-40B4-BE49-F238E27FC236}">
                    <a16:creationId xmlns:a16="http://schemas.microsoft.com/office/drawing/2014/main" id="{B58C1134-E21D-4A11-A956-804F71FD96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20">
                <a:extLst>
                  <a:ext uri="{FF2B5EF4-FFF2-40B4-BE49-F238E27FC236}">
                    <a16:creationId xmlns:a16="http://schemas.microsoft.com/office/drawing/2014/main" id="{7E17B6CD-B305-41FE-BB1D-9D54C6EBD0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21">
                <a:extLst>
                  <a:ext uri="{FF2B5EF4-FFF2-40B4-BE49-F238E27FC236}">
                    <a16:creationId xmlns:a16="http://schemas.microsoft.com/office/drawing/2014/main" id="{082BC084-D62F-4B75-8CE1-ECAD89E807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22">
                <a:extLst>
                  <a:ext uri="{FF2B5EF4-FFF2-40B4-BE49-F238E27FC236}">
                    <a16:creationId xmlns:a16="http://schemas.microsoft.com/office/drawing/2014/main" id="{07D7B24D-8F9A-4510-B735-F076A04137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23">
                <a:extLst>
                  <a:ext uri="{FF2B5EF4-FFF2-40B4-BE49-F238E27FC236}">
                    <a16:creationId xmlns:a16="http://schemas.microsoft.com/office/drawing/2014/main" id="{E1BCABE6-CDC3-4F91-8DC0-4FF680E45B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7" name="Group 56">
              <a:extLst>
                <a:ext uri="{FF2B5EF4-FFF2-40B4-BE49-F238E27FC236}">
                  <a16:creationId xmlns:a16="http://schemas.microsoft.com/office/drawing/2014/main" id="{97F7C055-2A82-42A7-9109-A34795F4F28F}"/>
                </a:ext>
              </a:extLst>
            </p:cNvPr>
            <p:cNvGrpSpPr/>
            <p:nvPr/>
          </p:nvGrpSpPr>
          <p:grpSpPr>
            <a:xfrm>
              <a:off x="2829998" y="4228300"/>
              <a:ext cx="1539560" cy="171967"/>
              <a:chOff x="7746380" y="2949426"/>
              <a:chExt cx="2188691" cy="244475"/>
            </a:xfrm>
          </p:grpSpPr>
          <p:pic>
            <p:nvPicPr>
              <p:cNvPr id="256" name="Picture 14">
                <a:extLst>
                  <a:ext uri="{FF2B5EF4-FFF2-40B4-BE49-F238E27FC236}">
                    <a16:creationId xmlns:a16="http://schemas.microsoft.com/office/drawing/2014/main" id="{2B8D2087-46E0-46F3-AB2F-A080BF31D8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15">
                <a:extLst>
                  <a:ext uri="{FF2B5EF4-FFF2-40B4-BE49-F238E27FC236}">
                    <a16:creationId xmlns:a16="http://schemas.microsoft.com/office/drawing/2014/main" id="{1876A54F-F2D1-4016-8089-677CF9F4C0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16">
                <a:extLst>
                  <a:ext uri="{FF2B5EF4-FFF2-40B4-BE49-F238E27FC236}">
                    <a16:creationId xmlns:a16="http://schemas.microsoft.com/office/drawing/2014/main" id="{2C809EDD-F7B8-48F7-8326-5AABCA03D2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17">
                <a:extLst>
                  <a:ext uri="{FF2B5EF4-FFF2-40B4-BE49-F238E27FC236}">
                    <a16:creationId xmlns:a16="http://schemas.microsoft.com/office/drawing/2014/main" id="{4200D533-6548-4A9E-930C-6B8606DE59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18">
                <a:extLst>
                  <a:ext uri="{FF2B5EF4-FFF2-40B4-BE49-F238E27FC236}">
                    <a16:creationId xmlns:a16="http://schemas.microsoft.com/office/drawing/2014/main" id="{6D4C99C3-51BB-4C74-8B44-72EB38B539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19">
                <a:extLst>
                  <a:ext uri="{FF2B5EF4-FFF2-40B4-BE49-F238E27FC236}">
                    <a16:creationId xmlns:a16="http://schemas.microsoft.com/office/drawing/2014/main" id="{2CA5767D-877E-4C11-AB5F-8CC2682C7E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20">
                <a:extLst>
                  <a:ext uri="{FF2B5EF4-FFF2-40B4-BE49-F238E27FC236}">
                    <a16:creationId xmlns:a16="http://schemas.microsoft.com/office/drawing/2014/main" id="{C8C8BF90-A20D-4FDF-BFCB-7D04C32239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21">
                <a:extLst>
                  <a:ext uri="{FF2B5EF4-FFF2-40B4-BE49-F238E27FC236}">
                    <a16:creationId xmlns:a16="http://schemas.microsoft.com/office/drawing/2014/main" id="{D9AE232C-4DE2-4D0F-8E7F-1148EB1540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22">
                <a:extLst>
                  <a:ext uri="{FF2B5EF4-FFF2-40B4-BE49-F238E27FC236}">
                    <a16:creationId xmlns:a16="http://schemas.microsoft.com/office/drawing/2014/main" id="{B0757D86-A299-4EC5-9242-A83D1106E7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23">
                <a:extLst>
                  <a:ext uri="{FF2B5EF4-FFF2-40B4-BE49-F238E27FC236}">
                    <a16:creationId xmlns:a16="http://schemas.microsoft.com/office/drawing/2014/main" id="{2D4CD475-CDA3-40C5-8756-0E417588E9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8" name="Group 56">
              <a:extLst>
                <a:ext uri="{FF2B5EF4-FFF2-40B4-BE49-F238E27FC236}">
                  <a16:creationId xmlns:a16="http://schemas.microsoft.com/office/drawing/2014/main" id="{9959E96A-484C-42E3-9B99-51C42A373BC4}"/>
                </a:ext>
              </a:extLst>
            </p:cNvPr>
            <p:cNvGrpSpPr/>
            <p:nvPr/>
          </p:nvGrpSpPr>
          <p:grpSpPr>
            <a:xfrm>
              <a:off x="2828000" y="4687298"/>
              <a:ext cx="1539560" cy="171967"/>
              <a:chOff x="7746380" y="2949426"/>
              <a:chExt cx="2188691" cy="244475"/>
            </a:xfrm>
          </p:grpSpPr>
          <p:pic>
            <p:nvPicPr>
              <p:cNvPr id="246" name="Picture 14">
                <a:extLst>
                  <a:ext uri="{FF2B5EF4-FFF2-40B4-BE49-F238E27FC236}">
                    <a16:creationId xmlns:a16="http://schemas.microsoft.com/office/drawing/2014/main" id="{B1741BAE-4793-40B7-8686-992CF6D414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15">
                <a:extLst>
                  <a:ext uri="{FF2B5EF4-FFF2-40B4-BE49-F238E27FC236}">
                    <a16:creationId xmlns:a16="http://schemas.microsoft.com/office/drawing/2014/main" id="{822C72F2-1AF2-453A-88EA-052E39FC69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16">
                <a:extLst>
                  <a:ext uri="{FF2B5EF4-FFF2-40B4-BE49-F238E27FC236}">
                    <a16:creationId xmlns:a16="http://schemas.microsoft.com/office/drawing/2014/main" id="{4923AFD9-0D3D-4A99-824A-0F30AB3EB5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17">
                <a:extLst>
                  <a:ext uri="{FF2B5EF4-FFF2-40B4-BE49-F238E27FC236}">
                    <a16:creationId xmlns:a16="http://schemas.microsoft.com/office/drawing/2014/main" id="{1B0B3F4E-FDC9-4A6E-AC6C-1F60F0EDA0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18">
                <a:extLst>
                  <a:ext uri="{FF2B5EF4-FFF2-40B4-BE49-F238E27FC236}">
                    <a16:creationId xmlns:a16="http://schemas.microsoft.com/office/drawing/2014/main" id="{8711436F-D843-420D-9560-CA53B9A54B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19">
                <a:extLst>
                  <a:ext uri="{FF2B5EF4-FFF2-40B4-BE49-F238E27FC236}">
                    <a16:creationId xmlns:a16="http://schemas.microsoft.com/office/drawing/2014/main" id="{B6CEAE9D-7494-412A-A723-A97A8BA6B6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20">
                <a:extLst>
                  <a:ext uri="{FF2B5EF4-FFF2-40B4-BE49-F238E27FC236}">
                    <a16:creationId xmlns:a16="http://schemas.microsoft.com/office/drawing/2014/main" id="{56201F45-CEC2-4827-89DD-A0B8510EA0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21">
                <a:extLst>
                  <a:ext uri="{FF2B5EF4-FFF2-40B4-BE49-F238E27FC236}">
                    <a16:creationId xmlns:a16="http://schemas.microsoft.com/office/drawing/2014/main" id="{476CD97A-5F25-4481-A37A-FBEFDD933F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22">
                <a:extLst>
                  <a:ext uri="{FF2B5EF4-FFF2-40B4-BE49-F238E27FC236}">
                    <a16:creationId xmlns:a16="http://schemas.microsoft.com/office/drawing/2014/main" id="{92107C53-E2A6-48CB-8AD0-DA763CD64E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23">
                <a:extLst>
                  <a:ext uri="{FF2B5EF4-FFF2-40B4-BE49-F238E27FC236}">
                    <a16:creationId xmlns:a16="http://schemas.microsoft.com/office/drawing/2014/main" id="{FB34B49F-4568-400D-9272-7F3360C4D8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9" name="Group 56">
              <a:extLst>
                <a:ext uri="{FF2B5EF4-FFF2-40B4-BE49-F238E27FC236}">
                  <a16:creationId xmlns:a16="http://schemas.microsoft.com/office/drawing/2014/main" id="{7E3F1221-5E84-4E17-9FFC-9C0BEC4801D7}"/>
                </a:ext>
              </a:extLst>
            </p:cNvPr>
            <p:cNvGrpSpPr/>
            <p:nvPr/>
          </p:nvGrpSpPr>
          <p:grpSpPr>
            <a:xfrm>
              <a:off x="2828000" y="5128160"/>
              <a:ext cx="1539560" cy="171967"/>
              <a:chOff x="7746380" y="2949426"/>
              <a:chExt cx="2188691" cy="244475"/>
            </a:xfrm>
          </p:grpSpPr>
          <p:pic>
            <p:nvPicPr>
              <p:cNvPr id="236" name="Picture 14">
                <a:extLst>
                  <a:ext uri="{FF2B5EF4-FFF2-40B4-BE49-F238E27FC236}">
                    <a16:creationId xmlns:a16="http://schemas.microsoft.com/office/drawing/2014/main" id="{39981BDB-D3DB-450A-8B40-5882F691CE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15">
                <a:extLst>
                  <a:ext uri="{FF2B5EF4-FFF2-40B4-BE49-F238E27FC236}">
                    <a16:creationId xmlns:a16="http://schemas.microsoft.com/office/drawing/2014/main" id="{4D5A16BC-A889-422F-A361-BDA3B14109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16">
                <a:extLst>
                  <a:ext uri="{FF2B5EF4-FFF2-40B4-BE49-F238E27FC236}">
                    <a16:creationId xmlns:a16="http://schemas.microsoft.com/office/drawing/2014/main" id="{199A0590-79E9-42E4-B144-3393042903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17">
                <a:extLst>
                  <a:ext uri="{FF2B5EF4-FFF2-40B4-BE49-F238E27FC236}">
                    <a16:creationId xmlns:a16="http://schemas.microsoft.com/office/drawing/2014/main" id="{918FED8E-067F-431F-B8C1-53F7A2EB2C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18">
                <a:extLst>
                  <a:ext uri="{FF2B5EF4-FFF2-40B4-BE49-F238E27FC236}">
                    <a16:creationId xmlns:a16="http://schemas.microsoft.com/office/drawing/2014/main" id="{02C9A986-090C-4735-925F-1F81F0DAE6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19">
                <a:extLst>
                  <a:ext uri="{FF2B5EF4-FFF2-40B4-BE49-F238E27FC236}">
                    <a16:creationId xmlns:a16="http://schemas.microsoft.com/office/drawing/2014/main" id="{45D35CAA-E95A-4345-93B4-D43D4B1A86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20">
                <a:extLst>
                  <a:ext uri="{FF2B5EF4-FFF2-40B4-BE49-F238E27FC236}">
                    <a16:creationId xmlns:a16="http://schemas.microsoft.com/office/drawing/2014/main" id="{93C3A7EF-9916-420E-9750-F45FD85D95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21">
                <a:extLst>
                  <a:ext uri="{FF2B5EF4-FFF2-40B4-BE49-F238E27FC236}">
                    <a16:creationId xmlns:a16="http://schemas.microsoft.com/office/drawing/2014/main" id="{FB402627-EAA0-4CEC-A249-7DD32EDD4B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22">
                <a:extLst>
                  <a:ext uri="{FF2B5EF4-FFF2-40B4-BE49-F238E27FC236}">
                    <a16:creationId xmlns:a16="http://schemas.microsoft.com/office/drawing/2014/main" id="{641CD575-7C1F-45F1-B2C9-038BEA31FF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23">
                <a:extLst>
                  <a:ext uri="{FF2B5EF4-FFF2-40B4-BE49-F238E27FC236}">
                    <a16:creationId xmlns:a16="http://schemas.microsoft.com/office/drawing/2014/main" id="{D82528E5-B21B-4DF2-B1E2-CC93EE677E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0" name="Group 229">
              <a:extLst>
                <a:ext uri="{FF2B5EF4-FFF2-40B4-BE49-F238E27FC236}">
                  <a16:creationId xmlns:a16="http://schemas.microsoft.com/office/drawing/2014/main" id="{DFB27CEC-E3B8-472D-881D-06FA5133761D}"/>
                </a:ext>
              </a:extLst>
            </p:cNvPr>
            <p:cNvGrpSpPr/>
            <p:nvPr/>
          </p:nvGrpSpPr>
          <p:grpSpPr>
            <a:xfrm>
              <a:off x="2840264" y="1546525"/>
              <a:ext cx="1970896" cy="174822"/>
              <a:chOff x="7732816" y="5529580"/>
              <a:chExt cx="1970896" cy="174822"/>
            </a:xfrm>
          </p:grpSpPr>
          <p:pic>
            <p:nvPicPr>
              <p:cNvPr id="231" name="Picture 230">
                <a:extLst>
                  <a:ext uri="{FF2B5EF4-FFF2-40B4-BE49-F238E27FC236}">
                    <a16:creationId xmlns:a16="http://schemas.microsoft.com/office/drawing/2014/main" id="{1A9F910E-75A5-4E4F-BB75-9FCF9B6A51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32816" y="5532622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231">
                <a:extLst>
                  <a:ext uri="{FF2B5EF4-FFF2-40B4-BE49-F238E27FC236}">
                    <a16:creationId xmlns:a16="http://schemas.microsoft.com/office/drawing/2014/main" id="{82C47B33-1E47-41B7-83C1-76BE74DA6E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93960" y="552958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232">
                <a:extLst>
                  <a:ext uri="{FF2B5EF4-FFF2-40B4-BE49-F238E27FC236}">
                    <a16:creationId xmlns:a16="http://schemas.microsoft.com/office/drawing/2014/main" id="{9B0E7EE3-C85E-4A02-80D6-968C20F24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40359" y="552958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233">
                <a:extLst>
                  <a:ext uri="{FF2B5EF4-FFF2-40B4-BE49-F238E27FC236}">
                    <a16:creationId xmlns:a16="http://schemas.microsoft.com/office/drawing/2014/main" id="{BD32F53E-EC43-4F1B-924F-844F210C11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86758" y="5530141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234">
                <a:extLst>
                  <a:ext uri="{FF2B5EF4-FFF2-40B4-BE49-F238E27FC236}">
                    <a16:creationId xmlns:a16="http://schemas.microsoft.com/office/drawing/2014/main" id="{3B5D2436-28CF-4782-8161-C94FA2DD31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531932" y="5532622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E363D2ED-E7E8-4395-9DDE-3B26F7535164}"/>
              </a:ext>
            </a:extLst>
          </p:cNvPr>
          <p:cNvGrpSpPr/>
          <p:nvPr/>
        </p:nvGrpSpPr>
        <p:grpSpPr>
          <a:xfrm>
            <a:off x="8171381" y="1546525"/>
            <a:ext cx="1983160" cy="3753602"/>
            <a:chOff x="2828000" y="1546525"/>
            <a:chExt cx="1983160" cy="3753602"/>
          </a:xfrm>
        </p:grpSpPr>
        <p:grpSp>
          <p:nvGrpSpPr>
            <p:cNvPr id="317" name="Group 56">
              <a:extLst>
                <a:ext uri="{FF2B5EF4-FFF2-40B4-BE49-F238E27FC236}">
                  <a16:creationId xmlns:a16="http://schemas.microsoft.com/office/drawing/2014/main" id="{2C46104E-FFB6-436F-8EB0-32086F56C353}"/>
                </a:ext>
              </a:extLst>
            </p:cNvPr>
            <p:cNvGrpSpPr/>
            <p:nvPr/>
          </p:nvGrpSpPr>
          <p:grpSpPr>
            <a:xfrm>
              <a:off x="2832983" y="1980446"/>
              <a:ext cx="1539560" cy="171967"/>
              <a:chOff x="7746380" y="2949426"/>
              <a:chExt cx="2188691" cy="244475"/>
            </a:xfrm>
          </p:grpSpPr>
          <p:pic>
            <p:nvPicPr>
              <p:cNvPr id="401" name="Picture 14">
                <a:extLst>
                  <a:ext uri="{FF2B5EF4-FFF2-40B4-BE49-F238E27FC236}">
                    <a16:creationId xmlns:a16="http://schemas.microsoft.com/office/drawing/2014/main" id="{F03F6926-DE3F-4CC5-93BE-9426DCEDAE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5">
                <a:extLst>
                  <a:ext uri="{FF2B5EF4-FFF2-40B4-BE49-F238E27FC236}">
                    <a16:creationId xmlns:a16="http://schemas.microsoft.com/office/drawing/2014/main" id="{067A871E-1317-4451-AB5D-CBA5F43373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6">
                <a:extLst>
                  <a:ext uri="{FF2B5EF4-FFF2-40B4-BE49-F238E27FC236}">
                    <a16:creationId xmlns:a16="http://schemas.microsoft.com/office/drawing/2014/main" id="{66BC1BEF-CC5B-4D57-942D-BD1A130C51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7">
                <a:extLst>
                  <a:ext uri="{FF2B5EF4-FFF2-40B4-BE49-F238E27FC236}">
                    <a16:creationId xmlns:a16="http://schemas.microsoft.com/office/drawing/2014/main" id="{FC667D30-4F73-425C-A6A9-1132F2E528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8">
                <a:extLst>
                  <a:ext uri="{FF2B5EF4-FFF2-40B4-BE49-F238E27FC236}">
                    <a16:creationId xmlns:a16="http://schemas.microsoft.com/office/drawing/2014/main" id="{06911E2D-BFCE-414B-BF23-3D00DA85D0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9">
                <a:extLst>
                  <a:ext uri="{FF2B5EF4-FFF2-40B4-BE49-F238E27FC236}">
                    <a16:creationId xmlns:a16="http://schemas.microsoft.com/office/drawing/2014/main" id="{00FF5FD4-3C8B-46D4-8519-75A654A6A3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20">
                <a:extLst>
                  <a:ext uri="{FF2B5EF4-FFF2-40B4-BE49-F238E27FC236}">
                    <a16:creationId xmlns:a16="http://schemas.microsoft.com/office/drawing/2014/main" id="{592EBE99-CCE3-41A9-887E-A6E88BD42E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1">
                <a:extLst>
                  <a:ext uri="{FF2B5EF4-FFF2-40B4-BE49-F238E27FC236}">
                    <a16:creationId xmlns:a16="http://schemas.microsoft.com/office/drawing/2014/main" id="{DEB2458A-C438-4084-8871-CD64FFAA5C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2">
                <a:extLst>
                  <a:ext uri="{FF2B5EF4-FFF2-40B4-BE49-F238E27FC236}">
                    <a16:creationId xmlns:a16="http://schemas.microsoft.com/office/drawing/2014/main" id="{BD62B03A-B3D2-48DE-B207-041A0984D0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3">
                <a:extLst>
                  <a:ext uri="{FF2B5EF4-FFF2-40B4-BE49-F238E27FC236}">
                    <a16:creationId xmlns:a16="http://schemas.microsoft.com/office/drawing/2014/main" id="{7C815D50-62CB-476F-88FF-B6D4FADA18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8" name="Group 56">
              <a:extLst>
                <a:ext uri="{FF2B5EF4-FFF2-40B4-BE49-F238E27FC236}">
                  <a16:creationId xmlns:a16="http://schemas.microsoft.com/office/drawing/2014/main" id="{2CA58DDD-5F6E-4FB0-9A0C-DEB2D138E1AE}"/>
                </a:ext>
              </a:extLst>
            </p:cNvPr>
            <p:cNvGrpSpPr/>
            <p:nvPr/>
          </p:nvGrpSpPr>
          <p:grpSpPr>
            <a:xfrm>
              <a:off x="2832983" y="2421308"/>
              <a:ext cx="1539560" cy="171967"/>
              <a:chOff x="7746380" y="2949426"/>
              <a:chExt cx="2188691" cy="244475"/>
            </a:xfrm>
          </p:grpSpPr>
          <p:pic>
            <p:nvPicPr>
              <p:cNvPr id="391" name="Picture 14">
                <a:extLst>
                  <a:ext uri="{FF2B5EF4-FFF2-40B4-BE49-F238E27FC236}">
                    <a16:creationId xmlns:a16="http://schemas.microsoft.com/office/drawing/2014/main" id="{BCC726A2-FF16-44B3-8BCE-BBC024A231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15">
                <a:extLst>
                  <a:ext uri="{FF2B5EF4-FFF2-40B4-BE49-F238E27FC236}">
                    <a16:creationId xmlns:a16="http://schemas.microsoft.com/office/drawing/2014/main" id="{D0D6C576-5BB6-4EA9-99BE-4AB6DC95D4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6">
                <a:extLst>
                  <a:ext uri="{FF2B5EF4-FFF2-40B4-BE49-F238E27FC236}">
                    <a16:creationId xmlns:a16="http://schemas.microsoft.com/office/drawing/2014/main" id="{6495CB00-E7CC-4143-A7D7-37D4FC826C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7">
                <a:extLst>
                  <a:ext uri="{FF2B5EF4-FFF2-40B4-BE49-F238E27FC236}">
                    <a16:creationId xmlns:a16="http://schemas.microsoft.com/office/drawing/2014/main" id="{29B5DBF1-42EC-49B4-A961-9CA14936F0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8">
                <a:extLst>
                  <a:ext uri="{FF2B5EF4-FFF2-40B4-BE49-F238E27FC236}">
                    <a16:creationId xmlns:a16="http://schemas.microsoft.com/office/drawing/2014/main" id="{D6AE950F-FCB6-4A34-99FC-166D97A7E7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9">
                <a:extLst>
                  <a:ext uri="{FF2B5EF4-FFF2-40B4-BE49-F238E27FC236}">
                    <a16:creationId xmlns:a16="http://schemas.microsoft.com/office/drawing/2014/main" id="{04FBD1DE-5AE8-4072-9570-D6A8DCAE37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20">
                <a:extLst>
                  <a:ext uri="{FF2B5EF4-FFF2-40B4-BE49-F238E27FC236}">
                    <a16:creationId xmlns:a16="http://schemas.microsoft.com/office/drawing/2014/main" id="{63EE3EA9-99CB-4A34-8CDB-8E59947CF8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1">
                <a:extLst>
                  <a:ext uri="{FF2B5EF4-FFF2-40B4-BE49-F238E27FC236}">
                    <a16:creationId xmlns:a16="http://schemas.microsoft.com/office/drawing/2014/main" id="{9A62DFFC-FA4E-4022-8D5A-2B2D07F3E2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2">
                <a:extLst>
                  <a:ext uri="{FF2B5EF4-FFF2-40B4-BE49-F238E27FC236}">
                    <a16:creationId xmlns:a16="http://schemas.microsoft.com/office/drawing/2014/main" id="{2950D3DD-5D6B-49EA-992F-CD33C6B024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3">
                <a:extLst>
                  <a:ext uri="{FF2B5EF4-FFF2-40B4-BE49-F238E27FC236}">
                    <a16:creationId xmlns:a16="http://schemas.microsoft.com/office/drawing/2014/main" id="{D1A1C27E-D62C-490B-9E94-9C3E63F9CA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9" name="Group 56">
              <a:extLst>
                <a:ext uri="{FF2B5EF4-FFF2-40B4-BE49-F238E27FC236}">
                  <a16:creationId xmlns:a16="http://schemas.microsoft.com/office/drawing/2014/main" id="{1DDA53D4-4753-4781-A8BB-FF77DCD449CB}"/>
                </a:ext>
              </a:extLst>
            </p:cNvPr>
            <p:cNvGrpSpPr/>
            <p:nvPr/>
          </p:nvGrpSpPr>
          <p:grpSpPr>
            <a:xfrm>
              <a:off x="2830985" y="2880306"/>
              <a:ext cx="1539560" cy="171967"/>
              <a:chOff x="7746380" y="2949426"/>
              <a:chExt cx="2188691" cy="244475"/>
            </a:xfrm>
          </p:grpSpPr>
          <p:pic>
            <p:nvPicPr>
              <p:cNvPr id="381" name="Picture 14">
                <a:extLst>
                  <a:ext uri="{FF2B5EF4-FFF2-40B4-BE49-F238E27FC236}">
                    <a16:creationId xmlns:a16="http://schemas.microsoft.com/office/drawing/2014/main" id="{FD5A64EA-DB5F-44B1-A180-93C835BD3A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5">
                <a:extLst>
                  <a:ext uri="{FF2B5EF4-FFF2-40B4-BE49-F238E27FC236}">
                    <a16:creationId xmlns:a16="http://schemas.microsoft.com/office/drawing/2014/main" id="{ECA6384C-8243-486B-84DE-C7A827C548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6">
                <a:extLst>
                  <a:ext uri="{FF2B5EF4-FFF2-40B4-BE49-F238E27FC236}">
                    <a16:creationId xmlns:a16="http://schemas.microsoft.com/office/drawing/2014/main" id="{AFE51BA2-C862-4E25-BCEC-D391A670FE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7">
                <a:extLst>
                  <a:ext uri="{FF2B5EF4-FFF2-40B4-BE49-F238E27FC236}">
                    <a16:creationId xmlns:a16="http://schemas.microsoft.com/office/drawing/2014/main" id="{FEB52104-60BF-494A-B5D7-0224E2602E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8">
                <a:extLst>
                  <a:ext uri="{FF2B5EF4-FFF2-40B4-BE49-F238E27FC236}">
                    <a16:creationId xmlns:a16="http://schemas.microsoft.com/office/drawing/2014/main" id="{280F2FB0-8895-4B10-9358-AEE4597646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9">
                <a:extLst>
                  <a:ext uri="{FF2B5EF4-FFF2-40B4-BE49-F238E27FC236}">
                    <a16:creationId xmlns:a16="http://schemas.microsoft.com/office/drawing/2014/main" id="{127B4547-12D6-4D50-B371-0950F18C0E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20">
                <a:extLst>
                  <a:ext uri="{FF2B5EF4-FFF2-40B4-BE49-F238E27FC236}">
                    <a16:creationId xmlns:a16="http://schemas.microsoft.com/office/drawing/2014/main" id="{F419E529-15D7-45BC-8070-BB31FF312E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1">
                <a:extLst>
                  <a:ext uri="{FF2B5EF4-FFF2-40B4-BE49-F238E27FC236}">
                    <a16:creationId xmlns:a16="http://schemas.microsoft.com/office/drawing/2014/main" id="{DD9B0F23-381F-48EA-A3B9-71449C6FAA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2">
                <a:extLst>
                  <a:ext uri="{FF2B5EF4-FFF2-40B4-BE49-F238E27FC236}">
                    <a16:creationId xmlns:a16="http://schemas.microsoft.com/office/drawing/2014/main" id="{F3AFAD0C-EDDC-4061-89FD-5462F1C18D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3">
                <a:extLst>
                  <a:ext uri="{FF2B5EF4-FFF2-40B4-BE49-F238E27FC236}">
                    <a16:creationId xmlns:a16="http://schemas.microsoft.com/office/drawing/2014/main" id="{B54B64EF-4372-4E97-B984-E155B9C5F1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0" name="Group 56">
              <a:extLst>
                <a:ext uri="{FF2B5EF4-FFF2-40B4-BE49-F238E27FC236}">
                  <a16:creationId xmlns:a16="http://schemas.microsoft.com/office/drawing/2014/main" id="{B74E1F17-F2FF-4923-9BF5-FD9AC047A248}"/>
                </a:ext>
              </a:extLst>
            </p:cNvPr>
            <p:cNvGrpSpPr/>
            <p:nvPr/>
          </p:nvGrpSpPr>
          <p:grpSpPr>
            <a:xfrm>
              <a:off x="2830985" y="3321168"/>
              <a:ext cx="1539560" cy="171967"/>
              <a:chOff x="7746380" y="2949426"/>
              <a:chExt cx="2188691" cy="244475"/>
            </a:xfrm>
          </p:grpSpPr>
          <p:pic>
            <p:nvPicPr>
              <p:cNvPr id="371" name="Picture 14">
                <a:extLst>
                  <a:ext uri="{FF2B5EF4-FFF2-40B4-BE49-F238E27FC236}">
                    <a16:creationId xmlns:a16="http://schemas.microsoft.com/office/drawing/2014/main" id="{5A35EDF5-BF0A-4F9E-B7E2-C77FAE3D6E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5">
                <a:extLst>
                  <a:ext uri="{FF2B5EF4-FFF2-40B4-BE49-F238E27FC236}">
                    <a16:creationId xmlns:a16="http://schemas.microsoft.com/office/drawing/2014/main" id="{51B1FAAB-35D2-4FDD-BB6D-EF5342522E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6">
                <a:extLst>
                  <a:ext uri="{FF2B5EF4-FFF2-40B4-BE49-F238E27FC236}">
                    <a16:creationId xmlns:a16="http://schemas.microsoft.com/office/drawing/2014/main" id="{4864DF05-FC7C-432E-8D12-31F908BE9F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7">
                <a:extLst>
                  <a:ext uri="{FF2B5EF4-FFF2-40B4-BE49-F238E27FC236}">
                    <a16:creationId xmlns:a16="http://schemas.microsoft.com/office/drawing/2014/main" id="{9832A540-FE58-40CE-9297-DF543BAC8A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8">
                <a:extLst>
                  <a:ext uri="{FF2B5EF4-FFF2-40B4-BE49-F238E27FC236}">
                    <a16:creationId xmlns:a16="http://schemas.microsoft.com/office/drawing/2014/main" id="{A7ECE9E3-3497-4775-B275-87E9525626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9">
                <a:extLst>
                  <a:ext uri="{FF2B5EF4-FFF2-40B4-BE49-F238E27FC236}">
                    <a16:creationId xmlns:a16="http://schemas.microsoft.com/office/drawing/2014/main" id="{10BAA530-AA2A-4EFA-9A42-00EA41CCD1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20">
                <a:extLst>
                  <a:ext uri="{FF2B5EF4-FFF2-40B4-BE49-F238E27FC236}">
                    <a16:creationId xmlns:a16="http://schemas.microsoft.com/office/drawing/2014/main" id="{1B2A6C0C-2237-43B9-92BE-6B7CD21403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1">
                <a:extLst>
                  <a:ext uri="{FF2B5EF4-FFF2-40B4-BE49-F238E27FC236}">
                    <a16:creationId xmlns:a16="http://schemas.microsoft.com/office/drawing/2014/main" id="{60BCBF53-BFEA-4856-A5B3-9B41A4216C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2">
                <a:extLst>
                  <a:ext uri="{FF2B5EF4-FFF2-40B4-BE49-F238E27FC236}">
                    <a16:creationId xmlns:a16="http://schemas.microsoft.com/office/drawing/2014/main" id="{403DFB23-45B8-4D66-85F1-09D7D62835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3">
                <a:extLst>
                  <a:ext uri="{FF2B5EF4-FFF2-40B4-BE49-F238E27FC236}">
                    <a16:creationId xmlns:a16="http://schemas.microsoft.com/office/drawing/2014/main" id="{0166F712-31B9-460F-80D7-3C46BB8660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3635DD31-3DBE-4153-9E0A-0C5F6A8C823B}"/>
                </a:ext>
              </a:extLst>
            </p:cNvPr>
            <p:cNvGrpSpPr/>
            <p:nvPr/>
          </p:nvGrpSpPr>
          <p:grpSpPr>
            <a:xfrm>
              <a:off x="2829998" y="3787438"/>
              <a:ext cx="1539560" cy="171967"/>
              <a:chOff x="7746380" y="2949426"/>
              <a:chExt cx="2188691" cy="244475"/>
            </a:xfrm>
          </p:grpSpPr>
          <p:pic>
            <p:nvPicPr>
              <p:cNvPr id="361" name="Picture 14">
                <a:extLst>
                  <a:ext uri="{FF2B5EF4-FFF2-40B4-BE49-F238E27FC236}">
                    <a16:creationId xmlns:a16="http://schemas.microsoft.com/office/drawing/2014/main" id="{FC7BD088-3F81-4F20-B7E5-9B987A2ADC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5">
                <a:extLst>
                  <a:ext uri="{FF2B5EF4-FFF2-40B4-BE49-F238E27FC236}">
                    <a16:creationId xmlns:a16="http://schemas.microsoft.com/office/drawing/2014/main" id="{995AB153-20D8-4DA3-A443-B8120B757F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6">
                <a:extLst>
                  <a:ext uri="{FF2B5EF4-FFF2-40B4-BE49-F238E27FC236}">
                    <a16:creationId xmlns:a16="http://schemas.microsoft.com/office/drawing/2014/main" id="{F6F02479-DB33-4715-BD3E-24539F7C8F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7">
                <a:extLst>
                  <a:ext uri="{FF2B5EF4-FFF2-40B4-BE49-F238E27FC236}">
                    <a16:creationId xmlns:a16="http://schemas.microsoft.com/office/drawing/2014/main" id="{33D689BE-31C4-4130-90A9-88D7A1ECA4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8">
                <a:extLst>
                  <a:ext uri="{FF2B5EF4-FFF2-40B4-BE49-F238E27FC236}">
                    <a16:creationId xmlns:a16="http://schemas.microsoft.com/office/drawing/2014/main" id="{E4670BC0-40B0-4EA1-90A7-DE3EDC09D2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9">
                <a:extLst>
                  <a:ext uri="{FF2B5EF4-FFF2-40B4-BE49-F238E27FC236}">
                    <a16:creationId xmlns:a16="http://schemas.microsoft.com/office/drawing/2014/main" id="{71C7871F-49DB-4650-B077-5CCCCC6408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20">
                <a:extLst>
                  <a:ext uri="{FF2B5EF4-FFF2-40B4-BE49-F238E27FC236}">
                    <a16:creationId xmlns:a16="http://schemas.microsoft.com/office/drawing/2014/main" id="{45D5963D-5234-4412-83F9-94225830A8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1">
                <a:extLst>
                  <a:ext uri="{FF2B5EF4-FFF2-40B4-BE49-F238E27FC236}">
                    <a16:creationId xmlns:a16="http://schemas.microsoft.com/office/drawing/2014/main" id="{C54964D2-53A6-454A-99F5-0A42D2FEC9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2">
                <a:extLst>
                  <a:ext uri="{FF2B5EF4-FFF2-40B4-BE49-F238E27FC236}">
                    <a16:creationId xmlns:a16="http://schemas.microsoft.com/office/drawing/2014/main" id="{88EC98B1-1851-4852-920D-5D0C926853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3">
                <a:extLst>
                  <a:ext uri="{FF2B5EF4-FFF2-40B4-BE49-F238E27FC236}">
                    <a16:creationId xmlns:a16="http://schemas.microsoft.com/office/drawing/2014/main" id="{A130A699-39DB-4B78-86E0-86EC9843CE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2" name="Group 56">
              <a:extLst>
                <a:ext uri="{FF2B5EF4-FFF2-40B4-BE49-F238E27FC236}">
                  <a16:creationId xmlns:a16="http://schemas.microsoft.com/office/drawing/2014/main" id="{4A38B4DA-20A8-4CE0-9646-468E962AA371}"/>
                </a:ext>
              </a:extLst>
            </p:cNvPr>
            <p:cNvGrpSpPr/>
            <p:nvPr/>
          </p:nvGrpSpPr>
          <p:grpSpPr>
            <a:xfrm>
              <a:off x="2829998" y="4228300"/>
              <a:ext cx="1539560" cy="171967"/>
              <a:chOff x="7746380" y="2949426"/>
              <a:chExt cx="2188691" cy="244475"/>
            </a:xfrm>
          </p:grpSpPr>
          <p:pic>
            <p:nvPicPr>
              <p:cNvPr id="351" name="Picture 14">
                <a:extLst>
                  <a:ext uri="{FF2B5EF4-FFF2-40B4-BE49-F238E27FC236}">
                    <a16:creationId xmlns:a16="http://schemas.microsoft.com/office/drawing/2014/main" id="{6D12A409-47C4-43EA-A545-94C1CE9E29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5">
                <a:extLst>
                  <a:ext uri="{FF2B5EF4-FFF2-40B4-BE49-F238E27FC236}">
                    <a16:creationId xmlns:a16="http://schemas.microsoft.com/office/drawing/2014/main" id="{17AAF71D-C011-4B70-8B6C-2CEA0309C0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6">
                <a:extLst>
                  <a:ext uri="{FF2B5EF4-FFF2-40B4-BE49-F238E27FC236}">
                    <a16:creationId xmlns:a16="http://schemas.microsoft.com/office/drawing/2014/main" id="{53B3C1E1-083A-4391-B9F4-3D42C2267C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7">
                <a:extLst>
                  <a:ext uri="{FF2B5EF4-FFF2-40B4-BE49-F238E27FC236}">
                    <a16:creationId xmlns:a16="http://schemas.microsoft.com/office/drawing/2014/main" id="{44D1AF53-257D-4B71-A1B1-A6A3EE6AA8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8">
                <a:extLst>
                  <a:ext uri="{FF2B5EF4-FFF2-40B4-BE49-F238E27FC236}">
                    <a16:creationId xmlns:a16="http://schemas.microsoft.com/office/drawing/2014/main" id="{AEC95E1C-1EE4-47DF-9E96-D2ED0B8323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9">
                <a:extLst>
                  <a:ext uri="{FF2B5EF4-FFF2-40B4-BE49-F238E27FC236}">
                    <a16:creationId xmlns:a16="http://schemas.microsoft.com/office/drawing/2014/main" id="{C78E92A9-1E72-46B7-94B7-21C0BFB406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20">
                <a:extLst>
                  <a:ext uri="{FF2B5EF4-FFF2-40B4-BE49-F238E27FC236}">
                    <a16:creationId xmlns:a16="http://schemas.microsoft.com/office/drawing/2014/main" id="{A346768E-08FD-4544-8667-41B9D2C6A8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1">
                <a:extLst>
                  <a:ext uri="{FF2B5EF4-FFF2-40B4-BE49-F238E27FC236}">
                    <a16:creationId xmlns:a16="http://schemas.microsoft.com/office/drawing/2014/main" id="{7E0A37DA-11B3-4799-AC71-F7C3AE94A5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2">
                <a:extLst>
                  <a:ext uri="{FF2B5EF4-FFF2-40B4-BE49-F238E27FC236}">
                    <a16:creationId xmlns:a16="http://schemas.microsoft.com/office/drawing/2014/main" id="{E4CB8AB5-FB85-4384-BD0D-A878CD16CA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3">
                <a:extLst>
                  <a:ext uri="{FF2B5EF4-FFF2-40B4-BE49-F238E27FC236}">
                    <a16:creationId xmlns:a16="http://schemas.microsoft.com/office/drawing/2014/main" id="{B4031B8B-CBF1-4DD8-99F1-65CC82EDDE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3" name="Group 56">
              <a:extLst>
                <a:ext uri="{FF2B5EF4-FFF2-40B4-BE49-F238E27FC236}">
                  <a16:creationId xmlns:a16="http://schemas.microsoft.com/office/drawing/2014/main" id="{841E7D37-9CC2-49E1-8D01-5CB70C470BD8}"/>
                </a:ext>
              </a:extLst>
            </p:cNvPr>
            <p:cNvGrpSpPr/>
            <p:nvPr/>
          </p:nvGrpSpPr>
          <p:grpSpPr>
            <a:xfrm>
              <a:off x="2828000" y="4687298"/>
              <a:ext cx="1539560" cy="171967"/>
              <a:chOff x="7746380" y="2949426"/>
              <a:chExt cx="2188691" cy="244475"/>
            </a:xfrm>
          </p:grpSpPr>
          <p:pic>
            <p:nvPicPr>
              <p:cNvPr id="341" name="Picture 14">
                <a:extLst>
                  <a:ext uri="{FF2B5EF4-FFF2-40B4-BE49-F238E27FC236}">
                    <a16:creationId xmlns:a16="http://schemas.microsoft.com/office/drawing/2014/main" id="{DE82D25C-CE48-4602-84E5-07A1F87CA5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5">
                <a:extLst>
                  <a:ext uri="{FF2B5EF4-FFF2-40B4-BE49-F238E27FC236}">
                    <a16:creationId xmlns:a16="http://schemas.microsoft.com/office/drawing/2014/main" id="{096A5AE5-090F-4F3F-AF7A-A8AA50DEF1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6">
                <a:extLst>
                  <a:ext uri="{FF2B5EF4-FFF2-40B4-BE49-F238E27FC236}">
                    <a16:creationId xmlns:a16="http://schemas.microsoft.com/office/drawing/2014/main" id="{137C70EE-1D8E-4EBF-8C77-38C0A894B3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7">
                <a:extLst>
                  <a:ext uri="{FF2B5EF4-FFF2-40B4-BE49-F238E27FC236}">
                    <a16:creationId xmlns:a16="http://schemas.microsoft.com/office/drawing/2014/main" id="{A2E866C9-A20E-4753-B681-08BABE3146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8">
                <a:extLst>
                  <a:ext uri="{FF2B5EF4-FFF2-40B4-BE49-F238E27FC236}">
                    <a16:creationId xmlns:a16="http://schemas.microsoft.com/office/drawing/2014/main" id="{05D5A33E-D330-4D17-9AC2-6AE8564068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9">
                <a:extLst>
                  <a:ext uri="{FF2B5EF4-FFF2-40B4-BE49-F238E27FC236}">
                    <a16:creationId xmlns:a16="http://schemas.microsoft.com/office/drawing/2014/main" id="{AA5E0568-52BD-4841-A0E3-7819DB705C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20">
                <a:extLst>
                  <a:ext uri="{FF2B5EF4-FFF2-40B4-BE49-F238E27FC236}">
                    <a16:creationId xmlns:a16="http://schemas.microsoft.com/office/drawing/2014/main" id="{E371605F-9074-4A21-9F71-79365C44C8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1">
                <a:extLst>
                  <a:ext uri="{FF2B5EF4-FFF2-40B4-BE49-F238E27FC236}">
                    <a16:creationId xmlns:a16="http://schemas.microsoft.com/office/drawing/2014/main" id="{F9F421D8-890E-4633-88F2-86C2DDC2ED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2">
                <a:extLst>
                  <a:ext uri="{FF2B5EF4-FFF2-40B4-BE49-F238E27FC236}">
                    <a16:creationId xmlns:a16="http://schemas.microsoft.com/office/drawing/2014/main" id="{9D4EAF5B-B37F-4CBE-8352-8EA1961C83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3">
                <a:extLst>
                  <a:ext uri="{FF2B5EF4-FFF2-40B4-BE49-F238E27FC236}">
                    <a16:creationId xmlns:a16="http://schemas.microsoft.com/office/drawing/2014/main" id="{5FA17E1A-647C-4135-B93F-33D8962523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4" name="Group 56">
              <a:extLst>
                <a:ext uri="{FF2B5EF4-FFF2-40B4-BE49-F238E27FC236}">
                  <a16:creationId xmlns:a16="http://schemas.microsoft.com/office/drawing/2014/main" id="{C33C97F2-1A43-4B88-8940-15D681256193}"/>
                </a:ext>
              </a:extLst>
            </p:cNvPr>
            <p:cNvGrpSpPr/>
            <p:nvPr/>
          </p:nvGrpSpPr>
          <p:grpSpPr>
            <a:xfrm>
              <a:off x="2828000" y="5128160"/>
              <a:ext cx="1539560" cy="171967"/>
              <a:chOff x="7746380" y="2949426"/>
              <a:chExt cx="2188691" cy="244475"/>
            </a:xfrm>
          </p:grpSpPr>
          <p:pic>
            <p:nvPicPr>
              <p:cNvPr id="331" name="Picture 14">
                <a:extLst>
                  <a:ext uri="{FF2B5EF4-FFF2-40B4-BE49-F238E27FC236}">
                    <a16:creationId xmlns:a16="http://schemas.microsoft.com/office/drawing/2014/main" id="{C1E31A15-76D7-484A-9AA8-DAD055E19B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5">
                <a:extLst>
                  <a:ext uri="{FF2B5EF4-FFF2-40B4-BE49-F238E27FC236}">
                    <a16:creationId xmlns:a16="http://schemas.microsoft.com/office/drawing/2014/main" id="{69AD4E82-E967-4650-BCF8-8EE82C53C7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6">
                <a:extLst>
                  <a:ext uri="{FF2B5EF4-FFF2-40B4-BE49-F238E27FC236}">
                    <a16:creationId xmlns:a16="http://schemas.microsoft.com/office/drawing/2014/main" id="{D9A55200-E4F1-4016-9736-99FA4BD775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7">
                <a:extLst>
                  <a:ext uri="{FF2B5EF4-FFF2-40B4-BE49-F238E27FC236}">
                    <a16:creationId xmlns:a16="http://schemas.microsoft.com/office/drawing/2014/main" id="{93FAAC6B-6C8B-4BAE-9010-2834832AA3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8">
                <a:extLst>
                  <a:ext uri="{FF2B5EF4-FFF2-40B4-BE49-F238E27FC236}">
                    <a16:creationId xmlns:a16="http://schemas.microsoft.com/office/drawing/2014/main" id="{EF68B78D-BCAC-4E99-9D95-5E8D5DD470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9">
                <a:extLst>
                  <a:ext uri="{FF2B5EF4-FFF2-40B4-BE49-F238E27FC236}">
                    <a16:creationId xmlns:a16="http://schemas.microsoft.com/office/drawing/2014/main" id="{147C8250-D9FC-4035-8578-7D3158A3C5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0">
                <a:extLst>
                  <a:ext uri="{FF2B5EF4-FFF2-40B4-BE49-F238E27FC236}">
                    <a16:creationId xmlns:a16="http://schemas.microsoft.com/office/drawing/2014/main" id="{A3491BD9-4F68-4751-8CFA-1FC6FE5746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1">
                <a:extLst>
                  <a:ext uri="{FF2B5EF4-FFF2-40B4-BE49-F238E27FC236}">
                    <a16:creationId xmlns:a16="http://schemas.microsoft.com/office/drawing/2014/main" id="{9BA2F4C7-A392-486D-8E36-A8CD1C75D4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2">
                <a:extLst>
                  <a:ext uri="{FF2B5EF4-FFF2-40B4-BE49-F238E27FC236}">
                    <a16:creationId xmlns:a16="http://schemas.microsoft.com/office/drawing/2014/main" id="{3805005D-D2EA-4CA9-877D-63437F2255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3">
                <a:extLst>
                  <a:ext uri="{FF2B5EF4-FFF2-40B4-BE49-F238E27FC236}">
                    <a16:creationId xmlns:a16="http://schemas.microsoft.com/office/drawing/2014/main" id="{F8AD2570-8A2D-41F7-9585-6FB11D25B1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5" name="Group 324">
              <a:extLst>
                <a:ext uri="{FF2B5EF4-FFF2-40B4-BE49-F238E27FC236}">
                  <a16:creationId xmlns:a16="http://schemas.microsoft.com/office/drawing/2014/main" id="{0EFC4449-6663-4AB6-9DF3-735830CFB064}"/>
                </a:ext>
              </a:extLst>
            </p:cNvPr>
            <p:cNvGrpSpPr/>
            <p:nvPr/>
          </p:nvGrpSpPr>
          <p:grpSpPr>
            <a:xfrm>
              <a:off x="2840264" y="1546525"/>
              <a:ext cx="1970896" cy="174822"/>
              <a:chOff x="7732816" y="5529580"/>
              <a:chExt cx="1970896" cy="174822"/>
            </a:xfrm>
          </p:grpSpPr>
          <p:pic>
            <p:nvPicPr>
              <p:cNvPr id="326" name="Picture 325">
                <a:extLst>
                  <a:ext uri="{FF2B5EF4-FFF2-40B4-BE49-F238E27FC236}">
                    <a16:creationId xmlns:a16="http://schemas.microsoft.com/office/drawing/2014/main" id="{B7D1EEA7-903A-49ED-A3B3-C4A91264A6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32816" y="5532622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326">
                <a:extLst>
                  <a:ext uri="{FF2B5EF4-FFF2-40B4-BE49-F238E27FC236}">
                    <a16:creationId xmlns:a16="http://schemas.microsoft.com/office/drawing/2014/main" id="{53E0C87D-920D-4BD9-975B-F583ABCC06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93960" y="552958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327">
                <a:extLst>
                  <a:ext uri="{FF2B5EF4-FFF2-40B4-BE49-F238E27FC236}">
                    <a16:creationId xmlns:a16="http://schemas.microsoft.com/office/drawing/2014/main" id="{50F5DD50-B9BF-4BC2-8E8A-B7A3FD3B1B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40359" y="552958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328">
                <a:extLst>
                  <a:ext uri="{FF2B5EF4-FFF2-40B4-BE49-F238E27FC236}">
                    <a16:creationId xmlns:a16="http://schemas.microsoft.com/office/drawing/2014/main" id="{62F34199-F955-4F65-AAC8-72C3A47EED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86758" y="5530141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329">
                <a:extLst>
                  <a:ext uri="{FF2B5EF4-FFF2-40B4-BE49-F238E27FC236}">
                    <a16:creationId xmlns:a16="http://schemas.microsoft.com/office/drawing/2014/main" id="{A8621BE2-9890-483F-B700-59B3C70BAA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531932" y="5532622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sp>
        <p:nvSpPr>
          <p:cNvPr id="411" name="Rectangle 410">
            <a:extLst>
              <a:ext uri="{FF2B5EF4-FFF2-40B4-BE49-F238E27FC236}">
                <a16:creationId xmlns:a16="http://schemas.microsoft.com/office/drawing/2014/main" id="{C472E6FC-2F46-4B22-AFF7-0DA3772AFAE8}"/>
              </a:ext>
            </a:extLst>
          </p:cNvPr>
          <p:cNvSpPr/>
          <p:nvPr/>
        </p:nvSpPr>
        <p:spPr>
          <a:xfrm>
            <a:off x="905852" y="2268584"/>
            <a:ext cx="1343750" cy="446045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412" name="Rectangle 411">
            <a:extLst>
              <a:ext uri="{FF2B5EF4-FFF2-40B4-BE49-F238E27FC236}">
                <a16:creationId xmlns:a16="http://schemas.microsoft.com/office/drawing/2014/main" id="{D0DE89BE-3724-4D4E-A3E5-25F292FF37F6}"/>
              </a:ext>
            </a:extLst>
          </p:cNvPr>
          <p:cNvSpPr/>
          <p:nvPr/>
        </p:nvSpPr>
        <p:spPr>
          <a:xfrm>
            <a:off x="2692800" y="1374007"/>
            <a:ext cx="7588771" cy="455739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413" name="Rectangle 412">
            <a:extLst>
              <a:ext uri="{FF2B5EF4-FFF2-40B4-BE49-F238E27FC236}">
                <a16:creationId xmlns:a16="http://schemas.microsoft.com/office/drawing/2014/main" id="{0EF75ECE-26D9-41A7-8674-3D1205AF2573}"/>
              </a:ext>
            </a:extLst>
          </p:cNvPr>
          <p:cNvSpPr/>
          <p:nvPr/>
        </p:nvSpPr>
        <p:spPr>
          <a:xfrm>
            <a:off x="910058" y="2724043"/>
            <a:ext cx="1343750" cy="446045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414" name="Rectangle 413">
            <a:extLst>
              <a:ext uri="{FF2B5EF4-FFF2-40B4-BE49-F238E27FC236}">
                <a16:creationId xmlns:a16="http://schemas.microsoft.com/office/drawing/2014/main" id="{8E934010-830F-42EC-BC74-6B9808F0B9E9}"/>
              </a:ext>
            </a:extLst>
          </p:cNvPr>
          <p:cNvSpPr/>
          <p:nvPr/>
        </p:nvSpPr>
        <p:spPr>
          <a:xfrm>
            <a:off x="2697006" y="1829466"/>
            <a:ext cx="7588771" cy="3579493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10648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" dur="5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1" grpId="0" animBg="1"/>
      <p:bldP spid="411" grpId="1" animBg="1"/>
      <p:bldP spid="412" grpId="0" animBg="1"/>
      <p:bldP spid="412" grpId="1" animBg="1"/>
      <p:bldP spid="413" grpId="0" animBg="1"/>
      <p:bldP spid="413" grpId="1" animBg="1"/>
      <p:bldP spid="414" grpId="0" animBg="1"/>
      <p:bldP spid="414" grpId="1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F1D5CB6-B056-45C9-9187-1F7C624D64A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Multiply by a two-digit number using the column method using knowledge of the 2, 3, 4, 5 and 8 times tables within 100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19302AE-8032-4F17-93C3-51E7481F2FB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21943604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4" y="312491"/>
            <a:ext cx="3008510" cy="817087"/>
            <a:chOff x="255525" y="372323"/>
            <a:chExt cx="2191602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5" y="372323"/>
              <a:ext cx="21916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26255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16 x 4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1983174" y="421115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2051169" y="410071"/>
            <a:ext cx="10162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6 4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88338301-B25A-4D25-A49A-2B380931EA39}"/>
              </a:ext>
            </a:extLst>
          </p:cNvPr>
          <p:cNvGrpSpPr/>
          <p:nvPr/>
        </p:nvGrpSpPr>
        <p:grpSpPr>
          <a:xfrm>
            <a:off x="255524" y="2554740"/>
            <a:ext cx="3008510" cy="817087"/>
            <a:chOff x="255525" y="372323"/>
            <a:chExt cx="2191602" cy="1134018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6280C6FE-6B56-46BC-B7A1-6CE6AEDDAD9A}"/>
                </a:ext>
              </a:extLst>
            </p:cNvPr>
            <p:cNvSpPr/>
            <p:nvPr/>
          </p:nvSpPr>
          <p:spPr>
            <a:xfrm>
              <a:off x="255525" y="372323"/>
              <a:ext cx="21916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C566D3EF-A189-4141-8A09-AFF04F66DBBF}"/>
                </a:ext>
              </a:extLst>
            </p:cNvPr>
            <p:cNvSpPr txBox="1"/>
            <p:nvPr/>
          </p:nvSpPr>
          <p:spPr>
            <a:xfrm>
              <a:off x="308455" y="485388"/>
              <a:ext cx="126255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24 x 3 = </a:t>
              </a:r>
            </a:p>
          </p:txBody>
        </p:sp>
      </p:grpSp>
      <p:sp>
        <p:nvSpPr>
          <p:cNvPr id="57" name="Rectangle 56">
            <a:extLst>
              <a:ext uri="{FF2B5EF4-FFF2-40B4-BE49-F238E27FC236}">
                <a16:creationId xmlns:a16="http://schemas.microsoft.com/office/drawing/2014/main" id="{73488655-6257-4065-B164-A3E2B7158D9F}"/>
              </a:ext>
            </a:extLst>
          </p:cNvPr>
          <p:cNvSpPr/>
          <p:nvPr/>
        </p:nvSpPr>
        <p:spPr>
          <a:xfrm>
            <a:off x="1983174" y="2663364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980AF1D5-6005-49A4-8DDD-75415CA28DAC}"/>
              </a:ext>
            </a:extLst>
          </p:cNvPr>
          <p:cNvSpPr txBox="1"/>
          <p:nvPr/>
        </p:nvSpPr>
        <p:spPr>
          <a:xfrm>
            <a:off x="2051169" y="2652320"/>
            <a:ext cx="10162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7 2</a:t>
            </a:r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59BB606E-DE19-4738-A6B4-BF9FDA53D01B}"/>
              </a:ext>
            </a:extLst>
          </p:cNvPr>
          <p:cNvGrpSpPr/>
          <p:nvPr/>
        </p:nvGrpSpPr>
        <p:grpSpPr>
          <a:xfrm>
            <a:off x="188836" y="4779174"/>
            <a:ext cx="3008510" cy="817087"/>
            <a:chOff x="255525" y="372323"/>
            <a:chExt cx="2191602" cy="1134018"/>
          </a:xfrm>
        </p:grpSpPr>
        <p:sp>
          <p:nvSpPr>
            <p:cNvPr id="70" name="Rectangle: Rounded Corners 69">
              <a:extLst>
                <a:ext uri="{FF2B5EF4-FFF2-40B4-BE49-F238E27FC236}">
                  <a16:creationId xmlns:a16="http://schemas.microsoft.com/office/drawing/2014/main" id="{072C4A26-8CFD-4E91-BF0F-65012B6E6513}"/>
                </a:ext>
              </a:extLst>
            </p:cNvPr>
            <p:cNvSpPr/>
            <p:nvPr/>
          </p:nvSpPr>
          <p:spPr>
            <a:xfrm>
              <a:off x="255525" y="372323"/>
              <a:ext cx="21916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7139F7D-503D-4715-AEE9-C975330960B2}"/>
                </a:ext>
              </a:extLst>
            </p:cNvPr>
            <p:cNvSpPr txBox="1"/>
            <p:nvPr/>
          </p:nvSpPr>
          <p:spPr>
            <a:xfrm>
              <a:off x="308455" y="485388"/>
              <a:ext cx="126255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 x 35 = </a:t>
              </a:r>
            </a:p>
          </p:txBody>
        </p:sp>
      </p:grpSp>
      <p:sp>
        <p:nvSpPr>
          <p:cNvPr id="72" name="Rectangle 71">
            <a:extLst>
              <a:ext uri="{FF2B5EF4-FFF2-40B4-BE49-F238E27FC236}">
                <a16:creationId xmlns:a16="http://schemas.microsoft.com/office/drawing/2014/main" id="{E877923A-45E8-447E-81C7-0F0852A19CCA}"/>
              </a:ext>
            </a:extLst>
          </p:cNvPr>
          <p:cNvSpPr/>
          <p:nvPr/>
        </p:nvSpPr>
        <p:spPr>
          <a:xfrm>
            <a:off x="1916486" y="4887798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6D974747-706C-4FF7-BE7F-AE451F668C31}"/>
              </a:ext>
            </a:extLst>
          </p:cNvPr>
          <p:cNvSpPr txBox="1"/>
          <p:nvPr/>
        </p:nvSpPr>
        <p:spPr>
          <a:xfrm>
            <a:off x="1984481" y="4876754"/>
            <a:ext cx="10162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7 0</a:t>
            </a:r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7B8F5B09-8C1D-47AE-9365-12C29B72B31B}"/>
              </a:ext>
            </a:extLst>
          </p:cNvPr>
          <p:cNvGrpSpPr/>
          <p:nvPr/>
        </p:nvGrpSpPr>
        <p:grpSpPr>
          <a:xfrm>
            <a:off x="3585600" y="428852"/>
            <a:ext cx="1854081" cy="1405123"/>
            <a:chOff x="2256385" y="1937292"/>
            <a:chExt cx="1854081" cy="1405123"/>
          </a:xfrm>
        </p:grpSpPr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85E0E4F3-39FF-4394-9B0B-E7EBC3A47385}"/>
                </a:ext>
              </a:extLst>
            </p:cNvPr>
            <p:cNvSpPr txBox="1"/>
            <p:nvPr/>
          </p:nvSpPr>
          <p:spPr>
            <a:xfrm>
              <a:off x="2681200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1 6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9F05A5B-6F49-426E-9525-CFB9815FCE15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EF63586A-DE29-4742-B9DA-2CD674B17E74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3B716025-85D3-436B-8B1D-638CF26815EA}"/>
                </a:ext>
              </a:extLst>
            </p:cNvPr>
            <p:cNvCxnSpPr>
              <a:cxnSpLocks/>
            </p:cNvCxnSpPr>
            <p:nvPr/>
          </p:nvCxnSpPr>
          <p:spPr>
            <a:xfrm>
              <a:off x="2256385" y="2888679"/>
              <a:ext cx="13440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F485E81C-5F65-4883-A169-09CFE06FD51D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3" name="TextBox 82">
            <a:extLst>
              <a:ext uri="{FF2B5EF4-FFF2-40B4-BE49-F238E27FC236}">
                <a16:creationId xmlns:a16="http://schemas.microsoft.com/office/drawing/2014/main" id="{2E5DC28D-7102-40C0-884B-E204C2413E6E}"/>
              </a:ext>
            </a:extLst>
          </p:cNvPr>
          <p:cNvSpPr txBox="1"/>
          <p:nvPr/>
        </p:nvSpPr>
        <p:spPr>
          <a:xfrm>
            <a:off x="4097909" y="174728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67F0082D-17B6-423C-8229-B5543F8197AD}"/>
              </a:ext>
            </a:extLst>
          </p:cNvPr>
          <p:cNvSpPr txBox="1"/>
          <p:nvPr/>
        </p:nvSpPr>
        <p:spPr>
          <a:xfrm>
            <a:off x="4458958" y="1311551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E407B162-5E18-439C-AAAB-C99A4ED63CED}"/>
              </a:ext>
            </a:extLst>
          </p:cNvPr>
          <p:cNvSpPr txBox="1"/>
          <p:nvPr/>
        </p:nvSpPr>
        <p:spPr>
          <a:xfrm>
            <a:off x="4025130" y="1311551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EA99B8D6-650C-49EE-8332-7DDB7A480182}"/>
              </a:ext>
            </a:extLst>
          </p:cNvPr>
          <p:cNvGrpSpPr/>
          <p:nvPr/>
        </p:nvGrpSpPr>
        <p:grpSpPr>
          <a:xfrm>
            <a:off x="3574098" y="2654458"/>
            <a:ext cx="1861800" cy="1405123"/>
            <a:chOff x="2248666" y="1937292"/>
            <a:chExt cx="1861800" cy="1405123"/>
          </a:xfrm>
        </p:grpSpPr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26D78AAA-CCBB-4781-BAF1-887611EE14F8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2 4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B969BEBA-686D-453A-B17E-F650FCE5AA80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1FFF1149-B574-45D6-AE01-6118730ADDEC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4B11AD42-B237-4EAE-9140-119ECDB0D031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4C7FD8EF-821B-491E-BD17-4F76E5326345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231A519E-6688-4BFC-995A-B41149C4AB6B}"/>
              </a:ext>
            </a:extLst>
          </p:cNvPr>
          <p:cNvSpPr txBox="1"/>
          <p:nvPr/>
        </p:nvSpPr>
        <p:spPr>
          <a:xfrm>
            <a:off x="4098460" y="2400334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168B9409-9021-4433-B3D4-3C5C56212291}"/>
              </a:ext>
            </a:extLst>
          </p:cNvPr>
          <p:cNvSpPr txBox="1"/>
          <p:nvPr/>
        </p:nvSpPr>
        <p:spPr>
          <a:xfrm>
            <a:off x="4459509" y="3537157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A78726FE-8B6B-46C6-AFD9-8753147199EC}"/>
              </a:ext>
            </a:extLst>
          </p:cNvPr>
          <p:cNvSpPr txBox="1"/>
          <p:nvPr/>
        </p:nvSpPr>
        <p:spPr>
          <a:xfrm>
            <a:off x="4025681" y="3537157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8F296977-2A28-4C99-9C2F-277FC6788A03}"/>
              </a:ext>
            </a:extLst>
          </p:cNvPr>
          <p:cNvGrpSpPr/>
          <p:nvPr/>
        </p:nvGrpSpPr>
        <p:grpSpPr>
          <a:xfrm>
            <a:off x="3574098" y="4888518"/>
            <a:ext cx="1861800" cy="1405123"/>
            <a:chOff x="2248666" y="1937292"/>
            <a:chExt cx="1861800" cy="1405123"/>
          </a:xfrm>
        </p:grpSpPr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335558BD-22AB-4E6B-9B6B-04EF89846B5C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3 5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21D0BA49-3BEF-4F98-BBDC-586D87DEF683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2935B296-07B3-4CC4-8A99-1CC6EA0AAA23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AADC083D-D85A-4DD1-BE2A-0C3E823FA4F8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4514138E-096D-44FE-BF97-9C9D30857073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1" name="TextBox 100">
            <a:extLst>
              <a:ext uri="{FF2B5EF4-FFF2-40B4-BE49-F238E27FC236}">
                <a16:creationId xmlns:a16="http://schemas.microsoft.com/office/drawing/2014/main" id="{2D5DBFB3-0CC9-45AF-A4B0-916150A2B4D6}"/>
              </a:ext>
            </a:extLst>
          </p:cNvPr>
          <p:cNvSpPr txBox="1"/>
          <p:nvPr/>
        </p:nvSpPr>
        <p:spPr>
          <a:xfrm>
            <a:off x="4469213" y="5780094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D399CEB0-E7FA-47B7-ADFF-868970EC3DB7}"/>
              </a:ext>
            </a:extLst>
          </p:cNvPr>
          <p:cNvSpPr txBox="1"/>
          <p:nvPr/>
        </p:nvSpPr>
        <p:spPr>
          <a:xfrm>
            <a:off x="4093003" y="4656279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9552DE1F-E95A-48BC-9CAA-3977EF320DDE}"/>
              </a:ext>
            </a:extLst>
          </p:cNvPr>
          <p:cNvSpPr txBox="1"/>
          <p:nvPr/>
        </p:nvSpPr>
        <p:spPr>
          <a:xfrm>
            <a:off x="4023740" y="5780095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</p:spTree>
    <p:extLst>
      <p:ext uri="{BB962C8B-B14F-4D97-AF65-F5344CB8AC3E}">
        <p14:creationId xmlns:p14="http://schemas.microsoft.com/office/powerpoint/2010/main" val="14085294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58" grpId="0"/>
      <p:bldP spid="73" grpId="0"/>
      <p:bldP spid="83" grpId="0"/>
      <p:bldP spid="84" grpId="0"/>
      <p:bldP spid="85" grpId="0"/>
      <p:bldP spid="92" grpId="0"/>
      <p:bldP spid="93" grpId="0"/>
      <p:bldP spid="94" grpId="0"/>
      <p:bldP spid="101" grpId="0"/>
      <p:bldP spid="102" grpId="0"/>
      <p:bldP spid="103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4" y="312491"/>
            <a:ext cx="3008510" cy="817087"/>
            <a:chOff x="255525" y="372323"/>
            <a:chExt cx="2191602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5" y="372323"/>
              <a:ext cx="21916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26255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16 x 4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1983174" y="421115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2051169" y="410071"/>
            <a:ext cx="10162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6 4</a:t>
            </a:r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7B8F5B09-8C1D-47AE-9365-12C29B72B31B}"/>
              </a:ext>
            </a:extLst>
          </p:cNvPr>
          <p:cNvGrpSpPr/>
          <p:nvPr/>
        </p:nvGrpSpPr>
        <p:grpSpPr>
          <a:xfrm>
            <a:off x="3585600" y="428852"/>
            <a:ext cx="1854081" cy="1405123"/>
            <a:chOff x="2256385" y="1937292"/>
            <a:chExt cx="1854081" cy="1405123"/>
          </a:xfrm>
        </p:grpSpPr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85E0E4F3-39FF-4394-9B0B-E7EBC3A47385}"/>
                </a:ext>
              </a:extLst>
            </p:cNvPr>
            <p:cNvSpPr txBox="1"/>
            <p:nvPr/>
          </p:nvSpPr>
          <p:spPr>
            <a:xfrm>
              <a:off x="2681200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1 6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9F05A5B-6F49-426E-9525-CFB9815FCE15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EF63586A-DE29-4742-B9DA-2CD674B17E74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3B716025-85D3-436B-8B1D-638CF26815EA}"/>
                </a:ext>
              </a:extLst>
            </p:cNvPr>
            <p:cNvCxnSpPr>
              <a:cxnSpLocks/>
            </p:cNvCxnSpPr>
            <p:nvPr/>
          </p:nvCxnSpPr>
          <p:spPr>
            <a:xfrm>
              <a:off x="2256385" y="2888679"/>
              <a:ext cx="13440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F485E81C-5F65-4883-A169-09CFE06FD51D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3" name="TextBox 82">
            <a:extLst>
              <a:ext uri="{FF2B5EF4-FFF2-40B4-BE49-F238E27FC236}">
                <a16:creationId xmlns:a16="http://schemas.microsoft.com/office/drawing/2014/main" id="{2E5DC28D-7102-40C0-884B-E204C2413E6E}"/>
              </a:ext>
            </a:extLst>
          </p:cNvPr>
          <p:cNvSpPr txBox="1"/>
          <p:nvPr/>
        </p:nvSpPr>
        <p:spPr>
          <a:xfrm>
            <a:off x="4097909" y="174728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67F0082D-17B6-423C-8229-B5543F8197AD}"/>
              </a:ext>
            </a:extLst>
          </p:cNvPr>
          <p:cNvSpPr txBox="1"/>
          <p:nvPr/>
        </p:nvSpPr>
        <p:spPr>
          <a:xfrm>
            <a:off x="4458958" y="1311551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E407B162-5E18-439C-AAAB-C99A4ED63CED}"/>
              </a:ext>
            </a:extLst>
          </p:cNvPr>
          <p:cNvSpPr txBox="1"/>
          <p:nvPr/>
        </p:nvSpPr>
        <p:spPr>
          <a:xfrm>
            <a:off x="4025130" y="1311551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104" name="Group 56">
            <a:extLst>
              <a:ext uri="{FF2B5EF4-FFF2-40B4-BE49-F238E27FC236}">
                <a16:creationId xmlns:a16="http://schemas.microsoft.com/office/drawing/2014/main" id="{6E104851-7419-4E88-96D2-197F282172AD}"/>
              </a:ext>
            </a:extLst>
          </p:cNvPr>
          <p:cNvGrpSpPr/>
          <p:nvPr/>
        </p:nvGrpSpPr>
        <p:grpSpPr>
          <a:xfrm>
            <a:off x="580578" y="2405839"/>
            <a:ext cx="1539560" cy="171967"/>
            <a:chOff x="7746380" y="2949426"/>
            <a:chExt cx="2188691" cy="244475"/>
          </a:xfrm>
        </p:grpSpPr>
        <p:pic>
          <p:nvPicPr>
            <p:cNvPr id="105" name="Picture 14">
              <a:extLst>
                <a:ext uri="{FF2B5EF4-FFF2-40B4-BE49-F238E27FC236}">
                  <a16:creationId xmlns:a16="http://schemas.microsoft.com/office/drawing/2014/main" id="{6EAB0074-FB12-4CBB-8A68-F39F124651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" name="Picture 15">
              <a:extLst>
                <a:ext uri="{FF2B5EF4-FFF2-40B4-BE49-F238E27FC236}">
                  <a16:creationId xmlns:a16="http://schemas.microsoft.com/office/drawing/2014/main" id="{906F1951-D615-4A36-A58F-A387239AD7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" name="Picture 16">
              <a:extLst>
                <a:ext uri="{FF2B5EF4-FFF2-40B4-BE49-F238E27FC236}">
                  <a16:creationId xmlns:a16="http://schemas.microsoft.com/office/drawing/2014/main" id="{338747C8-7F8D-4710-8525-C19DC8F11E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" name="Picture 17">
              <a:extLst>
                <a:ext uri="{FF2B5EF4-FFF2-40B4-BE49-F238E27FC236}">
                  <a16:creationId xmlns:a16="http://schemas.microsoft.com/office/drawing/2014/main" id="{6DEF8CF3-E1D4-4A09-B756-C2178FB071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" name="Picture 18">
              <a:extLst>
                <a:ext uri="{FF2B5EF4-FFF2-40B4-BE49-F238E27FC236}">
                  <a16:creationId xmlns:a16="http://schemas.microsoft.com/office/drawing/2014/main" id="{0FA45CDE-6A48-4AB2-894E-B22051C819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" name="Picture 19">
              <a:extLst>
                <a:ext uri="{FF2B5EF4-FFF2-40B4-BE49-F238E27FC236}">
                  <a16:creationId xmlns:a16="http://schemas.microsoft.com/office/drawing/2014/main" id="{DC8380C7-2E5C-4668-B1A2-920D823231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" name="Picture 20">
              <a:extLst>
                <a:ext uri="{FF2B5EF4-FFF2-40B4-BE49-F238E27FC236}">
                  <a16:creationId xmlns:a16="http://schemas.microsoft.com/office/drawing/2014/main" id="{A7A010F8-D8AF-4F19-8782-DA819B2A9F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" name="Picture 21">
              <a:extLst>
                <a:ext uri="{FF2B5EF4-FFF2-40B4-BE49-F238E27FC236}">
                  <a16:creationId xmlns:a16="http://schemas.microsoft.com/office/drawing/2014/main" id="{F421D796-04C9-42E2-9B88-CB39E10C2B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" name="Picture 22">
              <a:extLst>
                <a:ext uri="{FF2B5EF4-FFF2-40B4-BE49-F238E27FC236}">
                  <a16:creationId xmlns:a16="http://schemas.microsoft.com/office/drawing/2014/main" id="{95A0EA5C-FBB9-4AC3-B9CF-CC4FFA8EEE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" name="Picture 23">
              <a:extLst>
                <a:ext uri="{FF2B5EF4-FFF2-40B4-BE49-F238E27FC236}">
                  <a16:creationId xmlns:a16="http://schemas.microsoft.com/office/drawing/2014/main" id="{073782F4-FAFD-4DBD-A733-2EA590145E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115" name="Picture 114">
            <a:extLst>
              <a:ext uri="{FF2B5EF4-FFF2-40B4-BE49-F238E27FC236}">
                <a16:creationId xmlns:a16="http://schemas.microsoft.com/office/drawing/2014/main" id="{D1D7B0C7-20B7-4CE6-9DA5-25BB1A87DFB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17289" y="240733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6" name="Picture 115">
            <a:extLst>
              <a:ext uri="{FF2B5EF4-FFF2-40B4-BE49-F238E27FC236}">
                <a16:creationId xmlns:a16="http://schemas.microsoft.com/office/drawing/2014/main" id="{71E34058-657D-44A5-A1EE-05629C09AE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457225" y="240558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7" name="Picture 116">
            <a:extLst>
              <a:ext uri="{FF2B5EF4-FFF2-40B4-BE49-F238E27FC236}">
                <a16:creationId xmlns:a16="http://schemas.microsoft.com/office/drawing/2014/main" id="{2420CB3C-6CEB-4E77-9B57-201D3B619F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903624" y="240558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8" name="Picture 117">
            <a:extLst>
              <a:ext uri="{FF2B5EF4-FFF2-40B4-BE49-F238E27FC236}">
                <a16:creationId xmlns:a16="http://schemas.microsoft.com/office/drawing/2014/main" id="{7DC9064C-B14A-47C6-B90D-85BB18F534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358101" y="240733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9" name="Picture 118">
            <a:extLst>
              <a:ext uri="{FF2B5EF4-FFF2-40B4-BE49-F238E27FC236}">
                <a16:creationId xmlns:a16="http://schemas.microsoft.com/office/drawing/2014/main" id="{726932B9-492E-4AD5-B410-FE07E46DCE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801046" y="240557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0" name="Picture 119">
            <a:extLst>
              <a:ext uri="{FF2B5EF4-FFF2-40B4-BE49-F238E27FC236}">
                <a16:creationId xmlns:a16="http://schemas.microsoft.com/office/drawing/2014/main" id="{DBE3FF1D-A2CC-4352-A230-AB3B38BF9E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243060" y="240733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1" name="Picture 120">
            <a:extLst>
              <a:ext uri="{FF2B5EF4-FFF2-40B4-BE49-F238E27FC236}">
                <a16:creationId xmlns:a16="http://schemas.microsoft.com/office/drawing/2014/main" id="{C12B2843-9917-4DD3-9C36-2F8D3ABE40A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87016" y="240748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2" name="Picture 121">
            <a:extLst>
              <a:ext uri="{FF2B5EF4-FFF2-40B4-BE49-F238E27FC236}">
                <a16:creationId xmlns:a16="http://schemas.microsoft.com/office/drawing/2014/main" id="{30391DD1-D198-43B9-93D3-D7E95030C7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80961" y="240558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3" name="Picture 122">
            <a:extLst>
              <a:ext uri="{FF2B5EF4-FFF2-40B4-BE49-F238E27FC236}">
                <a16:creationId xmlns:a16="http://schemas.microsoft.com/office/drawing/2014/main" id="{01502496-1872-45DC-9A21-174996A0DA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35860" y="240600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4" name="Picture 123">
            <a:extLst>
              <a:ext uri="{FF2B5EF4-FFF2-40B4-BE49-F238E27FC236}">
                <a16:creationId xmlns:a16="http://schemas.microsoft.com/office/drawing/2014/main" id="{CBDFA9EC-C503-47C0-BA58-21B6590162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695806" y="240631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25" name="Group 56">
            <a:extLst>
              <a:ext uri="{FF2B5EF4-FFF2-40B4-BE49-F238E27FC236}">
                <a16:creationId xmlns:a16="http://schemas.microsoft.com/office/drawing/2014/main" id="{C4742DB6-B61F-4E81-91C5-5BAC71697914}"/>
              </a:ext>
            </a:extLst>
          </p:cNvPr>
          <p:cNvGrpSpPr/>
          <p:nvPr/>
        </p:nvGrpSpPr>
        <p:grpSpPr>
          <a:xfrm>
            <a:off x="5057018" y="2405214"/>
            <a:ext cx="1539560" cy="171967"/>
            <a:chOff x="7746380" y="2949426"/>
            <a:chExt cx="2188691" cy="244475"/>
          </a:xfrm>
        </p:grpSpPr>
        <p:pic>
          <p:nvPicPr>
            <p:cNvPr id="126" name="Picture 14">
              <a:extLst>
                <a:ext uri="{FF2B5EF4-FFF2-40B4-BE49-F238E27FC236}">
                  <a16:creationId xmlns:a16="http://schemas.microsoft.com/office/drawing/2014/main" id="{2B7871EE-3001-44C5-A82A-B7A3D6AB07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" name="Picture 15">
              <a:extLst>
                <a:ext uri="{FF2B5EF4-FFF2-40B4-BE49-F238E27FC236}">
                  <a16:creationId xmlns:a16="http://schemas.microsoft.com/office/drawing/2014/main" id="{246788C9-388B-49F8-A003-D73D06295F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" name="Picture 16">
              <a:extLst>
                <a:ext uri="{FF2B5EF4-FFF2-40B4-BE49-F238E27FC236}">
                  <a16:creationId xmlns:a16="http://schemas.microsoft.com/office/drawing/2014/main" id="{1F9997A3-8FA6-465B-8AEE-B1D3885E82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" name="Picture 17">
              <a:extLst>
                <a:ext uri="{FF2B5EF4-FFF2-40B4-BE49-F238E27FC236}">
                  <a16:creationId xmlns:a16="http://schemas.microsoft.com/office/drawing/2014/main" id="{5C45A5A6-52DE-4F7F-B273-C4422F773B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0" name="Picture 18">
              <a:extLst>
                <a:ext uri="{FF2B5EF4-FFF2-40B4-BE49-F238E27FC236}">
                  <a16:creationId xmlns:a16="http://schemas.microsoft.com/office/drawing/2014/main" id="{8E280A24-6A92-4607-9AD3-74C416632B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1" name="Picture 19">
              <a:extLst>
                <a:ext uri="{FF2B5EF4-FFF2-40B4-BE49-F238E27FC236}">
                  <a16:creationId xmlns:a16="http://schemas.microsoft.com/office/drawing/2014/main" id="{46F54A66-370E-4602-A898-1E88B28109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2" name="Picture 20">
              <a:extLst>
                <a:ext uri="{FF2B5EF4-FFF2-40B4-BE49-F238E27FC236}">
                  <a16:creationId xmlns:a16="http://schemas.microsoft.com/office/drawing/2014/main" id="{AA102233-501F-4B81-B3E4-C06FE7D3F5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3" name="Picture 21">
              <a:extLst>
                <a:ext uri="{FF2B5EF4-FFF2-40B4-BE49-F238E27FC236}">
                  <a16:creationId xmlns:a16="http://schemas.microsoft.com/office/drawing/2014/main" id="{FE8EC85B-DE80-4A05-BB04-FD5BED7A5A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4" name="Picture 22">
              <a:extLst>
                <a:ext uri="{FF2B5EF4-FFF2-40B4-BE49-F238E27FC236}">
                  <a16:creationId xmlns:a16="http://schemas.microsoft.com/office/drawing/2014/main" id="{2EC16B77-751E-40A3-849B-1D7C3E5D31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" name="Picture 23">
              <a:extLst>
                <a:ext uri="{FF2B5EF4-FFF2-40B4-BE49-F238E27FC236}">
                  <a16:creationId xmlns:a16="http://schemas.microsoft.com/office/drawing/2014/main" id="{18E1ADCE-EE5E-4665-883B-7E70897968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136" name="Picture 135">
            <a:extLst>
              <a:ext uri="{FF2B5EF4-FFF2-40B4-BE49-F238E27FC236}">
                <a16:creationId xmlns:a16="http://schemas.microsoft.com/office/drawing/2014/main" id="{687C497F-EFB6-4DAF-9810-BF981967BD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90559" y="240885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7" name="Picture 136">
            <a:extLst>
              <a:ext uri="{FF2B5EF4-FFF2-40B4-BE49-F238E27FC236}">
                <a16:creationId xmlns:a16="http://schemas.microsoft.com/office/drawing/2014/main" id="{917CBCE4-16C5-4279-B33E-3D0C2A59FAF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930495" y="240711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8" name="Picture 137">
            <a:extLst>
              <a:ext uri="{FF2B5EF4-FFF2-40B4-BE49-F238E27FC236}">
                <a16:creationId xmlns:a16="http://schemas.microsoft.com/office/drawing/2014/main" id="{F8AD57E9-05FB-4D80-A656-8B45428274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376894" y="240711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9" name="Picture 138">
            <a:extLst>
              <a:ext uri="{FF2B5EF4-FFF2-40B4-BE49-F238E27FC236}">
                <a16:creationId xmlns:a16="http://schemas.microsoft.com/office/drawing/2014/main" id="{26C48443-7CAE-4837-BE8B-32F8256A9D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31371" y="240885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0" name="Picture 139">
            <a:extLst>
              <a:ext uri="{FF2B5EF4-FFF2-40B4-BE49-F238E27FC236}">
                <a16:creationId xmlns:a16="http://schemas.microsoft.com/office/drawing/2014/main" id="{840EDF64-46CF-47E3-BFB9-2DD2C6FBE7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74316" y="240710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1" name="Picture 140">
            <a:extLst>
              <a:ext uri="{FF2B5EF4-FFF2-40B4-BE49-F238E27FC236}">
                <a16:creationId xmlns:a16="http://schemas.microsoft.com/office/drawing/2014/main" id="{F9879D63-BF69-4B33-BC0A-2768EA74D9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16330" y="240885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2" name="Picture 141">
            <a:extLst>
              <a:ext uri="{FF2B5EF4-FFF2-40B4-BE49-F238E27FC236}">
                <a16:creationId xmlns:a16="http://schemas.microsoft.com/office/drawing/2014/main" id="{26D54DDE-EC58-4F02-AE0D-84644E7D41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060286" y="240900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3" name="Picture 142">
            <a:extLst>
              <a:ext uri="{FF2B5EF4-FFF2-40B4-BE49-F238E27FC236}">
                <a16:creationId xmlns:a16="http://schemas.microsoft.com/office/drawing/2014/main" id="{C5EEAD47-BE63-4438-ACE1-A18D25A1D6E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54231" y="240711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4" name="Picture 143">
            <a:extLst>
              <a:ext uri="{FF2B5EF4-FFF2-40B4-BE49-F238E27FC236}">
                <a16:creationId xmlns:a16="http://schemas.microsoft.com/office/drawing/2014/main" id="{40180EB6-E4F6-4938-A09F-3FFD81694D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609130" y="240753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5" name="Picture 144">
            <a:extLst>
              <a:ext uri="{FF2B5EF4-FFF2-40B4-BE49-F238E27FC236}">
                <a16:creationId xmlns:a16="http://schemas.microsoft.com/office/drawing/2014/main" id="{B9CB2FBF-45C8-4387-9EB0-035B835058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69076" y="240784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6" name="Picture 145">
            <a:extLst>
              <a:ext uri="{FF2B5EF4-FFF2-40B4-BE49-F238E27FC236}">
                <a16:creationId xmlns:a16="http://schemas.microsoft.com/office/drawing/2014/main" id="{CCE2509D-098C-480E-8AD3-E0B71CD6FA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545535" y="240530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7" name="Picture 146">
            <a:extLst>
              <a:ext uri="{FF2B5EF4-FFF2-40B4-BE49-F238E27FC236}">
                <a16:creationId xmlns:a16="http://schemas.microsoft.com/office/drawing/2014/main" id="{5D4F4954-95EA-4E36-8B1E-9536D5589D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991934" y="240530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8" name="Picture 147">
            <a:extLst>
              <a:ext uri="{FF2B5EF4-FFF2-40B4-BE49-F238E27FC236}">
                <a16:creationId xmlns:a16="http://schemas.microsoft.com/office/drawing/2014/main" id="{84139132-7777-4F43-9A76-0B4E9D6D886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438333" y="240586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9" name="Picture 148">
            <a:extLst>
              <a:ext uri="{FF2B5EF4-FFF2-40B4-BE49-F238E27FC236}">
                <a16:creationId xmlns:a16="http://schemas.microsoft.com/office/drawing/2014/main" id="{0D0A368F-5399-458E-BA87-2E462DFA2C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883507" y="240835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50" name="Group 56">
            <a:extLst>
              <a:ext uri="{FF2B5EF4-FFF2-40B4-BE49-F238E27FC236}">
                <a16:creationId xmlns:a16="http://schemas.microsoft.com/office/drawing/2014/main" id="{171AF44B-FFDB-4472-8094-D372357470EC}"/>
              </a:ext>
            </a:extLst>
          </p:cNvPr>
          <p:cNvGrpSpPr/>
          <p:nvPr/>
        </p:nvGrpSpPr>
        <p:grpSpPr>
          <a:xfrm>
            <a:off x="577410" y="2878062"/>
            <a:ext cx="1539560" cy="171967"/>
            <a:chOff x="7746380" y="2949426"/>
            <a:chExt cx="2188691" cy="244475"/>
          </a:xfrm>
        </p:grpSpPr>
        <p:pic>
          <p:nvPicPr>
            <p:cNvPr id="151" name="Picture 14">
              <a:extLst>
                <a:ext uri="{FF2B5EF4-FFF2-40B4-BE49-F238E27FC236}">
                  <a16:creationId xmlns:a16="http://schemas.microsoft.com/office/drawing/2014/main" id="{15BB7716-4CF9-4405-A5CD-4F30B4C3F9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2" name="Picture 15">
              <a:extLst>
                <a:ext uri="{FF2B5EF4-FFF2-40B4-BE49-F238E27FC236}">
                  <a16:creationId xmlns:a16="http://schemas.microsoft.com/office/drawing/2014/main" id="{C78BEC66-6C24-4409-8143-C647D58E2D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" name="Picture 16">
              <a:extLst>
                <a:ext uri="{FF2B5EF4-FFF2-40B4-BE49-F238E27FC236}">
                  <a16:creationId xmlns:a16="http://schemas.microsoft.com/office/drawing/2014/main" id="{C9D79617-69DD-4D48-8091-11C1518AE5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4" name="Picture 17">
              <a:extLst>
                <a:ext uri="{FF2B5EF4-FFF2-40B4-BE49-F238E27FC236}">
                  <a16:creationId xmlns:a16="http://schemas.microsoft.com/office/drawing/2014/main" id="{839DC5D4-FB62-47A2-AA42-BDDC1245E0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5" name="Picture 18">
              <a:extLst>
                <a:ext uri="{FF2B5EF4-FFF2-40B4-BE49-F238E27FC236}">
                  <a16:creationId xmlns:a16="http://schemas.microsoft.com/office/drawing/2014/main" id="{062FB237-B31A-4815-B617-92A6967C3A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6" name="Picture 19">
              <a:extLst>
                <a:ext uri="{FF2B5EF4-FFF2-40B4-BE49-F238E27FC236}">
                  <a16:creationId xmlns:a16="http://schemas.microsoft.com/office/drawing/2014/main" id="{F83A3C7F-70D3-41E1-8389-E6501CC927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7" name="Picture 20">
              <a:extLst>
                <a:ext uri="{FF2B5EF4-FFF2-40B4-BE49-F238E27FC236}">
                  <a16:creationId xmlns:a16="http://schemas.microsoft.com/office/drawing/2014/main" id="{0BB0A837-FCA1-4BFC-AEA4-9674C8DD46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8" name="Picture 21">
              <a:extLst>
                <a:ext uri="{FF2B5EF4-FFF2-40B4-BE49-F238E27FC236}">
                  <a16:creationId xmlns:a16="http://schemas.microsoft.com/office/drawing/2014/main" id="{0A0FE697-A658-4796-8815-A7D8DCF4BB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9" name="Picture 22">
              <a:extLst>
                <a:ext uri="{FF2B5EF4-FFF2-40B4-BE49-F238E27FC236}">
                  <a16:creationId xmlns:a16="http://schemas.microsoft.com/office/drawing/2014/main" id="{8027F4D9-BBA0-4589-8DC5-A713CC70CD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0" name="Picture 23">
              <a:extLst>
                <a:ext uri="{FF2B5EF4-FFF2-40B4-BE49-F238E27FC236}">
                  <a16:creationId xmlns:a16="http://schemas.microsoft.com/office/drawing/2014/main" id="{19CEB451-D131-476B-BF7A-38866E28F8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61" name="Group 56">
            <a:extLst>
              <a:ext uri="{FF2B5EF4-FFF2-40B4-BE49-F238E27FC236}">
                <a16:creationId xmlns:a16="http://schemas.microsoft.com/office/drawing/2014/main" id="{551A7B0B-E3BD-4BBB-835C-A706097CD3EB}"/>
              </a:ext>
            </a:extLst>
          </p:cNvPr>
          <p:cNvGrpSpPr/>
          <p:nvPr/>
        </p:nvGrpSpPr>
        <p:grpSpPr>
          <a:xfrm>
            <a:off x="3243060" y="2848340"/>
            <a:ext cx="1539560" cy="171967"/>
            <a:chOff x="7746380" y="2949426"/>
            <a:chExt cx="2188691" cy="244475"/>
          </a:xfrm>
        </p:grpSpPr>
        <p:pic>
          <p:nvPicPr>
            <p:cNvPr id="162" name="Picture 14">
              <a:extLst>
                <a:ext uri="{FF2B5EF4-FFF2-40B4-BE49-F238E27FC236}">
                  <a16:creationId xmlns:a16="http://schemas.microsoft.com/office/drawing/2014/main" id="{2475FF3E-6BFB-4039-A449-B94ABB6C91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3" name="Picture 15">
              <a:extLst>
                <a:ext uri="{FF2B5EF4-FFF2-40B4-BE49-F238E27FC236}">
                  <a16:creationId xmlns:a16="http://schemas.microsoft.com/office/drawing/2014/main" id="{FA7FAD8D-0D66-4CD0-AD31-2E21179B36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4" name="Picture 16">
              <a:extLst>
                <a:ext uri="{FF2B5EF4-FFF2-40B4-BE49-F238E27FC236}">
                  <a16:creationId xmlns:a16="http://schemas.microsoft.com/office/drawing/2014/main" id="{23C73F1B-C313-424F-B877-46965B3176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5" name="Picture 17">
              <a:extLst>
                <a:ext uri="{FF2B5EF4-FFF2-40B4-BE49-F238E27FC236}">
                  <a16:creationId xmlns:a16="http://schemas.microsoft.com/office/drawing/2014/main" id="{B695EB24-1A3E-4C88-9616-6D59FF452B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6" name="Picture 18">
              <a:extLst>
                <a:ext uri="{FF2B5EF4-FFF2-40B4-BE49-F238E27FC236}">
                  <a16:creationId xmlns:a16="http://schemas.microsoft.com/office/drawing/2014/main" id="{A585C8F6-83BE-4E83-AC0D-A81D9E024B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7" name="Picture 19">
              <a:extLst>
                <a:ext uri="{FF2B5EF4-FFF2-40B4-BE49-F238E27FC236}">
                  <a16:creationId xmlns:a16="http://schemas.microsoft.com/office/drawing/2014/main" id="{7C309B2A-1F11-477A-9C3B-0F4E1BD776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8" name="Picture 20">
              <a:extLst>
                <a:ext uri="{FF2B5EF4-FFF2-40B4-BE49-F238E27FC236}">
                  <a16:creationId xmlns:a16="http://schemas.microsoft.com/office/drawing/2014/main" id="{73BA79BB-B901-4A39-9409-F9BFF729D9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9" name="Picture 21">
              <a:extLst>
                <a:ext uri="{FF2B5EF4-FFF2-40B4-BE49-F238E27FC236}">
                  <a16:creationId xmlns:a16="http://schemas.microsoft.com/office/drawing/2014/main" id="{12D3ED0B-D1C4-4FD6-B4DA-D1711980D7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0" name="Picture 22">
              <a:extLst>
                <a:ext uri="{FF2B5EF4-FFF2-40B4-BE49-F238E27FC236}">
                  <a16:creationId xmlns:a16="http://schemas.microsoft.com/office/drawing/2014/main" id="{17D7B597-2DB3-4540-8345-293CFF44AE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1" name="Picture 23">
              <a:extLst>
                <a:ext uri="{FF2B5EF4-FFF2-40B4-BE49-F238E27FC236}">
                  <a16:creationId xmlns:a16="http://schemas.microsoft.com/office/drawing/2014/main" id="{FEFB1B04-1A1D-4266-BF20-A483BF46BF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72" name="Group 56">
            <a:extLst>
              <a:ext uri="{FF2B5EF4-FFF2-40B4-BE49-F238E27FC236}">
                <a16:creationId xmlns:a16="http://schemas.microsoft.com/office/drawing/2014/main" id="{B1C68E02-DA61-4E4B-9392-1A508B51A8A1}"/>
              </a:ext>
            </a:extLst>
          </p:cNvPr>
          <p:cNvGrpSpPr/>
          <p:nvPr/>
        </p:nvGrpSpPr>
        <p:grpSpPr>
          <a:xfrm>
            <a:off x="5910131" y="2851506"/>
            <a:ext cx="1539560" cy="171967"/>
            <a:chOff x="7746380" y="2949426"/>
            <a:chExt cx="2188691" cy="244475"/>
          </a:xfrm>
        </p:grpSpPr>
        <p:pic>
          <p:nvPicPr>
            <p:cNvPr id="173" name="Picture 14">
              <a:extLst>
                <a:ext uri="{FF2B5EF4-FFF2-40B4-BE49-F238E27FC236}">
                  <a16:creationId xmlns:a16="http://schemas.microsoft.com/office/drawing/2014/main" id="{13FF1B67-2583-4398-8833-DC124BDBA2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4" name="Picture 15">
              <a:extLst>
                <a:ext uri="{FF2B5EF4-FFF2-40B4-BE49-F238E27FC236}">
                  <a16:creationId xmlns:a16="http://schemas.microsoft.com/office/drawing/2014/main" id="{D1DAA0D3-D84E-41B8-B23F-B2BA083784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5" name="Picture 16">
              <a:extLst>
                <a:ext uri="{FF2B5EF4-FFF2-40B4-BE49-F238E27FC236}">
                  <a16:creationId xmlns:a16="http://schemas.microsoft.com/office/drawing/2014/main" id="{389C63B2-8AF8-4FD5-BDA6-B0811065FB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6" name="Picture 17">
              <a:extLst>
                <a:ext uri="{FF2B5EF4-FFF2-40B4-BE49-F238E27FC236}">
                  <a16:creationId xmlns:a16="http://schemas.microsoft.com/office/drawing/2014/main" id="{30A1F3A2-1FDB-48AC-806C-E092292991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7" name="Picture 18">
              <a:extLst>
                <a:ext uri="{FF2B5EF4-FFF2-40B4-BE49-F238E27FC236}">
                  <a16:creationId xmlns:a16="http://schemas.microsoft.com/office/drawing/2014/main" id="{49ABE583-8BF2-476E-A04B-86D203F3B1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8" name="Picture 19">
              <a:extLst>
                <a:ext uri="{FF2B5EF4-FFF2-40B4-BE49-F238E27FC236}">
                  <a16:creationId xmlns:a16="http://schemas.microsoft.com/office/drawing/2014/main" id="{45BF2DF8-F8ED-435D-A7FB-2F1F23E2A4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9" name="Picture 20">
              <a:extLst>
                <a:ext uri="{FF2B5EF4-FFF2-40B4-BE49-F238E27FC236}">
                  <a16:creationId xmlns:a16="http://schemas.microsoft.com/office/drawing/2014/main" id="{1A9E446F-885D-4181-A03E-7F5F7A0208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0" name="Picture 21">
              <a:extLst>
                <a:ext uri="{FF2B5EF4-FFF2-40B4-BE49-F238E27FC236}">
                  <a16:creationId xmlns:a16="http://schemas.microsoft.com/office/drawing/2014/main" id="{AD7AA93C-6609-4E10-A243-A44FE48E28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1" name="Picture 22">
              <a:extLst>
                <a:ext uri="{FF2B5EF4-FFF2-40B4-BE49-F238E27FC236}">
                  <a16:creationId xmlns:a16="http://schemas.microsoft.com/office/drawing/2014/main" id="{FD55351E-25ED-435B-BB63-B9040F69C1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2" name="Picture 23">
              <a:extLst>
                <a:ext uri="{FF2B5EF4-FFF2-40B4-BE49-F238E27FC236}">
                  <a16:creationId xmlns:a16="http://schemas.microsoft.com/office/drawing/2014/main" id="{A60B4F8F-5D90-4AEF-9C6A-5544310333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3" name="Group 56">
            <a:extLst>
              <a:ext uri="{FF2B5EF4-FFF2-40B4-BE49-F238E27FC236}">
                <a16:creationId xmlns:a16="http://schemas.microsoft.com/office/drawing/2014/main" id="{59510BB5-860C-452F-B105-EA6120D5B625}"/>
              </a:ext>
            </a:extLst>
          </p:cNvPr>
          <p:cNvGrpSpPr/>
          <p:nvPr/>
        </p:nvGrpSpPr>
        <p:grpSpPr>
          <a:xfrm>
            <a:off x="8575781" y="2821784"/>
            <a:ext cx="1539560" cy="171967"/>
            <a:chOff x="7746380" y="2949426"/>
            <a:chExt cx="2188691" cy="244475"/>
          </a:xfrm>
        </p:grpSpPr>
        <p:pic>
          <p:nvPicPr>
            <p:cNvPr id="184" name="Picture 14">
              <a:extLst>
                <a:ext uri="{FF2B5EF4-FFF2-40B4-BE49-F238E27FC236}">
                  <a16:creationId xmlns:a16="http://schemas.microsoft.com/office/drawing/2014/main" id="{6009612A-6AD4-48BD-AC2C-8B9771712A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5" name="Picture 15">
              <a:extLst>
                <a:ext uri="{FF2B5EF4-FFF2-40B4-BE49-F238E27FC236}">
                  <a16:creationId xmlns:a16="http://schemas.microsoft.com/office/drawing/2014/main" id="{594762F6-5F02-448A-B345-46F1C4AF62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6" name="Picture 16">
              <a:extLst>
                <a:ext uri="{FF2B5EF4-FFF2-40B4-BE49-F238E27FC236}">
                  <a16:creationId xmlns:a16="http://schemas.microsoft.com/office/drawing/2014/main" id="{F6E50366-2A39-4E24-89E1-BDCDCC1077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" name="Picture 17">
              <a:extLst>
                <a:ext uri="{FF2B5EF4-FFF2-40B4-BE49-F238E27FC236}">
                  <a16:creationId xmlns:a16="http://schemas.microsoft.com/office/drawing/2014/main" id="{16AC0A26-EB75-4A3C-B60C-F889795F61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" name="Picture 18">
              <a:extLst>
                <a:ext uri="{FF2B5EF4-FFF2-40B4-BE49-F238E27FC236}">
                  <a16:creationId xmlns:a16="http://schemas.microsoft.com/office/drawing/2014/main" id="{33954BEC-A6A8-406C-9B6D-86D54CBFB3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" name="Picture 19">
              <a:extLst>
                <a:ext uri="{FF2B5EF4-FFF2-40B4-BE49-F238E27FC236}">
                  <a16:creationId xmlns:a16="http://schemas.microsoft.com/office/drawing/2014/main" id="{A9F61AAA-BE84-40E2-9AA9-0A332DABD7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" name="Picture 20">
              <a:extLst>
                <a:ext uri="{FF2B5EF4-FFF2-40B4-BE49-F238E27FC236}">
                  <a16:creationId xmlns:a16="http://schemas.microsoft.com/office/drawing/2014/main" id="{A97DFF9D-43D4-448C-BAAE-CC444A45C5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" name="Picture 21">
              <a:extLst>
                <a:ext uri="{FF2B5EF4-FFF2-40B4-BE49-F238E27FC236}">
                  <a16:creationId xmlns:a16="http://schemas.microsoft.com/office/drawing/2014/main" id="{BD94CCD3-7633-4A13-B0DD-3556BE7DA7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" name="Picture 22">
              <a:extLst>
                <a:ext uri="{FF2B5EF4-FFF2-40B4-BE49-F238E27FC236}">
                  <a16:creationId xmlns:a16="http://schemas.microsoft.com/office/drawing/2014/main" id="{5A58E160-F5C5-479E-A3B2-27CF305365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" name="Picture 23">
              <a:extLst>
                <a:ext uri="{FF2B5EF4-FFF2-40B4-BE49-F238E27FC236}">
                  <a16:creationId xmlns:a16="http://schemas.microsoft.com/office/drawing/2014/main" id="{47719E2B-4F83-46EB-BE6F-DE011B9E24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194" name="Rectangle 193">
            <a:extLst>
              <a:ext uri="{FF2B5EF4-FFF2-40B4-BE49-F238E27FC236}">
                <a16:creationId xmlns:a16="http://schemas.microsoft.com/office/drawing/2014/main" id="{9A56EF6E-035C-435F-B99F-1E06899A53A4}"/>
              </a:ext>
            </a:extLst>
          </p:cNvPr>
          <p:cNvSpPr/>
          <p:nvPr/>
        </p:nvSpPr>
        <p:spPr>
          <a:xfrm>
            <a:off x="4473677" y="1371996"/>
            <a:ext cx="466261" cy="446045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195" name="Rectangle 194">
            <a:extLst>
              <a:ext uri="{FF2B5EF4-FFF2-40B4-BE49-F238E27FC236}">
                <a16:creationId xmlns:a16="http://schemas.microsoft.com/office/drawing/2014/main" id="{1590C062-D247-40B6-B100-4D0CB463F30F}"/>
              </a:ext>
            </a:extLst>
          </p:cNvPr>
          <p:cNvSpPr/>
          <p:nvPr/>
        </p:nvSpPr>
        <p:spPr>
          <a:xfrm>
            <a:off x="9388800" y="2263327"/>
            <a:ext cx="1785600" cy="455739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196" name="Rectangle 195">
            <a:extLst>
              <a:ext uri="{FF2B5EF4-FFF2-40B4-BE49-F238E27FC236}">
                <a16:creationId xmlns:a16="http://schemas.microsoft.com/office/drawing/2014/main" id="{AE846C5D-1FF5-4D6E-BABB-87747D469ABD}"/>
              </a:ext>
            </a:extLst>
          </p:cNvPr>
          <p:cNvSpPr/>
          <p:nvPr/>
        </p:nvSpPr>
        <p:spPr>
          <a:xfrm>
            <a:off x="4034872" y="206554"/>
            <a:ext cx="466261" cy="306307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197" name="Rectangle 196">
            <a:extLst>
              <a:ext uri="{FF2B5EF4-FFF2-40B4-BE49-F238E27FC236}">
                <a16:creationId xmlns:a16="http://schemas.microsoft.com/office/drawing/2014/main" id="{C260A4DD-6D27-494C-B13B-B6F510345B06}"/>
              </a:ext>
            </a:extLst>
          </p:cNvPr>
          <p:cNvSpPr/>
          <p:nvPr/>
        </p:nvSpPr>
        <p:spPr>
          <a:xfrm>
            <a:off x="495677" y="2253160"/>
            <a:ext cx="6214722" cy="455739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265921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369 -0.00024 L 0.00053 -0.00024 " pathEditMode="relative" rAng="0" ptsTypes="AA">
                                      <p:cBhvr>
                                        <p:cTn id="98" dur="1000" spd="-100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0"/>
                                    </p:animMotion>
                                  </p:childTnLst>
                                </p:cTn>
                              </p:par>
                              <p:par>
                                <p:cTn id="9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0.00023 L -0.04726 -0.00023 " pathEditMode="relative" rAng="0" ptsTypes="AA">
                                      <p:cBhvr>
                                        <p:cTn id="100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7" y="0"/>
                                    </p:animMotion>
                                  </p:childTnLst>
                                </p:cTn>
                              </p:par>
                              <p:par>
                                <p:cTn id="10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4.44444E-6 L -0.072 -4.44444E-6 " pathEditMode="relative" rAng="0" ptsTypes="AA">
                                      <p:cBhvr>
                                        <p:cTn id="102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94" y="0"/>
                                    </p:animMotion>
                                  </p:childTnLst>
                                </p:cTn>
                              </p:par>
                              <p:par>
                                <p:cTn id="10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 4.07407E-6 L -0.09661 4.07407E-6 " pathEditMode="relative" rAng="0" ptsTypes="AA">
                                      <p:cBhvr>
                                        <p:cTn id="104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66" y="0"/>
                                    </p:animMotion>
                                  </p:childTnLst>
                                </p:cTn>
                              </p:par>
                              <p:par>
                                <p:cTn id="10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34 -0.00023 L -0.12109 -0.00023 " pathEditMode="relative" rAng="0" ptsTypes="AA">
                                      <p:cBhvr>
                                        <p:cTn id="106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937" y="0"/>
                                    </p:animMotion>
                                  </p:childTnLst>
                                </p:cTn>
                              </p:par>
                              <p:par>
                                <p:cTn id="10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4.07407E-6 L -0.1444 4.07407E-6 " pathEditMode="relative" rAng="0" ptsTypes="AA">
                                      <p:cBhvr>
                                        <p:cTn id="108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187" y="0"/>
                                    </p:animMotion>
                                  </p:childTnLst>
                                </p:cTn>
                              </p:par>
                              <p:par>
                                <p:cTn id="10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96 -0.00024 L -0.1694 -0.00024 " pathEditMode="relative" rAng="0" ptsTypes="AA">
                                      <p:cBhvr>
                                        <p:cTn id="110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72" y="0"/>
                                    </p:animMotion>
                                  </p:childTnLst>
                                </p:cTn>
                              </p:par>
                              <p:par>
                                <p:cTn id="11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-0.00047 L -0.19231 -0.00047 " pathEditMode="relative" rAng="0" ptsTypes="AA">
                                      <p:cBhvr>
                                        <p:cTn id="112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83" y="0"/>
                                    </p:animMotion>
                                  </p:childTnLst>
                                </p:cTn>
                              </p:par>
                              <p:par>
                                <p:cTn id="11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-0.00047 L -0.21666 -0.00047 " pathEditMode="relative" rAng="0" ptsTypes="AA">
                                      <p:cBhvr>
                                        <p:cTn id="114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78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16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5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8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1500"/>
                            </p:stCondLst>
                            <p:childTnLst>
                              <p:par>
                                <p:cTn id="1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37 -0.00023 L 0.00052 -0.00023 " pathEditMode="relative" rAng="0" ptsTypes="AA">
                                      <p:cBhvr>
                                        <p:cTn id="153" dur="1000" spd="-100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0"/>
                                    </p:animMotion>
                                  </p:childTnLst>
                                </p:cTn>
                              </p:par>
                              <p:par>
                                <p:cTn id="15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0.00024 L -0.04727 -0.00024 " pathEditMode="relative" rAng="0" ptsTypes="AA">
                                      <p:cBhvr>
                                        <p:cTn id="155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7" y="0"/>
                                    </p:animMotion>
                                  </p:childTnLst>
                                </p:cTn>
                              </p:par>
                              <p:par>
                                <p:cTn id="15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4.07407E-6 L -0.07201 4.07407E-6 " pathEditMode="relative" rAng="0" ptsTypes="AA">
                                      <p:cBhvr>
                                        <p:cTn id="157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94" y="0"/>
                                    </p:animMotion>
                                  </p:childTnLst>
                                </p:cTn>
                              </p:par>
                              <p:par>
                                <p:cTn id="15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 2.59259E-6 L -0.09662 2.59259E-6 " pathEditMode="relative" rAng="0" ptsTypes="AA">
                                      <p:cBhvr>
                                        <p:cTn id="159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66" y="0"/>
                                    </p:animMotion>
                                  </p:childTnLst>
                                </p:cTn>
                              </p:par>
                              <p:par>
                                <p:cTn id="16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35 -0.00024 L -0.1211 -0.00024 " pathEditMode="relative" rAng="0" ptsTypes="AA">
                                      <p:cBhvr>
                                        <p:cTn id="161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937" y="0"/>
                                    </p:animMotion>
                                  </p:childTnLst>
                                </p:cTn>
                              </p:par>
                              <p:par>
                                <p:cTn id="16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2.59259E-6 L -0.1444 2.59259E-6 " pathEditMode="relative" rAng="0" ptsTypes="AA">
                                      <p:cBhvr>
                                        <p:cTn id="163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187" y="0"/>
                                    </p:animMotion>
                                  </p:childTnLst>
                                </p:cTn>
                              </p:par>
                              <p:par>
                                <p:cTn id="16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95 -0.00023 L -0.1694 -0.00023 " pathEditMode="relative" rAng="0" ptsTypes="AA">
                                      <p:cBhvr>
                                        <p:cTn id="165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72" y="0"/>
                                    </p:animMotion>
                                  </p:childTnLst>
                                </p:cTn>
                              </p:par>
                              <p:par>
                                <p:cTn id="16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-0.00047 L -0.19232 -0.00047 " pathEditMode="relative" rAng="0" ptsTypes="AA">
                                      <p:cBhvr>
                                        <p:cTn id="167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83" y="0"/>
                                    </p:animMotion>
                                  </p:childTnLst>
                                </p:cTn>
                              </p:par>
                              <p:par>
                                <p:cTn id="16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-0.00047 L -0.21667 -0.00047 " pathEditMode="relative" rAng="0" ptsTypes="AA">
                                      <p:cBhvr>
                                        <p:cTn id="169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78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1000"/>
                            </p:stCondLst>
                            <p:childTnLst>
                              <p:par>
                                <p:cTn id="171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2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5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0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3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6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9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1" fill="hold">
                            <p:stCondLst>
                              <p:cond delay="1500"/>
                            </p:stCondLst>
                            <p:childTnLst>
                              <p:par>
                                <p:cTn id="20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5" fill="hold">
                      <p:stCondLst>
                        <p:cond delay="indefinite"/>
                      </p:stCondLst>
                      <p:childTnLst>
                        <p:par>
                          <p:cTn id="206" fill="hold">
                            <p:stCondLst>
                              <p:cond delay="0"/>
                            </p:stCondLst>
                            <p:childTnLst>
                              <p:par>
                                <p:cTn id="20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6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9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4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 animBg="1"/>
      <p:bldP spid="194" grpId="1" animBg="1"/>
      <p:bldP spid="195" grpId="0" animBg="1"/>
      <p:bldP spid="195" grpId="1" animBg="1"/>
      <p:bldP spid="196" grpId="0" animBg="1"/>
      <p:bldP spid="196" grpId="1" animBg="1"/>
      <p:bldP spid="197" grpId="0" animBg="1"/>
      <p:bldP spid="197" grpId="1" animBg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231A519E-6688-4BFC-995A-B41149C4AB6B}"/>
              </a:ext>
            </a:extLst>
          </p:cNvPr>
          <p:cNvSpPr txBox="1"/>
          <p:nvPr/>
        </p:nvSpPr>
        <p:spPr>
          <a:xfrm>
            <a:off x="4088191" y="202053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55E1E1E5-999F-47D4-A8FC-43103C56F07C}"/>
              </a:ext>
            </a:extLst>
          </p:cNvPr>
          <p:cNvGrpSpPr/>
          <p:nvPr/>
        </p:nvGrpSpPr>
        <p:grpSpPr>
          <a:xfrm>
            <a:off x="255524" y="312491"/>
            <a:ext cx="3008510" cy="817087"/>
            <a:chOff x="255525" y="372323"/>
            <a:chExt cx="2191602" cy="1134018"/>
          </a:xfrm>
        </p:grpSpPr>
        <p:sp>
          <p:nvSpPr>
            <p:cNvPr id="105" name="Rectangle: Rounded Corners 104">
              <a:extLst>
                <a:ext uri="{FF2B5EF4-FFF2-40B4-BE49-F238E27FC236}">
                  <a16:creationId xmlns:a16="http://schemas.microsoft.com/office/drawing/2014/main" id="{24662C4B-0896-41EF-B3CD-AA48DADED360}"/>
                </a:ext>
              </a:extLst>
            </p:cNvPr>
            <p:cNvSpPr/>
            <p:nvPr/>
          </p:nvSpPr>
          <p:spPr>
            <a:xfrm>
              <a:off x="255525" y="372323"/>
              <a:ext cx="21916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6B92903A-17A0-4795-9BA7-851800CB163F}"/>
                </a:ext>
              </a:extLst>
            </p:cNvPr>
            <p:cNvSpPr txBox="1"/>
            <p:nvPr/>
          </p:nvSpPr>
          <p:spPr>
            <a:xfrm>
              <a:off x="308455" y="485388"/>
              <a:ext cx="126255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24 x 3 = </a:t>
              </a:r>
            </a:p>
          </p:txBody>
        </p:sp>
      </p:grpSp>
      <p:sp>
        <p:nvSpPr>
          <p:cNvPr id="107" name="Rectangle 106">
            <a:extLst>
              <a:ext uri="{FF2B5EF4-FFF2-40B4-BE49-F238E27FC236}">
                <a16:creationId xmlns:a16="http://schemas.microsoft.com/office/drawing/2014/main" id="{AED44DA8-2873-4379-B1EA-4819129DA340}"/>
              </a:ext>
            </a:extLst>
          </p:cNvPr>
          <p:cNvSpPr/>
          <p:nvPr/>
        </p:nvSpPr>
        <p:spPr>
          <a:xfrm>
            <a:off x="1983174" y="421115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99AA9CA8-B8D5-49BC-9981-27F7B20B53E9}"/>
              </a:ext>
            </a:extLst>
          </p:cNvPr>
          <p:cNvSpPr txBox="1"/>
          <p:nvPr/>
        </p:nvSpPr>
        <p:spPr>
          <a:xfrm>
            <a:off x="2051169" y="410071"/>
            <a:ext cx="10162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7 2</a:t>
            </a:r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DB407D93-25B0-45BC-B3B0-EC2AF8B93F08}"/>
              </a:ext>
            </a:extLst>
          </p:cNvPr>
          <p:cNvGrpSpPr/>
          <p:nvPr/>
        </p:nvGrpSpPr>
        <p:grpSpPr>
          <a:xfrm>
            <a:off x="3574098" y="412209"/>
            <a:ext cx="1861800" cy="1405123"/>
            <a:chOff x="2248666" y="1937292"/>
            <a:chExt cx="1861800" cy="1405123"/>
          </a:xfrm>
        </p:grpSpPr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BE3929DF-B004-48BB-BA35-4B93E2F1FEA9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2 4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14328192-F97A-4C23-87B0-6BCEDB323394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4014BF7-79F4-4E24-8696-E6665A0E940F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59663155-55CA-4812-B93E-B5CBAF2B4834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3541E2A1-553B-49F9-8ADA-4E6B3B09477B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49D005EE-EB74-44A6-A646-77B942ACEDAD}"/>
              </a:ext>
            </a:extLst>
          </p:cNvPr>
          <p:cNvSpPr txBox="1"/>
          <p:nvPr/>
        </p:nvSpPr>
        <p:spPr>
          <a:xfrm>
            <a:off x="4459509" y="1294908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14CBD7A8-CD50-4FEC-ABF4-B7413D6A4579}"/>
              </a:ext>
            </a:extLst>
          </p:cNvPr>
          <p:cNvSpPr txBox="1"/>
          <p:nvPr/>
        </p:nvSpPr>
        <p:spPr>
          <a:xfrm>
            <a:off x="4025681" y="1294908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grpSp>
        <p:nvGrpSpPr>
          <p:cNvPr id="117" name="Group 56">
            <a:extLst>
              <a:ext uri="{FF2B5EF4-FFF2-40B4-BE49-F238E27FC236}">
                <a16:creationId xmlns:a16="http://schemas.microsoft.com/office/drawing/2014/main" id="{CA179E5E-2DC5-4BA3-9FB5-B273BF11F0C3}"/>
              </a:ext>
            </a:extLst>
          </p:cNvPr>
          <p:cNvGrpSpPr/>
          <p:nvPr/>
        </p:nvGrpSpPr>
        <p:grpSpPr>
          <a:xfrm>
            <a:off x="598842" y="2413343"/>
            <a:ext cx="1539560" cy="171967"/>
            <a:chOff x="7746380" y="2949426"/>
            <a:chExt cx="2188691" cy="244475"/>
          </a:xfrm>
        </p:grpSpPr>
        <p:pic>
          <p:nvPicPr>
            <p:cNvPr id="118" name="Picture 14">
              <a:extLst>
                <a:ext uri="{FF2B5EF4-FFF2-40B4-BE49-F238E27FC236}">
                  <a16:creationId xmlns:a16="http://schemas.microsoft.com/office/drawing/2014/main" id="{C1DD8B78-6145-4A89-BFFE-8C730E273C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" name="Picture 15">
              <a:extLst>
                <a:ext uri="{FF2B5EF4-FFF2-40B4-BE49-F238E27FC236}">
                  <a16:creationId xmlns:a16="http://schemas.microsoft.com/office/drawing/2014/main" id="{98790E83-8FD5-4373-9740-27D76E87CA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" name="Picture 16">
              <a:extLst>
                <a:ext uri="{FF2B5EF4-FFF2-40B4-BE49-F238E27FC236}">
                  <a16:creationId xmlns:a16="http://schemas.microsoft.com/office/drawing/2014/main" id="{BA971DBB-A8F1-4AC3-A0A4-6737316500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" name="Picture 17">
              <a:extLst>
                <a:ext uri="{FF2B5EF4-FFF2-40B4-BE49-F238E27FC236}">
                  <a16:creationId xmlns:a16="http://schemas.microsoft.com/office/drawing/2014/main" id="{E4FE0BD9-5BD6-4176-8EE7-99BC2E51E1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" name="Picture 18">
              <a:extLst>
                <a:ext uri="{FF2B5EF4-FFF2-40B4-BE49-F238E27FC236}">
                  <a16:creationId xmlns:a16="http://schemas.microsoft.com/office/drawing/2014/main" id="{CDED14EF-361C-47AE-8D96-F20A4009CD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" name="Picture 19">
              <a:extLst>
                <a:ext uri="{FF2B5EF4-FFF2-40B4-BE49-F238E27FC236}">
                  <a16:creationId xmlns:a16="http://schemas.microsoft.com/office/drawing/2014/main" id="{897BD8CE-28B7-4094-9DE9-E8808227B6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" name="Picture 20">
              <a:extLst>
                <a:ext uri="{FF2B5EF4-FFF2-40B4-BE49-F238E27FC236}">
                  <a16:creationId xmlns:a16="http://schemas.microsoft.com/office/drawing/2014/main" id="{7B311247-3A3C-49EB-808A-D00894D563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" name="Picture 21">
              <a:extLst>
                <a:ext uri="{FF2B5EF4-FFF2-40B4-BE49-F238E27FC236}">
                  <a16:creationId xmlns:a16="http://schemas.microsoft.com/office/drawing/2014/main" id="{75D072AF-169F-4343-8BEA-35C4FE44AB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" name="Picture 22">
              <a:extLst>
                <a:ext uri="{FF2B5EF4-FFF2-40B4-BE49-F238E27FC236}">
                  <a16:creationId xmlns:a16="http://schemas.microsoft.com/office/drawing/2014/main" id="{33111E1B-D04D-4866-868F-B169C2B67E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" name="Picture 23">
              <a:extLst>
                <a:ext uri="{FF2B5EF4-FFF2-40B4-BE49-F238E27FC236}">
                  <a16:creationId xmlns:a16="http://schemas.microsoft.com/office/drawing/2014/main" id="{0F31A1F0-2C32-4306-BD20-7264B2B9F3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128" name="Picture 127">
            <a:extLst>
              <a:ext uri="{FF2B5EF4-FFF2-40B4-BE49-F238E27FC236}">
                <a16:creationId xmlns:a16="http://schemas.microsoft.com/office/drawing/2014/main" id="{2F37DD81-F4AC-4497-B583-0F632555E24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33934" y="241628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9" name="Picture 128">
            <a:extLst>
              <a:ext uri="{FF2B5EF4-FFF2-40B4-BE49-F238E27FC236}">
                <a16:creationId xmlns:a16="http://schemas.microsoft.com/office/drawing/2014/main" id="{890C93A9-32A6-4C9A-914A-2B67CF5628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473870" y="241454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0" name="Picture 129">
            <a:extLst>
              <a:ext uri="{FF2B5EF4-FFF2-40B4-BE49-F238E27FC236}">
                <a16:creationId xmlns:a16="http://schemas.microsoft.com/office/drawing/2014/main" id="{6BF1CB8F-11FF-405A-A0A4-B8D179B121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920269" y="241454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1" name="Picture 130">
            <a:extLst>
              <a:ext uri="{FF2B5EF4-FFF2-40B4-BE49-F238E27FC236}">
                <a16:creationId xmlns:a16="http://schemas.microsoft.com/office/drawing/2014/main" id="{8602C6F5-2FDB-4DA3-B50A-409BE2F48D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374746" y="241628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2" name="Picture 131">
            <a:extLst>
              <a:ext uri="{FF2B5EF4-FFF2-40B4-BE49-F238E27FC236}">
                <a16:creationId xmlns:a16="http://schemas.microsoft.com/office/drawing/2014/main" id="{3196842D-4966-40AB-B6B0-43FDF55CF1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817691" y="241453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3" name="Picture 132">
            <a:extLst>
              <a:ext uri="{FF2B5EF4-FFF2-40B4-BE49-F238E27FC236}">
                <a16:creationId xmlns:a16="http://schemas.microsoft.com/office/drawing/2014/main" id="{29992170-8318-444C-82FE-5DCEAB0E5F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259705" y="241628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4" name="Picture 133">
            <a:extLst>
              <a:ext uri="{FF2B5EF4-FFF2-40B4-BE49-F238E27FC236}">
                <a16:creationId xmlns:a16="http://schemas.microsoft.com/office/drawing/2014/main" id="{F964BCDB-6CA6-4418-A6F6-889BD72AF5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03661" y="241643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5" name="Picture 134">
            <a:extLst>
              <a:ext uri="{FF2B5EF4-FFF2-40B4-BE49-F238E27FC236}">
                <a16:creationId xmlns:a16="http://schemas.microsoft.com/office/drawing/2014/main" id="{3EE0019A-79CE-4BD3-8D7F-707CDD833F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97606" y="241454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6" name="Picture 135">
            <a:extLst>
              <a:ext uri="{FF2B5EF4-FFF2-40B4-BE49-F238E27FC236}">
                <a16:creationId xmlns:a16="http://schemas.microsoft.com/office/drawing/2014/main" id="{C5F53E35-34EE-430E-94AF-666CDFCCE6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52505" y="241496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7" name="Picture 136">
            <a:extLst>
              <a:ext uri="{FF2B5EF4-FFF2-40B4-BE49-F238E27FC236}">
                <a16:creationId xmlns:a16="http://schemas.microsoft.com/office/drawing/2014/main" id="{C8C60714-E9BF-4409-A06F-09CA58BB8E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712451" y="241527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8" name="Picture 137">
            <a:extLst>
              <a:ext uri="{FF2B5EF4-FFF2-40B4-BE49-F238E27FC236}">
                <a16:creationId xmlns:a16="http://schemas.microsoft.com/office/drawing/2014/main" id="{C8414109-31E9-4D5B-8A1C-967FDC40672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55794" y="241426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9" name="Picture 138">
            <a:extLst>
              <a:ext uri="{FF2B5EF4-FFF2-40B4-BE49-F238E27FC236}">
                <a16:creationId xmlns:a16="http://schemas.microsoft.com/office/drawing/2014/main" id="{254889BF-939D-4AA2-886F-1053EC6206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00968" y="241674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40" name="Group 56">
            <a:extLst>
              <a:ext uri="{FF2B5EF4-FFF2-40B4-BE49-F238E27FC236}">
                <a16:creationId xmlns:a16="http://schemas.microsoft.com/office/drawing/2014/main" id="{C7E1DF22-A400-40ED-B35E-C13C8B756394}"/>
              </a:ext>
            </a:extLst>
          </p:cNvPr>
          <p:cNvGrpSpPr/>
          <p:nvPr/>
        </p:nvGrpSpPr>
        <p:grpSpPr>
          <a:xfrm>
            <a:off x="594192" y="2843780"/>
            <a:ext cx="1539560" cy="171967"/>
            <a:chOff x="7746380" y="2949426"/>
            <a:chExt cx="2188691" cy="244475"/>
          </a:xfrm>
        </p:grpSpPr>
        <p:pic>
          <p:nvPicPr>
            <p:cNvPr id="141" name="Picture 14">
              <a:extLst>
                <a:ext uri="{FF2B5EF4-FFF2-40B4-BE49-F238E27FC236}">
                  <a16:creationId xmlns:a16="http://schemas.microsoft.com/office/drawing/2014/main" id="{D0410F2E-0D06-4982-AAD1-AE85E3D0B3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2" name="Picture 15">
              <a:extLst>
                <a:ext uri="{FF2B5EF4-FFF2-40B4-BE49-F238E27FC236}">
                  <a16:creationId xmlns:a16="http://schemas.microsoft.com/office/drawing/2014/main" id="{D56E79A7-BDB0-4CEA-A875-C4CBC5A234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" name="Picture 16">
              <a:extLst>
                <a:ext uri="{FF2B5EF4-FFF2-40B4-BE49-F238E27FC236}">
                  <a16:creationId xmlns:a16="http://schemas.microsoft.com/office/drawing/2014/main" id="{3BFAA308-F083-4C12-955E-B6B85DBAB1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" name="Picture 17">
              <a:extLst>
                <a:ext uri="{FF2B5EF4-FFF2-40B4-BE49-F238E27FC236}">
                  <a16:creationId xmlns:a16="http://schemas.microsoft.com/office/drawing/2014/main" id="{EC90591E-FA15-441B-BDF9-D1EB41339C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" name="Picture 18">
              <a:extLst>
                <a:ext uri="{FF2B5EF4-FFF2-40B4-BE49-F238E27FC236}">
                  <a16:creationId xmlns:a16="http://schemas.microsoft.com/office/drawing/2014/main" id="{04C46675-9F49-47F1-B994-C39EAFB496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6" name="Picture 19">
              <a:extLst>
                <a:ext uri="{FF2B5EF4-FFF2-40B4-BE49-F238E27FC236}">
                  <a16:creationId xmlns:a16="http://schemas.microsoft.com/office/drawing/2014/main" id="{A15F0892-2953-4D9A-AE72-B821EB27F5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7" name="Picture 20">
              <a:extLst>
                <a:ext uri="{FF2B5EF4-FFF2-40B4-BE49-F238E27FC236}">
                  <a16:creationId xmlns:a16="http://schemas.microsoft.com/office/drawing/2014/main" id="{1B96AD31-C3B4-454C-9C86-DEB2E35697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8" name="Picture 21">
              <a:extLst>
                <a:ext uri="{FF2B5EF4-FFF2-40B4-BE49-F238E27FC236}">
                  <a16:creationId xmlns:a16="http://schemas.microsoft.com/office/drawing/2014/main" id="{46F91CDB-2FD8-4BAE-914B-B3B1D88033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" name="Picture 22">
              <a:extLst>
                <a:ext uri="{FF2B5EF4-FFF2-40B4-BE49-F238E27FC236}">
                  <a16:creationId xmlns:a16="http://schemas.microsoft.com/office/drawing/2014/main" id="{8BA7345D-E0BC-4EB4-95CD-4FDEC9CD86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" name="Picture 23">
              <a:extLst>
                <a:ext uri="{FF2B5EF4-FFF2-40B4-BE49-F238E27FC236}">
                  <a16:creationId xmlns:a16="http://schemas.microsoft.com/office/drawing/2014/main" id="{5260B06A-0146-4A2F-B717-8FE2503F86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51" name="Group 56">
            <a:extLst>
              <a:ext uri="{FF2B5EF4-FFF2-40B4-BE49-F238E27FC236}">
                <a16:creationId xmlns:a16="http://schemas.microsoft.com/office/drawing/2014/main" id="{25FA554E-A569-4FD2-BA41-D781584ED425}"/>
              </a:ext>
            </a:extLst>
          </p:cNvPr>
          <p:cNvGrpSpPr/>
          <p:nvPr/>
        </p:nvGrpSpPr>
        <p:grpSpPr>
          <a:xfrm>
            <a:off x="594192" y="3284642"/>
            <a:ext cx="1539560" cy="171967"/>
            <a:chOff x="7746380" y="2949426"/>
            <a:chExt cx="2188691" cy="244475"/>
          </a:xfrm>
        </p:grpSpPr>
        <p:pic>
          <p:nvPicPr>
            <p:cNvPr id="152" name="Picture 14">
              <a:extLst>
                <a:ext uri="{FF2B5EF4-FFF2-40B4-BE49-F238E27FC236}">
                  <a16:creationId xmlns:a16="http://schemas.microsoft.com/office/drawing/2014/main" id="{8BE816DF-93FA-4A9D-8AA7-36356BA560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" name="Picture 15">
              <a:extLst>
                <a:ext uri="{FF2B5EF4-FFF2-40B4-BE49-F238E27FC236}">
                  <a16:creationId xmlns:a16="http://schemas.microsoft.com/office/drawing/2014/main" id="{49114E67-444B-4E84-BE9A-B16E0D611A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4" name="Picture 16">
              <a:extLst>
                <a:ext uri="{FF2B5EF4-FFF2-40B4-BE49-F238E27FC236}">
                  <a16:creationId xmlns:a16="http://schemas.microsoft.com/office/drawing/2014/main" id="{B7996FBD-80D4-400C-AB4B-5CE41A602D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5" name="Picture 17">
              <a:extLst>
                <a:ext uri="{FF2B5EF4-FFF2-40B4-BE49-F238E27FC236}">
                  <a16:creationId xmlns:a16="http://schemas.microsoft.com/office/drawing/2014/main" id="{059EDB69-D39D-4DF9-ABC4-11328464DC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6" name="Picture 18">
              <a:extLst>
                <a:ext uri="{FF2B5EF4-FFF2-40B4-BE49-F238E27FC236}">
                  <a16:creationId xmlns:a16="http://schemas.microsoft.com/office/drawing/2014/main" id="{D57C066D-35E4-4BAB-B668-BA4C5BE1A4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7" name="Picture 19">
              <a:extLst>
                <a:ext uri="{FF2B5EF4-FFF2-40B4-BE49-F238E27FC236}">
                  <a16:creationId xmlns:a16="http://schemas.microsoft.com/office/drawing/2014/main" id="{B7971637-E55B-4295-ABD8-98E7952E69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8" name="Picture 20">
              <a:extLst>
                <a:ext uri="{FF2B5EF4-FFF2-40B4-BE49-F238E27FC236}">
                  <a16:creationId xmlns:a16="http://schemas.microsoft.com/office/drawing/2014/main" id="{D84F2D13-BBA1-4CFF-9BF2-D9D66853A4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9" name="Picture 21">
              <a:extLst>
                <a:ext uri="{FF2B5EF4-FFF2-40B4-BE49-F238E27FC236}">
                  <a16:creationId xmlns:a16="http://schemas.microsoft.com/office/drawing/2014/main" id="{67CE7AC1-9556-44B6-9366-DF8C9E2D81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0" name="Picture 22">
              <a:extLst>
                <a:ext uri="{FF2B5EF4-FFF2-40B4-BE49-F238E27FC236}">
                  <a16:creationId xmlns:a16="http://schemas.microsoft.com/office/drawing/2014/main" id="{ED71C5FE-0D4E-4C0C-97A9-AF6B5E7736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1" name="Picture 23">
              <a:extLst>
                <a:ext uri="{FF2B5EF4-FFF2-40B4-BE49-F238E27FC236}">
                  <a16:creationId xmlns:a16="http://schemas.microsoft.com/office/drawing/2014/main" id="{007FEBEA-1DAB-40E4-B855-F5BAD71B6F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62" name="Group 56">
            <a:extLst>
              <a:ext uri="{FF2B5EF4-FFF2-40B4-BE49-F238E27FC236}">
                <a16:creationId xmlns:a16="http://schemas.microsoft.com/office/drawing/2014/main" id="{2F898735-BEF4-4B6C-98BE-028462836D54}"/>
              </a:ext>
            </a:extLst>
          </p:cNvPr>
          <p:cNvGrpSpPr/>
          <p:nvPr/>
        </p:nvGrpSpPr>
        <p:grpSpPr>
          <a:xfrm>
            <a:off x="2371936" y="2843780"/>
            <a:ext cx="1539560" cy="171967"/>
            <a:chOff x="7746380" y="2949426"/>
            <a:chExt cx="2188691" cy="244475"/>
          </a:xfrm>
        </p:grpSpPr>
        <p:pic>
          <p:nvPicPr>
            <p:cNvPr id="163" name="Picture 14">
              <a:extLst>
                <a:ext uri="{FF2B5EF4-FFF2-40B4-BE49-F238E27FC236}">
                  <a16:creationId xmlns:a16="http://schemas.microsoft.com/office/drawing/2014/main" id="{7DA431BF-977A-46BD-8EE0-111B6F23B1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4" name="Picture 15">
              <a:extLst>
                <a:ext uri="{FF2B5EF4-FFF2-40B4-BE49-F238E27FC236}">
                  <a16:creationId xmlns:a16="http://schemas.microsoft.com/office/drawing/2014/main" id="{0D867B16-3450-4FA2-BFBD-F70E755732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5" name="Picture 16">
              <a:extLst>
                <a:ext uri="{FF2B5EF4-FFF2-40B4-BE49-F238E27FC236}">
                  <a16:creationId xmlns:a16="http://schemas.microsoft.com/office/drawing/2014/main" id="{D1DA86A8-6498-4679-87EC-35131967CC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6" name="Picture 17">
              <a:extLst>
                <a:ext uri="{FF2B5EF4-FFF2-40B4-BE49-F238E27FC236}">
                  <a16:creationId xmlns:a16="http://schemas.microsoft.com/office/drawing/2014/main" id="{306D6FBB-0D95-4359-A0A2-B26092C0B8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7" name="Picture 18">
              <a:extLst>
                <a:ext uri="{FF2B5EF4-FFF2-40B4-BE49-F238E27FC236}">
                  <a16:creationId xmlns:a16="http://schemas.microsoft.com/office/drawing/2014/main" id="{E285AB03-46A4-413A-849F-AAAF3C8893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8" name="Picture 19">
              <a:extLst>
                <a:ext uri="{FF2B5EF4-FFF2-40B4-BE49-F238E27FC236}">
                  <a16:creationId xmlns:a16="http://schemas.microsoft.com/office/drawing/2014/main" id="{1C6843F5-58C8-4243-A446-3B0EB3A10A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9" name="Picture 20">
              <a:extLst>
                <a:ext uri="{FF2B5EF4-FFF2-40B4-BE49-F238E27FC236}">
                  <a16:creationId xmlns:a16="http://schemas.microsoft.com/office/drawing/2014/main" id="{A10C6D9E-A6EF-41D1-938E-A556E4FBC0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0" name="Picture 21">
              <a:extLst>
                <a:ext uri="{FF2B5EF4-FFF2-40B4-BE49-F238E27FC236}">
                  <a16:creationId xmlns:a16="http://schemas.microsoft.com/office/drawing/2014/main" id="{E5DDEAF9-F480-4840-8E39-38778E846E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1" name="Picture 22">
              <a:extLst>
                <a:ext uri="{FF2B5EF4-FFF2-40B4-BE49-F238E27FC236}">
                  <a16:creationId xmlns:a16="http://schemas.microsoft.com/office/drawing/2014/main" id="{872E5F18-8518-44ED-9D74-7CBA7F3C60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2" name="Picture 23">
              <a:extLst>
                <a:ext uri="{FF2B5EF4-FFF2-40B4-BE49-F238E27FC236}">
                  <a16:creationId xmlns:a16="http://schemas.microsoft.com/office/drawing/2014/main" id="{C1527FA6-C043-4DD8-B259-7E4197424D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73" name="Group 56">
            <a:extLst>
              <a:ext uri="{FF2B5EF4-FFF2-40B4-BE49-F238E27FC236}">
                <a16:creationId xmlns:a16="http://schemas.microsoft.com/office/drawing/2014/main" id="{17A2953F-C9A0-44C1-9064-12C71C948A95}"/>
              </a:ext>
            </a:extLst>
          </p:cNvPr>
          <p:cNvGrpSpPr/>
          <p:nvPr/>
        </p:nvGrpSpPr>
        <p:grpSpPr>
          <a:xfrm>
            <a:off x="2371936" y="3284642"/>
            <a:ext cx="1539560" cy="171967"/>
            <a:chOff x="7746380" y="2949426"/>
            <a:chExt cx="2188691" cy="244475"/>
          </a:xfrm>
        </p:grpSpPr>
        <p:pic>
          <p:nvPicPr>
            <p:cNvPr id="174" name="Picture 14">
              <a:extLst>
                <a:ext uri="{FF2B5EF4-FFF2-40B4-BE49-F238E27FC236}">
                  <a16:creationId xmlns:a16="http://schemas.microsoft.com/office/drawing/2014/main" id="{906C0208-79BF-473F-B6A3-7CF574D612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5" name="Picture 15">
              <a:extLst>
                <a:ext uri="{FF2B5EF4-FFF2-40B4-BE49-F238E27FC236}">
                  <a16:creationId xmlns:a16="http://schemas.microsoft.com/office/drawing/2014/main" id="{C03E571E-86EA-4CB0-A30A-C4348B84A0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6" name="Picture 16">
              <a:extLst>
                <a:ext uri="{FF2B5EF4-FFF2-40B4-BE49-F238E27FC236}">
                  <a16:creationId xmlns:a16="http://schemas.microsoft.com/office/drawing/2014/main" id="{4297E724-C7A5-4AB4-B88A-9D4A738824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7" name="Picture 17">
              <a:extLst>
                <a:ext uri="{FF2B5EF4-FFF2-40B4-BE49-F238E27FC236}">
                  <a16:creationId xmlns:a16="http://schemas.microsoft.com/office/drawing/2014/main" id="{B4CBB60F-1C77-4FC4-B2B2-4C4F2A438B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8" name="Picture 18">
              <a:extLst>
                <a:ext uri="{FF2B5EF4-FFF2-40B4-BE49-F238E27FC236}">
                  <a16:creationId xmlns:a16="http://schemas.microsoft.com/office/drawing/2014/main" id="{C3032A17-326F-4C2D-A27D-315C5F292F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9" name="Picture 19">
              <a:extLst>
                <a:ext uri="{FF2B5EF4-FFF2-40B4-BE49-F238E27FC236}">
                  <a16:creationId xmlns:a16="http://schemas.microsoft.com/office/drawing/2014/main" id="{8C7F00D9-C3EF-4FED-86FB-4D0BDD8406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0" name="Picture 20">
              <a:extLst>
                <a:ext uri="{FF2B5EF4-FFF2-40B4-BE49-F238E27FC236}">
                  <a16:creationId xmlns:a16="http://schemas.microsoft.com/office/drawing/2014/main" id="{502BA16A-71E2-4E20-A777-F833007CC3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1" name="Picture 21">
              <a:extLst>
                <a:ext uri="{FF2B5EF4-FFF2-40B4-BE49-F238E27FC236}">
                  <a16:creationId xmlns:a16="http://schemas.microsoft.com/office/drawing/2014/main" id="{6165C474-B1F9-4563-8AD9-5E4DD299DE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2" name="Picture 22">
              <a:extLst>
                <a:ext uri="{FF2B5EF4-FFF2-40B4-BE49-F238E27FC236}">
                  <a16:creationId xmlns:a16="http://schemas.microsoft.com/office/drawing/2014/main" id="{A38BDDDC-9641-4F81-8C3D-DA03C54E3F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3" name="Picture 23">
              <a:extLst>
                <a:ext uri="{FF2B5EF4-FFF2-40B4-BE49-F238E27FC236}">
                  <a16:creationId xmlns:a16="http://schemas.microsoft.com/office/drawing/2014/main" id="{D26E790C-1F75-41AA-9F89-260CD78E64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4" name="Group 56">
            <a:extLst>
              <a:ext uri="{FF2B5EF4-FFF2-40B4-BE49-F238E27FC236}">
                <a16:creationId xmlns:a16="http://schemas.microsoft.com/office/drawing/2014/main" id="{9C522178-EC5D-4227-BE9D-07AFDB9E7FEA}"/>
              </a:ext>
            </a:extLst>
          </p:cNvPr>
          <p:cNvGrpSpPr/>
          <p:nvPr/>
        </p:nvGrpSpPr>
        <p:grpSpPr>
          <a:xfrm>
            <a:off x="4152505" y="2842639"/>
            <a:ext cx="1539560" cy="171967"/>
            <a:chOff x="7746380" y="2949426"/>
            <a:chExt cx="2188691" cy="244475"/>
          </a:xfrm>
        </p:grpSpPr>
        <p:pic>
          <p:nvPicPr>
            <p:cNvPr id="185" name="Picture 14">
              <a:extLst>
                <a:ext uri="{FF2B5EF4-FFF2-40B4-BE49-F238E27FC236}">
                  <a16:creationId xmlns:a16="http://schemas.microsoft.com/office/drawing/2014/main" id="{96537213-CFB4-4DBC-A359-77BED6FFF8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6" name="Picture 15">
              <a:extLst>
                <a:ext uri="{FF2B5EF4-FFF2-40B4-BE49-F238E27FC236}">
                  <a16:creationId xmlns:a16="http://schemas.microsoft.com/office/drawing/2014/main" id="{A7358DC8-C466-4E33-AB6F-61F81ED1D3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" name="Picture 16">
              <a:extLst>
                <a:ext uri="{FF2B5EF4-FFF2-40B4-BE49-F238E27FC236}">
                  <a16:creationId xmlns:a16="http://schemas.microsoft.com/office/drawing/2014/main" id="{9BB0A42C-9BD4-4DE7-814C-2F481DEA7D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" name="Picture 17">
              <a:extLst>
                <a:ext uri="{FF2B5EF4-FFF2-40B4-BE49-F238E27FC236}">
                  <a16:creationId xmlns:a16="http://schemas.microsoft.com/office/drawing/2014/main" id="{434F1359-8797-488C-99EF-525C15FCCD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" name="Picture 18">
              <a:extLst>
                <a:ext uri="{FF2B5EF4-FFF2-40B4-BE49-F238E27FC236}">
                  <a16:creationId xmlns:a16="http://schemas.microsoft.com/office/drawing/2014/main" id="{7FD70D92-0DC1-403C-AC81-97DB47A57D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" name="Picture 19">
              <a:extLst>
                <a:ext uri="{FF2B5EF4-FFF2-40B4-BE49-F238E27FC236}">
                  <a16:creationId xmlns:a16="http://schemas.microsoft.com/office/drawing/2014/main" id="{D8F1D24F-D57F-4095-9A24-5B0FE1D07D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" name="Picture 20">
              <a:extLst>
                <a:ext uri="{FF2B5EF4-FFF2-40B4-BE49-F238E27FC236}">
                  <a16:creationId xmlns:a16="http://schemas.microsoft.com/office/drawing/2014/main" id="{A12738A9-D809-4472-A042-BCAEB2ECD4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" name="Picture 21">
              <a:extLst>
                <a:ext uri="{FF2B5EF4-FFF2-40B4-BE49-F238E27FC236}">
                  <a16:creationId xmlns:a16="http://schemas.microsoft.com/office/drawing/2014/main" id="{31D36AE6-71EB-4D20-A669-6E84337EC3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" name="Picture 22">
              <a:extLst>
                <a:ext uri="{FF2B5EF4-FFF2-40B4-BE49-F238E27FC236}">
                  <a16:creationId xmlns:a16="http://schemas.microsoft.com/office/drawing/2014/main" id="{60798103-33F5-4B76-BF9D-3693FCCFDB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" name="Picture 23">
              <a:extLst>
                <a:ext uri="{FF2B5EF4-FFF2-40B4-BE49-F238E27FC236}">
                  <a16:creationId xmlns:a16="http://schemas.microsoft.com/office/drawing/2014/main" id="{EB1F56E7-CBF2-4871-984C-6D337163D4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5" name="Group 56">
            <a:extLst>
              <a:ext uri="{FF2B5EF4-FFF2-40B4-BE49-F238E27FC236}">
                <a16:creationId xmlns:a16="http://schemas.microsoft.com/office/drawing/2014/main" id="{08103B05-7689-4E00-B9F0-2DCEA3709E84}"/>
              </a:ext>
            </a:extLst>
          </p:cNvPr>
          <p:cNvGrpSpPr/>
          <p:nvPr/>
        </p:nvGrpSpPr>
        <p:grpSpPr>
          <a:xfrm>
            <a:off x="4152505" y="3283501"/>
            <a:ext cx="1539560" cy="171967"/>
            <a:chOff x="7746380" y="2949426"/>
            <a:chExt cx="2188691" cy="244475"/>
          </a:xfrm>
        </p:grpSpPr>
        <p:pic>
          <p:nvPicPr>
            <p:cNvPr id="196" name="Picture 14">
              <a:extLst>
                <a:ext uri="{FF2B5EF4-FFF2-40B4-BE49-F238E27FC236}">
                  <a16:creationId xmlns:a16="http://schemas.microsoft.com/office/drawing/2014/main" id="{AA392E7C-2881-4A45-B108-9100FC97E0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" name="Picture 15">
              <a:extLst>
                <a:ext uri="{FF2B5EF4-FFF2-40B4-BE49-F238E27FC236}">
                  <a16:creationId xmlns:a16="http://schemas.microsoft.com/office/drawing/2014/main" id="{63124997-CAF0-4C1E-94D1-9A36992596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" name="Picture 16">
              <a:extLst>
                <a:ext uri="{FF2B5EF4-FFF2-40B4-BE49-F238E27FC236}">
                  <a16:creationId xmlns:a16="http://schemas.microsoft.com/office/drawing/2014/main" id="{7BC1C1A8-E4CE-4C06-BD01-F3A0F17546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" name="Picture 17">
              <a:extLst>
                <a:ext uri="{FF2B5EF4-FFF2-40B4-BE49-F238E27FC236}">
                  <a16:creationId xmlns:a16="http://schemas.microsoft.com/office/drawing/2014/main" id="{8CD10E73-31C4-4D95-8021-B276D67618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" name="Picture 18">
              <a:extLst>
                <a:ext uri="{FF2B5EF4-FFF2-40B4-BE49-F238E27FC236}">
                  <a16:creationId xmlns:a16="http://schemas.microsoft.com/office/drawing/2014/main" id="{5646B037-C9E2-4CED-8BB0-1B6E36FC98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" name="Picture 19">
              <a:extLst>
                <a:ext uri="{FF2B5EF4-FFF2-40B4-BE49-F238E27FC236}">
                  <a16:creationId xmlns:a16="http://schemas.microsoft.com/office/drawing/2014/main" id="{DA9B22F2-7586-4D4D-BD75-B116C25B02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" name="Picture 20">
              <a:extLst>
                <a:ext uri="{FF2B5EF4-FFF2-40B4-BE49-F238E27FC236}">
                  <a16:creationId xmlns:a16="http://schemas.microsoft.com/office/drawing/2014/main" id="{8D198EF3-53EB-47CE-BCCF-F0DB46E216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" name="Picture 21">
              <a:extLst>
                <a:ext uri="{FF2B5EF4-FFF2-40B4-BE49-F238E27FC236}">
                  <a16:creationId xmlns:a16="http://schemas.microsoft.com/office/drawing/2014/main" id="{3DAB0882-19E4-46C6-9CE1-A71B221377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" name="Picture 22">
              <a:extLst>
                <a:ext uri="{FF2B5EF4-FFF2-40B4-BE49-F238E27FC236}">
                  <a16:creationId xmlns:a16="http://schemas.microsoft.com/office/drawing/2014/main" id="{39927581-26C1-444D-81B2-8263EE4C47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5" name="Picture 23">
              <a:extLst>
                <a:ext uri="{FF2B5EF4-FFF2-40B4-BE49-F238E27FC236}">
                  <a16:creationId xmlns:a16="http://schemas.microsoft.com/office/drawing/2014/main" id="{A7959A98-E684-4CBF-8A9C-E71BCCBE37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206" name="Rectangle 205">
            <a:extLst>
              <a:ext uri="{FF2B5EF4-FFF2-40B4-BE49-F238E27FC236}">
                <a16:creationId xmlns:a16="http://schemas.microsoft.com/office/drawing/2014/main" id="{5A192E1D-CBFF-41D5-BA67-D94AAE61F735}"/>
              </a:ext>
            </a:extLst>
          </p:cNvPr>
          <p:cNvSpPr/>
          <p:nvPr/>
        </p:nvSpPr>
        <p:spPr>
          <a:xfrm>
            <a:off x="4473677" y="1371996"/>
            <a:ext cx="466261" cy="446045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207" name="Rectangle 206">
            <a:extLst>
              <a:ext uri="{FF2B5EF4-FFF2-40B4-BE49-F238E27FC236}">
                <a16:creationId xmlns:a16="http://schemas.microsoft.com/office/drawing/2014/main" id="{ED1D25A1-4295-4F3D-9383-04ED45B72FBF}"/>
              </a:ext>
            </a:extLst>
          </p:cNvPr>
          <p:cNvSpPr/>
          <p:nvPr/>
        </p:nvSpPr>
        <p:spPr>
          <a:xfrm>
            <a:off x="4921930" y="2263327"/>
            <a:ext cx="895670" cy="455739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208" name="Rectangle 207">
            <a:extLst>
              <a:ext uri="{FF2B5EF4-FFF2-40B4-BE49-F238E27FC236}">
                <a16:creationId xmlns:a16="http://schemas.microsoft.com/office/drawing/2014/main" id="{11DA5C21-A023-4476-A112-928741118C08}"/>
              </a:ext>
            </a:extLst>
          </p:cNvPr>
          <p:cNvSpPr/>
          <p:nvPr/>
        </p:nvSpPr>
        <p:spPr>
          <a:xfrm>
            <a:off x="4034872" y="206554"/>
            <a:ext cx="466261" cy="306307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209" name="Rectangle 208">
            <a:extLst>
              <a:ext uri="{FF2B5EF4-FFF2-40B4-BE49-F238E27FC236}">
                <a16:creationId xmlns:a16="http://schemas.microsoft.com/office/drawing/2014/main" id="{390C20FE-0F32-4FD8-81DA-5430533BC4A0}"/>
              </a:ext>
            </a:extLst>
          </p:cNvPr>
          <p:cNvSpPr/>
          <p:nvPr/>
        </p:nvSpPr>
        <p:spPr>
          <a:xfrm>
            <a:off x="495677" y="2253160"/>
            <a:ext cx="1743232" cy="455739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18770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37 -0.00023 L 0.00052 -0.00023 " pathEditMode="relative" rAng="0" ptsTypes="AA">
                                      <p:cBhvr>
                                        <p:cTn id="66" dur="1000" spd="-100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0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0.00023 L -0.04726 -0.00023 " pathEditMode="relative" rAng="0" ptsTypes="AA">
                                      <p:cBhvr>
                                        <p:cTn id="68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7" y="0"/>
                                    </p:animMotion>
                                  </p:childTnLst>
                                </p:cTn>
                              </p:par>
                              <p:par>
                                <p:cTn id="6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3.33333E-6 L -0.072 -3.33333E-6 " pathEditMode="relative" rAng="0" ptsTypes="AA">
                                      <p:cBhvr>
                                        <p:cTn id="70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94" y="0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 -4.81481E-6 L -0.09661 -4.81481E-6 " pathEditMode="relative" rAng="0" ptsTypes="AA">
                                      <p:cBhvr>
                                        <p:cTn id="72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66" y="0"/>
                                    </p:animMotion>
                                  </p:childTnLst>
                                </p:cTn>
                              </p:par>
                              <p:par>
                                <p:cTn id="7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34 -0.00023 L -0.12109 -0.00023 " pathEditMode="relative" rAng="0" ptsTypes="AA">
                                      <p:cBhvr>
                                        <p:cTn id="74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937" y="0"/>
                                    </p:animMotion>
                                  </p:childTnLst>
                                </p:cTn>
                              </p:par>
                              <p:par>
                                <p:cTn id="7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-4.81481E-6 L -0.1444 -4.81481E-6 " pathEditMode="relative" rAng="0" ptsTypes="AA">
                                      <p:cBhvr>
                                        <p:cTn id="76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187" y="0"/>
                                    </p:animMotion>
                                  </p:childTnLst>
                                </p:cTn>
                              </p:par>
                              <p:par>
                                <p:cTn id="7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95 -0.00023 L -0.1694 -0.00023 " pathEditMode="relative" rAng="0" ptsTypes="AA">
                                      <p:cBhvr>
                                        <p:cTn id="78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72" y="0"/>
                                    </p:animMotion>
                                  </p:childTnLst>
                                </p:cTn>
                              </p:par>
                              <p:par>
                                <p:cTn id="7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-0.00046 L -0.19232 -0.00046 " pathEditMode="relative" rAng="0" ptsTypes="AA">
                                      <p:cBhvr>
                                        <p:cTn id="80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83" y="0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5 -0.00046 L -0.21667 -0.00046 " pathEditMode="relative" rAng="0" ptsTypes="AA">
                                      <p:cBhvr>
                                        <p:cTn id="82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78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1000"/>
                            </p:stCondLst>
                            <p:childTnLst>
                              <p:par>
                                <p:cTn id="84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1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2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>
                            <p:stCondLst>
                              <p:cond delay="500"/>
                            </p:stCondLst>
                            <p:childTnLst>
                              <p:par>
                                <p:cTn id="1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7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6" grpId="0" animBg="1"/>
      <p:bldP spid="206" grpId="1" animBg="1"/>
      <p:bldP spid="207" grpId="0" animBg="1"/>
      <p:bldP spid="207" grpId="1" animBg="1"/>
      <p:bldP spid="208" grpId="0" animBg="1"/>
      <p:bldP spid="208" grpId="1" animBg="1"/>
      <p:bldP spid="209" grpId="0" animBg="1"/>
      <p:bldP spid="209" grpId="1" animBg="1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76" name="Group 75">
            <a:extLst>
              <a:ext uri="{FF2B5EF4-FFF2-40B4-BE49-F238E27FC236}">
                <a16:creationId xmlns:a16="http://schemas.microsoft.com/office/drawing/2014/main" id="{639AF1AB-FDB8-4C71-B652-978FF351F7C7}"/>
              </a:ext>
            </a:extLst>
          </p:cNvPr>
          <p:cNvGrpSpPr/>
          <p:nvPr/>
        </p:nvGrpSpPr>
        <p:grpSpPr>
          <a:xfrm>
            <a:off x="251199" y="312491"/>
            <a:ext cx="3008510" cy="817087"/>
            <a:chOff x="255525" y="372323"/>
            <a:chExt cx="2191602" cy="1134018"/>
          </a:xfrm>
        </p:grpSpPr>
        <p:sp>
          <p:nvSpPr>
            <p:cNvPr id="77" name="Rectangle: Rounded Corners 76">
              <a:extLst>
                <a:ext uri="{FF2B5EF4-FFF2-40B4-BE49-F238E27FC236}">
                  <a16:creationId xmlns:a16="http://schemas.microsoft.com/office/drawing/2014/main" id="{9B84D7BE-5C7A-4E0D-A46D-43694914F631}"/>
                </a:ext>
              </a:extLst>
            </p:cNvPr>
            <p:cNvSpPr/>
            <p:nvPr/>
          </p:nvSpPr>
          <p:spPr>
            <a:xfrm>
              <a:off x="255525" y="372323"/>
              <a:ext cx="21916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6FC5FF5F-6D48-43EF-B461-9F40FCC68589}"/>
                </a:ext>
              </a:extLst>
            </p:cNvPr>
            <p:cNvSpPr txBox="1"/>
            <p:nvPr/>
          </p:nvSpPr>
          <p:spPr>
            <a:xfrm>
              <a:off x="308455" y="485388"/>
              <a:ext cx="126255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 x 35 = </a:t>
              </a:r>
            </a:p>
          </p:txBody>
        </p:sp>
      </p:grpSp>
      <p:sp>
        <p:nvSpPr>
          <p:cNvPr id="79" name="Rectangle 78">
            <a:extLst>
              <a:ext uri="{FF2B5EF4-FFF2-40B4-BE49-F238E27FC236}">
                <a16:creationId xmlns:a16="http://schemas.microsoft.com/office/drawing/2014/main" id="{2A46526F-9C0A-4A38-BD30-E6F0116392EB}"/>
              </a:ext>
            </a:extLst>
          </p:cNvPr>
          <p:cNvSpPr/>
          <p:nvPr/>
        </p:nvSpPr>
        <p:spPr>
          <a:xfrm>
            <a:off x="1978849" y="421115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E51AEFE3-EC52-4D96-B200-3149D862EB50}"/>
              </a:ext>
            </a:extLst>
          </p:cNvPr>
          <p:cNvSpPr txBox="1"/>
          <p:nvPr/>
        </p:nvSpPr>
        <p:spPr>
          <a:xfrm>
            <a:off x="2046844" y="410071"/>
            <a:ext cx="10162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7 0</a:t>
            </a:r>
          </a:p>
        </p:txBody>
      </p:sp>
      <p:grpSp>
        <p:nvGrpSpPr>
          <p:cNvPr id="81" name="Group 80">
            <a:extLst>
              <a:ext uri="{FF2B5EF4-FFF2-40B4-BE49-F238E27FC236}">
                <a16:creationId xmlns:a16="http://schemas.microsoft.com/office/drawing/2014/main" id="{B1E360CB-018A-4E7A-9F69-B1EA0E33B56D}"/>
              </a:ext>
            </a:extLst>
          </p:cNvPr>
          <p:cNvGrpSpPr/>
          <p:nvPr/>
        </p:nvGrpSpPr>
        <p:grpSpPr>
          <a:xfrm>
            <a:off x="3582669" y="435283"/>
            <a:ext cx="1861800" cy="1405123"/>
            <a:chOff x="2248666" y="1937292"/>
            <a:chExt cx="1861800" cy="1405123"/>
          </a:xfrm>
        </p:grpSpPr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92440982-54F2-46AC-952A-75D314DEA525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3 5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A4474BD-6D9C-4FA7-8AF9-580739FD37A3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3A7F84D6-9FAE-45E6-829B-402E16BB6EAC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279D7605-9256-458A-80E6-557AE68ED43A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9AB96CD4-B720-402A-9F1D-593F118EF89D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7" name="TextBox 86">
            <a:extLst>
              <a:ext uri="{FF2B5EF4-FFF2-40B4-BE49-F238E27FC236}">
                <a16:creationId xmlns:a16="http://schemas.microsoft.com/office/drawing/2014/main" id="{E23B79BE-2E64-40D4-84A2-A9746DF91E07}"/>
              </a:ext>
            </a:extLst>
          </p:cNvPr>
          <p:cNvSpPr txBox="1"/>
          <p:nvPr/>
        </p:nvSpPr>
        <p:spPr>
          <a:xfrm>
            <a:off x="4477784" y="1326859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AEAC5EB2-C428-40AB-BEB1-8AF41E322855}"/>
              </a:ext>
            </a:extLst>
          </p:cNvPr>
          <p:cNvSpPr txBox="1"/>
          <p:nvPr/>
        </p:nvSpPr>
        <p:spPr>
          <a:xfrm>
            <a:off x="4071594" y="173064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376E93C7-1823-48AC-A73F-031FD837461D}"/>
              </a:ext>
            </a:extLst>
          </p:cNvPr>
          <p:cNvSpPr txBox="1"/>
          <p:nvPr/>
        </p:nvSpPr>
        <p:spPr>
          <a:xfrm>
            <a:off x="4032311" y="1326860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grpSp>
        <p:nvGrpSpPr>
          <p:cNvPr id="90" name="Group 56">
            <a:extLst>
              <a:ext uri="{FF2B5EF4-FFF2-40B4-BE49-F238E27FC236}">
                <a16:creationId xmlns:a16="http://schemas.microsoft.com/office/drawing/2014/main" id="{7D630783-29F2-4495-A945-6A28E67C8B4E}"/>
              </a:ext>
            </a:extLst>
          </p:cNvPr>
          <p:cNvGrpSpPr/>
          <p:nvPr/>
        </p:nvGrpSpPr>
        <p:grpSpPr>
          <a:xfrm>
            <a:off x="618752" y="2415649"/>
            <a:ext cx="1539560" cy="171967"/>
            <a:chOff x="7746380" y="2949426"/>
            <a:chExt cx="2188691" cy="244475"/>
          </a:xfrm>
        </p:grpSpPr>
        <p:pic>
          <p:nvPicPr>
            <p:cNvPr id="91" name="Picture 14">
              <a:extLst>
                <a:ext uri="{FF2B5EF4-FFF2-40B4-BE49-F238E27FC236}">
                  <a16:creationId xmlns:a16="http://schemas.microsoft.com/office/drawing/2014/main" id="{11B38299-A711-4626-B244-972CA10D6B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" name="Picture 15">
              <a:extLst>
                <a:ext uri="{FF2B5EF4-FFF2-40B4-BE49-F238E27FC236}">
                  <a16:creationId xmlns:a16="http://schemas.microsoft.com/office/drawing/2014/main" id="{8F0790B6-8E1F-415A-A4E1-E38DE2C533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" name="Picture 16">
              <a:extLst>
                <a:ext uri="{FF2B5EF4-FFF2-40B4-BE49-F238E27FC236}">
                  <a16:creationId xmlns:a16="http://schemas.microsoft.com/office/drawing/2014/main" id="{4DEF4347-7E02-4DF8-82D3-10E96C2FFE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" name="Picture 17">
              <a:extLst>
                <a:ext uri="{FF2B5EF4-FFF2-40B4-BE49-F238E27FC236}">
                  <a16:creationId xmlns:a16="http://schemas.microsoft.com/office/drawing/2014/main" id="{4E8A1406-CF69-4ECA-8A7D-5002353AE8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" name="Picture 18">
              <a:extLst>
                <a:ext uri="{FF2B5EF4-FFF2-40B4-BE49-F238E27FC236}">
                  <a16:creationId xmlns:a16="http://schemas.microsoft.com/office/drawing/2014/main" id="{7124F4E0-4F16-4689-9170-2C6D01DE3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" name="Picture 19">
              <a:extLst>
                <a:ext uri="{FF2B5EF4-FFF2-40B4-BE49-F238E27FC236}">
                  <a16:creationId xmlns:a16="http://schemas.microsoft.com/office/drawing/2014/main" id="{6AADC956-B4C1-4C06-8A11-47ECA78A1F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" name="Picture 20">
              <a:extLst>
                <a:ext uri="{FF2B5EF4-FFF2-40B4-BE49-F238E27FC236}">
                  <a16:creationId xmlns:a16="http://schemas.microsoft.com/office/drawing/2014/main" id="{942E5485-207F-47D7-BA6C-3D70F81F98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" name="Picture 21">
              <a:extLst>
                <a:ext uri="{FF2B5EF4-FFF2-40B4-BE49-F238E27FC236}">
                  <a16:creationId xmlns:a16="http://schemas.microsoft.com/office/drawing/2014/main" id="{B09E6536-704B-4AB0-9FD0-A963100D53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" name="Picture 22">
              <a:extLst>
                <a:ext uri="{FF2B5EF4-FFF2-40B4-BE49-F238E27FC236}">
                  <a16:creationId xmlns:a16="http://schemas.microsoft.com/office/drawing/2014/main" id="{8C0D0BF4-6ECE-4209-ABA0-34DF281F75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" name="Picture 23">
              <a:extLst>
                <a:ext uri="{FF2B5EF4-FFF2-40B4-BE49-F238E27FC236}">
                  <a16:creationId xmlns:a16="http://schemas.microsoft.com/office/drawing/2014/main" id="{4EB4E643-5F07-49E2-B781-D73FB999F3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124" name="Picture 123">
            <a:extLst>
              <a:ext uri="{FF2B5EF4-FFF2-40B4-BE49-F238E27FC236}">
                <a16:creationId xmlns:a16="http://schemas.microsoft.com/office/drawing/2014/main" id="{3564F881-41BC-4B90-959B-56180E2D1B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58494" y="241161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5" name="Picture 124">
            <a:extLst>
              <a:ext uri="{FF2B5EF4-FFF2-40B4-BE49-F238E27FC236}">
                <a16:creationId xmlns:a16="http://schemas.microsoft.com/office/drawing/2014/main" id="{4813D6EF-D415-436F-B97E-D71410A912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498430" y="240987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6" name="Picture 125">
            <a:extLst>
              <a:ext uri="{FF2B5EF4-FFF2-40B4-BE49-F238E27FC236}">
                <a16:creationId xmlns:a16="http://schemas.microsoft.com/office/drawing/2014/main" id="{E452418A-C3E2-43B9-9B08-A57D67A864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944829" y="240987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7" name="Picture 126">
            <a:extLst>
              <a:ext uri="{FF2B5EF4-FFF2-40B4-BE49-F238E27FC236}">
                <a16:creationId xmlns:a16="http://schemas.microsoft.com/office/drawing/2014/main" id="{FA678E23-1DFB-4A5F-B673-D4F337C975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399306" y="241161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8" name="Picture 127">
            <a:extLst>
              <a:ext uri="{FF2B5EF4-FFF2-40B4-BE49-F238E27FC236}">
                <a16:creationId xmlns:a16="http://schemas.microsoft.com/office/drawing/2014/main" id="{87367BEE-FF59-408F-A111-6705FD08DC0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842251" y="240986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9" name="Picture 128">
            <a:extLst>
              <a:ext uri="{FF2B5EF4-FFF2-40B4-BE49-F238E27FC236}">
                <a16:creationId xmlns:a16="http://schemas.microsoft.com/office/drawing/2014/main" id="{0F0BF3C1-6842-4552-853D-2167B0A6BD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284265" y="241161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0" name="Picture 129">
            <a:extLst>
              <a:ext uri="{FF2B5EF4-FFF2-40B4-BE49-F238E27FC236}">
                <a16:creationId xmlns:a16="http://schemas.microsoft.com/office/drawing/2014/main" id="{8D88C74B-17B9-493B-A7EA-8907515B14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28221" y="241176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1" name="Picture 130">
            <a:extLst>
              <a:ext uri="{FF2B5EF4-FFF2-40B4-BE49-F238E27FC236}">
                <a16:creationId xmlns:a16="http://schemas.microsoft.com/office/drawing/2014/main" id="{E565DD69-9716-4DB2-8AEF-59438419BFC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22166" y="240987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2" name="Picture 131">
            <a:extLst>
              <a:ext uri="{FF2B5EF4-FFF2-40B4-BE49-F238E27FC236}">
                <a16:creationId xmlns:a16="http://schemas.microsoft.com/office/drawing/2014/main" id="{F44DCC34-23BB-4667-9961-EE16040C23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77065" y="241029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3" name="Picture 132">
            <a:extLst>
              <a:ext uri="{FF2B5EF4-FFF2-40B4-BE49-F238E27FC236}">
                <a16:creationId xmlns:a16="http://schemas.microsoft.com/office/drawing/2014/main" id="{DDDAA22B-682C-4F7B-AD29-35CF70F1AF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737011" y="241060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34" name="Group 56">
            <a:extLst>
              <a:ext uri="{FF2B5EF4-FFF2-40B4-BE49-F238E27FC236}">
                <a16:creationId xmlns:a16="http://schemas.microsoft.com/office/drawing/2014/main" id="{7DF161AC-8A46-4DC5-BF5D-32144AB8297B}"/>
              </a:ext>
            </a:extLst>
          </p:cNvPr>
          <p:cNvGrpSpPr/>
          <p:nvPr/>
        </p:nvGrpSpPr>
        <p:grpSpPr>
          <a:xfrm>
            <a:off x="618752" y="2867587"/>
            <a:ext cx="1539560" cy="171967"/>
            <a:chOff x="7746380" y="2949426"/>
            <a:chExt cx="2188691" cy="244475"/>
          </a:xfrm>
        </p:grpSpPr>
        <p:pic>
          <p:nvPicPr>
            <p:cNvPr id="135" name="Picture 14">
              <a:extLst>
                <a:ext uri="{FF2B5EF4-FFF2-40B4-BE49-F238E27FC236}">
                  <a16:creationId xmlns:a16="http://schemas.microsoft.com/office/drawing/2014/main" id="{7E28D9DE-D534-4EFD-A96A-B192327395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6" name="Picture 15">
              <a:extLst>
                <a:ext uri="{FF2B5EF4-FFF2-40B4-BE49-F238E27FC236}">
                  <a16:creationId xmlns:a16="http://schemas.microsoft.com/office/drawing/2014/main" id="{90579396-EFF5-4063-A215-7824052842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7" name="Picture 16">
              <a:extLst>
                <a:ext uri="{FF2B5EF4-FFF2-40B4-BE49-F238E27FC236}">
                  <a16:creationId xmlns:a16="http://schemas.microsoft.com/office/drawing/2014/main" id="{AC9324AD-7BB7-4AB0-8938-E9AB10BF04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" name="Picture 17">
              <a:extLst>
                <a:ext uri="{FF2B5EF4-FFF2-40B4-BE49-F238E27FC236}">
                  <a16:creationId xmlns:a16="http://schemas.microsoft.com/office/drawing/2014/main" id="{65C79D19-E43D-4271-AEE6-B576D23805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9" name="Picture 18">
              <a:extLst>
                <a:ext uri="{FF2B5EF4-FFF2-40B4-BE49-F238E27FC236}">
                  <a16:creationId xmlns:a16="http://schemas.microsoft.com/office/drawing/2014/main" id="{3AC9BFE5-DAC6-4F5C-A9DD-0935021057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" name="Picture 19">
              <a:extLst>
                <a:ext uri="{FF2B5EF4-FFF2-40B4-BE49-F238E27FC236}">
                  <a16:creationId xmlns:a16="http://schemas.microsoft.com/office/drawing/2014/main" id="{68814B31-D735-40BA-BE23-5791D6647F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1" name="Picture 20">
              <a:extLst>
                <a:ext uri="{FF2B5EF4-FFF2-40B4-BE49-F238E27FC236}">
                  <a16:creationId xmlns:a16="http://schemas.microsoft.com/office/drawing/2014/main" id="{719680A9-217D-45EC-B429-9DBAF2D9CA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2" name="Picture 21">
              <a:extLst>
                <a:ext uri="{FF2B5EF4-FFF2-40B4-BE49-F238E27FC236}">
                  <a16:creationId xmlns:a16="http://schemas.microsoft.com/office/drawing/2014/main" id="{05441301-685B-4A2D-A2F7-2711F1811F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" name="Picture 22">
              <a:extLst>
                <a:ext uri="{FF2B5EF4-FFF2-40B4-BE49-F238E27FC236}">
                  <a16:creationId xmlns:a16="http://schemas.microsoft.com/office/drawing/2014/main" id="{C600CE39-7048-4949-8195-EADA7A2E84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" name="Picture 23">
              <a:extLst>
                <a:ext uri="{FF2B5EF4-FFF2-40B4-BE49-F238E27FC236}">
                  <a16:creationId xmlns:a16="http://schemas.microsoft.com/office/drawing/2014/main" id="{EA0F1A85-D3F0-4538-9C23-8B57FE611B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5" name="Group 56">
            <a:extLst>
              <a:ext uri="{FF2B5EF4-FFF2-40B4-BE49-F238E27FC236}">
                <a16:creationId xmlns:a16="http://schemas.microsoft.com/office/drawing/2014/main" id="{8811BAD2-6398-4DAF-AA36-9B67DA21FED2}"/>
              </a:ext>
            </a:extLst>
          </p:cNvPr>
          <p:cNvGrpSpPr/>
          <p:nvPr/>
        </p:nvGrpSpPr>
        <p:grpSpPr>
          <a:xfrm>
            <a:off x="618752" y="3308449"/>
            <a:ext cx="1539560" cy="171967"/>
            <a:chOff x="7746380" y="2949426"/>
            <a:chExt cx="2188691" cy="244475"/>
          </a:xfrm>
        </p:grpSpPr>
        <p:pic>
          <p:nvPicPr>
            <p:cNvPr id="146" name="Picture 14">
              <a:extLst>
                <a:ext uri="{FF2B5EF4-FFF2-40B4-BE49-F238E27FC236}">
                  <a16:creationId xmlns:a16="http://schemas.microsoft.com/office/drawing/2014/main" id="{5D62EA65-E950-4FC0-A510-2C610BAD9C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7" name="Picture 15">
              <a:extLst>
                <a:ext uri="{FF2B5EF4-FFF2-40B4-BE49-F238E27FC236}">
                  <a16:creationId xmlns:a16="http://schemas.microsoft.com/office/drawing/2014/main" id="{9C5F8F78-B3BC-419A-8170-099C23C172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8" name="Picture 16">
              <a:extLst>
                <a:ext uri="{FF2B5EF4-FFF2-40B4-BE49-F238E27FC236}">
                  <a16:creationId xmlns:a16="http://schemas.microsoft.com/office/drawing/2014/main" id="{1029ECAE-DBCD-44A6-A0B6-097A52F02C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" name="Picture 17">
              <a:extLst>
                <a:ext uri="{FF2B5EF4-FFF2-40B4-BE49-F238E27FC236}">
                  <a16:creationId xmlns:a16="http://schemas.microsoft.com/office/drawing/2014/main" id="{2D18147D-FE0B-4DBB-878B-99614E5C79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" name="Picture 18">
              <a:extLst>
                <a:ext uri="{FF2B5EF4-FFF2-40B4-BE49-F238E27FC236}">
                  <a16:creationId xmlns:a16="http://schemas.microsoft.com/office/drawing/2014/main" id="{8E79278F-4BFE-42C6-91DD-1D341B3B0F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" name="Picture 19">
              <a:extLst>
                <a:ext uri="{FF2B5EF4-FFF2-40B4-BE49-F238E27FC236}">
                  <a16:creationId xmlns:a16="http://schemas.microsoft.com/office/drawing/2014/main" id="{F9C3ACBD-EB1B-461E-B601-1194FD71F0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2" name="Picture 20">
              <a:extLst>
                <a:ext uri="{FF2B5EF4-FFF2-40B4-BE49-F238E27FC236}">
                  <a16:creationId xmlns:a16="http://schemas.microsoft.com/office/drawing/2014/main" id="{8B7B9EFD-B9FA-4069-8E17-9610AD98FD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" name="Picture 21">
              <a:extLst>
                <a:ext uri="{FF2B5EF4-FFF2-40B4-BE49-F238E27FC236}">
                  <a16:creationId xmlns:a16="http://schemas.microsoft.com/office/drawing/2014/main" id="{33A6D8BB-0DB8-4243-BCB6-13B711F642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4" name="Picture 22">
              <a:extLst>
                <a:ext uri="{FF2B5EF4-FFF2-40B4-BE49-F238E27FC236}">
                  <a16:creationId xmlns:a16="http://schemas.microsoft.com/office/drawing/2014/main" id="{934A7C10-216C-4559-93DD-E18A1F9618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5" name="Picture 23">
              <a:extLst>
                <a:ext uri="{FF2B5EF4-FFF2-40B4-BE49-F238E27FC236}">
                  <a16:creationId xmlns:a16="http://schemas.microsoft.com/office/drawing/2014/main" id="{B6763489-1BA8-427C-ADB9-DE10A1D979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56" name="Group 56">
            <a:extLst>
              <a:ext uri="{FF2B5EF4-FFF2-40B4-BE49-F238E27FC236}">
                <a16:creationId xmlns:a16="http://schemas.microsoft.com/office/drawing/2014/main" id="{B06750BC-E203-4BCB-8A65-9291DC1E88A6}"/>
              </a:ext>
            </a:extLst>
          </p:cNvPr>
          <p:cNvGrpSpPr/>
          <p:nvPr/>
        </p:nvGrpSpPr>
        <p:grpSpPr>
          <a:xfrm>
            <a:off x="616754" y="3767447"/>
            <a:ext cx="1539560" cy="171967"/>
            <a:chOff x="7746380" y="2949426"/>
            <a:chExt cx="2188691" cy="244475"/>
          </a:xfrm>
        </p:grpSpPr>
        <p:pic>
          <p:nvPicPr>
            <p:cNvPr id="157" name="Picture 14">
              <a:extLst>
                <a:ext uri="{FF2B5EF4-FFF2-40B4-BE49-F238E27FC236}">
                  <a16:creationId xmlns:a16="http://schemas.microsoft.com/office/drawing/2014/main" id="{EDEF167F-FA38-4FC0-909F-82096DEF23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8" name="Picture 15">
              <a:extLst>
                <a:ext uri="{FF2B5EF4-FFF2-40B4-BE49-F238E27FC236}">
                  <a16:creationId xmlns:a16="http://schemas.microsoft.com/office/drawing/2014/main" id="{DF62D554-4BCD-4CE4-96EB-443609F0EB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9" name="Picture 16">
              <a:extLst>
                <a:ext uri="{FF2B5EF4-FFF2-40B4-BE49-F238E27FC236}">
                  <a16:creationId xmlns:a16="http://schemas.microsoft.com/office/drawing/2014/main" id="{293927B4-F658-43F1-918F-427CE63656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0" name="Picture 17">
              <a:extLst>
                <a:ext uri="{FF2B5EF4-FFF2-40B4-BE49-F238E27FC236}">
                  <a16:creationId xmlns:a16="http://schemas.microsoft.com/office/drawing/2014/main" id="{7A6E82A0-B9F5-4F75-92FD-3DE817974E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1" name="Picture 18">
              <a:extLst>
                <a:ext uri="{FF2B5EF4-FFF2-40B4-BE49-F238E27FC236}">
                  <a16:creationId xmlns:a16="http://schemas.microsoft.com/office/drawing/2014/main" id="{F24929CB-E15A-4277-AB26-724946DEE7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2" name="Picture 19">
              <a:extLst>
                <a:ext uri="{FF2B5EF4-FFF2-40B4-BE49-F238E27FC236}">
                  <a16:creationId xmlns:a16="http://schemas.microsoft.com/office/drawing/2014/main" id="{C78AE7C7-CD65-487D-BA23-AFA6A6D3AF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3" name="Picture 20">
              <a:extLst>
                <a:ext uri="{FF2B5EF4-FFF2-40B4-BE49-F238E27FC236}">
                  <a16:creationId xmlns:a16="http://schemas.microsoft.com/office/drawing/2014/main" id="{FAEB5F16-C3EB-4D56-AA63-920831BCAC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4" name="Picture 21">
              <a:extLst>
                <a:ext uri="{FF2B5EF4-FFF2-40B4-BE49-F238E27FC236}">
                  <a16:creationId xmlns:a16="http://schemas.microsoft.com/office/drawing/2014/main" id="{45A5BDF8-6C81-4AF8-86D8-21B5C9B067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5" name="Picture 22">
              <a:extLst>
                <a:ext uri="{FF2B5EF4-FFF2-40B4-BE49-F238E27FC236}">
                  <a16:creationId xmlns:a16="http://schemas.microsoft.com/office/drawing/2014/main" id="{9D5BFE53-D138-4E19-89BF-6F21F70697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6" name="Picture 23">
              <a:extLst>
                <a:ext uri="{FF2B5EF4-FFF2-40B4-BE49-F238E27FC236}">
                  <a16:creationId xmlns:a16="http://schemas.microsoft.com/office/drawing/2014/main" id="{37D11739-9D9E-4D40-8B1D-C7C7216DD0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67" name="Group 56">
            <a:extLst>
              <a:ext uri="{FF2B5EF4-FFF2-40B4-BE49-F238E27FC236}">
                <a16:creationId xmlns:a16="http://schemas.microsoft.com/office/drawing/2014/main" id="{E1ED76F0-67B2-49C9-8CE6-0393B54B7DF4}"/>
              </a:ext>
            </a:extLst>
          </p:cNvPr>
          <p:cNvGrpSpPr/>
          <p:nvPr/>
        </p:nvGrpSpPr>
        <p:grpSpPr>
          <a:xfrm>
            <a:off x="2836905" y="2867587"/>
            <a:ext cx="1539560" cy="171967"/>
            <a:chOff x="7746380" y="2949426"/>
            <a:chExt cx="2188691" cy="244475"/>
          </a:xfrm>
        </p:grpSpPr>
        <p:pic>
          <p:nvPicPr>
            <p:cNvPr id="168" name="Picture 14">
              <a:extLst>
                <a:ext uri="{FF2B5EF4-FFF2-40B4-BE49-F238E27FC236}">
                  <a16:creationId xmlns:a16="http://schemas.microsoft.com/office/drawing/2014/main" id="{02C9D864-2F28-47D6-B3A6-5497173F51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9" name="Picture 15">
              <a:extLst>
                <a:ext uri="{FF2B5EF4-FFF2-40B4-BE49-F238E27FC236}">
                  <a16:creationId xmlns:a16="http://schemas.microsoft.com/office/drawing/2014/main" id="{8F806AB9-0BC0-4E4E-A8AC-CFA7E49356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0" name="Picture 16">
              <a:extLst>
                <a:ext uri="{FF2B5EF4-FFF2-40B4-BE49-F238E27FC236}">
                  <a16:creationId xmlns:a16="http://schemas.microsoft.com/office/drawing/2014/main" id="{34C8EF31-BD6C-41FA-A99D-F2D3656A0D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1" name="Picture 17">
              <a:extLst>
                <a:ext uri="{FF2B5EF4-FFF2-40B4-BE49-F238E27FC236}">
                  <a16:creationId xmlns:a16="http://schemas.microsoft.com/office/drawing/2014/main" id="{0E42EAF5-8636-4909-A1D7-883903E647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2" name="Picture 18">
              <a:extLst>
                <a:ext uri="{FF2B5EF4-FFF2-40B4-BE49-F238E27FC236}">
                  <a16:creationId xmlns:a16="http://schemas.microsoft.com/office/drawing/2014/main" id="{2E7DA821-9C46-4481-AB9E-EE28890D54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3" name="Picture 19">
              <a:extLst>
                <a:ext uri="{FF2B5EF4-FFF2-40B4-BE49-F238E27FC236}">
                  <a16:creationId xmlns:a16="http://schemas.microsoft.com/office/drawing/2014/main" id="{A5900121-53C8-4125-9C60-24B8F532BE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4" name="Picture 20">
              <a:extLst>
                <a:ext uri="{FF2B5EF4-FFF2-40B4-BE49-F238E27FC236}">
                  <a16:creationId xmlns:a16="http://schemas.microsoft.com/office/drawing/2014/main" id="{CBC2E2F8-9623-42F5-A68D-ADFD465117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5" name="Picture 21">
              <a:extLst>
                <a:ext uri="{FF2B5EF4-FFF2-40B4-BE49-F238E27FC236}">
                  <a16:creationId xmlns:a16="http://schemas.microsoft.com/office/drawing/2014/main" id="{1F969440-0A59-44DC-99B1-EED5694344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6" name="Picture 22">
              <a:extLst>
                <a:ext uri="{FF2B5EF4-FFF2-40B4-BE49-F238E27FC236}">
                  <a16:creationId xmlns:a16="http://schemas.microsoft.com/office/drawing/2014/main" id="{A975A8FA-B714-4E08-ABDD-663F4ECEA9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7" name="Picture 23">
              <a:extLst>
                <a:ext uri="{FF2B5EF4-FFF2-40B4-BE49-F238E27FC236}">
                  <a16:creationId xmlns:a16="http://schemas.microsoft.com/office/drawing/2014/main" id="{A532E8C8-7C68-4299-8586-18820F7290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78" name="Group 56">
            <a:extLst>
              <a:ext uri="{FF2B5EF4-FFF2-40B4-BE49-F238E27FC236}">
                <a16:creationId xmlns:a16="http://schemas.microsoft.com/office/drawing/2014/main" id="{1D144B8A-3E3A-4755-B987-B33827A88CA4}"/>
              </a:ext>
            </a:extLst>
          </p:cNvPr>
          <p:cNvGrpSpPr/>
          <p:nvPr/>
        </p:nvGrpSpPr>
        <p:grpSpPr>
          <a:xfrm>
            <a:off x="2836905" y="3308449"/>
            <a:ext cx="1539560" cy="171967"/>
            <a:chOff x="7746380" y="2949426"/>
            <a:chExt cx="2188691" cy="244475"/>
          </a:xfrm>
        </p:grpSpPr>
        <p:pic>
          <p:nvPicPr>
            <p:cNvPr id="179" name="Picture 14">
              <a:extLst>
                <a:ext uri="{FF2B5EF4-FFF2-40B4-BE49-F238E27FC236}">
                  <a16:creationId xmlns:a16="http://schemas.microsoft.com/office/drawing/2014/main" id="{4E579F23-DB0B-43B2-8FBC-B719184DFB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0" name="Picture 15">
              <a:extLst>
                <a:ext uri="{FF2B5EF4-FFF2-40B4-BE49-F238E27FC236}">
                  <a16:creationId xmlns:a16="http://schemas.microsoft.com/office/drawing/2014/main" id="{B1BC002A-21DE-4532-8A8F-0F014A4151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1" name="Picture 16">
              <a:extLst>
                <a:ext uri="{FF2B5EF4-FFF2-40B4-BE49-F238E27FC236}">
                  <a16:creationId xmlns:a16="http://schemas.microsoft.com/office/drawing/2014/main" id="{7A0A0403-2BFF-4015-BD8F-1CD97595FD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2" name="Picture 17">
              <a:extLst>
                <a:ext uri="{FF2B5EF4-FFF2-40B4-BE49-F238E27FC236}">
                  <a16:creationId xmlns:a16="http://schemas.microsoft.com/office/drawing/2014/main" id="{7F7FB654-C2FA-472D-8406-96FA10B9A6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3" name="Picture 18">
              <a:extLst>
                <a:ext uri="{FF2B5EF4-FFF2-40B4-BE49-F238E27FC236}">
                  <a16:creationId xmlns:a16="http://schemas.microsoft.com/office/drawing/2014/main" id="{BB20C9D5-9093-4124-AEE9-2208EE6396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4" name="Picture 19">
              <a:extLst>
                <a:ext uri="{FF2B5EF4-FFF2-40B4-BE49-F238E27FC236}">
                  <a16:creationId xmlns:a16="http://schemas.microsoft.com/office/drawing/2014/main" id="{E2E102C7-6D14-48F3-8C06-42D3B62B11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5" name="Picture 20">
              <a:extLst>
                <a:ext uri="{FF2B5EF4-FFF2-40B4-BE49-F238E27FC236}">
                  <a16:creationId xmlns:a16="http://schemas.microsoft.com/office/drawing/2014/main" id="{F0D24957-529B-42D9-8B38-2BBDA77C40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6" name="Picture 21">
              <a:extLst>
                <a:ext uri="{FF2B5EF4-FFF2-40B4-BE49-F238E27FC236}">
                  <a16:creationId xmlns:a16="http://schemas.microsoft.com/office/drawing/2014/main" id="{2ECF8A57-D7AB-48FF-9545-DC5D7FABCC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" name="Picture 22">
              <a:extLst>
                <a:ext uri="{FF2B5EF4-FFF2-40B4-BE49-F238E27FC236}">
                  <a16:creationId xmlns:a16="http://schemas.microsoft.com/office/drawing/2014/main" id="{5E358337-93E7-47C5-BA4F-A93FB6D82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" name="Picture 23">
              <a:extLst>
                <a:ext uri="{FF2B5EF4-FFF2-40B4-BE49-F238E27FC236}">
                  <a16:creationId xmlns:a16="http://schemas.microsoft.com/office/drawing/2014/main" id="{5B7D6F38-1BA6-452B-A285-0BADE233FA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9" name="Group 56">
            <a:extLst>
              <a:ext uri="{FF2B5EF4-FFF2-40B4-BE49-F238E27FC236}">
                <a16:creationId xmlns:a16="http://schemas.microsoft.com/office/drawing/2014/main" id="{C00195BF-B7B3-4658-A493-D95A9653C4D1}"/>
              </a:ext>
            </a:extLst>
          </p:cNvPr>
          <p:cNvGrpSpPr/>
          <p:nvPr/>
        </p:nvGrpSpPr>
        <p:grpSpPr>
          <a:xfrm>
            <a:off x="2834907" y="3767447"/>
            <a:ext cx="1539560" cy="171967"/>
            <a:chOff x="7746380" y="2949426"/>
            <a:chExt cx="2188691" cy="244475"/>
          </a:xfrm>
        </p:grpSpPr>
        <p:pic>
          <p:nvPicPr>
            <p:cNvPr id="190" name="Picture 14">
              <a:extLst>
                <a:ext uri="{FF2B5EF4-FFF2-40B4-BE49-F238E27FC236}">
                  <a16:creationId xmlns:a16="http://schemas.microsoft.com/office/drawing/2014/main" id="{49E464A9-1231-418D-A9F0-6D8FC1FFBB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" name="Picture 15">
              <a:extLst>
                <a:ext uri="{FF2B5EF4-FFF2-40B4-BE49-F238E27FC236}">
                  <a16:creationId xmlns:a16="http://schemas.microsoft.com/office/drawing/2014/main" id="{C622C4D1-A621-42E0-AF8C-CA1ECE887D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" name="Picture 16">
              <a:extLst>
                <a:ext uri="{FF2B5EF4-FFF2-40B4-BE49-F238E27FC236}">
                  <a16:creationId xmlns:a16="http://schemas.microsoft.com/office/drawing/2014/main" id="{781EAFBA-09F4-42FB-99D7-8EF6283172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" name="Picture 17">
              <a:extLst>
                <a:ext uri="{FF2B5EF4-FFF2-40B4-BE49-F238E27FC236}">
                  <a16:creationId xmlns:a16="http://schemas.microsoft.com/office/drawing/2014/main" id="{D9C6FE16-979A-47F9-A8F4-922EE4580F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" name="Picture 18">
              <a:extLst>
                <a:ext uri="{FF2B5EF4-FFF2-40B4-BE49-F238E27FC236}">
                  <a16:creationId xmlns:a16="http://schemas.microsoft.com/office/drawing/2014/main" id="{772D1EB3-AE98-47C2-8D4C-1B803A2F74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" name="Picture 19">
              <a:extLst>
                <a:ext uri="{FF2B5EF4-FFF2-40B4-BE49-F238E27FC236}">
                  <a16:creationId xmlns:a16="http://schemas.microsoft.com/office/drawing/2014/main" id="{A13FE9CE-A1F0-4226-9869-E0BA40FF79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" name="Picture 20">
              <a:extLst>
                <a:ext uri="{FF2B5EF4-FFF2-40B4-BE49-F238E27FC236}">
                  <a16:creationId xmlns:a16="http://schemas.microsoft.com/office/drawing/2014/main" id="{8C5488B6-61BE-4662-A43C-D59EE599AA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" name="Picture 21">
              <a:extLst>
                <a:ext uri="{FF2B5EF4-FFF2-40B4-BE49-F238E27FC236}">
                  <a16:creationId xmlns:a16="http://schemas.microsoft.com/office/drawing/2014/main" id="{D136A481-6C32-4AC7-AE10-9CAB841B5A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" name="Picture 22">
              <a:extLst>
                <a:ext uri="{FF2B5EF4-FFF2-40B4-BE49-F238E27FC236}">
                  <a16:creationId xmlns:a16="http://schemas.microsoft.com/office/drawing/2014/main" id="{9A1B2608-AE76-47FF-A5DF-860F18D5CB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" name="Picture 23">
              <a:extLst>
                <a:ext uri="{FF2B5EF4-FFF2-40B4-BE49-F238E27FC236}">
                  <a16:creationId xmlns:a16="http://schemas.microsoft.com/office/drawing/2014/main" id="{9C8369AF-162B-4DF5-A951-6251C658EA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200" name="Rectangle 199">
            <a:extLst>
              <a:ext uri="{FF2B5EF4-FFF2-40B4-BE49-F238E27FC236}">
                <a16:creationId xmlns:a16="http://schemas.microsoft.com/office/drawing/2014/main" id="{3A2C5AAF-259E-498E-BC74-3C661B32FF9A}"/>
              </a:ext>
            </a:extLst>
          </p:cNvPr>
          <p:cNvSpPr/>
          <p:nvPr/>
        </p:nvSpPr>
        <p:spPr>
          <a:xfrm>
            <a:off x="4473677" y="1371996"/>
            <a:ext cx="466261" cy="446045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714FAFE6-652B-4246-8BE4-5779B46EF3D9}"/>
              </a:ext>
            </a:extLst>
          </p:cNvPr>
          <p:cNvSpPr/>
          <p:nvPr/>
        </p:nvSpPr>
        <p:spPr>
          <a:xfrm>
            <a:off x="4034872" y="206554"/>
            <a:ext cx="466261" cy="306307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203" name="Rectangle 202">
            <a:extLst>
              <a:ext uri="{FF2B5EF4-FFF2-40B4-BE49-F238E27FC236}">
                <a16:creationId xmlns:a16="http://schemas.microsoft.com/office/drawing/2014/main" id="{D1B6521B-3966-48D0-AE01-72C0443D5FB6}"/>
              </a:ext>
            </a:extLst>
          </p:cNvPr>
          <p:cNvSpPr/>
          <p:nvPr/>
        </p:nvSpPr>
        <p:spPr>
          <a:xfrm>
            <a:off x="495677" y="2253160"/>
            <a:ext cx="1758565" cy="455739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22994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37 -0.00023 L 0.00052 -0.00023 " pathEditMode="relative" rAng="0" ptsTypes="AA">
                                      <p:cBhvr>
                                        <p:cTn id="58" dur="1000" spd="-100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0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0.00023 L -0.04727 -0.00023 " pathEditMode="relative" rAng="0" ptsTypes="AA">
                                      <p:cBhvr>
                                        <p:cTn id="60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7" y="0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1.11111E-6 L -0.07201 1.11111E-6 " pathEditMode="relative" rAng="0" ptsTypes="AA">
                                      <p:cBhvr>
                                        <p:cTn id="62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94" y="0"/>
                                    </p:animMotion>
                                  </p:childTnLst>
                                </p:cTn>
                              </p:par>
                              <p:par>
                                <p:cTn id="6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1 -3.7037E-7 L -0.09662 -3.7037E-7 " pathEditMode="relative" rAng="0" ptsTypes="AA">
                                      <p:cBhvr>
                                        <p:cTn id="64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66" y="0"/>
                                    </p:animMotion>
                                  </p:childTnLst>
                                </p:cTn>
                              </p:par>
                              <p:par>
                                <p:cTn id="6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34 -0.00023 L -0.12109 -0.00023 " pathEditMode="relative" rAng="0" ptsTypes="AA">
                                      <p:cBhvr>
                                        <p:cTn id="66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937" y="0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-3.7037E-7 L -0.1444 -3.7037E-7 " pathEditMode="relative" rAng="0" ptsTypes="AA">
                                      <p:cBhvr>
                                        <p:cTn id="68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187" y="0"/>
                                    </p:animMotion>
                                  </p:childTnLst>
                                </p:cTn>
                              </p:par>
                              <p:par>
                                <p:cTn id="6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95 -0.00023 L -0.1694 -0.00023 " pathEditMode="relative" rAng="0" ptsTypes="AA">
                                      <p:cBhvr>
                                        <p:cTn id="70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72" y="0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-0.00046 L -0.19232 -0.00046 " pathEditMode="relative" rAng="0" ptsTypes="AA">
                                      <p:cBhvr>
                                        <p:cTn id="72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83" y="0"/>
                                    </p:animMotion>
                                  </p:childTnLst>
                                </p:cTn>
                              </p:par>
                              <p:par>
                                <p:cTn id="7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-0.00046 L -0.21667 -0.00046 " pathEditMode="relative" rAng="0" ptsTypes="AA">
                                      <p:cBhvr>
                                        <p:cTn id="74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78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000"/>
                            </p:stCondLst>
                            <p:childTnLst>
                              <p:par>
                                <p:cTn id="76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2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8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4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1500"/>
                            </p:stCondLst>
                            <p:childTnLst>
                              <p:par>
                                <p:cTn id="10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500"/>
                            </p:stCondLst>
                            <p:childTnLst>
                              <p:par>
                                <p:cTn id="1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0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0" grpId="0" animBg="1"/>
      <p:bldP spid="200" grpId="1" animBg="1"/>
      <p:bldP spid="202" grpId="0" animBg="1"/>
      <p:bldP spid="202" grpId="1" animBg="1"/>
      <p:bldP spid="203" grpId="0" animBg="1"/>
      <p:bldP spid="203" grpId="1" animBg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F1D5CB6-B056-45C9-9187-1F7C624D64A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Multiply by a two-digit number using the column method using knowledge of the 2, 3, 4, 5 and 8 times tables beyond 100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19302AE-8032-4F17-93C3-51E7481F2FB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48722040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3" y="312491"/>
            <a:ext cx="3330075" cy="817087"/>
            <a:chOff x="255524" y="372323"/>
            <a:chExt cx="2425852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4" y="372323"/>
              <a:ext cx="242585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26255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24 x 6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1983173" y="421115"/>
            <a:ext cx="1472229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2051169" y="410071"/>
            <a:ext cx="14722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1 4 4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88338301-B25A-4D25-A49A-2B380931EA39}"/>
              </a:ext>
            </a:extLst>
          </p:cNvPr>
          <p:cNvGrpSpPr/>
          <p:nvPr/>
        </p:nvGrpSpPr>
        <p:grpSpPr>
          <a:xfrm>
            <a:off x="255523" y="2554740"/>
            <a:ext cx="3330073" cy="817087"/>
            <a:chOff x="255524" y="372323"/>
            <a:chExt cx="2425850" cy="1134018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6280C6FE-6B56-46BC-B7A1-6CE6AEDDAD9A}"/>
                </a:ext>
              </a:extLst>
            </p:cNvPr>
            <p:cNvSpPr/>
            <p:nvPr/>
          </p:nvSpPr>
          <p:spPr>
            <a:xfrm>
              <a:off x="255524" y="372323"/>
              <a:ext cx="242585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C566D3EF-A189-4141-8A09-AFF04F66DBBF}"/>
                </a:ext>
              </a:extLst>
            </p:cNvPr>
            <p:cNvSpPr txBox="1"/>
            <p:nvPr/>
          </p:nvSpPr>
          <p:spPr>
            <a:xfrm>
              <a:off x="308455" y="485388"/>
              <a:ext cx="126255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74 x 2 = </a:t>
              </a:r>
            </a:p>
          </p:txBody>
        </p:sp>
      </p:grpSp>
      <p:sp>
        <p:nvSpPr>
          <p:cNvPr id="57" name="Rectangle 56">
            <a:extLst>
              <a:ext uri="{FF2B5EF4-FFF2-40B4-BE49-F238E27FC236}">
                <a16:creationId xmlns:a16="http://schemas.microsoft.com/office/drawing/2014/main" id="{73488655-6257-4065-B164-A3E2B7158D9F}"/>
              </a:ext>
            </a:extLst>
          </p:cNvPr>
          <p:cNvSpPr/>
          <p:nvPr/>
        </p:nvSpPr>
        <p:spPr>
          <a:xfrm>
            <a:off x="1983173" y="2663364"/>
            <a:ext cx="1472227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980AF1D5-6005-49A4-8DDD-75415CA28DAC}"/>
              </a:ext>
            </a:extLst>
          </p:cNvPr>
          <p:cNvSpPr txBox="1"/>
          <p:nvPr/>
        </p:nvSpPr>
        <p:spPr>
          <a:xfrm>
            <a:off x="2051169" y="2652320"/>
            <a:ext cx="14783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1 4 8</a:t>
            </a:r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59BB606E-DE19-4738-A6B4-BF9FDA53D01B}"/>
              </a:ext>
            </a:extLst>
          </p:cNvPr>
          <p:cNvGrpSpPr/>
          <p:nvPr/>
        </p:nvGrpSpPr>
        <p:grpSpPr>
          <a:xfrm>
            <a:off x="255523" y="4779174"/>
            <a:ext cx="3330071" cy="817087"/>
            <a:chOff x="304104" y="372323"/>
            <a:chExt cx="2425849" cy="1134018"/>
          </a:xfrm>
        </p:grpSpPr>
        <p:sp>
          <p:nvSpPr>
            <p:cNvPr id="70" name="Rectangle: Rounded Corners 69">
              <a:extLst>
                <a:ext uri="{FF2B5EF4-FFF2-40B4-BE49-F238E27FC236}">
                  <a16:creationId xmlns:a16="http://schemas.microsoft.com/office/drawing/2014/main" id="{072C4A26-8CFD-4E91-BF0F-65012B6E6513}"/>
                </a:ext>
              </a:extLst>
            </p:cNvPr>
            <p:cNvSpPr/>
            <p:nvPr/>
          </p:nvSpPr>
          <p:spPr>
            <a:xfrm>
              <a:off x="304104" y="372323"/>
              <a:ext cx="242584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7139F7D-503D-4715-AEE9-C975330960B2}"/>
                </a:ext>
              </a:extLst>
            </p:cNvPr>
            <p:cNvSpPr txBox="1"/>
            <p:nvPr/>
          </p:nvSpPr>
          <p:spPr>
            <a:xfrm>
              <a:off x="308455" y="485388"/>
              <a:ext cx="126255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 x 45 = </a:t>
              </a:r>
            </a:p>
          </p:txBody>
        </p:sp>
      </p:grpSp>
      <p:sp>
        <p:nvSpPr>
          <p:cNvPr id="72" name="Rectangle 71">
            <a:extLst>
              <a:ext uri="{FF2B5EF4-FFF2-40B4-BE49-F238E27FC236}">
                <a16:creationId xmlns:a16="http://schemas.microsoft.com/office/drawing/2014/main" id="{E877923A-45E8-447E-81C7-0F0852A19CCA}"/>
              </a:ext>
            </a:extLst>
          </p:cNvPr>
          <p:cNvSpPr/>
          <p:nvPr/>
        </p:nvSpPr>
        <p:spPr>
          <a:xfrm>
            <a:off x="1916485" y="4887798"/>
            <a:ext cx="153890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6D974747-706C-4FF7-BE7F-AE451F668C31}"/>
              </a:ext>
            </a:extLst>
          </p:cNvPr>
          <p:cNvSpPr txBox="1"/>
          <p:nvPr/>
        </p:nvSpPr>
        <p:spPr>
          <a:xfrm>
            <a:off x="1984481" y="4876754"/>
            <a:ext cx="15862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1 3 5</a:t>
            </a:r>
          </a:p>
        </p:txBody>
      </p: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017B0158-93E6-4C19-971C-5E871627BB3A}"/>
              </a:ext>
            </a:extLst>
          </p:cNvPr>
          <p:cNvGrpSpPr/>
          <p:nvPr/>
        </p:nvGrpSpPr>
        <p:grpSpPr>
          <a:xfrm>
            <a:off x="4024155" y="424787"/>
            <a:ext cx="1861800" cy="1405123"/>
            <a:chOff x="2248666" y="1937292"/>
            <a:chExt cx="1861800" cy="1405123"/>
          </a:xfrm>
        </p:grpSpPr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02E5E13A-48B0-49D2-9A8C-B9DFE5FA7B69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2 4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59C43ED2-0C1D-4A79-BA42-1A20AFE99D3D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064848C8-871A-4462-959B-FC8AFA2E1CBB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1CA47DA3-3426-4605-AA90-3E64F79857EA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6CA5C9E8-DA70-46A7-B09B-079269DA2BB5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0" name="TextBox 109">
            <a:extLst>
              <a:ext uri="{FF2B5EF4-FFF2-40B4-BE49-F238E27FC236}">
                <a16:creationId xmlns:a16="http://schemas.microsoft.com/office/drawing/2014/main" id="{F304E3BC-6D1A-41E5-BC6D-080FA2E8F073}"/>
              </a:ext>
            </a:extLst>
          </p:cNvPr>
          <p:cNvSpPr txBox="1"/>
          <p:nvPr/>
        </p:nvSpPr>
        <p:spPr>
          <a:xfrm>
            <a:off x="4919270" y="1316363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FE9E3564-9E3E-4642-AD56-2F31C1ED189A}"/>
              </a:ext>
            </a:extLst>
          </p:cNvPr>
          <p:cNvSpPr txBox="1"/>
          <p:nvPr/>
        </p:nvSpPr>
        <p:spPr>
          <a:xfrm>
            <a:off x="4528070" y="192548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831F8CD-235D-48F6-B1BA-1EAD20A6288B}"/>
              </a:ext>
            </a:extLst>
          </p:cNvPr>
          <p:cNvSpPr txBox="1"/>
          <p:nvPr/>
        </p:nvSpPr>
        <p:spPr>
          <a:xfrm>
            <a:off x="4018452" y="1316364"/>
            <a:ext cx="9731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C7789D95-7D86-4E45-9196-60BFFDF0A7F6}"/>
              </a:ext>
            </a:extLst>
          </p:cNvPr>
          <p:cNvGrpSpPr/>
          <p:nvPr/>
        </p:nvGrpSpPr>
        <p:grpSpPr>
          <a:xfrm>
            <a:off x="4022786" y="2652320"/>
            <a:ext cx="1861800" cy="1405123"/>
            <a:chOff x="2248666" y="1937292"/>
            <a:chExt cx="1861800" cy="1405123"/>
          </a:xfrm>
        </p:grpSpPr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BD3C39CC-8F81-4BDC-BB3A-088E8A786D30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7 4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8893B5C0-469B-4E13-9AB1-DD3F9A864648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B576FAD-DCC7-46FB-B860-EFD9A00B0939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8730511C-2617-47AF-8FF2-EDEBC9AE6392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C4C9631B-36F3-4F16-B499-5458CACA6F91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B9E7919A-1324-4F31-B8FD-7784C268D40D}"/>
              </a:ext>
            </a:extLst>
          </p:cNvPr>
          <p:cNvSpPr txBox="1"/>
          <p:nvPr/>
        </p:nvSpPr>
        <p:spPr>
          <a:xfrm>
            <a:off x="4917901" y="3543896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0F99AA13-DBE2-4159-A04B-C5E9F61240E4}"/>
              </a:ext>
            </a:extLst>
          </p:cNvPr>
          <p:cNvSpPr txBox="1"/>
          <p:nvPr/>
        </p:nvSpPr>
        <p:spPr>
          <a:xfrm>
            <a:off x="4017083" y="3543897"/>
            <a:ext cx="9731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0C78DA8A-1F7A-4535-B3B4-383A6462AD6E}"/>
              </a:ext>
            </a:extLst>
          </p:cNvPr>
          <p:cNvGrpSpPr/>
          <p:nvPr/>
        </p:nvGrpSpPr>
        <p:grpSpPr>
          <a:xfrm>
            <a:off x="4022786" y="4884589"/>
            <a:ext cx="1861800" cy="1405123"/>
            <a:chOff x="2248666" y="1937292"/>
            <a:chExt cx="1861800" cy="1405123"/>
          </a:xfrm>
        </p:grpSpPr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A366A57A-10BD-45FC-B8D0-18A477EAD375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4 5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ACBC3FFD-1AB8-4DBA-8648-13851070AF8D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C53AC2FD-1AA6-45CF-A294-FEBFFDDE37BD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192E380B-9E44-4C7D-AEB5-C91382DE5C66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0138AA87-08F6-42CC-92D0-70388DB4A254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7" name="TextBox 126">
            <a:extLst>
              <a:ext uri="{FF2B5EF4-FFF2-40B4-BE49-F238E27FC236}">
                <a16:creationId xmlns:a16="http://schemas.microsoft.com/office/drawing/2014/main" id="{646FD693-830E-49F7-B7A5-811BD9634C1D}"/>
              </a:ext>
            </a:extLst>
          </p:cNvPr>
          <p:cNvSpPr txBox="1"/>
          <p:nvPr/>
        </p:nvSpPr>
        <p:spPr>
          <a:xfrm>
            <a:off x="4917901" y="5776165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B9859093-FC93-40B1-A0F4-65063BEC3B33}"/>
              </a:ext>
            </a:extLst>
          </p:cNvPr>
          <p:cNvSpPr txBox="1"/>
          <p:nvPr/>
        </p:nvSpPr>
        <p:spPr>
          <a:xfrm>
            <a:off x="4571671" y="4652350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DD4687A6-0835-489F-BF72-5CEDBF1F94BE}"/>
              </a:ext>
            </a:extLst>
          </p:cNvPr>
          <p:cNvSpPr txBox="1"/>
          <p:nvPr/>
        </p:nvSpPr>
        <p:spPr>
          <a:xfrm>
            <a:off x="4017083" y="5776166"/>
            <a:ext cx="9731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</p:spTree>
    <p:extLst>
      <p:ext uri="{BB962C8B-B14F-4D97-AF65-F5344CB8AC3E}">
        <p14:creationId xmlns:p14="http://schemas.microsoft.com/office/powerpoint/2010/main" val="36888957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58" grpId="0"/>
      <p:bldP spid="73" grpId="0"/>
      <p:bldP spid="110" grpId="0"/>
      <p:bldP spid="111" grpId="0"/>
      <p:bldP spid="112" grpId="0"/>
      <p:bldP spid="119" grpId="0"/>
      <p:bldP spid="120" grpId="0"/>
      <p:bldP spid="127" grpId="0"/>
      <p:bldP spid="128" grpId="0"/>
      <p:bldP spid="129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8" name="Group 56">
            <a:extLst>
              <a:ext uri="{FF2B5EF4-FFF2-40B4-BE49-F238E27FC236}">
                <a16:creationId xmlns:a16="http://schemas.microsoft.com/office/drawing/2014/main" id="{259B57EF-EFC5-4639-8470-17A0249F9306}"/>
              </a:ext>
            </a:extLst>
          </p:cNvPr>
          <p:cNvGrpSpPr/>
          <p:nvPr/>
        </p:nvGrpSpPr>
        <p:grpSpPr>
          <a:xfrm>
            <a:off x="608159" y="2852787"/>
            <a:ext cx="1539560" cy="171967"/>
            <a:chOff x="7746380" y="2949426"/>
            <a:chExt cx="2188691" cy="244475"/>
          </a:xfrm>
        </p:grpSpPr>
        <p:pic>
          <p:nvPicPr>
            <p:cNvPr id="89" name="Picture 14">
              <a:extLst>
                <a:ext uri="{FF2B5EF4-FFF2-40B4-BE49-F238E27FC236}">
                  <a16:creationId xmlns:a16="http://schemas.microsoft.com/office/drawing/2014/main" id="{71D97D19-EE34-4A89-87D9-D2216AF098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" name="Picture 15">
              <a:extLst>
                <a:ext uri="{FF2B5EF4-FFF2-40B4-BE49-F238E27FC236}">
                  <a16:creationId xmlns:a16="http://schemas.microsoft.com/office/drawing/2014/main" id="{48383621-508B-44F6-8690-B0F4AB3CA9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" name="Picture 16">
              <a:extLst>
                <a:ext uri="{FF2B5EF4-FFF2-40B4-BE49-F238E27FC236}">
                  <a16:creationId xmlns:a16="http://schemas.microsoft.com/office/drawing/2014/main" id="{EF05A739-76E2-44AD-A0EE-7AEFA81E3E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" name="Picture 17">
              <a:extLst>
                <a:ext uri="{FF2B5EF4-FFF2-40B4-BE49-F238E27FC236}">
                  <a16:creationId xmlns:a16="http://schemas.microsoft.com/office/drawing/2014/main" id="{A4D06745-2239-46B2-B669-40CDDA33CE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" name="Picture 18">
              <a:extLst>
                <a:ext uri="{FF2B5EF4-FFF2-40B4-BE49-F238E27FC236}">
                  <a16:creationId xmlns:a16="http://schemas.microsoft.com/office/drawing/2014/main" id="{27087617-A753-44F5-901E-BFF81E4D4C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" name="Picture 19">
              <a:extLst>
                <a:ext uri="{FF2B5EF4-FFF2-40B4-BE49-F238E27FC236}">
                  <a16:creationId xmlns:a16="http://schemas.microsoft.com/office/drawing/2014/main" id="{91BAFB6E-1351-4734-8272-7E6ED8C697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" name="Picture 20">
              <a:extLst>
                <a:ext uri="{FF2B5EF4-FFF2-40B4-BE49-F238E27FC236}">
                  <a16:creationId xmlns:a16="http://schemas.microsoft.com/office/drawing/2014/main" id="{CE9500D8-5312-4468-9441-E9ED68FCD8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" name="Picture 21">
              <a:extLst>
                <a:ext uri="{FF2B5EF4-FFF2-40B4-BE49-F238E27FC236}">
                  <a16:creationId xmlns:a16="http://schemas.microsoft.com/office/drawing/2014/main" id="{7C1A7775-9287-450E-B34D-8A25207281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" name="Picture 22">
              <a:extLst>
                <a:ext uri="{FF2B5EF4-FFF2-40B4-BE49-F238E27FC236}">
                  <a16:creationId xmlns:a16="http://schemas.microsoft.com/office/drawing/2014/main" id="{A40D08FC-B0E4-470C-BF41-8B9372D879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" name="Picture 23">
              <a:extLst>
                <a:ext uri="{FF2B5EF4-FFF2-40B4-BE49-F238E27FC236}">
                  <a16:creationId xmlns:a16="http://schemas.microsoft.com/office/drawing/2014/main" id="{F19CC565-3FC8-4027-8529-7B88EB0E0A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9" name="Group 56">
            <a:extLst>
              <a:ext uri="{FF2B5EF4-FFF2-40B4-BE49-F238E27FC236}">
                <a16:creationId xmlns:a16="http://schemas.microsoft.com/office/drawing/2014/main" id="{8BF25F53-85BB-4C81-8E16-F3D4CCBDBFE9}"/>
              </a:ext>
            </a:extLst>
          </p:cNvPr>
          <p:cNvGrpSpPr/>
          <p:nvPr/>
        </p:nvGrpSpPr>
        <p:grpSpPr>
          <a:xfrm>
            <a:off x="608159" y="3293649"/>
            <a:ext cx="1539560" cy="171967"/>
            <a:chOff x="7746380" y="2949426"/>
            <a:chExt cx="2188691" cy="244475"/>
          </a:xfrm>
        </p:grpSpPr>
        <p:pic>
          <p:nvPicPr>
            <p:cNvPr id="100" name="Picture 14">
              <a:extLst>
                <a:ext uri="{FF2B5EF4-FFF2-40B4-BE49-F238E27FC236}">
                  <a16:creationId xmlns:a16="http://schemas.microsoft.com/office/drawing/2014/main" id="{CE3A4F73-1DBC-490D-A4A0-5C1F2A7929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" name="Picture 15">
              <a:extLst>
                <a:ext uri="{FF2B5EF4-FFF2-40B4-BE49-F238E27FC236}">
                  <a16:creationId xmlns:a16="http://schemas.microsoft.com/office/drawing/2014/main" id="{39CDF55E-000C-4486-A7DD-B5A87BBB0D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" name="Picture 16">
              <a:extLst>
                <a:ext uri="{FF2B5EF4-FFF2-40B4-BE49-F238E27FC236}">
                  <a16:creationId xmlns:a16="http://schemas.microsoft.com/office/drawing/2014/main" id="{3D3E1DB2-4FFA-4B5A-8293-169A9D9C84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" name="Picture 17">
              <a:extLst>
                <a:ext uri="{FF2B5EF4-FFF2-40B4-BE49-F238E27FC236}">
                  <a16:creationId xmlns:a16="http://schemas.microsoft.com/office/drawing/2014/main" id="{31880314-B561-42C4-ABE2-E81166CF3F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0" name="Picture 18">
              <a:extLst>
                <a:ext uri="{FF2B5EF4-FFF2-40B4-BE49-F238E27FC236}">
                  <a16:creationId xmlns:a16="http://schemas.microsoft.com/office/drawing/2014/main" id="{BA71444D-1DF3-4A56-8C39-B8BE387730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1" name="Picture 19">
              <a:extLst>
                <a:ext uri="{FF2B5EF4-FFF2-40B4-BE49-F238E27FC236}">
                  <a16:creationId xmlns:a16="http://schemas.microsoft.com/office/drawing/2014/main" id="{A8A51DF8-E479-49A7-8FC3-032C5336D9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2" name="Picture 20">
              <a:extLst>
                <a:ext uri="{FF2B5EF4-FFF2-40B4-BE49-F238E27FC236}">
                  <a16:creationId xmlns:a16="http://schemas.microsoft.com/office/drawing/2014/main" id="{D75B90B9-F152-4849-968C-2A2452E18B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3" name="Picture 21">
              <a:extLst>
                <a:ext uri="{FF2B5EF4-FFF2-40B4-BE49-F238E27FC236}">
                  <a16:creationId xmlns:a16="http://schemas.microsoft.com/office/drawing/2014/main" id="{08F2D0A4-1FCC-4B14-9D3B-70F94F265E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4" name="Picture 22">
              <a:extLst>
                <a:ext uri="{FF2B5EF4-FFF2-40B4-BE49-F238E27FC236}">
                  <a16:creationId xmlns:a16="http://schemas.microsoft.com/office/drawing/2014/main" id="{653F0A4F-E0D4-4AEB-82E9-7440F17E53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" name="Picture 23">
              <a:extLst>
                <a:ext uri="{FF2B5EF4-FFF2-40B4-BE49-F238E27FC236}">
                  <a16:creationId xmlns:a16="http://schemas.microsoft.com/office/drawing/2014/main" id="{7A1FF87A-1054-4D7D-9688-4798FCC04F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6" name="Group 56">
            <a:extLst>
              <a:ext uri="{FF2B5EF4-FFF2-40B4-BE49-F238E27FC236}">
                <a16:creationId xmlns:a16="http://schemas.microsoft.com/office/drawing/2014/main" id="{370BD410-BDBE-4D45-B7A7-702DA24B6E1C}"/>
              </a:ext>
            </a:extLst>
          </p:cNvPr>
          <p:cNvGrpSpPr/>
          <p:nvPr/>
        </p:nvGrpSpPr>
        <p:grpSpPr>
          <a:xfrm>
            <a:off x="2380239" y="2852787"/>
            <a:ext cx="1539560" cy="171967"/>
            <a:chOff x="7746380" y="2949426"/>
            <a:chExt cx="2188691" cy="244475"/>
          </a:xfrm>
        </p:grpSpPr>
        <p:pic>
          <p:nvPicPr>
            <p:cNvPr id="137" name="Picture 14">
              <a:extLst>
                <a:ext uri="{FF2B5EF4-FFF2-40B4-BE49-F238E27FC236}">
                  <a16:creationId xmlns:a16="http://schemas.microsoft.com/office/drawing/2014/main" id="{3A278155-9829-4521-85FC-90F0BF0D9B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" name="Picture 15">
              <a:extLst>
                <a:ext uri="{FF2B5EF4-FFF2-40B4-BE49-F238E27FC236}">
                  <a16:creationId xmlns:a16="http://schemas.microsoft.com/office/drawing/2014/main" id="{4DBB3C38-3F5C-4669-859F-9B9DEE3298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9" name="Picture 16">
              <a:extLst>
                <a:ext uri="{FF2B5EF4-FFF2-40B4-BE49-F238E27FC236}">
                  <a16:creationId xmlns:a16="http://schemas.microsoft.com/office/drawing/2014/main" id="{29EBA381-073F-474A-8EFC-316A82833F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" name="Picture 17">
              <a:extLst>
                <a:ext uri="{FF2B5EF4-FFF2-40B4-BE49-F238E27FC236}">
                  <a16:creationId xmlns:a16="http://schemas.microsoft.com/office/drawing/2014/main" id="{C0FCA298-6912-4E22-A92F-0E0D75784D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1" name="Picture 18">
              <a:extLst>
                <a:ext uri="{FF2B5EF4-FFF2-40B4-BE49-F238E27FC236}">
                  <a16:creationId xmlns:a16="http://schemas.microsoft.com/office/drawing/2014/main" id="{B29DB3FE-4E90-4310-91CE-2BDAA0DB24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2" name="Picture 19">
              <a:extLst>
                <a:ext uri="{FF2B5EF4-FFF2-40B4-BE49-F238E27FC236}">
                  <a16:creationId xmlns:a16="http://schemas.microsoft.com/office/drawing/2014/main" id="{7E0B4E7F-06CB-4322-9075-B59ADD2885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" name="Picture 20">
              <a:extLst>
                <a:ext uri="{FF2B5EF4-FFF2-40B4-BE49-F238E27FC236}">
                  <a16:creationId xmlns:a16="http://schemas.microsoft.com/office/drawing/2014/main" id="{7353E1F4-6151-49B1-BD78-94591CA5AE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" name="Picture 21">
              <a:extLst>
                <a:ext uri="{FF2B5EF4-FFF2-40B4-BE49-F238E27FC236}">
                  <a16:creationId xmlns:a16="http://schemas.microsoft.com/office/drawing/2014/main" id="{C353F674-01E6-437F-94C2-F60D46A008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" name="Picture 22">
              <a:extLst>
                <a:ext uri="{FF2B5EF4-FFF2-40B4-BE49-F238E27FC236}">
                  <a16:creationId xmlns:a16="http://schemas.microsoft.com/office/drawing/2014/main" id="{6824DDD0-DFF7-4449-BCAD-E39836A443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6" name="Picture 23">
              <a:extLst>
                <a:ext uri="{FF2B5EF4-FFF2-40B4-BE49-F238E27FC236}">
                  <a16:creationId xmlns:a16="http://schemas.microsoft.com/office/drawing/2014/main" id="{D8E780FC-68F5-47F1-97C0-E43DC59EDA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7" name="Group 56">
            <a:extLst>
              <a:ext uri="{FF2B5EF4-FFF2-40B4-BE49-F238E27FC236}">
                <a16:creationId xmlns:a16="http://schemas.microsoft.com/office/drawing/2014/main" id="{D0155470-7DF2-4F73-ABF7-FED73714F3B4}"/>
              </a:ext>
            </a:extLst>
          </p:cNvPr>
          <p:cNvGrpSpPr/>
          <p:nvPr/>
        </p:nvGrpSpPr>
        <p:grpSpPr>
          <a:xfrm>
            <a:off x="2380239" y="3293649"/>
            <a:ext cx="1539560" cy="171967"/>
            <a:chOff x="7746380" y="2949426"/>
            <a:chExt cx="2188691" cy="244475"/>
          </a:xfrm>
        </p:grpSpPr>
        <p:pic>
          <p:nvPicPr>
            <p:cNvPr id="148" name="Picture 14">
              <a:extLst>
                <a:ext uri="{FF2B5EF4-FFF2-40B4-BE49-F238E27FC236}">
                  <a16:creationId xmlns:a16="http://schemas.microsoft.com/office/drawing/2014/main" id="{30089750-563D-4AEE-9D94-8FAF193F3B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" name="Picture 15">
              <a:extLst>
                <a:ext uri="{FF2B5EF4-FFF2-40B4-BE49-F238E27FC236}">
                  <a16:creationId xmlns:a16="http://schemas.microsoft.com/office/drawing/2014/main" id="{2DA034C6-3291-4986-BC4E-1CA2DDD568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" name="Picture 16">
              <a:extLst>
                <a:ext uri="{FF2B5EF4-FFF2-40B4-BE49-F238E27FC236}">
                  <a16:creationId xmlns:a16="http://schemas.microsoft.com/office/drawing/2014/main" id="{E86C9061-9E3E-40CA-BD1B-61321C5E70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" name="Picture 17">
              <a:extLst>
                <a:ext uri="{FF2B5EF4-FFF2-40B4-BE49-F238E27FC236}">
                  <a16:creationId xmlns:a16="http://schemas.microsoft.com/office/drawing/2014/main" id="{948A6EB1-3418-494F-BEFC-A488BD4EFC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2" name="Picture 18">
              <a:extLst>
                <a:ext uri="{FF2B5EF4-FFF2-40B4-BE49-F238E27FC236}">
                  <a16:creationId xmlns:a16="http://schemas.microsoft.com/office/drawing/2014/main" id="{A394B0FD-20DB-4067-AF6B-07B8B5718D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" name="Picture 19">
              <a:extLst>
                <a:ext uri="{FF2B5EF4-FFF2-40B4-BE49-F238E27FC236}">
                  <a16:creationId xmlns:a16="http://schemas.microsoft.com/office/drawing/2014/main" id="{2F9CB19D-3B6B-4B58-A8FB-FB61063954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4" name="Picture 20">
              <a:extLst>
                <a:ext uri="{FF2B5EF4-FFF2-40B4-BE49-F238E27FC236}">
                  <a16:creationId xmlns:a16="http://schemas.microsoft.com/office/drawing/2014/main" id="{43E5E02B-5E2C-4800-8B8E-A5D8D70AC3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5" name="Picture 21">
              <a:extLst>
                <a:ext uri="{FF2B5EF4-FFF2-40B4-BE49-F238E27FC236}">
                  <a16:creationId xmlns:a16="http://schemas.microsoft.com/office/drawing/2014/main" id="{FEA64A03-2047-48EC-97D6-81A0DB6B4B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6" name="Picture 22">
              <a:extLst>
                <a:ext uri="{FF2B5EF4-FFF2-40B4-BE49-F238E27FC236}">
                  <a16:creationId xmlns:a16="http://schemas.microsoft.com/office/drawing/2014/main" id="{71759FC9-5B26-4888-9955-BC3CCCD241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7" name="Picture 23">
              <a:extLst>
                <a:ext uri="{FF2B5EF4-FFF2-40B4-BE49-F238E27FC236}">
                  <a16:creationId xmlns:a16="http://schemas.microsoft.com/office/drawing/2014/main" id="{BA443EFA-BADF-4726-BB8A-45BF01F016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58" name="Group 56">
            <a:extLst>
              <a:ext uri="{FF2B5EF4-FFF2-40B4-BE49-F238E27FC236}">
                <a16:creationId xmlns:a16="http://schemas.microsoft.com/office/drawing/2014/main" id="{B5B6E093-868B-4982-AD5F-926EE22E1761}"/>
              </a:ext>
            </a:extLst>
          </p:cNvPr>
          <p:cNvGrpSpPr/>
          <p:nvPr/>
        </p:nvGrpSpPr>
        <p:grpSpPr>
          <a:xfrm>
            <a:off x="4171452" y="2852787"/>
            <a:ext cx="1539560" cy="171967"/>
            <a:chOff x="7746380" y="2949426"/>
            <a:chExt cx="2188691" cy="244475"/>
          </a:xfrm>
        </p:grpSpPr>
        <p:pic>
          <p:nvPicPr>
            <p:cNvPr id="159" name="Picture 14">
              <a:extLst>
                <a:ext uri="{FF2B5EF4-FFF2-40B4-BE49-F238E27FC236}">
                  <a16:creationId xmlns:a16="http://schemas.microsoft.com/office/drawing/2014/main" id="{D4F092BE-83E1-4C92-9790-5C9DA1B10E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0" name="Picture 15">
              <a:extLst>
                <a:ext uri="{FF2B5EF4-FFF2-40B4-BE49-F238E27FC236}">
                  <a16:creationId xmlns:a16="http://schemas.microsoft.com/office/drawing/2014/main" id="{FC6B305F-F895-4B93-9A96-51C08756BC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1" name="Picture 16">
              <a:extLst>
                <a:ext uri="{FF2B5EF4-FFF2-40B4-BE49-F238E27FC236}">
                  <a16:creationId xmlns:a16="http://schemas.microsoft.com/office/drawing/2014/main" id="{5CBAD9F1-7338-4961-BA35-ABEB363472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2" name="Picture 17">
              <a:extLst>
                <a:ext uri="{FF2B5EF4-FFF2-40B4-BE49-F238E27FC236}">
                  <a16:creationId xmlns:a16="http://schemas.microsoft.com/office/drawing/2014/main" id="{DB5170D1-6A6A-440B-911C-6FCEB0EF0D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3" name="Picture 18">
              <a:extLst>
                <a:ext uri="{FF2B5EF4-FFF2-40B4-BE49-F238E27FC236}">
                  <a16:creationId xmlns:a16="http://schemas.microsoft.com/office/drawing/2014/main" id="{F5D5BFF4-30D9-4883-B291-2052C128DA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4" name="Picture 19">
              <a:extLst>
                <a:ext uri="{FF2B5EF4-FFF2-40B4-BE49-F238E27FC236}">
                  <a16:creationId xmlns:a16="http://schemas.microsoft.com/office/drawing/2014/main" id="{593445BD-062A-4B1B-BF34-64ACCE6885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5" name="Picture 20">
              <a:extLst>
                <a:ext uri="{FF2B5EF4-FFF2-40B4-BE49-F238E27FC236}">
                  <a16:creationId xmlns:a16="http://schemas.microsoft.com/office/drawing/2014/main" id="{FC251B0A-0347-4504-BB7B-8F2922AAED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6" name="Picture 21">
              <a:extLst>
                <a:ext uri="{FF2B5EF4-FFF2-40B4-BE49-F238E27FC236}">
                  <a16:creationId xmlns:a16="http://schemas.microsoft.com/office/drawing/2014/main" id="{E8C4CDD6-088F-4254-8B08-EBF4A96680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7" name="Picture 22">
              <a:extLst>
                <a:ext uri="{FF2B5EF4-FFF2-40B4-BE49-F238E27FC236}">
                  <a16:creationId xmlns:a16="http://schemas.microsoft.com/office/drawing/2014/main" id="{15DF660C-46C9-49E4-9492-5226BDB73B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8" name="Picture 23">
              <a:extLst>
                <a:ext uri="{FF2B5EF4-FFF2-40B4-BE49-F238E27FC236}">
                  <a16:creationId xmlns:a16="http://schemas.microsoft.com/office/drawing/2014/main" id="{FCB388C5-8A11-4669-9400-8654D11B00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69" name="Group 56">
            <a:extLst>
              <a:ext uri="{FF2B5EF4-FFF2-40B4-BE49-F238E27FC236}">
                <a16:creationId xmlns:a16="http://schemas.microsoft.com/office/drawing/2014/main" id="{68B49852-DE66-4C33-BC3E-F1AE4289E424}"/>
              </a:ext>
            </a:extLst>
          </p:cNvPr>
          <p:cNvGrpSpPr/>
          <p:nvPr/>
        </p:nvGrpSpPr>
        <p:grpSpPr>
          <a:xfrm>
            <a:off x="4171452" y="3293649"/>
            <a:ext cx="1539560" cy="171967"/>
            <a:chOff x="7746380" y="2949426"/>
            <a:chExt cx="2188691" cy="244475"/>
          </a:xfrm>
        </p:grpSpPr>
        <p:pic>
          <p:nvPicPr>
            <p:cNvPr id="170" name="Picture 14">
              <a:extLst>
                <a:ext uri="{FF2B5EF4-FFF2-40B4-BE49-F238E27FC236}">
                  <a16:creationId xmlns:a16="http://schemas.microsoft.com/office/drawing/2014/main" id="{D2F73A34-4C4E-440A-9D12-F3F5749867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1" name="Picture 15">
              <a:extLst>
                <a:ext uri="{FF2B5EF4-FFF2-40B4-BE49-F238E27FC236}">
                  <a16:creationId xmlns:a16="http://schemas.microsoft.com/office/drawing/2014/main" id="{4E055E22-FA6F-486A-B49D-E10D797222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2" name="Picture 16">
              <a:extLst>
                <a:ext uri="{FF2B5EF4-FFF2-40B4-BE49-F238E27FC236}">
                  <a16:creationId xmlns:a16="http://schemas.microsoft.com/office/drawing/2014/main" id="{9600FD11-20C9-4D6D-B30C-3C45675E94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3" name="Picture 17">
              <a:extLst>
                <a:ext uri="{FF2B5EF4-FFF2-40B4-BE49-F238E27FC236}">
                  <a16:creationId xmlns:a16="http://schemas.microsoft.com/office/drawing/2014/main" id="{44F1FBA9-3EC9-4088-ACA6-1EAA0DFBCD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4" name="Picture 18">
              <a:extLst>
                <a:ext uri="{FF2B5EF4-FFF2-40B4-BE49-F238E27FC236}">
                  <a16:creationId xmlns:a16="http://schemas.microsoft.com/office/drawing/2014/main" id="{989C6D7A-72CA-45BD-B5E0-A4F8435E00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5" name="Picture 19">
              <a:extLst>
                <a:ext uri="{FF2B5EF4-FFF2-40B4-BE49-F238E27FC236}">
                  <a16:creationId xmlns:a16="http://schemas.microsoft.com/office/drawing/2014/main" id="{6D514CE6-F2E6-425F-9C9F-A7BF9E08E8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6" name="Picture 20">
              <a:extLst>
                <a:ext uri="{FF2B5EF4-FFF2-40B4-BE49-F238E27FC236}">
                  <a16:creationId xmlns:a16="http://schemas.microsoft.com/office/drawing/2014/main" id="{E75C78CF-547A-4ACA-9043-EEB7A7A5E2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7" name="Picture 21">
              <a:extLst>
                <a:ext uri="{FF2B5EF4-FFF2-40B4-BE49-F238E27FC236}">
                  <a16:creationId xmlns:a16="http://schemas.microsoft.com/office/drawing/2014/main" id="{349E95F3-5530-4778-A6B7-876043672F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8" name="Picture 22">
              <a:extLst>
                <a:ext uri="{FF2B5EF4-FFF2-40B4-BE49-F238E27FC236}">
                  <a16:creationId xmlns:a16="http://schemas.microsoft.com/office/drawing/2014/main" id="{AF2A06EB-5309-4BA3-89D5-14841CB8B3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9" name="Picture 23">
              <a:extLst>
                <a:ext uri="{FF2B5EF4-FFF2-40B4-BE49-F238E27FC236}">
                  <a16:creationId xmlns:a16="http://schemas.microsoft.com/office/drawing/2014/main" id="{436A72A7-15EA-4DFA-8BE6-E89334669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0" name="Group 56">
            <a:extLst>
              <a:ext uri="{FF2B5EF4-FFF2-40B4-BE49-F238E27FC236}">
                <a16:creationId xmlns:a16="http://schemas.microsoft.com/office/drawing/2014/main" id="{80A685AF-85AA-4286-8E5B-53F6863CD873}"/>
              </a:ext>
            </a:extLst>
          </p:cNvPr>
          <p:cNvGrpSpPr/>
          <p:nvPr/>
        </p:nvGrpSpPr>
        <p:grpSpPr>
          <a:xfrm>
            <a:off x="5943967" y="2852787"/>
            <a:ext cx="1539560" cy="171967"/>
            <a:chOff x="7746380" y="2949426"/>
            <a:chExt cx="2188691" cy="244475"/>
          </a:xfrm>
        </p:grpSpPr>
        <p:pic>
          <p:nvPicPr>
            <p:cNvPr id="181" name="Picture 14">
              <a:extLst>
                <a:ext uri="{FF2B5EF4-FFF2-40B4-BE49-F238E27FC236}">
                  <a16:creationId xmlns:a16="http://schemas.microsoft.com/office/drawing/2014/main" id="{CA4F45D8-0998-4311-A9A4-B97D4D0558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2" name="Picture 15">
              <a:extLst>
                <a:ext uri="{FF2B5EF4-FFF2-40B4-BE49-F238E27FC236}">
                  <a16:creationId xmlns:a16="http://schemas.microsoft.com/office/drawing/2014/main" id="{F3E0BECE-361A-47E7-A4CE-8F915F2ABC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3" name="Picture 16">
              <a:extLst>
                <a:ext uri="{FF2B5EF4-FFF2-40B4-BE49-F238E27FC236}">
                  <a16:creationId xmlns:a16="http://schemas.microsoft.com/office/drawing/2014/main" id="{40E457B9-2F05-4D33-99EE-DE7B3EB874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4" name="Picture 17">
              <a:extLst>
                <a:ext uri="{FF2B5EF4-FFF2-40B4-BE49-F238E27FC236}">
                  <a16:creationId xmlns:a16="http://schemas.microsoft.com/office/drawing/2014/main" id="{04278E73-6D5C-4353-8A55-3E206D2797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5" name="Picture 18">
              <a:extLst>
                <a:ext uri="{FF2B5EF4-FFF2-40B4-BE49-F238E27FC236}">
                  <a16:creationId xmlns:a16="http://schemas.microsoft.com/office/drawing/2014/main" id="{66C6D0DC-2284-40CD-AD63-1916B9CB6D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6" name="Picture 19">
              <a:extLst>
                <a:ext uri="{FF2B5EF4-FFF2-40B4-BE49-F238E27FC236}">
                  <a16:creationId xmlns:a16="http://schemas.microsoft.com/office/drawing/2014/main" id="{C1A63B7B-CDB5-4AAA-8CDC-7CCFC3E33B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" name="Picture 20">
              <a:extLst>
                <a:ext uri="{FF2B5EF4-FFF2-40B4-BE49-F238E27FC236}">
                  <a16:creationId xmlns:a16="http://schemas.microsoft.com/office/drawing/2014/main" id="{C4743699-8F9B-409F-A96C-6F172B95C3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" name="Picture 21">
              <a:extLst>
                <a:ext uri="{FF2B5EF4-FFF2-40B4-BE49-F238E27FC236}">
                  <a16:creationId xmlns:a16="http://schemas.microsoft.com/office/drawing/2014/main" id="{17767967-ECB6-4347-9C21-A86D538204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" name="Picture 22">
              <a:extLst>
                <a:ext uri="{FF2B5EF4-FFF2-40B4-BE49-F238E27FC236}">
                  <a16:creationId xmlns:a16="http://schemas.microsoft.com/office/drawing/2014/main" id="{D00D852B-6A7D-4D2A-A164-B64D036873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" name="Picture 23">
              <a:extLst>
                <a:ext uri="{FF2B5EF4-FFF2-40B4-BE49-F238E27FC236}">
                  <a16:creationId xmlns:a16="http://schemas.microsoft.com/office/drawing/2014/main" id="{44076D73-405F-436C-B5E6-B7CDD212F7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1" name="Group 56">
            <a:extLst>
              <a:ext uri="{FF2B5EF4-FFF2-40B4-BE49-F238E27FC236}">
                <a16:creationId xmlns:a16="http://schemas.microsoft.com/office/drawing/2014/main" id="{810663E6-CB58-4292-B0BF-90E0CA310947}"/>
              </a:ext>
            </a:extLst>
          </p:cNvPr>
          <p:cNvGrpSpPr/>
          <p:nvPr/>
        </p:nvGrpSpPr>
        <p:grpSpPr>
          <a:xfrm>
            <a:off x="5943967" y="3293649"/>
            <a:ext cx="1539560" cy="171967"/>
            <a:chOff x="7746380" y="2949426"/>
            <a:chExt cx="2188691" cy="244475"/>
          </a:xfrm>
        </p:grpSpPr>
        <p:pic>
          <p:nvPicPr>
            <p:cNvPr id="192" name="Picture 14">
              <a:extLst>
                <a:ext uri="{FF2B5EF4-FFF2-40B4-BE49-F238E27FC236}">
                  <a16:creationId xmlns:a16="http://schemas.microsoft.com/office/drawing/2014/main" id="{8901C5B8-39B5-4F1C-8387-3F926003AF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" name="Picture 15">
              <a:extLst>
                <a:ext uri="{FF2B5EF4-FFF2-40B4-BE49-F238E27FC236}">
                  <a16:creationId xmlns:a16="http://schemas.microsoft.com/office/drawing/2014/main" id="{D078B262-D93A-4342-B5E1-AA4F9464E3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" name="Picture 16">
              <a:extLst>
                <a:ext uri="{FF2B5EF4-FFF2-40B4-BE49-F238E27FC236}">
                  <a16:creationId xmlns:a16="http://schemas.microsoft.com/office/drawing/2014/main" id="{EB34C52E-42E8-4E64-951D-B18E003E96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" name="Picture 17">
              <a:extLst>
                <a:ext uri="{FF2B5EF4-FFF2-40B4-BE49-F238E27FC236}">
                  <a16:creationId xmlns:a16="http://schemas.microsoft.com/office/drawing/2014/main" id="{F43D62E4-C752-4F9D-B3F2-F8DA9BCF31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" name="Picture 18">
              <a:extLst>
                <a:ext uri="{FF2B5EF4-FFF2-40B4-BE49-F238E27FC236}">
                  <a16:creationId xmlns:a16="http://schemas.microsoft.com/office/drawing/2014/main" id="{57925A4B-579E-40F3-B9DC-E4AD680E2A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" name="Picture 19">
              <a:extLst>
                <a:ext uri="{FF2B5EF4-FFF2-40B4-BE49-F238E27FC236}">
                  <a16:creationId xmlns:a16="http://schemas.microsoft.com/office/drawing/2014/main" id="{F2AD5C44-B473-4634-B93A-DF05A33ABC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" name="Picture 20">
              <a:extLst>
                <a:ext uri="{FF2B5EF4-FFF2-40B4-BE49-F238E27FC236}">
                  <a16:creationId xmlns:a16="http://schemas.microsoft.com/office/drawing/2014/main" id="{0A0FE9D3-DE7A-4C02-8C7C-BF1735C60C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" name="Picture 21">
              <a:extLst>
                <a:ext uri="{FF2B5EF4-FFF2-40B4-BE49-F238E27FC236}">
                  <a16:creationId xmlns:a16="http://schemas.microsoft.com/office/drawing/2014/main" id="{72F6D87F-5A07-49BF-B333-E01FE69339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" name="Picture 22">
              <a:extLst>
                <a:ext uri="{FF2B5EF4-FFF2-40B4-BE49-F238E27FC236}">
                  <a16:creationId xmlns:a16="http://schemas.microsoft.com/office/drawing/2014/main" id="{68630032-0316-4471-8E2C-8F78BCEE8A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" name="Picture 23">
              <a:extLst>
                <a:ext uri="{FF2B5EF4-FFF2-40B4-BE49-F238E27FC236}">
                  <a16:creationId xmlns:a16="http://schemas.microsoft.com/office/drawing/2014/main" id="{DCEBCCC7-0A9B-445A-AD9A-4120DB6C1A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2" name="Group 56">
            <a:extLst>
              <a:ext uri="{FF2B5EF4-FFF2-40B4-BE49-F238E27FC236}">
                <a16:creationId xmlns:a16="http://schemas.microsoft.com/office/drawing/2014/main" id="{49301AEB-5B3D-49EA-9A5B-8C8580C0B7C6}"/>
              </a:ext>
            </a:extLst>
          </p:cNvPr>
          <p:cNvGrpSpPr/>
          <p:nvPr/>
        </p:nvGrpSpPr>
        <p:grpSpPr>
          <a:xfrm>
            <a:off x="7721642" y="2846891"/>
            <a:ext cx="1539560" cy="171967"/>
            <a:chOff x="7746380" y="2949426"/>
            <a:chExt cx="2188691" cy="244475"/>
          </a:xfrm>
        </p:grpSpPr>
        <p:pic>
          <p:nvPicPr>
            <p:cNvPr id="203" name="Picture 14">
              <a:extLst>
                <a:ext uri="{FF2B5EF4-FFF2-40B4-BE49-F238E27FC236}">
                  <a16:creationId xmlns:a16="http://schemas.microsoft.com/office/drawing/2014/main" id="{60B9E18C-D929-4230-AFAD-327F3BD3CA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" name="Picture 15">
              <a:extLst>
                <a:ext uri="{FF2B5EF4-FFF2-40B4-BE49-F238E27FC236}">
                  <a16:creationId xmlns:a16="http://schemas.microsoft.com/office/drawing/2014/main" id="{2FAF2661-620D-4C74-8555-923BD6833A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5" name="Picture 16">
              <a:extLst>
                <a:ext uri="{FF2B5EF4-FFF2-40B4-BE49-F238E27FC236}">
                  <a16:creationId xmlns:a16="http://schemas.microsoft.com/office/drawing/2014/main" id="{858DD2E3-B3D0-49C4-A6D4-CEF88700F9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6" name="Picture 17">
              <a:extLst>
                <a:ext uri="{FF2B5EF4-FFF2-40B4-BE49-F238E27FC236}">
                  <a16:creationId xmlns:a16="http://schemas.microsoft.com/office/drawing/2014/main" id="{ADF661D8-86B4-41E9-B27A-AAE5CCBB67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7" name="Picture 18">
              <a:extLst>
                <a:ext uri="{FF2B5EF4-FFF2-40B4-BE49-F238E27FC236}">
                  <a16:creationId xmlns:a16="http://schemas.microsoft.com/office/drawing/2014/main" id="{484D5628-670A-4036-97D8-AAFB4E29E6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8" name="Picture 19">
              <a:extLst>
                <a:ext uri="{FF2B5EF4-FFF2-40B4-BE49-F238E27FC236}">
                  <a16:creationId xmlns:a16="http://schemas.microsoft.com/office/drawing/2014/main" id="{8E2B3D56-04C6-4A84-BDF0-BEEC5B57B2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9" name="Picture 20">
              <a:extLst>
                <a:ext uri="{FF2B5EF4-FFF2-40B4-BE49-F238E27FC236}">
                  <a16:creationId xmlns:a16="http://schemas.microsoft.com/office/drawing/2014/main" id="{1501DADC-ACF2-4E97-A182-A8DB15B7C9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0" name="Picture 21">
              <a:extLst>
                <a:ext uri="{FF2B5EF4-FFF2-40B4-BE49-F238E27FC236}">
                  <a16:creationId xmlns:a16="http://schemas.microsoft.com/office/drawing/2014/main" id="{03F07EE0-B9DE-45E9-85D1-614B57CD92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1" name="Picture 22">
              <a:extLst>
                <a:ext uri="{FF2B5EF4-FFF2-40B4-BE49-F238E27FC236}">
                  <a16:creationId xmlns:a16="http://schemas.microsoft.com/office/drawing/2014/main" id="{7D918F9B-FED4-450A-B03C-1C25299DFD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2" name="Picture 23">
              <a:extLst>
                <a:ext uri="{FF2B5EF4-FFF2-40B4-BE49-F238E27FC236}">
                  <a16:creationId xmlns:a16="http://schemas.microsoft.com/office/drawing/2014/main" id="{F3269C36-0B8C-48EB-8C2A-74500C48C2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13" name="Group 56">
            <a:extLst>
              <a:ext uri="{FF2B5EF4-FFF2-40B4-BE49-F238E27FC236}">
                <a16:creationId xmlns:a16="http://schemas.microsoft.com/office/drawing/2014/main" id="{BE0FBFCC-CEE5-47C1-A524-D42289BCD7E5}"/>
              </a:ext>
            </a:extLst>
          </p:cNvPr>
          <p:cNvGrpSpPr/>
          <p:nvPr/>
        </p:nvGrpSpPr>
        <p:grpSpPr>
          <a:xfrm>
            <a:off x="7721642" y="3287753"/>
            <a:ext cx="1539560" cy="171967"/>
            <a:chOff x="7746380" y="2949426"/>
            <a:chExt cx="2188691" cy="244475"/>
          </a:xfrm>
        </p:grpSpPr>
        <p:pic>
          <p:nvPicPr>
            <p:cNvPr id="214" name="Picture 14">
              <a:extLst>
                <a:ext uri="{FF2B5EF4-FFF2-40B4-BE49-F238E27FC236}">
                  <a16:creationId xmlns:a16="http://schemas.microsoft.com/office/drawing/2014/main" id="{7B071D71-FFD9-4B06-B8EA-E9C969AF94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5" name="Picture 15">
              <a:extLst>
                <a:ext uri="{FF2B5EF4-FFF2-40B4-BE49-F238E27FC236}">
                  <a16:creationId xmlns:a16="http://schemas.microsoft.com/office/drawing/2014/main" id="{F79360B4-D1F5-4B89-B236-DC6365D534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6" name="Picture 16">
              <a:extLst>
                <a:ext uri="{FF2B5EF4-FFF2-40B4-BE49-F238E27FC236}">
                  <a16:creationId xmlns:a16="http://schemas.microsoft.com/office/drawing/2014/main" id="{F3E4902F-EB68-42B7-864A-2EB48F977A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7" name="Picture 17">
              <a:extLst>
                <a:ext uri="{FF2B5EF4-FFF2-40B4-BE49-F238E27FC236}">
                  <a16:creationId xmlns:a16="http://schemas.microsoft.com/office/drawing/2014/main" id="{4B658F90-50B2-454F-BB08-D7D8A8D77C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8" name="Picture 18">
              <a:extLst>
                <a:ext uri="{FF2B5EF4-FFF2-40B4-BE49-F238E27FC236}">
                  <a16:creationId xmlns:a16="http://schemas.microsoft.com/office/drawing/2014/main" id="{096CD5F6-EB01-44E7-ADD2-1EB9B490DF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9" name="Picture 19">
              <a:extLst>
                <a:ext uri="{FF2B5EF4-FFF2-40B4-BE49-F238E27FC236}">
                  <a16:creationId xmlns:a16="http://schemas.microsoft.com/office/drawing/2014/main" id="{8620526C-938B-4286-862C-201D91BD30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0" name="Picture 20">
              <a:extLst>
                <a:ext uri="{FF2B5EF4-FFF2-40B4-BE49-F238E27FC236}">
                  <a16:creationId xmlns:a16="http://schemas.microsoft.com/office/drawing/2014/main" id="{20BF0C79-899E-41F6-A5E7-76A14CC366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1" name="Picture 21">
              <a:extLst>
                <a:ext uri="{FF2B5EF4-FFF2-40B4-BE49-F238E27FC236}">
                  <a16:creationId xmlns:a16="http://schemas.microsoft.com/office/drawing/2014/main" id="{9394C56C-339A-488B-8A54-F174C1BC71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2" name="Picture 22">
              <a:extLst>
                <a:ext uri="{FF2B5EF4-FFF2-40B4-BE49-F238E27FC236}">
                  <a16:creationId xmlns:a16="http://schemas.microsoft.com/office/drawing/2014/main" id="{60D94A43-63EE-4967-A296-1ED9584C14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3" name="Picture 23">
              <a:extLst>
                <a:ext uri="{FF2B5EF4-FFF2-40B4-BE49-F238E27FC236}">
                  <a16:creationId xmlns:a16="http://schemas.microsoft.com/office/drawing/2014/main" id="{89CE875D-1407-4A81-A129-D4C2B236B5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24" name="Group 56">
            <a:extLst>
              <a:ext uri="{FF2B5EF4-FFF2-40B4-BE49-F238E27FC236}">
                <a16:creationId xmlns:a16="http://schemas.microsoft.com/office/drawing/2014/main" id="{FFCC3C4A-788B-4988-B705-33D47B84576A}"/>
              </a:ext>
            </a:extLst>
          </p:cNvPr>
          <p:cNvGrpSpPr/>
          <p:nvPr/>
        </p:nvGrpSpPr>
        <p:grpSpPr>
          <a:xfrm>
            <a:off x="9512855" y="2846891"/>
            <a:ext cx="1539560" cy="171967"/>
            <a:chOff x="7746380" y="2949426"/>
            <a:chExt cx="2188691" cy="244475"/>
          </a:xfrm>
        </p:grpSpPr>
        <p:pic>
          <p:nvPicPr>
            <p:cNvPr id="225" name="Picture 14">
              <a:extLst>
                <a:ext uri="{FF2B5EF4-FFF2-40B4-BE49-F238E27FC236}">
                  <a16:creationId xmlns:a16="http://schemas.microsoft.com/office/drawing/2014/main" id="{870CF0C7-366A-4ABF-9C91-5737233ED6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6" name="Picture 15">
              <a:extLst>
                <a:ext uri="{FF2B5EF4-FFF2-40B4-BE49-F238E27FC236}">
                  <a16:creationId xmlns:a16="http://schemas.microsoft.com/office/drawing/2014/main" id="{3E597CAB-AFB9-46C7-A39D-394C48103F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7" name="Picture 16">
              <a:extLst>
                <a:ext uri="{FF2B5EF4-FFF2-40B4-BE49-F238E27FC236}">
                  <a16:creationId xmlns:a16="http://schemas.microsoft.com/office/drawing/2014/main" id="{14171FDF-5378-47B4-BE83-A6D521B4D0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8" name="Picture 17">
              <a:extLst>
                <a:ext uri="{FF2B5EF4-FFF2-40B4-BE49-F238E27FC236}">
                  <a16:creationId xmlns:a16="http://schemas.microsoft.com/office/drawing/2014/main" id="{0734BF74-6134-4E0F-AB89-4E326FB124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9" name="Picture 18">
              <a:extLst>
                <a:ext uri="{FF2B5EF4-FFF2-40B4-BE49-F238E27FC236}">
                  <a16:creationId xmlns:a16="http://schemas.microsoft.com/office/drawing/2014/main" id="{AF6501A1-5E4A-4938-ABAE-DD9BF83107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0" name="Picture 19">
              <a:extLst>
                <a:ext uri="{FF2B5EF4-FFF2-40B4-BE49-F238E27FC236}">
                  <a16:creationId xmlns:a16="http://schemas.microsoft.com/office/drawing/2014/main" id="{E5A83E35-7903-405C-9D1C-4DF75006FB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1" name="Picture 20">
              <a:extLst>
                <a:ext uri="{FF2B5EF4-FFF2-40B4-BE49-F238E27FC236}">
                  <a16:creationId xmlns:a16="http://schemas.microsoft.com/office/drawing/2014/main" id="{862EFECB-4D37-469E-BF3B-B540167902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2" name="Picture 21">
              <a:extLst>
                <a:ext uri="{FF2B5EF4-FFF2-40B4-BE49-F238E27FC236}">
                  <a16:creationId xmlns:a16="http://schemas.microsoft.com/office/drawing/2014/main" id="{A04CF2CB-300B-41F5-8E54-5713517FD4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3" name="Picture 22">
              <a:extLst>
                <a:ext uri="{FF2B5EF4-FFF2-40B4-BE49-F238E27FC236}">
                  <a16:creationId xmlns:a16="http://schemas.microsoft.com/office/drawing/2014/main" id="{2493BA0C-DFA2-4FF1-AEB4-F1CFB267ED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4" name="Picture 23">
              <a:extLst>
                <a:ext uri="{FF2B5EF4-FFF2-40B4-BE49-F238E27FC236}">
                  <a16:creationId xmlns:a16="http://schemas.microsoft.com/office/drawing/2014/main" id="{5CB29BF5-57DF-474C-AC2A-49B91FC39B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35" name="Group 56">
            <a:extLst>
              <a:ext uri="{FF2B5EF4-FFF2-40B4-BE49-F238E27FC236}">
                <a16:creationId xmlns:a16="http://schemas.microsoft.com/office/drawing/2014/main" id="{E33FB3D7-68B3-4CD1-A539-858775B38707}"/>
              </a:ext>
            </a:extLst>
          </p:cNvPr>
          <p:cNvGrpSpPr/>
          <p:nvPr/>
        </p:nvGrpSpPr>
        <p:grpSpPr>
          <a:xfrm>
            <a:off x="9512855" y="3287753"/>
            <a:ext cx="1539560" cy="171967"/>
            <a:chOff x="7746380" y="2949426"/>
            <a:chExt cx="2188691" cy="244475"/>
          </a:xfrm>
        </p:grpSpPr>
        <p:pic>
          <p:nvPicPr>
            <p:cNvPr id="236" name="Picture 14">
              <a:extLst>
                <a:ext uri="{FF2B5EF4-FFF2-40B4-BE49-F238E27FC236}">
                  <a16:creationId xmlns:a16="http://schemas.microsoft.com/office/drawing/2014/main" id="{6297D0D0-0FB1-416F-AD13-A9DB01698B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7" name="Picture 15">
              <a:extLst>
                <a:ext uri="{FF2B5EF4-FFF2-40B4-BE49-F238E27FC236}">
                  <a16:creationId xmlns:a16="http://schemas.microsoft.com/office/drawing/2014/main" id="{69FA3D45-1EB7-41CB-BAAA-4977D58D9C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8" name="Picture 16">
              <a:extLst>
                <a:ext uri="{FF2B5EF4-FFF2-40B4-BE49-F238E27FC236}">
                  <a16:creationId xmlns:a16="http://schemas.microsoft.com/office/drawing/2014/main" id="{45A018DC-23AC-4E08-A965-5DDD457654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9" name="Picture 17">
              <a:extLst>
                <a:ext uri="{FF2B5EF4-FFF2-40B4-BE49-F238E27FC236}">
                  <a16:creationId xmlns:a16="http://schemas.microsoft.com/office/drawing/2014/main" id="{0024FFCA-B60B-47DF-83F6-72C2B8142B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0" name="Picture 18">
              <a:extLst>
                <a:ext uri="{FF2B5EF4-FFF2-40B4-BE49-F238E27FC236}">
                  <a16:creationId xmlns:a16="http://schemas.microsoft.com/office/drawing/2014/main" id="{57112B95-8ED4-4BC3-94F6-BB5089B5A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1" name="Picture 19">
              <a:extLst>
                <a:ext uri="{FF2B5EF4-FFF2-40B4-BE49-F238E27FC236}">
                  <a16:creationId xmlns:a16="http://schemas.microsoft.com/office/drawing/2014/main" id="{461B1BF7-9524-4117-8224-B01E463F06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2" name="Picture 20">
              <a:extLst>
                <a:ext uri="{FF2B5EF4-FFF2-40B4-BE49-F238E27FC236}">
                  <a16:creationId xmlns:a16="http://schemas.microsoft.com/office/drawing/2014/main" id="{D9399DCC-F9DE-458C-9EC3-4F6CCF6F94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3" name="Picture 21">
              <a:extLst>
                <a:ext uri="{FF2B5EF4-FFF2-40B4-BE49-F238E27FC236}">
                  <a16:creationId xmlns:a16="http://schemas.microsoft.com/office/drawing/2014/main" id="{955E053C-2AB4-467E-91AD-24DC033ABE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4" name="Picture 22">
              <a:extLst>
                <a:ext uri="{FF2B5EF4-FFF2-40B4-BE49-F238E27FC236}">
                  <a16:creationId xmlns:a16="http://schemas.microsoft.com/office/drawing/2014/main" id="{67B0008B-766F-44A9-86A2-CB08EC0A34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5" name="Picture 23">
              <a:extLst>
                <a:ext uri="{FF2B5EF4-FFF2-40B4-BE49-F238E27FC236}">
                  <a16:creationId xmlns:a16="http://schemas.microsoft.com/office/drawing/2014/main" id="{1D008E36-2FBD-4759-92F3-DAF5984918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46" name="Group 56">
            <a:extLst>
              <a:ext uri="{FF2B5EF4-FFF2-40B4-BE49-F238E27FC236}">
                <a16:creationId xmlns:a16="http://schemas.microsoft.com/office/drawing/2014/main" id="{6D6A7532-FDC5-4AE0-B620-9133A6C60620}"/>
              </a:ext>
            </a:extLst>
          </p:cNvPr>
          <p:cNvGrpSpPr/>
          <p:nvPr/>
        </p:nvGrpSpPr>
        <p:grpSpPr>
          <a:xfrm>
            <a:off x="609225" y="2421885"/>
            <a:ext cx="1539560" cy="171967"/>
            <a:chOff x="7746380" y="2949426"/>
            <a:chExt cx="2188691" cy="244475"/>
          </a:xfrm>
        </p:grpSpPr>
        <p:pic>
          <p:nvPicPr>
            <p:cNvPr id="247" name="Picture 14">
              <a:extLst>
                <a:ext uri="{FF2B5EF4-FFF2-40B4-BE49-F238E27FC236}">
                  <a16:creationId xmlns:a16="http://schemas.microsoft.com/office/drawing/2014/main" id="{E3E345CE-65FF-4D31-AF42-9FC347436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8" name="Picture 15">
              <a:extLst>
                <a:ext uri="{FF2B5EF4-FFF2-40B4-BE49-F238E27FC236}">
                  <a16:creationId xmlns:a16="http://schemas.microsoft.com/office/drawing/2014/main" id="{D3820723-C33F-4EC9-BE59-A4B8A93CC5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9" name="Picture 16">
              <a:extLst>
                <a:ext uri="{FF2B5EF4-FFF2-40B4-BE49-F238E27FC236}">
                  <a16:creationId xmlns:a16="http://schemas.microsoft.com/office/drawing/2014/main" id="{EEE2DA94-A697-4983-B07B-7EC16165BF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0" name="Picture 17">
              <a:extLst>
                <a:ext uri="{FF2B5EF4-FFF2-40B4-BE49-F238E27FC236}">
                  <a16:creationId xmlns:a16="http://schemas.microsoft.com/office/drawing/2014/main" id="{3A8F4BCE-DF7F-4FA1-9300-1ECE6DD23B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1" name="Picture 18">
              <a:extLst>
                <a:ext uri="{FF2B5EF4-FFF2-40B4-BE49-F238E27FC236}">
                  <a16:creationId xmlns:a16="http://schemas.microsoft.com/office/drawing/2014/main" id="{AAA1B3F8-0B01-4CDE-BB2C-FDD0D94831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2" name="Picture 19">
              <a:extLst>
                <a:ext uri="{FF2B5EF4-FFF2-40B4-BE49-F238E27FC236}">
                  <a16:creationId xmlns:a16="http://schemas.microsoft.com/office/drawing/2014/main" id="{D9F50E2B-7489-4C87-9F82-2A7E7F3626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3" name="Picture 20">
              <a:extLst>
                <a:ext uri="{FF2B5EF4-FFF2-40B4-BE49-F238E27FC236}">
                  <a16:creationId xmlns:a16="http://schemas.microsoft.com/office/drawing/2014/main" id="{215A584F-7431-4816-B98B-F55DD3485C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4" name="Picture 21">
              <a:extLst>
                <a:ext uri="{FF2B5EF4-FFF2-40B4-BE49-F238E27FC236}">
                  <a16:creationId xmlns:a16="http://schemas.microsoft.com/office/drawing/2014/main" id="{3034D276-F4FE-4B0C-9197-D49A906F1F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5" name="Picture 22">
              <a:extLst>
                <a:ext uri="{FF2B5EF4-FFF2-40B4-BE49-F238E27FC236}">
                  <a16:creationId xmlns:a16="http://schemas.microsoft.com/office/drawing/2014/main" id="{440E944E-C979-4738-A8DB-A64CE80A38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6" name="Picture 23">
              <a:extLst>
                <a:ext uri="{FF2B5EF4-FFF2-40B4-BE49-F238E27FC236}">
                  <a16:creationId xmlns:a16="http://schemas.microsoft.com/office/drawing/2014/main" id="{41594E8E-DDBF-4069-87D9-B145AC6B1C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257" name="Picture 256">
            <a:extLst>
              <a:ext uri="{FF2B5EF4-FFF2-40B4-BE49-F238E27FC236}">
                <a16:creationId xmlns:a16="http://schemas.microsoft.com/office/drawing/2014/main" id="{2F13A594-A95A-4B4F-93B8-92124524F8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47571" y="242465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58" name="Picture 257">
            <a:extLst>
              <a:ext uri="{FF2B5EF4-FFF2-40B4-BE49-F238E27FC236}">
                <a16:creationId xmlns:a16="http://schemas.microsoft.com/office/drawing/2014/main" id="{111CBEE6-B356-477B-A923-320E18ADF1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487507" y="242291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59" name="Picture 258">
            <a:extLst>
              <a:ext uri="{FF2B5EF4-FFF2-40B4-BE49-F238E27FC236}">
                <a16:creationId xmlns:a16="http://schemas.microsoft.com/office/drawing/2014/main" id="{27296D0D-86C8-4C35-B7FD-A30A7FBA39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933906" y="242291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0" name="Picture 259">
            <a:extLst>
              <a:ext uri="{FF2B5EF4-FFF2-40B4-BE49-F238E27FC236}">
                <a16:creationId xmlns:a16="http://schemas.microsoft.com/office/drawing/2014/main" id="{D4836906-BDDB-4A2F-A6BC-2570F09C181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388383" y="242465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1" name="Picture 260">
            <a:extLst>
              <a:ext uri="{FF2B5EF4-FFF2-40B4-BE49-F238E27FC236}">
                <a16:creationId xmlns:a16="http://schemas.microsoft.com/office/drawing/2014/main" id="{53811495-6744-4E19-9B27-F998FB3906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831328" y="242290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2" name="Picture 261">
            <a:extLst>
              <a:ext uri="{FF2B5EF4-FFF2-40B4-BE49-F238E27FC236}">
                <a16:creationId xmlns:a16="http://schemas.microsoft.com/office/drawing/2014/main" id="{029B6245-CA11-41CD-879B-65000022C4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273342" y="242465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3" name="Picture 262">
            <a:extLst>
              <a:ext uri="{FF2B5EF4-FFF2-40B4-BE49-F238E27FC236}">
                <a16:creationId xmlns:a16="http://schemas.microsoft.com/office/drawing/2014/main" id="{4064A285-2782-4BA5-8D8E-9E0212B57E2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17298" y="242480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4" name="Picture 263">
            <a:extLst>
              <a:ext uri="{FF2B5EF4-FFF2-40B4-BE49-F238E27FC236}">
                <a16:creationId xmlns:a16="http://schemas.microsoft.com/office/drawing/2014/main" id="{1C703097-62D2-4727-8C59-3CA10F0241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1243" y="242291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5" name="Picture 264">
            <a:extLst>
              <a:ext uri="{FF2B5EF4-FFF2-40B4-BE49-F238E27FC236}">
                <a16:creationId xmlns:a16="http://schemas.microsoft.com/office/drawing/2014/main" id="{B61F9BF6-0C94-4D74-ABE3-3B36ED61C8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66142" y="242333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6" name="Picture 265">
            <a:extLst>
              <a:ext uri="{FF2B5EF4-FFF2-40B4-BE49-F238E27FC236}">
                <a16:creationId xmlns:a16="http://schemas.microsoft.com/office/drawing/2014/main" id="{29087BA4-AB8D-471F-9FF8-86F6416D1E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726088" y="242364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267" name="Group 266">
            <a:extLst>
              <a:ext uri="{FF2B5EF4-FFF2-40B4-BE49-F238E27FC236}">
                <a16:creationId xmlns:a16="http://schemas.microsoft.com/office/drawing/2014/main" id="{E05F4284-3036-46CE-9D4B-8B274B14B781}"/>
              </a:ext>
            </a:extLst>
          </p:cNvPr>
          <p:cNvGrpSpPr/>
          <p:nvPr/>
        </p:nvGrpSpPr>
        <p:grpSpPr>
          <a:xfrm>
            <a:off x="255523" y="312491"/>
            <a:ext cx="3330075" cy="817087"/>
            <a:chOff x="255524" y="372323"/>
            <a:chExt cx="2425852" cy="1134018"/>
          </a:xfrm>
        </p:grpSpPr>
        <p:sp>
          <p:nvSpPr>
            <p:cNvPr id="268" name="Rectangle: Rounded Corners 267">
              <a:extLst>
                <a:ext uri="{FF2B5EF4-FFF2-40B4-BE49-F238E27FC236}">
                  <a16:creationId xmlns:a16="http://schemas.microsoft.com/office/drawing/2014/main" id="{81D063F6-3E06-4598-B07D-9F84DB65034F}"/>
                </a:ext>
              </a:extLst>
            </p:cNvPr>
            <p:cNvSpPr/>
            <p:nvPr/>
          </p:nvSpPr>
          <p:spPr>
            <a:xfrm>
              <a:off x="255524" y="372323"/>
              <a:ext cx="242585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C9A335E9-C887-476B-A5F0-E97507B69BEC}"/>
                </a:ext>
              </a:extLst>
            </p:cNvPr>
            <p:cNvSpPr txBox="1"/>
            <p:nvPr/>
          </p:nvSpPr>
          <p:spPr>
            <a:xfrm>
              <a:off x="308455" y="485388"/>
              <a:ext cx="126255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24 x 6 = </a:t>
              </a:r>
            </a:p>
          </p:txBody>
        </p:sp>
      </p:grpSp>
      <p:sp>
        <p:nvSpPr>
          <p:cNvPr id="270" name="Rectangle 269">
            <a:extLst>
              <a:ext uri="{FF2B5EF4-FFF2-40B4-BE49-F238E27FC236}">
                <a16:creationId xmlns:a16="http://schemas.microsoft.com/office/drawing/2014/main" id="{C733A14C-6772-4248-B21E-5E0D3CDBC4B4}"/>
              </a:ext>
            </a:extLst>
          </p:cNvPr>
          <p:cNvSpPr/>
          <p:nvPr/>
        </p:nvSpPr>
        <p:spPr>
          <a:xfrm>
            <a:off x="1983173" y="421115"/>
            <a:ext cx="1472229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B35F4922-977C-4629-BD6C-79EC90F67725}"/>
              </a:ext>
            </a:extLst>
          </p:cNvPr>
          <p:cNvSpPr txBox="1"/>
          <p:nvPr/>
        </p:nvSpPr>
        <p:spPr>
          <a:xfrm>
            <a:off x="2051169" y="410071"/>
            <a:ext cx="14722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1 4 4</a:t>
            </a:r>
          </a:p>
        </p:txBody>
      </p:sp>
      <p:grpSp>
        <p:nvGrpSpPr>
          <p:cNvPr id="272" name="Group 271">
            <a:extLst>
              <a:ext uri="{FF2B5EF4-FFF2-40B4-BE49-F238E27FC236}">
                <a16:creationId xmlns:a16="http://schemas.microsoft.com/office/drawing/2014/main" id="{B2F02F30-2484-4B36-B21C-2DA2AE529C3A}"/>
              </a:ext>
            </a:extLst>
          </p:cNvPr>
          <p:cNvGrpSpPr/>
          <p:nvPr/>
        </p:nvGrpSpPr>
        <p:grpSpPr>
          <a:xfrm>
            <a:off x="4024155" y="424787"/>
            <a:ext cx="1861800" cy="1405123"/>
            <a:chOff x="2248666" y="1937292"/>
            <a:chExt cx="1861800" cy="1405123"/>
          </a:xfrm>
        </p:grpSpPr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B7B49562-31AC-45B4-991D-843E38AC0E6D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2 4</a:t>
              </a:r>
            </a:p>
          </p:txBody>
        </p: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3CE342B2-F077-4BAE-8FAC-0BBCB8713822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F147D39B-3ED9-4924-9BE4-B302D4540C68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13F1D38B-094A-4B7C-99DC-A5E2EBDDB8E1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Straight Connector 276">
              <a:extLst>
                <a:ext uri="{FF2B5EF4-FFF2-40B4-BE49-F238E27FC236}">
                  <a16:creationId xmlns:a16="http://schemas.microsoft.com/office/drawing/2014/main" id="{7B6A8BFE-665C-41C9-947D-CE0593757AEC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8" name="TextBox 277">
            <a:extLst>
              <a:ext uri="{FF2B5EF4-FFF2-40B4-BE49-F238E27FC236}">
                <a16:creationId xmlns:a16="http://schemas.microsoft.com/office/drawing/2014/main" id="{E47FA7AE-9A06-4224-B032-13FB2E6EFC33}"/>
              </a:ext>
            </a:extLst>
          </p:cNvPr>
          <p:cNvSpPr txBox="1"/>
          <p:nvPr/>
        </p:nvSpPr>
        <p:spPr>
          <a:xfrm>
            <a:off x="4919270" y="1316363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B2CFF94E-5940-4E66-BA9B-E147958FA7E4}"/>
              </a:ext>
            </a:extLst>
          </p:cNvPr>
          <p:cNvSpPr txBox="1"/>
          <p:nvPr/>
        </p:nvSpPr>
        <p:spPr>
          <a:xfrm>
            <a:off x="4018452" y="1316364"/>
            <a:ext cx="9731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grpSp>
        <p:nvGrpSpPr>
          <p:cNvPr id="281" name="Group 56">
            <a:extLst>
              <a:ext uri="{FF2B5EF4-FFF2-40B4-BE49-F238E27FC236}">
                <a16:creationId xmlns:a16="http://schemas.microsoft.com/office/drawing/2014/main" id="{36A7A5E6-8A90-4F77-B59B-51DEB537E99E}"/>
              </a:ext>
            </a:extLst>
          </p:cNvPr>
          <p:cNvGrpSpPr/>
          <p:nvPr/>
        </p:nvGrpSpPr>
        <p:grpSpPr>
          <a:xfrm>
            <a:off x="5065714" y="2421886"/>
            <a:ext cx="1539560" cy="171967"/>
            <a:chOff x="7746380" y="2949426"/>
            <a:chExt cx="2188691" cy="244475"/>
          </a:xfrm>
        </p:grpSpPr>
        <p:pic>
          <p:nvPicPr>
            <p:cNvPr id="282" name="Picture 14">
              <a:extLst>
                <a:ext uri="{FF2B5EF4-FFF2-40B4-BE49-F238E27FC236}">
                  <a16:creationId xmlns:a16="http://schemas.microsoft.com/office/drawing/2014/main" id="{61B4EB4C-95C0-45B6-A13E-364159ED8C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3" name="Picture 15">
              <a:extLst>
                <a:ext uri="{FF2B5EF4-FFF2-40B4-BE49-F238E27FC236}">
                  <a16:creationId xmlns:a16="http://schemas.microsoft.com/office/drawing/2014/main" id="{72599A20-75E4-442A-9F36-53FD8577E1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4" name="Picture 16">
              <a:extLst>
                <a:ext uri="{FF2B5EF4-FFF2-40B4-BE49-F238E27FC236}">
                  <a16:creationId xmlns:a16="http://schemas.microsoft.com/office/drawing/2014/main" id="{3786E391-376E-4B43-AD50-433FD0B146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5" name="Picture 17">
              <a:extLst>
                <a:ext uri="{FF2B5EF4-FFF2-40B4-BE49-F238E27FC236}">
                  <a16:creationId xmlns:a16="http://schemas.microsoft.com/office/drawing/2014/main" id="{546FF8C2-32B9-4981-9ED3-065C13AB4D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6" name="Picture 18">
              <a:extLst>
                <a:ext uri="{FF2B5EF4-FFF2-40B4-BE49-F238E27FC236}">
                  <a16:creationId xmlns:a16="http://schemas.microsoft.com/office/drawing/2014/main" id="{8903F471-962F-4C66-8005-7A8D268DDE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7" name="Picture 19">
              <a:extLst>
                <a:ext uri="{FF2B5EF4-FFF2-40B4-BE49-F238E27FC236}">
                  <a16:creationId xmlns:a16="http://schemas.microsoft.com/office/drawing/2014/main" id="{CA83500E-C3DA-41B0-ADBE-0038A69E60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8" name="Picture 20">
              <a:extLst>
                <a:ext uri="{FF2B5EF4-FFF2-40B4-BE49-F238E27FC236}">
                  <a16:creationId xmlns:a16="http://schemas.microsoft.com/office/drawing/2014/main" id="{DAC59946-3AC6-43F9-A643-DED1AC58F7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9" name="Picture 21">
              <a:extLst>
                <a:ext uri="{FF2B5EF4-FFF2-40B4-BE49-F238E27FC236}">
                  <a16:creationId xmlns:a16="http://schemas.microsoft.com/office/drawing/2014/main" id="{5EC07457-82DF-4DDD-92F5-4B5AE1BC53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0" name="Picture 22">
              <a:extLst>
                <a:ext uri="{FF2B5EF4-FFF2-40B4-BE49-F238E27FC236}">
                  <a16:creationId xmlns:a16="http://schemas.microsoft.com/office/drawing/2014/main" id="{2552EE8F-4B3F-4769-930B-4C0D9D67CC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1" name="Picture 23">
              <a:extLst>
                <a:ext uri="{FF2B5EF4-FFF2-40B4-BE49-F238E27FC236}">
                  <a16:creationId xmlns:a16="http://schemas.microsoft.com/office/drawing/2014/main" id="{52D49D6B-335E-4F6C-8CB7-B4DB0F06AB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292" name="Picture 291">
            <a:extLst>
              <a:ext uri="{FF2B5EF4-FFF2-40B4-BE49-F238E27FC236}">
                <a16:creationId xmlns:a16="http://schemas.microsoft.com/office/drawing/2014/main" id="{556C5449-33F4-4648-966C-71D7D34E0B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98448" y="242419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93" name="Picture 292">
            <a:extLst>
              <a:ext uri="{FF2B5EF4-FFF2-40B4-BE49-F238E27FC236}">
                <a16:creationId xmlns:a16="http://schemas.microsoft.com/office/drawing/2014/main" id="{78513261-772C-4EF6-966A-1C01F86F83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938384" y="242244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94" name="Picture 293">
            <a:extLst>
              <a:ext uri="{FF2B5EF4-FFF2-40B4-BE49-F238E27FC236}">
                <a16:creationId xmlns:a16="http://schemas.microsoft.com/office/drawing/2014/main" id="{C964175E-780F-4A15-8908-D077B9E530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384783" y="242244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95" name="Picture 294">
            <a:extLst>
              <a:ext uri="{FF2B5EF4-FFF2-40B4-BE49-F238E27FC236}">
                <a16:creationId xmlns:a16="http://schemas.microsoft.com/office/drawing/2014/main" id="{CFE4E621-08C3-4958-993D-9D3DE2EFB6C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39260" y="242419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96" name="Picture 295">
            <a:extLst>
              <a:ext uri="{FF2B5EF4-FFF2-40B4-BE49-F238E27FC236}">
                <a16:creationId xmlns:a16="http://schemas.microsoft.com/office/drawing/2014/main" id="{9A872A29-31EF-4F4F-896D-F8F9EC00C2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82205" y="242243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97" name="Picture 296">
            <a:extLst>
              <a:ext uri="{FF2B5EF4-FFF2-40B4-BE49-F238E27FC236}">
                <a16:creationId xmlns:a16="http://schemas.microsoft.com/office/drawing/2014/main" id="{CDC833D5-2B7E-4F18-B340-A795E6B3803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24219" y="242419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98" name="Picture 297">
            <a:extLst>
              <a:ext uri="{FF2B5EF4-FFF2-40B4-BE49-F238E27FC236}">
                <a16:creationId xmlns:a16="http://schemas.microsoft.com/office/drawing/2014/main" id="{5C89FB93-9D71-4C2F-A440-0FC85E345C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068175" y="242434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99" name="Picture 298">
            <a:extLst>
              <a:ext uri="{FF2B5EF4-FFF2-40B4-BE49-F238E27FC236}">
                <a16:creationId xmlns:a16="http://schemas.microsoft.com/office/drawing/2014/main" id="{1DF3CE31-1782-4770-B593-AECFBEC1EF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62120" y="242244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00" name="Picture 299">
            <a:extLst>
              <a:ext uri="{FF2B5EF4-FFF2-40B4-BE49-F238E27FC236}">
                <a16:creationId xmlns:a16="http://schemas.microsoft.com/office/drawing/2014/main" id="{C6521678-405A-4838-B0F8-AA8AF4DC18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617019" y="242286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01" name="Picture 300">
            <a:extLst>
              <a:ext uri="{FF2B5EF4-FFF2-40B4-BE49-F238E27FC236}">
                <a16:creationId xmlns:a16="http://schemas.microsoft.com/office/drawing/2014/main" id="{1CBBFC97-7ECC-4DF7-993B-2F62E76907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76965" y="242317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02" name="Picture 301">
            <a:extLst>
              <a:ext uri="{FF2B5EF4-FFF2-40B4-BE49-F238E27FC236}">
                <a16:creationId xmlns:a16="http://schemas.microsoft.com/office/drawing/2014/main" id="{0EAC852A-C0EA-432F-977E-7EE5EA1638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542250" y="242198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03" name="Picture 302">
            <a:extLst>
              <a:ext uri="{FF2B5EF4-FFF2-40B4-BE49-F238E27FC236}">
                <a16:creationId xmlns:a16="http://schemas.microsoft.com/office/drawing/2014/main" id="{BE34D2BA-DD03-4382-9CF0-C171D06BE9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988649" y="242198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04" name="Picture 303">
            <a:extLst>
              <a:ext uri="{FF2B5EF4-FFF2-40B4-BE49-F238E27FC236}">
                <a16:creationId xmlns:a16="http://schemas.microsoft.com/office/drawing/2014/main" id="{AF85E9C1-C446-4F31-997B-518CD1D0AD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435048" y="242254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05" name="Picture 304">
            <a:extLst>
              <a:ext uri="{FF2B5EF4-FFF2-40B4-BE49-F238E27FC236}">
                <a16:creationId xmlns:a16="http://schemas.microsoft.com/office/drawing/2014/main" id="{E061122C-68AE-4526-BBBE-F3B4DE3201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880222" y="242502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306" name="Group 305">
            <a:extLst>
              <a:ext uri="{FF2B5EF4-FFF2-40B4-BE49-F238E27FC236}">
                <a16:creationId xmlns:a16="http://schemas.microsoft.com/office/drawing/2014/main" id="{89D6954D-95F0-449F-8641-F13D393D6B67}"/>
              </a:ext>
            </a:extLst>
          </p:cNvPr>
          <p:cNvGrpSpPr/>
          <p:nvPr/>
        </p:nvGrpSpPr>
        <p:grpSpPr>
          <a:xfrm>
            <a:off x="607512" y="2851024"/>
            <a:ext cx="1539560" cy="1515856"/>
            <a:chOff x="4975891" y="1527626"/>
            <a:chExt cx="1539560" cy="1515856"/>
          </a:xfrm>
        </p:grpSpPr>
        <p:grpSp>
          <p:nvGrpSpPr>
            <p:cNvPr id="307" name="Group 56">
              <a:extLst>
                <a:ext uri="{FF2B5EF4-FFF2-40B4-BE49-F238E27FC236}">
                  <a16:creationId xmlns:a16="http://schemas.microsoft.com/office/drawing/2014/main" id="{C21B6B2F-6FF7-4CFC-9288-F6653613B236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07" name="Picture 14">
                <a:extLst>
                  <a:ext uri="{FF2B5EF4-FFF2-40B4-BE49-F238E27FC236}">
                    <a16:creationId xmlns:a16="http://schemas.microsoft.com/office/drawing/2014/main" id="{597C6760-CED1-4925-9CD6-A71737F718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15">
                <a:extLst>
                  <a:ext uri="{FF2B5EF4-FFF2-40B4-BE49-F238E27FC236}">
                    <a16:creationId xmlns:a16="http://schemas.microsoft.com/office/drawing/2014/main" id="{97EBF2C4-12C0-4234-B4A3-DBBEB38534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16">
                <a:extLst>
                  <a:ext uri="{FF2B5EF4-FFF2-40B4-BE49-F238E27FC236}">
                    <a16:creationId xmlns:a16="http://schemas.microsoft.com/office/drawing/2014/main" id="{4DFD6E84-BC7C-445F-BF56-5FDF324110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17">
                <a:extLst>
                  <a:ext uri="{FF2B5EF4-FFF2-40B4-BE49-F238E27FC236}">
                    <a16:creationId xmlns:a16="http://schemas.microsoft.com/office/drawing/2014/main" id="{6EE1F1C0-4837-4AC2-9DC0-886C5C675D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18">
                <a:extLst>
                  <a:ext uri="{FF2B5EF4-FFF2-40B4-BE49-F238E27FC236}">
                    <a16:creationId xmlns:a16="http://schemas.microsoft.com/office/drawing/2014/main" id="{5153EEB2-04F7-424E-AC0D-78B0C1324B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19">
                <a:extLst>
                  <a:ext uri="{FF2B5EF4-FFF2-40B4-BE49-F238E27FC236}">
                    <a16:creationId xmlns:a16="http://schemas.microsoft.com/office/drawing/2014/main" id="{9E6831C6-5B93-4BC3-A331-24685C96D6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20">
                <a:extLst>
                  <a:ext uri="{FF2B5EF4-FFF2-40B4-BE49-F238E27FC236}">
                    <a16:creationId xmlns:a16="http://schemas.microsoft.com/office/drawing/2014/main" id="{0686BCD6-935A-4019-A04B-0B53EE7844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21">
                <a:extLst>
                  <a:ext uri="{FF2B5EF4-FFF2-40B4-BE49-F238E27FC236}">
                    <a16:creationId xmlns:a16="http://schemas.microsoft.com/office/drawing/2014/main" id="{AE7DEFAF-893D-45DE-8EB9-A044BF9F59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22">
                <a:extLst>
                  <a:ext uri="{FF2B5EF4-FFF2-40B4-BE49-F238E27FC236}">
                    <a16:creationId xmlns:a16="http://schemas.microsoft.com/office/drawing/2014/main" id="{D9DB6961-A60B-4A3B-8B86-161A9DF1B1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23">
                <a:extLst>
                  <a:ext uri="{FF2B5EF4-FFF2-40B4-BE49-F238E27FC236}">
                    <a16:creationId xmlns:a16="http://schemas.microsoft.com/office/drawing/2014/main" id="{2C916371-DCFC-4C57-954B-239E915DBF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08" name="Group 56">
              <a:extLst>
                <a:ext uri="{FF2B5EF4-FFF2-40B4-BE49-F238E27FC236}">
                  <a16:creationId xmlns:a16="http://schemas.microsoft.com/office/drawing/2014/main" id="{AA9A8A95-A539-4D5A-A8EE-448927F0565B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97" name="Picture 14">
                <a:extLst>
                  <a:ext uri="{FF2B5EF4-FFF2-40B4-BE49-F238E27FC236}">
                    <a16:creationId xmlns:a16="http://schemas.microsoft.com/office/drawing/2014/main" id="{269CEA47-7FDE-41ED-8552-A3D0E36EEE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15">
                <a:extLst>
                  <a:ext uri="{FF2B5EF4-FFF2-40B4-BE49-F238E27FC236}">
                    <a16:creationId xmlns:a16="http://schemas.microsoft.com/office/drawing/2014/main" id="{60559136-F77E-49D0-9834-04C75B4318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16">
                <a:extLst>
                  <a:ext uri="{FF2B5EF4-FFF2-40B4-BE49-F238E27FC236}">
                    <a16:creationId xmlns:a16="http://schemas.microsoft.com/office/drawing/2014/main" id="{92FC7F6D-709A-499F-A65C-2CA3CFABDC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17">
                <a:extLst>
                  <a:ext uri="{FF2B5EF4-FFF2-40B4-BE49-F238E27FC236}">
                    <a16:creationId xmlns:a16="http://schemas.microsoft.com/office/drawing/2014/main" id="{45746F9F-34EB-4174-B355-B613BF52C1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18">
                <a:extLst>
                  <a:ext uri="{FF2B5EF4-FFF2-40B4-BE49-F238E27FC236}">
                    <a16:creationId xmlns:a16="http://schemas.microsoft.com/office/drawing/2014/main" id="{CF653603-5F4E-454F-AAF2-51FB4E7219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9">
                <a:extLst>
                  <a:ext uri="{FF2B5EF4-FFF2-40B4-BE49-F238E27FC236}">
                    <a16:creationId xmlns:a16="http://schemas.microsoft.com/office/drawing/2014/main" id="{6E5C197B-38BB-4A04-A383-E13BE847F9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20">
                <a:extLst>
                  <a:ext uri="{FF2B5EF4-FFF2-40B4-BE49-F238E27FC236}">
                    <a16:creationId xmlns:a16="http://schemas.microsoft.com/office/drawing/2014/main" id="{C1C61910-CF90-4210-BA04-D5482D676D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21">
                <a:extLst>
                  <a:ext uri="{FF2B5EF4-FFF2-40B4-BE49-F238E27FC236}">
                    <a16:creationId xmlns:a16="http://schemas.microsoft.com/office/drawing/2014/main" id="{865998BB-15CD-44A3-9A1C-180C96E242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22">
                <a:extLst>
                  <a:ext uri="{FF2B5EF4-FFF2-40B4-BE49-F238E27FC236}">
                    <a16:creationId xmlns:a16="http://schemas.microsoft.com/office/drawing/2014/main" id="{D860D2CD-8BA1-4A75-97BC-89AFD84421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23">
                <a:extLst>
                  <a:ext uri="{FF2B5EF4-FFF2-40B4-BE49-F238E27FC236}">
                    <a16:creationId xmlns:a16="http://schemas.microsoft.com/office/drawing/2014/main" id="{DCFC4467-E64E-4E83-9ECF-E5C160D470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09" name="Group 56">
              <a:extLst>
                <a:ext uri="{FF2B5EF4-FFF2-40B4-BE49-F238E27FC236}">
                  <a16:creationId xmlns:a16="http://schemas.microsoft.com/office/drawing/2014/main" id="{EB7AF780-1CB6-4077-B2DC-C9C656975EF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87" name="Picture 14">
                <a:extLst>
                  <a:ext uri="{FF2B5EF4-FFF2-40B4-BE49-F238E27FC236}">
                    <a16:creationId xmlns:a16="http://schemas.microsoft.com/office/drawing/2014/main" id="{7887F938-640E-4D61-8F57-9964359E62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15">
                <a:extLst>
                  <a:ext uri="{FF2B5EF4-FFF2-40B4-BE49-F238E27FC236}">
                    <a16:creationId xmlns:a16="http://schemas.microsoft.com/office/drawing/2014/main" id="{9520AE7F-B73C-464F-803B-CDB613AEA7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16">
                <a:extLst>
                  <a:ext uri="{FF2B5EF4-FFF2-40B4-BE49-F238E27FC236}">
                    <a16:creationId xmlns:a16="http://schemas.microsoft.com/office/drawing/2014/main" id="{CD175BF6-9634-4952-8305-541C3D8F91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17">
                <a:extLst>
                  <a:ext uri="{FF2B5EF4-FFF2-40B4-BE49-F238E27FC236}">
                    <a16:creationId xmlns:a16="http://schemas.microsoft.com/office/drawing/2014/main" id="{CEBAFDA0-A2EE-4E6B-AA6E-431E90E691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18">
                <a:extLst>
                  <a:ext uri="{FF2B5EF4-FFF2-40B4-BE49-F238E27FC236}">
                    <a16:creationId xmlns:a16="http://schemas.microsoft.com/office/drawing/2014/main" id="{1CDEF4D3-987F-4FC1-92FB-ECA5B1F269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19">
                <a:extLst>
                  <a:ext uri="{FF2B5EF4-FFF2-40B4-BE49-F238E27FC236}">
                    <a16:creationId xmlns:a16="http://schemas.microsoft.com/office/drawing/2014/main" id="{BDF2026D-DA28-445A-8533-DFC7A630F5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20">
                <a:extLst>
                  <a:ext uri="{FF2B5EF4-FFF2-40B4-BE49-F238E27FC236}">
                    <a16:creationId xmlns:a16="http://schemas.microsoft.com/office/drawing/2014/main" id="{35DAFDD4-6554-47E6-8DD2-D78B4DA898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21">
                <a:extLst>
                  <a:ext uri="{FF2B5EF4-FFF2-40B4-BE49-F238E27FC236}">
                    <a16:creationId xmlns:a16="http://schemas.microsoft.com/office/drawing/2014/main" id="{94BBF222-31DA-48F5-9E93-53D53F1F17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22">
                <a:extLst>
                  <a:ext uri="{FF2B5EF4-FFF2-40B4-BE49-F238E27FC236}">
                    <a16:creationId xmlns:a16="http://schemas.microsoft.com/office/drawing/2014/main" id="{0195BDA2-8D7D-4083-B6D3-7B5ADA06F5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23">
                <a:extLst>
                  <a:ext uri="{FF2B5EF4-FFF2-40B4-BE49-F238E27FC236}">
                    <a16:creationId xmlns:a16="http://schemas.microsoft.com/office/drawing/2014/main" id="{ABBD648B-BF46-4DE0-8F6E-79342BBB62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0" name="Group 56">
              <a:extLst>
                <a:ext uri="{FF2B5EF4-FFF2-40B4-BE49-F238E27FC236}">
                  <a16:creationId xmlns:a16="http://schemas.microsoft.com/office/drawing/2014/main" id="{7C2AAFE4-5287-4F96-BF99-1A82A22F5AEE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77" name="Picture 14">
                <a:extLst>
                  <a:ext uri="{FF2B5EF4-FFF2-40B4-BE49-F238E27FC236}">
                    <a16:creationId xmlns:a16="http://schemas.microsoft.com/office/drawing/2014/main" id="{EB838F14-6DD0-4905-BC24-2DCC93132D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15">
                <a:extLst>
                  <a:ext uri="{FF2B5EF4-FFF2-40B4-BE49-F238E27FC236}">
                    <a16:creationId xmlns:a16="http://schemas.microsoft.com/office/drawing/2014/main" id="{16C20897-C2BB-478C-903D-5A69606474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16">
                <a:extLst>
                  <a:ext uri="{FF2B5EF4-FFF2-40B4-BE49-F238E27FC236}">
                    <a16:creationId xmlns:a16="http://schemas.microsoft.com/office/drawing/2014/main" id="{A57220EA-8E8D-440C-800D-2623397747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17">
                <a:extLst>
                  <a:ext uri="{FF2B5EF4-FFF2-40B4-BE49-F238E27FC236}">
                    <a16:creationId xmlns:a16="http://schemas.microsoft.com/office/drawing/2014/main" id="{85DB557B-B2CC-4719-9F71-D73633884B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18">
                <a:extLst>
                  <a:ext uri="{FF2B5EF4-FFF2-40B4-BE49-F238E27FC236}">
                    <a16:creationId xmlns:a16="http://schemas.microsoft.com/office/drawing/2014/main" id="{36C3EA0C-704F-47C7-8911-5B314DDD82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9">
                <a:extLst>
                  <a:ext uri="{FF2B5EF4-FFF2-40B4-BE49-F238E27FC236}">
                    <a16:creationId xmlns:a16="http://schemas.microsoft.com/office/drawing/2014/main" id="{0AE43205-D30C-476A-9E81-E5A970CB36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20">
                <a:extLst>
                  <a:ext uri="{FF2B5EF4-FFF2-40B4-BE49-F238E27FC236}">
                    <a16:creationId xmlns:a16="http://schemas.microsoft.com/office/drawing/2014/main" id="{52C2848B-AA1F-42DE-936C-EB97A9C04B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21">
                <a:extLst>
                  <a:ext uri="{FF2B5EF4-FFF2-40B4-BE49-F238E27FC236}">
                    <a16:creationId xmlns:a16="http://schemas.microsoft.com/office/drawing/2014/main" id="{917F5A5C-506D-40CA-922A-AD79DB8152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22">
                <a:extLst>
                  <a:ext uri="{FF2B5EF4-FFF2-40B4-BE49-F238E27FC236}">
                    <a16:creationId xmlns:a16="http://schemas.microsoft.com/office/drawing/2014/main" id="{22A9975D-3AC1-4A4D-8FE8-7D728D0D76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23">
                <a:extLst>
                  <a:ext uri="{FF2B5EF4-FFF2-40B4-BE49-F238E27FC236}">
                    <a16:creationId xmlns:a16="http://schemas.microsoft.com/office/drawing/2014/main" id="{E187326F-8929-40EA-93AD-C4F2D4C734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1" name="Group 56">
              <a:extLst>
                <a:ext uri="{FF2B5EF4-FFF2-40B4-BE49-F238E27FC236}">
                  <a16:creationId xmlns:a16="http://schemas.microsoft.com/office/drawing/2014/main" id="{566D4808-3845-406D-AE73-8321D954A6B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67" name="Picture 14">
                <a:extLst>
                  <a:ext uri="{FF2B5EF4-FFF2-40B4-BE49-F238E27FC236}">
                    <a16:creationId xmlns:a16="http://schemas.microsoft.com/office/drawing/2014/main" id="{928D7885-168A-49AD-9D5A-26985C503F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15">
                <a:extLst>
                  <a:ext uri="{FF2B5EF4-FFF2-40B4-BE49-F238E27FC236}">
                    <a16:creationId xmlns:a16="http://schemas.microsoft.com/office/drawing/2014/main" id="{E0A9A978-55FC-4780-B807-EA87FCA935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16">
                <a:extLst>
                  <a:ext uri="{FF2B5EF4-FFF2-40B4-BE49-F238E27FC236}">
                    <a16:creationId xmlns:a16="http://schemas.microsoft.com/office/drawing/2014/main" id="{C0267964-68EA-4EDD-850A-47DBFC9FD8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17">
                <a:extLst>
                  <a:ext uri="{FF2B5EF4-FFF2-40B4-BE49-F238E27FC236}">
                    <a16:creationId xmlns:a16="http://schemas.microsoft.com/office/drawing/2014/main" id="{F22E5210-F00E-40C6-94B8-8FFA8A039E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18">
                <a:extLst>
                  <a:ext uri="{FF2B5EF4-FFF2-40B4-BE49-F238E27FC236}">
                    <a16:creationId xmlns:a16="http://schemas.microsoft.com/office/drawing/2014/main" id="{488B73DC-8697-4C49-8F07-46D8A685CF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9">
                <a:extLst>
                  <a:ext uri="{FF2B5EF4-FFF2-40B4-BE49-F238E27FC236}">
                    <a16:creationId xmlns:a16="http://schemas.microsoft.com/office/drawing/2014/main" id="{1F135CF3-6212-40CC-8F64-E29FE7CE2C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20">
                <a:extLst>
                  <a:ext uri="{FF2B5EF4-FFF2-40B4-BE49-F238E27FC236}">
                    <a16:creationId xmlns:a16="http://schemas.microsoft.com/office/drawing/2014/main" id="{4ABCAB36-4DDD-4C4A-A950-81258CE515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21">
                <a:extLst>
                  <a:ext uri="{FF2B5EF4-FFF2-40B4-BE49-F238E27FC236}">
                    <a16:creationId xmlns:a16="http://schemas.microsoft.com/office/drawing/2014/main" id="{CD241521-554B-43FA-B6C8-9272FA38B9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22">
                <a:extLst>
                  <a:ext uri="{FF2B5EF4-FFF2-40B4-BE49-F238E27FC236}">
                    <a16:creationId xmlns:a16="http://schemas.microsoft.com/office/drawing/2014/main" id="{6B33B053-2EAC-4FFC-8CFB-F61BB24700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23">
                <a:extLst>
                  <a:ext uri="{FF2B5EF4-FFF2-40B4-BE49-F238E27FC236}">
                    <a16:creationId xmlns:a16="http://schemas.microsoft.com/office/drawing/2014/main" id="{2A6FF78D-3A51-4DFD-B21A-EE517F09AC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2" name="Group 56">
              <a:extLst>
                <a:ext uri="{FF2B5EF4-FFF2-40B4-BE49-F238E27FC236}">
                  <a16:creationId xmlns:a16="http://schemas.microsoft.com/office/drawing/2014/main" id="{6FB90B75-45F3-445D-B1C3-73A45677C0D0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57" name="Picture 14">
                <a:extLst>
                  <a:ext uri="{FF2B5EF4-FFF2-40B4-BE49-F238E27FC236}">
                    <a16:creationId xmlns:a16="http://schemas.microsoft.com/office/drawing/2014/main" id="{028A2EA6-76E4-4779-B8D0-4E2FDFE72E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5">
                <a:extLst>
                  <a:ext uri="{FF2B5EF4-FFF2-40B4-BE49-F238E27FC236}">
                    <a16:creationId xmlns:a16="http://schemas.microsoft.com/office/drawing/2014/main" id="{24CD24FE-00DE-4363-A983-741BDD75A0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16">
                <a:extLst>
                  <a:ext uri="{FF2B5EF4-FFF2-40B4-BE49-F238E27FC236}">
                    <a16:creationId xmlns:a16="http://schemas.microsoft.com/office/drawing/2014/main" id="{D94F814C-7327-41F0-8DC0-B212BD6DD2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17">
                <a:extLst>
                  <a:ext uri="{FF2B5EF4-FFF2-40B4-BE49-F238E27FC236}">
                    <a16:creationId xmlns:a16="http://schemas.microsoft.com/office/drawing/2014/main" id="{95ADA6F8-5865-4B93-B2D3-DED73F8CB8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18">
                <a:extLst>
                  <a:ext uri="{FF2B5EF4-FFF2-40B4-BE49-F238E27FC236}">
                    <a16:creationId xmlns:a16="http://schemas.microsoft.com/office/drawing/2014/main" id="{67085096-8897-4D5C-890F-9F252B7CAF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9">
                <a:extLst>
                  <a:ext uri="{FF2B5EF4-FFF2-40B4-BE49-F238E27FC236}">
                    <a16:creationId xmlns:a16="http://schemas.microsoft.com/office/drawing/2014/main" id="{881F4E2F-B597-45D6-81D9-2C8CE42E67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20">
                <a:extLst>
                  <a:ext uri="{FF2B5EF4-FFF2-40B4-BE49-F238E27FC236}">
                    <a16:creationId xmlns:a16="http://schemas.microsoft.com/office/drawing/2014/main" id="{D4E1DBD3-EA33-42E3-B26D-7B4C52945C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21">
                <a:extLst>
                  <a:ext uri="{FF2B5EF4-FFF2-40B4-BE49-F238E27FC236}">
                    <a16:creationId xmlns:a16="http://schemas.microsoft.com/office/drawing/2014/main" id="{9272ADCE-B027-4E7B-BFDB-5074D60BD9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22">
                <a:extLst>
                  <a:ext uri="{FF2B5EF4-FFF2-40B4-BE49-F238E27FC236}">
                    <a16:creationId xmlns:a16="http://schemas.microsoft.com/office/drawing/2014/main" id="{857401CF-C34A-437E-A5AC-16A6E794FE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23">
                <a:extLst>
                  <a:ext uri="{FF2B5EF4-FFF2-40B4-BE49-F238E27FC236}">
                    <a16:creationId xmlns:a16="http://schemas.microsoft.com/office/drawing/2014/main" id="{6E8DF72B-6770-42D0-BFA1-D4D6E9ACA2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3" name="Group 56">
              <a:extLst>
                <a:ext uri="{FF2B5EF4-FFF2-40B4-BE49-F238E27FC236}">
                  <a16:creationId xmlns:a16="http://schemas.microsoft.com/office/drawing/2014/main" id="{1911075E-973E-4CE4-AB0A-907435EAF0D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47" name="Picture 14">
                <a:extLst>
                  <a:ext uri="{FF2B5EF4-FFF2-40B4-BE49-F238E27FC236}">
                    <a16:creationId xmlns:a16="http://schemas.microsoft.com/office/drawing/2014/main" id="{3ECEF15E-CF80-48AE-9D38-CB3977E7BB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5">
                <a:extLst>
                  <a:ext uri="{FF2B5EF4-FFF2-40B4-BE49-F238E27FC236}">
                    <a16:creationId xmlns:a16="http://schemas.microsoft.com/office/drawing/2014/main" id="{759AA18F-2EEE-4649-AD8A-9B0073546A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16">
                <a:extLst>
                  <a:ext uri="{FF2B5EF4-FFF2-40B4-BE49-F238E27FC236}">
                    <a16:creationId xmlns:a16="http://schemas.microsoft.com/office/drawing/2014/main" id="{66BA40F0-5CF8-4081-ADD7-EA58E31952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17">
                <a:extLst>
                  <a:ext uri="{FF2B5EF4-FFF2-40B4-BE49-F238E27FC236}">
                    <a16:creationId xmlns:a16="http://schemas.microsoft.com/office/drawing/2014/main" id="{13AF1F51-AD83-429F-97BB-28A685E607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18">
                <a:extLst>
                  <a:ext uri="{FF2B5EF4-FFF2-40B4-BE49-F238E27FC236}">
                    <a16:creationId xmlns:a16="http://schemas.microsoft.com/office/drawing/2014/main" id="{6123786D-22F5-4C05-B096-9311EE556F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9">
                <a:extLst>
                  <a:ext uri="{FF2B5EF4-FFF2-40B4-BE49-F238E27FC236}">
                    <a16:creationId xmlns:a16="http://schemas.microsoft.com/office/drawing/2014/main" id="{62BC3CD5-363C-456C-A2BB-88F235E195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20">
                <a:extLst>
                  <a:ext uri="{FF2B5EF4-FFF2-40B4-BE49-F238E27FC236}">
                    <a16:creationId xmlns:a16="http://schemas.microsoft.com/office/drawing/2014/main" id="{0AA6D54F-CFD4-4B05-B119-8E1C5EA290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21">
                <a:extLst>
                  <a:ext uri="{FF2B5EF4-FFF2-40B4-BE49-F238E27FC236}">
                    <a16:creationId xmlns:a16="http://schemas.microsoft.com/office/drawing/2014/main" id="{63695E5F-FB5E-4E98-A38D-EF3D58885C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22">
                <a:extLst>
                  <a:ext uri="{FF2B5EF4-FFF2-40B4-BE49-F238E27FC236}">
                    <a16:creationId xmlns:a16="http://schemas.microsoft.com/office/drawing/2014/main" id="{37F18D3F-5F47-41C3-A047-EE86F7804C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23">
                <a:extLst>
                  <a:ext uri="{FF2B5EF4-FFF2-40B4-BE49-F238E27FC236}">
                    <a16:creationId xmlns:a16="http://schemas.microsoft.com/office/drawing/2014/main" id="{5321C5D0-9564-4BE2-AB47-8854A14CF0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4" name="Group 56">
              <a:extLst>
                <a:ext uri="{FF2B5EF4-FFF2-40B4-BE49-F238E27FC236}">
                  <a16:creationId xmlns:a16="http://schemas.microsoft.com/office/drawing/2014/main" id="{A8679C9B-8B0A-4A43-9C94-808C5555F0B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37" name="Picture 14">
                <a:extLst>
                  <a:ext uri="{FF2B5EF4-FFF2-40B4-BE49-F238E27FC236}">
                    <a16:creationId xmlns:a16="http://schemas.microsoft.com/office/drawing/2014/main" id="{7D002E1C-D4DE-486E-9B28-5141D7AF91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15">
                <a:extLst>
                  <a:ext uri="{FF2B5EF4-FFF2-40B4-BE49-F238E27FC236}">
                    <a16:creationId xmlns:a16="http://schemas.microsoft.com/office/drawing/2014/main" id="{7D540DC6-2E55-459D-89EB-9ED0623734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16">
                <a:extLst>
                  <a:ext uri="{FF2B5EF4-FFF2-40B4-BE49-F238E27FC236}">
                    <a16:creationId xmlns:a16="http://schemas.microsoft.com/office/drawing/2014/main" id="{517D840E-5171-4C11-8017-7FE74061EB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17">
                <a:extLst>
                  <a:ext uri="{FF2B5EF4-FFF2-40B4-BE49-F238E27FC236}">
                    <a16:creationId xmlns:a16="http://schemas.microsoft.com/office/drawing/2014/main" id="{D951522E-AB43-4306-A4CC-018D593667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18">
                <a:extLst>
                  <a:ext uri="{FF2B5EF4-FFF2-40B4-BE49-F238E27FC236}">
                    <a16:creationId xmlns:a16="http://schemas.microsoft.com/office/drawing/2014/main" id="{34C641D6-1123-425F-A4BB-B48B0D5101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9">
                <a:extLst>
                  <a:ext uri="{FF2B5EF4-FFF2-40B4-BE49-F238E27FC236}">
                    <a16:creationId xmlns:a16="http://schemas.microsoft.com/office/drawing/2014/main" id="{4DC34A85-CF5D-465E-B7A3-239141BA73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20">
                <a:extLst>
                  <a:ext uri="{FF2B5EF4-FFF2-40B4-BE49-F238E27FC236}">
                    <a16:creationId xmlns:a16="http://schemas.microsoft.com/office/drawing/2014/main" id="{0E4B6185-81E3-4B0F-BB65-347EA32C17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21">
                <a:extLst>
                  <a:ext uri="{FF2B5EF4-FFF2-40B4-BE49-F238E27FC236}">
                    <a16:creationId xmlns:a16="http://schemas.microsoft.com/office/drawing/2014/main" id="{0929D771-1D00-49BE-853E-FD7B507A88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22">
                <a:extLst>
                  <a:ext uri="{FF2B5EF4-FFF2-40B4-BE49-F238E27FC236}">
                    <a16:creationId xmlns:a16="http://schemas.microsoft.com/office/drawing/2014/main" id="{0533A41D-645E-4F89-B36C-FB3A51A65C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23">
                <a:extLst>
                  <a:ext uri="{FF2B5EF4-FFF2-40B4-BE49-F238E27FC236}">
                    <a16:creationId xmlns:a16="http://schemas.microsoft.com/office/drawing/2014/main" id="{86C71D93-4100-4BD8-80ED-F6AB411C90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5" name="Group 56">
              <a:extLst>
                <a:ext uri="{FF2B5EF4-FFF2-40B4-BE49-F238E27FC236}">
                  <a16:creationId xmlns:a16="http://schemas.microsoft.com/office/drawing/2014/main" id="{4A4F9820-C516-47C7-A1A6-154BC79FECF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27" name="Picture 14">
                <a:extLst>
                  <a:ext uri="{FF2B5EF4-FFF2-40B4-BE49-F238E27FC236}">
                    <a16:creationId xmlns:a16="http://schemas.microsoft.com/office/drawing/2014/main" id="{8D7BE82F-8061-497C-98F1-007ED6AC73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15">
                <a:extLst>
                  <a:ext uri="{FF2B5EF4-FFF2-40B4-BE49-F238E27FC236}">
                    <a16:creationId xmlns:a16="http://schemas.microsoft.com/office/drawing/2014/main" id="{64C8FAA6-241C-43CF-A639-C353A96E4B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16">
                <a:extLst>
                  <a:ext uri="{FF2B5EF4-FFF2-40B4-BE49-F238E27FC236}">
                    <a16:creationId xmlns:a16="http://schemas.microsoft.com/office/drawing/2014/main" id="{1B2D44F5-98C1-43B0-9C6D-FE9AF55503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17">
                <a:extLst>
                  <a:ext uri="{FF2B5EF4-FFF2-40B4-BE49-F238E27FC236}">
                    <a16:creationId xmlns:a16="http://schemas.microsoft.com/office/drawing/2014/main" id="{8B2E3F21-21BE-4B3E-9035-42A8D55F54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18">
                <a:extLst>
                  <a:ext uri="{FF2B5EF4-FFF2-40B4-BE49-F238E27FC236}">
                    <a16:creationId xmlns:a16="http://schemas.microsoft.com/office/drawing/2014/main" id="{E857E2DF-5B3E-4325-B7F9-7261F15319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9">
                <a:extLst>
                  <a:ext uri="{FF2B5EF4-FFF2-40B4-BE49-F238E27FC236}">
                    <a16:creationId xmlns:a16="http://schemas.microsoft.com/office/drawing/2014/main" id="{6C091922-CF5D-43A1-AD72-E931A34623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20">
                <a:extLst>
                  <a:ext uri="{FF2B5EF4-FFF2-40B4-BE49-F238E27FC236}">
                    <a16:creationId xmlns:a16="http://schemas.microsoft.com/office/drawing/2014/main" id="{CDDDB51A-0E60-4B31-BAAD-8DD2EE8284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21">
                <a:extLst>
                  <a:ext uri="{FF2B5EF4-FFF2-40B4-BE49-F238E27FC236}">
                    <a16:creationId xmlns:a16="http://schemas.microsoft.com/office/drawing/2014/main" id="{081653B2-6B79-453C-81F7-031734EABA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22">
                <a:extLst>
                  <a:ext uri="{FF2B5EF4-FFF2-40B4-BE49-F238E27FC236}">
                    <a16:creationId xmlns:a16="http://schemas.microsoft.com/office/drawing/2014/main" id="{8F2639DB-CC25-4CA4-9F41-B9BF00AE5B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23">
                <a:extLst>
                  <a:ext uri="{FF2B5EF4-FFF2-40B4-BE49-F238E27FC236}">
                    <a16:creationId xmlns:a16="http://schemas.microsoft.com/office/drawing/2014/main" id="{120C859E-7E91-45CB-BE3C-B2AF001F80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6" name="Group 56">
              <a:extLst>
                <a:ext uri="{FF2B5EF4-FFF2-40B4-BE49-F238E27FC236}">
                  <a16:creationId xmlns:a16="http://schemas.microsoft.com/office/drawing/2014/main" id="{CC1CCDCD-6166-4250-97AE-2BF821827CA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17" name="Picture 14">
                <a:extLst>
                  <a:ext uri="{FF2B5EF4-FFF2-40B4-BE49-F238E27FC236}">
                    <a16:creationId xmlns:a16="http://schemas.microsoft.com/office/drawing/2014/main" id="{BA9AFBC2-266D-48A8-916B-D339E1F9F4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15">
                <a:extLst>
                  <a:ext uri="{FF2B5EF4-FFF2-40B4-BE49-F238E27FC236}">
                    <a16:creationId xmlns:a16="http://schemas.microsoft.com/office/drawing/2014/main" id="{CBA44B06-F103-42AE-85EC-0DD3ED7ADF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16">
                <a:extLst>
                  <a:ext uri="{FF2B5EF4-FFF2-40B4-BE49-F238E27FC236}">
                    <a16:creationId xmlns:a16="http://schemas.microsoft.com/office/drawing/2014/main" id="{9BDB5D82-94A5-4FAE-A036-61E28A6CE5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17">
                <a:extLst>
                  <a:ext uri="{FF2B5EF4-FFF2-40B4-BE49-F238E27FC236}">
                    <a16:creationId xmlns:a16="http://schemas.microsoft.com/office/drawing/2014/main" id="{FC8ECF2F-919A-478D-AC43-858C7DE382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18">
                <a:extLst>
                  <a:ext uri="{FF2B5EF4-FFF2-40B4-BE49-F238E27FC236}">
                    <a16:creationId xmlns:a16="http://schemas.microsoft.com/office/drawing/2014/main" id="{443D013E-082A-424D-BC90-70E420D846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19">
                <a:extLst>
                  <a:ext uri="{FF2B5EF4-FFF2-40B4-BE49-F238E27FC236}">
                    <a16:creationId xmlns:a16="http://schemas.microsoft.com/office/drawing/2014/main" id="{2F085FA7-EE73-417E-A918-4C04CB0565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20">
                <a:extLst>
                  <a:ext uri="{FF2B5EF4-FFF2-40B4-BE49-F238E27FC236}">
                    <a16:creationId xmlns:a16="http://schemas.microsoft.com/office/drawing/2014/main" id="{FA22E21E-EECD-46F1-A267-4A028EFC2F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21">
                <a:extLst>
                  <a:ext uri="{FF2B5EF4-FFF2-40B4-BE49-F238E27FC236}">
                    <a16:creationId xmlns:a16="http://schemas.microsoft.com/office/drawing/2014/main" id="{92C9BE16-3744-4B4F-8D20-A9C780C883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22">
                <a:extLst>
                  <a:ext uri="{FF2B5EF4-FFF2-40B4-BE49-F238E27FC236}">
                    <a16:creationId xmlns:a16="http://schemas.microsoft.com/office/drawing/2014/main" id="{AEAF6B40-A940-484E-8EDC-5B7F15EB0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23">
                <a:extLst>
                  <a:ext uri="{FF2B5EF4-FFF2-40B4-BE49-F238E27FC236}">
                    <a16:creationId xmlns:a16="http://schemas.microsoft.com/office/drawing/2014/main" id="{6010EB2A-D927-4642-81FD-25519F0C43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sp>
        <p:nvSpPr>
          <p:cNvPr id="417" name="TextBox 416">
            <a:extLst>
              <a:ext uri="{FF2B5EF4-FFF2-40B4-BE49-F238E27FC236}">
                <a16:creationId xmlns:a16="http://schemas.microsoft.com/office/drawing/2014/main" id="{B8CDBAE7-BEBF-4D09-A0D7-9D3DC7991172}"/>
              </a:ext>
            </a:extLst>
          </p:cNvPr>
          <p:cNvSpPr txBox="1"/>
          <p:nvPr/>
        </p:nvSpPr>
        <p:spPr>
          <a:xfrm>
            <a:off x="4528070" y="192548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28064606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37 -0.00023 L 0.00052 -0.00023 " pathEditMode="relative" rAng="0" ptsTypes="AA">
                                      <p:cBhvr>
                                        <p:cTn id="126" dur="1000" spd="-1000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0"/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0.00023 L -0.04727 -0.00023 " pathEditMode="relative" rAng="0" ptsTypes="AA">
                                      <p:cBhvr>
                                        <p:cTn id="128" dur="10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7" y="0"/>
                                    </p:animMotion>
                                  </p:childTnLst>
                                </p:cTn>
                              </p:par>
                              <p:par>
                                <p:cTn id="12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7.40741E-7 L -0.07201 -7.40741E-7 " pathEditMode="relative" rAng="0" ptsTypes="AA">
                                      <p:cBhvr>
                                        <p:cTn id="130" dur="10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94" y="0"/>
                                    </p:animMotion>
                                  </p:childTnLst>
                                </p:cTn>
                              </p:par>
                              <p:par>
                                <p:cTn id="13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 -2.22222E-6 L -0.09661 -2.22222E-6 " pathEditMode="relative" rAng="0" ptsTypes="AA">
                                      <p:cBhvr>
                                        <p:cTn id="132" dur="10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66" y="0"/>
                                    </p:animMotion>
                                  </p:childTnLst>
                                </p:cTn>
                              </p:par>
                              <p:par>
                                <p:cTn id="13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34 -0.00023 L -0.12109 -0.00023 " pathEditMode="relative" rAng="0" ptsTypes="AA">
                                      <p:cBhvr>
                                        <p:cTn id="134" dur="10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937" y="0"/>
                                    </p:animMotion>
                                  </p:childTnLst>
                                </p:cTn>
                              </p:par>
                              <p:par>
                                <p:cTn id="13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-2.22222E-6 L -0.1444 -2.22222E-6 " pathEditMode="relative" rAng="0" ptsTypes="AA">
                                      <p:cBhvr>
                                        <p:cTn id="136" dur="10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187" y="0"/>
                                    </p:animMotion>
                                  </p:childTnLst>
                                </p:cTn>
                              </p:par>
                              <p:par>
                                <p:cTn id="13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95 -0.00023 L -0.1694 -0.00023 " pathEditMode="relative" rAng="0" ptsTypes="AA">
                                      <p:cBhvr>
                                        <p:cTn id="138" dur="100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72" y="0"/>
                                    </p:animMotion>
                                  </p:childTnLst>
                                </p:cTn>
                              </p:par>
                              <p:par>
                                <p:cTn id="13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-0.00046 L -0.19232 -0.00046 " pathEditMode="relative" rAng="0" ptsTypes="AA">
                                      <p:cBhvr>
                                        <p:cTn id="140" dur="10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83" y="0"/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-0.00046 L -0.21667 -0.00046 " pathEditMode="relative" rAng="0" ptsTypes="AA">
                                      <p:cBhvr>
                                        <p:cTn id="142" dur="10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78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4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5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8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1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4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7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0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3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6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9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2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369 -0.00023 L 0.00052 -0.00023 " pathEditMode="relative" rAng="0" ptsTypes="AA">
                                      <p:cBhvr>
                                        <p:cTn id="179" dur="1000" spd="-100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0"/>
                                    </p:animMotion>
                                  </p:childTnLst>
                                </p:cTn>
                              </p:par>
                              <p:par>
                                <p:cTn id="18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0.00023 L -0.04726 -0.00023 " pathEditMode="relative" rAng="0" ptsTypes="AA">
                                      <p:cBhvr>
                                        <p:cTn id="181" dur="100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7" y="0"/>
                                    </p:animMotion>
                                  </p:childTnLst>
                                </p:cTn>
                              </p:par>
                              <p:par>
                                <p:cTn id="18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7.40741E-7 L -0.07201 -7.40741E-7 " pathEditMode="relative" rAng="0" ptsTypes="AA">
                                      <p:cBhvr>
                                        <p:cTn id="183" dur="10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94" y="0"/>
                                    </p:animMotion>
                                  </p:childTnLst>
                                </p:cTn>
                              </p:par>
                              <p:par>
                                <p:cTn id="18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 -2.22222E-6 L -0.09662 -2.22222E-6 " pathEditMode="relative" rAng="0" ptsTypes="AA">
                                      <p:cBhvr>
                                        <p:cTn id="185" dur="1000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66" y="0"/>
                                    </p:animMotion>
                                  </p:childTnLst>
                                </p:cTn>
                              </p:par>
                              <p:par>
                                <p:cTn id="18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35 -0.00023 L -0.1211 -0.00023 " pathEditMode="relative" rAng="0" ptsTypes="AA">
                                      <p:cBhvr>
                                        <p:cTn id="187" dur="1000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937" y="0"/>
                                    </p:animMotion>
                                  </p:childTnLst>
                                </p:cTn>
                              </p:par>
                              <p:par>
                                <p:cTn id="18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-2.22222E-6 L -0.14441 -2.22222E-6 " pathEditMode="relative" rAng="0" ptsTypes="AA">
                                      <p:cBhvr>
                                        <p:cTn id="189" dur="1000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187" y="0"/>
                                    </p:animMotion>
                                  </p:childTnLst>
                                </p:cTn>
                              </p:par>
                              <p:par>
                                <p:cTn id="19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95 -0.00023 L -0.1694 -0.00023 " pathEditMode="relative" rAng="0" ptsTypes="AA">
                                      <p:cBhvr>
                                        <p:cTn id="191" dur="100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72" y="0"/>
                                    </p:animMotion>
                                  </p:childTnLst>
                                </p:cTn>
                              </p:par>
                              <p:par>
                                <p:cTn id="19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-0.00046 L -0.19232 -0.00046 " pathEditMode="relative" rAng="0" ptsTypes="AA">
                                      <p:cBhvr>
                                        <p:cTn id="193" dur="10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83" y="0"/>
                                    </p:animMotion>
                                  </p:childTnLst>
                                </p:cTn>
                              </p:par>
                              <p:par>
                                <p:cTn id="19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-0.00046 L -0.21667 -0.00046 " pathEditMode="relative" rAng="0" ptsTypes="AA">
                                      <p:cBhvr>
                                        <p:cTn id="195" dur="1000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78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1000"/>
                            </p:stCondLst>
                            <p:childTnLst>
                              <p:par>
                                <p:cTn id="197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8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1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4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7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0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3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6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9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2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5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9" fill="hold">
                      <p:stCondLst>
                        <p:cond delay="indefinite"/>
                      </p:stCondLst>
                      <p:childTnLst>
                        <p:par>
                          <p:cTn id="230" fill="hold">
                            <p:stCondLst>
                              <p:cond delay="0"/>
                            </p:stCondLst>
                            <p:childTnLst>
                              <p:par>
                                <p:cTn id="231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4.07407E-6 L 0.00026 -0.04328 " pathEditMode="relative" rAng="0" ptsTypes="AA">
                                      <p:cBhvr>
                                        <p:cTn id="232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2176"/>
                                    </p:animMotion>
                                  </p:childTnLst>
                                </p:cTn>
                              </p:par>
                              <p:par>
                                <p:cTn id="23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2.22222E-6 L -0.14492 0.04097 " pathEditMode="relative" rAng="0" ptsTypes="AA">
                                      <p:cBhvr>
                                        <p:cTn id="234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253" y="2037"/>
                                    </p:animMotion>
                                  </p:childTnLst>
                                </p:cTn>
                              </p:par>
                              <p:par>
                                <p:cTn id="23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4.07407E-6 L -0.14531 -4.07407E-6 " pathEditMode="relative" rAng="0" ptsTypes="AA">
                                      <p:cBhvr>
                                        <p:cTn id="236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279" y="0"/>
                                    </p:animMotion>
                                  </p:childTnLst>
                                </p:cTn>
                              </p:par>
                              <p:par>
                                <p:cTn id="23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-2.22222E-6 L -0.29219 0.08704 " pathEditMode="relative" rAng="0" ptsTypes="AA">
                                      <p:cBhvr>
                                        <p:cTn id="238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609" y="4352"/>
                                    </p:animMotion>
                                  </p:childTnLst>
                                </p:cTn>
                              </p:par>
                              <p:par>
                                <p:cTn id="23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-4.07407E-6 L -0.29219 0.04468 " pathEditMode="relative" rAng="0" ptsTypes="AA">
                                      <p:cBhvr>
                                        <p:cTn id="240" dur="10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609" y="2222"/>
                                    </p:animMotion>
                                  </p:childTnLst>
                                </p:cTn>
                              </p:par>
                              <p:par>
                                <p:cTn id="24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2.22222E-6 L -0.4375 0.13056 " pathEditMode="relative" rAng="0" ptsTypes="AA">
                                      <p:cBhvr>
                                        <p:cTn id="242" dur="10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1875" y="6528"/>
                                    </p:animMotion>
                                  </p:childTnLst>
                                </p:cTn>
                              </p:par>
                              <p:par>
                                <p:cTn id="24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4.07407E-6 L -0.4375 0.08774 " pathEditMode="relative" rAng="0" ptsTypes="AA">
                                      <p:cBhvr>
                                        <p:cTn id="244" dur="10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1875" y="4375"/>
                                    </p:animMotion>
                                  </p:childTnLst>
                                </p:cTn>
                              </p:par>
                              <p:par>
                                <p:cTn id="24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375E-6 3.7037E-6 L -0.58333 0.17338 " pathEditMode="relative" rAng="0" ptsTypes="AA">
                                      <p:cBhvr>
                                        <p:cTn id="246" dur="10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9167" y="8657"/>
                                    </p:animMotion>
                                  </p:childTnLst>
                                </p:cTn>
                              </p:par>
                              <p:par>
                                <p:cTn id="2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375E-6 1.85185E-6 L -0.58333 0.13194 " pathEditMode="relative" rAng="0" ptsTypes="AA">
                                      <p:cBhvr>
                                        <p:cTn id="248" dur="10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9167" y="659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9" fill="hold">
                            <p:stCondLst>
                              <p:cond delay="1000"/>
                            </p:stCondLst>
                            <p:childTnLst>
                              <p:par>
                                <p:cTn id="25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BF439B3-24B7-4216-9A39-2C358196284E}"/>
              </a:ext>
            </a:extLst>
          </p:cNvPr>
          <p:cNvGrpSpPr/>
          <p:nvPr/>
        </p:nvGrpSpPr>
        <p:grpSpPr>
          <a:xfrm>
            <a:off x="262050" y="316870"/>
            <a:ext cx="5629063" cy="1635487"/>
            <a:chOff x="262050" y="303423"/>
            <a:chExt cx="5629063" cy="1635487"/>
          </a:xfrm>
        </p:grpSpPr>
        <p:grpSp>
          <p:nvGrpSpPr>
            <p:cNvPr id="89" name="Group 88">
              <a:extLst>
                <a:ext uri="{FF2B5EF4-FFF2-40B4-BE49-F238E27FC236}">
                  <a16:creationId xmlns:a16="http://schemas.microsoft.com/office/drawing/2014/main" id="{BDB9654C-6F17-497F-9299-498DA513A382}"/>
                </a:ext>
              </a:extLst>
            </p:cNvPr>
            <p:cNvGrpSpPr/>
            <p:nvPr/>
          </p:nvGrpSpPr>
          <p:grpSpPr>
            <a:xfrm>
              <a:off x="262050" y="303423"/>
              <a:ext cx="3330073" cy="817087"/>
              <a:chOff x="255524" y="372323"/>
              <a:chExt cx="2425850" cy="1134018"/>
            </a:xfrm>
          </p:grpSpPr>
          <p:sp>
            <p:nvSpPr>
              <p:cNvPr id="90" name="Rectangle: Rounded Corners 89">
                <a:extLst>
                  <a:ext uri="{FF2B5EF4-FFF2-40B4-BE49-F238E27FC236}">
                    <a16:creationId xmlns:a16="http://schemas.microsoft.com/office/drawing/2014/main" id="{1B412723-1770-425B-9EDC-6E1F83B446EB}"/>
                  </a:ext>
                </a:extLst>
              </p:cNvPr>
              <p:cNvSpPr/>
              <p:nvPr/>
            </p:nvSpPr>
            <p:spPr>
              <a:xfrm>
                <a:off x="255524" y="372323"/>
                <a:ext cx="2425850" cy="1134018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5EB36F87-8035-479C-BB1F-B3133C3A25E1}"/>
                  </a:ext>
                </a:extLst>
              </p:cNvPr>
              <p:cNvSpPr txBox="1"/>
              <p:nvPr/>
            </p:nvSpPr>
            <p:spPr>
              <a:xfrm>
                <a:off x="308455" y="485388"/>
                <a:ext cx="1262556" cy="89702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74 x 2 = </a:t>
                </a:r>
              </a:p>
            </p:txBody>
          </p:sp>
        </p:grp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7D57B777-0086-4C01-B6D3-3B71E8CF8013}"/>
                </a:ext>
              </a:extLst>
            </p:cNvPr>
            <p:cNvSpPr/>
            <p:nvPr/>
          </p:nvSpPr>
          <p:spPr>
            <a:xfrm>
              <a:off x="1989700" y="412047"/>
              <a:ext cx="1472227" cy="575905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092D0BEE-F3E1-421E-A08F-28A47B922B56}"/>
                </a:ext>
              </a:extLst>
            </p:cNvPr>
            <p:cNvSpPr txBox="1"/>
            <p:nvPr/>
          </p:nvSpPr>
          <p:spPr>
            <a:xfrm>
              <a:off x="2057696" y="401003"/>
              <a:ext cx="147830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1 4 8</a:t>
              </a:r>
            </a:p>
          </p:txBody>
        </p: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E8037A99-9EFE-4648-BF5F-36DD8B4DCC93}"/>
                </a:ext>
              </a:extLst>
            </p:cNvPr>
            <p:cNvGrpSpPr/>
            <p:nvPr/>
          </p:nvGrpSpPr>
          <p:grpSpPr>
            <a:xfrm>
              <a:off x="4029313" y="401003"/>
              <a:ext cx="1861800" cy="1405123"/>
              <a:chOff x="2248666" y="1937292"/>
              <a:chExt cx="1861800" cy="1405123"/>
            </a:xfrm>
          </p:grpSpPr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0FA96C84-5722-4B52-9CE3-9C4BDFEC7B18}"/>
                  </a:ext>
                </a:extLst>
              </p:cNvPr>
              <p:cNvSpPr txBox="1"/>
              <p:nvPr/>
            </p:nvSpPr>
            <p:spPr>
              <a:xfrm>
                <a:off x="2709336" y="1937292"/>
                <a:ext cx="969530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7 4</a:t>
                </a:r>
              </a:p>
            </p:txBody>
          </p:sp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B2B33178-7AE0-4554-8B06-86E07960F981}"/>
                  </a:ext>
                </a:extLst>
              </p:cNvPr>
              <p:cNvSpPr txBox="1"/>
              <p:nvPr/>
            </p:nvSpPr>
            <p:spPr>
              <a:xfrm>
                <a:off x="3140936" y="2385280"/>
                <a:ext cx="969530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190A2BD3-3F7E-458B-9B70-17012365A375}"/>
                  </a:ext>
                </a:extLst>
              </p:cNvPr>
              <p:cNvSpPr txBox="1"/>
              <p:nvPr/>
            </p:nvSpPr>
            <p:spPr>
              <a:xfrm>
                <a:off x="2257985" y="2353381"/>
                <a:ext cx="523921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x</a:t>
                </a:r>
              </a:p>
            </p:txBody>
          </p:sp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5061694C-BD08-4300-867A-9E5EE9A338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48666" y="2888679"/>
                <a:ext cx="135178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45A9ACA0-C216-486A-B4C5-E2B265E620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57985" y="3342415"/>
                <a:ext cx="13424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921FA2C0-C063-47E8-9F71-C30ECF8A6EC1}"/>
                </a:ext>
              </a:extLst>
            </p:cNvPr>
            <p:cNvSpPr txBox="1"/>
            <p:nvPr/>
          </p:nvSpPr>
          <p:spPr>
            <a:xfrm>
              <a:off x="4924428" y="1292579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9EA565D4-2ACD-4CD8-AE2D-5298E16ECA46}"/>
                </a:ext>
              </a:extLst>
            </p:cNvPr>
            <p:cNvSpPr txBox="1"/>
            <p:nvPr/>
          </p:nvSpPr>
          <p:spPr>
            <a:xfrm>
              <a:off x="4023610" y="1292580"/>
              <a:ext cx="97313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</p:grpSp>
      <p:pic>
        <p:nvPicPr>
          <p:cNvPr id="157" name="Picture 156">
            <a:extLst>
              <a:ext uri="{FF2B5EF4-FFF2-40B4-BE49-F238E27FC236}">
                <a16:creationId xmlns:a16="http://schemas.microsoft.com/office/drawing/2014/main" id="{BD54F0C3-7F64-4C6A-8B97-63336B257C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74435" y="240478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8" name="Picture 157">
            <a:extLst>
              <a:ext uri="{FF2B5EF4-FFF2-40B4-BE49-F238E27FC236}">
                <a16:creationId xmlns:a16="http://schemas.microsoft.com/office/drawing/2014/main" id="{6EED8B22-33FA-40C9-8ACF-56D2EA1FD0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20834" y="240534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9" name="Picture 158">
            <a:extLst>
              <a:ext uri="{FF2B5EF4-FFF2-40B4-BE49-F238E27FC236}">
                <a16:creationId xmlns:a16="http://schemas.microsoft.com/office/drawing/2014/main" id="{FA3F6E3A-2360-4044-A251-4F86D2B6E6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466008" y="240782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0" name="Picture 159">
            <a:extLst>
              <a:ext uri="{FF2B5EF4-FFF2-40B4-BE49-F238E27FC236}">
                <a16:creationId xmlns:a16="http://schemas.microsoft.com/office/drawing/2014/main" id="{AE658841-EA73-4550-B6FC-83EA065956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911884" y="240782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1" name="Picture 160">
            <a:extLst>
              <a:ext uri="{FF2B5EF4-FFF2-40B4-BE49-F238E27FC236}">
                <a16:creationId xmlns:a16="http://schemas.microsoft.com/office/drawing/2014/main" id="{9141E73B-1452-4DB9-AA29-2534548E04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373028" y="240478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2" name="Picture 161">
            <a:extLst>
              <a:ext uri="{FF2B5EF4-FFF2-40B4-BE49-F238E27FC236}">
                <a16:creationId xmlns:a16="http://schemas.microsoft.com/office/drawing/2014/main" id="{8050F39B-2A04-4A85-B5B0-B45D7E8FB9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819427" y="240478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3" name="Picture 162">
            <a:extLst>
              <a:ext uri="{FF2B5EF4-FFF2-40B4-BE49-F238E27FC236}">
                <a16:creationId xmlns:a16="http://schemas.microsoft.com/office/drawing/2014/main" id="{00C4CCEF-2ACC-46A5-927B-90776F9C25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265826" y="240534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4" name="Picture 163">
            <a:extLst>
              <a:ext uri="{FF2B5EF4-FFF2-40B4-BE49-F238E27FC236}">
                <a16:creationId xmlns:a16="http://schemas.microsoft.com/office/drawing/2014/main" id="{FEAD1E9B-6453-4A51-A481-8362929EB4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711000" y="240782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65" name="Group 56">
            <a:extLst>
              <a:ext uri="{FF2B5EF4-FFF2-40B4-BE49-F238E27FC236}">
                <a16:creationId xmlns:a16="http://schemas.microsoft.com/office/drawing/2014/main" id="{FA35185A-F14B-4D9A-926E-155BEC101ECB}"/>
              </a:ext>
            </a:extLst>
          </p:cNvPr>
          <p:cNvGrpSpPr/>
          <p:nvPr/>
        </p:nvGrpSpPr>
        <p:grpSpPr>
          <a:xfrm>
            <a:off x="579940" y="2841113"/>
            <a:ext cx="1539560" cy="171967"/>
            <a:chOff x="7746380" y="2949426"/>
            <a:chExt cx="2188691" cy="244475"/>
          </a:xfrm>
        </p:grpSpPr>
        <p:pic>
          <p:nvPicPr>
            <p:cNvPr id="166" name="Picture 14">
              <a:extLst>
                <a:ext uri="{FF2B5EF4-FFF2-40B4-BE49-F238E27FC236}">
                  <a16:creationId xmlns:a16="http://schemas.microsoft.com/office/drawing/2014/main" id="{F89D42BE-66AD-42D7-BCF2-3C1998447A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7" name="Picture 15">
              <a:extLst>
                <a:ext uri="{FF2B5EF4-FFF2-40B4-BE49-F238E27FC236}">
                  <a16:creationId xmlns:a16="http://schemas.microsoft.com/office/drawing/2014/main" id="{65EB3831-A83B-43B8-8CE7-20BFA1353D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8" name="Picture 16">
              <a:extLst>
                <a:ext uri="{FF2B5EF4-FFF2-40B4-BE49-F238E27FC236}">
                  <a16:creationId xmlns:a16="http://schemas.microsoft.com/office/drawing/2014/main" id="{49D10FC4-A6EA-4DEC-9554-41B2E3029E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9" name="Picture 17">
              <a:extLst>
                <a:ext uri="{FF2B5EF4-FFF2-40B4-BE49-F238E27FC236}">
                  <a16:creationId xmlns:a16="http://schemas.microsoft.com/office/drawing/2014/main" id="{DF50824A-C827-4BC8-933F-907F07842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0" name="Picture 18">
              <a:extLst>
                <a:ext uri="{FF2B5EF4-FFF2-40B4-BE49-F238E27FC236}">
                  <a16:creationId xmlns:a16="http://schemas.microsoft.com/office/drawing/2014/main" id="{BF964E8C-6D41-4121-AADD-8DCCB30FA8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1" name="Picture 19">
              <a:extLst>
                <a:ext uri="{FF2B5EF4-FFF2-40B4-BE49-F238E27FC236}">
                  <a16:creationId xmlns:a16="http://schemas.microsoft.com/office/drawing/2014/main" id="{9BFE1F01-E31B-4EF1-B67E-B352308D4F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2" name="Picture 20">
              <a:extLst>
                <a:ext uri="{FF2B5EF4-FFF2-40B4-BE49-F238E27FC236}">
                  <a16:creationId xmlns:a16="http://schemas.microsoft.com/office/drawing/2014/main" id="{60B14D66-68F8-4E66-B829-CAE702CA41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3" name="Picture 21">
              <a:extLst>
                <a:ext uri="{FF2B5EF4-FFF2-40B4-BE49-F238E27FC236}">
                  <a16:creationId xmlns:a16="http://schemas.microsoft.com/office/drawing/2014/main" id="{57AF66A6-69B3-4CEF-8595-0A91A68606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4" name="Picture 22">
              <a:extLst>
                <a:ext uri="{FF2B5EF4-FFF2-40B4-BE49-F238E27FC236}">
                  <a16:creationId xmlns:a16="http://schemas.microsoft.com/office/drawing/2014/main" id="{1A9E3285-6890-4C98-A223-FD5C4730E6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5" name="Picture 23">
              <a:extLst>
                <a:ext uri="{FF2B5EF4-FFF2-40B4-BE49-F238E27FC236}">
                  <a16:creationId xmlns:a16="http://schemas.microsoft.com/office/drawing/2014/main" id="{F18CA19B-32DC-4FAA-B4FE-650C3609FF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76" name="Group 56">
            <a:extLst>
              <a:ext uri="{FF2B5EF4-FFF2-40B4-BE49-F238E27FC236}">
                <a16:creationId xmlns:a16="http://schemas.microsoft.com/office/drawing/2014/main" id="{AAED772D-25FE-46BC-B23E-F2C61CC69805}"/>
              </a:ext>
            </a:extLst>
          </p:cNvPr>
          <p:cNvGrpSpPr/>
          <p:nvPr/>
        </p:nvGrpSpPr>
        <p:grpSpPr>
          <a:xfrm>
            <a:off x="579940" y="3284671"/>
            <a:ext cx="1539560" cy="171967"/>
            <a:chOff x="7746380" y="2949426"/>
            <a:chExt cx="2188691" cy="244475"/>
          </a:xfrm>
        </p:grpSpPr>
        <p:pic>
          <p:nvPicPr>
            <p:cNvPr id="177" name="Picture 14">
              <a:extLst>
                <a:ext uri="{FF2B5EF4-FFF2-40B4-BE49-F238E27FC236}">
                  <a16:creationId xmlns:a16="http://schemas.microsoft.com/office/drawing/2014/main" id="{D84B3EAB-5E1E-4C0F-A331-CCCEB0A2A0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8" name="Picture 15">
              <a:extLst>
                <a:ext uri="{FF2B5EF4-FFF2-40B4-BE49-F238E27FC236}">
                  <a16:creationId xmlns:a16="http://schemas.microsoft.com/office/drawing/2014/main" id="{94EDF708-F27D-446D-8FA5-01DAE928A1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9" name="Picture 16">
              <a:extLst>
                <a:ext uri="{FF2B5EF4-FFF2-40B4-BE49-F238E27FC236}">
                  <a16:creationId xmlns:a16="http://schemas.microsoft.com/office/drawing/2014/main" id="{3B90CBDA-6C74-4B1E-A995-13E33F6761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0" name="Picture 17">
              <a:extLst>
                <a:ext uri="{FF2B5EF4-FFF2-40B4-BE49-F238E27FC236}">
                  <a16:creationId xmlns:a16="http://schemas.microsoft.com/office/drawing/2014/main" id="{064320D9-AD45-4782-B25E-3921130B85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1" name="Picture 18">
              <a:extLst>
                <a:ext uri="{FF2B5EF4-FFF2-40B4-BE49-F238E27FC236}">
                  <a16:creationId xmlns:a16="http://schemas.microsoft.com/office/drawing/2014/main" id="{E97AC2FD-CCA8-49A8-A903-3AA2F0CF53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2" name="Picture 19">
              <a:extLst>
                <a:ext uri="{FF2B5EF4-FFF2-40B4-BE49-F238E27FC236}">
                  <a16:creationId xmlns:a16="http://schemas.microsoft.com/office/drawing/2014/main" id="{DCFBA780-271C-4074-A5B3-44A2C2B729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3" name="Picture 20">
              <a:extLst>
                <a:ext uri="{FF2B5EF4-FFF2-40B4-BE49-F238E27FC236}">
                  <a16:creationId xmlns:a16="http://schemas.microsoft.com/office/drawing/2014/main" id="{E99A869A-4B90-47B8-9509-5424A5FA36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4" name="Picture 21">
              <a:extLst>
                <a:ext uri="{FF2B5EF4-FFF2-40B4-BE49-F238E27FC236}">
                  <a16:creationId xmlns:a16="http://schemas.microsoft.com/office/drawing/2014/main" id="{BA258C00-31B6-4B23-9A9D-A98AC31965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5" name="Picture 22">
              <a:extLst>
                <a:ext uri="{FF2B5EF4-FFF2-40B4-BE49-F238E27FC236}">
                  <a16:creationId xmlns:a16="http://schemas.microsoft.com/office/drawing/2014/main" id="{DCE08A81-9E78-483E-A24C-9C53F20A08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6" name="Picture 23">
              <a:extLst>
                <a:ext uri="{FF2B5EF4-FFF2-40B4-BE49-F238E27FC236}">
                  <a16:creationId xmlns:a16="http://schemas.microsoft.com/office/drawing/2014/main" id="{79A35343-5D57-416A-9C89-0656F1E1E1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7" name="Group 56">
            <a:extLst>
              <a:ext uri="{FF2B5EF4-FFF2-40B4-BE49-F238E27FC236}">
                <a16:creationId xmlns:a16="http://schemas.microsoft.com/office/drawing/2014/main" id="{1471A1C6-1226-49A5-AF16-5F1180A07579}"/>
              </a:ext>
            </a:extLst>
          </p:cNvPr>
          <p:cNvGrpSpPr/>
          <p:nvPr/>
        </p:nvGrpSpPr>
        <p:grpSpPr>
          <a:xfrm>
            <a:off x="579940" y="3733913"/>
            <a:ext cx="1539560" cy="171967"/>
            <a:chOff x="7746380" y="2949426"/>
            <a:chExt cx="2188691" cy="244475"/>
          </a:xfrm>
        </p:grpSpPr>
        <p:pic>
          <p:nvPicPr>
            <p:cNvPr id="188" name="Picture 14">
              <a:extLst>
                <a:ext uri="{FF2B5EF4-FFF2-40B4-BE49-F238E27FC236}">
                  <a16:creationId xmlns:a16="http://schemas.microsoft.com/office/drawing/2014/main" id="{A5A73540-65E9-46EA-B126-6071323954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" name="Picture 15">
              <a:extLst>
                <a:ext uri="{FF2B5EF4-FFF2-40B4-BE49-F238E27FC236}">
                  <a16:creationId xmlns:a16="http://schemas.microsoft.com/office/drawing/2014/main" id="{E70757F1-87A3-4B2B-9258-11B7374543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" name="Picture 16">
              <a:extLst>
                <a:ext uri="{FF2B5EF4-FFF2-40B4-BE49-F238E27FC236}">
                  <a16:creationId xmlns:a16="http://schemas.microsoft.com/office/drawing/2014/main" id="{B7ABFFDD-0A3A-4A23-9BFD-C641195559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" name="Picture 17">
              <a:extLst>
                <a:ext uri="{FF2B5EF4-FFF2-40B4-BE49-F238E27FC236}">
                  <a16:creationId xmlns:a16="http://schemas.microsoft.com/office/drawing/2014/main" id="{3EDF6FC2-2F72-4149-81B7-DC6DB9A8B0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" name="Picture 18">
              <a:extLst>
                <a:ext uri="{FF2B5EF4-FFF2-40B4-BE49-F238E27FC236}">
                  <a16:creationId xmlns:a16="http://schemas.microsoft.com/office/drawing/2014/main" id="{E232B584-0481-4AE9-A4EA-0B1BBE7212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" name="Picture 19">
              <a:extLst>
                <a:ext uri="{FF2B5EF4-FFF2-40B4-BE49-F238E27FC236}">
                  <a16:creationId xmlns:a16="http://schemas.microsoft.com/office/drawing/2014/main" id="{A49FCD0C-8D34-44FC-9E05-CD464BD77B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" name="Picture 20">
              <a:extLst>
                <a:ext uri="{FF2B5EF4-FFF2-40B4-BE49-F238E27FC236}">
                  <a16:creationId xmlns:a16="http://schemas.microsoft.com/office/drawing/2014/main" id="{D5A33573-CB39-46D8-BEB5-5C726136A3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" name="Picture 21">
              <a:extLst>
                <a:ext uri="{FF2B5EF4-FFF2-40B4-BE49-F238E27FC236}">
                  <a16:creationId xmlns:a16="http://schemas.microsoft.com/office/drawing/2014/main" id="{1669910B-EA8F-46A4-9856-4BD2E5A6A0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" name="Picture 22">
              <a:extLst>
                <a:ext uri="{FF2B5EF4-FFF2-40B4-BE49-F238E27FC236}">
                  <a16:creationId xmlns:a16="http://schemas.microsoft.com/office/drawing/2014/main" id="{409897D7-99F2-45BF-8293-E0B0E5BF63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" name="Picture 23">
              <a:extLst>
                <a:ext uri="{FF2B5EF4-FFF2-40B4-BE49-F238E27FC236}">
                  <a16:creationId xmlns:a16="http://schemas.microsoft.com/office/drawing/2014/main" id="{5CADAB76-0257-450F-9639-DDD46A8815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8" name="Group 56">
            <a:extLst>
              <a:ext uri="{FF2B5EF4-FFF2-40B4-BE49-F238E27FC236}">
                <a16:creationId xmlns:a16="http://schemas.microsoft.com/office/drawing/2014/main" id="{3AF401C4-FCD5-4EAD-9403-820D33B16BF9}"/>
              </a:ext>
            </a:extLst>
          </p:cNvPr>
          <p:cNvGrpSpPr/>
          <p:nvPr/>
        </p:nvGrpSpPr>
        <p:grpSpPr>
          <a:xfrm>
            <a:off x="576714" y="4190207"/>
            <a:ext cx="1539560" cy="171967"/>
            <a:chOff x="7746380" y="2949426"/>
            <a:chExt cx="2188691" cy="244475"/>
          </a:xfrm>
        </p:grpSpPr>
        <p:pic>
          <p:nvPicPr>
            <p:cNvPr id="199" name="Picture 14">
              <a:extLst>
                <a:ext uri="{FF2B5EF4-FFF2-40B4-BE49-F238E27FC236}">
                  <a16:creationId xmlns:a16="http://schemas.microsoft.com/office/drawing/2014/main" id="{16BB6A04-2566-4FD2-A2FD-6ECE55E479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" name="Picture 15">
              <a:extLst>
                <a:ext uri="{FF2B5EF4-FFF2-40B4-BE49-F238E27FC236}">
                  <a16:creationId xmlns:a16="http://schemas.microsoft.com/office/drawing/2014/main" id="{5B36AADF-58CA-4417-B5FB-129B8F2C67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" name="Picture 16">
              <a:extLst>
                <a:ext uri="{FF2B5EF4-FFF2-40B4-BE49-F238E27FC236}">
                  <a16:creationId xmlns:a16="http://schemas.microsoft.com/office/drawing/2014/main" id="{AD4CFC76-B885-4606-B1C0-7886DA1FB8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" name="Picture 17">
              <a:extLst>
                <a:ext uri="{FF2B5EF4-FFF2-40B4-BE49-F238E27FC236}">
                  <a16:creationId xmlns:a16="http://schemas.microsoft.com/office/drawing/2014/main" id="{3BE2516E-C4E1-484F-AA7C-173AFBDD41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" name="Picture 18">
              <a:extLst>
                <a:ext uri="{FF2B5EF4-FFF2-40B4-BE49-F238E27FC236}">
                  <a16:creationId xmlns:a16="http://schemas.microsoft.com/office/drawing/2014/main" id="{16014B18-2139-4053-A4DE-F01EE835F1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" name="Picture 19">
              <a:extLst>
                <a:ext uri="{FF2B5EF4-FFF2-40B4-BE49-F238E27FC236}">
                  <a16:creationId xmlns:a16="http://schemas.microsoft.com/office/drawing/2014/main" id="{20059FDD-BA05-428A-A183-0BAF12409D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5" name="Picture 20">
              <a:extLst>
                <a:ext uri="{FF2B5EF4-FFF2-40B4-BE49-F238E27FC236}">
                  <a16:creationId xmlns:a16="http://schemas.microsoft.com/office/drawing/2014/main" id="{E0C86657-150A-408C-9F44-F76054E9D4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6" name="Picture 21">
              <a:extLst>
                <a:ext uri="{FF2B5EF4-FFF2-40B4-BE49-F238E27FC236}">
                  <a16:creationId xmlns:a16="http://schemas.microsoft.com/office/drawing/2014/main" id="{048A3F37-BCEE-4C1C-A21A-7CB67C7E95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7" name="Picture 22">
              <a:extLst>
                <a:ext uri="{FF2B5EF4-FFF2-40B4-BE49-F238E27FC236}">
                  <a16:creationId xmlns:a16="http://schemas.microsoft.com/office/drawing/2014/main" id="{70A86001-AEC5-4537-9F60-15A8F2C173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8" name="Picture 23">
              <a:extLst>
                <a:ext uri="{FF2B5EF4-FFF2-40B4-BE49-F238E27FC236}">
                  <a16:creationId xmlns:a16="http://schemas.microsoft.com/office/drawing/2014/main" id="{6ED47614-F82E-4A6D-8D70-A51B3E4C8B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9" name="Group 56">
            <a:extLst>
              <a:ext uri="{FF2B5EF4-FFF2-40B4-BE49-F238E27FC236}">
                <a16:creationId xmlns:a16="http://schemas.microsoft.com/office/drawing/2014/main" id="{BFBDEFD6-07DF-4E25-9279-ADBFB5944B25}"/>
              </a:ext>
            </a:extLst>
          </p:cNvPr>
          <p:cNvGrpSpPr/>
          <p:nvPr/>
        </p:nvGrpSpPr>
        <p:grpSpPr>
          <a:xfrm>
            <a:off x="579940" y="4635457"/>
            <a:ext cx="1539560" cy="171967"/>
            <a:chOff x="7746380" y="2949426"/>
            <a:chExt cx="2188691" cy="244475"/>
          </a:xfrm>
        </p:grpSpPr>
        <p:pic>
          <p:nvPicPr>
            <p:cNvPr id="210" name="Picture 14">
              <a:extLst>
                <a:ext uri="{FF2B5EF4-FFF2-40B4-BE49-F238E27FC236}">
                  <a16:creationId xmlns:a16="http://schemas.microsoft.com/office/drawing/2014/main" id="{2287F39D-C230-4818-94A2-FC16B69DB7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1" name="Picture 15">
              <a:extLst>
                <a:ext uri="{FF2B5EF4-FFF2-40B4-BE49-F238E27FC236}">
                  <a16:creationId xmlns:a16="http://schemas.microsoft.com/office/drawing/2014/main" id="{30138915-3805-41F6-8217-D09C16FDB7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2" name="Picture 16">
              <a:extLst>
                <a:ext uri="{FF2B5EF4-FFF2-40B4-BE49-F238E27FC236}">
                  <a16:creationId xmlns:a16="http://schemas.microsoft.com/office/drawing/2014/main" id="{C5529BB8-2DD5-41F4-9EFE-8CC299884C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3" name="Picture 17">
              <a:extLst>
                <a:ext uri="{FF2B5EF4-FFF2-40B4-BE49-F238E27FC236}">
                  <a16:creationId xmlns:a16="http://schemas.microsoft.com/office/drawing/2014/main" id="{464FD784-CEFB-445C-A04A-D223C15A39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4" name="Picture 18">
              <a:extLst>
                <a:ext uri="{FF2B5EF4-FFF2-40B4-BE49-F238E27FC236}">
                  <a16:creationId xmlns:a16="http://schemas.microsoft.com/office/drawing/2014/main" id="{1D31B5EA-C48E-47EE-9AC9-B5F82904AD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5" name="Picture 19">
              <a:extLst>
                <a:ext uri="{FF2B5EF4-FFF2-40B4-BE49-F238E27FC236}">
                  <a16:creationId xmlns:a16="http://schemas.microsoft.com/office/drawing/2014/main" id="{8B421022-058C-4EF9-B236-1A6CB7BE2C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6" name="Picture 20">
              <a:extLst>
                <a:ext uri="{FF2B5EF4-FFF2-40B4-BE49-F238E27FC236}">
                  <a16:creationId xmlns:a16="http://schemas.microsoft.com/office/drawing/2014/main" id="{1952C0F3-62BE-4DCE-8AED-FBBEE1DC2C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7" name="Picture 21">
              <a:extLst>
                <a:ext uri="{FF2B5EF4-FFF2-40B4-BE49-F238E27FC236}">
                  <a16:creationId xmlns:a16="http://schemas.microsoft.com/office/drawing/2014/main" id="{A9A6D5E2-DE2E-4222-80EE-26DA45810A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8" name="Picture 22">
              <a:extLst>
                <a:ext uri="{FF2B5EF4-FFF2-40B4-BE49-F238E27FC236}">
                  <a16:creationId xmlns:a16="http://schemas.microsoft.com/office/drawing/2014/main" id="{D39960D3-E2EE-4B68-825C-FD90223783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9" name="Picture 23">
              <a:extLst>
                <a:ext uri="{FF2B5EF4-FFF2-40B4-BE49-F238E27FC236}">
                  <a16:creationId xmlns:a16="http://schemas.microsoft.com/office/drawing/2014/main" id="{F3D3EECD-1D9D-4B17-8C9A-67F6033CF9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20" name="Group 56">
            <a:extLst>
              <a:ext uri="{FF2B5EF4-FFF2-40B4-BE49-F238E27FC236}">
                <a16:creationId xmlns:a16="http://schemas.microsoft.com/office/drawing/2014/main" id="{A42A4F9E-D775-499A-B06B-B5686C0F6A7D}"/>
              </a:ext>
            </a:extLst>
          </p:cNvPr>
          <p:cNvGrpSpPr/>
          <p:nvPr/>
        </p:nvGrpSpPr>
        <p:grpSpPr>
          <a:xfrm>
            <a:off x="576535" y="5080707"/>
            <a:ext cx="1539560" cy="171967"/>
            <a:chOff x="7746380" y="2949426"/>
            <a:chExt cx="2188691" cy="244475"/>
          </a:xfrm>
        </p:grpSpPr>
        <p:pic>
          <p:nvPicPr>
            <p:cNvPr id="221" name="Picture 14">
              <a:extLst>
                <a:ext uri="{FF2B5EF4-FFF2-40B4-BE49-F238E27FC236}">
                  <a16:creationId xmlns:a16="http://schemas.microsoft.com/office/drawing/2014/main" id="{309C8239-978C-4392-9944-1DCA80165C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2" name="Picture 15">
              <a:extLst>
                <a:ext uri="{FF2B5EF4-FFF2-40B4-BE49-F238E27FC236}">
                  <a16:creationId xmlns:a16="http://schemas.microsoft.com/office/drawing/2014/main" id="{0B9D6A25-3FBC-4512-B06B-5228AC40C0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3" name="Picture 16">
              <a:extLst>
                <a:ext uri="{FF2B5EF4-FFF2-40B4-BE49-F238E27FC236}">
                  <a16:creationId xmlns:a16="http://schemas.microsoft.com/office/drawing/2014/main" id="{44A7E5BF-2949-448D-BA13-BE820C1EF9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4" name="Picture 17">
              <a:extLst>
                <a:ext uri="{FF2B5EF4-FFF2-40B4-BE49-F238E27FC236}">
                  <a16:creationId xmlns:a16="http://schemas.microsoft.com/office/drawing/2014/main" id="{654F55B8-F190-4663-99C2-DF951AB3B9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5" name="Picture 18">
              <a:extLst>
                <a:ext uri="{FF2B5EF4-FFF2-40B4-BE49-F238E27FC236}">
                  <a16:creationId xmlns:a16="http://schemas.microsoft.com/office/drawing/2014/main" id="{15D9EBAF-CB1F-44FC-B915-0C231B5484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6" name="Picture 19">
              <a:extLst>
                <a:ext uri="{FF2B5EF4-FFF2-40B4-BE49-F238E27FC236}">
                  <a16:creationId xmlns:a16="http://schemas.microsoft.com/office/drawing/2014/main" id="{A2413A47-41D3-4CE5-9CC8-34BD5C1AD3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7" name="Picture 20">
              <a:extLst>
                <a:ext uri="{FF2B5EF4-FFF2-40B4-BE49-F238E27FC236}">
                  <a16:creationId xmlns:a16="http://schemas.microsoft.com/office/drawing/2014/main" id="{728CFD2B-C1F4-4F3F-A478-DFF858DD12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8" name="Picture 21">
              <a:extLst>
                <a:ext uri="{FF2B5EF4-FFF2-40B4-BE49-F238E27FC236}">
                  <a16:creationId xmlns:a16="http://schemas.microsoft.com/office/drawing/2014/main" id="{14C1B92E-4730-46FF-B672-E15C75108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9" name="Picture 22">
              <a:extLst>
                <a:ext uri="{FF2B5EF4-FFF2-40B4-BE49-F238E27FC236}">
                  <a16:creationId xmlns:a16="http://schemas.microsoft.com/office/drawing/2014/main" id="{34F2B777-9ECE-4ACC-B8CF-C851225F99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0" name="Picture 23">
              <a:extLst>
                <a:ext uri="{FF2B5EF4-FFF2-40B4-BE49-F238E27FC236}">
                  <a16:creationId xmlns:a16="http://schemas.microsoft.com/office/drawing/2014/main" id="{AEF2A01A-B84D-43A6-869E-0787B5DF64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31" name="Group 56">
            <a:extLst>
              <a:ext uri="{FF2B5EF4-FFF2-40B4-BE49-F238E27FC236}">
                <a16:creationId xmlns:a16="http://schemas.microsoft.com/office/drawing/2014/main" id="{7FCA3D3A-1AC2-4B85-AA89-8E5D2C6464CB}"/>
              </a:ext>
            </a:extLst>
          </p:cNvPr>
          <p:cNvGrpSpPr/>
          <p:nvPr/>
        </p:nvGrpSpPr>
        <p:grpSpPr>
          <a:xfrm>
            <a:off x="579940" y="5525957"/>
            <a:ext cx="1539560" cy="171967"/>
            <a:chOff x="7746380" y="2949426"/>
            <a:chExt cx="2188691" cy="244475"/>
          </a:xfrm>
        </p:grpSpPr>
        <p:pic>
          <p:nvPicPr>
            <p:cNvPr id="232" name="Picture 14">
              <a:extLst>
                <a:ext uri="{FF2B5EF4-FFF2-40B4-BE49-F238E27FC236}">
                  <a16:creationId xmlns:a16="http://schemas.microsoft.com/office/drawing/2014/main" id="{7989C736-C150-4A3F-95BA-EE43A85E8E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3" name="Picture 15">
              <a:extLst>
                <a:ext uri="{FF2B5EF4-FFF2-40B4-BE49-F238E27FC236}">
                  <a16:creationId xmlns:a16="http://schemas.microsoft.com/office/drawing/2014/main" id="{44697A56-A39A-442D-9769-BE795B6140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4" name="Picture 16">
              <a:extLst>
                <a:ext uri="{FF2B5EF4-FFF2-40B4-BE49-F238E27FC236}">
                  <a16:creationId xmlns:a16="http://schemas.microsoft.com/office/drawing/2014/main" id="{6FC21DB0-C063-4C1D-B0DF-F4C9458F0B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5" name="Picture 17">
              <a:extLst>
                <a:ext uri="{FF2B5EF4-FFF2-40B4-BE49-F238E27FC236}">
                  <a16:creationId xmlns:a16="http://schemas.microsoft.com/office/drawing/2014/main" id="{02BD65A0-AFE4-41DB-9321-69996993DA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6" name="Picture 18">
              <a:extLst>
                <a:ext uri="{FF2B5EF4-FFF2-40B4-BE49-F238E27FC236}">
                  <a16:creationId xmlns:a16="http://schemas.microsoft.com/office/drawing/2014/main" id="{7C217C9C-4321-45FD-8F94-06225B279E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7" name="Picture 19">
              <a:extLst>
                <a:ext uri="{FF2B5EF4-FFF2-40B4-BE49-F238E27FC236}">
                  <a16:creationId xmlns:a16="http://schemas.microsoft.com/office/drawing/2014/main" id="{07F4F0AA-722A-4E10-8E5C-6E38E037A1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8" name="Picture 20">
              <a:extLst>
                <a:ext uri="{FF2B5EF4-FFF2-40B4-BE49-F238E27FC236}">
                  <a16:creationId xmlns:a16="http://schemas.microsoft.com/office/drawing/2014/main" id="{EF0A39FA-3A54-44D5-8CF9-64B92C9F6B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9" name="Picture 21">
              <a:extLst>
                <a:ext uri="{FF2B5EF4-FFF2-40B4-BE49-F238E27FC236}">
                  <a16:creationId xmlns:a16="http://schemas.microsoft.com/office/drawing/2014/main" id="{EC255784-5D09-4CDE-B304-433DCD014E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0" name="Picture 22">
              <a:extLst>
                <a:ext uri="{FF2B5EF4-FFF2-40B4-BE49-F238E27FC236}">
                  <a16:creationId xmlns:a16="http://schemas.microsoft.com/office/drawing/2014/main" id="{354C2830-A8E3-4D32-AD41-97D1026CD9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1" name="Picture 23">
              <a:extLst>
                <a:ext uri="{FF2B5EF4-FFF2-40B4-BE49-F238E27FC236}">
                  <a16:creationId xmlns:a16="http://schemas.microsoft.com/office/drawing/2014/main" id="{4A828A62-3D66-40CE-B073-DB9C51D39D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E28DDCBD-274A-4FFE-AF83-017CF590A64A}"/>
              </a:ext>
            </a:extLst>
          </p:cNvPr>
          <p:cNvGrpSpPr/>
          <p:nvPr/>
        </p:nvGrpSpPr>
        <p:grpSpPr>
          <a:xfrm>
            <a:off x="576095" y="2841113"/>
            <a:ext cx="1539560" cy="1515856"/>
            <a:chOff x="4975891" y="1527626"/>
            <a:chExt cx="1539560" cy="1515856"/>
          </a:xfrm>
        </p:grpSpPr>
        <p:grpSp>
          <p:nvGrpSpPr>
            <p:cNvPr id="243" name="Group 56">
              <a:extLst>
                <a:ext uri="{FF2B5EF4-FFF2-40B4-BE49-F238E27FC236}">
                  <a16:creationId xmlns:a16="http://schemas.microsoft.com/office/drawing/2014/main" id="{6B872BCF-D0E9-4F5F-88AC-BAC36AB2C06C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43" name="Picture 14">
                <a:extLst>
                  <a:ext uri="{FF2B5EF4-FFF2-40B4-BE49-F238E27FC236}">
                    <a16:creationId xmlns:a16="http://schemas.microsoft.com/office/drawing/2014/main" id="{9F099BF0-4D88-428D-9889-9B2F963A2B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5">
                <a:extLst>
                  <a:ext uri="{FF2B5EF4-FFF2-40B4-BE49-F238E27FC236}">
                    <a16:creationId xmlns:a16="http://schemas.microsoft.com/office/drawing/2014/main" id="{1E8DBEAA-CCE8-497E-A8D7-09BC7B926C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6">
                <a:extLst>
                  <a:ext uri="{FF2B5EF4-FFF2-40B4-BE49-F238E27FC236}">
                    <a16:creationId xmlns:a16="http://schemas.microsoft.com/office/drawing/2014/main" id="{21C2A26D-0B5D-4268-AF93-DEB4529D95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7">
                <a:extLst>
                  <a:ext uri="{FF2B5EF4-FFF2-40B4-BE49-F238E27FC236}">
                    <a16:creationId xmlns:a16="http://schemas.microsoft.com/office/drawing/2014/main" id="{B4C7B213-A9EA-4325-908E-5F74F55556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8">
                <a:extLst>
                  <a:ext uri="{FF2B5EF4-FFF2-40B4-BE49-F238E27FC236}">
                    <a16:creationId xmlns:a16="http://schemas.microsoft.com/office/drawing/2014/main" id="{3900FBC0-8E26-437D-8137-FD1D2F11AE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9">
                <a:extLst>
                  <a:ext uri="{FF2B5EF4-FFF2-40B4-BE49-F238E27FC236}">
                    <a16:creationId xmlns:a16="http://schemas.microsoft.com/office/drawing/2014/main" id="{2DC43527-CB76-426E-8F53-F53DF4A4E4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0">
                <a:extLst>
                  <a:ext uri="{FF2B5EF4-FFF2-40B4-BE49-F238E27FC236}">
                    <a16:creationId xmlns:a16="http://schemas.microsoft.com/office/drawing/2014/main" id="{F5C582A9-2EC6-46DC-96A4-A74596E9EA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1">
                <a:extLst>
                  <a:ext uri="{FF2B5EF4-FFF2-40B4-BE49-F238E27FC236}">
                    <a16:creationId xmlns:a16="http://schemas.microsoft.com/office/drawing/2014/main" id="{297093D0-0894-4D04-8F6D-EE1D861EB0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2">
                <a:extLst>
                  <a:ext uri="{FF2B5EF4-FFF2-40B4-BE49-F238E27FC236}">
                    <a16:creationId xmlns:a16="http://schemas.microsoft.com/office/drawing/2014/main" id="{1C5F5C54-62D7-4C4F-8B36-6ECD24EC7C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23">
                <a:extLst>
                  <a:ext uri="{FF2B5EF4-FFF2-40B4-BE49-F238E27FC236}">
                    <a16:creationId xmlns:a16="http://schemas.microsoft.com/office/drawing/2014/main" id="{0862C484-A735-4C5D-BF56-DEFF50EA10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44" name="Group 56">
              <a:extLst>
                <a:ext uri="{FF2B5EF4-FFF2-40B4-BE49-F238E27FC236}">
                  <a16:creationId xmlns:a16="http://schemas.microsoft.com/office/drawing/2014/main" id="{9C0E0C50-69CC-4174-99CE-56685AF21E36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33" name="Picture 14">
                <a:extLst>
                  <a:ext uri="{FF2B5EF4-FFF2-40B4-BE49-F238E27FC236}">
                    <a16:creationId xmlns:a16="http://schemas.microsoft.com/office/drawing/2014/main" id="{F3D395E6-2924-4D20-ABBA-E38E4530EE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5">
                <a:extLst>
                  <a:ext uri="{FF2B5EF4-FFF2-40B4-BE49-F238E27FC236}">
                    <a16:creationId xmlns:a16="http://schemas.microsoft.com/office/drawing/2014/main" id="{FEE430F2-D406-40B2-9E03-9225E1EC73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6">
                <a:extLst>
                  <a:ext uri="{FF2B5EF4-FFF2-40B4-BE49-F238E27FC236}">
                    <a16:creationId xmlns:a16="http://schemas.microsoft.com/office/drawing/2014/main" id="{C9C3B427-E4B3-4C05-897D-F277CFC3F7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7">
                <a:extLst>
                  <a:ext uri="{FF2B5EF4-FFF2-40B4-BE49-F238E27FC236}">
                    <a16:creationId xmlns:a16="http://schemas.microsoft.com/office/drawing/2014/main" id="{0099C923-BBF2-410A-A264-4C87022364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8">
                <a:extLst>
                  <a:ext uri="{FF2B5EF4-FFF2-40B4-BE49-F238E27FC236}">
                    <a16:creationId xmlns:a16="http://schemas.microsoft.com/office/drawing/2014/main" id="{969BA958-3FAC-4BA6-B588-74C52D958E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19">
                <a:extLst>
                  <a:ext uri="{FF2B5EF4-FFF2-40B4-BE49-F238E27FC236}">
                    <a16:creationId xmlns:a16="http://schemas.microsoft.com/office/drawing/2014/main" id="{08788871-BFF3-41D1-8FED-FBABEDDAD2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0">
                <a:extLst>
                  <a:ext uri="{FF2B5EF4-FFF2-40B4-BE49-F238E27FC236}">
                    <a16:creationId xmlns:a16="http://schemas.microsoft.com/office/drawing/2014/main" id="{E41193FE-C4B7-40E2-8797-575CB736AA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1">
                <a:extLst>
                  <a:ext uri="{FF2B5EF4-FFF2-40B4-BE49-F238E27FC236}">
                    <a16:creationId xmlns:a16="http://schemas.microsoft.com/office/drawing/2014/main" id="{CCB64884-A505-4D83-B2DA-32B85F7EB9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2">
                <a:extLst>
                  <a:ext uri="{FF2B5EF4-FFF2-40B4-BE49-F238E27FC236}">
                    <a16:creationId xmlns:a16="http://schemas.microsoft.com/office/drawing/2014/main" id="{F1BAD03A-C03D-4686-A059-E537D5C51E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23">
                <a:extLst>
                  <a:ext uri="{FF2B5EF4-FFF2-40B4-BE49-F238E27FC236}">
                    <a16:creationId xmlns:a16="http://schemas.microsoft.com/office/drawing/2014/main" id="{86105DCF-7400-4CA9-B4B4-E415D5565F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45" name="Group 56">
              <a:extLst>
                <a:ext uri="{FF2B5EF4-FFF2-40B4-BE49-F238E27FC236}">
                  <a16:creationId xmlns:a16="http://schemas.microsoft.com/office/drawing/2014/main" id="{C69E7DF6-9409-48F5-99A3-B7ACB5F0ED9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23" name="Picture 14">
                <a:extLst>
                  <a:ext uri="{FF2B5EF4-FFF2-40B4-BE49-F238E27FC236}">
                    <a16:creationId xmlns:a16="http://schemas.microsoft.com/office/drawing/2014/main" id="{1651AE93-765B-4CD1-85A4-0889369CC9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5">
                <a:extLst>
                  <a:ext uri="{FF2B5EF4-FFF2-40B4-BE49-F238E27FC236}">
                    <a16:creationId xmlns:a16="http://schemas.microsoft.com/office/drawing/2014/main" id="{D6569F22-EBFD-4F8D-A922-464468FD0A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6">
                <a:extLst>
                  <a:ext uri="{FF2B5EF4-FFF2-40B4-BE49-F238E27FC236}">
                    <a16:creationId xmlns:a16="http://schemas.microsoft.com/office/drawing/2014/main" id="{AEA83DE1-2E6A-42A8-814B-9E63734D46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7">
                <a:extLst>
                  <a:ext uri="{FF2B5EF4-FFF2-40B4-BE49-F238E27FC236}">
                    <a16:creationId xmlns:a16="http://schemas.microsoft.com/office/drawing/2014/main" id="{CA6DEE55-A2AB-4890-8F20-B3B82B9F63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8">
                <a:extLst>
                  <a:ext uri="{FF2B5EF4-FFF2-40B4-BE49-F238E27FC236}">
                    <a16:creationId xmlns:a16="http://schemas.microsoft.com/office/drawing/2014/main" id="{10B59E4C-C58A-457C-A67F-460C622597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19">
                <a:extLst>
                  <a:ext uri="{FF2B5EF4-FFF2-40B4-BE49-F238E27FC236}">
                    <a16:creationId xmlns:a16="http://schemas.microsoft.com/office/drawing/2014/main" id="{8C0777AC-A5DC-43A9-A742-771016FFC3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0">
                <a:extLst>
                  <a:ext uri="{FF2B5EF4-FFF2-40B4-BE49-F238E27FC236}">
                    <a16:creationId xmlns:a16="http://schemas.microsoft.com/office/drawing/2014/main" id="{B9651496-A769-4473-9E7E-18CC8FBF5A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1">
                <a:extLst>
                  <a:ext uri="{FF2B5EF4-FFF2-40B4-BE49-F238E27FC236}">
                    <a16:creationId xmlns:a16="http://schemas.microsoft.com/office/drawing/2014/main" id="{7A3B6066-6762-4609-84CD-E579EDADF7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2">
                <a:extLst>
                  <a:ext uri="{FF2B5EF4-FFF2-40B4-BE49-F238E27FC236}">
                    <a16:creationId xmlns:a16="http://schemas.microsoft.com/office/drawing/2014/main" id="{50F5AB3D-166A-43C1-BB97-13E0FAD4E4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23">
                <a:extLst>
                  <a:ext uri="{FF2B5EF4-FFF2-40B4-BE49-F238E27FC236}">
                    <a16:creationId xmlns:a16="http://schemas.microsoft.com/office/drawing/2014/main" id="{3EF6D8E6-E819-4BF9-AC21-4B061A95E8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46" name="Group 56">
              <a:extLst>
                <a:ext uri="{FF2B5EF4-FFF2-40B4-BE49-F238E27FC236}">
                  <a16:creationId xmlns:a16="http://schemas.microsoft.com/office/drawing/2014/main" id="{8963D852-49D5-404A-B05E-9C7738C1652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13" name="Picture 14">
                <a:extLst>
                  <a:ext uri="{FF2B5EF4-FFF2-40B4-BE49-F238E27FC236}">
                    <a16:creationId xmlns:a16="http://schemas.microsoft.com/office/drawing/2014/main" id="{99E8968B-1E4E-4DE9-A0BC-A365F3934F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5">
                <a:extLst>
                  <a:ext uri="{FF2B5EF4-FFF2-40B4-BE49-F238E27FC236}">
                    <a16:creationId xmlns:a16="http://schemas.microsoft.com/office/drawing/2014/main" id="{D33FE6C6-4493-4B7F-AD6A-45979EE975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6">
                <a:extLst>
                  <a:ext uri="{FF2B5EF4-FFF2-40B4-BE49-F238E27FC236}">
                    <a16:creationId xmlns:a16="http://schemas.microsoft.com/office/drawing/2014/main" id="{8D4CE20E-C738-46EA-859A-D442B3E173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17">
                <a:extLst>
                  <a:ext uri="{FF2B5EF4-FFF2-40B4-BE49-F238E27FC236}">
                    <a16:creationId xmlns:a16="http://schemas.microsoft.com/office/drawing/2014/main" id="{7F6E169B-CEE3-4728-A2B7-F259C57A5B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18">
                <a:extLst>
                  <a:ext uri="{FF2B5EF4-FFF2-40B4-BE49-F238E27FC236}">
                    <a16:creationId xmlns:a16="http://schemas.microsoft.com/office/drawing/2014/main" id="{9AC64D54-15C4-4968-A36C-4793DB6318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19">
                <a:extLst>
                  <a:ext uri="{FF2B5EF4-FFF2-40B4-BE49-F238E27FC236}">
                    <a16:creationId xmlns:a16="http://schemas.microsoft.com/office/drawing/2014/main" id="{DA429573-97FC-419E-9076-55A517489F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20">
                <a:extLst>
                  <a:ext uri="{FF2B5EF4-FFF2-40B4-BE49-F238E27FC236}">
                    <a16:creationId xmlns:a16="http://schemas.microsoft.com/office/drawing/2014/main" id="{D0A78BC6-FD2F-4700-AEEA-DB8A5D19F0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21">
                <a:extLst>
                  <a:ext uri="{FF2B5EF4-FFF2-40B4-BE49-F238E27FC236}">
                    <a16:creationId xmlns:a16="http://schemas.microsoft.com/office/drawing/2014/main" id="{2D648415-E4E9-418D-A55C-0E3E519E99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22">
                <a:extLst>
                  <a:ext uri="{FF2B5EF4-FFF2-40B4-BE49-F238E27FC236}">
                    <a16:creationId xmlns:a16="http://schemas.microsoft.com/office/drawing/2014/main" id="{378DA6FA-4215-44FF-A5CB-0E77ED14DD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23">
                <a:extLst>
                  <a:ext uri="{FF2B5EF4-FFF2-40B4-BE49-F238E27FC236}">
                    <a16:creationId xmlns:a16="http://schemas.microsoft.com/office/drawing/2014/main" id="{473BAE7C-49D1-48AA-B036-11653B2BCE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47" name="Group 56">
              <a:extLst>
                <a:ext uri="{FF2B5EF4-FFF2-40B4-BE49-F238E27FC236}">
                  <a16:creationId xmlns:a16="http://schemas.microsoft.com/office/drawing/2014/main" id="{0C3F1DA4-634E-440F-88D1-890E27ADD206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03" name="Picture 14">
                <a:extLst>
                  <a:ext uri="{FF2B5EF4-FFF2-40B4-BE49-F238E27FC236}">
                    <a16:creationId xmlns:a16="http://schemas.microsoft.com/office/drawing/2014/main" id="{8088FE5D-337B-42A8-BF28-E99F2D8136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5">
                <a:extLst>
                  <a:ext uri="{FF2B5EF4-FFF2-40B4-BE49-F238E27FC236}">
                    <a16:creationId xmlns:a16="http://schemas.microsoft.com/office/drawing/2014/main" id="{E84E045D-2546-44C0-AAF4-D047C7C3D2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6">
                <a:extLst>
                  <a:ext uri="{FF2B5EF4-FFF2-40B4-BE49-F238E27FC236}">
                    <a16:creationId xmlns:a16="http://schemas.microsoft.com/office/drawing/2014/main" id="{AF312C3D-CB37-4C40-9522-DF5AFD9344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7">
                <a:extLst>
                  <a:ext uri="{FF2B5EF4-FFF2-40B4-BE49-F238E27FC236}">
                    <a16:creationId xmlns:a16="http://schemas.microsoft.com/office/drawing/2014/main" id="{EC1A2320-5D6D-4A82-8BB9-EA0BDF4C51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18">
                <a:extLst>
                  <a:ext uri="{FF2B5EF4-FFF2-40B4-BE49-F238E27FC236}">
                    <a16:creationId xmlns:a16="http://schemas.microsoft.com/office/drawing/2014/main" id="{419DAB2C-A1A7-4961-B3DB-C5066F1C76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19">
                <a:extLst>
                  <a:ext uri="{FF2B5EF4-FFF2-40B4-BE49-F238E27FC236}">
                    <a16:creationId xmlns:a16="http://schemas.microsoft.com/office/drawing/2014/main" id="{01AEEA2F-D0DB-4C5A-811A-EBD7AA695B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0">
                <a:extLst>
                  <a:ext uri="{FF2B5EF4-FFF2-40B4-BE49-F238E27FC236}">
                    <a16:creationId xmlns:a16="http://schemas.microsoft.com/office/drawing/2014/main" id="{012FA37B-E23E-467F-A4B5-70B768F789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1">
                <a:extLst>
                  <a:ext uri="{FF2B5EF4-FFF2-40B4-BE49-F238E27FC236}">
                    <a16:creationId xmlns:a16="http://schemas.microsoft.com/office/drawing/2014/main" id="{6EFDC6CD-3F36-41C9-B7C2-1D3B854801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22">
                <a:extLst>
                  <a:ext uri="{FF2B5EF4-FFF2-40B4-BE49-F238E27FC236}">
                    <a16:creationId xmlns:a16="http://schemas.microsoft.com/office/drawing/2014/main" id="{FBE4075A-601C-4D05-B65B-F76FA1D097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23">
                <a:extLst>
                  <a:ext uri="{FF2B5EF4-FFF2-40B4-BE49-F238E27FC236}">
                    <a16:creationId xmlns:a16="http://schemas.microsoft.com/office/drawing/2014/main" id="{2BA9F641-AE5C-4888-81D1-77C7A1A078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48" name="Group 56">
              <a:extLst>
                <a:ext uri="{FF2B5EF4-FFF2-40B4-BE49-F238E27FC236}">
                  <a16:creationId xmlns:a16="http://schemas.microsoft.com/office/drawing/2014/main" id="{8F1DDA58-B542-4FCB-9981-795797A39DD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93" name="Picture 14">
                <a:extLst>
                  <a:ext uri="{FF2B5EF4-FFF2-40B4-BE49-F238E27FC236}">
                    <a16:creationId xmlns:a16="http://schemas.microsoft.com/office/drawing/2014/main" id="{41D8E271-7AA6-4FDF-B988-EA113E06FC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5">
                <a:extLst>
                  <a:ext uri="{FF2B5EF4-FFF2-40B4-BE49-F238E27FC236}">
                    <a16:creationId xmlns:a16="http://schemas.microsoft.com/office/drawing/2014/main" id="{94C2A1B4-278E-4719-B3F7-76676779A9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6">
                <a:extLst>
                  <a:ext uri="{FF2B5EF4-FFF2-40B4-BE49-F238E27FC236}">
                    <a16:creationId xmlns:a16="http://schemas.microsoft.com/office/drawing/2014/main" id="{5A36687E-4AF0-4C14-9A6B-0BB83273A6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7">
                <a:extLst>
                  <a:ext uri="{FF2B5EF4-FFF2-40B4-BE49-F238E27FC236}">
                    <a16:creationId xmlns:a16="http://schemas.microsoft.com/office/drawing/2014/main" id="{7614FBE5-359F-44D2-9406-0EB2C321ED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18">
                <a:extLst>
                  <a:ext uri="{FF2B5EF4-FFF2-40B4-BE49-F238E27FC236}">
                    <a16:creationId xmlns:a16="http://schemas.microsoft.com/office/drawing/2014/main" id="{E94D7A36-86B8-4172-BF69-6544D47528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19">
                <a:extLst>
                  <a:ext uri="{FF2B5EF4-FFF2-40B4-BE49-F238E27FC236}">
                    <a16:creationId xmlns:a16="http://schemas.microsoft.com/office/drawing/2014/main" id="{ACA76AC3-F3D5-404F-A52D-EB1AC93CC2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0">
                <a:extLst>
                  <a:ext uri="{FF2B5EF4-FFF2-40B4-BE49-F238E27FC236}">
                    <a16:creationId xmlns:a16="http://schemas.microsoft.com/office/drawing/2014/main" id="{83DAEAA9-5BAB-4259-A039-35F6FBBC76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1">
                <a:extLst>
                  <a:ext uri="{FF2B5EF4-FFF2-40B4-BE49-F238E27FC236}">
                    <a16:creationId xmlns:a16="http://schemas.microsoft.com/office/drawing/2014/main" id="{1591312E-921D-4ED2-A216-4238E68B43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22">
                <a:extLst>
                  <a:ext uri="{FF2B5EF4-FFF2-40B4-BE49-F238E27FC236}">
                    <a16:creationId xmlns:a16="http://schemas.microsoft.com/office/drawing/2014/main" id="{A9ADD5D0-1C0B-49EB-9F96-C53584F662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23">
                <a:extLst>
                  <a:ext uri="{FF2B5EF4-FFF2-40B4-BE49-F238E27FC236}">
                    <a16:creationId xmlns:a16="http://schemas.microsoft.com/office/drawing/2014/main" id="{E70F9BCB-D200-40BF-B3CF-7D50A7BE03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49" name="Group 56">
              <a:extLst>
                <a:ext uri="{FF2B5EF4-FFF2-40B4-BE49-F238E27FC236}">
                  <a16:creationId xmlns:a16="http://schemas.microsoft.com/office/drawing/2014/main" id="{61153D7E-272A-4D20-83F3-36C110D636E9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83" name="Picture 14">
                <a:extLst>
                  <a:ext uri="{FF2B5EF4-FFF2-40B4-BE49-F238E27FC236}">
                    <a16:creationId xmlns:a16="http://schemas.microsoft.com/office/drawing/2014/main" id="{AF17E951-E297-4E88-9E07-D2CAEADFD1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5">
                <a:extLst>
                  <a:ext uri="{FF2B5EF4-FFF2-40B4-BE49-F238E27FC236}">
                    <a16:creationId xmlns:a16="http://schemas.microsoft.com/office/drawing/2014/main" id="{52A4F50C-41EF-4421-8174-6CC2B49240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6">
                <a:extLst>
                  <a:ext uri="{FF2B5EF4-FFF2-40B4-BE49-F238E27FC236}">
                    <a16:creationId xmlns:a16="http://schemas.microsoft.com/office/drawing/2014/main" id="{3495C5BE-C444-4E80-A42A-2C549E52D5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7">
                <a:extLst>
                  <a:ext uri="{FF2B5EF4-FFF2-40B4-BE49-F238E27FC236}">
                    <a16:creationId xmlns:a16="http://schemas.microsoft.com/office/drawing/2014/main" id="{0408FA50-C39B-4636-9D2D-5C8B35C08A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18">
                <a:extLst>
                  <a:ext uri="{FF2B5EF4-FFF2-40B4-BE49-F238E27FC236}">
                    <a16:creationId xmlns:a16="http://schemas.microsoft.com/office/drawing/2014/main" id="{67BEABB6-4CFA-4298-979B-E27CC4D784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19">
                <a:extLst>
                  <a:ext uri="{FF2B5EF4-FFF2-40B4-BE49-F238E27FC236}">
                    <a16:creationId xmlns:a16="http://schemas.microsoft.com/office/drawing/2014/main" id="{4B1755B4-9D1A-4FB6-B88B-1E5199004F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0">
                <a:extLst>
                  <a:ext uri="{FF2B5EF4-FFF2-40B4-BE49-F238E27FC236}">
                    <a16:creationId xmlns:a16="http://schemas.microsoft.com/office/drawing/2014/main" id="{7AC241D7-7881-4F99-A2FE-9219D45C69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1">
                <a:extLst>
                  <a:ext uri="{FF2B5EF4-FFF2-40B4-BE49-F238E27FC236}">
                    <a16:creationId xmlns:a16="http://schemas.microsoft.com/office/drawing/2014/main" id="{7E1DAECA-EC5A-4540-B555-672D2D3D85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22">
                <a:extLst>
                  <a:ext uri="{FF2B5EF4-FFF2-40B4-BE49-F238E27FC236}">
                    <a16:creationId xmlns:a16="http://schemas.microsoft.com/office/drawing/2014/main" id="{CC06D1A5-8AC8-46A0-9CB5-18771251AE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23">
                <a:extLst>
                  <a:ext uri="{FF2B5EF4-FFF2-40B4-BE49-F238E27FC236}">
                    <a16:creationId xmlns:a16="http://schemas.microsoft.com/office/drawing/2014/main" id="{2DCAA12D-E412-4033-8DCD-722983F35B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0" name="Group 56">
              <a:extLst>
                <a:ext uri="{FF2B5EF4-FFF2-40B4-BE49-F238E27FC236}">
                  <a16:creationId xmlns:a16="http://schemas.microsoft.com/office/drawing/2014/main" id="{5F53A763-7E70-4CDE-B88A-01ACEFDFD36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73" name="Picture 14">
                <a:extLst>
                  <a:ext uri="{FF2B5EF4-FFF2-40B4-BE49-F238E27FC236}">
                    <a16:creationId xmlns:a16="http://schemas.microsoft.com/office/drawing/2014/main" id="{7689BB8F-2C8A-4584-9688-5A1AB9CC61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5">
                <a:extLst>
                  <a:ext uri="{FF2B5EF4-FFF2-40B4-BE49-F238E27FC236}">
                    <a16:creationId xmlns:a16="http://schemas.microsoft.com/office/drawing/2014/main" id="{775F10F6-C956-4F89-BCB3-82B17BF2D5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6">
                <a:extLst>
                  <a:ext uri="{FF2B5EF4-FFF2-40B4-BE49-F238E27FC236}">
                    <a16:creationId xmlns:a16="http://schemas.microsoft.com/office/drawing/2014/main" id="{191FE31A-6A0A-4775-8D52-DB10BE92C0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7">
                <a:extLst>
                  <a:ext uri="{FF2B5EF4-FFF2-40B4-BE49-F238E27FC236}">
                    <a16:creationId xmlns:a16="http://schemas.microsoft.com/office/drawing/2014/main" id="{31858A91-6890-4E2C-87C4-EB720FA8CF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18">
                <a:extLst>
                  <a:ext uri="{FF2B5EF4-FFF2-40B4-BE49-F238E27FC236}">
                    <a16:creationId xmlns:a16="http://schemas.microsoft.com/office/drawing/2014/main" id="{B9C4293F-A194-4614-8FF7-6F85C2A939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19">
                <a:extLst>
                  <a:ext uri="{FF2B5EF4-FFF2-40B4-BE49-F238E27FC236}">
                    <a16:creationId xmlns:a16="http://schemas.microsoft.com/office/drawing/2014/main" id="{94BD712F-524D-4AA2-9C89-B123E2A4D0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0">
                <a:extLst>
                  <a:ext uri="{FF2B5EF4-FFF2-40B4-BE49-F238E27FC236}">
                    <a16:creationId xmlns:a16="http://schemas.microsoft.com/office/drawing/2014/main" id="{60C2B150-0B8A-4E17-A8BF-3B37A7979B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1">
                <a:extLst>
                  <a:ext uri="{FF2B5EF4-FFF2-40B4-BE49-F238E27FC236}">
                    <a16:creationId xmlns:a16="http://schemas.microsoft.com/office/drawing/2014/main" id="{F6866B5E-D9CA-4C37-9125-762592CB0C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22">
                <a:extLst>
                  <a:ext uri="{FF2B5EF4-FFF2-40B4-BE49-F238E27FC236}">
                    <a16:creationId xmlns:a16="http://schemas.microsoft.com/office/drawing/2014/main" id="{F514FBA5-DDCF-4E3C-B5F4-9D3F7F8BDF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23">
                <a:extLst>
                  <a:ext uri="{FF2B5EF4-FFF2-40B4-BE49-F238E27FC236}">
                    <a16:creationId xmlns:a16="http://schemas.microsoft.com/office/drawing/2014/main" id="{80C4FFF9-7994-49C4-A990-722B512218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1" name="Group 56">
              <a:extLst>
                <a:ext uri="{FF2B5EF4-FFF2-40B4-BE49-F238E27FC236}">
                  <a16:creationId xmlns:a16="http://schemas.microsoft.com/office/drawing/2014/main" id="{52EAAF1A-C48B-4E2B-99DA-664014AF4536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63" name="Picture 14">
                <a:extLst>
                  <a:ext uri="{FF2B5EF4-FFF2-40B4-BE49-F238E27FC236}">
                    <a16:creationId xmlns:a16="http://schemas.microsoft.com/office/drawing/2014/main" id="{8B7C77E3-E807-4B67-B40E-0950E4D2FB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5">
                <a:extLst>
                  <a:ext uri="{FF2B5EF4-FFF2-40B4-BE49-F238E27FC236}">
                    <a16:creationId xmlns:a16="http://schemas.microsoft.com/office/drawing/2014/main" id="{3F882C7F-FC68-4E9C-B793-4E13A171BD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6">
                <a:extLst>
                  <a:ext uri="{FF2B5EF4-FFF2-40B4-BE49-F238E27FC236}">
                    <a16:creationId xmlns:a16="http://schemas.microsoft.com/office/drawing/2014/main" id="{68CC2FA7-B8DC-4219-B34A-84CA9FAA4F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7">
                <a:extLst>
                  <a:ext uri="{FF2B5EF4-FFF2-40B4-BE49-F238E27FC236}">
                    <a16:creationId xmlns:a16="http://schemas.microsoft.com/office/drawing/2014/main" id="{0EF7CD04-52F9-4040-8F71-0CD3F72335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18">
                <a:extLst>
                  <a:ext uri="{FF2B5EF4-FFF2-40B4-BE49-F238E27FC236}">
                    <a16:creationId xmlns:a16="http://schemas.microsoft.com/office/drawing/2014/main" id="{653C22C1-E004-46B4-8A97-59E2196DD1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19">
                <a:extLst>
                  <a:ext uri="{FF2B5EF4-FFF2-40B4-BE49-F238E27FC236}">
                    <a16:creationId xmlns:a16="http://schemas.microsoft.com/office/drawing/2014/main" id="{F569D633-79B0-4A6F-AED9-1544EF4DA5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0">
                <a:extLst>
                  <a:ext uri="{FF2B5EF4-FFF2-40B4-BE49-F238E27FC236}">
                    <a16:creationId xmlns:a16="http://schemas.microsoft.com/office/drawing/2014/main" id="{2C80EB0E-34A0-4548-AFAB-90BC97B61C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1">
                <a:extLst>
                  <a:ext uri="{FF2B5EF4-FFF2-40B4-BE49-F238E27FC236}">
                    <a16:creationId xmlns:a16="http://schemas.microsoft.com/office/drawing/2014/main" id="{D23A7CB3-B502-440D-BCD7-CFE1191EA1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22">
                <a:extLst>
                  <a:ext uri="{FF2B5EF4-FFF2-40B4-BE49-F238E27FC236}">
                    <a16:creationId xmlns:a16="http://schemas.microsoft.com/office/drawing/2014/main" id="{96214163-C7C4-4784-9489-79BFA437E5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23">
                <a:extLst>
                  <a:ext uri="{FF2B5EF4-FFF2-40B4-BE49-F238E27FC236}">
                    <a16:creationId xmlns:a16="http://schemas.microsoft.com/office/drawing/2014/main" id="{31282625-3BD8-43EC-B713-D0DC959233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2" name="Group 56">
              <a:extLst>
                <a:ext uri="{FF2B5EF4-FFF2-40B4-BE49-F238E27FC236}">
                  <a16:creationId xmlns:a16="http://schemas.microsoft.com/office/drawing/2014/main" id="{54D6E746-E0D8-423B-B5A0-BB189B01821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53" name="Picture 14">
                <a:extLst>
                  <a:ext uri="{FF2B5EF4-FFF2-40B4-BE49-F238E27FC236}">
                    <a16:creationId xmlns:a16="http://schemas.microsoft.com/office/drawing/2014/main" id="{D5BA51DB-DC13-41A7-8FF5-CCA9CF540A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5">
                <a:extLst>
                  <a:ext uri="{FF2B5EF4-FFF2-40B4-BE49-F238E27FC236}">
                    <a16:creationId xmlns:a16="http://schemas.microsoft.com/office/drawing/2014/main" id="{A5BF0FE5-E495-40E7-941A-330F79FB3C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6">
                <a:extLst>
                  <a:ext uri="{FF2B5EF4-FFF2-40B4-BE49-F238E27FC236}">
                    <a16:creationId xmlns:a16="http://schemas.microsoft.com/office/drawing/2014/main" id="{9492C11B-235A-4AB9-A9BD-87E30BB5FC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7">
                <a:extLst>
                  <a:ext uri="{FF2B5EF4-FFF2-40B4-BE49-F238E27FC236}">
                    <a16:creationId xmlns:a16="http://schemas.microsoft.com/office/drawing/2014/main" id="{C7A80E53-CB67-4DD2-A997-8AAF246ABE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18">
                <a:extLst>
                  <a:ext uri="{FF2B5EF4-FFF2-40B4-BE49-F238E27FC236}">
                    <a16:creationId xmlns:a16="http://schemas.microsoft.com/office/drawing/2014/main" id="{1E24AC5E-78F0-4EE1-A4A9-D74086141A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19">
                <a:extLst>
                  <a:ext uri="{FF2B5EF4-FFF2-40B4-BE49-F238E27FC236}">
                    <a16:creationId xmlns:a16="http://schemas.microsoft.com/office/drawing/2014/main" id="{3075614A-D3CC-4385-B249-4EC60C349D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0">
                <a:extLst>
                  <a:ext uri="{FF2B5EF4-FFF2-40B4-BE49-F238E27FC236}">
                    <a16:creationId xmlns:a16="http://schemas.microsoft.com/office/drawing/2014/main" id="{9EC83687-149A-4065-B8D2-727791387C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1">
                <a:extLst>
                  <a:ext uri="{FF2B5EF4-FFF2-40B4-BE49-F238E27FC236}">
                    <a16:creationId xmlns:a16="http://schemas.microsoft.com/office/drawing/2014/main" id="{40865124-684F-4E43-B948-CB4ACF1B36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22">
                <a:extLst>
                  <a:ext uri="{FF2B5EF4-FFF2-40B4-BE49-F238E27FC236}">
                    <a16:creationId xmlns:a16="http://schemas.microsoft.com/office/drawing/2014/main" id="{DDF56F51-38F5-4629-BF6C-86D51C2D3D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23">
                <a:extLst>
                  <a:ext uri="{FF2B5EF4-FFF2-40B4-BE49-F238E27FC236}">
                    <a16:creationId xmlns:a16="http://schemas.microsoft.com/office/drawing/2014/main" id="{CC466B33-4603-455A-A815-5A73A6DA05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53" name="Group 56">
            <a:extLst>
              <a:ext uri="{FF2B5EF4-FFF2-40B4-BE49-F238E27FC236}">
                <a16:creationId xmlns:a16="http://schemas.microsoft.com/office/drawing/2014/main" id="{ADD2BAE5-CD41-48A5-9E05-10272D78B318}"/>
              </a:ext>
            </a:extLst>
          </p:cNvPr>
          <p:cNvGrpSpPr/>
          <p:nvPr/>
        </p:nvGrpSpPr>
        <p:grpSpPr>
          <a:xfrm>
            <a:off x="2336588" y="2850122"/>
            <a:ext cx="1539560" cy="171967"/>
            <a:chOff x="7746380" y="2949426"/>
            <a:chExt cx="2188691" cy="244475"/>
          </a:xfrm>
        </p:grpSpPr>
        <p:pic>
          <p:nvPicPr>
            <p:cNvPr id="354" name="Picture 14">
              <a:extLst>
                <a:ext uri="{FF2B5EF4-FFF2-40B4-BE49-F238E27FC236}">
                  <a16:creationId xmlns:a16="http://schemas.microsoft.com/office/drawing/2014/main" id="{63BB193F-4B95-4867-B3F2-D7E08946BA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5" name="Picture 15">
              <a:extLst>
                <a:ext uri="{FF2B5EF4-FFF2-40B4-BE49-F238E27FC236}">
                  <a16:creationId xmlns:a16="http://schemas.microsoft.com/office/drawing/2014/main" id="{DDDFA475-9124-4138-A8B1-96364105B4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6" name="Picture 16">
              <a:extLst>
                <a:ext uri="{FF2B5EF4-FFF2-40B4-BE49-F238E27FC236}">
                  <a16:creationId xmlns:a16="http://schemas.microsoft.com/office/drawing/2014/main" id="{568C1ADD-E35A-4B93-B663-C02A6B9AB8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7" name="Picture 17">
              <a:extLst>
                <a:ext uri="{FF2B5EF4-FFF2-40B4-BE49-F238E27FC236}">
                  <a16:creationId xmlns:a16="http://schemas.microsoft.com/office/drawing/2014/main" id="{7D2A7542-C63A-45F4-80E4-DB56FC7824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8" name="Picture 18">
              <a:extLst>
                <a:ext uri="{FF2B5EF4-FFF2-40B4-BE49-F238E27FC236}">
                  <a16:creationId xmlns:a16="http://schemas.microsoft.com/office/drawing/2014/main" id="{70F89EB4-2A31-4216-94B6-4154069FAB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9" name="Picture 19">
              <a:extLst>
                <a:ext uri="{FF2B5EF4-FFF2-40B4-BE49-F238E27FC236}">
                  <a16:creationId xmlns:a16="http://schemas.microsoft.com/office/drawing/2014/main" id="{A959B418-7602-4DC0-A899-4660F382C8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0" name="Picture 20">
              <a:extLst>
                <a:ext uri="{FF2B5EF4-FFF2-40B4-BE49-F238E27FC236}">
                  <a16:creationId xmlns:a16="http://schemas.microsoft.com/office/drawing/2014/main" id="{ACF59462-3632-431B-B8C8-D4ECDE3E96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1" name="Picture 21">
              <a:extLst>
                <a:ext uri="{FF2B5EF4-FFF2-40B4-BE49-F238E27FC236}">
                  <a16:creationId xmlns:a16="http://schemas.microsoft.com/office/drawing/2014/main" id="{58CDB9AF-F740-4F7C-9DAA-95DC2FF7AC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2" name="Picture 22">
              <a:extLst>
                <a:ext uri="{FF2B5EF4-FFF2-40B4-BE49-F238E27FC236}">
                  <a16:creationId xmlns:a16="http://schemas.microsoft.com/office/drawing/2014/main" id="{051312BA-1C67-4570-AEDD-8F8CF84180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3" name="Picture 23">
              <a:extLst>
                <a:ext uri="{FF2B5EF4-FFF2-40B4-BE49-F238E27FC236}">
                  <a16:creationId xmlns:a16="http://schemas.microsoft.com/office/drawing/2014/main" id="{742814AC-9B1C-4FFF-B268-7B5A12201F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64" name="Group 56">
            <a:extLst>
              <a:ext uri="{FF2B5EF4-FFF2-40B4-BE49-F238E27FC236}">
                <a16:creationId xmlns:a16="http://schemas.microsoft.com/office/drawing/2014/main" id="{3A96F075-0A2B-48B1-9FDE-FF3A51D517D7}"/>
              </a:ext>
            </a:extLst>
          </p:cNvPr>
          <p:cNvGrpSpPr/>
          <p:nvPr/>
        </p:nvGrpSpPr>
        <p:grpSpPr>
          <a:xfrm>
            <a:off x="2336588" y="3290984"/>
            <a:ext cx="1539560" cy="171967"/>
            <a:chOff x="7746380" y="2949426"/>
            <a:chExt cx="2188691" cy="244475"/>
          </a:xfrm>
        </p:grpSpPr>
        <p:pic>
          <p:nvPicPr>
            <p:cNvPr id="365" name="Picture 14">
              <a:extLst>
                <a:ext uri="{FF2B5EF4-FFF2-40B4-BE49-F238E27FC236}">
                  <a16:creationId xmlns:a16="http://schemas.microsoft.com/office/drawing/2014/main" id="{75CDAADD-3668-4B32-8A26-9C3E561637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6" name="Picture 15">
              <a:extLst>
                <a:ext uri="{FF2B5EF4-FFF2-40B4-BE49-F238E27FC236}">
                  <a16:creationId xmlns:a16="http://schemas.microsoft.com/office/drawing/2014/main" id="{69380AB7-3CCF-47E0-81C9-703601F50B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7" name="Picture 16">
              <a:extLst>
                <a:ext uri="{FF2B5EF4-FFF2-40B4-BE49-F238E27FC236}">
                  <a16:creationId xmlns:a16="http://schemas.microsoft.com/office/drawing/2014/main" id="{A997A11C-F6A5-4AD8-93FF-48ACB5C6B1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8" name="Picture 17">
              <a:extLst>
                <a:ext uri="{FF2B5EF4-FFF2-40B4-BE49-F238E27FC236}">
                  <a16:creationId xmlns:a16="http://schemas.microsoft.com/office/drawing/2014/main" id="{0C6CA557-0B82-4367-93F2-5E148E9550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9" name="Picture 18">
              <a:extLst>
                <a:ext uri="{FF2B5EF4-FFF2-40B4-BE49-F238E27FC236}">
                  <a16:creationId xmlns:a16="http://schemas.microsoft.com/office/drawing/2014/main" id="{D1548734-E945-446F-8F20-E30CB9B954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0" name="Picture 19">
              <a:extLst>
                <a:ext uri="{FF2B5EF4-FFF2-40B4-BE49-F238E27FC236}">
                  <a16:creationId xmlns:a16="http://schemas.microsoft.com/office/drawing/2014/main" id="{070D2EAF-0F17-4EA5-9703-5E823DB9FD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1" name="Picture 20">
              <a:extLst>
                <a:ext uri="{FF2B5EF4-FFF2-40B4-BE49-F238E27FC236}">
                  <a16:creationId xmlns:a16="http://schemas.microsoft.com/office/drawing/2014/main" id="{13D4A1D1-31B8-472F-9737-B994F5AAEA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2" name="Picture 21">
              <a:extLst>
                <a:ext uri="{FF2B5EF4-FFF2-40B4-BE49-F238E27FC236}">
                  <a16:creationId xmlns:a16="http://schemas.microsoft.com/office/drawing/2014/main" id="{C58AE30D-3397-4678-9882-05EE72F641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3" name="Picture 22">
              <a:extLst>
                <a:ext uri="{FF2B5EF4-FFF2-40B4-BE49-F238E27FC236}">
                  <a16:creationId xmlns:a16="http://schemas.microsoft.com/office/drawing/2014/main" id="{15331C3D-80BB-45F5-BB2F-BDF9BE1DE8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4" name="Picture 23">
              <a:extLst>
                <a:ext uri="{FF2B5EF4-FFF2-40B4-BE49-F238E27FC236}">
                  <a16:creationId xmlns:a16="http://schemas.microsoft.com/office/drawing/2014/main" id="{8FFF9DE0-6AFF-41C4-9563-A2351D25E1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75" name="Group 56">
            <a:extLst>
              <a:ext uri="{FF2B5EF4-FFF2-40B4-BE49-F238E27FC236}">
                <a16:creationId xmlns:a16="http://schemas.microsoft.com/office/drawing/2014/main" id="{19B9E639-0B78-4FBE-AC36-F62F5E3DF2D2}"/>
              </a:ext>
            </a:extLst>
          </p:cNvPr>
          <p:cNvGrpSpPr/>
          <p:nvPr/>
        </p:nvGrpSpPr>
        <p:grpSpPr>
          <a:xfrm>
            <a:off x="2334590" y="3749982"/>
            <a:ext cx="1539560" cy="171967"/>
            <a:chOff x="7746380" y="2949426"/>
            <a:chExt cx="2188691" cy="244475"/>
          </a:xfrm>
        </p:grpSpPr>
        <p:pic>
          <p:nvPicPr>
            <p:cNvPr id="376" name="Picture 14">
              <a:extLst>
                <a:ext uri="{FF2B5EF4-FFF2-40B4-BE49-F238E27FC236}">
                  <a16:creationId xmlns:a16="http://schemas.microsoft.com/office/drawing/2014/main" id="{1905B10E-C1B9-460B-9934-B0A69E549A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7" name="Picture 15">
              <a:extLst>
                <a:ext uri="{FF2B5EF4-FFF2-40B4-BE49-F238E27FC236}">
                  <a16:creationId xmlns:a16="http://schemas.microsoft.com/office/drawing/2014/main" id="{96125509-34EE-461C-ACEC-E0A5E5226D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8" name="Picture 16">
              <a:extLst>
                <a:ext uri="{FF2B5EF4-FFF2-40B4-BE49-F238E27FC236}">
                  <a16:creationId xmlns:a16="http://schemas.microsoft.com/office/drawing/2014/main" id="{D0315551-73C9-4063-BAA7-DD3E7C8C37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9" name="Picture 17">
              <a:extLst>
                <a:ext uri="{FF2B5EF4-FFF2-40B4-BE49-F238E27FC236}">
                  <a16:creationId xmlns:a16="http://schemas.microsoft.com/office/drawing/2014/main" id="{FE96F59D-B311-424E-9E1A-47E42BC11D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0" name="Picture 18">
              <a:extLst>
                <a:ext uri="{FF2B5EF4-FFF2-40B4-BE49-F238E27FC236}">
                  <a16:creationId xmlns:a16="http://schemas.microsoft.com/office/drawing/2014/main" id="{C364F515-D7A1-4B65-BEC2-0193EFED7C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1" name="Picture 19">
              <a:extLst>
                <a:ext uri="{FF2B5EF4-FFF2-40B4-BE49-F238E27FC236}">
                  <a16:creationId xmlns:a16="http://schemas.microsoft.com/office/drawing/2014/main" id="{795C86C6-2D4F-40C3-B269-CB154E462B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2" name="Picture 20">
              <a:extLst>
                <a:ext uri="{FF2B5EF4-FFF2-40B4-BE49-F238E27FC236}">
                  <a16:creationId xmlns:a16="http://schemas.microsoft.com/office/drawing/2014/main" id="{CE0FD22E-71CD-41BB-9D7F-08F6A3DD19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3" name="Picture 21">
              <a:extLst>
                <a:ext uri="{FF2B5EF4-FFF2-40B4-BE49-F238E27FC236}">
                  <a16:creationId xmlns:a16="http://schemas.microsoft.com/office/drawing/2014/main" id="{40CB0799-D4B4-45A0-A6F5-89A18A83AB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4" name="Picture 22">
              <a:extLst>
                <a:ext uri="{FF2B5EF4-FFF2-40B4-BE49-F238E27FC236}">
                  <a16:creationId xmlns:a16="http://schemas.microsoft.com/office/drawing/2014/main" id="{44BA6E05-EBDA-4CFE-941D-DED631B6DD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5" name="Picture 23">
              <a:extLst>
                <a:ext uri="{FF2B5EF4-FFF2-40B4-BE49-F238E27FC236}">
                  <a16:creationId xmlns:a16="http://schemas.microsoft.com/office/drawing/2014/main" id="{595E1249-63B4-425A-B62D-B57610D51A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86" name="Group 56">
            <a:extLst>
              <a:ext uri="{FF2B5EF4-FFF2-40B4-BE49-F238E27FC236}">
                <a16:creationId xmlns:a16="http://schemas.microsoft.com/office/drawing/2014/main" id="{A1BA2447-852E-464C-B4D1-887400EB12FD}"/>
              </a:ext>
            </a:extLst>
          </p:cNvPr>
          <p:cNvGrpSpPr/>
          <p:nvPr/>
        </p:nvGrpSpPr>
        <p:grpSpPr>
          <a:xfrm>
            <a:off x="2334590" y="4190844"/>
            <a:ext cx="1539560" cy="171967"/>
            <a:chOff x="7746380" y="2949426"/>
            <a:chExt cx="2188691" cy="244475"/>
          </a:xfrm>
        </p:grpSpPr>
        <p:pic>
          <p:nvPicPr>
            <p:cNvPr id="387" name="Picture 14">
              <a:extLst>
                <a:ext uri="{FF2B5EF4-FFF2-40B4-BE49-F238E27FC236}">
                  <a16:creationId xmlns:a16="http://schemas.microsoft.com/office/drawing/2014/main" id="{4A81FD1D-7330-4E22-A0C1-BD3DAB08FC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8" name="Picture 15">
              <a:extLst>
                <a:ext uri="{FF2B5EF4-FFF2-40B4-BE49-F238E27FC236}">
                  <a16:creationId xmlns:a16="http://schemas.microsoft.com/office/drawing/2014/main" id="{698672C1-F7D8-4284-A298-97E310298F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9" name="Picture 16">
              <a:extLst>
                <a:ext uri="{FF2B5EF4-FFF2-40B4-BE49-F238E27FC236}">
                  <a16:creationId xmlns:a16="http://schemas.microsoft.com/office/drawing/2014/main" id="{50CB12F9-760E-443C-B74F-265187A7EA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0" name="Picture 17">
              <a:extLst>
                <a:ext uri="{FF2B5EF4-FFF2-40B4-BE49-F238E27FC236}">
                  <a16:creationId xmlns:a16="http://schemas.microsoft.com/office/drawing/2014/main" id="{C8F6DBF8-CC44-41A5-B37A-E23968B424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1" name="Picture 18">
              <a:extLst>
                <a:ext uri="{FF2B5EF4-FFF2-40B4-BE49-F238E27FC236}">
                  <a16:creationId xmlns:a16="http://schemas.microsoft.com/office/drawing/2014/main" id="{42A39BA1-007D-4A5F-A3C9-57DC03D8E1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2" name="Picture 19">
              <a:extLst>
                <a:ext uri="{FF2B5EF4-FFF2-40B4-BE49-F238E27FC236}">
                  <a16:creationId xmlns:a16="http://schemas.microsoft.com/office/drawing/2014/main" id="{68F87A5D-7977-4B8C-9D28-12F355C015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3" name="Picture 20">
              <a:extLst>
                <a:ext uri="{FF2B5EF4-FFF2-40B4-BE49-F238E27FC236}">
                  <a16:creationId xmlns:a16="http://schemas.microsoft.com/office/drawing/2014/main" id="{504366F0-231D-477C-AA7C-2EF0BA952F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4" name="Picture 21">
              <a:extLst>
                <a:ext uri="{FF2B5EF4-FFF2-40B4-BE49-F238E27FC236}">
                  <a16:creationId xmlns:a16="http://schemas.microsoft.com/office/drawing/2014/main" id="{87B05AF0-8AB9-4F77-819E-C8D330D0BA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5" name="Picture 22">
              <a:extLst>
                <a:ext uri="{FF2B5EF4-FFF2-40B4-BE49-F238E27FC236}">
                  <a16:creationId xmlns:a16="http://schemas.microsoft.com/office/drawing/2014/main" id="{24EFA88E-AEE6-4180-B64F-E21959B2D0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6" name="Picture 23">
              <a:extLst>
                <a:ext uri="{FF2B5EF4-FFF2-40B4-BE49-F238E27FC236}">
                  <a16:creationId xmlns:a16="http://schemas.microsoft.com/office/drawing/2014/main" id="{91283955-18F0-4FC3-83D1-0E43EEF32E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97" name="Group 56">
            <a:extLst>
              <a:ext uri="{FF2B5EF4-FFF2-40B4-BE49-F238E27FC236}">
                <a16:creationId xmlns:a16="http://schemas.microsoft.com/office/drawing/2014/main" id="{EA142F5E-8069-43FB-BF3A-1A0230281AEC}"/>
              </a:ext>
            </a:extLst>
          </p:cNvPr>
          <p:cNvGrpSpPr/>
          <p:nvPr/>
        </p:nvGrpSpPr>
        <p:grpSpPr>
          <a:xfrm>
            <a:off x="2333603" y="4657114"/>
            <a:ext cx="1539560" cy="171967"/>
            <a:chOff x="7746380" y="2949426"/>
            <a:chExt cx="2188691" cy="244475"/>
          </a:xfrm>
        </p:grpSpPr>
        <p:pic>
          <p:nvPicPr>
            <p:cNvPr id="398" name="Picture 14">
              <a:extLst>
                <a:ext uri="{FF2B5EF4-FFF2-40B4-BE49-F238E27FC236}">
                  <a16:creationId xmlns:a16="http://schemas.microsoft.com/office/drawing/2014/main" id="{8A985EEC-93CC-4994-9116-C468D2DE97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9" name="Picture 15">
              <a:extLst>
                <a:ext uri="{FF2B5EF4-FFF2-40B4-BE49-F238E27FC236}">
                  <a16:creationId xmlns:a16="http://schemas.microsoft.com/office/drawing/2014/main" id="{B27143A0-3E07-4129-9737-A2DACD9C7C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0" name="Picture 16">
              <a:extLst>
                <a:ext uri="{FF2B5EF4-FFF2-40B4-BE49-F238E27FC236}">
                  <a16:creationId xmlns:a16="http://schemas.microsoft.com/office/drawing/2014/main" id="{9F500F44-B15E-4904-BCBE-F33DEE8B20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1" name="Picture 17">
              <a:extLst>
                <a:ext uri="{FF2B5EF4-FFF2-40B4-BE49-F238E27FC236}">
                  <a16:creationId xmlns:a16="http://schemas.microsoft.com/office/drawing/2014/main" id="{3CA90C92-09B4-43F8-9F32-C89BD2423E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2" name="Picture 18">
              <a:extLst>
                <a:ext uri="{FF2B5EF4-FFF2-40B4-BE49-F238E27FC236}">
                  <a16:creationId xmlns:a16="http://schemas.microsoft.com/office/drawing/2014/main" id="{B1884C7E-E20A-42CD-B82F-CEC50FB5A5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3" name="Picture 19">
              <a:extLst>
                <a:ext uri="{FF2B5EF4-FFF2-40B4-BE49-F238E27FC236}">
                  <a16:creationId xmlns:a16="http://schemas.microsoft.com/office/drawing/2014/main" id="{5286A19A-5330-46C0-A55F-144C7E7200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4" name="Picture 20">
              <a:extLst>
                <a:ext uri="{FF2B5EF4-FFF2-40B4-BE49-F238E27FC236}">
                  <a16:creationId xmlns:a16="http://schemas.microsoft.com/office/drawing/2014/main" id="{1E306819-C3F2-451C-8457-EC28797964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5" name="Picture 21">
              <a:extLst>
                <a:ext uri="{FF2B5EF4-FFF2-40B4-BE49-F238E27FC236}">
                  <a16:creationId xmlns:a16="http://schemas.microsoft.com/office/drawing/2014/main" id="{16E1E00F-B39F-406C-9DDD-46B0236D78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6" name="Picture 22">
              <a:extLst>
                <a:ext uri="{FF2B5EF4-FFF2-40B4-BE49-F238E27FC236}">
                  <a16:creationId xmlns:a16="http://schemas.microsoft.com/office/drawing/2014/main" id="{BAC4256D-D7A2-4A19-AFF4-1413470A1F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7" name="Picture 23">
              <a:extLst>
                <a:ext uri="{FF2B5EF4-FFF2-40B4-BE49-F238E27FC236}">
                  <a16:creationId xmlns:a16="http://schemas.microsoft.com/office/drawing/2014/main" id="{19C1C1B2-44EC-4114-88DF-2C387AD839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08" name="Group 56">
            <a:extLst>
              <a:ext uri="{FF2B5EF4-FFF2-40B4-BE49-F238E27FC236}">
                <a16:creationId xmlns:a16="http://schemas.microsoft.com/office/drawing/2014/main" id="{3FB07501-98F0-406B-9A38-04FD72B83A49}"/>
              </a:ext>
            </a:extLst>
          </p:cNvPr>
          <p:cNvGrpSpPr/>
          <p:nvPr/>
        </p:nvGrpSpPr>
        <p:grpSpPr>
          <a:xfrm>
            <a:off x="2333603" y="5097976"/>
            <a:ext cx="1539560" cy="171967"/>
            <a:chOff x="7746380" y="2949426"/>
            <a:chExt cx="2188691" cy="244475"/>
          </a:xfrm>
        </p:grpSpPr>
        <p:pic>
          <p:nvPicPr>
            <p:cNvPr id="409" name="Picture 14">
              <a:extLst>
                <a:ext uri="{FF2B5EF4-FFF2-40B4-BE49-F238E27FC236}">
                  <a16:creationId xmlns:a16="http://schemas.microsoft.com/office/drawing/2014/main" id="{8E715D8A-04C4-472D-8AFA-34283DBB1F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0" name="Picture 15">
              <a:extLst>
                <a:ext uri="{FF2B5EF4-FFF2-40B4-BE49-F238E27FC236}">
                  <a16:creationId xmlns:a16="http://schemas.microsoft.com/office/drawing/2014/main" id="{BE10C521-A4C7-4B8F-ABBF-17212E4E6C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1" name="Picture 16">
              <a:extLst>
                <a:ext uri="{FF2B5EF4-FFF2-40B4-BE49-F238E27FC236}">
                  <a16:creationId xmlns:a16="http://schemas.microsoft.com/office/drawing/2014/main" id="{EB6A81B4-3878-4E64-A2AE-20AF48E4D5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2" name="Picture 17">
              <a:extLst>
                <a:ext uri="{FF2B5EF4-FFF2-40B4-BE49-F238E27FC236}">
                  <a16:creationId xmlns:a16="http://schemas.microsoft.com/office/drawing/2014/main" id="{1DE877BE-B9FE-4F1E-B67C-DEFC779CC9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3" name="Picture 18">
              <a:extLst>
                <a:ext uri="{FF2B5EF4-FFF2-40B4-BE49-F238E27FC236}">
                  <a16:creationId xmlns:a16="http://schemas.microsoft.com/office/drawing/2014/main" id="{DA32638F-F930-430B-BC48-03C65628DA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4" name="Picture 19">
              <a:extLst>
                <a:ext uri="{FF2B5EF4-FFF2-40B4-BE49-F238E27FC236}">
                  <a16:creationId xmlns:a16="http://schemas.microsoft.com/office/drawing/2014/main" id="{26EBE1EE-B73B-4C88-ACB6-9E0BE2986E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5" name="Picture 20">
              <a:extLst>
                <a:ext uri="{FF2B5EF4-FFF2-40B4-BE49-F238E27FC236}">
                  <a16:creationId xmlns:a16="http://schemas.microsoft.com/office/drawing/2014/main" id="{C60B5C1B-F229-492B-85F5-5811B4AC69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6" name="Picture 21">
              <a:extLst>
                <a:ext uri="{FF2B5EF4-FFF2-40B4-BE49-F238E27FC236}">
                  <a16:creationId xmlns:a16="http://schemas.microsoft.com/office/drawing/2014/main" id="{E5F671A3-6C2A-4B00-B1BC-AFB18860F7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7" name="Picture 22">
              <a:extLst>
                <a:ext uri="{FF2B5EF4-FFF2-40B4-BE49-F238E27FC236}">
                  <a16:creationId xmlns:a16="http://schemas.microsoft.com/office/drawing/2014/main" id="{75A6FCAB-4BE8-4A16-BE67-CA192A8769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8" name="Picture 23">
              <a:extLst>
                <a:ext uri="{FF2B5EF4-FFF2-40B4-BE49-F238E27FC236}">
                  <a16:creationId xmlns:a16="http://schemas.microsoft.com/office/drawing/2014/main" id="{67E26AB7-0065-4B4B-A06E-4F40ABF1AC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19" name="Group 56">
            <a:extLst>
              <a:ext uri="{FF2B5EF4-FFF2-40B4-BE49-F238E27FC236}">
                <a16:creationId xmlns:a16="http://schemas.microsoft.com/office/drawing/2014/main" id="{11CA56C9-8262-4FA9-B892-81E9EBE9FB2A}"/>
              </a:ext>
            </a:extLst>
          </p:cNvPr>
          <p:cNvGrpSpPr/>
          <p:nvPr/>
        </p:nvGrpSpPr>
        <p:grpSpPr>
          <a:xfrm>
            <a:off x="2331605" y="5556974"/>
            <a:ext cx="1539560" cy="171967"/>
            <a:chOff x="7746380" y="2949426"/>
            <a:chExt cx="2188691" cy="244475"/>
          </a:xfrm>
        </p:grpSpPr>
        <p:pic>
          <p:nvPicPr>
            <p:cNvPr id="420" name="Picture 14">
              <a:extLst>
                <a:ext uri="{FF2B5EF4-FFF2-40B4-BE49-F238E27FC236}">
                  <a16:creationId xmlns:a16="http://schemas.microsoft.com/office/drawing/2014/main" id="{F7CDC552-F934-4914-93D7-5F61617887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1" name="Picture 15">
              <a:extLst>
                <a:ext uri="{FF2B5EF4-FFF2-40B4-BE49-F238E27FC236}">
                  <a16:creationId xmlns:a16="http://schemas.microsoft.com/office/drawing/2014/main" id="{0C9A0028-C131-4B5B-A6C2-4C92475C69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2" name="Picture 16">
              <a:extLst>
                <a:ext uri="{FF2B5EF4-FFF2-40B4-BE49-F238E27FC236}">
                  <a16:creationId xmlns:a16="http://schemas.microsoft.com/office/drawing/2014/main" id="{18C1B15F-68F5-4103-861A-B0E388AA7B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3" name="Picture 17">
              <a:extLst>
                <a:ext uri="{FF2B5EF4-FFF2-40B4-BE49-F238E27FC236}">
                  <a16:creationId xmlns:a16="http://schemas.microsoft.com/office/drawing/2014/main" id="{E589190E-F40F-495F-A603-C7A722119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4" name="Picture 18">
              <a:extLst>
                <a:ext uri="{FF2B5EF4-FFF2-40B4-BE49-F238E27FC236}">
                  <a16:creationId xmlns:a16="http://schemas.microsoft.com/office/drawing/2014/main" id="{A622FFEF-DA5A-4D07-9BBB-C289B9F1CC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5" name="Picture 19">
              <a:extLst>
                <a:ext uri="{FF2B5EF4-FFF2-40B4-BE49-F238E27FC236}">
                  <a16:creationId xmlns:a16="http://schemas.microsoft.com/office/drawing/2014/main" id="{5BAD2D75-5CB3-4621-96D6-D8BDB7BDE0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6" name="Picture 20">
              <a:extLst>
                <a:ext uri="{FF2B5EF4-FFF2-40B4-BE49-F238E27FC236}">
                  <a16:creationId xmlns:a16="http://schemas.microsoft.com/office/drawing/2014/main" id="{45EFFD99-090F-4D77-971F-0D1FE7599C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7" name="Picture 21">
              <a:extLst>
                <a:ext uri="{FF2B5EF4-FFF2-40B4-BE49-F238E27FC236}">
                  <a16:creationId xmlns:a16="http://schemas.microsoft.com/office/drawing/2014/main" id="{F787CBE3-A19F-462F-85D7-19DC54ADC3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8" name="Picture 22">
              <a:extLst>
                <a:ext uri="{FF2B5EF4-FFF2-40B4-BE49-F238E27FC236}">
                  <a16:creationId xmlns:a16="http://schemas.microsoft.com/office/drawing/2014/main" id="{4C1A6639-EB67-4A02-9DFA-8564BC4FC0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9" name="Picture 23">
              <a:extLst>
                <a:ext uri="{FF2B5EF4-FFF2-40B4-BE49-F238E27FC236}">
                  <a16:creationId xmlns:a16="http://schemas.microsoft.com/office/drawing/2014/main" id="{4CBCF287-9483-4AD7-B193-BD044B623C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1014596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9 4.81481E-6 L 0.00013 -0.04283 " pathEditMode="relative" rAng="0" ptsTypes="AA">
                                      <p:cBhvr>
                                        <p:cTn id="76" dur="10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2153"/>
                                    </p:animMotion>
                                  </p:childTnLst>
                                </p:cTn>
                              </p:par>
                              <p:par>
                                <p:cTn id="7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4.44444E-6 L 0.00026 -0.08657 " pathEditMode="relative" rAng="0" ptsTypes="AA">
                                      <p:cBhvr>
                                        <p:cTn id="78" dur="10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4329"/>
                                    </p:animMotion>
                                  </p:childTnLst>
                                </p:cTn>
                              </p:par>
                              <p:par>
                                <p:cTn id="7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0.00023 L 0.00039 -0.13171 " pathEditMode="relative" rAng="0" ptsTypes="AA">
                                      <p:cBhvr>
                                        <p:cTn id="80" dur="10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597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4.07407E-6 L 0.00026 -0.17477 " pathEditMode="relative" rAng="0" ptsTypes="AA">
                                      <p:cBhvr>
                                        <p:cTn id="82" dur="10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8750"/>
                                    </p:animMotion>
                                  </p:childTnLst>
                                </p:cTn>
                              </p:par>
                              <p:par>
                                <p:cTn id="8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-7.40741E-7 L 0.00039 -0.21759 " pathEditMode="relative" rAng="0" ptsTypes="AA">
                                      <p:cBhvr>
                                        <p:cTn id="84" dur="10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0880"/>
                                    </p:animMotion>
                                  </p:childTnLst>
                                </p:cTn>
                              </p:par>
                              <p:par>
                                <p:cTn id="8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2.96296E-6 L 0.00026 -0.26135 " pathEditMode="relative" rAng="0" ptsTypes="AA">
                                      <p:cBhvr>
                                        <p:cTn id="86" dur="1000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3079"/>
                                    </p:animMotion>
                                  </p:childTnLst>
                                </p:cTn>
                              </p:par>
                              <p:par>
                                <p:cTn id="8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3.33333E-6 L -0.14414 -0.1125 " pathEditMode="relative" rAng="0" ptsTypes="AA">
                                      <p:cBhvr>
                                        <p:cTn id="88" dur="1000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214" y="-5625"/>
                                    </p:animMotion>
                                  </p:childTnLst>
                                </p:cTn>
                              </p:par>
                              <p:par>
                                <p:cTn id="8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2.96296E-6 L -0.14414 -0.15533 " pathEditMode="relative" rAng="0" ptsTypes="AA">
                                      <p:cBhvr>
                                        <p:cTn id="90" dur="1000" fill="hold"/>
                                        <p:tgtEl>
                                          <p:spTgt spid="4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214" y="-7778"/>
                                    </p:animMotion>
                                  </p:childTnLst>
                                </p:cTn>
                              </p:par>
                              <p:par>
                                <p:cTn id="9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4.81481E-6 L -0.14362 -0.19884 " pathEditMode="relative" rAng="0" ptsTypes="AA">
                                      <p:cBhvr>
                                        <p:cTn id="92" dur="1000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214" y="-997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000"/>
                            </p:stCondLst>
                            <p:childTnLst>
                              <p:par>
                                <p:cTn id="94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0" name="Group 89">
            <a:extLst>
              <a:ext uri="{FF2B5EF4-FFF2-40B4-BE49-F238E27FC236}">
                <a16:creationId xmlns:a16="http://schemas.microsoft.com/office/drawing/2014/main" id="{12B5B6B4-F38A-4D28-BD67-2C7921681F70}"/>
              </a:ext>
            </a:extLst>
          </p:cNvPr>
          <p:cNvGrpSpPr/>
          <p:nvPr/>
        </p:nvGrpSpPr>
        <p:grpSpPr>
          <a:xfrm>
            <a:off x="246871" y="314431"/>
            <a:ext cx="3324098" cy="817087"/>
            <a:chOff x="308455" y="372323"/>
            <a:chExt cx="2421498" cy="1134018"/>
          </a:xfrm>
        </p:grpSpPr>
        <p:sp>
          <p:nvSpPr>
            <p:cNvPr id="91" name="Rectangle: Rounded Corners 90">
              <a:extLst>
                <a:ext uri="{FF2B5EF4-FFF2-40B4-BE49-F238E27FC236}">
                  <a16:creationId xmlns:a16="http://schemas.microsoft.com/office/drawing/2014/main" id="{E7DD7124-87AC-49D9-BEBF-CDBCF87412BF}"/>
                </a:ext>
              </a:extLst>
            </p:cNvPr>
            <p:cNvSpPr/>
            <p:nvPr/>
          </p:nvSpPr>
          <p:spPr>
            <a:xfrm>
              <a:off x="308455" y="372323"/>
              <a:ext cx="2421498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19AF5984-3163-42FB-90B8-F6B7996E6046}"/>
                </a:ext>
              </a:extLst>
            </p:cNvPr>
            <p:cNvSpPr txBox="1"/>
            <p:nvPr/>
          </p:nvSpPr>
          <p:spPr>
            <a:xfrm>
              <a:off x="308455" y="485388"/>
              <a:ext cx="126255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 x 45 = </a:t>
              </a:r>
            </a:p>
          </p:txBody>
        </p:sp>
      </p:grpSp>
      <p:sp>
        <p:nvSpPr>
          <p:cNvPr id="93" name="Rectangle 92">
            <a:extLst>
              <a:ext uri="{FF2B5EF4-FFF2-40B4-BE49-F238E27FC236}">
                <a16:creationId xmlns:a16="http://schemas.microsoft.com/office/drawing/2014/main" id="{2E3CE91E-6B9F-4E49-83E5-171144D2D15A}"/>
              </a:ext>
            </a:extLst>
          </p:cNvPr>
          <p:cNvSpPr/>
          <p:nvPr/>
        </p:nvSpPr>
        <p:spPr>
          <a:xfrm>
            <a:off x="1901860" y="423055"/>
            <a:ext cx="153890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714F1CE7-69EB-460C-BB70-4E360DF39420}"/>
              </a:ext>
            </a:extLst>
          </p:cNvPr>
          <p:cNvSpPr txBox="1"/>
          <p:nvPr/>
        </p:nvSpPr>
        <p:spPr>
          <a:xfrm>
            <a:off x="1969856" y="412011"/>
            <a:ext cx="15862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1 3 5</a:t>
            </a:r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F8EB5419-C294-40AA-A524-CE26C026F62F}"/>
              </a:ext>
            </a:extLst>
          </p:cNvPr>
          <p:cNvGrpSpPr/>
          <p:nvPr/>
        </p:nvGrpSpPr>
        <p:grpSpPr>
          <a:xfrm>
            <a:off x="4008161" y="419846"/>
            <a:ext cx="1861800" cy="1405123"/>
            <a:chOff x="2248666" y="1937292"/>
            <a:chExt cx="1861800" cy="1405123"/>
          </a:xfrm>
        </p:grpSpPr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45A5030B-48C4-42D5-89CA-5CD3E335CE03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4 5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348DB91F-D3E4-4D28-87BB-9E20CBC8AFEE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9225C0B9-34EA-4BF2-AD6B-118AB5F593DF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9A99849E-3A2F-403A-BABC-6710797E0D17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9C29474B-2B15-40F0-9206-5E6A04CD1417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1" name="TextBox 100">
            <a:extLst>
              <a:ext uri="{FF2B5EF4-FFF2-40B4-BE49-F238E27FC236}">
                <a16:creationId xmlns:a16="http://schemas.microsoft.com/office/drawing/2014/main" id="{94289196-EA63-416D-8732-28EDEF927B08}"/>
              </a:ext>
            </a:extLst>
          </p:cNvPr>
          <p:cNvSpPr txBox="1"/>
          <p:nvPr/>
        </p:nvSpPr>
        <p:spPr>
          <a:xfrm>
            <a:off x="4903276" y="1311422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D0C8D0F5-77F5-48BF-A7B3-96CB040599BA}"/>
              </a:ext>
            </a:extLst>
          </p:cNvPr>
          <p:cNvSpPr txBox="1"/>
          <p:nvPr/>
        </p:nvSpPr>
        <p:spPr>
          <a:xfrm>
            <a:off x="4497086" y="142637"/>
            <a:ext cx="4900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2BD9FF58-38A3-4DBB-B16C-4225BB5E7E93}"/>
              </a:ext>
            </a:extLst>
          </p:cNvPr>
          <p:cNvSpPr txBox="1"/>
          <p:nvPr/>
        </p:nvSpPr>
        <p:spPr>
          <a:xfrm>
            <a:off x="4002458" y="1311423"/>
            <a:ext cx="9731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grpSp>
        <p:nvGrpSpPr>
          <p:cNvPr id="130" name="Group 56">
            <a:extLst>
              <a:ext uri="{FF2B5EF4-FFF2-40B4-BE49-F238E27FC236}">
                <a16:creationId xmlns:a16="http://schemas.microsoft.com/office/drawing/2014/main" id="{403F1EEC-1A56-4DCB-8E3D-4FC677938D68}"/>
              </a:ext>
            </a:extLst>
          </p:cNvPr>
          <p:cNvGrpSpPr/>
          <p:nvPr/>
        </p:nvGrpSpPr>
        <p:grpSpPr>
          <a:xfrm>
            <a:off x="571199" y="2422999"/>
            <a:ext cx="1539560" cy="171967"/>
            <a:chOff x="7746380" y="2949426"/>
            <a:chExt cx="2188691" cy="244475"/>
          </a:xfrm>
        </p:grpSpPr>
        <p:pic>
          <p:nvPicPr>
            <p:cNvPr id="131" name="Picture 14">
              <a:extLst>
                <a:ext uri="{FF2B5EF4-FFF2-40B4-BE49-F238E27FC236}">
                  <a16:creationId xmlns:a16="http://schemas.microsoft.com/office/drawing/2014/main" id="{7E18BA0E-8653-40A3-9050-C2FB95CAB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2" name="Picture 15">
              <a:extLst>
                <a:ext uri="{FF2B5EF4-FFF2-40B4-BE49-F238E27FC236}">
                  <a16:creationId xmlns:a16="http://schemas.microsoft.com/office/drawing/2014/main" id="{FCBA854A-B6B0-43CB-AAAC-8F1CB41201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3" name="Picture 16">
              <a:extLst>
                <a:ext uri="{FF2B5EF4-FFF2-40B4-BE49-F238E27FC236}">
                  <a16:creationId xmlns:a16="http://schemas.microsoft.com/office/drawing/2014/main" id="{1D79A0E2-F813-4991-881E-9E09C37EB8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4" name="Picture 17">
              <a:extLst>
                <a:ext uri="{FF2B5EF4-FFF2-40B4-BE49-F238E27FC236}">
                  <a16:creationId xmlns:a16="http://schemas.microsoft.com/office/drawing/2014/main" id="{05656682-85FA-4CC0-B265-90ACDA99B1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" name="Picture 18">
              <a:extLst>
                <a:ext uri="{FF2B5EF4-FFF2-40B4-BE49-F238E27FC236}">
                  <a16:creationId xmlns:a16="http://schemas.microsoft.com/office/drawing/2014/main" id="{26E7C2CB-55F9-483C-AED4-C953E9098F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6" name="Picture 19">
              <a:extLst>
                <a:ext uri="{FF2B5EF4-FFF2-40B4-BE49-F238E27FC236}">
                  <a16:creationId xmlns:a16="http://schemas.microsoft.com/office/drawing/2014/main" id="{C88D7E93-D921-4B46-93ED-00C5249083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7" name="Picture 20">
              <a:extLst>
                <a:ext uri="{FF2B5EF4-FFF2-40B4-BE49-F238E27FC236}">
                  <a16:creationId xmlns:a16="http://schemas.microsoft.com/office/drawing/2014/main" id="{6A906976-0A64-4C9E-922D-297C09993D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" name="Picture 21">
              <a:extLst>
                <a:ext uri="{FF2B5EF4-FFF2-40B4-BE49-F238E27FC236}">
                  <a16:creationId xmlns:a16="http://schemas.microsoft.com/office/drawing/2014/main" id="{5768492C-7258-4271-8FC4-96B3CFF144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9" name="Picture 22">
              <a:extLst>
                <a:ext uri="{FF2B5EF4-FFF2-40B4-BE49-F238E27FC236}">
                  <a16:creationId xmlns:a16="http://schemas.microsoft.com/office/drawing/2014/main" id="{8FA204A3-CFD0-40ED-B7BD-93919BAF9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" name="Picture 23">
              <a:extLst>
                <a:ext uri="{FF2B5EF4-FFF2-40B4-BE49-F238E27FC236}">
                  <a16:creationId xmlns:a16="http://schemas.microsoft.com/office/drawing/2014/main" id="{5E74FEE9-97E9-4EE5-8AEB-6F3C522A00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141" name="Picture 140">
            <a:extLst>
              <a:ext uri="{FF2B5EF4-FFF2-40B4-BE49-F238E27FC236}">
                <a16:creationId xmlns:a16="http://schemas.microsoft.com/office/drawing/2014/main" id="{61941339-D89E-480B-88C0-343ADD7061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10941" y="242521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2" name="Picture 141">
            <a:extLst>
              <a:ext uri="{FF2B5EF4-FFF2-40B4-BE49-F238E27FC236}">
                <a16:creationId xmlns:a16="http://schemas.microsoft.com/office/drawing/2014/main" id="{98507714-6362-4543-82C2-16C46BE0B39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450877" y="242346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3" name="Picture 142">
            <a:extLst>
              <a:ext uri="{FF2B5EF4-FFF2-40B4-BE49-F238E27FC236}">
                <a16:creationId xmlns:a16="http://schemas.microsoft.com/office/drawing/2014/main" id="{05BF8E78-B4E6-401F-A468-3E910B272FC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897276" y="242346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4" name="Picture 143">
            <a:extLst>
              <a:ext uri="{FF2B5EF4-FFF2-40B4-BE49-F238E27FC236}">
                <a16:creationId xmlns:a16="http://schemas.microsoft.com/office/drawing/2014/main" id="{4BF094BB-BD66-418C-8473-D35250F03F1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351753" y="242521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5" name="Picture 144">
            <a:extLst>
              <a:ext uri="{FF2B5EF4-FFF2-40B4-BE49-F238E27FC236}">
                <a16:creationId xmlns:a16="http://schemas.microsoft.com/office/drawing/2014/main" id="{76294F42-960D-4EFF-8A7C-C4B4837B21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794698" y="242345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6" name="Picture 145">
            <a:extLst>
              <a:ext uri="{FF2B5EF4-FFF2-40B4-BE49-F238E27FC236}">
                <a16:creationId xmlns:a16="http://schemas.microsoft.com/office/drawing/2014/main" id="{4DFEDD60-B71C-423D-A954-723C0E62A6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236712" y="242521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7" name="Picture 146">
            <a:extLst>
              <a:ext uri="{FF2B5EF4-FFF2-40B4-BE49-F238E27FC236}">
                <a16:creationId xmlns:a16="http://schemas.microsoft.com/office/drawing/2014/main" id="{FAF7B4D1-8431-41B8-AEB2-F848B4ACDD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80668" y="242536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8" name="Picture 147">
            <a:extLst>
              <a:ext uri="{FF2B5EF4-FFF2-40B4-BE49-F238E27FC236}">
                <a16:creationId xmlns:a16="http://schemas.microsoft.com/office/drawing/2014/main" id="{F4C12D77-33FD-4285-BC7D-333C6CE3E4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74613" y="242346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9" name="Picture 148">
            <a:extLst>
              <a:ext uri="{FF2B5EF4-FFF2-40B4-BE49-F238E27FC236}">
                <a16:creationId xmlns:a16="http://schemas.microsoft.com/office/drawing/2014/main" id="{8DBF1390-8078-4A9C-8957-64D43437EC7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29512" y="242388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0" name="Picture 149">
            <a:extLst>
              <a:ext uri="{FF2B5EF4-FFF2-40B4-BE49-F238E27FC236}">
                <a16:creationId xmlns:a16="http://schemas.microsoft.com/office/drawing/2014/main" id="{86FE661E-69A1-4529-8F7C-AA53E94207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689458" y="242419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1" name="Picture 150">
            <a:extLst>
              <a:ext uri="{FF2B5EF4-FFF2-40B4-BE49-F238E27FC236}">
                <a16:creationId xmlns:a16="http://schemas.microsoft.com/office/drawing/2014/main" id="{F4F1852C-DB19-4696-A239-EFB27E0C938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54596" y="242604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2" name="Picture 151">
            <a:extLst>
              <a:ext uri="{FF2B5EF4-FFF2-40B4-BE49-F238E27FC236}">
                <a16:creationId xmlns:a16="http://schemas.microsoft.com/office/drawing/2014/main" id="{6C8AFC3E-6DB5-4015-BFD9-60CD50B914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15740" y="242299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3" name="Picture 152">
            <a:extLst>
              <a:ext uri="{FF2B5EF4-FFF2-40B4-BE49-F238E27FC236}">
                <a16:creationId xmlns:a16="http://schemas.microsoft.com/office/drawing/2014/main" id="{BC121100-9063-4BD8-943A-A827B96991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962139" y="242299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4" name="Picture 153">
            <a:extLst>
              <a:ext uri="{FF2B5EF4-FFF2-40B4-BE49-F238E27FC236}">
                <a16:creationId xmlns:a16="http://schemas.microsoft.com/office/drawing/2014/main" id="{8AA45378-8832-4860-8BA1-D726D863F7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408538" y="242356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5" name="Picture 154">
            <a:extLst>
              <a:ext uri="{FF2B5EF4-FFF2-40B4-BE49-F238E27FC236}">
                <a16:creationId xmlns:a16="http://schemas.microsoft.com/office/drawing/2014/main" id="{50E5A71F-3684-4AC1-A0F2-80EA862F82C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53712" y="242604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56" name="Group 56">
            <a:extLst>
              <a:ext uri="{FF2B5EF4-FFF2-40B4-BE49-F238E27FC236}">
                <a16:creationId xmlns:a16="http://schemas.microsoft.com/office/drawing/2014/main" id="{619E6CD3-AB6D-4CCF-9544-2050259AA5BC}"/>
              </a:ext>
            </a:extLst>
          </p:cNvPr>
          <p:cNvGrpSpPr/>
          <p:nvPr/>
        </p:nvGrpSpPr>
        <p:grpSpPr>
          <a:xfrm>
            <a:off x="581206" y="2868528"/>
            <a:ext cx="1539560" cy="171967"/>
            <a:chOff x="7746380" y="2949426"/>
            <a:chExt cx="2188691" cy="244475"/>
          </a:xfrm>
        </p:grpSpPr>
        <p:pic>
          <p:nvPicPr>
            <p:cNvPr id="157" name="Picture 14">
              <a:extLst>
                <a:ext uri="{FF2B5EF4-FFF2-40B4-BE49-F238E27FC236}">
                  <a16:creationId xmlns:a16="http://schemas.microsoft.com/office/drawing/2014/main" id="{90C5E4B7-9E72-4EA6-913D-1C6C8F3F02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8" name="Picture 15">
              <a:extLst>
                <a:ext uri="{FF2B5EF4-FFF2-40B4-BE49-F238E27FC236}">
                  <a16:creationId xmlns:a16="http://schemas.microsoft.com/office/drawing/2014/main" id="{86C87AAC-9205-4D43-A66C-1F8869F600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9" name="Picture 16">
              <a:extLst>
                <a:ext uri="{FF2B5EF4-FFF2-40B4-BE49-F238E27FC236}">
                  <a16:creationId xmlns:a16="http://schemas.microsoft.com/office/drawing/2014/main" id="{CD28D722-249E-40B7-8C03-CD177ABE9B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0" name="Picture 17">
              <a:extLst>
                <a:ext uri="{FF2B5EF4-FFF2-40B4-BE49-F238E27FC236}">
                  <a16:creationId xmlns:a16="http://schemas.microsoft.com/office/drawing/2014/main" id="{B398DF9A-B352-4360-97C8-79829FB8AF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1" name="Picture 18">
              <a:extLst>
                <a:ext uri="{FF2B5EF4-FFF2-40B4-BE49-F238E27FC236}">
                  <a16:creationId xmlns:a16="http://schemas.microsoft.com/office/drawing/2014/main" id="{7F31BC86-482C-44C9-A7F3-CC429B0135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2" name="Picture 19">
              <a:extLst>
                <a:ext uri="{FF2B5EF4-FFF2-40B4-BE49-F238E27FC236}">
                  <a16:creationId xmlns:a16="http://schemas.microsoft.com/office/drawing/2014/main" id="{5DBD486B-7338-47B9-B3B3-335BCF3E8A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3" name="Picture 20">
              <a:extLst>
                <a:ext uri="{FF2B5EF4-FFF2-40B4-BE49-F238E27FC236}">
                  <a16:creationId xmlns:a16="http://schemas.microsoft.com/office/drawing/2014/main" id="{B9781FBB-0906-4258-B192-B1E7A9D958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4" name="Picture 21">
              <a:extLst>
                <a:ext uri="{FF2B5EF4-FFF2-40B4-BE49-F238E27FC236}">
                  <a16:creationId xmlns:a16="http://schemas.microsoft.com/office/drawing/2014/main" id="{92E144D0-BC78-48C9-BADD-D4B6B62D27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5" name="Picture 22">
              <a:extLst>
                <a:ext uri="{FF2B5EF4-FFF2-40B4-BE49-F238E27FC236}">
                  <a16:creationId xmlns:a16="http://schemas.microsoft.com/office/drawing/2014/main" id="{4B415AEC-ECA8-4E84-9179-903C16A84D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6" name="Picture 23">
              <a:extLst>
                <a:ext uri="{FF2B5EF4-FFF2-40B4-BE49-F238E27FC236}">
                  <a16:creationId xmlns:a16="http://schemas.microsoft.com/office/drawing/2014/main" id="{C670A8DC-F5D9-4331-8AC2-A742DAB9DF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67" name="Group 56">
            <a:extLst>
              <a:ext uri="{FF2B5EF4-FFF2-40B4-BE49-F238E27FC236}">
                <a16:creationId xmlns:a16="http://schemas.microsoft.com/office/drawing/2014/main" id="{102EB8F3-2F38-4B19-A097-5F6D314F65D0}"/>
              </a:ext>
            </a:extLst>
          </p:cNvPr>
          <p:cNvGrpSpPr/>
          <p:nvPr/>
        </p:nvGrpSpPr>
        <p:grpSpPr>
          <a:xfrm>
            <a:off x="581206" y="3309390"/>
            <a:ext cx="1539560" cy="171967"/>
            <a:chOff x="7746380" y="2949426"/>
            <a:chExt cx="2188691" cy="244475"/>
          </a:xfrm>
        </p:grpSpPr>
        <p:pic>
          <p:nvPicPr>
            <p:cNvPr id="168" name="Picture 14">
              <a:extLst>
                <a:ext uri="{FF2B5EF4-FFF2-40B4-BE49-F238E27FC236}">
                  <a16:creationId xmlns:a16="http://schemas.microsoft.com/office/drawing/2014/main" id="{AEF02297-F41D-4E5B-9B2C-C10C6D8C4B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9" name="Picture 15">
              <a:extLst>
                <a:ext uri="{FF2B5EF4-FFF2-40B4-BE49-F238E27FC236}">
                  <a16:creationId xmlns:a16="http://schemas.microsoft.com/office/drawing/2014/main" id="{7755E60A-2498-4DC6-B085-23DC415C8C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0" name="Picture 16">
              <a:extLst>
                <a:ext uri="{FF2B5EF4-FFF2-40B4-BE49-F238E27FC236}">
                  <a16:creationId xmlns:a16="http://schemas.microsoft.com/office/drawing/2014/main" id="{43126D0E-06CF-4749-AEBB-1E45440995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1" name="Picture 17">
              <a:extLst>
                <a:ext uri="{FF2B5EF4-FFF2-40B4-BE49-F238E27FC236}">
                  <a16:creationId xmlns:a16="http://schemas.microsoft.com/office/drawing/2014/main" id="{332B71EB-491D-49DD-9AB9-E37CE6E023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2" name="Picture 18">
              <a:extLst>
                <a:ext uri="{FF2B5EF4-FFF2-40B4-BE49-F238E27FC236}">
                  <a16:creationId xmlns:a16="http://schemas.microsoft.com/office/drawing/2014/main" id="{C4C6A184-2D5B-4850-894B-C59DA5BC1B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3" name="Picture 19">
              <a:extLst>
                <a:ext uri="{FF2B5EF4-FFF2-40B4-BE49-F238E27FC236}">
                  <a16:creationId xmlns:a16="http://schemas.microsoft.com/office/drawing/2014/main" id="{020DC653-731C-4584-B3CC-B3A0CEF32E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4" name="Picture 20">
              <a:extLst>
                <a:ext uri="{FF2B5EF4-FFF2-40B4-BE49-F238E27FC236}">
                  <a16:creationId xmlns:a16="http://schemas.microsoft.com/office/drawing/2014/main" id="{3DCD989C-3B4A-4B8C-8E81-EE66756E1A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5" name="Picture 21">
              <a:extLst>
                <a:ext uri="{FF2B5EF4-FFF2-40B4-BE49-F238E27FC236}">
                  <a16:creationId xmlns:a16="http://schemas.microsoft.com/office/drawing/2014/main" id="{350DCBE7-7BBD-4DAA-AAC3-1CF3F8E9EE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6" name="Picture 22">
              <a:extLst>
                <a:ext uri="{FF2B5EF4-FFF2-40B4-BE49-F238E27FC236}">
                  <a16:creationId xmlns:a16="http://schemas.microsoft.com/office/drawing/2014/main" id="{387E4BC7-CAB4-4E99-B3EE-654D13ECAD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7" name="Picture 23">
              <a:extLst>
                <a:ext uri="{FF2B5EF4-FFF2-40B4-BE49-F238E27FC236}">
                  <a16:creationId xmlns:a16="http://schemas.microsoft.com/office/drawing/2014/main" id="{B31C3B6A-89A9-408C-A3C0-705FD01059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78" name="Group 56">
            <a:extLst>
              <a:ext uri="{FF2B5EF4-FFF2-40B4-BE49-F238E27FC236}">
                <a16:creationId xmlns:a16="http://schemas.microsoft.com/office/drawing/2014/main" id="{A7BFDB0F-B33F-4BF8-8FFB-6A467C06D867}"/>
              </a:ext>
            </a:extLst>
          </p:cNvPr>
          <p:cNvGrpSpPr/>
          <p:nvPr/>
        </p:nvGrpSpPr>
        <p:grpSpPr>
          <a:xfrm>
            <a:off x="579208" y="3768388"/>
            <a:ext cx="1539560" cy="171967"/>
            <a:chOff x="7746380" y="2949426"/>
            <a:chExt cx="2188691" cy="244475"/>
          </a:xfrm>
        </p:grpSpPr>
        <p:pic>
          <p:nvPicPr>
            <p:cNvPr id="179" name="Picture 14">
              <a:extLst>
                <a:ext uri="{FF2B5EF4-FFF2-40B4-BE49-F238E27FC236}">
                  <a16:creationId xmlns:a16="http://schemas.microsoft.com/office/drawing/2014/main" id="{C6E797C6-5436-4135-9FE5-EAE7E4DAE9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0" name="Picture 15">
              <a:extLst>
                <a:ext uri="{FF2B5EF4-FFF2-40B4-BE49-F238E27FC236}">
                  <a16:creationId xmlns:a16="http://schemas.microsoft.com/office/drawing/2014/main" id="{48F13815-551A-4AA0-9A60-8249810361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1" name="Picture 16">
              <a:extLst>
                <a:ext uri="{FF2B5EF4-FFF2-40B4-BE49-F238E27FC236}">
                  <a16:creationId xmlns:a16="http://schemas.microsoft.com/office/drawing/2014/main" id="{F4B390FB-AF98-432A-8B1F-DC00659E4C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2" name="Picture 17">
              <a:extLst>
                <a:ext uri="{FF2B5EF4-FFF2-40B4-BE49-F238E27FC236}">
                  <a16:creationId xmlns:a16="http://schemas.microsoft.com/office/drawing/2014/main" id="{294390AF-55CE-419D-9811-06EDB4D058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3" name="Picture 18">
              <a:extLst>
                <a:ext uri="{FF2B5EF4-FFF2-40B4-BE49-F238E27FC236}">
                  <a16:creationId xmlns:a16="http://schemas.microsoft.com/office/drawing/2014/main" id="{1317DAF3-1827-4F92-874A-85D76E2001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4" name="Picture 19">
              <a:extLst>
                <a:ext uri="{FF2B5EF4-FFF2-40B4-BE49-F238E27FC236}">
                  <a16:creationId xmlns:a16="http://schemas.microsoft.com/office/drawing/2014/main" id="{93945465-8C9D-4A03-8626-C9F18FCC57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5" name="Picture 20">
              <a:extLst>
                <a:ext uri="{FF2B5EF4-FFF2-40B4-BE49-F238E27FC236}">
                  <a16:creationId xmlns:a16="http://schemas.microsoft.com/office/drawing/2014/main" id="{0ACAC1DB-5A25-4576-A702-45516E686F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6" name="Picture 21">
              <a:extLst>
                <a:ext uri="{FF2B5EF4-FFF2-40B4-BE49-F238E27FC236}">
                  <a16:creationId xmlns:a16="http://schemas.microsoft.com/office/drawing/2014/main" id="{6F80AEF6-20F5-435F-84C0-DFA15A81C0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" name="Picture 22">
              <a:extLst>
                <a:ext uri="{FF2B5EF4-FFF2-40B4-BE49-F238E27FC236}">
                  <a16:creationId xmlns:a16="http://schemas.microsoft.com/office/drawing/2014/main" id="{9BC90502-35FD-4BC6-AD86-69E99D786D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" name="Picture 23">
              <a:extLst>
                <a:ext uri="{FF2B5EF4-FFF2-40B4-BE49-F238E27FC236}">
                  <a16:creationId xmlns:a16="http://schemas.microsoft.com/office/drawing/2014/main" id="{5A14F8FD-3BD3-42B3-89FE-95C5995B29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9" name="Group 56">
            <a:extLst>
              <a:ext uri="{FF2B5EF4-FFF2-40B4-BE49-F238E27FC236}">
                <a16:creationId xmlns:a16="http://schemas.microsoft.com/office/drawing/2014/main" id="{99EF8209-8D66-439F-A5F9-17B5C957ACB7}"/>
              </a:ext>
            </a:extLst>
          </p:cNvPr>
          <p:cNvGrpSpPr/>
          <p:nvPr/>
        </p:nvGrpSpPr>
        <p:grpSpPr>
          <a:xfrm>
            <a:off x="579208" y="4209250"/>
            <a:ext cx="1539560" cy="171967"/>
            <a:chOff x="7746380" y="2949426"/>
            <a:chExt cx="2188691" cy="244475"/>
          </a:xfrm>
        </p:grpSpPr>
        <p:pic>
          <p:nvPicPr>
            <p:cNvPr id="190" name="Picture 14">
              <a:extLst>
                <a:ext uri="{FF2B5EF4-FFF2-40B4-BE49-F238E27FC236}">
                  <a16:creationId xmlns:a16="http://schemas.microsoft.com/office/drawing/2014/main" id="{E91F98E7-D7E0-4EA2-AE92-FB0F08C6CF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" name="Picture 15">
              <a:extLst>
                <a:ext uri="{FF2B5EF4-FFF2-40B4-BE49-F238E27FC236}">
                  <a16:creationId xmlns:a16="http://schemas.microsoft.com/office/drawing/2014/main" id="{77261D59-3965-4D8A-88D8-BDA0922932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" name="Picture 16">
              <a:extLst>
                <a:ext uri="{FF2B5EF4-FFF2-40B4-BE49-F238E27FC236}">
                  <a16:creationId xmlns:a16="http://schemas.microsoft.com/office/drawing/2014/main" id="{1F92F90C-8A00-4824-954C-21CD593F8D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" name="Picture 17">
              <a:extLst>
                <a:ext uri="{FF2B5EF4-FFF2-40B4-BE49-F238E27FC236}">
                  <a16:creationId xmlns:a16="http://schemas.microsoft.com/office/drawing/2014/main" id="{89817D26-5DBE-4EA4-9E5B-28D289DC94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" name="Picture 18">
              <a:extLst>
                <a:ext uri="{FF2B5EF4-FFF2-40B4-BE49-F238E27FC236}">
                  <a16:creationId xmlns:a16="http://schemas.microsoft.com/office/drawing/2014/main" id="{19C3B6B7-FC88-4FEC-B632-0F32B66726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" name="Picture 19">
              <a:extLst>
                <a:ext uri="{FF2B5EF4-FFF2-40B4-BE49-F238E27FC236}">
                  <a16:creationId xmlns:a16="http://schemas.microsoft.com/office/drawing/2014/main" id="{E94DF599-7524-46DB-ABAD-62FD66D35A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" name="Picture 20">
              <a:extLst>
                <a:ext uri="{FF2B5EF4-FFF2-40B4-BE49-F238E27FC236}">
                  <a16:creationId xmlns:a16="http://schemas.microsoft.com/office/drawing/2014/main" id="{87CDB39A-75D5-408B-9AB2-0112D25EF2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" name="Picture 21">
              <a:extLst>
                <a:ext uri="{FF2B5EF4-FFF2-40B4-BE49-F238E27FC236}">
                  <a16:creationId xmlns:a16="http://schemas.microsoft.com/office/drawing/2014/main" id="{DA59BD32-92CF-430F-BD7F-C89B24EA8D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" name="Picture 22">
              <a:extLst>
                <a:ext uri="{FF2B5EF4-FFF2-40B4-BE49-F238E27FC236}">
                  <a16:creationId xmlns:a16="http://schemas.microsoft.com/office/drawing/2014/main" id="{8C6A9392-70DB-4103-AA5E-5559B8CC73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" name="Picture 23">
              <a:extLst>
                <a:ext uri="{FF2B5EF4-FFF2-40B4-BE49-F238E27FC236}">
                  <a16:creationId xmlns:a16="http://schemas.microsoft.com/office/drawing/2014/main" id="{EAE391B8-C9CD-49A9-96D0-08B54B460E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44" name="Group 56">
            <a:extLst>
              <a:ext uri="{FF2B5EF4-FFF2-40B4-BE49-F238E27FC236}">
                <a16:creationId xmlns:a16="http://schemas.microsoft.com/office/drawing/2014/main" id="{110C528A-50D4-48A3-BEFD-64DA7603828A}"/>
              </a:ext>
            </a:extLst>
          </p:cNvPr>
          <p:cNvGrpSpPr/>
          <p:nvPr/>
        </p:nvGrpSpPr>
        <p:grpSpPr>
          <a:xfrm>
            <a:off x="5069662" y="2864314"/>
            <a:ext cx="1539560" cy="171967"/>
            <a:chOff x="7746380" y="2949426"/>
            <a:chExt cx="2188691" cy="244475"/>
          </a:xfrm>
        </p:grpSpPr>
        <p:pic>
          <p:nvPicPr>
            <p:cNvPr id="245" name="Picture 14">
              <a:extLst>
                <a:ext uri="{FF2B5EF4-FFF2-40B4-BE49-F238E27FC236}">
                  <a16:creationId xmlns:a16="http://schemas.microsoft.com/office/drawing/2014/main" id="{1E0BA644-F5C3-4825-B19F-528C18A717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6" name="Picture 15">
              <a:extLst>
                <a:ext uri="{FF2B5EF4-FFF2-40B4-BE49-F238E27FC236}">
                  <a16:creationId xmlns:a16="http://schemas.microsoft.com/office/drawing/2014/main" id="{2BD421AC-4E9E-44F8-8122-286979C624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7" name="Picture 16">
              <a:extLst>
                <a:ext uri="{FF2B5EF4-FFF2-40B4-BE49-F238E27FC236}">
                  <a16:creationId xmlns:a16="http://schemas.microsoft.com/office/drawing/2014/main" id="{1BF6C242-E2B0-40AA-BA09-8784ABD27E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8" name="Picture 17">
              <a:extLst>
                <a:ext uri="{FF2B5EF4-FFF2-40B4-BE49-F238E27FC236}">
                  <a16:creationId xmlns:a16="http://schemas.microsoft.com/office/drawing/2014/main" id="{54416673-2A73-46A1-A16D-882F711658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9" name="Picture 18">
              <a:extLst>
                <a:ext uri="{FF2B5EF4-FFF2-40B4-BE49-F238E27FC236}">
                  <a16:creationId xmlns:a16="http://schemas.microsoft.com/office/drawing/2014/main" id="{7FD7BF8C-7F1F-4988-A46B-BA204FD1C1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0" name="Picture 19">
              <a:extLst>
                <a:ext uri="{FF2B5EF4-FFF2-40B4-BE49-F238E27FC236}">
                  <a16:creationId xmlns:a16="http://schemas.microsoft.com/office/drawing/2014/main" id="{3F92036C-54BD-4C93-8CAE-B4FAE9D23B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1" name="Picture 20">
              <a:extLst>
                <a:ext uri="{FF2B5EF4-FFF2-40B4-BE49-F238E27FC236}">
                  <a16:creationId xmlns:a16="http://schemas.microsoft.com/office/drawing/2014/main" id="{0FAB56F3-2479-4A92-85BB-965C3D6C1A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2" name="Picture 21">
              <a:extLst>
                <a:ext uri="{FF2B5EF4-FFF2-40B4-BE49-F238E27FC236}">
                  <a16:creationId xmlns:a16="http://schemas.microsoft.com/office/drawing/2014/main" id="{DAE25714-E744-41B0-B8B2-DE951F3634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3" name="Picture 22">
              <a:extLst>
                <a:ext uri="{FF2B5EF4-FFF2-40B4-BE49-F238E27FC236}">
                  <a16:creationId xmlns:a16="http://schemas.microsoft.com/office/drawing/2014/main" id="{C0B99EC4-6A9D-484A-89D5-7DD18E6895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4" name="Picture 23">
              <a:extLst>
                <a:ext uri="{FF2B5EF4-FFF2-40B4-BE49-F238E27FC236}">
                  <a16:creationId xmlns:a16="http://schemas.microsoft.com/office/drawing/2014/main" id="{4DE3B693-0F28-4763-9F18-93570E4A9F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55" name="Group 56">
            <a:extLst>
              <a:ext uri="{FF2B5EF4-FFF2-40B4-BE49-F238E27FC236}">
                <a16:creationId xmlns:a16="http://schemas.microsoft.com/office/drawing/2014/main" id="{186A3BFE-4C29-4DAF-8C53-D3CDBE9276E3}"/>
              </a:ext>
            </a:extLst>
          </p:cNvPr>
          <p:cNvGrpSpPr/>
          <p:nvPr/>
        </p:nvGrpSpPr>
        <p:grpSpPr>
          <a:xfrm>
            <a:off x="5069662" y="3305176"/>
            <a:ext cx="1539560" cy="171967"/>
            <a:chOff x="7746380" y="2949426"/>
            <a:chExt cx="2188691" cy="244475"/>
          </a:xfrm>
        </p:grpSpPr>
        <p:pic>
          <p:nvPicPr>
            <p:cNvPr id="256" name="Picture 14">
              <a:extLst>
                <a:ext uri="{FF2B5EF4-FFF2-40B4-BE49-F238E27FC236}">
                  <a16:creationId xmlns:a16="http://schemas.microsoft.com/office/drawing/2014/main" id="{B1517984-AE97-4AD9-BE48-BBCD76C3C0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7" name="Picture 15">
              <a:extLst>
                <a:ext uri="{FF2B5EF4-FFF2-40B4-BE49-F238E27FC236}">
                  <a16:creationId xmlns:a16="http://schemas.microsoft.com/office/drawing/2014/main" id="{CD45BA85-E57F-4A9B-B8EC-DEDC5D67E0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8" name="Picture 16">
              <a:extLst>
                <a:ext uri="{FF2B5EF4-FFF2-40B4-BE49-F238E27FC236}">
                  <a16:creationId xmlns:a16="http://schemas.microsoft.com/office/drawing/2014/main" id="{11CE7014-BE9B-4B9B-A90E-D506EBA871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9" name="Picture 17">
              <a:extLst>
                <a:ext uri="{FF2B5EF4-FFF2-40B4-BE49-F238E27FC236}">
                  <a16:creationId xmlns:a16="http://schemas.microsoft.com/office/drawing/2014/main" id="{F989309A-EEA1-467E-96E0-47A8E09D1F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0" name="Picture 18">
              <a:extLst>
                <a:ext uri="{FF2B5EF4-FFF2-40B4-BE49-F238E27FC236}">
                  <a16:creationId xmlns:a16="http://schemas.microsoft.com/office/drawing/2014/main" id="{0530B93F-2514-433D-A4C7-26026C5F15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1" name="Picture 19">
              <a:extLst>
                <a:ext uri="{FF2B5EF4-FFF2-40B4-BE49-F238E27FC236}">
                  <a16:creationId xmlns:a16="http://schemas.microsoft.com/office/drawing/2014/main" id="{EECB6557-C1EB-4001-9B8F-59F1C011D4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2" name="Picture 20">
              <a:extLst>
                <a:ext uri="{FF2B5EF4-FFF2-40B4-BE49-F238E27FC236}">
                  <a16:creationId xmlns:a16="http://schemas.microsoft.com/office/drawing/2014/main" id="{DDB8A164-CE46-4B3A-BDE4-1BDFEE334D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3" name="Picture 21">
              <a:extLst>
                <a:ext uri="{FF2B5EF4-FFF2-40B4-BE49-F238E27FC236}">
                  <a16:creationId xmlns:a16="http://schemas.microsoft.com/office/drawing/2014/main" id="{C6218E50-3DD4-4749-8DD6-8CE91DFEDC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4" name="Picture 22">
              <a:extLst>
                <a:ext uri="{FF2B5EF4-FFF2-40B4-BE49-F238E27FC236}">
                  <a16:creationId xmlns:a16="http://schemas.microsoft.com/office/drawing/2014/main" id="{9F78EDB4-7EB8-4C9C-BF80-D26003BFB5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5" name="Picture 23">
              <a:extLst>
                <a:ext uri="{FF2B5EF4-FFF2-40B4-BE49-F238E27FC236}">
                  <a16:creationId xmlns:a16="http://schemas.microsoft.com/office/drawing/2014/main" id="{8D85F71B-AD4E-49E3-8CA2-4B4884CB2B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66" name="Group 56">
            <a:extLst>
              <a:ext uri="{FF2B5EF4-FFF2-40B4-BE49-F238E27FC236}">
                <a16:creationId xmlns:a16="http://schemas.microsoft.com/office/drawing/2014/main" id="{F03ED217-7AE2-46C3-891A-9C4CECAC711B}"/>
              </a:ext>
            </a:extLst>
          </p:cNvPr>
          <p:cNvGrpSpPr/>
          <p:nvPr/>
        </p:nvGrpSpPr>
        <p:grpSpPr>
          <a:xfrm>
            <a:off x="5067664" y="3764174"/>
            <a:ext cx="1539560" cy="171967"/>
            <a:chOff x="7746380" y="2949426"/>
            <a:chExt cx="2188691" cy="244475"/>
          </a:xfrm>
        </p:grpSpPr>
        <p:pic>
          <p:nvPicPr>
            <p:cNvPr id="267" name="Picture 14">
              <a:extLst>
                <a:ext uri="{FF2B5EF4-FFF2-40B4-BE49-F238E27FC236}">
                  <a16:creationId xmlns:a16="http://schemas.microsoft.com/office/drawing/2014/main" id="{879DD601-1ED5-49AB-BE19-C913939792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8" name="Picture 15">
              <a:extLst>
                <a:ext uri="{FF2B5EF4-FFF2-40B4-BE49-F238E27FC236}">
                  <a16:creationId xmlns:a16="http://schemas.microsoft.com/office/drawing/2014/main" id="{EE8D1013-41B7-47BC-91F3-AE20F1DB8E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9" name="Picture 16">
              <a:extLst>
                <a:ext uri="{FF2B5EF4-FFF2-40B4-BE49-F238E27FC236}">
                  <a16:creationId xmlns:a16="http://schemas.microsoft.com/office/drawing/2014/main" id="{F1B71D6E-9AB8-426D-8617-251855219E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0" name="Picture 17">
              <a:extLst>
                <a:ext uri="{FF2B5EF4-FFF2-40B4-BE49-F238E27FC236}">
                  <a16:creationId xmlns:a16="http://schemas.microsoft.com/office/drawing/2014/main" id="{2D90432D-9D70-4E30-ACAB-4309848580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1" name="Picture 18">
              <a:extLst>
                <a:ext uri="{FF2B5EF4-FFF2-40B4-BE49-F238E27FC236}">
                  <a16:creationId xmlns:a16="http://schemas.microsoft.com/office/drawing/2014/main" id="{BFB8D1C8-7722-4FAF-898E-5D1E5AE5FC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2" name="Picture 19">
              <a:extLst>
                <a:ext uri="{FF2B5EF4-FFF2-40B4-BE49-F238E27FC236}">
                  <a16:creationId xmlns:a16="http://schemas.microsoft.com/office/drawing/2014/main" id="{378D685A-C1D2-4B53-BA0B-7E45D93E0D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3" name="Picture 20">
              <a:extLst>
                <a:ext uri="{FF2B5EF4-FFF2-40B4-BE49-F238E27FC236}">
                  <a16:creationId xmlns:a16="http://schemas.microsoft.com/office/drawing/2014/main" id="{E2F8E931-FE28-402C-9DA2-2AF62739DD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4" name="Picture 21">
              <a:extLst>
                <a:ext uri="{FF2B5EF4-FFF2-40B4-BE49-F238E27FC236}">
                  <a16:creationId xmlns:a16="http://schemas.microsoft.com/office/drawing/2014/main" id="{82599D41-0C1A-4955-B4F0-8457A199ED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5" name="Picture 22">
              <a:extLst>
                <a:ext uri="{FF2B5EF4-FFF2-40B4-BE49-F238E27FC236}">
                  <a16:creationId xmlns:a16="http://schemas.microsoft.com/office/drawing/2014/main" id="{C18D939B-B672-461E-B906-DAC251046D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6" name="Picture 23">
              <a:extLst>
                <a:ext uri="{FF2B5EF4-FFF2-40B4-BE49-F238E27FC236}">
                  <a16:creationId xmlns:a16="http://schemas.microsoft.com/office/drawing/2014/main" id="{20A08585-301D-458D-AA26-01AA5AAD73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77" name="Group 56">
            <a:extLst>
              <a:ext uri="{FF2B5EF4-FFF2-40B4-BE49-F238E27FC236}">
                <a16:creationId xmlns:a16="http://schemas.microsoft.com/office/drawing/2014/main" id="{658992E0-3606-4F8B-ACF0-204780BFD994}"/>
              </a:ext>
            </a:extLst>
          </p:cNvPr>
          <p:cNvGrpSpPr/>
          <p:nvPr/>
        </p:nvGrpSpPr>
        <p:grpSpPr>
          <a:xfrm>
            <a:off x="5067664" y="4205036"/>
            <a:ext cx="1539560" cy="171967"/>
            <a:chOff x="7746380" y="2949426"/>
            <a:chExt cx="2188691" cy="244475"/>
          </a:xfrm>
        </p:grpSpPr>
        <p:pic>
          <p:nvPicPr>
            <p:cNvPr id="278" name="Picture 14">
              <a:extLst>
                <a:ext uri="{FF2B5EF4-FFF2-40B4-BE49-F238E27FC236}">
                  <a16:creationId xmlns:a16="http://schemas.microsoft.com/office/drawing/2014/main" id="{1AF44E41-E5B4-4F78-BB5A-AF70F7AD1E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9" name="Picture 15">
              <a:extLst>
                <a:ext uri="{FF2B5EF4-FFF2-40B4-BE49-F238E27FC236}">
                  <a16:creationId xmlns:a16="http://schemas.microsoft.com/office/drawing/2014/main" id="{7F451E44-0403-4D0C-B335-49471E51E3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0" name="Picture 16">
              <a:extLst>
                <a:ext uri="{FF2B5EF4-FFF2-40B4-BE49-F238E27FC236}">
                  <a16:creationId xmlns:a16="http://schemas.microsoft.com/office/drawing/2014/main" id="{B4280F71-5CF4-4347-8D7A-0DEBDD33E0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1" name="Picture 17">
              <a:extLst>
                <a:ext uri="{FF2B5EF4-FFF2-40B4-BE49-F238E27FC236}">
                  <a16:creationId xmlns:a16="http://schemas.microsoft.com/office/drawing/2014/main" id="{1260BBF4-3BD3-44FD-B7B6-F91D729C86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2" name="Picture 18">
              <a:extLst>
                <a:ext uri="{FF2B5EF4-FFF2-40B4-BE49-F238E27FC236}">
                  <a16:creationId xmlns:a16="http://schemas.microsoft.com/office/drawing/2014/main" id="{C10D43B7-407F-4BD1-BB73-6888DDEF2E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3" name="Picture 19">
              <a:extLst>
                <a:ext uri="{FF2B5EF4-FFF2-40B4-BE49-F238E27FC236}">
                  <a16:creationId xmlns:a16="http://schemas.microsoft.com/office/drawing/2014/main" id="{79E39665-5568-43C8-85E3-D8A2283362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4" name="Picture 20">
              <a:extLst>
                <a:ext uri="{FF2B5EF4-FFF2-40B4-BE49-F238E27FC236}">
                  <a16:creationId xmlns:a16="http://schemas.microsoft.com/office/drawing/2014/main" id="{81E5877D-A7AE-470B-9DA5-B1CD6BC43C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5" name="Picture 21">
              <a:extLst>
                <a:ext uri="{FF2B5EF4-FFF2-40B4-BE49-F238E27FC236}">
                  <a16:creationId xmlns:a16="http://schemas.microsoft.com/office/drawing/2014/main" id="{D44731AA-D143-40C5-9C9A-EDF4588F15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6" name="Picture 22">
              <a:extLst>
                <a:ext uri="{FF2B5EF4-FFF2-40B4-BE49-F238E27FC236}">
                  <a16:creationId xmlns:a16="http://schemas.microsoft.com/office/drawing/2014/main" id="{D2697BB8-AA01-4F11-BA5D-7CF882A3F4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7" name="Picture 23">
              <a:extLst>
                <a:ext uri="{FF2B5EF4-FFF2-40B4-BE49-F238E27FC236}">
                  <a16:creationId xmlns:a16="http://schemas.microsoft.com/office/drawing/2014/main" id="{D0DFE29F-56B0-4706-BE64-1550C2BA4D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88" name="Group 56">
            <a:extLst>
              <a:ext uri="{FF2B5EF4-FFF2-40B4-BE49-F238E27FC236}">
                <a16:creationId xmlns:a16="http://schemas.microsoft.com/office/drawing/2014/main" id="{5F58E7D9-5CB7-403B-AC62-FCAFB57FEC6F}"/>
              </a:ext>
            </a:extLst>
          </p:cNvPr>
          <p:cNvGrpSpPr/>
          <p:nvPr/>
        </p:nvGrpSpPr>
        <p:grpSpPr>
          <a:xfrm>
            <a:off x="2798532" y="2864314"/>
            <a:ext cx="1539560" cy="171967"/>
            <a:chOff x="7746380" y="2949426"/>
            <a:chExt cx="2188691" cy="244475"/>
          </a:xfrm>
        </p:grpSpPr>
        <p:pic>
          <p:nvPicPr>
            <p:cNvPr id="289" name="Picture 14">
              <a:extLst>
                <a:ext uri="{FF2B5EF4-FFF2-40B4-BE49-F238E27FC236}">
                  <a16:creationId xmlns:a16="http://schemas.microsoft.com/office/drawing/2014/main" id="{0F86F307-70A7-497B-A451-8639AE5388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0" name="Picture 15">
              <a:extLst>
                <a:ext uri="{FF2B5EF4-FFF2-40B4-BE49-F238E27FC236}">
                  <a16:creationId xmlns:a16="http://schemas.microsoft.com/office/drawing/2014/main" id="{C1775A82-7AF7-4A23-AE5B-364F4846A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1" name="Picture 16">
              <a:extLst>
                <a:ext uri="{FF2B5EF4-FFF2-40B4-BE49-F238E27FC236}">
                  <a16:creationId xmlns:a16="http://schemas.microsoft.com/office/drawing/2014/main" id="{23914B7A-B6B5-40D2-B95A-4438EC1896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2" name="Picture 17">
              <a:extLst>
                <a:ext uri="{FF2B5EF4-FFF2-40B4-BE49-F238E27FC236}">
                  <a16:creationId xmlns:a16="http://schemas.microsoft.com/office/drawing/2014/main" id="{A0569220-B536-467A-B9A7-CA27E8DD79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3" name="Picture 18">
              <a:extLst>
                <a:ext uri="{FF2B5EF4-FFF2-40B4-BE49-F238E27FC236}">
                  <a16:creationId xmlns:a16="http://schemas.microsoft.com/office/drawing/2014/main" id="{1B61F96A-805C-4A21-9CBC-02123B16ED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4" name="Picture 19">
              <a:extLst>
                <a:ext uri="{FF2B5EF4-FFF2-40B4-BE49-F238E27FC236}">
                  <a16:creationId xmlns:a16="http://schemas.microsoft.com/office/drawing/2014/main" id="{BAB7BFE4-6C95-4C18-8903-D26A9CBBB1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5" name="Picture 20">
              <a:extLst>
                <a:ext uri="{FF2B5EF4-FFF2-40B4-BE49-F238E27FC236}">
                  <a16:creationId xmlns:a16="http://schemas.microsoft.com/office/drawing/2014/main" id="{87772A60-3694-4E4A-9797-83CA62C140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6" name="Picture 21">
              <a:extLst>
                <a:ext uri="{FF2B5EF4-FFF2-40B4-BE49-F238E27FC236}">
                  <a16:creationId xmlns:a16="http://schemas.microsoft.com/office/drawing/2014/main" id="{EEB29EE5-0840-4043-9292-0E5DE6CF6A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7" name="Picture 22">
              <a:extLst>
                <a:ext uri="{FF2B5EF4-FFF2-40B4-BE49-F238E27FC236}">
                  <a16:creationId xmlns:a16="http://schemas.microsoft.com/office/drawing/2014/main" id="{D75BED26-E5CD-4EA7-8E6A-5B56B4EAE6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8" name="Picture 23">
              <a:extLst>
                <a:ext uri="{FF2B5EF4-FFF2-40B4-BE49-F238E27FC236}">
                  <a16:creationId xmlns:a16="http://schemas.microsoft.com/office/drawing/2014/main" id="{18AAE0A5-E366-42EE-941D-FF42CC9B1B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9" name="Group 56">
            <a:extLst>
              <a:ext uri="{FF2B5EF4-FFF2-40B4-BE49-F238E27FC236}">
                <a16:creationId xmlns:a16="http://schemas.microsoft.com/office/drawing/2014/main" id="{8AACC3EE-66BE-4485-8378-E90E788AD82C}"/>
              </a:ext>
            </a:extLst>
          </p:cNvPr>
          <p:cNvGrpSpPr/>
          <p:nvPr/>
        </p:nvGrpSpPr>
        <p:grpSpPr>
          <a:xfrm>
            <a:off x="2798532" y="3307872"/>
            <a:ext cx="1539560" cy="171967"/>
            <a:chOff x="7746380" y="2949426"/>
            <a:chExt cx="2188691" cy="244475"/>
          </a:xfrm>
        </p:grpSpPr>
        <p:pic>
          <p:nvPicPr>
            <p:cNvPr id="300" name="Picture 14">
              <a:extLst>
                <a:ext uri="{FF2B5EF4-FFF2-40B4-BE49-F238E27FC236}">
                  <a16:creationId xmlns:a16="http://schemas.microsoft.com/office/drawing/2014/main" id="{AD8831FB-9897-470C-85AB-19D4BD1B2C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1" name="Picture 15">
              <a:extLst>
                <a:ext uri="{FF2B5EF4-FFF2-40B4-BE49-F238E27FC236}">
                  <a16:creationId xmlns:a16="http://schemas.microsoft.com/office/drawing/2014/main" id="{43E7FB21-8862-41C1-BFAE-D9475B2898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2" name="Picture 16">
              <a:extLst>
                <a:ext uri="{FF2B5EF4-FFF2-40B4-BE49-F238E27FC236}">
                  <a16:creationId xmlns:a16="http://schemas.microsoft.com/office/drawing/2014/main" id="{01A6EBE9-AD7E-48EA-BE78-8C5780C099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3" name="Picture 17">
              <a:extLst>
                <a:ext uri="{FF2B5EF4-FFF2-40B4-BE49-F238E27FC236}">
                  <a16:creationId xmlns:a16="http://schemas.microsoft.com/office/drawing/2014/main" id="{10B1846D-D8F1-4786-AF4F-B893A15684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4" name="Picture 18">
              <a:extLst>
                <a:ext uri="{FF2B5EF4-FFF2-40B4-BE49-F238E27FC236}">
                  <a16:creationId xmlns:a16="http://schemas.microsoft.com/office/drawing/2014/main" id="{87C8E7B7-DED2-421A-98C5-563DD3C534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5" name="Picture 19">
              <a:extLst>
                <a:ext uri="{FF2B5EF4-FFF2-40B4-BE49-F238E27FC236}">
                  <a16:creationId xmlns:a16="http://schemas.microsoft.com/office/drawing/2014/main" id="{7230B172-0C8A-459C-93C4-495B105E27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6" name="Picture 20">
              <a:extLst>
                <a:ext uri="{FF2B5EF4-FFF2-40B4-BE49-F238E27FC236}">
                  <a16:creationId xmlns:a16="http://schemas.microsoft.com/office/drawing/2014/main" id="{2FFA8A99-CA29-4414-91F0-ECD117D4D6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7" name="Picture 21">
              <a:extLst>
                <a:ext uri="{FF2B5EF4-FFF2-40B4-BE49-F238E27FC236}">
                  <a16:creationId xmlns:a16="http://schemas.microsoft.com/office/drawing/2014/main" id="{F99FAF9A-F22F-4118-B2D6-6D0844FDB9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8" name="Picture 22">
              <a:extLst>
                <a:ext uri="{FF2B5EF4-FFF2-40B4-BE49-F238E27FC236}">
                  <a16:creationId xmlns:a16="http://schemas.microsoft.com/office/drawing/2014/main" id="{BED47F8A-609A-4039-BC35-582E4F0D1A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9" name="Picture 23">
              <a:extLst>
                <a:ext uri="{FF2B5EF4-FFF2-40B4-BE49-F238E27FC236}">
                  <a16:creationId xmlns:a16="http://schemas.microsoft.com/office/drawing/2014/main" id="{75A0EBCB-5C00-4ABA-8DAD-424269B156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0" name="Group 56">
            <a:extLst>
              <a:ext uri="{FF2B5EF4-FFF2-40B4-BE49-F238E27FC236}">
                <a16:creationId xmlns:a16="http://schemas.microsoft.com/office/drawing/2014/main" id="{55877D4D-0D89-4D67-A485-65A5A75350AD}"/>
              </a:ext>
            </a:extLst>
          </p:cNvPr>
          <p:cNvGrpSpPr/>
          <p:nvPr/>
        </p:nvGrpSpPr>
        <p:grpSpPr>
          <a:xfrm>
            <a:off x="2798532" y="3757114"/>
            <a:ext cx="1539560" cy="171967"/>
            <a:chOff x="7746380" y="2949426"/>
            <a:chExt cx="2188691" cy="244475"/>
          </a:xfrm>
        </p:grpSpPr>
        <p:pic>
          <p:nvPicPr>
            <p:cNvPr id="311" name="Picture 14">
              <a:extLst>
                <a:ext uri="{FF2B5EF4-FFF2-40B4-BE49-F238E27FC236}">
                  <a16:creationId xmlns:a16="http://schemas.microsoft.com/office/drawing/2014/main" id="{4972CF66-08F1-4F23-A995-02764E875A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2" name="Picture 15">
              <a:extLst>
                <a:ext uri="{FF2B5EF4-FFF2-40B4-BE49-F238E27FC236}">
                  <a16:creationId xmlns:a16="http://schemas.microsoft.com/office/drawing/2014/main" id="{7446DD59-B456-4F7B-9C07-895504D230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3" name="Picture 16">
              <a:extLst>
                <a:ext uri="{FF2B5EF4-FFF2-40B4-BE49-F238E27FC236}">
                  <a16:creationId xmlns:a16="http://schemas.microsoft.com/office/drawing/2014/main" id="{0EBFF1A3-DBA1-4FC1-BE4C-F3AC5CAF68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4" name="Picture 17">
              <a:extLst>
                <a:ext uri="{FF2B5EF4-FFF2-40B4-BE49-F238E27FC236}">
                  <a16:creationId xmlns:a16="http://schemas.microsoft.com/office/drawing/2014/main" id="{A9E8B54C-A51D-4F1C-B3CF-266B13A939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5" name="Picture 18">
              <a:extLst>
                <a:ext uri="{FF2B5EF4-FFF2-40B4-BE49-F238E27FC236}">
                  <a16:creationId xmlns:a16="http://schemas.microsoft.com/office/drawing/2014/main" id="{5D73B88C-21FA-44BA-B889-FB7D67DFCC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6" name="Picture 19">
              <a:extLst>
                <a:ext uri="{FF2B5EF4-FFF2-40B4-BE49-F238E27FC236}">
                  <a16:creationId xmlns:a16="http://schemas.microsoft.com/office/drawing/2014/main" id="{C07F0095-4B9D-430D-ABE4-060FF97A36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7" name="Picture 20">
              <a:extLst>
                <a:ext uri="{FF2B5EF4-FFF2-40B4-BE49-F238E27FC236}">
                  <a16:creationId xmlns:a16="http://schemas.microsoft.com/office/drawing/2014/main" id="{EEDFA6BE-C503-4235-8161-7E5BF9E0FD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8" name="Picture 21">
              <a:extLst>
                <a:ext uri="{FF2B5EF4-FFF2-40B4-BE49-F238E27FC236}">
                  <a16:creationId xmlns:a16="http://schemas.microsoft.com/office/drawing/2014/main" id="{8EE551B8-CFBA-47F5-A29B-90296A79D5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9" name="Picture 22">
              <a:extLst>
                <a:ext uri="{FF2B5EF4-FFF2-40B4-BE49-F238E27FC236}">
                  <a16:creationId xmlns:a16="http://schemas.microsoft.com/office/drawing/2014/main" id="{CB476F13-CF64-4A90-8F2C-DAB04FD483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0" name="Picture 23">
              <a:extLst>
                <a:ext uri="{FF2B5EF4-FFF2-40B4-BE49-F238E27FC236}">
                  <a16:creationId xmlns:a16="http://schemas.microsoft.com/office/drawing/2014/main" id="{7555417F-C981-45A7-AC27-9F702002CC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21" name="Group 56">
            <a:extLst>
              <a:ext uri="{FF2B5EF4-FFF2-40B4-BE49-F238E27FC236}">
                <a16:creationId xmlns:a16="http://schemas.microsoft.com/office/drawing/2014/main" id="{1CC4E6D6-AD97-4B03-8E9F-4D2654485F58}"/>
              </a:ext>
            </a:extLst>
          </p:cNvPr>
          <p:cNvGrpSpPr/>
          <p:nvPr/>
        </p:nvGrpSpPr>
        <p:grpSpPr>
          <a:xfrm>
            <a:off x="2795306" y="4213408"/>
            <a:ext cx="1539560" cy="171967"/>
            <a:chOff x="7746380" y="2949426"/>
            <a:chExt cx="2188691" cy="244475"/>
          </a:xfrm>
        </p:grpSpPr>
        <p:pic>
          <p:nvPicPr>
            <p:cNvPr id="322" name="Picture 14">
              <a:extLst>
                <a:ext uri="{FF2B5EF4-FFF2-40B4-BE49-F238E27FC236}">
                  <a16:creationId xmlns:a16="http://schemas.microsoft.com/office/drawing/2014/main" id="{52209FD3-68EA-4CA5-AAE1-FF3091D1E3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3" name="Picture 15">
              <a:extLst>
                <a:ext uri="{FF2B5EF4-FFF2-40B4-BE49-F238E27FC236}">
                  <a16:creationId xmlns:a16="http://schemas.microsoft.com/office/drawing/2014/main" id="{47B8F8CA-37A6-4F54-8875-DC08B56A99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4" name="Picture 16">
              <a:extLst>
                <a:ext uri="{FF2B5EF4-FFF2-40B4-BE49-F238E27FC236}">
                  <a16:creationId xmlns:a16="http://schemas.microsoft.com/office/drawing/2014/main" id="{CA701301-330E-4351-90DA-D2B3B063D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5" name="Picture 17">
              <a:extLst>
                <a:ext uri="{FF2B5EF4-FFF2-40B4-BE49-F238E27FC236}">
                  <a16:creationId xmlns:a16="http://schemas.microsoft.com/office/drawing/2014/main" id="{67B81916-0C6B-40DB-9DCB-FB6576A0BA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6" name="Picture 18">
              <a:extLst>
                <a:ext uri="{FF2B5EF4-FFF2-40B4-BE49-F238E27FC236}">
                  <a16:creationId xmlns:a16="http://schemas.microsoft.com/office/drawing/2014/main" id="{3BBAC319-99FE-4289-A57F-46C50F27C9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7" name="Picture 19">
              <a:extLst>
                <a:ext uri="{FF2B5EF4-FFF2-40B4-BE49-F238E27FC236}">
                  <a16:creationId xmlns:a16="http://schemas.microsoft.com/office/drawing/2014/main" id="{C6DE27B8-70A8-4328-8A75-00CB9F89B0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8" name="Picture 20">
              <a:extLst>
                <a:ext uri="{FF2B5EF4-FFF2-40B4-BE49-F238E27FC236}">
                  <a16:creationId xmlns:a16="http://schemas.microsoft.com/office/drawing/2014/main" id="{E56B8B04-7210-4312-8178-CB2A2F3091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9" name="Picture 21">
              <a:extLst>
                <a:ext uri="{FF2B5EF4-FFF2-40B4-BE49-F238E27FC236}">
                  <a16:creationId xmlns:a16="http://schemas.microsoft.com/office/drawing/2014/main" id="{0063899A-8F7E-45C5-9931-371BF4DE00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0" name="Picture 22">
              <a:extLst>
                <a:ext uri="{FF2B5EF4-FFF2-40B4-BE49-F238E27FC236}">
                  <a16:creationId xmlns:a16="http://schemas.microsoft.com/office/drawing/2014/main" id="{1C1DFE9B-2216-4912-B0ED-9975C85597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1" name="Picture 23">
              <a:extLst>
                <a:ext uri="{FF2B5EF4-FFF2-40B4-BE49-F238E27FC236}">
                  <a16:creationId xmlns:a16="http://schemas.microsoft.com/office/drawing/2014/main" id="{606FFCFF-E4AE-4F85-824A-F460A5DE52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8DCAE47E-651C-416E-85B2-73DE32F6388F}"/>
              </a:ext>
            </a:extLst>
          </p:cNvPr>
          <p:cNvGrpSpPr/>
          <p:nvPr/>
        </p:nvGrpSpPr>
        <p:grpSpPr>
          <a:xfrm>
            <a:off x="2794687" y="2864314"/>
            <a:ext cx="1539560" cy="1515856"/>
            <a:chOff x="4975891" y="1527626"/>
            <a:chExt cx="1539560" cy="1515856"/>
          </a:xfrm>
        </p:grpSpPr>
        <p:grpSp>
          <p:nvGrpSpPr>
            <p:cNvPr id="333" name="Group 56">
              <a:extLst>
                <a:ext uri="{FF2B5EF4-FFF2-40B4-BE49-F238E27FC236}">
                  <a16:creationId xmlns:a16="http://schemas.microsoft.com/office/drawing/2014/main" id="{1BBCC725-FA43-4B64-8904-A190E7F2BCCF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33" name="Picture 14">
                <a:extLst>
                  <a:ext uri="{FF2B5EF4-FFF2-40B4-BE49-F238E27FC236}">
                    <a16:creationId xmlns:a16="http://schemas.microsoft.com/office/drawing/2014/main" id="{923D23C7-8CF4-4625-8772-5864679767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15">
                <a:extLst>
                  <a:ext uri="{FF2B5EF4-FFF2-40B4-BE49-F238E27FC236}">
                    <a16:creationId xmlns:a16="http://schemas.microsoft.com/office/drawing/2014/main" id="{CFC7E105-738E-4620-9BE2-DC70185A90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6">
                <a:extLst>
                  <a:ext uri="{FF2B5EF4-FFF2-40B4-BE49-F238E27FC236}">
                    <a16:creationId xmlns:a16="http://schemas.microsoft.com/office/drawing/2014/main" id="{CA98087B-5FD8-4A90-876C-068984D897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7">
                <a:extLst>
                  <a:ext uri="{FF2B5EF4-FFF2-40B4-BE49-F238E27FC236}">
                    <a16:creationId xmlns:a16="http://schemas.microsoft.com/office/drawing/2014/main" id="{D78293EE-E22A-47CC-A27A-25FEF4847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8">
                <a:extLst>
                  <a:ext uri="{FF2B5EF4-FFF2-40B4-BE49-F238E27FC236}">
                    <a16:creationId xmlns:a16="http://schemas.microsoft.com/office/drawing/2014/main" id="{6F178A2E-5B9B-4A40-B8A9-FEC104E100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19">
                <a:extLst>
                  <a:ext uri="{FF2B5EF4-FFF2-40B4-BE49-F238E27FC236}">
                    <a16:creationId xmlns:a16="http://schemas.microsoft.com/office/drawing/2014/main" id="{90C809A2-3323-4C95-AF86-82FD89C28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20">
                <a:extLst>
                  <a:ext uri="{FF2B5EF4-FFF2-40B4-BE49-F238E27FC236}">
                    <a16:creationId xmlns:a16="http://schemas.microsoft.com/office/drawing/2014/main" id="{42029AF6-0CDA-4239-A197-61E285193F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21">
                <a:extLst>
                  <a:ext uri="{FF2B5EF4-FFF2-40B4-BE49-F238E27FC236}">
                    <a16:creationId xmlns:a16="http://schemas.microsoft.com/office/drawing/2014/main" id="{BF262DA5-B9B2-4AE0-B5A8-9A7171D749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22">
                <a:extLst>
                  <a:ext uri="{FF2B5EF4-FFF2-40B4-BE49-F238E27FC236}">
                    <a16:creationId xmlns:a16="http://schemas.microsoft.com/office/drawing/2014/main" id="{D4945C10-8022-41F1-A279-5C20248186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23">
                <a:extLst>
                  <a:ext uri="{FF2B5EF4-FFF2-40B4-BE49-F238E27FC236}">
                    <a16:creationId xmlns:a16="http://schemas.microsoft.com/office/drawing/2014/main" id="{A36D16CA-0D0B-4FB3-8DAC-98C40517F8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4" name="Group 56">
              <a:extLst>
                <a:ext uri="{FF2B5EF4-FFF2-40B4-BE49-F238E27FC236}">
                  <a16:creationId xmlns:a16="http://schemas.microsoft.com/office/drawing/2014/main" id="{D6F53F14-FC3A-4845-B60B-30C000A0227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23" name="Picture 14">
                <a:extLst>
                  <a:ext uri="{FF2B5EF4-FFF2-40B4-BE49-F238E27FC236}">
                    <a16:creationId xmlns:a16="http://schemas.microsoft.com/office/drawing/2014/main" id="{8CC5730B-4BCC-4CBC-8F8E-37659E58FF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5">
                <a:extLst>
                  <a:ext uri="{FF2B5EF4-FFF2-40B4-BE49-F238E27FC236}">
                    <a16:creationId xmlns:a16="http://schemas.microsoft.com/office/drawing/2014/main" id="{78BA2E2E-BD8F-4E06-ADDB-C2440C0180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6">
                <a:extLst>
                  <a:ext uri="{FF2B5EF4-FFF2-40B4-BE49-F238E27FC236}">
                    <a16:creationId xmlns:a16="http://schemas.microsoft.com/office/drawing/2014/main" id="{44B63592-FD21-4286-BEB9-0BDEB29F31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7">
                <a:extLst>
                  <a:ext uri="{FF2B5EF4-FFF2-40B4-BE49-F238E27FC236}">
                    <a16:creationId xmlns:a16="http://schemas.microsoft.com/office/drawing/2014/main" id="{EEBDCEC0-1CAC-4C1A-B0C7-C316936A3E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8">
                <a:extLst>
                  <a:ext uri="{FF2B5EF4-FFF2-40B4-BE49-F238E27FC236}">
                    <a16:creationId xmlns:a16="http://schemas.microsoft.com/office/drawing/2014/main" id="{39085313-D7AD-4EE1-B191-FDFDC07CE6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19">
                <a:extLst>
                  <a:ext uri="{FF2B5EF4-FFF2-40B4-BE49-F238E27FC236}">
                    <a16:creationId xmlns:a16="http://schemas.microsoft.com/office/drawing/2014/main" id="{0BC84F45-B4DF-4CBD-A0D9-654EB014A1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0">
                <a:extLst>
                  <a:ext uri="{FF2B5EF4-FFF2-40B4-BE49-F238E27FC236}">
                    <a16:creationId xmlns:a16="http://schemas.microsoft.com/office/drawing/2014/main" id="{20736ECE-90CA-47B4-A6CC-55161BFF45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1">
                <a:extLst>
                  <a:ext uri="{FF2B5EF4-FFF2-40B4-BE49-F238E27FC236}">
                    <a16:creationId xmlns:a16="http://schemas.microsoft.com/office/drawing/2014/main" id="{C86B2BED-E838-4043-BBB8-29EC4B8BBD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22">
                <a:extLst>
                  <a:ext uri="{FF2B5EF4-FFF2-40B4-BE49-F238E27FC236}">
                    <a16:creationId xmlns:a16="http://schemas.microsoft.com/office/drawing/2014/main" id="{3EA022E5-57E4-49EF-99BE-AA89C96F79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23">
                <a:extLst>
                  <a:ext uri="{FF2B5EF4-FFF2-40B4-BE49-F238E27FC236}">
                    <a16:creationId xmlns:a16="http://schemas.microsoft.com/office/drawing/2014/main" id="{6770BF3C-CD70-47B8-85BA-E946048922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5" name="Group 56">
              <a:extLst>
                <a:ext uri="{FF2B5EF4-FFF2-40B4-BE49-F238E27FC236}">
                  <a16:creationId xmlns:a16="http://schemas.microsoft.com/office/drawing/2014/main" id="{FBB7FFEB-9A45-468A-AD95-513C4F1988E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13" name="Picture 14">
                <a:extLst>
                  <a:ext uri="{FF2B5EF4-FFF2-40B4-BE49-F238E27FC236}">
                    <a16:creationId xmlns:a16="http://schemas.microsoft.com/office/drawing/2014/main" id="{F5D3C6E7-E4A1-4135-B65B-C4987D74BC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5">
                <a:extLst>
                  <a:ext uri="{FF2B5EF4-FFF2-40B4-BE49-F238E27FC236}">
                    <a16:creationId xmlns:a16="http://schemas.microsoft.com/office/drawing/2014/main" id="{D4146705-EC8A-4460-A2DC-48C51021D0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6">
                <a:extLst>
                  <a:ext uri="{FF2B5EF4-FFF2-40B4-BE49-F238E27FC236}">
                    <a16:creationId xmlns:a16="http://schemas.microsoft.com/office/drawing/2014/main" id="{6546DBFE-C0D4-4B59-9A02-55838060CD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7">
                <a:extLst>
                  <a:ext uri="{FF2B5EF4-FFF2-40B4-BE49-F238E27FC236}">
                    <a16:creationId xmlns:a16="http://schemas.microsoft.com/office/drawing/2014/main" id="{3FAE0938-460D-49F3-A16D-6294B64FE0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8">
                <a:extLst>
                  <a:ext uri="{FF2B5EF4-FFF2-40B4-BE49-F238E27FC236}">
                    <a16:creationId xmlns:a16="http://schemas.microsoft.com/office/drawing/2014/main" id="{8AD608C4-62D8-464C-A082-B3D1A388F1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19">
                <a:extLst>
                  <a:ext uri="{FF2B5EF4-FFF2-40B4-BE49-F238E27FC236}">
                    <a16:creationId xmlns:a16="http://schemas.microsoft.com/office/drawing/2014/main" id="{B2BF7B15-D4BA-4E3C-B078-06107FF057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0">
                <a:extLst>
                  <a:ext uri="{FF2B5EF4-FFF2-40B4-BE49-F238E27FC236}">
                    <a16:creationId xmlns:a16="http://schemas.microsoft.com/office/drawing/2014/main" id="{5E951967-A719-48EC-B26B-561C2E9FDA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1">
                <a:extLst>
                  <a:ext uri="{FF2B5EF4-FFF2-40B4-BE49-F238E27FC236}">
                    <a16:creationId xmlns:a16="http://schemas.microsoft.com/office/drawing/2014/main" id="{ACB2D6D1-6A33-4F28-835F-F1C5180D10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2">
                <a:extLst>
                  <a:ext uri="{FF2B5EF4-FFF2-40B4-BE49-F238E27FC236}">
                    <a16:creationId xmlns:a16="http://schemas.microsoft.com/office/drawing/2014/main" id="{555A4A8E-3D0A-43ED-9853-E457261123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23">
                <a:extLst>
                  <a:ext uri="{FF2B5EF4-FFF2-40B4-BE49-F238E27FC236}">
                    <a16:creationId xmlns:a16="http://schemas.microsoft.com/office/drawing/2014/main" id="{ECECDF7B-6BB3-4E05-98E7-38CD379D93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6" name="Group 56">
              <a:extLst>
                <a:ext uri="{FF2B5EF4-FFF2-40B4-BE49-F238E27FC236}">
                  <a16:creationId xmlns:a16="http://schemas.microsoft.com/office/drawing/2014/main" id="{FE893BCD-4BD9-4FDF-A777-41C87272D26A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03" name="Picture 14">
                <a:extLst>
                  <a:ext uri="{FF2B5EF4-FFF2-40B4-BE49-F238E27FC236}">
                    <a16:creationId xmlns:a16="http://schemas.microsoft.com/office/drawing/2014/main" id="{6ABADCFC-7918-4399-9B87-638F8CC2F5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5">
                <a:extLst>
                  <a:ext uri="{FF2B5EF4-FFF2-40B4-BE49-F238E27FC236}">
                    <a16:creationId xmlns:a16="http://schemas.microsoft.com/office/drawing/2014/main" id="{272E623B-9DB1-4775-9C39-B646F685EF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6">
                <a:extLst>
                  <a:ext uri="{FF2B5EF4-FFF2-40B4-BE49-F238E27FC236}">
                    <a16:creationId xmlns:a16="http://schemas.microsoft.com/office/drawing/2014/main" id="{18B7B7C6-AB09-4388-9806-D285737AF2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7">
                <a:extLst>
                  <a:ext uri="{FF2B5EF4-FFF2-40B4-BE49-F238E27FC236}">
                    <a16:creationId xmlns:a16="http://schemas.microsoft.com/office/drawing/2014/main" id="{65E03CC0-4EC9-4A45-A956-21326D9769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8">
                <a:extLst>
                  <a:ext uri="{FF2B5EF4-FFF2-40B4-BE49-F238E27FC236}">
                    <a16:creationId xmlns:a16="http://schemas.microsoft.com/office/drawing/2014/main" id="{9CEABC0A-6A69-4FFB-AD1E-9B97341848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19">
                <a:extLst>
                  <a:ext uri="{FF2B5EF4-FFF2-40B4-BE49-F238E27FC236}">
                    <a16:creationId xmlns:a16="http://schemas.microsoft.com/office/drawing/2014/main" id="{18BFFB40-93BA-4C6E-B2E5-0145293D87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0">
                <a:extLst>
                  <a:ext uri="{FF2B5EF4-FFF2-40B4-BE49-F238E27FC236}">
                    <a16:creationId xmlns:a16="http://schemas.microsoft.com/office/drawing/2014/main" id="{3785C33A-94E7-470D-BAE3-F080E2184A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1">
                <a:extLst>
                  <a:ext uri="{FF2B5EF4-FFF2-40B4-BE49-F238E27FC236}">
                    <a16:creationId xmlns:a16="http://schemas.microsoft.com/office/drawing/2014/main" id="{EE8BBA5A-F50D-4B69-B19A-182A2E27F0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2">
                <a:extLst>
                  <a:ext uri="{FF2B5EF4-FFF2-40B4-BE49-F238E27FC236}">
                    <a16:creationId xmlns:a16="http://schemas.microsoft.com/office/drawing/2014/main" id="{52F69C48-2D0E-45A5-979E-972302DED3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23">
                <a:extLst>
                  <a:ext uri="{FF2B5EF4-FFF2-40B4-BE49-F238E27FC236}">
                    <a16:creationId xmlns:a16="http://schemas.microsoft.com/office/drawing/2014/main" id="{80B4AD27-7717-498F-A133-6504C47402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7" name="Group 56">
              <a:extLst>
                <a:ext uri="{FF2B5EF4-FFF2-40B4-BE49-F238E27FC236}">
                  <a16:creationId xmlns:a16="http://schemas.microsoft.com/office/drawing/2014/main" id="{02CAD5C2-C985-4256-A21E-74C642FFC495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93" name="Picture 14">
                <a:extLst>
                  <a:ext uri="{FF2B5EF4-FFF2-40B4-BE49-F238E27FC236}">
                    <a16:creationId xmlns:a16="http://schemas.microsoft.com/office/drawing/2014/main" id="{F7DF8E1D-9417-462F-B706-627EBEBF76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5">
                <a:extLst>
                  <a:ext uri="{FF2B5EF4-FFF2-40B4-BE49-F238E27FC236}">
                    <a16:creationId xmlns:a16="http://schemas.microsoft.com/office/drawing/2014/main" id="{150062D6-69BE-4DD9-89C7-37E9F36413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6">
                <a:extLst>
                  <a:ext uri="{FF2B5EF4-FFF2-40B4-BE49-F238E27FC236}">
                    <a16:creationId xmlns:a16="http://schemas.microsoft.com/office/drawing/2014/main" id="{4C39CB4F-9786-4C32-8DDC-2FA9528369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7">
                <a:extLst>
                  <a:ext uri="{FF2B5EF4-FFF2-40B4-BE49-F238E27FC236}">
                    <a16:creationId xmlns:a16="http://schemas.microsoft.com/office/drawing/2014/main" id="{4615F970-1F75-4BC2-BFDE-CDAE5E1107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8">
                <a:extLst>
                  <a:ext uri="{FF2B5EF4-FFF2-40B4-BE49-F238E27FC236}">
                    <a16:creationId xmlns:a16="http://schemas.microsoft.com/office/drawing/2014/main" id="{85862918-1EF9-4C4B-BCD8-FFC8FF5A08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19">
                <a:extLst>
                  <a:ext uri="{FF2B5EF4-FFF2-40B4-BE49-F238E27FC236}">
                    <a16:creationId xmlns:a16="http://schemas.microsoft.com/office/drawing/2014/main" id="{1C1C76F3-58C2-4242-96FA-E9A88B0CE8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0">
                <a:extLst>
                  <a:ext uri="{FF2B5EF4-FFF2-40B4-BE49-F238E27FC236}">
                    <a16:creationId xmlns:a16="http://schemas.microsoft.com/office/drawing/2014/main" id="{A35AA2B4-CB15-47D4-A650-083A660FB2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1">
                <a:extLst>
                  <a:ext uri="{FF2B5EF4-FFF2-40B4-BE49-F238E27FC236}">
                    <a16:creationId xmlns:a16="http://schemas.microsoft.com/office/drawing/2014/main" id="{9FB88A48-60A7-4FE2-BC24-7796EED0F0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2">
                <a:extLst>
                  <a:ext uri="{FF2B5EF4-FFF2-40B4-BE49-F238E27FC236}">
                    <a16:creationId xmlns:a16="http://schemas.microsoft.com/office/drawing/2014/main" id="{162EA119-6D92-4301-9F9B-423D04E38E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23">
                <a:extLst>
                  <a:ext uri="{FF2B5EF4-FFF2-40B4-BE49-F238E27FC236}">
                    <a16:creationId xmlns:a16="http://schemas.microsoft.com/office/drawing/2014/main" id="{973012B4-F2EE-4ABA-AECF-89A02CAD57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8" name="Group 56">
              <a:extLst>
                <a:ext uri="{FF2B5EF4-FFF2-40B4-BE49-F238E27FC236}">
                  <a16:creationId xmlns:a16="http://schemas.microsoft.com/office/drawing/2014/main" id="{3ADF2BD5-054B-49FE-991A-2A8ADE1A72C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83" name="Picture 14">
                <a:extLst>
                  <a:ext uri="{FF2B5EF4-FFF2-40B4-BE49-F238E27FC236}">
                    <a16:creationId xmlns:a16="http://schemas.microsoft.com/office/drawing/2014/main" id="{9B574D0E-318A-48E0-8C21-E5826D2490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5">
                <a:extLst>
                  <a:ext uri="{FF2B5EF4-FFF2-40B4-BE49-F238E27FC236}">
                    <a16:creationId xmlns:a16="http://schemas.microsoft.com/office/drawing/2014/main" id="{C58C344D-BB6C-4F3C-9DF6-97B131A82D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6">
                <a:extLst>
                  <a:ext uri="{FF2B5EF4-FFF2-40B4-BE49-F238E27FC236}">
                    <a16:creationId xmlns:a16="http://schemas.microsoft.com/office/drawing/2014/main" id="{DB85AC68-9B9C-4E82-8DDD-A226E15052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7">
                <a:extLst>
                  <a:ext uri="{FF2B5EF4-FFF2-40B4-BE49-F238E27FC236}">
                    <a16:creationId xmlns:a16="http://schemas.microsoft.com/office/drawing/2014/main" id="{8CA4529A-E593-4D33-92AA-36BDC921A4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8">
                <a:extLst>
                  <a:ext uri="{FF2B5EF4-FFF2-40B4-BE49-F238E27FC236}">
                    <a16:creationId xmlns:a16="http://schemas.microsoft.com/office/drawing/2014/main" id="{B6F67D49-3411-4D08-ACDB-BECAC16BFB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19">
                <a:extLst>
                  <a:ext uri="{FF2B5EF4-FFF2-40B4-BE49-F238E27FC236}">
                    <a16:creationId xmlns:a16="http://schemas.microsoft.com/office/drawing/2014/main" id="{C76226AC-13C4-456F-A8C7-C0C199D3B8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0">
                <a:extLst>
                  <a:ext uri="{FF2B5EF4-FFF2-40B4-BE49-F238E27FC236}">
                    <a16:creationId xmlns:a16="http://schemas.microsoft.com/office/drawing/2014/main" id="{77FBE4B9-719D-46FF-9046-20C446715A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1">
                <a:extLst>
                  <a:ext uri="{FF2B5EF4-FFF2-40B4-BE49-F238E27FC236}">
                    <a16:creationId xmlns:a16="http://schemas.microsoft.com/office/drawing/2014/main" id="{711CD7D9-3B20-4C03-B4EA-64EF1ED071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2">
                <a:extLst>
                  <a:ext uri="{FF2B5EF4-FFF2-40B4-BE49-F238E27FC236}">
                    <a16:creationId xmlns:a16="http://schemas.microsoft.com/office/drawing/2014/main" id="{AF54EC5F-78CA-45EF-B005-F5BCA6DFC4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23">
                <a:extLst>
                  <a:ext uri="{FF2B5EF4-FFF2-40B4-BE49-F238E27FC236}">
                    <a16:creationId xmlns:a16="http://schemas.microsoft.com/office/drawing/2014/main" id="{B078E931-7A91-424C-BF4B-22DCB44748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9" name="Group 56">
              <a:extLst>
                <a:ext uri="{FF2B5EF4-FFF2-40B4-BE49-F238E27FC236}">
                  <a16:creationId xmlns:a16="http://schemas.microsoft.com/office/drawing/2014/main" id="{CD031642-8B2C-4AC6-B2E4-5A8DAD8D5F2A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73" name="Picture 14">
                <a:extLst>
                  <a:ext uri="{FF2B5EF4-FFF2-40B4-BE49-F238E27FC236}">
                    <a16:creationId xmlns:a16="http://schemas.microsoft.com/office/drawing/2014/main" id="{F49A6AE0-C78E-4149-A11A-0705150D7B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5">
                <a:extLst>
                  <a:ext uri="{FF2B5EF4-FFF2-40B4-BE49-F238E27FC236}">
                    <a16:creationId xmlns:a16="http://schemas.microsoft.com/office/drawing/2014/main" id="{D869A511-FCC5-46DE-95B7-D8AD33E805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6">
                <a:extLst>
                  <a:ext uri="{FF2B5EF4-FFF2-40B4-BE49-F238E27FC236}">
                    <a16:creationId xmlns:a16="http://schemas.microsoft.com/office/drawing/2014/main" id="{E8A365FF-3E97-47CB-9B7C-E559A52CED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7">
                <a:extLst>
                  <a:ext uri="{FF2B5EF4-FFF2-40B4-BE49-F238E27FC236}">
                    <a16:creationId xmlns:a16="http://schemas.microsoft.com/office/drawing/2014/main" id="{0A033EBD-6EE9-4477-9A4A-8ADBB104F2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8">
                <a:extLst>
                  <a:ext uri="{FF2B5EF4-FFF2-40B4-BE49-F238E27FC236}">
                    <a16:creationId xmlns:a16="http://schemas.microsoft.com/office/drawing/2014/main" id="{EFAF47D4-78EB-4CE2-BB4F-39C3EC6263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19">
                <a:extLst>
                  <a:ext uri="{FF2B5EF4-FFF2-40B4-BE49-F238E27FC236}">
                    <a16:creationId xmlns:a16="http://schemas.microsoft.com/office/drawing/2014/main" id="{CF74955F-704B-4787-B739-4D21FD56B4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0">
                <a:extLst>
                  <a:ext uri="{FF2B5EF4-FFF2-40B4-BE49-F238E27FC236}">
                    <a16:creationId xmlns:a16="http://schemas.microsoft.com/office/drawing/2014/main" id="{C16443E6-9CB2-4C02-9764-DD0E524E06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1">
                <a:extLst>
                  <a:ext uri="{FF2B5EF4-FFF2-40B4-BE49-F238E27FC236}">
                    <a16:creationId xmlns:a16="http://schemas.microsoft.com/office/drawing/2014/main" id="{4BB4988F-43C9-44BC-9B3F-57B6760E7B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2">
                <a:extLst>
                  <a:ext uri="{FF2B5EF4-FFF2-40B4-BE49-F238E27FC236}">
                    <a16:creationId xmlns:a16="http://schemas.microsoft.com/office/drawing/2014/main" id="{78907558-5FF2-4C31-928B-DD9818E5BE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23">
                <a:extLst>
                  <a:ext uri="{FF2B5EF4-FFF2-40B4-BE49-F238E27FC236}">
                    <a16:creationId xmlns:a16="http://schemas.microsoft.com/office/drawing/2014/main" id="{E37D1711-2252-476F-BE00-C6616941B0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0" name="Group 56">
              <a:extLst>
                <a:ext uri="{FF2B5EF4-FFF2-40B4-BE49-F238E27FC236}">
                  <a16:creationId xmlns:a16="http://schemas.microsoft.com/office/drawing/2014/main" id="{D06FDC60-0FAD-4F17-A7B2-AB5DC9D21501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63" name="Picture 14">
                <a:extLst>
                  <a:ext uri="{FF2B5EF4-FFF2-40B4-BE49-F238E27FC236}">
                    <a16:creationId xmlns:a16="http://schemas.microsoft.com/office/drawing/2014/main" id="{5DF59743-A933-4D9D-913C-73EF369ECC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5">
                <a:extLst>
                  <a:ext uri="{FF2B5EF4-FFF2-40B4-BE49-F238E27FC236}">
                    <a16:creationId xmlns:a16="http://schemas.microsoft.com/office/drawing/2014/main" id="{48C27673-130A-4F02-813F-BEDEDAA0F8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6">
                <a:extLst>
                  <a:ext uri="{FF2B5EF4-FFF2-40B4-BE49-F238E27FC236}">
                    <a16:creationId xmlns:a16="http://schemas.microsoft.com/office/drawing/2014/main" id="{7E2DFDCA-A222-457B-A781-8F51C688D2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7">
                <a:extLst>
                  <a:ext uri="{FF2B5EF4-FFF2-40B4-BE49-F238E27FC236}">
                    <a16:creationId xmlns:a16="http://schemas.microsoft.com/office/drawing/2014/main" id="{562D4C41-2C49-4872-8D98-0D09FED186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8">
                <a:extLst>
                  <a:ext uri="{FF2B5EF4-FFF2-40B4-BE49-F238E27FC236}">
                    <a16:creationId xmlns:a16="http://schemas.microsoft.com/office/drawing/2014/main" id="{069F35CD-595C-405C-A9F7-8F9373CB3E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19">
                <a:extLst>
                  <a:ext uri="{FF2B5EF4-FFF2-40B4-BE49-F238E27FC236}">
                    <a16:creationId xmlns:a16="http://schemas.microsoft.com/office/drawing/2014/main" id="{8541E119-05F1-418D-8ACB-DFCC621938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0">
                <a:extLst>
                  <a:ext uri="{FF2B5EF4-FFF2-40B4-BE49-F238E27FC236}">
                    <a16:creationId xmlns:a16="http://schemas.microsoft.com/office/drawing/2014/main" id="{492C98DF-D0E6-46FB-AB57-614F66291B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1">
                <a:extLst>
                  <a:ext uri="{FF2B5EF4-FFF2-40B4-BE49-F238E27FC236}">
                    <a16:creationId xmlns:a16="http://schemas.microsoft.com/office/drawing/2014/main" id="{A835905A-F742-4C53-B010-C871C53ED8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2">
                <a:extLst>
                  <a:ext uri="{FF2B5EF4-FFF2-40B4-BE49-F238E27FC236}">
                    <a16:creationId xmlns:a16="http://schemas.microsoft.com/office/drawing/2014/main" id="{15DBBBBD-39EC-4E0D-980A-B63A139BB8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23">
                <a:extLst>
                  <a:ext uri="{FF2B5EF4-FFF2-40B4-BE49-F238E27FC236}">
                    <a16:creationId xmlns:a16="http://schemas.microsoft.com/office/drawing/2014/main" id="{824924F5-C351-43E4-8ECC-E3660BE760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1" name="Group 56">
              <a:extLst>
                <a:ext uri="{FF2B5EF4-FFF2-40B4-BE49-F238E27FC236}">
                  <a16:creationId xmlns:a16="http://schemas.microsoft.com/office/drawing/2014/main" id="{303D6479-BF90-421C-9AE4-A53B4E872B18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53" name="Picture 14">
                <a:extLst>
                  <a:ext uri="{FF2B5EF4-FFF2-40B4-BE49-F238E27FC236}">
                    <a16:creationId xmlns:a16="http://schemas.microsoft.com/office/drawing/2014/main" id="{D447C051-75AC-436B-9519-C165EAA557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5">
                <a:extLst>
                  <a:ext uri="{FF2B5EF4-FFF2-40B4-BE49-F238E27FC236}">
                    <a16:creationId xmlns:a16="http://schemas.microsoft.com/office/drawing/2014/main" id="{25B70E11-44B6-4801-B7CE-6678545EAA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6">
                <a:extLst>
                  <a:ext uri="{FF2B5EF4-FFF2-40B4-BE49-F238E27FC236}">
                    <a16:creationId xmlns:a16="http://schemas.microsoft.com/office/drawing/2014/main" id="{34BE70E9-E049-4378-B1BF-907624D17E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7">
                <a:extLst>
                  <a:ext uri="{FF2B5EF4-FFF2-40B4-BE49-F238E27FC236}">
                    <a16:creationId xmlns:a16="http://schemas.microsoft.com/office/drawing/2014/main" id="{305D994E-51CA-430D-A053-41595BD61C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8">
                <a:extLst>
                  <a:ext uri="{FF2B5EF4-FFF2-40B4-BE49-F238E27FC236}">
                    <a16:creationId xmlns:a16="http://schemas.microsoft.com/office/drawing/2014/main" id="{B7BC12C0-6310-48D3-99B9-5ABCD315B2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9">
                <a:extLst>
                  <a:ext uri="{FF2B5EF4-FFF2-40B4-BE49-F238E27FC236}">
                    <a16:creationId xmlns:a16="http://schemas.microsoft.com/office/drawing/2014/main" id="{798BA1A5-CC01-40A0-9108-8072009F7C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0">
                <a:extLst>
                  <a:ext uri="{FF2B5EF4-FFF2-40B4-BE49-F238E27FC236}">
                    <a16:creationId xmlns:a16="http://schemas.microsoft.com/office/drawing/2014/main" id="{46162A8C-3948-439D-BF4A-AF2138414F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1">
                <a:extLst>
                  <a:ext uri="{FF2B5EF4-FFF2-40B4-BE49-F238E27FC236}">
                    <a16:creationId xmlns:a16="http://schemas.microsoft.com/office/drawing/2014/main" id="{983F0E81-1332-4F23-979F-5D28504375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2">
                <a:extLst>
                  <a:ext uri="{FF2B5EF4-FFF2-40B4-BE49-F238E27FC236}">
                    <a16:creationId xmlns:a16="http://schemas.microsoft.com/office/drawing/2014/main" id="{70374A2D-2179-4354-A6D5-18C960AB22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23">
                <a:extLst>
                  <a:ext uri="{FF2B5EF4-FFF2-40B4-BE49-F238E27FC236}">
                    <a16:creationId xmlns:a16="http://schemas.microsoft.com/office/drawing/2014/main" id="{523E78DE-F0BC-4F90-9E94-A68AAD4C46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2" name="Group 56">
              <a:extLst>
                <a:ext uri="{FF2B5EF4-FFF2-40B4-BE49-F238E27FC236}">
                  <a16:creationId xmlns:a16="http://schemas.microsoft.com/office/drawing/2014/main" id="{540308C3-9834-40BF-9BE3-418E6AD6AD71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43" name="Picture 14">
                <a:extLst>
                  <a:ext uri="{FF2B5EF4-FFF2-40B4-BE49-F238E27FC236}">
                    <a16:creationId xmlns:a16="http://schemas.microsoft.com/office/drawing/2014/main" id="{F41C349D-4C18-45F3-B30A-4E3C69E66D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5">
                <a:extLst>
                  <a:ext uri="{FF2B5EF4-FFF2-40B4-BE49-F238E27FC236}">
                    <a16:creationId xmlns:a16="http://schemas.microsoft.com/office/drawing/2014/main" id="{FE2D9D0C-C72A-4E8B-AFCA-F43BEDFEA3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6">
                <a:extLst>
                  <a:ext uri="{FF2B5EF4-FFF2-40B4-BE49-F238E27FC236}">
                    <a16:creationId xmlns:a16="http://schemas.microsoft.com/office/drawing/2014/main" id="{4611BF2A-3693-4BF5-8CFA-6E5782D84F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7">
                <a:extLst>
                  <a:ext uri="{FF2B5EF4-FFF2-40B4-BE49-F238E27FC236}">
                    <a16:creationId xmlns:a16="http://schemas.microsoft.com/office/drawing/2014/main" id="{473AB85B-5397-4B18-9877-FCFF7E5441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8">
                <a:extLst>
                  <a:ext uri="{FF2B5EF4-FFF2-40B4-BE49-F238E27FC236}">
                    <a16:creationId xmlns:a16="http://schemas.microsoft.com/office/drawing/2014/main" id="{A229274D-D9CB-4616-825F-CF7577D25E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9">
                <a:extLst>
                  <a:ext uri="{FF2B5EF4-FFF2-40B4-BE49-F238E27FC236}">
                    <a16:creationId xmlns:a16="http://schemas.microsoft.com/office/drawing/2014/main" id="{A78E7EDD-4899-4D75-9231-BDA0C5DD1A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0">
                <a:extLst>
                  <a:ext uri="{FF2B5EF4-FFF2-40B4-BE49-F238E27FC236}">
                    <a16:creationId xmlns:a16="http://schemas.microsoft.com/office/drawing/2014/main" id="{A8D18A18-A691-4D23-BCD9-159AE31119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1">
                <a:extLst>
                  <a:ext uri="{FF2B5EF4-FFF2-40B4-BE49-F238E27FC236}">
                    <a16:creationId xmlns:a16="http://schemas.microsoft.com/office/drawing/2014/main" id="{640A3651-DD8C-4A49-BD1B-81AD42E772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2">
                <a:extLst>
                  <a:ext uri="{FF2B5EF4-FFF2-40B4-BE49-F238E27FC236}">
                    <a16:creationId xmlns:a16="http://schemas.microsoft.com/office/drawing/2014/main" id="{62752D6D-22E4-46E4-96C5-3211251658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23">
                <a:extLst>
                  <a:ext uri="{FF2B5EF4-FFF2-40B4-BE49-F238E27FC236}">
                    <a16:creationId xmlns:a16="http://schemas.microsoft.com/office/drawing/2014/main" id="{FDA83DC8-B838-4970-ACAB-6018B0039F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19098011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2369 -0.00023 L 0.00052 -0.00023 " pathEditMode="relative" rAng="0" ptsTypes="AA">
                                      <p:cBhvr>
                                        <p:cTn id="93" dur="1000" spd="-100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11" y="0"/>
                                    </p:animMotion>
                                  </p:childTnLst>
                                </p:cTn>
                              </p:par>
                              <p:par>
                                <p:cTn id="9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0.00023 L -0.04726 -0.00023 " pathEditMode="relative" rAng="0" ptsTypes="AA">
                                      <p:cBhvr>
                                        <p:cTn id="95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7" y="0"/>
                                    </p:animMotion>
                                  </p:childTnLst>
                                </p:cTn>
                              </p:par>
                              <p:par>
                                <p:cTn id="9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2.22222E-6 L -0.072 -2.22222E-6 " pathEditMode="relative" rAng="0" ptsTypes="AA">
                                      <p:cBhvr>
                                        <p:cTn id="97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94" y="0"/>
                                    </p:animMotion>
                                  </p:childTnLst>
                                </p:cTn>
                              </p:par>
                              <p:par>
                                <p:cTn id="9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 -3.7037E-6 L -0.09661 -3.7037E-6 " pathEditMode="relative" rAng="0" ptsTypes="AA">
                                      <p:cBhvr>
                                        <p:cTn id="99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66" y="0"/>
                                    </p:animMotion>
                                  </p:childTnLst>
                                </p:cTn>
                              </p:par>
                              <p:par>
                                <p:cTn id="10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35 -0.00023 L -0.1211 -0.00023 " pathEditMode="relative" rAng="0" ptsTypes="AA">
                                      <p:cBhvr>
                                        <p:cTn id="101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937" y="0"/>
                                    </p:animMotion>
                                  </p:childTnLst>
                                </p:cTn>
                              </p:par>
                              <p:par>
                                <p:cTn id="10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-3.7037E-6 L -0.1444 -3.7037E-6 " pathEditMode="relative" rAng="0" ptsTypes="AA">
                                      <p:cBhvr>
                                        <p:cTn id="103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187" y="0"/>
                                    </p:animMotion>
                                  </p:childTnLst>
                                </p:cTn>
                              </p:par>
                              <p:par>
                                <p:cTn id="10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96 -0.00023 L -0.16941 -0.00023 " pathEditMode="relative" rAng="0" ptsTypes="AA">
                                      <p:cBhvr>
                                        <p:cTn id="105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72" y="0"/>
                                    </p:animMotion>
                                  </p:childTnLst>
                                </p:cTn>
                              </p:par>
                              <p:par>
                                <p:cTn id="10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65 -0.00046 L -0.19231 -0.00046 " pathEditMode="relative" rAng="0" ptsTypes="AA">
                                      <p:cBhvr>
                                        <p:cTn id="107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83" y="0"/>
                                    </p:animMotion>
                                  </p:childTnLst>
                                </p:cTn>
                              </p:par>
                              <p:par>
                                <p:cTn id="10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-0.00046 L -0.21666 -0.00046 " pathEditMode="relative" rAng="0" ptsTypes="AA">
                                      <p:cBhvr>
                                        <p:cTn id="109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78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1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7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0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6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9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9 2.59259E-6 L 0.00013 -0.04283 " pathEditMode="relative" rAng="0" ptsTypes="AA">
                                      <p:cBhvr>
                                        <p:cTn id="146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2153"/>
                                    </p:animMotion>
                                  </p:childTnLst>
                                </p:cTn>
                              </p:par>
                              <p:par>
                                <p:cTn id="1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3.33333E-6 L 0.00026 -0.08658 " pathEditMode="relative" rAng="0" ptsTypes="AA">
                                      <p:cBhvr>
                                        <p:cTn id="148" dur="10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4329"/>
                                    </p:animMotion>
                                  </p:childTnLst>
                                </p:cTn>
                              </p:par>
                              <p:par>
                                <p:cTn id="14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0.00023 L 0.00039 -0.13171 " pathEditMode="relative" rAng="0" ptsTypes="AA">
                                      <p:cBhvr>
                                        <p:cTn id="150" dur="1000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597"/>
                                    </p:animMotion>
                                  </p:childTnLst>
                                </p:cTn>
                              </p:par>
                              <p:par>
                                <p:cTn id="15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2.96296E-6 L 0.18164 0.04213 " pathEditMode="relative" rAng="0" ptsTypes="AA">
                                      <p:cBhvr>
                                        <p:cTn id="152" dur="10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076" y="2106"/>
                                    </p:animMotion>
                                  </p:childTnLst>
                                </p:cTn>
                              </p:par>
                              <p:par>
                                <p:cTn id="15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2.59259E-6 L 0.18216 0.00093 " pathEditMode="relative" rAng="0" ptsTypes="AA">
                                      <p:cBhvr>
                                        <p:cTn id="154" dur="10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063" y="0"/>
                                    </p:animMotion>
                                  </p:childTnLst>
                                </p:cTn>
                              </p:par>
                              <p:par>
                                <p:cTn id="15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2.59259E-6 L -0.1862 0.08542 " pathEditMode="relative" rAng="0" ptsTypes="AA">
                                      <p:cBhvr>
                                        <p:cTn id="156" dur="10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310" y="4259"/>
                                    </p:animMotion>
                                  </p:childTnLst>
                                </p:cTn>
                              </p:par>
                              <p:par>
                                <p:cTn id="15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4.44444E-6 L -0.1862 0.04375 " pathEditMode="relative" rAng="0" ptsTypes="AA">
                                      <p:cBhvr>
                                        <p:cTn id="158" dur="10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310" y="2176"/>
                                    </p:animMotion>
                                  </p:childTnLst>
                                </p:cTn>
                              </p:par>
                              <p:par>
                                <p:cTn id="15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2.59259E-6 L -0.18633 -0.00093 " pathEditMode="relative" rAng="0" ptsTypes="AA">
                                      <p:cBhvr>
                                        <p:cTn id="160" dur="100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310" y="0"/>
                                    </p:animMotion>
                                  </p:childTnLst>
                                </p:cTn>
                              </p:par>
                              <p:par>
                                <p:cTn id="16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4.44444E-6 L -0.18633 -0.04213 " pathEditMode="relative" rAng="0" ptsTypes="AA">
                                      <p:cBhvr>
                                        <p:cTn id="162" dur="1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323" y="-2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1000"/>
                            </p:stCondLst>
                            <p:childTnLst>
                              <p:par>
                                <p:cTn id="164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D161B885-E369-4C55-A7B4-FF8362428B4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0978" y="145640"/>
            <a:ext cx="11840832" cy="5061815"/>
          </a:xfrm>
          <a:prstGeom prst="rect">
            <a:avLst/>
          </a:prstGeom>
        </p:spPr>
      </p:pic>
      <p:grpSp>
        <p:nvGrpSpPr>
          <p:cNvPr id="14" name="Group 13">
            <a:extLst>
              <a:ext uri="{FF2B5EF4-FFF2-40B4-BE49-F238E27FC236}">
                <a16:creationId xmlns:a16="http://schemas.microsoft.com/office/drawing/2014/main" id="{48AAB785-C3E8-4532-9C93-B451E8D2352B}"/>
              </a:ext>
            </a:extLst>
          </p:cNvPr>
          <p:cNvGrpSpPr/>
          <p:nvPr/>
        </p:nvGrpSpPr>
        <p:grpSpPr>
          <a:xfrm>
            <a:off x="2248666" y="1937292"/>
            <a:ext cx="1861800" cy="1405123"/>
            <a:chOff x="2248666" y="1937292"/>
            <a:chExt cx="1861800" cy="1405123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413B885B-9BB1-48F5-80D4-A13D5A408668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4 5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C87A5C0-D9EB-4BDF-BC5F-2FEF89AC1FE5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80104358-55C1-45B6-8122-217D7BA7261E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BC7B194C-1E14-4E9D-8268-7005516A5CED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4A4D3E0D-377B-4B43-A3F7-B18E81891E6D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14B22009-F413-4B66-BF1D-BEFCC5F387E6}"/>
              </a:ext>
            </a:extLst>
          </p:cNvPr>
          <p:cNvSpPr txBox="1"/>
          <p:nvPr/>
        </p:nvSpPr>
        <p:spPr>
          <a:xfrm>
            <a:off x="3143781" y="2828868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863B5E9-5CFA-4A7C-B45E-F912C8A4F6A1}"/>
              </a:ext>
            </a:extLst>
          </p:cNvPr>
          <p:cNvSpPr txBox="1"/>
          <p:nvPr/>
        </p:nvSpPr>
        <p:spPr>
          <a:xfrm>
            <a:off x="2737591" y="1660083"/>
            <a:ext cx="4900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42EDD5E-7925-4EB6-86EF-051AE5BA49D9}"/>
              </a:ext>
            </a:extLst>
          </p:cNvPr>
          <p:cNvSpPr txBox="1"/>
          <p:nvPr/>
        </p:nvSpPr>
        <p:spPr>
          <a:xfrm>
            <a:off x="2698308" y="2828869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3BDD2B5-4E02-48C7-8E62-2741B818D11C}"/>
              </a:ext>
            </a:extLst>
          </p:cNvPr>
          <p:cNvSpPr txBox="1"/>
          <p:nvPr/>
        </p:nvSpPr>
        <p:spPr>
          <a:xfrm>
            <a:off x="8702370" y="3943795"/>
            <a:ext cx="10351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9 0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C7FAA0C-F096-448D-A81B-A834C5A784DC}"/>
              </a:ext>
            </a:extLst>
          </p:cNvPr>
          <p:cNvSpPr txBox="1"/>
          <p:nvPr/>
        </p:nvSpPr>
        <p:spPr>
          <a:xfrm>
            <a:off x="5311914" y="1950396"/>
            <a:ext cx="436147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Double 4 0 = 8 0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8152BBC-46EE-48C7-88C0-BEC314F39759}"/>
              </a:ext>
            </a:extLst>
          </p:cNvPr>
          <p:cNvSpPr txBox="1"/>
          <p:nvPr/>
        </p:nvSpPr>
        <p:spPr>
          <a:xfrm>
            <a:off x="5752526" y="2409016"/>
            <a:ext cx="436147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Double 5 = 1 0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41A2224-5C67-40A3-9075-C7F7A614BCB7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</a:t>
            </a:r>
          </a:p>
        </p:txBody>
      </p:sp>
    </p:spTree>
    <p:extLst>
      <p:ext uri="{BB962C8B-B14F-4D97-AF65-F5344CB8AC3E}">
        <p14:creationId xmlns:p14="http://schemas.microsoft.com/office/powerpoint/2010/main" val="11084682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6" grpId="0"/>
      <p:bldP spid="17" grpId="0"/>
      <p:bldP spid="21" grpId="0"/>
      <p:bldP spid="22" grpId="0"/>
      <p:bldP spid="23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0E2832C-2FC5-46BE-892B-47A812FB173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Divide a multiple of 10 by a single-digit number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E847785-DC99-4935-9A1D-FD7C2683B9A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GB" dirty="0"/>
              <a:t>Version based on original rather than new</a:t>
            </a:r>
          </a:p>
        </p:txBody>
      </p:sp>
    </p:spTree>
    <p:extLst>
      <p:ext uri="{BB962C8B-B14F-4D97-AF65-F5344CB8AC3E}">
        <p14:creationId xmlns:p14="http://schemas.microsoft.com/office/powerpoint/2010/main" val="641538107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1D998956-4E2F-42A2-9B77-2F98448815BA}"/>
              </a:ext>
            </a:extLst>
          </p:cNvPr>
          <p:cNvGrpSpPr/>
          <p:nvPr/>
        </p:nvGrpSpPr>
        <p:grpSpPr>
          <a:xfrm>
            <a:off x="255524" y="312491"/>
            <a:ext cx="3008510" cy="817087"/>
            <a:chOff x="255525" y="372323"/>
            <a:chExt cx="2191602" cy="1134018"/>
          </a:xfrm>
        </p:grpSpPr>
        <p:sp>
          <p:nvSpPr>
            <p:cNvPr id="240" name="Rectangle: Rounded Corners 239">
              <a:extLst>
                <a:ext uri="{FF2B5EF4-FFF2-40B4-BE49-F238E27FC236}">
                  <a16:creationId xmlns:a16="http://schemas.microsoft.com/office/drawing/2014/main" id="{D124CAA0-A78A-4645-AE73-5973A3CDB3C5}"/>
                </a:ext>
              </a:extLst>
            </p:cNvPr>
            <p:cNvSpPr/>
            <p:nvPr/>
          </p:nvSpPr>
          <p:spPr>
            <a:xfrm>
              <a:off x="255525" y="372323"/>
              <a:ext cx="21916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D57BBBB1-327E-490E-920D-8200CA63A95D}"/>
                </a:ext>
              </a:extLst>
            </p:cNvPr>
            <p:cNvSpPr txBox="1"/>
            <p:nvPr/>
          </p:nvSpPr>
          <p:spPr>
            <a:xfrm>
              <a:off x="308455" y="485388"/>
              <a:ext cx="128357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80 </a:t>
              </a:r>
              <a:r>
                <a:rPr lang="en-GB" sz="3600" dirty="0">
                  <a:latin typeface="Calibri" panose="020F0502020204030204" pitchFamily="34" charset="0"/>
                </a:rPr>
                <a:t>÷ 2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245" name="Rectangle 244">
            <a:extLst>
              <a:ext uri="{FF2B5EF4-FFF2-40B4-BE49-F238E27FC236}">
                <a16:creationId xmlns:a16="http://schemas.microsoft.com/office/drawing/2014/main" id="{B4711790-65E0-4478-A56E-31BE68420148}"/>
              </a:ext>
            </a:extLst>
          </p:cNvPr>
          <p:cNvSpPr/>
          <p:nvPr/>
        </p:nvSpPr>
        <p:spPr>
          <a:xfrm>
            <a:off x="1983174" y="421115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6" name="TextBox 245">
            <a:extLst>
              <a:ext uri="{FF2B5EF4-FFF2-40B4-BE49-F238E27FC236}">
                <a16:creationId xmlns:a16="http://schemas.microsoft.com/office/drawing/2014/main" id="{00A3F09C-52C0-41D0-8418-9C50085E5C63}"/>
              </a:ext>
            </a:extLst>
          </p:cNvPr>
          <p:cNvSpPr txBox="1"/>
          <p:nvPr/>
        </p:nvSpPr>
        <p:spPr>
          <a:xfrm>
            <a:off x="2117429" y="410071"/>
            <a:ext cx="10162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40</a:t>
            </a:r>
          </a:p>
        </p:txBody>
      </p:sp>
      <p:sp>
        <p:nvSpPr>
          <p:cNvPr id="247" name="Rectangle 246">
            <a:extLst>
              <a:ext uri="{FF2B5EF4-FFF2-40B4-BE49-F238E27FC236}">
                <a16:creationId xmlns:a16="http://schemas.microsoft.com/office/drawing/2014/main" id="{B321F47E-3636-4955-A618-172D510E8952}"/>
              </a:ext>
            </a:extLst>
          </p:cNvPr>
          <p:cNvSpPr/>
          <p:nvPr/>
        </p:nvSpPr>
        <p:spPr>
          <a:xfrm>
            <a:off x="650885" y="312491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8" name="Rectangle 247">
            <a:extLst>
              <a:ext uri="{FF2B5EF4-FFF2-40B4-BE49-F238E27FC236}">
                <a16:creationId xmlns:a16="http://schemas.microsoft.com/office/drawing/2014/main" id="{E009544B-9DBD-4575-8367-2C02C3F4BED1}"/>
              </a:ext>
            </a:extLst>
          </p:cNvPr>
          <p:cNvSpPr/>
          <p:nvPr/>
        </p:nvSpPr>
        <p:spPr>
          <a:xfrm>
            <a:off x="2523991" y="313988"/>
            <a:ext cx="29235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9C69CDA0-8BA4-4C0D-B759-5B3481B85787}"/>
              </a:ext>
            </a:extLst>
          </p:cNvPr>
          <p:cNvGrpSpPr/>
          <p:nvPr/>
        </p:nvGrpSpPr>
        <p:grpSpPr>
          <a:xfrm>
            <a:off x="3420230" y="920607"/>
            <a:ext cx="314510" cy="492950"/>
            <a:chOff x="3884378" y="928777"/>
            <a:chExt cx="314510" cy="492950"/>
          </a:xfrm>
        </p:grpSpPr>
        <p:cxnSp>
          <p:nvCxnSpPr>
            <p:cNvPr id="250" name="Straight Connector 249">
              <a:extLst>
                <a:ext uri="{FF2B5EF4-FFF2-40B4-BE49-F238E27FC236}">
                  <a16:creationId xmlns:a16="http://schemas.microsoft.com/office/drawing/2014/main" id="{0C9A7478-3315-4CF2-9366-4894E3E35DE6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5119E65C-090A-40D6-9E15-5107D26B1AD3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26D639DC-37AD-44EB-92C3-228E5330BF00}"/>
              </a:ext>
            </a:extLst>
          </p:cNvPr>
          <p:cNvGrpSpPr/>
          <p:nvPr/>
        </p:nvGrpSpPr>
        <p:grpSpPr>
          <a:xfrm>
            <a:off x="4248652" y="917854"/>
            <a:ext cx="453345" cy="494964"/>
            <a:chOff x="6941316" y="926763"/>
            <a:chExt cx="453345" cy="494964"/>
          </a:xfrm>
        </p:grpSpPr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054950DD-B638-430B-ABBF-A546550ED3A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CCD0B45D-CF2A-4F8A-BD1C-DF39C3708E77}"/>
                </a:ext>
              </a:extLst>
            </p:cNvPr>
            <p:cNvGrpSpPr/>
            <p:nvPr/>
          </p:nvGrpSpPr>
          <p:grpSpPr>
            <a:xfrm>
              <a:off x="6941316" y="928608"/>
              <a:ext cx="453345" cy="493119"/>
              <a:chOff x="6941316" y="928608"/>
              <a:chExt cx="453345" cy="493119"/>
            </a:xfrm>
          </p:grpSpPr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4753DFAC-7E33-494C-A1DB-E07185B6A43A}"/>
                  </a:ext>
                </a:extLst>
              </p:cNvPr>
              <p:cNvSpPr txBox="1"/>
              <p:nvPr/>
            </p:nvSpPr>
            <p:spPr>
              <a:xfrm>
                <a:off x="6941316" y="1021617"/>
                <a:ext cx="453345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256" name="Straight Connector 255">
                <a:extLst>
                  <a:ext uri="{FF2B5EF4-FFF2-40B4-BE49-F238E27FC236}">
                    <a16:creationId xmlns:a16="http://schemas.microsoft.com/office/drawing/2014/main" id="{5DB914AA-84C4-49AE-982C-E10AC457A0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7" name="Freeform 11">
            <a:extLst>
              <a:ext uri="{FF2B5EF4-FFF2-40B4-BE49-F238E27FC236}">
                <a16:creationId xmlns:a16="http://schemas.microsoft.com/office/drawing/2014/main" id="{00659B00-EAA9-4C6D-862D-A727881ECDC3}"/>
              </a:ext>
            </a:extLst>
          </p:cNvPr>
          <p:cNvSpPr>
            <a:spLocks/>
          </p:cNvSpPr>
          <p:nvPr/>
        </p:nvSpPr>
        <p:spPr bwMode="auto">
          <a:xfrm>
            <a:off x="3577411" y="709455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258" name="Freeform 11">
            <a:extLst>
              <a:ext uri="{FF2B5EF4-FFF2-40B4-BE49-F238E27FC236}">
                <a16:creationId xmlns:a16="http://schemas.microsoft.com/office/drawing/2014/main" id="{979C61A1-5194-40B9-B69D-38B797C67486}"/>
              </a:ext>
            </a:extLst>
          </p:cNvPr>
          <p:cNvSpPr>
            <a:spLocks/>
          </p:cNvSpPr>
          <p:nvPr/>
        </p:nvSpPr>
        <p:spPr bwMode="auto">
          <a:xfrm>
            <a:off x="4467960" y="705024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D82A5D9C-81F7-46F3-975B-8FB841998756}"/>
              </a:ext>
            </a:extLst>
          </p:cNvPr>
          <p:cNvGrpSpPr/>
          <p:nvPr/>
        </p:nvGrpSpPr>
        <p:grpSpPr>
          <a:xfrm>
            <a:off x="5150054" y="915472"/>
            <a:ext cx="444352" cy="494964"/>
            <a:chOff x="6951619" y="926763"/>
            <a:chExt cx="444352" cy="494964"/>
          </a:xfrm>
        </p:grpSpPr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6773AA26-89E7-40A7-9CB2-922F3B248DE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1" name="Group 260">
              <a:extLst>
                <a:ext uri="{FF2B5EF4-FFF2-40B4-BE49-F238E27FC236}">
                  <a16:creationId xmlns:a16="http://schemas.microsoft.com/office/drawing/2014/main" id="{BB1AC37F-ED44-4BFD-A0E9-B93D22E7C2E0}"/>
                </a:ext>
              </a:extLst>
            </p:cNvPr>
            <p:cNvGrpSpPr/>
            <p:nvPr/>
          </p:nvGrpSpPr>
          <p:grpSpPr>
            <a:xfrm>
              <a:off x="6951619" y="928608"/>
              <a:ext cx="444352" cy="493119"/>
              <a:chOff x="6951619" y="928608"/>
              <a:chExt cx="444352" cy="493119"/>
            </a:xfrm>
          </p:grpSpPr>
          <p:sp>
            <p:nvSpPr>
              <p:cNvPr id="262" name="TextBox 261">
                <a:extLst>
                  <a:ext uri="{FF2B5EF4-FFF2-40B4-BE49-F238E27FC236}">
                    <a16:creationId xmlns:a16="http://schemas.microsoft.com/office/drawing/2014/main" id="{D60DC339-3070-4D96-B65A-7B8B27EB396C}"/>
                  </a:ext>
                </a:extLst>
              </p:cNvPr>
              <p:cNvSpPr txBox="1"/>
              <p:nvPr/>
            </p:nvSpPr>
            <p:spPr>
              <a:xfrm>
                <a:off x="695161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263" name="Straight Connector 262">
                <a:extLst>
                  <a:ext uri="{FF2B5EF4-FFF2-40B4-BE49-F238E27FC236}">
                    <a16:creationId xmlns:a16="http://schemas.microsoft.com/office/drawing/2014/main" id="{6F9D7109-875C-4A4F-B4B9-B4E196833B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64" name="Straight Connector 263">
            <a:extLst>
              <a:ext uri="{FF2B5EF4-FFF2-40B4-BE49-F238E27FC236}">
                <a16:creationId xmlns:a16="http://schemas.microsoft.com/office/drawing/2014/main" id="{EFD35857-4142-4614-8E66-CE303F450F16}"/>
              </a:ext>
            </a:extLst>
          </p:cNvPr>
          <p:cNvCxnSpPr>
            <a:cxnSpLocks/>
          </p:cNvCxnSpPr>
          <p:nvPr/>
        </p:nvCxnSpPr>
        <p:spPr>
          <a:xfrm>
            <a:off x="3384541" y="933655"/>
            <a:ext cx="4057182" cy="307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5" name="Freeform 11">
            <a:extLst>
              <a:ext uri="{FF2B5EF4-FFF2-40B4-BE49-F238E27FC236}">
                <a16:creationId xmlns:a16="http://schemas.microsoft.com/office/drawing/2014/main" id="{84C8BD5F-BAD0-42B5-87A7-7F6923E78DDE}"/>
              </a:ext>
            </a:extLst>
          </p:cNvPr>
          <p:cNvSpPr>
            <a:spLocks/>
          </p:cNvSpPr>
          <p:nvPr/>
        </p:nvSpPr>
        <p:spPr bwMode="auto">
          <a:xfrm>
            <a:off x="5361412" y="70502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9F29CAE8-83E4-472D-B6F6-2C63F920D044}"/>
              </a:ext>
            </a:extLst>
          </p:cNvPr>
          <p:cNvGrpSpPr/>
          <p:nvPr/>
        </p:nvGrpSpPr>
        <p:grpSpPr>
          <a:xfrm>
            <a:off x="6048786" y="915472"/>
            <a:ext cx="444352" cy="494964"/>
            <a:chOff x="6951723" y="926763"/>
            <a:chExt cx="444352" cy="494964"/>
          </a:xfrm>
        </p:grpSpPr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22D7F5B8-A678-4683-B15E-3EFE2E11AB7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8" name="Group 267">
              <a:extLst>
                <a:ext uri="{FF2B5EF4-FFF2-40B4-BE49-F238E27FC236}">
                  <a16:creationId xmlns:a16="http://schemas.microsoft.com/office/drawing/2014/main" id="{1B4A54B6-D934-4B38-AB5F-5E37251083E3}"/>
                </a:ext>
              </a:extLst>
            </p:cNvPr>
            <p:cNvGrpSpPr/>
            <p:nvPr/>
          </p:nvGrpSpPr>
          <p:grpSpPr>
            <a:xfrm>
              <a:off x="6951723" y="928608"/>
              <a:ext cx="444352" cy="493119"/>
              <a:chOff x="6951723" y="928608"/>
              <a:chExt cx="444352" cy="493119"/>
            </a:xfrm>
          </p:grpSpPr>
          <p:sp>
            <p:nvSpPr>
              <p:cNvPr id="269" name="TextBox 268">
                <a:extLst>
                  <a:ext uri="{FF2B5EF4-FFF2-40B4-BE49-F238E27FC236}">
                    <a16:creationId xmlns:a16="http://schemas.microsoft.com/office/drawing/2014/main" id="{2A72346D-1E93-420C-A74A-2D16B53A2C67}"/>
                  </a:ext>
                </a:extLst>
              </p:cNvPr>
              <p:cNvSpPr txBox="1"/>
              <p:nvPr/>
            </p:nvSpPr>
            <p:spPr>
              <a:xfrm>
                <a:off x="6951723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270" name="Straight Connector 269">
                <a:extLst>
                  <a:ext uri="{FF2B5EF4-FFF2-40B4-BE49-F238E27FC236}">
                    <a16:creationId xmlns:a16="http://schemas.microsoft.com/office/drawing/2014/main" id="{5C4C16D5-9761-4742-BA0C-144CE168E7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76" name="Freeform 11">
            <a:extLst>
              <a:ext uri="{FF2B5EF4-FFF2-40B4-BE49-F238E27FC236}">
                <a16:creationId xmlns:a16="http://schemas.microsoft.com/office/drawing/2014/main" id="{784ECA13-4487-4458-901C-523E0CCB0920}"/>
              </a:ext>
            </a:extLst>
          </p:cNvPr>
          <p:cNvSpPr>
            <a:spLocks/>
          </p:cNvSpPr>
          <p:nvPr/>
        </p:nvSpPr>
        <p:spPr bwMode="auto">
          <a:xfrm>
            <a:off x="6254402" y="70274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5E8D3EFC-C146-458A-AD88-B5BB093FC28E}"/>
              </a:ext>
            </a:extLst>
          </p:cNvPr>
          <p:cNvGrpSpPr/>
          <p:nvPr/>
        </p:nvGrpSpPr>
        <p:grpSpPr>
          <a:xfrm>
            <a:off x="6935623" y="913195"/>
            <a:ext cx="444352" cy="494964"/>
            <a:chOff x="6945570" y="926763"/>
            <a:chExt cx="444352" cy="494964"/>
          </a:xfrm>
        </p:grpSpPr>
        <p:cxnSp>
          <p:nvCxnSpPr>
            <p:cNvPr id="278" name="Straight Connector 277">
              <a:extLst>
                <a:ext uri="{FF2B5EF4-FFF2-40B4-BE49-F238E27FC236}">
                  <a16:creationId xmlns:a16="http://schemas.microsoft.com/office/drawing/2014/main" id="{CA30DFC4-AEBD-455E-82AE-809A8CE0566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9" name="Group 278">
              <a:extLst>
                <a:ext uri="{FF2B5EF4-FFF2-40B4-BE49-F238E27FC236}">
                  <a16:creationId xmlns:a16="http://schemas.microsoft.com/office/drawing/2014/main" id="{1BADD136-C888-4953-AEC9-4C8E64A8AEED}"/>
                </a:ext>
              </a:extLst>
            </p:cNvPr>
            <p:cNvGrpSpPr/>
            <p:nvPr/>
          </p:nvGrpSpPr>
          <p:grpSpPr>
            <a:xfrm>
              <a:off x="6945570" y="928608"/>
              <a:ext cx="444352" cy="493119"/>
              <a:chOff x="6945570" y="928608"/>
              <a:chExt cx="444352" cy="493119"/>
            </a:xfrm>
          </p:grpSpPr>
          <p:sp>
            <p:nvSpPr>
              <p:cNvPr id="280" name="TextBox 279">
                <a:extLst>
                  <a:ext uri="{FF2B5EF4-FFF2-40B4-BE49-F238E27FC236}">
                    <a16:creationId xmlns:a16="http://schemas.microsoft.com/office/drawing/2014/main" id="{116536C6-5F6B-4C3C-A808-6600891F2A3B}"/>
                  </a:ext>
                </a:extLst>
              </p:cNvPr>
              <p:cNvSpPr txBox="1"/>
              <p:nvPr/>
            </p:nvSpPr>
            <p:spPr>
              <a:xfrm>
                <a:off x="6945570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80</a:t>
                </a:r>
              </a:p>
            </p:txBody>
          </p:sp>
          <p:cxnSp>
            <p:nvCxnSpPr>
              <p:cNvPr id="281" name="Straight Connector 280">
                <a:extLst>
                  <a:ext uri="{FF2B5EF4-FFF2-40B4-BE49-F238E27FC236}">
                    <a16:creationId xmlns:a16="http://schemas.microsoft.com/office/drawing/2014/main" id="{4CD266F6-7ABE-49D0-B432-A902619093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56" name="Oval 355">
            <a:extLst>
              <a:ext uri="{FF2B5EF4-FFF2-40B4-BE49-F238E27FC236}">
                <a16:creationId xmlns:a16="http://schemas.microsoft.com/office/drawing/2014/main" id="{2D1A14F8-FE50-4123-9685-BFF8E5227E1D}"/>
              </a:ext>
            </a:extLst>
          </p:cNvPr>
          <p:cNvSpPr/>
          <p:nvPr/>
        </p:nvSpPr>
        <p:spPr>
          <a:xfrm>
            <a:off x="3498122" y="768083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7" name="Rectangle 356">
            <a:extLst>
              <a:ext uri="{FF2B5EF4-FFF2-40B4-BE49-F238E27FC236}">
                <a16:creationId xmlns:a16="http://schemas.microsoft.com/office/drawing/2014/main" id="{89A25597-E1EA-4719-8DD6-D06E279556CA}"/>
              </a:ext>
            </a:extLst>
          </p:cNvPr>
          <p:cNvSpPr/>
          <p:nvPr/>
        </p:nvSpPr>
        <p:spPr>
          <a:xfrm>
            <a:off x="4467117" y="1105320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8" name="Rectangle 357">
            <a:extLst>
              <a:ext uri="{FF2B5EF4-FFF2-40B4-BE49-F238E27FC236}">
                <a16:creationId xmlns:a16="http://schemas.microsoft.com/office/drawing/2014/main" id="{11F066A3-1AE5-4EB5-BCC3-C774A1D8DA84}"/>
              </a:ext>
            </a:extLst>
          </p:cNvPr>
          <p:cNvSpPr/>
          <p:nvPr/>
        </p:nvSpPr>
        <p:spPr>
          <a:xfrm>
            <a:off x="5374659" y="1104946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9" name="Rectangle 358">
            <a:extLst>
              <a:ext uri="{FF2B5EF4-FFF2-40B4-BE49-F238E27FC236}">
                <a16:creationId xmlns:a16="http://schemas.microsoft.com/office/drawing/2014/main" id="{8AE8ACF0-9B1E-401A-8EB5-68AB38F088C5}"/>
              </a:ext>
            </a:extLst>
          </p:cNvPr>
          <p:cNvSpPr/>
          <p:nvPr/>
        </p:nvSpPr>
        <p:spPr>
          <a:xfrm>
            <a:off x="6273860" y="110691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0" name="Rectangle 359">
            <a:extLst>
              <a:ext uri="{FF2B5EF4-FFF2-40B4-BE49-F238E27FC236}">
                <a16:creationId xmlns:a16="http://schemas.microsoft.com/office/drawing/2014/main" id="{2A1F7EA8-9743-4B6D-8853-95C90D15BC22}"/>
              </a:ext>
            </a:extLst>
          </p:cNvPr>
          <p:cNvSpPr/>
          <p:nvPr/>
        </p:nvSpPr>
        <p:spPr>
          <a:xfrm>
            <a:off x="7154185" y="1106539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EBE401C3-C80B-4479-A28F-04AA34C2CA53}"/>
              </a:ext>
            </a:extLst>
          </p:cNvPr>
          <p:cNvSpPr txBox="1"/>
          <p:nvPr/>
        </p:nvSpPr>
        <p:spPr>
          <a:xfrm>
            <a:off x="3820859" y="414911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390" name="TextBox 389">
            <a:extLst>
              <a:ext uri="{FF2B5EF4-FFF2-40B4-BE49-F238E27FC236}">
                <a16:creationId xmlns:a16="http://schemas.microsoft.com/office/drawing/2014/main" id="{0E14C394-DB10-4E59-A0C7-5B218C10E5DE}"/>
              </a:ext>
            </a:extLst>
          </p:cNvPr>
          <p:cNvSpPr txBox="1"/>
          <p:nvPr/>
        </p:nvSpPr>
        <p:spPr>
          <a:xfrm>
            <a:off x="4714922" y="410071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391" name="TextBox 390">
            <a:extLst>
              <a:ext uri="{FF2B5EF4-FFF2-40B4-BE49-F238E27FC236}">
                <a16:creationId xmlns:a16="http://schemas.microsoft.com/office/drawing/2014/main" id="{DEF1D899-4CA3-4486-B471-3170D15B7E2C}"/>
              </a:ext>
            </a:extLst>
          </p:cNvPr>
          <p:cNvSpPr txBox="1"/>
          <p:nvPr/>
        </p:nvSpPr>
        <p:spPr>
          <a:xfrm>
            <a:off x="5607133" y="415223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392" name="TextBox 391">
            <a:extLst>
              <a:ext uri="{FF2B5EF4-FFF2-40B4-BE49-F238E27FC236}">
                <a16:creationId xmlns:a16="http://schemas.microsoft.com/office/drawing/2014/main" id="{35AB649D-DBFC-4C78-BA07-AF0A39970C3A}"/>
              </a:ext>
            </a:extLst>
          </p:cNvPr>
          <p:cNvSpPr txBox="1"/>
          <p:nvPr/>
        </p:nvSpPr>
        <p:spPr>
          <a:xfrm>
            <a:off x="6501196" y="410383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CCA232F1-044D-41F4-992A-096062CB49F8}"/>
              </a:ext>
            </a:extLst>
          </p:cNvPr>
          <p:cNvGrpSpPr/>
          <p:nvPr/>
        </p:nvGrpSpPr>
        <p:grpSpPr>
          <a:xfrm>
            <a:off x="255524" y="2076759"/>
            <a:ext cx="3068467" cy="817087"/>
            <a:chOff x="255525" y="372323"/>
            <a:chExt cx="2809883" cy="1134018"/>
          </a:xfrm>
        </p:grpSpPr>
        <p:sp>
          <p:nvSpPr>
            <p:cNvPr id="397" name="Rectangle: Rounded Corners 396">
              <a:extLst>
                <a:ext uri="{FF2B5EF4-FFF2-40B4-BE49-F238E27FC236}">
                  <a16:creationId xmlns:a16="http://schemas.microsoft.com/office/drawing/2014/main" id="{AAF015D5-6D0F-4F6D-8714-BF8661DD2B1A}"/>
                </a:ext>
              </a:extLst>
            </p:cNvPr>
            <p:cNvSpPr/>
            <p:nvPr/>
          </p:nvSpPr>
          <p:spPr>
            <a:xfrm>
              <a:off x="255525" y="372323"/>
              <a:ext cx="280988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B6085671-F551-4C1B-B2BC-1D4AD910642D}"/>
                </a:ext>
              </a:extLst>
            </p:cNvPr>
            <p:cNvSpPr txBox="1"/>
            <p:nvPr/>
          </p:nvSpPr>
          <p:spPr>
            <a:xfrm>
              <a:off x="308455" y="485388"/>
              <a:ext cx="182784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150 </a:t>
              </a:r>
              <a:r>
                <a:rPr lang="en-GB" sz="3600" dirty="0">
                  <a:latin typeface="Calibri" panose="020F0502020204030204" pitchFamily="34" charset="0"/>
                </a:rPr>
                <a:t>÷ 3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399" name="Rectangle 398">
            <a:extLst>
              <a:ext uri="{FF2B5EF4-FFF2-40B4-BE49-F238E27FC236}">
                <a16:creationId xmlns:a16="http://schemas.microsoft.com/office/drawing/2014/main" id="{8D076ABE-FBF2-4A8C-9406-5FAADA3BE3E2}"/>
              </a:ext>
            </a:extLst>
          </p:cNvPr>
          <p:cNvSpPr/>
          <p:nvPr/>
        </p:nvSpPr>
        <p:spPr>
          <a:xfrm>
            <a:off x="2196488" y="2199773"/>
            <a:ext cx="97813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00" name="TextBox 399">
            <a:extLst>
              <a:ext uri="{FF2B5EF4-FFF2-40B4-BE49-F238E27FC236}">
                <a16:creationId xmlns:a16="http://schemas.microsoft.com/office/drawing/2014/main" id="{1A79111E-03A8-4138-8BC1-4E67A8E9E983}"/>
              </a:ext>
            </a:extLst>
          </p:cNvPr>
          <p:cNvSpPr txBox="1"/>
          <p:nvPr/>
        </p:nvSpPr>
        <p:spPr>
          <a:xfrm>
            <a:off x="2293301" y="2177582"/>
            <a:ext cx="87492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</a:t>
            </a:r>
          </a:p>
        </p:txBody>
      </p:sp>
      <p:sp>
        <p:nvSpPr>
          <p:cNvPr id="401" name="Rectangle 400">
            <a:extLst>
              <a:ext uri="{FF2B5EF4-FFF2-40B4-BE49-F238E27FC236}">
                <a16:creationId xmlns:a16="http://schemas.microsoft.com/office/drawing/2014/main" id="{58C3F9FC-D3F8-46D5-8BBF-3F01976C760C}"/>
              </a:ext>
            </a:extLst>
          </p:cNvPr>
          <p:cNvSpPr/>
          <p:nvPr/>
        </p:nvSpPr>
        <p:spPr>
          <a:xfrm>
            <a:off x="867534" y="2075527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02" name="Rectangle 401">
            <a:extLst>
              <a:ext uri="{FF2B5EF4-FFF2-40B4-BE49-F238E27FC236}">
                <a16:creationId xmlns:a16="http://schemas.microsoft.com/office/drawing/2014/main" id="{78A0DE42-D4F5-43DD-9A61-FA5017FE2B7F}"/>
              </a:ext>
            </a:extLst>
          </p:cNvPr>
          <p:cNvSpPr/>
          <p:nvPr/>
        </p:nvSpPr>
        <p:spPr>
          <a:xfrm>
            <a:off x="2688795" y="2072652"/>
            <a:ext cx="29235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BA24B4E5-9ADB-4B77-BB5F-31D3456E6288}"/>
              </a:ext>
            </a:extLst>
          </p:cNvPr>
          <p:cNvGrpSpPr/>
          <p:nvPr/>
        </p:nvGrpSpPr>
        <p:grpSpPr>
          <a:xfrm>
            <a:off x="3421999" y="2713362"/>
            <a:ext cx="314510" cy="492950"/>
            <a:chOff x="3884378" y="928777"/>
            <a:chExt cx="314510" cy="492950"/>
          </a:xfrm>
        </p:grpSpPr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8898745E-778A-43D9-9DAE-B44F84DE17DD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FD564029-88F9-41E1-A689-106F02595736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406" name="Group 405">
            <a:extLst>
              <a:ext uri="{FF2B5EF4-FFF2-40B4-BE49-F238E27FC236}">
                <a16:creationId xmlns:a16="http://schemas.microsoft.com/office/drawing/2014/main" id="{4E4A7139-66CF-4288-8862-D732F52B873C}"/>
              </a:ext>
            </a:extLst>
          </p:cNvPr>
          <p:cNvGrpSpPr/>
          <p:nvPr/>
        </p:nvGrpSpPr>
        <p:grpSpPr>
          <a:xfrm>
            <a:off x="4253463" y="2710609"/>
            <a:ext cx="442722" cy="494964"/>
            <a:chOff x="6944358" y="926763"/>
            <a:chExt cx="442722" cy="494964"/>
          </a:xfrm>
        </p:grpSpPr>
        <p:cxnSp>
          <p:nvCxnSpPr>
            <p:cNvPr id="407" name="Straight Connector 406">
              <a:extLst>
                <a:ext uri="{FF2B5EF4-FFF2-40B4-BE49-F238E27FC236}">
                  <a16:creationId xmlns:a16="http://schemas.microsoft.com/office/drawing/2014/main" id="{4A4F3C71-9150-48CB-9996-F3E62243F56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8" name="Group 407">
              <a:extLst>
                <a:ext uri="{FF2B5EF4-FFF2-40B4-BE49-F238E27FC236}">
                  <a16:creationId xmlns:a16="http://schemas.microsoft.com/office/drawing/2014/main" id="{2D1CAC71-3A39-4921-B476-5D3B055277A5}"/>
                </a:ext>
              </a:extLst>
            </p:cNvPr>
            <p:cNvGrpSpPr/>
            <p:nvPr/>
          </p:nvGrpSpPr>
          <p:grpSpPr>
            <a:xfrm>
              <a:off x="6944358" y="928608"/>
              <a:ext cx="442722" cy="493119"/>
              <a:chOff x="6944358" y="928608"/>
              <a:chExt cx="442722" cy="493119"/>
            </a:xfrm>
          </p:grpSpPr>
          <p:sp>
            <p:nvSpPr>
              <p:cNvPr id="409" name="TextBox 408">
                <a:extLst>
                  <a:ext uri="{FF2B5EF4-FFF2-40B4-BE49-F238E27FC236}">
                    <a16:creationId xmlns:a16="http://schemas.microsoft.com/office/drawing/2014/main" id="{670AF605-6ED8-4D41-8CDC-24A5EFBEF703}"/>
                  </a:ext>
                </a:extLst>
              </p:cNvPr>
              <p:cNvSpPr txBox="1"/>
              <p:nvPr/>
            </p:nvSpPr>
            <p:spPr>
              <a:xfrm>
                <a:off x="6944358" y="1021617"/>
                <a:ext cx="44272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</a:t>
                </a:r>
              </a:p>
            </p:txBody>
          </p:sp>
          <p:cxnSp>
            <p:nvCxnSpPr>
              <p:cNvPr id="410" name="Straight Connector 409">
                <a:extLst>
                  <a:ext uri="{FF2B5EF4-FFF2-40B4-BE49-F238E27FC236}">
                    <a16:creationId xmlns:a16="http://schemas.microsoft.com/office/drawing/2014/main" id="{ACC1F547-26C2-4E47-B8B8-736CDDA5CE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11" name="Freeform 11">
            <a:extLst>
              <a:ext uri="{FF2B5EF4-FFF2-40B4-BE49-F238E27FC236}">
                <a16:creationId xmlns:a16="http://schemas.microsoft.com/office/drawing/2014/main" id="{A27C1365-06E1-4275-BEAA-6E9147C59DEE}"/>
              </a:ext>
            </a:extLst>
          </p:cNvPr>
          <p:cNvSpPr>
            <a:spLocks/>
          </p:cNvSpPr>
          <p:nvPr/>
        </p:nvSpPr>
        <p:spPr bwMode="auto">
          <a:xfrm>
            <a:off x="3579180" y="2502210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412" name="Freeform 11">
            <a:extLst>
              <a:ext uri="{FF2B5EF4-FFF2-40B4-BE49-F238E27FC236}">
                <a16:creationId xmlns:a16="http://schemas.microsoft.com/office/drawing/2014/main" id="{48B260C4-ACD1-4B66-99EA-FB6DFEE509B9}"/>
              </a:ext>
            </a:extLst>
          </p:cNvPr>
          <p:cNvSpPr>
            <a:spLocks/>
          </p:cNvSpPr>
          <p:nvPr/>
        </p:nvSpPr>
        <p:spPr bwMode="auto">
          <a:xfrm>
            <a:off x="4469729" y="2497779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13" name="Group 412">
            <a:extLst>
              <a:ext uri="{FF2B5EF4-FFF2-40B4-BE49-F238E27FC236}">
                <a16:creationId xmlns:a16="http://schemas.microsoft.com/office/drawing/2014/main" id="{9C94E981-5901-4AED-89D2-56D0FBD3754B}"/>
              </a:ext>
            </a:extLst>
          </p:cNvPr>
          <p:cNvGrpSpPr/>
          <p:nvPr/>
        </p:nvGrpSpPr>
        <p:grpSpPr>
          <a:xfrm>
            <a:off x="5167335" y="2708227"/>
            <a:ext cx="444352" cy="494964"/>
            <a:chOff x="6967131" y="926763"/>
            <a:chExt cx="444352" cy="494964"/>
          </a:xfrm>
        </p:grpSpPr>
        <p:cxnSp>
          <p:nvCxnSpPr>
            <p:cNvPr id="414" name="Straight Connector 413">
              <a:extLst>
                <a:ext uri="{FF2B5EF4-FFF2-40B4-BE49-F238E27FC236}">
                  <a16:creationId xmlns:a16="http://schemas.microsoft.com/office/drawing/2014/main" id="{BE3C4B1A-24D8-4046-90B1-80D04538010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A6631754-A228-42E7-B47F-99549E1B5D52}"/>
                </a:ext>
              </a:extLst>
            </p:cNvPr>
            <p:cNvGrpSpPr/>
            <p:nvPr/>
          </p:nvGrpSpPr>
          <p:grpSpPr>
            <a:xfrm>
              <a:off x="6967131" y="928608"/>
              <a:ext cx="444352" cy="493119"/>
              <a:chOff x="6967131" y="928608"/>
              <a:chExt cx="444352" cy="493119"/>
            </a:xfrm>
          </p:grpSpPr>
          <p:sp>
            <p:nvSpPr>
              <p:cNvPr id="416" name="TextBox 415">
                <a:extLst>
                  <a:ext uri="{FF2B5EF4-FFF2-40B4-BE49-F238E27FC236}">
                    <a16:creationId xmlns:a16="http://schemas.microsoft.com/office/drawing/2014/main" id="{D232ED45-4FF3-413C-831A-394C2956E63C}"/>
                  </a:ext>
                </a:extLst>
              </p:cNvPr>
              <p:cNvSpPr txBox="1"/>
              <p:nvPr/>
            </p:nvSpPr>
            <p:spPr>
              <a:xfrm>
                <a:off x="6967131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417" name="Straight Connector 416">
                <a:extLst>
                  <a:ext uri="{FF2B5EF4-FFF2-40B4-BE49-F238E27FC236}">
                    <a16:creationId xmlns:a16="http://schemas.microsoft.com/office/drawing/2014/main" id="{0035B517-C034-4A9E-98EB-710C98BBE12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418" name="Straight Connector 417">
            <a:extLst>
              <a:ext uri="{FF2B5EF4-FFF2-40B4-BE49-F238E27FC236}">
                <a16:creationId xmlns:a16="http://schemas.microsoft.com/office/drawing/2014/main" id="{5B5C9EA6-0724-40ED-9EBD-43D47657B661}"/>
              </a:ext>
            </a:extLst>
          </p:cNvPr>
          <p:cNvCxnSpPr>
            <a:cxnSpLocks/>
          </p:cNvCxnSpPr>
          <p:nvPr/>
        </p:nvCxnSpPr>
        <p:spPr>
          <a:xfrm>
            <a:off x="3386310" y="2726406"/>
            <a:ext cx="4968401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9" name="Freeform 11">
            <a:extLst>
              <a:ext uri="{FF2B5EF4-FFF2-40B4-BE49-F238E27FC236}">
                <a16:creationId xmlns:a16="http://schemas.microsoft.com/office/drawing/2014/main" id="{7ABAC6EA-55FD-48E9-A9F4-7DADD377219E}"/>
              </a:ext>
            </a:extLst>
          </p:cNvPr>
          <p:cNvSpPr>
            <a:spLocks/>
          </p:cNvSpPr>
          <p:nvPr/>
        </p:nvSpPr>
        <p:spPr bwMode="auto">
          <a:xfrm>
            <a:off x="5363181" y="249777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20" name="Group 419">
            <a:extLst>
              <a:ext uri="{FF2B5EF4-FFF2-40B4-BE49-F238E27FC236}">
                <a16:creationId xmlns:a16="http://schemas.microsoft.com/office/drawing/2014/main" id="{DFF86681-1D4F-4084-A884-96DDCE00AD23}"/>
              </a:ext>
            </a:extLst>
          </p:cNvPr>
          <p:cNvGrpSpPr/>
          <p:nvPr/>
        </p:nvGrpSpPr>
        <p:grpSpPr>
          <a:xfrm>
            <a:off x="6044943" y="2708227"/>
            <a:ext cx="444352" cy="494964"/>
            <a:chOff x="6946111" y="926763"/>
            <a:chExt cx="444352" cy="494964"/>
          </a:xfrm>
        </p:grpSpPr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8D063D03-BFE3-4C3F-8050-1853E5D9E03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F5FD4AA1-5E86-4DA8-B864-3187B89FC0C2}"/>
                </a:ext>
              </a:extLst>
            </p:cNvPr>
            <p:cNvGrpSpPr/>
            <p:nvPr/>
          </p:nvGrpSpPr>
          <p:grpSpPr>
            <a:xfrm>
              <a:off x="6946111" y="928608"/>
              <a:ext cx="444352" cy="493119"/>
              <a:chOff x="6946111" y="928608"/>
              <a:chExt cx="444352" cy="493119"/>
            </a:xfrm>
          </p:grpSpPr>
          <p:sp>
            <p:nvSpPr>
              <p:cNvPr id="423" name="TextBox 422">
                <a:extLst>
                  <a:ext uri="{FF2B5EF4-FFF2-40B4-BE49-F238E27FC236}">
                    <a16:creationId xmlns:a16="http://schemas.microsoft.com/office/drawing/2014/main" id="{D18BB860-3E34-4F45-BA22-6F48E3B1B182}"/>
                  </a:ext>
                </a:extLst>
              </p:cNvPr>
              <p:cNvSpPr txBox="1"/>
              <p:nvPr/>
            </p:nvSpPr>
            <p:spPr>
              <a:xfrm>
                <a:off x="6946111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90</a:t>
                </a:r>
              </a:p>
            </p:txBody>
          </p:sp>
          <p:cxnSp>
            <p:nvCxnSpPr>
              <p:cNvPr id="424" name="Straight Connector 423">
                <a:extLst>
                  <a:ext uri="{FF2B5EF4-FFF2-40B4-BE49-F238E27FC236}">
                    <a16:creationId xmlns:a16="http://schemas.microsoft.com/office/drawing/2014/main" id="{CF65803D-39CD-4909-8755-2D3458B805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25" name="Freeform 11">
            <a:extLst>
              <a:ext uri="{FF2B5EF4-FFF2-40B4-BE49-F238E27FC236}">
                <a16:creationId xmlns:a16="http://schemas.microsoft.com/office/drawing/2014/main" id="{BDDA2CD0-9C17-4B1B-A263-DDF2B89A539C}"/>
              </a:ext>
            </a:extLst>
          </p:cNvPr>
          <p:cNvSpPr>
            <a:spLocks/>
          </p:cNvSpPr>
          <p:nvPr/>
        </p:nvSpPr>
        <p:spPr bwMode="auto">
          <a:xfrm>
            <a:off x="6256171" y="249550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26" name="Group 425">
            <a:extLst>
              <a:ext uri="{FF2B5EF4-FFF2-40B4-BE49-F238E27FC236}">
                <a16:creationId xmlns:a16="http://schemas.microsoft.com/office/drawing/2014/main" id="{469F71F8-0E0E-42D4-9C31-D6D8D609D06A}"/>
              </a:ext>
            </a:extLst>
          </p:cNvPr>
          <p:cNvGrpSpPr/>
          <p:nvPr/>
        </p:nvGrpSpPr>
        <p:grpSpPr>
          <a:xfrm>
            <a:off x="6867591" y="2705950"/>
            <a:ext cx="574196" cy="494964"/>
            <a:chOff x="6875769" y="926763"/>
            <a:chExt cx="574196" cy="494964"/>
          </a:xfrm>
        </p:grpSpPr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AD160850-ABCD-4316-91B3-F4DD0D82A95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28" name="Group 427">
              <a:extLst>
                <a:ext uri="{FF2B5EF4-FFF2-40B4-BE49-F238E27FC236}">
                  <a16:creationId xmlns:a16="http://schemas.microsoft.com/office/drawing/2014/main" id="{AB566CE6-4ACC-438A-94D7-BB5E3711416D}"/>
                </a:ext>
              </a:extLst>
            </p:cNvPr>
            <p:cNvGrpSpPr/>
            <p:nvPr/>
          </p:nvGrpSpPr>
          <p:grpSpPr>
            <a:xfrm>
              <a:off x="6875769" y="928608"/>
              <a:ext cx="574196" cy="493119"/>
              <a:chOff x="6875769" y="928608"/>
              <a:chExt cx="574196" cy="493119"/>
            </a:xfrm>
          </p:grpSpPr>
          <p:sp>
            <p:nvSpPr>
              <p:cNvPr id="429" name="TextBox 428">
                <a:extLst>
                  <a:ext uri="{FF2B5EF4-FFF2-40B4-BE49-F238E27FC236}">
                    <a16:creationId xmlns:a16="http://schemas.microsoft.com/office/drawing/2014/main" id="{899213D0-B1A0-491D-966D-F15CD71AFD3B}"/>
                  </a:ext>
                </a:extLst>
              </p:cNvPr>
              <p:cNvSpPr txBox="1"/>
              <p:nvPr/>
            </p:nvSpPr>
            <p:spPr>
              <a:xfrm>
                <a:off x="687576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120</a:t>
                </a:r>
              </a:p>
            </p:txBody>
          </p:sp>
          <p:cxnSp>
            <p:nvCxnSpPr>
              <p:cNvPr id="430" name="Straight Connector 429">
                <a:extLst>
                  <a:ext uri="{FF2B5EF4-FFF2-40B4-BE49-F238E27FC236}">
                    <a16:creationId xmlns:a16="http://schemas.microsoft.com/office/drawing/2014/main" id="{41B4DF4D-814C-4AC4-874A-41B698D911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31" name="Freeform 11">
            <a:extLst>
              <a:ext uri="{FF2B5EF4-FFF2-40B4-BE49-F238E27FC236}">
                <a16:creationId xmlns:a16="http://schemas.microsoft.com/office/drawing/2014/main" id="{E9F91C45-B037-4B10-BDB5-7A19D6B8A4FD}"/>
              </a:ext>
            </a:extLst>
          </p:cNvPr>
          <p:cNvSpPr>
            <a:spLocks/>
          </p:cNvSpPr>
          <p:nvPr/>
        </p:nvSpPr>
        <p:spPr bwMode="auto">
          <a:xfrm>
            <a:off x="7150265" y="249550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32" name="Group 431">
            <a:extLst>
              <a:ext uri="{FF2B5EF4-FFF2-40B4-BE49-F238E27FC236}">
                <a16:creationId xmlns:a16="http://schemas.microsoft.com/office/drawing/2014/main" id="{249CFD41-59A5-45E2-B12C-DEBD94C95E76}"/>
              </a:ext>
            </a:extLst>
          </p:cNvPr>
          <p:cNvGrpSpPr/>
          <p:nvPr/>
        </p:nvGrpSpPr>
        <p:grpSpPr>
          <a:xfrm>
            <a:off x="7780515" y="2705950"/>
            <a:ext cx="574196" cy="494964"/>
            <a:chOff x="6894599" y="926763"/>
            <a:chExt cx="574196" cy="494964"/>
          </a:xfrm>
        </p:grpSpPr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8D80C103-CD18-4D2E-B8AC-2A4B0A7DD90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4" name="Group 433">
              <a:extLst>
                <a:ext uri="{FF2B5EF4-FFF2-40B4-BE49-F238E27FC236}">
                  <a16:creationId xmlns:a16="http://schemas.microsoft.com/office/drawing/2014/main" id="{1A839411-C7F9-45C5-A9D7-736167974D50}"/>
                </a:ext>
              </a:extLst>
            </p:cNvPr>
            <p:cNvGrpSpPr/>
            <p:nvPr/>
          </p:nvGrpSpPr>
          <p:grpSpPr>
            <a:xfrm>
              <a:off x="6894599" y="928608"/>
              <a:ext cx="574196" cy="493119"/>
              <a:chOff x="6894599" y="928608"/>
              <a:chExt cx="574196" cy="493119"/>
            </a:xfrm>
          </p:grpSpPr>
          <p:sp>
            <p:nvSpPr>
              <p:cNvPr id="435" name="TextBox 434">
                <a:extLst>
                  <a:ext uri="{FF2B5EF4-FFF2-40B4-BE49-F238E27FC236}">
                    <a16:creationId xmlns:a16="http://schemas.microsoft.com/office/drawing/2014/main" id="{C7990F68-7FA2-41DB-8B2D-590366E61379}"/>
                  </a:ext>
                </a:extLst>
              </p:cNvPr>
              <p:cNvSpPr txBox="1"/>
              <p:nvPr/>
            </p:nvSpPr>
            <p:spPr>
              <a:xfrm>
                <a:off x="689459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150</a:t>
                </a:r>
              </a:p>
            </p:txBody>
          </p:sp>
          <p:cxnSp>
            <p:nvCxnSpPr>
              <p:cNvPr id="436" name="Straight Connector 435">
                <a:extLst>
                  <a:ext uri="{FF2B5EF4-FFF2-40B4-BE49-F238E27FC236}">
                    <a16:creationId xmlns:a16="http://schemas.microsoft.com/office/drawing/2014/main" id="{46AB81BB-95AD-49F6-B9D3-3DA4AD5E92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37" name="Oval 436">
            <a:extLst>
              <a:ext uri="{FF2B5EF4-FFF2-40B4-BE49-F238E27FC236}">
                <a16:creationId xmlns:a16="http://schemas.microsoft.com/office/drawing/2014/main" id="{52543C6E-6C94-47A4-8E7B-6DD667774E95}"/>
              </a:ext>
            </a:extLst>
          </p:cNvPr>
          <p:cNvSpPr/>
          <p:nvPr/>
        </p:nvSpPr>
        <p:spPr>
          <a:xfrm>
            <a:off x="3499891" y="2560838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8" name="Rectangle 437">
            <a:extLst>
              <a:ext uri="{FF2B5EF4-FFF2-40B4-BE49-F238E27FC236}">
                <a16:creationId xmlns:a16="http://schemas.microsoft.com/office/drawing/2014/main" id="{9CA749E5-C9DB-4DCF-B926-512875281FE5}"/>
              </a:ext>
            </a:extLst>
          </p:cNvPr>
          <p:cNvSpPr/>
          <p:nvPr/>
        </p:nvSpPr>
        <p:spPr>
          <a:xfrm>
            <a:off x="4470002" y="2901930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9" name="Rectangle 438">
            <a:extLst>
              <a:ext uri="{FF2B5EF4-FFF2-40B4-BE49-F238E27FC236}">
                <a16:creationId xmlns:a16="http://schemas.microsoft.com/office/drawing/2014/main" id="{F6FEB024-3FF8-40C8-A302-BB3CB0FDFA09}"/>
              </a:ext>
            </a:extLst>
          </p:cNvPr>
          <p:cNvSpPr/>
          <p:nvPr/>
        </p:nvSpPr>
        <p:spPr>
          <a:xfrm>
            <a:off x="5392012" y="2901556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0" name="Rectangle 439">
            <a:extLst>
              <a:ext uri="{FF2B5EF4-FFF2-40B4-BE49-F238E27FC236}">
                <a16:creationId xmlns:a16="http://schemas.microsoft.com/office/drawing/2014/main" id="{C90334D1-2551-4B29-83A6-383451E6F696}"/>
              </a:ext>
            </a:extLst>
          </p:cNvPr>
          <p:cNvSpPr/>
          <p:nvPr/>
        </p:nvSpPr>
        <p:spPr>
          <a:xfrm>
            <a:off x="6259057" y="290352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1" name="Rectangle 440">
            <a:extLst>
              <a:ext uri="{FF2B5EF4-FFF2-40B4-BE49-F238E27FC236}">
                <a16:creationId xmlns:a16="http://schemas.microsoft.com/office/drawing/2014/main" id="{7C2F3E76-60BB-4776-82C0-EE4E98E31E98}"/>
              </a:ext>
            </a:extLst>
          </p:cNvPr>
          <p:cNvSpPr/>
          <p:nvPr/>
        </p:nvSpPr>
        <p:spPr>
          <a:xfrm>
            <a:off x="7214186" y="2903149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2" name="Rectangle 441">
            <a:extLst>
              <a:ext uri="{FF2B5EF4-FFF2-40B4-BE49-F238E27FC236}">
                <a16:creationId xmlns:a16="http://schemas.microsoft.com/office/drawing/2014/main" id="{89724DDE-270B-4B31-91EB-8E64EA7E5B21}"/>
              </a:ext>
            </a:extLst>
          </p:cNvPr>
          <p:cNvSpPr/>
          <p:nvPr/>
        </p:nvSpPr>
        <p:spPr>
          <a:xfrm>
            <a:off x="8135009" y="2901556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3" name="TextBox 442">
            <a:extLst>
              <a:ext uri="{FF2B5EF4-FFF2-40B4-BE49-F238E27FC236}">
                <a16:creationId xmlns:a16="http://schemas.microsoft.com/office/drawing/2014/main" id="{04A4752F-D6DF-4B9B-8FF6-C797A53EE5C3}"/>
              </a:ext>
            </a:extLst>
          </p:cNvPr>
          <p:cNvSpPr txBox="1"/>
          <p:nvPr/>
        </p:nvSpPr>
        <p:spPr>
          <a:xfrm>
            <a:off x="3829178" y="2209205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444" name="TextBox 443">
            <a:extLst>
              <a:ext uri="{FF2B5EF4-FFF2-40B4-BE49-F238E27FC236}">
                <a16:creationId xmlns:a16="http://schemas.microsoft.com/office/drawing/2014/main" id="{EF61736A-DEDB-4280-B46C-405884FC6FC3}"/>
              </a:ext>
            </a:extLst>
          </p:cNvPr>
          <p:cNvSpPr txBox="1"/>
          <p:nvPr/>
        </p:nvSpPr>
        <p:spPr>
          <a:xfrm>
            <a:off x="4723241" y="2204365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445" name="TextBox 444">
            <a:extLst>
              <a:ext uri="{FF2B5EF4-FFF2-40B4-BE49-F238E27FC236}">
                <a16:creationId xmlns:a16="http://schemas.microsoft.com/office/drawing/2014/main" id="{F24B06AC-E6C2-401D-BF40-3C12ADF4ACC1}"/>
              </a:ext>
            </a:extLst>
          </p:cNvPr>
          <p:cNvSpPr txBox="1"/>
          <p:nvPr/>
        </p:nvSpPr>
        <p:spPr>
          <a:xfrm>
            <a:off x="5615452" y="2209517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446" name="TextBox 445">
            <a:extLst>
              <a:ext uri="{FF2B5EF4-FFF2-40B4-BE49-F238E27FC236}">
                <a16:creationId xmlns:a16="http://schemas.microsoft.com/office/drawing/2014/main" id="{758E3C99-4BFD-4DA3-8DCB-F06175A748A3}"/>
              </a:ext>
            </a:extLst>
          </p:cNvPr>
          <p:cNvSpPr txBox="1"/>
          <p:nvPr/>
        </p:nvSpPr>
        <p:spPr>
          <a:xfrm>
            <a:off x="6509515" y="2204677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447" name="TextBox 446">
            <a:extLst>
              <a:ext uri="{FF2B5EF4-FFF2-40B4-BE49-F238E27FC236}">
                <a16:creationId xmlns:a16="http://schemas.microsoft.com/office/drawing/2014/main" id="{F8F88F66-F10F-4756-960B-4D536FBBCB92}"/>
              </a:ext>
            </a:extLst>
          </p:cNvPr>
          <p:cNvSpPr txBox="1"/>
          <p:nvPr/>
        </p:nvSpPr>
        <p:spPr>
          <a:xfrm>
            <a:off x="7398143" y="2211392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grpSp>
        <p:nvGrpSpPr>
          <p:cNvPr id="448" name="Group 447">
            <a:extLst>
              <a:ext uri="{FF2B5EF4-FFF2-40B4-BE49-F238E27FC236}">
                <a16:creationId xmlns:a16="http://schemas.microsoft.com/office/drawing/2014/main" id="{30568626-D656-43C5-AB22-94CFF3D12CF6}"/>
              </a:ext>
            </a:extLst>
          </p:cNvPr>
          <p:cNvGrpSpPr/>
          <p:nvPr/>
        </p:nvGrpSpPr>
        <p:grpSpPr>
          <a:xfrm>
            <a:off x="255524" y="3820241"/>
            <a:ext cx="3068467" cy="817087"/>
            <a:chOff x="255525" y="372323"/>
            <a:chExt cx="2809883" cy="1134018"/>
          </a:xfrm>
        </p:grpSpPr>
        <p:sp>
          <p:nvSpPr>
            <p:cNvPr id="449" name="Rectangle: Rounded Corners 448">
              <a:extLst>
                <a:ext uri="{FF2B5EF4-FFF2-40B4-BE49-F238E27FC236}">
                  <a16:creationId xmlns:a16="http://schemas.microsoft.com/office/drawing/2014/main" id="{654C540C-95E0-4B62-8E25-516831814758}"/>
                </a:ext>
              </a:extLst>
            </p:cNvPr>
            <p:cNvSpPr/>
            <p:nvPr/>
          </p:nvSpPr>
          <p:spPr>
            <a:xfrm>
              <a:off x="255525" y="372323"/>
              <a:ext cx="280988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877A1C61-DDF3-42AD-BAC2-1E218A168BA8}"/>
                </a:ext>
              </a:extLst>
            </p:cNvPr>
            <p:cNvSpPr txBox="1"/>
            <p:nvPr/>
          </p:nvSpPr>
          <p:spPr>
            <a:xfrm>
              <a:off x="308455" y="485388"/>
              <a:ext cx="182784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160 </a:t>
              </a:r>
              <a:r>
                <a:rPr lang="en-GB" sz="3600" dirty="0">
                  <a:latin typeface="Calibri" panose="020F0502020204030204" pitchFamily="34" charset="0"/>
                </a:rPr>
                <a:t>÷ 4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451" name="Rectangle 450">
            <a:extLst>
              <a:ext uri="{FF2B5EF4-FFF2-40B4-BE49-F238E27FC236}">
                <a16:creationId xmlns:a16="http://schemas.microsoft.com/office/drawing/2014/main" id="{6E7AF2C1-2E6A-4739-9E88-4495B6D7DC95}"/>
              </a:ext>
            </a:extLst>
          </p:cNvPr>
          <p:cNvSpPr/>
          <p:nvPr/>
        </p:nvSpPr>
        <p:spPr>
          <a:xfrm>
            <a:off x="2196488" y="3943255"/>
            <a:ext cx="97813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52" name="TextBox 451">
            <a:extLst>
              <a:ext uri="{FF2B5EF4-FFF2-40B4-BE49-F238E27FC236}">
                <a16:creationId xmlns:a16="http://schemas.microsoft.com/office/drawing/2014/main" id="{3E32D775-0442-4280-8443-CE7B7D7BD5C1}"/>
              </a:ext>
            </a:extLst>
          </p:cNvPr>
          <p:cNvSpPr txBox="1"/>
          <p:nvPr/>
        </p:nvSpPr>
        <p:spPr>
          <a:xfrm>
            <a:off x="2293301" y="3921064"/>
            <a:ext cx="87492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</a:t>
            </a:r>
          </a:p>
        </p:txBody>
      </p:sp>
      <p:sp>
        <p:nvSpPr>
          <p:cNvPr id="453" name="Rectangle 452">
            <a:extLst>
              <a:ext uri="{FF2B5EF4-FFF2-40B4-BE49-F238E27FC236}">
                <a16:creationId xmlns:a16="http://schemas.microsoft.com/office/drawing/2014/main" id="{E8F099B7-03D9-48CF-87DB-074F185D96FF}"/>
              </a:ext>
            </a:extLst>
          </p:cNvPr>
          <p:cNvSpPr/>
          <p:nvPr/>
        </p:nvSpPr>
        <p:spPr>
          <a:xfrm>
            <a:off x="867534" y="3819009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54" name="Rectangle 453">
            <a:extLst>
              <a:ext uri="{FF2B5EF4-FFF2-40B4-BE49-F238E27FC236}">
                <a16:creationId xmlns:a16="http://schemas.microsoft.com/office/drawing/2014/main" id="{C1F9435D-E3EA-4960-B33C-98E8D9D1E324}"/>
              </a:ext>
            </a:extLst>
          </p:cNvPr>
          <p:cNvSpPr/>
          <p:nvPr/>
        </p:nvSpPr>
        <p:spPr>
          <a:xfrm>
            <a:off x="2688795" y="3816134"/>
            <a:ext cx="29235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B1F39519-3C37-4A74-8A35-6245A944D5BD}"/>
              </a:ext>
            </a:extLst>
          </p:cNvPr>
          <p:cNvGrpSpPr/>
          <p:nvPr/>
        </p:nvGrpSpPr>
        <p:grpSpPr>
          <a:xfrm>
            <a:off x="3430709" y="4483590"/>
            <a:ext cx="314510" cy="492950"/>
            <a:chOff x="3884378" y="928777"/>
            <a:chExt cx="314510" cy="492950"/>
          </a:xfrm>
        </p:grpSpPr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5FE9EB02-EFD5-45B2-A79A-B33ACCC79B20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7" name="TextBox 456">
              <a:extLst>
                <a:ext uri="{FF2B5EF4-FFF2-40B4-BE49-F238E27FC236}">
                  <a16:creationId xmlns:a16="http://schemas.microsoft.com/office/drawing/2014/main" id="{2EA15072-D46A-40D0-AD10-4D19A6692E8E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882C6651-B521-4F9E-9F44-64C87BD2A10C}"/>
              </a:ext>
            </a:extLst>
          </p:cNvPr>
          <p:cNvGrpSpPr/>
          <p:nvPr/>
        </p:nvGrpSpPr>
        <p:grpSpPr>
          <a:xfrm>
            <a:off x="4259131" y="4480837"/>
            <a:ext cx="453345" cy="494964"/>
            <a:chOff x="6941316" y="926763"/>
            <a:chExt cx="453345" cy="494964"/>
          </a:xfrm>
        </p:grpSpPr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A85077B9-4066-45D3-9EB0-B583C4E39EB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0" name="Group 459">
              <a:extLst>
                <a:ext uri="{FF2B5EF4-FFF2-40B4-BE49-F238E27FC236}">
                  <a16:creationId xmlns:a16="http://schemas.microsoft.com/office/drawing/2014/main" id="{650391AC-6F87-4BD5-82C7-EF92A61F7C42}"/>
                </a:ext>
              </a:extLst>
            </p:cNvPr>
            <p:cNvGrpSpPr/>
            <p:nvPr/>
          </p:nvGrpSpPr>
          <p:grpSpPr>
            <a:xfrm>
              <a:off x="6941316" y="928608"/>
              <a:ext cx="453345" cy="493119"/>
              <a:chOff x="6941316" y="928608"/>
              <a:chExt cx="453345" cy="493119"/>
            </a:xfrm>
          </p:grpSpPr>
          <p:sp>
            <p:nvSpPr>
              <p:cNvPr id="461" name="TextBox 460">
                <a:extLst>
                  <a:ext uri="{FF2B5EF4-FFF2-40B4-BE49-F238E27FC236}">
                    <a16:creationId xmlns:a16="http://schemas.microsoft.com/office/drawing/2014/main" id="{EE641FF1-EE5B-4CA3-BAAA-B289F91CA929}"/>
                  </a:ext>
                </a:extLst>
              </p:cNvPr>
              <p:cNvSpPr txBox="1"/>
              <p:nvPr/>
            </p:nvSpPr>
            <p:spPr>
              <a:xfrm>
                <a:off x="6941316" y="1021617"/>
                <a:ext cx="453345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462" name="Straight Connector 461">
                <a:extLst>
                  <a:ext uri="{FF2B5EF4-FFF2-40B4-BE49-F238E27FC236}">
                    <a16:creationId xmlns:a16="http://schemas.microsoft.com/office/drawing/2014/main" id="{64F21A20-95A8-4620-9C28-5718095B33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63" name="Freeform 11">
            <a:extLst>
              <a:ext uri="{FF2B5EF4-FFF2-40B4-BE49-F238E27FC236}">
                <a16:creationId xmlns:a16="http://schemas.microsoft.com/office/drawing/2014/main" id="{E58D089F-FC59-4B1A-A3F3-F8172A87EAB4}"/>
              </a:ext>
            </a:extLst>
          </p:cNvPr>
          <p:cNvSpPr>
            <a:spLocks/>
          </p:cNvSpPr>
          <p:nvPr/>
        </p:nvSpPr>
        <p:spPr bwMode="auto">
          <a:xfrm>
            <a:off x="3587890" y="4272438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464" name="Freeform 11">
            <a:extLst>
              <a:ext uri="{FF2B5EF4-FFF2-40B4-BE49-F238E27FC236}">
                <a16:creationId xmlns:a16="http://schemas.microsoft.com/office/drawing/2014/main" id="{DDCEEDCC-AEB3-4B67-B21E-1F13D2D746EC}"/>
              </a:ext>
            </a:extLst>
          </p:cNvPr>
          <p:cNvSpPr>
            <a:spLocks/>
          </p:cNvSpPr>
          <p:nvPr/>
        </p:nvSpPr>
        <p:spPr bwMode="auto">
          <a:xfrm>
            <a:off x="4478439" y="4268007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2D0728A1-2339-4172-A9E5-160BBC29EC68}"/>
              </a:ext>
            </a:extLst>
          </p:cNvPr>
          <p:cNvGrpSpPr/>
          <p:nvPr/>
        </p:nvGrpSpPr>
        <p:grpSpPr>
          <a:xfrm>
            <a:off x="5160533" y="4478455"/>
            <a:ext cx="444352" cy="494964"/>
            <a:chOff x="6951619" y="926763"/>
            <a:chExt cx="444352" cy="494964"/>
          </a:xfrm>
        </p:grpSpPr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432D3FB6-0C73-442C-8629-57FA4083651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7" name="Group 466">
              <a:extLst>
                <a:ext uri="{FF2B5EF4-FFF2-40B4-BE49-F238E27FC236}">
                  <a16:creationId xmlns:a16="http://schemas.microsoft.com/office/drawing/2014/main" id="{47D4FDA7-B964-4F35-AF2F-3707D76CEACB}"/>
                </a:ext>
              </a:extLst>
            </p:cNvPr>
            <p:cNvGrpSpPr/>
            <p:nvPr/>
          </p:nvGrpSpPr>
          <p:grpSpPr>
            <a:xfrm>
              <a:off x="6951619" y="928608"/>
              <a:ext cx="444352" cy="493119"/>
              <a:chOff x="6951619" y="928608"/>
              <a:chExt cx="444352" cy="493119"/>
            </a:xfrm>
          </p:grpSpPr>
          <p:sp>
            <p:nvSpPr>
              <p:cNvPr id="468" name="TextBox 467">
                <a:extLst>
                  <a:ext uri="{FF2B5EF4-FFF2-40B4-BE49-F238E27FC236}">
                    <a16:creationId xmlns:a16="http://schemas.microsoft.com/office/drawing/2014/main" id="{DF34F21F-4C2A-4704-871E-2DCD78D8B9B8}"/>
                  </a:ext>
                </a:extLst>
              </p:cNvPr>
              <p:cNvSpPr txBox="1"/>
              <p:nvPr/>
            </p:nvSpPr>
            <p:spPr>
              <a:xfrm>
                <a:off x="695161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80</a:t>
                </a:r>
              </a:p>
            </p:txBody>
          </p:sp>
          <p:cxnSp>
            <p:nvCxnSpPr>
              <p:cNvPr id="469" name="Straight Connector 468">
                <a:extLst>
                  <a:ext uri="{FF2B5EF4-FFF2-40B4-BE49-F238E27FC236}">
                    <a16:creationId xmlns:a16="http://schemas.microsoft.com/office/drawing/2014/main" id="{52AF98B0-5E62-4648-8EE2-3E0B3A7760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470" name="Straight Connector 469">
            <a:extLst>
              <a:ext uri="{FF2B5EF4-FFF2-40B4-BE49-F238E27FC236}">
                <a16:creationId xmlns:a16="http://schemas.microsoft.com/office/drawing/2014/main" id="{DED07BBA-1E2F-45CD-89BF-1F0451679B6D}"/>
              </a:ext>
            </a:extLst>
          </p:cNvPr>
          <p:cNvCxnSpPr>
            <a:cxnSpLocks/>
          </p:cNvCxnSpPr>
          <p:nvPr/>
        </p:nvCxnSpPr>
        <p:spPr>
          <a:xfrm>
            <a:off x="3395020" y="4496638"/>
            <a:ext cx="4057182" cy="3077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1" name="Freeform 11">
            <a:extLst>
              <a:ext uri="{FF2B5EF4-FFF2-40B4-BE49-F238E27FC236}">
                <a16:creationId xmlns:a16="http://schemas.microsoft.com/office/drawing/2014/main" id="{1ABBBC2D-C49D-480E-8443-A8A588A207C0}"/>
              </a:ext>
            </a:extLst>
          </p:cNvPr>
          <p:cNvSpPr>
            <a:spLocks/>
          </p:cNvSpPr>
          <p:nvPr/>
        </p:nvSpPr>
        <p:spPr bwMode="auto">
          <a:xfrm>
            <a:off x="5371891" y="426800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72" name="Group 471">
            <a:extLst>
              <a:ext uri="{FF2B5EF4-FFF2-40B4-BE49-F238E27FC236}">
                <a16:creationId xmlns:a16="http://schemas.microsoft.com/office/drawing/2014/main" id="{4D8824BE-8658-4055-BA19-C3784C7E6795}"/>
              </a:ext>
            </a:extLst>
          </p:cNvPr>
          <p:cNvGrpSpPr/>
          <p:nvPr/>
        </p:nvGrpSpPr>
        <p:grpSpPr>
          <a:xfrm>
            <a:off x="5979014" y="4478455"/>
            <a:ext cx="654447" cy="494964"/>
            <a:chOff x="6871472" y="926763"/>
            <a:chExt cx="654447" cy="494964"/>
          </a:xfrm>
        </p:grpSpPr>
        <p:cxnSp>
          <p:nvCxnSpPr>
            <p:cNvPr id="473" name="Straight Connector 472">
              <a:extLst>
                <a:ext uri="{FF2B5EF4-FFF2-40B4-BE49-F238E27FC236}">
                  <a16:creationId xmlns:a16="http://schemas.microsoft.com/office/drawing/2014/main" id="{18E77F74-6B36-4EDB-A3C5-052B94608FC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8180CF17-5796-4A6A-ACA2-8FF204307966}"/>
                </a:ext>
              </a:extLst>
            </p:cNvPr>
            <p:cNvGrpSpPr/>
            <p:nvPr/>
          </p:nvGrpSpPr>
          <p:grpSpPr>
            <a:xfrm>
              <a:off x="6871472" y="928608"/>
              <a:ext cx="654447" cy="493119"/>
              <a:chOff x="6871472" y="928608"/>
              <a:chExt cx="654447" cy="493119"/>
            </a:xfrm>
          </p:grpSpPr>
          <p:sp>
            <p:nvSpPr>
              <p:cNvPr id="475" name="TextBox 474">
                <a:extLst>
                  <a:ext uri="{FF2B5EF4-FFF2-40B4-BE49-F238E27FC236}">
                    <a16:creationId xmlns:a16="http://schemas.microsoft.com/office/drawing/2014/main" id="{21DA8C9A-80E7-476B-B816-E466BFE76663}"/>
                  </a:ext>
                </a:extLst>
              </p:cNvPr>
              <p:cNvSpPr txBox="1"/>
              <p:nvPr/>
            </p:nvSpPr>
            <p:spPr>
              <a:xfrm>
                <a:off x="6871472" y="1021617"/>
                <a:ext cx="65444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120</a:t>
                </a:r>
              </a:p>
            </p:txBody>
          </p:sp>
          <p:cxnSp>
            <p:nvCxnSpPr>
              <p:cNvPr id="476" name="Straight Connector 475">
                <a:extLst>
                  <a:ext uri="{FF2B5EF4-FFF2-40B4-BE49-F238E27FC236}">
                    <a16:creationId xmlns:a16="http://schemas.microsoft.com/office/drawing/2014/main" id="{A35B1815-D9C0-421F-AFE4-ECA9C8F77F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77" name="Freeform 11">
            <a:extLst>
              <a:ext uri="{FF2B5EF4-FFF2-40B4-BE49-F238E27FC236}">
                <a16:creationId xmlns:a16="http://schemas.microsoft.com/office/drawing/2014/main" id="{B2F52356-268A-4E3E-93C7-36BFC3C8A286}"/>
              </a:ext>
            </a:extLst>
          </p:cNvPr>
          <p:cNvSpPr>
            <a:spLocks/>
          </p:cNvSpPr>
          <p:nvPr/>
        </p:nvSpPr>
        <p:spPr bwMode="auto">
          <a:xfrm>
            <a:off x="6264881" y="426573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78" name="Group 477">
            <a:extLst>
              <a:ext uri="{FF2B5EF4-FFF2-40B4-BE49-F238E27FC236}">
                <a16:creationId xmlns:a16="http://schemas.microsoft.com/office/drawing/2014/main" id="{0CB31C1B-2E05-4D6B-BF5D-8C3A66FD2F25}"/>
              </a:ext>
            </a:extLst>
          </p:cNvPr>
          <p:cNvGrpSpPr/>
          <p:nvPr/>
        </p:nvGrpSpPr>
        <p:grpSpPr>
          <a:xfrm>
            <a:off x="6871384" y="4476178"/>
            <a:ext cx="574196" cy="494964"/>
            <a:chOff x="6870852" y="926763"/>
            <a:chExt cx="574196" cy="494964"/>
          </a:xfrm>
        </p:grpSpPr>
        <p:cxnSp>
          <p:nvCxnSpPr>
            <p:cNvPr id="479" name="Straight Connector 478">
              <a:extLst>
                <a:ext uri="{FF2B5EF4-FFF2-40B4-BE49-F238E27FC236}">
                  <a16:creationId xmlns:a16="http://schemas.microsoft.com/office/drawing/2014/main" id="{B3650142-501F-4348-9DE1-314D9D2B8A3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0" name="Group 479">
              <a:extLst>
                <a:ext uri="{FF2B5EF4-FFF2-40B4-BE49-F238E27FC236}">
                  <a16:creationId xmlns:a16="http://schemas.microsoft.com/office/drawing/2014/main" id="{6D36DDA3-A2C5-4FE6-9D2C-DC7F17B48D16}"/>
                </a:ext>
              </a:extLst>
            </p:cNvPr>
            <p:cNvGrpSpPr/>
            <p:nvPr/>
          </p:nvGrpSpPr>
          <p:grpSpPr>
            <a:xfrm>
              <a:off x="6870852" y="928608"/>
              <a:ext cx="574196" cy="493119"/>
              <a:chOff x="6870852" y="928608"/>
              <a:chExt cx="574196" cy="493119"/>
            </a:xfrm>
          </p:grpSpPr>
          <p:sp>
            <p:nvSpPr>
              <p:cNvPr id="481" name="TextBox 480">
                <a:extLst>
                  <a:ext uri="{FF2B5EF4-FFF2-40B4-BE49-F238E27FC236}">
                    <a16:creationId xmlns:a16="http://schemas.microsoft.com/office/drawing/2014/main" id="{542ABD04-77EC-4BEB-BC01-7FE8E70E17CA}"/>
                  </a:ext>
                </a:extLst>
              </p:cNvPr>
              <p:cNvSpPr txBox="1"/>
              <p:nvPr/>
            </p:nvSpPr>
            <p:spPr>
              <a:xfrm>
                <a:off x="6870852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160</a:t>
                </a:r>
              </a:p>
            </p:txBody>
          </p:sp>
          <p:cxnSp>
            <p:nvCxnSpPr>
              <p:cNvPr id="482" name="Straight Connector 481">
                <a:extLst>
                  <a:ext uri="{FF2B5EF4-FFF2-40B4-BE49-F238E27FC236}">
                    <a16:creationId xmlns:a16="http://schemas.microsoft.com/office/drawing/2014/main" id="{10E5A5BF-B399-46CB-BEF5-CBCAB4BBE6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83" name="Oval 482">
            <a:extLst>
              <a:ext uri="{FF2B5EF4-FFF2-40B4-BE49-F238E27FC236}">
                <a16:creationId xmlns:a16="http://schemas.microsoft.com/office/drawing/2014/main" id="{C9C13DF6-E150-4379-8242-2A7D97897B61}"/>
              </a:ext>
            </a:extLst>
          </p:cNvPr>
          <p:cNvSpPr/>
          <p:nvPr/>
        </p:nvSpPr>
        <p:spPr>
          <a:xfrm>
            <a:off x="3508601" y="4331066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4" name="Rectangle 483">
            <a:extLst>
              <a:ext uri="{FF2B5EF4-FFF2-40B4-BE49-F238E27FC236}">
                <a16:creationId xmlns:a16="http://schemas.microsoft.com/office/drawing/2014/main" id="{F35A574D-7AE2-4401-A767-8ABC55D839D3}"/>
              </a:ext>
            </a:extLst>
          </p:cNvPr>
          <p:cNvSpPr/>
          <p:nvPr/>
        </p:nvSpPr>
        <p:spPr>
          <a:xfrm>
            <a:off x="4477596" y="466830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5" name="Rectangle 484">
            <a:extLst>
              <a:ext uri="{FF2B5EF4-FFF2-40B4-BE49-F238E27FC236}">
                <a16:creationId xmlns:a16="http://schemas.microsoft.com/office/drawing/2014/main" id="{41F026DF-15CD-44DD-BFA5-A876D987702E}"/>
              </a:ext>
            </a:extLst>
          </p:cNvPr>
          <p:cNvSpPr/>
          <p:nvPr/>
        </p:nvSpPr>
        <p:spPr>
          <a:xfrm>
            <a:off x="5385138" y="4667929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6" name="Rectangle 485">
            <a:extLst>
              <a:ext uri="{FF2B5EF4-FFF2-40B4-BE49-F238E27FC236}">
                <a16:creationId xmlns:a16="http://schemas.microsoft.com/office/drawing/2014/main" id="{ACD950E5-96F0-44B5-AE27-7FD7CA037710}"/>
              </a:ext>
            </a:extLst>
          </p:cNvPr>
          <p:cNvSpPr/>
          <p:nvPr/>
        </p:nvSpPr>
        <p:spPr>
          <a:xfrm>
            <a:off x="6330593" y="4669896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7" name="Rectangle 486">
            <a:extLst>
              <a:ext uri="{FF2B5EF4-FFF2-40B4-BE49-F238E27FC236}">
                <a16:creationId xmlns:a16="http://schemas.microsoft.com/office/drawing/2014/main" id="{2B2718A0-82B7-4613-A231-E1960FEE7616}"/>
              </a:ext>
            </a:extLst>
          </p:cNvPr>
          <p:cNvSpPr/>
          <p:nvPr/>
        </p:nvSpPr>
        <p:spPr>
          <a:xfrm>
            <a:off x="7221592" y="4669522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8" name="TextBox 487">
            <a:extLst>
              <a:ext uri="{FF2B5EF4-FFF2-40B4-BE49-F238E27FC236}">
                <a16:creationId xmlns:a16="http://schemas.microsoft.com/office/drawing/2014/main" id="{83D675E1-38B3-4797-BA18-368D0692E1E1}"/>
              </a:ext>
            </a:extLst>
          </p:cNvPr>
          <p:cNvSpPr txBox="1"/>
          <p:nvPr/>
        </p:nvSpPr>
        <p:spPr>
          <a:xfrm>
            <a:off x="3831338" y="3977894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489" name="TextBox 488">
            <a:extLst>
              <a:ext uri="{FF2B5EF4-FFF2-40B4-BE49-F238E27FC236}">
                <a16:creationId xmlns:a16="http://schemas.microsoft.com/office/drawing/2014/main" id="{D75A931A-8A0F-4A98-8FDD-502CC11082AB}"/>
              </a:ext>
            </a:extLst>
          </p:cNvPr>
          <p:cNvSpPr txBox="1"/>
          <p:nvPr/>
        </p:nvSpPr>
        <p:spPr>
          <a:xfrm>
            <a:off x="4725401" y="3973054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490" name="TextBox 489">
            <a:extLst>
              <a:ext uri="{FF2B5EF4-FFF2-40B4-BE49-F238E27FC236}">
                <a16:creationId xmlns:a16="http://schemas.microsoft.com/office/drawing/2014/main" id="{FEC4A512-70B5-4D60-BB09-F1860472F0BA}"/>
              </a:ext>
            </a:extLst>
          </p:cNvPr>
          <p:cNvSpPr txBox="1"/>
          <p:nvPr/>
        </p:nvSpPr>
        <p:spPr>
          <a:xfrm>
            <a:off x="5617612" y="3978206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491" name="TextBox 490">
            <a:extLst>
              <a:ext uri="{FF2B5EF4-FFF2-40B4-BE49-F238E27FC236}">
                <a16:creationId xmlns:a16="http://schemas.microsoft.com/office/drawing/2014/main" id="{3704685F-65A7-4E1E-B17B-C2690BF5094A}"/>
              </a:ext>
            </a:extLst>
          </p:cNvPr>
          <p:cNvSpPr txBox="1"/>
          <p:nvPr/>
        </p:nvSpPr>
        <p:spPr>
          <a:xfrm>
            <a:off x="6511675" y="3973366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grpSp>
        <p:nvGrpSpPr>
          <p:cNvPr id="492" name="Group 491">
            <a:extLst>
              <a:ext uri="{FF2B5EF4-FFF2-40B4-BE49-F238E27FC236}">
                <a16:creationId xmlns:a16="http://schemas.microsoft.com/office/drawing/2014/main" id="{F8DC69C9-6965-42E3-B151-B14FD0B994E6}"/>
              </a:ext>
            </a:extLst>
          </p:cNvPr>
          <p:cNvGrpSpPr/>
          <p:nvPr/>
        </p:nvGrpSpPr>
        <p:grpSpPr>
          <a:xfrm>
            <a:off x="255524" y="5621205"/>
            <a:ext cx="3068467" cy="817087"/>
            <a:chOff x="255525" y="372323"/>
            <a:chExt cx="2809883" cy="1134018"/>
          </a:xfrm>
        </p:grpSpPr>
        <p:sp>
          <p:nvSpPr>
            <p:cNvPr id="493" name="Rectangle: Rounded Corners 492">
              <a:extLst>
                <a:ext uri="{FF2B5EF4-FFF2-40B4-BE49-F238E27FC236}">
                  <a16:creationId xmlns:a16="http://schemas.microsoft.com/office/drawing/2014/main" id="{302DCC0C-70BA-4DD4-87C7-141DD6F9BA39}"/>
                </a:ext>
              </a:extLst>
            </p:cNvPr>
            <p:cNvSpPr/>
            <p:nvPr/>
          </p:nvSpPr>
          <p:spPr>
            <a:xfrm>
              <a:off x="255525" y="372323"/>
              <a:ext cx="280988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E0E70686-5515-4E6F-B179-C025D43F5B8B}"/>
                </a:ext>
              </a:extLst>
            </p:cNvPr>
            <p:cNvSpPr txBox="1"/>
            <p:nvPr/>
          </p:nvSpPr>
          <p:spPr>
            <a:xfrm>
              <a:off x="308455" y="485388"/>
              <a:ext cx="182784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210 </a:t>
              </a:r>
              <a:r>
                <a:rPr lang="en-GB" sz="3600" dirty="0">
                  <a:latin typeface="Calibri" panose="020F0502020204030204" pitchFamily="34" charset="0"/>
                </a:rPr>
                <a:t>÷ 3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495" name="Rectangle 494">
            <a:extLst>
              <a:ext uri="{FF2B5EF4-FFF2-40B4-BE49-F238E27FC236}">
                <a16:creationId xmlns:a16="http://schemas.microsoft.com/office/drawing/2014/main" id="{C2571D79-52EC-4F7E-AC79-4F8D65F78A6F}"/>
              </a:ext>
            </a:extLst>
          </p:cNvPr>
          <p:cNvSpPr/>
          <p:nvPr/>
        </p:nvSpPr>
        <p:spPr>
          <a:xfrm>
            <a:off x="2196488" y="5744219"/>
            <a:ext cx="97813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6" name="TextBox 495">
            <a:extLst>
              <a:ext uri="{FF2B5EF4-FFF2-40B4-BE49-F238E27FC236}">
                <a16:creationId xmlns:a16="http://schemas.microsoft.com/office/drawing/2014/main" id="{4462B50F-96CF-4346-9F3C-265D5246113E}"/>
              </a:ext>
            </a:extLst>
          </p:cNvPr>
          <p:cNvSpPr txBox="1"/>
          <p:nvPr/>
        </p:nvSpPr>
        <p:spPr>
          <a:xfrm>
            <a:off x="2293301" y="5722028"/>
            <a:ext cx="87492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70</a:t>
            </a:r>
          </a:p>
        </p:txBody>
      </p:sp>
      <p:sp>
        <p:nvSpPr>
          <p:cNvPr id="497" name="Rectangle 496">
            <a:extLst>
              <a:ext uri="{FF2B5EF4-FFF2-40B4-BE49-F238E27FC236}">
                <a16:creationId xmlns:a16="http://schemas.microsoft.com/office/drawing/2014/main" id="{A759FAAA-B75E-4450-AD02-67645D5139CE}"/>
              </a:ext>
            </a:extLst>
          </p:cNvPr>
          <p:cNvSpPr/>
          <p:nvPr/>
        </p:nvSpPr>
        <p:spPr>
          <a:xfrm>
            <a:off x="867534" y="5619973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8" name="Rectangle 497">
            <a:extLst>
              <a:ext uri="{FF2B5EF4-FFF2-40B4-BE49-F238E27FC236}">
                <a16:creationId xmlns:a16="http://schemas.microsoft.com/office/drawing/2014/main" id="{9EFCE4A8-4C7B-49D3-9617-E869941820A7}"/>
              </a:ext>
            </a:extLst>
          </p:cNvPr>
          <p:cNvSpPr/>
          <p:nvPr/>
        </p:nvSpPr>
        <p:spPr>
          <a:xfrm>
            <a:off x="2688795" y="5617098"/>
            <a:ext cx="29235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99" name="Group 498">
            <a:extLst>
              <a:ext uri="{FF2B5EF4-FFF2-40B4-BE49-F238E27FC236}">
                <a16:creationId xmlns:a16="http://schemas.microsoft.com/office/drawing/2014/main" id="{BEBF1341-60D6-42D1-A179-D46AB64E7A82}"/>
              </a:ext>
            </a:extLst>
          </p:cNvPr>
          <p:cNvGrpSpPr/>
          <p:nvPr/>
        </p:nvGrpSpPr>
        <p:grpSpPr>
          <a:xfrm>
            <a:off x="3417780" y="6289449"/>
            <a:ext cx="314510" cy="492950"/>
            <a:chOff x="3884378" y="928777"/>
            <a:chExt cx="314510" cy="492950"/>
          </a:xfrm>
        </p:grpSpPr>
        <p:cxnSp>
          <p:nvCxnSpPr>
            <p:cNvPr id="500" name="Straight Connector 499">
              <a:extLst>
                <a:ext uri="{FF2B5EF4-FFF2-40B4-BE49-F238E27FC236}">
                  <a16:creationId xmlns:a16="http://schemas.microsoft.com/office/drawing/2014/main" id="{2BC11AC2-F0D3-4101-A641-8230F6245EE1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2EF13DCE-613C-4F2D-96E1-AAC167AFA9CC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6B284EFC-1E82-4CEE-BD96-B649FA34188A}"/>
              </a:ext>
            </a:extLst>
          </p:cNvPr>
          <p:cNvGrpSpPr/>
          <p:nvPr/>
        </p:nvGrpSpPr>
        <p:grpSpPr>
          <a:xfrm>
            <a:off x="4246202" y="6286696"/>
            <a:ext cx="453345" cy="494964"/>
            <a:chOff x="6941316" y="926763"/>
            <a:chExt cx="453345" cy="494964"/>
          </a:xfrm>
        </p:grpSpPr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47420DDE-1FA9-43D8-BDD2-A06428FD9C0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04" name="Group 503">
              <a:extLst>
                <a:ext uri="{FF2B5EF4-FFF2-40B4-BE49-F238E27FC236}">
                  <a16:creationId xmlns:a16="http://schemas.microsoft.com/office/drawing/2014/main" id="{50FB2B2B-10F9-472D-A4B2-413350DA229A}"/>
                </a:ext>
              </a:extLst>
            </p:cNvPr>
            <p:cNvGrpSpPr/>
            <p:nvPr/>
          </p:nvGrpSpPr>
          <p:grpSpPr>
            <a:xfrm>
              <a:off x="6941316" y="928608"/>
              <a:ext cx="453345" cy="493119"/>
              <a:chOff x="6941316" y="928608"/>
              <a:chExt cx="453345" cy="493119"/>
            </a:xfrm>
          </p:grpSpPr>
          <p:sp>
            <p:nvSpPr>
              <p:cNvPr id="505" name="TextBox 504">
                <a:extLst>
                  <a:ext uri="{FF2B5EF4-FFF2-40B4-BE49-F238E27FC236}">
                    <a16:creationId xmlns:a16="http://schemas.microsoft.com/office/drawing/2014/main" id="{B31DFB27-0B2A-4AD6-AE49-63D1FD553CAA}"/>
                  </a:ext>
                </a:extLst>
              </p:cNvPr>
              <p:cNvSpPr txBox="1"/>
              <p:nvPr/>
            </p:nvSpPr>
            <p:spPr>
              <a:xfrm>
                <a:off x="6941316" y="1021617"/>
                <a:ext cx="453345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</a:t>
                </a:r>
              </a:p>
            </p:txBody>
          </p:sp>
          <p:cxnSp>
            <p:nvCxnSpPr>
              <p:cNvPr id="506" name="Straight Connector 505">
                <a:extLst>
                  <a:ext uri="{FF2B5EF4-FFF2-40B4-BE49-F238E27FC236}">
                    <a16:creationId xmlns:a16="http://schemas.microsoft.com/office/drawing/2014/main" id="{BCDA6FF3-8ABF-4E39-A6D9-4F1B8800C5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07" name="Freeform 11">
            <a:extLst>
              <a:ext uri="{FF2B5EF4-FFF2-40B4-BE49-F238E27FC236}">
                <a16:creationId xmlns:a16="http://schemas.microsoft.com/office/drawing/2014/main" id="{07213550-3793-45A1-BFB0-C834751E9053}"/>
              </a:ext>
            </a:extLst>
          </p:cNvPr>
          <p:cNvSpPr>
            <a:spLocks/>
          </p:cNvSpPr>
          <p:nvPr/>
        </p:nvSpPr>
        <p:spPr bwMode="auto">
          <a:xfrm>
            <a:off x="3574961" y="6078297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508" name="Freeform 11">
            <a:extLst>
              <a:ext uri="{FF2B5EF4-FFF2-40B4-BE49-F238E27FC236}">
                <a16:creationId xmlns:a16="http://schemas.microsoft.com/office/drawing/2014/main" id="{1A0F047F-833C-4FDB-904C-DDBFCF2D989B}"/>
              </a:ext>
            </a:extLst>
          </p:cNvPr>
          <p:cNvSpPr>
            <a:spLocks/>
          </p:cNvSpPr>
          <p:nvPr/>
        </p:nvSpPr>
        <p:spPr bwMode="auto">
          <a:xfrm>
            <a:off x="4465510" y="6073866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09" name="Group 508">
            <a:extLst>
              <a:ext uri="{FF2B5EF4-FFF2-40B4-BE49-F238E27FC236}">
                <a16:creationId xmlns:a16="http://schemas.microsoft.com/office/drawing/2014/main" id="{D246BF1F-29DC-4F67-BF8A-02B0ED6D6AD2}"/>
              </a:ext>
            </a:extLst>
          </p:cNvPr>
          <p:cNvGrpSpPr/>
          <p:nvPr/>
        </p:nvGrpSpPr>
        <p:grpSpPr>
          <a:xfrm>
            <a:off x="5141708" y="6284314"/>
            <a:ext cx="444352" cy="494964"/>
            <a:chOff x="6945723" y="926763"/>
            <a:chExt cx="444352" cy="494964"/>
          </a:xfrm>
        </p:grpSpPr>
        <p:cxnSp>
          <p:nvCxnSpPr>
            <p:cNvPr id="510" name="Straight Connector 509">
              <a:extLst>
                <a:ext uri="{FF2B5EF4-FFF2-40B4-BE49-F238E27FC236}">
                  <a16:creationId xmlns:a16="http://schemas.microsoft.com/office/drawing/2014/main" id="{03CD2199-75A9-4505-A97E-3BA771A001B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11" name="Group 510">
              <a:extLst>
                <a:ext uri="{FF2B5EF4-FFF2-40B4-BE49-F238E27FC236}">
                  <a16:creationId xmlns:a16="http://schemas.microsoft.com/office/drawing/2014/main" id="{933E2853-F4D6-43A9-9FBF-94F51C442D62}"/>
                </a:ext>
              </a:extLst>
            </p:cNvPr>
            <p:cNvGrpSpPr/>
            <p:nvPr/>
          </p:nvGrpSpPr>
          <p:grpSpPr>
            <a:xfrm>
              <a:off x="6945723" y="928608"/>
              <a:ext cx="444352" cy="493119"/>
              <a:chOff x="6945723" y="928608"/>
              <a:chExt cx="444352" cy="493119"/>
            </a:xfrm>
          </p:grpSpPr>
          <p:sp>
            <p:nvSpPr>
              <p:cNvPr id="512" name="TextBox 511">
                <a:extLst>
                  <a:ext uri="{FF2B5EF4-FFF2-40B4-BE49-F238E27FC236}">
                    <a16:creationId xmlns:a16="http://schemas.microsoft.com/office/drawing/2014/main" id="{B04A033F-B18E-4AEE-9999-9497CCBD8150}"/>
                  </a:ext>
                </a:extLst>
              </p:cNvPr>
              <p:cNvSpPr txBox="1"/>
              <p:nvPr/>
            </p:nvSpPr>
            <p:spPr>
              <a:xfrm>
                <a:off x="6945723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536" name="Straight Connector 535">
                <a:extLst>
                  <a:ext uri="{FF2B5EF4-FFF2-40B4-BE49-F238E27FC236}">
                    <a16:creationId xmlns:a16="http://schemas.microsoft.com/office/drawing/2014/main" id="{99D77E56-07DB-4C72-8A1E-5DA2D34C14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37" name="Straight Connector 536">
            <a:extLst>
              <a:ext uri="{FF2B5EF4-FFF2-40B4-BE49-F238E27FC236}">
                <a16:creationId xmlns:a16="http://schemas.microsoft.com/office/drawing/2014/main" id="{0E7C1616-67AD-482A-AE0E-5096E4485219}"/>
              </a:ext>
            </a:extLst>
          </p:cNvPr>
          <p:cNvCxnSpPr>
            <a:cxnSpLocks/>
          </p:cNvCxnSpPr>
          <p:nvPr/>
        </p:nvCxnSpPr>
        <p:spPr>
          <a:xfrm flipV="1">
            <a:off x="3382091" y="6302495"/>
            <a:ext cx="6755436" cy="1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8" name="Freeform 11">
            <a:extLst>
              <a:ext uri="{FF2B5EF4-FFF2-40B4-BE49-F238E27FC236}">
                <a16:creationId xmlns:a16="http://schemas.microsoft.com/office/drawing/2014/main" id="{DD2EE6E2-48E9-4844-843D-7305CF7887CC}"/>
              </a:ext>
            </a:extLst>
          </p:cNvPr>
          <p:cNvSpPr>
            <a:spLocks/>
          </p:cNvSpPr>
          <p:nvPr/>
        </p:nvSpPr>
        <p:spPr bwMode="auto">
          <a:xfrm>
            <a:off x="5358962" y="607386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39" name="Group 538">
            <a:extLst>
              <a:ext uri="{FF2B5EF4-FFF2-40B4-BE49-F238E27FC236}">
                <a16:creationId xmlns:a16="http://schemas.microsoft.com/office/drawing/2014/main" id="{4758B57D-7401-4C25-B2F2-D4DD9525B30D}"/>
              </a:ext>
            </a:extLst>
          </p:cNvPr>
          <p:cNvGrpSpPr/>
          <p:nvPr/>
        </p:nvGrpSpPr>
        <p:grpSpPr>
          <a:xfrm>
            <a:off x="6045304" y="6284314"/>
            <a:ext cx="444352" cy="494964"/>
            <a:chOff x="6950691" y="926763"/>
            <a:chExt cx="444352" cy="494964"/>
          </a:xfrm>
        </p:grpSpPr>
        <p:cxnSp>
          <p:nvCxnSpPr>
            <p:cNvPr id="540" name="Straight Connector 539">
              <a:extLst>
                <a:ext uri="{FF2B5EF4-FFF2-40B4-BE49-F238E27FC236}">
                  <a16:creationId xmlns:a16="http://schemas.microsoft.com/office/drawing/2014/main" id="{7D4D2B80-C124-43AE-851C-83B5BDCC118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B88770E-DDAC-433F-8477-9FF632929F94}"/>
                </a:ext>
              </a:extLst>
            </p:cNvPr>
            <p:cNvGrpSpPr/>
            <p:nvPr/>
          </p:nvGrpSpPr>
          <p:grpSpPr>
            <a:xfrm>
              <a:off x="6950691" y="928608"/>
              <a:ext cx="444352" cy="493119"/>
              <a:chOff x="6950691" y="928608"/>
              <a:chExt cx="444352" cy="493119"/>
            </a:xfrm>
          </p:grpSpPr>
          <p:sp>
            <p:nvSpPr>
              <p:cNvPr id="542" name="TextBox 541">
                <a:extLst>
                  <a:ext uri="{FF2B5EF4-FFF2-40B4-BE49-F238E27FC236}">
                    <a16:creationId xmlns:a16="http://schemas.microsoft.com/office/drawing/2014/main" id="{84AEC1EA-F849-4764-ACF7-AD21AF440BC4}"/>
                  </a:ext>
                </a:extLst>
              </p:cNvPr>
              <p:cNvSpPr txBox="1"/>
              <p:nvPr/>
            </p:nvSpPr>
            <p:spPr>
              <a:xfrm>
                <a:off x="6950691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90</a:t>
                </a:r>
              </a:p>
            </p:txBody>
          </p:sp>
          <p:cxnSp>
            <p:nvCxnSpPr>
              <p:cNvPr id="543" name="Straight Connector 542">
                <a:extLst>
                  <a:ext uri="{FF2B5EF4-FFF2-40B4-BE49-F238E27FC236}">
                    <a16:creationId xmlns:a16="http://schemas.microsoft.com/office/drawing/2014/main" id="{7C8007BC-5871-4E37-A9DC-623D35EC07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44" name="Freeform 11">
            <a:extLst>
              <a:ext uri="{FF2B5EF4-FFF2-40B4-BE49-F238E27FC236}">
                <a16:creationId xmlns:a16="http://schemas.microsoft.com/office/drawing/2014/main" id="{AA5B18AC-F8C4-4292-BC3A-832F785CFED6}"/>
              </a:ext>
            </a:extLst>
          </p:cNvPr>
          <p:cNvSpPr>
            <a:spLocks/>
          </p:cNvSpPr>
          <p:nvPr/>
        </p:nvSpPr>
        <p:spPr bwMode="auto">
          <a:xfrm>
            <a:off x="6251952" y="607158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45" name="Group 544">
            <a:extLst>
              <a:ext uri="{FF2B5EF4-FFF2-40B4-BE49-F238E27FC236}">
                <a16:creationId xmlns:a16="http://schemas.microsoft.com/office/drawing/2014/main" id="{795C7B4E-2528-4A25-B101-56014716E91C}"/>
              </a:ext>
            </a:extLst>
          </p:cNvPr>
          <p:cNvGrpSpPr/>
          <p:nvPr/>
        </p:nvGrpSpPr>
        <p:grpSpPr>
          <a:xfrm>
            <a:off x="6865077" y="6282037"/>
            <a:ext cx="574196" cy="494964"/>
            <a:chOff x="6877474" y="926763"/>
            <a:chExt cx="574196" cy="494964"/>
          </a:xfrm>
        </p:grpSpPr>
        <p:cxnSp>
          <p:nvCxnSpPr>
            <p:cNvPr id="546" name="Straight Connector 545">
              <a:extLst>
                <a:ext uri="{FF2B5EF4-FFF2-40B4-BE49-F238E27FC236}">
                  <a16:creationId xmlns:a16="http://schemas.microsoft.com/office/drawing/2014/main" id="{76998589-13CB-48F3-A322-1266BE794A3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47" name="Group 546">
              <a:extLst>
                <a:ext uri="{FF2B5EF4-FFF2-40B4-BE49-F238E27FC236}">
                  <a16:creationId xmlns:a16="http://schemas.microsoft.com/office/drawing/2014/main" id="{5936E6D9-6F33-4F98-B1B9-134DCEFA35A3}"/>
                </a:ext>
              </a:extLst>
            </p:cNvPr>
            <p:cNvGrpSpPr/>
            <p:nvPr/>
          </p:nvGrpSpPr>
          <p:grpSpPr>
            <a:xfrm>
              <a:off x="6877474" y="928608"/>
              <a:ext cx="574196" cy="493119"/>
              <a:chOff x="6877474" y="928608"/>
              <a:chExt cx="574196" cy="493119"/>
            </a:xfrm>
          </p:grpSpPr>
          <p:sp>
            <p:nvSpPr>
              <p:cNvPr id="548" name="TextBox 547">
                <a:extLst>
                  <a:ext uri="{FF2B5EF4-FFF2-40B4-BE49-F238E27FC236}">
                    <a16:creationId xmlns:a16="http://schemas.microsoft.com/office/drawing/2014/main" id="{779AFAC8-9F38-4A07-A9D7-10DED1F1513D}"/>
                  </a:ext>
                </a:extLst>
              </p:cNvPr>
              <p:cNvSpPr txBox="1"/>
              <p:nvPr/>
            </p:nvSpPr>
            <p:spPr>
              <a:xfrm>
                <a:off x="6877474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120</a:t>
                </a:r>
              </a:p>
            </p:txBody>
          </p:sp>
          <p:cxnSp>
            <p:nvCxnSpPr>
              <p:cNvPr id="549" name="Straight Connector 548">
                <a:extLst>
                  <a:ext uri="{FF2B5EF4-FFF2-40B4-BE49-F238E27FC236}">
                    <a16:creationId xmlns:a16="http://schemas.microsoft.com/office/drawing/2014/main" id="{9C8BE892-D66F-445F-8F51-8F9F796972F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50" name="Freeform 11">
            <a:extLst>
              <a:ext uri="{FF2B5EF4-FFF2-40B4-BE49-F238E27FC236}">
                <a16:creationId xmlns:a16="http://schemas.microsoft.com/office/drawing/2014/main" id="{DBAA69BB-9FC9-45F3-9F74-48C66BE0BC29}"/>
              </a:ext>
            </a:extLst>
          </p:cNvPr>
          <p:cNvSpPr>
            <a:spLocks/>
          </p:cNvSpPr>
          <p:nvPr/>
        </p:nvSpPr>
        <p:spPr bwMode="auto">
          <a:xfrm>
            <a:off x="7146046" y="607158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51" name="Group 550">
            <a:extLst>
              <a:ext uri="{FF2B5EF4-FFF2-40B4-BE49-F238E27FC236}">
                <a16:creationId xmlns:a16="http://schemas.microsoft.com/office/drawing/2014/main" id="{CD629B14-9BA3-4EE8-AC43-C0F1872EF7A3}"/>
              </a:ext>
            </a:extLst>
          </p:cNvPr>
          <p:cNvGrpSpPr/>
          <p:nvPr/>
        </p:nvGrpSpPr>
        <p:grpSpPr>
          <a:xfrm>
            <a:off x="7762744" y="6282037"/>
            <a:ext cx="574196" cy="494964"/>
            <a:chOff x="6881047" y="926763"/>
            <a:chExt cx="574196" cy="494964"/>
          </a:xfrm>
        </p:grpSpPr>
        <p:cxnSp>
          <p:nvCxnSpPr>
            <p:cNvPr id="552" name="Straight Connector 551">
              <a:extLst>
                <a:ext uri="{FF2B5EF4-FFF2-40B4-BE49-F238E27FC236}">
                  <a16:creationId xmlns:a16="http://schemas.microsoft.com/office/drawing/2014/main" id="{D7324801-3E81-4BA3-B5F0-B3EFA3D1329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53" name="Group 552">
              <a:extLst>
                <a:ext uri="{FF2B5EF4-FFF2-40B4-BE49-F238E27FC236}">
                  <a16:creationId xmlns:a16="http://schemas.microsoft.com/office/drawing/2014/main" id="{16D486A1-CC9C-400F-A1C4-5FD5FC1220BF}"/>
                </a:ext>
              </a:extLst>
            </p:cNvPr>
            <p:cNvGrpSpPr/>
            <p:nvPr/>
          </p:nvGrpSpPr>
          <p:grpSpPr>
            <a:xfrm>
              <a:off x="6881047" y="928608"/>
              <a:ext cx="574196" cy="493119"/>
              <a:chOff x="6881047" y="928608"/>
              <a:chExt cx="574196" cy="493119"/>
            </a:xfrm>
          </p:grpSpPr>
          <p:sp>
            <p:nvSpPr>
              <p:cNvPr id="554" name="TextBox 553">
                <a:extLst>
                  <a:ext uri="{FF2B5EF4-FFF2-40B4-BE49-F238E27FC236}">
                    <a16:creationId xmlns:a16="http://schemas.microsoft.com/office/drawing/2014/main" id="{A0680009-4CF6-4E88-9FF3-11D4599F2AE9}"/>
                  </a:ext>
                </a:extLst>
              </p:cNvPr>
              <p:cNvSpPr txBox="1"/>
              <p:nvPr/>
            </p:nvSpPr>
            <p:spPr>
              <a:xfrm>
                <a:off x="688104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150</a:t>
                </a:r>
              </a:p>
            </p:txBody>
          </p:sp>
          <p:cxnSp>
            <p:nvCxnSpPr>
              <p:cNvPr id="555" name="Straight Connector 554">
                <a:extLst>
                  <a:ext uri="{FF2B5EF4-FFF2-40B4-BE49-F238E27FC236}">
                    <a16:creationId xmlns:a16="http://schemas.microsoft.com/office/drawing/2014/main" id="{7DA8B0F2-B97D-411A-90A8-B977CB90D9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56" name="Freeform 11">
            <a:extLst>
              <a:ext uri="{FF2B5EF4-FFF2-40B4-BE49-F238E27FC236}">
                <a16:creationId xmlns:a16="http://schemas.microsoft.com/office/drawing/2014/main" id="{3A09D163-1A2C-465F-8842-EA73237DA72C}"/>
              </a:ext>
            </a:extLst>
          </p:cNvPr>
          <p:cNvSpPr>
            <a:spLocks/>
          </p:cNvSpPr>
          <p:nvPr/>
        </p:nvSpPr>
        <p:spPr bwMode="auto">
          <a:xfrm>
            <a:off x="8040902" y="607804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57" name="Group 556">
            <a:extLst>
              <a:ext uri="{FF2B5EF4-FFF2-40B4-BE49-F238E27FC236}">
                <a16:creationId xmlns:a16="http://schemas.microsoft.com/office/drawing/2014/main" id="{8754088B-D313-4BE3-A91F-DDE5B6E65E99}"/>
              </a:ext>
            </a:extLst>
          </p:cNvPr>
          <p:cNvGrpSpPr/>
          <p:nvPr/>
        </p:nvGrpSpPr>
        <p:grpSpPr>
          <a:xfrm>
            <a:off x="8657600" y="6288494"/>
            <a:ext cx="574196" cy="494964"/>
            <a:chOff x="6881047" y="926763"/>
            <a:chExt cx="574196" cy="494964"/>
          </a:xfrm>
        </p:grpSpPr>
        <p:cxnSp>
          <p:nvCxnSpPr>
            <p:cNvPr id="558" name="Straight Connector 557">
              <a:extLst>
                <a:ext uri="{FF2B5EF4-FFF2-40B4-BE49-F238E27FC236}">
                  <a16:creationId xmlns:a16="http://schemas.microsoft.com/office/drawing/2014/main" id="{1722EE24-A902-4608-8B4B-340D2B6BD1B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59" name="Group 558">
              <a:extLst>
                <a:ext uri="{FF2B5EF4-FFF2-40B4-BE49-F238E27FC236}">
                  <a16:creationId xmlns:a16="http://schemas.microsoft.com/office/drawing/2014/main" id="{CE38DA73-9712-43FD-9DCF-602E22F68AB7}"/>
                </a:ext>
              </a:extLst>
            </p:cNvPr>
            <p:cNvGrpSpPr/>
            <p:nvPr/>
          </p:nvGrpSpPr>
          <p:grpSpPr>
            <a:xfrm>
              <a:off x="6881047" y="928608"/>
              <a:ext cx="574196" cy="493119"/>
              <a:chOff x="6881047" y="928608"/>
              <a:chExt cx="574196" cy="493119"/>
            </a:xfrm>
          </p:grpSpPr>
          <p:sp>
            <p:nvSpPr>
              <p:cNvPr id="560" name="TextBox 559">
                <a:extLst>
                  <a:ext uri="{FF2B5EF4-FFF2-40B4-BE49-F238E27FC236}">
                    <a16:creationId xmlns:a16="http://schemas.microsoft.com/office/drawing/2014/main" id="{64B81638-DA6F-40BC-93B1-AEA93753285D}"/>
                  </a:ext>
                </a:extLst>
              </p:cNvPr>
              <p:cNvSpPr txBox="1"/>
              <p:nvPr/>
            </p:nvSpPr>
            <p:spPr>
              <a:xfrm>
                <a:off x="688104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180</a:t>
                </a:r>
              </a:p>
            </p:txBody>
          </p:sp>
          <p:cxnSp>
            <p:nvCxnSpPr>
              <p:cNvPr id="561" name="Straight Connector 560">
                <a:extLst>
                  <a:ext uri="{FF2B5EF4-FFF2-40B4-BE49-F238E27FC236}">
                    <a16:creationId xmlns:a16="http://schemas.microsoft.com/office/drawing/2014/main" id="{81665497-0658-4B23-B6E2-51A8A841DD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62" name="Freeform 11">
            <a:extLst>
              <a:ext uri="{FF2B5EF4-FFF2-40B4-BE49-F238E27FC236}">
                <a16:creationId xmlns:a16="http://schemas.microsoft.com/office/drawing/2014/main" id="{DAC5511D-F7B8-4A7C-A33F-AD4F9566FF9A}"/>
              </a:ext>
            </a:extLst>
          </p:cNvPr>
          <p:cNvSpPr>
            <a:spLocks/>
          </p:cNvSpPr>
          <p:nvPr/>
        </p:nvSpPr>
        <p:spPr bwMode="auto">
          <a:xfrm>
            <a:off x="8938066" y="607898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63" name="Group 562">
            <a:extLst>
              <a:ext uri="{FF2B5EF4-FFF2-40B4-BE49-F238E27FC236}">
                <a16:creationId xmlns:a16="http://schemas.microsoft.com/office/drawing/2014/main" id="{08C8CE50-2F3B-428E-BE81-94C95C6D4209}"/>
              </a:ext>
            </a:extLst>
          </p:cNvPr>
          <p:cNvGrpSpPr/>
          <p:nvPr/>
        </p:nvGrpSpPr>
        <p:grpSpPr>
          <a:xfrm>
            <a:off x="9543747" y="6289428"/>
            <a:ext cx="574196" cy="494964"/>
            <a:chOff x="6870030" y="926763"/>
            <a:chExt cx="574196" cy="494964"/>
          </a:xfrm>
        </p:grpSpPr>
        <p:cxnSp>
          <p:nvCxnSpPr>
            <p:cNvPr id="564" name="Straight Connector 563">
              <a:extLst>
                <a:ext uri="{FF2B5EF4-FFF2-40B4-BE49-F238E27FC236}">
                  <a16:creationId xmlns:a16="http://schemas.microsoft.com/office/drawing/2014/main" id="{E49AC1B3-4DD1-4282-9103-9BA08B3AF00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24" name="Group 623">
              <a:extLst>
                <a:ext uri="{FF2B5EF4-FFF2-40B4-BE49-F238E27FC236}">
                  <a16:creationId xmlns:a16="http://schemas.microsoft.com/office/drawing/2014/main" id="{11A34C3F-0992-4287-829B-792480420E26}"/>
                </a:ext>
              </a:extLst>
            </p:cNvPr>
            <p:cNvGrpSpPr/>
            <p:nvPr/>
          </p:nvGrpSpPr>
          <p:grpSpPr>
            <a:xfrm>
              <a:off x="6870030" y="928608"/>
              <a:ext cx="574196" cy="493119"/>
              <a:chOff x="6870030" y="928608"/>
              <a:chExt cx="574196" cy="493119"/>
            </a:xfrm>
          </p:grpSpPr>
          <p:sp>
            <p:nvSpPr>
              <p:cNvPr id="625" name="TextBox 624">
                <a:extLst>
                  <a:ext uri="{FF2B5EF4-FFF2-40B4-BE49-F238E27FC236}">
                    <a16:creationId xmlns:a16="http://schemas.microsoft.com/office/drawing/2014/main" id="{F87A36E9-948B-473F-B209-7CCC04E67229}"/>
                  </a:ext>
                </a:extLst>
              </p:cNvPr>
              <p:cNvSpPr txBox="1"/>
              <p:nvPr/>
            </p:nvSpPr>
            <p:spPr>
              <a:xfrm>
                <a:off x="687003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210</a:t>
                </a:r>
              </a:p>
            </p:txBody>
          </p:sp>
          <p:cxnSp>
            <p:nvCxnSpPr>
              <p:cNvPr id="626" name="Straight Connector 625">
                <a:extLst>
                  <a:ext uri="{FF2B5EF4-FFF2-40B4-BE49-F238E27FC236}">
                    <a16:creationId xmlns:a16="http://schemas.microsoft.com/office/drawing/2014/main" id="{EBD3D487-046D-4656-ACAE-8EE93685A9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27" name="Oval 626">
            <a:extLst>
              <a:ext uri="{FF2B5EF4-FFF2-40B4-BE49-F238E27FC236}">
                <a16:creationId xmlns:a16="http://schemas.microsoft.com/office/drawing/2014/main" id="{C457AF6F-19E7-4D0D-972B-B447B2CC3067}"/>
              </a:ext>
            </a:extLst>
          </p:cNvPr>
          <p:cNvSpPr/>
          <p:nvPr/>
        </p:nvSpPr>
        <p:spPr>
          <a:xfrm>
            <a:off x="3495672" y="6136925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28" name="Rectangle 627">
            <a:extLst>
              <a:ext uri="{FF2B5EF4-FFF2-40B4-BE49-F238E27FC236}">
                <a16:creationId xmlns:a16="http://schemas.microsoft.com/office/drawing/2014/main" id="{82CEDC22-DD07-4B37-AF7F-8BFD375744AA}"/>
              </a:ext>
            </a:extLst>
          </p:cNvPr>
          <p:cNvSpPr/>
          <p:nvPr/>
        </p:nvSpPr>
        <p:spPr>
          <a:xfrm>
            <a:off x="4464667" y="6474162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29" name="Rectangle 628">
            <a:extLst>
              <a:ext uri="{FF2B5EF4-FFF2-40B4-BE49-F238E27FC236}">
                <a16:creationId xmlns:a16="http://schemas.microsoft.com/office/drawing/2014/main" id="{D2231414-181B-4F08-A35B-A3864D5CE24B}"/>
              </a:ext>
            </a:extLst>
          </p:cNvPr>
          <p:cNvSpPr/>
          <p:nvPr/>
        </p:nvSpPr>
        <p:spPr>
          <a:xfrm>
            <a:off x="5367021" y="6473788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0" name="Rectangle 629">
            <a:extLst>
              <a:ext uri="{FF2B5EF4-FFF2-40B4-BE49-F238E27FC236}">
                <a16:creationId xmlns:a16="http://schemas.microsoft.com/office/drawing/2014/main" id="{97F9F2E8-B971-4FA7-BC46-2E129F8C265D}"/>
              </a:ext>
            </a:extLst>
          </p:cNvPr>
          <p:cNvSpPr/>
          <p:nvPr/>
        </p:nvSpPr>
        <p:spPr>
          <a:xfrm>
            <a:off x="6272442" y="6475755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1" name="Rectangle 630">
            <a:extLst>
              <a:ext uri="{FF2B5EF4-FFF2-40B4-BE49-F238E27FC236}">
                <a16:creationId xmlns:a16="http://schemas.microsoft.com/office/drawing/2014/main" id="{3CE12E6C-36EE-4651-9DD1-B7FA9D73C783}"/>
              </a:ext>
            </a:extLst>
          </p:cNvPr>
          <p:cNvSpPr/>
          <p:nvPr/>
        </p:nvSpPr>
        <p:spPr>
          <a:xfrm>
            <a:off x="7214967" y="6475381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2" name="Rectangle 631">
            <a:extLst>
              <a:ext uri="{FF2B5EF4-FFF2-40B4-BE49-F238E27FC236}">
                <a16:creationId xmlns:a16="http://schemas.microsoft.com/office/drawing/2014/main" id="{772AE207-D388-48F6-B389-F8D9197E2EB8}"/>
              </a:ext>
            </a:extLst>
          </p:cNvPr>
          <p:cNvSpPr/>
          <p:nvPr/>
        </p:nvSpPr>
        <p:spPr>
          <a:xfrm>
            <a:off x="8116844" y="6473788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3" name="Rectangle 632">
            <a:extLst>
              <a:ext uri="{FF2B5EF4-FFF2-40B4-BE49-F238E27FC236}">
                <a16:creationId xmlns:a16="http://schemas.microsoft.com/office/drawing/2014/main" id="{9B1F5165-CF0A-4FA5-A22E-FFDB8C9E8045}"/>
              </a:ext>
            </a:extLst>
          </p:cNvPr>
          <p:cNvSpPr/>
          <p:nvPr/>
        </p:nvSpPr>
        <p:spPr>
          <a:xfrm>
            <a:off x="9009034" y="6473788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4" name="Rectangle 633">
            <a:extLst>
              <a:ext uri="{FF2B5EF4-FFF2-40B4-BE49-F238E27FC236}">
                <a16:creationId xmlns:a16="http://schemas.microsoft.com/office/drawing/2014/main" id="{A9074507-A02A-45A8-8A8D-A1525E99B042}"/>
              </a:ext>
            </a:extLst>
          </p:cNvPr>
          <p:cNvSpPr/>
          <p:nvPr/>
        </p:nvSpPr>
        <p:spPr>
          <a:xfrm>
            <a:off x="9888937" y="6473062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5" name="TextBox 634">
            <a:extLst>
              <a:ext uri="{FF2B5EF4-FFF2-40B4-BE49-F238E27FC236}">
                <a16:creationId xmlns:a16="http://schemas.microsoft.com/office/drawing/2014/main" id="{71B9B110-DEE0-4E0D-830C-C077A45F41AB}"/>
              </a:ext>
            </a:extLst>
          </p:cNvPr>
          <p:cNvSpPr txBox="1"/>
          <p:nvPr/>
        </p:nvSpPr>
        <p:spPr>
          <a:xfrm>
            <a:off x="3818409" y="5783753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636" name="TextBox 635">
            <a:extLst>
              <a:ext uri="{FF2B5EF4-FFF2-40B4-BE49-F238E27FC236}">
                <a16:creationId xmlns:a16="http://schemas.microsoft.com/office/drawing/2014/main" id="{9028B174-549D-4314-887E-999FFA9A7B02}"/>
              </a:ext>
            </a:extLst>
          </p:cNvPr>
          <p:cNvSpPr txBox="1"/>
          <p:nvPr/>
        </p:nvSpPr>
        <p:spPr>
          <a:xfrm>
            <a:off x="4712472" y="5778913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637" name="TextBox 636">
            <a:extLst>
              <a:ext uri="{FF2B5EF4-FFF2-40B4-BE49-F238E27FC236}">
                <a16:creationId xmlns:a16="http://schemas.microsoft.com/office/drawing/2014/main" id="{F1EE1AC3-7B38-4D1D-A1A7-1931BF1F60F1}"/>
              </a:ext>
            </a:extLst>
          </p:cNvPr>
          <p:cNvSpPr txBox="1"/>
          <p:nvPr/>
        </p:nvSpPr>
        <p:spPr>
          <a:xfrm>
            <a:off x="5604683" y="5784065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638" name="TextBox 637">
            <a:extLst>
              <a:ext uri="{FF2B5EF4-FFF2-40B4-BE49-F238E27FC236}">
                <a16:creationId xmlns:a16="http://schemas.microsoft.com/office/drawing/2014/main" id="{3B561ED8-BEA8-41C3-8782-6BA0DEE94469}"/>
              </a:ext>
            </a:extLst>
          </p:cNvPr>
          <p:cNvSpPr txBox="1"/>
          <p:nvPr/>
        </p:nvSpPr>
        <p:spPr>
          <a:xfrm>
            <a:off x="6498746" y="5779225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639" name="TextBox 638">
            <a:extLst>
              <a:ext uri="{FF2B5EF4-FFF2-40B4-BE49-F238E27FC236}">
                <a16:creationId xmlns:a16="http://schemas.microsoft.com/office/drawing/2014/main" id="{987181D5-0FE7-4856-AD6C-928C5EC67D78}"/>
              </a:ext>
            </a:extLst>
          </p:cNvPr>
          <p:cNvSpPr txBox="1"/>
          <p:nvPr/>
        </p:nvSpPr>
        <p:spPr>
          <a:xfrm>
            <a:off x="7387374" y="5785940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640" name="TextBox 639">
            <a:extLst>
              <a:ext uri="{FF2B5EF4-FFF2-40B4-BE49-F238E27FC236}">
                <a16:creationId xmlns:a16="http://schemas.microsoft.com/office/drawing/2014/main" id="{939E81F6-FEE1-4B62-92DC-A368AB6C7B85}"/>
              </a:ext>
            </a:extLst>
          </p:cNvPr>
          <p:cNvSpPr txBox="1"/>
          <p:nvPr/>
        </p:nvSpPr>
        <p:spPr>
          <a:xfrm>
            <a:off x="8281437" y="5781100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641" name="TextBox 640">
            <a:extLst>
              <a:ext uri="{FF2B5EF4-FFF2-40B4-BE49-F238E27FC236}">
                <a16:creationId xmlns:a16="http://schemas.microsoft.com/office/drawing/2014/main" id="{8FF377C2-9B7F-497F-B9CF-3726F3275D2E}"/>
              </a:ext>
            </a:extLst>
          </p:cNvPr>
          <p:cNvSpPr txBox="1"/>
          <p:nvPr/>
        </p:nvSpPr>
        <p:spPr>
          <a:xfrm>
            <a:off x="9173648" y="5786252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136376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4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4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-7.40741E-7 L 0.01927 -0.03796 C 0.02331 -0.0463 0.0293 -0.05046 0.03581 -0.05046 C 0.04297 -0.05046 0.04883 -0.0463 0.05286 -0.03796 L 0.07252 -7.40741E-7 " pathEditMode="relative" rAng="0" ptsTypes="AAAAA">
                                      <p:cBhvr>
                                        <p:cTn id="98" dur="1000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1500"/>
                            </p:stCondLst>
                            <p:childTnLst>
                              <p:par>
                                <p:cTn id="10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-7.40741E-7 L 0.0918 -0.03773 C 0.09596 -0.04606 0.10221 -0.05046 0.10846 -0.05046 C 0.11588 -0.05046 0.12174 -0.04606 0.12578 -0.03773 L 0.14583 -7.40741E-7 " pathEditMode="relative" rAng="0" ptsTypes="AAAAA">
                                      <p:cBhvr>
                                        <p:cTn id="113" dur="1000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1500"/>
                            </p:stCondLst>
                            <p:childTnLst>
                              <p:par>
                                <p:cTn id="1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7.40741E-7 L 0.16575 -0.03819 C 0.17005 -0.0463 0.1763 -0.05046 0.18281 -0.05046 C 0.19036 -0.05046 0.19635 -0.0463 0.20052 -0.03819 L 0.2207 -7.40741E-7 " pathEditMode="relative" rAng="0" ptsTypes="AAAAA">
                                      <p:cBhvr>
                                        <p:cTn id="128" dur="1000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1000"/>
                            </p:stCondLst>
                            <p:childTnLst>
                              <p:par>
                                <p:cTn id="1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2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1500"/>
                            </p:stCondLst>
                            <p:childTnLst>
                              <p:par>
                                <p:cTn id="1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7.40741E-7 L 0.2401 -0.03843 C 0.24401 -0.04699 0.25026 -0.05116 0.25677 -0.05116 C 0.26419 -0.05116 0.27005 -0.04699 0.27396 -0.03843 L 0.29388 -7.40741E-7 " pathEditMode="relative" rAng="0" ptsTypes="AAAAA">
                                      <p:cBhvr>
                                        <p:cTn id="143" dur="1000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1000"/>
                            </p:stCondLst>
                            <p:childTnLst>
                              <p:par>
                                <p:cTn id="1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7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500"/>
                            </p:stCondLst>
                            <p:childTnLst>
                              <p:par>
                                <p:cTn id="1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2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5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8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1" dur="5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-3.33333E-6 L 0.01927 -0.03796 C 0.02331 -0.04629 0.0293 -0.05046 0.03581 -0.05046 C 0.04297 -0.05046 0.04883 -0.04629 0.05286 -0.03796 L 0.07252 -3.33333E-6 " pathEditMode="relative" rAng="0" ptsTypes="AAAAA">
                                      <p:cBhvr>
                                        <p:cTn id="194" dur="1000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5" fill="hold">
                            <p:stCondLst>
                              <p:cond delay="1000"/>
                            </p:stCondLst>
                            <p:childTnLst>
                              <p:par>
                                <p:cTn id="19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8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2" fill="hold">
                            <p:stCondLst>
                              <p:cond delay="1500"/>
                            </p:stCondLst>
                            <p:childTnLst>
                              <p:par>
                                <p:cTn id="20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-3.33333E-6 L 0.0918 -0.03773 C 0.09596 -0.04606 0.10221 -0.05046 0.10846 -0.05046 C 0.11588 -0.05046 0.12174 -0.04606 0.12578 -0.03773 L 0.14583 -3.33333E-6 " pathEditMode="relative" rAng="0" ptsTypes="AAAAA">
                                      <p:cBhvr>
                                        <p:cTn id="209" dur="1000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3" dur="5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7" fill="hold">
                            <p:stCondLst>
                              <p:cond delay="1500"/>
                            </p:stCondLst>
                            <p:childTnLst>
                              <p:par>
                                <p:cTn id="2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1" fill="hold">
                      <p:stCondLst>
                        <p:cond delay="indefinite"/>
                      </p:stCondLst>
                      <p:childTnLst>
                        <p:par>
                          <p:cTn id="222" fill="hold">
                            <p:stCondLst>
                              <p:cond delay="0"/>
                            </p:stCondLst>
                            <p:childTnLst>
                              <p:par>
                                <p:cTn id="223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33333E-6 L 0.16575 -0.03819 C 0.17005 -0.04629 0.1763 -0.05046 0.18281 -0.05046 C 0.19036 -0.05046 0.19635 -0.04629 0.20052 -0.03819 L 0.2207 -3.33333E-6 " pathEditMode="relative" rAng="0" ptsTypes="AAAAA">
                                      <p:cBhvr>
                                        <p:cTn id="224" dur="1000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2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8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6" fill="hold">
                      <p:stCondLst>
                        <p:cond delay="indefinite"/>
                      </p:stCondLst>
                      <p:childTnLst>
                        <p:par>
                          <p:cTn id="237" fill="hold">
                            <p:stCondLst>
                              <p:cond delay="0"/>
                            </p:stCondLst>
                            <p:childTnLst>
                              <p:par>
                                <p:cTn id="238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33333E-6 L 0.2401 -0.03842 C 0.24401 -0.04699 0.25026 -0.05115 0.25677 -0.05115 C 0.26419 -0.05115 0.27005 -0.04699 0.27396 -0.03842 L 0.29388 -3.33333E-6 " pathEditMode="relative" rAng="0" ptsTypes="AAAAA">
                                      <p:cBhvr>
                                        <p:cTn id="239" dur="1000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0" fill="hold">
                            <p:stCondLst>
                              <p:cond delay="1000"/>
                            </p:stCondLst>
                            <p:childTnLst>
                              <p:par>
                                <p:cTn id="2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3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7" fill="hold">
                            <p:stCondLst>
                              <p:cond delay="1500"/>
                            </p:stCondLst>
                            <p:childTnLst>
                              <p:par>
                                <p:cTn id="2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0" dur="5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1" fill="hold">
                      <p:stCondLst>
                        <p:cond delay="indefinite"/>
                      </p:stCondLst>
                      <p:childTnLst>
                        <p:par>
                          <p:cTn id="252" fill="hold">
                            <p:stCondLst>
                              <p:cond delay="0"/>
                            </p:stCondLst>
                            <p:childTnLst>
                              <p:par>
                                <p:cTn id="253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33333E-6 L 0.31341 -0.03842 C 0.31745 -0.04722 0.3237 -0.05115 0.33008 -0.05115 C 0.33737 -0.05115 0.34336 -0.04722 0.34739 -0.03842 L 0.36719 -3.33333E-6 " pathEditMode="relative" rAng="0" ptsTypes="AAAAA">
                                      <p:cBhvr>
                                        <p:cTn id="254" dur="1000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5" fill="hold">
                            <p:stCondLst>
                              <p:cond delay="1000"/>
                            </p:stCondLst>
                            <p:childTnLst>
                              <p:par>
                                <p:cTn id="25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8" dur="500"/>
                                        <p:tgtEl>
                                          <p:spTgt spid="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1" dur="5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2" fill="hold">
                            <p:stCondLst>
                              <p:cond delay="1500"/>
                            </p:stCondLst>
                            <p:childTnLst>
                              <p:par>
                                <p:cTn id="2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0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500"/>
                                        <p:tgtEl>
                                          <p:spTgt spid="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3" fill="hold">
                      <p:stCondLst>
                        <p:cond delay="indefinite"/>
                      </p:stCondLst>
                      <p:childTnLst>
                        <p:par>
                          <p:cTn id="284" fill="hold">
                            <p:stCondLst>
                              <p:cond delay="0"/>
                            </p:stCondLst>
                            <p:childTnLst>
                              <p:par>
                                <p:cTn id="28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6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9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2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5" dur="500"/>
                                        <p:tgtEl>
                                          <p:spTgt spid="4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8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0" fill="hold">
                      <p:stCondLst>
                        <p:cond delay="indefinite"/>
                      </p:stCondLst>
                      <p:childTnLst>
                        <p:par>
                          <p:cTn id="301" fill="hold">
                            <p:stCondLst>
                              <p:cond delay="0"/>
                            </p:stCondLst>
                            <p:childTnLst>
                              <p:par>
                                <p:cTn id="3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4" dur="500"/>
                                        <p:tgtEl>
                                          <p:spTgt spid="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7" dur="500"/>
                                        <p:tgtEl>
                                          <p:spTgt spid="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8" fill="hold">
                      <p:stCondLst>
                        <p:cond delay="indefinite"/>
                      </p:stCondLst>
                      <p:childTnLst>
                        <p:par>
                          <p:cTn id="309" fill="hold">
                            <p:stCondLst>
                              <p:cond delay="0"/>
                            </p:stCondLst>
                            <p:childTnLst>
                              <p:par>
                                <p:cTn id="310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4.81481E-6 L 0.01927 -0.03797 C 0.02331 -0.0463 0.0293 -0.05047 0.03581 -0.05047 C 0.04297 -0.05047 0.04883 -0.0463 0.05286 -0.03797 L 0.07253 4.81481E-6 " pathEditMode="relative" rAng="0" ptsTypes="AAAAA">
                                      <p:cBhvr>
                                        <p:cTn id="311" dur="1000" fill="hold"/>
                                        <p:tgtEl>
                                          <p:spTgt spid="4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2" fill="hold">
                            <p:stCondLst>
                              <p:cond delay="1000"/>
                            </p:stCondLst>
                            <p:childTnLst>
                              <p:par>
                                <p:cTn id="3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5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8" dur="500"/>
                                        <p:tgtEl>
                                          <p:spTgt spid="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9" fill="hold">
                            <p:stCondLst>
                              <p:cond delay="1500"/>
                            </p:stCondLst>
                            <p:childTnLst>
                              <p:par>
                                <p:cTn id="3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2" dur="500"/>
                                        <p:tgtEl>
                                          <p:spTgt spid="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3" fill="hold">
                      <p:stCondLst>
                        <p:cond delay="indefinite"/>
                      </p:stCondLst>
                      <p:childTnLst>
                        <p:par>
                          <p:cTn id="324" fill="hold">
                            <p:stCondLst>
                              <p:cond delay="0"/>
                            </p:stCondLst>
                            <p:childTnLst>
                              <p:par>
                                <p:cTn id="325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4.81481E-6 L 0.0918 -0.03774 C 0.09596 -0.04607 0.10221 -0.05047 0.10846 -0.05047 C 0.11589 -0.05047 0.12174 -0.04607 0.12578 -0.03774 L 0.14583 4.81481E-6 " pathEditMode="relative" rAng="0" ptsTypes="AAAAA">
                                      <p:cBhvr>
                                        <p:cTn id="326" dur="1000" fill="hold"/>
                                        <p:tgtEl>
                                          <p:spTgt spid="4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7" fill="hold">
                            <p:stCondLst>
                              <p:cond delay="1000"/>
                            </p:stCondLst>
                            <p:childTnLst>
                              <p:par>
                                <p:cTn id="3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0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>
                            <p:stCondLst>
                              <p:cond delay="1500"/>
                            </p:stCondLst>
                            <p:childTnLst>
                              <p:par>
                                <p:cTn id="3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7" dur="500"/>
                                        <p:tgtEl>
                                          <p:spTgt spid="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8" fill="hold">
                      <p:stCondLst>
                        <p:cond delay="indefinite"/>
                      </p:stCondLst>
                      <p:childTnLst>
                        <p:par>
                          <p:cTn id="339" fill="hold">
                            <p:stCondLst>
                              <p:cond delay="0"/>
                            </p:stCondLst>
                            <p:childTnLst>
                              <p:par>
                                <p:cTn id="340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4.81481E-6 L 0.16575 -0.0382 C 0.17005 -0.0463 0.1763 -0.05047 0.18281 -0.05047 C 0.19036 -0.05047 0.19635 -0.0463 0.20052 -0.0382 L 0.2207 4.81481E-6 " pathEditMode="relative" rAng="0" ptsTypes="AAAAA">
                                      <p:cBhvr>
                                        <p:cTn id="341" dur="1000" fill="hold"/>
                                        <p:tgtEl>
                                          <p:spTgt spid="4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2" fill="hold">
                            <p:stCondLst>
                              <p:cond delay="1000"/>
                            </p:stCondLst>
                            <p:childTnLst>
                              <p:par>
                                <p:cTn id="3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5" dur="500"/>
                                        <p:tgtEl>
                                          <p:spTgt spid="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8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9" fill="hold">
                            <p:stCondLst>
                              <p:cond delay="1500"/>
                            </p:stCondLst>
                            <p:childTnLst>
                              <p:par>
                                <p:cTn id="35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2" dur="5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3" fill="hold">
                      <p:stCondLst>
                        <p:cond delay="indefinite"/>
                      </p:stCondLst>
                      <p:childTnLst>
                        <p:par>
                          <p:cTn id="354" fill="hold">
                            <p:stCondLst>
                              <p:cond delay="0"/>
                            </p:stCondLst>
                            <p:childTnLst>
                              <p:par>
                                <p:cTn id="355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4.81481E-6 L 0.2401 -0.03843 C 0.24401 -0.047 0.25026 -0.05116 0.25677 -0.05116 C 0.26419 -0.05116 0.27005 -0.047 0.27396 -0.03843 L 0.29388 4.81481E-6 " pathEditMode="relative" rAng="0" ptsTypes="AAAAA">
                                      <p:cBhvr>
                                        <p:cTn id="356" dur="1000" fill="hold"/>
                                        <p:tgtEl>
                                          <p:spTgt spid="4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7" fill="hold">
                            <p:stCondLst>
                              <p:cond delay="1000"/>
                            </p:stCondLst>
                            <p:childTnLst>
                              <p:par>
                                <p:cTn id="3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0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3" dur="500"/>
                                        <p:tgtEl>
                                          <p:spTgt spid="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4" fill="hold">
                            <p:stCondLst>
                              <p:cond delay="1500"/>
                            </p:stCondLst>
                            <p:childTnLst>
                              <p:par>
                                <p:cTn id="3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7" dur="500"/>
                                        <p:tgtEl>
                                          <p:spTgt spid="4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8" fill="hold">
                      <p:stCondLst>
                        <p:cond delay="indefinite"/>
                      </p:stCondLst>
                      <p:childTnLst>
                        <p:par>
                          <p:cTn id="369" fill="hold">
                            <p:stCondLst>
                              <p:cond delay="0"/>
                            </p:stCondLst>
                            <p:childTnLst>
                              <p:par>
                                <p:cTn id="3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2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5" dur="500"/>
                                        <p:tgtEl>
                                          <p:spTgt spid="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8" dur="500"/>
                                        <p:tgtEl>
                                          <p:spTgt spid="4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1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2" fill="hold">
                      <p:stCondLst>
                        <p:cond delay="indefinite"/>
                      </p:stCondLst>
                      <p:childTnLst>
                        <p:par>
                          <p:cTn id="383" fill="hold">
                            <p:stCondLst>
                              <p:cond delay="0"/>
                            </p:stCondLst>
                            <p:childTnLst>
                              <p:par>
                                <p:cTn id="38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5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8" dur="500"/>
                                        <p:tgtEl>
                                          <p:spTgt spid="4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1" dur="500"/>
                                        <p:tgtEl>
                                          <p:spTgt spid="4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4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6" fill="hold">
                      <p:stCondLst>
                        <p:cond delay="indefinite"/>
                      </p:stCondLst>
                      <p:childTnLst>
                        <p:par>
                          <p:cTn id="397" fill="hold">
                            <p:stCondLst>
                              <p:cond delay="0"/>
                            </p:stCondLst>
                            <p:childTnLst>
                              <p:par>
                                <p:cTn id="39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0" dur="500"/>
                                        <p:tgtEl>
                                          <p:spTgt spid="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3" dur="500"/>
                                        <p:tgtEl>
                                          <p:spTgt spid="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4" fill="hold">
                      <p:stCondLst>
                        <p:cond delay="indefinite"/>
                      </p:stCondLst>
                      <p:childTnLst>
                        <p:par>
                          <p:cTn id="405" fill="hold">
                            <p:stCondLst>
                              <p:cond delay="0"/>
                            </p:stCondLst>
                            <p:childTnLst>
                              <p:par>
                                <p:cTn id="406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11111E-6 L 0.01927 -0.03796 C 0.02331 -0.0463 0.02929 -0.05046 0.03581 -0.05046 C 0.04297 -0.05046 0.04883 -0.0463 0.05286 -0.03796 L 0.07252 -1.11111E-6 " pathEditMode="relative" rAng="0" ptsTypes="AAAAA">
                                      <p:cBhvr>
                                        <p:cTn id="407" dur="1000" fill="hold"/>
                                        <p:tgtEl>
                                          <p:spTgt spid="6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8" fill="hold">
                            <p:stCondLst>
                              <p:cond delay="1000"/>
                            </p:stCondLst>
                            <p:childTnLst>
                              <p:par>
                                <p:cTn id="4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1" dur="500"/>
                                        <p:tgtEl>
                                          <p:spTgt spid="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4" dur="500"/>
                                        <p:tgtEl>
                                          <p:spTgt spid="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5" fill="hold">
                            <p:stCondLst>
                              <p:cond delay="1500"/>
                            </p:stCondLst>
                            <p:childTnLst>
                              <p:par>
                                <p:cTn id="4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8" dur="500"/>
                                        <p:tgtEl>
                                          <p:spTgt spid="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9" fill="hold">
                      <p:stCondLst>
                        <p:cond delay="indefinite"/>
                      </p:stCondLst>
                      <p:childTnLst>
                        <p:par>
                          <p:cTn id="420" fill="hold">
                            <p:stCondLst>
                              <p:cond delay="0"/>
                            </p:stCondLst>
                            <p:childTnLst>
                              <p:par>
                                <p:cTn id="421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-1.11111E-6 L 0.09179 -0.03773 C 0.09596 -0.04606 0.10221 -0.05046 0.10846 -0.05046 C 0.11588 -0.05046 0.12174 -0.04606 0.12578 -0.03773 L 0.14583 -1.11111E-6 " pathEditMode="relative" rAng="0" ptsTypes="AAAAA">
                                      <p:cBhvr>
                                        <p:cTn id="422" dur="1000" fill="hold"/>
                                        <p:tgtEl>
                                          <p:spTgt spid="6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3" fill="hold">
                            <p:stCondLst>
                              <p:cond delay="1000"/>
                            </p:stCondLst>
                            <p:childTnLst>
                              <p:par>
                                <p:cTn id="4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6" dur="500"/>
                                        <p:tgtEl>
                                          <p:spTgt spid="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9" dur="500"/>
                                        <p:tgtEl>
                                          <p:spTgt spid="6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0" fill="hold">
                            <p:stCondLst>
                              <p:cond delay="1500"/>
                            </p:stCondLst>
                            <p:childTnLst>
                              <p:par>
                                <p:cTn id="4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3" dur="500"/>
                                        <p:tgtEl>
                                          <p:spTgt spid="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4" fill="hold">
                      <p:stCondLst>
                        <p:cond delay="indefinite"/>
                      </p:stCondLst>
                      <p:childTnLst>
                        <p:par>
                          <p:cTn id="435" fill="hold">
                            <p:stCondLst>
                              <p:cond delay="0"/>
                            </p:stCondLst>
                            <p:childTnLst>
                              <p:par>
                                <p:cTn id="436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1.11111E-6 L 0.16575 -0.03819 C 0.17005 -0.0463 0.1763 -0.05046 0.18281 -0.05046 C 0.19036 -0.05046 0.19635 -0.0463 0.20052 -0.03819 L 0.2207 -1.11111E-6 " pathEditMode="relative" rAng="0" ptsTypes="AAAAA">
                                      <p:cBhvr>
                                        <p:cTn id="437" dur="1000" fill="hold"/>
                                        <p:tgtEl>
                                          <p:spTgt spid="6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8" fill="hold">
                            <p:stCondLst>
                              <p:cond delay="1000"/>
                            </p:stCondLst>
                            <p:childTnLst>
                              <p:par>
                                <p:cTn id="4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1" dur="500"/>
                                        <p:tgtEl>
                                          <p:spTgt spid="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4" dur="500"/>
                                        <p:tgtEl>
                                          <p:spTgt spid="6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5" fill="hold">
                            <p:stCondLst>
                              <p:cond delay="1500"/>
                            </p:stCondLst>
                            <p:childTnLst>
                              <p:par>
                                <p:cTn id="4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8" dur="500"/>
                                        <p:tgtEl>
                                          <p:spTgt spid="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9" fill="hold">
                      <p:stCondLst>
                        <p:cond delay="indefinite"/>
                      </p:stCondLst>
                      <p:childTnLst>
                        <p:par>
                          <p:cTn id="450" fill="hold">
                            <p:stCondLst>
                              <p:cond delay="0"/>
                            </p:stCondLst>
                            <p:childTnLst>
                              <p:par>
                                <p:cTn id="451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1.11111E-6 L 0.2401 -0.03842 C 0.24401 -0.04699 0.25026 -0.05116 0.25677 -0.05116 C 0.26419 -0.05116 0.27005 -0.04699 0.27396 -0.03842 L 0.29388 -1.11111E-6 " pathEditMode="relative" rAng="0" ptsTypes="AAAAA">
                                      <p:cBhvr>
                                        <p:cTn id="452" dur="1000" fill="hold"/>
                                        <p:tgtEl>
                                          <p:spTgt spid="6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3" fill="hold">
                            <p:stCondLst>
                              <p:cond delay="1000"/>
                            </p:stCondLst>
                            <p:childTnLst>
                              <p:par>
                                <p:cTn id="45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6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9" dur="500"/>
                                        <p:tgtEl>
                                          <p:spTgt spid="6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0" fill="hold">
                            <p:stCondLst>
                              <p:cond delay="1500"/>
                            </p:stCondLst>
                            <p:childTnLst>
                              <p:par>
                                <p:cTn id="4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3" dur="500"/>
                                        <p:tgtEl>
                                          <p:spTgt spid="5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4" fill="hold">
                      <p:stCondLst>
                        <p:cond delay="indefinite"/>
                      </p:stCondLst>
                      <p:childTnLst>
                        <p:par>
                          <p:cTn id="465" fill="hold">
                            <p:stCondLst>
                              <p:cond delay="0"/>
                            </p:stCondLst>
                            <p:childTnLst>
                              <p:par>
                                <p:cTn id="466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1.11111E-6 L 0.31341 -0.03842 C 0.31745 -0.04722 0.3237 -0.05116 0.33008 -0.05116 C 0.33737 -0.05116 0.34336 -0.04722 0.34739 -0.03842 L 0.36719 -1.11111E-6 " pathEditMode="relative" rAng="0" ptsTypes="AAAAA">
                                      <p:cBhvr>
                                        <p:cTn id="467" dur="1000" fill="hold"/>
                                        <p:tgtEl>
                                          <p:spTgt spid="6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8" fill="hold">
                            <p:stCondLst>
                              <p:cond delay="1000"/>
                            </p:stCondLst>
                            <p:childTnLst>
                              <p:par>
                                <p:cTn id="4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1" dur="500"/>
                                        <p:tgtEl>
                                          <p:spTgt spid="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4" dur="500"/>
                                        <p:tgtEl>
                                          <p:spTgt spid="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5" fill="hold">
                            <p:stCondLst>
                              <p:cond delay="1500"/>
                            </p:stCondLst>
                            <p:childTnLst>
                              <p:par>
                                <p:cTn id="47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8" dur="500"/>
                                        <p:tgtEl>
                                          <p:spTgt spid="5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9" fill="hold">
                      <p:stCondLst>
                        <p:cond delay="indefinite"/>
                      </p:stCondLst>
                      <p:childTnLst>
                        <p:par>
                          <p:cTn id="480" fill="hold">
                            <p:stCondLst>
                              <p:cond delay="0"/>
                            </p:stCondLst>
                            <p:childTnLst>
                              <p:par>
                                <p:cTn id="481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1.11111E-6 L 0.38672 -0.0375 C 0.39075 -0.04583 0.39687 -0.05023 0.40338 -0.05023 C 0.41068 -0.05023 0.41653 -0.04583 0.42057 -0.0375 L 0.44036 -1.11111E-6 " pathEditMode="relative" rAng="0" ptsTypes="AAAAA">
                                      <p:cBhvr>
                                        <p:cTn id="482" dur="1000" fill="hold"/>
                                        <p:tgtEl>
                                          <p:spTgt spid="6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3" fill="hold">
                            <p:stCondLst>
                              <p:cond delay="1000"/>
                            </p:stCondLst>
                            <p:childTnLst>
                              <p:par>
                                <p:cTn id="48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6" dur="500"/>
                                        <p:tgtEl>
                                          <p:spTgt spid="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9" dur="500"/>
                                        <p:tgtEl>
                                          <p:spTgt spid="6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0" fill="hold">
                            <p:stCondLst>
                              <p:cond delay="1500"/>
                            </p:stCondLst>
                            <p:childTnLst>
                              <p:par>
                                <p:cTn id="49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3" dur="500"/>
                                        <p:tgtEl>
                                          <p:spTgt spid="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4" fill="hold">
                      <p:stCondLst>
                        <p:cond delay="indefinite"/>
                      </p:stCondLst>
                      <p:childTnLst>
                        <p:par>
                          <p:cTn id="495" fill="hold">
                            <p:stCondLst>
                              <p:cond delay="0"/>
                            </p:stCondLst>
                            <p:childTnLst>
                              <p:par>
                                <p:cTn id="496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1.11111E-6 L 0.45989 -0.03819 C 0.46393 -0.04676 0.47005 -0.05116 0.47656 -0.05116 C 0.48385 -0.05116 0.48971 -0.04676 0.49375 -0.03819 L 0.51354 -1.11111E-6 " pathEditMode="relative" rAng="0" ptsTypes="AAAAA">
                                      <p:cBhvr>
                                        <p:cTn id="497" dur="1000" fill="hold"/>
                                        <p:tgtEl>
                                          <p:spTgt spid="6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8" fill="hold">
                            <p:stCondLst>
                              <p:cond delay="1000"/>
                            </p:stCondLst>
                            <p:childTnLst>
                              <p:par>
                                <p:cTn id="49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1" dur="500"/>
                                        <p:tgtEl>
                                          <p:spTgt spid="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4" dur="500"/>
                                        <p:tgtEl>
                                          <p:spTgt spid="6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5" fill="hold">
                            <p:stCondLst>
                              <p:cond delay="1500"/>
                            </p:stCondLst>
                            <p:childTnLst>
                              <p:par>
                                <p:cTn id="50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8" dur="500"/>
                                        <p:tgtEl>
                                          <p:spTgt spid="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9" fill="hold">
                      <p:stCondLst>
                        <p:cond delay="indefinite"/>
                      </p:stCondLst>
                      <p:childTnLst>
                        <p:par>
                          <p:cTn id="510" fill="hold">
                            <p:stCondLst>
                              <p:cond delay="0"/>
                            </p:stCondLst>
                            <p:childTnLst>
                              <p:par>
                                <p:cTn id="5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3" dur="500"/>
                                        <p:tgtEl>
                                          <p:spTgt spid="6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6" dur="500"/>
                                        <p:tgtEl>
                                          <p:spTgt spid="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9" dur="500"/>
                                        <p:tgtEl>
                                          <p:spTgt spid="6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2" dur="500"/>
                                        <p:tgtEl>
                                          <p:spTgt spid="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5" dur="500"/>
                                        <p:tgtEl>
                                          <p:spTgt spid="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8" dur="500"/>
                                        <p:tgtEl>
                                          <p:spTgt spid="6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1" dur="500"/>
                                        <p:tgtEl>
                                          <p:spTgt spid="6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2" fill="hold">
                      <p:stCondLst>
                        <p:cond delay="indefinite"/>
                      </p:stCondLst>
                      <p:childTnLst>
                        <p:par>
                          <p:cTn id="533" fill="hold">
                            <p:stCondLst>
                              <p:cond delay="0"/>
                            </p:stCondLst>
                            <p:childTnLst>
                              <p:par>
                                <p:cTn id="53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5" dur="500"/>
                                        <p:tgtEl>
                                          <p:spTgt spid="6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8" dur="500"/>
                                        <p:tgtEl>
                                          <p:spTgt spid="6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1" dur="500"/>
                                        <p:tgtEl>
                                          <p:spTgt spid="6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4" dur="500"/>
                                        <p:tgtEl>
                                          <p:spTgt spid="6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7" dur="500"/>
                                        <p:tgtEl>
                                          <p:spTgt spid="6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0" dur="500"/>
                                        <p:tgtEl>
                                          <p:spTgt spid="6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3" dur="500"/>
                                        <p:tgtEl>
                                          <p:spTgt spid="6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6" grpId="0"/>
      <p:bldP spid="247" grpId="0" animBg="1"/>
      <p:bldP spid="247" grpId="1" animBg="1"/>
      <p:bldP spid="248" grpId="0" animBg="1"/>
      <p:bldP spid="248" grpId="1" animBg="1"/>
      <p:bldP spid="257" grpId="0" animBg="1"/>
      <p:bldP spid="258" grpId="0" animBg="1"/>
      <p:bldP spid="265" grpId="0" animBg="1"/>
      <p:bldP spid="276" grpId="0" animBg="1"/>
      <p:bldP spid="356" grpId="0" animBg="1"/>
      <p:bldP spid="356" grpId="1" animBg="1"/>
      <p:bldP spid="356" grpId="2" animBg="1"/>
      <p:bldP spid="356" grpId="3" animBg="1"/>
      <p:bldP spid="356" grpId="4" animBg="1"/>
      <p:bldP spid="357" grpId="0" animBg="1"/>
      <p:bldP spid="357" grpId="1" animBg="1"/>
      <p:bldP spid="358" grpId="0" animBg="1"/>
      <p:bldP spid="358" grpId="1" animBg="1"/>
      <p:bldP spid="359" grpId="0" animBg="1"/>
      <p:bldP spid="359" grpId="1" animBg="1"/>
      <p:bldP spid="360" grpId="0" animBg="1"/>
      <p:bldP spid="360" grpId="1" animBg="1"/>
      <p:bldP spid="389" grpId="0"/>
      <p:bldP spid="390" grpId="0"/>
      <p:bldP spid="391" grpId="0"/>
      <p:bldP spid="392" grpId="0"/>
      <p:bldP spid="400" grpId="0"/>
      <p:bldP spid="401" grpId="0" animBg="1"/>
      <p:bldP spid="401" grpId="1" animBg="1"/>
      <p:bldP spid="402" grpId="0" animBg="1"/>
      <p:bldP spid="402" grpId="1" animBg="1"/>
      <p:bldP spid="411" grpId="0" animBg="1"/>
      <p:bldP spid="412" grpId="0" animBg="1"/>
      <p:bldP spid="419" grpId="0" animBg="1"/>
      <p:bldP spid="425" grpId="0" animBg="1"/>
      <p:bldP spid="431" grpId="0" animBg="1"/>
      <p:bldP spid="437" grpId="0" animBg="1"/>
      <p:bldP spid="437" grpId="1" animBg="1"/>
      <p:bldP spid="437" grpId="2" animBg="1"/>
      <p:bldP spid="437" grpId="3" animBg="1"/>
      <p:bldP spid="437" grpId="4" animBg="1"/>
      <p:bldP spid="437" grpId="5" animBg="1"/>
      <p:bldP spid="438" grpId="0" animBg="1"/>
      <p:bldP spid="438" grpId="1" animBg="1"/>
      <p:bldP spid="439" grpId="0" animBg="1"/>
      <p:bldP spid="439" grpId="1" animBg="1"/>
      <p:bldP spid="440" grpId="0" animBg="1"/>
      <p:bldP spid="440" grpId="1" animBg="1"/>
      <p:bldP spid="441" grpId="0" animBg="1"/>
      <p:bldP spid="441" grpId="1" animBg="1"/>
      <p:bldP spid="442" grpId="0" animBg="1"/>
      <p:bldP spid="442" grpId="1" animBg="1"/>
      <p:bldP spid="443" grpId="0"/>
      <p:bldP spid="444" grpId="0"/>
      <p:bldP spid="445" grpId="0"/>
      <p:bldP spid="446" grpId="0"/>
      <p:bldP spid="447" grpId="0"/>
      <p:bldP spid="452" grpId="0"/>
      <p:bldP spid="453" grpId="0" animBg="1"/>
      <p:bldP spid="453" grpId="1" animBg="1"/>
      <p:bldP spid="454" grpId="0" animBg="1"/>
      <p:bldP spid="454" grpId="1" animBg="1"/>
      <p:bldP spid="463" grpId="0" animBg="1"/>
      <p:bldP spid="464" grpId="0" animBg="1"/>
      <p:bldP spid="471" grpId="0" animBg="1"/>
      <p:bldP spid="477" grpId="0" animBg="1"/>
      <p:bldP spid="483" grpId="0" animBg="1"/>
      <p:bldP spid="483" grpId="1" animBg="1"/>
      <p:bldP spid="483" grpId="2" animBg="1"/>
      <p:bldP spid="483" grpId="3" animBg="1"/>
      <p:bldP spid="483" grpId="4" animBg="1"/>
      <p:bldP spid="484" grpId="0" animBg="1"/>
      <p:bldP spid="484" grpId="1" animBg="1"/>
      <p:bldP spid="485" grpId="0" animBg="1"/>
      <p:bldP spid="485" grpId="1" animBg="1"/>
      <p:bldP spid="486" grpId="0" animBg="1"/>
      <p:bldP spid="486" grpId="1" animBg="1"/>
      <p:bldP spid="487" grpId="0" animBg="1"/>
      <p:bldP spid="487" grpId="1" animBg="1"/>
      <p:bldP spid="488" grpId="0"/>
      <p:bldP spid="489" grpId="0"/>
      <p:bldP spid="490" grpId="0"/>
      <p:bldP spid="491" grpId="0"/>
      <p:bldP spid="496" grpId="0"/>
      <p:bldP spid="497" grpId="0" animBg="1"/>
      <p:bldP spid="497" grpId="1" animBg="1"/>
      <p:bldP spid="498" grpId="0" animBg="1"/>
      <p:bldP spid="498" grpId="1" animBg="1"/>
      <p:bldP spid="507" grpId="0" animBg="1"/>
      <p:bldP spid="508" grpId="0" animBg="1"/>
      <p:bldP spid="538" grpId="0" animBg="1"/>
      <p:bldP spid="544" grpId="0" animBg="1"/>
      <p:bldP spid="550" grpId="0" animBg="1"/>
      <p:bldP spid="556" grpId="0" animBg="1"/>
      <p:bldP spid="562" grpId="0" animBg="1"/>
      <p:bldP spid="627" grpId="0" animBg="1"/>
      <p:bldP spid="627" grpId="1" animBg="1"/>
      <p:bldP spid="627" grpId="2" animBg="1"/>
      <p:bldP spid="627" grpId="3" animBg="1"/>
      <p:bldP spid="627" grpId="4" animBg="1"/>
      <p:bldP spid="627" grpId="5" animBg="1"/>
      <p:bldP spid="627" grpId="6" animBg="1"/>
      <p:bldP spid="627" grpId="7" animBg="1"/>
      <p:bldP spid="628" grpId="0" animBg="1"/>
      <p:bldP spid="628" grpId="1" animBg="1"/>
      <p:bldP spid="629" grpId="0" animBg="1"/>
      <p:bldP spid="629" grpId="1" animBg="1"/>
      <p:bldP spid="630" grpId="0" animBg="1"/>
      <p:bldP spid="630" grpId="1" animBg="1"/>
      <p:bldP spid="631" grpId="0" animBg="1"/>
      <p:bldP spid="631" grpId="1" animBg="1"/>
      <p:bldP spid="632" grpId="0" animBg="1"/>
      <p:bldP spid="632" grpId="1" animBg="1"/>
      <p:bldP spid="633" grpId="0" animBg="1"/>
      <p:bldP spid="633" grpId="1" animBg="1"/>
      <p:bldP spid="634" grpId="0" animBg="1"/>
      <p:bldP spid="634" grpId="1" animBg="1"/>
      <p:bldP spid="635" grpId="0"/>
      <p:bldP spid="636" grpId="0"/>
      <p:bldP spid="637" grpId="0"/>
      <p:bldP spid="638" grpId="0"/>
      <p:bldP spid="639" grpId="0"/>
      <p:bldP spid="640" grpId="0"/>
      <p:bldP spid="641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Rounded Rectangle 174"/>
          <p:cNvSpPr/>
          <p:nvPr/>
        </p:nvSpPr>
        <p:spPr>
          <a:xfrm>
            <a:off x="5961423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6" name="Rounded Rectangle 175"/>
          <p:cNvSpPr/>
          <p:nvPr/>
        </p:nvSpPr>
        <p:spPr>
          <a:xfrm>
            <a:off x="3000731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" name="Group 156"/>
          <p:cNvGrpSpPr/>
          <p:nvPr/>
        </p:nvGrpSpPr>
        <p:grpSpPr>
          <a:xfrm>
            <a:off x="4454491" y="1410347"/>
            <a:ext cx="228452" cy="2045240"/>
            <a:chOff x="1553692" y="2776959"/>
            <a:chExt cx="244475" cy="2188691"/>
          </a:xfrm>
        </p:grpSpPr>
        <p:pic>
          <p:nvPicPr>
            <p:cNvPr id="68" name="Picture 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" name="Picture 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" name="Picture 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" name="Picture 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" name="Picture 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" name="Picture 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" name="Picture 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" name="Picture 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" name="Picture 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" name="Picture 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" name="Group 156"/>
          <p:cNvGrpSpPr/>
          <p:nvPr/>
        </p:nvGrpSpPr>
        <p:grpSpPr>
          <a:xfrm>
            <a:off x="6809587" y="1410347"/>
            <a:ext cx="228452" cy="2045240"/>
            <a:chOff x="1553692" y="2776959"/>
            <a:chExt cx="244475" cy="2188691"/>
          </a:xfrm>
        </p:grpSpPr>
        <p:pic>
          <p:nvPicPr>
            <p:cNvPr id="240" name="Picture 2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1" name="Picture 2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2" name="Picture 2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3" name="Picture 2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4" name="Picture 2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5" name="Picture 2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6" name="Picture 2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7" name="Picture 2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8" name="Picture 2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9" name="Picture 2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" name="Group 156"/>
          <p:cNvGrpSpPr/>
          <p:nvPr/>
        </p:nvGrpSpPr>
        <p:grpSpPr>
          <a:xfrm>
            <a:off x="6473145" y="1410347"/>
            <a:ext cx="228452" cy="2045240"/>
            <a:chOff x="1553692" y="2776959"/>
            <a:chExt cx="244475" cy="2188691"/>
          </a:xfrm>
        </p:grpSpPr>
        <p:pic>
          <p:nvPicPr>
            <p:cNvPr id="339" name="Picture 3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0" name="Picture 3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1" name="Picture 3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2" name="Picture 3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3" name="Picture 3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4" name="Picture 3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5" name="Picture 3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6" name="Picture 3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7" name="Picture 3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8" name="Picture 3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" name="Group 156"/>
          <p:cNvGrpSpPr/>
          <p:nvPr/>
        </p:nvGrpSpPr>
        <p:grpSpPr>
          <a:xfrm>
            <a:off x="6136702" y="1410347"/>
            <a:ext cx="228452" cy="2045240"/>
            <a:chOff x="1553692" y="2776959"/>
            <a:chExt cx="244475" cy="2188691"/>
          </a:xfrm>
        </p:grpSpPr>
        <p:pic>
          <p:nvPicPr>
            <p:cNvPr id="350" name="Picture 34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1" name="Picture 3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2" name="Picture 3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3" name="Picture 3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4" name="Picture 3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5" name="Picture 3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6" name="Picture 3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7" name="Picture 3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8" name="Picture 3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9" name="Picture 3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" name="Group 156"/>
          <p:cNvGrpSpPr/>
          <p:nvPr/>
        </p:nvGrpSpPr>
        <p:grpSpPr>
          <a:xfrm>
            <a:off x="5800260" y="1410347"/>
            <a:ext cx="228452" cy="2045240"/>
            <a:chOff x="1553692" y="2776959"/>
            <a:chExt cx="244475" cy="2188691"/>
          </a:xfrm>
        </p:grpSpPr>
        <p:pic>
          <p:nvPicPr>
            <p:cNvPr id="361" name="Picture 3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2" name="Picture 36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3" name="Picture 3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4" name="Picture 36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5" name="Picture 3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6" name="Picture 3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7" name="Picture 3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8" name="Picture 3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9" name="Picture 3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0" name="Picture 3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" name="Group 156"/>
          <p:cNvGrpSpPr/>
          <p:nvPr/>
        </p:nvGrpSpPr>
        <p:grpSpPr>
          <a:xfrm>
            <a:off x="4790933" y="1410347"/>
            <a:ext cx="228452" cy="2045240"/>
            <a:chOff x="1553692" y="2776959"/>
            <a:chExt cx="244475" cy="2188691"/>
          </a:xfrm>
        </p:grpSpPr>
        <p:pic>
          <p:nvPicPr>
            <p:cNvPr id="372" name="Picture 3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3" name="Picture 3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4" name="Picture 3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5" name="Picture 3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6" name="Picture 3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7" name="Picture 3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8" name="Picture 3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9" name="Picture 3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0" name="Picture 3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1" name="Picture 3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" name="Group 156"/>
          <p:cNvGrpSpPr/>
          <p:nvPr/>
        </p:nvGrpSpPr>
        <p:grpSpPr>
          <a:xfrm>
            <a:off x="5127376" y="1410347"/>
            <a:ext cx="228452" cy="2045240"/>
            <a:chOff x="1553692" y="2776959"/>
            <a:chExt cx="244475" cy="2188691"/>
          </a:xfrm>
        </p:grpSpPr>
        <p:pic>
          <p:nvPicPr>
            <p:cNvPr id="383" name="Picture 38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4" name="Picture 38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5" name="Picture 3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6" name="Picture 3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7" name="Picture 3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8" name="Picture 3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9" name="Picture 3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0" name="Picture 3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1" name="Picture 3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2" name="Picture 3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" name="Group 156"/>
          <p:cNvGrpSpPr/>
          <p:nvPr/>
        </p:nvGrpSpPr>
        <p:grpSpPr>
          <a:xfrm>
            <a:off x="5463818" y="1410347"/>
            <a:ext cx="228452" cy="2045240"/>
            <a:chOff x="1553692" y="2776959"/>
            <a:chExt cx="244475" cy="2188691"/>
          </a:xfrm>
        </p:grpSpPr>
        <p:pic>
          <p:nvPicPr>
            <p:cNvPr id="394" name="Picture 3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5" name="Picture 39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6" name="Picture 3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7" name="Picture 3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8" name="Picture 3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9" name="Picture 3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0" name="Picture 3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1" name="Picture 4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2" name="Picture 4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3" name="Picture 4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C40D6069-C2F8-4911-9AEF-DF92CDEAEDD4}"/>
              </a:ext>
            </a:extLst>
          </p:cNvPr>
          <p:cNvGrpSpPr/>
          <p:nvPr/>
        </p:nvGrpSpPr>
        <p:grpSpPr>
          <a:xfrm>
            <a:off x="255524" y="312491"/>
            <a:ext cx="3008510" cy="817087"/>
            <a:chOff x="255525" y="372323"/>
            <a:chExt cx="2191602" cy="1134018"/>
          </a:xfrm>
        </p:grpSpPr>
        <p:sp>
          <p:nvSpPr>
            <p:cNvPr id="95" name="Rectangle: Rounded Corners 94">
              <a:extLst>
                <a:ext uri="{FF2B5EF4-FFF2-40B4-BE49-F238E27FC236}">
                  <a16:creationId xmlns:a16="http://schemas.microsoft.com/office/drawing/2014/main" id="{12978EB8-7267-4968-ADBD-FB74FD9E8A4A}"/>
                </a:ext>
              </a:extLst>
            </p:cNvPr>
            <p:cNvSpPr/>
            <p:nvPr/>
          </p:nvSpPr>
          <p:spPr>
            <a:xfrm>
              <a:off x="255525" y="372323"/>
              <a:ext cx="21916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E6FAA2EE-6043-4A03-BE55-E5C1D37BE3F3}"/>
                </a:ext>
              </a:extLst>
            </p:cNvPr>
            <p:cNvSpPr txBox="1"/>
            <p:nvPr/>
          </p:nvSpPr>
          <p:spPr>
            <a:xfrm>
              <a:off x="308455" y="485388"/>
              <a:ext cx="128357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80 </a:t>
              </a:r>
              <a:r>
                <a:rPr lang="en-GB" sz="3600" dirty="0">
                  <a:latin typeface="Calibri" panose="020F0502020204030204" pitchFamily="34" charset="0"/>
                </a:rPr>
                <a:t>÷ 2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97" name="Rectangle 96">
            <a:extLst>
              <a:ext uri="{FF2B5EF4-FFF2-40B4-BE49-F238E27FC236}">
                <a16:creationId xmlns:a16="http://schemas.microsoft.com/office/drawing/2014/main" id="{EF89FC7B-3363-4F93-8D9B-BAAB451DA300}"/>
              </a:ext>
            </a:extLst>
          </p:cNvPr>
          <p:cNvSpPr/>
          <p:nvPr/>
        </p:nvSpPr>
        <p:spPr>
          <a:xfrm>
            <a:off x="1983174" y="421115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3ED4241D-A2D8-4E8B-96E2-25C993AB69FD}"/>
              </a:ext>
            </a:extLst>
          </p:cNvPr>
          <p:cNvSpPr txBox="1"/>
          <p:nvPr/>
        </p:nvSpPr>
        <p:spPr>
          <a:xfrm>
            <a:off x="2051169" y="410071"/>
            <a:ext cx="10162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</a:t>
            </a: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1C64B1EA-57C8-4C0F-985D-48FB15D69BD0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E0165AC7-4516-4FA0-9A2F-A65278FFBFD5}"/>
              </a:ext>
            </a:extLst>
          </p:cNvPr>
          <p:cNvSpPr/>
          <p:nvPr/>
        </p:nvSpPr>
        <p:spPr>
          <a:xfrm>
            <a:off x="650885" y="312491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4C768E35-59E8-432E-9388-39B521232CA4}"/>
              </a:ext>
            </a:extLst>
          </p:cNvPr>
          <p:cNvSpPr/>
          <p:nvPr/>
        </p:nvSpPr>
        <p:spPr>
          <a:xfrm>
            <a:off x="2590251" y="313988"/>
            <a:ext cx="29235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713473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9963E-6 7.209E-6 L -0.05515 0.39248 " pathEditMode="relative" ptsTypes="AA">
                                      <p:cBhvr>
                                        <p:cTn id="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500"/>
                            </p:stCondLst>
                            <p:childTnLst>
                              <p:par>
                                <p:cTn id="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.80037E-6 7.209E-6 L 0.07169 0.39248 " pathEditMode="relative" ptsTypes="AA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9963E-6 7.209E-6 L -0.05515 0.39248 " pathEditMode="relative" ptsTypes="AA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500"/>
                            </p:stCondLst>
                            <p:childTnLst>
                              <p:par>
                                <p:cTn id="1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.80037E-6 7.209E-6 L 0.07169 0.39248 " pathEditMode="relative" ptsTypes="AA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9963E-6 7.209E-6 L -0.05515 0.39248 " pathEditMode="relative" ptsTypes="AA">
                                      <p:cBhvr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500"/>
                            </p:stCondLst>
                            <p:childTnLst>
                              <p:par>
                                <p:cTn id="2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.80037E-6 7.209E-6 L 0.07169 0.39248 " pathEditMode="relative" ptsTypes="AA">
                                      <p:cBhvr>
                                        <p:cTn id="2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000"/>
                            </p:stCondLst>
                            <p:childTnLst>
                              <p:par>
                                <p:cTn id="2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9963E-6 7.209E-6 L -0.05515 0.39248 " pathEditMode="relative" ptsTypes="AA">
                                      <p:cBhvr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3500"/>
                            </p:stCondLst>
                            <p:childTnLst>
                              <p:par>
                                <p:cTn id="2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.80037E-6 7.209E-6 L 0.07169 0.39248 " pathEditMode="relative" ptsTypes="AA">
                                      <p:cBhvr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8" grpId="0"/>
      <p:bldP spid="100" grpId="0" animBg="1"/>
      <p:bldP spid="100" grpId="1" animBg="1"/>
      <p:bldP spid="101" grpId="0" animBg="1"/>
      <p:bldP spid="101" grpId="1" animBg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ounded Rectangle 8"/>
          <p:cNvSpPr/>
          <p:nvPr/>
        </p:nvSpPr>
        <p:spPr>
          <a:xfrm>
            <a:off x="1789539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" name="Rounded Rectangle 9"/>
          <p:cNvSpPr/>
          <p:nvPr/>
        </p:nvSpPr>
        <p:spPr>
          <a:xfrm>
            <a:off x="4750231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" name="Rounded Rectangle 10"/>
          <p:cNvSpPr/>
          <p:nvPr/>
        </p:nvSpPr>
        <p:spPr>
          <a:xfrm>
            <a:off x="7710923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" name="Group 156"/>
          <p:cNvGrpSpPr/>
          <p:nvPr/>
        </p:nvGrpSpPr>
        <p:grpSpPr>
          <a:xfrm>
            <a:off x="7751626" y="1410347"/>
            <a:ext cx="228452" cy="2045240"/>
            <a:chOff x="1553692" y="2776959"/>
            <a:chExt cx="244475" cy="2188691"/>
          </a:xfrm>
        </p:grpSpPr>
        <p:pic>
          <p:nvPicPr>
            <p:cNvPr id="140" name="Picture 1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1" name="Picture 1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2" name="Picture 1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" name="Picture 1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" name="Picture 1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" name="Picture 1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6" name="Picture 1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7" name="Picture 1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8" name="Picture 1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" name="Picture 1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" name="Group 156"/>
          <p:cNvGrpSpPr/>
          <p:nvPr/>
        </p:nvGrpSpPr>
        <p:grpSpPr>
          <a:xfrm>
            <a:off x="7415183" y="1410347"/>
            <a:ext cx="228452" cy="2045240"/>
            <a:chOff x="1553692" y="2776959"/>
            <a:chExt cx="244475" cy="2188691"/>
          </a:xfrm>
        </p:grpSpPr>
        <p:pic>
          <p:nvPicPr>
            <p:cNvPr id="173" name="Picture 1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4" name="Picture 1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5" name="Picture 1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6" name="Picture 1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7" name="Picture 1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8" name="Picture 1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9" name="Picture 1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0" name="Picture 1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1" name="Picture 1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2" name="Picture 1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" name="Group 156"/>
          <p:cNvGrpSpPr/>
          <p:nvPr/>
        </p:nvGrpSpPr>
        <p:grpSpPr>
          <a:xfrm>
            <a:off x="7078741" y="1410347"/>
            <a:ext cx="228452" cy="2045240"/>
            <a:chOff x="1553692" y="2776959"/>
            <a:chExt cx="244475" cy="2188691"/>
          </a:xfrm>
        </p:grpSpPr>
        <p:pic>
          <p:nvPicPr>
            <p:cNvPr id="184" name="Picture 18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5" name="Picture 1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6" name="Picture 1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" name="Picture 1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" name="Picture 1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" name="Picture 1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" name="Picture 1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" name="Picture 1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" name="Picture 1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" name="Picture 1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" name="Group 156"/>
          <p:cNvGrpSpPr/>
          <p:nvPr/>
        </p:nvGrpSpPr>
        <p:grpSpPr>
          <a:xfrm>
            <a:off x="6742299" y="1410347"/>
            <a:ext cx="228452" cy="2045240"/>
            <a:chOff x="1553692" y="2776959"/>
            <a:chExt cx="244475" cy="2188691"/>
          </a:xfrm>
        </p:grpSpPr>
        <p:pic>
          <p:nvPicPr>
            <p:cNvPr id="195" name="Picture 19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" name="Picture 1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" name="Picture 1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" name="Picture 1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" name="Picture 1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" name="Picture 1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" name="Picture 2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" name="Picture 2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" name="Picture 2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" name="Picture 2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" name="Group 156"/>
          <p:cNvGrpSpPr/>
          <p:nvPr/>
        </p:nvGrpSpPr>
        <p:grpSpPr>
          <a:xfrm>
            <a:off x="6405856" y="1410347"/>
            <a:ext cx="228452" cy="2045240"/>
            <a:chOff x="1553692" y="2776959"/>
            <a:chExt cx="244475" cy="2188691"/>
          </a:xfrm>
        </p:grpSpPr>
        <p:pic>
          <p:nvPicPr>
            <p:cNvPr id="206" name="Picture 2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7" name="Picture 2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8" name="Picture 2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9" name="Picture 2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0" name="Picture 2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1" name="Picture 2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2" name="Picture 2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3" name="Picture 2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4" name="Picture 2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5" name="Picture 2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" name="Group 387"/>
          <p:cNvGrpSpPr/>
          <p:nvPr/>
        </p:nvGrpSpPr>
        <p:grpSpPr>
          <a:xfrm>
            <a:off x="4211924" y="1410347"/>
            <a:ext cx="2045240" cy="2045240"/>
            <a:chOff x="5802164" y="3525490"/>
            <a:chExt cx="2188691" cy="2188691"/>
          </a:xfrm>
        </p:grpSpPr>
        <p:grpSp>
          <p:nvGrpSpPr>
            <p:cNvPr id="12" name="Group 277"/>
            <p:cNvGrpSpPr/>
            <p:nvPr/>
          </p:nvGrpSpPr>
          <p:grpSpPr>
            <a:xfrm>
              <a:off x="5802164" y="3525490"/>
              <a:ext cx="244475" cy="2188691"/>
              <a:chOff x="7314332" y="2589386"/>
              <a:chExt cx="244475" cy="2188691"/>
            </a:xfrm>
          </p:grpSpPr>
          <p:pic>
            <p:nvPicPr>
              <p:cNvPr id="414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" name="Group 288"/>
            <p:cNvGrpSpPr/>
            <p:nvPr/>
          </p:nvGrpSpPr>
          <p:grpSpPr>
            <a:xfrm>
              <a:off x="6018188" y="3525490"/>
              <a:ext cx="244475" cy="2188691"/>
              <a:chOff x="7314332" y="2589386"/>
              <a:chExt cx="244475" cy="2188691"/>
            </a:xfrm>
          </p:grpSpPr>
          <p:pic>
            <p:nvPicPr>
              <p:cNvPr id="394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" name="Group 299"/>
            <p:cNvGrpSpPr/>
            <p:nvPr/>
          </p:nvGrpSpPr>
          <p:grpSpPr>
            <a:xfrm>
              <a:off x="6234212" y="3525490"/>
              <a:ext cx="244475" cy="2188691"/>
              <a:chOff x="7314332" y="2589386"/>
              <a:chExt cx="244475" cy="2188691"/>
            </a:xfrm>
          </p:grpSpPr>
          <p:pic>
            <p:nvPicPr>
              <p:cNvPr id="384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" name="Group 310"/>
            <p:cNvGrpSpPr/>
            <p:nvPr/>
          </p:nvGrpSpPr>
          <p:grpSpPr>
            <a:xfrm>
              <a:off x="6450236" y="3525490"/>
              <a:ext cx="244475" cy="2188691"/>
              <a:chOff x="7314332" y="2589386"/>
              <a:chExt cx="244475" cy="2188691"/>
            </a:xfrm>
          </p:grpSpPr>
          <p:pic>
            <p:nvPicPr>
              <p:cNvPr id="374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" name="Group 321"/>
            <p:cNvGrpSpPr/>
            <p:nvPr/>
          </p:nvGrpSpPr>
          <p:grpSpPr>
            <a:xfrm>
              <a:off x="6666260" y="3525490"/>
              <a:ext cx="244475" cy="2188691"/>
              <a:chOff x="7314332" y="2589386"/>
              <a:chExt cx="244475" cy="2188691"/>
            </a:xfrm>
          </p:grpSpPr>
          <p:pic>
            <p:nvPicPr>
              <p:cNvPr id="364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" name="Group 332"/>
            <p:cNvGrpSpPr/>
            <p:nvPr/>
          </p:nvGrpSpPr>
          <p:grpSpPr>
            <a:xfrm>
              <a:off x="6882284" y="3525490"/>
              <a:ext cx="244475" cy="2188691"/>
              <a:chOff x="7314332" y="2589386"/>
              <a:chExt cx="244475" cy="2188691"/>
            </a:xfrm>
          </p:grpSpPr>
          <p:pic>
            <p:nvPicPr>
              <p:cNvPr id="354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" name="Group 343"/>
            <p:cNvGrpSpPr/>
            <p:nvPr/>
          </p:nvGrpSpPr>
          <p:grpSpPr>
            <a:xfrm>
              <a:off x="7098308" y="3525490"/>
              <a:ext cx="244475" cy="2188691"/>
              <a:chOff x="7314332" y="2589386"/>
              <a:chExt cx="244475" cy="2188691"/>
            </a:xfrm>
          </p:grpSpPr>
          <p:pic>
            <p:nvPicPr>
              <p:cNvPr id="344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9" name="Group 354"/>
            <p:cNvGrpSpPr/>
            <p:nvPr/>
          </p:nvGrpSpPr>
          <p:grpSpPr>
            <a:xfrm>
              <a:off x="7314332" y="3525490"/>
              <a:ext cx="244475" cy="2188691"/>
              <a:chOff x="7314332" y="2589386"/>
              <a:chExt cx="244475" cy="2188691"/>
            </a:xfrm>
          </p:grpSpPr>
          <p:pic>
            <p:nvPicPr>
              <p:cNvPr id="334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" name="Group 365"/>
            <p:cNvGrpSpPr/>
            <p:nvPr/>
          </p:nvGrpSpPr>
          <p:grpSpPr>
            <a:xfrm>
              <a:off x="7530356" y="3525490"/>
              <a:ext cx="244475" cy="2188691"/>
              <a:chOff x="7314332" y="2589386"/>
              <a:chExt cx="244475" cy="2188691"/>
            </a:xfrm>
          </p:grpSpPr>
          <p:pic>
            <p:nvPicPr>
              <p:cNvPr id="324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" name="Group 376"/>
            <p:cNvGrpSpPr/>
            <p:nvPr/>
          </p:nvGrpSpPr>
          <p:grpSpPr>
            <a:xfrm>
              <a:off x="7746380" y="3525490"/>
              <a:ext cx="244475" cy="2188691"/>
              <a:chOff x="7314332" y="2589386"/>
              <a:chExt cx="244475" cy="2188691"/>
            </a:xfrm>
          </p:grpSpPr>
          <p:pic>
            <p:nvPicPr>
              <p:cNvPr id="314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pic>
        <p:nvPicPr>
          <p:cNvPr id="424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346500" y="3698154"/>
            <a:ext cx="2153231" cy="2763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20" name="Rectangle 219">
            <a:extLst>
              <a:ext uri="{FF2B5EF4-FFF2-40B4-BE49-F238E27FC236}">
                <a16:creationId xmlns:a16="http://schemas.microsoft.com/office/drawing/2014/main" id="{699FAADE-2D34-49FD-B22E-005BB2DC82FA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7281E7F3-FFFE-4BC6-A368-F5CCEBBC2FBB}"/>
              </a:ext>
            </a:extLst>
          </p:cNvPr>
          <p:cNvGrpSpPr/>
          <p:nvPr/>
        </p:nvGrpSpPr>
        <p:grpSpPr>
          <a:xfrm>
            <a:off x="255305" y="310606"/>
            <a:ext cx="3068467" cy="817087"/>
            <a:chOff x="255525" y="372323"/>
            <a:chExt cx="2809883" cy="1134018"/>
          </a:xfrm>
        </p:grpSpPr>
        <p:sp>
          <p:nvSpPr>
            <p:cNvPr id="229" name="Rectangle: Rounded Corners 228">
              <a:extLst>
                <a:ext uri="{FF2B5EF4-FFF2-40B4-BE49-F238E27FC236}">
                  <a16:creationId xmlns:a16="http://schemas.microsoft.com/office/drawing/2014/main" id="{AAAC4F1F-BD3B-4DBF-854C-9230B44168FE}"/>
                </a:ext>
              </a:extLst>
            </p:cNvPr>
            <p:cNvSpPr/>
            <p:nvPr/>
          </p:nvSpPr>
          <p:spPr>
            <a:xfrm>
              <a:off x="255525" y="372323"/>
              <a:ext cx="280988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97BA38EF-CEAB-4216-9A4A-A7E03E516ABA}"/>
                </a:ext>
              </a:extLst>
            </p:cNvPr>
            <p:cNvSpPr txBox="1"/>
            <p:nvPr/>
          </p:nvSpPr>
          <p:spPr>
            <a:xfrm>
              <a:off x="308455" y="485388"/>
              <a:ext cx="182784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150 </a:t>
              </a:r>
              <a:r>
                <a:rPr lang="en-GB" sz="3600" dirty="0">
                  <a:latin typeface="Calibri" panose="020F0502020204030204" pitchFamily="34" charset="0"/>
                </a:rPr>
                <a:t>÷ 3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231" name="Rectangle 230">
            <a:extLst>
              <a:ext uri="{FF2B5EF4-FFF2-40B4-BE49-F238E27FC236}">
                <a16:creationId xmlns:a16="http://schemas.microsoft.com/office/drawing/2014/main" id="{63D84BFF-899D-4BC3-83F8-C33F3C2DF3FD}"/>
              </a:ext>
            </a:extLst>
          </p:cNvPr>
          <p:cNvSpPr/>
          <p:nvPr/>
        </p:nvSpPr>
        <p:spPr>
          <a:xfrm>
            <a:off x="2196269" y="433620"/>
            <a:ext cx="97813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47286E-6 5.10482E-6 L -0.17669 0.39205 " pathEditMode="relative" ptsTypes="AA">
                                      <p:cBhvr>
                                        <p:cTn id="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7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ounded Rectangle 8"/>
          <p:cNvSpPr/>
          <p:nvPr/>
        </p:nvSpPr>
        <p:spPr>
          <a:xfrm>
            <a:off x="1789539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" name="Rounded Rectangle 9"/>
          <p:cNvSpPr/>
          <p:nvPr/>
        </p:nvSpPr>
        <p:spPr>
          <a:xfrm>
            <a:off x="4750231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" name="Rounded Rectangle 10"/>
          <p:cNvSpPr/>
          <p:nvPr/>
        </p:nvSpPr>
        <p:spPr>
          <a:xfrm>
            <a:off x="7710923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" name="Group 156"/>
          <p:cNvGrpSpPr/>
          <p:nvPr/>
        </p:nvGrpSpPr>
        <p:grpSpPr>
          <a:xfrm>
            <a:off x="4454491" y="1410347"/>
            <a:ext cx="228452" cy="2045240"/>
            <a:chOff x="1553692" y="2776959"/>
            <a:chExt cx="244475" cy="2188691"/>
          </a:xfrm>
        </p:grpSpPr>
        <p:pic>
          <p:nvPicPr>
            <p:cNvPr id="12" name="Picture 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" name="Picture 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" name="Picture 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" name="Picture 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" name="Picture 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" name="Picture 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" name="Picture 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" name="Picture 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" name="Picture 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" name="Picture 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" name="Group 156"/>
          <p:cNvGrpSpPr/>
          <p:nvPr/>
        </p:nvGrpSpPr>
        <p:grpSpPr>
          <a:xfrm>
            <a:off x="4252626" y="1410347"/>
            <a:ext cx="228452" cy="2045240"/>
            <a:chOff x="1553692" y="2776959"/>
            <a:chExt cx="244475" cy="2188691"/>
          </a:xfrm>
        </p:grpSpPr>
        <p:pic>
          <p:nvPicPr>
            <p:cNvPr id="23" name="Picture 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" name="Picture 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" name="Picture 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" name="Picture 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" name="Picture 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" name="Picture 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" name="Picture 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" name="Picture 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" name="Picture 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" name="Picture 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" name="Group 156"/>
          <p:cNvGrpSpPr/>
          <p:nvPr/>
        </p:nvGrpSpPr>
        <p:grpSpPr>
          <a:xfrm>
            <a:off x="4858222" y="1410347"/>
            <a:ext cx="228452" cy="2045240"/>
            <a:chOff x="1553692" y="2776959"/>
            <a:chExt cx="244475" cy="2188691"/>
          </a:xfrm>
        </p:grpSpPr>
        <p:pic>
          <p:nvPicPr>
            <p:cNvPr id="34" name="Picture 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" name="Picture 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" name="Picture 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" name="Picture 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" name="Picture 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" name="Picture 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" name="Picture 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" name="Picture 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" name="Picture 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" name="Picture 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" name="Group 156"/>
          <p:cNvGrpSpPr/>
          <p:nvPr/>
        </p:nvGrpSpPr>
        <p:grpSpPr>
          <a:xfrm>
            <a:off x="4656356" y="1410347"/>
            <a:ext cx="228452" cy="2045240"/>
            <a:chOff x="1553692" y="2776959"/>
            <a:chExt cx="244475" cy="2188691"/>
          </a:xfrm>
        </p:grpSpPr>
        <p:pic>
          <p:nvPicPr>
            <p:cNvPr id="45" name="Picture 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" name="Picture 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" name="Picture 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" name="Picture 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" name="Picture 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" name="Picture 4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" name="Picture 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" name="Picture 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" name="Picture 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" name="Picture 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" name="Group 156"/>
          <p:cNvGrpSpPr/>
          <p:nvPr/>
        </p:nvGrpSpPr>
        <p:grpSpPr>
          <a:xfrm>
            <a:off x="5261952" y="1410347"/>
            <a:ext cx="228452" cy="2045240"/>
            <a:chOff x="1553692" y="2776959"/>
            <a:chExt cx="244475" cy="2188691"/>
          </a:xfrm>
        </p:grpSpPr>
        <p:pic>
          <p:nvPicPr>
            <p:cNvPr id="56" name="Picture 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" name="Picture 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" name="Picture 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" name="Picture 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" name="Picture 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" name="Picture 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" name="Picture 6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" name="Picture 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" name="Picture 6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" name="Picture 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2" name="Group 156"/>
          <p:cNvGrpSpPr/>
          <p:nvPr/>
        </p:nvGrpSpPr>
        <p:grpSpPr>
          <a:xfrm>
            <a:off x="5060087" y="1410347"/>
            <a:ext cx="228452" cy="2045240"/>
            <a:chOff x="1553692" y="2776959"/>
            <a:chExt cx="244475" cy="2188691"/>
          </a:xfrm>
        </p:grpSpPr>
        <p:pic>
          <p:nvPicPr>
            <p:cNvPr id="67" name="Picture 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" name="Picture 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" name="Picture 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" name="Picture 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" name="Picture 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" name="Picture 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" name="Picture 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" name="Picture 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" name="Picture 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" name="Picture 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3" name="Group 156"/>
          <p:cNvGrpSpPr/>
          <p:nvPr/>
        </p:nvGrpSpPr>
        <p:grpSpPr>
          <a:xfrm>
            <a:off x="5665683" y="1410347"/>
            <a:ext cx="228452" cy="2045240"/>
            <a:chOff x="1553692" y="2776959"/>
            <a:chExt cx="244475" cy="2188691"/>
          </a:xfrm>
        </p:grpSpPr>
        <p:pic>
          <p:nvPicPr>
            <p:cNvPr id="78" name="Picture 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" name="Picture 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" name="Picture 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" name="Picture 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" name="Picture 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" name="Picture 8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" name="Picture 8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" name="Picture 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" name="Picture 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" name="Picture 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4" name="Group 156"/>
          <p:cNvGrpSpPr/>
          <p:nvPr/>
        </p:nvGrpSpPr>
        <p:grpSpPr>
          <a:xfrm>
            <a:off x="5463818" y="1410347"/>
            <a:ext cx="228452" cy="2045240"/>
            <a:chOff x="1553692" y="2776959"/>
            <a:chExt cx="244475" cy="2188691"/>
          </a:xfrm>
        </p:grpSpPr>
        <p:pic>
          <p:nvPicPr>
            <p:cNvPr id="89" name="Picture 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" name="Picture 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" name="Picture 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" name="Picture 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" name="Picture 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" name="Picture 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" name="Picture 9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" name="Picture 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" name="Picture 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" name="Picture 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5" name="Group 156"/>
          <p:cNvGrpSpPr/>
          <p:nvPr/>
        </p:nvGrpSpPr>
        <p:grpSpPr>
          <a:xfrm>
            <a:off x="6069414" y="1410347"/>
            <a:ext cx="228452" cy="2045240"/>
            <a:chOff x="1553692" y="2776959"/>
            <a:chExt cx="244475" cy="2188691"/>
          </a:xfrm>
        </p:grpSpPr>
        <p:pic>
          <p:nvPicPr>
            <p:cNvPr id="100" name="Picture 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" name="Picture 1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" name="Picture 1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" name="Picture 1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" name="Picture 1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" name="Picture 1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" name="Picture 1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" name="Picture 1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" name="Picture 1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" name="Picture 1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6" name="Group 156"/>
          <p:cNvGrpSpPr/>
          <p:nvPr/>
        </p:nvGrpSpPr>
        <p:grpSpPr>
          <a:xfrm>
            <a:off x="5867549" y="1410347"/>
            <a:ext cx="228452" cy="2045240"/>
            <a:chOff x="1553692" y="2776959"/>
            <a:chExt cx="244475" cy="2188691"/>
          </a:xfrm>
        </p:grpSpPr>
        <p:pic>
          <p:nvPicPr>
            <p:cNvPr id="111" name="Picture 1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" name="Picture 1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" name="Picture 1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" name="Picture 1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" name="Picture 1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" name="Picture 1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" name="Picture 1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" name="Picture 1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" name="Picture 1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" name="Picture 1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7" name="Group 156"/>
          <p:cNvGrpSpPr/>
          <p:nvPr/>
        </p:nvGrpSpPr>
        <p:grpSpPr>
          <a:xfrm>
            <a:off x="6069414" y="1410347"/>
            <a:ext cx="228452" cy="2045240"/>
            <a:chOff x="1553692" y="2776959"/>
            <a:chExt cx="244475" cy="2188691"/>
          </a:xfrm>
        </p:grpSpPr>
        <p:pic>
          <p:nvPicPr>
            <p:cNvPr id="397" name="Picture 3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8" name="Picture 3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9" name="Picture 3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0" name="Picture 3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1" name="Picture 4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2" name="Picture 4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3" name="Picture 4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4" name="Picture 4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5" name="Picture 4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6" name="Picture 4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8" name="Group 156"/>
          <p:cNvGrpSpPr/>
          <p:nvPr/>
        </p:nvGrpSpPr>
        <p:grpSpPr>
          <a:xfrm>
            <a:off x="7751626" y="1410347"/>
            <a:ext cx="228452" cy="2045240"/>
            <a:chOff x="1553692" y="2776959"/>
            <a:chExt cx="244475" cy="2188691"/>
          </a:xfrm>
        </p:grpSpPr>
        <p:pic>
          <p:nvPicPr>
            <p:cNvPr id="140" name="Picture 1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1" name="Picture 1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2" name="Picture 1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" name="Picture 1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" name="Picture 1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" name="Picture 1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6" name="Picture 1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7" name="Picture 1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8" name="Picture 1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" name="Picture 1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9" name="Group 156"/>
          <p:cNvGrpSpPr/>
          <p:nvPr/>
        </p:nvGrpSpPr>
        <p:grpSpPr>
          <a:xfrm>
            <a:off x="3041433" y="1410347"/>
            <a:ext cx="228452" cy="2045240"/>
            <a:chOff x="1553692" y="2776959"/>
            <a:chExt cx="244475" cy="2188691"/>
          </a:xfrm>
        </p:grpSpPr>
        <p:pic>
          <p:nvPicPr>
            <p:cNvPr id="151" name="Picture 1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2" name="Picture 1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" name="Picture 1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4" name="Picture 1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5" name="Picture 1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6" name="Picture 1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7" name="Picture 1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8" name="Picture 1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9" name="Picture 1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0" name="Picture 1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0" name="Group 156"/>
          <p:cNvGrpSpPr/>
          <p:nvPr/>
        </p:nvGrpSpPr>
        <p:grpSpPr>
          <a:xfrm>
            <a:off x="6069414" y="1410347"/>
            <a:ext cx="228452" cy="2045240"/>
            <a:chOff x="1553692" y="2776959"/>
            <a:chExt cx="244475" cy="2188691"/>
          </a:xfrm>
        </p:grpSpPr>
        <p:pic>
          <p:nvPicPr>
            <p:cNvPr id="162" name="Picture 16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3" name="Picture 1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4" name="Picture 16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5" name="Picture 1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6" name="Picture 1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7" name="Picture 1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8" name="Picture 1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9" name="Picture 1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0" name="Picture 1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1" name="Picture 1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1" name="Group 156"/>
          <p:cNvGrpSpPr/>
          <p:nvPr/>
        </p:nvGrpSpPr>
        <p:grpSpPr>
          <a:xfrm>
            <a:off x="7415183" y="1410347"/>
            <a:ext cx="228452" cy="2045240"/>
            <a:chOff x="1553692" y="2776959"/>
            <a:chExt cx="244475" cy="2188691"/>
          </a:xfrm>
        </p:grpSpPr>
        <p:pic>
          <p:nvPicPr>
            <p:cNvPr id="173" name="Picture 1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4" name="Picture 1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5" name="Picture 1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6" name="Picture 1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7" name="Picture 1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8" name="Picture 1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9" name="Picture 1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0" name="Picture 1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1" name="Picture 1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2" name="Picture 1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2" name="Group 156"/>
          <p:cNvGrpSpPr/>
          <p:nvPr/>
        </p:nvGrpSpPr>
        <p:grpSpPr>
          <a:xfrm>
            <a:off x="7078741" y="1410347"/>
            <a:ext cx="228452" cy="2045240"/>
            <a:chOff x="1553692" y="2776959"/>
            <a:chExt cx="244475" cy="2188691"/>
          </a:xfrm>
        </p:grpSpPr>
        <p:pic>
          <p:nvPicPr>
            <p:cNvPr id="184" name="Picture 18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5" name="Picture 1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6" name="Picture 1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" name="Picture 1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" name="Picture 1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" name="Picture 1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" name="Picture 1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" name="Picture 1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" name="Picture 1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" name="Picture 1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3" name="Group 156"/>
          <p:cNvGrpSpPr/>
          <p:nvPr/>
        </p:nvGrpSpPr>
        <p:grpSpPr>
          <a:xfrm>
            <a:off x="6742299" y="1410347"/>
            <a:ext cx="228452" cy="2045240"/>
            <a:chOff x="1553692" y="2776959"/>
            <a:chExt cx="244475" cy="2188691"/>
          </a:xfrm>
        </p:grpSpPr>
        <p:pic>
          <p:nvPicPr>
            <p:cNvPr id="195" name="Picture 19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" name="Picture 1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" name="Picture 1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" name="Picture 1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" name="Picture 1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" name="Picture 1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" name="Picture 2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" name="Picture 2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" name="Picture 2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" name="Picture 2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4" name="Group 156"/>
          <p:cNvGrpSpPr/>
          <p:nvPr/>
        </p:nvGrpSpPr>
        <p:grpSpPr>
          <a:xfrm>
            <a:off x="6405856" y="1410347"/>
            <a:ext cx="228452" cy="2045240"/>
            <a:chOff x="1553692" y="2776959"/>
            <a:chExt cx="244475" cy="2188691"/>
          </a:xfrm>
        </p:grpSpPr>
        <p:pic>
          <p:nvPicPr>
            <p:cNvPr id="206" name="Picture 2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7" name="Picture 2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8" name="Picture 2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9" name="Picture 2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0" name="Picture 2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1" name="Picture 2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2" name="Picture 2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3" name="Picture 2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4" name="Picture 2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5" name="Picture 2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5" name="Group 156"/>
          <p:cNvGrpSpPr/>
          <p:nvPr/>
        </p:nvGrpSpPr>
        <p:grpSpPr>
          <a:xfrm>
            <a:off x="5732972" y="1410347"/>
            <a:ext cx="228452" cy="2045240"/>
            <a:chOff x="1553692" y="2776959"/>
            <a:chExt cx="244475" cy="2188691"/>
          </a:xfrm>
        </p:grpSpPr>
        <p:pic>
          <p:nvPicPr>
            <p:cNvPr id="217" name="Picture 2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8" name="Picture 2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9" name="Picture 2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0" name="Picture 2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1" name="Picture 2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2" name="Picture 2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3" name="Picture 2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4" name="Picture 2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5" name="Picture 2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6" name="Picture 2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6" name="Group 156"/>
          <p:cNvGrpSpPr/>
          <p:nvPr/>
        </p:nvGrpSpPr>
        <p:grpSpPr>
          <a:xfrm>
            <a:off x="5396529" y="1410347"/>
            <a:ext cx="228452" cy="2045240"/>
            <a:chOff x="1553692" y="2776959"/>
            <a:chExt cx="244475" cy="2188691"/>
          </a:xfrm>
        </p:grpSpPr>
        <p:pic>
          <p:nvPicPr>
            <p:cNvPr id="228" name="Picture 2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9" name="Picture 2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0" name="Picture 2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1" name="Picture 2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2" name="Picture 2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3" name="Picture 2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4" name="Picture 2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5" name="Picture 2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6" name="Picture 2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7" name="Picture 2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7" name="Group 156"/>
          <p:cNvGrpSpPr/>
          <p:nvPr/>
        </p:nvGrpSpPr>
        <p:grpSpPr>
          <a:xfrm>
            <a:off x="5060087" y="1410347"/>
            <a:ext cx="228452" cy="2045240"/>
            <a:chOff x="1553692" y="2776959"/>
            <a:chExt cx="244475" cy="2188691"/>
          </a:xfrm>
        </p:grpSpPr>
        <p:pic>
          <p:nvPicPr>
            <p:cNvPr id="239" name="Picture 2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0" name="Picture 2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1" name="Picture 2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2" name="Picture 2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3" name="Picture 2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4" name="Picture 2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5" name="Picture 2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6" name="Picture 2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7" name="Picture 2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8" name="Picture 2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8" name="Group 156"/>
          <p:cNvGrpSpPr/>
          <p:nvPr/>
        </p:nvGrpSpPr>
        <p:grpSpPr>
          <a:xfrm>
            <a:off x="4723645" y="1410347"/>
            <a:ext cx="228452" cy="2045240"/>
            <a:chOff x="1553692" y="2776959"/>
            <a:chExt cx="244475" cy="2188691"/>
          </a:xfrm>
        </p:grpSpPr>
        <p:pic>
          <p:nvPicPr>
            <p:cNvPr id="250" name="Picture 24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1" name="Picture 2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2" name="Picture 2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3" name="Picture 2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4" name="Picture 2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5" name="Picture 2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6" name="Picture 2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7" name="Picture 2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8" name="Picture 2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9" name="Picture 2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9" name="Group 156"/>
          <p:cNvGrpSpPr/>
          <p:nvPr/>
        </p:nvGrpSpPr>
        <p:grpSpPr>
          <a:xfrm>
            <a:off x="3377876" y="1410347"/>
            <a:ext cx="228452" cy="2045240"/>
            <a:chOff x="1553692" y="2776959"/>
            <a:chExt cx="244475" cy="2188691"/>
          </a:xfrm>
        </p:grpSpPr>
        <p:pic>
          <p:nvPicPr>
            <p:cNvPr id="261" name="Picture 2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2" name="Picture 26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3" name="Picture 2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4" name="Picture 26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5" name="Picture 2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6" name="Picture 2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7" name="Picture 2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8" name="Picture 2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9" name="Picture 2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0" name="Picture 2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0" name="Group 156"/>
          <p:cNvGrpSpPr/>
          <p:nvPr/>
        </p:nvGrpSpPr>
        <p:grpSpPr>
          <a:xfrm>
            <a:off x="3714318" y="1410347"/>
            <a:ext cx="228452" cy="2045240"/>
            <a:chOff x="1553692" y="2776959"/>
            <a:chExt cx="244475" cy="2188691"/>
          </a:xfrm>
        </p:grpSpPr>
        <p:pic>
          <p:nvPicPr>
            <p:cNvPr id="272" name="Picture 2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3" name="Picture 2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4" name="Picture 2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5" name="Picture 2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6" name="Picture 2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7" name="Picture 2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8" name="Picture 2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9" name="Picture 2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0" name="Picture 2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1" name="Picture 2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1" name="Group 156"/>
          <p:cNvGrpSpPr/>
          <p:nvPr/>
        </p:nvGrpSpPr>
        <p:grpSpPr>
          <a:xfrm>
            <a:off x="4077346" y="1410347"/>
            <a:ext cx="228452" cy="2045240"/>
            <a:chOff x="1553692" y="2776959"/>
            <a:chExt cx="244475" cy="2188691"/>
          </a:xfrm>
        </p:grpSpPr>
        <p:pic>
          <p:nvPicPr>
            <p:cNvPr id="283" name="Picture 28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4" name="Picture 28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5" name="Picture 2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6" name="Picture 2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7" name="Picture 2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8" name="Picture 2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9" name="Picture 2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0" name="Picture 2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1" name="Picture 2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2" name="Picture 2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2" name="Group 156"/>
          <p:cNvGrpSpPr/>
          <p:nvPr/>
        </p:nvGrpSpPr>
        <p:grpSpPr>
          <a:xfrm>
            <a:off x="4413789" y="1410347"/>
            <a:ext cx="228452" cy="2045240"/>
            <a:chOff x="1553692" y="2776959"/>
            <a:chExt cx="244475" cy="2188691"/>
          </a:xfrm>
        </p:grpSpPr>
        <p:pic>
          <p:nvPicPr>
            <p:cNvPr id="294" name="Picture 2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5" name="Picture 29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6" name="Picture 2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7" name="Picture 2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8" name="Picture 2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9" name="Picture 2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0" name="Picture 2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1" name="Picture 3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2" name="Picture 3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3" name="Picture 3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310" name="Rectangle 309">
            <a:extLst>
              <a:ext uri="{FF2B5EF4-FFF2-40B4-BE49-F238E27FC236}">
                <a16:creationId xmlns:a16="http://schemas.microsoft.com/office/drawing/2014/main" id="{5F5EC0CA-7CFF-4711-BFCD-9A4E33732857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15" name="Group 314">
            <a:extLst>
              <a:ext uri="{FF2B5EF4-FFF2-40B4-BE49-F238E27FC236}">
                <a16:creationId xmlns:a16="http://schemas.microsoft.com/office/drawing/2014/main" id="{04E32AF0-57AB-4B65-A034-52775EDD9F5D}"/>
              </a:ext>
            </a:extLst>
          </p:cNvPr>
          <p:cNvGrpSpPr/>
          <p:nvPr/>
        </p:nvGrpSpPr>
        <p:grpSpPr>
          <a:xfrm>
            <a:off x="255305" y="310606"/>
            <a:ext cx="3068467" cy="817087"/>
            <a:chOff x="255525" y="372323"/>
            <a:chExt cx="2809883" cy="1134018"/>
          </a:xfrm>
        </p:grpSpPr>
        <p:sp>
          <p:nvSpPr>
            <p:cNvPr id="316" name="Rectangle: Rounded Corners 315">
              <a:extLst>
                <a:ext uri="{FF2B5EF4-FFF2-40B4-BE49-F238E27FC236}">
                  <a16:creationId xmlns:a16="http://schemas.microsoft.com/office/drawing/2014/main" id="{4AA1821D-16EB-4789-BD28-D3E8A6BE06C3}"/>
                </a:ext>
              </a:extLst>
            </p:cNvPr>
            <p:cNvSpPr/>
            <p:nvPr/>
          </p:nvSpPr>
          <p:spPr>
            <a:xfrm>
              <a:off x="255525" y="372323"/>
              <a:ext cx="280988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215221FA-597D-4D0A-93A8-57214E94BDEF}"/>
                </a:ext>
              </a:extLst>
            </p:cNvPr>
            <p:cNvSpPr txBox="1"/>
            <p:nvPr/>
          </p:nvSpPr>
          <p:spPr>
            <a:xfrm>
              <a:off x="308455" y="485388"/>
              <a:ext cx="182784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150 </a:t>
              </a:r>
              <a:r>
                <a:rPr lang="en-GB" sz="3600" dirty="0">
                  <a:latin typeface="Calibri" panose="020F0502020204030204" pitchFamily="34" charset="0"/>
                </a:rPr>
                <a:t>÷ 3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318" name="Rectangle 317">
            <a:extLst>
              <a:ext uri="{FF2B5EF4-FFF2-40B4-BE49-F238E27FC236}">
                <a16:creationId xmlns:a16="http://schemas.microsoft.com/office/drawing/2014/main" id="{8C30A2D2-9081-4151-8A01-7DBFAC5DDF63}"/>
              </a:ext>
            </a:extLst>
          </p:cNvPr>
          <p:cNvSpPr/>
          <p:nvPr/>
        </p:nvSpPr>
        <p:spPr>
          <a:xfrm>
            <a:off x="2196269" y="433620"/>
            <a:ext cx="97813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9" name="TextBox 318">
            <a:extLst>
              <a:ext uri="{FF2B5EF4-FFF2-40B4-BE49-F238E27FC236}">
                <a16:creationId xmlns:a16="http://schemas.microsoft.com/office/drawing/2014/main" id="{A698F03A-8EF0-4F1D-B934-83803B22E54B}"/>
              </a:ext>
            </a:extLst>
          </p:cNvPr>
          <p:cNvSpPr txBox="1"/>
          <p:nvPr/>
        </p:nvSpPr>
        <p:spPr>
          <a:xfrm>
            <a:off x="2293082" y="411429"/>
            <a:ext cx="87492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</a:t>
            </a:r>
          </a:p>
        </p:txBody>
      </p:sp>
      <p:sp>
        <p:nvSpPr>
          <p:cNvPr id="320" name="Rectangle 319">
            <a:extLst>
              <a:ext uri="{FF2B5EF4-FFF2-40B4-BE49-F238E27FC236}">
                <a16:creationId xmlns:a16="http://schemas.microsoft.com/office/drawing/2014/main" id="{807E625A-D6B9-48EB-98CF-448E04D209AC}"/>
              </a:ext>
            </a:extLst>
          </p:cNvPr>
          <p:cNvSpPr/>
          <p:nvPr/>
        </p:nvSpPr>
        <p:spPr>
          <a:xfrm>
            <a:off x="867315" y="309374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1" name="Rectangle 320">
            <a:extLst>
              <a:ext uri="{FF2B5EF4-FFF2-40B4-BE49-F238E27FC236}">
                <a16:creationId xmlns:a16="http://schemas.microsoft.com/office/drawing/2014/main" id="{B2DAA5C8-BAA6-4248-B453-3ACCE1FE732B}"/>
              </a:ext>
            </a:extLst>
          </p:cNvPr>
          <p:cNvSpPr/>
          <p:nvPr/>
        </p:nvSpPr>
        <p:spPr>
          <a:xfrm>
            <a:off x="2688576" y="306499"/>
            <a:ext cx="29235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8484E-6 -3.2122E-6 L -0.01108 -3.2122E-6 " pathEditMode="relative" ptsTypes="AA">
                                      <p:cBhvr>
                                        <p:cTn id="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592E-6 -3.2122E-6 L -0.02215 -3.2122E-6 " pathEditMode="relative" ptsTypes="AA">
                                      <p:cBhvr>
                                        <p:cTn id="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91408E-6 -3.2122E-6 L -0.03323 -3.2122E-6 " pathEditMode="relative" ptsTypes="AA">
                                      <p:cBhvr>
                                        <p:cTn id="1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91408E-6 -3.2122E-6 L -0.04418 -3.2122E-6 " pathEditMode="relative" ptsTypes="AA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78 -1.28028E-6 L -0.05683 -1.28028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0" y="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7 -4.75119E-6 L -0.0679 -4.75119E-6 " pathEditMode="relative" rAng="0" ptsTypes="AA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" y="0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9 2.00087E-6 L -0.07885 2.00087E-6 " pathEditMode="relative" rAng="0" ptsTypes="AA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1" y="0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89 2.00087E-6 L -0.08993 2.00087E-6 " pathEditMode="relative" rAng="0" ptsTypes="AA">
                                      <p:cBhvr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71 2.00087E-6 L -0.101 2.00087E-6 " pathEditMode="relative" rAng="0" ptsTypes="AA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0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7848E-6 -3.63322E-6 L -0.04978 0.38257 " pathEditMode="relative" ptsTypes="AA">
                                      <p:cBhvr>
                                        <p:cTn id="69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00"/>
                            </p:stCondLst>
                            <p:childTnLst>
                              <p:par>
                                <p:cTn id="7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9221E-6 -3.63322E-6 L 0.04418 0.39231 " pathEditMode="relative" ptsTypes="AA">
                                      <p:cBhvr>
                                        <p:cTn id="72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1000"/>
                            </p:stCondLst>
                            <p:childTnLst>
                              <p:par>
                                <p:cTn id="7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00779E-6 -3.63322E-6 L 0.15457 0.38257 " pathEditMode="relative" ptsTypes="AA">
                                      <p:cBhvr>
                                        <p:cTn id="75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500"/>
                            </p:stCondLst>
                            <p:childTnLst>
                              <p:par>
                                <p:cTn id="7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7848E-6 -3.63322E-6 L -0.04978 0.38257 " pathEditMode="relative" ptsTypes="AA">
                                      <p:cBhvr>
                                        <p:cTn id="78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000"/>
                            </p:stCondLst>
                            <p:childTnLst>
                              <p:par>
                                <p:cTn id="8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9221E-6 -3.63322E-6 L 0.04418 0.39231 " pathEditMode="relative" ptsTypes="AA">
                                      <p:cBhvr>
                                        <p:cTn id="81" dur="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500"/>
                            </p:stCondLst>
                            <p:childTnLst>
                              <p:par>
                                <p:cTn id="8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00779E-6 -3.63322E-6 L 0.15457 0.38257 " pathEditMode="relative" ptsTypes="AA">
                                      <p:cBhvr>
                                        <p:cTn id="84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3000"/>
                            </p:stCondLst>
                            <p:childTnLst>
                              <p:par>
                                <p:cTn id="8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7848E-6 -3.63322E-6 L -0.04978 0.38257 " pathEditMode="relative" ptsTypes="AA">
                                      <p:cBhvr>
                                        <p:cTn id="87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3500"/>
                            </p:stCondLst>
                            <p:childTnLst>
                              <p:par>
                                <p:cTn id="8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9221E-6 -3.63322E-6 L 0.04418 0.39231 " pathEditMode="relative" ptsTypes="AA">
                                      <p:cBhvr>
                                        <p:cTn id="90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4000"/>
                            </p:stCondLst>
                            <p:childTnLst>
                              <p:par>
                                <p:cTn id="9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00779E-6 -3.63322E-6 L 0.15457 0.38257 " pathEditMode="relative" ptsTypes="AA">
                                      <p:cBhvr>
                                        <p:cTn id="93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4500"/>
                            </p:stCondLst>
                            <p:childTnLst>
                              <p:par>
                                <p:cTn id="9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7848E-6 -3.63322E-6 L -0.04978 0.38257 " pathEditMode="relative" ptsTypes="AA">
                                      <p:cBhvr>
                                        <p:cTn id="96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5000"/>
                            </p:stCondLst>
                            <p:childTnLst>
                              <p:par>
                                <p:cTn id="9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9221E-6 -3.63322E-6 L 0.04418 0.39231 " pathEditMode="relative" ptsTypes="AA">
                                      <p:cBhvr>
                                        <p:cTn id="99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5500"/>
                            </p:stCondLst>
                            <p:childTnLst>
                              <p:par>
                                <p:cTn id="10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00779E-6 -3.63322E-6 L 0.15457 0.38257 " pathEditMode="relative" ptsTypes="AA">
                                      <p:cBhvr>
                                        <p:cTn id="102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6000"/>
                            </p:stCondLst>
                            <p:childTnLst>
                              <p:par>
                                <p:cTn id="10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7848E-6 -3.63322E-6 L -0.04978 0.38257 " pathEditMode="relative" ptsTypes="AA">
                                      <p:cBhvr>
                                        <p:cTn id="105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6500"/>
                            </p:stCondLst>
                            <p:childTnLst>
                              <p:par>
                                <p:cTn id="10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9221E-6 -3.63322E-6 L 0.04418 0.39231 " pathEditMode="relative" ptsTypes="AA">
                                      <p:cBhvr>
                                        <p:cTn id="108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7000"/>
                            </p:stCondLst>
                            <p:childTnLst>
                              <p:par>
                                <p:cTn id="11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00779E-6 -3.63322E-6 L 0.15457 0.38257 " pathEditMode="relative" ptsTypes="AA">
                                      <p:cBhvr>
                                        <p:cTn id="111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1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9" grpId="0"/>
      <p:bldP spid="320" grpId="0" animBg="1"/>
      <p:bldP spid="320" grpId="1" animBg="1"/>
      <p:bldP spid="321" grpId="0" animBg="1"/>
      <p:bldP spid="321" grpId="1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56"/>
          <p:cNvGrpSpPr/>
          <p:nvPr/>
        </p:nvGrpSpPr>
        <p:grpSpPr>
          <a:xfrm>
            <a:off x="6742299" y="1410347"/>
            <a:ext cx="228452" cy="2045240"/>
            <a:chOff x="1553692" y="2776959"/>
            <a:chExt cx="244475" cy="2188691"/>
          </a:xfrm>
        </p:grpSpPr>
        <p:pic>
          <p:nvPicPr>
            <p:cNvPr id="712" name="Picture 7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3" name="Picture 7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4" name="Picture 7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5" name="Picture 7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6" name="Picture 7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7" name="Picture 7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8" name="Picture 7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9" name="Picture 7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0" name="Picture 7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1" name="Picture 7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" name="Group 156"/>
          <p:cNvGrpSpPr/>
          <p:nvPr/>
        </p:nvGrpSpPr>
        <p:grpSpPr>
          <a:xfrm>
            <a:off x="8088068" y="1410347"/>
            <a:ext cx="228452" cy="2045240"/>
            <a:chOff x="1553692" y="2776959"/>
            <a:chExt cx="244475" cy="2188691"/>
          </a:xfrm>
        </p:grpSpPr>
        <p:pic>
          <p:nvPicPr>
            <p:cNvPr id="833" name="Picture 8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4" name="Picture 8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5" name="Picture 8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6" name="Picture 8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7" name="Picture 8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8" name="Picture 8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9" name="Picture 8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0" name="Picture 8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1" name="Picture 8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2" name="Picture 8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843" name="Rounded Rectangle 842"/>
          <p:cNvSpPr/>
          <p:nvPr/>
        </p:nvSpPr>
        <p:spPr>
          <a:xfrm>
            <a:off x="241904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44" name="Rounded Rectangle 843"/>
          <p:cNvSpPr/>
          <p:nvPr/>
        </p:nvSpPr>
        <p:spPr>
          <a:xfrm>
            <a:off x="3202596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45" name="Rounded Rectangle 844"/>
          <p:cNvSpPr/>
          <p:nvPr/>
        </p:nvSpPr>
        <p:spPr>
          <a:xfrm>
            <a:off x="6230577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46" name="Rounded Rectangle 845"/>
          <p:cNvSpPr/>
          <p:nvPr/>
        </p:nvSpPr>
        <p:spPr>
          <a:xfrm>
            <a:off x="9258558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4" name="Group 156"/>
          <p:cNvGrpSpPr/>
          <p:nvPr/>
        </p:nvGrpSpPr>
        <p:grpSpPr>
          <a:xfrm>
            <a:off x="7751626" y="1410347"/>
            <a:ext cx="228452" cy="2045240"/>
            <a:chOff x="1553692" y="2776959"/>
            <a:chExt cx="244475" cy="2188691"/>
          </a:xfrm>
        </p:grpSpPr>
        <p:pic>
          <p:nvPicPr>
            <p:cNvPr id="1024" name="Picture 10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5" name="Picture 10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6" name="Picture 10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7" name="Picture 10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8" name="Picture 10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9" name="Picture 10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0" name="Picture 10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1" name="Picture 10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2" name="Picture 10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3" name="Picture 10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" name="Group 156"/>
          <p:cNvGrpSpPr/>
          <p:nvPr/>
        </p:nvGrpSpPr>
        <p:grpSpPr>
          <a:xfrm>
            <a:off x="7415183" y="1410347"/>
            <a:ext cx="228452" cy="2045240"/>
            <a:chOff x="1553692" y="2776959"/>
            <a:chExt cx="244475" cy="2188691"/>
          </a:xfrm>
        </p:grpSpPr>
        <p:pic>
          <p:nvPicPr>
            <p:cNvPr id="1035" name="Picture 10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6" name="Picture 10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7" name="Picture 10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8" name="Picture 10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9" name="Picture 10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0" name="Picture 10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1" name="Picture 10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2" name="Picture 10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3" name="Picture 10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4" name="Picture 10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" name="Group 156"/>
          <p:cNvGrpSpPr/>
          <p:nvPr/>
        </p:nvGrpSpPr>
        <p:grpSpPr>
          <a:xfrm>
            <a:off x="7078741" y="1410347"/>
            <a:ext cx="228452" cy="2045240"/>
            <a:chOff x="1553692" y="2776959"/>
            <a:chExt cx="244475" cy="2188691"/>
          </a:xfrm>
        </p:grpSpPr>
        <p:pic>
          <p:nvPicPr>
            <p:cNvPr id="1046" name="Picture 10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7" name="Picture 10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8" name="Picture 10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9" name="Picture 10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0" name="Picture 104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1" name="Picture 10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2" name="Picture 10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3" name="Picture 10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4" name="Picture 10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5" name="Picture 10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" name="Group 156"/>
          <p:cNvGrpSpPr/>
          <p:nvPr/>
        </p:nvGrpSpPr>
        <p:grpSpPr>
          <a:xfrm>
            <a:off x="6405856" y="1410347"/>
            <a:ext cx="228452" cy="2045240"/>
            <a:chOff x="1553692" y="2776959"/>
            <a:chExt cx="244475" cy="2188691"/>
          </a:xfrm>
        </p:grpSpPr>
        <p:pic>
          <p:nvPicPr>
            <p:cNvPr id="1057" name="Picture 10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8" name="Picture 10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9" name="Picture 10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0" name="Picture 10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1" name="Picture 10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2" name="Picture 106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3" name="Picture 10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4" name="Picture 106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5" name="Picture 10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6" name="Picture 10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" name="Group 387"/>
          <p:cNvGrpSpPr/>
          <p:nvPr/>
        </p:nvGrpSpPr>
        <p:grpSpPr>
          <a:xfrm>
            <a:off x="4211924" y="1410347"/>
            <a:ext cx="2045240" cy="2045240"/>
            <a:chOff x="5802164" y="3525490"/>
            <a:chExt cx="2188691" cy="2188691"/>
          </a:xfrm>
        </p:grpSpPr>
        <p:grpSp>
          <p:nvGrpSpPr>
            <p:cNvPr id="10" name="Group 277"/>
            <p:cNvGrpSpPr/>
            <p:nvPr/>
          </p:nvGrpSpPr>
          <p:grpSpPr>
            <a:xfrm>
              <a:off x="5802164" y="3525490"/>
              <a:ext cx="244475" cy="2188691"/>
              <a:chOff x="7314332" y="2589386"/>
              <a:chExt cx="244475" cy="2188691"/>
            </a:xfrm>
          </p:grpSpPr>
          <p:pic>
            <p:nvPicPr>
              <p:cNvPr id="406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" name="Group 288"/>
            <p:cNvGrpSpPr/>
            <p:nvPr/>
          </p:nvGrpSpPr>
          <p:grpSpPr>
            <a:xfrm>
              <a:off x="6018188" y="3525490"/>
              <a:ext cx="244475" cy="2188691"/>
              <a:chOff x="7314332" y="2589386"/>
              <a:chExt cx="244475" cy="2188691"/>
            </a:xfrm>
          </p:grpSpPr>
          <p:pic>
            <p:nvPicPr>
              <p:cNvPr id="396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" name="Group 299"/>
            <p:cNvGrpSpPr/>
            <p:nvPr/>
          </p:nvGrpSpPr>
          <p:grpSpPr>
            <a:xfrm>
              <a:off x="6234212" y="3525490"/>
              <a:ext cx="244475" cy="2188691"/>
              <a:chOff x="7314332" y="2589386"/>
              <a:chExt cx="244475" cy="2188691"/>
            </a:xfrm>
          </p:grpSpPr>
          <p:pic>
            <p:nvPicPr>
              <p:cNvPr id="386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" name="Group 310"/>
            <p:cNvGrpSpPr/>
            <p:nvPr/>
          </p:nvGrpSpPr>
          <p:grpSpPr>
            <a:xfrm>
              <a:off x="6450236" y="3525490"/>
              <a:ext cx="244475" cy="2188691"/>
              <a:chOff x="7314332" y="2589386"/>
              <a:chExt cx="244475" cy="2188691"/>
            </a:xfrm>
          </p:grpSpPr>
          <p:pic>
            <p:nvPicPr>
              <p:cNvPr id="376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" name="Group 321"/>
            <p:cNvGrpSpPr/>
            <p:nvPr/>
          </p:nvGrpSpPr>
          <p:grpSpPr>
            <a:xfrm>
              <a:off x="6666260" y="3525490"/>
              <a:ext cx="244475" cy="2188691"/>
              <a:chOff x="7314332" y="2589386"/>
              <a:chExt cx="244475" cy="2188691"/>
            </a:xfrm>
          </p:grpSpPr>
          <p:pic>
            <p:nvPicPr>
              <p:cNvPr id="366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" name="Group 332"/>
            <p:cNvGrpSpPr/>
            <p:nvPr/>
          </p:nvGrpSpPr>
          <p:grpSpPr>
            <a:xfrm>
              <a:off x="6882284" y="3525490"/>
              <a:ext cx="244475" cy="2188691"/>
              <a:chOff x="7314332" y="2589386"/>
              <a:chExt cx="244475" cy="2188691"/>
            </a:xfrm>
          </p:grpSpPr>
          <p:pic>
            <p:nvPicPr>
              <p:cNvPr id="356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" name="Group 343"/>
            <p:cNvGrpSpPr/>
            <p:nvPr/>
          </p:nvGrpSpPr>
          <p:grpSpPr>
            <a:xfrm>
              <a:off x="7098308" y="3525490"/>
              <a:ext cx="244475" cy="2188691"/>
              <a:chOff x="7314332" y="2589386"/>
              <a:chExt cx="244475" cy="2188691"/>
            </a:xfrm>
          </p:grpSpPr>
          <p:pic>
            <p:nvPicPr>
              <p:cNvPr id="346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" name="Group 354"/>
            <p:cNvGrpSpPr/>
            <p:nvPr/>
          </p:nvGrpSpPr>
          <p:grpSpPr>
            <a:xfrm>
              <a:off x="7314332" y="3525490"/>
              <a:ext cx="244475" cy="2188691"/>
              <a:chOff x="7314332" y="2589386"/>
              <a:chExt cx="244475" cy="2188691"/>
            </a:xfrm>
          </p:grpSpPr>
          <p:pic>
            <p:nvPicPr>
              <p:cNvPr id="336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" name="Group 365"/>
            <p:cNvGrpSpPr/>
            <p:nvPr/>
          </p:nvGrpSpPr>
          <p:grpSpPr>
            <a:xfrm>
              <a:off x="7530356" y="3525490"/>
              <a:ext cx="244475" cy="2188691"/>
              <a:chOff x="7314332" y="2589386"/>
              <a:chExt cx="244475" cy="2188691"/>
            </a:xfrm>
          </p:grpSpPr>
          <p:pic>
            <p:nvPicPr>
              <p:cNvPr id="326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9" name="Group 376"/>
            <p:cNvGrpSpPr/>
            <p:nvPr/>
          </p:nvGrpSpPr>
          <p:grpSpPr>
            <a:xfrm>
              <a:off x="7746380" y="3525490"/>
              <a:ext cx="244475" cy="2188691"/>
              <a:chOff x="7314332" y="2589386"/>
              <a:chExt cx="244475" cy="2188691"/>
            </a:xfrm>
          </p:grpSpPr>
          <p:pic>
            <p:nvPicPr>
              <p:cNvPr id="316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pic>
        <p:nvPicPr>
          <p:cNvPr id="416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664288" y="3698154"/>
            <a:ext cx="2153231" cy="2763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85" name="Rectangle 184">
            <a:extLst>
              <a:ext uri="{FF2B5EF4-FFF2-40B4-BE49-F238E27FC236}">
                <a16:creationId xmlns:a16="http://schemas.microsoft.com/office/drawing/2014/main" id="{CF599236-C558-4400-9766-167B397CFD7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263F2620-8B9A-4F4D-A272-F1F70725A5FB}"/>
              </a:ext>
            </a:extLst>
          </p:cNvPr>
          <p:cNvGrpSpPr/>
          <p:nvPr/>
        </p:nvGrpSpPr>
        <p:grpSpPr>
          <a:xfrm>
            <a:off x="255305" y="310606"/>
            <a:ext cx="3068467" cy="817087"/>
            <a:chOff x="255525" y="372323"/>
            <a:chExt cx="2809883" cy="1134018"/>
          </a:xfrm>
        </p:grpSpPr>
        <p:sp>
          <p:nvSpPr>
            <p:cNvPr id="187" name="Rectangle: Rounded Corners 186">
              <a:extLst>
                <a:ext uri="{FF2B5EF4-FFF2-40B4-BE49-F238E27FC236}">
                  <a16:creationId xmlns:a16="http://schemas.microsoft.com/office/drawing/2014/main" id="{C86C288C-1F27-4358-AAF9-D1D70C59EC59}"/>
                </a:ext>
              </a:extLst>
            </p:cNvPr>
            <p:cNvSpPr/>
            <p:nvPr/>
          </p:nvSpPr>
          <p:spPr>
            <a:xfrm>
              <a:off x="255525" y="372323"/>
              <a:ext cx="280988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8571F490-E3D7-4A4D-9E16-631DC3621A43}"/>
                </a:ext>
              </a:extLst>
            </p:cNvPr>
            <p:cNvSpPr txBox="1"/>
            <p:nvPr/>
          </p:nvSpPr>
          <p:spPr>
            <a:xfrm>
              <a:off x="308455" y="485388"/>
              <a:ext cx="182784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160 </a:t>
              </a:r>
              <a:r>
                <a:rPr lang="en-GB" sz="3600" dirty="0">
                  <a:latin typeface="Calibri" panose="020F0502020204030204" pitchFamily="34" charset="0"/>
                </a:rPr>
                <a:t>÷ 4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189" name="Rectangle 188">
            <a:extLst>
              <a:ext uri="{FF2B5EF4-FFF2-40B4-BE49-F238E27FC236}">
                <a16:creationId xmlns:a16="http://schemas.microsoft.com/office/drawing/2014/main" id="{2CED78A5-FF7D-4C90-9E5D-2FFD8DF1812E}"/>
              </a:ext>
            </a:extLst>
          </p:cNvPr>
          <p:cNvSpPr/>
          <p:nvPr/>
        </p:nvSpPr>
        <p:spPr>
          <a:xfrm>
            <a:off x="2196269" y="433620"/>
            <a:ext cx="97813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47286E-6 5.10482E-6 L -0.30908 0.38233 " pathEditMode="relative" ptsTypes="AA">
                                      <p:cBhvr>
                                        <p:cTn id="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7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56"/>
          <p:cNvGrpSpPr/>
          <p:nvPr/>
        </p:nvGrpSpPr>
        <p:grpSpPr>
          <a:xfrm>
            <a:off x="3041433" y="1410347"/>
            <a:ext cx="228452" cy="2045240"/>
            <a:chOff x="1553692" y="2776959"/>
            <a:chExt cx="244475" cy="2188691"/>
          </a:xfrm>
        </p:grpSpPr>
        <p:pic>
          <p:nvPicPr>
            <p:cNvPr id="294" name="Picture 2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5" name="Picture 29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6" name="Picture 2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7" name="Picture 2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8" name="Picture 2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9" name="Picture 2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0" name="Picture 2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1" name="Picture 3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2" name="Picture 3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3" name="Picture 3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" name="Group 156"/>
          <p:cNvGrpSpPr/>
          <p:nvPr/>
        </p:nvGrpSpPr>
        <p:grpSpPr>
          <a:xfrm>
            <a:off x="6742299" y="1410347"/>
            <a:ext cx="228452" cy="2045240"/>
            <a:chOff x="1553692" y="2776959"/>
            <a:chExt cx="244475" cy="2188691"/>
          </a:xfrm>
        </p:grpSpPr>
        <p:pic>
          <p:nvPicPr>
            <p:cNvPr id="712" name="Picture 7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3" name="Picture 7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4" name="Picture 7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5" name="Picture 7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6" name="Picture 7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7" name="Picture 7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8" name="Picture 7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9" name="Picture 7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0" name="Picture 7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1" name="Picture 7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" name="Group 156"/>
          <p:cNvGrpSpPr/>
          <p:nvPr/>
        </p:nvGrpSpPr>
        <p:grpSpPr>
          <a:xfrm>
            <a:off x="4413789" y="1410347"/>
            <a:ext cx="228452" cy="2045240"/>
            <a:chOff x="1553692" y="2776959"/>
            <a:chExt cx="244475" cy="2188691"/>
          </a:xfrm>
        </p:grpSpPr>
        <p:pic>
          <p:nvPicPr>
            <p:cNvPr id="822" name="Picture 8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3" name="Picture 8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4" name="Picture 8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5" name="Picture 8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6" name="Picture 8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7" name="Picture 8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8" name="Picture 8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9" name="Picture 8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0" name="Picture 8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1" name="Picture 8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" name="Group 156"/>
          <p:cNvGrpSpPr/>
          <p:nvPr/>
        </p:nvGrpSpPr>
        <p:grpSpPr>
          <a:xfrm>
            <a:off x="8088068" y="1410347"/>
            <a:ext cx="228452" cy="2045240"/>
            <a:chOff x="1553692" y="2776959"/>
            <a:chExt cx="244475" cy="2188691"/>
          </a:xfrm>
        </p:grpSpPr>
        <p:pic>
          <p:nvPicPr>
            <p:cNvPr id="833" name="Picture 8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4" name="Picture 8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5" name="Picture 8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6" name="Picture 8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7" name="Picture 8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8" name="Picture 8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9" name="Picture 8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0" name="Picture 8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1" name="Picture 8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2" name="Picture 8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843" name="Rounded Rectangle 842"/>
          <p:cNvSpPr/>
          <p:nvPr/>
        </p:nvSpPr>
        <p:spPr>
          <a:xfrm>
            <a:off x="241904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44" name="Rounded Rectangle 843"/>
          <p:cNvSpPr/>
          <p:nvPr/>
        </p:nvSpPr>
        <p:spPr>
          <a:xfrm>
            <a:off x="3202596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45" name="Rounded Rectangle 844"/>
          <p:cNvSpPr/>
          <p:nvPr/>
        </p:nvSpPr>
        <p:spPr>
          <a:xfrm>
            <a:off x="6230577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46" name="Rounded Rectangle 845"/>
          <p:cNvSpPr/>
          <p:nvPr/>
        </p:nvSpPr>
        <p:spPr>
          <a:xfrm>
            <a:off x="9258558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8" name="Group 156"/>
          <p:cNvGrpSpPr/>
          <p:nvPr/>
        </p:nvGrpSpPr>
        <p:grpSpPr>
          <a:xfrm>
            <a:off x="7751626" y="1410347"/>
            <a:ext cx="228452" cy="2045240"/>
            <a:chOff x="1553692" y="2776959"/>
            <a:chExt cx="244475" cy="2188691"/>
          </a:xfrm>
        </p:grpSpPr>
        <p:pic>
          <p:nvPicPr>
            <p:cNvPr id="1024" name="Picture 10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5" name="Picture 10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6" name="Picture 10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7" name="Picture 10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8" name="Picture 10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9" name="Picture 10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0" name="Picture 10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1" name="Picture 10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2" name="Picture 10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3" name="Picture 10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" name="Group 156"/>
          <p:cNvGrpSpPr/>
          <p:nvPr/>
        </p:nvGrpSpPr>
        <p:grpSpPr>
          <a:xfrm>
            <a:off x="7415183" y="1410347"/>
            <a:ext cx="228452" cy="2045240"/>
            <a:chOff x="1553692" y="2776959"/>
            <a:chExt cx="244475" cy="2188691"/>
          </a:xfrm>
        </p:grpSpPr>
        <p:pic>
          <p:nvPicPr>
            <p:cNvPr id="1035" name="Picture 10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6" name="Picture 10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7" name="Picture 10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8" name="Picture 10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9" name="Picture 10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0" name="Picture 10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1" name="Picture 10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2" name="Picture 10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3" name="Picture 10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4" name="Picture 10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" name="Group 156"/>
          <p:cNvGrpSpPr/>
          <p:nvPr/>
        </p:nvGrpSpPr>
        <p:grpSpPr>
          <a:xfrm>
            <a:off x="7078741" y="1410347"/>
            <a:ext cx="228452" cy="2045240"/>
            <a:chOff x="1553692" y="2776959"/>
            <a:chExt cx="244475" cy="2188691"/>
          </a:xfrm>
        </p:grpSpPr>
        <p:pic>
          <p:nvPicPr>
            <p:cNvPr id="1046" name="Picture 10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7" name="Picture 10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8" name="Picture 10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9" name="Picture 10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0" name="Picture 104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1" name="Picture 10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2" name="Picture 10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3" name="Picture 10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4" name="Picture 10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5" name="Picture 10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" name="Group 156"/>
          <p:cNvGrpSpPr/>
          <p:nvPr/>
        </p:nvGrpSpPr>
        <p:grpSpPr>
          <a:xfrm>
            <a:off x="6405856" y="1410347"/>
            <a:ext cx="228452" cy="2045240"/>
            <a:chOff x="1553692" y="2776959"/>
            <a:chExt cx="244475" cy="2188691"/>
          </a:xfrm>
        </p:grpSpPr>
        <p:pic>
          <p:nvPicPr>
            <p:cNvPr id="1057" name="Picture 10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8" name="Picture 10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9" name="Picture 10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0" name="Picture 10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1" name="Picture 10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2" name="Picture 106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3" name="Picture 10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4" name="Picture 106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5" name="Picture 10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6" name="Picture 10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" name="Group 156"/>
          <p:cNvGrpSpPr/>
          <p:nvPr/>
        </p:nvGrpSpPr>
        <p:grpSpPr>
          <a:xfrm>
            <a:off x="6069414" y="1410347"/>
            <a:ext cx="228452" cy="2045240"/>
            <a:chOff x="1553692" y="2776959"/>
            <a:chExt cx="244475" cy="2188691"/>
          </a:xfrm>
        </p:grpSpPr>
        <p:pic>
          <p:nvPicPr>
            <p:cNvPr id="1068" name="Picture 10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9" name="Picture 10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0" name="Picture 10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1" name="Picture 10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2" name="Picture 10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3" name="Picture 10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4" name="Picture 10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5" name="Picture 10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6" name="Picture 10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7" name="Picture 10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" name="Group 156"/>
          <p:cNvGrpSpPr/>
          <p:nvPr/>
        </p:nvGrpSpPr>
        <p:grpSpPr>
          <a:xfrm>
            <a:off x="5732972" y="1410347"/>
            <a:ext cx="228452" cy="2045240"/>
            <a:chOff x="1553692" y="2776959"/>
            <a:chExt cx="244475" cy="2188691"/>
          </a:xfrm>
        </p:grpSpPr>
        <p:pic>
          <p:nvPicPr>
            <p:cNvPr id="1079" name="Picture 10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0" name="Picture 10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1" name="Picture 10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2" name="Picture 10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3" name="Picture 108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4" name="Picture 108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5" name="Picture 10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6" name="Picture 10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7" name="Picture 10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8" name="Picture 10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" name="Group 156"/>
          <p:cNvGrpSpPr/>
          <p:nvPr/>
        </p:nvGrpSpPr>
        <p:grpSpPr>
          <a:xfrm>
            <a:off x="3377876" y="1410347"/>
            <a:ext cx="228452" cy="2045240"/>
            <a:chOff x="1553692" y="2776959"/>
            <a:chExt cx="244475" cy="2188691"/>
          </a:xfrm>
        </p:grpSpPr>
        <p:pic>
          <p:nvPicPr>
            <p:cNvPr id="1090" name="Picture 10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1" name="Picture 10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2" name="Picture 10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3" name="Picture 10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4" name="Picture 10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5" name="Picture 109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6" name="Picture 10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7" name="Picture 10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8" name="Picture 10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9" name="Picture 10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5" name="Group 156"/>
          <p:cNvGrpSpPr/>
          <p:nvPr/>
        </p:nvGrpSpPr>
        <p:grpSpPr>
          <a:xfrm>
            <a:off x="3714318" y="1410347"/>
            <a:ext cx="228452" cy="2045240"/>
            <a:chOff x="1553692" y="2776959"/>
            <a:chExt cx="244475" cy="2188691"/>
          </a:xfrm>
        </p:grpSpPr>
        <p:pic>
          <p:nvPicPr>
            <p:cNvPr id="1101" name="Picture 11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2" name="Picture 11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3" name="Picture 11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4" name="Picture 11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5" name="Picture 11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6" name="Picture 11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7" name="Picture 11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8" name="Picture 11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9" name="Picture 11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0" name="Picture 11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6" name="Group 156"/>
          <p:cNvGrpSpPr/>
          <p:nvPr/>
        </p:nvGrpSpPr>
        <p:grpSpPr>
          <a:xfrm>
            <a:off x="4050760" y="1410347"/>
            <a:ext cx="228452" cy="2045240"/>
            <a:chOff x="1553692" y="2776959"/>
            <a:chExt cx="244475" cy="2188691"/>
          </a:xfrm>
        </p:grpSpPr>
        <p:pic>
          <p:nvPicPr>
            <p:cNvPr id="1112" name="Picture 11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3" name="Picture 11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4" name="Picture 11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5" name="Picture 11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6" name="Picture 11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7" name="Picture 11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8" name="Picture 11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9" name="Picture 11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0" name="Picture 11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1" name="Picture 11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7" name="Group 156"/>
          <p:cNvGrpSpPr/>
          <p:nvPr/>
        </p:nvGrpSpPr>
        <p:grpSpPr>
          <a:xfrm>
            <a:off x="4723645" y="1410347"/>
            <a:ext cx="228452" cy="2045240"/>
            <a:chOff x="1553692" y="2776959"/>
            <a:chExt cx="244475" cy="2188691"/>
          </a:xfrm>
        </p:grpSpPr>
        <p:pic>
          <p:nvPicPr>
            <p:cNvPr id="1123" name="Picture 11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4" name="Picture 11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5" name="Picture 11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6" name="Picture 11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7" name="Picture 11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8" name="Picture 11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9" name="Picture 11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0" name="Picture 11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1" name="Picture 11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2" name="Picture 11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" name="Group 156"/>
          <p:cNvGrpSpPr/>
          <p:nvPr/>
        </p:nvGrpSpPr>
        <p:grpSpPr>
          <a:xfrm>
            <a:off x="5060087" y="1410347"/>
            <a:ext cx="228452" cy="2045240"/>
            <a:chOff x="1553692" y="2776959"/>
            <a:chExt cx="244475" cy="2188691"/>
          </a:xfrm>
        </p:grpSpPr>
        <p:pic>
          <p:nvPicPr>
            <p:cNvPr id="1134" name="Picture 11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5" name="Picture 11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6" name="Picture 11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7" name="Picture 11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8" name="Picture 11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9" name="Picture 11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0" name="Picture 11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1" name="Picture 11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2" name="Picture 11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3" name="Picture 11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" name="Group 156"/>
          <p:cNvGrpSpPr/>
          <p:nvPr/>
        </p:nvGrpSpPr>
        <p:grpSpPr>
          <a:xfrm>
            <a:off x="5396529" y="1410347"/>
            <a:ext cx="228452" cy="2045240"/>
            <a:chOff x="1553692" y="2776959"/>
            <a:chExt cx="244475" cy="2188691"/>
          </a:xfrm>
        </p:grpSpPr>
        <p:pic>
          <p:nvPicPr>
            <p:cNvPr id="1145" name="Picture 11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6" name="Picture 11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7" name="Picture 11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8" name="Picture 11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9" name="Picture 11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0" name="Picture 114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1" name="Picture 11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2" name="Picture 11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3" name="Picture 11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4" name="Picture 11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" name="Group 156"/>
          <p:cNvGrpSpPr/>
          <p:nvPr/>
        </p:nvGrpSpPr>
        <p:grpSpPr>
          <a:xfrm>
            <a:off x="4454491" y="1410347"/>
            <a:ext cx="228452" cy="2045240"/>
            <a:chOff x="1553692" y="2776959"/>
            <a:chExt cx="244475" cy="2188691"/>
          </a:xfrm>
        </p:grpSpPr>
        <p:pic>
          <p:nvPicPr>
            <p:cNvPr id="1156" name="Picture 11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7" name="Picture 11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8" name="Picture 11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9" name="Picture 11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0" name="Picture 11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1" name="Picture 11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2" name="Picture 116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3" name="Picture 11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4" name="Picture 116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5" name="Picture 11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1" name="Group 156"/>
          <p:cNvGrpSpPr/>
          <p:nvPr/>
        </p:nvGrpSpPr>
        <p:grpSpPr>
          <a:xfrm>
            <a:off x="4252626" y="1410347"/>
            <a:ext cx="228452" cy="2045240"/>
            <a:chOff x="1553692" y="2776959"/>
            <a:chExt cx="244475" cy="2188691"/>
          </a:xfrm>
        </p:grpSpPr>
        <p:pic>
          <p:nvPicPr>
            <p:cNvPr id="1167" name="Picture 11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8" name="Picture 11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9" name="Picture 11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0" name="Picture 11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1" name="Picture 11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2" name="Picture 11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3" name="Picture 11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4" name="Picture 11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5" name="Picture 11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6" name="Picture 11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2" name="Group 156"/>
          <p:cNvGrpSpPr/>
          <p:nvPr/>
        </p:nvGrpSpPr>
        <p:grpSpPr>
          <a:xfrm>
            <a:off x="4858222" y="1410347"/>
            <a:ext cx="228452" cy="2045240"/>
            <a:chOff x="1553692" y="2776959"/>
            <a:chExt cx="244475" cy="2188691"/>
          </a:xfrm>
        </p:grpSpPr>
        <p:pic>
          <p:nvPicPr>
            <p:cNvPr id="1178" name="Picture 11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9" name="Picture 11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0" name="Picture 11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1" name="Picture 11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2" name="Picture 11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3" name="Picture 118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4" name="Picture 118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5" name="Picture 11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6" name="Picture 11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7" name="Picture 11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3" name="Group 156"/>
          <p:cNvGrpSpPr/>
          <p:nvPr/>
        </p:nvGrpSpPr>
        <p:grpSpPr>
          <a:xfrm>
            <a:off x="4656356" y="1410347"/>
            <a:ext cx="228452" cy="2045240"/>
            <a:chOff x="1553692" y="2776959"/>
            <a:chExt cx="244475" cy="2188691"/>
          </a:xfrm>
        </p:grpSpPr>
        <p:pic>
          <p:nvPicPr>
            <p:cNvPr id="1189" name="Picture 11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0" name="Picture 11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1" name="Picture 11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2" name="Picture 11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3" name="Picture 11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4" name="Picture 11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5" name="Picture 119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6" name="Picture 11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7" name="Picture 11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8" name="Picture 11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4" name="Group 156"/>
          <p:cNvGrpSpPr/>
          <p:nvPr/>
        </p:nvGrpSpPr>
        <p:grpSpPr>
          <a:xfrm>
            <a:off x="5261952" y="1410347"/>
            <a:ext cx="228452" cy="2045240"/>
            <a:chOff x="1553692" y="2776959"/>
            <a:chExt cx="244475" cy="2188691"/>
          </a:xfrm>
        </p:grpSpPr>
        <p:pic>
          <p:nvPicPr>
            <p:cNvPr id="1200" name="Picture 11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1" name="Picture 12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2" name="Picture 12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3" name="Picture 12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4" name="Picture 12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5" name="Picture 12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6" name="Picture 12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7" name="Picture 12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8" name="Picture 12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9" name="Picture 12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5" name="Group 156"/>
          <p:cNvGrpSpPr/>
          <p:nvPr/>
        </p:nvGrpSpPr>
        <p:grpSpPr>
          <a:xfrm>
            <a:off x="5060087" y="1410347"/>
            <a:ext cx="228452" cy="2045240"/>
            <a:chOff x="1553692" y="2776959"/>
            <a:chExt cx="244475" cy="2188691"/>
          </a:xfrm>
        </p:grpSpPr>
        <p:pic>
          <p:nvPicPr>
            <p:cNvPr id="1211" name="Picture 12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2" name="Picture 12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3" name="Picture 12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4" name="Picture 12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5" name="Picture 12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6" name="Picture 12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7" name="Picture 12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8" name="Picture 12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9" name="Picture 12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0" name="Picture 12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6" name="Group 156"/>
          <p:cNvGrpSpPr/>
          <p:nvPr/>
        </p:nvGrpSpPr>
        <p:grpSpPr>
          <a:xfrm>
            <a:off x="5665683" y="1410347"/>
            <a:ext cx="228452" cy="2045240"/>
            <a:chOff x="1553692" y="2776959"/>
            <a:chExt cx="244475" cy="2188691"/>
          </a:xfrm>
        </p:grpSpPr>
        <p:pic>
          <p:nvPicPr>
            <p:cNvPr id="1222" name="Picture 12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3" name="Picture 12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4" name="Picture 12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5" name="Picture 12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6" name="Picture 12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7" name="Picture 12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8" name="Picture 12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9" name="Picture 12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0" name="Picture 12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1" name="Picture 12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7" name="Group 156"/>
          <p:cNvGrpSpPr/>
          <p:nvPr/>
        </p:nvGrpSpPr>
        <p:grpSpPr>
          <a:xfrm>
            <a:off x="5463818" y="1410347"/>
            <a:ext cx="228452" cy="2045240"/>
            <a:chOff x="1553692" y="2776959"/>
            <a:chExt cx="244475" cy="2188691"/>
          </a:xfrm>
        </p:grpSpPr>
        <p:pic>
          <p:nvPicPr>
            <p:cNvPr id="1233" name="Picture 12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4" name="Picture 12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5" name="Picture 12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6" name="Picture 12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7" name="Picture 12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8" name="Picture 12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9" name="Picture 12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0" name="Picture 12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1" name="Picture 12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2" name="Picture 12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8" name="Group 156"/>
          <p:cNvGrpSpPr/>
          <p:nvPr/>
        </p:nvGrpSpPr>
        <p:grpSpPr>
          <a:xfrm>
            <a:off x="6069414" y="1410347"/>
            <a:ext cx="228452" cy="2045240"/>
            <a:chOff x="1553692" y="2776959"/>
            <a:chExt cx="244475" cy="2188691"/>
          </a:xfrm>
        </p:grpSpPr>
        <p:pic>
          <p:nvPicPr>
            <p:cNvPr id="1244" name="Picture 12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5" name="Picture 12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6" name="Picture 12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7" name="Picture 12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8" name="Picture 12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9" name="Picture 12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0" name="Picture 124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1" name="Picture 12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2" name="Picture 12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3" name="Picture 12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" name="Group 156"/>
          <p:cNvGrpSpPr/>
          <p:nvPr/>
        </p:nvGrpSpPr>
        <p:grpSpPr>
          <a:xfrm>
            <a:off x="5867549" y="1410347"/>
            <a:ext cx="228452" cy="2045240"/>
            <a:chOff x="1553692" y="2776959"/>
            <a:chExt cx="244475" cy="2188691"/>
          </a:xfrm>
        </p:grpSpPr>
        <p:pic>
          <p:nvPicPr>
            <p:cNvPr id="1255" name="Picture 12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6" name="Picture 12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7" name="Picture 12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8" name="Picture 12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9" name="Picture 12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0" name="Picture 12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1" name="Picture 12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2" name="Picture 126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3" name="Picture 12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4" name="Picture 126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0" name="Group 156"/>
          <p:cNvGrpSpPr/>
          <p:nvPr/>
        </p:nvGrpSpPr>
        <p:grpSpPr>
          <a:xfrm>
            <a:off x="6069414" y="1410347"/>
            <a:ext cx="228452" cy="2045240"/>
            <a:chOff x="1553692" y="2776959"/>
            <a:chExt cx="244475" cy="2188691"/>
          </a:xfrm>
        </p:grpSpPr>
        <p:pic>
          <p:nvPicPr>
            <p:cNvPr id="1266" name="Picture 12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7" name="Picture 12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8" name="Picture 12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9" name="Picture 12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0" name="Picture 12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1" name="Picture 12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2" name="Picture 12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3" name="Picture 12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4" name="Picture 12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5" name="Picture 12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305" name="Rectangle 304">
            <a:extLst>
              <a:ext uri="{FF2B5EF4-FFF2-40B4-BE49-F238E27FC236}">
                <a16:creationId xmlns:a16="http://schemas.microsoft.com/office/drawing/2014/main" id="{846E3ADD-C2D8-48CE-A6EE-2B9E99DCD250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06" name="Group 305">
            <a:extLst>
              <a:ext uri="{FF2B5EF4-FFF2-40B4-BE49-F238E27FC236}">
                <a16:creationId xmlns:a16="http://schemas.microsoft.com/office/drawing/2014/main" id="{233EB665-8E36-4387-999D-DB3F8AA5B1F9}"/>
              </a:ext>
            </a:extLst>
          </p:cNvPr>
          <p:cNvGrpSpPr/>
          <p:nvPr/>
        </p:nvGrpSpPr>
        <p:grpSpPr>
          <a:xfrm>
            <a:off x="255305" y="310606"/>
            <a:ext cx="3068467" cy="817087"/>
            <a:chOff x="255525" y="372323"/>
            <a:chExt cx="2809883" cy="1134018"/>
          </a:xfrm>
        </p:grpSpPr>
        <p:sp>
          <p:nvSpPr>
            <p:cNvPr id="307" name="Rectangle: Rounded Corners 306">
              <a:extLst>
                <a:ext uri="{FF2B5EF4-FFF2-40B4-BE49-F238E27FC236}">
                  <a16:creationId xmlns:a16="http://schemas.microsoft.com/office/drawing/2014/main" id="{C6172DF2-8F85-43F4-B49A-0E991884297F}"/>
                </a:ext>
              </a:extLst>
            </p:cNvPr>
            <p:cNvSpPr/>
            <p:nvPr/>
          </p:nvSpPr>
          <p:spPr>
            <a:xfrm>
              <a:off x="255525" y="372323"/>
              <a:ext cx="280988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159F4EE0-9DC1-4929-99B0-5DEF672CCFF7}"/>
                </a:ext>
              </a:extLst>
            </p:cNvPr>
            <p:cNvSpPr txBox="1"/>
            <p:nvPr/>
          </p:nvSpPr>
          <p:spPr>
            <a:xfrm>
              <a:off x="308455" y="485388"/>
              <a:ext cx="182784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160 </a:t>
              </a:r>
              <a:r>
                <a:rPr lang="en-GB" sz="3600" dirty="0">
                  <a:latin typeface="Calibri" panose="020F0502020204030204" pitchFamily="34" charset="0"/>
                </a:rPr>
                <a:t>÷ 4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309" name="Rectangle 308">
            <a:extLst>
              <a:ext uri="{FF2B5EF4-FFF2-40B4-BE49-F238E27FC236}">
                <a16:creationId xmlns:a16="http://schemas.microsoft.com/office/drawing/2014/main" id="{B6367F9D-D235-4ACE-A4D2-9B360F00BD41}"/>
              </a:ext>
            </a:extLst>
          </p:cNvPr>
          <p:cNvSpPr/>
          <p:nvPr/>
        </p:nvSpPr>
        <p:spPr>
          <a:xfrm>
            <a:off x="2196269" y="433620"/>
            <a:ext cx="97813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48B50912-DEC1-438A-A417-1491374F4D52}"/>
              </a:ext>
            </a:extLst>
          </p:cNvPr>
          <p:cNvSpPr txBox="1"/>
          <p:nvPr/>
        </p:nvSpPr>
        <p:spPr>
          <a:xfrm>
            <a:off x="2293082" y="411429"/>
            <a:ext cx="87492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</a:t>
            </a:r>
          </a:p>
        </p:txBody>
      </p:sp>
      <p:sp>
        <p:nvSpPr>
          <p:cNvPr id="311" name="Rectangle 310">
            <a:extLst>
              <a:ext uri="{FF2B5EF4-FFF2-40B4-BE49-F238E27FC236}">
                <a16:creationId xmlns:a16="http://schemas.microsoft.com/office/drawing/2014/main" id="{A3EFBEFD-5831-46E1-B0D9-FDE5EC8AB43B}"/>
              </a:ext>
            </a:extLst>
          </p:cNvPr>
          <p:cNvSpPr/>
          <p:nvPr/>
        </p:nvSpPr>
        <p:spPr>
          <a:xfrm>
            <a:off x="867315" y="309374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2" name="Rectangle 311">
            <a:extLst>
              <a:ext uri="{FF2B5EF4-FFF2-40B4-BE49-F238E27FC236}">
                <a16:creationId xmlns:a16="http://schemas.microsoft.com/office/drawing/2014/main" id="{D1F6880A-C9E4-443E-A762-53AAFBDC0952}"/>
              </a:ext>
            </a:extLst>
          </p:cNvPr>
          <p:cNvSpPr/>
          <p:nvPr/>
        </p:nvSpPr>
        <p:spPr>
          <a:xfrm>
            <a:off x="2688576" y="306499"/>
            <a:ext cx="29235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8484E-6 -3.2122E-6 L -0.01108 -3.2122E-6 " pathEditMode="relative" ptsTypes="AA">
                                      <p:cBhvr>
                                        <p:cTn id="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592E-6 -3.2122E-6 L -0.02215 -3.2122E-6 " pathEditMode="relative" ptsTypes="AA">
                                      <p:cBhvr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91408E-6 -3.2122E-6 L -0.03323 -3.2122E-6 " pathEditMode="relative" ptsTypes="AA">
                                      <p:cBhvr>
                                        <p:cTn id="1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91408E-6 -3.2122E-6 L -0.04418 -3.2122E-6 " pathEditMode="relative" ptsTypes="AA">
                                      <p:cBhvr>
                                        <p:cTn id="1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78 -1.28028E-6 L -0.05683 -1.28028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0" y="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7 -4.75119E-6 L -0.0679 -4.75119E-6 " pathEditMode="relative" rAng="0" ptsTypes="AA">
                                      <p:cBhvr>
                                        <p:cTn id="1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" y="0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9 2.00087E-6 L -0.07885 2.00087E-6 " pathEditMode="relative" rAng="0" ptsTypes="AA">
                                      <p:cBhvr>
                                        <p:cTn id="1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1" y="0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89 2.00087E-6 L -0.08993 2.00087E-6 " pathEditMode="relative" rAng="0" ptsTypes="AA">
                                      <p:cBhvr>
                                        <p:cTn id="2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71 2.00087E-6 L -0.101 2.00087E-6 " pathEditMode="relative" rAng="0" ptsTypes="AA">
                                      <p:cBhvr>
                                        <p:cTn id="2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0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934E-6 5.10482E-6 L -0.17109 0.38233 " pathEditMode="relative" ptsTypes="AA">
                                      <p:cBhvr>
                                        <p:cTn id="6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00"/>
                            </p:stCondLst>
                            <p:childTnLst>
                              <p:par>
                                <p:cTn id="7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5.10482E-6 L -0.04417 0.38233 " pathEditMode="relative" ptsTypes="AA">
                                      <p:cBhvr>
                                        <p:cTn id="7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1000"/>
                            </p:stCondLst>
                            <p:childTnLst>
                              <p:par>
                                <p:cTn id="7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7751E-6 5.10482E-6 L 0.10489 0.38233 " pathEditMode="relative" ptsTypes="AA">
                                      <p:cBhvr>
                                        <p:cTn id="7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500"/>
                            </p:stCondLst>
                            <p:childTnLst>
                              <p:par>
                                <p:cTn id="7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934E-6 5.10482E-6 L 0.23728 0.38233 " pathEditMode="relative" ptsTypes="AA">
                                      <p:cBhvr>
                                        <p:cTn id="7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000"/>
                            </p:stCondLst>
                            <p:childTnLst>
                              <p:par>
                                <p:cTn id="8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934E-6 5.10482E-6 L -0.17109 0.38233 " pathEditMode="relative" ptsTypes="AA">
                                      <p:cBhvr>
                                        <p:cTn id="8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500"/>
                            </p:stCondLst>
                            <p:childTnLst>
                              <p:par>
                                <p:cTn id="8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5.10482E-6 L -0.04417 0.38233 " pathEditMode="relative" ptsTypes="AA">
                                      <p:cBhvr>
                                        <p:cTn id="8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3000"/>
                            </p:stCondLst>
                            <p:childTnLst>
                              <p:par>
                                <p:cTn id="8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7751E-6 5.10482E-6 L 0.10489 0.38233 " pathEditMode="relative" ptsTypes="AA">
                                      <p:cBhvr>
                                        <p:cTn id="8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3500"/>
                            </p:stCondLst>
                            <p:childTnLst>
                              <p:par>
                                <p:cTn id="8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934E-6 5.10482E-6 L 0.23728 0.38233 " pathEditMode="relative" ptsTypes="AA">
                                      <p:cBhvr>
                                        <p:cTn id="9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4000"/>
                            </p:stCondLst>
                            <p:childTnLst>
                              <p:par>
                                <p:cTn id="9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934E-6 5.10482E-6 L -0.17109 0.38233 " pathEditMode="relative" ptsTypes="AA">
                                      <p:cBhvr>
                                        <p:cTn id="9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4500"/>
                            </p:stCondLst>
                            <p:childTnLst>
                              <p:par>
                                <p:cTn id="9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5.10482E-6 L -0.04417 0.38233 " pathEditMode="relative" ptsTypes="AA">
                                      <p:cBhvr>
                                        <p:cTn id="9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5000"/>
                            </p:stCondLst>
                            <p:childTnLst>
                              <p:par>
                                <p:cTn id="9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7751E-6 5.10482E-6 L 0.10489 0.38233 " pathEditMode="relative" ptsTypes="AA">
                                      <p:cBhvr>
                                        <p:cTn id="9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5500"/>
                            </p:stCondLst>
                            <p:childTnLst>
                              <p:par>
                                <p:cTn id="10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934E-6 5.10482E-6 L 0.23728 0.38233 " pathEditMode="relative" ptsTypes="AA">
                                      <p:cBhvr>
                                        <p:cTn id="10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6000"/>
                            </p:stCondLst>
                            <p:childTnLst>
                              <p:par>
                                <p:cTn id="10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934E-6 5.10482E-6 L -0.17109 0.38233 " pathEditMode="relative" ptsTypes="AA">
                                      <p:cBhvr>
                                        <p:cTn id="10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6500"/>
                            </p:stCondLst>
                            <p:childTnLst>
                              <p:par>
                                <p:cTn id="10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5.10482E-6 L -0.04417 0.38233 " pathEditMode="relative" ptsTypes="AA">
                                      <p:cBhvr>
                                        <p:cTn id="10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7000"/>
                            </p:stCondLst>
                            <p:childTnLst>
                              <p:par>
                                <p:cTn id="11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7751E-6 5.10482E-6 L 0.10489 0.38233 " pathEditMode="relative" ptsTypes="AA">
                                      <p:cBhvr>
                                        <p:cTn id="1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7500"/>
                            </p:stCondLst>
                            <p:childTnLst>
                              <p:par>
                                <p:cTn id="11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934E-6 5.10482E-6 L 0.23728 0.38233 " pathEditMode="relative" ptsTypes="AA">
                                      <p:cBhvr>
                                        <p:cTn id="1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1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4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0" grpId="0"/>
      <p:bldP spid="311" grpId="0" animBg="1"/>
      <p:bldP spid="311" grpId="1" animBg="1"/>
      <p:bldP spid="312" grpId="0" animBg="1"/>
      <p:bldP spid="312" grpId="1" animBg="1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ounded Rectangle 8"/>
          <p:cNvSpPr/>
          <p:nvPr/>
        </p:nvSpPr>
        <p:spPr>
          <a:xfrm>
            <a:off x="1789539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" name="Rounded Rectangle 9"/>
          <p:cNvSpPr/>
          <p:nvPr/>
        </p:nvSpPr>
        <p:spPr>
          <a:xfrm>
            <a:off x="4750231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" name="Rounded Rectangle 10"/>
          <p:cNvSpPr/>
          <p:nvPr/>
        </p:nvSpPr>
        <p:spPr>
          <a:xfrm>
            <a:off x="7710923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" name="Group 156"/>
          <p:cNvGrpSpPr/>
          <p:nvPr/>
        </p:nvGrpSpPr>
        <p:grpSpPr>
          <a:xfrm>
            <a:off x="9097395" y="1410347"/>
            <a:ext cx="228452" cy="2045240"/>
            <a:chOff x="1553692" y="2776959"/>
            <a:chExt cx="244475" cy="2188691"/>
          </a:xfrm>
        </p:grpSpPr>
        <p:pic>
          <p:nvPicPr>
            <p:cNvPr id="1073" name="Picture 10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4" name="Picture 10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5" name="Picture 10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6" name="Picture 10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7" name="Picture 10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8" name="Picture 10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9" name="Picture 10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0" name="Picture 10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1" name="Picture 10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2" name="Picture 10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" name="Group 387"/>
          <p:cNvGrpSpPr/>
          <p:nvPr/>
        </p:nvGrpSpPr>
        <p:grpSpPr>
          <a:xfrm>
            <a:off x="6944164" y="1410347"/>
            <a:ext cx="2045240" cy="2045240"/>
            <a:chOff x="5802164" y="3525490"/>
            <a:chExt cx="2188691" cy="2188691"/>
          </a:xfrm>
        </p:grpSpPr>
        <p:grpSp>
          <p:nvGrpSpPr>
            <p:cNvPr id="4" name="Group 277"/>
            <p:cNvGrpSpPr/>
            <p:nvPr/>
          </p:nvGrpSpPr>
          <p:grpSpPr>
            <a:xfrm>
              <a:off x="5802164" y="3525490"/>
              <a:ext cx="244475" cy="2188691"/>
              <a:chOff x="7314332" y="2589386"/>
              <a:chExt cx="244475" cy="2188691"/>
            </a:xfrm>
          </p:grpSpPr>
          <p:pic>
            <p:nvPicPr>
              <p:cNvPr id="650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" name="Group 288"/>
            <p:cNvGrpSpPr/>
            <p:nvPr/>
          </p:nvGrpSpPr>
          <p:grpSpPr>
            <a:xfrm>
              <a:off x="6018188" y="3525490"/>
              <a:ext cx="244475" cy="2188691"/>
              <a:chOff x="7314332" y="2589386"/>
              <a:chExt cx="244475" cy="2188691"/>
            </a:xfrm>
          </p:grpSpPr>
          <p:pic>
            <p:nvPicPr>
              <p:cNvPr id="640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" name="Group 299"/>
            <p:cNvGrpSpPr/>
            <p:nvPr/>
          </p:nvGrpSpPr>
          <p:grpSpPr>
            <a:xfrm>
              <a:off x="6234212" y="3525490"/>
              <a:ext cx="244475" cy="2188691"/>
              <a:chOff x="7314332" y="2589386"/>
              <a:chExt cx="244475" cy="2188691"/>
            </a:xfrm>
          </p:grpSpPr>
          <p:pic>
            <p:nvPicPr>
              <p:cNvPr id="630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" name="Group 310"/>
            <p:cNvGrpSpPr/>
            <p:nvPr/>
          </p:nvGrpSpPr>
          <p:grpSpPr>
            <a:xfrm>
              <a:off x="6450236" y="3525490"/>
              <a:ext cx="244475" cy="2188691"/>
              <a:chOff x="7314332" y="2589386"/>
              <a:chExt cx="244475" cy="2188691"/>
            </a:xfrm>
          </p:grpSpPr>
          <p:pic>
            <p:nvPicPr>
              <p:cNvPr id="620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" name="Group 321"/>
            <p:cNvGrpSpPr/>
            <p:nvPr/>
          </p:nvGrpSpPr>
          <p:grpSpPr>
            <a:xfrm>
              <a:off x="6666260" y="3525490"/>
              <a:ext cx="244475" cy="2188691"/>
              <a:chOff x="7314332" y="2589386"/>
              <a:chExt cx="244475" cy="2188691"/>
            </a:xfrm>
          </p:grpSpPr>
          <p:pic>
            <p:nvPicPr>
              <p:cNvPr id="610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" name="Group 332"/>
            <p:cNvGrpSpPr/>
            <p:nvPr/>
          </p:nvGrpSpPr>
          <p:grpSpPr>
            <a:xfrm>
              <a:off x="6882284" y="3525490"/>
              <a:ext cx="244475" cy="2188691"/>
              <a:chOff x="7314332" y="2589386"/>
              <a:chExt cx="244475" cy="2188691"/>
            </a:xfrm>
          </p:grpSpPr>
          <p:pic>
            <p:nvPicPr>
              <p:cNvPr id="600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" name="Group 343"/>
            <p:cNvGrpSpPr/>
            <p:nvPr/>
          </p:nvGrpSpPr>
          <p:grpSpPr>
            <a:xfrm>
              <a:off x="7098308" y="3525490"/>
              <a:ext cx="244475" cy="2188691"/>
              <a:chOff x="7314332" y="2589386"/>
              <a:chExt cx="244475" cy="2188691"/>
            </a:xfrm>
          </p:grpSpPr>
          <p:pic>
            <p:nvPicPr>
              <p:cNvPr id="590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" name="Group 354"/>
            <p:cNvGrpSpPr/>
            <p:nvPr/>
          </p:nvGrpSpPr>
          <p:grpSpPr>
            <a:xfrm>
              <a:off x="7314332" y="3525490"/>
              <a:ext cx="244475" cy="2188691"/>
              <a:chOff x="7314332" y="2589386"/>
              <a:chExt cx="244475" cy="2188691"/>
            </a:xfrm>
          </p:grpSpPr>
          <p:pic>
            <p:nvPicPr>
              <p:cNvPr id="580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" name="Group 365"/>
            <p:cNvGrpSpPr/>
            <p:nvPr/>
          </p:nvGrpSpPr>
          <p:grpSpPr>
            <a:xfrm>
              <a:off x="7530356" y="3525490"/>
              <a:ext cx="244475" cy="2188691"/>
              <a:chOff x="7314332" y="2589386"/>
              <a:chExt cx="244475" cy="2188691"/>
            </a:xfrm>
          </p:grpSpPr>
          <p:pic>
            <p:nvPicPr>
              <p:cNvPr id="570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" name="Group 376"/>
            <p:cNvGrpSpPr/>
            <p:nvPr/>
          </p:nvGrpSpPr>
          <p:grpSpPr>
            <a:xfrm>
              <a:off x="7746380" y="3525490"/>
              <a:ext cx="244475" cy="2188691"/>
              <a:chOff x="7314332" y="2589386"/>
              <a:chExt cx="244475" cy="2188691"/>
            </a:xfrm>
          </p:grpSpPr>
          <p:pic>
            <p:nvPicPr>
              <p:cNvPr id="560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8" name="Group 387"/>
          <p:cNvGrpSpPr/>
          <p:nvPr/>
        </p:nvGrpSpPr>
        <p:grpSpPr>
          <a:xfrm>
            <a:off x="3673616" y="1410347"/>
            <a:ext cx="2045240" cy="2045240"/>
            <a:chOff x="5802164" y="3525490"/>
            <a:chExt cx="2188691" cy="2188691"/>
          </a:xfrm>
        </p:grpSpPr>
        <p:grpSp>
          <p:nvGrpSpPr>
            <p:cNvPr id="19" name="Group 277"/>
            <p:cNvGrpSpPr/>
            <p:nvPr/>
          </p:nvGrpSpPr>
          <p:grpSpPr>
            <a:xfrm>
              <a:off x="5802164" y="3525490"/>
              <a:ext cx="244475" cy="2188691"/>
              <a:chOff x="7314332" y="2589386"/>
              <a:chExt cx="244475" cy="2188691"/>
            </a:xfrm>
          </p:grpSpPr>
          <p:pic>
            <p:nvPicPr>
              <p:cNvPr id="873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4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5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6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7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9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0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1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2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" name="Group 288"/>
            <p:cNvGrpSpPr/>
            <p:nvPr/>
          </p:nvGrpSpPr>
          <p:grpSpPr>
            <a:xfrm>
              <a:off x="6018188" y="3525490"/>
              <a:ext cx="244475" cy="2188691"/>
              <a:chOff x="7314332" y="2589386"/>
              <a:chExt cx="244475" cy="2188691"/>
            </a:xfrm>
          </p:grpSpPr>
          <p:pic>
            <p:nvPicPr>
              <p:cNvPr id="863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6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8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9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0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1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" name="Group 299"/>
            <p:cNvGrpSpPr/>
            <p:nvPr/>
          </p:nvGrpSpPr>
          <p:grpSpPr>
            <a:xfrm>
              <a:off x="6234212" y="3525490"/>
              <a:ext cx="244475" cy="2188691"/>
              <a:chOff x="7314332" y="2589386"/>
              <a:chExt cx="244475" cy="2188691"/>
            </a:xfrm>
          </p:grpSpPr>
          <p:pic>
            <p:nvPicPr>
              <p:cNvPr id="853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6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" name="Group 310"/>
            <p:cNvGrpSpPr/>
            <p:nvPr/>
          </p:nvGrpSpPr>
          <p:grpSpPr>
            <a:xfrm>
              <a:off x="6450236" y="3525490"/>
              <a:ext cx="244475" cy="2188691"/>
              <a:chOff x="7314332" y="2589386"/>
              <a:chExt cx="244475" cy="2188691"/>
            </a:xfrm>
          </p:grpSpPr>
          <p:pic>
            <p:nvPicPr>
              <p:cNvPr id="843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6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" name="Group 321"/>
            <p:cNvGrpSpPr/>
            <p:nvPr/>
          </p:nvGrpSpPr>
          <p:grpSpPr>
            <a:xfrm>
              <a:off x="6666260" y="3525490"/>
              <a:ext cx="244475" cy="2188691"/>
              <a:chOff x="7314332" y="2589386"/>
              <a:chExt cx="244475" cy="2188691"/>
            </a:xfrm>
          </p:grpSpPr>
          <p:pic>
            <p:nvPicPr>
              <p:cNvPr id="833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6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4" name="Group 332"/>
            <p:cNvGrpSpPr/>
            <p:nvPr/>
          </p:nvGrpSpPr>
          <p:grpSpPr>
            <a:xfrm>
              <a:off x="6882284" y="3525490"/>
              <a:ext cx="244475" cy="2188691"/>
              <a:chOff x="7314332" y="2589386"/>
              <a:chExt cx="244475" cy="2188691"/>
            </a:xfrm>
          </p:grpSpPr>
          <p:pic>
            <p:nvPicPr>
              <p:cNvPr id="823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4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5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6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7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8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9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" name="Group 343"/>
            <p:cNvGrpSpPr/>
            <p:nvPr/>
          </p:nvGrpSpPr>
          <p:grpSpPr>
            <a:xfrm>
              <a:off x="7098308" y="3525490"/>
              <a:ext cx="244475" cy="2188691"/>
              <a:chOff x="7314332" y="2589386"/>
              <a:chExt cx="244475" cy="2188691"/>
            </a:xfrm>
          </p:grpSpPr>
          <p:pic>
            <p:nvPicPr>
              <p:cNvPr id="813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6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6" name="Group 354"/>
            <p:cNvGrpSpPr/>
            <p:nvPr/>
          </p:nvGrpSpPr>
          <p:grpSpPr>
            <a:xfrm>
              <a:off x="7314332" y="3525490"/>
              <a:ext cx="244475" cy="2188691"/>
              <a:chOff x="7314332" y="2589386"/>
              <a:chExt cx="244475" cy="2188691"/>
            </a:xfrm>
          </p:grpSpPr>
          <p:pic>
            <p:nvPicPr>
              <p:cNvPr id="803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4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5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6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7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8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9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7" name="Group 365"/>
            <p:cNvGrpSpPr/>
            <p:nvPr/>
          </p:nvGrpSpPr>
          <p:grpSpPr>
            <a:xfrm>
              <a:off x="7530356" y="3525490"/>
              <a:ext cx="244475" cy="2188691"/>
              <a:chOff x="7314332" y="2589386"/>
              <a:chExt cx="244475" cy="2188691"/>
            </a:xfrm>
          </p:grpSpPr>
          <p:pic>
            <p:nvPicPr>
              <p:cNvPr id="793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6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9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" name="Group 376"/>
            <p:cNvGrpSpPr/>
            <p:nvPr/>
          </p:nvGrpSpPr>
          <p:grpSpPr>
            <a:xfrm>
              <a:off x="7746380" y="3525490"/>
              <a:ext cx="244475" cy="2188691"/>
              <a:chOff x="7314332" y="2589386"/>
              <a:chExt cx="244475" cy="2188691"/>
            </a:xfrm>
          </p:grpSpPr>
          <p:pic>
            <p:nvPicPr>
              <p:cNvPr id="783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6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9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pic>
        <p:nvPicPr>
          <p:cNvPr id="239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0066019" y="3698154"/>
            <a:ext cx="2153231" cy="2763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240" name="Group 239">
            <a:extLst>
              <a:ext uri="{FF2B5EF4-FFF2-40B4-BE49-F238E27FC236}">
                <a16:creationId xmlns:a16="http://schemas.microsoft.com/office/drawing/2014/main" id="{DA34B3AB-7994-4DEC-A150-6BE450B7C84F}"/>
              </a:ext>
            </a:extLst>
          </p:cNvPr>
          <p:cNvGrpSpPr/>
          <p:nvPr/>
        </p:nvGrpSpPr>
        <p:grpSpPr>
          <a:xfrm>
            <a:off x="255305" y="310606"/>
            <a:ext cx="3068467" cy="817087"/>
            <a:chOff x="255525" y="372323"/>
            <a:chExt cx="2809883" cy="1134018"/>
          </a:xfrm>
        </p:grpSpPr>
        <p:sp>
          <p:nvSpPr>
            <p:cNvPr id="241" name="Rectangle: Rounded Corners 240">
              <a:extLst>
                <a:ext uri="{FF2B5EF4-FFF2-40B4-BE49-F238E27FC236}">
                  <a16:creationId xmlns:a16="http://schemas.microsoft.com/office/drawing/2014/main" id="{871C7A49-D7A3-46EE-8FD1-7CF884FD57A7}"/>
                </a:ext>
              </a:extLst>
            </p:cNvPr>
            <p:cNvSpPr/>
            <p:nvPr/>
          </p:nvSpPr>
          <p:spPr>
            <a:xfrm>
              <a:off x="255525" y="372323"/>
              <a:ext cx="280988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EFB844FF-9E8A-46E3-B84E-031E604235F0}"/>
                </a:ext>
              </a:extLst>
            </p:cNvPr>
            <p:cNvSpPr txBox="1"/>
            <p:nvPr/>
          </p:nvSpPr>
          <p:spPr>
            <a:xfrm>
              <a:off x="308455" y="485388"/>
              <a:ext cx="182784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210 </a:t>
              </a:r>
              <a:r>
                <a:rPr lang="en-GB" sz="3600" dirty="0">
                  <a:latin typeface="Calibri" panose="020F0502020204030204" pitchFamily="34" charset="0"/>
                </a:rPr>
                <a:t>÷ 3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243" name="Rectangle 242">
            <a:extLst>
              <a:ext uri="{FF2B5EF4-FFF2-40B4-BE49-F238E27FC236}">
                <a16:creationId xmlns:a16="http://schemas.microsoft.com/office/drawing/2014/main" id="{7822D34C-488E-4DA2-A668-201875E59BBF}"/>
              </a:ext>
            </a:extLst>
          </p:cNvPr>
          <p:cNvSpPr/>
          <p:nvPr/>
        </p:nvSpPr>
        <p:spPr>
          <a:xfrm>
            <a:off x="2196269" y="433620"/>
            <a:ext cx="97813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4" name="Rectangle 243">
            <a:extLst>
              <a:ext uri="{FF2B5EF4-FFF2-40B4-BE49-F238E27FC236}">
                <a16:creationId xmlns:a16="http://schemas.microsoft.com/office/drawing/2014/main" id="{FBA221F2-5B46-423D-8753-CBAB5DCFA770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1996E-7 -1.32267E-6 L -0.11706 0.38038 " pathEditMode="relative" rAng="0" ptsTypes="AA">
                                      <p:cBhvr>
                                        <p:cTn id="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900" y="190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5892E-6 5.10482E-6 L -0.14906 0.39205 " pathEditMode="relative" ptsTypes="AA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0735E-6 5.10482E-6 L -0.01655 0.38233 " pathEditMode="relative" ptsTypes="AA">
                                      <p:cBhvr>
                                        <p:cTn id="1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7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ounded Rectangle 8"/>
          <p:cNvSpPr/>
          <p:nvPr/>
        </p:nvSpPr>
        <p:spPr>
          <a:xfrm>
            <a:off x="1789539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" name="Rounded Rectangle 9"/>
          <p:cNvSpPr/>
          <p:nvPr/>
        </p:nvSpPr>
        <p:spPr>
          <a:xfrm>
            <a:off x="4750231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" name="Rounded Rectangle 10"/>
          <p:cNvSpPr/>
          <p:nvPr/>
        </p:nvSpPr>
        <p:spPr>
          <a:xfrm>
            <a:off x="7710923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" name="Group 156"/>
          <p:cNvGrpSpPr/>
          <p:nvPr/>
        </p:nvGrpSpPr>
        <p:grpSpPr>
          <a:xfrm>
            <a:off x="3781606" y="1410347"/>
            <a:ext cx="228452" cy="2045240"/>
            <a:chOff x="1553692" y="2776959"/>
            <a:chExt cx="244475" cy="2188691"/>
          </a:xfrm>
        </p:grpSpPr>
        <p:pic>
          <p:nvPicPr>
            <p:cNvPr id="304" name="Picture 3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5" name="Picture 3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6" name="Picture 3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7" name="Picture 3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8" name="Picture 3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9" name="Picture 3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0" name="Picture 3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1" name="Picture 3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2" name="Picture 3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3" name="Picture 3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" name="Group 156"/>
          <p:cNvGrpSpPr/>
          <p:nvPr/>
        </p:nvGrpSpPr>
        <p:grpSpPr>
          <a:xfrm>
            <a:off x="3579741" y="1410347"/>
            <a:ext cx="228452" cy="2045240"/>
            <a:chOff x="1553692" y="2776959"/>
            <a:chExt cx="244475" cy="2188691"/>
          </a:xfrm>
        </p:grpSpPr>
        <p:pic>
          <p:nvPicPr>
            <p:cNvPr id="315" name="Picture 3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6" name="Picture 3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7" name="Picture 3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8" name="Picture 3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9" name="Picture 3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0" name="Picture 3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1" name="Picture 3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2" name="Picture 3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3" name="Picture 3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4" name="Picture 3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" name="Group 156"/>
          <p:cNvGrpSpPr/>
          <p:nvPr/>
        </p:nvGrpSpPr>
        <p:grpSpPr>
          <a:xfrm>
            <a:off x="4185337" y="1410347"/>
            <a:ext cx="228452" cy="2045240"/>
            <a:chOff x="1553692" y="2776959"/>
            <a:chExt cx="244475" cy="2188691"/>
          </a:xfrm>
        </p:grpSpPr>
        <p:pic>
          <p:nvPicPr>
            <p:cNvPr id="326" name="Picture 3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7" name="Picture 3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8" name="Picture 3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9" name="Picture 3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0" name="Picture 3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1" name="Picture 3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2" name="Picture 3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3" name="Picture 3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4" name="Picture 3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5" name="Picture 3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" name="Group 156"/>
          <p:cNvGrpSpPr/>
          <p:nvPr/>
        </p:nvGrpSpPr>
        <p:grpSpPr>
          <a:xfrm>
            <a:off x="3983472" y="1410347"/>
            <a:ext cx="228452" cy="2045240"/>
            <a:chOff x="1553692" y="2776959"/>
            <a:chExt cx="244475" cy="2188691"/>
          </a:xfrm>
        </p:grpSpPr>
        <p:pic>
          <p:nvPicPr>
            <p:cNvPr id="337" name="Picture 3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8" name="Picture 3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9" name="Picture 3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0" name="Picture 3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1" name="Picture 3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2" name="Picture 3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3" name="Picture 3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4" name="Picture 3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5" name="Picture 3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6" name="Picture 3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" name="Group 156"/>
          <p:cNvGrpSpPr/>
          <p:nvPr/>
        </p:nvGrpSpPr>
        <p:grpSpPr>
          <a:xfrm>
            <a:off x="4589068" y="1410347"/>
            <a:ext cx="228452" cy="2045240"/>
            <a:chOff x="1553692" y="2776959"/>
            <a:chExt cx="244475" cy="2188691"/>
          </a:xfrm>
        </p:grpSpPr>
        <p:pic>
          <p:nvPicPr>
            <p:cNvPr id="348" name="Picture 3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9" name="Picture 3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0" name="Picture 34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1" name="Picture 3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2" name="Picture 3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3" name="Picture 3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4" name="Picture 3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5" name="Picture 3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6" name="Picture 3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7" name="Picture 3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" name="Group 156"/>
          <p:cNvGrpSpPr/>
          <p:nvPr/>
        </p:nvGrpSpPr>
        <p:grpSpPr>
          <a:xfrm>
            <a:off x="4387202" y="1410347"/>
            <a:ext cx="228452" cy="2045240"/>
            <a:chOff x="1553692" y="2776959"/>
            <a:chExt cx="244475" cy="2188691"/>
          </a:xfrm>
        </p:grpSpPr>
        <p:pic>
          <p:nvPicPr>
            <p:cNvPr id="359" name="Picture 3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0" name="Picture 3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1" name="Picture 3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2" name="Picture 36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3" name="Picture 3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4" name="Picture 36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5" name="Picture 3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6" name="Picture 3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7" name="Picture 3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8" name="Picture 3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" name="Group 156"/>
          <p:cNvGrpSpPr/>
          <p:nvPr/>
        </p:nvGrpSpPr>
        <p:grpSpPr>
          <a:xfrm>
            <a:off x="4992799" y="1410347"/>
            <a:ext cx="228452" cy="2045240"/>
            <a:chOff x="1553692" y="2776959"/>
            <a:chExt cx="244475" cy="2188691"/>
          </a:xfrm>
        </p:grpSpPr>
        <p:pic>
          <p:nvPicPr>
            <p:cNvPr id="370" name="Picture 3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1" name="Picture 3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2" name="Picture 3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3" name="Picture 3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4" name="Picture 3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5" name="Picture 3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6" name="Picture 3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7" name="Picture 3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8" name="Picture 3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9" name="Picture 3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" name="Group 156"/>
          <p:cNvGrpSpPr/>
          <p:nvPr/>
        </p:nvGrpSpPr>
        <p:grpSpPr>
          <a:xfrm>
            <a:off x="4790933" y="1410347"/>
            <a:ext cx="228452" cy="2045240"/>
            <a:chOff x="1553692" y="2776959"/>
            <a:chExt cx="244475" cy="2188691"/>
          </a:xfrm>
        </p:grpSpPr>
        <p:pic>
          <p:nvPicPr>
            <p:cNvPr id="381" name="Picture 3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2" name="Picture 3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3" name="Picture 38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4" name="Picture 38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5" name="Picture 3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6" name="Picture 3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7" name="Picture 3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8" name="Picture 3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9" name="Picture 3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0" name="Picture 3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5" name="Group 156"/>
          <p:cNvGrpSpPr/>
          <p:nvPr/>
        </p:nvGrpSpPr>
        <p:grpSpPr>
          <a:xfrm>
            <a:off x="5396529" y="1410347"/>
            <a:ext cx="228452" cy="2045240"/>
            <a:chOff x="1553692" y="2776959"/>
            <a:chExt cx="244475" cy="2188691"/>
          </a:xfrm>
        </p:grpSpPr>
        <p:pic>
          <p:nvPicPr>
            <p:cNvPr id="392" name="Picture 3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3" name="Picture 3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4" name="Picture 3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5" name="Picture 39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6" name="Picture 3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7" name="Picture 4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8" name="Picture 4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9" name="Picture 4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0" name="Picture 4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1" name="Picture 4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6" name="Group 156"/>
          <p:cNvGrpSpPr/>
          <p:nvPr/>
        </p:nvGrpSpPr>
        <p:grpSpPr>
          <a:xfrm>
            <a:off x="5194664" y="1410347"/>
            <a:ext cx="228452" cy="2045240"/>
            <a:chOff x="1553692" y="2776959"/>
            <a:chExt cx="244475" cy="2188691"/>
          </a:xfrm>
        </p:grpSpPr>
        <p:pic>
          <p:nvPicPr>
            <p:cNvPr id="413" name="Picture 4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4" name="Picture 4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5" name="Picture 4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6" name="Picture 4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7" name="Picture 4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8" name="Picture 4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9" name="Picture 4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0" name="Picture 4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1" name="Picture 4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2" name="Picture 4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7" name="Group 156"/>
          <p:cNvGrpSpPr/>
          <p:nvPr/>
        </p:nvGrpSpPr>
        <p:grpSpPr>
          <a:xfrm>
            <a:off x="5396529" y="1410347"/>
            <a:ext cx="228452" cy="2045240"/>
            <a:chOff x="1553692" y="2776959"/>
            <a:chExt cx="244475" cy="2188691"/>
          </a:xfrm>
        </p:grpSpPr>
        <p:pic>
          <p:nvPicPr>
            <p:cNvPr id="424" name="Picture 4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5" name="Picture 4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6" name="Picture 4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7" name="Picture 4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8" name="Picture 4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9" name="Picture 4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0" name="Picture 4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1" name="Picture 4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2" name="Picture 4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3" name="Picture 4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" name="Group 156"/>
          <p:cNvGrpSpPr/>
          <p:nvPr/>
        </p:nvGrpSpPr>
        <p:grpSpPr>
          <a:xfrm>
            <a:off x="7146029" y="1410347"/>
            <a:ext cx="228452" cy="2045240"/>
            <a:chOff x="1553692" y="2776959"/>
            <a:chExt cx="244475" cy="2188691"/>
          </a:xfrm>
        </p:grpSpPr>
        <p:pic>
          <p:nvPicPr>
            <p:cNvPr id="435" name="Picture 4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6" name="Picture 4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7" name="Picture 4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8" name="Picture 4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9" name="Picture 4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0" name="Picture 4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1" name="Picture 4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2" name="Picture 4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3" name="Picture 4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4" name="Picture 4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" name="Group 156"/>
          <p:cNvGrpSpPr/>
          <p:nvPr/>
        </p:nvGrpSpPr>
        <p:grpSpPr>
          <a:xfrm>
            <a:off x="6944164" y="1410347"/>
            <a:ext cx="228452" cy="2045240"/>
            <a:chOff x="1553692" y="2776959"/>
            <a:chExt cx="244475" cy="2188691"/>
          </a:xfrm>
        </p:grpSpPr>
        <p:pic>
          <p:nvPicPr>
            <p:cNvPr id="446" name="Picture 4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7" name="Picture 4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8" name="Picture 4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9" name="Picture 4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0" name="Picture 44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1" name="Picture 4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2" name="Picture 4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3" name="Picture 4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4" name="Picture 4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5" name="Picture 4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" name="Group 156"/>
          <p:cNvGrpSpPr/>
          <p:nvPr/>
        </p:nvGrpSpPr>
        <p:grpSpPr>
          <a:xfrm>
            <a:off x="7549760" y="1410347"/>
            <a:ext cx="228452" cy="2045240"/>
            <a:chOff x="1553692" y="2776959"/>
            <a:chExt cx="244475" cy="2188691"/>
          </a:xfrm>
        </p:grpSpPr>
        <p:pic>
          <p:nvPicPr>
            <p:cNvPr id="457" name="Picture 4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8" name="Picture 4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9" name="Picture 4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0" name="Picture 4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1" name="Picture 4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2" name="Picture 46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3" name="Picture 4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4" name="Picture 46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5" name="Picture 4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6" name="Picture 4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1" name="Group 156"/>
          <p:cNvGrpSpPr/>
          <p:nvPr/>
        </p:nvGrpSpPr>
        <p:grpSpPr>
          <a:xfrm>
            <a:off x="7347895" y="1410347"/>
            <a:ext cx="228452" cy="2045240"/>
            <a:chOff x="1553692" y="2776959"/>
            <a:chExt cx="244475" cy="2188691"/>
          </a:xfrm>
        </p:grpSpPr>
        <p:pic>
          <p:nvPicPr>
            <p:cNvPr id="468" name="Picture 4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9" name="Picture 4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0" name="Picture 4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1" name="Picture 4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2" name="Picture 4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3" name="Picture 4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4" name="Picture 4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5" name="Picture 4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6" name="Picture 4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7" name="Picture 4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2" name="Group 156"/>
          <p:cNvGrpSpPr/>
          <p:nvPr/>
        </p:nvGrpSpPr>
        <p:grpSpPr>
          <a:xfrm>
            <a:off x="7953491" y="1410347"/>
            <a:ext cx="228452" cy="2045240"/>
            <a:chOff x="1553692" y="2776959"/>
            <a:chExt cx="244475" cy="2188691"/>
          </a:xfrm>
        </p:grpSpPr>
        <p:pic>
          <p:nvPicPr>
            <p:cNvPr id="479" name="Picture 4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0" name="Picture 4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1" name="Picture 4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2" name="Picture 4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3" name="Picture 48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4" name="Picture 48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5" name="Picture 4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6" name="Picture 4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7" name="Picture 4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8" name="Picture 4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3" name="Group 156"/>
          <p:cNvGrpSpPr/>
          <p:nvPr/>
        </p:nvGrpSpPr>
        <p:grpSpPr>
          <a:xfrm>
            <a:off x="7751626" y="1410347"/>
            <a:ext cx="228452" cy="2045240"/>
            <a:chOff x="1553692" y="2776959"/>
            <a:chExt cx="244475" cy="2188691"/>
          </a:xfrm>
        </p:grpSpPr>
        <p:pic>
          <p:nvPicPr>
            <p:cNvPr id="490" name="Picture 4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1" name="Picture 4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2" name="Picture 4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3" name="Picture 4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4" name="Picture 4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5" name="Picture 49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6" name="Picture 4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7" name="Picture 4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8" name="Picture 4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9" name="Picture 4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4" name="Group 156"/>
          <p:cNvGrpSpPr/>
          <p:nvPr/>
        </p:nvGrpSpPr>
        <p:grpSpPr>
          <a:xfrm>
            <a:off x="8357222" y="1410347"/>
            <a:ext cx="228452" cy="2045240"/>
            <a:chOff x="1553692" y="2776959"/>
            <a:chExt cx="244475" cy="2188691"/>
          </a:xfrm>
        </p:grpSpPr>
        <p:pic>
          <p:nvPicPr>
            <p:cNvPr id="501" name="Picture 5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2" name="Picture 5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3" name="Picture 5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4" name="Picture 5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5" name="Picture 5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6" name="Picture 5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7" name="Picture 5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8" name="Picture 5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9" name="Picture 5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0" name="Picture 5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5" name="Group 156"/>
          <p:cNvGrpSpPr/>
          <p:nvPr/>
        </p:nvGrpSpPr>
        <p:grpSpPr>
          <a:xfrm>
            <a:off x="8155356" y="1410347"/>
            <a:ext cx="228452" cy="2045240"/>
            <a:chOff x="1553692" y="2776959"/>
            <a:chExt cx="244475" cy="2188691"/>
          </a:xfrm>
        </p:grpSpPr>
        <p:pic>
          <p:nvPicPr>
            <p:cNvPr id="512" name="Picture 5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3" name="Picture 5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4" name="Picture 5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5" name="Picture 5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6" name="Picture 5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7" name="Picture 5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8" name="Picture 5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9" name="Picture 5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0" name="Picture 5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1" name="Picture 5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6" name="Group 156"/>
          <p:cNvGrpSpPr/>
          <p:nvPr/>
        </p:nvGrpSpPr>
        <p:grpSpPr>
          <a:xfrm>
            <a:off x="8760953" y="1410347"/>
            <a:ext cx="228452" cy="2045240"/>
            <a:chOff x="1553692" y="2776959"/>
            <a:chExt cx="244475" cy="2188691"/>
          </a:xfrm>
        </p:grpSpPr>
        <p:pic>
          <p:nvPicPr>
            <p:cNvPr id="523" name="Picture 5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4" name="Picture 5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5" name="Picture 5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6" name="Picture 5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7" name="Picture 5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8" name="Picture 5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9" name="Picture 5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0" name="Picture 5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1" name="Picture 5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2" name="Picture 5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7" name="Group 156"/>
          <p:cNvGrpSpPr/>
          <p:nvPr/>
        </p:nvGrpSpPr>
        <p:grpSpPr>
          <a:xfrm>
            <a:off x="8559087" y="1410347"/>
            <a:ext cx="228452" cy="2045240"/>
            <a:chOff x="1553692" y="2776959"/>
            <a:chExt cx="244475" cy="2188691"/>
          </a:xfrm>
        </p:grpSpPr>
        <p:pic>
          <p:nvPicPr>
            <p:cNvPr id="534" name="Picture 5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5" name="Picture 5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6" name="Picture 5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7" name="Picture 5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8" name="Picture 5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9" name="Picture 5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0" name="Picture 5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1" name="Picture 5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2" name="Picture 5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3" name="Picture 5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8" name="Group 156"/>
          <p:cNvGrpSpPr/>
          <p:nvPr/>
        </p:nvGrpSpPr>
        <p:grpSpPr>
          <a:xfrm>
            <a:off x="8760953" y="1410347"/>
            <a:ext cx="228452" cy="2045240"/>
            <a:chOff x="1553692" y="2776959"/>
            <a:chExt cx="244475" cy="2188691"/>
          </a:xfrm>
        </p:grpSpPr>
        <p:pic>
          <p:nvPicPr>
            <p:cNvPr id="545" name="Picture 5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6" name="Picture 5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7" name="Picture 5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8" name="Picture 5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9" name="Picture 5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0" name="Picture 54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1" name="Picture 5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2" name="Picture 5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3" name="Picture 5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4" name="Picture 5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" name="Group 156"/>
          <p:cNvGrpSpPr/>
          <p:nvPr/>
        </p:nvGrpSpPr>
        <p:grpSpPr>
          <a:xfrm>
            <a:off x="2368549" y="1410347"/>
            <a:ext cx="228452" cy="2045240"/>
            <a:chOff x="1553692" y="2776959"/>
            <a:chExt cx="244475" cy="2188691"/>
          </a:xfrm>
        </p:grpSpPr>
        <p:pic>
          <p:nvPicPr>
            <p:cNvPr id="1029" name="Picture 10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0" name="Picture 10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1" name="Picture 10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2" name="Picture 10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3" name="Picture 10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4" name="Picture 10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5" name="Picture 10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6" name="Picture 10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7" name="Picture 10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8" name="Picture 10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0" name="Group 156"/>
          <p:cNvGrpSpPr/>
          <p:nvPr/>
        </p:nvGrpSpPr>
        <p:grpSpPr>
          <a:xfrm>
            <a:off x="4723645" y="1410347"/>
            <a:ext cx="228452" cy="2045240"/>
            <a:chOff x="1553692" y="2776959"/>
            <a:chExt cx="244475" cy="2188691"/>
          </a:xfrm>
        </p:grpSpPr>
        <p:pic>
          <p:nvPicPr>
            <p:cNvPr id="1040" name="Picture 10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1" name="Picture 10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2" name="Picture 10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3" name="Picture 10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4" name="Picture 10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5" name="Picture 10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6" name="Picture 10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7" name="Picture 10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8" name="Picture 10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9" name="Picture 10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" name="Group 156"/>
          <p:cNvGrpSpPr/>
          <p:nvPr/>
        </p:nvGrpSpPr>
        <p:grpSpPr>
          <a:xfrm>
            <a:off x="8760953" y="1410347"/>
            <a:ext cx="228452" cy="2045240"/>
            <a:chOff x="1553692" y="2776959"/>
            <a:chExt cx="244475" cy="2188691"/>
          </a:xfrm>
        </p:grpSpPr>
        <p:pic>
          <p:nvPicPr>
            <p:cNvPr id="1051" name="Picture 10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2" name="Picture 10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3" name="Picture 10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4" name="Picture 10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5" name="Picture 10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6" name="Picture 10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7" name="Picture 10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8" name="Picture 10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9" name="Picture 10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0" name="Picture 10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24" name="Group 156"/>
          <p:cNvGrpSpPr/>
          <p:nvPr/>
        </p:nvGrpSpPr>
        <p:grpSpPr>
          <a:xfrm>
            <a:off x="8424510" y="1410347"/>
            <a:ext cx="228452" cy="2045240"/>
            <a:chOff x="1553692" y="2776959"/>
            <a:chExt cx="244475" cy="2188691"/>
          </a:xfrm>
        </p:grpSpPr>
        <p:pic>
          <p:nvPicPr>
            <p:cNvPr id="1062" name="Picture 106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3" name="Picture 10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4" name="Picture 106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5" name="Picture 10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6" name="Picture 10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7" name="Picture 10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8" name="Picture 10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9" name="Picture 10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0" name="Picture 10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1" name="Picture 10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25" name="Group 156"/>
          <p:cNvGrpSpPr/>
          <p:nvPr/>
        </p:nvGrpSpPr>
        <p:grpSpPr>
          <a:xfrm>
            <a:off x="9097395" y="1410347"/>
            <a:ext cx="228452" cy="2045240"/>
            <a:chOff x="1553692" y="2776959"/>
            <a:chExt cx="244475" cy="2188691"/>
          </a:xfrm>
        </p:grpSpPr>
        <p:pic>
          <p:nvPicPr>
            <p:cNvPr id="1073" name="Picture 10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4" name="Picture 10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5" name="Picture 10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6" name="Picture 10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7" name="Picture 10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8" name="Picture 10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9" name="Picture 10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0" name="Picture 10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1" name="Picture 10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2" name="Picture 10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26" name="Group 156"/>
          <p:cNvGrpSpPr/>
          <p:nvPr/>
        </p:nvGrpSpPr>
        <p:grpSpPr>
          <a:xfrm>
            <a:off x="8088068" y="1410347"/>
            <a:ext cx="228452" cy="2045240"/>
            <a:chOff x="1553692" y="2776959"/>
            <a:chExt cx="244475" cy="2188691"/>
          </a:xfrm>
        </p:grpSpPr>
        <p:pic>
          <p:nvPicPr>
            <p:cNvPr id="1084" name="Picture 108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5" name="Picture 10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6" name="Picture 10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7" name="Picture 10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8" name="Picture 10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9" name="Picture 10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0" name="Picture 10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1" name="Picture 10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2" name="Picture 10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3" name="Picture 10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27" name="Group 156"/>
          <p:cNvGrpSpPr/>
          <p:nvPr/>
        </p:nvGrpSpPr>
        <p:grpSpPr>
          <a:xfrm>
            <a:off x="7751626" y="1410347"/>
            <a:ext cx="228452" cy="2045240"/>
            <a:chOff x="1553692" y="2776959"/>
            <a:chExt cx="244475" cy="2188691"/>
          </a:xfrm>
        </p:grpSpPr>
        <p:pic>
          <p:nvPicPr>
            <p:cNvPr id="1095" name="Picture 109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6" name="Picture 10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7" name="Picture 10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8" name="Picture 10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9" name="Picture 10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0" name="Picture 10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1" name="Picture 11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2" name="Picture 11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3" name="Picture 11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4" name="Picture 11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28" name="Group 156"/>
          <p:cNvGrpSpPr/>
          <p:nvPr/>
        </p:nvGrpSpPr>
        <p:grpSpPr>
          <a:xfrm>
            <a:off x="7415183" y="1410347"/>
            <a:ext cx="228452" cy="2045240"/>
            <a:chOff x="1553692" y="2776959"/>
            <a:chExt cx="244475" cy="2188691"/>
          </a:xfrm>
        </p:grpSpPr>
        <p:pic>
          <p:nvPicPr>
            <p:cNvPr id="1106" name="Picture 11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7" name="Picture 11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8" name="Picture 11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9" name="Picture 11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0" name="Picture 11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1" name="Picture 11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2" name="Picture 11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3" name="Picture 11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4" name="Picture 11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5" name="Picture 11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39" name="Group 156"/>
          <p:cNvGrpSpPr/>
          <p:nvPr/>
        </p:nvGrpSpPr>
        <p:grpSpPr>
          <a:xfrm>
            <a:off x="7078741" y="1410347"/>
            <a:ext cx="228452" cy="2045240"/>
            <a:chOff x="1553692" y="2776959"/>
            <a:chExt cx="244475" cy="2188691"/>
          </a:xfrm>
        </p:grpSpPr>
        <p:pic>
          <p:nvPicPr>
            <p:cNvPr id="1117" name="Picture 11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8" name="Picture 11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9" name="Picture 11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0" name="Picture 11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1" name="Picture 11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2" name="Picture 11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3" name="Picture 11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4" name="Picture 11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5" name="Picture 11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6" name="Picture 11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50" name="Group 156"/>
          <p:cNvGrpSpPr/>
          <p:nvPr/>
        </p:nvGrpSpPr>
        <p:grpSpPr>
          <a:xfrm>
            <a:off x="2704991" y="1410347"/>
            <a:ext cx="228452" cy="2045240"/>
            <a:chOff x="1553692" y="2776959"/>
            <a:chExt cx="244475" cy="2188691"/>
          </a:xfrm>
        </p:grpSpPr>
        <p:pic>
          <p:nvPicPr>
            <p:cNvPr id="1128" name="Picture 11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9" name="Picture 11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0" name="Picture 11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1" name="Picture 11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2" name="Picture 11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3" name="Picture 11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4" name="Picture 11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5" name="Picture 11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6" name="Picture 11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7" name="Picture 11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88" name="Group 156"/>
          <p:cNvGrpSpPr/>
          <p:nvPr/>
        </p:nvGrpSpPr>
        <p:grpSpPr>
          <a:xfrm>
            <a:off x="3041433" y="1410347"/>
            <a:ext cx="228452" cy="2045240"/>
            <a:chOff x="1553692" y="2776959"/>
            <a:chExt cx="244475" cy="2188691"/>
          </a:xfrm>
        </p:grpSpPr>
        <p:pic>
          <p:nvPicPr>
            <p:cNvPr id="1139" name="Picture 11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0" name="Picture 11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1" name="Picture 11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2" name="Picture 11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3" name="Picture 11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4" name="Picture 11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5" name="Picture 11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6" name="Picture 11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7" name="Picture 11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8" name="Picture 11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89" name="Group 156"/>
          <p:cNvGrpSpPr/>
          <p:nvPr/>
        </p:nvGrpSpPr>
        <p:grpSpPr>
          <a:xfrm>
            <a:off x="3377876" y="1410347"/>
            <a:ext cx="228452" cy="2045240"/>
            <a:chOff x="1553692" y="2776959"/>
            <a:chExt cx="244475" cy="2188691"/>
          </a:xfrm>
        </p:grpSpPr>
        <p:pic>
          <p:nvPicPr>
            <p:cNvPr id="1150" name="Picture 114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1" name="Picture 11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2" name="Picture 11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3" name="Picture 11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4" name="Picture 11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5" name="Picture 11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6" name="Picture 11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7" name="Picture 11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8" name="Picture 11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9" name="Picture 11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0" name="Group 156"/>
          <p:cNvGrpSpPr/>
          <p:nvPr/>
        </p:nvGrpSpPr>
        <p:grpSpPr>
          <a:xfrm>
            <a:off x="3714318" y="1410347"/>
            <a:ext cx="228452" cy="2045240"/>
            <a:chOff x="1553692" y="2776959"/>
            <a:chExt cx="244475" cy="2188691"/>
          </a:xfrm>
        </p:grpSpPr>
        <p:pic>
          <p:nvPicPr>
            <p:cNvPr id="1161" name="Picture 11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2" name="Picture 116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3" name="Picture 11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4" name="Picture 116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5" name="Picture 11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6" name="Picture 11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7" name="Picture 11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8" name="Picture 11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9" name="Picture 11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0" name="Picture 11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1" name="Group 156"/>
          <p:cNvGrpSpPr/>
          <p:nvPr/>
        </p:nvGrpSpPr>
        <p:grpSpPr>
          <a:xfrm>
            <a:off x="4050760" y="1410347"/>
            <a:ext cx="228452" cy="2045240"/>
            <a:chOff x="1553692" y="2776959"/>
            <a:chExt cx="244475" cy="2188691"/>
          </a:xfrm>
        </p:grpSpPr>
        <p:pic>
          <p:nvPicPr>
            <p:cNvPr id="1172" name="Picture 11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3" name="Picture 11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4" name="Picture 11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5" name="Picture 11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6" name="Picture 11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7" name="Picture 11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8" name="Picture 11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9" name="Picture 11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0" name="Picture 11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1" name="Picture 11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2" name="Group 156"/>
          <p:cNvGrpSpPr/>
          <p:nvPr/>
        </p:nvGrpSpPr>
        <p:grpSpPr>
          <a:xfrm>
            <a:off x="4387202" y="1410347"/>
            <a:ext cx="228452" cy="2045240"/>
            <a:chOff x="1553692" y="2776959"/>
            <a:chExt cx="244475" cy="2188691"/>
          </a:xfrm>
        </p:grpSpPr>
        <p:pic>
          <p:nvPicPr>
            <p:cNvPr id="1183" name="Picture 118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4" name="Picture 118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5" name="Picture 11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6" name="Picture 11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7" name="Picture 11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8" name="Picture 11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9" name="Picture 11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0" name="Picture 11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1" name="Picture 11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2" name="Picture 11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3" name="Group 156"/>
          <p:cNvGrpSpPr/>
          <p:nvPr/>
        </p:nvGrpSpPr>
        <p:grpSpPr>
          <a:xfrm>
            <a:off x="5060087" y="1410347"/>
            <a:ext cx="228452" cy="2045240"/>
            <a:chOff x="1553692" y="2776959"/>
            <a:chExt cx="244475" cy="2188691"/>
          </a:xfrm>
        </p:grpSpPr>
        <p:pic>
          <p:nvPicPr>
            <p:cNvPr id="1194" name="Picture 11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5" name="Picture 119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6" name="Picture 11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7" name="Picture 11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8" name="Picture 11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9" name="Picture 11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0" name="Picture 11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1" name="Picture 12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2" name="Picture 12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3" name="Picture 12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4" name="Group 156"/>
          <p:cNvGrpSpPr/>
          <p:nvPr/>
        </p:nvGrpSpPr>
        <p:grpSpPr>
          <a:xfrm>
            <a:off x="5396529" y="1410347"/>
            <a:ext cx="228452" cy="2045240"/>
            <a:chOff x="1553692" y="2776959"/>
            <a:chExt cx="244475" cy="2188691"/>
          </a:xfrm>
        </p:grpSpPr>
        <p:pic>
          <p:nvPicPr>
            <p:cNvPr id="1205" name="Picture 12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6" name="Picture 12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7" name="Picture 12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8" name="Picture 12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9" name="Picture 12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0" name="Picture 12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1" name="Picture 12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2" name="Picture 12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3" name="Picture 12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4" name="Picture 12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5" name="Group 156"/>
          <p:cNvGrpSpPr/>
          <p:nvPr/>
        </p:nvGrpSpPr>
        <p:grpSpPr>
          <a:xfrm>
            <a:off x="5732972" y="1410347"/>
            <a:ext cx="228452" cy="2045240"/>
            <a:chOff x="1553692" y="2776959"/>
            <a:chExt cx="244475" cy="2188691"/>
          </a:xfrm>
        </p:grpSpPr>
        <p:pic>
          <p:nvPicPr>
            <p:cNvPr id="1216" name="Picture 12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7" name="Picture 12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8" name="Picture 12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9" name="Picture 12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0" name="Picture 12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1" name="Picture 12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2" name="Picture 12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3" name="Picture 12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4" name="Picture 12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5" name="Picture 12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6" name="Group 156"/>
          <p:cNvGrpSpPr/>
          <p:nvPr/>
        </p:nvGrpSpPr>
        <p:grpSpPr>
          <a:xfrm>
            <a:off x="6069414" y="1410347"/>
            <a:ext cx="228452" cy="2045240"/>
            <a:chOff x="1553692" y="2776959"/>
            <a:chExt cx="244475" cy="2188691"/>
          </a:xfrm>
        </p:grpSpPr>
        <p:pic>
          <p:nvPicPr>
            <p:cNvPr id="1227" name="Picture 12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8" name="Picture 12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9" name="Picture 12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0" name="Picture 12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1" name="Picture 12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2" name="Picture 12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3" name="Picture 12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4" name="Picture 12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5" name="Picture 12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6" name="Picture 12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7" name="Group 156"/>
          <p:cNvGrpSpPr/>
          <p:nvPr/>
        </p:nvGrpSpPr>
        <p:grpSpPr>
          <a:xfrm>
            <a:off x="6405856" y="1410347"/>
            <a:ext cx="228452" cy="2045240"/>
            <a:chOff x="1553692" y="2776959"/>
            <a:chExt cx="244475" cy="2188691"/>
          </a:xfrm>
        </p:grpSpPr>
        <p:pic>
          <p:nvPicPr>
            <p:cNvPr id="1238" name="Picture 12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9" name="Picture 12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0" name="Picture 12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1" name="Picture 12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2" name="Picture 12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3" name="Picture 12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4" name="Picture 12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5" name="Picture 12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6" name="Picture 12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7" name="Picture 12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8" name="Group 156"/>
          <p:cNvGrpSpPr/>
          <p:nvPr/>
        </p:nvGrpSpPr>
        <p:grpSpPr>
          <a:xfrm>
            <a:off x="6742299" y="1410347"/>
            <a:ext cx="228452" cy="2045240"/>
            <a:chOff x="1553692" y="2776959"/>
            <a:chExt cx="244475" cy="2188691"/>
          </a:xfrm>
        </p:grpSpPr>
        <p:pic>
          <p:nvPicPr>
            <p:cNvPr id="1249" name="Picture 12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0" name="Picture 124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1" name="Picture 12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2" name="Picture 12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3" name="Picture 12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4" name="Picture 12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5" name="Picture 12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6" name="Picture 12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7" name="Picture 12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8" name="Picture 12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5749065A-DF9D-4470-BBA5-122DAEBA1BFF}"/>
              </a:ext>
            </a:extLst>
          </p:cNvPr>
          <p:cNvGrpSpPr/>
          <p:nvPr/>
        </p:nvGrpSpPr>
        <p:grpSpPr>
          <a:xfrm>
            <a:off x="255305" y="310606"/>
            <a:ext cx="3068467" cy="817087"/>
            <a:chOff x="255525" y="372323"/>
            <a:chExt cx="2809883" cy="1134018"/>
          </a:xfrm>
        </p:grpSpPr>
        <p:sp>
          <p:nvSpPr>
            <p:cNvPr id="500" name="Rectangle: Rounded Corners 499">
              <a:extLst>
                <a:ext uri="{FF2B5EF4-FFF2-40B4-BE49-F238E27FC236}">
                  <a16:creationId xmlns:a16="http://schemas.microsoft.com/office/drawing/2014/main" id="{CC082283-CB8A-4376-8D3B-A22C4511DA6E}"/>
                </a:ext>
              </a:extLst>
            </p:cNvPr>
            <p:cNvSpPr/>
            <p:nvPr/>
          </p:nvSpPr>
          <p:spPr>
            <a:xfrm>
              <a:off x="255525" y="372323"/>
              <a:ext cx="280988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7B3055EB-BD99-4FD7-A89F-69BFB520E2D7}"/>
                </a:ext>
              </a:extLst>
            </p:cNvPr>
            <p:cNvSpPr txBox="1"/>
            <p:nvPr/>
          </p:nvSpPr>
          <p:spPr>
            <a:xfrm>
              <a:off x="308455" y="485388"/>
              <a:ext cx="173243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210 </a:t>
              </a:r>
              <a:r>
                <a:rPr lang="en-GB" sz="3600" dirty="0">
                  <a:latin typeface="Calibri" panose="020F0502020204030204" pitchFamily="34" charset="0"/>
                </a:rPr>
                <a:t>÷ 3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522" name="Rectangle 521">
            <a:extLst>
              <a:ext uri="{FF2B5EF4-FFF2-40B4-BE49-F238E27FC236}">
                <a16:creationId xmlns:a16="http://schemas.microsoft.com/office/drawing/2014/main" id="{4F20C67D-5EF4-4E3F-97E1-5EE343531790}"/>
              </a:ext>
            </a:extLst>
          </p:cNvPr>
          <p:cNvSpPr/>
          <p:nvPr/>
        </p:nvSpPr>
        <p:spPr>
          <a:xfrm>
            <a:off x="2196269" y="433620"/>
            <a:ext cx="97813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33" name="TextBox 532">
            <a:extLst>
              <a:ext uri="{FF2B5EF4-FFF2-40B4-BE49-F238E27FC236}">
                <a16:creationId xmlns:a16="http://schemas.microsoft.com/office/drawing/2014/main" id="{943E59AF-2FB2-4679-AE0F-59E590070F47}"/>
              </a:ext>
            </a:extLst>
          </p:cNvPr>
          <p:cNvSpPr txBox="1"/>
          <p:nvPr/>
        </p:nvSpPr>
        <p:spPr>
          <a:xfrm>
            <a:off x="2293082" y="411429"/>
            <a:ext cx="87492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70</a:t>
            </a:r>
          </a:p>
        </p:txBody>
      </p:sp>
      <p:sp>
        <p:nvSpPr>
          <p:cNvPr id="544" name="Rectangle 543">
            <a:extLst>
              <a:ext uri="{FF2B5EF4-FFF2-40B4-BE49-F238E27FC236}">
                <a16:creationId xmlns:a16="http://schemas.microsoft.com/office/drawing/2014/main" id="{2BA100A1-2D56-4CA6-A84B-9B114B0B98C9}"/>
              </a:ext>
            </a:extLst>
          </p:cNvPr>
          <p:cNvSpPr/>
          <p:nvPr/>
        </p:nvSpPr>
        <p:spPr>
          <a:xfrm>
            <a:off x="867315" y="309374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5" name="Rectangle 554">
            <a:extLst>
              <a:ext uri="{FF2B5EF4-FFF2-40B4-BE49-F238E27FC236}">
                <a16:creationId xmlns:a16="http://schemas.microsoft.com/office/drawing/2014/main" id="{B290EB54-43A9-4ECB-90C2-F9BC055F9194}"/>
              </a:ext>
            </a:extLst>
          </p:cNvPr>
          <p:cNvSpPr/>
          <p:nvPr/>
        </p:nvSpPr>
        <p:spPr>
          <a:xfrm>
            <a:off x="2688576" y="306499"/>
            <a:ext cx="29235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6" name="Rectangle 555">
            <a:extLst>
              <a:ext uri="{FF2B5EF4-FFF2-40B4-BE49-F238E27FC236}">
                <a16:creationId xmlns:a16="http://schemas.microsoft.com/office/drawing/2014/main" id="{71375127-9669-4A94-BB4F-A08DDEC3A680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8484E-6 -3.2122E-6 L -0.01108 -3.2122E-6 " pathEditMode="relative" ptsTypes="AA">
                                      <p:cBhvr>
                                        <p:cTn id="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592E-6 -3.2122E-6 L -0.02215 -3.2122E-6 " pathEditMode="relative" ptsTypes="AA">
                                      <p:cBhvr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91408E-6 -3.2122E-6 L -0.03323 -3.2122E-6 " pathEditMode="relative" ptsTypes="AA">
                                      <p:cBhvr>
                                        <p:cTn id="1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91408E-6 -3.2122E-6 L -0.04418 -3.2122E-6 " pathEditMode="relative" ptsTypes="AA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78 -1.28028E-6 L -0.05683 -1.28028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0" y="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7 -4.75119E-6 L -0.0679 -4.75119E-6 " pathEditMode="relative" rAng="0" ptsTypes="AA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" y="0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9 2.00087E-6 L -0.07885 2.00087E-6 " pathEditMode="relative" rAng="0" ptsTypes="AA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1" y="0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89 2.00087E-6 L -0.08993 2.00087E-6 " pathEditMode="relative" rAng="0" ptsTypes="AA">
                                      <p:cBhvr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71 2.00087E-6 L -0.101 2.00087E-6 " pathEditMode="relative" rAng="0" ptsTypes="AA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0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8484E-6 -3.2122E-6 L -0.01108 -3.2122E-6 " pathEditMode="relative" ptsTypes="AA">
                                      <p:cBhvr>
                                        <p:cTn id="6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592E-6 -3.2122E-6 L -0.02215 -3.2122E-6 " pathEditMode="relative" ptsTypes="AA">
                                      <p:cBhvr>
                                        <p:cTn id="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91408E-6 -3.2122E-6 L -0.03323 -3.2122E-6 " pathEditMode="relative" ptsTypes="AA">
                                      <p:cBhvr>
                                        <p:cTn id="7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91408E-6 -3.2122E-6 L -0.04418 -3.2122E-6 " pathEditMode="relative" ptsTypes="AA">
                                      <p:cBhvr>
                                        <p:cTn id="7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78 -1.28028E-6 L -0.05683 -1.28028E-6 " pathEditMode="relative" rAng="0" ptsTypes="AA">
                                      <p:cBhvr>
                                        <p:cTn id="7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0" y="0"/>
                                    </p:animMotion>
                                  </p:childTnLst>
                                </p:cTn>
                              </p:par>
                              <p:par>
                                <p:cTn id="7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7 -4.75119E-6 L -0.0679 -4.75119E-6 " pathEditMode="relative" rAng="0" ptsTypes="AA">
                                      <p:cBhvr>
                                        <p:cTn id="7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" y="0"/>
                                    </p:animMotion>
                                  </p:childTnLst>
                                </p:cTn>
                              </p:par>
                              <p:par>
                                <p:cTn id="8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9 2.00087E-6 L -0.07885 2.00087E-6 " pathEditMode="relative" rAng="0" ptsTypes="AA">
                                      <p:cBhvr>
                                        <p:cTn id="8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1" y="0"/>
                                    </p:animMotion>
                                  </p:childTnLst>
                                </p:cTn>
                              </p:par>
                              <p:par>
                                <p:cTn id="8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89 2.00087E-6 L -0.08993 2.00087E-6 " pathEditMode="relative" rAng="0" ptsTypes="AA">
                                      <p:cBhvr>
                                        <p:cTn id="8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" y="0"/>
                                    </p:animMotion>
                                  </p:childTnLst>
                                </p:cTn>
                              </p:par>
                              <p:par>
                                <p:cTn id="8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71 2.00087E-6 L -0.101 2.00087E-6 " pathEditMode="relative" rAng="0" ptsTypes="AA">
                                      <p:cBhvr>
                                        <p:cTn id="8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0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500"/>
                            </p:stCondLst>
                            <p:childTnLst>
                              <p:par>
                                <p:cTn id="8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-0.0331 0.38233 " pathEditMode="relative" ptsTypes="AA">
                                      <p:cBhvr>
                                        <p:cTn id="13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500"/>
                            </p:stCondLst>
                            <p:childTnLst>
                              <p:par>
                                <p:cTn id="13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934E-6 5.10482E-6 L 0.02202 0.38233 " pathEditMode="relative" ptsTypes="AA">
                                      <p:cBhvr>
                                        <p:cTn id="13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1000"/>
                            </p:stCondLst>
                            <p:childTnLst>
                              <p:par>
                                <p:cTn id="13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7751E-6 5.10482E-6 L 0.07179 0.38233 " pathEditMode="relative" ptsTypes="AA">
                                      <p:cBhvr>
                                        <p:cTn id="138" dur="500" fill="hold"/>
                                        <p:tgtEl>
                                          <p:spTgt spid="10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1500"/>
                            </p:stCondLst>
                            <p:childTnLst>
                              <p:par>
                                <p:cTn id="14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-0.0331 0.38233 " pathEditMode="relative" ptsTypes="AA">
                                      <p:cBhvr>
                                        <p:cTn id="141" dur="500" fill="hold"/>
                                        <p:tgtEl>
                                          <p:spTgt spid="10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2000"/>
                            </p:stCondLst>
                            <p:childTnLst>
                              <p:par>
                                <p:cTn id="14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934E-6 5.10482E-6 L 0.02202 0.38233 " pathEditMode="relative" ptsTypes="AA">
                                      <p:cBhvr>
                                        <p:cTn id="144" dur="50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2500"/>
                            </p:stCondLst>
                            <p:childTnLst>
                              <p:par>
                                <p:cTn id="14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7751E-6 5.10482E-6 L 0.07179 0.38233 " pathEditMode="relative" ptsTypes="AA">
                                      <p:cBhvr>
                                        <p:cTn id="147" dur="500" fill="hold"/>
                                        <p:tgtEl>
                                          <p:spTgt spid="10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3000"/>
                            </p:stCondLst>
                            <p:childTnLst>
                              <p:par>
                                <p:cTn id="14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-0.0331 0.38233 " pathEditMode="relative" ptsTypes="AA">
                                      <p:cBhvr>
                                        <p:cTn id="150" dur="500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3500"/>
                            </p:stCondLst>
                            <p:childTnLst>
                              <p:par>
                                <p:cTn id="15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934E-6 5.10482E-6 L 0.02202 0.38233 " pathEditMode="relative" ptsTypes="AA">
                                      <p:cBhvr>
                                        <p:cTn id="153" dur="5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4000"/>
                            </p:stCondLst>
                            <p:childTnLst>
                              <p:par>
                                <p:cTn id="15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7751E-6 5.10482E-6 L 0.07179 0.38233 " pathEditMode="relative" ptsTypes="AA">
                                      <p:cBhvr>
                                        <p:cTn id="156" dur="500" fill="hold"/>
                                        <p:tgtEl>
                                          <p:spTgt spid="10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4500"/>
                            </p:stCondLst>
                            <p:childTnLst>
                              <p:par>
                                <p:cTn id="15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-0.0331 0.38233 " pathEditMode="relative" ptsTypes="AA">
                                      <p:cBhvr>
                                        <p:cTn id="159" dur="50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000"/>
                            </p:stCondLst>
                            <p:childTnLst>
                              <p:par>
                                <p:cTn id="16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934E-6 5.10482E-6 L 0.02202 0.38233 " pathEditMode="relative" ptsTypes="AA">
                                      <p:cBhvr>
                                        <p:cTn id="162" dur="500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500"/>
                            </p:stCondLst>
                            <p:childTnLst>
                              <p:par>
                                <p:cTn id="16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7751E-6 5.10482E-6 L 0.07179 0.38233 " pathEditMode="relative" ptsTypes="AA">
                                      <p:cBhvr>
                                        <p:cTn id="165" dur="5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6000"/>
                            </p:stCondLst>
                            <p:childTnLst>
                              <p:par>
                                <p:cTn id="16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-0.0331 0.38233 " pathEditMode="relative" ptsTypes="AA">
                                      <p:cBhvr>
                                        <p:cTn id="168" dur="5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6500"/>
                            </p:stCondLst>
                            <p:childTnLst>
                              <p:par>
                                <p:cTn id="17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934E-6 5.10482E-6 L 0.02202 0.38233 " pathEditMode="relative" ptsTypes="AA">
                                      <p:cBhvr>
                                        <p:cTn id="171" dur="500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7000"/>
                            </p:stCondLst>
                            <p:childTnLst>
                              <p:par>
                                <p:cTn id="17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7751E-6 5.10482E-6 L 0.07179 0.38233 " pathEditMode="relative" ptsTypes="AA">
                                      <p:cBhvr>
                                        <p:cTn id="174" dur="500" fill="hold"/>
                                        <p:tgtEl>
                                          <p:spTgt spid="10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7500"/>
                            </p:stCondLst>
                            <p:childTnLst>
                              <p:par>
                                <p:cTn id="17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-0.0331 0.38233 " pathEditMode="relative" ptsTypes="AA">
                                      <p:cBhvr>
                                        <p:cTn id="177" dur="500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8000"/>
                            </p:stCondLst>
                            <p:childTnLst>
                              <p:par>
                                <p:cTn id="17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934E-6 5.10482E-6 L 0.02202 0.38233 " pathEditMode="relative" ptsTypes="AA">
                                      <p:cBhvr>
                                        <p:cTn id="180" dur="500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8500"/>
                            </p:stCondLst>
                            <p:childTnLst>
                              <p:par>
                                <p:cTn id="18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7751E-6 5.10482E-6 L 0.07179 0.38233 " pathEditMode="relative" ptsTypes="AA">
                                      <p:cBhvr>
                                        <p:cTn id="18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>
                            <p:stCondLst>
                              <p:cond delay="9000"/>
                            </p:stCondLst>
                            <p:childTnLst>
                              <p:par>
                                <p:cTn id="18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-0.0331 0.38233 " pathEditMode="relative" ptsTypes="AA">
                                      <p:cBhvr>
                                        <p:cTn id="186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7" fill="hold">
                            <p:stCondLst>
                              <p:cond delay="9500"/>
                            </p:stCondLst>
                            <p:childTnLst>
                              <p:par>
                                <p:cTn id="18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934E-6 5.10482E-6 L 0.02202 0.38233 " pathEditMode="relative" ptsTypes="AA">
                                      <p:cBhvr>
                                        <p:cTn id="189" dur="500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0" fill="hold">
                            <p:stCondLst>
                              <p:cond delay="10000"/>
                            </p:stCondLst>
                            <p:childTnLst>
                              <p:par>
                                <p:cTn id="19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7751E-6 5.10482E-6 L 0.07179 0.38233 " pathEditMode="relative" ptsTypes="AA">
                                      <p:cBhvr>
                                        <p:cTn id="192" dur="500" fill="hold"/>
                                        <p:tgtEl>
                                          <p:spTgt spid="10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3" fill="hold">
                      <p:stCondLst>
                        <p:cond delay="indefinite"/>
                      </p:stCondLst>
                      <p:childTnLst>
                        <p:par>
                          <p:cTn id="194" fill="hold">
                            <p:stCondLst>
                              <p:cond delay="0"/>
                            </p:stCondLst>
                            <p:childTnLst>
                              <p:par>
                                <p:cTn id="1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8" fill="hold">
                      <p:stCondLst>
                        <p:cond delay="indefinite"/>
                      </p:stCondLst>
                      <p:childTnLst>
                        <p:par>
                          <p:cTn id="199" fill="hold">
                            <p:stCondLst>
                              <p:cond delay="0"/>
                            </p:stCondLst>
                            <p:childTnLst>
                              <p:par>
                                <p:cTn id="2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9" dur="500"/>
                                        <p:tgtEl>
                                          <p:spTgt spid="5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2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3" grpId="0"/>
      <p:bldP spid="544" grpId="0" animBg="1"/>
      <p:bldP spid="544" grpId="1" animBg="1"/>
      <p:bldP spid="555" grpId="0" animBg="1"/>
      <p:bldP spid="555" grpId="1" animBg="1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0E2832C-2FC5-46BE-892B-47A812FB173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Divide a multiple of 10 by a single-digit number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E847785-DC99-4935-9A1D-FD7C2683B9A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GB" dirty="0"/>
              <a:t>New version</a:t>
            </a:r>
          </a:p>
        </p:txBody>
      </p:sp>
    </p:spTree>
    <p:extLst>
      <p:ext uri="{BB962C8B-B14F-4D97-AF65-F5344CB8AC3E}">
        <p14:creationId xmlns:p14="http://schemas.microsoft.com/office/powerpoint/2010/main" val="3567719741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723CB288-C5FE-4E42-B7C2-1B9B76FFDBE7}"/>
              </a:ext>
            </a:extLst>
          </p:cNvPr>
          <p:cNvGrpSpPr/>
          <p:nvPr/>
        </p:nvGrpSpPr>
        <p:grpSpPr>
          <a:xfrm>
            <a:off x="201197" y="497662"/>
            <a:ext cx="3045810" cy="817087"/>
            <a:chOff x="255525" y="372323"/>
            <a:chExt cx="2577775" cy="1134018"/>
          </a:xfrm>
        </p:grpSpPr>
        <p:sp>
          <p:nvSpPr>
            <p:cNvPr id="272" name="Rectangle: Rounded Corners 271">
              <a:extLst>
                <a:ext uri="{FF2B5EF4-FFF2-40B4-BE49-F238E27FC236}">
                  <a16:creationId xmlns:a16="http://schemas.microsoft.com/office/drawing/2014/main" id="{F69C3230-A304-4302-8D98-D7A498B672A8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6C251BAD-2652-40C4-AD56-93EC70760FBA}"/>
                </a:ext>
              </a:extLst>
            </p:cNvPr>
            <p:cNvSpPr txBox="1"/>
            <p:nvPr/>
          </p:nvSpPr>
          <p:spPr>
            <a:xfrm>
              <a:off x="308455" y="485388"/>
              <a:ext cx="149126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60 </a:t>
              </a:r>
              <a:r>
                <a:rPr lang="en-GB" sz="3600" dirty="0">
                  <a:latin typeface="Calibri" panose="020F0502020204030204" pitchFamily="34" charset="0"/>
                </a:rPr>
                <a:t>÷ 2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274" name="Rectangle 273">
            <a:extLst>
              <a:ext uri="{FF2B5EF4-FFF2-40B4-BE49-F238E27FC236}">
                <a16:creationId xmlns:a16="http://schemas.microsoft.com/office/drawing/2014/main" id="{7E0DAAB7-D60C-414B-B707-7EA0F3971208}"/>
              </a:ext>
            </a:extLst>
          </p:cNvPr>
          <p:cNvSpPr/>
          <p:nvPr/>
        </p:nvSpPr>
        <p:spPr>
          <a:xfrm>
            <a:off x="1939677" y="620676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91ACB1A5-EF5A-45DF-BD17-26114629925A}"/>
              </a:ext>
            </a:extLst>
          </p:cNvPr>
          <p:cNvSpPr txBox="1"/>
          <p:nvPr/>
        </p:nvSpPr>
        <p:spPr>
          <a:xfrm>
            <a:off x="2132403" y="598485"/>
            <a:ext cx="94883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</a:t>
            </a:r>
          </a:p>
        </p:txBody>
      </p: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05485350-FF61-46AB-8381-00941A97D8B6}"/>
              </a:ext>
            </a:extLst>
          </p:cNvPr>
          <p:cNvGrpSpPr/>
          <p:nvPr/>
        </p:nvGrpSpPr>
        <p:grpSpPr>
          <a:xfrm>
            <a:off x="173269" y="2716507"/>
            <a:ext cx="3070021" cy="817087"/>
            <a:chOff x="255525" y="372323"/>
            <a:chExt cx="2577775" cy="1134018"/>
          </a:xfrm>
        </p:grpSpPr>
        <p:sp>
          <p:nvSpPr>
            <p:cNvPr id="304" name="Rectangle: Rounded Corners 303">
              <a:extLst>
                <a:ext uri="{FF2B5EF4-FFF2-40B4-BE49-F238E27FC236}">
                  <a16:creationId xmlns:a16="http://schemas.microsoft.com/office/drawing/2014/main" id="{4751B5FF-4D70-4FD8-8EA7-0020DC9B8148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054AA028-084B-44EF-BFDD-031356475EA1}"/>
                </a:ext>
              </a:extLst>
            </p:cNvPr>
            <p:cNvSpPr txBox="1"/>
            <p:nvPr/>
          </p:nvSpPr>
          <p:spPr>
            <a:xfrm>
              <a:off x="308455" y="485388"/>
              <a:ext cx="1676012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350 </a:t>
              </a:r>
              <a:r>
                <a:rPr lang="en-GB" sz="3600" dirty="0">
                  <a:latin typeface="Calibri" panose="020F0502020204030204" pitchFamily="34" charset="0"/>
                </a:rPr>
                <a:t>÷ 5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306" name="Rectangle 305">
            <a:extLst>
              <a:ext uri="{FF2B5EF4-FFF2-40B4-BE49-F238E27FC236}">
                <a16:creationId xmlns:a16="http://schemas.microsoft.com/office/drawing/2014/main" id="{63417820-59A4-4815-B38B-954887AC6774}"/>
              </a:ext>
            </a:extLst>
          </p:cNvPr>
          <p:cNvSpPr/>
          <p:nvPr/>
        </p:nvSpPr>
        <p:spPr>
          <a:xfrm>
            <a:off x="2109953" y="2839521"/>
            <a:ext cx="98241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A1C7B274-2A7B-4AB6-A316-FD216BD48D01}"/>
              </a:ext>
            </a:extLst>
          </p:cNvPr>
          <p:cNvSpPr txBox="1"/>
          <p:nvPr/>
        </p:nvSpPr>
        <p:spPr>
          <a:xfrm>
            <a:off x="2202729" y="2817330"/>
            <a:ext cx="87301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70</a:t>
            </a:r>
          </a:p>
        </p:txBody>
      </p: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5ADB4A78-763B-43D7-B45C-3182175AD385}"/>
              </a:ext>
            </a:extLst>
          </p:cNvPr>
          <p:cNvGrpSpPr/>
          <p:nvPr/>
        </p:nvGrpSpPr>
        <p:grpSpPr>
          <a:xfrm>
            <a:off x="173269" y="4961918"/>
            <a:ext cx="3068467" cy="817087"/>
            <a:chOff x="255525" y="372323"/>
            <a:chExt cx="2809883" cy="1134018"/>
          </a:xfrm>
        </p:grpSpPr>
        <p:sp>
          <p:nvSpPr>
            <p:cNvPr id="333" name="Rectangle: Rounded Corners 332">
              <a:extLst>
                <a:ext uri="{FF2B5EF4-FFF2-40B4-BE49-F238E27FC236}">
                  <a16:creationId xmlns:a16="http://schemas.microsoft.com/office/drawing/2014/main" id="{4B5C4F35-6C53-4FD6-9120-0ADE4EE1376D}"/>
                </a:ext>
              </a:extLst>
            </p:cNvPr>
            <p:cNvSpPr/>
            <p:nvPr/>
          </p:nvSpPr>
          <p:spPr>
            <a:xfrm>
              <a:off x="255525" y="372323"/>
              <a:ext cx="280988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840C339B-D175-46A9-8E61-C8C8A678F97B}"/>
                </a:ext>
              </a:extLst>
            </p:cNvPr>
            <p:cNvSpPr txBox="1"/>
            <p:nvPr/>
          </p:nvSpPr>
          <p:spPr>
            <a:xfrm>
              <a:off x="308455" y="485388"/>
              <a:ext cx="182784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270 </a:t>
              </a:r>
              <a:r>
                <a:rPr lang="en-GB" sz="3600" dirty="0">
                  <a:latin typeface="Calibri" panose="020F0502020204030204" pitchFamily="34" charset="0"/>
                </a:rPr>
                <a:t>÷ 3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335" name="Rectangle 334">
            <a:extLst>
              <a:ext uri="{FF2B5EF4-FFF2-40B4-BE49-F238E27FC236}">
                <a16:creationId xmlns:a16="http://schemas.microsoft.com/office/drawing/2014/main" id="{EE109D61-30A9-4216-B889-F105CE2235F4}"/>
              </a:ext>
            </a:extLst>
          </p:cNvPr>
          <p:cNvSpPr/>
          <p:nvPr/>
        </p:nvSpPr>
        <p:spPr>
          <a:xfrm>
            <a:off x="2114233" y="5084932"/>
            <a:ext cx="97813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BE8D5D2C-E1DF-4A3A-984E-4D9B0AFCE658}"/>
              </a:ext>
            </a:extLst>
          </p:cNvPr>
          <p:cNvSpPr txBox="1"/>
          <p:nvPr/>
        </p:nvSpPr>
        <p:spPr>
          <a:xfrm>
            <a:off x="2211046" y="5062741"/>
            <a:ext cx="87492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90</a:t>
            </a:r>
          </a:p>
        </p:txBody>
      </p: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457044AF-C901-45C7-9A45-1E61D82AD63E}"/>
              </a:ext>
            </a:extLst>
          </p:cNvPr>
          <p:cNvGrpSpPr/>
          <p:nvPr/>
        </p:nvGrpSpPr>
        <p:grpSpPr>
          <a:xfrm>
            <a:off x="3426489" y="916628"/>
            <a:ext cx="314510" cy="492950"/>
            <a:chOff x="3884378" y="928777"/>
            <a:chExt cx="314510" cy="492950"/>
          </a:xfrm>
        </p:grpSpPr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732C96EA-63C2-4366-8FE5-DA019459C703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883148D6-012E-4BD5-B303-470FE12F6868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516" name="Group 515">
            <a:extLst>
              <a:ext uri="{FF2B5EF4-FFF2-40B4-BE49-F238E27FC236}">
                <a16:creationId xmlns:a16="http://schemas.microsoft.com/office/drawing/2014/main" id="{F3CBA806-A45C-4295-A994-37D2B998546A}"/>
              </a:ext>
            </a:extLst>
          </p:cNvPr>
          <p:cNvGrpSpPr/>
          <p:nvPr/>
        </p:nvGrpSpPr>
        <p:grpSpPr>
          <a:xfrm>
            <a:off x="4252917" y="913875"/>
            <a:ext cx="450340" cy="494964"/>
            <a:chOff x="6939322" y="926763"/>
            <a:chExt cx="450340" cy="494964"/>
          </a:xfrm>
        </p:grpSpPr>
        <p:cxnSp>
          <p:nvCxnSpPr>
            <p:cNvPr id="517" name="Straight Connector 516">
              <a:extLst>
                <a:ext uri="{FF2B5EF4-FFF2-40B4-BE49-F238E27FC236}">
                  <a16:creationId xmlns:a16="http://schemas.microsoft.com/office/drawing/2014/main" id="{140B2BCB-6278-4C0D-9431-1220F6945B6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18" name="Group 517">
              <a:extLst>
                <a:ext uri="{FF2B5EF4-FFF2-40B4-BE49-F238E27FC236}">
                  <a16:creationId xmlns:a16="http://schemas.microsoft.com/office/drawing/2014/main" id="{1B0F4373-BC70-4CAB-A486-DD14D21EEA65}"/>
                </a:ext>
              </a:extLst>
            </p:cNvPr>
            <p:cNvGrpSpPr/>
            <p:nvPr/>
          </p:nvGrpSpPr>
          <p:grpSpPr>
            <a:xfrm>
              <a:off x="6939322" y="928608"/>
              <a:ext cx="450340" cy="493119"/>
              <a:chOff x="6939322" y="928608"/>
              <a:chExt cx="450340" cy="493119"/>
            </a:xfrm>
          </p:grpSpPr>
          <p:sp>
            <p:nvSpPr>
              <p:cNvPr id="519" name="TextBox 518">
                <a:extLst>
                  <a:ext uri="{FF2B5EF4-FFF2-40B4-BE49-F238E27FC236}">
                    <a16:creationId xmlns:a16="http://schemas.microsoft.com/office/drawing/2014/main" id="{94E5007A-5B98-4A12-9984-B9BF7C13396C}"/>
                  </a:ext>
                </a:extLst>
              </p:cNvPr>
              <p:cNvSpPr txBox="1"/>
              <p:nvPr/>
            </p:nvSpPr>
            <p:spPr>
              <a:xfrm>
                <a:off x="6939322" y="1021617"/>
                <a:ext cx="4503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520" name="Straight Connector 519">
                <a:extLst>
                  <a:ext uri="{FF2B5EF4-FFF2-40B4-BE49-F238E27FC236}">
                    <a16:creationId xmlns:a16="http://schemas.microsoft.com/office/drawing/2014/main" id="{8B54E58F-DC02-4375-A111-56F7FCF620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1" name="Freeform 11">
            <a:extLst>
              <a:ext uri="{FF2B5EF4-FFF2-40B4-BE49-F238E27FC236}">
                <a16:creationId xmlns:a16="http://schemas.microsoft.com/office/drawing/2014/main" id="{36DB3CC1-8343-4B3A-8A1D-EFC08C1DF278}"/>
              </a:ext>
            </a:extLst>
          </p:cNvPr>
          <p:cNvSpPr>
            <a:spLocks/>
          </p:cNvSpPr>
          <p:nvPr/>
        </p:nvSpPr>
        <p:spPr bwMode="auto">
          <a:xfrm>
            <a:off x="3583670" y="70547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522" name="Freeform 11">
            <a:extLst>
              <a:ext uri="{FF2B5EF4-FFF2-40B4-BE49-F238E27FC236}">
                <a16:creationId xmlns:a16="http://schemas.microsoft.com/office/drawing/2014/main" id="{6D59066F-0C3D-4B01-B793-EF9B3BD2BB9B}"/>
              </a:ext>
            </a:extLst>
          </p:cNvPr>
          <p:cNvSpPr>
            <a:spLocks/>
          </p:cNvSpPr>
          <p:nvPr/>
        </p:nvSpPr>
        <p:spPr bwMode="auto">
          <a:xfrm>
            <a:off x="4474219" y="70104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23" name="Group 522">
            <a:extLst>
              <a:ext uri="{FF2B5EF4-FFF2-40B4-BE49-F238E27FC236}">
                <a16:creationId xmlns:a16="http://schemas.microsoft.com/office/drawing/2014/main" id="{8863DFF9-AE58-44F9-8F1D-E7B0AD56DC71}"/>
              </a:ext>
            </a:extLst>
          </p:cNvPr>
          <p:cNvGrpSpPr/>
          <p:nvPr/>
        </p:nvGrpSpPr>
        <p:grpSpPr>
          <a:xfrm>
            <a:off x="5157947" y="911493"/>
            <a:ext cx="600803" cy="494964"/>
            <a:chOff x="6953253" y="926763"/>
            <a:chExt cx="600803" cy="494964"/>
          </a:xfrm>
        </p:grpSpPr>
        <p:cxnSp>
          <p:nvCxnSpPr>
            <p:cNvPr id="524" name="Straight Connector 523">
              <a:extLst>
                <a:ext uri="{FF2B5EF4-FFF2-40B4-BE49-F238E27FC236}">
                  <a16:creationId xmlns:a16="http://schemas.microsoft.com/office/drawing/2014/main" id="{80373778-3AB2-47FD-9CD5-5F2F849C862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25" name="Group 524">
              <a:extLst>
                <a:ext uri="{FF2B5EF4-FFF2-40B4-BE49-F238E27FC236}">
                  <a16:creationId xmlns:a16="http://schemas.microsoft.com/office/drawing/2014/main" id="{2B846AA8-25B8-428C-A45F-4EC8CE26A0CF}"/>
                </a:ext>
              </a:extLst>
            </p:cNvPr>
            <p:cNvGrpSpPr/>
            <p:nvPr/>
          </p:nvGrpSpPr>
          <p:grpSpPr>
            <a:xfrm>
              <a:off x="6953253" y="928608"/>
              <a:ext cx="600803" cy="493119"/>
              <a:chOff x="6953253" y="928608"/>
              <a:chExt cx="600803" cy="493119"/>
            </a:xfrm>
          </p:grpSpPr>
          <p:sp>
            <p:nvSpPr>
              <p:cNvPr id="526" name="TextBox 525">
                <a:extLst>
                  <a:ext uri="{FF2B5EF4-FFF2-40B4-BE49-F238E27FC236}">
                    <a16:creationId xmlns:a16="http://schemas.microsoft.com/office/drawing/2014/main" id="{894F788E-4AA6-470F-8E16-D43405F25368}"/>
                  </a:ext>
                </a:extLst>
              </p:cNvPr>
              <p:cNvSpPr txBox="1"/>
              <p:nvPr/>
            </p:nvSpPr>
            <p:spPr>
              <a:xfrm>
                <a:off x="6953253" y="1021617"/>
                <a:ext cx="600803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527" name="Straight Connector 526">
                <a:extLst>
                  <a:ext uri="{FF2B5EF4-FFF2-40B4-BE49-F238E27FC236}">
                    <a16:creationId xmlns:a16="http://schemas.microsoft.com/office/drawing/2014/main" id="{9FDE53E5-7829-46FE-8E11-F762EF85C4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28" name="Straight Connector 527">
            <a:extLst>
              <a:ext uri="{FF2B5EF4-FFF2-40B4-BE49-F238E27FC236}">
                <a16:creationId xmlns:a16="http://schemas.microsoft.com/office/drawing/2014/main" id="{8B50B93E-DE9D-480E-82E4-D19253FA9BAE}"/>
              </a:ext>
            </a:extLst>
          </p:cNvPr>
          <p:cNvCxnSpPr>
            <a:cxnSpLocks/>
          </p:cNvCxnSpPr>
          <p:nvPr/>
        </p:nvCxnSpPr>
        <p:spPr>
          <a:xfrm>
            <a:off x="3390800" y="929672"/>
            <a:ext cx="3197029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9" name="Freeform 11">
            <a:extLst>
              <a:ext uri="{FF2B5EF4-FFF2-40B4-BE49-F238E27FC236}">
                <a16:creationId xmlns:a16="http://schemas.microsoft.com/office/drawing/2014/main" id="{AB06E092-48D5-4184-83AF-F6636299260C}"/>
              </a:ext>
            </a:extLst>
          </p:cNvPr>
          <p:cNvSpPr>
            <a:spLocks/>
          </p:cNvSpPr>
          <p:nvPr/>
        </p:nvSpPr>
        <p:spPr bwMode="auto">
          <a:xfrm>
            <a:off x="5367671" y="70104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46D5BEAD-9319-47C7-9687-FA7AE2029572}"/>
              </a:ext>
            </a:extLst>
          </p:cNvPr>
          <p:cNvGrpSpPr/>
          <p:nvPr/>
        </p:nvGrpSpPr>
        <p:grpSpPr>
          <a:xfrm>
            <a:off x="6047189" y="911493"/>
            <a:ext cx="444352" cy="494964"/>
            <a:chOff x="6943867" y="926763"/>
            <a:chExt cx="444352" cy="494964"/>
          </a:xfrm>
        </p:grpSpPr>
        <p:cxnSp>
          <p:nvCxnSpPr>
            <p:cNvPr id="531" name="Straight Connector 530">
              <a:extLst>
                <a:ext uri="{FF2B5EF4-FFF2-40B4-BE49-F238E27FC236}">
                  <a16:creationId xmlns:a16="http://schemas.microsoft.com/office/drawing/2014/main" id="{0A614708-4A26-4942-B4C8-40FFB49A7F2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5B73C686-03D3-4D62-8D15-008D4D4E3239}"/>
                </a:ext>
              </a:extLst>
            </p:cNvPr>
            <p:cNvGrpSpPr/>
            <p:nvPr/>
          </p:nvGrpSpPr>
          <p:grpSpPr>
            <a:xfrm>
              <a:off x="6943867" y="928608"/>
              <a:ext cx="444352" cy="493119"/>
              <a:chOff x="6943867" y="928608"/>
              <a:chExt cx="444352" cy="493119"/>
            </a:xfrm>
          </p:grpSpPr>
          <p:sp>
            <p:nvSpPr>
              <p:cNvPr id="533" name="TextBox 532">
                <a:extLst>
                  <a:ext uri="{FF2B5EF4-FFF2-40B4-BE49-F238E27FC236}">
                    <a16:creationId xmlns:a16="http://schemas.microsoft.com/office/drawing/2014/main" id="{017B0C12-FE20-4AAB-9726-1282907F5337}"/>
                  </a:ext>
                </a:extLst>
              </p:cNvPr>
              <p:cNvSpPr txBox="1"/>
              <p:nvPr/>
            </p:nvSpPr>
            <p:spPr>
              <a:xfrm>
                <a:off x="6943867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534" name="Straight Connector 533">
                <a:extLst>
                  <a:ext uri="{FF2B5EF4-FFF2-40B4-BE49-F238E27FC236}">
                    <a16:creationId xmlns:a16="http://schemas.microsoft.com/office/drawing/2014/main" id="{9DAD0B5A-CF0C-437B-9AFA-9B2C0FD395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35" name="Oval 534">
            <a:extLst>
              <a:ext uri="{FF2B5EF4-FFF2-40B4-BE49-F238E27FC236}">
                <a16:creationId xmlns:a16="http://schemas.microsoft.com/office/drawing/2014/main" id="{2CECEA18-39AC-4DD5-A432-ADD0CAF35C6C}"/>
              </a:ext>
            </a:extLst>
          </p:cNvPr>
          <p:cNvSpPr/>
          <p:nvPr/>
        </p:nvSpPr>
        <p:spPr>
          <a:xfrm>
            <a:off x="3504381" y="76410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65" name="Group 564">
            <a:extLst>
              <a:ext uri="{FF2B5EF4-FFF2-40B4-BE49-F238E27FC236}">
                <a16:creationId xmlns:a16="http://schemas.microsoft.com/office/drawing/2014/main" id="{2CE852BA-066E-46AD-94A8-3F837CB5A5AA}"/>
              </a:ext>
            </a:extLst>
          </p:cNvPr>
          <p:cNvGrpSpPr/>
          <p:nvPr/>
        </p:nvGrpSpPr>
        <p:grpSpPr>
          <a:xfrm>
            <a:off x="3423618" y="5387072"/>
            <a:ext cx="314510" cy="492950"/>
            <a:chOff x="3884378" y="928777"/>
            <a:chExt cx="314510" cy="492950"/>
          </a:xfrm>
        </p:grpSpPr>
        <p:cxnSp>
          <p:nvCxnSpPr>
            <p:cNvPr id="566" name="Straight Connector 565">
              <a:extLst>
                <a:ext uri="{FF2B5EF4-FFF2-40B4-BE49-F238E27FC236}">
                  <a16:creationId xmlns:a16="http://schemas.microsoft.com/office/drawing/2014/main" id="{BB12A83A-7BA5-4236-8F16-C40AEA9A96E0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04CC63D6-8669-457F-9429-AC5C704AC1EC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358F821F-36C9-440B-AB82-1BB50B58F40D}"/>
              </a:ext>
            </a:extLst>
          </p:cNvPr>
          <p:cNvGrpSpPr/>
          <p:nvPr/>
        </p:nvGrpSpPr>
        <p:grpSpPr>
          <a:xfrm>
            <a:off x="4255082" y="5384319"/>
            <a:ext cx="442722" cy="494964"/>
            <a:chOff x="6944358" y="926763"/>
            <a:chExt cx="442722" cy="494964"/>
          </a:xfrm>
        </p:grpSpPr>
        <p:cxnSp>
          <p:nvCxnSpPr>
            <p:cNvPr id="569" name="Straight Connector 568">
              <a:extLst>
                <a:ext uri="{FF2B5EF4-FFF2-40B4-BE49-F238E27FC236}">
                  <a16:creationId xmlns:a16="http://schemas.microsoft.com/office/drawing/2014/main" id="{2266581C-C03F-45E7-BA20-50289AE9A62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0" name="Group 569">
              <a:extLst>
                <a:ext uri="{FF2B5EF4-FFF2-40B4-BE49-F238E27FC236}">
                  <a16:creationId xmlns:a16="http://schemas.microsoft.com/office/drawing/2014/main" id="{52793CDD-5679-4F12-8277-3ED514209DE3}"/>
                </a:ext>
              </a:extLst>
            </p:cNvPr>
            <p:cNvGrpSpPr/>
            <p:nvPr/>
          </p:nvGrpSpPr>
          <p:grpSpPr>
            <a:xfrm>
              <a:off x="6944358" y="928608"/>
              <a:ext cx="442722" cy="493119"/>
              <a:chOff x="6944358" y="928608"/>
              <a:chExt cx="442722" cy="493119"/>
            </a:xfrm>
          </p:grpSpPr>
          <p:sp>
            <p:nvSpPr>
              <p:cNvPr id="571" name="TextBox 570">
                <a:extLst>
                  <a:ext uri="{FF2B5EF4-FFF2-40B4-BE49-F238E27FC236}">
                    <a16:creationId xmlns:a16="http://schemas.microsoft.com/office/drawing/2014/main" id="{E5A0C81D-D0C8-4674-AD60-5514D9A8F16C}"/>
                  </a:ext>
                </a:extLst>
              </p:cNvPr>
              <p:cNvSpPr txBox="1"/>
              <p:nvPr/>
            </p:nvSpPr>
            <p:spPr>
              <a:xfrm>
                <a:off x="6944358" y="1021617"/>
                <a:ext cx="44272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</a:t>
                </a:r>
              </a:p>
            </p:txBody>
          </p:sp>
          <p:cxnSp>
            <p:nvCxnSpPr>
              <p:cNvPr id="572" name="Straight Connector 571">
                <a:extLst>
                  <a:ext uri="{FF2B5EF4-FFF2-40B4-BE49-F238E27FC236}">
                    <a16:creationId xmlns:a16="http://schemas.microsoft.com/office/drawing/2014/main" id="{1F96939F-E4EC-4A54-B548-76F345C9AB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73" name="Freeform 11">
            <a:extLst>
              <a:ext uri="{FF2B5EF4-FFF2-40B4-BE49-F238E27FC236}">
                <a16:creationId xmlns:a16="http://schemas.microsoft.com/office/drawing/2014/main" id="{C540AB19-9F57-4C9E-A386-05A8E6FA89FB}"/>
              </a:ext>
            </a:extLst>
          </p:cNvPr>
          <p:cNvSpPr>
            <a:spLocks/>
          </p:cNvSpPr>
          <p:nvPr/>
        </p:nvSpPr>
        <p:spPr bwMode="auto">
          <a:xfrm>
            <a:off x="3580799" y="5175920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574" name="Freeform 11">
            <a:extLst>
              <a:ext uri="{FF2B5EF4-FFF2-40B4-BE49-F238E27FC236}">
                <a16:creationId xmlns:a16="http://schemas.microsoft.com/office/drawing/2014/main" id="{B3030DE2-FB8B-4142-9DE1-E50F3EEA516B}"/>
              </a:ext>
            </a:extLst>
          </p:cNvPr>
          <p:cNvSpPr>
            <a:spLocks/>
          </p:cNvSpPr>
          <p:nvPr/>
        </p:nvSpPr>
        <p:spPr bwMode="auto">
          <a:xfrm>
            <a:off x="4471348" y="5171489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79645353-A368-45E0-B056-E37E5E190D52}"/>
              </a:ext>
            </a:extLst>
          </p:cNvPr>
          <p:cNvGrpSpPr/>
          <p:nvPr/>
        </p:nvGrpSpPr>
        <p:grpSpPr>
          <a:xfrm>
            <a:off x="5168954" y="5381937"/>
            <a:ext cx="444352" cy="494964"/>
            <a:chOff x="6967131" y="926763"/>
            <a:chExt cx="444352" cy="494964"/>
          </a:xfrm>
        </p:grpSpPr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id="{968C1B16-839F-487E-A3A2-26DF1949075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F6E07B9E-267C-47E1-8F5F-383F32E20173}"/>
                </a:ext>
              </a:extLst>
            </p:cNvPr>
            <p:cNvGrpSpPr/>
            <p:nvPr/>
          </p:nvGrpSpPr>
          <p:grpSpPr>
            <a:xfrm>
              <a:off x="6967131" y="928608"/>
              <a:ext cx="444352" cy="493119"/>
              <a:chOff x="6967131" y="928608"/>
              <a:chExt cx="444352" cy="493119"/>
            </a:xfrm>
          </p:grpSpPr>
          <p:sp>
            <p:nvSpPr>
              <p:cNvPr id="578" name="TextBox 577">
                <a:extLst>
                  <a:ext uri="{FF2B5EF4-FFF2-40B4-BE49-F238E27FC236}">
                    <a16:creationId xmlns:a16="http://schemas.microsoft.com/office/drawing/2014/main" id="{81387206-A824-409B-A5DC-22F4DEECB10A}"/>
                  </a:ext>
                </a:extLst>
              </p:cNvPr>
              <p:cNvSpPr txBox="1"/>
              <p:nvPr/>
            </p:nvSpPr>
            <p:spPr>
              <a:xfrm>
                <a:off x="6967131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579" name="Straight Connector 578">
                <a:extLst>
                  <a:ext uri="{FF2B5EF4-FFF2-40B4-BE49-F238E27FC236}">
                    <a16:creationId xmlns:a16="http://schemas.microsoft.com/office/drawing/2014/main" id="{85E7E86A-06D2-4BB8-B7FF-24132CEE9C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80" name="Straight Connector 579">
            <a:extLst>
              <a:ext uri="{FF2B5EF4-FFF2-40B4-BE49-F238E27FC236}">
                <a16:creationId xmlns:a16="http://schemas.microsoft.com/office/drawing/2014/main" id="{FFB4279A-6A11-42D1-8B20-F07E8E17F861}"/>
              </a:ext>
            </a:extLst>
          </p:cNvPr>
          <p:cNvCxnSpPr>
            <a:cxnSpLocks/>
          </p:cNvCxnSpPr>
          <p:nvPr/>
        </p:nvCxnSpPr>
        <p:spPr>
          <a:xfrm flipV="1">
            <a:off x="3387929" y="5393682"/>
            <a:ext cx="8466768" cy="6434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1" name="Freeform 11">
            <a:extLst>
              <a:ext uri="{FF2B5EF4-FFF2-40B4-BE49-F238E27FC236}">
                <a16:creationId xmlns:a16="http://schemas.microsoft.com/office/drawing/2014/main" id="{1CFFF125-5744-42C0-A828-A203D217B35A}"/>
              </a:ext>
            </a:extLst>
          </p:cNvPr>
          <p:cNvSpPr>
            <a:spLocks/>
          </p:cNvSpPr>
          <p:nvPr/>
        </p:nvSpPr>
        <p:spPr bwMode="auto">
          <a:xfrm>
            <a:off x="5364800" y="517148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82" name="Group 581">
            <a:extLst>
              <a:ext uri="{FF2B5EF4-FFF2-40B4-BE49-F238E27FC236}">
                <a16:creationId xmlns:a16="http://schemas.microsoft.com/office/drawing/2014/main" id="{399A8D4D-E5EA-4014-A404-24C68334C5E9}"/>
              </a:ext>
            </a:extLst>
          </p:cNvPr>
          <p:cNvGrpSpPr/>
          <p:nvPr/>
        </p:nvGrpSpPr>
        <p:grpSpPr>
          <a:xfrm>
            <a:off x="6046562" y="5381937"/>
            <a:ext cx="444352" cy="494964"/>
            <a:chOff x="6946111" y="926763"/>
            <a:chExt cx="444352" cy="494964"/>
          </a:xfrm>
        </p:grpSpPr>
        <p:cxnSp>
          <p:nvCxnSpPr>
            <p:cNvPr id="583" name="Straight Connector 582">
              <a:extLst>
                <a:ext uri="{FF2B5EF4-FFF2-40B4-BE49-F238E27FC236}">
                  <a16:creationId xmlns:a16="http://schemas.microsoft.com/office/drawing/2014/main" id="{97C1DA2A-52BD-4C2D-A777-CA5A4328381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87A20D26-7059-49FC-B954-D063A6AA89A6}"/>
                </a:ext>
              </a:extLst>
            </p:cNvPr>
            <p:cNvGrpSpPr/>
            <p:nvPr/>
          </p:nvGrpSpPr>
          <p:grpSpPr>
            <a:xfrm>
              <a:off x="6946111" y="928608"/>
              <a:ext cx="444352" cy="493119"/>
              <a:chOff x="6946111" y="928608"/>
              <a:chExt cx="444352" cy="493119"/>
            </a:xfrm>
          </p:grpSpPr>
          <p:sp>
            <p:nvSpPr>
              <p:cNvPr id="585" name="TextBox 584">
                <a:extLst>
                  <a:ext uri="{FF2B5EF4-FFF2-40B4-BE49-F238E27FC236}">
                    <a16:creationId xmlns:a16="http://schemas.microsoft.com/office/drawing/2014/main" id="{3CFEB5C5-BA50-4783-8DAD-4C26101093BA}"/>
                  </a:ext>
                </a:extLst>
              </p:cNvPr>
              <p:cNvSpPr txBox="1"/>
              <p:nvPr/>
            </p:nvSpPr>
            <p:spPr>
              <a:xfrm>
                <a:off x="6946111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90</a:t>
                </a:r>
              </a:p>
            </p:txBody>
          </p:sp>
          <p:cxnSp>
            <p:nvCxnSpPr>
              <p:cNvPr id="586" name="Straight Connector 585">
                <a:extLst>
                  <a:ext uri="{FF2B5EF4-FFF2-40B4-BE49-F238E27FC236}">
                    <a16:creationId xmlns:a16="http://schemas.microsoft.com/office/drawing/2014/main" id="{AC7AE3BC-FD0B-44CD-A828-D57F64A07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87" name="Freeform 11">
            <a:extLst>
              <a:ext uri="{FF2B5EF4-FFF2-40B4-BE49-F238E27FC236}">
                <a16:creationId xmlns:a16="http://schemas.microsoft.com/office/drawing/2014/main" id="{C76FB546-8FF4-4C91-ACCF-C66D9D887C86}"/>
              </a:ext>
            </a:extLst>
          </p:cNvPr>
          <p:cNvSpPr>
            <a:spLocks/>
          </p:cNvSpPr>
          <p:nvPr/>
        </p:nvSpPr>
        <p:spPr bwMode="auto">
          <a:xfrm>
            <a:off x="6257790" y="516921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88" name="Group 587">
            <a:extLst>
              <a:ext uri="{FF2B5EF4-FFF2-40B4-BE49-F238E27FC236}">
                <a16:creationId xmlns:a16="http://schemas.microsoft.com/office/drawing/2014/main" id="{C333C1B1-1C00-428E-8220-64390682F44F}"/>
              </a:ext>
            </a:extLst>
          </p:cNvPr>
          <p:cNvGrpSpPr/>
          <p:nvPr/>
        </p:nvGrpSpPr>
        <p:grpSpPr>
          <a:xfrm>
            <a:off x="6869210" y="5379660"/>
            <a:ext cx="574196" cy="494964"/>
            <a:chOff x="6875769" y="926763"/>
            <a:chExt cx="574196" cy="494964"/>
          </a:xfrm>
        </p:grpSpPr>
        <p:cxnSp>
          <p:nvCxnSpPr>
            <p:cNvPr id="589" name="Straight Connector 588">
              <a:extLst>
                <a:ext uri="{FF2B5EF4-FFF2-40B4-BE49-F238E27FC236}">
                  <a16:creationId xmlns:a16="http://schemas.microsoft.com/office/drawing/2014/main" id="{5EC13DDB-5D60-49D1-A2E4-0ADB7B713C8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0" name="Group 589">
              <a:extLst>
                <a:ext uri="{FF2B5EF4-FFF2-40B4-BE49-F238E27FC236}">
                  <a16:creationId xmlns:a16="http://schemas.microsoft.com/office/drawing/2014/main" id="{F3FAB48F-010D-48C9-B46E-DB5E4DFE9454}"/>
                </a:ext>
              </a:extLst>
            </p:cNvPr>
            <p:cNvGrpSpPr/>
            <p:nvPr/>
          </p:nvGrpSpPr>
          <p:grpSpPr>
            <a:xfrm>
              <a:off x="6875769" y="928608"/>
              <a:ext cx="574196" cy="493119"/>
              <a:chOff x="6875769" y="928608"/>
              <a:chExt cx="574196" cy="493119"/>
            </a:xfrm>
          </p:grpSpPr>
          <p:sp>
            <p:nvSpPr>
              <p:cNvPr id="591" name="TextBox 590">
                <a:extLst>
                  <a:ext uri="{FF2B5EF4-FFF2-40B4-BE49-F238E27FC236}">
                    <a16:creationId xmlns:a16="http://schemas.microsoft.com/office/drawing/2014/main" id="{98C35005-4D93-4D9B-BE21-46FBEF2B7041}"/>
                  </a:ext>
                </a:extLst>
              </p:cNvPr>
              <p:cNvSpPr txBox="1"/>
              <p:nvPr/>
            </p:nvSpPr>
            <p:spPr>
              <a:xfrm>
                <a:off x="687576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120</a:t>
                </a:r>
              </a:p>
            </p:txBody>
          </p:sp>
          <p:cxnSp>
            <p:nvCxnSpPr>
              <p:cNvPr id="592" name="Straight Connector 591">
                <a:extLst>
                  <a:ext uri="{FF2B5EF4-FFF2-40B4-BE49-F238E27FC236}">
                    <a16:creationId xmlns:a16="http://schemas.microsoft.com/office/drawing/2014/main" id="{230D61A7-F3B1-43F0-930A-CB9FDD33BC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93" name="Freeform 11">
            <a:extLst>
              <a:ext uri="{FF2B5EF4-FFF2-40B4-BE49-F238E27FC236}">
                <a16:creationId xmlns:a16="http://schemas.microsoft.com/office/drawing/2014/main" id="{8693CB14-D72B-4E78-9853-231E0486FB5C}"/>
              </a:ext>
            </a:extLst>
          </p:cNvPr>
          <p:cNvSpPr>
            <a:spLocks/>
          </p:cNvSpPr>
          <p:nvPr/>
        </p:nvSpPr>
        <p:spPr bwMode="auto">
          <a:xfrm>
            <a:off x="7151884" y="516921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94" name="Group 593">
            <a:extLst>
              <a:ext uri="{FF2B5EF4-FFF2-40B4-BE49-F238E27FC236}">
                <a16:creationId xmlns:a16="http://schemas.microsoft.com/office/drawing/2014/main" id="{CDF4E203-3D07-470D-9722-8B4A1C504A9E}"/>
              </a:ext>
            </a:extLst>
          </p:cNvPr>
          <p:cNvGrpSpPr/>
          <p:nvPr/>
        </p:nvGrpSpPr>
        <p:grpSpPr>
          <a:xfrm>
            <a:off x="7782134" y="5379660"/>
            <a:ext cx="574196" cy="494964"/>
            <a:chOff x="6894599" y="926763"/>
            <a:chExt cx="574196" cy="494964"/>
          </a:xfrm>
        </p:grpSpPr>
        <p:cxnSp>
          <p:nvCxnSpPr>
            <p:cNvPr id="595" name="Straight Connector 594">
              <a:extLst>
                <a:ext uri="{FF2B5EF4-FFF2-40B4-BE49-F238E27FC236}">
                  <a16:creationId xmlns:a16="http://schemas.microsoft.com/office/drawing/2014/main" id="{DA155723-B374-4AE4-A184-AC9BFCD8597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21110768-1A1D-447A-8E24-8D2CEB28261B}"/>
                </a:ext>
              </a:extLst>
            </p:cNvPr>
            <p:cNvGrpSpPr/>
            <p:nvPr/>
          </p:nvGrpSpPr>
          <p:grpSpPr>
            <a:xfrm>
              <a:off x="6894599" y="928608"/>
              <a:ext cx="574196" cy="493119"/>
              <a:chOff x="6894599" y="928608"/>
              <a:chExt cx="574196" cy="493119"/>
            </a:xfrm>
          </p:grpSpPr>
          <p:sp>
            <p:nvSpPr>
              <p:cNvPr id="597" name="TextBox 596">
                <a:extLst>
                  <a:ext uri="{FF2B5EF4-FFF2-40B4-BE49-F238E27FC236}">
                    <a16:creationId xmlns:a16="http://schemas.microsoft.com/office/drawing/2014/main" id="{A63A33A6-BAA6-4211-8F8C-DA48CDC60974}"/>
                  </a:ext>
                </a:extLst>
              </p:cNvPr>
              <p:cNvSpPr txBox="1"/>
              <p:nvPr/>
            </p:nvSpPr>
            <p:spPr>
              <a:xfrm>
                <a:off x="689459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150</a:t>
                </a:r>
              </a:p>
            </p:txBody>
          </p:sp>
          <p:cxnSp>
            <p:nvCxnSpPr>
              <p:cNvPr id="598" name="Straight Connector 597">
                <a:extLst>
                  <a:ext uri="{FF2B5EF4-FFF2-40B4-BE49-F238E27FC236}">
                    <a16:creationId xmlns:a16="http://schemas.microsoft.com/office/drawing/2014/main" id="{7F83FD86-542B-4785-9EB7-475E300CBC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99" name="Freeform 11">
            <a:extLst>
              <a:ext uri="{FF2B5EF4-FFF2-40B4-BE49-F238E27FC236}">
                <a16:creationId xmlns:a16="http://schemas.microsoft.com/office/drawing/2014/main" id="{3753F809-7275-4008-A65E-45172FE00B28}"/>
              </a:ext>
            </a:extLst>
          </p:cNvPr>
          <p:cNvSpPr>
            <a:spLocks/>
          </p:cNvSpPr>
          <p:nvPr/>
        </p:nvSpPr>
        <p:spPr bwMode="auto">
          <a:xfrm>
            <a:off x="8046740" y="517566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00" name="Group 599">
            <a:extLst>
              <a:ext uri="{FF2B5EF4-FFF2-40B4-BE49-F238E27FC236}">
                <a16:creationId xmlns:a16="http://schemas.microsoft.com/office/drawing/2014/main" id="{C55CF3F3-F715-49EE-8AF0-9AF4CD9AAB67}"/>
              </a:ext>
            </a:extLst>
          </p:cNvPr>
          <p:cNvGrpSpPr/>
          <p:nvPr/>
        </p:nvGrpSpPr>
        <p:grpSpPr>
          <a:xfrm>
            <a:off x="8666480" y="5386117"/>
            <a:ext cx="574196" cy="494964"/>
            <a:chOff x="6884089" y="926763"/>
            <a:chExt cx="574196" cy="494964"/>
          </a:xfrm>
        </p:grpSpPr>
        <p:cxnSp>
          <p:nvCxnSpPr>
            <p:cNvPr id="601" name="Straight Connector 600">
              <a:extLst>
                <a:ext uri="{FF2B5EF4-FFF2-40B4-BE49-F238E27FC236}">
                  <a16:creationId xmlns:a16="http://schemas.microsoft.com/office/drawing/2014/main" id="{70E22880-6419-4A39-949C-1C56E40F441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2" name="Group 601">
              <a:extLst>
                <a:ext uri="{FF2B5EF4-FFF2-40B4-BE49-F238E27FC236}">
                  <a16:creationId xmlns:a16="http://schemas.microsoft.com/office/drawing/2014/main" id="{6AF0CFC1-DCC1-4D4E-A37F-742DF345DC6D}"/>
                </a:ext>
              </a:extLst>
            </p:cNvPr>
            <p:cNvGrpSpPr/>
            <p:nvPr/>
          </p:nvGrpSpPr>
          <p:grpSpPr>
            <a:xfrm>
              <a:off x="6884089" y="928608"/>
              <a:ext cx="574196" cy="493119"/>
              <a:chOff x="6884089" y="928608"/>
              <a:chExt cx="574196" cy="493119"/>
            </a:xfrm>
          </p:grpSpPr>
          <p:sp>
            <p:nvSpPr>
              <p:cNvPr id="603" name="TextBox 602">
                <a:extLst>
                  <a:ext uri="{FF2B5EF4-FFF2-40B4-BE49-F238E27FC236}">
                    <a16:creationId xmlns:a16="http://schemas.microsoft.com/office/drawing/2014/main" id="{EE329A80-FACD-474C-B483-7C85AC5CC16E}"/>
                  </a:ext>
                </a:extLst>
              </p:cNvPr>
              <p:cNvSpPr txBox="1"/>
              <p:nvPr/>
            </p:nvSpPr>
            <p:spPr>
              <a:xfrm>
                <a:off x="688408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180</a:t>
                </a:r>
              </a:p>
            </p:txBody>
          </p:sp>
          <p:cxnSp>
            <p:nvCxnSpPr>
              <p:cNvPr id="604" name="Straight Connector 603">
                <a:extLst>
                  <a:ext uri="{FF2B5EF4-FFF2-40B4-BE49-F238E27FC236}">
                    <a16:creationId xmlns:a16="http://schemas.microsoft.com/office/drawing/2014/main" id="{7B3228B0-85AB-4A05-B575-1DD25A15D3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05" name="Freeform 11">
            <a:extLst>
              <a:ext uri="{FF2B5EF4-FFF2-40B4-BE49-F238E27FC236}">
                <a16:creationId xmlns:a16="http://schemas.microsoft.com/office/drawing/2014/main" id="{54039765-3522-464F-8EE2-14BA8E01928C}"/>
              </a:ext>
            </a:extLst>
          </p:cNvPr>
          <p:cNvSpPr>
            <a:spLocks/>
          </p:cNvSpPr>
          <p:nvPr/>
        </p:nvSpPr>
        <p:spPr bwMode="auto">
          <a:xfrm>
            <a:off x="8943904" y="517660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06" name="Group 605">
            <a:extLst>
              <a:ext uri="{FF2B5EF4-FFF2-40B4-BE49-F238E27FC236}">
                <a16:creationId xmlns:a16="http://schemas.microsoft.com/office/drawing/2014/main" id="{1D9895FF-0EA5-4126-80A9-72A132A00B2E}"/>
              </a:ext>
            </a:extLst>
          </p:cNvPr>
          <p:cNvGrpSpPr/>
          <p:nvPr/>
        </p:nvGrpSpPr>
        <p:grpSpPr>
          <a:xfrm>
            <a:off x="9563644" y="5387051"/>
            <a:ext cx="574196" cy="494964"/>
            <a:chOff x="6884089" y="926763"/>
            <a:chExt cx="574196" cy="494964"/>
          </a:xfrm>
        </p:grpSpPr>
        <p:cxnSp>
          <p:nvCxnSpPr>
            <p:cNvPr id="607" name="Straight Connector 606">
              <a:extLst>
                <a:ext uri="{FF2B5EF4-FFF2-40B4-BE49-F238E27FC236}">
                  <a16:creationId xmlns:a16="http://schemas.microsoft.com/office/drawing/2014/main" id="{BA33C8E1-FAFD-4BCC-806C-7BC3E88C773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7C7F990F-93BA-4AD7-BDE0-4316D8EAF47F}"/>
                </a:ext>
              </a:extLst>
            </p:cNvPr>
            <p:cNvGrpSpPr/>
            <p:nvPr/>
          </p:nvGrpSpPr>
          <p:grpSpPr>
            <a:xfrm>
              <a:off x="6884089" y="928608"/>
              <a:ext cx="574196" cy="493119"/>
              <a:chOff x="6884089" y="928608"/>
              <a:chExt cx="574196" cy="493119"/>
            </a:xfrm>
          </p:grpSpPr>
          <p:sp>
            <p:nvSpPr>
              <p:cNvPr id="609" name="TextBox 608">
                <a:extLst>
                  <a:ext uri="{FF2B5EF4-FFF2-40B4-BE49-F238E27FC236}">
                    <a16:creationId xmlns:a16="http://schemas.microsoft.com/office/drawing/2014/main" id="{854DC0B6-4678-4501-B086-5C3FFF28433F}"/>
                  </a:ext>
                </a:extLst>
              </p:cNvPr>
              <p:cNvSpPr txBox="1"/>
              <p:nvPr/>
            </p:nvSpPr>
            <p:spPr>
              <a:xfrm>
                <a:off x="688408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210</a:t>
                </a:r>
              </a:p>
            </p:txBody>
          </p:sp>
          <p:cxnSp>
            <p:nvCxnSpPr>
              <p:cNvPr id="610" name="Straight Connector 609">
                <a:extLst>
                  <a:ext uri="{FF2B5EF4-FFF2-40B4-BE49-F238E27FC236}">
                    <a16:creationId xmlns:a16="http://schemas.microsoft.com/office/drawing/2014/main" id="{F34ACB22-DD6D-4608-BA13-A512C2C42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11" name="Freeform 11">
            <a:extLst>
              <a:ext uri="{FF2B5EF4-FFF2-40B4-BE49-F238E27FC236}">
                <a16:creationId xmlns:a16="http://schemas.microsoft.com/office/drawing/2014/main" id="{151551FE-A9F6-4714-9CD2-6838977AC46F}"/>
              </a:ext>
            </a:extLst>
          </p:cNvPr>
          <p:cNvSpPr>
            <a:spLocks/>
          </p:cNvSpPr>
          <p:nvPr/>
        </p:nvSpPr>
        <p:spPr bwMode="auto">
          <a:xfrm>
            <a:off x="9834651" y="517979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12" name="Group 611">
            <a:extLst>
              <a:ext uri="{FF2B5EF4-FFF2-40B4-BE49-F238E27FC236}">
                <a16:creationId xmlns:a16="http://schemas.microsoft.com/office/drawing/2014/main" id="{A5B6ED93-35B6-4CD9-964A-590C85EC2C5E}"/>
              </a:ext>
            </a:extLst>
          </p:cNvPr>
          <p:cNvGrpSpPr/>
          <p:nvPr/>
        </p:nvGrpSpPr>
        <p:grpSpPr>
          <a:xfrm>
            <a:off x="10475411" y="5390244"/>
            <a:ext cx="574196" cy="494964"/>
            <a:chOff x="6905109" y="926763"/>
            <a:chExt cx="574196" cy="494964"/>
          </a:xfrm>
        </p:grpSpPr>
        <p:cxnSp>
          <p:nvCxnSpPr>
            <p:cNvPr id="613" name="Straight Connector 612">
              <a:extLst>
                <a:ext uri="{FF2B5EF4-FFF2-40B4-BE49-F238E27FC236}">
                  <a16:creationId xmlns:a16="http://schemas.microsoft.com/office/drawing/2014/main" id="{BC37F0B1-5146-4026-A724-ECB774EBFF5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14" name="Group 613">
              <a:extLst>
                <a:ext uri="{FF2B5EF4-FFF2-40B4-BE49-F238E27FC236}">
                  <a16:creationId xmlns:a16="http://schemas.microsoft.com/office/drawing/2014/main" id="{06E23A49-5819-49E3-AA3E-8B88F35BFE8D}"/>
                </a:ext>
              </a:extLst>
            </p:cNvPr>
            <p:cNvGrpSpPr/>
            <p:nvPr/>
          </p:nvGrpSpPr>
          <p:grpSpPr>
            <a:xfrm>
              <a:off x="6905109" y="928608"/>
              <a:ext cx="574196" cy="493119"/>
              <a:chOff x="6905109" y="928608"/>
              <a:chExt cx="574196" cy="493119"/>
            </a:xfrm>
          </p:grpSpPr>
          <p:sp>
            <p:nvSpPr>
              <p:cNvPr id="615" name="TextBox 614">
                <a:extLst>
                  <a:ext uri="{FF2B5EF4-FFF2-40B4-BE49-F238E27FC236}">
                    <a16:creationId xmlns:a16="http://schemas.microsoft.com/office/drawing/2014/main" id="{7C6E4A9B-4A89-4B0E-A85F-28A71E0BDBD1}"/>
                  </a:ext>
                </a:extLst>
              </p:cNvPr>
              <p:cNvSpPr txBox="1"/>
              <p:nvPr/>
            </p:nvSpPr>
            <p:spPr>
              <a:xfrm>
                <a:off x="690510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240</a:t>
                </a:r>
              </a:p>
            </p:txBody>
          </p:sp>
          <p:cxnSp>
            <p:nvCxnSpPr>
              <p:cNvPr id="616" name="Straight Connector 615">
                <a:extLst>
                  <a:ext uri="{FF2B5EF4-FFF2-40B4-BE49-F238E27FC236}">
                    <a16:creationId xmlns:a16="http://schemas.microsoft.com/office/drawing/2014/main" id="{C4C5F717-C91C-4E18-88EB-7C9F97CFE2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17" name="Freeform 11">
            <a:extLst>
              <a:ext uri="{FF2B5EF4-FFF2-40B4-BE49-F238E27FC236}">
                <a16:creationId xmlns:a16="http://schemas.microsoft.com/office/drawing/2014/main" id="{44C91215-D579-4BF3-A37B-66B6CD2D68EB}"/>
              </a:ext>
            </a:extLst>
          </p:cNvPr>
          <p:cNvSpPr>
            <a:spLocks/>
          </p:cNvSpPr>
          <p:nvPr/>
        </p:nvSpPr>
        <p:spPr bwMode="auto">
          <a:xfrm>
            <a:off x="10727545" y="518138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18" name="Group 617">
            <a:extLst>
              <a:ext uri="{FF2B5EF4-FFF2-40B4-BE49-F238E27FC236}">
                <a16:creationId xmlns:a16="http://schemas.microsoft.com/office/drawing/2014/main" id="{D56476B1-DAD2-46A9-9FFB-D87BF4F2E366}"/>
              </a:ext>
            </a:extLst>
          </p:cNvPr>
          <p:cNvGrpSpPr/>
          <p:nvPr/>
        </p:nvGrpSpPr>
        <p:grpSpPr>
          <a:xfrm>
            <a:off x="11357795" y="5391837"/>
            <a:ext cx="574196" cy="494964"/>
            <a:chOff x="6894599" y="926763"/>
            <a:chExt cx="574196" cy="494964"/>
          </a:xfrm>
        </p:grpSpPr>
        <p:cxnSp>
          <p:nvCxnSpPr>
            <p:cNvPr id="619" name="Straight Connector 618">
              <a:extLst>
                <a:ext uri="{FF2B5EF4-FFF2-40B4-BE49-F238E27FC236}">
                  <a16:creationId xmlns:a16="http://schemas.microsoft.com/office/drawing/2014/main" id="{8C3838DC-847C-4821-871A-49F034AE1B7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20" name="Group 619">
              <a:extLst>
                <a:ext uri="{FF2B5EF4-FFF2-40B4-BE49-F238E27FC236}">
                  <a16:creationId xmlns:a16="http://schemas.microsoft.com/office/drawing/2014/main" id="{AD8E7341-0EA4-4A74-8020-16CFF6CB6FA5}"/>
                </a:ext>
              </a:extLst>
            </p:cNvPr>
            <p:cNvGrpSpPr/>
            <p:nvPr/>
          </p:nvGrpSpPr>
          <p:grpSpPr>
            <a:xfrm>
              <a:off x="6894599" y="928608"/>
              <a:ext cx="574196" cy="493119"/>
              <a:chOff x="6894599" y="928608"/>
              <a:chExt cx="574196" cy="493119"/>
            </a:xfrm>
          </p:grpSpPr>
          <p:sp>
            <p:nvSpPr>
              <p:cNvPr id="621" name="TextBox 620">
                <a:extLst>
                  <a:ext uri="{FF2B5EF4-FFF2-40B4-BE49-F238E27FC236}">
                    <a16:creationId xmlns:a16="http://schemas.microsoft.com/office/drawing/2014/main" id="{8644FD0E-B553-4341-B213-1E787C1DBA5E}"/>
                  </a:ext>
                </a:extLst>
              </p:cNvPr>
              <p:cNvSpPr txBox="1"/>
              <p:nvPr/>
            </p:nvSpPr>
            <p:spPr>
              <a:xfrm>
                <a:off x="689459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270</a:t>
                </a:r>
              </a:p>
            </p:txBody>
          </p:sp>
          <p:cxnSp>
            <p:nvCxnSpPr>
              <p:cNvPr id="622" name="Straight Connector 621">
                <a:extLst>
                  <a:ext uri="{FF2B5EF4-FFF2-40B4-BE49-F238E27FC236}">
                    <a16:creationId xmlns:a16="http://schemas.microsoft.com/office/drawing/2014/main" id="{A5D3EABC-9FB4-432E-940A-99C3DDA3C5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23" name="Oval 622">
            <a:extLst>
              <a:ext uri="{FF2B5EF4-FFF2-40B4-BE49-F238E27FC236}">
                <a16:creationId xmlns:a16="http://schemas.microsoft.com/office/drawing/2014/main" id="{8F5DC0CA-DF75-4582-AC69-991CFB9CCAC5}"/>
              </a:ext>
            </a:extLst>
          </p:cNvPr>
          <p:cNvSpPr/>
          <p:nvPr/>
        </p:nvSpPr>
        <p:spPr>
          <a:xfrm>
            <a:off x="3501510" y="5234548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DF637C41-B650-41A2-9C36-5432A8214E31}"/>
              </a:ext>
            </a:extLst>
          </p:cNvPr>
          <p:cNvGrpSpPr/>
          <p:nvPr/>
        </p:nvGrpSpPr>
        <p:grpSpPr>
          <a:xfrm>
            <a:off x="3431930" y="3153054"/>
            <a:ext cx="314510" cy="492950"/>
            <a:chOff x="3884378" y="928777"/>
            <a:chExt cx="314510" cy="492950"/>
          </a:xfrm>
        </p:grpSpPr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C463B023-010A-40D3-A58D-45C31FB1F066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104E4A08-0D41-463C-AC06-7035E7159D6E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03514F0E-5A22-46A5-AB76-6C9FBCBE9185}"/>
              </a:ext>
            </a:extLst>
          </p:cNvPr>
          <p:cNvGrpSpPr/>
          <p:nvPr/>
        </p:nvGrpSpPr>
        <p:grpSpPr>
          <a:xfrm>
            <a:off x="4260352" y="3150301"/>
            <a:ext cx="453345" cy="494964"/>
            <a:chOff x="6941316" y="926763"/>
            <a:chExt cx="453345" cy="494964"/>
          </a:xfrm>
        </p:grpSpPr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8036B896-D928-4AF7-8E8D-0D1D00C9513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4" name="Group 293">
              <a:extLst>
                <a:ext uri="{FF2B5EF4-FFF2-40B4-BE49-F238E27FC236}">
                  <a16:creationId xmlns:a16="http://schemas.microsoft.com/office/drawing/2014/main" id="{04E2B088-4224-4C33-B515-BAAF04D6539F}"/>
                </a:ext>
              </a:extLst>
            </p:cNvPr>
            <p:cNvGrpSpPr/>
            <p:nvPr/>
          </p:nvGrpSpPr>
          <p:grpSpPr>
            <a:xfrm>
              <a:off x="6941316" y="928608"/>
              <a:ext cx="453345" cy="493119"/>
              <a:chOff x="6941316" y="928608"/>
              <a:chExt cx="453345" cy="493119"/>
            </a:xfrm>
          </p:grpSpPr>
          <p:sp>
            <p:nvSpPr>
              <p:cNvPr id="295" name="TextBox 294">
                <a:extLst>
                  <a:ext uri="{FF2B5EF4-FFF2-40B4-BE49-F238E27FC236}">
                    <a16:creationId xmlns:a16="http://schemas.microsoft.com/office/drawing/2014/main" id="{7736937C-9413-49E9-A4B1-08E2AC9535FA}"/>
                  </a:ext>
                </a:extLst>
              </p:cNvPr>
              <p:cNvSpPr txBox="1"/>
              <p:nvPr/>
            </p:nvSpPr>
            <p:spPr>
              <a:xfrm>
                <a:off x="6941316" y="1021617"/>
                <a:ext cx="453345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50</a:t>
                </a:r>
              </a:p>
            </p:txBody>
          </p:sp>
          <p:cxnSp>
            <p:nvCxnSpPr>
              <p:cNvPr id="296" name="Straight Connector 295">
                <a:extLst>
                  <a:ext uri="{FF2B5EF4-FFF2-40B4-BE49-F238E27FC236}">
                    <a16:creationId xmlns:a16="http://schemas.microsoft.com/office/drawing/2014/main" id="{235B0A5B-8F28-453F-A836-784F140681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97" name="Freeform 11">
            <a:extLst>
              <a:ext uri="{FF2B5EF4-FFF2-40B4-BE49-F238E27FC236}">
                <a16:creationId xmlns:a16="http://schemas.microsoft.com/office/drawing/2014/main" id="{CCD91EF1-1BED-4A0A-90FE-DBE0B3B35B90}"/>
              </a:ext>
            </a:extLst>
          </p:cNvPr>
          <p:cNvSpPr>
            <a:spLocks/>
          </p:cNvSpPr>
          <p:nvPr/>
        </p:nvSpPr>
        <p:spPr bwMode="auto">
          <a:xfrm>
            <a:off x="3589111" y="2941902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298" name="Freeform 11">
            <a:extLst>
              <a:ext uri="{FF2B5EF4-FFF2-40B4-BE49-F238E27FC236}">
                <a16:creationId xmlns:a16="http://schemas.microsoft.com/office/drawing/2014/main" id="{65D89A96-D6FC-4BAE-A97C-5F17FA3559EC}"/>
              </a:ext>
            </a:extLst>
          </p:cNvPr>
          <p:cNvSpPr>
            <a:spLocks/>
          </p:cNvSpPr>
          <p:nvPr/>
        </p:nvSpPr>
        <p:spPr bwMode="auto">
          <a:xfrm>
            <a:off x="4479660" y="2937471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43761963-60E1-4ECC-9986-268B7EB92679}"/>
              </a:ext>
            </a:extLst>
          </p:cNvPr>
          <p:cNvGrpSpPr/>
          <p:nvPr/>
        </p:nvGrpSpPr>
        <p:grpSpPr>
          <a:xfrm>
            <a:off x="5093658" y="3147919"/>
            <a:ext cx="574196" cy="494964"/>
            <a:chOff x="6883523" y="926763"/>
            <a:chExt cx="574196" cy="494964"/>
          </a:xfrm>
        </p:grpSpPr>
        <p:cxnSp>
          <p:nvCxnSpPr>
            <p:cNvPr id="300" name="Straight Connector 299">
              <a:extLst>
                <a:ext uri="{FF2B5EF4-FFF2-40B4-BE49-F238E27FC236}">
                  <a16:creationId xmlns:a16="http://schemas.microsoft.com/office/drawing/2014/main" id="{321C33C5-BE30-490A-9EA1-30FBA410386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1" name="Group 300">
              <a:extLst>
                <a:ext uri="{FF2B5EF4-FFF2-40B4-BE49-F238E27FC236}">
                  <a16:creationId xmlns:a16="http://schemas.microsoft.com/office/drawing/2014/main" id="{6551FB94-6019-435F-8C48-1CA7D88442A0}"/>
                </a:ext>
              </a:extLst>
            </p:cNvPr>
            <p:cNvGrpSpPr/>
            <p:nvPr/>
          </p:nvGrpSpPr>
          <p:grpSpPr>
            <a:xfrm>
              <a:off x="6883523" y="928608"/>
              <a:ext cx="574196" cy="493119"/>
              <a:chOff x="6883523" y="928608"/>
              <a:chExt cx="574196" cy="493119"/>
            </a:xfrm>
          </p:grpSpPr>
          <p:sp>
            <p:nvSpPr>
              <p:cNvPr id="302" name="TextBox 301">
                <a:extLst>
                  <a:ext uri="{FF2B5EF4-FFF2-40B4-BE49-F238E27FC236}">
                    <a16:creationId xmlns:a16="http://schemas.microsoft.com/office/drawing/2014/main" id="{CE8DA9F6-AFB3-4CF1-9F29-F74B669EBC27}"/>
                  </a:ext>
                </a:extLst>
              </p:cNvPr>
              <p:cNvSpPr txBox="1"/>
              <p:nvPr/>
            </p:nvSpPr>
            <p:spPr>
              <a:xfrm>
                <a:off x="6883523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100</a:t>
                </a:r>
              </a:p>
            </p:txBody>
          </p:sp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864087EA-FE7C-438F-B646-8C9C04D136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09" name="Straight Connector 308">
            <a:extLst>
              <a:ext uri="{FF2B5EF4-FFF2-40B4-BE49-F238E27FC236}">
                <a16:creationId xmlns:a16="http://schemas.microsoft.com/office/drawing/2014/main" id="{254DC737-2AD0-46DC-9E5F-F81688094B91}"/>
              </a:ext>
            </a:extLst>
          </p:cNvPr>
          <p:cNvCxnSpPr>
            <a:cxnSpLocks/>
          </p:cNvCxnSpPr>
          <p:nvPr/>
        </p:nvCxnSpPr>
        <p:spPr>
          <a:xfrm flipV="1">
            <a:off x="3396241" y="3166100"/>
            <a:ext cx="6755436" cy="1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0" name="Freeform 11">
            <a:extLst>
              <a:ext uri="{FF2B5EF4-FFF2-40B4-BE49-F238E27FC236}">
                <a16:creationId xmlns:a16="http://schemas.microsoft.com/office/drawing/2014/main" id="{7C8DBB02-5348-417F-984F-1C6C84780A77}"/>
              </a:ext>
            </a:extLst>
          </p:cNvPr>
          <p:cNvSpPr>
            <a:spLocks/>
          </p:cNvSpPr>
          <p:nvPr/>
        </p:nvSpPr>
        <p:spPr bwMode="auto">
          <a:xfrm>
            <a:off x="5373112" y="293747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C02B6548-CE5F-417C-9E55-43C6003A4F0B}"/>
              </a:ext>
            </a:extLst>
          </p:cNvPr>
          <p:cNvGrpSpPr/>
          <p:nvPr/>
        </p:nvGrpSpPr>
        <p:grpSpPr>
          <a:xfrm>
            <a:off x="5997254" y="3147919"/>
            <a:ext cx="574196" cy="494964"/>
            <a:chOff x="6888491" y="926763"/>
            <a:chExt cx="574196" cy="494964"/>
          </a:xfrm>
        </p:grpSpPr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465BE05C-4B38-4359-8904-6365EA50548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8" name="Group 317">
              <a:extLst>
                <a:ext uri="{FF2B5EF4-FFF2-40B4-BE49-F238E27FC236}">
                  <a16:creationId xmlns:a16="http://schemas.microsoft.com/office/drawing/2014/main" id="{FAE68323-1F34-40AC-B50B-311E990C788A}"/>
                </a:ext>
              </a:extLst>
            </p:cNvPr>
            <p:cNvGrpSpPr/>
            <p:nvPr/>
          </p:nvGrpSpPr>
          <p:grpSpPr>
            <a:xfrm>
              <a:off x="6888491" y="928608"/>
              <a:ext cx="574196" cy="493119"/>
              <a:chOff x="6888491" y="928608"/>
              <a:chExt cx="574196" cy="493119"/>
            </a:xfrm>
          </p:grpSpPr>
          <p:sp>
            <p:nvSpPr>
              <p:cNvPr id="319" name="TextBox 318">
                <a:extLst>
                  <a:ext uri="{FF2B5EF4-FFF2-40B4-BE49-F238E27FC236}">
                    <a16:creationId xmlns:a16="http://schemas.microsoft.com/office/drawing/2014/main" id="{41835AE6-0D60-43A9-A592-F4E38E95C5D2}"/>
                  </a:ext>
                </a:extLst>
              </p:cNvPr>
              <p:cNvSpPr txBox="1"/>
              <p:nvPr/>
            </p:nvSpPr>
            <p:spPr>
              <a:xfrm>
                <a:off x="688849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150</a:t>
                </a:r>
              </a:p>
            </p:txBody>
          </p: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70B75216-FE91-469B-ABAD-F5145B4C26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21" name="Freeform 11">
            <a:extLst>
              <a:ext uri="{FF2B5EF4-FFF2-40B4-BE49-F238E27FC236}">
                <a16:creationId xmlns:a16="http://schemas.microsoft.com/office/drawing/2014/main" id="{5820BCB0-C669-4C88-B0A6-B7E5AB4FAABF}"/>
              </a:ext>
            </a:extLst>
          </p:cNvPr>
          <p:cNvSpPr>
            <a:spLocks/>
          </p:cNvSpPr>
          <p:nvPr/>
        </p:nvSpPr>
        <p:spPr bwMode="auto">
          <a:xfrm>
            <a:off x="6266102" y="293519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C7294142-EC80-4CDA-A1A5-F161B6F6333F}"/>
              </a:ext>
            </a:extLst>
          </p:cNvPr>
          <p:cNvGrpSpPr/>
          <p:nvPr/>
        </p:nvGrpSpPr>
        <p:grpSpPr>
          <a:xfrm>
            <a:off x="6879227" y="3145642"/>
            <a:ext cx="574196" cy="494964"/>
            <a:chOff x="6877474" y="926763"/>
            <a:chExt cx="574196" cy="494964"/>
          </a:xfrm>
        </p:grpSpPr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E6D8691B-7301-4310-9A5A-C23F12F8773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4" name="Group 323">
              <a:extLst>
                <a:ext uri="{FF2B5EF4-FFF2-40B4-BE49-F238E27FC236}">
                  <a16:creationId xmlns:a16="http://schemas.microsoft.com/office/drawing/2014/main" id="{DC1BF25C-FB67-4516-8EFB-0882C1E1492B}"/>
                </a:ext>
              </a:extLst>
            </p:cNvPr>
            <p:cNvGrpSpPr/>
            <p:nvPr/>
          </p:nvGrpSpPr>
          <p:grpSpPr>
            <a:xfrm>
              <a:off x="6877474" y="928608"/>
              <a:ext cx="574196" cy="493119"/>
              <a:chOff x="6877474" y="928608"/>
              <a:chExt cx="574196" cy="493119"/>
            </a:xfrm>
          </p:grpSpPr>
          <p:sp>
            <p:nvSpPr>
              <p:cNvPr id="325" name="TextBox 324">
                <a:extLst>
                  <a:ext uri="{FF2B5EF4-FFF2-40B4-BE49-F238E27FC236}">
                    <a16:creationId xmlns:a16="http://schemas.microsoft.com/office/drawing/2014/main" id="{B4450655-9B4C-416D-9EF4-A3EF8E08A534}"/>
                  </a:ext>
                </a:extLst>
              </p:cNvPr>
              <p:cNvSpPr txBox="1"/>
              <p:nvPr/>
            </p:nvSpPr>
            <p:spPr>
              <a:xfrm>
                <a:off x="6877474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200</a:t>
                </a:r>
              </a:p>
            </p:txBody>
          </p: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8F1D4315-FDED-429F-AB37-8AE93A473F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27" name="Freeform 11">
            <a:extLst>
              <a:ext uri="{FF2B5EF4-FFF2-40B4-BE49-F238E27FC236}">
                <a16:creationId xmlns:a16="http://schemas.microsoft.com/office/drawing/2014/main" id="{2AF80C61-1EB5-44FA-9BD2-CD465D09011E}"/>
              </a:ext>
            </a:extLst>
          </p:cNvPr>
          <p:cNvSpPr>
            <a:spLocks/>
          </p:cNvSpPr>
          <p:nvPr/>
        </p:nvSpPr>
        <p:spPr bwMode="auto">
          <a:xfrm>
            <a:off x="7160196" y="293519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AD238656-B97F-490B-B809-6A2D29195075}"/>
              </a:ext>
            </a:extLst>
          </p:cNvPr>
          <p:cNvGrpSpPr/>
          <p:nvPr/>
        </p:nvGrpSpPr>
        <p:grpSpPr>
          <a:xfrm>
            <a:off x="7776894" y="3145642"/>
            <a:ext cx="574196" cy="494964"/>
            <a:chOff x="6881047" y="926763"/>
            <a:chExt cx="574196" cy="494964"/>
          </a:xfrm>
        </p:grpSpPr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7F5D0F80-94E1-4E63-83A0-01BC99C98E9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8AC6295A-AF91-4491-9D58-8E6545E0970B}"/>
                </a:ext>
              </a:extLst>
            </p:cNvPr>
            <p:cNvGrpSpPr/>
            <p:nvPr/>
          </p:nvGrpSpPr>
          <p:grpSpPr>
            <a:xfrm>
              <a:off x="6881047" y="928608"/>
              <a:ext cx="574196" cy="493119"/>
              <a:chOff x="6881047" y="928608"/>
              <a:chExt cx="574196" cy="493119"/>
            </a:xfrm>
          </p:grpSpPr>
          <p:sp>
            <p:nvSpPr>
              <p:cNvPr id="331" name="TextBox 330">
                <a:extLst>
                  <a:ext uri="{FF2B5EF4-FFF2-40B4-BE49-F238E27FC236}">
                    <a16:creationId xmlns:a16="http://schemas.microsoft.com/office/drawing/2014/main" id="{D5540BA3-5006-4E54-AD97-172D42D045F9}"/>
                  </a:ext>
                </a:extLst>
              </p:cNvPr>
              <p:cNvSpPr txBox="1"/>
              <p:nvPr/>
            </p:nvSpPr>
            <p:spPr>
              <a:xfrm>
                <a:off x="688104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250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34729AAB-22BF-48B2-8F3D-B12EEF1B47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38" name="Freeform 11">
            <a:extLst>
              <a:ext uri="{FF2B5EF4-FFF2-40B4-BE49-F238E27FC236}">
                <a16:creationId xmlns:a16="http://schemas.microsoft.com/office/drawing/2014/main" id="{ADAA3564-FC4E-463E-958B-DF5CFEEDDECF}"/>
              </a:ext>
            </a:extLst>
          </p:cNvPr>
          <p:cNvSpPr>
            <a:spLocks/>
          </p:cNvSpPr>
          <p:nvPr/>
        </p:nvSpPr>
        <p:spPr bwMode="auto">
          <a:xfrm>
            <a:off x="8055052" y="294165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1FB83D60-35BC-492F-89C4-3E72A9A3B9C1}"/>
              </a:ext>
            </a:extLst>
          </p:cNvPr>
          <p:cNvGrpSpPr/>
          <p:nvPr/>
        </p:nvGrpSpPr>
        <p:grpSpPr>
          <a:xfrm>
            <a:off x="8671750" y="3152099"/>
            <a:ext cx="574196" cy="494964"/>
            <a:chOff x="6881047" y="926763"/>
            <a:chExt cx="574196" cy="494964"/>
          </a:xfrm>
        </p:grpSpPr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77E4A148-861E-4814-9F0C-AE52117FB3F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32E2E954-591A-4EBE-8704-80106B02A7BB}"/>
                </a:ext>
              </a:extLst>
            </p:cNvPr>
            <p:cNvGrpSpPr/>
            <p:nvPr/>
          </p:nvGrpSpPr>
          <p:grpSpPr>
            <a:xfrm>
              <a:off x="6881047" y="928608"/>
              <a:ext cx="574196" cy="493119"/>
              <a:chOff x="6881047" y="928608"/>
              <a:chExt cx="574196" cy="493119"/>
            </a:xfrm>
          </p:grpSpPr>
          <p:sp>
            <p:nvSpPr>
              <p:cNvPr id="342" name="TextBox 341">
                <a:extLst>
                  <a:ext uri="{FF2B5EF4-FFF2-40B4-BE49-F238E27FC236}">
                    <a16:creationId xmlns:a16="http://schemas.microsoft.com/office/drawing/2014/main" id="{F1DA67CA-6F13-4037-9EF5-360D7F74AC4F}"/>
                  </a:ext>
                </a:extLst>
              </p:cNvPr>
              <p:cNvSpPr txBox="1"/>
              <p:nvPr/>
            </p:nvSpPr>
            <p:spPr>
              <a:xfrm>
                <a:off x="688104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300</a:t>
                </a:r>
              </a:p>
            </p:txBody>
          </p:sp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DF15D6BC-9370-4B3C-AB2F-47FA88F184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46" name="Freeform 11">
            <a:extLst>
              <a:ext uri="{FF2B5EF4-FFF2-40B4-BE49-F238E27FC236}">
                <a16:creationId xmlns:a16="http://schemas.microsoft.com/office/drawing/2014/main" id="{61817B09-471D-4EBA-A43A-61A0382268FD}"/>
              </a:ext>
            </a:extLst>
          </p:cNvPr>
          <p:cNvSpPr>
            <a:spLocks/>
          </p:cNvSpPr>
          <p:nvPr/>
        </p:nvSpPr>
        <p:spPr bwMode="auto">
          <a:xfrm>
            <a:off x="8952216" y="294258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47" name="Group 346">
            <a:extLst>
              <a:ext uri="{FF2B5EF4-FFF2-40B4-BE49-F238E27FC236}">
                <a16:creationId xmlns:a16="http://schemas.microsoft.com/office/drawing/2014/main" id="{3F0986B3-9F60-4714-B828-1D3A7CFD1A73}"/>
              </a:ext>
            </a:extLst>
          </p:cNvPr>
          <p:cNvGrpSpPr/>
          <p:nvPr/>
        </p:nvGrpSpPr>
        <p:grpSpPr>
          <a:xfrm>
            <a:off x="9557897" y="3153033"/>
            <a:ext cx="574196" cy="494964"/>
            <a:chOff x="6870030" y="926763"/>
            <a:chExt cx="574196" cy="494964"/>
          </a:xfrm>
        </p:grpSpPr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D81DCD68-41AB-425E-922E-BDFF9650D5D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9" name="Group 348">
              <a:extLst>
                <a:ext uri="{FF2B5EF4-FFF2-40B4-BE49-F238E27FC236}">
                  <a16:creationId xmlns:a16="http://schemas.microsoft.com/office/drawing/2014/main" id="{AF826A89-DAE8-406A-9D6B-BBB4CA293EFC}"/>
                </a:ext>
              </a:extLst>
            </p:cNvPr>
            <p:cNvGrpSpPr/>
            <p:nvPr/>
          </p:nvGrpSpPr>
          <p:grpSpPr>
            <a:xfrm>
              <a:off x="6870030" y="928608"/>
              <a:ext cx="574196" cy="493119"/>
              <a:chOff x="6870030" y="928608"/>
              <a:chExt cx="574196" cy="493119"/>
            </a:xfrm>
          </p:grpSpPr>
          <p:sp>
            <p:nvSpPr>
              <p:cNvPr id="350" name="TextBox 349">
                <a:extLst>
                  <a:ext uri="{FF2B5EF4-FFF2-40B4-BE49-F238E27FC236}">
                    <a16:creationId xmlns:a16="http://schemas.microsoft.com/office/drawing/2014/main" id="{D7A998DB-90CA-4A46-A83B-26E59425B2BE}"/>
                  </a:ext>
                </a:extLst>
              </p:cNvPr>
              <p:cNvSpPr txBox="1"/>
              <p:nvPr/>
            </p:nvSpPr>
            <p:spPr>
              <a:xfrm>
                <a:off x="687003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350</a:t>
                </a:r>
              </a:p>
            </p:txBody>
          </p:sp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FF8EB409-3400-4909-8544-189C074921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64" name="Oval 363">
            <a:extLst>
              <a:ext uri="{FF2B5EF4-FFF2-40B4-BE49-F238E27FC236}">
                <a16:creationId xmlns:a16="http://schemas.microsoft.com/office/drawing/2014/main" id="{B75285D6-334C-4CC0-9795-236F0B3FBB67}"/>
              </a:ext>
            </a:extLst>
          </p:cNvPr>
          <p:cNvSpPr/>
          <p:nvPr/>
        </p:nvSpPr>
        <p:spPr>
          <a:xfrm>
            <a:off x="3509822" y="3000530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F39CE7B-395D-48AC-A4D7-3E6AA398F908}"/>
              </a:ext>
            </a:extLst>
          </p:cNvPr>
          <p:cNvSpPr/>
          <p:nvPr/>
        </p:nvSpPr>
        <p:spPr>
          <a:xfrm>
            <a:off x="604418" y="498785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5" name="Rectangle 364">
            <a:extLst>
              <a:ext uri="{FF2B5EF4-FFF2-40B4-BE49-F238E27FC236}">
                <a16:creationId xmlns:a16="http://schemas.microsoft.com/office/drawing/2014/main" id="{97527A9D-A2C8-4C07-8330-F21FF4D3975D}"/>
              </a:ext>
            </a:extLst>
          </p:cNvPr>
          <p:cNvSpPr/>
          <p:nvPr/>
        </p:nvSpPr>
        <p:spPr>
          <a:xfrm>
            <a:off x="2536891" y="500282"/>
            <a:ext cx="29235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6" name="Rectangle 365">
            <a:extLst>
              <a:ext uri="{FF2B5EF4-FFF2-40B4-BE49-F238E27FC236}">
                <a16:creationId xmlns:a16="http://schemas.microsoft.com/office/drawing/2014/main" id="{436F3AD2-3C80-45BD-9FC2-893F85755BD0}"/>
              </a:ext>
            </a:extLst>
          </p:cNvPr>
          <p:cNvSpPr/>
          <p:nvPr/>
        </p:nvSpPr>
        <p:spPr>
          <a:xfrm>
            <a:off x="789388" y="2723001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7" name="Rectangle 366">
            <a:extLst>
              <a:ext uri="{FF2B5EF4-FFF2-40B4-BE49-F238E27FC236}">
                <a16:creationId xmlns:a16="http://schemas.microsoft.com/office/drawing/2014/main" id="{28E71AB7-CA07-4A1C-A1AE-F917A3BD426B}"/>
              </a:ext>
            </a:extLst>
          </p:cNvPr>
          <p:cNvSpPr/>
          <p:nvPr/>
        </p:nvSpPr>
        <p:spPr>
          <a:xfrm>
            <a:off x="2607973" y="2717385"/>
            <a:ext cx="29235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8" name="Rectangle 367">
            <a:extLst>
              <a:ext uri="{FF2B5EF4-FFF2-40B4-BE49-F238E27FC236}">
                <a16:creationId xmlns:a16="http://schemas.microsoft.com/office/drawing/2014/main" id="{DE6162C7-94DB-4849-AE44-27894ED500AC}"/>
              </a:ext>
            </a:extLst>
          </p:cNvPr>
          <p:cNvSpPr/>
          <p:nvPr/>
        </p:nvSpPr>
        <p:spPr>
          <a:xfrm>
            <a:off x="785279" y="4960686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9" name="Rectangle 368">
            <a:extLst>
              <a:ext uri="{FF2B5EF4-FFF2-40B4-BE49-F238E27FC236}">
                <a16:creationId xmlns:a16="http://schemas.microsoft.com/office/drawing/2014/main" id="{BB1C9A9F-4DD4-40B8-8F86-9C7A78650D85}"/>
              </a:ext>
            </a:extLst>
          </p:cNvPr>
          <p:cNvSpPr/>
          <p:nvPr/>
        </p:nvSpPr>
        <p:spPr>
          <a:xfrm>
            <a:off x="2606540" y="4957811"/>
            <a:ext cx="29235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0" name="Rectangle 369">
            <a:extLst>
              <a:ext uri="{FF2B5EF4-FFF2-40B4-BE49-F238E27FC236}">
                <a16:creationId xmlns:a16="http://schemas.microsoft.com/office/drawing/2014/main" id="{F0E1A140-6EF5-4597-B0EE-8E04BE1AF85A}"/>
              </a:ext>
            </a:extLst>
          </p:cNvPr>
          <p:cNvSpPr/>
          <p:nvPr/>
        </p:nvSpPr>
        <p:spPr>
          <a:xfrm>
            <a:off x="4471621" y="5575640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1" name="Rectangle 370">
            <a:extLst>
              <a:ext uri="{FF2B5EF4-FFF2-40B4-BE49-F238E27FC236}">
                <a16:creationId xmlns:a16="http://schemas.microsoft.com/office/drawing/2014/main" id="{E3F647A0-F350-45BB-8023-8EA8BDCC4173}"/>
              </a:ext>
            </a:extLst>
          </p:cNvPr>
          <p:cNvSpPr/>
          <p:nvPr/>
        </p:nvSpPr>
        <p:spPr>
          <a:xfrm>
            <a:off x="5393631" y="5575266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2" name="Rectangle 371">
            <a:extLst>
              <a:ext uri="{FF2B5EF4-FFF2-40B4-BE49-F238E27FC236}">
                <a16:creationId xmlns:a16="http://schemas.microsoft.com/office/drawing/2014/main" id="{6405AAC9-5F3D-4168-918C-6A57A74F9CEF}"/>
              </a:ext>
            </a:extLst>
          </p:cNvPr>
          <p:cNvSpPr/>
          <p:nvPr/>
        </p:nvSpPr>
        <p:spPr>
          <a:xfrm>
            <a:off x="6260676" y="557723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3" name="Rectangle 372">
            <a:extLst>
              <a:ext uri="{FF2B5EF4-FFF2-40B4-BE49-F238E27FC236}">
                <a16:creationId xmlns:a16="http://schemas.microsoft.com/office/drawing/2014/main" id="{0AA88EF2-8F95-4665-B935-038D51335DEC}"/>
              </a:ext>
            </a:extLst>
          </p:cNvPr>
          <p:cNvSpPr/>
          <p:nvPr/>
        </p:nvSpPr>
        <p:spPr>
          <a:xfrm>
            <a:off x="7215805" y="5576859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4" name="Rectangle 373">
            <a:extLst>
              <a:ext uri="{FF2B5EF4-FFF2-40B4-BE49-F238E27FC236}">
                <a16:creationId xmlns:a16="http://schemas.microsoft.com/office/drawing/2014/main" id="{8CDF3952-3E87-4E69-89C9-5726B6EFE1DA}"/>
              </a:ext>
            </a:extLst>
          </p:cNvPr>
          <p:cNvSpPr/>
          <p:nvPr/>
        </p:nvSpPr>
        <p:spPr>
          <a:xfrm>
            <a:off x="8136628" y="5575266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5" name="Rectangle 374">
            <a:extLst>
              <a:ext uri="{FF2B5EF4-FFF2-40B4-BE49-F238E27FC236}">
                <a16:creationId xmlns:a16="http://schemas.microsoft.com/office/drawing/2014/main" id="{17416AE5-309A-48A9-82A4-EACF90429603}"/>
              </a:ext>
            </a:extLst>
          </p:cNvPr>
          <p:cNvSpPr/>
          <p:nvPr/>
        </p:nvSpPr>
        <p:spPr>
          <a:xfrm>
            <a:off x="9015988" y="5575266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6" name="Rectangle 375">
            <a:extLst>
              <a:ext uri="{FF2B5EF4-FFF2-40B4-BE49-F238E27FC236}">
                <a16:creationId xmlns:a16="http://schemas.microsoft.com/office/drawing/2014/main" id="{72699C47-2C44-445B-A533-C5E8B21B6BD1}"/>
              </a:ext>
            </a:extLst>
          </p:cNvPr>
          <p:cNvSpPr/>
          <p:nvPr/>
        </p:nvSpPr>
        <p:spPr>
          <a:xfrm>
            <a:off x="9916259" y="5574540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7" name="Rectangle 376">
            <a:extLst>
              <a:ext uri="{FF2B5EF4-FFF2-40B4-BE49-F238E27FC236}">
                <a16:creationId xmlns:a16="http://schemas.microsoft.com/office/drawing/2014/main" id="{6C157EFF-04E7-453C-8D37-8A66E3572DDA}"/>
              </a:ext>
            </a:extLst>
          </p:cNvPr>
          <p:cNvSpPr/>
          <p:nvPr/>
        </p:nvSpPr>
        <p:spPr>
          <a:xfrm>
            <a:off x="10823419" y="5573996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8" name="Rectangle 377">
            <a:extLst>
              <a:ext uri="{FF2B5EF4-FFF2-40B4-BE49-F238E27FC236}">
                <a16:creationId xmlns:a16="http://schemas.microsoft.com/office/drawing/2014/main" id="{87FBDA46-7EE3-41DB-9D2E-F5B7F38FFA21}"/>
              </a:ext>
            </a:extLst>
          </p:cNvPr>
          <p:cNvSpPr/>
          <p:nvPr/>
        </p:nvSpPr>
        <p:spPr>
          <a:xfrm>
            <a:off x="11703954" y="5574441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9" name="Rectangle 378">
            <a:extLst>
              <a:ext uri="{FF2B5EF4-FFF2-40B4-BE49-F238E27FC236}">
                <a16:creationId xmlns:a16="http://schemas.microsoft.com/office/drawing/2014/main" id="{36D25385-57FE-4BF0-BE25-38D13F3FB87D}"/>
              </a:ext>
            </a:extLst>
          </p:cNvPr>
          <p:cNvSpPr/>
          <p:nvPr/>
        </p:nvSpPr>
        <p:spPr>
          <a:xfrm>
            <a:off x="4478817" y="1103987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0" name="Rectangle 379">
            <a:extLst>
              <a:ext uri="{FF2B5EF4-FFF2-40B4-BE49-F238E27FC236}">
                <a16:creationId xmlns:a16="http://schemas.microsoft.com/office/drawing/2014/main" id="{8C383E66-79D7-41A1-A425-AC1A1A0241EB}"/>
              </a:ext>
            </a:extLst>
          </p:cNvPr>
          <p:cNvSpPr/>
          <p:nvPr/>
        </p:nvSpPr>
        <p:spPr>
          <a:xfrm>
            <a:off x="5378237" y="110361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1" name="Rectangle 380">
            <a:extLst>
              <a:ext uri="{FF2B5EF4-FFF2-40B4-BE49-F238E27FC236}">
                <a16:creationId xmlns:a16="http://schemas.microsoft.com/office/drawing/2014/main" id="{841A7406-37D8-44EA-A2C6-C5760BEBE766}"/>
              </a:ext>
            </a:extLst>
          </p:cNvPr>
          <p:cNvSpPr/>
          <p:nvPr/>
        </p:nvSpPr>
        <p:spPr>
          <a:xfrm>
            <a:off x="6269511" y="1101851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2" name="Rectangle 381">
            <a:extLst>
              <a:ext uri="{FF2B5EF4-FFF2-40B4-BE49-F238E27FC236}">
                <a16:creationId xmlns:a16="http://schemas.microsoft.com/office/drawing/2014/main" id="{183F6750-28DB-4F1B-A6E4-6EDBA1EF4C90}"/>
              </a:ext>
            </a:extLst>
          </p:cNvPr>
          <p:cNvSpPr/>
          <p:nvPr/>
        </p:nvSpPr>
        <p:spPr>
          <a:xfrm>
            <a:off x="4478817" y="3337767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3" name="Rectangle 382">
            <a:extLst>
              <a:ext uri="{FF2B5EF4-FFF2-40B4-BE49-F238E27FC236}">
                <a16:creationId xmlns:a16="http://schemas.microsoft.com/office/drawing/2014/main" id="{3619FFCB-02AA-4EA6-A586-B6926872C659}"/>
              </a:ext>
            </a:extLst>
          </p:cNvPr>
          <p:cNvSpPr/>
          <p:nvPr/>
        </p:nvSpPr>
        <p:spPr>
          <a:xfrm>
            <a:off x="5449591" y="333739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06337BCE-2B9F-4E4C-BD4C-C45355BF631D}"/>
              </a:ext>
            </a:extLst>
          </p:cNvPr>
          <p:cNvSpPr/>
          <p:nvPr/>
        </p:nvSpPr>
        <p:spPr>
          <a:xfrm>
            <a:off x="6348792" y="3339360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5" name="Rectangle 384">
            <a:extLst>
              <a:ext uri="{FF2B5EF4-FFF2-40B4-BE49-F238E27FC236}">
                <a16:creationId xmlns:a16="http://schemas.microsoft.com/office/drawing/2014/main" id="{3951E7DE-EDD8-42CF-966D-6A1C24489632}"/>
              </a:ext>
            </a:extLst>
          </p:cNvPr>
          <p:cNvSpPr/>
          <p:nvPr/>
        </p:nvSpPr>
        <p:spPr>
          <a:xfrm>
            <a:off x="7229117" y="3338986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B43AF87F-A0ED-45A1-B8C2-124E1573671A}"/>
              </a:ext>
            </a:extLst>
          </p:cNvPr>
          <p:cNvSpPr/>
          <p:nvPr/>
        </p:nvSpPr>
        <p:spPr>
          <a:xfrm>
            <a:off x="8130994" y="333739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7" name="Rectangle 386">
            <a:extLst>
              <a:ext uri="{FF2B5EF4-FFF2-40B4-BE49-F238E27FC236}">
                <a16:creationId xmlns:a16="http://schemas.microsoft.com/office/drawing/2014/main" id="{6441E73D-41E8-44FE-8060-8B4D1F89F3CF}"/>
              </a:ext>
            </a:extLst>
          </p:cNvPr>
          <p:cNvSpPr/>
          <p:nvPr/>
        </p:nvSpPr>
        <p:spPr>
          <a:xfrm>
            <a:off x="9023184" y="333739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6C1E6024-9257-4F2D-906B-82073579B3A0}"/>
              </a:ext>
            </a:extLst>
          </p:cNvPr>
          <p:cNvSpPr/>
          <p:nvPr/>
        </p:nvSpPr>
        <p:spPr>
          <a:xfrm>
            <a:off x="9903087" y="3336667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E8F2FCFD-505B-434D-9CEB-24BC0C5FBA8E}"/>
              </a:ext>
            </a:extLst>
          </p:cNvPr>
          <p:cNvSpPr txBox="1"/>
          <p:nvPr/>
        </p:nvSpPr>
        <p:spPr>
          <a:xfrm>
            <a:off x="3830797" y="4882915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A2D4C745-0A4B-47CE-B389-0CF802B145BE}"/>
              </a:ext>
            </a:extLst>
          </p:cNvPr>
          <p:cNvSpPr txBox="1"/>
          <p:nvPr/>
        </p:nvSpPr>
        <p:spPr>
          <a:xfrm>
            <a:off x="4724860" y="4878075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D3F5F5DF-E3E2-474C-B871-B93AE9E777C4}"/>
              </a:ext>
            </a:extLst>
          </p:cNvPr>
          <p:cNvSpPr txBox="1"/>
          <p:nvPr/>
        </p:nvSpPr>
        <p:spPr>
          <a:xfrm>
            <a:off x="5617071" y="4883227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3D863E44-16BE-4BC5-B47A-B424BE49ED75}"/>
              </a:ext>
            </a:extLst>
          </p:cNvPr>
          <p:cNvSpPr txBox="1"/>
          <p:nvPr/>
        </p:nvSpPr>
        <p:spPr>
          <a:xfrm>
            <a:off x="6511134" y="4878387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5C738C86-46B5-4FD3-A437-DBA49287B138}"/>
              </a:ext>
            </a:extLst>
          </p:cNvPr>
          <p:cNvSpPr txBox="1"/>
          <p:nvPr/>
        </p:nvSpPr>
        <p:spPr>
          <a:xfrm>
            <a:off x="7399762" y="4885102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0A707877-2A10-423C-83FC-0E73EE303EBE}"/>
              </a:ext>
            </a:extLst>
          </p:cNvPr>
          <p:cNvSpPr txBox="1"/>
          <p:nvPr/>
        </p:nvSpPr>
        <p:spPr>
          <a:xfrm>
            <a:off x="8293825" y="4880262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A3AE4BC3-34E4-498D-B89A-BDD3C040EEF1}"/>
              </a:ext>
            </a:extLst>
          </p:cNvPr>
          <p:cNvSpPr txBox="1"/>
          <p:nvPr/>
        </p:nvSpPr>
        <p:spPr>
          <a:xfrm>
            <a:off x="9186036" y="4885414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AE24262B-EA20-43A5-8ADF-987FCA1C53E7}"/>
              </a:ext>
            </a:extLst>
          </p:cNvPr>
          <p:cNvSpPr txBox="1"/>
          <p:nvPr/>
        </p:nvSpPr>
        <p:spPr>
          <a:xfrm>
            <a:off x="10080099" y="4880574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339147F5-DEC2-4651-BE94-71C3E6F864DE}"/>
              </a:ext>
            </a:extLst>
          </p:cNvPr>
          <p:cNvSpPr txBox="1"/>
          <p:nvPr/>
        </p:nvSpPr>
        <p:spPr>
          <a:xfrm>
            <a:off x="10980002" y="4886048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2E6D3EFB-4AE5-4DFF-A72F-B3F86D7C5B04}"/>
              </a:ext>
            </a:extLst>
          </p:cNvPr>
          <p:cNvSpPr txBox="1"/>
          <p:nvPr/>
        </p:nvSpPr>
        <p:spPr>
          <a:xfrm>
            <a:off x="3832559" y="2647358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866BFD34-245C-448B-971A-A23251DD7CED}"/>
              </a:ext>
            </a:extLst>
          </p:cNvPr>
          <p:cNvSpPr txBox="1"/>
          <p:nvPr/>
        </p:nvSpPr>
        <p:spPr>
          <a:xfrm>
            <a:off x="4726622" y="2642518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F5223610-5DB8-49D9-822E-D2D405B79C32}"/>
              </a:ext>
            </a:extLst>
          </p:cNvPr>
          <p:cNvSpPr txBox="1"/>
          <p:nvPr/>
        </p:nvSpPr>
        <p:spPr>
          <a:xfrm>
            <a:off x="5618833" y="2647670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AB747107-F20B-4172-8AA9-242582E5D93D}"/>
              </a:ext>
            </a:extLst>
          </p:cNvPr>
          <p:cNvSpPr txBox="1"/>
          <p:nvPr/>
        </p:nvSpPr>
        <p:spPr>
          <a:xfrm>
            <a:off x="6512896" y="2642830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009A3175-6347-4CA2-B96B-4ACB2960FB02}"/>
              </a:ext>
            </a:extLst>
          </p:cNvPr>
          <p:cNvSpPr txBox="1"/>
          <p:nvPr/>
        </p:nvSpPr>
        <p:spPr>
          <a:xfrm>
            <a:off x="7401524" y="2649545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A079B8CB-3DCD-4106-BB19-0F00F59CFA2E}"/>
              </a:ext>
            </a:extLst>
          </p:cNvPr>
          <p:cNvSpPr txBox="1"/>
          <p:nvPr/>
        </p:nvSpPr>
        <p:spPr>
          <a:xfrm>
            <a:off x="8295587" y="2644705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E5F34B17-79E3-49A9-8291-4E0600F7EAC8}"/>
              </a:ext>
            </a:extLst>
          </p:cNvPr>
          <p:cNvSpPr txBox="1"/>
          <p:nvPr/>
        </p:nvSpPr>
        <p:spPr>
          <a:xfrm>
            <a:off x="9187798" y="2649857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CCE39F21-DA76-4B03-ACCA-757C1145CC37}"/>
              </a:ext>
            </a:extLst>
          </p:cNvPr>
          <p:cNvSpPr txBox="1"/>
          <p:nvPr/>
        </p:nvSpPr>
        <p:spPr>
          <a:xfrm>
            <a:off x="3838190" y="424883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D080A391-941B-4A1C-B65E-252F0ACE0876}"/>
              </a:ext>
            </a:extLst>
          </p:cNvPr>
          <p:cNvSpPr txBox="1"/>
          <p:nvPr/>
        </p:nvSpPr>
        <p:spPr>
          <a:xfrm>
            <a:off x="4732253" y="420043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E4749140-C46F-4F82-AC85-0E270ADCD153}"/>
              </a:ext>
            </a:extLst>
          </p:cNvPr>
          <p:cNvSpPr txBox="1"/>
          <p:nvPr/>
        </p:nvSpPr>
        <p:spPr>
          <a:xfrm>
            <a:off x="5624464" y="425195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629387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3.7037E-6 L 0.01927 -0.03797 C 0.02331 -0.0463 0.0293 -0.05047 0.03581 -0.05047 C 0.04297 -0.05047 0.04883 -0.0463 0.05286 -0.03797 L 0.07253 3.7037E-6 " pathEditMode="relative" rAng="0" ptsTypes="AAAAA">
                                      <p:cBhvr>
                                        <p:cTn id="77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000"/>
                            </p:stCondLst>
                            <p:childTnLst>
                              <p:par>
                                <p:cTn id="7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1500"/>
                            </p:stCondLst>
                            <p:childTnLst>
                              <p:par>
                                <p:cTn id="8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3.7037E-6 L 0.0918 -0.03774 C 0.09596 -0.04607 0.10221 -0.05047 0.10846 -0.05047 C 0.11588 -0.05047 0.12174 -0.04607 0.12578 -0.03774 L 0.14583 3.7037E-6 " pathEditMode="relative" rAng="0" ptsTypes="AAAAA">
                                      <p:cBhvr>
                                        <p:cTn id="92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000"/>
                            </p:stCondLst>
                            <p:childTnLst>
                              <p:par>
                                <p:cTn id="9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500"/>
                                        <p:tgtEl>
                                          <p:spTgt spid="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500"/>
                            </p:stCondLst>
                            <p:childTnLst>
                              <p:par>
                                <p:cTn id="10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3.7037E-6 L 0.16575 -0.0382 C 0.17005 -0.0463 0.1763 -0.05047 0.18281 -0.05047 C 0.19036 -0.05047 0.19635 -0.0463 0.20052 -0.0382 L 0.2207 3.7037E-6 " pathEditMode="relative" rAng="0" ptsTypes="AAAAA">
                                      <p:cBhvr>
                                        <p:cTn id="107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00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6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9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-3.7037E-6 L 0.01927 -0.03796 C 0.02331 -0.04629 0.0293 -0.05046 0.03581 -0.05046 C 0.04297 -0.05046 0.04883 -0.04629 0.05286 -0.03796 L 0.07253 -3.7037E-6 " pathEditMode="relative" rAng="0" ptsTypes="AAAAA">
                                      <p:cBhvr>
                                        <p:cTn id="152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1000"/>
                            </p:stCondLst>
                            <p:childTnLst>
                              <p:par>
                                <p:cTn id="15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6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1500"/>
                            </p:stCondLst>
                            <p:childTnLst>
                              <p:par>
                                <p:cTn id="1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7037E-6 L 0.0918 -0.03773 C 0.09596 -0.04606 0.10221 -0.05046 0.10846 -0.05046 C 0.11589 -0.05046 0.12174 -0.04606 0.12578 -0.03773 L 0.14583 -3.7037E-6 " pathEditMode="relative" rAng="0" ptsTypes="AAAAA">
                                      <p:cBhvr>
                                        <p:cTn id="167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1500"/>
                            </p:stCondLst>
                            <p:childTnLst>
                              <p:par>
                                <p:cTn id="17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6 L 0.16576 -0.03819 C 0.17005 -0.04629 0.1763 -0.05046 0.18281 -0.05046 C 0.19036 -0.05046 0.19635 -0.04629 0.20052 -0.03819 L 0.2207 -3.7037E-6 " pathEditMode="relative" rAng="0" ptsTypes="AAAAA">
                                      <p:cBhvr>
                                        <p:cTn id="182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3" fill="hold">
                            <p:stCondLst>
                              <p:cond delay="1000"/>
                            </p:stCondLst>
                            <p:childTnLst>
                              <p:par>
                                <p:cTn id="18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6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0" fill="hold">
                            <p:stCondLst>
                              <p:cond delay="1500"/>
                            </p:stCondLst>
                            <p:childTnLst>
                              <p:par>
                                <p:cTn id="19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6 L 0.2401 -0.03842 C 0.24401 -0.04699 0.25026 -0.05115 0.25677 -0.05115 C 0.26419 -0.05115 0.27005 -0.04699 0.27396 -0.03842 L 0.29388 -3.7037E-6 " pathEditMode="relative" rAng="0" ptsTypes="AAAAA">
                                      <p:cBhvr>
                                        <p:cTn id="197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1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5" fill="hold">
                            <p:stCondLst>
                              <p:cond delay="1500"/>
                            </p:stCondLst>
                            <p:childTnLst>
                              <p:par>
                                <p:cTn id="20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>
                      <p:stCondLst>
                        <p:cond delay="indefinite"/>
                      </p:stCondLst>
                      <p:childTnLst>
                        <p:par>
                          <p:cTn id="210" fill="hold">
                            <p:stCondLst>
                              <p:cond delay="0"/>
                            </p:stCondLst>
                            <p:childTnLst>
                              <p:par>
                                <p:cTn id="211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6 L 0.31341 -0.03842 C 0.31745 -0.04722 0.3237 -0.05115 0.33008 -0.05115 C 0.33737 -0.05115 0.34336 -0.04722 0.3474 -0.03842 L 0.36719 -3.7037E-6 " pathEditMode="relative" rAng="0" ptsTypes="AAAAA">
                                      <p:cBhvr>
                                        <p:cTn id="212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3" fill="hold">
                            <p:stCondLst>
                              <p:cond delay="1000"/>
                            </p:stCondLst>
                            <p:childTnLst>
                              <p:par>
                                <p:cTn id="2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6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6 L 0.38672 -0.0375 C 0.39076 -0.04583 0.39687 -0.05023 0.40339 -0.05023 C 0.41068 -0.05023 0.41654 -0.04583 0.42057 -0.0375 L 0.44036 -3.7037E-6 " pathEditMode="relative" rAng="0" ptsTypes="AAAAA">
                                      <p:cBhvr>
                                        <p:cTn id="227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8" fill="hold">
                            <p:stCondLst>
                              <p:cond delay="1000"/>
                            </p:stCondLst>
                            <p:childTnLst>
                              <p:par>
                                <p:cTn id="2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1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>
                            <p:stCondLst>
                              <p:cond delay="1500"/>
                            </p:stCondLst>
                            <p:childTnLst>
                              <p:par>
                                <p:cTn id="2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6 L 0.4599 -0.03819 C 0.46393 -0.04676 0.47005 -0.05115 0.47656 -0.05115 C 0.48385 -0.05115 0.48971 -0.04676 0.49375 -0.03819 L 0.51354 -3.7037E-6 " pathEditMode="relative" rAng="0" ptsTypes="AAAAA">
                                      <p:cBhvr>
                                        <p:cTn id="242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6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0" fill="hold">
                            <p:stCondLst>
                              <p:cond delay="1500"/>
                            </p:stCondLst>
                            <p:childTnLst>
                              <p:par>
                                <p:cTn id="2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3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4" fill="hold">
                      <p:stCondLst>
                        <p:cond delay="indefinite"/>
                      </p:stCondLst>
                      <p:childTnLst>
                        <p:par>
                          <p:cTn id="255" fill="hold">
                            <p:stCondLst>
                              <p:cond delay="0"/>
                            </p:stCondLst>
                            <p:childTnLst>
                              <p:par>
                                <p:cTn id="2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8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0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7" fill="hold">
                      <p:stCondLst>
                        <p:cond delay="indefinite"/>
                      </p:stCondLst>
                      <p:childTnLst>
                        <p:par>
                          <p:cTn id="278" fill="hold">
                            <p:stCondLst>
                              <p:cond delay="0"/>
                            </p:stCondLst>
                            <p:childTnLst>
                              <p:par>
                                <p:cTn id="27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0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3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6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9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2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5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8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0" fill="hold">
                      <p:stCondLst>
                        <p:cond delay="indefinite"/>
                      </p:stCondLst>
                      <p:childTnLst>
                        <p:par>
                          <p:cTn id="301" fill="hold">
                            <p:stCondLst>
                              <p:cond delay="0"/>
                            </p:stCondLst>
                            <p:childTnLst>
                              <p:par>
                                <p:cTn id="3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4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7" dur="500"/>
                                        <p:tgtEl>
                                          <p:spTgt spid="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8" fill="hold">
                      <p:stCondLst>
                        <p:cond delay="indefinite"/>
                      </p:stCondLst>
                      <p:childTnLst>
                        <p:par>
                          <p:cTn id="309" fill="hold">
                            <p:stCondLst>
                              <p:cond delay="0"/>
                            </p:stCondLst>
                            <p:childTnLst>
                              <p:par>
                                <p:cTn id="310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1.85185E-6 L 0.01927 -0.03796 C 0.02331 -0.0463 0.0293 -0.05046 0.03581 -0.05046 C 0.04297 -0.05046 0.04883 -0.0463 0.05286 -0.03796 L 0.07252 1.85185E-6 " pathEditMode="relative" rAng="0" ptsTypes="AAAAA">
                                      <p:cBhvr>
                                        <p:cTn id="31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2" fill="hold">
                            <p:stCondLst>
                              <p:cond delay="1000"/>
                            </p:stCondLst>
                            <p:childTnLst>
                              <p:par>
                                <p:cTn id="3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5" dur="500"/>
                                        <p:tgtEl>
                                          <p:spTgt spid="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8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9" fill="hold">
                            <p:stCondLst>
                              <p:cond delay="1500"/>
                            </p:stCondLst>
                            <p:childTnLst>
                              <p:par>
                                <p:cTn id="3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2" dur="500"/>
                                        <p:tgtEl>
                                          <p:spTgt spid="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3" fill="hold">
                      <p:stCondLst>
                        <p:cond delay="indefinite"/>
                      </p:stCondLst>
                      <p:childTnLst>
                        <p:par>
                          <p:cTn id="324" fill="hold">
                            <p:stCondLst>
                              <p:cond delay="0"/>
                            </p:stCondLst>
                            <p:childTnLst>
                              <p:par>
                                <p:cTn id="325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1.85185E-6 L 0.0918 -0.03773 C 0.09596 -0.04607 0.10221 -0.05046 0.10846 -0.05046 C 0.11588 -0.05046 0.12174 -0.04607 0.12578 -0.03773 L 0.14583 1.85185E-6 " pathEditMode="relative" rAng="0" ptsTypes="AAAAA">
                                      <p:cBhvr>
                                        <p:cTn id="326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7" fill="hold">
                            <p:stCondLst>
                              <p:cond delay="1000"/>
                            </p:stCondLst>
                            <p:childTnLst>
                              <p:par>
                                <p:cTn id="3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0" dur="500"/>
                                        <p:tgtEl>
                                          <p:spTgt spid="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>
                            <p:stCondLst>
                              <p:cond delay="1500"/>
                            </p:stCondLst>
                            <p:childTnLst>
                              <p:par>
                                <p:cTn id="3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7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8" fill="hold">
                      <p:stCondLst>
                        <p:cond delay="indefinite"/>
                      </p:stCondLst>
                      <p:childTnLst>
                        <p:par>
                          <p:cTn id="339" fill="hold">
                            <p:stCondLst>
                              <p:cond delay="0"/>
                            </p:stCondLst>
                            <p:childTnLst>
                              <p:par>
                                <p:cTn id="340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1.85185E-6 L 0.16575 -0.0382 C 0.17005 -0.0463 0.1763 -0.05046 0.18281 -0.05046 C 0.19036 -0.05046 0.19635 -0.0463 0.20052 -0.0382 L 0.2207 1.85185E-6 " pathEditMode="relative" rAng="0" ptsTypes="AAAAA">
                                      <p:cBhvr>
                                        <p:cTn id="34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2" fill="hold">
                            <p:stCondLst>
                              <p:cond delay="1000"/>
                            </p:stCondLst>
                            <p:childTnLst>
                              <p:par>
                                <p:cTn id="3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5" dur="500"/>
                                        <p:tgtEl>
                                          <p:spTgt spid="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8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9" fill="hold">
                            <p:stCondLst>
                              <p:cond delay="1500"/>
                            </p:stCondLst>
                            <p:childTnLst>
                              <p:par>
                                <p:cTn id="35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2" dur="500"/>
                                        <p:tgtEl>
                                          <p:spTgt spid="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3" fill="hold">
                      <p:stCondLst>
                        <p:cond delay="indefinite"/>
                      </p:stCondLst>
                      <p:childTnLst>
                        <p:par>
                          <p:cTn id="354" fill="hold">
                            <p:stCondLst>
                              <p:cond delay="0"/>
                            </p:stCondLst>
                            <p:childTnLst>
                              <p:par>
                                <p:cTn id="355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1.85185E-6 L 0.2401 -0.03843 C 0.24401 -0.04699 0.25026 -0.05116 0.25677 -0.05116 C 0.26419 -0.05116 0.27005 -0.04699 0.27396 -0.03843 L 0.29388 1.85185E-6 " pathEditMode="relative" rAng="0" ptsTypes="AAAAA">
                                      <p:cBhvr>
                                        <p:cTn id="356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7" fill="hold">
                            <p:stCondLst>
                              <p:cond delay="1000"/>
                            </p:stCondLst>
                            <p:childTnLst>
                              <p:par>
                                <p:cTn id="3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0" dur="500"/>
                                        <p:tgtEl>
                                          <p:spTgt spid="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3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4" fill="hold">
                            <p:stCondLst>
                              <p:cond delay="1500"/>
                            </p:stCondLst>
                            <p:childTnLst>
                              <p:par>
                                <p:cTn id="3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7" dur="500"/>
                                        <p:tgtEl>
                                          <p:spTgt spid="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8" fill="hold">
                      <p:stCondLst>
                        <p:cond delay="indefinite"/>
                      </p:stCondLst>
                      <p:childTnLst>
                        <p:par>
                          <p:cTn id="369" fill="hold">
                            <p:stCondLst>
                              <p:cond delay="0"/>
                            </p:stCondLst>
                            <p:childTnLst>
                              <p:par>
                                <p:cTn id="370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1.85185E-6 L 0.31341 -0.03843 C 0.31745 -0.04722 0.3237 -0.05116 0.33008 -0.05116 C 0.33737 -0.05116 0.34336 -0.04722 0.34739 -0.03843 L 0.36719 1.85185E-6 " pathEditMode="relative" rAng="0" ptsTypes="AAAAA">
                                      <p:cBhvr>
                                        <p:cTn id="37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1000"/>
                            </p:stCondLst>
                            <p:childTnLst>
                              <p:par>
                                <p:cTn id="3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5" dur="500"/>
                                        <p:tgtEl>
                                          <p:spTgt spid="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8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9" fill="hold">
                            <p:stCondLst>
                              <p:cond delay="1500"/>
                            </p:stCondLst>
                            <p:childTnLst>
                              <p:par>
                                <p:cTn id="38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2" dur="500"/>
                                        <p:tgtEl>
                                          <p:spTgt spid="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3" fill="hold">
                      <p:stCondLst>
                        <p:cond delay="indefinite"/>
                      </p:stCondLst>
                      <p:childTnLst>
                        <p:par>
                          <p:cTn id="384" fill="hold">
                            <p:stCondLst>
                              <p:cond delay="0"/>
                            </p:stCondLst>
                            <p:childTnLst>
                              <p:par>
                                <p:cTn id="385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1.85185E-6 L 0.38672 -0.0375 C 0.39075 -0.04584 0.39687 -0.05023 0.40338 -0.05023 C 0.41068 -0.05023 0.41654 -0.04584 0.42057 -0.0375 L 0.44036 1.85185E-6 " pathEditMode="relative" rAng="0" ptsTypes="AAAAA">
                                      <p:cBhvr>
                                        <p:cTn id="386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0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3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4" fill="hold">
                            <p:stCondLst>
                              <p:cond delay="1500"/>
                            </p:stCondLst>
                            <p:childTnLst>
                              <p:par>
                                <p:cTn id="39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7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8" fill="hold">
                      <p:stCondLst>
                        <p:cond delay="indefinite"/>
                      </p:stCondLst>
                      <p:childTnLst>
                        <p:par>
                          <p:cTn id="399" fill="hold">
                            <p:stCondLst>
                              <p:cond delay="0"/>
                            </p:stCondLst>
                            <p:childTnLst>
                              <p:par>
                                <p:cTn id="400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1.85185E-6 L 0.45989 -0.0382 C 0.46393 -0.04676 0.47005 -0.05116 0.47656 -0.05116 C 0.48385 -0.05116 0.48971 -0.04676 0.49375 -0.0382 L 0.51354 1.85185E-6 " pathEditMode="relative" rAng="0" ptsTypes="AAAAA">
                                      <p:cBhvr>
                                        <p:cTn id="40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2" fill="hold">
                            <p:stCondLst>
                              <p:cond delay="1000"/>
                            </p:stCondLst>
                            <p:childTnLst>
                              <p:par>
                                <p:cTn id="40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5" dur="500"/>
                                        <p:tgtEl>
                                          <p:spTgt spid="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8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9" fill="hold">
                            <p:stCondLst>
                              <p:cond delay="1500"/>
                            </p:stCondLst>
                            <p:childTnLst>
                              <p:par>
                                <p:cTn id="4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2" dur="500"/>
                                        <p:tgtEl>
                                          <p:spTgt spid="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3" fill="hold">
                      <p:stCondLst>
                        <p:cond delay="indefinite"/>
                      </p:stCondLst>
                      <p:childTnLst>
                        <p:par>
                          <p:cTn id="414" fill="hold">
                            <p:stCondLst>
                              <p:cond delay="0"/>
                            </p:stCondLst>
                            <p:childTnLst>
                              <p:par>
                                <p:cTn id="415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1.85185E-6 L 0.53307 -0.0375 C 0.53724 -0.04584 0.54336 -0.05023 0.54974 -0.05023 C 0.55716 -0.05023 0.56302 -0.04584 0.56706 -0.0375 L 0.58685 1.85185E-6 " pathEditMode="relative" rAng="0" ptsTypes="AAAAA">
                                      <p:cBhvr>
                                        <p:cTn id="416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7" fill="hold">
                            <p:stCondLst>
                              <p:cond delay="1000"/>
                            </p:stCondLst>
                            <p:childTnLst>
                              <p:par>
                                <p:cTn id="4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0" dur="500"/>
                                        <p:tgtEl>
                                          <p:spTgt spid="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3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4" fill="hold">
                            <p:stCondLst>
                              <p:cond delay="1500"/>
                            </p:stCondLst>
                            <p:childTnLst>
                              <p:par>
                                <p:cTn id="4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7" dur="500"/>
                                        <p:tgtEl>
                                          <p:spTgt spid="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8" fill="hold">
                      <p:stCondLst>
                        <p:cond delay="indefinite"/>
                      </p:stCondLst>
                      <p:childTnLst>
                        <p:par>
                          <p:cTn id="429" fill="hold">
                            <p:stCondLst>
                              <p:cond delay="0"/>
                            </p:stCondLst>
                            <p:childTnLst>
                              <p:par>
                                <p:cTn id="430" presetID="37" presetClass="path" presetSubtype="0" accel="50000" decel="50000" fill="hold" grpId="9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1.85185E-6 L 0.60638 -0.0382 C 0.61042 -0.04676 0.61654 -0.05116 0.62305 -0.05116 C 0.63034 -0.05116 0.6362 -0.04676 0.64023 -0.0382 L 0.66002 1.85185E-6 " pathEditMode="relative" rAng="0" ptsTypes="AAAAA">
                                      <p:cBhvr>
                                        <p:cTn id="43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5" dur="500"/>
                                        <p:tgtEl>
                                          <p:spTgt spid="6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8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9" fill="hold">
                            <p:stCondLst>
                              <p:cond delay="1500"/>
                            </p:stCondLst>
                            <p:childTnLst>
                              <p:par>
                                <p:cTn id="4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2" dur="500"/>
                                        <p:tgtEl>
                                          <p:spTgt spid="6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3" fill="hold">
                      <p:stCondLst>
                        <p:cond delay="indefinite"/>
                      </p:stCondLst>
                      <p:childTnLst>
                        <p:par>
                          <p:cTn id="444" fill="hold">
                            <p:stCondLst>
                              <p:cond delay="0"/>
                            </p:stCondLst>
                            <p:childTnLst>
                              <p:par>
                                <p:cTn id="4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7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0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3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6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9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2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5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8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1" dur="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2" fill="hold">
                      <p:stCondLst>
                        <p:cond delay="indefinite"/>
                      </p:stCondLst>
                      <p:childTnLst>
                        <p:par>
                          <p:cTn id="473" fill="hold">
                            <p:stCondLst>
                              <p:cond delay="0"/>
                            </p:stCondLst>
                            <p:childTnLst>
                              <p:par>
                                <p:cTn id="47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5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8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1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4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7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0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3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6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9" dur="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5" grpId="0"/>
      <p:bldP spid="307" grpId="0"/>
      <p:bldP spid="336" grpId="0"/>
      <p:bldP spid="521" grpId="0" animBg="1"/>
      <p:bldP spid="522" grpId="0" animBg="1"/>
      <p:bldP spid="529" grpId="0" animBg="1"/>
      <p:bldP spid="535" grpId="0" animBg="1"/>
      <p:bldP spid="535" grpId="1" animBg="1"/>
      <p:bldP spid="535" grpId="2" animBg="1"/>
      <p:bldP spid="535" grpId="3" animBg="1"/>
      <p:bldP spid="573" grpId="0" animBg="1"/>
      <p:bldP spid="574" grpId="0" animBg="1"/>
      <p:bldP spid="581" grpId="0" animBg="1"/>
      <p:bldP spid="587" grpId="0" animBg="1"/>
      <p:bldP spid="593" grpId="0" animBg="1"/>
      <p:bldP spid="599" grpId="0" animBg="1"/>
      <p:bldP spid="605" grpId="0" animBg="1"/>
      <p:bldP spid="611" grpId="0" animBg="1"/>
      <p:bldP spid="617" grpId="0" animBg="1"/>
      <p:bldP spid="623" grpId="0" animBg="1"/>
      <p:bldP spid="623" grpId="1" animBg="1"/>
      <p:bldP spid="623" grpId="2" animBg="1"/>
      <p:bldP spid="623" grpId="3" animBg="1"/>
      <p:bldP spid="623" grpId="4" animBg="1"/>
      <p:bldP spid="623" grpId="5" animBg="1"/>
      <p:bldP spid="623" grpId="6" animBg="1"/>
      <p:bldP spid="623" grpId="7" animBg="1"/>
      <p:bldP spid="623" grpId="8" animBg="1"/>
      <p:bldP spid="623" grpId="9" animBg="1"/>
      <p:bldP spid="297" grpId="0" animBg="1"/>
      <p:bldP spid="298" grpId="0" animBg="1"/>
      <p:bldP spid="310" grpId="0" animBg="1"/>
      <p:bldP spid="321" grpId="0" animBg="1"/>
      <p:bldP spid="327" grpId="0" animBg="1"/>
      <p:bldP spid="338" grpId="0" animBg="1"/>
      <p:bldP spid="346" grpId="0" animBg="1"/>
      <p:bldP spid="364" grpId="0" animBg="1"/>
      <p:bldP spid="364" grpId="1" animBg="1"/>
      <p:bldP spid="364" grpId="2" animBg="1"/>
      <p:bldP spid="364" grpId="3" animBg="1"/>
      <p:bldP spid="364" grpId="4" animBg="1"/>
      <p:bldP spid="364" grpId="5" animBg="1"/>
      <p:bldP spid="364" grpId="6" animBg="1"/>
      <p:bldP spid="364" grpId="7" animBg="1"/>
      <p:bldP spid="6" grpId="0" animBg="1"/>
      <p:bldP spid="6" grpId="1" animBg="1"/>
      <p:bldP spid="365" grpId="0" animBg="1"/>
      <p:bldP spid="365" grpId="1" animBg="1"/>
      <p:bldP spid="366" grpId="0" animBg="1"/>
      <p:bldP spid="366" grpId="1" animBg="1"/>
      <p:bldP spid="367" grpId="0" animBg="1"/>
      <p:bldP spid="367" grpId="1" animBg="1"/>
      <p:bldP spid="368" grpId="0" animBg="1"/>
      <p:bldP spid="368" grpId="1" animBg="1"/>
      <p:bldP spid="369" grpId="0" animBg="1"/>
      <p:bldP spid="369" grpId="1" animBg="1"/>
      <p:bldP spid="370" grpId="0" animBg="1"/>
      <p:bldP spid="370" grpId="1" animBg="1"/>
      <p:bldP spid="371" grpId="0" animBg="1"/>
      <p:bldP spid="371" grpId="1" animBg="1"/>
      <p:bldP spid="372" grpId="0" animBg="1"/>
      <p:bldP spid="372" grpId="1" animBg="1"/>
      <p:bldP spid="373" grpId="0" animBg="1"/>
      <p:bldP spid="373" grpId="1" animBg="1"/>
      <p:bldP spid="374" grpId="0" animBg="1"/>
      <p:bldP spid="374" grpId="1" animBg="1"/>
      <p:bldP spid="375" grpId="0" animBg="1"/>
      <p:bldP spid="375" grpId="1" animBg="1"/>
      <p:bldP spid="376" grpId="0" animBg="1"/>
      <p:bldP spid="376" grpId="1" animBg="1"/>
      <p:bldP spid="377" grpId="0" animBg="1"/>
      <p:bldP spid="377" grpId="1" animBg="1"/>
      <p:bldP spid="378" grpId="0" animBg="1"/>
      <p:bldP spid="378" grpId="1" animBg="1"/>
      <p:bldP spid="379" grpId="0" animBg="1"/>
      <p:bldP spid="379" grpId="1" animBg="1"/>
      <p:bldP spid="380" grpId="0" animBg="1"/>
      <p:bldP spid="380" grpId="1" animBg="1"/>
      <p:bldP spid="381" grpId="0" animBg="1"/>
      <p:bldP spid="381" grpId="1" animBg="1"/>
      <p:bldP spid="382" grpId="0" animBg="1"/>
      <p:bldP spid="382" grpId="1" animBg="1"/>
      <p:bldP spid="383" grpId="0" animBg="1"/>
      <p:bldP spid="383" grpId="1" animBg="1"/>
      <p:bldP spid="384" grpId="0" animBg="1"/>
      <p:bldP spid="384" grpId="1" animBg="1"/>
      <p:bldP spid="385" grpId="0" animBg="1"/>
      <p:bldP spid="385" grpId="1" animBg="1"/>
      <p:bldP spid="386" grpId="0" animBg="1"/>
      <p:bldP spid="386" grpId="1" animBg="1"/>
      <p:bldP spid="387" grpId="0" animBg="1"/>
      <p:bldP spid="387" grpId="1" animBg="1"/>
      <p:bldP spid="388" grpId="0" animBg="1"/>
      <p:bldP spid="388" grpId="1" animBg="1"/>
      <p:bldP spid="223" grpId="0"/>
      <p:bldP spid="224" grpId="0"/>
      <p:bldP spid="225" grpId="0"/>
      <p:bldP spid="226" grpId="0"/>
      <p:bldP spid="227" grpId="0"/>
      <p:bldP spid="228" grpId="0"/>
      <p:bldP spid="229" grpId="0"/>
      <p:bldP spid="230" grpId="0"/>
      <p:bldP spid="231" grpId="0"/>
      <p:bldP spid="232" grpId="0"/>
      <p:bldP spid="233" grpId="0"/>
      <p:bldP spid="234" grpId="0"/>
      <p:bldP spid="235" grpId="0"/>
      <p:bldP spid="236" grpId="0"/>
      <p:bldP spid="237" grpId="0"/>
      <p:bldP spid="238" grpId="0"/>
      <p:bldP spid="241" grpId="0"/>
      <p:bldP spid="242" grpId="0"/>
      <p:bldP spid="243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723CB288-C5FE-4E42-B7C2-1B9B76FFDBE7}"/>
              </a:ext>
            </a:extLst>
          </p:cNvPr>
          <p:cNvGrpSpPr/>
          <p:nvPr/>
        </p:nvGrpSpPr>
        <p:grpSpPr>
          <a:xfrm>
            <a:off x="201197" y="497662"/>
            <a:ext cx="3045810" cy="817087"/>
            <a:chOff x="255525" y="372323"/>
            <a:chExt cx="2577775" cy="1134018"/>
          </a:xfrm>
        </p:grpSpPr>
        <p:sp>
          <p:nvSpPr>
            <p:cNvPr id="272" name="Rectangle: Rounded Corners 271">
              <a:extLst>
                <a:ext uri="{FF2B5EF4-FFF2-40B4-BE49-F238E27FC236}">
                  <a16:creationId xmlns:a16="http://schemas.microsoft.com/office/drawing/2014/main" id="{F69C3230-A304-4302-8D98-D7A498B672A8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6C251BAD-2652-40C4-AD56-93EC70760FBA}"/>
                </a:ext>
              </a:extLst>
            </p:cNvPr>
            <p:cNvSpPr txBox="1"/>
            <p:nvPr/>
          </p:nvSpPr>
          <p:spPr>
            <a:xfrm>
              <a:off x="308455" y="485388"/>
              <a:ext cx="149126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60 </a:t>
              </a:r>
              <a:r>
                <a:rPr lang="en-GB" sz="3600" dirty="0">
                  <a:latin typeface="Calibri" panose="020F0502020204030204" pitchFamily="34" charset="0"/>
                </a:rPr>
                <a:t>÷ 2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274" name="Rectangle 273">
            <a:extLst>
              <a:ext uri="{FF2B5EF4-FFF2-40B4-BE49-F238E27FC236}">
                <a16:creationId xmlns:a16="http://schemas.microsoft.com/office/drawing/2014/main" id="{7E0DAAB7-D60C-414B-B707-7EA0F3971208}"/>
              </a:ext>
            </a:extLst>
          </p:cNvPr>
          <p:cNvSpPr/>
          <p:nvPr/>
        </p:nvSpPr>
        <p:spPr>
          <a:xfrm>
            <a:off x="1939677" y="620676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91ACB1A5-EF5A-45DF-BD17-26114629925A}"/>
              </a:ext>
            </a:extLst>
          </p:cNvPr>
          <p:cNvSpPr txBox="1"/>
          <p:nvPr/>
        </p:nvSpPr>
        <p:spPr>
          <a:xfrm>
            <a:off x="2132403" y="598485"/>
            <a:ext cx="94883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F39CE7B-395D-48AC-A4D7-3E6AA398F908}"/>
              </a:ext>
            </a:extLst>
          </p:cNvPr>
          <p:cNvSpPr/>
          <p:nvPr/>
        </p:nvSpPr>
        <p:spPr>
          <a:xfrm>
            <a:off x="604418" y="498785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5" name="Rectangle 364">
            <a:extLst>
              <a:ext uri="{FF2B5EF4-FFF2-40B4-BE49-F238E27FC236}">
                <a16:creationId xmlns:a16="http://schemas.microsoft.com/office/drawing/2014/main" id="{97527A9D-A2C8-4C07-8330-F21FF4D3975D}"/>
              </a:ext>
            </a:extLst>
          </p:cNvPr>
          <p:cNvSpPr/>
          <p:nvPr/>
        </p:nvSpPr>
        <p:spPr>
          <a:xfrm>
            <a:off x="2536891" y="500282"/>
            <a:ext cx="29235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4" name="Rounded Rectangle 175">
            <a:extLst>
              <a:ext uri="{FF2B5EF4-FFF2-40B4-BE49-F238E27FC236}">
                <a16:creationId xmlns:a16="http://schemas.microsoft.com/office/drawing/2014/main" id="{C7A23A0A-22CC-4750-AB68-07439F8ABE47}"/>
              </a:ext>
            </a:extLst>
          </p:cNvPr>
          <p:cNvSpPr/>
          <p:nvPr/>
        </p:nvSpPr>
        <p:spPr>
          <a:xfrm>
            <a:off x="3550390" y="1162849"/>
            <a:ext cx="3858745" cy="2372509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5" name="Rounded Rectangle 175">
            <a:extLst>
              <a:ext uri="{FF2B5EF4-FFF2-40B4-BE49-F238E27FC236}">
                <a16:creationId xmlns:a16="http://schemas.microsoft.com/office/drawing/2014/main" id="{B6314935-1B85-4D15-A7E2-15A2C0198B1E}"/>
              </a:ext>
            </a:extLst>
          </p:cNvPr>
          <p:cNvSpPr/>
          <p:nvPr/>
        </p:nvSpPr>
        <p:spPr>
          <a:xfrm>
            <a:off x="3550389" y="3839395"/>
            <a:ext cx="3858745" cy="2372509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39" name="Group 56">
            <a:extLst>
              <a:ext uri="{FF2B5EF4-FFF2-40B4-BE49-F238E27FC236}">
                <a16:creationId xmlns:a16="http://schemas.microsoft.com/office/drawing/2014/main" id="{FB8B6E20-1517-423E-94B3-63EC6A1DBA06}"/>
              </a:ext>
            </a:extLst>
          </p:cNvPr>
          <p:cNvGrpSpPr/>
          <p:nvPr/>
        </p:nvGrpSpPr>
        <p:grpSpPr>
          <a:xfrm>
            <a:off x="1474841" y="2412690"/>
            <a:ext cx="1539560" cy="171967"/>
            <a:chOff x="7746380" y="2949426"/>
            <a:chExt cx="2188691" cy="244475"/>
          </a:xfrm>
        </p:grpSpPr>
        <p:pic>
          <p:nvPicPr>
            <p:cNvPr id="240" name="Picture 14">
              <a:extLst>
                <a:ext uri="{FF2B5EF4-FFF2-40B4-BE49-F238E27FC236}">
                  <a16:creationId xmlns:a16="http://schemas.microsoft.com/office/drawing/2014/main" id="{4134DE64-6032-42C1-8692-DD203500EB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4" name="Picture 15">
              <a:extLst>
                <a:ext uri="{FF2B5EF4-FFF2-40B4-BE49-F238E27FC236}">
                  <a16:creationId xmlns:a16="http://schemas.microsoft.com/office/drawing/2014/main" id="{06C639AC-2D61-42C4-B5CA-7AF3E3F4B4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5" name="Picture 16">
              <a:extLst>
                <a:ext uri="{FF2B5EF4-FFF2-40B4-BE49-F238E27FC236}">
                  <a16:creationId xmlns:a16="http://schemas.microsoft.com/office/drawing/2014/main" id="{22D0FD04-8B6F-4173-9BBC-396CF0A904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6" name="Picture 17">
              <a:extLst>
                <a:ext uri="{FF2B5EF4-FFF2-40B4-BE49-F238E27FC236}">
                  <a16:creationId xmlns:a16="http://schemas.microsoft.com/office/drawing/2014/main" id="{63D8C4B6-05C3-409E-A401-627D7C5C9A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7" name="Picture 18">
              <a:extLst>
                <a:ext uri="{FF2B5EF4-FFF2-40B4-BE49-F238E27FC236}">
                  <a16:creationId xmlns:a16="http://schemas.microsoft.com/office/drawing/2014/main" id="{BA1F8BC5-9DA0-4831-AF0C-96E43EDA82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8" name="Picture 19">
              <a:extLst>
                <a:ext uri="{FF2B5EF4-FFF2-40B4-BE49-F238E27FC236}">
                  <a16:creationId xmlns:a16="http://schemas.microsoft.com/office/drawing/2014/main" id="{402B204E-5042-45E0-8B50-B75D6682C3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9" name="Picture 20">
              <a:extLst>
                <a:ext uri="{FF2B5EF4-FFF2-40B4-BE49-F238E27FC236}">
                  <a16:creationId xmlns:a16="http://schemas.microsoft.com/office/drawing/2014/main" id="{DDF68E95-53ED-40E6-845B-977DD97684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0" name="Picture 21">
              <a:extLst>
                <a:ext uri="{FF2B5EF4-FFF2-40B4-BE49-F238E27FC236}">
                  <a16:creationId xmlns:a16="http://schemas.microsoft.com/office/drawing/2014/main" id="{1CCA985F-CFA6-4F77-BDAB-43FFAD7E32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1" name="Picture 22">
              <a:extLst>
                <a:ext uri="{FF2B5EF4-FFF2-40B4-BE49-F238E27FC236}">
                  <a16:creationId xmlns:a16="http://schemas.microsoft.com/office/drawing/2014/main" id="{175DFE96-5326-4E9C-927B-3D4E636376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2" name="Picture 23">
              <a:extLst>
                <a:ext uri="{FF2B5EF4-FFF2-40B4-BE49-F238E27FC236}">
                  <a16:creationId xmlns:a16="http://schemas.microsoft.com/office/drawing/2014/main" id="{C5376360-D932-46B5-B801-B3D3D3350C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53" name="Group 56">
            <a:extLst>
              <a:ext uri="{FF2B5EF4-FFF2-40B4-BE49-F238E27FC236}">
                <a16:creationId xmlns:a16="http://schemas.microsoft.com/office/drawing/2014/main" id="{24992668-E5FD-459C-ABEB-C4851AB76082}"/>
              </a:ext>
            </a:extLst>
          </p:cNvPr>
          <p:cNvGrpSpPr/>
          <p:nvPr/>
        </p:nvGrpSpPr>
        <p:grpSpPr>
          <a:xfrm>
            <a:off x="1474841" y="2853552"/>
            <a:ext cx="1539560" cy="171967"/>
            <a:chOff x="7746380" y="2949426"/>
            <a:chExt cx="2188691" cy="244475"/>
          </a:xfrm>
        </p:grpSpPr>
        <p:pic>
          <p:nvPicPr>
            <p:cNvPr id="254" name="Picture 14">
              <a:extLst>
                <a:ext uri="{FF2B5EF4-FFF2-40B4-BE49-F238E27FC236}">
                  <a16:creationId xmlns:a16="http://schemas.microsoft.com/office/drawing/2014/main" id="{DE988FEF-B3E9-4A04-ACB8-F2201CECBA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5" name="Picture 15">
              <a:extLst>
                <a:ext uri="{FF2B5EF4-FFF2-40B4-BE49-F238E27FC236}">
                  <a16:creationId xmlns:a16="http://schemas.microsoft.com/office/drawing/2014/main" id="{9AD858E9-AF2A-4104-87E0-331B359AB2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6" name="Picture 16">
              <a:extLst>
                <a:ext uri="{FF2B5EF4-FFF2-40B4-BE49-F238E27FC236}">
                  <a16:creationId xmlns:a16="http://schemas.microsoft.com/office/drawing/2014/main" id="{9D2CFC7F-0437-4905-9DDD-2392D86460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7" name="Picture 17">
              <a:extLst>
                <a:ext uri="{FF2B5EF4-FFF2-40B4-BE49-F238E27FC236}">
                  <a16:creationId xmlns:a16="http://schemas.microsoft.com/office/drawing/2014/main" id="{E30F87E3-3093-428E-908C-1C6FC5A50A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8" name="Picture 18">
              <a:extLst>
                <a:ext uri="{FF2B5EF4-FFF2-40B4-BE49-F238E27FC236}">
                  <a16:creationId xmlns:a16="http://schemas.microsoft.com/office/drawing/2014/main" id="{E33D0B51-BAC4-44E2-B211-A6DA686450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9" name="Picture 19">
              <a:extLst>
                <a:ext uri="{FF2B5EF4-FFF2-40B4-BE49-F238E27FC236}">
                  <a16:creationId xmlns:a16="http://schemas.microsoft.com/office/drawing/2014/main" id="{73270173-F173-4CBC-B550-6FBFE9439C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0" name="Picture 20">
              <a:extLst>
                <a:ext uri="{FF2B5EF4-FFF2-40B4-BE49-F238E27FC236}">
                  <a16:creationId xmlns:a16="http://schemas.microsoft.com/office/drawing/2014/main" id="{6D5AFB01-E5AC-4F2E-B544-7BE5F23392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1" name="Picture 21">
              <a:extLst>
                <a:ext uri="{FF2B5EF4-FFF2-40B4-BE49-F238E27FC236}">
                  <a16:creationId xmlns:a16="http://schemas.microsoft.com/office/drawing/2014/main" id="{10A46301-A629-4B60-BB17-A8FDCA4EAA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2" name="Picture 22">
              <a:extLst>
                <a:ext uri="{FF2B5EF4-FFF2-40B4-BE49-F238E27FC236}">
                  <a16:creationId xmlns:a16="http://schemas.microsoft.com/office/drawing/2014/main" id="{53B66A43-C6D4-4D43-BF77-2164016BBB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3" name="Picture 23">
              <a:extLst>
                <a:ext uri="{FF2B5EF4-FFF2-40B4-BE49-F238E27FC236}">
                  <a16:creationId xmlns:a16="http://schemas.microsoft.com/office/drawing/2014/main" id="{2F5F69A7-DDA7-4266-B889-6035B81DB7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64" name="Group 56">
            <a:extLst>
              <a:ext uri="{FF2B5EF4-FFF2-40B4-BE49-F238E27FC236}">
                <a16:creationId xmlns:a16="http://schemas.microsoft.com/office/drawing/2014/main" id="{1F4BA3C3-6A7F-4B5E-B27F-0A6F1EFF7405}"/>
              </a:ext>
            </a:extLst>
          </p:cNvPr>
          <p:cNvGrpSpPr/>
          <p:nvPr/>
        </p:nvGrpSpPr>
        <p:grpSpPr>
          <a:xfrm>
            <a:off x="1472843" y="3312550"/>
            <a:ext cx="1539560" cy="171967"/>
            <a:chOff x="7746380" y="2949426"/>
            <a:chExt cx="2188691" cy="244475"/>
          </a:xfrm>
        </p:grpSpPr>
        <p:pic>
          <p:nvPicPr>
            <p:cNvPr id="265" name="Picture 14">
              <a:extLst>
                <a:ext uri="{FF2B5EF4-FFF2-40B4-BE49-F238E27FC236}">
                  <a16:creationId xmlns:a16="http://schemas.microsoft.com/office/drawing/2014/main" id="{45789562-E904-4228-948D-969557F8BC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6" name="Picture 15">
              <a:extLst>
                <a:ext uri="{FF2B5EF4-FFF2-40B4-BE49-F238E27FC236}">
                  <a16:creationId xmlns:a16="http://schemas.microsoft.com/office/drawing/2014/main" id="{2E4F32C3-CE6E-444B-BA90-3F605E4490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7" name="Picture 16">
              <a:extLst>
                <a:ext uri="{FF2B5EF4-FFF2-40B4-BE49-F238E27FC236}">
                  <a16:creationId xmlns:a16="http://schemas.microsoft.com/office/drawing/2014/main" id="{BB5FF1D8-C270-4DA1-9E81-4B5CC905BF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8" name="Picture 17">
              <a:extLst>
                <a:ext uri="{FF2B5EF4-FFF2-40B4-BE49-F238E27FC236}">
                  <a16:creationId xmlns:a16="http://schemas.microsoft.com/office/drawing/2014/main" id="{2C55533D-FCEC-44F0-BBFA-A9997429F5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9" name="Picture 18">
              <a:extLst>
                <a:ext uri="{FF2B5EF4-FFF2-40B4-BE49-F238E27FC236}">
                  <a16:creationId xmlns:a16="http://schemas.microsoft.com/office/drawing/2014/main" id="{FFFC2057-67C5-42E8-840B-27ED9862CA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0" name="Picture 19">
              <a:extLst>
                <a:ext uri="{FF2B5EF4-FFF2-40B4-BE49-F238E27FC236}">
                  <a16:creationId xmlns:a16="http://schemas.microsoft.com/office/drawing/2014/main" id="{AD59FAA2-4EA8-49B9-B8BC-27B929BE22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6" name="Picture 20">
              <a:extLst>
                <a:ext uri="{FF2B5EF4-FFF2-40B4-BE49-F238E27FC236}">
                  <a16:creationId xmlns:a16="http://schemas.microsoft.com/office/drawing/2014/main" id="{EF1DB466-A74B-4590-A2A5-C93D0CA67D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7" name="Picture 21">
              <a:extLst>
                <a:ext uri="{FF2B5EF4-FFF2-40B4-BE49-F238E27FC236}">
                  <a16:creationId xmlns:a16="http://schemas.microsoft.com/office/drawing/2014/main" id="{2F96216C-D32C-4663-800B-3E5D4035D1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8" name="Picture 22">
              <a:extLst>
                <a:ext uri="{FF2B5EF4-FFF2-40B4-BE49-F238E27FC236}">
                  <a16:creationId xmlns:a16="http://schemas.microsoft.com/office/drawing/2014/main" id="{A97A6A11-8D99-44A5-8ACB-7D80EFC21F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9" name="Picture 23">
              <a:extLst>
                <a:ext uri="{FF2B5EF4-FFF2-40B4-BE49-F238E27FC236}">
                  <a16:creationId xmlns:a16="http://schemas.microsoft.com/office/drawing/2014/main" id="{0AC72284-355C-4BFA-87E8-157ABE0DFD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80" name="Group 56">
            <a:extLst>
              <a:ext uri="{FF2B5EF4-FFF2-40B4-BE49-F238E27FC236}">
                <a16:creationId xmlns:a16="http://schemas.microsoft.com/office/drawing/2014/main" id="{6E1AAB95-3E2E-45EB-B117-2EE52B07B2D9}"/>
              </a:ext>
            </a:extLst>
          </p:cNvPr>
          <p:cNvGrpSpPr/>
          <p:nvPr/>
        </p:nvGrpSpPr>
        <p:grpSpPr>
          <a:xfrm>
            <a:off x="1472843" y="3753412"/>
            <a:ext cx="1539560" cy="171967"/>
            <a:chOff x="7746380" y="2949426"/>
            <a:chExt cx="2188691" cy="244475"/>
          </a:xfrm>
        </p:grpSpPr>
        <p:pic>
          <p:nvPicPr>
            <p:cNvPr id="281" name="Picture 14">
              <a:extLst>
                <a:ext uri="{FF2B5EF4-FFF2-40B4-BE49-F238E27FC236}">
                  <a16:creationId xmlns:a16="http://schemas.microsoft.com/office/drawing/2014/main" id="{10FB321B-076C-4D7B-B508-08C2234DCC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2" name="Picture 15">
              <a:extLst>
                <a:ext uri="{FF2B5EF4-FFF2-40B4-BE49-F238E27FC236}">
                  <a16:creationId xmlns:a16="http://schemas.microsoft.com/office/drawing/2014/main" id="{018D0BA2-C8A5-409F-A3F0-E3DA643C52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3" name="Picture 16">
              <a:extLst>
                <a:ext uri="{FF2B5EF4-FFF2-40B4-BE49-F238E27FC236}">
                  <a16:creationId xmlns:a16="http://schemas.microsoft.com/office/drawing/2014/main" id="{51BA4FB0-3650-4415-9D55-0D8BFF04AF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4" name="Picture 17">
              <a:extLst>
                <a:ext uri="{FF2B5EF4-FFF2-40B4-BE49-F238E27FC236}">
                  <a16:creationId xmlns:a16="http://schemas.microsoft.com/office/drawing/2014/main" id="{B735B030-E089-40A5-B427-82FF27BE47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5" name="Picture 18">
              <a:extLst>
                <a:ext uri="{FF2B5EF4-FFF2-40B4-BE49-F238E27FC236}">
                  <a16:creationId xmlns:a16="http://schemas.microsoft.com/office/drawing/2014/main" id="{90917B36-3543-4BDE-A232-BF4753607A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6" name="Picture 19">
              <a:extLst>
                <a:ext uri="{FF2B5EF4-FFF2-40B4-BE49-F238E27FC236}">
                  <a16:creationId xmlns:a16="http://schemas.microsoft.com/office/drawing/2014/main" id="{FE9FEBB6-388B-40D8-B75A-AAF7276FD5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7" name="Picture 20">
              <a:extLst>
                <a:ext uri="{FF2B5EF4-FFF2-40B4-BE49-F238E27FC236}">
                  <a16:creationId xmlns:a16="http://schemas.microsoft.com/office/drawing/2014/main" id="{5E6DCC53-B7ED-4A9C-B118-E2E7DEB70A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8" name="Picture 21">
              <a:extLst>
                <a:ext uri="{FF2B5EF4-FFF2-40B4-BE49-F238E27FC236}">
                  <a16:creationId xmlns:a16="http://schemas.microsoft.com/office/drawing/2014/main" id="{A0D8D7BA-4900-4505-9EF5-548A588606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1" name="Picture 22">
              <a:extLst>
                <a:ext uri="{FF2B5EF4-FFF2-40B4-BE49-F238E27FC236}">
                  <a16:creationId xmlns:a16="http://schemas.microsoft.com/office/drawing/2014/main" id="{43A89D5D-5E58-447F-830D-DE529CA262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2" name="Picture 23">
              <a:extLst>
                <a:ext uri="{FF2B5EF4-FFF2-40B4-BE49-F238E27FC236}">
                  <a16:creationId xmlns:a16="http://schemas.microsoft.com/office/drawing/2014/main" id="{F4285D77-A909-4A9E-BAC0-84091A2904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3" name="Group 56">
            <a:extLst>
              <a:ext uri="{FF2B5EF4-FFF2-40B4-BE49-F238E27FC236}">
                <a16:creationId xmlns:a16="http://schemas.microsoft.com/office/drawing/2014/main" id="{63F9DC4B-D50A-44BF-93DF-4443C71E9997}"/>
              </a:ext>
            </a:extLst>
          </p:cNvPr>
          <p:cNvGrpSpPr/>
          <p:nvPr/>
        </p:nvGrpSpPr>
        <p:grpSpPr>
          <a:xfrm>
            <a:off x="1471856" y="4219682"/>
            <a:ext cx="1539560" cy="171967"/>
            <a:chOff x="7746380" y="2949426"/>
            <a:chExt cx="2188691" cy="244475"/>
          </a:xfrm>
        </p:grpSpPr>
        <p:pic>
          <p:nvPicPr>
            <p:cNvPr id="314" name="Picture 14">
              <a:extLst>
                <a:ext uri="{FF2B5EF4-FFF2-40B4-BE49-F238E27FC236}">
                  <a16:creationId xmlns:a16="http://schemas.microsoft.com/office/drawing/2014/main" id="{1062215D-ABED-401C-B2EA-75822E2EC1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5" name="Picture 15">
              <a:extLst>
                <a:ext uri="{FF2B5EF4-FFF2-40B4-BE49-F238E27FC236}">
                  <a16:creationId xmlns:a16="http://schemas.microsoft.com/office/drawing/2014/main" id="{72A98BEF-D40B-4C3B-A794-1B214D3A55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3" name="Picture 16">
              <a:extLst>
                <a:ext uri="{FF2B5EF4-FFF2-40B4-BE49-F238E27FC236}">
                  <a16:creationId xmlns:a16="http://schemas.microsoft.com/office/drawing/2014/main" id="{536CE6AA-C9FB-462C-8045-AAA652B7BF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4" name="Picture 17">
              <a:extLst>
                <a:ext uri="{FF2B5EF4-FFF2-40B4-BE49-F238E27FC236}">
                  <a16:creationId xmlns:a16="http://schemas.microsoft.com/office/drawing/2014/main" id="{1FB0EA1C-4AE5-48F2-8846-2D490A812F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2" name="Picture 18">
              <a:extLst>
                <a:ext uri="{FF2B5EF4-FFF2-40B4-BE49-F238E27FC236}">
                  <a16:creationId xmlns:a16="http://schemas.microsoft.com/office/drawing/2014/main" id="{B02DAF1C-57B5-429B-AF34-C212514BF8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3" name="Picture 19">
              <a:extLst>
                <a:ext uri="{FF2B5EF4-FFF2-40B4-BE49-F238E27FC236}">
                  <a16:creationId xmlns:a16="http://schemas.microsoft.com/office/drawing/2014/main" id="{4EEBF518-EA0B-4032-B138-482DB5E627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4" name="Picture 20">
              <a:extLst>
                <a:ext uri="{FF2B5EF4-FFF2-40B4-BE49-F238E27FC236}">
                  <a16:creationId xmlns:a16="http://schemas.microsoft.com/office/drawing/2014/main" id="{6E05F461-60E9-438B-8DA8-A0DDD5DD57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5" name="Picture 21">
              <a:extLst>
                <a:ext uri="{FF2B5EF4-FFF2-40B4-BE49-F238E27FC236}">
                  <a16:creationId xmlns:a16="http://schemas.microsoft.com/office/drawing/2014/main" id="{90C036D8-0AFF-4499-B414-07DB6530B3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6" name="Picture 22">
              <a:extLst>
                <a:ext uri="{FF2B5EF4-FFF2-40B4-BE49-F238E27FC236}">
                  <a16:creationId xmlns:a16="http://schemas.microsoft.com/office/drawing/2014/main" id="{2F2232DB-151C-470F-90B2-7A819EB9AA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7" name="Picture 23">
              <a:extLst>
                <a:ext uri="{FF2B5EF4-FFF2-40B4-BE49-F238E27FC236}">
                  <a16:creationId xmlns:a16="http://schemas.microsoft.com/office/drawing/2014/main" id="{CF48DB56-A356-41A2-8463-2BE5A92C4C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58" name="Group 56">
            <a:extLst>
              <a:ext uri="{FF2B5EF4-FFF2-40B4-BE49-F238E27FC236}">
                <a16:creationId xmlns:a16="http://schemas.microsoft.com/office/drawing/2014/main" id="{61369A5A-2F58-4D70-BF3D-734F6C4ADB81}"/>
              </a:ext>
            </a:extLst>
          </p:cNvPr>
          <p:cNvGrpSpPr/>
          <p:nvPr/>
        </p:nvGrpSpPr>
        <p:grpSpPr>
          <a:xfrm>
            <a:off x="1471856" y="4660544"/>
            <a:ext cx="1539560" cy="171967"/>
            <a:chOff x="7746380" y="2949426"/>
            <a:chExt cx="2188691" cy="244475"/>
          </a:xfrm>
        </p:grpSpPr>
        <p:pic>
          <p:nvPicPr>
            <p:cNvPr id="359" name="Picture 14">
              <a:extLst>
                <a:ext uri="{FF2B5EF4-FFF2-40B4-BE49-F238E27FC236}">
                  <a16:creationId xmlns:a16="http://schemas.microsoft.com/office/drawing/2014/main" id="{2FFCC3F9-5CA5-4FE2-9640-5A08F98222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0" name="Picture 15">
              <a:extLst>
                <a:ext uri="{FF2B5EF4-FFF2-40B4-BE49-F238E27FC236}">
                  <a16:creationId xmlns:a16="http://schemas.microsoft.com/office/drawing/2014/main" id="{CA8D6621-53B5-4548-B5B6-CC61AA6B77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1" name="Picture 16">
              <a:extLst>
                <a:ext uri="{FF2B5EF4-FFF2-40B4-BE49-F238E27FC236}">
                  <a16:creationId xmlns:a16="http://schemas.microsoft.com/office/drawing/2014/main" id="{A9AFCD63-75D6-45E2-8144-01295F0125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2" name="Picture 17">
              <a:extLst>
                <a:ext uri="{FF2B5EF4-FFF2-40B4-BE49-F238E27FC236}">
                  <a16:creationId xmlns:a16="http://schemas.microsoft.com/office/drawing/2014/main" id="{8E627D3F-8338-41AB-B6E5-966BF69D92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3" name="Picture 18">
              <a:extLst>
                <a:ext uri="{FF2B5EF4-FFF2-40B4-BE49-F238E27FC236}">
                  <a16:creationId xmlns:a16="http://schemas.microsoft.com/office/drawing/2014/main" id="{B306B27B-DA4B-4421-BC00-02F4CB9ED5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9" name="Picture 19">
              <a:extLst>
                <a:ext uri="{FF2B5EF4-FFF2-40B4-BE49-F238E27FC236}">
                  <a16:creationId xmlns:a16="http://schemas.microsoft.com/office/drawing/2014/main" id="{75406DAE-FC3F-4660-A873-AB14C9EF9A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0" name="Picture 20">
              <a:extLst>
                <a:ext uri="{FF2B5EF4-FFF2-40B4-BE49-F238E27FC236}">
                  <a16:creationId xmlns:a16="http://schemas.microsoft.com/office/drawing/2014/main" id="{54D9DF03-D760-40FA-BDFE-429CB4B586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1" name="Picture 21">
              <a:extLst>
                <a:ext uri="{FF2B5EF4-FFF2-40B4-BE49-F238E27FC236}">
                  <a16:creationId xmlns:a16="http://schemas.microsoft.com/office/drawing/2014/main" id="{41A92809-D8E3-42F5-8C8E-75B261BA13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2" name="Picture 22">
              <a:extLst>
                <a:ext uri="{FF2B5EF4-FFF2-40B4-BE49-F238E27FC236}">
                  <a16:creationId xmlns:a16="http://schemas.microsoft.com/office/drawing/2014/main" id="{F4AC990B-2202-4039-BFE3-D16827E61A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3" name="Picture 23">
              <a:extLst>
                <a:ext uri="{FF2B5EF4-FFF2-40B4-BE49-F238E27FC236}">
                  <a16:creationId xmlns:a16="http://schemas.microsoft.com/office/drawing/2014/main" id="{50813368-6D02-4A32-BBE9-BCE71C4A61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17658156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8333E-6 -1.85185E-6 L 0.18503 -0.12754 " pathEditMode="relative" rAng="0" ptsTypes="AA">
                                      <p:cBhvr>
                                        <p:cTn id="6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245" y="-638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8333E-6 -3.7037E-6 L 0.18308 0.19676 " pathEditMode="relative" rAng="0" ptsTypes="AA">
                                      <p:cBhvr>
                                        <p:cTn id="8" dur="50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154" y="9838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375E-6 -1.85185E-6 L 0.18334 -0.19606 " pathEditMode="relative" rAng="0" ptsTypes="AA">
                                      <p:cBhvr>
                                        <p:cTn id="10" dur="50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167" y="-9815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375E-6 -2.22222E-6 L 0.18334 0.1331 " pathEditMode="relative" rAng="0" ptsTypes="AA">
                                      <p:cBhvr>
                                        <p:cTn id="12" dur="5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167" y="6644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2.22222E-6 L 0.18347 -0.2632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167" y="-13171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3.7037E-7 L 0.18347 0.06181 " pathEditMode="relative" rAng="0" ptsTypes="AA">
                                      <p:cBhvr>
                                        <p:cTn id="16" dur="500" fill="hold"/>
                                        <p:tgtEl>
                                          <p:spTgt spid="3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167" y="307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5" grpId="0"/>
      <p:bldP spid="6" grpId="0" animBg="1"/>
      <p:bldP spid="6" grpId="1" animBg="1"/>
      <p:bldP spid="365" grpId="0" animBg="1"/>
      <p:bldP spid="365" grpId="1" animBg="1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9D8E8C7A-04B6-49D3-B11F-60F623A63088}"/>
              </a:ext>
            </a:extLst>
          </p:cNvPr>
          <p:cNvGrpSpPr/>
          <p:nvPr/>
        </p:nvGrpSpPr>
        <p:grpSpPr>
          <a:xfrm>
            <a:off x="197927" y="496686"/>
            <a:ext cx="3070021" cy="817087"/>
            <a:chOff x="255525" y="372323"/>
            <a:chExt cx="2577775" cy="1134018"/>
          </a:xfrm>
        </p:grpSpPr>
        <p:sp>
          <p:nvSpPr>
            <p:cNvPr id="240" name="Rectangle: Rounded Corners 239">
              <a:extLst>
                <a:ext uri="{FF2B5EF4-FFF2-40B4-BE49-F238E27FC236}">
                  <a16:creationId xmlns:a16="http://schemas.microsoft.com/office/drawing/2014/main" id="{714FE237-1F1D-4A6F-973D-6B0EEEBE8197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37236CF9-6A24-47CE-BDAA-9F4CEEE8BA5A}"/>
                </a:ext>
              </a:extLst>
            </p:cNvPr>
            <p:cNvSpPr txBox="1"/>
            <p:nvPr/>
          </p:nvSpPr>
          <p:spPr>
            <a:xfrm>
              <a:off x="308455" y="485388"/>
              <a:ext cx="1676012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350 </a:t>
              </a:r>
              <a:r>
                <a:rPr lang="en-GB" sz="3600" dirty="0">
                  <a:latin typeface="Calibri" panose="020F0502020204030204" pitchFamily="34" charset="0"/>
                </a:rPr>
                <a:t>÷ 5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245" name="Rectangle 244">
            <a:extLst>
              <a:ext uri="{FF2B5EF4-FFF2-40B4-BE49-F238E27FC236}">
                <a16:creationId xmlns:a16="http://schemas.microsoft.com/office/drawing/2014/main" id="{AA87AA13-318A-4432-BA2E-7ED62EF39E78}"/>
              </a:ext>
            </a:extLst>
          </p:cNvPr>
          <p:cNvSpPr/>
          <p:nvPr/>
        </p:nvSpPr>
        <p:spPr>
          <a:xfrm>
            <a:off x="2134611" y="619700"/>
            <a:ext cx="98241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6" name="TextBox 245">
            <a:extLst>
              <a:ext uri="{FF2B5EF4-FFF2-40B4-BE49-F238E27FC236}">
                <a16:creationId xmlns:a16="http://schemas.microsoft.com/office/drawing/2014/main" id="{CA6918FD-6AFD-490A-B650-657D18F33963}"/>
              </a:ext>
            </a:extLst>
          </p:cNvPr>
          <p:cNvSpPr txBox="1"/>
          <p:nvPr/>
        </p:nvSpPr>
        <p:spPr>
          <a:xfrm>
            <a:off x="2227387" y="597509"/>
            <a:ext cx="87301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70</a:t>
            </a:r>
          </a:p>
        </p:txBody>
      </p:sp>
      <p:sp>
        <p:nvSpPr>
          <p:cNvPr id="247" name="Rectangle 246">
            <a:extLst>
              <a:ext uri="{FF2B5EF4-FFF2-40B4-BE49-F238E27FC236}">
                <a16:creationId xmlns:a16="http://schemas.microsoft.com/office/drawing/2014/main" id="{9B570D35-B8E9-48C2-BE81-F56FBA624BA7}"/>
              </a:ext>
            </a:extLst>
          </p:cNvPr>
          <p:cNvSpPr/>
          <p:nvPr/>
        </p:nvSpPr>
        <p:spPr>
          <a:xfrm>
            <a:off x="814046" y="503180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8" name="Rectangle 247">
            <a:extLst>
              <a:ext uri="{FF2B5EF4-FFF2-40B4-BE49-F238E27FC236}">
                <a16:creationId xmlns:a16="http://schemas.microsoft.com/office/drawing/2014/main" id="{C60018C8-9F29-439E-A9FD-7B2C1542B3F6}"/>
              </a:ext>
            </a:extLst>
          </p:cNvPr>
          <p:cNvSpPr/>
          <p:nvPr/>
        </p:nvSpPr>
        <p:spPr>
          <a:xfrm>
            <a:off x="2632631" y="497564"/>
            <a:ext cx="29235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01" name="Rounded Rectangle 175">
            <a:extLst>
              <a:ext uri="{FF2B5EF4-FFF2-40B4-BE49-F238E27FC236}">
                <a16:creationId xmlns:a16="http://schemas.microsoft.com/office/drawing/2014/main" id="{EA189A0F-1215-4F40-BC82-1CCD47CF1C42}"/>
              </a:ext>
            </a:extLst>
          </p:cNvPr>
          <p:cNvSpPr/>
          <p:nvPr/>
        </p:nvSpPr>
        <p:spPr>
          <a:xfrm>
            <a:off x="5920927" y="195761"/>
            <a:ext cx="6021475" cy="115467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04" name="Rounded Rectangle 175">
            <a:extLst>
              <a:ext uri="{FF2B5EF4-FFF2-40B4-BE49-F238E27FC236}">
                <a16:creationId xmlns:a16="http://schemas.microsoft.com/office/drawing/2014/main" id="{77B8B68B-C35A-43A9-8F05-E17E4A5F4E09}"/>
              </a:ext>
            </a:extLst>
          </p:cNvPr>
          <p:cNvSpPr/>
          <p:nvPr/>
        </p:nvSpPr>
        <p:spPr>
          <a:xfrm>
            <a:off x="5920926" y="1527094"/>
            <a:ext cx="6021475" cy="115467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05" name="Rounded Rectangle 175">
            <a:extLst>
              <a:ext uri="{FF2B5EF4-FFF2-40B4-BE49-F238E27FC236}">
                <a16:creationId xmlns:a16="http://schemas.microsoft.com/office/drawing/2014/main" id="{CAE73FEA-4588-48C7-B209-C863E1C70723}"/>
              </a:ext>
            </a:extLst>
          </p:cNvPr>
          <p:cNvSpPr/>
          <p:nvPr/>
        </p:nvSpPr>
        <p:spPr>
          <a:xfrm>
            <a:off x="5920925" y="2871831"/>
            <a:ext cx="6021475" cy="115467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06" name="Rounded Rectangle 175">
            <a:extLst>
              <a:ext uri="{FF2B5EF4-FFF2-40B4-BE49-F238E27FC236}">
                <a16:creationId xmlns:a16="http://schemas.microsoft.com/office/drawing/2014/main" id="{34F94A5A-75A0-4920-A136-896A4563B84A}"/>
              </a:ext>
            </a:extLst>
          </p:cNvPr>
          <p:cNvSpPr/>
          <p:nvPr/>
        </p:nvSpPr>
        <p:spPr>
          <a:xfrm>
            <a:off x="5920924" y="4202737"/>
            <a:ext cx="6021475" cy="115467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07" name="Rounded Rectangle 175">
            <a:extLst>
              <a:ext uri="{FF2B5EF4-FFF2-40B4-BE49-F238E27FC236}">
                <a16:creationId xmlns:a16="http://schemas.microsoft.com/office/drawing/2014/main" id="{A365C5AF-05EE-4ABF-AD83-51EC2BB488D1}"/>
              </a:ext>
            </a:extLst>
          </p:cNvPr>
          <p:cNvSpPr/>
          <p:nvPr/>
        </p:nvSpPr>
        <p:spPr>
          <a:xfrm>
            <a:off x="5920924" y="5540769"/>
            <a:ext cx="6021475" cy="115467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835" name="Group 56">
            <a:extLst>
              <a:ext uri="{FF2B5EF4-FFF2-40B4-BE49-F238E27FC236}">
                <a16:creationId xmlns:a16="http://schemas.microsoft.com/office/drawing/2014/main" id="{F7D7F15B-54D2-4A47-B17F-50E7EDB2749A}"/>
              </a:ext>
            </a:extLst>
          </p:cNvPr>
          <p:cNvGrpSpPr/>
          <p:nvPr/>
        </p:nvGrpSpPr>
        <p:grpSpPr>
          <a:xfrm>
            <a:off x="4183484" y="2562795"/>
            <a:ext cx="1539560" cy="171967"/>
            <a:chOff x="7746380" y="2949426"/>
            <a:chExt cx="2188691" cy="244475"/>
          </a:xfrm>
        </p:grpSpPr>
        <p:pic>
          <p:nvPicPr>
            <p:cNvPr id="836" name="Picture 14">
              <a:extLst>
                <a:ext uri="{FF2B5EF4-FFF2-40B4-BE49-F238E27FC236}">
                  <a16:creationId xmlns:a16="http://schemas.microsoft.com/office/drawing/2014/main" id="{32348E8C-9DC5-4B84-BFEA-CA6FE97F32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7" name="Picture 15">
              <a:extLst>
                <a:ext uri="{FF2B5EF4-FFF2-40B4-BE49-F238E27FC236}">
                  <a16:creationId xmlns:a16="http://schemas.microsoft.com/office/drawing/2014/main" id="{A1EB1721-B2FA-49F0-98AE-D8BA4B034B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8" name="Picture 16">
              <a:extLst>
                <a:ext uri="{FF2B5EF4-FFF2-40B4-BE49-F238E27FC236}">
                  <a16:creationId xmlns:a16="http://schemas.microsoft.com/office/drawing/2014/main" id="{DCB42C73-13FA-4EED-A0E7-F414E05DCE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9" name="Picture 17">
              <a:extLst>
                <a:ext uri="{FF2B5EF4-FFF2-40B4-BE49-F238E27FC236}">
                  <a16:creationId xmlns:a16="http://schemas.microsoft.com/office/drawing/2014/main" id="{00887881-844B-4AAB-A938-B038B28069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0" name="Picture 18">
              <a:extLst>
                <a:ext uri="{FF2B5EF4-FFF2-40B4-BE49-F238E27FC236}">
                  <a16:creationId xmlns:a16="http://schemas.microsoft.com/office/drawing/2014/main" id="{794316F4-2EE2-4C4A-9F3C-F4A92FFB3C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1" name="Picture 19">
              <a:extLst>
                <a:ext uri="{FF2B5EF4-FFF2-40B4-BE49-F238E27FC236}">
                  <a16:creationId xmlns:a16="http://schemas.microsoft.com/office/drawing/2014/main" id="{EE8C62E0-79C3-41ED-8D88-D7024DCA8F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2" name="Picture 20">
              <a:extLst>
                <a:ext uri="{FF2B5EF4-FFF2-40B4-BE49-F238E27FC236}">
                  <a16:creationId xmlns:a16="http://schemas.microsoft.com/office/drawing/2014/main" id="{94E26217-5BF4-47F0-B032-34525394CC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3" name="Picture 21">
              <a:extLst>
                <a:ext uri="{FF2B5EF4-FFF2-40B4-BE49-F238E27FC236}">
                  <a16:creationId xmlns:a16="http://schemas.microsoft.com/office/drawing/2014/main" id="{3E81E417-2630-4464-8E06-2029CB8DC7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4" name="Picture 22">
              <a:extLst>
                <a:ext uri="{FF2B5EF4-FFF2-40B4-BE49-F238E27FC236}">
                  <a16:creationId xmlns:a16="http://schemas.microsoft.com/office/drawing/2014/main" id="{B9500C3C-70EC-4E17-A92E-5132D553AD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5" name="Picture 23">
              <a:extLst>
                <a:ext uri="{FF2B5EF4-FFF2-40B4-BE49-F238E27FC236}">
                  <a16:creationId xmlns:a16="http://schemas.microsoft.com/office/drawing/2014/main" id="{88A14219-7384-4910-9475-5510500593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46" name="Group 56">
            <a:extLst>
              <a:ext uri="{FF2B5EF4-FFF2-40B4-BE49-F238E27FC236}">
                <a16:creationId xmlns:a16="http://schemas.microsoft.com/office/drawing/2014/main" id="{07E3F861-B001-4D05-BD82-732E9404E192}"/>
              </a:ext>
            </a:extLst>
          </p:cNvPr>
          <p:cNvGrpSpPr/>
          <p:nvPr/>
        </p:nvGrpSpPr>
        <p:grpSpPr>
          <a:xfrm>
            <a:off x="4182798" y="2712116"/>
            <a:ext cx="1539560" cy="171967"/>
            <a:chOff x="7746380" y="2949426"/>
            <a:chExt cx="2188691" cy="244475"/>
          </a:xfrm>
        </p:grpSpPr>
        <p:pic>
          <p:nvPicPr>
            <p:cNvPr id="847" name="Picture 14">
              <a:extLst>
                <a:ext uri="{FF2B5EF4-FFF2-40B4-BE49-F238E27FC236}">
                  <a16:creationId xmlns:a16="http://schemas.microsoft.com/office/drawing/2014/main" id="{DB02CCC3-D1C1-4E13-9B60-A99371421F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8" name="Picture 15">
              <a:extLst>
                <a:ext uri="{FF2B5EF4-FFF2-40B4-BE49-F238E27FC236}">
                  <a16:creationId xmlns:a16="http://schemas.microsoft.com/office/drawing/2014/main" id="{15E4BC95-1F79-469F-AF80-09F9EF4642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9" name="Picture 16">
              <a:extLst>
                <a:ext uri="{FF2B5EF4-FFF2-40B4-BE49-F238E27FC236}">
                  <a16:creationId xmlns:a16="http://schemas.microsoft.com/office/drawing/2014/main" id="{6354E2F3-41B6-4C5E-800A-72A5EC1F15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0" name="Picture 17">
              <a:extLst>
                <a:ext uri="{FF2B5EF4-FFF2-40B4-BE49-F238E27FC236}">
                  <a16:creationId xmlns:a16="http://schemas.microsoft.com/office/drawing/2014/main" id="{0AFFFCDB-D6A1-4680-A8AB-49ADBE3C8D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1" name="Picture 18">
              <a:extLst>
                <a:ext uri="{FF2B5EF4-FFF2-40B4-BE49-F238E27FC236}">
                  <a16:creationId xmlns:a16="http://schemas.microsoft.com/office/drawing/2014/main" id="{C3F310F2-B9DB-4BFB-8120-25F22F06CB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2" name="Picture 19">
              <a:extLst>
                <a:ext uri="{FF2B5EF4-FFF2-40B4-BE49-F238E27FC236}">
                  <a16:creationId xmlns:a16="http://schemas.microsoft.com/office/drawing/2014/main" id="{00B72ACF-1EBA-44B3-A341-1CD183135C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3" name="Picture 20">
              <a:extLst>
                <a:ext uri="{FF2B5EF4-FFF2-40B4-BE49-F238E27FC236}">
                  <a16:creationId xmlns:a16="http://schemas.microsoft.com/office/drawing/2014/main" id="{49C23102-8722-4D6A-981B-72A1E08CEF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4" name="Picture 21">
              <a:extLst>
                <a:ext uri="{FF2B5EF4-FFF2-40B4-BE49-F238E27FC236}">
                  <a16:creationId xmlns:a16="http://schemas.microsoft.com/office/drawing/2014/main" id="{9D15DD01-7382-42B1-AEC3-DE79B3DFA0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5" name="Picture 22">
              <a:extLst>
                <a:ext uri="{FF2B5EF4-FFF2-40B4-BE49-F238E27FC236}">
                  <a16:creationId xmlns:a16="http://schemas.microsoft.com/office/drawing/2014/main" id="{9073B0A4-EF4F-4F69-ACA6-4983C333A2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6" name="Picture 23">
              <a:extLst>
                <a:ext uri="{FF2B5EF4-FFF2-40B4-BE49-F238E27FC236}">
                  <a16:creationId xmlns:a16="http://schemas.microsoft.com/office/drawing/2014/main" id="{39EF2CB0-16F3-42B1-ABEC-5FA393CC1F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57" name="Group 56">
            <a:extLst>
              <a:ext uri="{FF2B5EF4-FFF2-40B4-BE49-F238E27FC236}">
                <a16:creationId xmlns:a16="http://schemas.microsoft.com/office/drawing/2014/main" id="{C8F452F5-DFB8-4218-B8F6-87651034575B}"/>
              </a:ext>
            </a:extLst>
          </p:cNvPr>
          <p:cNvGrpSpPr/>
          <p:nvPr/>
        </p:nvGrpSpPr>
        <p:grpSpPr>
          <a:xfrm>
            <a:off x="4182798" y="2861437"/>
            <a:ext cx="1539560" cy="171967"/>
            <a:chOff x="7746380" y="2949426"/>
            <a:chExt cx="2188691" cy="244475"/>
          </a:xfrm>
        </p:grpSpPr>
        <p:pic>
          <p:nvPicPr>
            <p:cNvPr id="858" name="Picture 14">
              <a:extLst>
                <a:ext uri="{FF2B5EF4-FFF2-40B4-BE49-F238E27FC236}">
                  <a16:creationId xmlns:a16="http://schemas.microsoft.com/office/drawing/2014/main" id="{26858055-EFEE-456C-A90C-165DDD0C3A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9" name="Picture 15">
              <a:extLst>
                <a:ext uri="{FF2B5EF4-FFF2-40B4-BE49-F238E27FC236}">
                  <a16:creationId xmlns:a16="http://schemas.microsoft.com/office/drawing/2014/main" id="{D20281A3-5333-4B5C-8384-BF906A0013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0" name="Picture 16">
              <a:extLst>
                <a:ext uri="{FF2B5EF4-FFF2-40B4-BE49-F238E27FC236}">
                  <a16:creationId xmlns:a16="http://schemas.microsoft.com/office/drawing/2014/main" id="{756565E1-407F-4F69-9571-736CE43CCE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1" name="Picture 17">
              <a:extLst>
                <a:ext uri="{FF2B5EF4-FFF2-40B4-BE49-F238E27FC236}">
                  <a16:creationId xmlns:a16="http://schemas.microsoft.com/office/drawing/2014/main" id="{41C3BFD4-47E5-4575-BB91-4DE675F84C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2" name="Picture 18">
              <a:extLst>
                <a:ext uri="{FF2B5EF4-FFF2-40B4-BE49-F238E27FC236}">
                  <a16:creationId xmlns:a16="http://schemas.microsoft.com/office/drawing/2014/main" id="{B07CF857-0EE7-4624-8056-BC30C46D49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3" name="Picture 19">
              <a:extLst>
                <a:ext uri="{FF2B5EF4-FFF2-40B4-BE49-F238E27FC236}">
                  <a16:creationId xmlns:a16="http://schemas.microsoft.com/office/drawing/2014/main" id="{006888B9-0315-4035-A75E-6D740C291C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4" name="Picture 20">
              <a:extLst>
                <a:ext uri="{FF2B5EF4-FFF2-40B4-BE49-F238E27FC236}">
                  <a16:creationId xmlns:a16="http://schemas.microsoft.com/office/drawing/2014/main" id="{CA290903-BAC1-43AD-901F-16B069D290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5" name="Picture 21">
              <a:extLst>
                <a:ext uri="{FF2B5EF4-FFF2-40B4-BE49-F238E27FC236}">
                  <a16:creationId xmlns:a16="http://schemas.microsoft.com/office/drawing/2014/main" id="{517D3B89-3221-47AF-8FD2-7B06E2A151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6" name="Picture 22">
              <a:extLst>
                <a:ext uri="{FF2B5EF4-FFF2-40B4-BE49-F238E27FC236}">
                  <a16:creationId xmlns:a16="http://schemas.microsoft.com/office/drawing/2014/main" id="{2D510A6A-3279-4D7E-BC24-FF13B948A6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7" name="Picture 23">
              <a:extLst>
                <a:ext uri="{FF2B5EF4-FFF2-40B4-BE49-F238E27FC236}">
                  <a16:creationId xmlns:a16="http://schemas.microsoft.com/office/drawing/2014/main" id="{EEE428C2-E18B-4A0A-86A4-8608DE01BF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68" name="Group 56">
            <a:extLst>
              <a:ext uri="{FF2B5EF4-FFF2-40B4-BE49-F238E27FC236}">
                <a16:creationId xmlns:a16="http://schemas.microsoft.com/office/drawing/2014/main" id="{F3538BCC-3E60-47A7-A709-CEC4B0083A3E}"/>
              </a:ext>
            </a:extLst>
          </p:cNvPr>
          <p:cNvGrpSpPr/>
          <p:nvPr/>
        </p:nvGrpSpPr>
        <p:grpSpPr>
          <a:xfrm>
            <a:off x="4182552" y="3010758"/>
            <a:ext cx="1539560" cy="171967"/>
            <a:chOff x="7746380" y="2949426"/>
            <a:chExt cx="2188691" cy="244475"/>
          </a:xfrm>
        </p:grpSpPr>
        <p:pic>
          <p:nvPicPr>
            <p:cNvPr id="869" name="Picture 14">
              <a:extLst>
                <a:ext uri="{FF2B5EF4-FFF2-40B4-BE49-F238E27FC236}">
                  <a16:creationId xmlns:a16="http://schemas.microsoft.com/office/drawing/2014/main" id="{5D7BA93B-D608-49CF-9868-294470BD1C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0" name="Picture 15">
              <a:extLst>
                <a:ext uri="{FF2B5EF4-FFF2-40B4-BE49-F238E27FC236}">
                  <a16:creationId xmlns:a16="http://schemas.microsoft.com/office/drawing/2014/main" id="{01FB6FCD-9B17-4A76-83C8-3196E69A3F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1" name="Picture 16">
              <a:extLst>
                <a:ext uri="{FF2B5EF4-FFF2-40B4-BE49-F238E27FC236}">
                  <a16:creationId xmlns:a16="http://schemas.microsoft.com/office/drawing/2014/main" id="{84BFF082-7FDB-4D2E-A48F-BA1970CF12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2" name="Picture 17">
              <a:extLst>
                <a:ext uri="{FF2B5EF4-FFF2-40B4-BE49-F238E27FC236}">
                  <a16:creationId xmlns:a16="http://schemas.microsoft.com/office/drawing/2014/main" id="{68A5F21A-74D9-48B5-ABC0-D1B3B51B9F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3" name="Picture 18">
              <a:extLst>
                <a:ext uri="{FF2B5EF4-FFF2-40B4-BE49-F238E27FC236}">
                  <a16:creationId xmlns:a16="http://schemas.microsoft.com/office/drawing/2014/main" id="{0B8A0F03-CDFF-4D35-8FA7-FE3A95530F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4" name="Picture 19">
              <a:extLst>
                <a:ext uri="{FF2B5EF4-FFF2-40B4-BE49-F238E27FC236}">
                  <a16:creationId xmlns:a16="http://schemas.microsoft.com/office/drawing/2014/main" id="{0F45E5B7-1A67-4D68-B807-A750561DCD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5" name="Picture 20">
              <a:extLst>
                <a:ext uri="{FF2B5EF4-FFF2-40B4-BE49-F238E27FC236}">
                  <a16:creationId xmlns:a16="http://schemas.microsoft.com/office/drawing/2014/main" id="{0A441E1B-4194-41D7-960F-DEC6BC053C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6" name="Picture 21">
              <a:extLst>
                <a:ext uri="{FF2B5EF4-FFF2-40B4-BE49-F238E27FC236}">
                  <a16:creationId xmlns:a16="http://schemas.microsoft.com/office/drawing/2014/main" id="{09B2024E-634E-4728-8688-66D14C4655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7" name="Picture 22">
              <a:extLst>
                <a:ext uri="{FF2B5EF4-FFF2-40B4-BE49-F238E27FC236}">
                  <a16:creationId xmlns:a16="http://schemas.microsoft.com/office/drawing/2014/main" id="{5393B6FE-945A-4D37-8788-F6EF761633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8" name="Picture 23">
              <a:extLst>
                <a:ext uri="{FF2B5EF4-FFF2-40B4-BE49-F238E27FC236}">
                  <a16:creationId xmlns:a16="http://schemas.microsoft.com/office/drawing/2014/main" id="{69B85562-5284-479D-B6BE-50963FF3EA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79" name="Group 56">
            <a:extLst>
              <a:ext uri="{FF2B5EF4-FFF2-40B4-BE49-F238E27FC236}">
                <a16:creationId xmlns:a16="http://schemas.microsoft.com/office/drawing/2014/main" id="{915169B1-A1CE-4D31-BBB9-D0F662EF4299}"/>
              </a:ext>
            </a:extLst>
          </p:cNvPr>
          <p:cNvGrpSpPr/>
          <p:nvPr/>
        </p:nvGrpSpPr>
        <p:grpSpPr>
          <a:xfrm>
            <a:off x="4182552" y="3160079"/>
            <a:ext cx="1539560" cy="171967"/>
            <a:chOff x="7746380" y="2949426"/>
            <a:chExt cx="2188691" cy="244475"/>
          </a:xfrm>
        </p:grpSpPr>
        <p:pic>
          <p:nvPicPr>
            <p:cNvPr id="880" name="Picture 14">
              <a:extLst>
                <a:ext uri="{FF2B5EF4-FFF2-40B4-BE49-F238E27FC236}">
                  <a16:creationId xmlns:a16="http://schemas.microsoft.com/office/drawing/2014/main" id="{80CAE7D6-8F6D-4D29-BB86-A3C85DBBD1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1" name="Picture 15">
              <a:extLst>
                <a:ext uri="{FF2B5EF4-FFF2-40B4-BE49-F238E27FC236}">
                  <a16:creationId xmlns:a16="http://schemas.microsoft.com/office/drawing/2014/main" id="{57B3BF8F-A22F-438B-B9AD-8105EE4C8E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2" name="Picture 16">
              <a:extLst>
                <a:ext uri="{FF2B5EF4-FFF2-40B4-BE49-F238E27FC236}">
                  <a16:creationId xmlns:a16="http://schemas.microsoft.com/office/drawing/2014/main" id="{6F27AEF3-A51F-4B66-8720-7AB8566AB4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3" name="Picture 17">
              <a:extLst>
                <a:ext uri="{FF2B5EF4-FFF2-40B4-BE49-F238E27FC236}">
                  <a16:creationId xmlns:a16="http://schemas.microsoft.com/office/drawing/2014/main" id="{17C05DAE-2B06-4653-B758-B8CD8FB8AD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4" name="Picture 18">
              <a:extLst>
                <a:ext uri="{FF2B5EF4-FFF2-40B4-BE49-F238E27FC236}">
                  <a16:creationId xmlns:a16="http://schemas.microsoft.com/office/drawing/2014/main" id="{EB083AD4-EBF7-461C-BC74-32D2BEC162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5" name="Picture 19">
              <a:extLst>
                <a:ext uri="{FF2B5EF4-FFF2-40B4-BE49-F238E27FC236}">
                  <a16:creationId xmlns:a16="http://schemas.microsoft.com/office/drawing/2014/main" id="{8B88CD48-1880-4B86-A910-7E3946AA08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6" name="Picture 20">
              <a:extLst>
                <a:ext uri="{FF2B5EF4-FFF2-40B4-BE49-F238E27FC236}">
                  <a16:creationId xmlns:a16="http://schemas.microsoft.com/office/drawing/2014/main" id="{2FC21FCB-BC95-4279-83FE-91217E4DA3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7" name="Picture 21">
              <a:extLst>
                <a:ext uri="{FF2B5EF4-FFF2-40B4-BE49-F238E27FC236}">
                  <a16:creationId xmlns:a16="http://schemas.microsoft.com/office/drawing/2014/main" id="{B0CB3A86-2432-49DA-AD1A-D28A446885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8" name="Picture 22">
              <a:extLst>
                <a:ext uri="{FF2B5EF4-FFF2-40B4-BE49-F238E27FC236}">
                  <a16:creationId xmlns:a16="http://schemas.microsoft.com/office/drawing/2014/main" id="{59A7DAB1-6FFB-44FD-8976-B81E6B2E11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9" name="Picture 23">
              <a:extLst>
                <a:ext uri="{FF2B5EF4-FFF2-40B4-BE49-F238E27FC236}">
                  <a16:creationId xmlns:a16="http://schemas.microsoft.com/office/drawing/2014/main" id="{51ED6CB9-B7B9-4F7A-843B-E21CF989D1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90" name="Group 56">
            <a:extLst>
              <a:ext uri="{FF2B5EF4-FFF2-40B4-BE49-F238E27FC236}">
                <a16:creationId xmlns:a16="http://schemas.microsoft.com/office/drawing/2014/main" id="{C64D78F8-3D80-4017-8F72-66C11CA9F38A}"/>
              </a:ext>
            </a:extLst>
          </p:cNvPr>
          <p:cNvGrpSpPr/>
          <p:nvPr/>
        </p:nvGrpSpPr>
        <p:grpSpPr>
          <a:xfrm>
            <a:off x="4182552" y="3309400"/>
            <a:ext cx="1539560" cy="171967"/>
            <a:chOff x="7746380" y="2949426"/>
            <a:chExt cx="2188691" cy="244475"/>
          </a:xfrm>
        </p:grpSpPr>
        <p:pic>
          <p:nvPicPr>
            <p:cNvPr id="891" name="Picture 14">
              <a:extLst>
                <a:ext uri="{FF2B5EF4-FFF2-40B4-BE49-F238E27FC236}">
                  <a16:creationId xmlns:a16="http://schemas.microsoft.com/office/drawing/2014/main" id="{80BFBB61-C207-4EC6-BD3F-FFCD1342E1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2" name="Picture 15">
              <a:extLst>
                <a:ext uri="{FF2B5EF4-FFF2-40B4-BE49-F238E27FC236}">
                  <a16:creationId xmlns:a16="http://schemas.microsoft.com/office/drawing/2014/main" id="{F228FF70-1A8F-4FFF-92EE-098FB23CC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3" name="Picture 16">
              <a:extLst>
                <a:ext uri="{FF2B5EF4-FFF2-40B4-BE49-F238E27FC236}">
                  <a16:creationId xmlns:a16="http://schemas.microsoft.com/office/drawing/2014/main" id="{72C98E7A-8A09-4538-886A-C5FDE96630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4" name="Picture 17">
              <a:extLst>
                <a:ext uri="{FF2B5EF4-FFF2-40B4-BE49-F238E27FC236}">
                  <a16:creationId xmlns:a16="http://schemas.microsoft.com/office/drawing/2014/main" id="{81251C14-EFE9-467D-AA16-0B81387566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5" name="Picture 18">
              <a:extLst>
                <a:ext uri="{FF2B5EF4-FFF2-40B4-BE49-F238E27FC236}">
                  <a16:creationId xmlns:a16="http://schemas.microsoft.com/office/drawing/2014/main" id="{64368AA0-58BA-4389-AB56-2FD7381D83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6" name="Picture 19">
              <a:extLst>
                <a:ext uri="{FF2B5EF4-FFF2-40B4-BE49-F238E27FC236}">
                  <a16:creationId xmlns:a16="http://schemas.microsoft.com/office/drawing/2014/main" id="{15FEB223-9536-4BA8-B71A-940841D717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7" name="Picture 20">
              <a:extLst>
                <a:ext uri="{FF2B5EF4-FFF2-40B4-BE49-F238E27FC236}">
                  <a16:creationId xmlns:a16="http://schemas.microsoft.com/office/drawing/2014/main" id="{E7893149-EAE8-4873-AE33-AB32ABA997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8" name="Picture 21">
              <a:extLst>
                <a:ext uri="{FF2B5EF4-FFF2-40B4-BE49-F238E27FC236}">
                  <a16:creationId xmlns:a16="http://schemas.microsoft.com/office/drawing/2014/main" id="{D3414C14-B143-4D31-ADF7-FE94290575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9" name="Picture 22">
              <a:extLst>
                <a:ext uri="{FF2B5EF4-FFF2-40B4-BE49-F238E27FC236}">
                  <a16:creationId xmlns:a16="http://schemas.microsoft.com/office/drawing/2014/main" id="{0A31E07A-09EA-4919-BBA3-F9A67338FC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0" name="Picture 23">
              <a:extLst>
                <a:ext uri="{FF2B5EF4-FFF2-40B4-BE49-F238E27FC236}">
                  <a16:creationId xmlns:a16="http://schemas.microsoft.com/office/drawing/2014/main" id="{E94301D4-2E63-43D7-819F-8903B5F11C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01" name="Group 56">
            <a:extLst>
              <a:ext uri="{FF2B5EF4-FFF2-40B4-BE49-F238E27FC236}">
                <a16:creationId xmlns:a16="http://schemas.microsoft.com/office/drawing/2014/main" id="{3943ECFC-CFA6-4EA7-A97D-241C8E7D239E}"/>
              </a:ext>
            </a:extLst>
          </p:cNvPr>
          <p:cNvGrpSpPr/>
          <p:nvPr/>
        </p:nvGrpSpPr>
        <p:grpSpPr>
          <a:xfrm>
            <a:off x="4182552" y="3458721"/>
            <a:ext cx="1539560" cy="171967"/>
            <a:chOff x="7746380" y="2949426"/>
            <a:chExt cx="2188691" cy="244475"/>
          </a:xfrm>
        </p:grpSpPr>
        <p:pic>
          <p:nvPicPr>
            <p:cNvPr id="902" name="Picture 14">
              <a:extLst>
                <a:ext uri="{FF2B5EF4-FFF2-40B4-BE49-F238E27FC236}">
                  <a16:creationId xmlns:a16="http://schemas.microsoft.com/office/drawing/2014/main" id="{B90AA89D-AF8F-46FC-BCA9-69AA3EF4E8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3" name="Picture 15">
              <a:extLst>
                <a:ext uri="{FF2B5EF4-FFF2-40B4-BE49-F238E27FC236}">
                  <a16:creationId xmlns:a16="http://schemas.microsoft.com/office/drawing/2014/main" id="{FB8EE8C3-1603-4D7F-8D72-528DAB600A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4" name="Picture 16">
              <a:extLst>
                <a:ext uri="{FF2B5EF4-FFF2-40B4-BE49-F238E27FC236}">
                  <a16:creationId xmlns:a16="http://schemas.microsoft.com/office/drawing/2014/main" id="{45FE25FF-44D1-4A74-9679-3415201E93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5" name="Picture 17">
              <a:extLst>
                <a:ext uri="{FF2B5EF4-FFF2-40B4-BE49-F238E27FC236}">
                  <a16:creationId xmlns:a16="http://schemas.microsoft.com/office/drawing/2014/main" id="{8B8DEB7E-37DD-4BBB-A3CB-951A3BB5D7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6" name="Picture 18">
              <a:extLst>
                <a:ext uri="{FF2B5EF4-FFF2-40B4-BE49-F238E27FC236}">
                  <a16:creationId xmlns:a16="http://schemas.microsoft.com/office/drawing/2014/main" id="{F43ECEEA-BD91-4716-8937-E175C9923D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7" name="Picture 19">
              <a:extLst>
                <a:ext uri="{FF2B5EF4-FFF2-40B4-BE49-F238E27FC236}">
                  <a16:creationId xmlns:a16="http://schemas.microsoft.com/office/drawing/2014/main" id="{C4301468-C029-44EF-BC4E-AD52ACA843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8" name="Picture 20">
              <a:extLst>
                <a:ext uri="{FF2B5EF4-FFF2-40B4-BE49-F238E27FC236}">
                  <a16:creationId xmlns:a16="http://schemas.microsoft.com/office/drawing/2014/main" id="{2BD4D2B7-EECE-4222-B2CD-F429E70779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9" name="Picture 21">
              <a:extLst>
                <a:ext uri="{FF2B5EF4-FFF2-40B4-BE49-F238E27FC236}">
                  <a16:creationId xmlns:a16="http://schemas.microsoft.com/office/drawing/2014/main" id="{ED707064-8600-4FDE-AE74-3EF1CE30FE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0" name="Picture 22">
              <a:extLst>
                <a:ext uri="{FF2B5EF4-FFF2-40B4-BE49-F238E27FC236}">
                  <a16:creationId xmlns:a16="http://schemas.microsoft.com/office/drawing/2014/main" id="{36BADB03-BED6-4C04-9913-F08612B1D7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1" name="Picture 23">
              <a:extLst>
                <a:ext uri="{FF2B5EF4-FFF2-40B4-BE49-F238E27FC236}">
                  <a16:creationId xmlns:a16="http://schemas.microsoft.com/office/drawing/2014/main" id="{B411F2CC-F767-498B-A974-E5A79CC679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12" name="Group 56">
            <a:extLst>
              <a:ext uri="{FF2B5EF4-FFF2-40B4-BE49-F238E27FC236}">
                <a16:creationId xmlns:a16="http://schemas.microsoft.com/office/drawing/2014/main" id="{EAEE5F71-AC4D-48B6-A775-96F6FC4066B2}"/>
              </a:ext>
            </a:extLst>
          </p:cNvPr>
          <p:cNvGrpSpPr/>
          <p:nvPr/>
        </p:nvGrpSpPr>
        <p:grpSpPr>
          <a:xfrm>
            <a:off x="4182552" y="3608042"/>
            <a:ext cx="1539560" cy="171967"/>
            <a:chOff x="7746380" y="2949426"/>
            <a:chExt cx="2188691" cy="244475"/>
          </a:xfrm>
        </p:grpSpPr>
        <p:pic>
          <p:nvPicPr>
            <p:cNvPr id="913" name="Picture 14">
              <a:extLst>
                <a:ext uri="{FF2B5EF4-FFF2-40B4-BE49-F238E27FC236}">
                  <a16:creationId xmlns:a16="http://schemas.microsoft.com/office/drawing/2014/main" id="{317D9F7D-BBE0-4A50-9B7E-986DE36644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4" name="Picture 15">
              <a:extLst>
                <a:ext uri="{FF2B5EF4-FFF2-40B4-BE49-F238E27FC236}">
                  <a16:creationId xmlns:a16="http://schemas.microsoft.com/office/drawing/2014/main" id="{0E9FEFB5-D7C6-4EFF-8189-AE231E49AA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5" name="Picture 16">
              <a:extLst>
                <a:ext uri="{FF2B5EF4-FFF2-40B4-BE49-F238E27FC236}">
                  <a16:creationId xmlns:a16="http://schemas.microsoft.com/office/drawing/2014/main" id="{73C77596-6574-4944-85CB-2128C35CEF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6" name="Picture 17">
              <a:extLst>
                <a:ext uri="{FF2B5EF4-FFF2-40B4-BE49-F238E27FC236}">
                  <a16:creationId xmlns:a16="http://schemas.microsoft.com/office/drawing/2014/main" id="{DA779525-1A17-4D6B-8695-F05B42FF12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7" name="Picture 18">
              <a:extLst>
                <a:ext uri="{FF2B5EF4-FFF2-40B4-BE49-F238E27FC236}">
                  <a16:creationId xmlns:a16="http://schemas.microsoft.com/office/drawing/2014/main" id="{EFD51C5D-585F-479B-8D40-FA7E206CC1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8" name="Picture 19">
              <a:extLst>
                <a:ext uri="{FF2B5EF4-FFF2-40B4-BE49-F238E27FC236}">
                  <a16:creationId xmlns:a16="http://schemas.microsoft.com/office/drawing/2014/main" id="{4A160914-FD31-4383-B661-38FA07C207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9" name="Picture 20">
              <a:extLst>
                <a:ext uri="{FF2B5EF4-FFF2-40B4-BE49-F238E27FC236}">
                  <a16:creationId xmlns:a16="http://schemas.microsoft.com/office/drawing/2014/main" id="{60E57236-A339-4584-B960-13C3B04B90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0" name="Picture 21">
              <a:extLst>
                <a:ext uri="{FF2B5EF4-FFF2-40B4-BE49-F238E27FC236}">
                  <a16:creationId xmlns:a16="http://schemas.microsoft.com/office/drawing/2014/main" id="{59B8CF96-EF64-463B-ABB5-EBEA08D3E6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1" name="Picture 22">
              <a:extLst>
                <a:ext uri="{FF2B5EF4-FFF2-40B4-BE49-F238E27FC236}">
                  <a16:creationId xmlns:a16="http://schemas.microsoft.com/office/drawing/2014/main" id="{BF19937A-8EEE-4DFD-896A-967F89D115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2" name="Picture 23">
              <a:extLst>
                <a:ext uri="{FF2B5EF4-FFF2-40B4-BE49-F238E27FC236}">
                  <a16:creationId xmlns:a16="http://schemas.microsoft.com/office/drawing/2014/main" id="{D663D1D3-44E9-45AE-B651-CCD0BA7CC5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23" name="Group 56">
            <a:extLst>
              <a:ext uri="{FF2B5EF4-FFF2-40B4-BE49-F238E27FC236}">
                <a16:creationId xmlns:a16="http://schemas.microsoft.com/office/drawing/2014/main" id="{A5AA689C-9530-48A9-BA09-E58252CF6A6F}"/>
              </a:ext>
            </a:extLst>
          </p:cNvPr>
          <p:cNvGrpSpPr/>
          <p:nvPr/>
        </p:nvGrpSpPr>
        <p:grpSpPr>
          <a:xfrm>
            <a:off x="4182552" y="3757363"/>
            <a:ext cx="1539560" cy="171967"/>
            <a:chOff x="7746380" y="2949426"/>
            <a:chExt cx="2188691" cy="244475"/>
          </a:xfrm>
        </p:grpSpPr>
        <p:pic>
          <p:nvPicPr>
            <p:cNvPr id="924" name="Picture 14">
              <a:extLst>
                <a:ext uri="{FF2B5EF4-FFF2-40B4-BE49-F238E27FC236}">
                  <a16:creationId xmlns:a16="http://schemas.microsoft.com/office/drawing/2014/main" id="{8D910F7B-5765-4077-914F-6CA7B71D52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5" name="Picture 15">
              <a:extLst>
                <a:ext uri="{FF2B5EF4-FFF2-40B4-BE49-F238E27FC236}">
                  <a16:creationId xmlns:a16="http://schemas.microsoft.com/office/drawing/2014/main" id="{B87AD243-6276-4CC7-AEE3-F3729DAB1F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6" name="Picture 16">
              <a:extLst>
                <a:ext uri="{FF2B5EF4-FFF2-40B4-BE49-F238E27FC236}">
                  <a16:creationId xmlns:a16="http://schemas.microsoft.com/office/drawing/2014/main" id="{D366030C-D0B2-4247-9A10-6E4FAB3E2F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7" name="Picture 17">
              <a:extLst>
                <a:ext uri="{FF2B5EF4-FFF2-40B4-BE49-F238E27FC236}">
                  <a16:creationId xmlns:a16="http://schemas.microsoft.com/office/drawing/2014/main" id="{58FB0A24-7014-4AA9-A773-DE17191433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8" name="Picture 18">
              <a:extLst>
                <a:ext uri="{FF2B5EF4-FFF2-40B4-BE49-F238E27FC236}">
                  <a16:creationId xmlns:a16="http://schemas.microsoft.com/office/drawing/2014/main" id="{38D6DD12-D458-43D0-AFA9-1902E16C19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9" name="Picture 19">
              <a:extLst>
                <a:ext uri="{FF2B5EF4-FFF2-40B4-BE49-F238E27FC236}">
                  <a16:creationId xmlns:a16="http://schemas.microsoft.com/office/drawing/2014/main" id="{9A02CA9F-1723-490F-B037-395FC5EF88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0" name="Picture 20">
              <a:extLst>
                <a:ext uri="{FF2B5EF4-FFF2-40B4-BE49-F238E27FC236}">
                  <a16:creationId xmlns:a16="http://schemas.microsoft.com/office/drawing/2014/main" id="{C2012E13-0968-4978-899D-17DE9D60FD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1" name="Picture 21">
              <a:extLst>
                <a:ext uri="{FF2B5EF4-FFF2-40B4-BE49-F238E27FC236}">
                  <a16:creationId xmlns:a16="http://schemas.microsoft.com/office/drawing/2014/main" id="{924250D2-1350-416D-BBF5-AECD454AE5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2" name="Picture 22">
              <a:extLst>
                <a:ext uri="{FF2B5EF4-FFF2-40B4-BE49-F238E27FC236}">
                  <a16:creationId xmlns:a16="http://schemas.microsoft.com/office/drawing/2014/main" id="{13F2E9BB-0745-425B-BFEB-E94D90FE11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3" name="Picture 23">
              <a:extLst>
                <a:ext uri="{FF2B5EF4-FFF2-40B4-BE49-F238E27FC236}">
                  <a16:creationId xmlns:a16="http://schemas.microsoft.com/office/drawing/2014/main" id="{8ED6E04C-2DA8-4CC8-B17A-ACF4E3438C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34" name="Group 56">
            <a:extLst>
              <a:ext uri="{FF2B5EF4-FFF2-40B4-BE49-F238E27FC236}">
                <a16:creationId xmlns:a16="http://schemas.microsoft.com/office/drawing/2014/main" id="{2EAF3D01-34D1-4BC4-A819-5174DDBB9FAE}"/>
              </a:ext>
            </a:extLst>
          </p:cNvPr>
          <p:cNvGrpSpPr/>
          <p:nvPr/>
        </p:nvGrpSpPr>
        <p:grpSpPr>
          <a:xfrm>
            <a:off x="4182552" y="6420768"/>
            <a:ext cx="1539560" cy="171967"/>
            <a:chOff x="7746380" y="2949426"/>
            <a:chExt cx="2188691" cy="244475"/>
          </a:xfrm>
        </p:grpSpPr>
        <p:pic>
          <p:nvPicPr>
            <p:cNvPr id="935" name="Picture 14">
              <a:extLst>
                <a:ext uri="{FF2B5EF4-FFF2-40B4-BE49-F238E27FC236}">
                  <a16:creationId xmlns:a16="http://schemas.microsoft.com/office/drawing/2014/main" id="{20381E75-EF69-4AB2-83E0-CCD8DBA3FD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6" name="Picture 15">
              <a:extLst>
                <a:ext uri="{FF2B5EF4-FFF2-40B4-BE49-F238E27FC236}">
                  <a16:creationId xmlns:a16="http://schemas.microsoft.com/office/drawing/2014/main" id="{6CE833C5-028F-453D-9D2B-8DF50CE9A1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7" name="Picture 16">
              <a:extLst>
                <a:ext uri="{FF2B5EF4-FFF2-40B4-BE49-F238E27FC236}">
                  <a16:creationId xmlns:a16="http://schemas.microsoft.com/office/drawing/2014/main" id="{91CFF936-4A50-4E04-BA79-9341FE1F75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8" name="Picture 17">
              <a:extLst>
                <a:ext uri="{FF2B5EF4-FFF2-40B4-BE49-F238E27FC236}">
                  <a16:creationId xmlns:a16="http://schemas.microsoft.com/office/drawing/2014/main" id="{190B059E-9AFB-495D-8A41-9279FAF88D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9" name="Picture 18">
              <a:extLst>
                <a:ext uri="{FF2B5EF4-FFF2-40B4-BE49-F238E27FC236}">
                  <a16:creationId xmlns:a16="http://schemas.microsoft.com/office/drawing/2014/main" id="{C8C1F0D8-FA0C-48C4-ADA5-870687A9CB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0" name="Picture 19">
              <a:extLst>
                <a:ext uri="{FF2B5EF4-FFF2-40B4-BE49-F238E27FC236}">
                  <a16:creationId xmlns:a16="http://schemas.microsoft.com/office/drawing/2014/main" id="{D12478E2-8039-4BAF-B882-623E2397D5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1" name="Picture 20">
              <a:extLst>
                <a:ext uri="{FF2B5EF4-FFF2-40B4-BE49-F238E27FC236}">
                  <a16:creationId xmlns:a16="http://schemas.microsoft.com/office/drawing/2014/main" id="{195E7287-C436-463E-A057-14A57AF648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2" name="Picture 21">
              <a:extLst>
                <a:ext uri="{FF2B5EF4-FFF2-40B4-BE49-F238E27FC236}">
                  <a16:creationId xmlns:a16="http://schemas.microsoft.com/office/drawing/2014/main" id="{5B928B76-C927-4B78-9410-7651540829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3" name="Picture 22">
              <a:extLst>
                <a:ext uri="{FF2B5EF4-FFF2-40B4-BE49-F238E27FC236}">
                  <a16:creationId xmlns:a16="http://schemas.microsoft.com/office/drawing/2014/main" id="{9274A7D4-BFB9-4D93-B4F9-496931AC2F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4" name="Picture 23">
              <a:extLst>
                <a:ext uri="{FF2B5EF4-FFF2-40B4-BE49-F238E27FC236}">
                  <a16:creationId xmlns:a16="http://schemas.microsoft.com/office/drawing/2014/main" id="{2818679B-E615-41B8-A097-B4FB171189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45" name="Group 56">
            <a:extLst>
              <a:ext uri="{FF2B5EF4-FFF2-40B4-BE49-F238E27FC236}">
                <a16:creationId xmlns:a16="http://schemas.microsoft.com/office/drawing/2014/main" id="{DF6CE19F-ED24-41A4-9EB9-730E546704E2}"/>
              </a:ext>
            </a:extLst>
          </p:cNvPr>
          <p:cNvGrpSpPr/>
          <p:nvPr/>
        </p:nvGrpSpPr>
        <p:grpSpPr>
          <a:xfrm>
            <a:off x="4179070" y="5988817"/>
            <a:ext cx="1539560" cy="171967"/>
            <a:chOff x="7746380" y="2949426"/>
            <a:chExt cx="2188691" cy="244475"/>
          </a:xfrm>
        </p:grpSpPr>
        <p:pic>
          <p:nvPicPr>
            <p:cNvPr id="946" name="Picture 14">
              <a:extLst>
                <a:ext uri="{FF2B5EF4-FFF2-40B4-BE49-F238E27FC236}">
                  <a16:creationId xmlns:a16="http://schemas.microsoft.com/office/drawing/2014/main" id="{6C452BA6-4273-4440-BB80-1DF6B4CFF6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7" name="Picture 15">
              <a:extLst>
                <a:ext uri="{FF2B5EF4-FFF2-40B4-BE49-F238E27FC236}">
                  <a16:creationId xmlns:a16="http://schemas.microsoft.com/office/drawing/2014/main" id="{349C1B0B-48C0-4CB8-AED7-6E1AB85BF9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8" name="Picture 16">
              <a:extLst>
                <a:ext uri="{FF2B5EF4-FFF2-40B4-BE49-F238E27FC236}">
                  <a16:creationId xmlns:a16="http://schemas.microsoft.com/office/drawing/2014/main" id="{B3964FF2-EC80-4B56-A89D-D06A95C47B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9" name="Picture 17">
              <a:extLst>
                <a:ext uri="{FF2B5EF4-FFF2-40B4-BE49-F238E27FC236}">
                  <a16:creationId xmlns:a16="http://schemas.microsoft.com/office/drawing/2014/main" id="{02273042-4B87-4A65-B95A-E7B1BB1D84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0" name="Picture 18">
              <a:extLst>
                <a:ext uri="{FF2B5EF4-FFF2-40B4-BE49-F238E27FC236}">
                  <a16:creationId xmlns:a16="http://schemas.microsoft.com/office/drawing/2014/main" id="{FCCCD060-A8AD-4B81-A847-78EDAD0F46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1" name="Picture 19">
              <a:extLst>
                <a:ext uri="{FF2B5EF4-FFF2-40B4-BE49-F238E27FC236}">
                  <a16:creationId xmlns:a16="http://schemas.microsoft.com/office/drawing/2014/main" id="{9255971E-5C34-4198-A14F-9EF69F809E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2" name="Picture 20">
              <a:extLst>
                <a:ext uri="{FF2B5EF4-FFF2-40B4-BE49-F238E27FC236}">
                  <a16:creationId xmlns:a16="http://schemas.microsoft.com/office/drawing/2014/main" id="{95453D74-E8D4-4151-A121-14081A60AF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3" name="Picture 21">
              <a:extLst>
                <a:ext uri="{FF2B5EF4-FFF2-40B4-BE49-F238E27FC236}">
                  <a16:creationId xmlns:a16="http://schemas.microsoft.com/office/drawing/2014/main" id="{2508AB13-517B-45CA-9132-A4492ADB6D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4" name="Picture 22">
              <a:extLst>
                <a:ext uri="{FF2B5EF4-FFF2-40B4-BE49-F238E27FC236}">
                  <a16:creationId xmlns:a16="http://schemas.microsoft.com/office/drawing/2014/main" id="{4802F142-A312-40BC-9AB6-4702BF7CDE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5" name="Picture 23">
              <a:extLst>
                <a:ext uri="{FF2B5EF4-FFF2-40B4-BE49-F238E27FC236}">
                  <a16:creationId xmlns:a16="http://schemas.microsoft.com/office/drawing/2014/main" id="{DE15A132-85FF-431F-B65F-72C979613E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56" name="Group 56">
            <a:extLst>
              <a:ext uri="{FF2B5EF4-FFF2-40B4-BE49-F238E27FC236}">
                <a16:creationId xmlns:a16="http://schemas.microsoft.com/office/drawing/2014/main" id="{98190E71-DC4F-45C4-8BC7-B43CE76B57C5}"/>
              </a:ext>
            </a:extLst>
          </p:cNvPr>
          <p:cNvGrpSpPr/>
          <p:nvPr/>
        </p:nvGrpSpPr>
        <p:grpSpPr>
          <a:xfrm>
            <a:off x="4180885" y="5540895"/>
            <a:ext cx="1539560" cy="171967"/>
            <a:chOff x="7746380" y="2949426"/>
            <a:chExt cx="2188691" cy="244475"/>
          </a:xfrm>
        </p:grpSpPr>
        <p:pic>
          <p:nvPicPr>
            <p:cNvPr id="957" name="Picture 14">
              <a:extLst>
                <a:ext uri="{FF2B5EF4-FFF2-40B4-BE49-F238E27FC236}">
                  <a16:creationId xmlns:a16="http://schemas.microsoft.com/office/drawing/2014/main" id="{3823EF9B-9509-471D-959D-D23930AB0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8" name="Picture 15">
              <a:extLst>
                <a:ext uri="{FF2B5EF4-FFF2-40B4-BE49-F238E27FC236}">
                  <a16:creationId xmlns:a16="http://schemas.microsoft.com/office/drawing/2014/main" id="{9FA70D81-7941-4A9F-8957-92AA6C60B5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9" name="Picture 16">
              <a:extLst>
                <a:ext uri="{FF2B5EF4-FFF2-40B4-BE49-F238E27FC236}">
                  <a16:creationId xmlns:a16="http://schemas.microsoft.com/office/drawing/2014/main" id="{F7E7CF42-1C83-4710-BF59-44486A2353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0" name="Picture 17">
              <a:extLst>
                <a:ext uri="{FF2B5EF4-FFF2-40B4-BE49-F238E27FC236}">
                  <a16:creationId xmlns:a16="http://schemas.microsoft.com/office/drawing/2014/main" id="{65382CE2-3F27-45C1-ADCB-9494409386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1" name="Picture 18">
              <a:extLst>
                <a:ext uri="{FF2B5EF4-FFF2-40B4-BE49-F238E27FC236}">
                  <a16:creationId xmlns:a16="http://schemas.microsoft.com/office/drawing/2014/main" id="{A7262FFD-A4AF-41D6-8E4D-C28098FA35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2" name="Picture 19">
              <a:extLst>
                <a:ext uri="{FF2B5EF4-FFF2-40B4-BE49-F238E27FC236}">
                  <a16:creationId xmlns:a16="http://schemas.microsoft.com/office/drawing/2014/main" id="{9C558544-2173-413B-865A-88B6457844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3" name="Picture 20">
              <a:extLst>
                <a:ext uri="{FF2B5EF4-FFF2-40B4-BE49-F238E27FC236}">
                  <a16:creationId xmlns:a16="http://schemas.microsoft.com/office/drawing/2014/main" id="{1ACF3246-5B78-4E74-B133-A978B61721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" name="Picture 21">
              <a:extLst>
                <a:ext uri="{FF2B5EF4-FFF2-40B4-BE49-F238E27FC236}">
                  <a16:creationId xmlns:a16="http://schemas.microsoft.com/office/drawing/2014/main" id="{104FA608-9D92-4573-9E3F-C7DF0046EC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" name="Picture 22">
              <a:extLst>
                <a:ext uri="{FF2B5EF4-FFF2-40B4-BE49-F238E27FC236}">
                  <a16:creationId xmlns:a16="http://schemas.microsoft.com/office/drawing/2014/main" id="{3C10A780-57D8-4D23-A6E7-78F05FB99A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" name="Picture 23">
              <a:extLst>
                <a:ext uri="{FF2B5EF4-FFF2-40B4-BE49-F238E27FC236}">
                  <a16:creationId xmlns:a16="http://schemas.microsoft.com/office/drawing/2014/main" id="{BD3DAC5C-E1A9-4DF6-BEEA-DE991A57A9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67" name="Group 56">
            <a:extLst>
              <a:ext uri="{FF2B5EF4-FFF2-40B4-BE49-F238E27FC236}">
                <a16:creationId xmlns:a16="http://schemas.microsoft.com/office/drawing/2014/main" id="{688A558B-B915-4A43-941E-D5D57B167077}"/>
              </a:ext>
            </a:extLst>
          </p:cNvPr>
          <p:cNvGrpSpPr/>
          <p:nvPr/>
        </p:nvGrpSpPr>
        <p:grpSpPr>
          <a:xfrm>
            <a:off x="4179070" y="5078997"/>
            <a:ext cx="1539560" cy="171967"/>
            <a:chOff x="7746380" y="2949426"/>
            <a:chExt cx="2188691" cy="244475"/>
          </a:xfrm>
        </p:grpSpPr>
        <p:pic>
          <p:nvPicPr>
            <p:cNvPr id="968" name="Picture 14">
              <a:extLst>
                <a:ext uri="{FF2B5EF4-FFF2-40B4-BE49-F238E27FC236}">
                  <a16:creationId xmlns:a16="http://schemas.microsoft.com/office/drawing/2014/main" id="{D7AD42B5-E1C9-4792-9605-06F6528D4E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" name="Picture 15">
              <a:extLst>
                <a:ext uri="{FF2B5EF4-FFF2-40B4-BE49-F238E27FC236}">
                  <a16:creationId xmlns:a16="http://schemas.microsoft.com/office/drawing/2014/main" id="{FEA425EE-EE69-4DF5-BE4D-078499073B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" name="Picture 16">
              <a:extLst>
                <a:ext uri="{FF2B5EF4-FFF2-40B4-BE49-F238E27FC236}">
                  <a16:creationId xmlns:a16="http://schemas.microsoft.com/office/drawing/2014/main" id="{85022B92-8150-47BB-8EFD-409DC13BFB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1" name="Picture 17">
              <a:extLst>
                <a:ext uri="{FF2B5EF4-FFF2-40B4-BE49-F238E27FC236}">
                  <a16:creationId xmlns:a16="http://schemas.microsoft.com/office/drawing/2014/main" id="{2A5F1C5B-409C-403C-A35B-3F1AA64E79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2" name="Picture 18">
              <a:extLst>
                <a:ext uri="{FF2B5EF4-FFF2-40B4-BE49-F238E27FC236}">
                  <a16:creationId xmlns:a16="http://schemas.microsoft.com/office/drawing/2014/main" id="{EADC4EE8-8142-4C55-9DB0-2751F6A224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3" name="Picture 19">
              <a:extLst>
                <a:ext uri="{FF2B5EF4-FFF2-40B4-BE49-F238E27FC236}">
                  <a16:creationId xmlns:a16="http://schemas.microsoft.com/office/drawing/2014/main" id="{D020130E-E11D-4E10-815B-E5FE15DE18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4" name="Picture 20">
              <a:extLst>
                <a:ext uri="{FF2B5EF4-FFF2-40B4-BE49-F238E27FC236}">
                  <a16:creationId xmlns:a16="http://schemas.microsoft.com/office/drawing/2014/main" id="{FDAB19FB-3243-42FF-95AC-C28299E553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5" name="Picture 21">
              <a:extLst>
                <a:ext uri="{FF2B5EF4-FFF2-40B4-BE49-F238E27FC236}">
                  <a16:creationId xmlns:a16="http://schemas.microsoft.com/office/drawing/2014/main" id="{91A18220-E135-4135-9036-742E21CD0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6" name="Picture 22">
              <a:extLst>
                <a:ext uri="{FF2B5EF4-FFF2-40B4-BE49-F238E27FC236}">
                  <a16:creationId xmlns:a16="http://schemas.microsoft.com/office/drawing/2014/main" id="{4CD63E83-A9C8-476F-91EA-64B7EB865C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7" name="Picture 23">
              <a:extLst>
                <a:ext uri="{FF2B5EF4-FFF2-40B4-BE49-F238E27FC236}">
                  <a16:creationId xmlns:a16="http://schemas.microsoft.com/office/drawing/2014/main" id="{9C784A89-2B1A-4A00-8C80-0CC0B4DC1C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78" name="Group 56">
            <a:extLst>
              <a:ext uri="{FF2B5EF4-FFF2-40B4-BE49-F238E27FC236}">
                <a16:creationId xmlns:a16="http://schemas.microsoft.com/office/drawing/2014/main" id="{897AB5C6-6567-4078-BC0A-7D47AE56AF39}"/>
              </a:ext>
            </a:extLst>
          </p:cNvPr>
          <p:cNvGrpSpPr/>
          <p:nvPr/>
        </p:nvGrpSpPr>
        <p:grpSpPr>
          <a:xfrm>
            <a:off x="4179070" y="4653067"/>
            <a:ext cx="1539560" cy="171967"/>
            <a:chOff x="7746380" y="2949426"/>
            <a:chExt cx="2188691" cy="244475"/>
          </a:xfrm>
        </p:grpSpPr>
        <p:pic>
          <p:nvPicPr>
            <p:cNvPr id="979" name="Picture 14">
              <a:extLst>
                <a:ext uri="{FF2B5EF4-FFF2-40B4-BE49-F238E27FC236}">
                  <a16:creationId xmlns:a16="http://schemas.microsoft.com/office/drawing/2014/main" id="{314CE8AA-2788-4CA8-ADB3-AA697BD4BB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0" name="Picture 15">
              <a:extLst>
                <a:ext uri="{FF2B5EF4-FFF2-40B4-BE49-F238E27FC236}">
                  <a16:creationId xmlns:a16="http://schemas.microsoft.com/office/drawing/2014/main" id="{00AB374E-35CB-4139-844F-39E25C9009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1" name="Picture 16">
              <a:extLst>
                <a:ext uri="{FF2B5EF4-FFF2-40B4-BE49-F238E27FC236}">
                  <a16:creationId xmlns:a16="http://schemas.microsoft.com/office/drawing/2014/main" id="{E298175A-1E96-4D91-9BE6-2E3A861FCC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2" name="Picture 17">
              <a:extLst>
                <a:ext uri="{FF2B5EF4-FFF2-40B4-BE49-F238E27FC236}">
                  <a16:creationId xmlns:a16="http://schemas.microsoft.com/office/drawing/2014/main" id="{D17C16A8-67CB-4DF8-938E-7E26B39EFD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3" name="Picture 18">
              <a:extLst>
                <a:ext uri="{FF2B5EF4-FFF2-40B4-BE49-F238E27FC236}">
                  <a16:creationId xmlns:a16="http://schemas.microsoft.com/office/drawing/2014/main" id="{CD468B21-1F7B-440E-BAD3-B7E662D9AC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4" name="Picture 19">
              <a:extLst>
                <a:ext uri="{FF2B5EF4-FFF2-40B4-BE49-F238E27FC236}">
                  <a16:creationId xmlns:a16="http://schemas.microsoft.com/office/drawing/2014/main" id="{DAFF7719-7AD9-4B71-B969-09056B4011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5" name="Picture 20">
              <a:extLst>
                <a:ext uri="{FF2B5EF4-FFF2-40B4-BE49-F238E27FC236}">
                  <a16:creationId xmlns:a16="http://schemas.microsoft.com/office/drawing/2014/main" id="{7875927F-6F50-4A7B-B361-504C3E742A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6" name="Picture 21">
              <a:extLst>
                <a:ext uri="{FF2B5EF4-FFF2-40B4-BE49-F238E27FC236}">
                  <a16:creationId xmlns:a16="http://schemas.microsoft.com/office/drawing/2014/main" id="{336F9279-ACE2-4666-BA48-C06E623377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7" name="Picture 22">
              <a:extLst>
                <a:ext uri="{FF2B5EF4-FFF2-40B4-BE49-F238E27FC236}">
                  <a16:creationId xmlns:a16="http://schemas.microsoft.com/office/drawing/2014/main" id="{152E5E94-F55C-4E81-B1B1-0842ACB08E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8" name="Picture 23">
              <a:extLst>
                <a:ext uri="{FF2B5EF4-FFF2-40B4-BE49-F238E27FC236}">
                  <a16:creationId xmlns:a16="http://schemas.microsoft.com/office/drawing/2014/main" id="{2BDD5E51-25E8-44D2-BEAD-6A0A457D04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89" name="Group 56">
            <a:extLst>
              <a:ext uri="{FF2B5EF4-FFF2-40B4-BE49-F238E27FC236}">
                <a16:creationId xmlns:a16="http://schemas.microsoft.com/office/drawing/2014/main" id="{46D6F763-8C63-4DFA-B7CF-F9EA34D9EFC3}"/>
              </a:ext>
            </a:extLst>
          </p:cNvPr>
          <p:cNvGrpSpPr/>
          <p:nvPr/>
        </p:nvGrpSpPr>
        <p:grpSpPr>
          <a:xfrm>
            <a:off x="4180705" y="4205838"/>
            <a:ext cx="1539560" cy="171967"/>
            <a:chOff x="7746380" y="2949426"/>
            <a:chExt cx="2188691" cy="244475"/>
          </a:xfrm>
        </p:grpSpPr>
        <p:pic>
          <p:nvPicPr>
            <p:cNvPr id="990" name="Picture 14">
              <a:extLst>
                <a:ext uri="{FF2B5EF4-FFF2-40B4-BE49-F238E27FC236}">
                  <a16:creationId xmlns:a16="http://schemas.microsoft.com/office/drawing/2014/main" id="{E3B89AFE-6A0F-4FA9-B6C9-2215A974EA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1" name="Picture 15">
              <a:extLst>
                <a:ext uri="{FF2B5EF4-FFF2-40B4-BE49-F238E27FC236}">
                  <a16:creationId xmlns:a16="http://schemas.microsoft.com/office/drawing/2014/main" id="{92C3D2C6-5EFD-4755-8D88-19E95CA28A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2" name="Picture 16">
              <a:extLst>
                <a:ext uri="{FF2B5EF4-FFF2-40B4-BE49-F238E27FC236}">
                  <a16:creationId xmlns:a16="http://schemas.microsoft.com/office/drawing/2014/main" id="{4EC967CE-DEE1-4150-BCE2-09B7E2BACB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3" name="Picture 17">
              <a:extLst>
                <a:ext uri="{FF2B5EF4-FFF2-40B4-BE49-F238E27FC236}">
                  <a16:creationId xmlns:a16="http://schemas.microsoft.com/office/drawing/2014/main" id="{8E0B5C3A-699E-4B85-89E9-23CD504766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4" name="Picture 18">
              <a:extLst>
                <a:ext uri="{FF2B5EF4-FFF2-40B4-BE49-F238E27FC236}">
                  <a16:creationId xmlns:a16="http://schemas.microsoft.com/office/drawing/2014/main" id="{60401660-54A3-4A30-A1C8-503E668CEC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5" name="Picture 19">
              <a:extLst>
                <a:ext uri="{FF2B5EF4-FFF2-40B4-BE49-F238E27FC236}">
                  <a16:creationId xmlns:a16="http://schemas.microsoft.com/office/drawing/2014/main" id="{AD6C725B-023F-4D77-87BE-3F3697FB45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6" name="Picture 20">
              <a:extLst>
                <a:ext uri="{FF2B5EF4-FFF2-40B4-BE49-F238E27FC236}">
                  <a16:creationId xmlns:a16="http://schemas.microsoft.com/office/drawing/2014/main" id="{FA7DE301-36A4-4090-8F80-0E7E3A0C6A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7" name="Picture 21">
              <a:extLst>
                <a:ext uri="{FF2B5EF4-FFF2-40B4-BE49-F238E27FC236}">
                  <a16:creationId xmlns:a16="http://schemas.microsoft.com/office/drawing/2014/main" id="{6818C671-9A93-4425-B76B-E9CEC91CBA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8" name="Picture 22">
              <a:extLst>
                <a:ext uri="{FF2B5EF4-FFF2-40B4-BE49-F238E27FC236}">
                  <a16:creationId xmlns:a16="http://schemas.microsoft.com/office/drawing/2014/main" id="{DAD1FE46-F04F-4BAB-A68A-E65CCBD563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9" name="Picture 23">
              <a:extLst>
                <a:ext uri="{FF2B5EF4-FFF2-40B4-BE49-F238E27FC236}">
                  <a16:creationId xmlns:a16="http://schemas.microsoft.com/office/drawing/2014/main" id="{88B16FC3-FF18-44BB-B50E-BC2573CE26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00" name="Group 56">
            <a:extLst>
              <a:ext uri="{FF2B5EF4-FFF2-40B4-BE49-F238E27FC236}">
                <a16:creationId xmlns:a16="http://schemas.microsoft.com/office/drawing/2014/main" id="{C6FB2479-0C2D-4C4E-A717-5579C62CAF06}"/>
              </a:ext>
            </a:extLst>
          </p:cNvPr>
          <p:cNvGrpSpPr/>
          <p:nvPr/>
        </p:nvGrpSpPr>
        <p:grpSpPr>
          <a:xfrm>
            <a:off x="4182798" y="3742237"/>
            <a:ext cx="1539560" cy="171967"/>
            <a:chOff x="7746380" y="2949426"/>
            <a:chExt cx="2188691" cy="244475"/>
          </a:xfrm>
        </p:grpSpPr>
        <p:pic>
          <p:nvPicPr>
            <p:cNvPr id="1001" name="Picture 14">
              <a:extLst>
                <a:ext uri="{FF2B5EF4-FFF2-40B4-BE49-F238E27FC236}">
                  <a16:creationId xmlns:a16="http://schemas.microsoft.com/office/drawing/2014/main" id="{001F897B-9912-4C80-BD22-51635AC08A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2" name="Picture 15">
              <a:extLst>
                <a:ext uri="{FF2B5EF4-FFF2-40B4-BE49-F238E27FC236}">
                  <a16:creationId xmlns:a16="http://schemas.microsoft.com/office/drawing/2014/main" id="{C4C5D408-67B1-49E2-94B8-33BB3CEA9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3" name="Picture 16">
              <a:extLst>
                <a:ext uri="{FF2B5EF4-FFF2-40B4-BE49-F238E27FC236}">
                  <a16:creationId xmlns:a16="http://schemas.microsoft.com/office/drawing/2014/main" id="{513FBD8E-BBC8-4F64-AB52-C338BAE6EA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4" name="Picture 17">
              <a:extLst>
                <a:ext uri="{FF2B5EF4-FFF2-40B4-BE49-F238E27FC236}">
                  <a16:creationId xmlns:a16="http://schemas.microsoft.com/office/drawing/2014/main" id="{F9F37A57-32AF-47FD-93BC-DEE9765B97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5" name="Picture 18">
              <a:extLst>
                <a:ext uri="{FF2B5EF4-FFF2-40B4-BE49-F238E27FC236}">
                  <a16:creationId xmlns:a16="http://schemas.microsoft.com/office/drawing/2014/main" id="{EE28A265-8DEB-412E-A372-B047353DC1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6" name="Picture 19">
              <a:extLst>
                <a:ext uri="{FF2B5EF4-FFF2-40B4-BE49-F238E27FC236}">
                  <a16:creationId xmlns:a16="http://schemas.microsoft.com/office/drawing/2014/main" id="{5D98AE64-64D8-4DC1-BB70-975CA26913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7" name="Picture 20">
              <a:extLst>
                <a:ext uri="{FF2B5EF4-FFF2-40B4-BE49-F238E27FC236}">
                  <a16:creationId xmlns:a16="http://schemas.microsoft.com/office/drawing/2014/main" id="{B1691174-4706-408A-8597-D7F3208F5C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8" name="Picture 21">
              <a:extLst>
                <a:ext uri="{FF2B5EF4-FFF2-40B4-BE49-F238E27FC236}">
                  <a16:creationId xmlns:a16="http://schemas.microsoft.com/office/drawing/2014/main" id="{71F81798-9FA2-4B4E-A660-4F0F9BA27C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9" name="Picture 22">
              <a:extLst>
                <a:ext uri="{FF2B5EF4-FFF2-40B4-BE49-F238E27FC236}">
                  <a16:creationId xmlns:a16="http://schemas.microsoft.com/office/drawing/2014/main" id="{344680CF-53C7-4944-B400-94A989C5DB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0" name="Picture 23">
              <a:extLst>
                <a:ext uri="{FF2B5EF4-FFF2-40B4-BE49-F238E27FC236}">
                  <a16:creationId xmlns:a16="http://schemas.microsoft.com/office/drawing/2014/main" id="{8EA32BA4-1EDE-44C2-A4EA-7C3B16053C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11" name="Group 56">
            <a:extLst>
              <a:ext uri="{FF2B5EF4-FFF2-40B4-BE49-F238E27FC236}">
                <a16:creationId xmlns:a16="http://schemas.microsoft.com/office/drawing/2014/main" id="{8857C186-D4FF-45F3-A70C-0C66CB00F0D2}"/>
              </a:ext>
            </a:extLst>
          </p:cNvPr>
          <p:cNvGrpSpPr/>
          <p:nvPr/>
        </p:nvGrpSpPr>
        <p:grpSpPr>
          <a:xfrm>
            <a:off x="4183510" y="3311635"/>
            <a:ext cx="1539560" cy="171967"/>
            <a:chOff x="7746380" y="2949426"/>
            <a:chExt cx="2188691" cy="244475"/>
          </a:xfrm>
        </p:grpSpPr>
        <p:pic>
          <p:nvPicPr>
            <p:cNvPr id="1012" name="Picture 14">
              <a:extLst>
                <a:ext uri="{FF2B5EF4-FFF2-40B4-BE49-F238E27FC236}">
                  <a16:creationId xmlns:a16="http://schemas.microsoft.com/office/drawing/2014/main" id="{88D30B0A-F7DD-4520-A19E-FAC90F3FDC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3" name="Picture 15">
              <a:extLst>
                <a:ext uri="{FF2B5EF4-FFF2-40B4-BE49-F238E27FC236}">
                  <a16:creationId xmlns:a16="http://schemas.microsoft.com/office/drawing/2014/main" id="{05636AEC-AE5F-4F0F-A7EF-D917352559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4" name="Picture 16">
              <a:extLst>
                <a:ext uri="{FF2B5EF4-FFF2-40B4-BE49-F238E27FC236}">
                  <a16:creationId xmlns:a16="http://schemas.microsoft.com/office/drawing/2014/main" id="{90B3426D-6298-49A2-8A22-35C506D939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5" name="Picture 17">
              <a:extLst>
                <a:ext uri="{FF2B5EF4-FFF2-40B4-BE49-F238E27FC236}">
                  <a16:creationId xmlns:a16="http://schemas.microsoft.com/office/drawing/2014/main" id="{8776857B-918F-4C13-9911-CD2267FA2E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6" name="Picture 18">
              <a:extLst>
                <a:ext uri="{FF2B5EF4-FFF2-40B4-BE49-F238E27FC236}">
                  <a16:creationId xmlns:a16="http://schemas.microsoft.com/office/drawing/2014/main" id="{9B4E14E5-76B9-411A-A12B-0F87021FE6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7" name="Picture 19">
              <a:extLst>
                <a:ext uri="{FF2B5EF4-FFF2-40B4-BE49-F238E27FC236}">
                  <a16:creationId xmlns:a16="http://schemas.microsoft.com/office/drawing/2014/main" id="{861CC3B7-B6A3-4D62-9C01-48C215187E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8" name="Picture 20">
              <a:extLst>
                <a:ext uri="{FF2B5EF4-FFF2-40B4-BE49-F238E27FC236}">
                  <a16:creationId xmlns:a16="http://schemas.microsoft.com/office/drawing/2014/main" id="{C3C82F06-9D5A-4E07-977B-1B212557A6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9" name="Picture 21">
              <a:extLst>
                <a:ext uri="{FF2B5EF4-FFF2-40B4-BE49-F238E27FC236}">
                  <a16:creationId xmlns:a16="http://schemas.microsoft.com/office/drawing/2014/main" id="{AC71F6CF-270F-4D12-9DFC-35E091CCB3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0" name="Picture 22">
              <a:extLst>
                <a:ext uri="{FF2B5EF4-FFF2-40B4-BE49-F238E27FC236}">
                  <a16:creationId xmlns:a16="http://schemas.microsoft.com/office/drawing/2014/main" id="{75ED9890-0C61-4155-8C92-00D31D6187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1" name="Picture 23">
              <a:extLst>
                <a:ext uri="{FF2B5EF4-FFF2-40B4-BE49-F238E27FC236}">
                  <a16:creationId xmlns:a16="http://schemas.microsoft.com/office/drawing/2014/main" id="{B283ECDB-F3F6-4649-9362-9E097B640E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22" name="Group 56">
            <a:extLst>
              <a:ext uri="{FF2B5EF4-FFF2-40B4-BE49-F238E27FC236}">
                <a16:creationId xmlns:a16="http://schemas.microsoft.com/office/drawing/2014/main" id="{25FE7A80-C832-4E37-8E94-25E7AB90788E}"/>
              </a:ext>
            </a:extLst>
          </p:cNvPr>
          <p:cNvGrpSpPr/>
          <p:nvPr/>
        </p:nvGrpSpPr>
        <p:grpSpPr>
          <a:xfrm>
            <a:off x="4182783" y="2845837"/>
            <a:ext cx="1539560" cy="171967"/>
            <a:chOff x="7746380" y="2949426"/>
            <a:chExt cx="2188691" cy="244475"/>
          </a:xfrm>
        </p:grpSpPr>
        <p:pic>
          <p:nvPicPr>
            <p:cNvPr id="1023" name="Picture 14">
              <a:extLst>
                <a:ext uri="{FF2B5EF4-FFF2-40B4-BE49-F238E27FC236}">
                  <a16:creationId xmlns:a16="http://schemas.microsoft.com/office/drawing/2014/main" id="{10EA895E-C1EC-4099-B2C8-BA394FDB35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4" name="Picture 15">
              <a:extLst>
                <a:ext uri="{FF2B5EF4-FFF2-40B4-BE49-F238E27FC236}">
                  <a16:creationId xmlns:a16="http://schemas.microsoft.com/office/drawing/2014/main" id="{451C04B1-26B0-4479-B77D-61AFAB6052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5" name="Picture 16">
              <a:extLst>
                <a:ext uri="{FF2B5EF4-FFF2-40B4-BE49-F238E27FC236}">
                  <a16:creationId xmlns:a16="http://schemas.microsoft.com/office/drawing/2014/main" id="{42E37732-D50F-4BF2-AA79-180DBCAC06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6" name="Picture 17">
              <a:extLst>
                <a:ext uri="{FF2B5EF4-FFF2-40B4-BE49-F238E27FC236}">
                  <a16:creationId xmlns:a16="http://schemas.microsoft.com/office/drawing/2014/main" id="{9DFCC84B-2E0F-470B-B8E2-5BA7233A67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7" name="Picture 18">
              <a:extLst>
                <a:ext uri="{FF2B5EF4-FFF2-40B4-BE49-F238E27FC236}">
                  <a16:creationId xmlns:a16="http://schemas.microsoft.com/office/drawing/2014/main" id="{FEFC8F78-882C-40D8-9A86-7F572142E9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8" name="Picture 19">
              <a:extLst>
                <a:ext uri="{FF2B5EF4-FFF2-40B4-BE49-F238E27FC236}">
                  <a16:creationId xmlns:a16="http://schemas.microsoft.com/office/drawing/2014/main" id="{94C79638-356F-453D-892B-5C4A07BF39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9" name="Picture 20">
              <a:extLst>
                <a:ext uri="{FF2B5EF4-FFF2-40B4-BE49-F238E27FC236}">
                  <a16:creationId xmlns:a16="http://schemas.microsoft.com/office/drawing/2014/main" id="{CE8DC2C5-B416-45CD-9DEA-1214C5B912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0" name="Picture 21">
              <a:extLst>
                <a:ext uri="{FF2B5EF4-FFF2-40B4-BE49-F238E27FC236}">
                  <a16:creationId xmlns:a16="http://schemas.microsoft.com/office/drawing/2014/main" id="{E4DEAC57-4B8B-4730-B267-95EF05DE16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1" name="Picture 22">
              <a:extLst>
                <a:ext uri="{FF2B5EF4-FFF2-40B4-BE49-F238E27FC236}">
                  <a16:creationId xmlns:a16="http://schemas.microsoft.com/office/drawing/2014/main" id="{39FCE361-76E2-485A-B920-9AB342E54B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2" name="Picture 23">
              <a:extLst>
                <a:ext uri="{FF2B5EF4-FFF2-40B4-BE49-F238E27FC236}">
                  <a16:creationId xmlns:a16="http://schemas.microsoft.com/office/drawing/2014/main" id="{A64AA964-1E71-4EA0-A787-B054CA51FF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33" name="Group 56">
            <a:extLst>
              <a:ext uri="{FF2B5EF4-FFF2-40B4-BE49-F238E27FC236}">
                <a16:creationId xmlns:a16="http://schemas.microsoft.com/office/drawing/2014/main" id="{E025BC7C-C607-4635-836F-64E1FA32BDEC}"/>
              </a:ext>
            </a:extLst>
          </p:cNvPr>
          <p:cNvGrpSpPr/>
          <p:nvPr/>
        </p:nvGrpSpPr>
        <p:grpSpPr>
          <a:xfrm>
            <a:off x="4182552" y="2413474"/>
            <a:ext cx="1539560" cy="171967"/>
            <a:chOff x="7746380" y="2949426"/>
            <a:chExt cx="2188691" cy="244475"/>
          </a:xfrm>
        </p:grpSpPr>
        <p:pic>
          <p:nvPicPr>
            <p:cNvPr id="1034" name="Picture 14">
              <a:extLst>
                <a:ext uri="{FF2B5EF4-FFF2-40B4-BE49-F238E27FC236}">
                  <a16:creationId xmlns:a16="http://schemas.microsoft.com/office/drawing/2014/main" id="{8ED43B5B-E900-4203-9705-F9745F152B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5" name="Picture 15">
              <a:extLst>
                <a:ext uri="{FF2B5EF4-FFF2-40B4-BE49-F238E27FC236}">
                  <a16:creationId xmlns:a16="http://schemas.microsoft.com/office/drawing/2014/main" id="{03F93525-EF33-43BE-AC64-DD46C09B06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6" name="Picture 16">
              <a:extLst>
                <a:ext uri="{FF2B5EF4-FFF2-40B4-BE49-F238E27FC236}">
                  <a16:creationId xmlns:a16="http://schemas.microsoft.com/office/drawing/2014/main" id="{316AB424-9266-49A4-B931-F25574F2EB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7" name="Picture 17">
              <a:extLst>
                <a:ext uri="{FF2B5EF4-FFF2-40B4-BE49-F238E27FC236}">
                  <a16:creationId xmlns:a16="http://schemas.microsoft.com/office/drawing/2014/main" id="{C455F969-52CC-4CE2-BD09-2CE5F2B840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8" name="Picture 18">
              <a:extLst>
                <a:ext uri="{FF2B5EF4-FFF2-40B4-BE49-F238E27FC236}">
                  <a16:creationId xmlns:a16="http://schemas.microsoft.com/office/drawing/2014/main" id="{22360C41-F406-4CF1-9BA3-9207FF244B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9" name="Picture 19">
              <a:extLst>
                <a:ext uri="{FF2B5EF4-FFF2-40B4-BE49-F238E27FC236}">
                  <a16:creationId xmlns:a16="http://schemas.microsoft.com/office/drawing/2014/main" id="{E1D66CEE-EF6E-4487-9E10-4A429F5E1A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0" name="Picture 20">
              <a:extLst>
                <a:ext uri="{FF2B5EF4-FFF2-40B4-BE49-F238E27FC236}">
                  <a16:creationId xmlns:a16="http://schemas.microsoft.com/office/drawing/2014/main" id="{50108139-A901-42DB-B456-AAA6CC1074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1" name="Picture 21">
              <a:extLst>
                <a:ext uri="{FF2B5EF4-FFF2-40B4-BE49-F238E27FC236}">
                  <a16:creationId xmlns:a16="http://schemas.microsoft.com/office/drawing/2014/main" id="{B4040FD4-724F-4347-9DA8-A1070C9000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2" name="Picture 22">
              <a:extLst>
                <a:ext uri="{FF2B5EF4-FFF2-40B4-BE49-F238E27FC236}">
                  <a16:creationId xmlns:a16="http://schemas.microsoft.com/office/drawing/2014/main" id="{6349DCC8-AEA1-4C82-806A-704172D69D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3" name="Picture 23">
              <a:extLst>
                <a:ext uri="{FF2B5EF4-FFF2-40B4-BE49-F238E27FC236}">
                  <a16:creationId xmlns:a16="http://schemas.microsoft.com/office/drawing/2014/main" id="{39381A40-C75E-418B-9B43-23A5F37649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44" name="Group 56">
            <a:extLst>
              <a:ext uri="{FF2B5EF4-FFF2-40B4-BE49-F238E27FC236}">
                <a16:creationId xmlns:a16="http://schemas.microsoft.com/office/drawing/2014/main" id="{D4D90C87-4522-4CE8-A2C6-56B87ED7EB32}"/>
              </a:ext>
            </a:extLst>
          </p:cNvPr>
          <p:cNvGrpSpPr/>
          <p:nvPr/>
        </p:nvGrpSpPr>
        <p:grpSpPr>
          <a:xfrm>
            <a:off x="4174716" y="202658"/>
            <a:ext cx="1539560" cy="171967"/>
            <a:chOff x="7746380" y="2949426"/>
            <a:chExt cx="2188691" cy="244475"/>
          </a:xfrm>
        </p:grpSpPr>
        <p:pic>
          <p:nvPicPr>
            <p:cNvPr id="1045" name="Picture 14">
              <a:extLst>
                <a:ext uri="{FF2B5EF4-FFF2-40B4-BE49-F238E27FC236}">
                  <a16:creationId xmlns:a16="http://schemas.microsoft.com/office/drawing/2014/main" id="{82C40718-370E-44B2-8A13-423048811C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6" name="Picture 15">
              <a:extLst>
                <a:ext uri="{FF2B5EF4-FFF2-40B4-BE49-F238E27FC236}">
                  <a16:creationId xmlns:a16="http://schemas.microsoft.com/office/drawing/2014/main" id="{C049738C-A73C-48F8-B97A-DCE497A320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7" name="Picture 16">
              <a:extLst>
                <a:ext uri="{FF2B5EF4-FFF2-40B4-BE49-F238E27FC236}">
                  <a16:creationId xmlns:a16="http://schemas.microsoft.com/office/drawing/2014/main" id="{F64FB0A0-A056-4E79-AFC0-396CBD93F0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8" name="Picture 17">
              <a:extLst>
                <a:ext uri="{FF2B5EF4-FFF2-40B4-BE49-F238E27FC236}">
                  <a16:creationId xmlns:a16="http://schemas.microsoft.com/office/drawing/2014/main" id="{5C2D73A2-43BE-45C6-8B8D-843600C8A5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9" name="Picture 18">
              <a:extLst>
                <a:ext uri="{FF2B5EF4-FFF2-40B4-BE49-F238E27FC236}">
                  <a16:creationId xmlns:a16="http://schemas.microsoft.com/office/drawing/2014/main" id="{D68FB0B3-E246-4DC2-9A1A-01D72C1CF2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0" name="Picture 19">
              <a:extLst>
                <a:ext uri="{FF2B5EF4-FFF2-40B4-BE49-F238E27FC236}">
                  <a16:creationId xmlns:a16="http://schemas.microsoft.com/office/drawing/2014/main" id="{2171AE53-148C-4999-A64D-F19B38EAF9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1" name="Picture 20">
              <a:extLst>
                <a:ext uri="{FF2B5EF4-FFF2-40B4-BE49-F238E27FC236}">
                  <a16:creationId xmlns:a16="http://schemas.microsoft.com/office/drawing/2014/main" id="{FEB787A7-70D0-489A-8B85-01AB7076E5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2" name="Picture 21">
              <a:extLst>
                <a:ext uri="{FF2B5EF4-FFF2-40B4-BE49-F238E27FC236}">
                  <a16:creationId xmlns:a16="http://schemas.microsoft.com/office/drawing/2014/main" id="{AEE56E94-17DF-4D57-9329-E2B5225CA0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3" name="Picture 22">
              <a:extLst>
                <a:ext uri="{FF2B5EF4-FFF2-40B4-BE49-F238E27FC236}">
                  <a16:creationId xmlns:a16="http://schemas.microsoft.com/office/drawing/2014/main" id="{44E9B359-60F4-407A-B82C-B5AC939C5D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4" name="Picture 23">
              <a:extLst>
                <a:ext uri="{FF2B5EF4-FFF2-40B4-BE49-F238E27FC236}">
                  <a16:creationId xmlns:a16="http://schemas.microsoft.com/office/drawing/2014/main" id="{EC7B1144-5169-4872-9201-22A65726DE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55" name="Group 56">
            <a:extLst>
              <a:ext uri="{FF2B5EF4-FFF2-40B4-BE49-F238E27FC236}">
                <a16:creationId xmlns:a16="http://schemas.microsoft.com/office/drawing/2014/main" id="{7C802F4B-D6B3-4BE3-B83D-ACFA2D29E34E}"/>
              </a:ext>
            </a:extLst>
          </p:cNvPr>
          <p:cNvGrpSpPr/>
          <p:nvPr/>
        </p:nvGrpSpPr>
        <p:grpSpPr>
          <a:xfrm>
            <a:off x="4174716" y="643520"/>
            <a:ext cx="1539560" cy="171967"/>
            <a:chOff x="7746380" y="2949426"/>
            <a:chExt cx="2188691" cy="244475"/>
          </a:xfrm>
        </p:grpSpPr>
        <p:pic>
          <p:nvPicPr>
            <p:cNvPr id="1056" name="Picture 14">
              <a:extLst>
                <a:ext uri="{FF2B5EF4-FFF2-40B4-BE49-F238E27FC236}">
                  <a16:creationId xmlns:a16="http://schemas.microsoft.com/office/drawing/2014/main" id="{0B26ECE7-FB68-46A7-B7D4-241CBEFCD9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7" name="Picture 15">
              <a:extLst>
                <a:ext uri="{FF2B5EF4-FFF2-40B4-BE49-F238E27FC236}">
                  <a16:creationId xmlns:a16="http://schemas.microsoft.com/office/drawing/2014/main" id="{B9AF8CDE-74D9-4974-A673-B2E024A061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8" name="Picture 16">
              <a:extLst>
                <a:ext uri="{FF2B5EF4-FFF2-40B4-BE49-F238E27FC236}">
                  <a16:creationId xmlns:a16="http://schemas.microsoft.com/office/drawing/2014/main" id="{B7D20625-BC33-4B5A-B0CC-F48DB75BE9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9" name="Picture 17">
              <a:extLst>
                <a:ext uri="{FF2B5EF4-FFF2-40B4-BE49-F238E27FC236}">
                  <a16:creationId xmlns:a16="http://schemas.microsoft.com/office/drawing/2014/main" id="{D6AB8BE9-0AE1-4488-851A-18B5ECEAD5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0" name="Picture 18">
              <a:extLst>
                <a:ext uri="{FF2B5EF4-FFF2-40B4-BE49-F238E27FC236}">
                  <a16:creationId xmlns:a16="http://schemas.microsoft.com/office/drawing/2014/main" id="{0DC0FC8A-B6C9-4C9B-A640-0D33CBC551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1" name="Picture 19">
              <a:extLst>
                <a:ext uri="{FF2B5EF4-FFF2-40B4-BE49-F238E27FC236}">
                  <a16:creationId xmlns:a16="http://schemas.microsoft.com/office/drawing/2014/main" id="{9EF73C77-2BA7-4DD3-B28E-A0B0BD03DC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2" name="Picture 20">
              <a:extLst>
                <a:ext uri="{FF2B5EF4-FFF2-40B4-BE49-F238E27FC236}">
                  <a16:creationId xmlns:a16="http://schemas.microsoft.com/office/drawing/2014/main" id="{B12D1606-337C-4544-B4AD-60AB8C86B1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3" name="Picture 21">
              <a:extLst>
                <a:ext uri="{FF2B5EF4-FFF2-40B4-BE49-F238E27FC236}">
                  <a16:creationId xmlns:a16="http://schemas.microsoft.com/office/drawing/2014/main" id="{FC0212AA-3DC6-4E91-9F90-633271208F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4" name="Picture 22">
              <a:extLst>
                <a:ext uri="{FF2B5EF4-FFF2-40B4-BE49-F238E27FC236}">
                  <a16:creationId xmlns:a16="http://schemas.microsoft.com/office/drawing/2014/main" id="{12B28DED-E557-4853-A86C-D9D1DB7372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5" name="Picture 23">
              <a:extLst>
                <a:ext uri="{FF2B5EF4-FFF2-40B4-BE49-F238E27FC236}">
                  <a16:creationId xmlns:a16="http://schemas.microsoft.com/office/drawing/2014/main" id="{A66D14BF-1F73-4397-A8DE-76CEF75EAC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66" name="Group 56">
            <a:extLst>
              <a:ext uri="{FF2B5EF4-FFF2-40B4-BE49-F238E27FC236}">
                <a16:creationId xmlns:a16="http://schemas.microsoft.com/office/drawing/2014/main" id="{DF25BBF6-CE2F-4832-9101-A7A0FF3DC594}"/>
              </a:ext>
            </a:extLst>
          </p:cNvPr>
          <p:cNvGrpSpPr/>
          <p:nvPr/>
        </p:nvGrpSpPr>
        <p:grpSpPr>
          <a:xfrm>
            <a:off x="4172718" y="1102518"/>
            <a:ext cx="1539560" cy="171967"/>
            <a:chOff x="7746380" y="2949426"/>
            <a:chExt cx="2188691" cy="244475"/>
          </a:xfrm>
        </p:grpSpPr>
        <p:pic>
          <p:nvPicPr>
            <p:cNvPr id="1067" name="Picture 14">
              <a:extLst>
                <a:ext uri="{FF2B5EF4-FFF2-40B4-BE49-F238E27FC236}">
                  <a16:creationId xmlns:a16="http://schemas.microsoft.com/office/drawing/2014/main" id="{00AF4747-05DE-44D4-88E4-5C43EF3154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8" name="Picture 15">
              <a:extLst>
                <a:ext uri="{FF2B5EF4-FFF2-40B4-BE49-F238E27FC236}">
                  <a16:creationId xmlns:a16="http://schemas.microsoft.com/office/drawing/2014/main" id="{27FA2FA3-01A4-41E2-95A9-5851FA7CDF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9" name="Picture 16">
              <a:extLst>
                <a:ext uri="{FF2B5EF4-FFF2-40B4-BE49-F238E27FC236}">
                  <a16:creationId xmlns:a16="http://schemas.microsoft.com/office/drawing/2014/main" id="{5DAFBCFF-9FEE-4A4D-9E50-7E19163ACF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0" name="Picture 17">
              <a:extLst>
                <a:ext uri="{FF2B5EF4-FFF2-40B4-BE49-F238E27FC236}">
                  <a16:creationId xmlns:a16="http://schemas.microsoft.com/office/drawing/2014/main" id="{2389F711-EC5A-4934-B031-C7E37CAFC7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1" name="Picture 18">
              <a:extLst>
                <a:ext uri="{FF2B5EF4-FFF2-40B4-BE49-F238E27FC236}">
                  <a16:creationId xmlns:a16="http://schemas.microsoft.com/office/drawing/2014/main" id="{0E6AF566-ED38-4BDB-829A-8C5038725B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2" name="Picture 19">
              <a:extLst>
                <a:ext uri="{FF2B5EF4-FFF2-40B4-BE49-F238E27FC236}">
                  <a16:creationId xmlns:a16="http://schemas.microsoft.com/office/drawing/2014/main" id="{6AFFC670-B2C1-4124-AE9E-F49DD5A51B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3" name="Picture 20">
              <a:extLst>
                <a:ext uri="{FF2B5EF4-FFF2-40B4-BE49-F238E27FC236}">
                  <a16:creationId xmlns:a16="http://schemas.microsoft.com/office/drawing/2014/main" id="{83D193E6-6C39-4F03-A61C-A692CEBC38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4" name="Picture 21">
              <a:extLst>
                <a:ext uri="{FF2B5EF4-FFF2-40B4-BE49-F238E27FC236}">
                  <a16:creationId xmlns:a16="http://schemas.microsoft.com/office/drawing/2014/main" id="{723E3714-D8CA-4997-B51B-E5FBBE02D3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5" name="Picture 22">
              <a:extLst>
                <a:ext uri="{FF2B5EF4-FFF2-40B4-BE49-F238E27FC236}">
                  <a16:creationId xmlns:a16="http://schemas.microsoft.com/office/drawing/2014/main" id="{F798C77E-9B4E-4D71-BC43-7934B195E5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6" name="Picture 23">
              <a:extLst>
                <a:ext uri="{FF2B5EF4-FFF2-40B4-BE49-F238E27FC236}">
                  <a16:creationId xmlns:a16="http://schemas.microsoft.com/office/drawing/2014/main" id="{2AE1A70C-ACC9-42DD-B975-91CA2CEC0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77" name="Group 56">
            <a:extLst>
              <a:ext uri="{FF2B5EF4-FFF2-40B4-BE49-F238E27FC236}">
                <a16:creationId xmlns:a16="http://schemas.microsoft.com/office/drawing/2014/main" id="{4D5CD5D7-7756-47DC-A191-F20BF635A66B}"/>
              </a:ext>
            </a:extLst>
          </p:cNvPr>
          <p:cNvGrpSpPr/>
          <p:nvPr/>
        </p:nvGrpSpPr>
        <p:grpSpPr>
          <a:xfrm>
            <a:off x="4172718" y="1543380"/>
            <a:ext cx="1539560" cy="171967"/>
            <a:chOff x="7746380" y="2949426"/>
            <a:chExt cx="2188691" cy="244475"/>
          </a:xfrm>
        </p:grpSpPr>
        <p:pic>
          <p:nvPicPr>
            <p:cNvPr id="1078" name="Picture 14">
              <a:extLst>
                <a:ext uri="{FF2B5EF4-FFF2-40B4-BE49-F238E27FC236}">
                  <a16:creationId xmlns:a16="http://schemas.microsoft.com/office/drawing/2014/main" id="{FD4A2988-AD72-4381-A725-15A404AE93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9" name="Picture 15">
              <a:extLst>
                <a:ext uri="{FF2B5EF4-FFF2-40B4-BE49-F238E27FC236}">
                  <a16:creationId xmlns:a16="http://schemas.microsoft.com/office/drawing/2014/main" id="{91857184-8B52-4C1B-8FD5-8ECC72700F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0" name="Picture 16">
              <a:extLst>
                <a:ext uri="{FF2B5EF4-FFF2-40B4-BE49-F238E27FC236}">
                  <a16:creationId xmlns:a16="http://schemas.microsoft.com/office/drawing/2014/main" id="{BA54B066-FC50-4D06-8853-D53D73E87F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1" name="Picture 17">
              <a:extLst>
                <a:ext uri="{FF2B5EF4-FFF2-40B4-BE49-F238E27FC236}">
                  <a16:creationId xmlns:a16="http://schemas.microsoft.com/office/drawing/2014/main" id="{38DA33FF-FF5D-4F5F-B570-11DB9CDE9B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2" name="Picture 18">
              <a:extLst>
                <a:ext uri="{FF2B5EF4-FFF2-40B4-BE49-F238E27FC236}">
                  <a16:creationId xmlns:a16="http://schemas.microsoft.com/office/drawing/2014/main" id="{4135D7F5-7F8D-4065-BF09-12795A3DCC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3" name="Picture 19">
              <a:extLst>
                <a:ext uri="{FF2B5EF4-FFF2-40B4-BE49-F238E27FC236}">
                  <a16:creationId xmlns:a16="http://schemas.microsoft.com/office/drawing/2014/main" id="{C3E1E81E-C5AB-4C2E-8085-DECD0DB408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4" name="Picture 20">
              <a:extLst>
                <a:ext uri="{FF2B5EF4-FFF2-40B4-BE49-F238E27FC236}">
                  <a16:creationId xmlns:a16="http://schemas.microsoft.com/office/drawing/2014/main" id="{00D75D47-DE00-47CD-B6C7-81BDA36AB5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5" name="Picture 21">
              <a:extLst>
                <a:ext uri="{FF2B5EF4-FFF2-40B4-BE49-F238E27FC236}">
                  <a16:creationId xmlns:a16="http://schemas.microsoft.com/office/drawing/2014/main" id="{BA635C4C-3948-4A6E-A8BF-086F6A858C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6" name="Picture 22">
              <a:extLst>
                <a:ext uri="{FF2B5EF4-FFF2-40B4-BE49-F238E27FC236}">
                  <a16:creationId xmlns:a16="http://schemas.microsoft.com/office/drawing/2014/main" id="{240FE59E-C940-4E2C-A0CD-78EA118CEB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7" name="Picture 23">
              <a:extLst>
                <a:ext uri="{FF2B5EF4-FFF2-40B4-BE49-F238E27FC236}">
                  <a16:creationId xmlns:a16="http://schemas.microsoft.com/office/drawing/2014/main" id="{D7033B14-7518-47CA-9685-CF31190D8D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88" name="Group 56">
            <a:extLst>
              <a:ext uri="{FF2B5EF4-FFF2-40B4-BE49-F238E27FC236}">
                <a16:creationId xmlns:a16="http://schemas.microsoft.com/office/drawing/2014/main" id="{04FCD2E6-28AB-4EF4-B12F-AC0232D6B597}"/>
              </a:ext>
            </a:extLst>
          </p:cNvPr>
          <p:cNvGrpSpPr/>
          <p:nvPr/>
        </p:nvGrpSpPr>
        <p:grpSpPr>
          <a:xfrm>
            <a:off x="4171731" y="2009650"/>
            <a:ext cx="1539560" cy="171967"/>
            <a:chOff x="7746380" y="2949426"/>
            <a:chExt cx="2188691" cy="244475"/>
          </a:xfrm>
        </p:grpSpPr>
        <p:pic>
          <p:nvPicPr>
            <p:cNvPr id="1089" name="Picture 14">
              <a:extLst>
                <a:ext uri="{FF2B5EF4-FFF2-40B4-BE49-F238E27FC236}">
                  <a16:creationId xmlns:a16="http://schemas.microsoft.com/office/drawing/2014/main" id="{6CA7CA63-3F8E-4596-88D7-3B0CD6A568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0" name="Picture 15">
              <a:extLst>
                <a:ext uri="{FF2B5EF4-FFF2-40B4-BE49-F238E27FC236}">
                  <a16:creationId xmlns:a16="http://schemas.microsoft.com/office/drawing/2014/main" id="{85655841-CE93-418B-98F3-62817D472B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1" name="Picture 16">
              <a:extLst>
                <a:ext uri="{FF2B5EF4-FFF2-40B4-BE49-F238E27FC236}">
                  <a16:creationId xmlns:a16="http://schemas.microsoft.com/office/drawing/2014/main" id="{5877C8B2-5349-4827-BAB9-7ED8B0384F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2" name="Picture 17">
              <a:extLst>
                <a:ext uri="{FF2B5EF4-FFF2-40B4-BE49-F238E27FC236}">
                  <a16:creationId xmlns:a16="http://schemas.microsoft.com/office/drawing/2014/main" id="{25CD6B7C-FDDF-4987-B9D1-9969BB6A84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3" name="Picture 18">
              <a:extLst>
                <a:ext uri="{FF2B5EF4-FFF2-40B4-BE49-F238E27FC236}">
                  <a16:creationId xmlns:a16="http://schemas.microsoft.com/office/drawing/2014/main" id="{97E476E3-C37A-4B73-87DC-55AB6B81B9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4" name="Picture 19">
              <a:extLst>
                <a:ext uri="{FF2B5EF4-FFF2-40B4-BE49-F238E27FC236}">
                  <a16:creationId xmlns:a16="http://schemas.microsoft.com/office/drawing/2014/main" id="{560813C9-998E-47F3-BA70-D255DDCEF8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5" name="Picture 20">
              <a:extLst>
                <a:ext uri="{FF2B5EF4-FFF2-40B4-BE49-F238E27FC236}">
                  <a16:creationId xmlns:a16="http://schemas.microsoft.com/office/drawing/2014/main" id="{702B1BEF-4757-43D6-A7E5-EBFF0180E9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6" name="Picture 21">
              <a:extLst>
                <a:ext uri="{FF2B5EF4-FFF2-40B4-BE49-F238E27FC236}">
                  <a16:creationId xmlns:a16="http://schemas.microsoft.com/office/drawing/2014/main" id="{BAA783BD-5B3F-49B6-94BF-01CD637F0C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7" name="Picture 22">
              <a:extLst>
                <a:ext uri="{FF2B5EF4-FFF2-40B4-BE49-F238E27FC236}">
                  <a16:creationId xmlns:a16="http://schemas.microsoft.com/office/drawing/2014/main" id="{0E3169A8-8AA6-43AC-9273-5637C72A2F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8" name="Picture 23">
              <a:extLst>
                <a:ext uri="{FF2B5EF4-FFF2-40B4-BE49-F238E27FC236}">
                  <a16:creationId xmlns:a16="http://schemas.microsoft.com/office/drawing/2014/main" id="{68166DB5-6CF6-44BC-9BF1-2CDA48883A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08" name="Group 56">
            <a:extLst>
              <a:ext uri="{FF2B5EF4-FFF2-40B4-BE49-F238E27FC236}">
                <a16:creationId xmlns:a16="http://schemas.microsoft.com/office/drawing/2014/main" id="{654AB862-B459-47F9-A7D9-D28C3D1C2C8B}"/>
              </a:ext>
            </a:extLst>
          </p:cNvPr>
          <p:cNvGrpSpPr/>
          <p:nvPr/>
        </p:nvGrpSpPr>
        <p:grpSpPr>
          <a:xfrm>
            <a:off x="2387342" y="2562795"/>
            <a:ext cx="1539560" cy="171967"/>
            <a:chOff x="7746380" y="2949426"/>
            <a:chExt cx="2188691" cy="244475"/>
          </a:xfrm>
        </p:grpSpPr>
        <p:pic>
          <p:nvPicPr>
            <p:cNvPr id="1109" name="Picture 14">
              <a:extLst>
                <a:ext uri="{FF2B5EF4-FFF2-40B4-BE49-F238E27FC236}">
                  <a16:creationId xmlns:a16="http://schemas.microsoft.com/office/drawing/2014/main" id="{5EAB1649-6C2E-48BA-A914-F7748A443B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0" name="Picture 15">
              <a:extLst>
                <a:ext uri="{FF2B5EF4-FFF2-40B4-BE49-F238E27FC236}">
                  <a16:creationId xmlns:a16="http://schemas.microsoft.com/office/drawing/2014/main" id="{4FBC4A01-CBDC-47FB-91ED-D7124760EC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1" name="Picture 16">
              <a:extLst>
                <a:ext uri="{FF2B5EF4-FFF2-40B4-BE49-F238E27FC236}">
                  <a16:creationId xmlns:a16="http://schemas.microsoft.com/office/drawing/2014/main" id="{4B11A1E9-5312-4D0A-98BD-8BC786DA3C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2" name="Picture 17">
              <a:extLst>
                <a:ext uri="{FF2B5EF4-FFF2-40B4-BE49-F238E27FC236}">
                  <a16:creationId xmlns:a16="http://schemas.microsoft.com/office/drawing/2014/main" id="{D40AFB24-000D-4FDD-BFF8-1E9C1F0D47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3" name="Picture 18">
              <a:extLst>
                <a:ext uri="{FF2B5EF4-FFF2-40B4-BE49-F238E27FC236}">
                  <a16:creationId xmlns:a16="http://schemas.microsoft.com/office/drawing/2014/main" id="{0DEC1C18-0BA5-4FDA-989A-0BD52ECEFD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4" name="Picture 19">
              <a:extLst>
                <a:ext uri="{FF2B5EF4-FFF2-40B4-BE49-F238E27FC236}">
                  <a16:creationId xmlns:a16="http://schemas.microsoft.com/office/drawing/2014/main" id="{708D57DB-1175-4F53-9679-69160CF124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5" name="Picture 20">
              <a:extLst>
                <a:ext uri="{FF2B5EF4-FFF2-40B4-BE49-F238E27FC236}">
                  <a16:creationId xmlns:a16="http://schemas.microsoft.com/office/drawing/2014/main" id="{46CC4FB8-7F0B-4253-A13B-E0E96C6C58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6" name="Picture 21">
              <a:extLst>
                <a:ext uri="{FF2B5EF4-FFF2-40B4-BE49-F238E27FC236}">
                  <a16:creationId xmlns:a16="http://schemas.microsoft.com/office/drawing/2014/main" id="{4AFCDCF9-B363-425F-B1A8-D0F78DEC14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7" name="Picture 22">
              <a:extLst>
                <a:ext uri="{FF2B5EF4-FFF2-40B4-BE49-F238E27FC236}">
                  <a16:creationId xmlns:a16="http://schemas.microsoft.com/office/drawing/2014/main" id="{AAF32A8E-E24A-4F0D-BF5C-7F30B32793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8" name="Picture 23">
              <a:extLst>
                <a:ext uri="{FF2B5EF4-FFF2-40B4-BE49-F238E27FC236}">
                  <a16:creationId xmlns:a16="http://schemas.microsoft.com/office/drawing/2014/main" id="{CA37FBE1-46F4-41D5-B39D-AF5B9F8775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19" name="Group 56">
            <a:extLst>
              <a:ext uri="{FF2B5EF4-FFF2-40B4-BE49-F238E27FC236}">
                <a16:creationId xmlns:a16="http://schemas.microsoft.com/office/drawing/2014/main" id="{9FDEBEFE-0111-4CF1-9357-28584A3CFBFD}"/>
              </a:ext>
            </a:extLst>
          </p:cNvPr>
          <p:cNvGrpSpPr/>
          <p:nvPr/>
        </p:nvGrpSpPr>
        <p:grpSpPr>
          <a:xfrm>
            <a:off x="2386656" y="2712116"/>
            <a:ext cx="1539560" cy="171967"/>
            <a:chOff x="7746380" y="2949426"/>
            <a:chExt cx="2188691" cy="244475"/>
          </a:xfrm>
        </p:grpSpPr>
        <p:pic>
          <p:nvPicPr>
            <p:cNvPr id="1120" name="Picture 14">
              <a:extLst>
                <a:ext uri="{FF2B5EF4-FFF2-40B4-BE49-F238E27FC236}">
                  <a16:creationId xmlns:a16="http://schemas.microsoft.com/office/drawing/2014/main" id="{FA91F239-3990-4575-B38E-525C376ECE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1" name="Picture 15">
              <a:extLst>
                <a:ext uri="{FF2B5EF4-FFF2-40B4-BE49-F238E27FC236}">
                  <a16:creationId xmlns:a16="http://schemas.microsoft.com/office/drawing/2014/main" id="{7B8D4C0E-60DF-4159-8613-AE2FA0E867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2" name="Picture 16">
              <a:extLst>
                <a:ext uri="{FF2B5EF4-FFF2-40B4-BE49-F238E27FC236}">
                  <a16:creationId xmlns:a16="http://schemas.microsoft.com/office/drawing/2014/main" id="{F689C67B-56D5-4369-B6EB-6842667B92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3" name="Picture 17">
              <a:extLst>
                <a:ext uri="{FF2B5EF4-FFF2-40B4-BE49-F238E27FC236}">
                  <a16:creationId xmlns:a16="http://schemas.microsoft.com/office/drawing/2014/main" id="{84DC62B6-0E3A-42B0-A400-12AB18476C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4" name="Picture 18">
              <a:extLst>
                <a:ext uri="{FF2B5EF4-FFF2-40B4-BE49-F238E27FC236}">
                  <a16:creationId xmlns:a16="http://schemas.microsoft.com/office/drawing/2014/main" id="{3B66AD0D-8549-459A-B309-45483AD1EC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5" name="Picture 19">
              <a:extLst>
                <a:ext uri="{FF2B5EF4-FFF2-40B4-BE49-F238E27FC236}">
                  <a16:creationId xmlns:a16="http://schemas.microsoft.com/office/drawing/2014/main" id="{792F7324-1344-4C50-A591-5204DC1C85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6" name="Picture 20">
              <a:extLst>
                <a:ext uri="{FF2B5EF4-FFF2-40B4-BE49-F238E27FC236}">
                  <a16:creationId xmlns:a16="http://schemas.microsoft.com/office/drawing/2014/main" id="{FD3D92A2-E17A-459A-987E-7F0826A3F4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7" name="Picture 21">
              <a:extLst>
                <a:ext uri="{FF2B5EF4-FFF2-40B4-BE49-F238E27FC236}">
                  <a16:creationId xmlns:a16="http://schemas.microsoft.com/office/drawing/2014/main" id="{222C6B17-5538-4E9C-9908-F717BB60E6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8" name="Picture 22">
              <a:extLst>
                <a:ext uri="{FF2B5EF4-FFF2-40B4-BE49-F238E27FC236}">
                  <a16:creationId xmlns:a16="http://schemas.microsoft.com/office/drawing/2014/main" id="{7C89E49B-FE8F-4153-A028-41631474B4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9" name="Picture 23">
              <a:extLst>
                <a:ext uri="{FF2B5EF4-FFF2-40B4-BE49-F238E27FC236}">
                  <a16:creationId xmlns:a16="http://schemas.microsoft.com/office/drawing/2014/main" id="{66684281-784D-4DDF-92C8-58E8D6D875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30" name="Group 56">
            <a:extLst>
              <a:ext uri="{FF2B5EF4-FFF2-40B4-BE49-F238E27FC236}">
                <a16:creationId xmlns:a16="http://schemas.microsoft.com/office/drawing/2014/main" id="{A0A953DD-0795-43D7-A76A-EF974CDD4E29}"/>
              </a:ext>
            </a:extLst>
          </p:cNvPr>
          <p:cNvGrpSpPr/>
          <p:nvPr/>
        </p:nvGrpSpPr>
        <p:grpSpPr>
          <a:xfrm>
            <a:off x="2386656" y="2861437"/>
            <a:ext cx="1539560" cy="171967"/>
            <a:chOff x="7746380" y="2949426"/>
            <a:chExt cx="2188691" cy="244475"/>
          </a:xfrm>
        </p:grpSpPr>
        <p:pic>
          <p:nvPicPr>
            <p:cNvPr id="1131" name="Picture 14">
              <a:extLst>
                <a:ext uri="{FF2B5EF4-FFF2-40B4-BE49-F238E27FC236}">
                  <a16:creationId xmlns:a16="http://schemas.microsoft.com/office/drawing/2014/main" id="{77809CD8-6304-4469-BEF0-8FC1E5006C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2" name="Picture 15">
              <a:extLst>
                <a:ext uri="{FF2B5EF4-FFF2-40B4-BE49-F238E27FC236}">
                  <a16:creationId xmlns:a16="http://schemas.microsoft.com/office/drawing/2014/main" id="{118E2BB4-4695-4663-9A3E-DDE1D14666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3" name="Picture 16">
              <a:extLst>
                <a:ext uri="{FF2B5EF4-FFF2-40B4-BE49-F238E27FC236}">
                  <a16:creationId xmlns:a16="http://schemas.microsoft.com/office/drawing/2014/main" id="{94284E33-1023-40CE-A996-7581CF312E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4" name="Picture 17">
              <a:extLst>
                <a:ext uri="{FF2B5EF4-FFF2-40B4-BE49-F238E27FC236}">
                  <a16:creationId xmlns:a16="http://schemas.microsoft.com/office/drawing/2014/main" id="{CA39DA69-9958-406E-BD17-3EA903F4BF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5" name="Picture 18">
              <a:extLst>
                <a:ext uri="{FF2B5EF4-FFF2-40B4-BE49-F238E27FC236}">
                  <a16:creationId xmlns:a16="http://schemas.microsoft.com/office/drawing/2014/main" id="{02B57F99-E69C-4F9A-83FD-B7729ED508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6" name="Picture 19">
              <a:extLst>
                <a:ext uri="{FF2B5EF4-FFF2-40B4-BE49-F238E27FC236}">
                  <a16:creationId xmlns:a16="http://schemas.microsoft.com/office/drawing/2014/main" id="{4A2C738C-5F35-4FB8-8D8B-D7B258D7CA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7" name="Picture 20">
              <a:extLst>
                <a:ext uri="{FF2B5EF4-FFF2-40B4-BE49-F238E27FC236}">
                  <a16:creationId xmlns:a16="http://schemas.microsoft.com/office/drawing/2014/main" id="{71999070-40A5-4A33-870E-C818DDF4DA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8" name="Picture 21">
              <a:extLst>
                <a:ext uri="{FF2B5EF4-FFF2-40B4-BE49-F238E27FC236}">
                  <a16:creationId xmlns:a16="http://schemas.microsoft.com/office/drawing/2014/main" id="{F533E366-5947-4F38-9C0B-0BF6C795AE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9" name="Picture 22">
              <a:extLst>
                <a:ext uri="{FF2B5EF4-FFF2-40B4-BE49-F238E27FC236}">
                  <a16:creationId xmlns:a16="http://schemas.microsoft.com/office/drawing/2014/main" id="{B37FF533-A38A-48CE-94FE-EE2AC35F00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0" name="Picture 23">
              <a:extLst>
                <a:ext uri="{FF2B5EF4-FFF2-40B4-BE49-F238E27FC236}">
                  <a16:creationId xmlns:a16="http://schemas.microsoft.com/office/drawing/2014/main" id="{59459FEB-A1B8-4ACA-96B6-09F256C0DF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41" name="Group 56">
            <a:extLst>
              <a:ext uri="{FF2B5EF4-FFF2-40B4-BE49-F238E27FC236}">
                <a16:creationId xmlns:a16="http://schemas.microsoft.com/office/drawing/2014/main" id="{C17F399A-4335-411B-8F6F-62C13C6B1289}"/>
              </a:ext>
            </a:extLst>
          </p:cNvPr>
          <p:cNvGrpSpPr/>
          <p:nvPr/>
        </p:nvGrpSpPr>
        <p:grpSpPr>
          <a:xfrm>
            <a:off x="2386410" y="3010758"/>
            <a:ext cx="1539560" cy="171967"/>
            <a:chOff x="7746380" y="2949426"/>
            <a:chExt cx="2188691" cy="244475"/>
          </a:xfrm>
        </p:grpSpPr>
        <p:pic>
          <p:nvPicPr>
            <p:cNvPr id="1142" name="Picture 14">
              <a:extLst>
                <a:ext uri="{FF2B5EF4-FFF2-40B4-BE49-F238E27FC236}">
                  <a16:creationId xmlns:a16="http://schemas.microsoft.com/office/drawing/2014/main" id="{3BAD23BD-EAC8-40FA-9243-C2E3EF8A3F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3" name="Picture 15">
              <a:extLst>
                <a:ext uri="{FF2B5EF4-FFF2-40B4-BE49-F238E27FC236}">
                  <a16:creationId xmlns:a16="http://schemas.microsoft.com/office/drawing/2014/main" id="{7916C27A-C357-4B6D-9F70-8C2D93CC10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4" name="Picture 16">
              <a:extLst>
                <a:ext uri="{FF2B5EF4-FFF2-40B4-BE49-F238E27FC236}">
                  <a16:creationId xmlns:a16="http://schemas.microsoft.com/office/drawing/2014/main" id="{E71D9814-6EAF-4F64-AC10-3937DFF48D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5" name="Picture 17">
              <a:extLst>
                <a:ext uri="{FF2B5EF4-FFF2-40B4-BE49-F238E27FC236}">
                  <a16:creationId xmlns:a16="http://schemas.microsoft.com/office/drawing/2014/main" id="{734A499A-F45E-4F41-A015-A87647AA67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6" name="Picture 18">
              <a:extLst>
                <a:ext uri="{FF2B5EF4-FFF2-40B4-BE49-F238E27FC236}">
                  <a16:creationId xmlns:a16="http://schemas.microsoft.com/office/drawing/2014/main" id="{2B92B31B-2ED9-47E6-920E-99642F5969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7" name="Picture 19">
              <a:extLst>
                <a:ext uri="{FF2B5EF4-FFF2-40B4-BE49-F238E27FC236}">
                  <a16:creationId xmlns:a16="http://schemas.microsoft.com/office/drawing/2014/main" id="{D28BF42A-5982-4BD1-B27D-0EF69E1437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8" name="Picture 20">
              <a:extLst>
                <a:ext uri="{FF2B5EF4-FFF2-40B4-BE49-F238E27FC236}">
                  <a16:creationId xmlns:a16="http://schemas.microsoft.com/office/drawing/2014/main" id="{418D8B55-C2F1-4ABF-A6A3-B432F2F279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9" name="Picture 21">
              <a:extLst>
                <a:ext uri="{FF2B5EF4-FFF2-40B4-BE49-F238E27FC236}">
                  <a16:creationId xmlns:a16="http://schemas.microsoft.com/office/drawing/2014/main" id="{D1843397-D74C-498A-9038-6A3BC22D4D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0" name="Picture 22">
              <a:extLst>
                <a:ext uri="{FF2B5EF4-FFF2-40B4-BE49-F238E27FC236}">
                  <a16:creationId xmlns:a16="http://schemas.microsoft.com/office/drawing/2014/main" id="{C2C0E0E4-6B96-4905-AE7B-3E9D698EBF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1" name="Picture 23">
              <a:extLst>
                <a:ext uri="{FF2B5EF4-FFF2-40B4-BE49-F238E27FC236}">
                  <a16:creationId xmlns:a16="http://schemas.microsoft.com/office/drawing/2014/main" id="{D1495C26-8C5B-43F8-AFA8-997C92A0D8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52" name="Group 56">
            <a:extLst>
              <a:ext uri="{FF2B5EF4-FFF2-40B4-BE49-F238E27FC236}">
                <a16:creationId xmlns:a16="http://schemas.microsoft.com/office/drawing/2014/main" id="{CA886751-6964-4698-940A-6280EB8BAC89}"/>
              </a:ext>
            </a:extLst>
          </p:cNvPr>
          <p:cNvGrpSpPr/>
          <p:nvPr/>
        </p:nvGrpSpPr>
        <p:grpSpPr>
          <a:xfrm>
            <a:off x="2386410" y="3160079"/>
            <a:ext cx="1539560" cy="171967"/>
            <a:chOff x="7746380" y="2949426"/>
            <a:chExt cx="2188691" cy="244475"/>
          </a:xfrm>
        </p:grpSpPr>
        <p:pic>
          <p:nvPicPr>
            <p:cNvPr id="1153" name="Picture 14">
              <a:extLst>
                <a:ext uri="{FF2B5EF4-FFF2-40B4-BE49-F238E27FC236}">
                  <a16:creationId xmlns:a16="http://schemas.microsoft.com/office/drawing/2014/main" id="{6AF383BF-0DD1-49DD-B529-95F985C411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4" name="Picture 15">
              <a:extLst>
                <a:ext uri="{FF2B5EF4-FFF2-40B4-BE49-F238E27FC236}">
                  <a16:creationId xmlns:a16="http://schemas.microsoft.com/office/drawing/2014/main" id="{BCFB459C-3A52-4619-BFCE-2B77E6BC1A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5" name="Picture 16">
              <a:extLst>
                <a:ext uri="{FF2B5EF4-FFF2-40B4-BE49-F238E27FC236}">
                  <a16:creationId xmlns:a16="http://schemas.microsoft.com/office/drawing/2014/main" id="{0777E2C5-F8CB-481C-953F-EC0EBE8C6E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6" name="Picture 17">
              <a:extLst>
                <a:ext uri="{FF2B5EF4-FFF2-40B4-BE49-F238E27FC236}">
                  <a16:creationId xmlns:a16="http://schemas.microsoft.com/office/drawing/2014/main" id="{FD19FD2C-48F8-495C-82FE-590A005D99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7" name="Picture 18">
              <a:extLst>
                <a:ext uri="{FF2B5EF4-FFF2-40B4-BE49-F238E27FC236}">
                  <a16:creationId xmlns:a16="http://schemas.microsoft.com/office/drawing/2014/main" id="{97F0F776-4F9E-49E1-B285-7FE61E76A7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8" name="Picture 19">
              <a:extLst>
                <a:ext uri="{FF2B5EF4-FFF2-40B4-BE49-F238E27FC236}">
                  <a16:creationId xmlns:a16="http://schemas.microsoft.com/office/drawing/2014/main" id="{A32FC704-E646-4350-B2C8-5C65974D4A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9" name="Picture 20">
              <a:extLst>
                <a:ext uri="{FF2B5EF4-FFF2-40B4-BE49-F238E27FC236}">
                  <a16:creationId xmlns:a16="http://schemas.microsoft.com/office/drawing/2014/main" id="{AC8DBFA6-FFEB-4BAF-ADA4-C7355D4614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0" name="Picture 21">
              <a:extLst>
                <a:ext uri="{FF2B5EF4-FFF2-40B4-BE49-F238E27FC236}">
                  <a16:creationId xmlns:a16="http://schemas.microsoft.com/office/drawing/2014/main" id="{8EC963D9-8ADE-4BB5-A965-7C3119138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1" name="Picture 22">
              <a:extLst>
                <a:ext uri="{FF2B5EF4-FFF2-40B4-BE49-F238E27FC236}">
                  <a16:creationId xmlns:a16="http://schemas.microsoft.com/office/drawing/2014/main" id="{0DDDE930-DA31-4439-80B3-C9016898FE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2" name="Picture 23">
              <a:extLst>
                <a:ext uri="{FF2B5EF4-FFF2-40B4-BE49-F238E27FC236}">
                  <a16:creationId xmlns:a16="http://schemas.microsoft.com/office/drawing/2014/main" id="{652C3AD0-5B1F-42DC-BA46-2FD49A708C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63" name="Group 56">
            <a:extLst>
              <a:ext uri="{FF2B5EF4-FFF2-40B4-BE49-F238E27FC236}">
                <a16:creationId xmlns:a16="http://schemas.microsoft.com/office/drawing/2014/main" id="{C174F369-F69C-4F5D-8371-F625A9BB23C8}"/>
              </a:ext>
            </a:extLst>
          </p:cNvPr>
          <p:cNvGrpSpPr/>
          <p:nvPr/>
        </p:nvGrpSpPr>
        <p:grpSpPr>
          <a:xfrm>
            <a:off x="2386410" y="3309400"/>
            <a:ext cx="1539560" cy="171967"/>
            <a:chOff x="7746380" y="2949426"/>
            <a:chExt cx="2188691" cy="244475"/>
          </a:xfrm>
        </p:grpSpPr>
        <p:pic>
          <p:nvPicPr>
            <p:cNvPr id="1164" name="Picture 14">
              <a:extLst>
                <a:ext uri="{FF2B5EF4-FFF2-40B4-BE49-F238E27FC236}">
                  <a16:creationId xmlns:a16="http://schemas.microsoft.com/office/drawing/2014/main" id="{A337EE59-71AF-4881-9160-B7785E1929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5" name="Picture 15">
              <a:extLst>
                <a:ext uri="{FF2B5EF4-FFF2-40B4-BE49-F238E27FC236}">
                  <a16:creationId xmlns:a16="http://schemas.microsoft.com/office/drawing/2014/main" id="{2C2470F6-7660-48DD-8485-DC2A2B87F3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6" name="Picture 16">
              <a:extLst>
                <a:ext uri="{FF2B5EF4-FFF2-40B4-BE49-F238E27FC236}">
                  <a16:creationId xmlns:a16="http://schemas.microsoft.com/office/drawing/2014/main" id="{9C0CDC05-A0F7-4970-A722-B4302F4A87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7" name="Picture 17">
              <a:extLst>
                <a:ext uri="{FF2B5EF4-FFF2-40B4-BE49-F238E27FC236}">
                  <a16:creationId xmlns:a16="http://schemas.microsoft.com/office/drawing/2014/main" id="{83C619CE-53CE-4787-83F5-9DCCC11345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8" name="Picture 18">
              <a:extLst>
                <a:ext uri="{FF2B5EF4-FFF2-40B4-BE49-F238E27FC236}">
                  <a16:creationId xmlns:a16="http://schemas.microsoft.com/office/drawing/2014/main" id="{24DA1661-99A4-4E58-A05F-A941840102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9" name="Picture 19">
              <a:extLst>
                <a:ext uri="{FF2B5EF4-FFF2-40B4-BE49-F238E27FC236}">
                  <a16:creationId xmlns:a16="http://schemas.microsoft.com/office/drawing/2014/main" id="{9563A970-E380-40DA-A465-D1C1313943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0" name="Picture 20">
              <a:extLst>
                <a:ext uri="{FF2B5EF4-FFF2-40B4-BE49-F238E27FC236}">
                  <a16:creationId xmlns:a16="http://schemas.microsoft.com/office/drawing/2014/main" id="{A50A4B82-956A-4DA2-8296-CF5089089B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1" name="Picture 21">
              <a:extLst>
                <a:ext uri="{FF2B5EF4-FFF2-40B4-BE49-F238E27FC236}">
                  <a16:creationId xmlns:a16="http://schemas.microsoft.com/office/drawing/2014/main" id="{63A44D5A-E11D-4E7B-A510-5E46BB9135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2" name="Picture 22">
              <a:extLst>
                <a:ext uri="{FF2B5EF4-FFF2-40B4-BE49-F238E27FC236}">
                  <a16:creationId xmlns:a16="http://schemas.microsoft.com/office/drawing/2014/main" id="{138A3D14-24D3-48DC-8587-D9FB7C59F7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3" name="Picture 23">
              <a:extLst>
                <a:ext uri="{FF2B5EF4-FFF2-40B4-BE49-F238E27FC236}">
                  <a16:creationId xmlns:a16="http://schemas.microsoft.com/office/drawing/2014/main" id="{A34E9CAC-96D8-4A1B-9932-7D1E61BF8A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74" name="Group 56">
            <a:extLst>
              <a:ext uri="{FF2B5EF4-FFF2-40B4-BE49-F238E27FC236}">
                <a16:creationId xmlns:a16="http://schemas.microsoft.com/office/drawing/2014/main" id="{B3B709A3-0B25-4A96-BC22-09E9029469E5}"/>
              </a:ext>
            </a:extLst>
          </p:cNvPr>
          <p:cNvGrpSpPr/>
          <p:nvPr/>
        </p:nvGrpSpPr>
        <p:grpSpPr>
          <a:xfrm>
            <a:off x="2386410" y="3458721"/>
            <a:ext cx="1539560" cy="171967"/>
            <a:chOff x="7746380" y="2949426"/>
            <a:chExt cx="2188691" cy="244475"/>
          </a:xfrm>
        </p:grpSpPr>
        <p:pic>
          <p:nvPicPr>
            <p:cNvPr id="1175" name="Picture 14">
              <a:extLst>
                <a:ext uri="{FF2B5EF4-FFF2-40B4-BE49-F238E27FC236}">
                  <a16:creationId xmlns:a16="http://schemas.microsoft.com/office/drawing/2014/main" id="{CA7E80BB-B44F-4208-8AA9-F6ECB5C7EF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6" name="Picture 15">
              <a:extLst>
                <a:ext uri="{FF2B5EF4-FFF2-40B4-BE49-F238E27FC236}">
                  <a16:creationId xmlns:a16="http://schemas.microsoft.com/office/drawing/2014/main" id="{E5C6EE9D-63FC-40F1-A3EC-4E14228BAC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7" name="Picture 16">
              <a:extLst>
                <a:ext uri="{FF2B5EF4-FFF2-40B4-BE49-F238E27FC236}">
                  <a16:creationId xmlns:a16="http://schemas.microsoft.com/office/drawing/2014/main" id="{E2DA4C08-B631-4156-8612-4FB071C9D2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8" name="Picture 17">
              <a:extLst>
                <a:ext uri="{FF2B5EF4-FFF2-40B4-BE49-F238E27FC236}">
                  <a16:creationId xmlns:a16="http://schemas.microsoft.com/office/drawing/2014/main" id="{48B09E85-DDAE-4048-8BEC-B3645BD6B4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9" name="Picture 18">
              <a:extLst>
                <a:ext uri="{FF2B5EF4-FFF2-40B4-BE49-F238E27FC236}">
                  <a16:creationId xmlns:a16="http://schemas.microsoft.com/office/drawing/2014/main" id="{69CBD695-DB3F-4FAF-9C0F-ED6590A5B7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0" name="Picture 19">
              <a:extLst>
                <a:ext uri="{FF2B5EF4-FFF2-40B4-BE49-F238E27FC236}">
                  <a16:creationId xmlns:a16="http://schemas.microsoft.com/office/drawing/2014/main" id="{EBB6C923-6D7A-4849-ABC2-1724CED9DA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1" name="Picture 20">
              <a:extLst>
                <a:ext uri="{FF2B5EF4-FFF2-40B4-BE49-F238E27FC236}">
                  <a16:creationId xmlns:a16="http://schemas.microsoft.com/office/drawing/2014/main" id="{2789067E-B8EE-4211-8122-C378600328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2" name="Picture 21">
              <a:extLst>
                <a:ext uri="{FF2B5EF4-FFF2-40B4-BE49-F238E27FC236}">
                  <a16:creationId xmlns:a16="http://schemas.microsoft.com/office/drawing/2014/main" id="{C62E5A90-4538-48D0-825D-F150DDFDF8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3" name="Picture 22">
              <a:extLst>
                <a:ext uri="{FF2B5EF4-FFF2-40B4-BE49-F238E27FC236}">
                  <a16:creationId xmlns:a16="http://schemas.microsoft.com/office/drawing/2014/main" id="{0E7E2C12-4E0B-463A-92AC-19D5F5579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4" name="Picture 23">
              <a:extLst>
                <a:ext uri="{FF2B5EF4-FFF2-40B4-BE49-F238E27FC236}">
                  <a16:creationId xmlns:a16="http://schemas.microsoft.com/office/drawing/2014/main" id="{02F10D29-1D37-4671-B425-16863E17F1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85" name="Group 56">
            <a:extLst>
              <a:ext uri="{FF2B5EF4-FFF2-40B4-BE49-F238E27FC236}">
                <a16:creationId xmlns:a16="http://schemas.microsoft.com/office/drawing/2014/main" id="{37820A0F-04B5-448C-922E-F68F48C453F8}"/>
              </a:ext>
            </a:extLst>
          </p:cNvPr>
          <p:cNvGrpSpPr/>
          <p:nvPr/>
        </p:nvGrpSpPr>
        <p:grpSpPr>
          <a:xfrm>
            <a:off x="2386410" y="3608042"/>
            <a:ext cx="1539560" cy="171967"/>
            <a:chOff x="7746380" y="2949426"/>
            <a:chExt cx="2188691" cy="244475"/>
          </a:xfrm>
        </p:grpSpPr>
        <p:pic>
          <p:nvPicPr>
            <p:cNvPr id="1186" name="Picture 14">
              <a:extLst>
                <a:ext uri="{FF2B5EF4-FFF2-40B4-BE49-F238E27FC236}">
                  <a16:creationId xmlns:a16="http://schemas.microsoft.com/office/drawing/2014/main" id="{A4A2AD57-695E-4155-A3DA-7A9E1E1A70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7" name="Picture 15">
              <a:extLst>
                <a:ext uri="{FF2B5EF4-FFF2-40B4-BE49-F238E27FC236}">
                  <a16:creationId xmlns:a16="http://schemas.microsoft.com/office/drawing/2014/main" id="{6265183C-E5F8-4A50-9674-45EBC1A0E1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8" name="Picture 16">
              <a:extLst>
                <a:ext uri="{FF2B5EF4-FFF2-40B4-BE49-F238E27FC236}">
                  <a16:creationId xmlns:a16="http://schemas.microsoft.com/office/drawing/2014/main" id="{B33F3D20-29E8-4DC9-A2E4-8DBFF5FFC8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9" name="Picture 17">
              <a:extLst>
                <a:ext uri="{FF2B5EF4-FFF2-40B4-BE49-F238E27FC236}">
                  <a16:creationId xmlns:a16="http://schemas.microsoft.com/office/drawing/2014/main" id="{5FD0C43D-3577-434A-8EEE-48D4E76A77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0" name="Picture 18">
              <a:extLst>
                <a:ext uri="{FF2B5EF4-FFF2-40B4-BE49-F238E27FC236}">
                  <a16:creationId xmlns:a16="http://schemas.microsoft.com/office/drawing/2014/main" id="{DC284945-765B-487B-9F21-481D182D21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1" name="Picture 19">
              <a:extLst>
                <a:ext uri="{FF2B5EF4-FFF2-40B4-BE49-F238E27FC236}">
                  <a16:creationId xmlns:a16="http://schemas.microsoft.com/office/drawing/2014/main" id="{3F09397A-4CDA-472A-B8EF-78969D8594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2" name="Picture 20">
              <a:extLst>
                <a:ext uri="{FF2B5EF4-FFF2-40B4-BE49-F238E27FC236}">
                  <a16:creationId xmlns:a16="http://schemas.microsoft.com/office/drawing/2014/main" id="{B8D10BFD-6200-419B-B234-94F0019E61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3" name="Picture 21">
              <a:extLst>
                <a:ext uri="{FF2B5EF4-FFF2-40B4-BE49-F238E27FC236}">
                  <a16:creationId xmlns:a16="http://schemas.microsoft.com/office/drawing/2014/main" id="{EADE6FD0-F531-4842-BEBC-D517E79E22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4" name="Picture 22">
              <a:extLst>
                <a:ext uri="{FF2B5EF4-FFF2-40B4-BE49-F238E27FC236}">
                  <a16:creationId xmlns:a16="http://schemas.microsoft.com/office/drawing/2014/main" id="{3AC99881-10D3-4423-B306-98FC5C4969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5" name="Picture 23">
              <a:extLst>
                <a:ext uri="{FF2B5EF4-FFF2-40B4-BE49-F238E27FC236}">
                  <a16:creationId xmlns:a16="http://schemas.microsoft.com/office/drawing/2014/main" id="{44ED13F6-1EC8-4BEF-A991-52CDD43262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96" name="Group 56">
            <a:extLst>
              <a:ext uri="{FF2B5EF4-FFF2-40B4-BE49-F238E27FC236}">
                <a16:creationId xmlns:a16="http://schemas.microsoft.com/office/drawing/2014/main" id="{1E0C5933-3934-434E-8B2F-9DC69033DF04}"/>
              </a:ext>
            </a:extLst>
          </p:cNvPr>
          <p:cNvGrpSpPr/>
          <p:nvPr/>
        </p:nvGrpSpPr>
        <p:grpSpPr>
          <a:xfrm>
            <a:off x="2386410" y="3757363"/>
            <a:ext cx="1539560" cy="171967"/>
            <a:chOff x="7746380" y="2949426"/>
            <a:chExt cx="2188691" cy="244475"/>
          </a:xfrm>
        </p:grpSpPr>
        <p:pic>
          <p:nvPicPr>
            <p:cNvPr id="1197" name="Picture 14">
              <a:extLst>
                <a:ext uri="{FF2B5EF4-FFF2-40B4-BE49-F238E27FC236}">
                  <a16:creationId xmlns:a16="http://schemas.microsoft.com/office/drawing/2014/main" id="{2E0007A3-4225-467F-A4BC-262BBB2A1F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8" name="Picture 15">
              <a:extLst>
                <a:ext uri="{FF2B5EF4-FFF2-40B4-BE49-F238E27FC236}">
                  <a16:creationId xmlns:a16="http://schemas.microsoft.com/office/drawing/2014/main" id="{F9A7BB09-E134-46EB-B886-D21CA685C8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9" name="Picture 16">
              <a:extLst>
                <a:ext uri="{FF2B5EF4-FFF2-40B4-BE49-F238E27FC236}">
                  <a16:creationId xmlns:a16="http://schemas.microsoft.com/office/drawing/2014/main" id="{9A1E1EBA-2230-4BD4-A360-C8BE72ADFB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0" name="Picture 17">
              <a:extLst>
                <a:ext uri="{FF2B5EF4-FFF2-40B4-BE49-F238E27FC236}">
                  <a16:creationId xmlns:a16="http://schemas.microsoft.com/office/drawing/2014/main" id="{9F019141-C5FF-4629-AA23-20835B7E48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1" name="Picture 18">
              <a:extLst>
                <a:ext uri="{FF2B5EF4-FFF2-40B4-BE49-F238E27FC236}">
                  <a16:creationId xmlns:a16="http://schemas.microsoft.com/office/drawing/2014/main" id="{A484C7B6-F9CC-4903-8F97-348B6370A7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2" name="Picture 19">
              <a:extLst>
                <a:ext uri="{FF2B5EF4-FFF2-40B4-BE49-F238E27FC236}">
                  <a16:creationId xmlns:a16="http://schemas.microsoft.com/office/drawing/2014/main" id="{2BAA2E09-8457-4FA9-A2FC-4862908483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3" name="Picture 20">
              <a:extLst>
                <a:ext uri="{FF2B5EF4-FFF2-40B4-BE49-F238E27FC236}">
                  <a16:creationId xmlns:a16="http://schemas.microsoft.com/office/drawing/2014/main" id="{FE4EC6F2-82A4-47FF-9488-54D0B70DAE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4" name="Picture 21">
              <a:extLst>
                <a:ext uri="{FF2B5EF4-FFF2-40B4-BE49-F238E27FC236}">
                  <a16:creationId xmlns:a16="http://schemas.microsoft.com/office/drawing/2014/main" id="{E2498A5F-A2D1-4534-8EAA-B30A127CF8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5" name="Picture 22">
              <a:extLst>
                <a:ext uri="{FF2B5EF4-FFF2-40B4-BE49-F238E27FC236}">
                  <a16:creationId xmlns:a16="http://schemas.microsoft.com/office/drawing/2014/main" id="{A4CD3174-8D26-4C74-B8C8-75382BC1B4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6" name="Picture 23">
              <a:extLst>
                <a:ext uri="{FF2B5EF4-FFF2-40B4-BE49-F238E27FC236}">
                  <a16:creationId xmlns:a16="http://schemas.microsoft.com/office/drawing/2014/main" id="{FAF7738D-D0AE-4256-9C0D-3D2393E07D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07" name="Group 56">
            <a:extLst>
              <a:ext uri="{FF2B5EF4-FFF2-40B4-BE49-F238E27FC236}">
                <a16:creationId xmlns:a16="http://schemas.microsoft.com/office/drawing/2014/main" id="{9914170D-D367-4831-BE17-517A0A908704}"/>
              </a:ext>
            </a:extLst>
          </p:cNvPr>
          <p:cNvGrpSpPr/>
          <p:nvPr/>
        </p:nvGrpSpPr>
        <p:grpSpPr>
          <a:xfrm>
            <a:off x="2386410" y="6420768"/>
            <a:ext cx="1539560" cy="171967"/>
            <a:chOff x="7746380" y="2949426"/>
            <a:chExt cx="2188691" cy="244475"/>
          </a:xfrm>
        </p:grpSpPr>
        <p:pic>
          <p:nvPicPr>
            <p:cNvPr id="1208" name="Picture 14">
              <a:extLst>
                <a:ext uri="{FF2B5EF4-FFF2-40B4-BE49-F238E27FC236}">
                  <a16:creationId xmlns:a16="http://schemas.microsoft.com/office/drawing/2014/main" id="{BAFF02A2-903A-4C7C-A8BF-08F518F08E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9" name="Picture 15">
              <a:extLst>
                <a:ext uri="{FF2B5EF4-FFF2-40B4-BE49-F238E27FC236}">
                  <a16:creationId xmlns:a16="http://schemas.microsoft.com/office/drawing/2014/main" id="{B2EF1154-1C9C-4999-BAE1-3CF66F89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0" name="Picture 16">
              <a:extLst>
                <a:ext uri="{FF2B5EF4-FFF2-40B4-BE49-F238E27FC236}">
                  <a16:creationId xmlns:a16="http://schemas.microsoft.com/office/drawing/2014/main" id="{4E374D14-F66C-4081-98E1-6CFE48B6B4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1" name="Picture 17">
              <a:extLst>
                <a:ext uri="{FF2B5EF4-FFF2-40B4-BE49-F238E27FC236}">
                  <a16:creationId xmlns:a16="http://schemas.microsoft.com/office/drawing/2014/main" id="{C7B207DE-655A-446A-8BC3-CBED20C2DD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2" name="Picture 18">
              <a:extLst>
                <a:ext uri="{FF2B5EF4-FFF2-40B4-BE49-F238E27FC236}">
                  <a16:creationId xmlns:a16="http://schemas.microsoft.com/office/drawing/2014/main" id="{5CAA4DC1-0571-4051-BB44-7B9255E464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3" name="Picture 19">
              <a:extLst>
                <a:ext uri="{FF2B5EF4-FFF2-40B4-BE49-F238E27FC236}">
                  <a16:creationId xmlns:a16="http://schemas.microsoft.com/office/drawing/2014/main" id="{46864B77-2F51-4BAE-8E9E-14A94AC22F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4" name="Picture 20">
              <a:extLst>
                <a:ext uri="{FF2B5EF4-FFF2-40B4-BE49-F238E27FC236}">
                  <a16:creationId xmlns:a16="http://schemas.microsoft.com/office/drawing/2014/main" id="{837AC618-73A6-4B8C-9749-8D80B4C788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5" name="Picture 21">
              <a:extLst>
                <a:ext uri="{FF2B5EF4-FFF2-40B4-BE49-F238E27FC236}">
                  <a16:creationId xmlns:a16="http://schemas.microsoft.com/office/drawing/2014/main" id="{0075D361-6817-43A6-AB1F-530105C78E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6" name="Picture 22">
              <a:extLst>
                <a:ext uri="{FF2B5EF4-FFF2-40B4-BE49-F238E27FC236}">
                  <a16:creationId xmlns:a16="http://schemas.microsoft.com/office/drawing/2014/main" id="{53307D49-4E9D-4E72-BE3E-5A94CF3499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7" name="Picture 23">
              <a:extLst>
                <a:ext uri="{FF2B5EF4-FFF2-40B4-BE49-F238E27FC236}">
                  <a16:creationId xmlns:a16="http://schemas.microsoft.com/office/drawing/2014/main" id="{85950D5E-206E-48D5-8391-B6A4ADDDBF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18" name="Group 56">
            <a:extLst>
              <a:ext uri="{FF2B5EF4-FFF2-40B4-BE49-F238E27FC236}">
                <a16:creationId xmlns:a16="http://schemas.microsoft.com/office/drawing/2014/main" id="{8A3FE629-F33C-4369-833F-33EA2DFE9448}"/>
              </a:ext>
            </a:extLst>
          </p:cNvPr>
          <p:cNvGrpSpPr/>
          <p:nvPr/>
        </p:nvGrpSpPr>
        <p:grpSpPr>
          <a:xfrm>
            <a:off x="2382928" y="5988817"/>
            <a:ext cx="1539560" cy="171967"/>
            <a:chOff x="7746380" y="2949426"/>
            <a:chExt cx="2188691" cy="244475"/>
          </a:xfrm>
        </p:grpSpPr>
        <p:pic>
          <p:nvPicPr>
            <p:cNvPr id="1219" name="Picture 14">
              <a:extLst>
                <a:ext uri="{FF2B5EF4-FFF2-40B4-BE49-F238E27FC236}">
                  <a16:creationId xmlns:a16="http://schemas.microsoft.com/office/drawing/2014/main" id="{278656DC-7D58-4BCE-945E-22C9A0B1BB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0" name="Picture 15">
              <a:extLst>
                <a:ext uri="{FF2B5EF4-FFF2-40B4-BE49-F238E27FC236}">
                  <a16:creationId xmlns:a16="http://schemas.microsoft.com/office/drawing/2014/main" id="{1EE9BD8A-0758-4FD4-A432-277EE1700C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1" name="Picture 16">
              <a:extLst>
                <a:ext uri="{FF2B5EF4-FFF2-40B4-BE49-F238E27FC236}">
                  <a16:creationId xmlns:a16="http://schemas.microsoft.com/office/drawing/2014/main" id="{F297A786-37CA-46DE-9D59-AB427976F2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2" name="Picture 17">
              <a:extLst>
                <a:ext uri="{FF2B5EF4-FFF2-40B4-BE49-F238E27FC236}">
                  <a16:creationId xmlns:a16="http://schemas.microsoft.com/office/drawing/2014/main" id="{46C7AC94-73B2-451C-89E2-C7495F4841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3" name="Picture 18">
              <a:extLst>
                <a:ext uri="{FF2B5EF4-FFF2-40B4-BE49-F238E27FC236}">
                  <a16:creationId xmlns:a16="http://schemas.microsoft.com/office/drawing/2014/main" id="{C2627ED8-74DD-49E5-8DAE-B9717D7EA1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4" name="Picture 19">
              <a:extLst>
                <a:ext uri="{FF2B5EF4-FFF2-40B4-BE49-F238E27FC236}">
                  <a16:creationId xmlns:a16="http://schemas.microsoft.com/office/drawing/2014/main" id="{4E237E8C-9D55-4EE2-9F84-3FDA50AE32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5" name="Picture 20">
              <a:extLst>
                <a:ext uri="{FF2B5EF4-FFF2-40B4-BE49-F238E27FC236}">
                  <a16:creationId xmlns:a16="http://schemas.microsoft.com/office/drawing/2014/main" id="{52574827-0BAE-4EC7-8A27-ED5E032A3F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6" name="Picture 21">
              <a:extLst>
                <a:ext uri="{FF2B5EF4-FFF2-40B4-BE49-F238E27FC236}">
                  <a16:creationId xmlns:a16="http://schemas.microsoft.com/office/drawing/2014/main" id="{F58BD69F-71D3-4209-9887-D8695CCAFE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7" name="Picture 22">
              <a:extLst>
                <a:ext uri="{FF2B5EF4-FFF2-40B4-BE49-F238E27FC236}">
                  <a16:creationId xmlns:a16="http://schemas.microsoft.com/office/drawing/2014/main" id="{7FFAFC44-B604-4865-BB09-AA03E7C425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8" name="Picture 23">
              <a:extLst>
                <a:ext uri="{FF2B5EF4-FFF2-40B4-BE49-F238E27FC236}">
                  <a16:creationId xmlns:a16="http://schemas.microsoft.com/office/drawing/2014/main" id="{BDB32646-CE78-4E98-86D6-1BF1A3D796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29" name="Group 56">
            <a:extLst>
              <a:ext uri="{FF2B5EF4-FFF2-40B4-BE49-F238E27FC236}">
                <a16:creationId xmlns:a16="http://schemas.microsoft.com/office/drawing/2014/main" id="{3B0445CD-D4F2-4D9B-9CE7-FD1ABE8AE3F9}"/>
              </a:ext>
            </a:extLst>
          </p:cNvPr>
          <p:cNvGrpSpPr/>
          <p:nvPr/>
        </p:nvGrpSpPr>
        <p:grpSpPr>
          <a:xfrm>
            <a:off x="2384743" y="5540895"/>
            <a:ext cx="1539560" cy="171967"/>
            <a:chOff x="7746380" y="2949426"/>
            <a:chExt cx="2188691" cy="244475"/>
          </a:xfrm>
        </p:grpSpPr>
        <p:pic>
          <p:nvPicPr>
            <p:cNvPr id="1230" name="Picture 14">
              <a:extLst>
                <a:ext uri="{FF2B5EF4-FFF2-40B4-BE49-F238E27FC236}">
                  <a16:creationId xmlns:a16="http://schemas.microsoft.com/office/drawing/2014/main" id="{3076570E-4253-4914-B979-084C9E86C2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1" name="Picture 15">
              <a:extLst>
                <a:ext uri="{FF2B5EF4-FFF2-40B4-BE49-F238E27FC236}">
                  <a16:creationId xmlns:a16="http://schemas.microsoft.com/office/drawing/2014/main" id="{F94C7F45-603F-4AA3-8435-66B85A8E1B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2" name="Picture 16">
              <a:extLst>
                <a:ext uri="{FF2B5EF4-FFF2-40B4-BE49-F238E27FC236}">
                  <a16:creationId xmlns:a16="http://schemas.microsoft.com/office/drawing/2014/main" id="{7429A86C-EA20-4C3D-9BA1-6AEF52DD48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3" name="Picture 17">
              <a:extLst>
                <a:ext uri="{FF2B5EF4-FFF2-40B4-BE49-F238E27FC236}">
                  <a16:creationId xmlns:a16="http://schemas.microsoft.com/office/drawing/2014/main" id="{DFECE529-1B91-404A-8064-FF6FFA7E8F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4" name="Picture 18">
              <a:extLst>
                <a:ext uri="{FF2B5EF4-FFF2-40B4-BE49-F238E27FC236}">
                  <a16:creationId xmlns:a16="http://schemas.microsoft.com/office/drawing/2014/main" id="{308B7C44-E799-42BE-B413-01CF58B0D3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5" name="Picture 19">
              <a:extLst>
                <a:ext uri="{FF2B5EF4-FFF2-40B4-BE49-F238E27FC236}">
                  <a16:creationId xmlns:a16="http://schemas.microsoft.com/office/drawing/2014/main" id="{307405D5-448A-46D3-9755-72C8F4DBC7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6" name="Picture 20">
              <a:extLst>
                <a:ext uri="{FF2B5EF4-FFF2-40B4-BE49-F238E27FC236}">
                  <a16:creationId xmlns:a16="http://schemas.microsoft.com/office/drawing/2014/main" id="{5C08A3A1-09EA-4AD8-BACC-A450F51D52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7" name="Picture 21">
              <a:extLst>
                <a:ext uri="{FF2B5EF4-FFF2-40B4-BE49-F238E27FC236}">
                  <a16:creationId xmlns:a16="http://schemas.microsoft.com/office/drawing/2014/main" id="{F42A60B9-870E-40F6-9E28-EC1932CCFD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8" name="Picture 22">
              <a:extLst>
                <a:ext uri="{FF2B5EF4-FFF2-40B4-BE49-F238E27FC236}">
                  <a16:creationId xmlns:a16="http://schemas.microsoft.com/office/drawing/2014/main" id="{906A0006-393E-4073-9811-3DA90F9459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9" name="Picture 23">
              <a:extLst>
                <a:ext uri="{FF2B5EF4-FFF2-40B4-BE49-F238E27FC236}">
                  <a16:creationId xmlns:a16="http://schemas.microsoft.com/office/drawing/2014/main" id="{F12D8CEA-D688-48E5-AEE0-D84E667200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40" name="Group 56">
            <a:extLst>
              <a:ext uri="{FF2B5EF4-FFF2-40B4-BE49-F238E27FC236}">
                <a16:creationId xmlns:a16="http://schemas.microsoft.com/office/drawing/2014/main" id="{CB49FC98-9AC5-4D03-A93A-86A9B73DE4C0}"/>
              </a:ext>
            </a:extLst>
          </p:cNvPr>
          <p:cNvGrpSpPr/>
          <p:nvPr/>
        </p:nvGrpSpPr>
        <p:grpSpPr>
          <a:xfrm>
            <a:off x="2382928" y="5078997"/>
            <a:ext cx="1539560" cy="171967"/>
            <a:chOff x="7746380" y="2949426"/>
            <a:chExt cx="2188691" cy="244475"/>
          </a:xfrm>
        </p:grpSpPr>
        <p:pic>
          <p:nvPicPr>
            <p:cNvPr id="1241" name="Picture 14">
              <a:extLst>
                <a:ext uri="{FF2B5EF4-FFF2-40B4-BE49-F238E27FC236}">
                  <a16:creationId xmlns:a16="http://schemas.microsoft.com/office/drawing/2014/main" id="{6D417E16-9E81-46DE-A835-5D9A994D8A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2" name="Picture 15">
              <a:extLst>
                <a:ext uri="{FF2B5EF4-FFF2-40B4-BE49-F238E27FC236}">
                  <a16:creationId xmlns:a16="http://schemas.microsoft.com/office/drawing/2014/main" id="{6FEA4AC8-5662-4F4F-98F3-B4D10E4970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3" name="Picture 16">
              <a:extLst>
                <a:ext uri="{FF2B5EF4-FFF2-40B4-BE49-F238E27FC236}">
                  <a16:creationId xmlns:a16="http://schemas.microsoft.com/office/drawing/2014/main" id="{7359DA26-C7B5-4DF2-BC9E-37FA091E83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4" name="Picture 17">
              <a:extLst>
                <a:ext uri="{FF2B5EF4-FFF2-40B4-BE49-F238E27FC236}">
                  <a16:creationId xmlns:a16="http://schemas.microsoft.com/office/drawing/2014/main" id="{6C05D213-18E4-46E0-ACE4-424D9B472B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5" name="Picture 18">
              <a:extLst>
                <a:ext uri="{FF2B5EF4-FFF2-40B4-BE49-F238E27FC236}">
                  <a16:creationId xmlns:a16="http://schemas.microsoft.com/office/drawing/2014/main" id="{79274FC6-84A3-4B06-AA8E-00D65C0125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6" name="Picture 19">
              <a:extLst>
                <a:ext uri="{FF2B5EF4-FFF2-40B4-BE49-F238E27FC236}">
                  <a16:creationId xmlns:a16="http://schemas.microsoft.com/office/drawing/2014/main" id="{809F399F-60B8-4BD4-B728-3ABE8D5222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7" name="Picture 20">
              <a:extLst>
                <a:ext uri="{FF2B5EF4-FFF2-40B4-BE49-F238E27FC236}">
                  <a16:creationId xmlns:a16="http://schemas.microsoft.com/office/drawing/2014/main" id="{B51A4379-B740-426A-A473-B052EAA378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8" name="Picture 21">
              <a:extLst>
                <a:ext uri="{FF2B5EF4-FFF2-40B4-BE49-F238E27FC236}">
                  <a16:creationId xmlns:a16="http://schemas.microsoft.com/office/drawing/2014/main" id="{E3B3C0E5-DA2E-4F01-8F88-A925C2226F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9" name="Picture 22">
              <a:extLst>
                <a:ext uri="{FF2B5EF4-FFF2-40B4-BE49-F238E27FC236}">
                  <a16:creationId xmlns:a16="http://schemas.microsoft.com/office/drawing/2014/main" id="{96DC7C5A-13F5-46D0-B409-A0D1075BF0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0" name="Picture 23">
              <a:extLst>
                <a:ext uri="{FF2B5EF4-FFF2-40B4-BE49-F238E27FC236}">
                  <a16:creationId xmlns:a16="http://schemas.microsoft.com/office/drawing/2014/main" id="{C6BA7550-630D-404A-A099-E361853AE3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51" name="Group 56">
            <a:extLst>
              <a:ext uri="{FF2B5EF4-FFF2-40B4-BE49-F238E27FC236}">
                <a16:creationId xmlns:a16="http://schemas.microsoft.com/office/drawing/2014/main" id="{B3CC2846-77CC-4C11-B7DE-A25791E10BB4}"/>
              </a:ext>
            </a:extLst>
          </p:cNvPr>
          <p:cNvGrpSpPr/>
          <p:nvPr/>
        </p:nvGrpSpPr>
        <p:grpSpPr>
          <a:xfrm>
            <a:off x="2382928" y="4653067"/>
            <a:ext cx="1539560" cy="171967"/>
            <a:chOff x="7746380" y="2949426"/>
            <a:chExt cx="2188691" cy="244475"/>
          </a:xfrm>
        </p:grpSpPr>
        <p:pic>
          <p:nvPicPr>
            <p:cNvPr id="1252" name="Picture 14">
              <a:extLst>
                <a:ext uri="{FF2B5EF4-FFF2-40B4-BE49-F238E27FC236}">
                  <a16:creationId xmlns:a16="http://schemas.microsoft.com/office/drawing/2014/main" id="{EFE9350D-5CD3-4F60-8768-6DD304E5B9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3" name="Picture 15">
              <a:extLst>
                <a:ext uri="{FF2B5EF4-FFF2-40B4-BE49-F238E27FC236}">
                  <a16:creationId xmlns:a16="http://schemas.microsoft.com/office/drawing/2014/main" id="{19B824D1-C41B-474C-B35A-73C6810AC5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4" name="Picture 16">
              <a:extLst>
                <a:ext uri="{FF2B5EF4-FFF2-40B4-BE49-F238E27FC236}">
                  <a16:creationId xmlns:a16="http://schemas.microsoft.com/office/drawing/2014/main" id="{221FCC9D-C9D3-4929-B571-CCC0DF137D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5" name="Picture 17">
              <a:extLst>
                <a:ext uri="{FF2B5EF4-FFF2-40B4-BE49-F238E27FC236}">
                  <a16:creationId xmlns:a16="http://schemas.microsoft.com/office/drawing/2014/main" id="{1D477E80-4515-4330-B502-500BABA797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6" name="Picture 18">
              <a:extLst>
                <a:ext uri="{FF2B5EF4-FFF2-40B4-BE49-F238E27FC236}">
                  <a16:creationId xmlns:a16="http://schemas.microsoft.com/office/drawing/2014/main" id="{391B2302-0038-4202-9450-8EF9D2AE3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7" name="Picture 19">
              <a:extLst>
                <a:ext uri="{FF2B5EF4-FFF2-40B4-BE49-F238E27FC236}">
                  <a16:creationId xmlns:a16="http://schemas.microsoft.com/office/drawing/2014/main" id="{150287F7-898A-49A7-B20C-FA819B179C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8" name="Picture 20">
              <a:extLst>
                <a:ext uri="{FF2B5EF4-FFF2-40B4-BE49-F238E27FC236}">
                  <a16:creationId xmlns:a16="http://schemas.microsoft.com/office/drawing/2014/main" id="{FFA8ACB8-63FD-4C6C-BE89-E1DC888294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9" name="Picture 21">
              <a:extLst>
                <a:ext uri="{FF2B5EF4-FFF2-40B4-BE49-F238E27FC236}">
                  <a16:creationId xmlns:a16="http://schemas.microsoft.com/office/drawing/2014/main" id="{C2C0A9F8-C8A1-45C1-9F4D-59EC2DB532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0" name="Picture 22">
              <a:extLst>
                <a:ext uri="{FF2B5EF4-FFF2-40B4-BE49-F238E27FC236}">
                  <a16:creationId xmlns:a16="http://schemas.microsoft.com/office/drawing/2014/main" id="{8AF3D868-7D43-48E7-8DDA-F83D2DF8A2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1" name="Picture 23">
              <a:extLst>
                <a:ext uri="{FF2B5EF4-FFF2-40B4-BE49-F238E27FC236}">
                  <a16:creationId xmlns:a16="http://schemas.microsoft.com/office/drawing/2014/main" id="{95D2F552-95AA-4C00-91D4-C1D3DC130F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62" name="Group 56">
            <a:extLst>
              <a:ext uri="{FF2B5EF4-FFF2-40B4-BE49-F238E27FC236}">
                <a16:creationId xmlns:a16="http://schemas.microsoft.com/office/drawing/2014/main" id="{DE949471-9E5B-4866-B647-D9A4B49ACE39}"/>
              </a:ext>
            </a:extLst>
          </p:cNvPr>
          <p:cNvGrpSpPr/>
          <p:nvPr/>
        </p:nvGrpSpPr>
        <p:grpSpPr>
          <a:xfrm>
            <a:off x="2384563" y="4205838"/>
            <a:ext cx="1539560" cy="171967"/>
            <a:chOff x="7746380" y="2949426"/>
            <a:chExt cx="2188691" cy="244475"/>
          </a:xfrm>
        </p:grpSpPr>
        <p:pic>
          <p:nvPicPr>
            <p:cNvPr id="1263" name="Picture 14">
              <a:extLst>
                <a:ext uri="{FF2B5EF4-FFF2-40B4-BE49-F238E27FC236}">
                  <a16:creationId xmlns:a16="http://schemas.microsoft.com/office/drawing/2014/main" id="{849BF2A5-BB8A-44D1-93E3-3B8CDE8860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4" name="Picture 15">
              <a:extLst>
                <a:ext uri="{FF2B5EF4-FFF2-40B4-BE49-F238E27FC236}">
                  <a16:creationId xmlns:a16="http://schemas.microsoft.com/office/drawing/2014/main" id="{F33C2FFA-1CBB-49D2-95F9-B314F782EA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5" name="Picture 16">
              <a:extLst>
                <a:ext uri="{FF2B5EF4-FFF2-40B4-BE49-F238E27FC236}">
                  <a16:creationId xmlns:a16="http://schemas.microsoft.com/office/drawing/2014/main" id="{D916A49F-5C9A-421D-ABB8-D08809C8F8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6" name="Picture 17">
              <a:extLst>
                <a:ext uri="{FF2B5EF4-FFF2-40B4-BE49-F238E27FC236}">
                  <a16:creationId xmlns:a16="http://schemas.microsoft.com/office/drawing/2014/main" id="{8A87F05E-AE1F-4E75-B90E-65050D1A39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7" name="Picture 18">
              <a:extLst>
                <a:ext uri="{FF2B5EF4-FFF2-40B4-BE49-F238E27FC236}">
                  <a16:creationId xmlns:a16="http://schemas.microsoft.com/office/drawing/2014/main" id="{AE398004-8F34-41F0-B13D-98833B85DA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8" name="Picture 19">
              <a:extLst>
                <a:ext uri="{FF2B5EF4-FFF2-40B4-BE49-F238E27FC236}">
                  <a16:creationId xmlns:a16="http://schemas.microsoft.com/office/drawing/2014/main" id="{079CFF0C-686D-4A92-8383-278545664D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9" name="Picture 20">
              <a:extLst>
                <a:ext uri="{FF2B5EF4-FFF2-40B4-BE49-F238E27FC236}">
                  <a16:creationId xmlns:a16="http://schemas.microsoft.com/office/drawing/2014/main" id="{55AE4A56-6057-438F-BE1F-01187E4196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0" name="Picture 21">
              <a:extLst>
                <a:ext uri="{FF2B5EF4-FFF2-40B4-BE49-F238E27FC236}">
                  <a16:creationId xmlns:a16="http://schemas.microsoft.com/office/drawing/2014/main" id="{C27167E3-4829-478F-AEE7-02D2209003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1" name="Picture 22">
              <a:extLst>
                <a:ext uri="{FF2B5EF4-FFF2-40B4-BE49-F238E27FC236}">
                  <a16:creationId xmlns:a16="http://schemas.microsoft.com/office/drawing/2014/main" id="{CA15BAF4-DB40-4BDA-91A5-643E1D1E57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2" name="Picture 23">
              <a:extLst>
                <a:ext uri="{FF2B5EF4-FFF2-40B4-BE49-F238E27FC236}">
                  <a16:creationId xmlns:a16="http://schemas.microsoft.com/office/drawing/2014/main" id="{2FF5F274-8A36-43F9-9DE3-39CBA98DD7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73" name="Group 56">
            <a:extLst>
              <a:ext uri="{FF2B5EF4-FFF2-40B4-BE49-F238E27FC236}">
                <a16:creationId xmlns:a16="http://schemas.microsoft.com/office/drawing/2014/main" id="{D6A9FDFB-7D00-459E-AD06-F54D5403D5A1}"/>
              </a:ext>
            </a:extLst>
          </p:cNvPr>
          <p:cNvGrpSpPr/>
          <p:nvPr/>
        </p:nvGrpSpPr>
        <p:grpSpPr>
          <a:xfrm>
            <a:off x="2386656" y="3742237"/>
            <a:ext cx="1539560" cy="171967"/>
            <a:chOff x="7746380" y="2949426"/>
            <a:chExt cx="2188691" cy="244475"/>
          </a:xfrm>
        </p:grpSpPr>
        <p:pic>
          <p:nvPicPr>
            <p:cNvPr id="1274" name="Picture 14">
              <a:extLst>
                <a:ext uri="{FF2B5EF4-FFF2-40B4-BE49-F238E27FC236}">
                  <a16:creationId xmlns:a16="http://schemas.microsoft.com/office/drawing/2014/main" id="{EBFA1B48-ACDC-426C-9D01-612CA572DA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5" name="Picture 15">
              <a:extLst>
                <a:ext uri="{FF2B5EF4-FFF2-40B4-BE49-F238E27FC236}">
                  <a16:creationId xmlns:a16="http://schemas.microsoft.com/office/drawing/2014/main" id="{E0637DC2-94C6-4C52-8D35-55761FDC55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6" name="Picture 16">
              <a:extLst>
                <a:ext uri="{FF2B5EF4-FFF2-40B4-BE49-F238E27FC236}">
                  <a16:creationId xmlns:a16="http://schemas.microsoft.com/office/drawing/2014/main" id="{64ACCEC3-1397-4165-B6CC-3A31022575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7" name="Picture 17">
              <a:extLst>
                <a:ext uri="{FF2B5EF4-FFF2-40B4-BE49-F238E27FC236}">
                  <a16:creationId xmlns:a16="http://schemas.microsoft.com/office/drawing/2014/main" id="{34C09682-A66C-4DA0-BB1A-C3196E9698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8" name="Picture 18">
              <a:extLst>
                <a:ext uri="{FF2B5EF4-FFF2-40B4-BE49-F238E27FC236}">
                  <a16:creationId xmlns:a16="http://schemas.microsoft.com/office/drawing/2014/main" id="{2F0B0631-81C8-4D74-8E52-0F904E28EE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9" name="Picture 19">
              <a:extLst>
                <a:ext uri="{FF2B5EF4-FFF2-40B4-BE49-F238E27FC236}">
                  <a16:creationId xmlns:a16="http://schemas.microsoft.com/office/drawing/2014/main" id="{AB13B172-3570-4373-8FF7-AFCCD75C0C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0" name="Picture 20">
              <a:extLst>
                <a:ext uri="{FF2B5EF4-FFF2-40B4-BE49-F238E27FC236}">
                  <a16:creationId xmlns:a16="http://schemas.microsoft.com/office/drawing/2014/main" id="{8706C149-2599-4D69-B7EE-EDCBB88483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1" name="Picture 21">
              <a:extLst>
                <a:ext uri="{FF2B5EF4-FFF2-40B4-BE49-F238E27FC236}">
                  <a16:creationId xmlns:a16="http://schemas.microsoft.com/office/drawing/2014/main" id="{1B0A2677-5837-4537-AA96-D0D58D3736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2" name="Picture 22">
              <a:extLst>
                <a:ext uri="{FF2B5EF4-FFF2-40B4-BE49-F238E27FC236}">
                  <a16:creationId xmlns:a16="http://schemas.microsoft.com/office/drawing/2014/main" id="{5FE40D5F-10F2-4EAF-8C23-E4C1840F7C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3" name="Picture 23">
              <a:extLst>
                <a:ext uri="{FF2B5EF4-FFF2-40B4-BE49-F238E27FC236}">
                  <a16:creationId xmlns:a16="http://schemas.microsoft.com/office/drawing/2014/main" id="{0AF01F7B-ADB6-4837-86A3-F86AC0513D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84" name="Group 56">
            <a:extLst>
              <a:ext uri="{FF2B5EF4-FFF2-40B4-BE49-F238E27FC236}">
                <a16:creationId xmlns:a16="http://schemas.microsoft.com/office/drawing/2014/main" id="{35C4C2BA-7150-4AA7-BBFB-2B9C0020EC62}"/>
              </a:ext>
            </a:extLst>
          </p:cNvPr>
          <p:cNvGrpSpPr/>
          <p:nvPr/>
        </p:nvGrpSpPr>
        <p:grpSpPr>
          <a:xfrm>
            <a:off x="2387368" y="3311635"/>
            <a:ext cx="1539560" cy="171967"/>
            <a:chOff x="7746380" y="2949426"/>
            <a:chExt cx="2188691" cy="244475"/>
          </a:xfrm>
        </p:grpSpPr>
        <p:pic>
          <p:nvPicPr>
            <p:cNvPr id="1285" name="Picture 14">
              <a:extLst>
                <a:ext uri="{FF2B5EF4-FFF2-40B4-BE49-F238E27FC236}">
                  <a16:creationId xmlns:a16="http://schemas.microsoft.com/office/drawing/2014/main" id="{A31DFCD7-8CC9-4660-AD03-99C7544B09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6" name="Picture 15">
              <a:extLst>
                <a:ext uri="{FF2B5EF4-FFF2-40B4-BE49-F238E27FC236}">
                  <a16:creationId xmlns:a16="http://schemas.microsoft.com/office/drawing/2014/main" id="{EFDAB283-B981-43A5-8741-4B67163E00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7" name="Picture 16">
              <a:extLst>
                <a:ext uri="{FF2B5EF4-FFF2-40B4-BE49-F238E27FC236}">
                  <a16:creationId xmlns:a16="http://schemas.microsoft.com/office/drawing/2014/main" id="{FB887DC5-0CAC-4F59-B7FB-F364EFED0D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8" name="Picture 17">
              <a:extLst>
                <a:ext uri="{FF2B5EF4-FFF2-40B4-BE49-F238E27FC236}">
                  <a16:creationId xmlns:a16="http://schemas.microsoft.com/office/drawing/2014/main" id="{A90545A5-13EE-48F8-9E0B-EEDAD318FA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9" name="Picture 18">
              <a:extLst>
                <a:ext uri="{FF2B5EF4-FFF2-40B4-BE49-F238E27FC236}">
                  <a16:creationId xmlns:a16="http://schemas.microsoft.com/office/drawing/2014/main" id="{D5B2DE3B-75C3-4E29-A95E-1AC67CF559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0" name="Picture 19">
              <a:extLst>
                <a:ext uri="{FF2B5EF4-FFF2-40B4-BE49-F238E27FC236}">
                  <a16:creationId xmlns:a16="http://schemas.microsoft.com/office/drawing/2014/main" id="{B670BCFC-4594-4942-A10B-F8A72A88D1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1" name="Picture 20">
              <a:extLst>
                <a:ext uri="{FF2B5EF4-FFF2-40B4-BE49-F238E27FC236}">
                  <a16:creationId xmlns:a16="http://schemas.microsoft.com/office/drawing/2014/main" id="{96088D89-0CB2-4BE2-98A9-C6B982E99E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2" name="Picture 21">
              <a:extLst>
                <a:ext uri="{FF2B5EF4-FFF2-40B4-BE49-F238E27FC236}">
                  <a16:creationId xmlns:a16="http://schemas.microsoft.com/office/drawing/2014/main" id="{96CB25B4-6CCA-4A61-881E-DEA73E65B6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3" name="Picture 22">
              <a:extLst>
                <a:ext uri="{FF2B5EF4-FFF2-40B4-BE49-F238E27FC236}">
                  <a16:creationId xmlns:a16="http://schemas.microsoft.com/office/drawing/2014/main" id="{3EBA0B1C-C26F-4092-B993-A605B833EF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4" name="Picture 23">
              <a:extLst>
                <a:ext uri="{FF2B5EF4-FFF2-40B4-BE49-F238E27FC236}">
                  <a16:creationId xmlns:a16="http://schemas.microsoft.com/office/drawing/2014/main" id="{D41BF99D-0055-49BA-BEA3-28BB310582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95" name="Group 56">
            <a:extLst>
              <a:ext uri="{FF2B5EF4-FFF2-40B4-BE49-F238E27FC236}">
                <a16:creationId xmlns:a16="http://schemas.microsoft.com/office/drawing/2014/main" id="{2D91DE53-F9AE-4FF3-AB0A-57A7B28D47BC}"/>
              </a:ext>
            </a:extLst>
          </p:cNvPr>
          <p:cNvGrpSpPr/>
          <p:nvPr/>
        </p:nvGrpSpPr>
        <p:grpSpPr>
          <a:xfrm>
            <a:off x="2386641" y="2845837"/>
            <a:ext cx="1539560" cy="171967"/>
            <a:chOff x="7746380" y="2949426"/>
            <a:chExt cx="2188691" cy="244475"/>
          </a:xfrm>
        </p:grpSpPr>
        <p:pic>
          <p:nvPicPr>
            <p:cNvPr id="1296" name="Picture 14">
              <a:extLst>
                <a:ext uri="{FF2B5EF4-FFF2-40B4-BE49-F238E27FC236}">
                  <a16:creationId xmlns:a16="http://schemas.microsoft.com/office/drawing/2014/main" id="{D7C57BB8-D5CE-47E2-975F-4F51938572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7" name="Picture 15">
              <a:extLst>
                <a:ext uri="{FF2B5EF4-FFF2-40B4-BE49-F238E27FC236}">
                  <a16:creationId xmlns:a16="http://schemas.microsoft.com/office/drawing/2014/main" id="{126CEA7C-B683-490C-9DCD-2607CD9802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8" name="Picture 16">
              <a:extLst>
                <a:ext uri="{FF2B5EF4-FFF2-40B4-BE49-F238E27FC236}">
                  <a16:creationId xmlns:a16="http://schemas.microsoft.com/office/drawing/2014/main" id="{61D11AD4-8053-4C08-9AA6-B7E5C7283A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9" name="Picture 17">
              <a:extLst>
                <a:ext uri="{FF2B5EF4-FFF2-40B4-BE49-F238E27FC236}">
                  <a16:creationId xmlns:a16="http://schemas.microsoft.com/office/drawing/2014/main" id="{76DDF468-DA69-4C94-B94A-11658CFB0E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00" name="Picture 18">
              <a:extLst>
                <a:ext uri="{FF2B5EF4-FFF2-40B4-BE49-F238E27FC236}">
                  <a16:creationId xmlns:a16="http://schemas.microsoft.com/office/drawing/2014/main" id="{81D1CA67-BA34-4F50-9727-9AD2616087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01" name="Picture 19">
              <a:extLst>
                <a:ext uri="{FF2B5EF4-FFF2-40B4-BE49-F238E27FC236}">
                  <a16:creationId xmlns:a16="http://schemas.microsoft.com/office/drawing/2014/main" id="{44026C30-21C0-4BE7-86A2-12E8711547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02" name="Picture 20">
              <a:extLst>
                <a:ext uri="{FF2B5EF4-FFF2-40B4-BE49-F238E27FC236}">
                  <a16:creationId xmlns:a16="http://schemas.microsoft.com/office/drawing/2014/main" id="{E9B3D5B4-9EC3-4E9F-A5E3-1960455095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03" name="Picture 21">
              <a:extLst>
                <a:ext uri="{FF2B5EF4-FFF2-40B4-BE49-F238E27FC236}">
                  <a16:creationId xmlns:a16="http://schemas.microsoft.com/office/drawing/2014/main" id="{1AD19587-5236-4050-A7F7-7002355DE4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04" name="Picture 22">
              <a:extLst>
                <a:ext uri="{FF2B5EF4-FFF2-40B4-BE49-F238E27FC236}">
                  <a16:creationId xmlns:a16="http://schemas.microsoft.com/office/drawing/2014/main" id="{C5EB50AB-C30A-40AC-B9A1-1E1014890A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05" name="Picture 23">
              <a:extLst>
                <a:ext uri="{FF2B5EF4-FFF2-40B4-BE49-F238E27FC236}">
                  <a16:creationId xmlns:a16="http://schemas.microsoft.com/office/drawing/2014/main" id="{FF240F9C-CA71-4DE6-9A88-FED42611D0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06" name="Group 56">
            <a:extLst>
              <a:ext uri="{FF2B5EF4-FFF2-40B4-BE49-F238E27FC236}">
                <a16:creationId xmlns:a16="http://schemas.microsoft.com/office/drawing/2014/main" id="{99645468-F31B-4F37-9AEF-E820DDA95E53}"/>
              </a:ext>
            </a:extLst>
          </p:cNvPr>
          <p:cNvGrpSpPr/>
          <p:nvPr/>
        </p:nvGrpSpPr>
        <p:grpSpPr>
          <a:xfrm>
            <a:off x="2386410" y="2413474"/>
            <a:ext cx="1539560" cy="171967"/>
            <a:chOff x="7746380" y="2949426"/>
            <a:chExt cx="2188691" cy="244475"/>
          </a:xfrm>
        </p:grpSpPr>
        <p:pic>
          <p:nvPicPr>
            <p:cNvPr id="1307" name="Picture 14">
              <a:extLst>
                <a:ext uri="{FF2B5EF4-FFF2-40B4-BE49-F238E27FC236}">
                  <a16:creationId xmlns:a16="http://schemas.microsoft.com/office/drawing/2014/main" id="{E3B1AEA5-B119-4AAF-95F1-C4AF8475D3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08" name="Picture 15">
              <a:extLst>
                <a:ext uri="{FF2B5EF4-FFF2-40B4-BE49-F238E27FC236}">
                  <a16:creationId xmlns:a16="http://schemas.microsoft.com/office/drawing/2014/main" id="{CAA98506-DDC2-489C-89EA-32E3CC7CC2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09" name="Picture 16">
              <a:extLst>
                <a:ext uri="{FF2B5EF4-FFF2-40B4-BE49-F238E27FC236}">
                  <a16:creationId xmlns:a16="http://schemas.microsoft.com/office/drawing/2014/main" id="{A7C79402-B227-414B-AD5D-7CEEA9C717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10" name="Picture 17">
              <a:extLst>
                <a:ext uri="{FF2B5EF4-FFF2-40B4-BE49-F238E27FC236}">
                  <a16:creationId xmlns:a16="http://schemas.microsoft.com/office/drawing/2014/main" id="{DB12640A-74AB-40E9-AD8E-FF67A8CC6B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11" name="Picture 18">
              <a:extLst>
                <a:ext uri="{FF2B5EF4-FFF2-40B4-BE49-F238E27FC236}">
                  <a16:creationId xmlns:a16="http://schemas.microsoft.com/office/drawing/2014/main" id="{250153AB-EFC0-45E8-8C74-66E9ACE89D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12" name="Picture 19">
              <a:extLst>
                <a:ext uri="{FF2B5EF4-FFF2-40B4-BE49-F238E27FC236}">
                  <a16:creationId xmlns:a16="http://schemas.microsoft.com/office/drawing/2014/main" id="{EAD94BB7-2630-4BE1-99B0-5386C91CF0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13" name="Picture 20">
              <a:extLst>
                <a:ext uri="{FF2B5EF4-FFF2-40B4-BE49-F238E27FC236}">
                  <a16:creationId xmlns:a16="http://schemas.microsoft.com/office/drawing/2014/main" id="{E72B7B30-FD70-4A52-912D-0AA096DC29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14" name="Picture 21">
              <a:extLst>
                <a:ext uri="{FF2B5EF4-FFF2-40B4-BE49-F238E27FC236}">
                  <a16:creationId xmlns:a16="http://schemas.microsoft.com/office/drawing/2014/main" id="{1F5022C1-F40F-4BAA-BE56-B6D7728F60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15" name="Picture 22">
              <a:extLst>
                <a:ext uri="{FF2B5EF4-FFF2-40B4-BE49-F238E27FC236}">
                  <a16:creationId xmlns:a16="http://schemas.microsoft.com/office/drawing/2014/main" id="{6A82F336-811F-4BE9-84D7-D970E0A9F6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16" name="Picture 23">
              <a:extLst>
                <a:ext uri="{FF2B5EF4-FFF2-40B4-BE49-F238E27FC236}">
                  <a16:creationId xmlns:a16="http://schemas.microsoft.com/office/drawing/2014/main" id="{8F7CF77E-8E42-4405-896C-DB8EF19CC3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17" name="Group 56">
            <a:extLst>
              <a:ext uri="{FF2B5EF4-FFF2-40B4-BE49-F238E27FC236}">
                <a16:creationId xmlns:a16="http://schemas.microsoft.com/office/drawing/2014/main" id="{536734AA-2616-414D-B6B9-7BA8A3F56827}"/>
              </a:ext>
            </a:extLst>
          </p:cNvPr>
          <p:cNvGrpSpPr/>
          <p:nvPr/>
        </p:nvGrpSpPr>
        <p:grpSpPr>
          <a:xfrm>
            <a:off x="610049" y="2562795"/>
            <a:ext cx="1539560" cy="171967"/>
            <a:chOff x="7746380" y="2949426"/>
            <a:chExt cx="2188691" cy="244475"/>
          </a:xfrm>
        </p:grpSpPr>
        <p:pic>
          <p:nvPicPr>
            <p:cNvPr id="1318" name="Picture 14">
              <a:extLst>
                <a:ext uri="{FF2B5EF4-FFF2-40B4-BE49-F238E27FC236}">
                  <a16:creationId xmlns:a16="http://schemas.microsoft.com/office/drawing/2014/main" id="{A3E1F1DF-30C3-471F-B9BD-C723A11F35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19" name="Picture 15">
              <a:extLst>
                <a:ext uri="{FF2B5EF4-FFF2-40B4-BE49-F238E27FC236}">
                  <a16:creationId xmlns:a16="http://schemas.microsoft.com/office/drawing/2014/main" id="{B5E979CD-8E99-4999-B503-FDCAD08100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20" name="Picture 16">
              <a:extLst>
                <a:ext uri="{FF2B5EF4-FFF2-40B4-BE49-F238E27FC236}">
                  <a16:creationId xmlns:a16="http://schemas.microsoft.com/office/drawing/2014/main" id="{5847CA88-DAC3-497F-A8EF-C2DE03FB68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21" name="Picture 17">
              <a:extLst>
                <a:ext uri="{FF2B5EF4-FFF2-40B4-BE49-F238E27FC236}">
                  <a16:creationId xmlns:a16="http://schemas.microsoft.com/office/drawing/2014/main" id="{AF2C8A89-C3BF-4957-A024-9EE7653A28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22" name="Picture 18">
              <a:extLst>
                <a:ext uri="{FF2B5EF4-FFF2-40B4-BE49-F238E27FC236}">
                  <a16:creationId xmlns:a16="http://schemas.microsoft.com/office/drawing/2014/main" id="{A79A59AD-7B71-4DAC-A142-0CE327BFA7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23" name="Picture 19">
              <a:extLst>
                <a:ext uri="{FF2B5EF4-FFF2-40B4-BE49-F238E27FC236}">
                  <a16:creationId xmlns:a16="http://schemas.microsoft.com/office/drawing/2014/main" id="{CF6B8D92-59CA-4B16-9F63-428925A0B1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24" name="Picture 20">
              <a:extLst>
                <a:ext uri="{FF2B5EF4-FFF2-40B4-BE49-F238E27FC236}">
                  <a16:creationId xmlns:a16="http://schemas.microsoft.com/office/drawing/2014/main" id="{8AFE71D7-9775-47DD-91C3-855CE25218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25" name="Picture 21">
              <a:extLst>
                <a:ext uri="{FF2B5EF4-FFF2-40B4-BE49-F238E27FC236}">
                  <a16:creationId xmlns:a16="http://schemas.microsoft.com/office/drawing/2014/main" id="{0E895A4A-D482-4159-A3EC-FEE0FF62D5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26" name="Picture 22">
              <a:extLst>
                <a:ext uri="{FF2B5EF4-FFF2-40B4-BE49-F238E27FC236}">
                  <a16:creationId xmlns:a16="http://schemas.microsoft.com/office/drawing/2014/main" id="{1C136FE3-990D-46EC-9A38-00471B2E0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27" name="Picture 23">
              <a:extLst>
                <a:ext uri="{FF2B5EF4-FFF2-40B4-BE49-F238E27FC236}">
                  <a16:creationId xmlns:a16="http://schemas.microsoft.com/office/drawing/2014/main" id="{84014844-6763-49F3-8FA7-BA744DC1E4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28" name="Group 56">
            <a:extLst>
              <a:ext uri="{FF2B5EF4-FFF2-40B4-BE49-F238E27FC236}">
                <a16:creationId xmlns:a16="http://schemas.microsoft.com/office/drawing/2014/main" id="{43D54949-64EC-43E1-94B9-EC12BAA5CB60}"/>
              </a:ext>
            </a:extLst>
          </p:cNvPr>
          <p:cNvGrpSpPr/>
          <p:nvPr/>
        </p:nvGrpSpPr>
        <p:grpSpPr>
          <a:xfrm>
            <a:off x="609363" y="2712116"/>
            <a:ext cx="1539560" cy="171967"/>
            <a:chOff x="7746380" y="2949426"/>
            <a:chExt cx="2188691" cy="244475"/>
          </a:xfrm>
        </p:grpSpPr>
        <p:pic>
          <p:nvPicPr>
            <p:cNvPr id="1329" name="Picture 14">
              <a:extLst>
                <a:ext uri="{FF2B5EF4-FFF2-40B4-BE49-F238E27FC236}">
                  <a16:creationId xmlns:a16="http://schemas.microsoft.com/office/drawing/2014/main" id="{54277FFD-728C-49C1-870B-A753F640E9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30" name="Picture 15">
              <a:extLst>
                <a:ext uri="{FF2B5EF4-FFF2-40B4-BE49-F238E27FC236}">
                  <a16:creationId xmlns:a16="http://schemas.microsoft.com/office/drawing/2014/main" id="{C5298DDB-38D4-40BC-86E6-DB9B751EFB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31" name="Picture 16">
              <a:extLst>
                <a:ext uri="{FF2B5EF4-FFF2-40B4-BE49-F238E27FC236}">
                  <a16:creationId xmlns:a16="http://schemas.microsoft.com/office/drawing/2014/main" id="{95404C3F-7E3A-4C98-BAE0-FB4FB6A892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32" name="Picture 17">
              <a:extLst>
                <a:ext uri="{FF2B5EF4-FFF2-40B4-BE49-F238E27FC236}">
                  <a16:creationId xmlns:a16="http://schemas.microsoft.com/office/drawing/2014/main" id="{7672E5D2-BF43-4DEA-8040-51DA4512F8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33" name="Picture 18">
              <a:extLst>
                <a:ext uri="{FF2B5EF4-FFF2-40B4-BE49-F238E27FC236}">
                  <a16:creationId xmlns:a16="http://schemas.microsoft.com/office/drawing/2014/main" id="{43DAE44B-8BFC-4BE3-AA3C-2B61554E32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34" name="Picture 19">
              <a:extLst>
                <a:ext uri="{FF2B5EF4-FFF2-40B4-BE49-F238E27FC236}">
                  <a16:creationId xmlns:a16="http://schemas.microsoft.com/office/drawing/2014/main" id="{427B3BDE-6C7C-4B7C-B435-44043C91AD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35" name="Picture 20">
              <a:extLst>
                <a:ext uri="{FF2B5EF4-FFF2-40B4-BE49-F238E27FC236}">
                  <a16:creationId xmlns:a16="http://schemas.microsoft.com/office/drawing/2014/main" id="{EE9A8060-68D1-4EB4-9A61-0D33F5EB6B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36" name="Picture 21">
              <a:extLst>
                <a:ext uri="{FF2B5EF4-FFF2-40B4-BE49-F238E27FC236}">
                  <a16:creationId xmlns:a16="http://schemas.microsoft.com/office/drawing/2014/main" id="{73BD0D74-4C45-45BF-8484-249DAE13AB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37" name="Picture 22">
              <a:extLst>
                <a:ext uri="{FF2B5EF4-FFF2-40B4-BE49-F238E27FC236}">
                  <a16:creationId xmlns:a16="http://schemas.microsoft.com/office/drawing/2014/main" id="{29BA0F3F-55E2-4A91-8788-911B9DFE4D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38" name="Picture 23">
              <a:extLst>
                <a:ext uri="{FF2B5EF4-FFF2-40B4-BE49-F238E27FC236}">
                  <a16:creationId xmlns:a16="http://schemas.microsoft.com/office/drawing/2014/main" id="{324CD719-EC2C-4EE5-87B9-465980BF1D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39" name="Group 56">
            <a:extLst>
              <a:ext uri="{FF2B5EF4-FFF2-40B4-BE49-F238E27FC236}">
                <a16:creationId xmlns:a16="http://schemas.microsoft.com/office/drawing/2014/main" id="{00698E7B-2144-41FF-BCD5-521BC4E094B2}"/>
              </a:ext>
            </a:extLst>
          </p:cNvPr>
          <p:cNvGrpSpPr/>
          <p:nvPr/>
        </p:nvGrpSpPr>
        <p:grpSpPr>
          <a:xfrm>
            <a:off x="609363" y="2861437"/>
            <a:ext cx="1539560" cy="171967"/>
            <a:chOff x="7746380" y="2949426"/>
            <a:chExt cx="2188691" cy="244475"/>
          </a:xfrm>
        </p:grpSpPr>
        <p:pic>
          <p:nvPicPr>
            <p:cNvPr id="1340" name="Picture 14">
              <a:extLst>
                <a:ext uri="{FF2B5EF4-FFF2-40B4-BE49-F238E27FC236}">
                  <a16:creationId xmlns:a16="http://schemas.microsoft.com/office/drawing/2014/main" id="{00EA6C28-267A-4568-9129-2EE46938C1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41" name="Picture 15">
              <a:extLst>
                <a:ext uri="{FF2B5EF4-FFF2-40B4-BE49-F238E27FC236}">
                  <a16:creationId xmlns:a16="http://schemas.microsoft.com/office/drawing/2014/main" id="{C5837B86-9582-4C34-8DDA-5C14B6AE39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42" name="Picture 16">
              <a:extLst>
                <a:ext uri="{FF2B5EF4-FFF2-40B4-BE49-F238E27FC236}">
                  <a16:creationId xmlns:a16="http://schemas.microsoft.com/office/drawing/2014/main" id="{0DC5554A-57AB-42B5-8DE4-1015D15472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43" name="Picture 17">
              <a:extLst>
                <a:ext uri="{FF2B5EF4-FFF2-40B4-BE49-F238E27FC236}">
                  <a16:creationId xmlns:a16="http://schemas.microsoft.com/office/drawing/2014/main" id="{E92F6A36-C48C-48F4-9E2C-9D67AB4AFA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44" name="Picture 18">
              <a:extLst>
                <a:ext uri="{FF2B5EF4-FFF2-40B4-BE49-F238E27FC236}">
                  <a16:creationId xmlns:a16="http://schemas.microsoft.com/office/drawing/2014/main" id="{B7384CE2-7E8A-4E7C-9F30-B547DF1427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45" name="Picture 19">
              <a:extLst>
                <a:ext uri="{FF2B5EF4-FFF2-40B4-BE49-F238E27FC236}">
                  <a16:creationId xmlns:a16="http://schemas.microsoft.com/office/drawing/2014/main" id="{20F357FB-3134-48D6-B5F1-C0DD4C71C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46" name="Picture 20">
              <a:extLst>
                <a:ext uri="{FF2B5EF4-FFF2-40B4-BE49-F238E27FC236}">
                  <a16:creationId xmlns:a16="http://schemas.microsoft.com/office/drawing/2014/main" id="{217FA93E-1A5F-42BF-8944-EA34B00AC1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47" name="Picture 21">
              <a:extLst>
                <a:ext uri="{FF2B5EF4-FFF2-40B4-BE49-F238E27FC236}">
                  <a16:creationId xmlns:a16="http://schemas.microsoft.com/office/drawing/2014/main" id="{AFE77F51-2E31-4846-9170-89D5B4CBE9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48" name="Picture 22">
              <a:extLst>
                <a:ext uri="{FF2B5EF4-FFF2-40B4-BE49-F238E27FC236}">
                  <a16:creationId xmlns:a16="http://schemas.microsoft.com/office/drawing/2014/main" id="{051988B6-2E8A-4542-830C-C788D107CA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49" name="Picture 23">
              <a:extLst>
                <a:ext uri="{FF2B5EF4-FFF2-40B4-BE49-F238E27FC236}">
                  <a16:creationId xmlns:a16="http://schemas.microsoft.com/office/drawing/2014/main" id="{98A3D8ED-AE8E-4C3E-98DD-C345B79EB3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50" name="Group 56">
            <a:extLst>
              <a:ext uri="{FF2B5EF4-FFF2-40B4-BE49-F238E27FC236}">
                <a16:creationId xmlns:a16="http://schemas.microsoft.com/office/drawing/2014/main" id="{B288DE66-E78A-4F67-BCDD-15361DF55F2E}"/>
              </a:ext>
            </a:extLst>
          </p:cNvPr>
          <p:cNvGrpSpPr/>
          <p:nvPr/>
        </p:nvGrpSpPr>
        <p:grpSpPr>
          <a:xfrm>
            <a:off x="609117" y="3010758"/>
            <a:ext cx="1539560" cy="171967"/>
            <a:chOff x="7746380" y="2949426"/>
            <a:chExt cx="2188691" cy="244475"/>
          </a:xfrm>
        </p:grpSpPr>
        <p:pic>
          <p:nvPicPr>
            <p:cNvPr id="1351" name="Picture 14">
              <a:extLst>
                <a:ext uri="{FF2B5EF4-FFF2-40B4-BE49-F238E27FC236}">
                  <a16:creationId xmlns:a16="http://schemas.microsoft.com/office/drawing/2014/main" id="{AE7C6057-BB96-426F-9CA3-5B098740C0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2" name="Picture 15">
              <a:extLst>
                <a:ext uri="{FF2B5EF4-FFF2-40B4-BE49-F238E27FC236}">
                  <a16:creationId xmlns:a16="http://schemas.microsoft.com/office/drawing/2014/main" id="{D43FD803-063B-42EB-9E95-33C7A99DB5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3" name="Picture 16">
              <a:extLst>
                <a:ext uri="{FF2B5EF4-FFF2-40B4-BE49-F238E27FC236}">
                  <a16:creationId xmlns:a16="http://schemas.microsoft.com/office/drawing/2014/main" id="{0EB3A61B-7CC4-42B1-AC1B-8A2DB402CC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4" name="Picture 17">
              <a:extLst>
                <a:ext uri="{FF2B5EF4-FFF2-40B4-BE49-F238E27FC236}">
                  <a16:creationId xmlns:a16="http://schemas.microsoft.com/office/drawing/2014/main" id="{476575D5-6E1E-4360-B1B8-1694A0F600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5" name="Picture 18">
              <a:extLst>
                <a:ext uri="{FF2B5EF4-FFF2-40B4-BE49-F238E27FC236}">
                  <a16:creationId xmlns:a16="http://schemas.microsoft.com/office/drawing/2014/main" id="{5511F934-CA1D-40C9-8CF9-36E06A8C95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6" name="Picture 19">
              <a:extLst>
                <a:ext uri="{FF2B5EF4-FFF2-40B4-BE49-F238E27FC236}">
                  <a16:creationId xmlns:a16="http://schemas.microsoft.com/office/drawing/2014/main" id="{447D9C7C-9A38-43ED-8E82-97EFB0C621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7" name="Picture 20">
              <a:extLst>
                <a:ext uri="{FF2B5EF4-FFF2-40B4-BE49-F238E27FC236}">
                  <a16:creationId xmlns:a16="http://schemas.microsoft.com/office/drawing/2014/main" id="{98C7BE85-8B17-4BCB-8BD3-4BF54E88DC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8" name="Picture 21">
              <a:extLst>
                <a:ext uri="{FF2B5EF4-FFF2-40B4-BE49-F238E27FC236}">
                  <a16:creationId xmlns:a16="http://schemas.microsoft.com/office/drawing/2014/main" id="{6AA94886-D744-4360-88CF-18C212022D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9" name="Picture 22">
              <a:extLst>
                <a:ext uri="{FF2B5EF4-FFF2-40B4-BE49-F238E27FC236}">
                  <a16:creationId xmlns:a16="http://schemas.microsoft.com/office/drawing/2014/main" id="{B39AB403-5F34-4D5F-8EBA-F6917A6750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60" name="Picture 23">
              <a:extLst>
                <a:ext uri="{FF2B5EF4-FFF2-40B4-BE49-F238E27FC236}">
                  <a16:creationId xmlns:a16="http://schemas.microsoft.com/office/drawing/2014/main" id="{6C3045F2-F39D-4CA7-85C5-8AED324F3E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61" name="Group 56">
            <a:extLst>
              <a:ext uri="{FF2B5EF4-FFF2-40B4-BE49-F238E27FC236}">
                <a16:creationId xmlns:a16="http://schemas.microsoft.com/office/drawing/2014/main" id="{FAE7BC6E-0F2F-44E6-8ABC-280069ADCC0F}"/>
              </a:ext>
            </a:extLst>
          </p:cNvPr>
          <p:cNvGrpSpPr/>
          <p:nvPr/>
        </p:nvGrpSpPr>
        <p:grpSpPr>
          <a:xfrm>
            <a:off x="609117" y="3160079"/>
            <a:ext cx="1539560" cy="171967"/>
            <a:chOff x="7746380" y="2949426"/>
            <a:chExt cx="2188691" cy="244475"/>
          </a:xfrm>
        </p:grpSpPr>
        <p:pic>
          <p:nvPicPr>
            <p:cNvPr id="1362" name="Picture 14">
              <a:extLst>
                <a:ext uri="{FF2B5EF4-FFF2-40B4-BE49-F238E27FC236}">
                  <a16:creationId xmlns:a16="http://schemas.microsoft.com/office/drawing/2014/main" id="{06A8D720-38C4-446B-830A-5EDF7883B8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63" name="Picture 15">
              <a:extLst>
                <a:ext uri="{FF2B5EF4-FFF2-40B4-BE49-F238E27FC236}">
                  <a16:creationId xmlns:a16="http://schemas.microsoft.com/office/drawing/2014/main" id="{5A0C8F3F-F517-402F-BA61-0F8FBE984E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64" name="Picture 16">
              <a:extLst>
                <a:ext uri="{FF2B5EF4-FFF2-40B4-BE49-F238E27FC236}">
                  <a16:creationId xmlns:a16="http://schemas.microsoft.com/office/drawing/2014/main" id="{88768565-0F40-489B-92E6-0DF43C331D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65" name="Picture 17">
              <a:extLst>
                <a:ext uri="{FF2B5EF4-FFF2-40B4-BE49-F238E27FC236}">
                  <a16:creationId xmlns:a16="http://schemas.microsoft.com/office/drawing/2014/main" id="{CCAB3399-85A8-4F62-A3EC-E1EE4E8088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66" name="Picture 18">
              <a:extLst>
                <a:ext uri="{FF2B5EF4-FFF2-40B4-BE49-F238E27FC236}">
                  <a16:creationId xmlns:a16="http://schemas.microsoft.com/office/drawing/2014/main" id="{5D239A77-A101-4B87-9B84-DE11038E37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67" name="Picture 19">
              <a:extLst>
                <a:ext uri="{FF2B5EF4-FFF2-40B4-BE49-F238E27FC236}">
                  <a16:creationId xmlns:a16="http://schemas.microsoft.com/office/drawing/2014/main" id="{688AB803-1695-437D-8944-419B7B2FB1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68" name="Picture 20">
              <a:extLst>
                <a:ext uri="{FF2B5EF4-FFF2-40B4-BE49-F238E27FC236}">
                  <a16:creationId xmlns:a16="http://schemas.microsoft.com/office/drawing/2014/main" id="{99323C79-B6A1-4966-8F65-D744153191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69" name="Picture 21">
              <a:extLst>
                <a:ext uri="{FF2B5EF4-FFF2-40B4-BE49-F238E27FC236}">
                  <a16:creationId xmlns:a16="http://schemas.microsoft.com/office/drawing/2014/main" id="{C24C49B0-636E-49C1-AD20-C9C5D93605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70" name="Picture 22">
              <a:extLst>
                <a:ext uri="{FF2B5EF4-FFF2-40B4-BE49-F238E27FC236}">
                  <a16:creationId xmlns:a16="http://schemas.microsoft.com/office/drawing/2014/main" id="{CDB1350E-1B33-458F-83DD-1880E536E1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71" name="Picture 23">
              <a:extLst>
                <a:ext uri="{FF2B5EF4-FFF2-40B4-BE49-F238E27FC236}">
                  <a16:creationId xmlns:a16="http://schemas.microsoft.com/office/drawing/2014/main" id="{82196866-2EA9-4413-8B96-F767BF2A5A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72" name="Group 56">
            <a:extLst>
              <a:ext uri="{FF2B5EF4-FFF2-40B4-BE49-F238E27FC236}">
                <a16:creationId xmlns:a16="http://schemas.microsoft.com/office/drawing/2014/main" id="{FBD33E7A-3499-42A6-999F-E5363578902B}"/>
              </a:ext>
            </a:extLst>
          </p:cNvPr>
          <p:cNvGrpSpPr/>
          <p:nvPr/>
        </p:nvGrpSpPr>
        <p:grpSpPr>
          <a:xfrm>
            <a:off x="609117" y="3309400"/>
            <a:ext cx="1539560" cy="171967"/>
            <a:chOff x="7746380" y="2949426"/>
            <a:chExt cx="2188691" cy="244475"/>
          </a:xfrm>
        </p:grpSpPr>
        <p:pic>
          <p:nvPicPr>
            <p:cNvPr id="1373" name="Picture 14">
              <a:extLst>
                <a:ext uri="{FF2B5EF4-FFF2-40B4-BE49-F238E27FC236}">
                  <a16:creationId xmlns:a16="http://schemas.microsoft.com/office/drawing/2014/main" id="{E1B5E69C-A5AF-4D51-9661-59E09836AC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74" name="Picture 15">
              <a:extLst>
                <a:ext uri="{FF2B5EF4-FFF2-40B4-BE49-F238E27FC236}">
                  <a16:creationId xmlns:a16="http://schemas.microsoft.com/office/drawing/2014/main" id="{04AC13FC-F4DF-49E7-8E0A-EC3412CDC6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75" name="Picture 16">
              <a:extLst>
                <a:ext uri="{FF2B5EF4-FFF2-40B4-BE49-F238E27FC236}">
                  <a16:creationId xmlns:a16="http://schemas.microsoft.com/office/drawing/2014/main" id="{E3EED312-A907-48C6-A562-1729618128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76" name="Picture 17">
              <a:extLst>
                <a:ext uri="{FF2B5EF4-FFF2-40B4-BE49-F238E27FC236}">
                  <a16:creationId xmlns:a16="http://schemas.microsoft.com/office/drawing/2014/main" id="{B4FDD696-17F4-4BCC-9AC7-8CDE068F32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77" name="Picture 18">
              <a:extLst>
                <a:ext uri="{FF2B5EF4-FFF2-40B4-BE49-F238E27FC236}">
                  <a16:creationId xmlns:a16="http://schemas.microsoft.com/office/drawing/2014/main" id="{5FC6FBEC-7EBD-49EF-9424-D7BA049C5D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78" name="Picture 19">
              <a:extLst>
                <a:ext uri="{FF2B5EF4-FFF2-40B4-BE49-F238E27FC236}">
                  <a16:creationId xmlns:a16="http://schemas.microsoft.com/office/drawing/2014/main" id="{B9F4EF86-1EAD-4980-81F3-610F798D32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79" name="Picture 20">
              <a:extLst>
                <a:ext uri="{FF2B5EF4-FFF2-40B4-BE49-F238E27FC236}">
                  <a16:creationId xmlns:a16="http://schemas.microsoft.com/office/drawing/2014/main" id="{AAEE62B6-9282-433C-81F2-7AD186B105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0" name="Picture 21">
              <a:extLst>
                <a:ext uri="{FF2B5EF4-FFF2-40B4-BE49-F238E27FC236}">
                  <a16:creationId xmlns:a16="http://schemas.microsoft.com/office/drawing/2014/main" id="{C7BE5C14-A124-47E2-A522-D2AD24AAB6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1" name="Picture 22">
              <a:extLst>
                <a:ext uri="{FF2B5EF4-FFF2-40B4-BE49-F238E27FC236}">
                  <a16:creationId xmlns:a16="http://schemas.microsoft.com/office/drawing/2014/main" id="{B3C28616-F9B4-40B9-8E93-D1DAFC1AE4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2" name="Picture 23">
              <a:extLst>
                <a:ext uri="{FF2B5EF4-FFF2-40B4-BE49-F238E27FC236}">
                  <a16:creationId xmlns:a16="http://schemas.microsoft.com/office/drawing/2014/main" id="{6811DF5F-B502-4107-8FC4-C664D41C42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83" name="Group 56">
            <a:extLst>
              <a:ext uri="{FF2B5EF4-FFF2-40B4-BE49-F238E27FC236}">
                <a16:creationId xmlns:a16="http://schemas.microsoft.com/office/drawing/2014/main" id="{74627F45-C19F-4250-BD97-B6FA034936AD}"/>
              </a:ext>
            </a:extLst>
          </p:cNvPr>
          <p:cNvGrpSpPr/>
          <p:nvPr/>
        </p:nvGrpSpPr>
        <p:grpSpPr>
          <a:xfrm>
            <a:off x="609117" y="3458721"/>
            <a:ext cx="1539560" cy="171967"/>
            <a:chOff x="7746380" y="2949426"/>
            <a:chExt cx="2188691" cy="244475"/>
          </a:xfrm>
        </p:grpSpPr>
        <p:pic>
          <p:nvPicPr>
            <p:cNvPr id="1384" name="Picture 14">
              <a:extLst>
                <a:ext uri="{FF2B5EF4-FFF2-40B4-BE49-F238E27FC236}">
                  <a16:creationId xmlns:a16="http://schemas.microsoft.com/office/drawing/2014/main" id="{3EB26A94-37D1-4EDA-9823-86AD004670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5" name="Picture 15">
              <a:extLst>
                <a:ext uri="{FF2B5EF4-FFF2-40B4-BE49-F238E27FC236}">
                  <a16:creationId xmlns:a16="http://schemas.microsoft.com/office/drawing/2014/main" id="{3DFE7104-8F3E-41F8-A92B-04B8F5E712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6" name="Picture 16">
              <a:extLst>
                <a:ext uri="{FF2B5EF4-FFF2-40B4-BE49-F238E27FC236}">
                  <a16:creationId xmlns:a16="http://schemas.microsoft.com/office/drawing/2014/main" id="{364BCE8C-F4CA-4390-92B4-2F51E1F1C0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7" name="Picture 17">
              <a:extLst>
                <a:ext uri="{FF2B5EF4-FFF2-40B4-BE49-F238E27FC236}">
                  <a16:creationId xmlns:a16="http://schemas.microsoft.com/office/drawing/2014/main" id="{ED5CFDB0-8F95-4A3A-83E2-802EC8B858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8" name="Picture 18">
              <a:extLst>
                <a:ext uri="{FF2B5EF4-FFF2-40B4-BE49-F238E27FC236}">
                  <a16:creationId xmlns:a16="http://schemas.microsoft.com/office/drawing/2014/main" id="{40E8E872-4FD3-4213-92F5-D83C966BC6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9" name="Picture 19">
              <a:extLst>
                <a:ext uri="{FF2B5EF4-FFF2-40B4-BE49-F238E27FC236}">
                  <a16:creationId xmlns:a16="http://schemas.microsoft.com/office/drawing/2014/main" id="{0F30EAA5-F8C5-4A63-96F1-FAA35C3267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90" name="Picture 20">
              <a:extLst>
                <a:ext uri="{FF2B5EF4-FFF2-40B4-BE49-F238E27FC236}">
                  <a16:creationId xmlns:a16="http://schemas.microsoft.com/office/drawing/2014/main" id="{53E6DD09-3ED2-4FD2-9258-E825230F0E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91" name="Picture 21">
              <a:extLst>
                <a:ext uri="{FF2B5EF4-FFF2-40B4-BE49-F238E27FC236}">
                  <a16:creationId xmlns:a16="http://schemas.microsoft.com/office/drawing/2014/main" id="{87EB7F25-4A24-40E8-942E-99C1038D39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92" name="Picture 22">
              <a:extLst>
                <a:ext uri="{FF2B5EF4-FFF2-40B4-BE49-F238E27FC236}">
                  <a16:creationId xmlns:a16="http://schemas.microsoft.com/office/drawing/2014/main" id="{580CDEE4-6AF3-41D5-9A5A-634412CD64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93" name="Picture 23">
              <a:extLst>
                <a:ext uri="{FF2B5EF4-FFF2-40B4-BE49-F238E27FC236}">
                  <a16:creationId xmlns:a16="http://schemas.microsoft.com/office/drawing/2014/main" id="{A06BF29C-E0E3-4574-9A55-D669F059A4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94" name="Group 56">
            <a:extLst>
              <a:ext uri="{FF2B5EF4-FFF2-40B4-BE49-F238E27FC236}">
                <a16:creationId xmlns:a16="http://schemas.microsoft.com/office/drawing/2014/main" id="{42AE44AD-5A70-40D4-9749-AC632B105B4B}"/>
              </a:ext>
            </a:extLst>
          </p:cNvPr>
          <p:cNvGrpSpPr/>
          <p:nvPr/>
        </p:nvGrpSpPr>
        <p:grpSpPr>
          <a:xfrm>
            <a:off x="609117" y="3608042"/>
            <a:ext cx="1539560" cy="171967"/>
            <a:chOff x="7746380" y="2949426"/>
            <a:chExt cx="2188691" cy="244475"/>
          </a:xfrm>
        </p:grpSpPr>
        <p:pic>
          <p:nvPicPr>
            <p:cNvPr id="1395" name="Picture 14">
              <a:extLst>
                <a:ext uri="{FF2B5EF4-FFF2-40B4-BE49-F238E27FC236}">
                  <a16:creationId xmlns:a16="http://schemas.microsoft.com/office/drawing/2014/main" id="{31BCAB88-A6F5-4D86-80A2-EE5CB16C6F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96" name="Picture 15">
              <a:extLst>
                <a:ext uri="{FF2B5EF4-FFF2-40B4-BE49-F238E27FC236}">
                  <a16:creationId xmlns:a16="http://schemas.microsoft.com/office/drawing/2014/main" id="{C1BF87F2-392C-4D24-B761-36D6D9BFE2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97" name="Picture 16">
              <a:extLst>
                <a:ext uri="{FF2B5EF4-FFF2-40B4-BE49-F238E27FC236}">
                  <a16:creationId xmlns:a16="http://schemas.microsoft.com/office/drawing/2014/main" id="{D098A7C4-B383-4751-B2E0-A6AF9B8D9C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98" name="Picture 17">
              <a:extLst>
                <a:ext uri="{FF2B5EF4-FFF2-40B4-BE49-F238E27FC236}">
                  <a16:creationId xmlns:a16="http://schemas.microsoft.com/office/drawing/2014/main" id="{B15B3A60-0977-4E56-BC72-59DE8E19C4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99" name="Picture 18">
              <a:extLst>
                <a:ext uri="{FF2B5EF4-FFF2-40B4-BE49-F238E27FC236}">
                  <a16:creationId xmlns:a16="http://schemas.microsoft.com/office/drawing/2014/main" id="{1BB7F8BC-A132-4A23-9A58-FEF6EAF786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0" name="Picture 19">
              <a:extLst>
                <a:ext uri="{FF2B5EF4-FFF2-40B4-BE49-F238E27FC236}">
                  <a16:creationId xmlns:a16="http://schemas.microsoft.com/office/drawing/2014/main" id="{A2274A05-E8DD-45D6-98D6-CE7EAE41CA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1" name="Picture 20">
              <a:extLst>
                <a:ext uri="{FF2B5EF4-FFF2-40B4-BE49-F238E27FC236}">
                  <a16:creationId xmlns:a16="http://schemas.microsoft.com/office/drawing/2014/main" id="{5830B20C-4619-4F3C-A16F-24DD6D8A70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2" name="Picture 21">
              <a:extLst>
                <a:ext uri="{FF2B5EF4-FFF2-40B4-BE49-F238E27FC236}">
                  <a16:creationId xmlns:a16="http://schemas.microsoft.com/office/drawing/2014/main" id="{B0EA4B6F-E612-45F2-89F6-1F2C052B9D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3" name="Picture 22">
              <a:extLst>
                <a:ext uri="{FF2B5EF4-FFF2-40B4-BE49-F238E27FC236}">
                  <a16:creationId xmlns:a16="http://schemas.microsoft.com/office/drawing/2014/main" id="{E029547F-9351-47F1-AFD4-EE82EC6D65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4" name="Picture 23">
              <a:extLst>
                <a:ext uri="{FF2B5EF4-FFF2-40B4-BE49-F238E27FC236}">
                  <a16:creationId xmlns:a16="http://schemas.microsoft.com/office/drawing/2014/main" id="{E4DB9F57-E823-4550-82F6-59606785E6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05" name="Group 56">
            <a:extLst>
              <a:ext uri="{FF2B5EF4-FFF2-40B4-BE49-F238E27FC236}">
                <a16:creationId xmlns:a16="http://schemas.microsoft.com/office/drawing/2014/main" id="{82D70549-75F9-4499-BE6C-4C0801DD5997}"/>
              </a:ext>
            </a:extLst>
          </p:cNvPr>
          <p:cNvGrpSpPr/>
          <p:nvPr/>
        </p:nvGrpSpPr>
        <p:grpSpPr>
          <a:xfrm>
            <a:off x="609117" y="3757363"/>
            <a:ext cx="1539560" cy="171967"/>
            <a:chOff x="7746380" y="2949426"/>
            <a:chExt cx="2188691" cy="244475"/>
          </a:xfrm>
        </p:grpSpPr>
        <p:pic>
          <p:nvPicPr>
            <p:cNvPr id="1406" name="Picture 14">
              <a:extLst>
                <a:ext uri="{FF2B5EF4-FFF2-40B4-BE49-F238E27FC236}">
                  <a16:creationId xmlns:a16="http://schemas.microsoft.com/office/drawing/2014/main" id="{3C081FB4-350F-4C8C-9230-0841576A4C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7" name="Picture 15">
              <a:extLst>
                <a:ext uri="{FF2B5EF4-FFF2-40B4-BE49-F238E27FC236}">
                  <a16:creationId xmlns:a16="http://schemas.microsoft.com/office/drawing/2014/main" id="{0E3B9360-B2A1-435A-A765-1CCE5599EE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8" name="Picture 16">
              <a:extLst>
                <a:ext uri="{FF2B5EF4-FFF2-40B4-BE49-F238E27FC236}">
                  <a16:creationId xmlns:a16="http://schemas.microsoft.com/office/drawing/2014/main" id="{04E46B66-5345-403B-838C-A2F8E230C5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9" name="Picture 17">
              <a:extLst>
                <a:ext uri="{FF2B5EF4-FFF2-40B4-BE49-F238E27FC236}">
                  <a16:creationId xmlns:a16="http://schemas.microsoft.com/office/drawing/2014/main" id="{422F9109-069D-4900-8C9F-7E00B51346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10" name="Picture 18">
              <a:extLst>
                <a:ext uri="{FF2B5EF4-FFF2-40B4-BE49-F238E27FC236}">
                  <a16:creationId xmlns:a16="http://schemas.microsoft.com/office/drawing/2014/main" id="{90B71880-712D-4A03-A46F-301821AE8E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11" name="Picture 19">
              <a:extLst>
                <a:ext uri="{FF2B5EF4-FFF2-40B4-BE49-F238E27FC236}">
                  <a16:creationId xmlns:a16="http://schemas.microsoft.com/office/drawing/2014/main" id="{6B678EB8-CB3C-4BAB-8DD2-0DE2869C2E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12" name="Picture 20">
              <a:extLst>
                <a:ext uri="{FF2B5EF4-FFF2-40B4-BE49-F238E27FC236}">
                  <a16:creationId xmlns:a16="http://schemas.microsoft.com/office/drawing/2014/main" id="{8A9DE6FB-7FC4-43E8-BB19-0FF61A5FEC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13" name="Picture 21">
              <a:extLst>
                <a:ext uri="{FF2B5EF4-FFF2-40B4-BE49-F238E27FC236}">
                  <a16:creationId xmlns:a16="http://schemas.microsoft.com/office/drawing/2014/main" id="{E83F9F4E-FECD-4E7E-8580-07BA5E6A98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14" name="Picture 22">
              <a:extLst>
                <a:ext uri="{FF2B5EF4-FFF2-40B4-BE49-F238E27FC236}">
                  <a16:creationId xmlns:a16="http://schemas.microsoft.com/office/drawing/2014/main" id="{DDB8AD9A-FEF1-49A7-AB7F-106C7AC0E5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15" name="Picture 23">
              <a:extLst>
                <a:ext uri="{FF2B5EF4-FFF2-40B4-BE49-F238E27FC236}">
                  <a16:creationId xmlns:a16="http://schemas.microsoft.com/office/drawing/2014/main" id="{D67BF2A2-77DE-4CF8-AAD3-8C9377C744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16" name="Group 56">
            <a:extLst>
              <a:ext uri="{FF2B5EF4-FFF2-40B4-BE49-F238E27FC236}">
                <a16:creationId xmlns:a16="http://schemas.microsoft.com/office/drawing/2014/main" id="{DC2FF373-A91B-4242-A27C-564B4754587B}"/>
              </a:ext>
            </a:extLst>
          </p:cNvPr>
          <p:cNvGrpSpPr/>
          <p:nvPr/>
        </p:nvGrpSpPr>
        <p:grpSpPr>
          <a:xfrm>
            <a:off x="609117" y="6420768"/>
            <a:ext cx="1539560" cy="171967"/>
            <a:chOff x="7746380" y="2949426"/>
            <a:chExt cx="2188691" cy="244475"/>
          </a:xfrm>
        </p:grpSpPr>
        <p:pic>
          <p:nvPicPr>
            <p:cNvPr id="1417" name="Picture 14">
              <a:extLst>
                <a:ext uri="{FF2B5EF4-FFF2-40B4-BE49-F238E27FC236}">
                  <a16:creationId xmlns:a16="http://schemas.microsoft.com/office/drawing/2014/main" id="{F948C8E0-F899-4972-B248-DFE06773F3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18" name="Picture 15">
              <a:extLst>
                <a:ext uri="{FF2B5EF4-FFF2-40B4-BE49-F238E27FC236}">
                  <a16:creationId xmlns:a16="http://schemas.microsoft.com/office/drawing/2014/main" id="{A275D96F-705B-4AC8-AECF-2E39B0AB89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19" name="Picture 16">
              <a:extLst>
                <a:ext uri="{FF2B5EF4-FFF2-40B4-BE49-F238E27FC236}">
                  <a16:creationId xmlns:a16="http://schemas.microsoft.com/office/drawing/2014/main" id="{4E5FA012-663D-4795-A3DD-1C664815CB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20" name="Picture 17">
              <a:extLst>
                <a:ext uri="{FF2B5EF4-FFF2-40B4-BE49-F238E27FC236}">
                  <a16:creationId xmlns:a16="http://schemas.microsoft.com/office/drawing/2014/main" id="{CCF56594-CDA5-4D66-8CFE-740B834BA8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21" name="Picture 18">
              <a:extLst>
                <a:ext uri="{FF2B5EF4-FFF2-40B4-BE49-F238E27FC236}">
                  <a16:creationId xmlns:a16="http://schemas.microsoft.com/office/drawing/2014/main" id="{C28FAD72-179E-4224-A648-802924D27F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22" name="Picture 19">
              <a:extLst>
                <a:ext uri="{FF2B5EF4-FFF2-40B4-BE49-F238E27FC236}">
                  <a16:creationId xmlns:a16="http://schemas.microsoft.com/office/drawing/2014/main" id="{2C531DC4-B9FD-46FC-84CF-6CA6B02922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23" name="Picture 20">
              <a:extLst>
                <a:ext uri="{FF2B5EF4-FFF2-40B4-BE49-F238E27FC236}">
                  <a16:creationId xmlns:a16="http://schemas.microsoft.com/office/drawing/2014/main" id="{F50231D8-639A-40F3-9FA3-45F9A5D7E0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24" name="Picture 21">
              <a:extLst>
                <a:ext uri="{FF2B5EF4-FFF2-40B4-BE49-F238E27FC236}">
                  <a16:creationId xmlns:a16="http://schemas.microsoft.com/office/drawing/2014/main" id="{BEA24960-1390-421F-A243-80872F4272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25" name="Picture 22">
              <a:extLst>
                <a:ext uri="{FF2B5EF4-FFF2-40B4-BE49-F238E27FC236}">
                  <a16:creationId xmlns:a16="http://schemas.microsoft.com/office/drawing/2014/main" id="{85E8CFB4-AD00-450F-B554-D13B7CD830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26" name="Picture 23">
              <a:extLst>
                <a:ext uri="{FF2B5EF4-FFF2-40B4-BE49-F238E27FC236}">
                  <a16:creationId xmlns:a16="http://schemas.microsoft.com/office/drawing/2014/main" id="{49D76A42-7ACC-485D-9A15-5B524FFD15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27" name="Group 56">
            <a:extLst>
              <a:ext uri="{FF2B5EF4-FFF2-40B4-BE49-F238E27FC236}">
                <a16:creationId xmlns:a16="http://schemas.microsoft.com/office/drawing/2014/main" id="{D26D14FA-3E00-41CF-A3E7-3434992F57FD}"/>
              </a:ext>
            </a:extLst>
          </p:cNvPr>
          <p:cNvGrpSpPr/>
          <p:nvPr/>
        </p:nvGrpSpPr>
        <p:grpSpPr>
          <a:xfrm>
            <a:off x="605635" y="5988817"/>
            <a:ext cx="1539560" cy="171967"/>
            <a:chOff x="7746380" y="2949426"/>
            <a:chExt cx="2188691" cy="244475"/>
          </a:xfrm>
        </p:grpSpPr>
        <p:pic>
          <p:nvPicPr>
            <p:cNvPr id="1428" name="Picture 14">
              <a:extLst>
                <a:ext uri="{FF2B5EF4-FFF2-40B4-BE49-F238E27FC236}">
                  <a16:creationId xmlns:a16="http://schemas.microsoft.com/office/drawing/2014/main" id="{61E01030-0A13-47D6-BE10-5F6E63F606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29" name="Picture 15">
              <a:extLst>
                <a:ext uri="{FF2B5EF4-FFF2-40B4-BE49-F238E27FC236}">
                  <a16:creationId xmlns:a16="http://schemas.microsoft.com/office/drawing/2014/main" id="{D8E10EE6-B638-4F23-A3B9-B5E60752A0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0" name="Picture 16">
              <a:extLst>
                <a:ext uri="{FF2B5EF4-FFF2-40B4-BE49-F238E27FC236}">
                  <a16:creationId xmlns:a16="http://schemas.microsoft.com/office/drawing/2014/main" id="{DF68F00C-FD74-4910-A9B1-7ED963A44C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1" name="Picture 17">
              <a:extLst>
                <a:ext uri="{FF2B5EF4-FFF2-40B4-BE49-F238E27FC236}">
                  <a16:creationId xmlns:a16="http://schemas.microsoft.com/office/drawing/2014/main" id="{FCBBBFEF-AB22-45E8-AECD-4F7EA2F149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2" name="Picture 18">
              <a:extLst>
                <a:ext uri="{FF2B5EF4-FFF2-40B4-BE49-F238E27FC236}">
                  <a16:creationId xmlns:a16="http://schemas.microsoft.com/office/drawing/2014/main" id="{AA33EEF6-6A22-4FB4-995E-1C2583D736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3" name="Picture 19">
              <a:extLst>
                <a:ext uri="{FF2B5EF4-FFF2-40B4-BE49-F238E27FC236}">
                  <a16:creationId xmlns:a16="http://schemas.microsoft.com/office/drawing/2014/main" id="{A664FC65-5F60-439D-8458-DAA02B5F25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4" name="Picture 20">
              <a:extLst>
                <a:ext uri="{FF2B5EF4-FFF2-40B4-BE49-F238E27FC236}">
                  <a16:creationId xmlns:a16="http://schemas.microsoft.com/office/drawing/2014/main" id="{A7AD0013-7E4F-41B8-84C6-AA9CFDA2F3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5" name="Picture 21">
              <a:extLst>
                <a:ext uri="{FF2B5EF4-FFF2-40B4-BE49-F238E27FC236}">
                  <a16:creationId xmlns:a16="http://schemas.microsoft.com/office/drawing/2014/main" id="{3849B90C-106A-46E6-81B1-680F4A63AB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6" name="Picture 22">
              <a:extLst>
                <a:ext uri="{FF2B5EF4-FFF2-40B4-BE49-F238E27FC236}">
                  <a16:creationId xmlns:a16="http://schemas.microsoft.com/office/drawing/2014/main" id="{5EF28A7B-8CBD-4C84-9A85-850811E7DA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7" name="Picture 23">
              <a:extLst>
                <a:ext uri="{FF2B5EF4-FFF2-40B4-BE49-F238E27FC236}">
                  <a16:creationId xmlns:a16="http://schemas.microsoft.com/office/drawing/2014/main" id="{282E093C-202B-4EB7-BD4A-9827B1B741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38" name="Group 56">
            <a:extLst>
              <a:ext uri="{FF2B5EF4-FFF2-40B4-BE49-F238E27FC236}">
                <a16:creationId xmlns:a16="http://schemas.microsoft.com/office/drawing/2014/main" id="{1824EB8B-50C3-4216-B2FA-D148E005F925}"/>
              </a:ext>
            </a:extLst>
          </p:cNvPr>
          <p:cNvGrpSpPr/>
          <p:nvPr/>
        </p:nvGrpSpPr>
        <p:grpSpPr>
          <a:xfrm>
            <a:off x="607450" y="5540895"/>
            <a:ext cx="1539560" cy="171967"/>
            <a:chOff x="7746380" y="2949426"/>
            <a:chExt cx="2188691" cy="244475"/>
          </a:xfrm>
        </p:grpSpPr>
        <p:pic>
          <p:nvPicPr>
            <p:cNvPr id="1439" name="Picture 14">
              <a:extLst>
                <a:ext uri="{FF2B5EF4-FFF2-40B4-BE49-F238E27FC236}">
                  <a16:creationId xmlns:a16="http://schemas.microsoft.com/office/drawing/2014/main" id="{096F2DA4-307F-473C-80AC-85696F57E4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0" name="Picture 15">
              <a:extLst>
                <a:ext uri="{FF2B5EF4-FFF2-40B4-BE49-F238E27FC236}">
                  <a16:creationId xmlns:a16="http://schemas.microsoft.com/office/drawing/2014/main" id="{0B19F4B5-2744-4632-B725-89DE78DF01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1" name="Picture 16">
              <a:extLst>
                <a:ext uri="{FF2B5EF4-FFF2-40B4-BE49-F238E27FC236}">
                  <a16:creationId xmlns:a16="http://schemas.microsoft.com/office/drawing/2014/main" id="{5D443702-07D2-4A9A-8371-84A2575629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2" name="Picture 17">
              <a:extLst>
                <a:ext uri="{FF2B5EF4-FFF2-40B4-BE49-F238E27FC236}">
                  <a16:creationId xmlns:a16="http://schemas.microsoft.com/office/drawing/2014/main" id="{F46FD59B-690F-4752-AD3C-F66AFB535B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3" name="Picture 18">
              <a:extLst>
                <a:ext uri="{FF2B5EF4-FFF2-40B4-BE49-F238E27FC236}">
                  <a16:creationId xmlns:a16="http://schemas.microsoft.com/office/drawing/2014/main" id="{6437C274-C08B-4B9D-BF0D-E4FAAAD170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4" name="Picture 19">
              <a:extLst>
                <a:ext uri="{FF2B5EF4-FFF2-40B4-BE49-F238E27FC236}">
                  <a16:creationId xmlns:a16="http://schemas.microsoft.com/office/drawing/2014/main" id="{E8FAF2BD-BC9A-4285-9462-FFFB8184A2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5" name="Picture 20">
              <a:extLst>
                <a:ext uri="{FF2B5EF4-FFF2-40B4-BE49-F238E27FC236}">
                  <a16:creationId xmlns:a16="http://schemas.microsoft.com/office/drawing/2014/main" id="{11F613BD-3DD4-4DE3-AC2C-B4A99B8EA0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6" name="Picture 21">
              <a:extLst>
                <a:ext uri="{FF2B5EF4-FFF2-40B4-BE49-F238E27FC236}">
                  <a16:creationId xmlns:a16="http://schemas.microsoft.com/office/drawing/2014/main" id="{09823340-45B6-4E27-BE59-7BBAE1E93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7" name="Picture 22">
              <a:extLst>
                <a:ext uri="{FF2B5EF4-FFF2-40B4-BE49-F238E27FC236}">
                  <a16:creationId xmlns:a16="http://schemas.microsoft.com/office/drawing/2014/main" id="{51E7E209-3D28-4FEE-9F92-8BC09F0DE9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8" name="Picture 23">
              <a:extLst>
                <a:ext uri="{FF2B5EF4-FFF2-40B4-BE49-F238E27FC236}">
                  <a16:creationId xmlns:a16="http://schemas.microsoft.com/office/drawing/2014/main" id="{84B63343-15E5-48A7-A47F-D0CC8C9D12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49" name="Group 56">
            <a:extLst>
              <a:ext uri="{FF2B5EF4-FFF2-40B4-BE49-F238E27FC236}">
                <a16:creationId xmlns:a16="http://schemas.microsoft.com/office/drawing/2014/main" id="{B3B7AE46-DB7F-447B-AB38-4445BD3DC62A}"/>
              </a:ext>
            </a:extLst>
          </p:cNvPr>
          <p:cNvGrpSpPr/>
          <p:nvPr/>
        </p:nvGrpSpPr>
        <p:grpSpPr>
          <a:xfrm>
            <a:off x="605635" y="5078997"/>
            <a:ext cx="1539560" cy="171967"/>
            <a:chOff x="7746380" y="2949426"/>
            <a:chExt cx="2188691" cy="244475"/>
          </a:xfrm>
        </p:grpSpPr>
        <p:pic>
          <p:nvPicPr>
            <p:cNvPr id="1450" name="Picture 14">
              <a:extLst>
                <a:ext uri="{FF2B5EF4-FFF2-40B4-BE49-F238E27FC236}">
                  <a16:creationId xmlns:a16="http://schemas.microsoft.com/office/drawing/2014/main" id="{F30A4D9F-B42C-4D74-959D-961EAC345D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1" name="Picture 15">
              <a:extLst>
                <a:ext uri="{FF2B5EF4-FFF2-40B4-BE49-F238E27FC236}">
                  <a16:creationId xmlns:a16="http://schemas.microsoft.com/office/drawing/2014/main" id="{976A2F03-434E-4C4D-8B2C-704D1920F2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2" name="Picture 16">
              <a:extLst>
                <a:ext uri="{FF2B5EF4-FFF2-40B4-BE49-F238E27FC236}">
                  <a16:creationId xmlns:a16="http://schemas.microsoft.com/office/drawing/2014/main" id="{EE8A00C0-1CFD-48FB-88B2-CE83591FAF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3" name="Picture 17">
              <a:extLst>
                <a:ext uri="{FF2B5EF4-FFF2-40B4-BE49-F238E27FC236}">
                  <a16:creationId xmlns:a16="http://schemas.microsoft.com/office/drawing/2014/main" id="{1639DF4E-9A36-4264-A9B8-34D232388C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4" name="Picture 18">
              <a:extLst>
                <a:ext uri="{FF2B5EF4-FFF2-40B4-BE49-F238E27FC236}">
                  <a16:creationId xmlns:a16="http://schemas.microsoft.com/office/drawing/2014/main" id="{8D557295-2935-4807-95CD-F6C49B051D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5" name="Picture 19">
              <a:extLst>
                <a:ext uri="{FF2B5EF4-FFF2-40B4-BE49-F238E27FC236}">
                  <a16:creationId xmlns:a16="http://schemas.microsoft.com/office/drawing/2014/main" id="{B7ACB41E-78C4-4FB5-A8DE-AC9EA4A78D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6" name="Picture 20">
              <a:extLst>
                <a:ext uri="{FF2B5EF4-FFF2-40B4-BE49-F238E27FC236}">
                  <a16:creationId xmlns:a16="http://schemas.microsoft.com/office/drawing/2014/main" id="{AE8A89AF-7318-4B25-9390-26FCB60AE4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7" name="Picture 21">
              <a:extLst>
                <a:ext uri="{FF2B5EF4-FFF2-40B4-BE49-F238E27FC236}">
                  <a16:creationId xmlns:a16="http://schemas.microsoft.com/office/drawing/2014/main" id="{BB5FF335-37D7-40FF-A9B7-623E1D53B1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8" name="Picture 22">
              <a:extLst>
                <a:ext uri="{FF2B5EF4-FFF2-40B4-BE49-F238E27FC236}">
                  <a16:creationId xmlns:a16="http://schemas.microsoft.com/office/drawing/2014/main" id="{0DD7B4D9-5FFB-4515-9C33-7F92AC112B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9" name="Picture 23">
              <a:extLst>
                <a:ext uri="{FF2B5EF4-FFF2-40B4-BE49-F238E27FC236}">
                  <a16:creationId xmlns:a16="http://schemas.microsoft.com/office/drawing/2014/main" id="{0DDB59FD-5B4F-409B-A0A2-6C8CA44FCC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60" name="Group 56">
            <a:extLst>
              <a:ext uri="{FF2B5EF4-FFF2-40B4-BE49-F238E27FC236}">
                <a16:creationId xmlns:a16="http://schemas.microsoft.com/office/drawing/2014/main" id="{5DDC3DF8-318B-4EF9-B7E5-CAAC23F8F3DF}"/>
              </a:ext>
            </a:extLst>
          </p:cNvPr>
          <p:cNvGrpSpPr/>
          <p:nvPr/>
        </p:nvGrpSpPr>
        <p:grpSpPr>
          <a:xfrm>
            <a:off x="605635" y="4653067"/>
            <a:ext cx="1539560" cy="171967"/>
            <a:chOff x="7746380" y="2949426"/>
            <a:chExt cx="2188691" cy="244475"/>
          </a:xfrm>
        </p:grpSpPr>
        <p:pic>
          <p:nvPicPr>
            <p:cNvPr id="1461" name="Picture 14">
              <a:extLst>
                <a:ext uri="{FF2B5EF4-FFF2-40B4-BE49-F238E27FC236}">
                  <a16:creationId xmlns:a16="http://schemas.microsoft.com/office/drawing/2014/main" id="{6AF568C0-57C0-4440-B51B-A8A465DF0F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62" name="Picture 15">
              <a:extLst>
                <a:ext uri="{FF2B5EF4-FFF2-40B4-BE49-F238E27FC236}">
                  <a16:creationId xmlns:a16="http://schemas.microsoft.com/office/drawing/2014/main" id="{F240C02B-DA4D-417C-B757-0F649471AD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63" name="Picture 16">
              <a:extLst>
                <a:ext uri="{FF2B5EF4-FFF2-40B4-BE49-F238E27FC236}">
                  <a16:creationId xmlns:a16="http://schemas.microsoft.com/office/drawing/2014/main" id="{19B3277B-84B4-40A2-991F-2CA55832AC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64" name="Picture 17">
              <a:extLst>
                <a:ext uri="{FF2B5EF4-FFF2-40B4-BE49-F238E27FC236}">
                  <a16:creationId xmlns:a16="http://schemas.microsoft.com/office/drawing/2014/main" id="{5B1699DA-9DFE-4D5B-99F1-1402A73433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65" name="Picture 18">
              <a:extLst>
                <a:ext uri="{FF2B5EF4-FFF2-40B4-BE49-F238E27FC236}">
                  <a16:creationId xmlns:a16="http://schemas.microsoft.com/office/drawing/2014/main" id="{0569D86E-0FA4-4A2C-AFDA-2093FBD929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66" name="Picture 19">
              <a:extLst>
                <a:ext uri="{FF2B5EF4-FFF2-40B4-BE49-F238E27FC236}">
                  <a16:creationId xmlns:a16="http://schemas.microsoft.com/office/drawing/2014/main" id="{F3611C31-2FD1-458C-8B57-1AF59FA846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67" name="Picture 20">
              <a:extLst>
                <a:ext uri="{FF2B5EF4-FFF2-40B4-BE49-F238E27FC236}">
                  <a16:creationId xmlns:a16="http://schemas.microsoft.com/office/drawing/2014/main" id="{1BA219E9-F97A-4DD0-A86D-2EC86E574F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68" name="Picture 21">
              <a:extLst>
                <a:ext uri="{FF2B5EF4-FFF2-40B4-BE49-F238E27FC236}">
                  <a16:creationId xmlns:a16="http://schemas.microsoft.com/office/drawing/2014/main" id="{72BD68BA-3D99-4791-9F18-704272C4DA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69" name="Picture 22">
              <a:extLst>
                <a:ext uri="{FF2B5EF4-FFF2-40B4-BE49-F238E27FC236}">
                  <a16:creationId xmlns:a16="http://schemas.microsoft.com/office/drawing/2014/main" id="{1AFCBD6F-888C-4EFA-A4F2-BA609E092A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70" name="Picture 23">
              <a:extLst>
                <a:ext uri="{FF2B5EF4-FFF2-40B4-BE49-F238E27FC236}">
                  <a16:creationId xmlns:a16="http://schemas.microsoft.com/office/drawing/2014/main" id="{AD1561EB-DE34-442B-91F3-DA1F739A22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71" name="Group 56">
            <a:extLst>
              <a:ext uri="{FF2B5EF4-FFF2-40B4-BE49-F238E27FC236}">
                <a16:creationId xmlns:a16="http://schemas.microsoft.com/office/drawing/2014/main" id="{DF8B63BE-D8C2-4BB4-8E02-3F22C56048F0}"/>
              </a:ext>
            </a:extLst>
          </p:cNvPr>
          <p:cNvGrpSpPr/>
          <p:nvPr/>
        </p:nvGrpSpPr>
        <p:grpSpPr>
          <a:xfrm>
            <a:off x="607270" y="4205838"/>
            <a:ext cx="1539560" cy="171967"/>
            <a:chOff x="7746380" y="2949426"/>
            <a:chExt cx="2188691" cy="244475"/>
          </a:xfrm>
        </p:grpSpPr>
        <p:pic>
          <p:nvPicPr>
            <p:cNvPr id="1472" name="Picture 14">
              <a:extLst>
                <a:ext uri="{FF2B5EF4-FFF2-40B4-BE49-F238E27FC236}">
                  <a16:creationId xmlns:a16="http://schemas.microsoft.com/office/drawing/2014/main" id="{DB69D213-B076-48E1-9168-5E55D18BFC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73" name="Picture 15">
              <a:extLst>
                <a:ext uri="{FF2B5EF4-FFF2-40B4-BE49-F238E27FC236}">
                  <a16:creationId xmlns:a16="http://schemas.microsoft.com/office/drawing/2014/main" id="{B632A793-5F4B-42BB-AFDA-0EE624CDD9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74" name="Picture 16">
              <a:extLst>
                <a:ext uri="{FF2B5EF4-FFF2-40B4-BE49-F238E27FC236}">
                  <a16:creationId xmlns:a16="http://schemas.microsoft.com/office/drawing/2014/main" id="{D891ADAA-8031-416C-8F9F-4DD625EBF8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75" name="Picture 17">
              <a:extLst>
                <a:ext uri="{FF2B5EF4-FFF2-40B4-BE49-F238E27FC236}">
                  <a16:creationId xmlns:a16="http://schemas.microsoft.com/office/drawing/2014/main" id="{BCDD5D04-AAF3-4453-BFFF-C2C5B858C8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76" name="Picture 18">
              <a:extLst>
                <a:ext uri="{FF2B5EF4-FFF2-40B4-BE49-F238E27FC236}">
                  <a16:creationId xmlns:a16="http://schemas.microsoft.com/office/drawing/2014/main" id="{6E273C5B-F7CF-4218-83E1-23E875BAC0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77" name="Picture 19">
              <a:extLst>
                <a:ext uri="{FF2B5EF4-FFF2-40B4-BE49-F238E27FC236}">
                  <a16:creationId xmlns:a16="http://schemas.microsoft.com/office/drawing/2014/main" id="{98D2198A-B1A3-402B-8168-D1ED2D58C3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78" name="Picture 20">
              <a:extLst>
                <a:ext uri="{FF2B5EF4-FFF2-40B4-BE49-F238E27FC236}">
                  <a16:creationId xmlns:a16="http://schemas.microsoft.com/office/drawing/2014/main" id="{4E1C3030-C18A-40CC-9D53-A4A8B04F0F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79" name="Picture 21">
              <a:extLst>
                <a:ext uri="{FF2B5EF4-FFF2-40B4-BE49-F238E27FC236}">
                  <a16:creationId xmlns:a16="http://schemas.microsoft.com/office/drawing/2014/main" id="{8E42E8E7-A00C-43A8-A383-8AF183A319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80" name="Picture 22">
              <a:extLst>
                <a:ext uri="{FF2B5EF4-FFF2-40B4-BE49-F238E27FC236}">
                  <a16:creationId xmlns:a16="http://schemas.microsoft.com/office/drawing/2014/main" id="{FE545048-C02F-4015-8A62-429390A47B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81" name="Picture 23">
              <a:extLst>
                <a:ext uri="{FF2B5EF4-FFF2-40B4-BE49-F238E27FC236}">
                  <a16:creationId xmlns:a16="http://schemas.microsoft.com/office/drawing/2014/main" id="{F5BE1665-C26C-4C37-8CB8-D0D19F8D1F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82" name="Group 56">
            <a:extLst>
              <a:ext uri="{FF2B5EF4-FFF2-40B4-BE49-F238E27FC236}">
                <a16:creationId xmlns:a16="http://schemas.microsoft.com/office/drawing/2014/main" id="{4CC139C2-2C6E-4A86-BF4B-9CA75FA315B2}"/>
              </a:ext>
            </a:extLst>
          </p:cNvPr>
          <p:cNvGrpSpPr/>
          <p:nvPr/>
        </p:nvGrpSpPr>
        <p:grpSpPr>
          <a:xfrm>
            <a:off x="609363" y="3742237"/>
            <a:ext cx="1539560" cy="171967"/>
            <a:chOff x="7746380" y="2949426"/>
            <a:chExt cx="2188691" cy="244475"/>
          </a:xfrm>
        </p:grpSpPr>
        <p:pic>
          <p:nvPicPr>
            <p:cNvPr id="1483" name="Picture 14">
              <a:extLst>
                <a:ext uri="{FF2B5EF4-FFF2-40B4-BE49-F238E27FC236}">
                  <a16:creationId xmlns:a16="http://schemas.microsoft.com/office/drawing/2014/main" id="{6725B271-1AB0-4AEE-8E6B-6E29C8B74F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84" name="Picture 15">
              <a:extLst>
                <a:ext uri="{FF2B5EF4-FFF2-40B4-BE49-F238E27FC236}">
                  <a16:creationId xmlns:a16="http://schemas.microsoft.com/office/drawing/2014/main" id="{EB406C33-A768-4C3E-AA73-4227ACA30D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85" name="Picture 16">
              <a:extLst>
                <a:ext uri="{FF2B5EF4-FFF2-40B4-BE49-F238E27FC236}">
                  <a16:creationId xmlns:a16="http://schemas.microsoft.com/office/drawing/2014/main" id="{FA58FF9C-2662-4EB1-AA55-ABBCD91FAE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86" name="Picture 17">
              <a:extLst>
                <a:ext uri="{FF2B5EF4-FFF2-40B4-BE49-F238E27FC236}">
                  <a16:creationId xmlns:a16="http://schemas.microsoft.com/office/drawing/2014/main" id="{AFA7F408-A1D6-4A89-B715-32ED68A1B1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87" name="Picture 18">
              <a:extLst>
                <a:ext uri="{FF2B5EF4-FFF2-40B4-BE49-F238E27FC236}">
                  <a16:creationId xmlns:a16="http://schemas.microsoft.com/office/drawing/2014/main" id="{DDC19FDD-3C72-44C1-B9F3-8826A82A89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88" name="Picture 19">
              <a:extLst>
                <a:ext uri="{FF2B5EF4-FFF2-40B4-BE49-F238E27FC236}">
                  <a16:creationId xmlns:a16="http://schemas.microsoft.com/office/drawing/2014/main" id="{23763DDA-7904-4D36-B8B6-000FEB3702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89" name="Picture 20">
              <a:extLst>
                <a:ext uri="{FF2B5EF4-FFF2-40B4-BE49-F238E27FC236}">
                  <a16:creationId xmlns:a16="http://schemas.microsoft.com/office/drawing/2014/main" id="{0525098E-4E46-48E1-97BC-D3C5BAEEF3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0" name="Picture 21">
              <a:extLst>
                <a:ext uri="{FF2B5EF4-FFF2-40B4-BE49-F238E27FC236}">
                  <a16:creationId xmlns:a16="http://schemas.microsoft.com/office/drawing/2014/main" id="{2A3A1B89-CF17-4EB9-8FB4-F270DE8EEC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1" name="Picture 22">
              <a:extLst>
                <a:ext uri="{FF2B5EF4-FFF2-40B4-BE49-F238E27FC236}">
                  <a16:creationId xmlns:a16="http://schemas.microsoft.com/office/drawing/2014/main" id="{27D3D4B5-B1B0-4743-8D58-79E7CC3551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2" name="Picture 23">
              <a:extLst>
                <a:ext uri="{FF2B5EF4-FFF2-40B4-BE49-F238E27FC236}">
                  <a16:creationId xmlns:a16="http://schemas.microsoft.com/office/drawing/2014/main" id="{4458070F-2E1E-4D7E-9259-92B4AD68BF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93" name="Group 56">
            <a:extLst>
              <a:ext uri="{FF2B5EF4-FFF2-40B4-BE49-F238E27FC236}">
                <a16:creationId xmlns:a16="http://schemas.microsoft.com/office/drawing/2014/main" id="{88A78C8D-47D8-4AAB-AD20-497264AC2340}"/>
              </a:ext>
            </a:extLst>
          </p:cNvPr>
          <p:cNvGrpSpPr/>
          <p:nvPr/>
        </p:nvGrpSpPr>
        <p:grpSpPr>
          <a:xfrm>
            <a:off x="610075" y="3311635"/>
            <a:ext cx="1539560" cy="171967"/>
            <a:chOff x="7746380" y="2949426"/>
            <a:chExt cx="2188691" cy="244475"/>
          </a:xfrm>
        </p:grpSpPr>
        <p:pic>
          <p:nvPicPr>
            <p:cNvPr id="1494" name="Picture 14">
              <a:extLst>
                <a:ext uri="{FF2B5EF4-FFF2-40B4-BE49-F238E27FC236}">
                  <a16:creationId xmlns:a16="http://schemas.microsoft.com/office/drawing/2014/main" id="{02A486E6-EB34-4FA9-BE1E-BA393EF924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5" name="Picture 15">
              <a:extLst>
                <a:ext uri="{FF2B5EF4-FFF2-40B4-BE49-F238E27FC236}">
                  <a16:creationId xmlns:a16="http://schemas.microsoft.com/office/drawing/2014/main" id="{F65F043F-B873-4F85-B4C5-B8E77380C7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6" name="Picture 16">
              <a:extLst>
                <a:ext uri="{FF2B5EF4-FFF2-40B4-BE49-F238E27FC236}">
                  <a16:creationId xmlns:a16="http://schemas.microsoft.com/office/drawing/2014/main" id="{0543FF9B-905D-4A49-9646-95EBEA070C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7" name="Picture 17">
              <a:extLst>
                <a:ext uri="{FF2B5EF4-FFF2-40B4-BE49-F238E27FC236}">
                  <a16:creationId xmlns:a16="http://schemas.microsoft.com/office/drawing/2014/main" id="{2B5B56F6-3E84-4D80-A7E2-3DB83958C8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8" name="Picture 18">
              <a:extLst>
                <a:ext uri="{FF2B5EF4-FFF2-40B4-BE49-F238E27FC236}">
                  <a16:creationId xmlns:a16="http://schemas.microsoft.com/office/drawing/2014/main" id="{002978FA-8504-460E-B12C-3B64DA0A8C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9" name="Picture 19">
              <a:extLst>
                <a:ext uri="{FF2B5EF4-FFF2-40B4-BE49-F238E27FC236}">
                  <a16:creationId xmlns:a16="http://schemas.microsoft.com/office/drawing/2014/main" id="{E2F8FD95-9B84-41E9-87E1-E421A8A5DC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0" name="Picture 20">
              <a:extLst>
                <a:ext uri="{FF2B5EF4-FFF2-40B4-BE49-F238E27FC236}">
                  <a16:creationId xmlns:a16="http://schemas.microsoft.com/office/drawing/2014/main" id="{25352075-F339-4EFF-B67B-B0409F04AD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1" name="Picture 21">
              <a:extLst>
                <a:ext uri="{FF2B5EF4-FFF2-40B4-BE49-F238E27FC236}">
                  <a16:creationId xmlns:a16="http://schemas.microsoft.com/office/drawing/2014/main" id="{A1BA5FC3-7C22-48D6-924F-2068B98B91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2" name="Picture 22">
              <a:extLst>
                <a:ext uri="{FF2B5EF4-FFF2-40B4-BE49-F238E27FC236}">
                  <a16:creationId xmlns:a16="http://schemas.microsoft.com/office/drawing/2014/main" id="{E171D463-4BFB-45AA-946E-8B5C9F752F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3" name="Picture 23">
              <a:extLst>
                <a:ext uri="{FF2B5EF4-FFF2-40B4-BE49-F238E27FC236}">
                  <a16:creationId xmlns:a16="http://schemas.microsoft.com/office/drawing/2014/main" id="{81FAFA8D-58C3-4DCC-A8D9-532D9A2585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504" name="Group 56">
            <a:extLst>
              <a:ext uri="{FF2B5EF4-FFF2-40B4-BE49-F238E27FC236}">
                <a16:creationId xmlns:a16="http://schemas.microsoft.com/office/drawing/2014/main" id="{F15D625B-BA03-4AF2-BB51-34E3D22443F7}"/>
              </a:ext>
            </a:extLst>
          </p:cNvPr>
          <p:cNvGrpSpPr/>
          <p:nvPr/>
        </p:nvGrpSpPr>
        <p:grpSpPr>
          <a:xfrm>
            <a:off x="609348" y="2845837"/>
            <a:ext cx="1539560" cy="171967"/>
            <a:chOff x="7746380" y="2949426"/>
            <a:chExt cx="2188691" cy="244475"/>
          </a:xfrm>
        </p:grpSpPr>
        <p:pic>
          <p:nvPicPr>
            <p:cNvPr id="1505" name="Picture 14">
              <a:extLst>
                <a:ext uri="{FF2B5EF4-FFF2-40B4-BE49-F238E27FC236}">
                  <a16:creationId xmlns:a16="http://schemas.microsoft.com/office/drawing/2014/main" id="{D5261B02-433D-457D-BD0C-3A6AB31AD4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6" name="Picture 15">
              <a:extLst>
                <a:ext uri="{FF2B5EF4-FFF2-40B4-BE49-F238E27FC236}">
                  <a16:creationId xmlns:a16="http://schemas.microsoft.com/office/drawing/2014/main" id="{48AB2C15-B76E-4E70-B1C5-2EAAB4006B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7" name="Picture 16">
              <a:extLst>
                <a:ext uri="{FF2B5EF4-FFF2-40B4-BE49-F238E27FC236}">
                  <a16:creationId xmlns:a16="http://schemas.microsoft.com/office/drawing/2014/main" id="{B74D8459-17C1-4A85-8924-6076F639B2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8" name="Picture 17">
              <a:extLst>
                <a:ext uri="{FF2B5EF4-FFF2-40B4-BE49-F238E27FC236}">
                  <a16:creationId xmlns:a16="http://schemas.microsoft.com/office/drawing/2014/main" id="{56EFE2AA-DE0F-43C9-9BF7-62DAB4E3C9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9" name="Picture 18">
              <a:extLst>
                <a:ext uri="{FF2B5EF4-FFF2-40B4-BE49-F238E27FC236}">
                  <a16:creationId xmlns:a16="http://schemas.microsoft.com/office/drawing/2014/main" id="{0103BDBA-5203-4810-8A81-670D56F081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0" name="Picture 19">
              <a:extLst>
                <a:ext uri="{FF2B5EF4-FFF2-40B4-BE49-F238E27FC236}">
                  <a16:creationId xmlns:a16="http://schemas.microsoft.com/office/drawing/2014/main" id="{D5CDB0D0-2825-4D5F-9941-6F435672A1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1" name="Picture 20">
              <a:extLst>
                <a:ext uri="{FF2B5EF4-FFF2-40B4-BE49-F238E27FC236}">
                  <a16:creationId xmlns:a16="http://schemas.microsoft.com/office/drawing/2014/main" id="{5B81874A-94D3-43F6-8A68-2E60EDDF29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2" name="Picture 21">
              <a:extLst>
                <a:ext uri="{FF2B5EF4-FFF2-40B4-BE49-F238E27FC236}">
                  <a16:creationId xmlns:a16="http://schemas.microsoft.com/office/drawing/2014/main" id="{7E4B853A-E9A8-49ED-8989-E398507393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3" name="Picture 22">
              <a:extLst>
                <a:ext uri="{FF2B5EF4-FFF2-40B4-BE49-F238E27FC236}">
                  <a16:creationId xmlns:a16="http://schemas.microsoft.com/office/drawing/2014/main" id="{D63BE1C1-5BFE-4127-83F8-B3D4455FC2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4" name="Picture 23">
              <a:extLst>
                <a:ext uri="{FF2B5EF4-FFF2-40B4-BE49-F238E27FC236}">
                  <a16:creationId xmlns:a16="http://schemas.microsoft.com/office/drawing/2014/main" id="{1EE9CF3B-50E8-494B-8388-F16B276DA9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515" name="Group 56">
            <a:extLst>
              <a:ext uri="{FF2B5EF4-FFF2-40B4-BE49-F238E27FC236}">
                <a16:creationId xmlns:a16="http://schemas.microsoft.com/office/drawing/2014/main" id="{3A0FCABD-8CE5-4EBF-95A7-76C00B3F08EE}"/>
              </a:ext>
            </a:extLst>
          </p:cNvPr>
          <p:cNvGrpSpPr/>
          <p:nvPr/>
        </p:nvGrpSpPr>
        <p:grpSpPr>
          <a:xfrm>
            <a:off x="609117" y="2413474"/>
            <a:ext cx="1539560" cy="171967"/>
            <a:chOff x="7746380" y="2949426"/>
            <a:chExt cx="2188691" cy="244475"/>
          </a:xfrm>
        </p:grpSpPr>
        <p:pic>
          <p:nvPicPr>
            <p:cNvPr id="1516" name="Picture 14">
              <a:extLst>
                <a:ext uri="{FF2B5EF4-FFF2-40B4-BE49-F238E27FC236}">
                  <a16:creationId xmlns:a16="http://schemas.microsoft.com/office/drawing/2014/main" id="{8D207FBC-332E-468C-A069-0F3FF6B217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7" name="Picture 15">
              <a:extLst>
                <a:ext uri="{FF2B5EF4-FFF2-40B4-BE49-F238E27FC236}">
                  <a16:creationId xmlns:a16="http://schemas.microsoft.com/office/drawing/2014/main" id="{8CF3F40A-0A34-4865-8A29-C3577E2D10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8" name="Picture 16">
              <a:extLst>
                <a:ext uri="{FF2B5EF4-FFF2-40B4-BE49-F238E27FC236}">
                  <a16:creationId xmlns:a16="http://schemas.microsoft.com/office/drawing/2014/main" id="{CCC68451-2473-4A7C-A3DF-9567A6AB14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9" name="Picture 17">
              <a:extLst>
                <a:ext uri="{FF2B5EF4-FFF2-40B4-BE49-F238E27FC236}">
                  <a16:creationId xmlns:a16="http://schemas.microsoft.com/office/drawing/2014/main" id="{D7750EED-9916-4D6F-AFA7-82A0649C49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20" name="Picture 18">
              <a:extLst>
                <a:ext uri="{FF2B5EF4-FFF2-40B4-BE49-F238E27FC236}">
                  <a16:creationId xmlns:a16="http://schemas.microsoft.com/office/drawing/2014/main" id="{4563A4CF-4DA4-43F0-985E-BD736ADCF3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21" name="Picture 19">
              <a:extLst>
                <a:ext uri="{FF2B5EF4-FFF2-40B4-BE49-F238E27FC236}">
                  <a16:creationId xmlns:a16="http://schemas.microsoft.com/office/drawing/2014/main" id="{FD4E6892-CB55-4B4C-8F05-480C75A5C6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22" name="Picture 20">
              <a:extLst>
                <a:ext uri="{FF2B5EF4-FFF2-40B4-BE49-F238E27FC236}">
                  <a16:creationId xmlns:a16="http://schemas.microsoft.com/office/drawing/2014/main" id="{F8F0DD00-7101-4BFA-B0F5-14D358CFBB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23" name="Picture 21">
              <a:extLst>
                <a:ext uri="{FF2B5EF4-FFF2-40B4-BE49-F238E27FC236}">
                  <a16:creationId xmlns:a16="http://schemas.microsoft.com/office/drawing/2014/main" id="{D1A537D9-106B-4BB6-9B45-9CC7DB3CA1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24" name="Picture 22">
              <a:extLst>
                <a:ext uri="{FF2B5EF4-FFF2-40B4-BE49-F238E27FC236}">
                  <a16:creationId xmlns:a16="http://schemas.microsoft.com/office/drawing/2014/main" id="{78F37DDE-D3C7-440D-BE53-BBCE160B3E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25" name="Picture 23">
              <a:extLst>
                <a:ext uri="{FF2B5EF4-FFF2-40B4-BE49-F238E27FC236}">
                  <a16:creationId xmlns:a16="http://schemas.microsoft.com/office/drawing/2014/main" id="{B4E77EBF-20CE-42D0-96E7-D92B84A8FA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10267264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3.7037E-7 L 0.50065 0.01667 " pathEditMode="relative" rAng="0" ptsTypes="AA">
                                      <p:cBhvr>
                                        <p:cTn id="6" dur="500" fill="hold"/>
                                        <p:tgtEl>
                                          <p:spTgt spid="10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026" y="833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1.38778E-17 L 0.50065 0.14653 " pathEditMode="relative" rAng="0" ptsTypes="AA">
                                      <p:cBhvr>
                                        <p:cTn id="8" dur="500" fill="hold"/>
                                        <p:tgtEl>
                                          <p:spTgt spid="10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026" y="7315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1.85185E-6 L 0.50091 0.27685 " pathEditMode="relative" rAng="0" ptsTypes="AA">
                                      <p:cBhvr>
                                        <p:cTn id="10" dur="500" fill="hold"/>
                                        <p:tgtEl>
                                          <p:spTgt spid="10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039" y="13843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0 L 0.50091 0.4081 " pathEditMode="relative" rAng="0" ptsTypes="AA">
                                      <p:cBhvr>
                                        <p:cTn id="12" dur="500" fill="hold"/>
                                        <p:tgtEl>
                                          <p:spTgt spid="10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039" y="20394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4.44444E-6 L 0.50091 0.53541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10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039" y="267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3.33333E-6 L 2.08333E-7 0.38819 " pathEditMode="relative" rAng="0" ptsTypes="AA">
                                      <p:cBhvr>
                                        <p:cTn id="18" dur="500" fill="hold"/>
                                        <p:tgtEl>
                                          <p:spTgt spid="9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398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2.59259E-6 L -0.00039 0.34606 " pathEditMode="relative" rAng="0" ptsTypes="AA">
                                      <p:cBhvr>
                                        <p:cTn id="20" dur="500" fill="hold"/>
                                        <p:tgtEl>
                                          <p:spTgt spid="9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7292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1.85185E-6 L -0.00026 0.30324 " pathEditMode="relative" rAng="0" ptsTypes="AA">
                                      <p:cBhvr>
                                        <p:cTn id="22" dur="500" fill="hold"/>
                                        <p:tgtEl>
                                          <p:spTgt spid="9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15162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1.11111E-6 L -0.00039 0.25833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8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2917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3.7037E-7 L 2.08333E-7 0.21713 " pathEditMode="relative" rAng="0" ptsTypes="AA">
                                      <p:cBhvr>
                                        <p:cTn id="26" dur="500" fill="hold"/>
                                        <p:tgtEl>
                                          <p:spTgt spid="8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0856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-3.7037E-7 L -0.00013 0.17407 " pathEditMode="relative" rAng="0" ptsTypes="AA">
                                      <p:cBhvr>
                                        <p:cTn id="28" dur="500" fill="hold"/>
                                        <p:tgtEl>
                                          <p:spTgt spid="8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8704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3.7037E-7 L 0 0.1287 " pathEditMode="relative" rAng="0" ptsTypes="AA">
                                      <p:cBhvr>
                                        <p:cTn id="30" dur="500" fill="hold"/>
                                        <p:tgtEl>
                                          <p:spTgt spid="8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435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3.7037E-7 L 0 0.08681 " pathEditMode="relative" rAng="0" ptsTypes="AA">
                                      <p:cBhvr>
                                        <p:cTn id="32" dur="500" fill="hold"/>
                                        <p:tgtEl>
                                          <p:spTgt spid="8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329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1.11111E-6 L 0 0.04144 " pathEditMode="relative" rAng="0" ptsTypes="AA">
                                      <p:cBhvr>
                                        <p:cTn id="34" dur="500" fill="hold"/>
                                        <p:tgtEl>
                                          <p:spTgt spid="8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9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9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9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9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9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9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9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9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8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8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/>
                                        <p:tgtEl>
                                          <p:spTgt spid="8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8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8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" dur="500"/>
                                        <p:tgtEl>
                                          <p:spTgt spid="8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-1.85185E-6 L 0.50013 -0.2544 " pathEditMode="relative" rAng="0" ptsTypes="AA">
                                      <p:cBhvr>
                                        <p:cTn id="93" dur="500" fill="hold"/>
                                        <p:tgtEl>
                                          <p:spTgt spid="10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000" y="-12731"/>
                                    </p:animMotion>
                                  </p:childTnLst>
                                </p:cTn>
                              </p:par>
                              <p:par>
                                <p:cTn id="9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3.7037E-6 L 0.5 -0.12246 " pathEditMode="relative" rAng="0" ptsTypes="AA">
                                      <p:cBhvr>
                                        <p:cTn id="95" dur="500" fill="hold"/>
                                        <p:tgtEl>
                                          <p:spTgt spid="10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000" y="-6134"/>
                                    </p:animMotion>
                                  </p:childTnLst>
                                </p:cTn>
                              </p:par>
                              <p:par>
                                <p:cTn id="9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3.7037E-7 L 0.5 -3.7037E-7 " pathEditMode="relative" rAng="0" ptsTypes="AA">
                                      <p:cBhvr>
                                        <p:cTn id="97" dur="500" fill="hold"/>
                                        <p:tgtEl>
                                          <p:spTgt spid="10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000" y="0"/>
                                    </p:animMotion>
                                  </p:childTnLst>
                                </p:cTn>
                              </p:par>
                              <p:par>
                                <p:cTn id="9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1.85185E-6 L 0.5 0.14097 " pathEditMode="relative" rAng="0" ptsTypes="AA">
                                      <p:cBhvr>
                                        <p:cTn id="99" dur="500" fill="hold"/>
                                        <p:tgtEl>
                                          <p:spTgt spid="10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000" y="7037"/>
                                    </p:animMotion>
                                  </p:childTnLst>
                                </p:cTn>
                              </p:par>
                              <p:par>
                                <p:cTn id="10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4.44444E-6 L 0.50026 0.27061 " pathEditMode="relative" rAng="0" ptsTypes="AA">
                                      <p:cBhvr>
                                        <p:cTn id="101" dur="500" fill="hold"/>
                                        <p:tgtEl>
                                          <p:spTgt spid="9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013" y="13519"/>
                                    </p:animMotion>
                                  </p:childTnLst>
                                </p:cTn>
                              </p:par>
                              <p:par>
                                <p:cTn id="10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-2.22222E-6 L 0.3276 -0.63634 " pathEditMode="relative" rAng="0" ptsTypes="AA">
                                      <p:cBhvr>
                                        <p:cTn id="103" dur="500" fill="hold"/>
                                        <p:tgtEl>
                                          <p:spTgt spid="9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380" y="-31829"/>
                                    </p:animMotion>
                                  </p:childTnLst>
                                </p:cTn>
                              </p:par>
                              <p:par>
                                <p:cTn id="10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7.40741E-7 L 0.3276 -0.50278 " pathEditMode="relative" rAng="0" ptsTypes="AA">
                                      <p:cBhvr>
                                        <p:cTn id="105" dur="500" fill="hold"/>
                                        <p:tgtEl>
                                          <p:spTgt spid="9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380" y="-25139"/>
                                    </p:animMotion>
                                  </p:childTnLst>
                                </p:cTn>
                              </p:par>
                              <p:par>
                                <p:cTn id="10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3.7037E-7 L 0.32747 -0.37616 " pathEditMode="relative" rAng="0" ptsTypes="AA">
                                      <p:cBhvr>
                                        <p:cTn id="107" dur="500" fill="hold"/>
                                        <p:tgtEl>
                                          <p:spTgt spid="9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367" y="-18819"/>
                                    </p:animMotion>
                                  </p:childTnLst>
                                </p:cTn>
                              </p:par>
                              <p:par>
                                <p:cTn id="10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1.85185E-6 L 0.3276 -0.24769 " pathEditMode="relative" rAng="0" ptsTypes="AA">
                                      <p:cBhvr>
                                        <p:cTn id="109" dur="500" fill="hold"/>
                                        <p:tgtEl>
                                          <p:spTgt spid="9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380" y="-12384"/>
                                    </p:animMotion>
                                  </p:childTnLst>
                                </p:cTn>
                              </p:par>
                              <p:par>
                                <p:cTn id="11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-2.59259E-6 L 0.32734 -0.11574 " pathEditMode="relative" rAng="0" ptsTypes="AA">
                                      <p:cBhvr>
                                        <p:cTn id="111" dur="500" fill="hold"/>
                                        <p:tgtEl>
                                          <p:spTgt spid="9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367" y="-578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3.33333E-6 L -4.16667E-6 0.38819 " pathEditMode="relative" rAng="0" ptsTypes="AA">
                                      <p:cBhvr>
                                        <p:cTn id="115" dur="500" fill="hold"/>
                                        <p:tgtEl>
                                          <p:spTgt spid="11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398"/>
                                    </p:animMotion>
                                  </p:childTnLst>
                                </p:cTn>
                              </p:par>
                              <p:par>
                                <p:cTn id="11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2.59259E-6 L -0.00039 0.34606 " pathEditMode="relative" rAng="0" ptsTypes="AA">
                                      <p:cBhvr>
                                        <p:cTn id="117" dur="500" fill="hold"/>
                                        <p:tgtEl>
                                          <p:spTgt spid="11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7292"/>
                                    </p:animMotion>
                                  </p:childTnLst>
                                </p:cTn>
                              </p:par>
                              <p:par>
                                <p:cTn id="11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1.85185E-6 L -0.00026 0.30324 " pathEditMode="relative" rAng="0" ptsTypes="AA">
                                      <p:cBhvr>
                                        <p:cTn id="119" dur="500" fill="hold"/>
                                        <p:tgtEl>
                                          <p:spTgt spid="11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15162"/>
                                    </p:animMotion>
                                  </p:childTnLst>
                                </p:cTn>
                              </p:par>
                              <p:par>
                                <p:cTn id="12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1.11111E-6 L -0.00039 0.25833 " pathEditMode="relative" rAng="0" ptsTypes="AA">
                                      <p:cBhvr>
                                        <p:cTn id="121" dur="500" fill="hold"/>
                                        <p:tgtEl>
                                          <p:spTgt spid="11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2917"/>
                                    </p:animMotion>
                                  </p:childTnLst>
                                </p:cTn>
                              </p:par>
                              <p:par>
                                <p:cTn id="12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3.7037E-7 L -4.16667E-6 0.21713 " pathEditMode="relative" rAng="0" ptsTypes="AA">
                                      <p:cBhvr>
                                        <p:cTn id="123" dur="500" fill="hold"/>
                                        <p:tgtEl>
                                          <p:spTgt spid="1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0856"/>
                                    </p:animMotion>
                                  </p:childTnLst>
                                </p:cTn>
                              </p:par>
                              <p:par>
                                <p:cTn id="12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-3.7037E-7 L -0.00013 0.17407 " pathEditMode="relative" rAng="0" ptsTypes="AA">
                                      <p:cBhvr>
                                        <p:cTn id="125" dur="500" fill="hold"/>
                                        <p:tgtEl>
                                          <p:spTgt spid="11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8704"/>
                                    </p:animMotion>
                                  </p:childTnLst>
                                </p:cTn>
                              </p:par>
                              <p:par>
                                <p:cTn id="12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3.7037E-7 L -4.16667E-6 0.1287 " pathEditMode="relative" rAng="0" ptsTypes="AA">
                                      <p:cBhvr>
                                        <p:cTn id="127" dur="500" fill="hold"/>
                                        <p:tgtEl>
                                          <p:spTgt spid="1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435"/>
                                    </p:animMotion>
                                  </p:childTnLst>
                                </p:cTn>
                              </p:par>
                              <p:par>
                                <p:cTn id="12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-3.7037E-7 L -4.16667E-6 0.08681 " pathEditMode="relative" rAng="0" ptsTypes="AA">
                                      <p:cBhvr>
                                        <p:cTn id="129" dur="500" fill="hold"/>
                                        <p:tgtEl>
                                          <p:spTgt spid="1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329"/>
                                    </p:animMotion>
                                  </p:childTnLst>
                                </p:cTn>
                              </p:par>
                              <p:par>
                                <p:cTn id="13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375E-6 -1.11111E-6 L -4.375E-6 0.04144 " pathEditMode="relative" rAng="0" ptsTypes="AA">
                                      <p:cBhvr>
                                        <p:cTn id="131" dur="500" fill="hold"/>
                                        <p:tgtEl>
                                          <p:spTgt spid="1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500"/>
                            </p:stCondLst>
                            <p:childTnLst>
                              <p:par>
                                <p:cTn id="1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1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1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1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1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1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1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1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1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1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1" dur="500"/>
                                        <p:tgtEl>
                                          <p:spTgt spid="1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11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7" dur="500"/>
                                        <p:tgtEl>
                                          <p:spTgt spid="11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0" dur="500"/>
                                        <p:tgtEl>
                                          <p:spTgt spid="11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3" dur="500"/>
                                        <p:tgtEl>
                                          <p:spTgt spid="11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6" dur="500"/>
                                        <p:tgtEl>
                                          <p:spTgt spid="11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9" dur="500"/>
                                        <p:tgtEl>
                                          <p:spTgt spid="1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2" dur="500"/>
                                        <p:tgtEl>
                                          <p:spTgt spid="1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" dur="500"/>
                                        <p:tgtEl>
                                          <p:spTgt spid="1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-1.85185E-6 L 0.47461 -0.2537 " pathEditMode="relative" rAng="0" ptsTypes="AA">
                                      <p:cBhvr>
                                        <p:cTn id="190" dur="500" fill="hold"/>
                                        <p:tgtEl>
                                          <p:spTgt spid="13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724" y="-12685"/>
                                    </p:animMotion>
                                  </p:childTnLst>
                                </p:cTn>
                              </p:par>
                              <p:par>
                                <p:cTn id="19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3.7037E-6 L 0.47461 -0.12153 " pathEditMode="relative" rAng="0" ptsTypes="AA">
                                      <p:cBhvr>
                                        <p:cTn id="192" dur="500" fill="hold"/>
                                        <p:tgtEl>
                                          <p:spTgt spid="12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724" y="-6088"/>
                                    </p:animMotion>
                                  </p:childTnLst>
                                </p:cTn>
                              </p:par>
                              <p:par>
                                <p:cTn id="19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375E-6 -3.7037E-7 L 0.47448 -3.7037E-7 " pathEditMode="relative" rAng="0" ptsTypes="AA">
                                      <p:cBhvr>
                                        <p:cTn id="194" dur="500" fill="hold"/>
                                        <p:tgtEl>
                                          <p:spTgt spid="12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724" y="0"/>
                                    </p:animMotion>
                                  </p:childTnLst>
                                </p:cTn>
                              </p:par>
                              <p:par>
                                <p:cTn id="19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-1.85185E-6 L 0.47461 0.14121 " pathEditMode="relative" rAng="0" ptsTypes="AA">
                                      <p:cBhvr>
                                        <p:cTn id="196" dur="500" fill="hold"/>
                                        <p:tgtEl>
                                          <p:spTgt spid="12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724" y="7060"/>
                                    </p:animMotion>
                                  </p:childTnLst>
                                </p:cTn>
                              </p:par>
                              <p:par>
                                <p:cTn id="19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5833E-6 -4.44444E-6 L 0.47474 0.26852 " pathEditMode="relative" rAng="0" ptsTypes="AA">
                                      <p:cBhvr>
                                        <p:cTn id="198" dur="500" fill="hold"/>
                                        <p:tgtEl>
                                          <p:spTgt spid="12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737" y="13426"/>
                                    </p:animMotion>
                                  </p:childTnLst>
                                </p:cTn>
                              </p:par>
                              <p:par>
                                <p:cTn id="19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2.22222E-6 L 0.32761 -0.63634 " pathEditMode="relative" rAng="0" ptsTypes="AA">
                                      <p:cBhvr>
                                        <p:cTn id="200" dur="500" fill="hold"/>
                                        <p:tgtEl>
                                          <p:spTgt spid="12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380" y="-31829"/>
                                    </p:animMotion>
                                  </p:childTnLst>
                                </p:cTn>
                              </p:par>
                              <p:par>
                                <p:cTn id="20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7.40741E-7 L 0.32761 -0.50278 " pathEditMode="relative" rAng="0" ptsTypes="AA">
                                      <p:cBhvr>
                                        <p:cTn id="202" dur="500" fill="hold"/>
                                        <p:tgtEl>
                                          <p:spTgt spid="12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380" y="-25139"/>
                                    </p:animMotion>
                                  </p:childTnLst>
                                </p:cTn>
                              </p:par>
                              <p:par>
                                <p:cTn id="20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5833E-6 -3.7037E-7 L 0.32748 -0.37616 " pathEditMode="relative" rAng="0" ptsTypes="AA">
                                      <p:cBhvr>
                                        <p:cTn id="204" dur="500" fill="hold"/>
                                        <p:tgtEl>
                                          <p:spTgt spid="12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367" y="-18819"/>
                                    </p:animMotion>
                                  </p:childTnLst>
                                </p:cTn>
                              </p:par>
                              <p:par>
                                <p:cTn id="20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1.85185E-6 L 0.32761 -0.24769 " pathEditMode="relative" rAng="0" ptsTypes="AA">
                                      <p:cBhvr>
                                        <p:cTn id="206" dur="500" fill="hold"/>
                                        <p:tgtEl>
                                          <p:spTgt spid="1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380" y="-12384"/>
                                    </p:animMotion>
                                  </p:childTnLst>
                                </p:cTn>
                              </p:par>
                              <p:par>
                                <p:cTn id="20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-2.59259E-6 L 0.32735 -0.11574 " pathEditMode="relative" rAng="0" ptsTypes="AA">
                                      <p:cBhvr>
                                        <p:cTn id="208" dur="500" fill="hold"/>
                                        <p:tgtEl>
                                          <p:spTgt spid="1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367" y="-578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>
                      <p:stCondLst>
                        <p:cond delay="indefinite"/>
                      </p:stCondLst>
                      <p:childTnLst>
                        <p:par>
                          <p:cTn id="210" fill="hold">
                            <p:stCondLst>
                              <p:cond delay="0"/>
                            </p:stCondLst>
                            <p:childTnLst>
                              <p:par>
                                <p:cTn id="211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3.33333E-6 L -8.33333E-7 0.38819 " pathEditMode="relative" rAng="0" ptsTypes="AA">
                                      <p:cBhvr>
                                        <p:cTn id="212" dur="500" fill="hold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398"/>
                                    </p:animMotion>
                                  </p:childTnLst>
                                </p:cTn>
                              </p:par>
                              <p:par>
                                <p:cTn id="21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2.59259E-6 L -0.00039 0.34606 " pathEditMode="relative" rAng="0" ptsTypes="AA">
                                      <p:cBhvr>
                                        <p:cTn id="214" dur="500" fill="hold"/>
                                        <p:tgtEl>
                                          <p:spTgt spid="13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7292"/>
                                    </p:animMotion>
                                  </p:childTnLst>
                                </p:cTn>
                              </p:par>
                              <p:par>
                                <p:cTn id="21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1.85185E-6 L -0.00026 0.30324 " pathEditMode="relative" rAng="0" ptsTypes="AA">
                                      <p:cBhvr>
                                        <p:cTn id="216" dur="500" fill="hold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15162"/>
                                    </p:animMotion>
                                  </p:childTnLst>
                                </p:cTn>
                              </p:par>
                              <p:par>
                                <p:cTn id="21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1.11111E-6 L -0.00039 0.25833 " pathEditMode="relative" rAng="0" ptsTypes="AA">
                                      <p:cBhvr>
                                        <p:cTn id="218" dur="500" fill="hold"/>
                                        <p:tgtEl>
                                          <p:spTgt spid="13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2917"/>
                                    </p:animMotion>
                                  </p:childTnLst>
                                </p:cTn>
                              </p:par>
                              <p:par>
                                <p:cTn id="2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3.7037E-7 L -8.33333E-7 0.21713 " pathEditMode="relative" rAng="0" ptsTypes="AA">
                                      <p:cBhvr>
                                        <p:cTn id="220" dur="500" fill="hold"/>
                                        <p:tgtEl>
                                          <p:spTgt spid="13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0856"/>
                                    </p:animMotion>
                                  </p:childTnLst>
                                </p:cTn>
                              </p:par>
                              <p:par>
                                <p:cTn id="2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3.7037E-7 L -0.00013 0.17407 " pathEditMode="relative" rAng="0" ptsTypes="AA">
                                      <p:cBhvr>
                                        <p:cTn id="222" dur="500" fill="hold"/>
                                        <p:tgtEl>
                                          <p:spTgt spid="13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8704"/>
                                    </p:animMotion>
                                  </p:childTnLst>
                                </p:cTn>
                              </p:par>
                              <p:par>
                                <p:cTn id="22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3.7037E-7 L -1.04167E-6 0.1287 " pathEditMode="relative" rAng="0" ptsTypes="AA">
                                      <p:cBhvr>
                                        <p:cTn id="224" dur="500" fill="hold"/>
                                        <p:tgtEl>
                                          <p:spTgt spid="13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435"/>
                                    </p:animMotion>
                                  </p:childTnLst>
                                </p:cTn>
                              </p:par>
                              <p:par>
                                <p:cTn id="22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3.7037E-7 L -1.04167E-6 0.08681 " pathEditMode="relative" rAng="0" ptsTypes="AA">
                                      <p:cBhvr>
                                        <p:cTn id="226" dur="500" fill="hold"/>
                                        <p:tgtEl>
                                          <p:spTgt spid="13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329"/>
                                    </p:animMotion>
                                  </p:childTnLst>
                                </p:cTn>
                              </p:par>
                              <p:par>
                                <p:cTn id="22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1.11111E-6 L -1.04167E-6 0.04144 " pathEditMode="relative" rAng="0" ptsTypes="AA">
                                      <p:cBhvr>
                                        <p:cTn id="228" dur="500" fill="hold"/>
                                        <p:tgtEl>
                                          <p:spTgt spid="13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500"/>
                            </p:stCondLst>
                            <p:childTnLst>
                              <p:par>
                                <p:cTn id="2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1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500"/>
                                        <p:tgtEl>
                                          <p:spTgt spid="1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14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1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1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" dur="500"/>
                                        <p:tgtEl>
                                          <p:spTgt spid="1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0" dur="500"/>
                                        <p:tgtEl>
                                          <p:spTgt spid="1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3" dur="500"/>
                                        <p:tgtEl>
                                          <p:spTgt spid="1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1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8" dur="500"/>
                                        <p:tgtEl>
                                          <p:spTgt spid="14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1" dur="500"/>
                                        <p:tgtEl>
                                          <p:spTgt spid="13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4" dur="500"/>
                                        <p:tgtEl>
                                          <p:spTgt spid="13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7" dur="500"/>
                                        <p:tgtEl>
                                          <p:spTgt spid="13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0" dur="500"/>
                                        <p:tgtEl>
                                          <p:spTgt spid="13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3" dur="500"/>
                                        <p:tgtEl>
                                          <p:spTgt spid="13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6" dur="500"/>
                                        <p:tgtEl>
                                          <p:spTgt spid="13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9" dur="500"/>
                                        <p:tgtEl>
                                          <p:spTgt spid="13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2" dur="500"/>
                                        <p:tgtEl>
                                          <p:spTgt spid="13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4" fill="hold">
                      <p:stCondLst>
                        <p:cond delay="indefinite"/>
                      </p:stCondLst>
                      <p:childTnLst>
                        <p:par>
                          <p:cTn id="285" fill="hold">
                            <p:stCondLst>
                              <p:cond delay="0"/>
                            </p:stCondLst>
                            <p:childTnLst>
                              <p:par>
                                <p:cTn id="286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1.85185E-6 L 0.47396 -0.25509 " pathEditMode="relative" rAng="0" ptsTypes="AA">
                                      <p:cBhvr>
                                        <p:cTn id="287" dur="500" fill="hold"/>
                                        <p:tgtEl>
                                          <p:spTgt spid="15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698" y="-12755"/>
                                    </p:animMotion>
                                  </p:childTnLst>
                                </p:cTn>
                              </p:par>
                              <p:par>
                                <p:cTn id="28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3.7037E-6 L 0.47383 -0.12153 " pathEditMode="relative" rAng="0" ptsTypes="AA">
                                      <p:cBhvr>
                                        <p:cTn id="289" dur="500" fill="hold"/>
                                        <p:tgtEl>
                                          <p:spTgt spid="15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685" y="-6088"/>
                                    </p:animMotion>
                                  </p:childTnLst>
                                </p:cTn>
                              </p:par>
                              <p:par>
                                <p:cTn id="29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3.7037E-7 L 0.47383 -0.00185 " pathEditMode="relative" rAng="0" ptsTypes="AA">
                                      <p:cBhvr>
                                        <p:cTn id="291" dur="500" fill="hold"/>
                                        <p:tgtEl>
                                          <p:spTgt spid="14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685" y="-93"/>
                                    </p:animMotion>
                                  </p:childTnLst>
                                </p:cTn>
                              </p:par>
                              <p:par>
                                <p:cTn id="29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1.85185E-6 L 0.47383 0.14074 " pathEditMode="relative" rAng="0" ptsTypes="AA">
                                      <p:cBhvr>
                                        <p:cTn id="293" dur="500" fill="hold"/>
                                        <p:tgtEl>
                                          <p:spTgt spid="14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685" y="7037"/>
                                    </p:animMotion>
                                  </p:childTnLst>
                                </p:cTn>
                              </p:par>
                              <p:par>
                                <p:cTn id="29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-4.44444E-6 L 0.47409 0.27061 " pathEditMode="relative" rAng="0" ptsTypes="AA">
                                      <p:cBhvr>
                                        <p:cTn id="295" dur="500" fill="hold"/>
                                        <p:tgtEl>
                                          <p:spTgt spid="14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698" y="13519"/>
                                    </p:animMotion>
                                  </p:childTnLst>
                                </p:cTn>
                              </p:par>
                              <p:par>
                                <p:cTn id="29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-2.22222E-6 L 0.47422 -0.52407 " pathEditMode="relative" rAng="0" ptsTypes="AA">
                                      <p:cBhvr>
                                        <p:cTn id="297" dur="500" fill="hold"/>
                                        <p:tgtEl>
                                          <p:spTgt spid="14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711" y="-26204"/>
                                    </p:animMotion>
                                  </p:childTnLst>
                                </p:cTn>
                              </p:par>
                              <p:par>
                                <p:cTn id="29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7.40741E-7 L 0.47422 -0.3912 " pathEditMode="relative" rAng="0" ptsTypes="AA">
                                      <p:cBhvr>
                                        <p:cTn id="299" dur="500" fill="hold"/>
                                        <p:tgtEl>
                                          <p:spTgt spid="14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711" y="-19560"/>
                                    </p:animMotion>
                                  </p:childTnLst>
                                </p:cTn>
                              </p:par>
                              <p:par>
                                <p:cTn id="30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-3.7037E-7 L 0.47409 -0.26343 " pathEditMode="relative" rAng="0" ptsTypes="AA">
                                      <p:cBhvr>
                                        <p:cTn id="301" dur="500" fill="hold"/>
                                        <p:tgtEl>
                                          <p:spTgt spid="14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698" y="-13171"/>
                                    </p:animMotion>
                                  </p:childTnLst>
                                </p:cTn>
                              </p:par>
                              <p:par>
                                <p:cTn id="30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1.85185E-6 L 0.47422 -0.13912 " pathEditMode="relative" rAng="0" ptsTypes="AA">
                                      <p:cBhvr>
                                        <p:cTn id="303" dur="500" fill="hold"/>
                                        <p:tgtEl>
                                          <p:spTgt spid="14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711" y="-6968"/>
                                    </p:animMotion>
                                  </p:childTnLst>
                                </p:cTn>
                              </p:par>
                              <p:par>
                                <p:cTn id="30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2.59259E-6 L 0.47396 -2.59259E-6 " pathEditMode="relative" rAng="0" ptsTypes="AA">
                                      <p:cBhvr>
                                        <p:cTn id="305" dur="500" fill="hold"/>
                                        <p:tgtEl>
                                          <p:spTgt spid="14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698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6" fill="hold">
                      <p:stCondLst>
                        <p:cond delay="indefinite"/>
                      </p:stCondLst>
                      <p:childTnLst>
                        <p:par>
                          <p:cTn id="307" fill="hold">
                            <p:stCondLst>
                              <p:cond delay="0"/>
                            </p:stCondLst>
                            <p:childTnLst>
                              <p:par>
                                <p:cTn id="3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0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1" fill="hold">
                      <p:stCondLst>
                        <p:cond delay="indefinite"/>
                      </p:stCondLst>
                      <p:childTnLst>
                        <p:par>
                          <p:cTn id="312" fill="hold">
                            <p:stCondLst>
                              <p:cond delay="0"/>
                            </p:stCondLst>
                            <p:childTnLst>
                              <p:par>
                                <p:cTn id="3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5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8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9" fill="hold">
                      <p:stCondLst>
                        <p:cond delay="indefinite"/>
                      </p:stCondLst>
                      <p:childTnLst>
                        <p:par>
                          <p:cTn id="320" fill="hold">
                            <p:stCondLst>
                              <p:cond delay="0"/>
                            </p:stCondLst>
                            <p:childTnLst>
                              <p:par>
                                <p:cTn id="32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2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5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6" grpId="0"/>
      <p:bldP spid="247" grpId="0" animBg="1"/>
      <p:bldP spid="247" grpId="1" animBg="1"/>
      <p:bldP spid="248" grpId="0" animBg="1"/>
      <p:bldP spid="248" grpId="1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C5521609-9C6E-491E-9542-069B1036C39A}"/>
              </a:ext>
            </a:extLst>
          </p:cNvPr>
          <p:cNvGrpSpPr/>
          <p:nvPr/>
        </p:nvGrpSpPr>
        <p:grpSpPr>
          <a:xfrm>
            <a:off x="197927" y="493446"/>
            <a:ext cx="3068467" cy="817087"/>
            <a:chOff x="255525" y="372323"/>
            <a:chExt cx="280988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B275D079-F744-4C74-9AFC-D6D8233C18E8}"/>
                </a:ext>
              </a:extLst>
            </p:cNvPr>
            <p:cNvSpPr/>
            <p:nvPr/>
          </p:nvSpPr>
          <p:spPr>
            <a:xfrm>
              <a:off x="255525" y="372323"/>
              <a:ext cx="280988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0020C39-30A6-4374-AF4D-FCB6A917FB36}"/>
                </a:ext>
              </a:extLst>
            </p:cNvPr>
            <p:cNvSpPr txBox="1"/>
            <p:nvPr/>
          </p:nvSpPr>
          <p:spPr>
            <a:xfrm>
              <a:off x="308455" y="485388"/>
              <a:ext cx="182784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270 </a:t>
              </a:r>
              <a:r>
                <a:rPr lang="en-GB" sz="3600" dirty="0">
                  <a:latin typeface="Calibri" panose="020F0502020204030204" pitchFamily="34" charset="0"/>
                </a:rPr>
                <a:t>÷ 3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99F6368A-1A05-4EED-A2F1-27F38D6429BF}"/>
              </a:ext>
            </a:extLst>
          </p:cNvPr>
          <p:cNvSpPr/>
          <p:nvPr/>
        </p:nvSpPr>
        <p:spPr>
          <a:xfrm>
            <a:off x="2138891" y="616460"/>
            <a:ext cx="97813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B5B103BC-61F5-482A-9ABE-84D285F76B92}"/>
              </a:ext>
            </a:extLst>
          </p:cNvPr>
          <p:cNvSpPr txBox="1"/>
          <p:nvPr/>
        </p:nvSpPr>
        <p:spPr>
          <a:xfrm>
            <a:off x="2235704" y="594269"/>
            <a:ext cx="87492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90</a:t>
            </a:r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97518801-3008-4112-82F6-6F71815FB397}"/>
              </a:ext>
            </a:extLst>
          </p:cNvPr>
          <p:cNvSpPr/>
          <p:nvPr/>
        </p:nvSpPr>
        <p:spPr>
          <a:xfrm>
            <a:off x="809937" y="492214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22524898-5800-4C08-97B2-C724D05860BF}"/>
              </a:ext>
            </a:extLst>
          </p:cNvPr>
          <p:cNvSpPr/>
          <p:nvPr/>
        </p:nvSpPr>
        <p:spPr>
          <a:xfrm>
            <a:off x="2631198" y="489339"/>
            <a:ext cx="29235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8" name="Rounded Rectangle 175">
            <a:extLst>
              <a:ext uri="{FF2B5EF4-FFF2-40B4-BE49-F238E27FC236}">
                <a16:creationId xmlns:a16="http://schemas.microsoft.com/office/drawing/2014/main" id="{2F841E94-0675-4BA5-A78A-EC6758C62B69}"/>
              </a:ext>
            </a:extLst>
          </p:cNvPr>
          <p:cNvSpPr/>
          <p:nvPr/>
        </p:nvSpPr>
        <p:spPr>
          <a:xfrm>
            <a:off x="5920927" y="195760"/>
            <a:ext cx="6021475" cy="1870779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9" name="Rounded Rectangle 175">
            <a:extLst>
              <a:ext uri="{FF2B5EF4-FFF2-40B4-BE49-F238E27FC236}">
                <a16:creationId xmlns:a16="http://schemas.microsoft.com/office/drawing/2014/main" id="{5603408C-55AF-4161-8995-147AA40C193A}"/>
              </a:ext>
            </a:extLst>
          </p:cNvPr>
          <p:cNvSpPr/>
          <p:nvPr/>
        </p:nvSpPr>
        <p:spPr>
          <a:xfrm>
            <a:off x="5920926" y="2460768"/>
            <a:ext cx="6021475" cy="1870779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0" name="Rounded Rectangle 175">
            <a:extLst>
              <a:ext uri="{FF2B5EF4-FFF2-40B4-BE49-F238E27FC236}">
                <a16:creationId xmlns:a16="http://schemas.microsoft.com/office/drawing/2014/main" id="{21FCD27B-07DA-4DBA-9F98-5BE2C1A2D9E1}"/>
              </a:ext>
            </a:extLst>
          </p:cNvPr>
          <p:cNvSpPr/>
          <p:nvPr/>
        </p:nvSpPr>
        <p:spPr>
          <a:xfrm>
            <a:off x="5920925" y="4671958"/>
            <a:ext cx="6021475" cy="1870779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91" name="Group 56">
            <a:extLst>
              <a:ext uri="{FF2B5EF4-FFF2-40B4-BE49-F238E27FC236}">
                <a16:creationId xmlns:a16="http://schemas.microsoft.com/office/drawing/2014/main" id="{6A5C23F8-4070-4BB9-A276-FFA378A9AA33}"/>
              </a:ext>
            </a:extLst>
          </p:cNvPr>
          <p:cNvGrpSpPr/>
          <p:nvPr/>
        </p:nvGrpSpPr>
        <p:grpSpPr>
          <a:xfrm>
            <a:off x="4194845" y="1515841"/>
            <a:ext cx="1539560" cy="171967"/>
            <a:chOff x="7746380" y="2949426"/>
            <a:chExt cx="2188691" cy="244475"/>
          </a:xfrm>
        </p:grpSpPr>
        <p:pic>
          <p:nvPicPr>
            <p:cNvPr id="92" name="Picture 14">
              <a:extLst>
                <a:ext uri="{FF2B5EF4-FFF2-40B4-BE49-F238E27FC236}">
                  <a16:creationId xmlns:a16="http://schemas.microsoft.com/office/drawing/2014/main" id="{6B892AF0-07A1-497B-A79C-8FCFC427A6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" name="Picture 15">
              <a:extLst>
                <a:ext uri="{FF2B5EF4-FFF2-40B4-BE49-F238E27FC236}">
                  <a16:creationId xmlns:a16="http://schemas.microsoft.com/office/drawing/2014/main" id="{214B78D4-2ED1-4E16-8EB8-8071D315C2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" name="Picture 16">
              <a:extLst>
                <a:ext uri="{FF2B5EF4-FFF2-40B4-BE49-F238E27FC236}">
                  <a16:creationId xmlns:a16="http://schemas.microsoft.com/office/drawing/2014/main" id="{816DE4E2-7394-4EEB-B144-7CC5AC3309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" name="Picture 17">
              <a:extLst>
                <a:ext uri="{FF2B5EF4-FFF2-40B4-BE49-F238E27FC236}">
                  <a16:creationId xmlns:a16="http://schemas.microsoft.com/office/drawing/2014/main" id="{70151ADB-A403-4A3B-AE24-4CAA0F3CEA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" name="Picture 18">
              <a:extLst>
                <a:ext uri="{FF2B5EF4-FFF2-40B4-BE49-F238E27FC236}">
                  <a16:creationId xmlns:a16="http://schemas.microsoft.com/office/drawing/2014/main" id="{71E4DB2B-0843-43BB-87F5-BC7043090A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" name="Picture 19">
              <a:extLst>
                <a:ext uri="{FF2B5EF4-FFF2-40B4-BE49-F238E27FC236}">
                  <a16:creationId xmlns:a16="http://schemas.microsoft.com/office/drawing/2014/main" id="{85271951-8217-469A-B904-4478CFBC77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" name="Picture 20">
              <a:extLst>
                <a:ext uri="{FF2B5EF4-FFF2-40B4-BE49-F238E27FC236}">
                  <a16:creationId xmlns:a16="http://schemas.microsoft.com/office/drawing/2014/main" id="{1C867D98-EED3-474B-AFBC-01F26D0352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" name="Picture 21">
              <a:extLst>
                <a:ext uri="{FF2B5EF4-FFF2-40B4-BE49-F238E27FC236}">
                  <a16:creationId xmlns:a16="http://schemas.microsoft.com/office/drawing/2014/main" id="{22C9B929-DD5D-4EDC-B5F6-341F3B7AE7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" name="Picture 22">
              <a:extLst>
                <a:ext uri="{FF2B5EF4-FFF2-40B4-BE49-F238E27FC236}">
                  <a16:creationId xmlns:a16="http://schemas.microsoft.com/office/drawing/2014/main" id="{CFEED8B6-76B7-43A7-8691-D0CE88AC41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" name="Picture 23">
              <a:extLst>
                <a:ext uri="{FF2B5EF4-FFF2-40B4-BE49-F238E27FC236}">
                  <a16:creationId xmlns:a16="http://schemas.microsoft.com/office/drawing/2014/main" id="{9A0C7A9B-D4F3-4D1F-8B0D-6A62F77536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2" name="Group 56">
            <a:extLst>
              <a:ext uri="{FF2B5EF4-FFF2-40B4-BE49-F238E27FC236}">
                <a16:creationId xmlns:a16="http://schemas.microsoft.com/office/drawing/2014/main" id="{821B42DC-8D8C-4FEA-A9F2-C56D3D240098}"/>
              </a:ext>
            </a:extLst>
          </p:cNvPr>
          <p:cNvGrpSpPr/>
          <p:nvPr/>
        </p:nvGrpSpPr>
        <p:grpSpPr>
          <a:xfrm>
            <a:off x="4194845" y="1956703"/>
            <a:ext cx="1539560" cy="171967"/>
            <a:chOff x="7746380" y="2949426"/>
            <a:chExt cx="2188691" cy="244475"/>
          </a:xfrm>
        </p:grpSpPr>
        <p:pic>
          <p:nvPicPr>
            <p:cNvPr id="103" name="Picture 14">
              <a:extLst>
                <a:ext uri="{FF2B5EF4-FFF2-40B4-BE49-F238E27FC236}">
                  <a16:creationId xmlns:a16="http://schemas.microsoft.com/office/drawing/2014/main" id="{C95EC07B-5763-44A6-A89A-C00DFE00EC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" name="Picture 15">
              <a:extLst>
                <a:ext uri="{FF2B5EF4-FFF2-40B4-BE49-F238E27FC236}">
                  <a16:creationId xmlns:a16="http://schemas.microsoft.com/office/drawing/2014/main" id="{CD769C30-CD9A-41C7-A62D-630A8C0B7A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" name="Picture 16">
              <a:extLst>
                <a:ext uri="{FF2B5EF4-FFF2-40B4-BE49-F238E27FC236}">
                  <a16:creationId xmlns:a16="http://schemas.microsoft.com/office/drawing/2014/main" id="{7968C703-4EDB-4174-B15C-8004D03185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" name="Picture 17">
              <a:extLst>
                <a:ext uri="{FF2B5EF4-FFF2-40B4-BE49-F238E27FC236}">
                  <a16:creationId xmlns:a16="http://schemas.microsoft.com/office/drawing/2014/main" id="{765E8D24-9917-4707-99BE-8199C335D9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" name="Picture 18">
              <a:extLst>
                <a:ext uri="{FF2B5EF4-FFF2-40B4-BE49-F238E27FC236}">
                  <a16:creationId xmlns:a16="http://schemas.microsoft.com/office/drawing/2014/main" id="{3CC5B372-E328-423D-8E6B-8932FC4A38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" name="Picture 19">
              <a:extLst>
                <a:ext uri="{FF2B5EF4-FFF2-40B4-BE49-F238E27FC236}">
                  <a16:creationId xmlns:a16="http://schemas.microsoft.com/office/drawing/2014/main" id="{2CA3146D-E4A0-4945-8CEF-6DBFFB8426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" name="Picture 20">
              <a:extLst>
                <a:ext uri="{FF2B5EF4-FFF2-40B4-BE49-F238E27FC236}">
                  <a16:creationId xmlns:a16="http://schemas.microsoft.com/office/drawing/2014/main" id="{57B2AF2B-CD6F-4089-9ACE-95C13B34ED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" name="Picture 21">
              <a:extLst>
                <a:ext uri="{FF2B5EF4-FFF2-40B4-BE49-F238E27FC236}">
                  <a16:creationId xmlns:a16="http://schemas.microsoft.com/office/drawing/2014/main" id="{DD71D036-02B6-4BD7-A954-DF4D4A7213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" name="Picture 22">
              <a:extLst>
                <a:ext uri="{FF2B5EF4-FFF2-40B4-BE49-F238E27FC236}">
                  <a16:creationId xmlns:a16="http://schemas.microsoft.com/office/drawing/2014/main" id="{78226FB1-E263-4C87-80A6-A68041B33F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" name="Picture 23">
              <a:extLst>
                <a:ext uri="{FF2B5EF4-FFF2-40B4-BE49-F238E27FC236}">
                  <a16:creationId xmlns:a16="http://schemas.microsoft.com/office/drawing/2014/main" id="{5BCEAC51-289E-4554-A5E1-724CDBF18B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3" name="Group 56">
            <a:extLst>
              <a:ext uri="{FF2B5EF4-FFF2-40B4-BE49-F238E27FC236}">
                <a16:creationId xmlns:a16="http://schemas.microsoft.com/office/drawing/2014/main" id="{731DA4D0-3BF8-4E70-B93E-3274A2EFF7C3}"/>
              </a:ext>
            </a:extLst>
          </p:cNvPr>
          <p:cNvGrpSpPr/>
          <p:nvPr/>
        </p:nvGrpSpPr>
        <p:grpSpPr>
          <a:xfrm>
            <a:off x="4192847" y="2415701"/>
            <a:ext cx="1539560" cy="171967"/>
            <a:chOff x="7746380" y="2949426"/>
            <a:chExt cx="2188691" cy="244475"/>
          </a:xfrm>
        </p:grpSpPr>
        <p:pic>
          <p:nvPicPr>
            <p:cNvPr id="114" name="Picture 14">
              <a:extLst>
                <a:ext uri="{FF2B5EF4-FFF2-40B4-BE49-F238E27FC236}">
                  <a16:creationId xmlns:a16="http://schemas.microsoft.com/office/drawing/2014/main" id="{8F0C00ED-E9EE-4636-88BE-1F8FAFDCF3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" name="Picture 15">
              <a:extLst>
                <a:ext uri="{FF2B5EF4-FFF2-40B4-BE49-F238E27FC236}">
                  <a16:creationId xmlns:a16="http://schemas.microsoft.com/office/drawing/2014/main" id="{7550FCBC-00DD-4F64-A4CB-E8836CC519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" name="Picture 16">
              <a:extLst>
                <a:ext uri="{FF2B5EF4-FFF2-40B4-BE49-F238E27FC236}">
                  <a16:creationId xmlns:a16="http://schemas.microsoft.com/office/drawing/2014/main" id="{B8D5207E-0A03-47C8-9F12-3E19EE4C27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" name="Picture 17">
              <a:extLst>
                <a:ext uri="{FF2B5EF4-FFF2-40B4-BE49-F238E27FC236}">
                  <a16:creationId xmlns:a16="http://schemas.microsoft.com/office/drawing/2014/main" id="{1A632410-1142-477C-97C1-5F2D5C1BE4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" name="Picture 18">
              <a:extLst>
                <a:ext uri="{FF2B5EF4-FFF2-40B4-BE49-F238E27FC236}">
                  <a16:creationId xmlns:a16="http://schemas.microsoft.com/office/drawing/2014/main" id="{C6118803-6507-44D0-BC81-23BAE0469E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" name="Picture 19">
              <a:extLst>
                <a:ext uri="{FF2B5EF4-FFF2-40B4-BE49-F238E27FC236}">
                  <a16:creationId xmlns:a16="http://schemas.microsoft.com/office/drawing/2014/main" id="{891EE14B-79C1-4A0A-8736-AE29373575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" name="Picture 20">
              <a:extLst>
                <a:ext uri="{FF2B5EF4-FFF2-40B4-BE49-F238E27FC236}">
                  <a16:creationId xmlns:a16="http://schemas.microsoft.com/office/drawing/2014/main" id="{C66EBBE7-6A0F-4EAE-B3C5-9EC9A21799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" name="Picture 21">
              <a:extLst>
                <a:ext uri="{FF2B5EF4-FFF2-40B4-BE49-F238E27FC236}">
                  <a16:creationId xmlns:a16="http://schemas.microsoft.com/office/drawing/2014/main" id="{4905375B-ABEC-410E-A27E-2D93F20B5C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" name="Picture 22">
              <a:extLst>
                <a:ext uri="{FF2B5EF4-FFF2-40B4-BE49-F238E27FC236}">
                  <a16:creationId xmlns:a16="http://schemas.microsoft.com/office/drawing/2014/main" id="{899CDCB2-5B6F-4D98-AFBB-DD07713AD6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" name="Picture 23">
              <a:extLst>
                <a:ext uri="{FF2B5EF4-FFF2-40B4-BE49-F238E27FC236}">
                  <a16:creationId xmlns:a16="http://schemas.microsoft.com/office/drawing/2014/main" id="{E19AF2F3-E433-4521-A826-6BEC473B8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4" name="Group 56">
            <a:extLst>
              <a:ext uri="{FF2B5EF4-FFF2-40B4-BE49-F238E27FC236}">
                <a16:creationId xmlns:a16="http://schemas.microsoft.com/office/drawing/2014/main" id="{7E7F9CD6-CCAA-4BC9-B80D-76B7B3AE4F07}"/>
              </a:ext>
            </a:extLst>
          </p:cNvPr>
          <p:cNvGrpSpPr/>
          <p:nvPr/>
        </p:nvGrpSpPr>
        <p:grpSpPr>
          <a:xfrm>
            <a:off x="4192847" y="2856563"/>
            <a:ext cx="1539560" cy="171967"/>
            <a:chOff x="7746380" y="2949426"/>
            <a:chExt cx="2188691" cy="244475"/>
          </a:xfrm>
        </p:grpSpPr>
        <p:pic>
          <p:nvPicPr>
            <p:cNvPr id="125" name="Picture 14">
              <a:extLst>
                <a:ext uri="{FF2B5EF4-FFF2-40B4-BE49-F238E27FC236}">
                  <a16:creationId xmlns:a16="http://schemas.microsoft.com/office/drawing/2014/main" id="{4D588B1A-6862-466F-AAB1-069191245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" name="Picture 15">
              <a:extLst>
                <a:ext uri="{FF2B5EF4-FFF2-40B4-BE49-F238E27FC236}">
                  <a16:creationId xmlns:a16="http://schemas.microsoft.com/office/drawing/2014/main" id="{6449E32C-5BE2-46B2-9649-1921706B92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" name="Picture 16">
              <a:extLst>
                <a:ext uri="{FF2B5EF4-FFF2-40B4-BE49-F238E27FC236}">
                  <a16:creationId xmlns:a16="http://schemas.microsoft.com/office/drawing/2014/main" id="{D856A416-ED4B-4B76-9925-BB66A4BED7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" name="Picture 17">
              <a:extLst>
                <a:ext uri="{FF2B5EF4-FFF2-40B4-BE49-F238E27FC236}">
                  <a16:creationId xmlns:a16="http://schemas.microsoft.com/office/drawing/2014/main" id="{3AA0C3A4-5B2E-4023-A912-0BEA7F7D84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" name="Picture 18">
              <a:extLst>
                <a:ext uri="{FF2B5EF4-FFF2-40B4-BE49-F238E27FC236}">
                  <a16:creationId xmlns:a16="http://schemas.microsoft.com/office/drawing/2014/main" id="{3EB8A525-CE4F-4425-A1E9-C4F3CC7FB2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0" name="Picture 19">
              <a:extLst>
                <a:ext uri="{FF2B5EF4-FFF2-40B4-BE49-F238E27FC236}">
                  <a16:creationId xmlns:a16="http://schemas.microsoft.com/office/drawing/2014/main" id="{7108D696-76A9-4971-A29B-E0B048FAB8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1" name="Picture 20">
              <a:extLst>
                <a:ext uri="{FF2B5EF4-FFF2-40B4-BE49-F238E27FC236}">
                  <a16:creationId xmlns:a16="http://schemas.microsoft.com/office/drawing/2014/main" id="{1C1370C7-35A3-40AD-9049-392F228EBB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2" name="Picture 21">
              <a:extLst>
                <a:ext uri="{FF2B5EF4-FFF2-40B4-BE49-F238E27FC236}">
                  <a16:creationId xmlns:a16="http://schemas.microsoft.com/office/drawing/2014/main" id="{DADD6666-443D-459D-9F1D-E6DB6C6A42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3" name="Picture 22">
              <a:extLst>
                <a:ext uri="{FF2B5EF4-FFF2-40B4-BE49-F238E27FC236}">
                  <a16:creationId xmlns:a16="http://schemas.microsoft.com/office/drawing/2014/main" id="{A17AE6F7-9DB4-45F9-BA06-746A7BB3F2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4" name="Picture 23">
              <a:extLst>
                <a:ext uri="{FF2B5EF4-FFF2-40B4-BE49-F238E27FC236}">
                  <a16:creationId xmlns:a16="http://schemas.microsoft.com/office/drawing/2014/main" id="{DE4644D1-A3B6-4A23-8112-79A5E9820B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5" name="Group 56">
            <a:extLst>
              <a:ext uri="{FF2B5EF4-FFF2-40B4-BE49-F238E27FC236}">
                <a16:creationId xmlns:a16="http://schemas.microsoft.com/office/drawing/2014/main" id="{736538BD-9567-4101-B068-9B9776FF878D}"/>
              </a:ext>
            </a:extLst>
          </p:cNvPr>
          <p:cNvGrpSpPr/>
          <p:nvPr/>
        </p:nvGrpSpPr>
        <p:grpSpPr>
          <a:xfrm>
            <a:off x="4191860" y="3322833"/>
            <a:ext cx="1539560" cy="171967"/>
            <a:chOff x="7746380" y="2949426"/>
            <a:chExt cx="2188691" cy="244475"/>
          </a:xfrm>
        </p:grpSpPr>
        <p:pic>
          <p:nvPicPr>
            <p:cNvPr id="136" name="Picture 14">
              <a:extLst>
                <a:ext uri="{FF2B5EF4-FFF2-40B4-BE49-F238E27FC236}">
                  <a16:creationId xmlns:a16="http://schemas.microsoft.com/office/drawing/2014/main" id="{F8E32E67-9D73-43A8-93F3-C971F0A8CA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7" name="Picture 15">
              <a:extLst>
                <a:ext uri="{FF2B5EF4-FFF2-40B4-BE49-F238E27FC236}">
                  <a16:creationId xmlns:a16="http://schemas.microsoft.com/office/drawing/2014/main" id="{A122AA82-5415-48A1-8911-EE60A5603C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" name="Picture 16">
              <a:extLst>
                <a:ext uri="{FF2B5EF4-FFF2-40B4-BE49-F238E27FC236}">
                  <a16:creationId xmlns:a16="http://schemas.microsoft.com/office/drawing/2014/main" id="{60F8BFF5-8D8D-45DF-B020-6AC80A9760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9" name="Picture 17">
              <a:extLst>
                <a:ext uri="{FF2B5EF4-FFF2-40B4-BE49-F238E27FC236}">
                  <a16:creationId xmlns:a16="http://schemas.microsoft.com/office/drawing/2014/main" id="{6986526E-712B-49A8-8E17-EB63EF96F0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" name="Picture 18">
              <a:extLst>
                <a:ext uri="{FF2B5EF4-FFF2-40B4-BE49-F238E27FC236}">
                  <a16:creationId xmlns:a16="http://schemas.microsoft.com/office/drawing/2014/main" id="{E23A2057-5065-4D45-825E-BF8A9CE550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1" name="Picture 19">
              <a:extLst>
                <a:ext uri="{FF2B5EF4-FFF2-40B4-BE49-F238E27FC236}">
                  <a16:creationId xmlns:a16="http://schemas.microsoft.com/office/drawing/2014/main" id="{6151B6DA-A9BA-4662-A4C4-DECD99A5EB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2" name="Picture 20">
              <a:extLst>
                <a:ext uri="{FF2B5EF4-FFF2-40B4-BE49-F238E27FC236}">
                  <a16:creationId xmlns:a16="http://schemas.microsoft.com/office/drawing/2014/main" id="{059611A1-60D8-4A38-9152-DA974CB058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" name="Picture 21">
              <a:extLst>
                <a:ext uri="{FF2B5EF4-FFF2-40B4-BE49-F238E27FC236}">
                  <a16:creationId xmlns:a16="http://schemas.microsoft.com/office/drawing/2014/main" id="{3CD1BBD6-302F-437F-AF78-4E956B0E53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" name="Picture 22">
              <a:extLst>
                <a:ext uri="{FF2B5EF4-FFF2-40B4-BE49-F238E27FC236}">
                  <a16:creationId xmlns:a16="http://schemas.microsoft.com/office/drawing/2014/main" id="{3085A17A-D333-4C73-A4AA-7B481A0E48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" name="Picture 23">
              <a:extLst>
                <a:ext uri="{FF2B5EF4-FFF2-40B4-BE49-F238E27FC236}">
                  <a16:creationId xmlns:a16="http://schemas.microsoft.com/office/drawing/2014/main" id="{C3E7AE64-B6CC-4F09-9643-0661452B3E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6" name="Group 56">
            <a:extLst>
              <a:ext uri="{FF2B5EF4-FFF2-40B4-BE49-F238E27FC236}">
                <a16:creationId xmlns:a16="http://schemas.microsoft.com/office/drawing/2014/main" id="{DCE02689-DBD0-4FC8-B0E5-A5E1D9C7C705}"/>
              </a:ext>
            </a:extLst>
          </p:cNvPr>
          <p:cNvGrpSpPr/>
          <p:nvPr/>
        </p:nvGrpSpPr>
        <p:grpSpPr>
          <a:xfrm>
            <a:off x="4191860" y="3763695"/>
            <a:ext cx="1539560" cy="171967"/>
            <a:chOff x="7746380" y="2949426"/>
            <a:chExt cx="2188691" cy="244475"/>
          </a:xfrm>
        </p:grpSpPr>
        <p:pic>
          <p:nvPicPr>
            <p:cNvPr id="147" name="Picture 14">
              <a:extLst>
                <a:ext uri="{FF2B5EF4-FFF2-40B4-BE49-F238E27FC236}">
                  <a16:creationId xmlns:a16="http://schemas.microsoft.com/office/drawing/2014/main" id="{4E6AA9F5-4517-43FD-94C7-246707B4F1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8" name="Picture 15">
              <a:extLst>
                <a:ext uri="{FF2B5EF4-FFF2-40B4-BE49-F238E27FC236}">
                  <a16:creationId xmlns:a16="http://schemas.microsoft.com/office/drawing/2014/main" id="{86D6959A-90A9-4B6C-BCB7-A92663EA67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" name="Picture 16">
              <a:extLst>
                <a:ext uri="{FF2B5EF4-FFF2-40B4-BE49-F238E27FC236}">
                  <a16:creationId xmlns:a16="http://schemas.microsoft.com/office/drawing/2014/main" id="{3169D52C-0180-4475-A763-9EC6FA2EA1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" name="Picture 17">
              <a:extLst>
                <a:ext uri="{FF2B5EF4-FFF2-40B4-BE49-F238E27FC236}">
                  <a16:creationId xmlns:a16="http://schemas.microsoft.com/office/drawing/2014/main" id="{221364CA-3C48-442E-9C15-AEE32423EC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" name="Picture 18">
              <a:extLst>
                <a:ext uri="{FF2B5EF4-FFF2-40B4-BE49-F238E27FC236}">
                  <a16:creationId xmlns:a16="http://schemas.microsoft.com/office/drawing/2014/main" id="{23315A6D-741E-4BF7-AEAA-22099535D4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2" name="Picture 19">
              <a:extLst>
                <a:ext uri="{FF2B5EF4-FFF2-40B4-BE49-F238E27FC236}">
                  <a16:creationId xmlns:a16="http://schemas.microsoft.com/office/drawing/2014/main" id="{76CD8944-3037-4715-AC44-F432DFDB99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" name="Picture 20">
              <a:extLst>
                <a:ext uri="{FF2B5EF4-FFF2-40B4-BE49-F238E27FC236}">
                  <a16:creationId xmlns:a16="http://schemas.microsoft.com/office/drawing/2014/main" id="{066DE7AC-377C-4B98-82F2-77E2AEE4A0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4" name="Picture 21">
              <a:extLst>
                <a:ext uri="{FF2B5EF4-FFF2-40B4-BE49-F238E27FC236}">
                  <a16:creationId xmlns:a16="http://schemas.microsoft.com/office/drawing/2014/main" id="{B4606D83-92DD-473D-9E62-99DF1A0D5B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5" name="Picture 22">
              <a:extLst>
                <a:ext uri="{FF2B5EF4-FFF2-40B4-BE49-F238E27FC236}">
                  <a16:creationId xmlns:a16="http://schemas.microsoft.com/office/drawing/2014/main" id="{1A5F3667-58C3-41EF-9444-80EEDE1A5D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6" name="Picture 23">
              <a:extLst>
                <a:ext uri="{FF2B5EF4-FFF2-40B4-BE49-F238E27FC236}">
                  <a16:creationId xmlns:a16="http://schemas.microsoft.com/office/drawing/2014/main" id="{929ED607-8192-4710-B8E4-665A2D7BFC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57" name="Group 56">
            <a:extLst>
              <a:ext uri="{FF2B5EF4-FFF2-40B4-BE49-F238E27FC236}">
                <a16:creationId xmlns:a16="http://schemas.microsoft.com/office/drawing/2014/main" id="{A3DB4ADE-85D6-4460-BAC7-DB1F641DEAD9}"/>
              </a:ext>
            </a:extLst>
          </p:cNvPr>
          <p:cNvGrpSpPr/>
          <p:nvPr/>
        </p:nvGrpSpPr>
        <p:grpSpPr>
          <a:xfrm>
            <a:off x="4189862" y="4222693"/>
            <a:ext cx="1539560" cy="171967"/>
            <a:chOff x="7746380" y="2949426"/>
            <a:chExt cx="2188691" cy="244475"/>
          </a:xfrm>
        </p:grpSpPr>
        <p:pic>
          <p:nvPicPr>
            <p:cNvPr id="158" name="Picture 14">
              <a:extLst>
                <a:ext uri="{FF2B5EF4-FFF2-40B4-BE49-F238E27FC236}">
                  <a16:creationId xmlns:a16="http://schemas.microsoft.com/office/drawing/2014/main" id="{3551C000-0111-42E5-823A-2C8346782F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9" name="Picture 15">
              <a:extLst>
                <a:ext uri="{FF2B5EF4-FFF2-40B4-BE49-F238E27FC236}">
                  <a16:creationId xmlns:a16="http://schemas.microsoft.com/office/drawing/2014/main" id="{19F35645-4558-470E-B077-0EF06617BC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0" name="Picture 16">
              <a:extLst>
                <a:ext uri="{FF2B5EF4-FFF2-40B4-BE49-F238E27FC236}">
                  <a16:creationId xmlns:a16="http://schemas.microsoft.com/office/drawing/2014/main" id="{02FC39B9-FF40-4CF7-92C7-5E6B13A904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1" name="Picture 17">
              <a:extLst>
                <a:ext uri="{FF2B5EF4-FFF2-40B4-BE49-F238E27FC236}">
                  <a16:creationId xmlns:a16="http://schemas.microsoft.com/office/drawing/2014/main" id="{6C74729D-C3D8-4B09-9281-92D4A2F846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2" name="Picture 18">
              <a:extLst>
                <a:ext uri="{FF2B5EF4-FFF2-40B4-BE49-F238E27FC236}">
                  <a16:creationId xmlns:a16="http://schemas.microsoft.com/office/drawing/2014/main" id="{AA2BE4BB-DBFA-436A-B6C6-A3CAC7C75B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3" name="Picture 19">
              <a:extLst>
                <a:ext uri="{FF2B5EF4-FFF2-40B4-BE49-F238E27FC236}">
                  <a16:creationId xmlns:a16="http://schemas.microsoft.com/office/drawing/2014/main" id="{8E0322EB-5F80-41F7-ACE6-30597033C0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4" name="Picture 20">
              <a:extLst>
                <a:ext uri="{FF2B5EF4-FFF2-40B4-BE49-F238E27FC236}">
                  <a16:creationId xmlns:a16="http://schemas.microsoft.com/office/drawing/2014/main" id="{7400C7C5-ABEE-4443-A3C5-98369FA02F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5" name="Picture 21">
              <a:extLst>
                <a:ext uri="{FF2B5EF4-FFF2-40B4-BE49-F238E27FC236}">
                  <a16:creationId xmlns:a16="http://schemas.microsoft.com/office/drawing/2014/main" id="{96CC72EC-91E9-43A1-803E-A015BD7EE2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6" name="Picture 22">
              <a:extLst>
                <a:ext uri="{FF2B5EF4-FFF2-40B4-BE49-F238E27FC236}">
                  <a16:creationId xmlns:a16="http://schemas.microsoft.com/office/drawing/2014/main" id="{BDA9186F-F783-4E9A-B3AA-A7888A3D75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7" name="Picture 23">
              <a:extLst>
                <a:ext uri="{FF2B5EF4-FFF2-40B4-BE49-F238E27FC236}">
                  <a16:creationId xmlns:a16="http://schemas.microsoft.com/office/drawing/2014/main" id="{0138F403-D148-4B28-BAF9-95609F54A5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68" name="Group 56">
            <a:extLst>
              <a:ext uri="{FF2B5EF4-FFF2-40B4-BE49-F238E27FC236}">
                <a16:creationId xmlns:a16="http://schemas.microsoft.com/office/drawing/2014/main" id="{85690939-F561-4A83-9DE2-72BDB2B90711}"/>
              </a:ext>
            </a:extLst>
          </p:cNvPr>
          <p:cNvGrpSpPr/>
          <p:nvPr/>
        </p:nvGrpSpPr>
        <p:grpSpPr>
          <a:xfrm>
            <a:off x="2383344" y="1666359"/>
            <a:ext cx="1539560" cy="171967"/>
            <a:chOff x="7746380" y="2949426"/>
            <a:chExt cx="2188691" cy="244475"/>
          </a:xfrm>
        </p:grpSpPr>
        <p:pic>
          <p:nvPicPr>
            <p:cNvPr id="169" name="Picture 14">
              <a:extLst>
                <a:ext uri="{FF2B5EF4-FFF2-40B4-BE49-F238E27FC236}">
                  <a16:creationId xmlns:a16="http://schemas.microsoft.com/office/drawing/2014/main" id="{ACFA3B24-10AB-4BFF-8FCC-0EFCA6A567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0" name="Picture 15">
              <a:extLst>
                <a:ext uri="{FF2B5EF4-FFF2-40B4-BE49-F238E27FC236}">
                  <a16:creationId xmlns:a16="http://schemas.microsoft.com/office/drawing/2014/main" id="{CC107BFE-4FE4-4A37-8619-38458155D5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1" name="Picture 16">
              <a:extLst>
                <a:ext uri="{FF2B5EF4-FFF2-40B4-BE49-F238E27FC236}">
                  <a16:creationId xmlns:a16="http://schemas.microsoft.com/office/drawing/2014/main" id="{24F6BA96-A023-4331-A9E6-13B7BDA74A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2" name="Picture 17">
              <a:extLst>
                <a:ext uri="{FF2B5EF4-FFF2-40B4-BE49-F238E27FC236}">
                  <a16:creationId xmlns:a16="http://schemas.microsoft.com/office/drawing/2014/main" id="{50291856-9409-4261-9EFE-9BC4F1FDD9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3" name="Picture 18">
              <a:extLst>
                <a:ext uri="{FF2B5EF4-FFF2-40B4-BE49-F238E27FC236}">
                  <a16:creationId xmlns:a16="http://schemas.microsoft.com/office/drawing/2014/main" id="{FEE1AC32-89B5-4684-8DED-8AE7FBC180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4" name="Picture 19">
              <a:extLst>
                <a:ext uri="{FF2B5EF4-FFF2-40B4-BE49-F238E27FC236}">
                  <a16:creationId xmlns:a16="http://schemas.microsoft.com/office/drawing/2014/main" id="{EFCD9E8A-3BF4-4789-9273-DA75DD1608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5" name="Picture 20">
              <a:extLst>
                <a:ext uri="{FF2B5EF4-FFF2-40B4-BE49-F238E27FC236}">
                  <a16:creationId xmlns:a16="http://schemas.microsoft.com/office/drawing/2014/main" id="{64BF3D52-91AC-4365-876E-576D51AF50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6" name="Picture 21">
              <a:extLst>
                <a:ext uri="{FF2B5EF4-FFF2-40B4-BE49-F238E27FC236}">
                  <a16:creationId xmlns:a16="http://schemas.microsoft.com/office/drawing/2014/main" id="{D32DE14C-8B86-40D7-A895-7452561C60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7" name="Picture 22">
              <a:extLst>
                <a:ext uri="{FF2B5EF4-FFF2-40B4-BE49-F238E27FC236}">
                  <a16:creationId xmlns:a16="http://schemas.microsoft.com/office/drawing/2014/main" id="{8ABC28D1-4567-43C9-9839-50E029CBAC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8" name="Picture 23">
              <a:extLst>
                <a:ext uri="{FF2B5EF4-FFF2-40B4-BE49-F238E27FC236}">
                  <a16:creationId xmlns:a16="http://schemas.microsoft.com/office/drawing/2014/main" id="{68409736-1C8C-4F79-B9E5-CCE379727F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79" name="Group 56">
            <a:extLst>
              <a:ext uri="{FF2B5EF4-FFF2-40B4-BE49-F238E27FC236}">
                <a16:creationId xmlns:a16="http://schemas.microsoft.com/office/drawing/2014/main" id="{38A61ADE-88CA-40F6-919A-63712B162673}"/>
              </a:ext>
            </a:extLst>
          </p:cNvPr>
          <p:cNvGrpSpPr/>
          <p:nvPr/>
        </p:nvGrpSpPr>
        <p:grpSpPr>
          <a:xfrm>
            <a:off x="2382658" y="1815680"/>
            <a:ext cx="1539560" cy="171967"/>
            <a:chOff x="7746380" y="2949426"/>
            <a:chExt cx="2188691" cy="244475"/>
          </a:xfrm>
        </p:grpSpPr>
        <p:pic>
          <p:nvPicPr>
            <p:cNvPr id="180" name="Picture 14">
              <a:extLst>
                <a:ext uri="{FF2B5EF4-FFF2-40B4-BE49-F238E27FC236}">
                  <a16:creationId xmlns:a16="http://schemas.microsoft.com/office/drawing/2014/main" id="{5D45A76D-F302-4B5F-8B6B-089E145825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1" name="Picture 15">
              <a:extLst>
                <a:ext uri="{FF2B5EF4-FFF2-40B4-BE49-F238E27FC236}">
                  <a16:creationId xmlns:a16="http://schemas.microsoft.com/office/drawing/2014/main" id="{1B102D97-17E3-4E31-A4D2-12CE9CF28A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2" name="Picture 16">
              <a:extLst>
                <a:ext uri="{FF2B5EF4-FFF2-40B4-BE49-F238E27FC236}">
                  <a16:creationId xmlns:a16="http://schemas.microsoft.com/office/drawing/2014/main" id="{987FDBE5-A888-48D0-AE7A-EDC4BEF34F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3" name="Picture 17">
              <a:extLst>
                <a:ext uri="{FF2B5EF4-FFF2-40B4-BE49-F238E27FC236}">
                  <a16:creationId xmlns:a16="http://schemas.microsoft.com/office/drawing/2014/main" id="{A1630C97-C333-4C0C-90ED-FC85B8D20A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4" name="Picture 18">
              <a:extLst>
                <a:ext uri="{FF2B5EF4-FFF2-40B4-BE49-F238E27FC236}">
                  <a16:creationId xmlns:a16="http://schemas.microsoft.com/office/drawing/2014/main" id="{8FA60734-8DDB-4311-83D8-B624E6E738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5" name="Picture 19">
              <a:extLst>
                <a:ext uri="{FF2B5EF4-FFF2-40B4-BE49-F238E27FC236}">
                  <a16:creationId xmlns:a16="http://schemas.microsoft.com/office/drawing/2014/main" id="{10EC4C51-8CC6-42C0-8115-41C74196E2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6" name="Picture 20">
              <a:extLst>
                <a:ext uri="{FF2B5EF4-FFF2-40B4-BE49-F238E27FC236}">
                  <a16:creationId xmlns:a16="http://schemas.microsoft.com/office/drawing/2014/main" id="{8DF77EA2-859B-46D8-A144-50FB5BB51F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" name="Picture 21">
              <a:extLst>
                <a:ext uri="{FF2B5EF4-FFF2-40B4-BE49-F238E27FC236}">
                  <a16:creationId xmlns:a16="http://schemas.microsoft.com/office/drawing/2014/main" id="{DEF0C84A-8B58-4FC7-84E2-591B4632A9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" name="Picture 22">
              <a:extLst>
                <a:ext uri="{FF2B5EF4-FFF2-40B4-BE49-F238E27FC236}">
                  <a16:creationId xmlns:a16="http://schemas.microsoft.com/office/drawing/2014/main" id="{54BC1706-7BB0-4E05-BC76-DB3963A02C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" name="Picture 23">
              <a:extLst>
                <a:ext uri="{FF2B5EF4-FFF2-40B4-BE49-F238E27FC236}">
                  <a16:creationId xmlns:a16="http://schemas.microsoft.com/office/drawing/2014/main" id="{8648AE92-B193-400E-9FCA-45B798F040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0" name="Group 56">
            <a:extLst>
              <a:ext uri="{FF2B5EF4-FFF2-40B4-BE49-F238E27FC236}">
                <a16:creationId xmlns:a16="http://schemas.microsoft.com/office/drawing/2014/main" id="{859A1383-8642-44F7-88DC-FFB0E90FD1AE}"/>
              </a:ext>
            </a:extLst>
          </p:cNvPr>
          <p:cNvGrpSpPr/>
          <p:nvPr/>
        </p:nvGrpSpPr>
        <p:grpSpPr>
          <a:xfrm>
            <a:off x="2382658" y="1965001"/>
            <a:ext cx="1539560" cy="171967"/>
            <a:chOff x="7746380" y="2949426"/>
            <a:chExt cx="2188691" cy="244475"/>
          </a:xfrm>
        </p:grpSpPr>
        <p:pic>
          <p:nvPicPr>
            <p:cNvPr id="191" name="Picture 14">
              <a:extLst>
                <a:ext uri="{FF2B5EF4-FFF2-40B4-BE49-F238E27FC236}">
                  <a16:creationId xmlns:a16="http://schemas.microsoft.com/office/drawing/2014/main" id="{3A4C533C-7C25-463F-99B3-DF0579BC7F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" name="Picture 15">
              <a:extLst>
                <a:ext uri="{FF2B5EF4-FFF2-40B4-BE49-F238E27FC236}">
                  <a16:creationId xmlns:a16="http://schemas.microsoft.com/office/drawing/2014/main" id="{313E8EAE-CF0E-4D4D-85C7-042C0D426F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" name="Picture 16">
              <a:extLst>
                <a:ext uri="{FF2B5EF4-FFF2-40B4-BE49-F238E27FC236}">
                  <a16:creationId xmlns:a16="http://schemas.microsoft.com/office/drawing/2014/main" id="{1D015F26-8228-4B0E-9741-D9C461F0AF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" name="Picture 17">
              <a:extLst>
                <a:ext uri="{FF2B5EF4-FFF2-40B4-BE49-F238E27FC236}">
                  <a16:creationId xmlns:a16="http://schemas.microsoft.com/office/drawing/2014/main" id="{03270203-D784-4F9A-9A72-5D89C36CC6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" name="Picture 18">
              <a:extLst>
                <a:ext uri="{FF2B5EF4-FFF2-40B4-BE49-F238E27FC236}">
                  <a16:creationId xmlns:a16="http://schemas.microsoft.com/office/drawing/2014/main" id="{751A924B-DEDD-4D5E-8130-6FFC4E7715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" name="Picture 19">
              <a:extLst>
                <a:ext uri="{FF2B5EF4-FFF2-40B4-BE49-F238E27FC236}">
                  <a16:creationId xmlns:a16="http://schemas.microsoft.com/office/drawing/2014/main" id="{02EC2DC2-8908-4F5E-8AC3-1292E5C337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" name="Picture 20">
              <a:extLst>
                <a:ext uri="{FF2B5EF4-FFF2-40B4-BE49-F238E27FC236}">
                  <a16:creationId xmlns:a16="http://schemas.microsoft.com/office/drawing/2014/main" id="{185DB669-769D-4E1A-9913-0D977D85E3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" name="Picture 21">
              <a:extLst>
                <a:ext uri="{FF2B5EF4-FFF2-40B4-BE49-F238E27FC236}">
                  <a16:creationId xmlns:a16="http://schemas.microsoft.com/office/drawing/2014/main" id="{527DE330-53FD-41AB-9587-85A6EFC4C7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" name="Picture 22">
              <a:extLst>
                <a:ext uri="{FF2B5EF4-FFF2-40B4-BE49-F238E27FC236}">
                  <a16:creationId xmlns:a16="http://schemas.microsoft.com/office/drawing/2014/main" id="{B32DAF75-DBCA-48C6-9D4A-7DF65220CE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" name="Picture 23">
              <a:extLst>
                <a:ext uri="{FF2B5EF4-FFF2-40B4-BE49-F238E27FC236}">
                  <a16:creationId xmlns:a16="http://schemas.microsoft.com/office/drawing/2014/main" id="{5C587476-CB39-41F5-BB82-3CAC1D00CB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1" name="Group 56">
            <a:extLst>
              <a:ext uri="{FF2B5EF4-FFF2-40B4-BE49-F238E27FC236}">
                <a16:creationId xmlns:a16="http://schemas.microsoft.com/office/drawing/2014/main" id="{982C90AC-726B-4527-B84E-5932114D84A4}"/>
              </a:ext>
            </a:extLst>
          </p:cNvPr>
          <p:cNvGrpSpPr/>
          <p:nvPr/>
        </p:nvGrpSpPr>
        <p:grpSpPr>
          <a:xfrm>
            <a:off x="2382412" y="2114322"/>
            <a:ext cx="1539560" cy="171967"/>
            <a:chOff x="7746380" y="2949426"/>
            <a:chExt cx="2188691" cy="244475"/>
          </a:xfrm>
        </p:grpSpPr>
        <p:pic>
          <p:nvPicPr>
            <p:cNvPr id="202" name="Picture 14">
              <a:extLst>
                <a:ext uri="{FF2B5EF4-FFF2-40B4-BE49-F238E27FC236}">
                  <a16:creationId xmlns:a16="http://schemas.microsoft.com/office/drawing/2014/main" id="{7F0ACA3F-8D51-4053-8464-CC0D07EFD5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" name="Picture 15">
              <a:extLst>
                <a:ext uri="{FF2B5EF4-FFF2-40B4-BE49-F238E27FC236}">
                  <a16:creationId xmlns:a16="http://schemas.microsoft.com/office/drawing/2014/main" id="{0D623A63-B4F1-4458-832F-F5C3CABB0C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" name="Picture 16">
              <a:extLst>
                <a:ext uri="{FF2B5EF4-FFF2-40B4-BE49-F238E27FC236}">
                  <a16:creationId xmlns:a16="http://schemas.microsoft.com/office/drawing/2014/main" id="{BACD218B-A361-437D-A9C5-19687151EE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5" name="Picture 17">
              <a:extLst>
                <a:ext uri="{FF2B5EF4-FFF2-40B4-BE49-F238E27FC236}">
                  <a16:creationId xmlns:a16="http://schemas.microsoft.com/office/drawing/2014/main" id="{2AAD953E-C63E-4524-BD3D-55AAD2ED72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6" name="Picture 18">
              <a:extLst>
                <a:ext uri="{FF2B5EF4-FFF2-40B4-BE49-F238E27FC236}">
                  <a16:creationId xmlns:a16="http://schemas.microsoft.com/office/drawing/2014/main" id="{D5E7638A-05C5-4EB2-9D54-24DF313263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7" name="Picture 19">
              <a:extLst>
                <a:ext uri="{FF2B5EF4-FFF2-40B4-BE49-F238E27FC236}">
                  <a16:creationId xmlns:a16="http://schemas.microsoft.com/office/drawing/2014/main" id="{C2BABE96-D2FA-4E37-8AE3-A42F3A93EC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8" name="Picture 20">
              <a:extLst>
                <a:ext uri="{FF2B5EF4-FFF2-40B4-BE49-F238E27FC236}">
                  <a16:creationId xmlns:a16="http://schemas.microsoft.com/office/drawing/2014/main" id="{421A00D2-E928-47BA-A0CE-102D4666CE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9" name="Picture 21">
              <a:extLst>
                <a:ext uri="{FF2B5EF4-FFF2-40B4-BE49-F238E27FC236}">
                  <a16:creationId xmlns:a16="http://schemas.microsoft.com/office/drawing/2014/main" id="{94ADDB44-C3CC-431F-8AF7-058AB6F9B1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0" name="Picture 22">
              <a:extLst>
                <a:ext uri="{FF2B5EF4-FFF2-40B4-BE49-F238E27FC236}">
                  <a16:creationId xmlns:a16="http://schemas.microsoft.com/office/drawing/2014/main" id="{3A599197-19FA-4488-B742-A0D01E8C9E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1" name="Picture 23">
              <a:extLst>
                <a:ext uri="{FF2B5EF4-FFF2-40B4-BE49-F238E27FC236}">
                  <a16:creationId xmlns:a16="http://schemas.microsoft.com/office/drawing/2014/main" id="{5036179E-4B2A-4462-A1D7-5E44256EFA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12" name="Group 56">
            <a:extLst>
              <a:ext uri="{FF2B5EF4-FFF2-40B4-BE49-F238E27FC236}">
                <a16:creationId xmlns:a16="http://schemas.microsoft.com/office/drawing/2014/main" id="{06669D71-415B-46C3-9DC6-76547512E907}"/>
              </a:ext>
            </a:extLst>
          </p:cNvPr>
          <p:cNvGrpSpPr/>
          <p:nvPr/>
        </p:nvGrpSpPr>
        <p:grpSpPr>
          <a:xfrm>
            <a:off x="2382412" y="2263643"/>
            <a:ext cx="1539560" cy="171967"/>
            <a:chOff x="7746380" y="2949426"/>
            <a:chExt cx="2188691" cy="244475"/>
          </a:xfrm>
        </p:grpSpPr>
        <p:pic>
          <p:nvPicPr>
            <p:cNvPr id="213" name="Picture 14">
              <a:extLst>
                <a:ext uri="{FF2B5EF4-FFF2-40B4-BE49-F238E27FC236}">
                  <a16:creationId xmlns:a16="http://schemas.microsoft.com/office/drawing/2014/main" id="{815EDFCA-162B-4418-9713-784F8E1F8B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4" name="Picture 15">
              <a:extLst>
                <a:ext uri="{FF2B5EF4-FFF2-40B4-BE49-F238E27FC236}">
                  <a16:creationId xmlns:a16="http://schemas.microsoft.com/office/drawing/2014/main" id="{32C8F2FC-751F-4916-8B15-796AE711FA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5" name="Picture 16">
              <a:extLst>
                <a:ext uri="{FF2B5EF4-FFF2-40B4-BE49-F238E27FC236}">
                  <a16:creationId xmlns:a16="http://schemas.microsoft.com/office/drawing/2014/main" id="{F9270B63-8555-4D2E-8895-0BC7C4D307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6" name="Picture 17">
              <a:extLst>
                <a:ext uri="{FF2B5EF4-FFF2-40B4-BE49-F238E27FC236}">
                  <a16:creationId xmlns:a16="http://schemas.microsoft.com/office/drawing/2014/main" id="{ABA1B180-638D-4B99-B62F-73F71D2C0E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7" name="Picture 18">
              <a:extLst>
                <a:ext uri="{FF2B5EF4-FFF2-40B4-BE49-F238E27FC236}">
                  <a16:creationId xmlns:a16="http://schemas.microsoft.com/office/drawing/2014/main" id="{63D2B239-01BB-49ED-A942-8CB9E3A5C7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8" name="Picture 19">
              <a:extLst>
                <a:ext uri="{FF2B5EF4-FFF2-40B4-BE49-F238E27FC236}">
                  <a16:creationId xmlns:a16="http://schemas.microsoft.com/office/drawing/2014/main" id="{1E40C67C-491A-40E5-BCA1-3604C6A1ED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9" name="Picture 20">
              <a:extLst>
                <a:ext uri="{FF2B5EF4-FFF2-40B4-BE49-F238E27FC236}">
                  <a16:creationId xmlns:a16="http://schemas.microsoft.com/office/drawing/2014/main" id="{0F9BEFAB-1F91-44EA-AFD4-93E6042582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0" name="Picture 21">
              <a:extLst>
                <a:ext uri="{FF2B5EF4-FFF2-40B4-BE49-F238E27FC236}">
                  <a16:creationId xmlns:a16="http://schemas.microsoft.com/office/drawing/2014/main" id="{DF50F7CE-3173-4241-BD0A-CA1AA77C45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1" name="Picture 22">
              <a:extLst>
                <a:ext uri="{FF2B5EF4-FFF2-40B4-BE49-F238E27FC236}">
                  <a16:creationId xmlns:a16="http://schemas.microsoft.com/office/drawing/2014/main" id="{4FACEAD4-C704-4688-AF06-A4F721AA7C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2" name="Picture 23">
              <a:extLst>
                <a:ext uri="{FF2B5EF4-FFF2-40B4-BE49-F238E27FC236}">
                  <a16:creationId xmlns:a16="http://schemas.microsoft.com/office/drawing/2014/main" id="{2BD94660-3B47-4023-A1BF-2003436AC6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23" name="Group 56">
            <a:extLst>
              <a:ext uri="{FF2B5EF4-FFF2-40B4-BE49-F238E27FC236}">
                <a16:creationId xmlns:a16="http://schemas.microsoft.com/office/drawing/2014/main" id="{19A28699-A42E-429C-809D-A709AD7D650B}"/>
              </a:ext>
            </a:extLst>
          </p:cNvPr>
          <p:cNvGrpSpPr/>
          <p:nvPr/>
        </p:nvGrpSpPr>
        <p:grpSpPr>
          <a:xfrm>
            <a:off x="2382412" y="2412964"/>
            <a:ext cx="1539560" cy="171967"/>
            <a:chOff x="7746380" y="2949426"/>
            <a:chExt cx="2188691" cy="244475"/>
          </a:xfrm>
        </p:grpSpPr>
        <p:pic>
          <p:nvPicPr>
            <p:cNvPr id="224" name="Picture 14">
              <a:extLst>
                <a:ext uri="{FF2B5EF4-FFF2-40B4-BE49-F238E27FC236}">
                  <a16:creationId xmlns:a16="http://schemas.microsoft.com/office/drawing/2014/main" id="{94A8A491-BE11-4436-8DC7-EC662ADA3F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5" name="Picture 15">
              <a:extLst>
                <a:ext uri="{FF2B5EF4-FFF2-40B4-BE49-F238E27FC236}">
                  <a16:creationId xmlns:a16="http://schemas.microsoft.com/office/drawing/2014/main" id="{0A46783F-D991-410A-8975-BF3DCAAA16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6" name="Picture 16">
              <a:extLst>
                <a:ext uri="{FF2B5EF4-FFF2-40B4-BE49-F238E27FC236}">
                  <a16:creationId xmlns:a16="http://schemas.microsoft.com/office/drawing/2014/main" id="{E993E0D5-2B00-4AAF-BAEB-C4F2375008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7" name="Picture 17">
              <a:extLst>
                <a:ext uri="{FF2B5EF4-FFF2-40B4-BE49-F238E27FC236}">
                  <a16:creationId xmlns:a16="http://schemas.microsoft.com/office/drawing/2014/main" id="{48B32432-DE97-400B-9EFC-7E48499921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8" name="Picture 18">
              <a:extLst>
                <a:ext uri="{FF2B5EF4-FFF2-40B4-BE49-F238E27FC236}">
                  <a16:creationId xmlns:a16="http://schemas.microsoft.com/office/drawing/2014/main" id="{23BE6FFF-BAB8-4F3F-9107-A64C8526A6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9" name="Picture 19">
              <a:extLst>
                <a:ext uri="{FF2B5EF4-FFF2-40B4-BE49-F238E27FC236}">
                  <a16:creationId xmlns:a16="http://schemas.microsoft.com/office/drawing/2014/main" id="{9066182B-258E-4CDE-BEDF-CD8566C0EB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0" name="Picture 20">
              <a:extLst>
                <a:ext uri="{FF2B5EF4-FFF2-40B4-BE49-F238E27FC236}">
                  <a16:creationId xmlns:a16="http://schemas.microsoft.com/office/drawing/2014/main" id="{34A8A768-A5EB-4834-B920-07A469B221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1" name="Picture 21">
              <a:extLst>
                <a:ext uri="{FF2B5EF4-FFF2-40B4-BE49-F238E27FC236}">
                  <a16:creationId xmlns:a16="http://schemas.microsoft.com/office/drawing/2014/main" id="{B4AA7510-C943-4589-8B38-EDB791A408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2" name="Picture 22">
              <a:extLst>
                <a:ext uri="{FF2B5EF4-FFF2-40B4-BE49-F238E27FC236}">
                  <a16:creationId xmlns:a16="http://schemas.microsoft.com/office/drawing/2014/main" id="{1FE35527-E162-4C4F-A47B-E078627423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3" name="Picture 23">
              <a:extLst>
                <a:ext uri="{FF2B5EF4-FFF2-40B4-BE49-F238E27FC236}">
                  <a16:creationId xmlns:a16="http://schemas.microsoft.com/office/drawing/2014/main" id="{649D0113-0884-40A3-A795-500A7458B7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34" name="Group 56">
            <a:extLst>
              <a:ext uri="{FF2B5EF4-FFF2-40B4-BE49-F238E27FC236}">
                <a16:creationId xmlns:a16="http://schemas.microsoft.com/office/drawing/2014/main" id="{3E2BE5A0-9EAB-43D2-89AD-6678EBF118A3}"/>
              </a:ext>
            </a:extLst>
          </p:cNvPr>
          <p:cNvGrpSpPr/>
          <p:nvPr/>
        </p:nvGrpSpPr>
        <p:grpSpPr>
          <a:xfrm>
            <a:off x="2382412" y="2562285"/>
            <a:ext cx="1539560" cy="171967"/>
            <a:chOff x="7746380" y="2949426"/>
            <a:chExt cx="2188691" cy="244475"/>
          </a:xfrm>
        </p:grpSpPr>
        <p:pic>
          <p:nvPicPr>
            <p:cNvPr id="235" name="Picture 14">
              <a:extLst>
                <a:ext uri="{FF2B5EF4-FFF2-40B4-BE49-F238E27FC236}">
                  <a16:creationId xmlns:a16="http://schemas.microsoft.com/office/drawing/2014/main" id="{FFCCB467-D403-41B6-9481-D841EBE7D2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6" name="Picture 15">
              <a:extLst>
                <a:ext uri="{FF2B5EF4-FFF2-40B4-BE49-F238E27FC236}">
                  <a16:creationId xmlns:a16="http://schemas.microsoft.com/office/drawing/2014/main" id="{7D67AF5E-EC11-4DC3-B031-2797692AFE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7" name="Picture 16">
              <a:extLst>
                <a:ext uri="{FF2B5EF4-FFF2-40B4-BE49-F238E27FC236}">
                  <a16:creationId xmlns:a16="http://schemas.microsoft.com/office/drawing/2014/main" id="{DC85D2D2-3AAD-456E-A9C3-1021D9C736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8" name="Picture 17">
              <a:extLst>
                <a:ext uri="{FF2B5EF4-FFF2-40B4-BE49-F238E27FC236}">
                  <a16:creationId xmlns:a16="http://schemas.microsoft.com/office/drawing/2014/main" id="{F228FF07-1266-47DC-AE32-AD4FB0B9C4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1" name="Picture 18">
              <a:extLst>
                <a:ext uri="{FF2B5EF4-FFF2-40B4-BE49-F238E27FC236}">
                  <a16:creationId xmlns:a16="http://schemas.microsoft.com/office/drawing/2014/main" id="{5C048514-E7B6-4298-9181-706BEE31DE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2" name="Picture 19">
              <a:extLst>
                <a:ext uri="{FF2B5EF4-FFF2-40B4-BE49-F238E27FC236}">
                  <a16:creationId xmlns:a16="http://schemas.microsoft.com/office/drawing/2014/main" id="{E078ED63-A15E-4539-B5BE-0EB0B6D6BF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3" name="Picture 20">
              <a:extLst>
                <a:ext uri="{FF2B5EF4-FFF2-40B4-BE49-F238E27FC236}">
                  <a16:creationId xmlns:a16="http://schemas.microsoft.com/office/drawing/2014/main" id="{256371F8-4A59-4CE1-AA78-328A9FED36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9" name="Picture 21">
              <a:extLst>
                <a:ext uri="{FF2B5EF4-FFF2-40B4-BE49-F238E27FC236}">
                  <a16:creationId xmlns:a16="http://schemas.microsoft.com/office/drawing/2014/main" id="{AADED6D1-4F1E-411B-B51A-C9D05C2280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0" name="Picture 22">
              <a:extLst>
                <a:ext uri="{FF2B5EF4-FFF2-40B4-BE49-F238E27FC236}">
                  <a16:creationId xmlns:a16="http://schemas.microsoft.com/office/drawing/2014/main" id="{BBBAA62B-29A3-4E40-9E0C-37532A1391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1" name="Picture 23">
              <a:extLst>
                <a:ext uri="{FF2B5EF4-FFF2-40B4-BE49-F238E27FC236}">
                  <a16:creationId xmlns:a16="http://schemas.microsoft.com/office/drawing/2014/main" id="{E1DDF135-D45A-43A3-AA4A-FE3F6F352E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52" name="Group 56">
            <a:extLst>
              <a:ext uri="{FF2B5EF4-FFF2-40B4-BE49-F238E27FC236}">
                <a16:creationId xmlns:a16="http://schemas.microsoft.com/office/drawing/2014/main" id="{BCCDC7AA-62DF-42CC-83D6-ACC6D11E638B}"/>
              </a:ext>
            </a:extLst>
          </p:cNvPr>
          <p:cNvGrpSpPr/>
          <p:nvPr/>
        </p:nvGrpSpPr>
        <p:grpSpPr>
          <a:xfrm>
            <a:off x="2382412" y="2711606"/>
            <a:ext cx="1539560" cy="171967"/>
            <a:chOff x="7746380" y="2949426"/>
            <a:chExt cx="2188691" cy="244475"/>
          </a:xfrm>
        </p:grpSpPr>
        <p:pic>
          <p:nvPicPr>
            <p:cNvPr id="253" name="Picture 14">
              <a:extLst>
                <a:ext uri="{FF2B5EF4-FFF2-40B4-BE49-F238E27FC236}">
                  <a16:creationId xmlns:a16="http://schemas.microsoft.com/office/drawing/2014/main" id="{4D7184C7-6556-4A47-916A-CF9ADB532C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4" name="Picture 15">
              <a:extLst>
                <a:ext uri="{FF2B5EF4-FFF2-40B4-BE49-F238E27FC236}">
                  <a16:creationId xmlns:a16="http://schemas.microsoft.com/office/drawing/2014/main" id="{2C50AD2D-4857-4602-94B9-A590211F5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5" name="Picture 16">
              <a:extLst>
                <a:ext uri="{FF2B5EF4-FFF2-40B4-BE49-F238E27FC236}">
                  <a16:creationId xmlns:a16="http://schemas.microsoft.com/office/drawing/2014/main" id="{E9464FB3-AAA2-4BF8-A248-89B6CFFDD6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6" name="Picture 17">
              <a:extLst>
                <a:ext uri="{FF2B5EF4-FFF2-40B4-BE49-F238E27FC236}">
                  <a16:creationId xmlns:a16="http://schemas.microsoft.com/office/drawing/2014/main" id="{A0246BB5-853C-4AC3-A387-3A535A044C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7" name="Picture 18">
              <a:extLst>
                <a:ext uri="{FF2B5EF4-FFF2-40B4-BE49-F238E27FC236}">
                  <a16:creationId xmlns:a16="http://schemas.microsoft.com/office/drawing/2014/main" id="{40F5C330-C117-4855-A6EA-5D27149679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8" name="Picture 19">
              <a:extLst>
                <a:ext uri="{FF2B5EF4-FFF2-40B4-BE49-F238E27FC236}">
                  <a16:creationId xmlns:a16="http://schemas.microsoft.com/office/drawing/2014/main" id="{7E91F37F-8A8F-4BAE-A51B-1FE815670E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9" name="Picture 20">
              <a:extLst>
                <a:ext uri="{FF2B5EF4-FFF2-40B4-BE49-F238E27FC236}">
                  <a16:creationId xmlns:a16="http://schemas.microsoft.com/office/drawing/2014/main" id="{7DC5E06D-67E8-4A18-8474-7A0B6B2FB4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0" name="Picture 21">
              <a:extLst>
                <a:ext uri="{FF2B5EF4-FFF2-40B4-BE49-F238E27FC236}">
                  <a16:creationId xmlns:a16="http://schemas.microsoft.com/office/drawing/2014/main" id="{8B748A84-DA6E-4527-A899-CC3E9679BB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1" name="Picture 22">
              <a:extLst>
                <a:ext uri="{FF2B5EF4-FFF2-40B4-BE49-F238E27FC236}">
                  <a16:creationId xmlns:a16="http://schemas.microsoft.com/office/drawing/2014/main" id="{8C004A35-06CA-4C8D-8CF2-F643C81F78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2" name="Picture 23">
              <a:extLst>
                <a:ext uri="{FF2B5EF4-FFF2-40B4-BE49-F238E27FC236}">
                  <a16:creationId xmlns:a16="http://schemas.microsoft.com/office/drawing/2014/main" id="{AA325A2D-7AE2-4EB1-9DF6-FD8BF627F5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63" name="Group 56">
            <a:extLst>
              <a:ext uri="{FF2B5EF4-FFF2-40B4-BE49-F238E27FC236}">
                <a16:creationId xmlns:a16="http://schemas.microsoft.com/office/drawing/2014/main" id="{ED98851C-399D-4EB4-88C1-10C521A6D3E7}"/>
              </a:ext>
            </a:extLst>
          </p:cNvPr>
          <p:cNvGrpSpPr/>
          <p:nvPr/>
        </p:nvGrpSpPr>
        <p:grpSpPr>
          <a:xfrm>
            <a:off x="2382412" y="2860927"/>
            <a:ext cx="1539560" cy="171967"/>
            <a:chOff x="7746380" y="2949426"/>
            <a:chExt cx="2188691" cy="244475"/>
          </a:xfrm>
        </p:grpSpPr>
        <p:pic>
          <p:nvPicPr>
            <p:cNvPr id="264" name="Picture 14">
              <a:extLst>
                <a:ext uri="{FF2B5EF4-FFF2-40B4-BE49-F238E27FC236}">
                  <a16:creationId xmlns:a16="http://schemas.microsoft.com/office/drawing/2014/main" id="{11F4CAD4-1957-45CC-8CA5-2CFC2C0577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5" name="Picture 15">
              <a:extLst>
                <a:ext uri="{FF2B5EF4-FFF2-40B4-BE49-F238E27FC236}">
                  <a16:creationId xmlns:a16="http://schemas.microsoft.com/office/drawing/2014/main" id="{A2562278-31C2-4739-97B6-8762FD7E5B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6" name="Picture 16">
              <a:extLst>
                <a:ext uri="{FF2B5EF4-FFF2-40B4-BE49-F238E27FC236}">
                  <a16:creationId xmlns:a16="http://schemas.microsoft.com/office/drawing/2014/main" id="{F9B36762-9B0D-4237-AC25-1E85FBBAAA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7" name="Picture 17">
              <a:extLst>
                <a:ext uri="{FF2B5EF4-FFF2-40B4-BE49-F238E27FC236}">
                  <a16:creationId xmlns:a16="http://schemas.microsoft.com/office/drawing/2014/main" id="{04983B69-805A-41F2-AC6A-3C94612725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8" name="Picture 18">
              <a:extLst>
                <a:ext uri="{FF2B5EF4-FFF2-40B4-BE49-F238E27FC236}">
                  <a16:creationId xmlns:a16="http://schemas.microsoft.com/office/drawing/2014/main" id="{886BE68E-E235-4868-9DD6-422B5DD123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9" name="Picture 19">
              <a:extLst>
                <a:ext uri="{FF2B5EF4-FFF2-40B4-BE49-F238E27FC236}">
                  <a16:creationId xmlns:a16="http://schemas.microsoft.com/office/drawing/2014/main" id="{67487156-8E5D-49F0-95B2-DB4626557A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0" name="Picture 20">
              <a:extLst>
                <a:ext uri="{FF2B5EF4-FFF2-40B4-BE49-F238E27FC236}">
                  <a16:creationId xmlns:a16="http://schemas.microsoft.com/office/drawing/2014/main" id="{A4E678D3-D26A-415D-B4DD-BD12B58679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1" name="Picture 21">
              <a:extLst>
                <a:ext uri="{FF2B5EF4-FFF2-40B4-BE49-F238E27FC236}">
                  <a16:creationId xmlns:a16="http://schemas.microsoft.com/office/drawing/2014/main" id="{F886239D-BE00-4E68-B61F-33B9178592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2" name="Picture 22">
              <a:extLst>
                <a:ext uri="{FF2B5EF4-FFF2-40B4-BE49-F238E27FC236}">
                  <a16:creationId xmlns:a16="http://schemas.microsoft.com/office/drawing/2014/main" id="{5937F2E7-C0C3-40A1-BE12-84559C1CD7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3" name="Picture 23">
              <a:extLst>
                <a:ext uri="{FF2B5EF4-FFF2-40B4-BE49-F238E27FC236}">
                  <a16:creationId xmlns:a16="http://schemas.microsoft.com/office/drawing/2014/main" id="{4A8F1C2F-1C8D-438B-9F20-C630999D52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74" name="Group 56">
            <a:extLst>
              <a:ext uri="{FF2B5EF4-FFF2-40B4-BE49-F238E27FC236}">
                <a16:creationId xmlns:a16="http://schemas.microsoft.com/office/drawing/2014/main" id="{EC68EEBF-B7F2-4496-BF45-DB44B714D067}"/>
              </a:ext>
            </a:extLst>
          </p:cNvPr>
          <p:cNvGrpSpPr/>
          <p:nvPr/>
        </p:nvGrpSpPr>
        <p:grpSpPr>
          <a:xfrm>
            <a:off x="2382412" y="5524332"/>
            <a:ext cx="1539560" cy="171967"/>
            <a:chOff x="7746380" y="2949426"/>
            <a:chExt cx="2188691" cy="244475"/>
          </a:xfrm>
        </p:grpSpPr>
        <p:pic>
          <p:nvPicPr>
            <p:cNvPr id="275" name="Picture 14">
              <a:extLst>
                <a:ext uri="{FF2B5EF4-FFF2-40B4-BE49-F238E27FC236}">
                  <a16:creationId xmlns:a16="http://schemas.microsoft.com/office/drawing/2014/main" id="{6732A445-F9D3-49A0-9FC3-A58C376161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6" name="Picture 15">
              <a:extLst>
                <a:ext uri="{FF2B5EF4-FFF2-40B4-BE49-F238E27FC236}">
                  <a16:creationId xmlns:a16="http://schemas.microsoft.com/office/drawing/2014/main" id="{1B32BDDE-B0FE-49A3-A86F-19696DD6B1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7" name="Picture 16">
              <a:extLst>
                <a:ext uri="{FF2B5EF4-FFF2-40B4-BE49-F238E27FC236}">
                  <a16:creationId xmlns:a16="http://schemas.microsoft.com/office/drawing/2014/main" id="{0116F97F-78EC-4B8B-B917-E8B7657597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8" name="Picture 17">
              <a:extLst>
                <a:ext uri="{FF2B5EF4-FFF2-40B4-BE49-F238E27FC236}">
                  <a16:creationId xmlns:a16="http://schemas.microsoft.com/office/drawing/2014/main" id="{0AA16FC7-4CEA-47EF-AA5D-1724906B34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9" name="Picture 18">
              <a:extLst>
                <a:ext uri="{FF2B5EF4-FFF2-40B4-BE49-F238E27FC236}">
                  <a16:creationId xmlns:a16="http://schemas.microsoft.com/office/drawing/2014/main" id="{C54CA8D7-AE9A-4F0C-9040-594632EC74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0" name="Picture 19">
              <a:extLst>
                <a:ext uri="{FF2B5EF4-FFF2-40B4-BE49-F238E27FC236}">
                  <a16:creationId xmlns:a16="http://schemas.microsoft.com/office/drawing/2014/main" id="{18F07C75-7CB5-4313-BCA6-F373B86D94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1" name="Picture 20">
              <a:extLst>
                <a:ext uri="{FF2B5EF4-FFF2-40B4-BE49-F238E27FC236}">
                  <a16:creationId xmlns:a16="http://schemas.microsoft.com/office/drawing/2014/main" id="{998ACC2E-2171-4D20-88A6-64A792E122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2" name="Picture 21">
              <a:extLst>
                <a:ext uri="{FF2B5EF4-FFF2-40B4-BE49-F238E27FC236}">
                  <a16:creationId xmlns:a16="http://schemas.microsoft.com/office/drawing/2014/main" id="{98EE989F-D4DB-48C4-829A-0335416A4B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3" name="Picture 22">
              <a:extLst>
                <a:ext uri="{FF2B5EF4-FFF2-40B4-BE49-F238E27FC236}">
                  <a16:creationId xmlns:a16="http://schemas.microsoft.com/office/drawing/2014/main" id="{88B8D39F-FC9D-40DC-BD1A-37EEE08184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4" name="Picture 23">
              <a:extLst>
                <a:ext uri="{FF2B5EF4-FFF2-40B4-BE49-F238E27FC236}">
                  <a16:creationId xmlns:a16="http://schemas.microsoft.com/office/drawing/2014/main" id="{52538CC9-48C2-4705-9BC4-9D733CCE59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85" name="Group 56">
            <a:extLst>
              <a:ext uri="{FF2B5EF4-FFF2-40B4-BE49-F238E27FC236}">
                <a16:creationId xmlns:a16="http://schemas.microsoft.com/office/drawing/2014/main" id="{59412FC1-24F6-420A-A03E-28C01B70F66E}"/>
              </a:ext>
            </a:extLst>
          </p:cNvPr>
          <p:cNvGrpSpPr/>
          <p:nvPr/>
        </p:nvGrpSpPr>
        <p:grpSpPr>
          <a:xfrm>
            <a:off x="2378930" y="5092381"/>
            <a:ext cx="1539560" cy="171967"/>
            <a:chOff x="7746380" y="2949426"/>
            <a:chExt cx="2188691" cy="244475"/>
          </a:xfrm>
        </p:grpSpPr>
        <p:pic>
          <p:nvPicPr>
            <p:cNvPr id="286" name="Picture 14">
              <a:extLst>
                <a:ext uri="{FF2B5EF4-FFF2-40B4-BE49-F238E27FC236}">
                  <a16:creationId xmlns:a16="http://schemas.microsoft.com/office/drawing/2014/main" id="{0B1D1C0D-D750-4045-9ED8-79AC7AF548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7" name="Picture 15">
              <a:extLst>
                <a:ext uri="{FF2B5EF4-FFF2-40B4-BE49-F238E27FC236}">
                  <a16:creationId xmlns:a16="http://schemas.microsoft.com/office/drawing/2014/main" id="{8AE0FBB1-354C-4143-9EBB-D2C734B618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8" name="Picture 16">
              <a:extLst>
                <a:ext uri="{FF2B5EF4-FFF2-40B4-BE49-F238E27FC236}">
                  <a16:creationId xmlns:a16="http://schemas.microsoft.com/office/drawing/2014/main" id="{4250F06D-CEA1-41B7-9E4E-3EA7F0A876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9" name="Picture 17">
              <a:extLst>
                <a:ext uri="{FF2B5EF4-FFF2-40B4-BE49-F238E27FC236}">
                  <a16:creationId xmlns:a16="http://schemas.microsoft.com/office/drawing/2014/main" id="{8D90925A-AD48-4D9A-B2FC-7FA9BC1A70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0" name="Picture 18">
              <a:extLst>
                <a:ext uri="{FF2B5EF4-FFF2-40B4-BE49-F238E27FC236}">
                  <a16:creationId xmlns:a16="http://schemas.microsoft.com/office/drawing/2014/main" id="{0D3FC222-286B-45B5-9B12-614A8FADDE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1" name="Picture 19">
              <a:extLst>
                <a:ext uri="{FF2B5EF4-FFF2-40B4-BE49-F238E27FC236}">
                  <a16:creationId xmlns:a16="http://schemas.microsoft.com/office/drawing/2014/main" id="{AD6B2B59-9C53-4138-8189-C492F156B5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2" name="Picture 20">
              <a:extLst>
                <a:ext uri="{FF2B5EF4-FFF2-40B4-BE49-F238E27FC236}">
                  <a16:creationId xmlns:a16="http://schemas.microsoft.com/office/drawing/2014/main" id="{34FC0A6C-D1E1-4C38-B2A9-D810B1C76A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3" name="Picture 21">
              <a:extLst>
                <a:ext uri="{FF2B5EF4-FFF2-40B4-BE49-F238E27FC236}">
                  <a16:creationId xmlns:a16="http://schemas.microsoft.com/office/drawing/2014/main" id="{21D164DC-E9EE-40BE-8DED-1B5CCB950C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4" name="Picture 22">
              <a:extLst>
                <a:ext uri="{FF2B5EF4-FFF2-40B4-BE49-F238E27FC236}">
                  <a16:creationId xmlns:a16="http://schemas.microsoft.com/office/drawing/2014/main" id="{BEF5590C-9E9F-4C68-8A42-D3994149A5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5" name="Picture 23">
              <a:extLst>
                <a:ext uri="{FF2B5EF4-FFF2-40B4-BE49-F238E27FC236}">
                  <a16:creationId xmlns:a16="http://schemas.microsoft.com/office/drawing/2014/main" id="{A8BCE3C4-8109-4DBB-A83E-C1C0467D4F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6" name="Group 56">
            <a:extLst>
              <a:ext uri="{FF2B5EF4-FFF2-40B4-BE49-F238E27FC236}">
                <a16:creationId xmlns:a16="http://schemas.microsoft.com/office/drawing/2014/main" id="{8369DA10-CECD-487E-AB57-E13D0E3416F6}"/>
              </a:ext>
            </a:extLst>
          </p:cNvPr>
          <p:cNvGrpSpPr/>
          <p:nvPr/>
        </p:nvGrpSpPr>
        <p:grpSpPr>
          <a:xfrm>
            <a:off x="2380745" y="4644459"/>
            <a:ext cx="1539560" cy="171967"/>
            <a:chOff x="7746380" y="2949426"/>
            <a:chExt cx="2188691" cy="244475"/>
          </a:xfrm>
        </p:grpSpPr>
        <p:pic>
          <p:nvPicPr>
            <p:cNvPr id="297" name="Picture 14">
              <a:extLst>
                <a:ext uri="{FF2B5EF4-FFF2-40B4-BE49-F238E27FC236}">
                  <a16:creationId xmlns:a16="http://schemas.microsoft.com/office/drawing/2014/main" id="{328DD82A-6CB1-4429-9A6F-C52A99E7EF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8" name="Picture 15">
              <a:extLst>
                <a:ext uri="{FF2B5EF4-FFF2-40B4-BE49-F238E27FC236}">
                  <a16:creationId xmlns:a16="http://schemas.microsoft.com/office/drawing/2014/main" id="{C47F3835-0B53-4C0A-9C36-4955CAE98C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9" name="Picture 16">
              <a:extLst>
                <a:ext uri="{FF2B5EF4-FFF2-40B4-BE49-F238E27FC236}">
                  <a16:creationId xmlns:a16="http://schemas.microsoft.com/office/drawing/2014/main" id="{13CBF351-42C6-4539-82C5-B2B550C43B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0" name="Picture 17">
              <a:extLst>
                <a:ext uri="{FF2B5EF4-FFF2-40B4-BE49-F238E27FC236}">
                  <a16:creationId xmlns:a16="http://schemas.microsoft.com/office/drawing/2014/main" id="{F3F5E8D0-1925-42B4-A8BD-E139908465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1" name="Picture 18">
              <a:extLst>
                <a:ext uri="{FF2B5EF4-FFF2-40B4-BE49-F238E27FC236}">
                  <a16:creationId xmlns:a16="http://schemas.microsoft.com/office/drawing/2014/main" id="{E9C19B35-A34D-4C5E-AA6B-BADAD49C80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2" name="Picture 19">
              <a:extLst>
                <a:ext uri="{FF2B5EF4-FFF2-40B4-BE49-F238E27FC236}">
                  <a16:creationId xmlns:a16="http://schemas.microsoft.com/office/drawing/2014/main" id="{FE6B6B90-8B99-4F4C-9494-E476189690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3" name="Picture 20">
              <a:extLst>
                <a:ext uri="{FF2B5EF4-FFF2-40B4-BE49-F238E27FC236}">
                  <a16:creationId xmlns:a16="http://schemas.microsoft.com/office/drawing/2014/main" id="{F82B0FF1-022E-49B1-BF87-55BA9F54F9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4" name="Picture 21">
              <a:extLst>
                <a:ext uri="{FF2B5EF4-FFF2-40B4-BE49-F238E27FC236}">
                  <a16:creationId xmlns:a16="http://schemas.microsoft.com/office/drawing/2014/main" id="{0E8A76A6-9C35-43C9-ADBD-AC0C0A0C0F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5" name="Picture 22">
              <a:extLst>
                <a:ext uri="{FF2B5EF4-FFF2-40B4-BE49-F238E27FC236}">
                  <a16:creationId xmlns:a16="http://schemas.microsoft.com/office/drawing/2014/main" id="{4098761E-C893-43D7-828A-8E4E77D48E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6" name="Picture 23">
              <a:extLst>
                <a:ext uri="{FF2B5EF4-FFF2-40B4-BE49-F238E27FC236}">
                  <a16:creationId xmlns:a16="http://schemas.microsoft.com/office/drawing/2014/main" id="{EE74FA66-003E-4192-8E12-864C843F48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07" name="Group 56">
            <a:extLst>
              <a:ext uri="{FF2B5EF4-FFF2-40B4-BE49-F238E27FC236}">
                <a16:creationId xmlns:a16="http://schemas.microsoft.com/office/drawing/2014/main" id="{E3F74576-1822-4411-A3AC-BACD0853E24F}"/>
              </a:ext>
            </a:extLst>
          </p:cNvPr>
          <p:cNvGrpSpPr/>
          <p:nvPr/>
        </p:nvGrpSpPr>
        <p:grpSpPr>
          <a:xfrm>
            <a:off x="2378930" y="4182561"/>
            <a:ext cx="1539560" cy="171967"/>
            <a:chOff x="7746380" y="2949426"/>
            <a:chExt cx="2188691" cy="244475"/>
          </a:xfrm>
        </p:grpSpPr>
        <p:pic>
          <p:nvPicPr>
            <p:cNvPr id="308" name="Picture 14">
              <a:extLst>
                <a:ext uri="{FF2B5EF4-FFF2-40B4-BE49-F238E27FC236}">
                  <a16:creationId xmlns:a16="http://schemas.microsoft.com/office/drawing/2014/main" id="{4A4327A3-C850-4730-AF11-A768A6CAB5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9" name="Picture 15">
              <a:extLst>
                <a:ext uri="{FF2B5EF4-FFF2-40B4-BE49-F238E27FC236}">
                  <a16:creationId xmlns:a16="http://schemas.microsoft.com/office/drawing/2014/main" id="{94744ED0-BE89-44D5-BFA2-C4B9DC3AA6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0" name="Picture 16">
              <a:extLst>
                <a:ext uri="{FF2B5EF4-FFF2-40B4-BE49-F238E27FC236}">
                  <a16:creationId xmlns:a16="http://schemas.microsoft.com/office/drawing/2014/main" id="{4ABBD96C-BD72-488A-91D2-AD69A500A2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1" name="Picture 17">
              <a:extLst>
                <a:ext uri="{FF2B5EF4-FFF2-40B4-BE49-F238E27FC236}">
                  <a16:creationId xmlns:a16="http://schemas.microsoft.com/office/drawing/2014/main" id="{E41BEF64-4DDB-4966-BBBF-7332EE043A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2" name="Picture 18">
              <a:extLst>
                <a:ext uri="{FF2B5EF4-FFF2-40B4-BE49-F238E27FC236}">
                  <a16:creationId xmlns:a16="http://schemas.microsoft.com/office/drawing/2014/main" id="{5C2EBCA3-895A-4D81-B729-BC231138D2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3" name="Picture 19">
              <a:extLst>
                <a:ext uri="{FF2B5EF4-FFF2-40B4-BE49-F238E27FC236}">
                  <a16:creationId xmlns:a16="http://schemas.microsoft.com/office/drawing/2014/main" id="{AA6D4916-054A-4B9E-AEBE-9BBA68E139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4" name="Picture 20">
              <a:extLst>
                <a:ext uri="{FF2B5EF4-FFF2-40B4-BE49-F238E27FC236}">
                  <a16:creationId xmlns:a16="http://schemas.microsoft.com/office/drawing/2014/main" id="{A78913ED-E717-4D4B-930D-20AD2C56E0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5" name="Picture 21">
              <a:extLst>
                <a:ext uri="{FF2B5EF4-FFF2-40B4-BE49-F238E27FC236}">
                  <a16:creationId xmlns:a16="http://schemas.microsoft.com/office/drawing/2014/main" id="{52C73828-0AD9-4B2E-8B01-1E636F0374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6" name="Picture 22">
              <a:extLst>
                <a:ext uri="{FF2B5EF4-FFF2-40B4-BE49-F238E27FC236}">
                  <a16:creationId xmlns:a16="http://schemas.microsoft.com/office/drawing/2014/main" id="{97CD1F1A-6FB0-492E-800C-4B4AB2736D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7" name="Picture 23">
              <a:extLst>
                <a:ext uri="{FF2B5EF4-FFF2-40B4-BE49-F238E27FC236}">
                  <a16:creationId xmlns:a16="http://schemas.microsoft.com/office/drawing/2014/main" id="{1548B8A1-0F65-482C-88F5-B6BB0B78C5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8" name="Group 56">
            <a:extLst>
              <a:ext uri="{FF2B5EF4-FFF2-40B4-BE49-F238E27FC236}">
                <a16:creationId xmlns:a16="http://schemas.microsoft.com/office/drawing/2014/main" id="{CB427DEA-1354-49D8-9F2E-54DABF4D4CE8}"/>
              </a:ext>
            </a:extLst>
          </p:cNvPr>
          <p:cNvGrpSpPr/>
          <p:nvPr/>
        </p:nvGrpSpPr>
        <p:grpSpPr>
          <a:xfrm>
            <a:off x="2378930" y="3756631"/>
            <a:ext cx="1539560" cy="171967"/>
            <a:chOff x="7746380" y="2949426"/>
            <a:chExt cx="2188691" cy="244475"/>
          </a:xfrm>
        </p:grpSpPr>
        <p:pic>
          <p:nvPicPr>
            <p:cNvPr id="319" name="Picture 14">
              <a:extLst>
                <a:ext uri="{FF2B5EF4-FFF2-40B4-BE49-F238E27FC236}">
                  <a16:creationId xmlns:a16="http://schemas.microsoft.com/office/drawing/2014/main" id="{E9562ED6-39CD-44D7-AA3F-3F8A00AA13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0" name="Picture 15">
              <a:extLst>
                <a:ext uri="{FF2B5EF4-FFF2-40B4-BE49-F238E27FC236}">
                  <a16:creationId xmlns:a16="http://schemas.microsoft.com/office/drawing/2014/main" id="{E6F17D28-6A70-48ED-8738-1C07EF2A5B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1" name="Picture 16">
              <a:extLst>
                <a:ext uri="{FF2B5EF4-FFF2-40B4-BE49-F238E27FC236}">
                  <a16:creationId xmlns:a16="http://schemas.microsoft.com/office/drawing/2014/main" id="{2CDF1604-A486-4574-A239-FD5E95E9F4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2" name="Picture 17">
              <a:extLst>
                <a:ext uri="{FF2B5EF4-FFF2-40B4-BE49-F238E27FC236}">
                  <a16:creationId xmlns:a16="http://schemas.microsoft.com/office/drawing/2014/main" id="{A17EB926-4B5C-463A-B422-1255B2E694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3" name="Picture 18">
              <a:extLst>
                <a:ext uri="{FF2B5EF4-FFF2-40B4-BE49-F238E27FC236}">
                  <a16:creationId xmlns:a16="http://schemas.microsoft.com/office/drawing/2014/main" id="{A4A21562-E320-4BB2-8CCB-FDC10A7D6E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4" name="Picture 19">
              <a:extLst>
                <a:ext uri="{FF2B5EF4-FFF2-40B4-BE49-F238E27FC236}">
                  <a16:creationId xmlns:a16="http://schemas.microsoft.com/office/drawing/2014/main" id="{0F68C116-EA99-4350-A7DC-D22CF13306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5" name="Picture 20">
              <a:extLst>
                <a:ext uri="{FF2B5EF4-FFF2-40B4-BE49-F238E27FC236}">
                  <a16:creationId xmlns:a16="http://schemas.microsoft.com/office/drawing/2014/main" id="{DA4969E6-87C4-411A-90AF-1583D947F0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6" name="Picture 21">
              <a:extLst>
                <a:ext uri="{FF2B5EF4-FFF2-40B4-BE49-F238E27FC236}">
                  <a16:creationId xmlns:a16="http://schemas.microsoft.com/office/drawing/2014/main" id="{232FC40A-7D70-40F6-A7C7-488D662FA4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7" name="Picture 22">
              <a:extLst>
                <a:ext uri="{FF2B5EF4-FFF2-40B4-BE49-F238E27FC236}">
                  <a16:creationId xmlns:a16="http://schemas.microsoft.com/office/drawing/2014/main" id="{359C3543-B9A0-40A4-9277-5B4F5D473E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8" name="Picture 23">
              <a:extLst>
                <a:ext uri="{FF2B5EF4-FFF2-40B4-BE49-F238E27FC236}">
                  <a16:creationId xmlns:a16="http://schemas.microsoft.com/office/drawing/2014/main" id="{A091DB64-FA8B-45AD-A76D-E10719A787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29" name="Group 56">
            <a:extLst>
              <a:ext uri="{FF2B5EF4-FFF2-40B4-BE49-F238E27FC236}">
                <a16:creationId xmlns:a16="http://schemas.microsoft.com/office/drawing/2014/main" id="{9EF4DC4E-C813-4C05-8816-7AF0BD2027BF}"/>
              </a:ext>
            </a:extLst>
          </p:cNvPr>
          <p:cNvGrpSpPr/>
          <p:nvPr/>
        </p:nvGrpSpPr>
        <p:grpSpPr>
          <a:xfrm>
            <a:off x="2380565" y="3309402"/>
            <a:ext cx="1539560" cy="171967"/>
            <a:chOff x="7746380" y="2949426"/>
            <a:chExt cx="2188691" cy="244475"/>
          </a:xfrm>
        </p:grpSpPr>
        <p:pic>
          <p:nvPicPr>
            <p:cNvPr id="330" name="Picture 14">
              <a:extLst>
                <a:ext uri="{FF2B5EF4-FFF2-40B4-BE49-F238E27FC236}">
                  <a16:creationId xmlns:a16="http://schemas.microsoft.com/office/drawing/2014/main" id="{1B324194-0E3C-4A75-908C-5D52F3DAB7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1" name="Picture 15">
              <a:extLst>
                <a:ext uri="{FF2B5EF4-FFF2-40B4-BE49-F238E27FC236}">
                  <a16:creationId xmlns:a16="http://schemas.microsoft.com/office/drawing/2014/main" id="{28F4E06C-19D8-4831-B822-DB5DA0DBBA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7" name="Picture 16">
              <a:extLst>
                <a:ext uri="{FF2B5EF4-FFF2-40B4-BE49-F238E27FC236}">
                  <a16:creationId xmlns:a16="http://schemas.microsoft.com/office/drawing/2014/main" id="{523F8A5F-602F-4827-B7FB-132C7174E4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8" name="Picture 17">
              <a:extLst>
                <a:ext uri="{FF2B5EF4-FFF2-40B4-BE49-F238E27FC236}">
                  <a16:creationId xmlns:a16="http://schemas.microsoft.com/office/drawing/2014/main" id="{21C1F243-5C9F-4954-B9C6-20C2ACBEFA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9" name="Picture 18">
              <a:extLst>
                <a:ext uri="{FF2B5EF4-FFF2-40B4-BE49-F238E27FC236}">
                  <a16:creationId xmlns:a16="http://schemas.microsoft.com/office/drawing/2014/main" id="{2FA0E210-40CE-4E65-AAAF-78FD7BF12E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0" name="Picture 19">
              <a:extLst>
                <a:ext uri="{FF2B5EF4-FFF2-40B4-BE49-F238E27FC236}">
                  <a16:creationId xmlns:a16="http://schemas.microsoft.com/office/drawing/2014/main" id="{6B445132-A84C-41CA-A767-DFE4EDC3E1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1" name="Picture 20">
              <a:extLst>
                <a:ext uri="{FF2B5EF4-FFF2-40B4-BE49-F238E27FC236}">
                  <a16:creationId xmlns:a16="http://schemas.microsoft.com/office/drawing/2014/main" id="{BFF1090F-DDD6-40B0-B57A-D84C5657E3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2" name="Picture 21">
              <a:extLst>
                <a:ext uri="{FF2B5EF4-FFF2-40B4-BE49-F238E27FC236}">
                  <a16:creationId xmlns:a16="http://schemas.microsoft.com/office/drawing/2014/main" id="{587ED124-4CDA-4D5D-8992-7EFE311892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3" name="Picture 22">
              <a:extLst>
                <a:ext uri="{FF2B5EF4-FFF2-40B4-BE49-F238E27FC236}">
                  <a16:creationId xmlns:a16="http://schemas.microsoft.com/office/drawing/2014/main" id="{632034DC-F0E7-4F4F-9933-79E0C80B34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4" name="Picture 23">
              <a:extLst>
                <a:ext uri="{FF2B5EF4-FFF2-40B4-BE49-F238E27FC236}">
                  <a16:creationId xmlns:a16="http://schemas.microsoft.com/office/drawing/2014/main" id="{E620BB3C-B69E-4628-A2F3-388263FAFE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45" name="Group 56">
            <a:extLst>
              <a:ext uri="{FF2B5EF4-FFF2-40B4-BE49-F238E27FC236}">
                <a16:creationId xmlns:a16="http://schemas.microsoft.com/office/drawing/2014/main" id="{53E6C38E-856A-4DBA-B686-BF4E8FFF9C24}"/>
              </a:ext>
            </a:extLst>
          </p:cNvPr>
          <p:cNvGrpSpPr/>
          <p:nvPr/>
        </p:nvGrpSpPr>
        <p:grpSpPr>
          <a:xfrm>
            <a:off x="2382658" y="2845801"/>
            <a:ext cx="1539560" cy="171967"/>
            <a:chOff x="7746380" y="2949426"/>
            <a:chExt cx="2188691" cy="244475"/>
          </a:xfrm>
        </p:grpSpPr>
        <p:pic>
          <p:nvPicPr>
            <p:cNvPr id="346" name="Picture 14">
              <a:extLst>
                <a:ext uri="{FF2B5EF4-FFF2-40B4-BE49-F238E27FC236}">
                  <a16:creationId xmlns:a16="http://schemas.microsoft.com/office/drawing/2014/main" id="{C1EEEA96-F04B-46BE-B108-5646E92B43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7" name="Picture 15">
              <a:extLst>
                <a:ext uri="{FF2B5EF4-FFF2-40B4-BE49-F238E27FC236}">
                  <a16:creationId xmlns:a16="http://schemas.microsoft.com/office/drawing/2014/main" id="{5D41986F-30F7-465A-83E1-CB2F34B96A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8" name="Picture 16">
              <a:extLst>
                <a:ext uri="{FF2B5EF4-FFF2-40B4-BE49-F238E27FC236}">
                  <a16:creationId xmlns:a16="http://schemas.microsoft.com/office/drawing/2014/main" id="{27B7113A-9207-4F1F-A608-2A1E436D8D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9" name="Picture 17">
              <a:extLst>
                <a:ext uri="{FF2B5EF4-FFF2-40B4-BE49-F238E27FC236}">
                  <a16:creationId xmlns:a16="http://schemas.microsoft.com/office/drawing/2014/main" id="{B9AB1581-E50D-4BD5-A0A7-3440048BBE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0" name="Picture 18">
              <a:extLst>
                <a:ext uri="{FF2B5EF4-FFF2-40B4-BE49-F238E27FC236}">
                  <a16:creationId xmlns:a16="http://schemas.microsoft.com/office/drawing/2014/main" id="{2DD41EA0-16B8-4D85-B60D-C25DC71824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1" name="Picture 19">
              <a:extLst>
                <a:ext uri="{FF2B5EF4-FFF2-40B4-BE49-F238E27FC236}">
                  <a16:creationId xmlns:a16="http://schemas.microsoft.com/office/drawing/2014/main" id="{356EBED4-A9D8-4D28-B439-879C4E278F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2" name="Picture 20">
              <a:extLst>
                <a:ext uri="{FF2B5EF4-FFF2-40B4-BE49-F238E27FC236}">
                  <a16:creationId xmlns:a16="http://schemas.microsoft.com/office/drawing/2014/main" id="{0A188B89-F476-4AA8-B8D8-E31B6B9D3B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3" name="Picture 21">
              <a:extLst>
                <a:ext uri="{FF2B5EF4-FFF2-40B4-BE49-F238E27FC236}">
                  <a16:creationId xmlns:a16="http://schemas.microsoft.com/office/drawing/2014/main" id="{40060CAB-9DD0-4870-BE96-0B823B9E33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4" name="Picture 22">
              <a:extLst>
                <a:ext uri="{FF2B5EF4-FFF2-40B4-BE49-F238E27FC236}">
                  <a16:creationId xmlns:a16="http://schemas.microsoft.com/office/drawing/2014/main" id="{055DDF94-EF13-4C6D-8CDC-B9504F0ACE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5" name="Picture 23">
              <a:extLst>
                <a:ext uri="{FF2B5EF4-FFF2-40B4-BE49-F238E27FC236}">
                  <a16:creationId xmlns:a16="http://schemas.microsoft.com/office/drawing/2014/main" id="{27503521-A613-47B7-8E00-091B9157F0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56" name="Group 56">
            <a:extLst>
              <a:ext uri="{FF2B5EF4-FFF2-40B4-BE49-F238E27FC236}">
                <a16:creationId xmlns:a16="http://schemas.microsoft.com/office/drawing/2014/main" id="{12F68D50-4A02-42F6-A38C-CD3F3F5141AB}"/>
              </a:ext>
            </a:extLst>
          </p:cNvPr>
          <p:cNvGrpSpPr/>
          <p:nvPr/>
        </p:nvGrpSpPr>
        <p:grpSpPr>
          <a:xfrm>
            <a:off x="2383370" y="2415199"/>
            <a:ext cx="1539560" cy="171967"/>
            <a:chOff x="7746380" y="2949426"/>
            <a:chExt cx="2188691" cy="244475"/>
          </a:xfrm>
        </p:grpSpPr>
        <p:pic>
          <p:nvPicPr>
            <p:cNvPr id="357" name="Picture 14">
              <a:extLst>
                <a:ext uri="{FF2B5EF4-FFF2-40B4-BE49-F238E27FC236}">
                  <a16:creationId xmlns:a16="http://schemas.microsoft.com/office/drawing/2014/main" id="{63D8EACD-6E02-4C92-A9FF-1F45F991C3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8" name="Picture 15">
              <a:extLst>
                <a:ext uri="{FF2B5EF4-FFF2-40B4-BE49-F238E27FC236}">
                  <a16:creationId xmlns:a16="http://schemas.microsoft.com/office/drawing/2014/main" id="{8FE9E326-9DB2-40A9-B3D4-DD72BB275F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9" name="Picture 16">
              <a:extLst>
                <a:ext uri="{FF2B5EF4-FFF2-40B4-BE49-F238E27FC236}">
                  <a16:creationId xmlns:a16="http://schemas.microsoft.com/office/drawing/2014/main" id="{28177E1F-FCC6-4F27-A13F-7D1BE271BA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0" name="Picture 17">
              <a:extLst>
                <a:ext uri="{FF2B5EF4-FFF2-40B4-BE49-F238E27FC236}">
                  <a16:creationId xmlns:a16="http://schemas.microsoft.com/office/drawing/2014/main" id="{A2E844E1-A1EC-4A24-B98C-987CC5EFF1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1" name="Picture 18">
              <a:extLst>
                <a:ext uri="{FF2B5EF4-FFF2-40B4-BE49-F238E27FC236}">
                  <a16:creationId xmlns:a16="http://schemas.microsoft.com/office/drawing/2014/main" id="{BE6AD679-5A38-4358-B498-D48250961E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2" name="Picture 19">
              <a:extLst>
                <a:ext uri="{FF2B5EF4-FFF2-40B4-BE49-F238E27FC236}">
                  <a16:creationId xmlns:a16="http://schemas.microsoft.com/office/drawing/2014/main" id="{CD2036C8-0E3E-4EC2-B078-CF9E0047AA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3" name="Picture 20">
              <a:extLst>
                <a:ext uri="{FF2B5EF4-FFF2-40B4-BE49-F238E27FC236}">
                  <a16:creationId xmlns:a16="http://schemas.microsoft.com/office/drawing/2014/main" id="{83512FF7-14E0-4945-8C8B-50E1AA63AE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4" name="Picture 21">
              <a:extLst>
                <a:ext uri="{FF2B5EF4-FFF2-40B4-BE49-F238E27FC236}">
                  <a16:creationId xmlns:a16="http://schemas.microsoft.com/office/drawing/2014/main" id="{AA3997BB-609A-4B51-851F-364B04037C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5" name="Picture 22">
              <a:extLst>
                <a:ext uri="{FF2B5EF4-FFF2-40B4-BE49-F238E27FC236}">
                  <a16:creationId xmlns:a16="http://schemas.microsoft.com/office/drawing/2014/main" id="{CFDE4383-BF9C-4992-BE43-1F14E06CEA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6" name="Picture 23">
              <a:extLst>
                <a:ext uri="{FF2B5EF4-FFF2-40B4-BE49-F238E27FC236}">
                  <a16:creationId xmlns:a16="http://schemas.microsoft.com/office/drawing/2014/main" id="{37F50BFC-F221-49A9-AEDC-AF41E36CB5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67" name="Group 56">
            <a:extLst>
              <a:ext uri="{FF2B5EF4-FFF2-40B4-BE49-F238E27FC236}">
                <a16:creationId xmlns:a16="http://schemas.microsoft.com/office/drawing/2014/main" id="{3F46E732-BE6F-49CC-BEAF-E2820D6F4F61}"/>
              </a:ext>
            </a:extLst>
          </p:cNvPr>
          <p:cNvGrpSpPr/>
          <p:nvPr/>
        </p:nvGrpSpPr>
        <p:grpSpPr>
          <a:xfrm>
            <a:off x="2382643" y="1949401"/>
            <a:ext cx="1539560" cy="171967"/>
            <a:chOff x="7746380" y="2949426"/>
            <a:chExt cx="2188691" cy="244475"/>
          </a:xfrm>
        </p:grpSpPr>
        <p:pic>
          <p:nvPicPr>
            <p:cNvPr id="370" name="Picture 14">
              <a:extLst>
                <a:ext uri="{FF2B5EF4-FFF2-40B4-BE49-F238E27FC236}">
                  <a16:creationId xmlns:a16="http://schemas.microsoft.com/office/drawing/2014/main" id="{26A1AB0E-CF14-4FE3-9CAA-1847D81228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1" name="Picture 15">
              <a:extLst>
                <a:ext uri="{FF2B5EF4-FFF2-40B4-BE49-F238E27FC236}">
                  <a16:creationId xmlns:a16="http://schemas.microsoft.com/office/drawing/2014/main" id="{40F01E76-0ACE-46E8-9536-61F37ACB48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2" name="Picture 16">
              <a:extLst>
                <a:ext uri="{FF2B5EF4-FFF2-40B4-BE49-F238E27FC236}">
                  <a16:creationId xmlns:a16="http://schemas.microsoft.com/office/drawing/2014/main" id="{6CCE2B54-1B47-4286-9715-5EF9D80212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3" name="Picture 17">
              <a:extLst>
                <a:ext uri="{FF2B5EF4-FFF2-40B4-BE49-F238E27FC236}">
                  <a16:creationId xmlns:a16="http://schemas.microsoft.com/office/drawing/2014/main" id="{ACCC602B-DF43-44CD-8AEF-29115C23C8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4" name="Picture 18">
              <a:extLst>
                <a:ext uri="{FF2B5EF4-FFF2-40B4-BE49-F238E27FC236}">
                  <a16:creationId xmlns:a16="http://schemas.microsoft.com/office/drawing/2014/main" id="{1C5DB33A-C6C0-49BB-A463-51BA3BE4BE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5" name="Picture 19">
              <a:extLst>
                <a:ext uri="{FF2B5EF4-FFF2-40B4-BE49-F238E27FC236}">
                  <a16:creationId xmlns:a16="http://schemas.microsoft.com/office/drawing/2014/main" id="{0FAFBF18-1AE8-4321-9368-E514AFAE9B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6" name="Picture 20">
              <a:extLst>
                <a:ext uri="{FF2B5EF4-FFF2-40B4-BE49-F238E27FC236}">
                  <a16:creationId xmlns:a16="http://schemas.microsoft.com/office/drawing/2014/main" id="{4D61FF3E-3168-4F9F-A9DB-384949EE3B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7" name="Picture 21">
              <a:extLst>
                <a:ext uri="{FF2B5EF4-FFF2-40B4-BE49-F238E27FC236}">
                  <a16:creationId xmlns:a16="http://schemas.microsoft.com/office/drawing/2014/main" id="{62AB5EFE-E54A-46A8-BAAE-FB4A5DE7DC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8" name="Picture 22">
              <a:extLst>
                <a:ext uri="{FF2B5EF4-FFF2-40B4-BE49-F238E27FC236}">
                  <a16:creationId xmlns:a16="http://schemas.microsoft.com/office/drawing/2014/main" id="{DCC8370A-FC27-46B2-8DB3-1D7F1348C1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9" name="Picture 23">
              <a:extLst>
                <a:ext uri="{FF2B5EF4-FFF2-40B4-BE49-F238E27FC236}">
                  <a16:creationId xmlns:a16="http://schemas.microsoft.com/office/drawing/2014/main" id="{B35C38A3-C3FD-4CA9-95A6-55A127D183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80" name="Group 56">
            <a:extLst>
              <a:ext uri="{FF2B5EF4-FFF2-40B4-BE49-F238E27FC236}">
                <a16:creationId xmlns:a16="http://schemas.microsoft.com/office/drawing/2014/main" id="{85477690-8B33-48AE-9EF8-6B2336C1B572}"/>
              </a:ext>
            </a:extLst>
          </p:cNvPr>
          <p:cNvGrpSpPr/>
          <p:nvPr/>
        </p:nvGrpSpPr>
        <p:grpSpPr>
          <a:xfrm>
            <a:off x="2382412" y="1517038"/>
            <a:ext cx="1539560" cy="171967"/>
            <a:chOff x="7746380" y="2949426"/>
            <a:chExt cx="2188691" cy="244475"/>
          </a:xfrm>
        </p:grpSpPr>
        <p:pic>
          <p:nvPicPr>
            <p:cNvPr id="381" name="Picture 14">
              <a:extLst>
                <a:ext uri="{FF2B5EF4-FFF2-40B4-BE49-F238E27FC236}">
                  <a16:creationId xmlns:a16="http://schemas.microsoft.com/office/drawing/2014/main" id="{7BE626D4-4701-45C8-8CB6-8504CB3932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2" name="Picture 15">
              <a:extLst>
                <a:ext uri="{FF2B5EF4-FFF2-40B4-BE49-F238E27FC236}">
                  <a16:creationId xmlns:a16="http://schemas.microsoft.com/office/drawing/2014/main" id="{F2F3D62E-1127-4700-92BC-1E2474CA5F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3" name="Picture 16">
              <a:extLst>
                <a:ext uri="{FF2B5EF4-FFF2-40B4-BE49-F238E27FC236}">
                  <a16:creationId xmlns:a16="http://schemas.microsoft.com/office/drawing/2014/main" id="{FCD3EB66-EF85-4817-947B-2D3A4C81D1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4" name="Picture 17">
              <a:extLst>
                <a:ext uri="{FF2B5EF4-FFF2-40B4-BE49-F238E27FC236}">
                  <a16:creationId xmlns:a16="http://schemas.microsoft.com/office/drawing/2014/main" id="{7C8AC3E3-87F9-48F4-A029-8D7F1FA850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5" name="Picture 18">
              <a:extLst>
                <a:ext uri="{FF2B5EF4-FFF2-40B4-BE49-F238E27FC236}">
                  <a16:creationId xmlns:a16="http://schemas.microsoft.com/office/drawing/2014/main" id="{DF8FB01A-D4B2-4EB6-B80A-65F6886400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6" name="Picture 19">
              <a:extLst>
                <a:ext uri="{FF2B5EF4-FFF2-40B4-BE49-F238E27FC236}">
                  <a16:creationId xmlns:a16="http://schemas.microsoft.com/office/drawing/2014/main" id="{16A640AB-6C70-4779-8B1D-AD2405CE8D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7" name="Picture 20">
              <a:extLst>
                <a:ext uri="{FF2B5EF4-FFF2-40B4-BE49-F238E27FC236}">
                  <a16:creationId xmlns:a16="http://schemas.microsoft.com/office/drawing/2014/main" id="{49739B9F-EED2-4F62-B39C-D2E5DF7855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8" name="Picture 21">
              <a:extLst>
                <a:ext uri="{FF2B5EF4-FFF2-40B4-BE49-F238E27FC236}">
                  <a16:creationId xmlns:a16="http://schemas.microsoft.com/office/drawing/2014/main" id="{DD36E528-218B-49EF-9E58-0D3113E42C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9" name="Picture 22">
              <a:extLst>
                <a:ext uri="{FF2B5EF4-FFF2-40B4-BE49-F238E27FC236}">
                  <a16:creationId xmlns:a16="http://schemas.microsoft.com/office/drawing/2014/main" id="{89ED159D-8AF3-451B-8032-001376F836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0" name="Picture 23">
              <a:extLst>
                <a:ext uri="{FF2B5EF4-FFF2-40B4-BE49-F238E27FC236}">
                  <a16:creationId xmlns:a16="http://schemas.microsoft.com/office/drawing/2014/main" id="{32F59FCE-3F90-4D6F-9510-329E2EA65A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91" name="Group 56">
            <a:extLst>
              <a:ext uri="{FF2B5EF4-FFF2-40B4-BE49-F238E27FC236}">
                <a16:creationId xmlns:a16="http://schemas.microsoft.com/office/drawing/2014/main" id="{B5E1C6E7-F676-4791-8376-F3F0CEEFC072}"/>
              </a:ext>
            </a:extLst>
          </p:cNvPr>
          <p:cNvGrpSpPr/>
          <p:nvPr/>
        </p:nvGrpSpPr>
        <p:grpSpPr>
          <a:xfrm>
            <a:off x="597222" y="1658901"/>
            <a:ext cx="1539560" cy="171967"/>
            <a:chOff x="7746380" y="2949426"/>
            <a:chExt cx="2188691" cy="244475"/>
          </a:xfrm>
        </p:grpSpPr>
        <p:pic>
          <p:nvPicPr>
            <p:cNvPr id="392" name="Picture 14">
              <a:extLst>
                <a:ext uri="{FF2B5EF4-FFF2-40B4-BE49-F238E27FC236}">
                  <a16:creationId xmlns:a16="http://schemas.microsoft.com/office/drawing/2014/main" id="{D56CAD2E-34FC-477B-83AD-4871CBA470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3" name="Picture 15">
              <a:extLst>
                <a:ext uri="{FF2B5EF4-FFF2-40B4-BE49-F238E27FC236}">
                  <a16:creationId xmlns:a16="http://schemas.microsoft.com/office/drawing/2014/main" id="{D88489BC-1891-4422-8F12-5316FA333C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4" name="Picture 16">
              <a:extLst>
                <a:ext uri="{FF2B5EF4-FFF2-40B4-BE49-F238E27FC236}">
                  <a16:creationId xmlns:a16="http://schemas.microsoft.com/office/drawing/2014/main" id="{08BAF629-87DB-407B-95C2-29A25E78F3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5" name="Picture 17">
              <a:extLst>
                <a:ext uri="{FF2B5EF4-FFF2-40B4-BE49-F238E27FC236}">
                  <a16:creationId xmlns:a16="http://schemas.microsoft.com/office/drawing/2014/main" id="{4401C7AA-3226-4884-973B-9A9FE278F7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6" name="Picture 18">
              <a:extLst>
                <a:ext uri="{FF2B5EF4-FFF2-40B4-BE49-F238E27FC236}">
                  <a16:creationId xmlns:a16="http://schemas.microsoft.com/office/drawing/2014/main" id="{64A3E0E2-3C91-41C7-99C3-6D1639186E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7" name="Picture 19">
              <a:extLst>
                <a:ext uri="{FF2B5EF4-FFF2-40B4-BE49-F238E27FC236}">
                  <a16:creationId xmlns:a16="http://schemas.microsoft.com/office/drawing/2014/main" id="{02466857-AAC6-4EC4-9FA3-E5C3EA1241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8" name="Picture 20">
              <a:extLst>
                <a:ext uri="{FF2B5EF4-FFF2-40B4-BE49-F238E27FC236}">
                  <a16:creationId xmlns:a16="http://schemas.microsoft.com/office/drawing/2014/main" id="{F085CD9F-8C3F-4440-A495-0322E9AE44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9" name="Picture 21">
              <a:extLst>
                <a:ext uri="{FF2B5EF4-FFF2-40B4-BE49-F238E27FC236}">
                  <a16:creationId xmlns:a16="http://schemas.microsoft.com/office/drawing/2014/main" id="{D9F7BCCE-7D26-4FE0-859E-E3AD9938D8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0" name="Picture 22">
              <a:extLst>
                <a:ext uri="{FF2B5EF4-FFF2-40B4-BE49-F238E27FC236}">
                  <a16:creationId xmlns:a16="http://schemas.microsoft.com/office/drawing/2014/main" id="{76FB3535-96F4-406C-9462-E71CE65BCE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1" name="Picture 23">
              <a:extLst>
                <a:ext uri="{FF2B5EF4-FFF2-40B4-BE49-F238E27FC236}">
                  <a16:creationId xmlns:a16="http://schemas.microsoft.com/office/drawing/2014/main" id="{A5ACC593-CCAD-46D0-95DA-F74AF2D551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02" name="Group 56">
            <a:extLst>
              <a:ext uri="{FF2B5EF4-FFF2-40B4-BE49-F238E27FC236}">
                <a16:creationId xmlns:a16="http://schemas.microsoft.com/office/drawing/2014/main" id="{C628F44B-7DD8-42BE-9E02-44A2B7AAA0BB}"/>
              </a:ext>
            </a:extLst>
          </p:cNvPr>
          <p:cNvGrpSpPr/>
          <p:nvPr/>
        </p:nvGrpSpPr>
        <p:grpSpPr>
          <a:xfrm>
            <a:off x="596536" y="1808222"/>
            <a:ext cx="1539560" cy="171967"/>
            <a:chOff x="7746380" y="2949426"/>
            <a:chExt cx="2188691" cy="244475"/>
          </a:xfrm>
        </p:grpSpPr>
        <p:pic>
          <p:nvPicPr>
            <p:cNvPr id="403" name="Picture 14">
              <a:extLst>
                <a:ext uri="{FF2B5EF4-FFF2-40B4-BE49-F238E27FC236}">
                  <a16:creationId xmlns:a16="http://schemas.microsoft.com/office/drawing/2014/main" id="{62A6D8F0-3EA3-4782-B0E2-4892037F29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4" name="Picture 15">
              <a:extLst>
                <a:ext uri="{FF2B5EF4-FFF2-40B4-BE49-F238E27FC236}">
                  <a16:creationId xmlns:a16="http://schemas.microsoft.com/office/drawing/2014/main" id="{52149FFE-F834-4B63-B17C-B91E2F280C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5" name="Picture 16">
              <a:extLst>
                <a:ext uri="{FF2B5EF4-FFF2-40B4-BE49-F238E27FC236}">
                  <a16:creationId xmlns:a16="http://schemas.microsoft.com/office/drawing/2014/main" id="{C1CB6636-435B-4E0B-9547-0A2E7D40CA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6" name="Picture 17">
              <a:extLst>
                <a:ext uri="{FF2B5EF4-FFF2-40B4-BE49-F238E27FC236}">
                  <a16:creationId xmlns:a16="http://schemas.microsoft.com/office/drawing/2014/main" id="{959CAA6E-B6D8-49B9-9724-E5EDFCF204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7" name="Picture 18">
              <a:extLst>
                <a:ext uri="{FF2B5EF4-FFF2-40B4-BE49-F238E27FC236}">
                  <a16:creationId xmlns:a16="http://schemas.microsoft.com/office/drawing/2014/main" id="{17AF2E23-9F3C-4603-A9C2-83853EB268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8" name="Picture 19">
              <a:extLst>
                <a:ext uri="{FF2B5EF4-FFF2-40B4-BE49-F238E27FC236}">
                  <a16:creationId xmlns:a16="http://schemas.microsoft.com/office/drawing/2014/main" id="{4A03126D-8EFA-4E3B-8E74-E58F174717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9" name="Picture 20">
              <a:extLst>
                <a:ext uri="{FF2B5EF4-FFF2-40B4-BE49-F238E27FC236}">
                  <a16:creationId xmlns:a16="http://schemas.microsoft.com/office/drawing/2014/main" id="{B4F9F73F-45BA-46AD-BC00-48C7D5BB56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0" name="Picture 21">
              <a:extLst>
                <a:ext uri="{FF2B5EF4-FFF2-40B4-BE49-F238E27FC236}">
                  <a16:creationId xmlns:a16="http://schemas.microsoft.com/office/drawing/2014/main" id="{DDB35FFB-2EFC-410F-B4A8-9A615F0B74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1" name="Picture 22">
              <a:extLst>
                <a:ext uri="{FF2B5EF4-FFF2-40B4-BE49-F238E27FC236}">
                  <a16:creationId xmlns:a16="http://schemas.microsoft.com/office/drawing/2014/main" id="{044DA6FB-E85F-474E-9B1D-8A622C5DE8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2" name="Picture 23">
              <a:extLst>
                <a:ext uri="{FF2B5EF4-FFF2-40B4-BE49-F238E27FC236}">
                  <a16:creationId xmlns:a16="http://schemas.microsoft.com/office/drawing/2014/main" id="{1578CBB1-6D17-4014-90F0-93B013F3AC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13" name="Group 56">
            <a:extLst>
              <a:ext uri="{FF2B5EF4-FFF2-40B4-BE49-F238E27FC236}">
                <a16:creationId xmlns:a16="http://schemas.microsoft.com/office/drawing/2014/main" id="{A0AE11A2-39F7-41B3-8FB8-0451E5236707}"/>
              </a:ext>
            </a:extLst>
          </p:cNvPr>
          <p:cNvGrpSpPr/>
          <p:nvPr/>
        </p:nvGrpSpPr>
        <p:grpSpPr>
          <a:xfrm>
            <a:off x="596536" y="1957543"/>
            <a:ext cx="1539560" cy="171967"/>
            <a:chOff x="7746380" y="2949426"/>
            <a:chExt cx="2188691" cy="244475"/>
          </a:xfrm>
        </p:grpSpPr>
        <p:pic>
          <p:nvPicPr>
            <p:cNvPr id="414" name="Picture 14">
              <a:extLst>
                <a:ext uri="{FF2B5EF4-FFF2-40B4-BE49-F238E27FC236}">
                  <a16:creationId xmlns:a16="http://schemas.microsoft.com/office/drawing/2014/main" id="{BDE22EA2-F264-44BD-AFA6-CAF5953178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5" name="Picture 15">
              <a:extLst>
                <a:ext uri="{FF2B5EF4-FFF2-40B4-BE49-F238E27FC236}">
                  <a16:creationId xmlns:a16="http://schemas.microsoft.com/office/drawing/2014/main" id="{E2D14D9A-2188-4D7F-87CA-DCDAAFCF9B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6" name="Picture 16">
              <a:extLst>
                <a:ext uri="{FF2B5EF4-FFF2-40B4-BE49-F238E27FC236}">
                  <a16:creationId xmlns:a16="http://schemas.microsoft.com/office/drawing/2014/main" id="{7C47A1DB-E372-47D0-8AFF-DBB87E791D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7" name="Picture 17">
              <a:extLst>
                <a:ext uri="{FF2B5EF4-FFF2-40B4-BE49-F238E27FC236}">
                  <a16:creationId xmlns:a16="http://schemas.microsoft.com/office/drawing/2014/main" id="{8FAA5E2B-2A15-4EE5-B7F1-118E399E69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8" name="Picture 18">
              <a:extLst>
                <a:ext uri="{FF2B5EF4-FFF2-40B4-BE49-F238E27FC236}">
                  <a16:creationId xmlns:a16="http://schemas.microsoft.com/office/drawing/2014/main" id="{3C6321F5-E9AC-4E59-86DB-00398E448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9" name="Picture 19">
              <a:extLst>
                <a:ext uri="{FF2B5EF4-FFF2-40B4-BE49-F238E27FC236}">
                  <a16:creationId xmlns:a16="http://schemas.microsoft.com/office/drawing/2014/main" id="{21B36993-3555-42E2-B1D4-6C857A1367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0" name="Picture 20">
              <a:extLst>
                <a:ext uri="{FF2B5EF4-FFF2-40B4-BE49-F238E27FC236}">
                  <a16:creationId xmlns:a16="http://schemas.microsoft.com/office/drawing/2014/main" id="{C40BE291-CE1A-47B1-814C-7AEE182212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1" name="Picture 21">
              <a:extLst>
                <a:ext uri="{FF2B5EF4-FFF2-40B4-BE49-F238E27FC236}">
                  <a16:creationId xmlns:a16="http://schemas.microsoft.com/office/drawing/2014/main" id="{2796EA5B-DE88-4B78-B768-87072176E3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2" name="Picture 22">
              <a:extLst>
                <a:ext uri="{FF2B5EF4-FFF2-40B4-BE49-F238E27FC236}">
                  <a16:creationId xmlns:a16="http://schemas.microsoft.com/office/drawing/2014/main" id="{7ADC1E06-F130-4D00-839F-EBA54A9D3F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3" name="Picture 23">
              <a:extLst>
                <a:ext uri="{FF2B5EF4-FFF2-40B4-BE49-F238E27FC236}">
                  <a16:creationId xmlns:a16="http://schemas.microsoft.com/office/drawing/2014/main" id="{E2D98F71-9C5D-45C7-A52F-5652E61BB1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24" name="Group 56">
            <a:extLst>
              <a:ext uri="{FF2B5EF4-FFF2-40B4-BE49-F238E27FC236}">
                <a16:creationId xmlns:a16="http://schemas.microsoft.com/office/drawing/2014/main" id="{12853B48-E199-4B46-8043-47D55D2100C2}"/>
              </a:ext>
            </a:extLst>
          </p:cNvPr>
          <p:cNvGrpSpPr/>
          <p:nvPr/>
        </p:nvGrpSpPr>
        <p:grpSpPr>
          <a:xfrm>
            <a:off x="596290" y="2106864"/>
            <a:ext cx="1539560" cy="171967"/>
            <a:chOff x="7746380" y="2949426"/>
            <a:chExt cx="2188691" cy="244475"/>
          </a:xfrm>
        </p:grpSpPr>
        <p:pic>
          <p:nvPicPr>
            <p:cNvPr id="425" name="Picture 14">
              <a:extLst>
                <a:ext uri="{FF2B5EF4-FFF2-40B4-BE49-F238E27FC236}">
                  <a16:creationId xmlns:a16="http://schemas.microsoft.com/office/drawing/2014/main" id="{A3195BBD-5856-42A7-80EE-07BD6CD066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6" name="Picture 15">
              <a:extLst>
                <a:ext uri="{FF2B5EF4-FFF2-40B4-BE49-F238E27FC236}">
                  <a16:creationId xmlns:a16="http://schemas.microsoft.com/office/drawing/2014/main" id="{585FE612-D538-4A47-9AA9-617473780E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7" name="Picture 16">
              <a:extLst>
                <a:ext uri="{FF2B5EF4-FFF2-40B4-BE49-F238E27FC236}">
                  <a16:creationId xmlns:a16="http://schemas.microsoft.com/office/drawing/2014/main" id="{7298C371-1AE5-4D74-A7C7-64A69F66D1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8" name="Picture 17">
              <a:extLst>
                <a:ext uri="{FF2B5EF4-FFF2-40B4-BE49-F238E27FC236}">
                  <a16:creationId xmlns:a16="http://schemas.microsoft.com/office/drawing/2014/main" id="{4BC26E67-ACC1-4E06-8AB4-7E249928DF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9" name="Picture 18">
              <a:extLst>
                <a:ext uri="{FF2B5EF4-FFF2-40B4-BE49-F238E27FC236}">
                  <a16:creationId xmlns:a16="http://schemas.microsoft.com/office/drawing/2014/main" id="{42F00DD4-98FA-44FC-A961-725A9711F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0" name="Picture 19">
              <a:extLst>
                <a:ext uri="{FF2B5EF4-FFF2-40B4-BE49-F238E27FC236}">
                  <a16:creationId xmlns:a16="http://schemas.microsoft.com/office/drawing/2014/main" id="{A77F179D-36BB-435E-9FA4-38D3AEF0B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1" name="Picture 20">
              <a:extLst>
                <a:ext uri="{FF2B5EF4-FFF2-40B4-BE49-F238E27FC236}">
                  <a16:creationId xmlns:a16="http://schemas.microsoft.com/office/drawing/2014/main" id="{73C5804C-FA78-4050-B1E0-27593F58FA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2" name="Picture 21">
              <a:extLst>
                <a:ext uri="{FF2B5EF4-FFF2-40B4-BE49-F238E27FC236}">
                  <a16:creationId xmlns:a16="http://schemas.microsoft.com/office/drawing/2014/main" id="{00CD06C0-E2CA-4A17-BD06-AB4DF52DE7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3" name="Picture 22">
              <a:extLst>
                <a:ext uri="{FF2B5EF4-FFF2-40B4-BE49-F238E27FC236}">
                  <a16:creationId xmlns:a16="http://schemas.microsoft.com/office/drawing/2014/main" id="{D957FC9A-CDCD-4EEA-B3CE-A39D7AFDE4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4" name="Picture 23">
              <a:extLst>
                <a:ext uri="{FF2B5EF4-FFF2-40B4-BE49-F238E27FC236}">
                  <a16:creationId xmlns:a16="http://schemas.microsoft.com/office/drawing/2014/main" id="{4EEC9CEA-0D6F-41D0-A9E0-C341B7D7F2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35" name="Group 56">
            <a:extLst>
              <a:ext uri="{FF2B5EF4-FFF2-40B4-BE49-F238E27FC236}">
                <a16:creationId xmlns:a16="http://schemas.microsoft.com/office/drawing/2014/main" id="{1D1ABFAF-7B92-4C5C-9414-170B709451EC}"/>
              </a:ext>
            </a:extLst>
          </p:cNvPr>
          <p:cNvGrpSpPr/>
          <p:nvPr/>
        </p:nvGrpSpPr>
        <p:grpSpPr>
          <a:xfrm>
            <a:off x="596290" y="2256185"/>
            <a:ext cx="1539560" cy="171967"/>
            <a:chOff x="7746380" y="2949426"/>
            <a:chExt cx="2188691" cy="244475"/>
          </a:xfrm>
        </p:grpSpPr>
        <p:pic>
          <p:nvPicPr>
            <p:cNvPr id="436" name="Picture 14">
              <a:extLst>
                <a:ext uri="{FF2B5EF4-FFF2-40B4-BE49-F238E27FC236}">
                  <a16:creationId xmlns:a16="http://schemas.microsoft.com/office/drawing/2014/main" id="{83323F21-4E44-4809-B271-54355473F4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7" name="Picture 15">
              <a:extLst>
                <a:ext uri="{FF2B5EF4-FFF2-40B4-BE49-F238E27FC236}">
                  <a16:creationId xmlns:a16="http://schemas.microsoft.com/office/drawing/2014/main" id="{6D40B29E-EA93-4C95-A82A-D845F30EBA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8" name="Picture 16">
              <a:extLst>
                <a:ext uri="{FF2B5EF4-FFF2-40B4-BE49-F238E27FC236}">
                  <a16:creationId xmlns:a16="http://schemas.microsoft.com/office/drawing/2014/main" id="{B784B86E-B832-4BBE-A0A1-170DBB4CED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9" name="Picture 17">
              <a:extLst>
                <a:ext uri="{FF2B5EF4-FFF2-40B4-BE49-F238E27FC236}">
                  <a16:creationId xmlns:a16="http://schemas.microsoft.com/office/drawing/2014/main" id="{F02AB5CF-3FF2-492C-B663-5C50F5CFB7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0" name="Picture 18">
              <a:extLst>
                <a:ext uri="{FF2B5EF4-FFF2-40B4-BE49-F238E27FC236}">
                  <a16:creationId xmlns:a16="http://schemas.microsoft.com/office/drawing/2014/main" id="{796DDC40-1829-4CF8-8AC1-16AE554D32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1" name="Picture 19">
              <a:extLst>
                <a:ext uri="{FF2B5EF4-FFF2-40B4-BE49-F238E27FC236}">
                  <a16:creationId xmlns:a16="http://schemas.microsoft.com/office/drawing/2014/main" id="{8C3B798C-A466-4A1D-BDF2-9C476AA2D1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2" name="Picture 20">
              <a:extLst>
                <a:ext uri="{FF2B5EF4-FFF2-40B4-BE49-F238E27FC236}">
                  <a16:creationId xmlns:a16="http://schemas.microsoft.com/office/drawing/2014/main" id="{E83D17F0-0D92-45BC-90E8-4B4308A3D4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3" name="Picture 21">
              <a:extLst>
                <a:ext uri="{FF2B5EF4-FFF2-40B4-BE49-F238E27FC236}">
                  <a16:creationId xmlns:a16="http://schemas.microsoft.com/office/drawing/2014/main" id="{40E598B3-52A0-4579-A236-9C6019E808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4" name="Picture 22">
              <a:extLst>
                <a:ext uri="{FF2B5EF4-FFF2-40B4-BE49-F238E27FC236}">
                  <a16:creationId xmlns:a16="http://schemas.microsoft.com/office/drawing/2014/main" id="{9C6E2F46-CE89-4010-B1ED-4095F6D5DA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5" name="Picture 23">
              <a:extLst>
                <a:ext uri="{FF2B5EF4-FFF2-40B4-BE49-F238E27FC236}">
                  <a16:creationId xmlns:a16="http://schemas.microsoft.com/office/drawing/2014/main" id="{05B85DE1-813E-4CFD-9240-4F714D355F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46" name="Group 56">
            <a:extLst>
              <a:ext uri="{FF2B5EF4-FFF2-40B4-BE49-F238E27FC236}">
                <a16:creationId xmlns:a16="http://schemas.microsoft.com/office/drawing/2014/main" id="{DE8C19CB-3D59-43FE-A830-0B5D4FF5D403}"/>
              </a:ext>
            </a:extLst>
          </p:cNvPr>
          <p:cNvGrpSpPr/>
          <p:nvPr/>
        </p:nvGrpSpPr>
        <p:grpSpPr>
          <a:xfrm>
            <a:off x="596290" y="2405506"/>
            <a:ext cx="1539560" cy="171967"/>
            <a:chOff x="7746380" y="2949426"/>
            <a:chExt cx="2188691" cy="244475"/>
          </a:xfrm>
        </p:grpSpPr>
        <p:pic>
          <p:nvPicPr>
            <p:cNvPr id="447" name="Picture 14">
              <a:extLst>
                <a:ext uri="{FF2B5EF4-FFF2-40B4-BE49-F238E27FC236}">
                  <a16:creationId xmlns:a16="http://schemas.microsoft.com/office/drawing/2014/main" id="{43C0797B-C8E7-4FEF-B28C-BC4E78E09B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8" name="Picture 15">
              <a:extLst>
                <a:ext uri="{FF2B5EF4-FFF2-40B4-BE49-F238E27FC236}">
                  <a16:creationId xmlns:a16="http://schemas.microsoft.com/office/drawing/2014/main" id="{15B1F196-A5F3-40EA-BE3E-0ABE477D4E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9" name="Picture 16">
              <a:extLst>
                <a:ext uri="{FF2B5EF4-FFF2-40B4-BE49-F238E27FC236}">
                  <a16:creationId xmlns:a16="http://schemas.microsoft.com/office/drawing/2014/main" id="{FB2A9D68-423A-495D-B700-800F54A7B0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0" name="Picture 17">
              <a:extLst>
                <a:ext uri="{FF2B5EF4-FFF2-40B4-BE49-F238E27FC236}">
                  <a16:creationId xmlns:a16="http://schemas.microsoft.com/office/drawing/2014/main" id="{2B6748D7-8845-4A9D-848D-BEA8168DF5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1" name="Picture 18">
              <a:extLst>
                <a:ext uri="{FF2B5EF4-FFF2-40B4-BE49-F238E27FC236}">
                  <a16:creationId xmlns:a16="http://schemas.microsoft.com/office/drawing/2014/main" id="{9EB62160-BCB1-45AC-96AE-279B7BBE6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2" name="Picture 19">
              <a:extLst>
                <a:ext uri="{FF2B5EF4-FFF2-40B4-BE49-F238E27FC236}">
                  <a16:creationId xmlns:a16="http://schemas.microsoft.com/office/drawing/2014/main" id="{FB951F51-3510-48E2-93A1-79D4DB540D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3" name="Picture 20">
              <a:extLst>
                <a:ext uri="{FF2B5EF4-FFF2-40B4-BE49-F238E27FC236}">
                  <a16:creationId xmlns:a16="http://schemas.microsoft.com/office/drawing/2014/main" id="{B72D3E59-5DAF-43C0-9756-7B3356DBCD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4" name="Picture 21">
              <a:extLst>
                <a:ext uri="{FF2B5EF4-FFF2-40B4-BE49-F238E27FC236}">
                  <a16:creationId xmlns:a16="http://schemas.microsoft.com/office/drawing/2014/main" id="{0CE00259-B45E-4DE0-BDA8-B6A238A4CD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5" name="Picture 22">
              <a:extLst>
                <a:ext uri="{FF2B5EF4-FFF2-40B4-BE49-F238E27FC236}">
                  <a16:creationId xmlns:a16="http://schemas.microsoft.com/office/drawing/2014/main" id="{A957D45C-D402-40A8-A8CA-8D3E0A079E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6" name="Picture 23">
              <a:extLst>
                <a:ext uri="{FF2B5EF4-FFF2-40B4-BE49-F238E27FC236}">
                  <a16:creationId xmlns:a16="http://schemas.microsoft.com/office/drawing/2014/main" id="{8446D604-71FB-4325-95B4-28DCDDCEB4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57" name="Group 56">
            <a:extLst>
              <a:ext uri="{FF2B5EF4-FFF2-40B4-BE49-F238E27FC236}">
                <a16:creationId xmlns:a16="http://schemas.microsoft.com/office/drawing/2014/main" id="{E866A4BB-6C88-400E-9B8A-D7EDFA9E5A94}"/>
              </a:ext>
            </a:extLst>
          </p:cNvPr>
          <p:cNvGrpSpPr/>
          <p:nvPr/>
        </p:nvGrpSpPr>
        <p:grpSpPr>
          <a:xfrm>
            <a:off x="596290" y="2554827"/>
            <a:ext cx="1539560" cy="171967"/>
            <a:chOff x="7746380" y="2949426"/>
            <a:chExt cx="2188691" cy="244475"/>
          </a:xfrm>
        </p:grpSpPr>
        <p:pic>
          <p:nvPicPr>
            <p:cNvPr id="458" name="Picture 14">
              <a:extLst>
                <a:ext uri="{FF2B5EF4-FFF2-40B4-BE49-F238E27FC236}">
                  <a16:creationId xmlns:a16="http://schemas.microsoft.com/office/drawing/2014/main" id="{9DD96F30-52D5-4EB3-96ED-FE6E2353EE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9" name="Picture 15">
              <a:extLst>
                <a:ext uri="{FF2B5EF4-FFF2-40B4-BE49-F238E27FC236}">
                  <a16:creationId xmlns:a16="http://schemas.microsoft.com/office/drawing/2014/main" id="{4A5D872A-9B5D-43A4-8DB5-7D7B100BC0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0" name="Picture 16">
              <a:extLst>
                <a:ext uri="{FF2B5EF4-FFF2-40B4-BE49-F238E27FC236}">
                  <a16:creationId xmlns:a16="http://schemas.microsoft.com/office/drawing/2014/main" id="{18011332-D955-4B4A-A029-955FDFAFE3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1" name="Picture 17">
              <a:extLst>
                <a:ext uri="{FF2B5EF4-FFF2-40B4-BE49-F238E27FC236}">
                  <a16:creationId xmlns:a16="http://schemas.microsoft.com/office/drawing/2014/main" id="{C62850BD-6BDD-4C27-817B-4858E76BCE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2" name="Picture 18">
              <a:extLst>
                <a:ext uri="{FF2B5EF4-FFF2-40B4-BE49-F238E27FC236}">
                  <a16:creationId xmlns:a16="http://schemas.microsoft.com/office/drawing/2014/main" id="{9AA9489C-B4AC-4621-BF12-EB18E77E5D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3" name="Picture 19">
              <a:extLst>
                <a:ext uri="{FF2B5EF4-FFF2-40B4-BE49-F238E27FC236}">
                  <a16:creationId xmlns:a16="http://schemas.microsoft.com/office/drawing/2014/main" id="{D01B1F9C-B43F-467A-AED4-20C78321CC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4" name="Picture 20">
              <a:extLst>
                <a:ext uri="{FF2B5EF4-FFF2-40B4-BE49-F238E27FC236}">
                  <a16:creationId xmlns:a16="http://schemas.microsoft.com/office/drawing/2014/main" id="{10429CF5-F83F-4792-9AB4-066BAEB318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5" name="Picture 21">
              <a:extLst>
                <a:ext uri="{FF2B5EF4-FFF2-40B4-BE49-F238E27FC236}">
                  <a16:creationId xmlns:a16="http://schemas.microsoft.com/office/drawing/2014/main" id="{8328DBBD-E282-438B-86A8-4EF387835B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6" name="Picture 22">
              <a:extLst>
                <a:ext uri="{FF2B5EF4-FFF2-40B4-BE49-F238E27FC236}">
                  <a16:creationId xmlns:a16="http://schemas.microsoft.com/office/drawing/2014/main" id="{09673F6D-CFE0-4267-88A2-782AC853D1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7" name="Picture 23">
              <a:extLst>
                <a:ext uri="{FF2B5EF4-FFF2-40B4-BE49-F238E27FC236}">
                  <a16:creationId xmlns:a16="http://schemas.microsoft.com/office/drawing/2014/main" id="{0B0C12C2-F668-47FC-8888-9D13407CB5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68" name="Group 56">
            <a:extLst>
              <a:ext uri="{FF2B5EF4-FFF2-40B4-BE49-F238E27FC236}">
                <a16:creationId xmlns:a16="http://schemas.microsoft.com/office/drawing/2014/main" id="{CCBAF8C3-14A5-4C64-9DEF-109DB545237E}"/>
              </a:ext>
            </a:extLst>
          </p:cNvPr>
          <p:cNvGrpSpPr/>
          <p:nvPr/>
        </p:nvGrpSpPr>
        <p:grpSpPr>
          <a:xfrm>
            <a:off x="596290" y="2704148"/>
            <a:ext cx="1539560" cy="171967"/>
            <a:chOff x="7746380" y="2949426"/>
            <a:chExt cx="2188691" cy="244475"/>
          </a:xfrm>
        </p:grpSpPr>
        <p:pic>
          <p:nvPicPr>
            <p:cNvPr id="469" name="Picture 14">
              <a:extLst>
                <a:ext uri="{FF2B5EF4-FFF2-40B4-BE49-F238E27FC236}">
                  <a16:creationId xmlns:a16="http://schemas.microsoft.com/office/drawing/2014/main" id="{3D0E1C5A-3245-4EB8-851A-F8CCBDA9B8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0" name="Picture 15">
              <a:extLst>
                <a:ext uri="{FF2B5EF4-FFF2-40B4-BE49-F238E27FC236}">
                  <a16:creationId xmlns:a16="http://schemas.microsoft.com/office/drawing/2014/main" id="{0360CAB4-E255-4C9C-8BA1-68C772FB13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1" name="Picture 16">
              <a:extLst>
                <a:ext uri="{FF2B5EF4-FFF2-40B4-BE49-F238E27FC236}">
                  <a16:creationId xmlns:a16="http://schemas.microsoft.com/office/drawing/2014/main" id="{FF8D8D0C-89C7-4D68-8491-5D7086A311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2" name="Picture 17">
              <a:extLst>
                <a:ext uri="{FF2B5EF4-FFF2-40B4-BE49-F238E27FC236}">
                  <a16:creationId xmlns:a16="http://schemas.microsoft.com/office/drawing/2014/main" id="{B26279C8-B67C-416F-8FC9-6EC8364B73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3" name="Picture 18">
              <a:extLst>
                <a:ext uri="{FF2B5EF4-FFF2-40B4-BE49-F238E27FC236}">
                  <a16:creationId xmlns:a16="http://schemas.microsoft.com/office/drawing/2014/main" id="{C885CB96-3F5A-44B4-8A05-098B2E31D4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4" name="Picture 19">
              <a:extLst>
                <a:ext uri="{FF2B5EF4-FFF2-40B4-BE49-F238E27FC236}">
                  <a16:creationId xmlns:a16="http://schemas.microsoft.com/office/drawing/2014/main" id="{868F0DFA-7633-4D20-AF2E-B6CD77CC0C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5" name="Picture 20">
              <a:extLst>
                <a:ext uri="{FF2B5EF4-FFF2-40B4-BE49-F238E27FC236}">
                  <a16:creationId xmlns:a16="http://schemas.microsoft.com/office/drawing/2014/main" id="{4FABFF7E-B1A8-4688-8FA9-81B143A4D9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6" name="Picture 21">
              <a:extLst>
                <a:ext uri="{FF2B5EF4-FFF2-40B4-BE49-F238E27FC236}">
                  <a16:creationId xmlns:a16="http://schemas.microsoft.com/office/drawing/2014/main" id="{C0F12221-C611-4864-A46D-B93DC4ADA7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7" name="Picture 22">
              <a:extLst>
                <a:ext uri="{FF2B5EF4-FFF2-40B4-BE49-F238E27FC236}">
                  <a16:creationId xmlns:a16="http://schemas.microsoft.com/office/drawing/2014/main" id="{FF2557EF-4055-434A-A084-9A72228AD0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8" name="Picture 23">
              <a:extLst>
                <a:ext uri="{FF2B5EF4-FFF2-40B4-BE49-F238E27FC236}">
                  <a16:creationId xmlns:a16="http://schemas.microsoft.com/office/drawing/2014/main" id="{DF066995-BF7A-419C-B52A-4865C95FCE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79" name="Group 56">
            <a:extLst>
              <a:ext uri="{FF2B5EF4-FFF2-40B4-BE49-F238E27FC236}">
                <a16:creationId xmlns:a16="http://schemas.microsoft.com/office/drawing/2014/main" id="{2E278994-2317-4AE3-A089-8F5117D0184A}"/>
              </a:ext>
            </a:extLst>
          </p:cNvPr>
          <p:cNvGrpSpPr/>
          <p:nvPr/>
        </p:nvGrpSpPr>
        <p:grpSpPr>
          <a:xfrm>
            <a:off x="596290" y="2853469"/>
            <a:ext cx="1539560" cy="171967"/>
            <a:chOff x="7746380" y="2949426"/>
            <a:chExt cx="2188691" cy="244475"/>
          </a:xfrm>
        </p:grpSpPr>
        <p:pic>
          <p:nvPicPr>
            <p:cNvPr id="480" name="Picture 14">
              <a:extLst>
                <a:ext uri="{FF2B5EF4-FFF2-40B4-BE49-F238E27FC236}">
                  <a16:creationId xmlns:a16="http://schemas.microsoft.com/office/drawing/2014/main" id="{EC9885FA-9CCD-4A4F-ADB5-1C4BFCEABD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1" name="Picture 15">
              <a:extLst>
                <a:ext uri="{FF2B5EF4-FFF2-40B4-BE49-F238E27FC236}">
                  <a16:creationId xmlns:a16="http://schemas.microsoft.com/office/drawing/2014/main" id="{6D26C15B-0388-41FE-9127-F58AFD27D9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2" name="Picture 16">
              <a:extLst>
                <a:ext uri="{FF2B5EF4-FFF2-40B4-BE49-F238E27FC236}">
                  <a16:creationId xmlns:a16="http://schemas.microsoft.com/office/drawing/2014/main" id="{70A90EDA-613B-4D79-AB74-A32820982D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3" name="Picture 17">
              <a:extLst>
                <a:ext uri="{FF2B5EF4-FFF2-40B4-BE49-F238E27FC236}">
                  <a16:creationId xmlns:a16="http://schemas.microsoft.com/office/drawing/2014/main" id="{F36E80E8-E8E4-4C8A-B7F1-1599A70B3F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4" name="Picture 18">
              <a:extLst>
                <a:ext uri="{FF2B5EF4-FFF2-40B4-BE49-F238E27FC236}">
                  <a16:creationId xmlns:a16="http://schemas.microsoft.com/office/drawing/2014/main" id="{9EDBFE01-FC10-47BE-9851-740B6C8FD2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5" name="Picture 19">
              <a:extLst>
                <a:ext uri="{FF2B5EF4-FFF2-40B4-BE49-F238E27FC236}">
                  <a16:creationId xmlns:a16="http://schemas.microsoft.com/office/drawing/2014/main" id="{76A802C7-36B4-4221-B070-E17C793476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6" name="Picture 20">
              <a:extLst>
                <a:ext uri="{FF2B5EF4-FFF2-40B4-BE49-F238E27FC236}">
                  <a16:creationId xmlns:a16="http://schemas.microsoft.com/office/drawing/2014/main" id="{1BF11D0F-A3A0-4830-BC60-CB61537157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7" name="Picture 21">
              <a:extLst>
                <a:ext uri="{FF2B5EF4-FFF2-40B4-BE49-F238E27FC236}">
                  <a16:creationId xmlns:a16="http://schemas.microsoft.com/office/drawing/2014/main" id="{2D23B6AA-DD9E-427D-94D6-13C63C3C48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8" name="Picture 22">
              <a:extLst>
                <a:ext uri="{FF2B5EF4-FFF2-40B4-BE49-F238E27FC236}">
                  <a16:creationId xmlns:a16="http://schemas.microsoft.com/office/drawing/2014/main" id="{B349EAF0-8F1D-4D51-BF71-31AE4D5D83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9" name="Picture 23">
              <a:extLst>
                <a:ext uri="{FF2B5EF4-FFF2-40B4-BE49-F238E27FC236}">
                  <a16:creationId xmlns:a16="http://schemas.microsoft.com/office/drawing/2014/main" id="{6BD2113A-0239-48FC-807C-082276E75D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90" name="Group 56">
            <a:extLst>
              <a:ext uri="{FF2B5EF4-FFF2-40B4-BE49-F238E27FC236}">
                <a16:creationId xmlns:a16="http://schemas.microsoft.com/office/drawing/2014/main" id="{3AB5D510-E222-48F9-813F-3F7E198C7D3B}"/>
              </a:ext>
            </a:extLst>
          </p:cNvPr>
          <p:cNvGrpSpPr/>
          <p:nvPr/>
        </p:nvGrpSpPr>
        <p:grpSpPr>
          <a:xfrm>
            <a:off x="596290" y="5516874"/>
            <a:ext cx="1539560" cy="171967"/>
            <a:chOff x="7746380" y="2949426"/>
            <a:chExt cx="2188691" cy="244475"/>
          </a:xfrm>
        </p:grpSpPr>
        <p:pic>
          <p:nvPicPr>
            <p:cNvPr id="491" name="Picture 14">
              <a:extLst>
                <a:ext uri="{FF2B5EF4-FFF2-40B4-BE49-F238E27FC236}">
                  <a16:creationId xmlns:a16="http://schemas.microsoft.com/office/drawing/2014/main" id="{C9509D65-A93E-4241-996C-E661A5C1F8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2" name="Picture 15">
              <a:extLst>
                <a:ext uri="{FF2B5EF4-FFF2-40B4-BE49-F238E27FC236}">
                  <a16:creationId xmlns:a16="http://schemas.microsoft.com/office/drawing/2014/main" id="{2D7A4B04-9FAD-4F5C-BB21-803255FD5C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3" name="Picture 16">
              <a:extLst>
                <a:ext uri="{FF2B5EF4-FFF2-40B4-BE49-F238E27FC236}">
                  <a16:creationId xmlns:a16="http://schemas.microsoft.com/office/drawing/2014/main" id="{19EFAC35-6671-4AF4-9C90-1E1F449AE0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4" name="Picture 17">
              <a:extLst>
                <a:ext uri="{FF2B5EF4-FFF2-40B4-BE49-F238E27FC236}">
                  <a16:creationId xmlns:a16="http://schemas.microsoft.com/office/drawing/2014/main" id="{22D96E66-E2DF-4507-BCB9-8F764C4C35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5" name="Picture 18">
              <a:extLst>
                <a:ext uri="{FF2B5EF4-FFF2-40B4-BE49-F238E27FC236}">
                  <a16:creationId xmlns:a16="http://schemas.microsoft.com/office/drawing/2014/main" id="{30C75728-A17A-4C47-90F7-2717EC02F9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6" name="Picture 19">
              <a:extLst>
                <a:ext uri="{FF2B5EF4-FFF2-40B4-BE49-F238E27FC236}">
                  <a16:creationId xmlns:a16="http://schemas.microsoft.com/office/drawing/2014/main" id="{57BB72AD-E37D-4477-A757-42B7C706D7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7" name="Picture 20">
              <a:extLst>
                <a:ext uri="{FF2B5EF4-FFF2-40B4-BE49-F238E27FC236}">
                  <a16:creationId xmlns:a16="http://schemas.microsoft.com/office/drawing/2014/main" id="{8F786B08-67AD-4125-B7CE-2C82D7946E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8" name="Picture 21">
              <a:extLst>
                <a:ext uri="{FF2B5EF4-FFF2-40B4-BE49-F238E27FC236}">
                  <a16:creationId xmlns:a16="http://schemas.microsoft.com/office/drawing/2014/main" id="{4F001CD2-ED39-4697-A320-BB9173137F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9" name="Picture 22">
              <a:extLst>
                <a:ext uri="{FF2B5EF4-FFF2-40B4-BE49-F238E27FC236}">
                  <a16:creationId xmlns:a16="http://schemas.microsoft.com/office/drawing/2014/main" id="{4B711E82-B29E-451A-B0F0-60349D0BB5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0" name="Picture 23">
              <a:extLst>
                <a:ext uri="{FF2B5EF4-FFF2-40B4-BE49-F238E27FC236}">
                  <a16:creationId xmlns:a16="http://schemas.microsoft.com/office/drawing/2014/main" id="{43B695FC-5AAA-44FC-9989-8191CFF237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01" name="Group 56">
            <a:extLst>
              <a:ext uri="{FF2B5EF4-FFF2-40B4-BE49-F238E27FC236}">
                <a16:creationId xmlns:a16="http://schemas.microsoft.com/office/drawing/2014/main" id="{DFFE07D8-543D-4FCF-8C02-C7EAB240047C}"/>
              </a:ext>
            </a:extLst>
          </p:cNvPr>
          <p:cNvGrpSpPr/>
          <p:nvPr/>
        </p:nvGrpSpPr>
        <p:grpSpPr>
          <a:xfrm>
            <a:off x="592808" y="5084923"/>
            <a:ext cx="1539560" cy="171967"/>
            <a:chOff x="7746380" y="2949426"/>
            <a:chExt cx="2188691" cy="244475"/>
          </a:xfrm>
        </p:grpSpPr>
        <p:pic>
          <p:nvPicPr>
            <p:cNvPr id="502" name="Picture 14">
              <a:extLst>
                <a:ext uri="{FF2B5EF4-FFF2-40B4-BE49-F238E27FC236}">
                  <a16:creationId xmlns:a16="http://schemas.microsoft.com/office/drawing/2014/main" id="{73F53AEB-4DC3-4992-B28F-3EC36D3396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3" name="Picture 15">
              <a:extLst>
                <a:ext uri="{FF2B5EF4-FFF2-40B4-BE49-F238E27FC236}">
                  <a16:creationId xmlns:a16="http://schemas.microsoft.com/office/drawing/2014/main" id="{616685F3-5412-4166-B3D2-0147087F7B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4" name="Picture 16">
              <a:extLst>
                <a:ext uri="{FF2B5EF4-FFF2-40B4-BE49-F238E27FC236}">
                  <a16:creationId xmlns:a16="http://schemas.microsoft.com/office/drawing/2014/main" id="{46160EBE-E4FE-4031-96DD-156737C4F6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5" name="Picture 17">
              <a:extLst>
                <a:ext uri="{FF2B5EF4-FFF2-40B4-BE49-F238E27FC236}">
                  <a16:creationId xmlns:a16="http://schemas.microsoft.com/office/drawing/2014/main" id="{8E869C85-B409-4624-8743-66CA52152E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6" name="Picture 18">
              <a:extLst>
                <a:ext uri="{FF2B5EF4-FFF2-40B4-BE49-F238E27FC236}">
                  <a16:creationId xmlns:a16="http://schemas.microsoft.com/office/drawing/2014/main" id="{CE090385-4409-4997-AAD0-AE59F95BDD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7" name="Picture 19">
              <a:extLst>
                <a:ext uri="{FF2B5EF4-FFF2-40B4-BE49-F238E27FC236}">
                  <a16:creationId xmlns:a16="http://schemas.microsoft.com/office/drawing/2014/main" id="{FA2BE518-0D38-4F29-BAB1-FE6A1B841D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8" name="Picture 20">
              <a:extLst>
                <a:ext uri="{FF2B5EF4-FFF2-40B4-BE49-F238E27FC236}">
                  <a16:creationId xmlns:a16="http://schemas.microsoft.com/office/drawing/2014/main" id="{992B3505-2434-4BF9-B725-097F24C5B5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9" name="Picture 21">
              <a:extLst>
                <a:ext uri="{FF2B5EF4-FFF2-40B4-BE49-F238E27FC236}">
                  <a16:creationId xmlns:a16="http://schemas.microsoft.com/office/drawing/2014/main" id="{317D6DFE-CAD8-4F8E-89F2-EF32683C81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0" name="Picture 22">
              <a:extLst>
                <a:ext uri="{FF2B5EF4-FFF2-40B4-BE49-F238E27FC236}">
                  <a16:creationId xmlns:a16="http://schemas.microsoft.com/office/drawing/2014/main" id="{A1EE2B63-7F9F-407A-A7AB-332E3F7586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1" name="Picture 23">
              <a:extLst>
                <a:ext uri="{FF2B5EF4-FFF2-40B4-BE49-F238E27FC236}">
                  <a16:creationId xmlns:a16="http://schemas.microsoft.com/office/drawing/2014/main" id="{4F1C270F-221B-418A-8C70-97140F23D8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12" name="Group 56">
            <a:extLst>
              <a:ext uri="{FF2B5EF4-FFF2-40B4-BE49-F238E27FC236}">
                <a16:creationId xmlns:a16="http://schemas.microsoft.com/office/drawing/2014/main" id="{0422547A-ACAC-4030-B035-BCBB4544662D}"/>
              </a:ext>
            </a:extLst>
          </p:cNvPr>
          <p:cNvGrpSpPr/>
          <p:nvPr/>
        </p:nvGrpSpPr>
        <p:grpSpPr>
          <a:xfrm>
            <a:off x="594623" y="4637001"/>
            <a:ext cx="1539560" cy="171967"/>
            <a:chOff x="7746380" y="2949426"/>
            <a:chExt cx="2188691" cy="244475"/>
          </a:xfrm>
        </p:grpSpPr>
        <p:pic>
          <p:nvPicPr>
            <p:cNvPr id="513" name="Picture 14">
              <a:extLst>
                <a:ext uri="{FF2B5EF4-FFF2-40B4-BE49-F238E27FC236}">
                  <a16:creationId xmlns:a16="http://schemas.microsoft.com/office/drawing/2014/main" id="{0E5B8934-78E7-49E8-B2F4-0DD903B3AD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4" name="Picture 15">
              <a:extLst>
                <a:ext uri="{FF2B5EF4-FFF2-40B4-BE49-F238E27FC236}">
                  <a16:creationId xmlns:a16="http://schemas.microsoft.com/office/drawing/2014/main" id="{9B8115F8-C3A4-486E-B587-8CF26E0208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5" name="Picture 16">
              <a:extLst>
                <a:ext uri="{FF2B5EF4-FFF2-40B4-BE49-F238E27FC236}">
                  <a16:creationId xmlns:a16="http://schemas.microsoft.com/office/drawing/2014/main" id="{24593F79-0F9D-4C13-85D0-7593D7AFC0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6" name="Picture 17">
              <a:extLst>
                <a:ext uri="{FF2B5EF4-FFF2-40B4-BE49-F238E27FC236}">
                  <a16:creationId xmlns:a16="http://schemas.microsoft.com/office/drawing/2014/main" id="{57B81F99-7DBE-43E5-B12E-5244218F32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7" name="Picture 18">
              <a:extLst>
                <a:ext uri="{FF2B5EF4-FFF2-40B4-BE49-F238E27FC236}">
                  <a16:creationId xmlns:a16="http://schemas.microsoft.com/office/drawing/2014/main" id="{06DB1239-6277-49A0-99B0-5A38C9E48F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8" name="Picture 19">
              <a:extLst>
                <a:ext uri="{FF2B5EF4-FFF2-40B4-BE49-F238E27FC236}">
                  <a16:creationId xmlns:a16="http://schemas.microsoft.com/office/drawing/2014/main" id="{28A35755-C7ED-45C2-B022-F9982A912D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9" name="Picture 20">
              <a:extLst>
                <a:ext uri="{FF2B5EF4-FFF2-40B4-BE49-F238E27FC236}">
                  <a16:creationId xmlns:a16="http://schemas.microsoft.com/office/drawing/2014/main" id="{47247F94-433B-48F3-937A-07AABEDB2C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0" name="Picture 21">
              <a:extLst>
                <a:ext uri="{FF2B5EF4-FFF2-40B4-BE49-F238E27FC236}">
                  <a16:creationId xmlns:a16="http://schemas.microsoft.com/office/drawing/2014/main" id="{8A882A8A-231A-4C7B-8CC3-E3CB25D9BE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1" name="Picture 22">
              <a:extLst>
                <a:ext uri="{FF2B5EF4-FFF2-40B4-BE49-F238E27FC236}">
                  <a16:creationId xmlns:a16="http://schemas.microsoft.com/office/drawing/2014/main" id="{61CE8CCF-6EF7-4019-8013-2D1B3580DE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2" name="Picture 23">
              <a:extLst>
                <a:ext uri="{FF2B5EF4-FFF2-40B4-BE49-F238E27FC236}">
                  <a16:creationId xmlns:a16="http://schemas.microsoft.com/office/drawing/2014/main" id="{6AA5BE44-939F-4143-92DB-E1495FFE57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23" name="Group 56">
            <a:extLst>
              <a:ext uri="{FF2B5EF4-FFF2-40B4-BE49-F238E27FC236}">
                <a16:creationId xmlns:a16="http://schemas.microsoft.com/office/drawing/2014/main" id="{5C5AC201-93A5-4F4B-8E97-4BF2BD865C34}"/>
              </a:ext>
            </a:extLst>
          </p:cNvPr>
          <p:cNvGrpSpPr/>
          <p:nvPr/>
        </p:nvGrpSpPr>
        <p:grpSpPr>
          <a:xfrm>
            <a:off x="592808" y="4175103"/>
            <a:ext cx="1539560" cy="171967"/>
            <a:chOff x="7746380" y="2949426"/>
            <a:chExt cx="2188691" cy="244475"/>
          </a:xfrm>
        </p:grpSpPr>
        <p:pic>
          <p:nvPicPr>
            <p:cNvPr id="524" name="Picture 14">
              <a:extLst>
                <a:ext uri="{FF2B5EF4-FFF2-40B4-BE49-F238E27FC236}">
                  <a16:creationId xmlns:a16="http://schemas.microsoft.com/office/drawing/2014/main" id="{FFF8E556-37E0-4D29-887E-97CF58E5E8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5" name="Picture 15">
              <a:extLst>
                <a:ext uri="{FF2B5EF4-FFF2-40B4-BE49-F238E27FC236}">
                  <a16:creationId xmlns:a16="http://schemas.microsoft.com/office/drawing/2014/main" id="{0E06A3C9-C0B1-4707-8656-B3A3207074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6" name="Picture 16">
              <a:extLst>
                <a:ext uri="{FF2B5EF4-FFF2-40B4-BE49-F238E27FC236}">
                  <a16:creationId xmlns:a16="http://schemas.microsoft.com/office/drawing/2014/main" id="{57C9AF2A-A68D-41B6-9F1E-170E218884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7" name="Picture 17">
              <a:extLst>
                <a:ext uri="{FF2B5EF4-FFF2-40B4-BE49-F238E27FC236}">
                  <a16:creationId xmlns:a16="http://schemas.microsoft.com/office/drawing/2014/main" id="{2F4FB5B5-D0C8-4967-87A3-E91B6A883F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8" name="Picture 18">
              <a:extLst>
                <a:ext uri="{FF2B5EF4-FFF2-40B4-BE49-F238E27FC236}">
                  <a16:creationId xmlns:a16="http://schemas.microsoft.com/office/drawing/2014/main" id="{A9AD4035-A7B1-4649-B726-B2C7306148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9" name="Picture 19">
              <a:extLst>
                <a:ext uri="{FF2B5EF4-FFF2-40B4-BE49-F238E27FC236}">
                  <a16:creationId xmlns:a16="http://schemas.microsoft.com/office/drawing/2014/main" id="{1EF28FB3-921C-497A-88BB-CE1E9878E9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0" name="Picture 20">
              <a:extLst>
                <a:ext uri="{FF2B5EF4-FFF2-40B4-BE49-F238E27FC236}">
                  <a16:creationId xmlns:a16="http://schemas.microsoft.com/office/drawing/2014/main" id="{F7300ECA-4224-4D58-9F12-9177B8EAAD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1" name="Picture 21">
              <a:extLst>
                <a:ext uri="{FF2B5EF4-FFF2-40B4-BE49-F238E27FC236}">
                  <a16:creationId xmlns:a16="http://schemas.microsoft.com/office/drawing/2014/main" id="{3F7914B8-53AF-4E8B-8C8A-31BDBE8FB9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2" name="Picture 22">
              <a:extLst>
                <a:ext uri="{FF2B5EF4-FFF2-40B4-BE49-F238E27FC236}">
                  <a16:creationId xmlns:a16="http://schemas.microsoft.com/office/drawing/2014/main" id="{D5DD23EC-D37A-4E54-80E1-3A7F99F2F8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3" name="Picture 23">
              <a:extLst>
                <a:ext uri="{FF2B5EF4-FFF2-40B4-BE49-F238E27FC236}">
                  <a16:creationId xmlns:a16="http://schemas.microsoft.com/office/drawing/2014/main" id="{A8533E24-D7B9-4F13-9786-0904D49909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34" name="Group 56">
            <a:extLst>
              <a:ext uri="{FF2B5EF4-FFF2-40B4-BE49-F238E27FC236}">
                <a16:creationId xmlns:a16="http://schemas.microsoft.com/office/drawing/2014/main" id="{672C6CAD-876B-4169-8539-B308EFE956AE}"/>
              </a:ext>
            </a:extLst>
          </p:cNvPr>
          <p:cNvGrpSpPr/>
          <p:nvPr/>
        </p:nvGrpSpPr>
        <p:grpSpPr>
          <a:xfrm>
            <a:off x="592808" y="3749173"/>
            <a:ext cx="1539560" cy="171967"/>
            <a:chOff x="7746380" y="2949426"/>
            <a:chExt cx="2188691" cy="244475"/>
          </a:xfrm>
        </p:grpSpPr>
        <p:pic>
          <p:nvPicPr>
            <p:cNvPr id="535" name="Picture 14">
              <a:extLst>
                <a:ext uri="{FF2B5EF4-FFF2-40B4-BE49-F238E27FC236}">
                  <a16:creationId xmlns:a16="http://schemas.microsoft.com/office/drawing/2014/main" id="{3BC232B3-1BBD-4B74-AD8A-065003E606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6" name="Picture 15">
              <a:extLst>
                <a:ext uri="{FF2B5EF4-FFF2-40B4-BE49-F238E27FC236}">
                  <a16:creationId xmlns:a16="http://schemas.microsoft.com/office/drawing/2014/main" id="{CE9BC0D5-014F-4430-9765-3D480FCBBF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7" name="Picture 16">
              <a:extLst>
                <a:ext uri="{FF2B5EF4-FFF2-40B4-BE49-F238E27FC236}">
                  <a16:creationId xmlns:a16="http://schemas.microsoft.com/office/drawing/2014/main" id="{BD9D1DFD-78E3-424C-BBEF-71F5B65E0E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8" name="Picture 17">
              <a:extLst>
                <a:ext uri="{FF2B5EF4-FFF2-40B4-BE49-F238E27FC236}">
                  <a16:creationId xmlns:a16="http://schemas.microsoft.com/office/drawing/2014/main" id="{5C0F8FF1-BC0D-4497-A6DF-035E8F56AF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9" name="Picture 18">
              <a:extLst>
                <a:ext uri="{FF2B5EF4-FFF2-40B4-BE49-F238E27FC236}">
                  <a16:creationId xmlns:a16="http://schemas.microsoft.com/office/drawing/2014/main" id="{EE70F9B3-E92E-48EE-A0B8-498C971243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0" name="Picture 19">
              <a:extLst>
                <a:ext uri="{FF2B5EF4-FFF2-40B4-BE49-F238E27FC236}">
                  <a16:creationId xmlns:a16="http://schemas.microsoft.com/office/drawing/2014/main" id="{63CD4F56-AE05-4C15-BD2F-7819A64591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1" name="Picture 20">
              <a:extLst>
                <a:ext uri="{FF2B5EF4-FFF2-40B4-BE49-F238E27FC236}">
                  <a16:creationId xmlns:a16="http://schemas.microsoft.com/office/drawing/2014/main" id="{54217E16-1394-49B1-99B3-3F67A41BF9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2" name="Picture 21">
              <a:extLst>
                <a:ext uri="{FF2B5EF4-FFF2-40B4-BE49-F238E27FC236}">
                  <a16:creationId xmlns:a16="http://schemas.microsoft.com/office/drawing/2014/main" id="{AEACF13E-2BF6-46A0-B648-889E97DB83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3" name="Picture 22">
              <a:extLst>
                <a:ext uri="{FF2B5EF4-FFF2-40B4-BE49-F238E27FC236}">
                  <a16:creationId xmlns:a16="http://schemas.microsoft.com/office/drawing/2014/main" id="{A1B00A97-04A8-441F-A817-CEC7649CA4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4" name="Picture 23">
              <a:extLst>
                <a:ext uri="{FF2B5EF4-FFF2-40B4-BE49-F238E27FC236}">
                  <a16:creationId xmlns:a16="http://schemas.microsoft.com/office/drawing/2014/main" id="{7300DD17-83A2-406E-A2FA-BEE47E9A61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45" name="Group 56">
            <a:extLst>
              <a:ext uri="{FF2B5EF4-FFF2-40B4-BE49-F238E27FC236}">
                <a16:creationId xmlns:a16="http://schemas.microsoft.com/office/drawing/2014/main" id="{2BFD22D0-C629-4FBD-83E3-DEBCBF131BB2}"/>
              </a:ext>
            </a:extLst>
          </p:cNvPr>
          <p:cNvGrpSpPr/>
          <p:nvPr/>
        </p:nvGrpSpPr>
        <p:grpSpPr>
          <a:xfrm>
            <a:off x="594443" y="3301944"/>
            <a:ext cx="1539560" cy="171967"/>
            <a:chOff x="7746380" y="2949426"/>
            <a:chExt cx="2188691" cy="244475"/>
          </a:xfrm>
        </p:grpSpPr>
        <p:pic>
          <p:nvPicPr>
            <p:cNvPr id="546" name="Picture 14">
              <a:extLst>
                <a:ext uri="{FF2B5EF4-FFF2-40B4-BE49-F238E27FC236}">
                  <a16:creationId xmlns:a16="http://schemas.microsoft.com/office/drawing/2014/main" id="{35D5B1BA-2849-4A78-8B1C-6CFF8EB876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7" name="Picture 15">
              <a:extLst>
                <a:ext uri="{FF2B5EF4-FFF2-40B4-BE49-F238E27FC236}">
                  <a16:creationId xmlns:a16="http://schemas.microsoft.com/office/drawing/2014/main" id="{44AA3FC7-20FA-46CC-9D02-A42BA2FB7F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8" name="Picture 16">
              <a:extLst>
                <a:ext uri="{FF2B5EF4-FFF2-40B4-BE49-F238E27FC236}">
                  <a16:creationId xmlns:a16="http://schemas.microsoft.com/office/drawing/2014/main" id="{38C12EDB-6AF5-4F17-B6E6-446FF9FF89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9" name="Picture 17">
              <a:extLst>
                <a:ext uri="{FF2B5EF4-FFF2-40B4-BE49-F238E27FC236}">
                  <a16:creationId xmlns:a16="http://schemas.microsoft.com/office/drawing/2014/main" id="{6A57F7CD-6E86-4445-B8E1-DD5E62980F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0" name="Picture 18">
              <a:extLst>
                <a:ext uri="{FF2B5EF4-FFF2-40B4-BE49-F238E27FC236}">
                  <a16:creationId xmlns:a16="http://schemas.microsoft.com/office/drawing/2014/main" id="{25C4C8F9-751E-47DA-88CF-9901A109B1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1" name="Picture 19">
              <a:extLst>
                <a:ext uri="{FF2B5EF4-FFF2-40B4-BE49-F238E27FC236}">
                  <a16:creationId xmlns:a16="http://schemas.microsoft.com/office/drawing/2014/main" id="{C2128BA9-831D-4FF9-96CA-2F14CE6F28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2" name="Picture 20">
              <a:extLst>
                <a:ext uri="{FF2B5EF4-FFF2-40B4-BE49-F238E27FC236}">
                  <a16:creationId xmlns:a16="http://schemas.microsoft.com/office/drawing/2014/main" id="{BF730B91-20C6-4F97-A34F-FB77558802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3" name="Picture 21">
              <a:extLst>
                <a:ext uri="{FF2B5EF4-FFF2-40B4-BE49-F238E27FC236}">
                  <a16:creationId xmlns:a16="http://schemas.microsoft.com/office/drawing/2014/main" id="{6C58FD5F-9B55-4185-B4BF-61272FC3B5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4" name="Picture 22">
              <a:extLst>
                <a:ext uri="{FF2B5EF4-FFF2-40B4-BE49-F238E27FC236}">
                  <a16:creationId xmlns:a16="http://schemas.microsoft.com/office/drawing/2014/main" id="{B60BE149-FF04-4573-88E8-F1D9D6893A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5" name="Picture 23">
              <a:extLst>
                <a:ext uri="{FF2B5EF4-FFF2-40B4-BE49-F238E27FC236}">
                  <a16:creationId xmlns:a16="http://schemas.microsoft.com/office/drawing/2014/main" id="{6EC2AD81-3A5D-4958-99E8-E28C3C5A21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56" name="Group 56">
            <a:extLst>
              <a:ext uri="{FF2B5EF4-FFF2-40B4-BE49-F238E27FC236}">
                <a16:creationId xmlns:a16="http://schemas.microsoft.com/office/drawing/2014/main" id="{5AB3B0A8-168A-4C14-AF4B-28618EBFFB59}"/>
              </a:ext>
            </a:extLst>
          </p:cNvPr>
          <p:cNvGrpSpPr/>
          <p:nvPr/>
        </p:nvGrpSpPr>
        <p:grpSpPr>
          <a:xfrm>
            <a:off x="596536" y="2838343"/>
            <a:ext cx="1539560" cy="171967"/>
            <a:chOff x="7746380" y="2949426"/>
            <a:chExt cx="2188691" cy="244475"/>
          </a:xfrm>
        </p:grpSpPr>
        <p:pic>
          <p:nvPicPr>
            <p:cNvPr id="557" name="Picture 14">
              <a:extLst>
                <a:ext uri="{FF2B5EF4-FFF2-40B4-BE49-F238E27FC236}">
                  <a16:creationId xmlns:a16="http://schemas.microsoft.com/office/drawing/2014/main" id="{E00A6C6A-2D97-41F9-8A63-7C910D1176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8" name="Picture 15">
              <a:extLst>
                <a:ext uri="{FF2B5EF4-FFF2-40B4-BE49-F238E27FC236}">
                  <a16:creationId xmlns:a16="http://schemas.microsoft.com/office/drawing/2014/main" id="{F4322A03-AF4F-446D-87DF-DB04B1BB6B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9" name="Picture 16">
              <a:extLst>
                <a:ext uri="{FF2B5EF4-FFF2-40B4-BE49-F238E27FC236}">
                  <a16:creationId xmlns:a16="http://schemas.microsoft.com/office/drawing/2014/main" id="{E5197541-BFF2-4BDD-AD88-5B6D55A5CB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0" name="Picture 17">
              <a:extLst>
                <a:ext uri="{FF2B5EF4-FFF2-40B4-BE49-F238E27FC236}">
                  <a16:creationId xmlns:a16="http://schemas.microsoft.com/office/drawing/2014/main" id="{E7317295-DCCC-4C72-BD31-81C4C3ED03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1" name="Picture 18">
              <a:extLst>
                <a:ext uri="{FF2B5EF4-FFF2-40B4-BE49-F238E27FC236}">
                  <a16:creationId xmlns:a16="http://schemas.microsoft.com/office/drawing/2014/main" id="{1150A63A-C6D7-4447-B937-93432BBA2B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2" name="Picture 19">
              <a:extLst>
                <a:ext uri="{FF2B5EF4-FFF2-40B4-BE49-F238E27FC236}">
                  <a16:creationId xmlns:a16="http://schemas.microsoft.com/office/drawing/2014/main" id="{3BB4579B-2139-40C5-AC16-164A82F9CC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3" name="Picture 20">
              <a:extLst>
                <a:ext uri="{FF2B5EF4-FFF2-40B4-BE49-F238E27FC236}">
                  <a16:creationId xmlns:a16="http://schemas.microsoft.com/office/drawing/2014/main" id="{C0DD86DE-6A7F-4F36-8D97-A20A33E0EE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4" name="Picture 21">
              <a:extLst>
                <a:ext uri="{FF2B5EF4-FFF2-40B4-BE49-F238E27FC236}">
                  <a16:creationId xmlns:a16="http://schemas.microsoft.com/office/drawing/2014/main" id="{3F98EBF9-98AB-4C72-9FB2-65F80357A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5" name="Picture 22">
              <a:extLst>
                <a:ext uri="{FF2B5EF4-FFF2-40B4-BE49-F238E27FC236}">
                  <a16:creationId xmlns:a16="http://schemas.microsoft.com/office/drawing/2014/main" id="{EB805391-2839-4830-9B66-07C58AE423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6" name="Picture 23">
              <a:extLst>
                <a:ext uri="{FF2B5EF4-FFF2-40B4-BE49-F238E27FC236}">
                  <a16:creationId xmlns:a16="http://schemas.microsoft.com/office/drawing/2014/main" id="{F926FDD2-7909-4D1F-B850-DDD7F765B3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67" name="Group 56">
            <a:extLst>
              <a:ext uri="{FF2B5EF4-FFF2-40B4-BE49-F238E27FC236}">
                <a16:creationId xmlns:a16="http://schemas.microsoft.com/office/drawing/2014/main" id="{98EC5533-C70F-4767-B4FF-19F5A304FF2F}"/>
              </a:ext>
            </a:extLst>
          </p:cNvPr>
          <p:cNvGrpSpPr/>
          <p:nvPr/>
        </p:nvGrpSpPr>
        <p:grpSpPr>
          <a:xfrm>
            <a:off x="597248" y="2407741"/>
            <a:ext cx="1539560" cy="171967"/>
            <a:chOff x="7746380" y="2949426"/>
            <a:chExt cx="2188691" cy="244475"/>
          </a:xfrm>
        </p:grpSpPr>
        <p:pic>
          <p:nvPicPr>
            <p:cNvPr id="568" name="Picture 14">
              <a:extLst>
                <a:ext uri="{FF2B5EF4-FFF2-40B4-BE49-F238E27FC236}">
                  <a16:creationId xmlns:a16="http://schemas.microsoft.com/office/drawing/2014/main" id="{F6766E99-FFB0-43C2-883C-2A0777968B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9" name="Picture 15">
              <a:extLst>
                <a:ext uri="{FF2B5EF4-FFF2-40B4-BE49-F238E27FC236}">
                  <a16:creationId xmlns:a16="http://schemas.microsoft.com/office/drawing/2014/main" id="{C19F1E7D-5D8E-4074-BAA9-2AEF654099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0" name="Picture 16">
              <a:extLst>
                <a:ext uri="{FF2B5EF4-FFF2-40B4-BE49-F238E27FC236}">
                  <a16:creationId xmlns:a16="http://schemas.microsoft.com/office/drawing/2014/main" id="{3DC4F623-999B-4822-B337-35E72AE1CD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1" name="Picture 17">
              <a:extLst>
                <a:ext uri="{FF2B5EF4-FFF2-40B4-BE49-F238E27FC236}">
                  <a16:creationId xmlns:a16="http://schemas.microsoft.com/office/drawing/2014/main" id="{0F90065A-8FEE-4C2F-8CCD-67EFCB0344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2" name="Picture 18">
              <a:extLst>
                <a:ext uri="{FF2B5EF4-FFF2-40B4-BE49-F238E27FC236}">
                  <a16:creationId xmlns:a16="http://schemas.microsoft.com/office/drawing/2014/main" id="{37A500FC-C01D-43D6-BF86-BC9F08B083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3" name="Picture 19">
              <a:extLst>
                <a:ext uri="{FF2B5EF4-FFF2-40B4-BE49-F238E27FC236}">
                  <a16:creationId xmlns:a16="http://schemas.microsoft.com/office/drawing/2014/main" id="{F1444F06-2DE1-46F1-B5AF-FB5763DC66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4" name="Picture 20">
              <a:extLst>
                <a:ext uri="{FF2B5EF4-FFF2-40B4-BE49-F238E27FC236}">
                  <a16:creationId xmlns:a16="http://schemas.microsoft.com/office/drawing/2014/main" id="{B3449137-2D0F-4F3B-896F-F92E6EC4F5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5" name="Picture 21">
              <a:extLst>
                <a:ext uri="{FF2B5EF4-FFF2-40B4-BE49-F238E27FC236}">
                  <a16:creationId xmlns:a16="http://schemas.microsoft.com/office/drawing/2014/main" id="{BA02BD0B-B166-4267-AE5F-786AE98673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6" name="Picture 22">
              <a:extLst>
                <a:ext uri="{FF2B5EF4-FFF2-40B4-BE49-F238E27FC236}">
                  <a16:creationId xmlns:a16="http://schemas.microsoft.com/office/drawing/2014/main" id="{89568BCB-068C-419E-A56B-5120638260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7" name="Picture 23">
              <a:extLst>
                <a:ext uri="{FF2B5EF4-FFF2-40B4-BE49-F238E27FC236}">
                  <a16:creationId xmlns:a16="http://schemas.microsoft.com/office/drawing/2014/main" id="{B5A9BC55-8A10-4820-B0D7-FA74569202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78" name="Group 56">
            <a:extLst>
              <a:ext uri="{FF2B5EF4-FFF2-40B4-BE49-F238E27FC236}">
                <a16:creationId xmlns:a16="http://schemas.microsoft.com/office/drawing/2014/main" id="{A9F660A3-C72F-4823-8DE4-E540D0BE2A92}"/>
              </a:ext>
            </a:extLst>
          </p:cNvPr>
          <p:cNvGrpSpPr/>
          <p:nvPr/>
        </p:nvGrpSpPr>
        <p:grpSpPr>
          <a:xfrm>
            <a:off x="596521" y="1941943"/>
            <a:ext cx="1539560" cy="171967"/>
            <a:chOff x="7746380" y="2949426"/>
            <a:chExt cx="2188691" cy="244475"/>
          </a:xfrm>
        </p:grpSpPr>
        <p:pic>
          <p:nvPicPr>
            <p:cNvPr id="579" name="Picture 14">
              <a:extLst>
                <a:ext uri="{FF2B5EF4-FFF2-40B4-BE49-F238E27FC236}">
                  <a16:creationId xmlns:a16="http://schemas.microsoft.com/office/drawing/2014/main" id="{3EB5D5F3-082E-4BEA-A126-9BC21CB2C5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0" name="Picture 15">
              <a:extLst>
                <a:ext uri="{FF2B5EF4-FFF2-40B4-BE49-F238E27FC236}">
                  <a16:creationId xmlns:a16="http://schemas.microsoft.com/office/drawing/2014/main" id="{442F4D6D-FAF4-4CB4-9EC8-E1E1342EBB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1" name="Picture 16">
              <a:extLst>
                <a:ext uri="{FF2B5EF4-FFF2-40B4-BE49-F238E27FC236}">
                  <a16:creationId xmlns:a16="http://schemas.microsoft.com/office/drawing/2014/main" id="{59FD0BED-3053-4C12-91EB-D7BAE49E04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2" name="Picture 17">
              <a:extLst>
                <a:ext uri="{FF2B5EF4-FFF2-40B4-BE49-F238E27FC236}">
                  <a16:creationId xmlns:a16="http://schemas.microsoft.com/office/drawing/2014/main" id="{471E4332-6FE0-4D86-8A7F-F614ECF6BD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3" name="Picture 18">
              <a:extLst>
                <a:ext uri="{FF2B5EF4-FFF2-40B4-BE49-F238E27FC236}">
                  <a16:creationId xmlns:a16="http://schemas.microsoft.com/office/drawing/2014/main" id="{D77C3319-48F6-46F7-8B84-67851740D6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4" name="Picture 19">
              <a:extLst>
                <a:ext uri="{FF2B5EF4-FFF2-40B4-BE49-F238E27FC236}">
                  <a16:creationId xmlns:a16="http://schemas.microsoft.com/office/drawing/2014/main" id="{C4E66778-4889-46A1-9CEF-D0A3A32E17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5" name="Picture 20">
              <a:extLst>
                <a:ext uri="{FF2B5EF4-FFF2-40B4-BE49-F238E27FC236}">
                  <a16:creationId xmlns:a16="http://schemas.microsoft.com/office/drawing/2014/main" id="{26A147E3-170E-4B16-8146-B19955436D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6" name="Picture 21">
              <a:extLst>
                <a:ext uri="{FF2B5EF4-FFF2-40B4-BE49-F238E27FC236}">
                  <a16:creationId xmlns:a16="http://schemas.microsoft.com/office/drawing/2014/main" id="{7A520913-005C-44C1-A4D0-C4A1B450E7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7" name="Picture 22">
              <a:extLst>
                <a:ext uri="{FF2B5EF4-FFF2-40B4-BE49-F238E27FC236}">
                  <a16:creationId xmlns:a16="http://schemas.microsoft.com/office/drawing/2014/main" id="{3AA57316-BE40-4F58-B217-6E78588250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8" name="Picture 23">
              <a:extLst>
                <a:ext uri="{FF2B5EF4-FFF2-40B4-BE49-F238E27FC236}">
                  <a16:creationId xmlns:a16="http://schemas.microsoft.com/office/drawing/2014/main" id="{78F7175B-410C-4068-B12D-B40DF41AA9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89" name="Group 56">
            <a:extLst>
              <a:ext uri="{FF2B5EF4-FFF2-40B4-BE49-F238E27FC236}">
                <a16:creationId xmlns:a16="http://schemas.microsoft.com/office/drawing/2014/main" id="{9C55767B-377D-43BD-8E47-ABF394252AA7}"/>
              </a:ext>
            </a:extLst>
          </p:cNvPr>
          <p:cNvGrpSpPr/>
          <p:nvPr/>
        </p:nvGrpSpPr>
        <p:grpSpPr>
          <a:xfrm>
            <a:off x="596290" y="1509580"/>
            <a:ext cx="1539560" cy="171967"/>
            <a:chOff x="7746380" y="2949426"/>
            <a:chExt cx="2188691" cy="244475"/>
          </a:xfrm>
        </p:grpSpPr>
        <p:pic>
          <p:nvPicPr>
            <p:cNvPr id="590" name="Picture 14">
              <a:extLst>
                <a:ext uri="{FF2B5EF4-FFF2-40B4-BE49-F238E27FC236}">
                  <a16:creationId xmlns:a16="http://schemas.microsoft.com/office/drawing/2014/main" id="{FA812672-3E25-4FE4-BB1E-1CE05ED162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1" name="Picture 15">
              <a:extLst>
                <a:ext uri="{FF2B5EF4-FFF2-40B4-BE49-F238E27FC236}">
                  <a16:creationId xmlns:a16="http://schemas.microsoft.com/office/drawing/2014/main" id="{1B31DAAA-1F4D-45B1-8332-02A14B7F45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2" name="Picture 16">
              <a:extLst>
                <a:ext uri="{FF2B5EF4-FFF2-40B4-BE49-F238E27FC236}">
                  <a16:creationId xmlns:a16="http://schemas.microsoft.com/office/drawing/2014/main" id="{737334DD-A344-407B-B9A2-20FD91726C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3" name="Picture 17">
              <a:extLst>
                <a:ext uri="{FF2B5EF4-FFF2-40B4-BE49-F238E27FC236}">
                  <a16:creationId xmlns:a16="http://schemas.microsoft.com/office/drawing/2014/main" id="{180C6315-566E-4EFC-B130-B9C45FE85C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4" name="Picture 18">
              <a:extLst>
                <a:ext uri="{FF2B5EF4-FFF2-40B4-BE49-F238E27FC236}">
                  <a16:creationId xmlns:a16="http://schemas.microsoft.com/office/drawing/2014/main" id="{245366A8-ABEF-45CF-97B9-C384AEDCA7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5" name="Picture 19">
              <a:extLst>
                <a:ext uri="{FF2B5EF4-FFF2-40B4-BE49-F238E27FC236}">
                  <a16:creationId xmlns:a16="http://schemas.microsoft.com/office/drawing/2014/main" id="{B41872D3-590D-4C12-9C84-2C4A5EC8BA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6" name="Picture 20">
              <a:extLst>
                <a:ext uri="{FF2B5EF4-FFF2-40B4-BE49-F238E27FC236}">
                  <a16:creationId xmlns:a16="http://schemas.microsoft.com/office/drawing/2014/main" id="{1EC61F86-FBC2-44C7-A7F0-A7C63732F4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7" name="Picture 21">
              <a:extLst>
                <a:ext uri="{FF2B5EF4-FFF2-40B4-BE49-F238E27FC236}">
                  <a16:creationId xmlns:a16="http://schemas.microsoft.com/office/drawing/2014/main" id="{659DC6B1-41D8-4A69-ADFB-126991B69E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8" name="Picture 22">
              <a:extLst>
                <a:ext uri="{FF2B5EF4-FFF2-40B4-BE49-F238E27FC236}">
                  <a16:creationId xmlns:a16="http://schemas.microsoft.com/office/drawing/2014/main" id="{813F6B08-6FA9-4844-AC9A-2043DE92A4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9" name="Picture 23">
              <a:extLst>
                <a:ext uri="{FF2B5EF4-FFF2-40B4-BE49-F238E27FC236}">
                  <a16:creationId xmlns:a16="http://schemas.microsoft.com/office/drawing/2014/main" id="{CFA86FED-59C1-4F0A-A604-BCF18BFDE1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26785642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4.81481E-6 L 0.47279 -0.13333 " pathEditMode="relative" rAng="0" ptsTypes="AA">
                                      <p:cBhvr>
                                        <p:cTn id="6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633" y="-6667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3.33333E-6 L 0.47279 0.13518 " pathEditMode="relative" rAng="0" ptsTypes="AA">
                                      <p:cBhvr>
                                        <p:cTn id="8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633" y="67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-4.81481E-6 L 0.47292 0.39399 " pathEditMode="relative" rAng="0" ptsTypes="AA">
                                      <p:cBhvr>
                                        <p:cTn id="10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646" y="1969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4.81481E-6 L 0.47292 -0.2551 " pathEditMode="relative" rAng="0" ptsTypes="AA">
                                      <p:cBhvr>
                                        <p:cTn id="12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646" y="-12755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7.40741E-7 L 0.47305 0.00139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646" y="6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2.59259E-6 L 0.47305 0.2625 " pathEditMode="relative" rAng="0" ptsTypes="AA">
                                      <p:cBhvr>
                                        <p:cTn id="16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646" y="13125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7.40741E-7 L 0.47318 -0.38727 " pathEditMode="relative" rAng="0" ptsTypes="AA">
                                      <p:cBhvr>
                                        <p:cTn id="18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659" y="-1937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3.7037E-7 L -3.75E-6 0.38819 " pathEditMode="relative" rAng="0" ptsTypes="AA">
                                      <p:cBhvr>
                                        <p:cTn id="22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398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3.7037E-7 L -0.00039 0.34607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7292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1.11111E-6 L -0.00026 0.30324 " pathEditMode="relative" rAng="0" ptsTypes="AA">
                                      <p:cBhvr>
                                        <p:cTn id="26" dur="5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15162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1.85185E-6 L -0.00039 0.25834 " pathEditMode="relative" rAng="0" ptsTypes="AA">
                                      <p:cBhvr>
                                        <p:cTn id="28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2917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2.59259E-6 L -3.75E-6 0.21713 " pathEditMode="relative" rAng="0" ptsTypes="AA">
                                      <p:cBhvr>
                                        <p:cTn id="30" dur="5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0856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3.33333E-6 L -0.00013 0.17408 " pathEditMode="relative" rAng="0" ptsTypes="AA">
                                      <p:cBhvr>
                                        <p:cTn id="32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8704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4.07407E-6 L -3.75E-6 0.12871 " pathEditMode="relative" rAng="0" ptsTypes="AA">
                                      <p:cBhvr>
                                        <p:cTn id="34" dur="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435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4.81481E-6 L -3.75E-6 0.08681 " pathEditMode="relative" rAng="0" ptsTypes="AA">
                                      <p:cBhvr>
                                        <p:cTn id="36" dur="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329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4.44444E-6 L -3.75E-6 0.04143 " pathEditMode="relative" rAng="0" ptsTypes="AA">
                                      <p:cBhvr>
                                        <p:cTn id="38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2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4.44444E-6 L 0.62136 0.07106 " pathEditMode="relative" rAng="0" ptsTypes="AA">
                                      <p:cBhvr>
                                        <p:cTn id="97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1068" y="3542"/>
                                    </p:animMotion>
                                  </p:childTnLst>
                                </p:cTn>
                              </p:par>
                              <p:par>
                                <p:cTn id="9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2.59259E-6 L 0.47526 0.06875 " pathEditMode="relative" rAng="0" ptsTypes="AA">
                                      <p:cBhvr>
                                        <p:cTn id="99" dur="500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763" y="3426"/>
                                    </p:animMotion>
                                  </p:childTnLst>
                                </p:cTn>
                              </p:par>
                              <p:par>
                                <p:cTn id="10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4.81481E-6 L 0.47513 0.06899 " pathEditMode="relative" rAng="0" ptsTypes="AA">
                                      <p:cBhvr>
                                        <p:cTn id="101" dur="500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750" y="3449"/>
                                    </p:animMotion>
                                  </p:childTnLst>
                                </p:cTn>
                              </p:par>
                              <p:par>
                                <p:cTn id="10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3.7037E-6 L 0.62175 -0.05601 " pathEditMode="relative" rAng="0" ptsTypes="AA">
                                      <p:cBhvr>
                                        <p:cTn id="103" dur="500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1081" y="-2801"/>
                                    </p:animMotion>
                                  </p:childTnLst>
                                </p:cTn>
                              </p:par>
                              <p:par>
                                <p:cTn id="10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4.81481E-6 L 0.47526 0.00625 " pathEditMode="relative" rAng="0" ptsTypes="AA">
                                      <p:cBhvr>
                                        <p:cTn id="105" dur="500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763" y="301"/>
                                    </p:animMotion>
                                  </p:childTnLst>
                                </p:cTn>
                              </p:par>
                              <p:par>
                                <p:cTn id="10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1.11111E-6 L 0.47513 0.00324 " pathEditMode="relative" rAng="0" ptsTypes="AA">
                                      <p:cBhvr>
                                        <p:cTn id="107" dur="500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750" y="162"/>
                                    </p:animMotion>
                                  </p:childTnLst>
                                </p:cTn>
                              </p:par>
                              <p:par>
                                <p:cTn id="10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3.7037E-6 L 0.47487 0.00555 " pathEditMode="relative" rAng="0" ptsTypes="AA">
                                      <p:cBhvr>
                                        <p:cTn id="109" dur="500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737" y="278"/>
                                    </p:animMotion>
                                  </p:childTnLst>
                                </p:cTn>
                              </p:par>
                              <p:par>
                                <p:cTn id="11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3.33333E-6 L 0.47487 -0.12361 " pathEditMode="relative" rAng="0" ptsTypes="AA">
                                      <p:cBhvr>
                                        <p:cTn id="111" dur="500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737" y="-6181"/>
                                    </p:animMotion>
                                  </p:childTnLst>
                                </p:cTn>
                              </p:par>
                              <p:par>
                                <p:cTn id="11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7.40741E-7 L 0.47487 -0.12384 " pathEditMode="relative" rAng="0" ptsTypes="AA">
                                      <p:cBhvr>
                                        <p:cTn id="113" dur="500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737" y="-6204"/>
                                    </p:animMotion>
                                  </p:childTnLst>
                                </p:cTn>
                              </p:par>
                              <p:par>
                                <p:cTn id="11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3.7037E-6 L 0.47487 -0.13357 " pathEditMode="relative" rAng="0" ptsTypes="AA">
                                      <p:cBhvr>
                                        <p:cTn id="115" dur="500" fill="hold"/>
                                        <p:tgtEl>
                                          <p:spTgt spid="3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737" y="-669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2.22222E-6 L 8.33333E-7 0.3882 " pathEditMode="relative" rAng="0" ptsTypes="AA">
                                      <p:cBhvr>
                                        <p:cTn id="119" dur="500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398"/>
                                    </p:animMotion>
                                  </p:childTnLst>
                                </p:cTn>
                              </p:par>
                              <p:par>
                                <p:cTn id="12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2.96296E-6 L -0.00039 0.34607 " pathEditMode="relative" rAng="0" ptsTypes="AA">
                                      <p:cBhvr>
                                        <p:cTn id="121" dur="500" fill="hold"/>
                                        <p:tgtEl>
                                          <p:spTgt spid="4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7292"/>
                                    </p:animMotion>
                                  </p:childTnLst>
                                </p:cTn>
                              </p:par>
                              <p:par>
                                <p:cTn id="12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6 L -0.00026 0.30324 " pathEditMode="relative" rAng="0" ptsTypes="AA">
                                      <p:cBhvr>
                                        <p:cTn id="123" dur="500" fill="hold"/>
                                        <p:tgtEl>
                                          <p:spTgt spid="4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15162"/>
                                    </p:animMotion>
                                  </p:childTnLst>
                                </p:cTn>
                              </p:par>
                              <p:par>
                                <p:cTn id="12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4.44444E-6 L -0.00039 0.25834 " pathEditMode="relative" rAng="0" ptsTypes="AA">
                                      <p:cBhvr>
                                        <p:cTn id="125" dur="500" fill="hold"/>
                                        <p:tgtEl>
                                          <p:spTgt spid="4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2917"/>
                                    </p:animMotion>
                                  </p:childTnLst>
                                </p:cTn>
                              </p:par>
                              <p:par>
                                <p:cTn id="12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4.81481E-6 L 8.33333E-7 0.21712 " pathEditMode="relative" rAng="0" ptsTypes="AA">
                                      <p:cBhvr>
                                        <p:cTn id="127" dur="500" fill="hold"/>
                                        <p:tgtEl>
                                          <p:spTgt spid="4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0856"/>
                                    </p:animMotion>
                                  </p:childTnLst>
                                </p:cTn>
                              </p:par>
                              <p:par>
                                <p:cTn id="12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4.07407E-6 L -0.00013 0.17407 " pathEditMode="relative" rAng="0" ptsTypes="AA">
                                      <p:cBhvr>
                                        <p:cTn id="129" dur="500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8704"/>
                                    </p:animMotion>
                                  </p:childTnLst>
                                </p:cTn>
                              </p:par>
                              <p:par>
                                <p:cTn id="13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33333E-6 L 6.25E-7 0.1287 " pathEditMode="relative" rAng="0" ptsTypes="AA">
                                      <p:cBhvr>
                                        <p:cTn id="131" dur="500" fill="hold"/>
                                        <p:tgtEl>
                                          <p:spTgt spid="4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435"/>
                                    </p:animMotion>
                                  </p:childTnLst>
                                </p:cTn>
                              </p:par>
                              <p:par>
                                <p:cTn id="13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2.59259E-6 L 6.25E-7 0.0868 " pathEditMode="relative" rAng="0" ptsTypes="AA">
                                      <p:cBhvr>
                                        <p:cTn id="133" dur="500" fill="hold"/>
                                        <p:tgtEl>
                                          <p:spTgt spid="4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329"/>
                                    </p:animMotion>
                                  </p:childTnLst>
                                </p:cTn>
                              </p:par>
                              <p:par>
                                <p:cTn id="13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1.85185E-6 L 6.25E-7 0.04143 " pathEditMode="relative" rAng="0" ptsTypes="AA">
                                      <p:cBhvr>
                                        <p:cTn id="135" dur="500" fill="hold"/>
                                        <p:tgtEl>
                                          <p:spTgt spid="3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500"/>
                            </p:stCondLst>
                            <p:childTnLst>
                              <p:par>
                                <p:cTn id="1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5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5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5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5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5" dur="500"/>
                                        <p:tgtEl>
                                          <p:spTgt spid="4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8" dur="50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1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4" dur="5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7" dur="500"/>
                                        <p:tgtEl>
                                          <p:spTgt spid="4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0" dur="500"/>
                                        <p:tgtEl>
                                          <p:spTgt spid="4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3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6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9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1.85185E-6 L 0.62148 0.07222 " pathEditMode="relative" rAng="0" ptsTypes="AA">
                                      <p:cBhvr>
                                        <p:cTn id="194" dur="500" fill="hold"/>
                                        <p:tgtEl>
                                          <p:spTgt spid="4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1068" y="3611"/>
                                    </p:animMotion>
                                  </p:childTnLst>
                                </p:cTn>
                              </p:par>
                              <p:par>
                                <p:cTn id="19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4.81481E-6 L 0.47526 0.13518 " pathEditMode="relative" rAng="0" ptsTypes="AA">
                                      <p:cBhvr>
                                        <p:cTn id="196" dur="500" fill="hold"/>
                                        <p:tgtEl>
                                          <p:spTgt spid="5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763" y="6759"/>
                                    </p:animMotion>
                                  </p:childTnLst>
                                </p:cTn>
                              </p:par>
                              <p:par>
                                <p:cTn id="19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2.59259E-6 L 0.47513 0.13518 " pathEditMode="relative" rAng="0" ptsTypes="AA">
                                      <p:cBhvr>
                                        <p:cTn id="198" dur="500" fill="hold"/>
                                        <p:tgtEl>
                                          <p:spTgt spid="5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750" y="6759"/>
                                    </p:animMotion>
                                  </p:childTnLst>
                                </p:cTn>
                              </p:par>
                              <p:par>
                                <p:cTn id="19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3.7037E-6 L 0.47526 0.1368 " pathEditMode="relative" rAng="0" ptsTypes="AA">
                                      <p:cBhvr>
                                        <p:cTn id="200" dur="500" fill="hold"/>
                                        <p:tgtEl>
                                          <p:spTgt spid="5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763" y="6829"/>
                                    </p:animMotion>
                                  </p:childTnLst>
                                </p:cTn>
                              </p:par>
                              <p:par>
                                <p:cTn id="20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7.40741E-7 L 0.47526 0.00718 " pathEditMode="relative" rAng="0" ptsTypes="AA">
                                      <p:cBhvr>
                                        <p:cTn id="202" dur="500" fill="hold"/>
                                        <p:tgtEl>
                                          <p:spTgt spid="5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763" y="347"/>
                                    </p:animMotion>
                                  </p:childTnLst>
                                </p:cTn>
                              </p:par>
                              <p:par>
                                <p:cTn id="20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-1.48148E-6 L 0.47513 0.0044 " pathEditMode="relative" rAng="0" ptsTypes="AA">
                                      <p:cBhvr>
                                        <p:cTn id="204" dur="500" fill="hold"/>
                                        <p:tgtEl>
                                          <p:spTgt spid="5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750" y="208"/>
                                    </p:animMotion>
                                  </p:childTnLst>
                                </p:cTn>
                              </p:par>
                              <p:par>
                                <p:cTn id="20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1.11111E-6 L 0.47487 0.00671 " pathEditMode="relative" rAng="0" ptsTypes="AA">
                                      <p:cBhvr>
                                        <p:cTn id="206" dur="500" fill="hold"/>
                                        <p:tgtEl>
                                          <p:spTgt spid="5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737" y="324"/>
                                    </p:animMotion>
                                  </p:childTnLst>
                                </p:cTn>
                              </p:par>
                              <p:par>
                                <p:cTn id="20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2.59259E-6 L 0.47487 -0.12222 " pathEditMode="relative" rAng="0" ptsTypes="AA">
                                      <p:cBhvr>
                                        <p:cTn id="208" dur="500" fill="hold"/>
                                        <p:tgtEl>
                                          <p:spTgt spid="5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737" y="-6111"/>
                                    </p:animMotion>
                                  </p:childTnLst>
                                </p:cTn>
                              </p:par>
                              <p:par>
                                <p:cTn id="20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-1.85185E-6 L 0.47487 -0.12616 " pathEditMode="relative" rAng="0" ptsTypes="AA">
                                      <p:cBhvr>
                                        <p:cTn id="210" dur="500" fill="hold"/>
                                        <p:tgtEl>
                                          <p:spTgt spid="5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737" y="-6319"/>
                                    </p:animMotion>
                                  </p:childTnLst>
                                </p:cTn>
                              </p:par>
                              <p:par>
                                <p:cTn id="2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1.11111E-6 L 0.475 -0.13241 " pathEditMode="relative" rAng="0" ptsTypes="AA">
                                      <p:cBhvr>
                                        <p:cTn id="212" dur="500" fill="hold"/>
                                        <p:tgtEl>
                                          <p:spTgt spid="5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750" y="-662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8" fill="hold">
                      <p:stCondLst>
                        <p:cond delay="indefinite"/>
                      </p:stCondLst>
                      <p:childTnLst>
                        <p:par>
                          <p:cTn id="219" fill="hold">
                            <p:stCondLst>
                              <p:cond delay="0"/>
                            </p:stCondLst>
                            <p:childTnLst>
                              <p:par>
                                <p:cTn id="2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6" fill="hold">
                      <p:stCondLst>
                        <p:cond delay="indefinite"/>
                      </p:stCondLst>
                      <p:childTnLst>
                        <p:par>
                          <p:cTn id="227" fill="hold">
                            <p:stCondLst>
                              <p:cond delay="0"/>
                            </p:stCondLst>
                            <p:childTnLst>
                              <p:par>
                                <p:cTn id="22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9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2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86" grpId="0" animBg="1"/>
      <p:bldP spid="86" grpId="1" animBg="1"/>
      <p:bldP spid="87" grpId="0" animBg="1"/>
      <p:bldP spid="87" grpId="1" animBg="1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794808-DA04-4696-A6E4-058FD6B3B8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by chunking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02D412E-9D08-4852-ABA3-94FF00DEFAF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09625261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723CB288-C5FE-4E42-B7C2-1B9B76FFDBE7}"/>
              </a:ext>
            </a:extLst>
          </p:cNvPr>
          <p:cNvGrpSpPr/>
          <p:nvPr/>
        </p:nvGrpSpPr>
        <p:grpSpPr>
          <a:xfrm>
            <a:off x="201197" y="497662"/>
            <a:ext cx="3045810" cy="817087"/>
            <a:chOff x="255525" y="372323"/>
            <a:chExt cx="2577775" cy="1134018"/>
          </a:xfrm>
        </p:grpSpPr>
        <p:sp>
          <p:nvSpPr>
            <p:cNvPr id="272" name="Rectangle: Rounded Corners 271">
              <a:extLst>
                <a:ext uri="{FF2B5EF4-FFF2-40B4-BE49-F238E27FC236}">
                  <a16:creationId xmlns:a16="http://schemas.microsoft.com/office/drawing/2014/main" id="{F69C3230-A304-4302-8D98-D7A498B672A8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6C251BAD-2652-40C4-AD56-93EC70760FBA}"/>
                </a:ext>
              </a:extLst>
            </p:cNvPr>
            <p:cNvSpPr txBox="1"/>
            <p:nvPr/>
          </p:nvSpPr>
          <p:spPr>
            <a:xfrm>
              <a:off x="308455" y="485388"/>
              <a:ext cx="149126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78 </a:t>
              </a:r>
              <a:r>
                <a:rPr lang="en-GB" sz="3600" dirty="0">
                  <a:latin typeface="Calibri" panose="020F0502020204030204" pitchFamily="34" charset="0"/>
                </a:rPr>
                <a:t>÷ 3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274" name="Rectangle 273">
            <a:extLst>
              <a:ext uri="{FF2B5EF4-FFF2-40B4-BE49-F238E27FC236}">
                <a16:creationId xmlns:a16="http://schemas.microsoft.com/office/drawing/2014/main" id="{7E0DAAB7-D60C-414B-B707-7EA0F3971208}"/>
              </a:ext>
            </a:extLst>
          </p:cNvPr>
          <p:cNvSpPr/>
          <p:nvPr/>
        </p:nvSpPr>
        <p:spPr>
          <a:xfrm>
            <a:off x="1939677" y="620676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91ACB1A5-EF5A-45DF-BD17-26114629925A}"/>
              </a:ext>
            </a:extLst>
          </p:cNvPr>
          <p:cNvSpPr txBox="1"/>
          <p:nvPr/>
        </p:nvSpPr>
        <p:spPr>
          <a:xfrm>
            <a:off x="2132404" y="598485"/>
            <a:ext cx="44199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</a:t>
            </a:r>
          </a:p>
        </p:txBody>
      </p: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05485350-FF61-46AB-8381-00941A97D8B6}"/>
              </a:ext>
            </a:extLst>
          </p:cNvPr>
          <p:cNvGrpSpPr/>
          <p:nvPr/>
        </p:nvGrpSpPr>
        <p:grpSpPr>
          <a:xfrm>
            <a:off x="173269" y="2716507"/>
            <a:ext cx="3070021" cy="817087"/>
            <a:chOff x="255525" y="372323"/>
            <a:chExt cx="2577775" cy="1134018"/>
          </a:xfrm>
        </p:grpSpPr>
        <p:sp>
          <p:nvSpPr>
            <p:cNvPr id="304" name="Rectangle: Rounded Corners 303">
              <a:extLst>
                <a:ext uri="{FF2B5EF4-FFF2-40B4-BE49-F238E27FC236}">
                  <a16:creationId xmlns:a16="http://schemas.microsoft.com/office/drawing/2014/main" id="{4751B5FF-4D70-4FD8-8EA7-0020DC9B8148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054AA028-084B-44EF-BFDD-031356475EA1}"/>
                </a:ext>
              </a:extLst>
            </p:cNvPr>
            <p:cNvSpPr txBox="1"/>
            <p:nvPr/>
          </p:nvSpPr>
          <p:spPr>
            <a:xfrm>
              <a:off x="308455" y="485388"/>
              <a:ext cx="1676012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260 </a:t>
              </a:r>
              <a:r>
                <a:rPr lang="en-GB" sz="3600" dirty="0">
                  <a:latin typeface="Calibri" panose="020F0502020204030204" pitchFamily="34" charset="0"/>
                </a:rPr>
                <a:t>÷ 5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306" name="Rectangle 305">
            <a:extLst>
              <a:ext uri="{FF2B5EF4-FFF2-40B4-BE49-F238E27FC236}">
                <a16:creationId xmlns:a16="http://schemas.microsoft.com/office/drawing/2014/main" id="{63417820-59A4-4815-B38B-954887AC6774}"/>
              </a:ext>
            </a:extLst>
          </p:cNvPr>
          <p:cNvSpPr/>
          <p:nvPr/>
        </p:nvSpPr>
        <p:spPr>
          <a:xfrm>
            <a:off x="2109953" y="2839521"/>
            <a:ext cx="98241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A1C7B274-2A7B-4AB6-A316-FD216BD48D01}"/>
              </a:ext>
            </a:extLst>
          </p:cNvPr>
          <p:cNvSpPr txBox="1"/>
          <p:nvPr/>
        </p:nvSpPr>
        <p:spPr>
          <a:xfrm>
            <a:off x="2202729" y="2817330"/>
            <a:ext cx="4612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</a:t>
            </a:r>
          </a:p>
        </p:txBody>
      </p: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5ADB4A78-763B-43D7-B45C-3182175AD385}"/>
              </a:ext>
            </a:extLst>
          </p:cNvPr>
          <p:cNvGrpSpPr/>
          <p:nvPr/>
        </p:nvGrpSpPr>
        <p:grpSpPr>
          <a:xfrm>
            <a:off x="173269" y="4961918"/>
            <a:ext cx="3068467" cy="817087"/>
            <a:chOff x="255525" y="372323"/>
            <a:chExt cx="2809883" cy="1134018"/>
          </a:xfrm>
        </p:grpSpPr>
        <p:sp>
          <p:nvSpPr>
            <p:cNvPr id="333" name="Rectangle: Rounded Corners 332">
              <a:extLst>
                <a:ext uri="{FF2B5EF4-FFF2-40B4-BE49-F238E27FC236}">
                  <a16:creationId xmlns:a16="http://schemas.microsoft.com/office/drawing/2014/main" id="{4B5C4F35-6C53-4FD6-9120-0ADE4EE1376D}"/>
                </a:ext>
              </a:extLst>
            </p:cNvPr>
            <p:cNvSpPr/>
            <p:nvPr/>
          </p:nvSpPr>
          <p:spPr>
            <a:xfrm>
              <a:off x="255525" y="372323"/>
              <a:ext cx="280988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840C339B-D175-46A9-8E61-C8C8A678F97B}"/>
                </a:ext>
              </a:extLst>
            </p:cNvPr>
            <p:cNvSpPr txBox="1"/>
            <p:nvPr/>
          </p:nvSpPr>
          <p:spPr>
            <a:xfrm>
              <a:off x="308455" y="485388"/>
              <a:ext cx="182784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144 </a:t>
              </a:r>
              <a:r>
                <a:rPr lang="en-GB" sz="3600" dirty="0">
                  <a:latin typeface="Calibri" panose="020F0502020204030204" pitchFamily="34" charset="0"/>
                </a:rPr>
                <a:t>÷ 4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335" name="Rectangle 334">
            <a:extLst>
              <a:ext uri="{FF2B5EF4-FFF2-40B4-BE49-F238E27FC236}">
                <a16:creationId xmlns:a16="http://schemas.microsoft.com/office/drawing/2014/main" id="{EE109D61-30A9-4216-B889-F105CE2235F4}"/>
              </a:ext>
            </a:extLst>
          </p:cNvPr>
          <p:cNvSpPr/>
          <p:nvPr/>
        </p:nvSpPr>
        <p:spPr>
          <a:xfrm>
            <a:off x="2114233" y="5084932"/>
            <a:ext cx="97813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BE8D5D2C-E1DF-4A3A-984E-4D9B0AFCE658}"/>
              </a:ext>
            </a:extLst>
          </p:cNvPr>
          <p:cNvSpPr txBox="1"/>
          <p:nvPr/>
        </p:nvSpPr>
        <p:spPr>
          <a:xfrm>
            <a:off x="2211047" y="5062741"/>
            <a:ext cx="43959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</a:t>
            </a:r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72CFBF34-D114-4AA6-8E56-5FAD79241544}"/>
              </a:ext>
            </a:extLst>
          </p:cNvPr>
          <p:cNvGrpSpPr/>
          <p:nvPr/>
        </p:nvGrpSpPr>
        <p:grpSpPr>
          <a:xfrm>
            <a:off x="3427078" y="917383"/>
            <a:ext cx="314510" cy="492950"/>
            <a:chOff x="3884378" y="928777"/>
            <a:chExt cx="314510" cy="492950"/>
          </a:xfrm>
        </p:grpSpPr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11038E18-A217-4909-AECA-40A99FD7C90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5C5B4B58-99A8-4D8B-8840-11EFA2DA0F32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F269E719-1DB0-4639-89B9-44E63D397E6A}"/>
              </a:ext>
            </a:extLst>
          </p:cNvPr>
          <p:cNvGrpSpPr/>
          <p:nvPr/>
        </p:nvGrpSpPr>
        <p:grpSpPr>
          <a:xfrm>
            <a:off x="4258542" y="914630"/>
            <a:ext cx="442722" cy="494964"/>
            <a:chOff x="6944358" y="926763"/>
            <a:chExt cx="442722" cy="494964"/>
          </a:xfrm>
        </p:grpSpPr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4A9864C0-44D1-47A1-93C0-E352C7F73B3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7" name="Group 246">
              <a:extLst>
                <a:ext uri="{FF2B5EF4-FFF2-40B4-BE49-F238E27FC236}">
                  <a16:creationId xmlns:a16="http://schemas.microsoft.com/office/drawing/2014/main" id="{A930B119-52D6-4519-A193-8EBFCB475311}"/>
                </a:ext>
              </a:extLst>
            </p:cNvPr>
            <p:cNvGrpSpPr/>
            <p:nvPr/>
          </p:nvGrpSpPr>
          <p:grpSpPr>
            <a:xfrm>
              <a:off x="6944358" y="928608"/>
              <a:ext cx="442722" cy="493119"/>
              <a:chOff x="6944358" y="928608"/>
              <a:chExt cx="442722" cy="493119"/>
            </a:xfrm>
          </p:grpSpPr>
          <p:sp>
            <p:nvSpPr>
              <p:cNvPr id="248" name="TextBox 247">
                <a:extLst>
                  <a:ext uri="{FF2B5EF4-FFF2-40B4-BE49-F238E27FC236}">
                    <a16:creationId xmlns:a16="http://schemas.microsoft.com/office/drawing/2014/main" id="{DA2FCA2D-6053-4429-A433-96F094FF13DF}"/>
                  </a:ext>
                </a:extLst>
              </p:cNvPr>
              <p:cNvSpPr txBox="1"/>
              <p:nvPr/>
            </p:nvSpPr>
            <p:spPr>
              <a:xfrm>
                <a:off x="6944358" y="1021617"/>
                <a:ext cx="44272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</a:t>
                </a:r>
              </a:p>
            </p:txBody>
          </p: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91A84685-2DCA-4095-B095-3BE2848B18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0" name="Freeform 11">
            <a:extLst>
              <a:ext uri="{FF2B5EF4-FFF2-40B4-BE49-F238E27FC236}">
                <a16:creationId xmlns:a16="http://schemas.microsoft.com/office/drawing/2014/main" id="{EFEDC3C5-1B77-49A3-B196-C108CA28784D}"/>
              </a:ext>
            </a:extLst>
          </p:cNvPr>
          <p:cNvSpPr>
            <a:spLocks/>
          </p:cNvSpPr>
          <p:nvPr/>
        </p:nvSpPr>
        <p:spPr bwMode="auto">
          <a:xfrm>
            <a:off x="3584259" y="706231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251" name="Freeform 11">
            <a:extLst>
              <a:ext uri="{FF2B5EF4-FFF2-40B4-BE49-F238E27FC236}">
                <a16:creationId xmlns:a16="http://schemas.microsoft.com/office/drawing/2014/main" id="{73E6F891-E77F-4CAB-93D4-D6039413919C}"/>
              </a:ext>
            </a:extLst>
          </p:cNvPr>
          <p:cNvSpPr>
            <a:spLocks/>
          </p:cNvSpPr>
          <p:nvPr/>
        </p:nvSpPr>
        <p:spPr bwMode="auto">
          <a:xfrm>
            <a:off x="4474808" y="701800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A36F6336-FA72-47A6-B0B7-34352086735E}"/>
              </a:ext>
            </a:extLst>
          </p:cNvPr>
          <p:cNvGrpSpPr/>
          <p:nvPr/>
        </p:nvGrpSpPr>
        <p:grpSpPr>
          <a:xfrm>
            <a:off x="5172414" y="912248"/>
            <a:ext cx="444352" cy="494964"/>
            <a:chOff x="6967131" y="926763"/>
            <a:chExt cx="444352" cy="494964"/>
          </a:xfrm>
        </p:grpSpPr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00FFE462-6C56-4723-A2E5-DB2678BFF6C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6769EB2D-B96A-4A22-9230-A696F7E96117}"/>
                </a:ext>
              </a:extLst>
            </p:cNvPr>
            <p:cNvGrpSpPr/>
            <p:nvPr/>
          </p:nvGrpSpPr>
          <p:grpSpPr>
            <a:xfrm>
              <a:off x="6967131" y="928608"/>
              <a:ext cx="444352" cy="493119"/>
              <a:chOff x="6967131" y="928608"/>
              <a:chExt cx="444352" cy="493119"/>
            </a:xfrm>
          </p:grpSpPr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EF27EA36-0345-4EDB-8BE4-F7E8C9BEB508}"/>
                  </a:ext>
                </a:extLst>
              </p:cNvPr>
              <p:cNvSpPr txBox="1"/>
              <p:nvPr/>
            </p:nvSpPr>
            <p:spPr>
              <a:xfrm>
                <a:off x="6967131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256" name="Straight Connector 255">
                <a:extLst>
                  <a:ext uri="{FF2B5EF4-FFF2-40B4-BE49-F238E27FC236}">
                    <a16:creationId xmlns:a16="http://schemas.microsoft.com/office/drawing/2014/main" id="{4788E04C-F462-4537-8046-B4359A07A1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57" name="Straight Connector 256">
            <a:extLst>
              <a:ext uri="{FF2B5EF4-FFF2-40B4-BE49-F238E27FC236}">
                <a16:creationId xmlns:a16="http://schemas.microsoft.com/office/drawing/2014/main" id="{702BA23E-34EF-4443-81BC-68726E930822}"/>
              </a:ext>
            </a:extLst>
          </p:cNvPr>
          <p:cNvCxnSpPr>
            <a:cxnSpLocks/>
          </p:cNvCxnSpPr>
          <p:nvPr/>
        </p:nvCxnSpPr>
        <p:spPr>
          <a:xfrm flipV="1">
            <a:off x="3391389" y="923993"/>
            <a:ext cx="8466768" cy="6434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8" name="Freeform 11">
            <a:extLst>
              <a:ext uri="{FF2B5EF4-FFF2-40B4-BE49-F238E27FC236}">
                <a16:creationId xmlns:a16="http://schemas.microsoft.com/office/drawing/2014/main" id="{38BDDB62-CB87-4ABD-812C-8CB565FA450A}"/>
              </a:ext>
            </a:extLst>
          </p:cNvPr>
          <p:cNvSpPr>
            <a:spLocks/>
          </p:cNvSpPr>
          <p:nvPr/>
        </p:nvSpPr>
        <p:spPr bwMode="auto">
          <a:xfrm>
            <a:off x="5368260" y="70180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BEAD5B01-5FA0-443A-8A8D-0BEB83D7CD85}"/>
              </a:ext>
            </a:extLst>
          </p:cNvPr>
          <p:cNvGrpSpPr/>
          <p:nvPr/>
        </p:nvGrpSpPr>
        <p:grpSpPr>
          <a:xfrm>
            <a:off x="6050022" y="912248"/>
            <a:ext cx="444352" cy="494964"/>
            <a:chOff x="6946111" y="926763"/>
            <a:chExt cx="444352" cy="494964"/>
          </a:xfrm>
        </p:grpSpPr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F66ED96A-33B9-4BEE-98AE-EE04E55676E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1" name="Group 260">
              <a:extLst>
                <a:ext uri="{FF2B5EF4-FFF2-40B4-BE49-F238E27FC236}">
                  <a16:creationId xmlns:a16="http://schemas.microsoft.com/office/drawing/2014/main" id="{87824C89-C1B1-417B-97B5-AD263D8837BA}"/>
                </a:ext>
              </a:extLst>
            </p:cNvPr>
            <p:cNvGrpSpPr/>
            <p:nvPr/>
          </p:nvGrpSpPr>
          <p:grpSpPr>
            <a:xfrm>
              <a:off x="6946111" y="928608"/>
              <a:ext cx="444352" cy="493119"/>
              <a:chOff x="6946111" y="928608"/>
              <a:chExt cx="444352" cy="493119"/>
            </a:xfrm>
          </p:grpSpPr>
          <p:sp>
            <p:nvSpPr>
              <p:cNvPr id="262" name="TextBox 261">
                <a:extLst>
                  <a:ext uri="{FF2B5EF4-FFF2-40B4-BE49-F238E27FC236}">
                    <a16:creationId xmlns:a16="http://schemas.microsoft.com/office/drawing/2014/main" id="{B635C47B-20BC-403F-824A-86D97BFA45C3}"/>
                  </a:ext>
                </a:extLst>
              </p:cNvPr>
              <p:cNvSpPr txBox="1"/>
              <p:nvPr/>
            </p:nvSpPr>
            <p:spPr>
              <a:xfrm>
                <a:off x="6946111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63</a:t>
                </a:r>
              </a:p>
            </p:txBody>
          </p:sp>
          <p:cxnSp>
            <p:nvCxnSpPr>
              <p:cNvPr id="263" name="Straight Connector 262">
                <a:extLst>
                  <a:ext uri="{FF2B5EF4-FFF2-40B4-BE49-F238E27FC236}">
                    <a16:creationId xmlns:a16="http://schemas.microsoft.com/office/drawing/2014/main" id="{B23032E1-7C48-458A-BA2D-58C48A5D99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4" name="Freeform 11">
            <a:extLst>
              <a:ext uri="{FF2B5EF4-FFF2-40B4-BE49-F238E27FC236}">
                <a16:creationId xmlns:a16="http://schemas.microsoft.com/office/drawing/2014/main" id="{C8637941-D975-4253-9710-E3D22FA8686C}"/>
              </a:ext>
            </a:extLst>
          </p:cNvPr>
          <p:cNvSpPr>
            <a:spLocks/>
          </p:cNvSpPr>
          <p:nvPr/>
        </p:nvSpPr>
        <p:spPr bwMode="auto">
          <a:xfrm>
            <a:off x="6261250" y="69952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3C82FEB6-E90A-4795-BE41-F0C80345BC01}"/>
              </a:ext>
            </a:extLst>
          </p:cNvPr>
          <p:cNvGrpSpPr/>
          <p:nvPr/>
        </p:nvGrpSpPr>
        <p:grpSpPr>
          <a:xfrm>
            <a:off x="6924379" y="909971"/>
            <a:ext cx="451353" cy="494964"/>
            <a:chOff x="6927478" y="926763"/>
            <a:chExt cx="451353" cy="494964"/>
          </a:xfrm>
        </p:grpSpPr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1D5728AA-3DEF-4145-B41F-69DA77C08BD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7" name="Group 266">
              <a:extLst>
                <a:ext uri="{FF2B5EF4-FFF2-40B4-BE49-F238E27FC236}">
                  <a16:creationId xmlns:a16="http://schemas.microsoft.com/office/drawing/2014/main" id="{2FA3A3B1-D904-4EE6-8967-73E2877C070A}"/>
                </a:ext>
              </a:extLst>
            </p:cNvPr>
            <p:cNvGrpSpPr/>
            <p:nvPr/>
          </p:nvGrpSpPr>
          <p:grpSpPr>
            <a:xfrm>
              <a:off x="6927478" y="928608"/>
              <a:ext cx="451353" cy="493119"/>
              <a:chOff x="6927478" y="928608"/>
              <a:chExt cx="451353" cy="493119"/>
            </a:xfrm>
          </p:grpSpPr>
          <p:sp>
            <p:nvSpPr>
              <p:cNvPr id="268" name="TextBox 267">
                <a:extLst>
                  <a:ext uri="{FF2B5EF4-FFF2-40B4-BE49-F238E27FC236}">
                    <a16:creationId xmlns:a16="http://schemas.microsoft.com/office/drawing/2014/main" id="{3D83FD17-E583-4F71-A6A9-47FF61126D2C}"/>
                  </a:ext>
                </a:extLst>
              </p:cNvPr>
              <p:cNvSpPr txBox="1"/>
              <p:nvPr/>
            </p:nvSpPr>
            <p:spPr>
              <a:xfrm>
                <a:off x="6927478" y="1021617"/>
                <a:ext cx="451353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66</a:t>
                </a:r>
              </a:p>
            </p:txBody>
          </p:sp>
          <p:cxnSp>
            <p:nvCxnSpPr>
              <p:cNvPr id="269" name="Straight Connector 268">
                <a:extLst>
                  <a:ext uri="{FF2B5EF4-FFF2-40B4-BE49-F238E27FC236}">
                    <a16:creationId xmlns:a16="http://schemas.microsoft.com/office/drawing/2014/main" id="{332016F7-D613-4292-92AB-2C6DAA0059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70" name="Freeform 11">
            <a:extLst>
              <a:ext uri="{FF2B5EF4-FFF2-40B4-BE49-F238E27FC236}">
                <a16:creationId xmlns:a16="http://schemas.microsoft.com/office/drawing/2014/main" id="{E3C766FC-EDA6-44F3-97B3-E6160D9CCBE5}"/>
              </a:ext>
            </a:extLst>
          </p:cNvPr>
          <p:cNvSpPr>
            <a:spLocks/>
          </p:cNvSpPr>
          <p:nvPr/>
        </p:nvSpPr>
        <p:spPr bwMode="auto">
          <a:xfrm>
            <a:off x="7155344" y="69952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BED22B1E-7866-48C5-9605-CFD1ACB62531}"/>
              </a:ext>
            </a:extLst>
          </p:cNvPr>
          <p:cNvGrpSpPr/>
          <p:nvPr/>
        </p:nvGrpSpPr>
        <p:grpSpPr>
          <a:xfrm>
            <a:off x="7824228" y="909971"/>
            <a:ext cx="444352" cy="494964"/>
            <a:chOff x="6933233" y="926763"/>
            <a:chExt cx="444352" cy="494964"/>
          </a:xfrm>
        </p:grpSpPr>
        <p:cxnSp>
          <p:nvCxnSpPr>
            <p:cNvPr id="277" name="Straight Connector 276">
              <a:extLst>
                <a:ext uri="{FF2B5EF4-FFF2-40B4-BE49-F238E27FC236}">
                  <a16:creationId xmlns:a16="http://schemas.microsoft.com/office/drawing/2014/main" id="{7C07CDD3-6E38-4047-B315-36FC6CF3FAB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8" name="Group 277">
              <a:extLst>
                <a:ext uri="{FF2B5EF4-FFF2-40B4-BE49-F238E27FC236}">
                  <a16:creationId xmlns:a16="http://schemas.microsoft.com/office/drawing/2014/main" id="{926ACADC-C278-405C-A1EB-FB7E70DC5039}"/>
                </a:ext>
              </a:extLst>
            </p:cNvPr>
            <p:cNvGrpSpPr/>
            <p:nvPr/>
          </p:nvGrpSpPr>
          <p:grpSpPr>
            <a:xfrm>
              <a:off x="6933233" y="928608"/>
              <a:ext cx="444352" cy="493119"/>
              <a:chOff x="6933233" y="928608"/>
              <a:chExt cx="444352" cy="493119"/>
            </a:xfrm>
          </p:grpSpPr>
          <p:sp>
            <p:nvSpPr>
              <p:cNvPr id="279" name="TextBox 278">
                <a:extLst>
                  <a:ext uri="{FF2B5EF4-FFF2-40B4-BE49-F238E27FC236}">
                    <a16:creationId xmlns:a16="http://schemas.microsoft.com/office/drawing/2014/main" id="{27310423-2C59-4342-83F6-0AF2683BFA03}"/>
                  </a:ext>
                </a:extLst>
              </p:cNvPr>
              <p:cNvSpPr txBox="1"/>
              <p:nvPr/>
            </p:nvSpPr>
            <p:spPr>
              <a:xfrm>
                <a:off x="6933233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69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FCD91602-73C3-4682-ABC2-2F29737FDE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81" name="Freeform 11">
            <a:extLst>
              <a:ext uri="{FF2B5EF4-FFF2-40B4-BE49-F238E27FC236}">
                <a16:creationId xmlns:a16="http://schemas.microsoft.com/office/drawing/2014/main" id="{900028D8-3B6A-42EE-A752-4CA6D6408E64}"/>
              </a:ext>
            </a:extLst>
          </p:cNvPr>
          <p:cNvSpPr>
            <a:spLocks/>
          </p:cNvSpPr>
          <p:nvPr/>
        </p:nvSpPr>
        <p:spPr bwMode="auto">
          <a:xfrm>
            <a:off x="8050200" y="70598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336C750A-FF71-4BE5-9EC6-BF48B18C5A64}"/>
              </a:ext>
            </a:extLst>
          </p:cNvPr>
          <p:cNvGrpSpPr/>
          <p:nvPr/>
        </p:nvGrpSpPr>
        <p:grpSpPr>
          <a:xfrm>
            <a:off x="8723379" y="916428"/>
            <a:ext cx="442183" cy="494964"/>
            <a:chOff x="6937528" y="926763"/>
            <a:chExt cx="442183" cy="494964"/>
          </a:xfrm>
        </p:grpSpPr>
        <p:cxnSp>
          <p:nvCxnSpPr>
            <p:cNvPr id="283" name="Straight Connector 282">
              <a:extLst>
                <a:ext uri="{FF2B5EF4-FFF2-40B4-BE49-F238E27FC236}">
                  <a16:creationId xmlns:a16="http://schemas.microsoft.com/office/drawing/2014/main" id="{BCAF8B82-6F09-4249-B5F8-EEF8CD21CDC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CE87A8A3-B8DF-41AB-AC6F-CC62D2D7FEE2}"/>
                </a:ext>
              </a:extLst>
            </p:cNvPr>
            <p:cNvGrpSpPr/>
            <p:nvPr/>
          </p:nvGrpSpPr>
          <p:grpSpPr>
            <a:xfrm>
              <a:off x="6937528" y="928608"/>
              <a:ext cx="442183" cy="493119"/>
              <a:chOff x="6937528" y="928608"/>
              <a:chExt cx="442183" cy="493119"/>
            </a:xfrm>
          </p:grpSpPr>
          <p:sp>
            <p:nvSpPr>
              <p:cNvPr id="285" name="TextBox 284">
                <a:extLst>
                  <a:ext uri="{FF2B5EF4-FFF2-40B4-BE49-F238E27FC236}">
                    <a16:creationId xmlns:a16="http://schemas.microsoft.com/office/drawing/2014/main" id="{816DE4C3-E704-43A3-965F-8C8C29F714F9}"/>
                  </a:ext>
                </a:extLst>
              </p:cNvPr>
              <p:cNvSpPr txBox="1"/>
              <p:nvPr/>
            </p:nvSpPr>
            <p:spPr>
              <a:xfrm>
                <a:off x="6937528" y="1021617"/>
                <a:ext cx="442183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72</a:t>
                </a:r>
              </a:p>
            </p:txBody>
          </p:sp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EC91EBDC-5470-48AF-9A7E-FD3DAEC997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87" name="Freeform 11">
            <a:extLst>
              <a:ext uri="{FF2B5EF4-FFF2-40B4-BE49-F238E27FC236}">
                <a16:creationId xmlns:a16="http://schemas.microsoft.com/office/drawing/2014/main" id="{A1B6FFDA-5850-47FB-8D6E-57597E63704F}"/>
              </a:ext>
            </a:extLst>
          </p:cNvPr>
          <p:cNvSpPr>
            <a:spLocks/>
          </p:cNvSpPr>
          <p:nvPr/>
        </p:nvSpPr>
        <p:spPr bwMode="auto">
          <a:xfrm>
            <a:off x="8947364" y="70691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9E496557-A56D-4F3F-8D75-280842F17A0E}"/>
              </a:ext>
            </a:extLst>
          </p:cNvPr>
          <p:cNvGrpSpPr/>
          <p:nvPr/>
        </p:nvGrpSpPr>
        <p:grpSpPr>
          <a:xfrm>
            <a:off x="9622244" y="917362"/>
            <a:ext cx="444352" cy="494964"/>
            <a:chOff x="6939229" y="926763"/>
            <a:chExt cx="444352" cy="494964"/>
          </a:xfrm>
        </p:grpSpPr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3B1953CB-1DC9-45EA-A35D-675888749084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2" name="Group 311">
              <a:extLst>
                <a:ext uri="{FF2B5EF4-FFF2-40B4-BE49-F238E27FC236}">
                  <a16:creationId xmlns:a16="http://schemas.microsoft.com/office/drawing/2014/main" id="{354C0026-B1C5-4793-90AF-F696A80A39C1}"/>
                </a:ext>
              </a:extLst>
            </p:cNvPr>
            <p:cNvGrpSpPr/>
            <p:nvPr/>
          </p:nvGrpSpPr>
          <p:grpSpPr>
            <a:xfrm>
              <a:off x="6939229" y="928608"/>
              <a:ext cx="444352" cy="493119"/>
              <a:chOff x="6939229" y="928608"/>
              <a:chExt cx="444352" cy="493119"/>
            </a:xfrm>
          </p:grpSpPr>
          <p:sp>
            <p:nvSpPr>
              <p:cNvPr id="313" name="TextBox 312">
                <a:extLst>
                  <a:ext uri="{FF2B5EF4-FFF2-40B4-BE49-F238E27FC236}">
                    <a16:creationId xmlns:a16="http://schemas.microsoft.com/office/drawing/2014/main" id="{A7EDA124-AC78-4086-ACDA-9D38B9CC1C23}"/>
                  </a:ext>
                </a:extLst>
              </p:cNvPr>
              <p:cNvSpPr txBox="1"/>
              <p:nvPr/>
            </p:nvSpPr>
            <p:spPr>
              <a:xfrm>
                <a:off x="693922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75</a:t>
                </a:r>
              </a:p>
            </p:txBody>
          </p:sp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6CFBDC03-2B10-4D28-AD9D-51CA40FBDB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15" name="Freeform 11">
            <a:extLst>
              <a:ext uri="{FF2B5EF4-FFF2-40B4-BE49-F238E27FC236}">
                <a16:creationId xmlns:a16="http://schemas.microsoft.com/office/drawing/2014/main" id="{AA5A3C73-5436-43FA-8144-FB1C94444573}"/>
              </a:ext>
            </a:extLst>
          </p:cNvPr>
          <p:cNvSpPr>
            <a:spLocks/>
          </p:cNvSpPr>
          <p:nvPr/>
        </p:nvSpPr>
        <p:spPr bwMode="auto">
          <a:xfrm>
            <a:off x="9838111" y="71010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623ACE93-0B81-4BC3-AE99-8DE30D3E36F4}"/>
              </a:ext>
            </a:extLst>
          </p:cNvPr>
          <p:cNvGrpSpPr/>
          <p:nvPr/>
        </p:nvGrpSpPr>
        <p:grpSpPr>
          <a:xfrm>
            <a:off x="10515631" y="920555"/>
            <a:ext cx="444352" cy="494964"/>
            <a:chOff x="6941869" y="926763"/>
            <a:chExt cx="444352" cy="494964"/>
          </a:xfrm>
        </p:grpSpPr>
        <p:cxnSp>
          <p:nvCxnSpPr>
            <p:cNvPr id="344" name="Straight Connector 343">
              <a:extLst>
                <a:ext uri="{FF2B5EF4-FFF2-40B4-BE49-F238E27FC236}">
                  <a16:creationId xmlns:a16="http://schemas.microsoft.com/office/drawing/2014/main" id="{CE80256F-C501-4006-8DF0-D5D538D8DBF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76602BEA-2C3B-408C-9291-7F83D0955F32}"/>
                </a:ext>
              </a:extLst>
            </p:cNvPr>
            <p:cNvGrpSpPr/>
            <p:nvPr/>
          </p:nvGrpSpPr>
          <p:grpSpPr>
            <a:xfrm>
              <a:off x="6941869" y="928608"/>
              <a:ext cx="444352" cy="493119"/>
              <a:chOff x="6941869" y="928608"/>
              <a:chExt cx="444352" cy="493119"/>
            </a:xfrm>
          </p:grpSpPr>
          <p:sp>
            <p:nvSpPr>
              <p:cNvPr id="353" name="TextBox 352">
                <a:extLst>
                  <a:ext uri="{FF2B5EF4-FFF2-40B4-BE49-F238E27FC236}">
                    <a16:creationId xmlns:a16="http://schemas.microsoft.com/office/drawing/2014/main" id="{B1DE602F-AA03-4499-BFC1-B3B38F3EA93E}"/>
                  </a:ext>
                </a:extLst>
              </p:cNvPr>
              <p:cNvSpPr txBox="1"/>
              <p:nvPr/>
            </p:nvSpPr>
            <p:spPr>
              <a:xfrm>
                <a:off x="694186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78</a:t>
                </a:r>
              </a:p>
            </p:txBody>
          </p:sp>
          <p:cxnSp>
            <p:nvCxnSpPr>
              <p:cNvPr id="354" name="Straight Connector 353">
                <a:extLst>
                  <a:ext uri="{FF2B5EF4-FFF2-40B4-BE49-F238E27FC236}">
                    <a16:creationId xmlns:a16="http://schemas.microsoft.com/office/drawing/2014/main" id="{7983595C-4203-481D-8843-A3DC6CF908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61" name="Oval 360">
            <a:extLst>
              <a:ext uri="{FF2B5EF4-FFF2-40B4-BE49-F238E27FC236}">
                <a16:creationId xmlns:a16="http://schemas.microsoft.com/office/drawing/2014/main" id="{E5011D56-BFF0-4AD6-8523-82B784F87F43}"/>
              </a:ext>
            </a:extLst>
          </p:cNvPr>
          <p:cNvSpPr/>
          <p:nvPr/>
        </p:nvSpPr>
        <p:spPr>
          <a:xfrm>
            <a:off x="3504970" y="764859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6" name="TextBox 395">
            <a:extLst>
              <a:ext uri="{FF2B5EF4-FFF2-40B4-BE49-F238E27FC236}">
                <a16:creationId xmlns:a16="http://schemas.microsoft.com/office/drawing/2014/main" id="{1B39ED37-9559-44CD-A5F7-0095B4FA2DE7}"/>
              </a:ext>
            </a:extLst>
          </p:cNvPr>
          <p:cNvSpPr txBox="1"/>
          <p:nvPr/>
        </p:nvSpPr>
        <p:spPr>
          <a:xfrm>
            <a:off x="3834257" y="413226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397" name="TextBox 396">
            <a:extLst>
              <a:ext uri="{FF2B5EF4-FFF2-40B4-BE49-F238E27FC236}">
                <a16:creationId xmlns:a16="http://schemas.microsoft.com/office/drawing/2014/main" id="{57857B64-336B-419A-A151-423840B18F30}"/>
              </a:ext>
            </a:extLst>
          </p:cNvPr>
          <p:cNvSpPr txBox="1"/>
          <p:nvPr/>
        </p:nvSpPr>
        <p:spPr>
          <a:xfrm>
            <a:off x="4728320" y="408386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grpSp>
        <p:nvGrpSpPr>
          <p:cNvPr id="405" name="Group 404">
            <a:extLst>
              <a:ext uri="{FF2B5EF4-FFF2-40B4-BE49-F238E27FC236}">
                <a16:creationId xmlns:a16="http://schemas.microsoft.com/office/drawing/2014/main" id="{C06B9026-1C18-4FEE-9FED-5125B1B8AC34}"/>
              </a:ext>
            </a:extLst>
          </p:cNvPr>
          <p:cNvGrpSpPr/>
          <p:nvPr/>
        </p:nvGrpSpPr>
        <p:grpSpPr>
          <a:xfrm>
            <a:off x="3416632" y="3162552"/>
            <a:ext cx="314510" cy="492950"/>
            <a:chOff x="3884378" y="928777"/>
            <a:chExt cx="314510" cy="492950"/>
          </a:xfrm>
        </p:grpSpPr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A05F642C-0B94-4B5B-A266-5433C0836D6A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4000D9D5-8900-44A7-A08A-C5C7921D5236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5C900B9E-CA32-4F21-A440-2CD60C7C19D2}"/>
              </a:ext>
            </a:extLst>
          </p:cNvPr>
          <p:cNvGrpSpPr/>
          <p:nvPr/>
        </p:nvGrpSpPr>
        <p:grpSpPr>
          <a:xfrm>
            <a:off x="4248096" y="3159799"/>
            <a:ext cx="442722" cy="494964"/>
            <a:chOff x="6944358" y="926763"/>
            <a:chExt cx="442722" cy="494964"/>
          </a:xfrm>
        </p:grpSpPr>
        <p:cxnSp>
          <p:nvCxnSpPr>
            <p:cNvPr id="409" name="Straight Connector 408">
              <a:extLst>
                <a:ext uri="{FF2B5EF4-FFF2-40B4-BE49-F238E27FC236}">
                  <a16:creationId xmlns:a16="http://schemas.microsoft.com/office/drawing/2014/main" id="{07C21D77-E009-4F9F-8014-DED366B1A25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0" name="Group 409">
              <a:extLst>
                <a:ext uri="{FF2B5EF4-FFF2-40B4-BE49-F238E27FC236}">
                  <a16:creationId xmlns:a16="http://schemas.microsoft.com/office/drawing/2014/main" id="{D92AF75F-837B-4FAA-89B7-6DC3775C4DB4}"/>
                </a:ext>
              </a:extLst>
            </p:cNvPr>
            <p:cNvGrpSpPr/>
            <p:nvPr/>
          </p:nvGrpSpPr>
          <p:grpSpPr>
            <a:xfrm>
              <a:off x="6944358" y="928608"/>
              <a:ext cx="442722" cy="493119"/>
              <a:chOff x="6944358" y="928608"/>
              <a:chExt cx="442722" cy="493119"/>
            </a:xfrm>
          </p:grpSpPr>
          <p:sp>
            <p:nvSpPr>
              <p:cNvPr id="411" name="TextBox 410">
                <a:extLst>
                  <a:ext uri="{FF2B5EF4-FFF2-40B4-BE49-F238E27FC236}">
                    <a16:creationId xmlns:a16="http://schemas.microsoft.com/office/drawing/2014/main" id="{90359036-52CB-4460-9D02-F4F2ED6C8116}"/>
                  </a:ext>
                </a:extLst>
              </p:cNvPr>
              <p:cNvSpPr txBox="1"/>
              <p:nvPr/>
            </p:nvSpPr>
            <p:spPr>
              <a:xfrm>
                <a:off x="6944358" y="1021617"/>
                <a:ext cx="44272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50</a:t>
                </a:r>
              </a:p>
            </p:txBody>
          </p:sp>
          <p:cxnSp>
            <p:nvCxnSpPr>
              <p:cNvPr id="412" name="Straight Connector 411">
                <a:extLst>
                  <a:ext uri="{FF2B5EF4-FFF2-40B4-BE49-F238E27FC236}">
                    <a16:creationId xmlns:a16="http://schemas.microsoft.com/office/drawing/2014/main" id="{FE49768C-FDBC-4F8B-B39D-4A77B37596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13" name="Freeform 11">
            <a:extLst>
              <a:ext uri="{FF2B5EF4-FFF2-40B4-BE49-F238E27FC236}">
                <a16:creationId xmlns:a16="http://schemas.microsoft.com/office/drawing/2014/main" id="{B55869E2-F16F-4229-B331-EB2CB81D0F93}"/>
              </a:ext>
            </a:extLst>
          </p:cNvPr>
          <p:cNvSpPr>
            <a:spLocks/>
          </p:cNvSpPr>
          <p:nvPr/>
        </p:nvSpPr>
        <p:spPr bwMode="auto">
          <a:xfrm>
            <a:off x="3573813" y="2951400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414" name="Freeform 11">
            <a:extLst>
              <a:ext uri="{FF2B5EF4-FFF2-40B4-BE49-F238E27FC236}">
                <a16:creationId xmlns:a16="http://schemas.microsoft.com/office/drawing/2014/main" id="{4BB8D83C-30D6-4936-B441-A869EC99C6B4}"/>
              </a:ext>
            </a:extLst>
          </p:cNvPr>
          <p:cNvSpPr>
            <a:spLocks/>
          </p:cNvSpPr>
          <p:nvPr/>
        </p:nvSpPr>
        <p:spPr bwMode="auto">
          <a:xfrm>
            <a:off x="4464362" y="2946969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70879FD1-422F-40F0-8DDA-EC92D544CC32}"/>
              </a:ext>
            </a:extLst>
          </p:cNvPr>
          <p:cNvGrpSpPr/>
          <p:nvPr/>
        </p:nvGrpSpPr>
        <p:grpSpPr>
          <a:xfrm>
            <a:off x="5082456" y="3157417"/>
            <a:ext cx="574196" cy="494964"/>
            <a:chOff x="6887619" y="926763"/>
            <a:chExt cx="574196" cy="494964"/>
          </a:xfrm>
        </p:grpSpPr>
        <p:cxnSp>
          <p:nvCxnSpPr>
            <p:cNvPr id="416" name="Straight Connector 415">
              <a:extLst>
                <a:ext uri="{FF2B5EF4-FFF2-40B4-BE49-F238E27FC236}">
                  <a16:creationId xmlns:a16="http://schemas.microsoft.com/office/drawing/2014/main" id="{3382E649-737E-4FB3-A351-0DC613BD198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7" name="Group 416">
              <a:extLst>
                <a:ext uri="{FF2B5EF4-FFF2-40B4-BE49-F238E27FC236}">
                  <a16:creationId xmlns:a16="http://schemas.microsoft.com/office/drawing/2014/main" id="{75BD831B-4CB4-4E43-AE81-15760F6619B5}"/>
                </a:ext>
              </a:extLst>
            </p:cNvPr>
            <p:cNvGrpSpPr/>
            <p:nvPr/>
          </p:nvGrpSpPr>
          <p:grpSpPr>
            <a:xfrm>
              <a:off x="6887619" y="928608"/>
              <a:ext cx="574196" cy="493119"/>
              <a:chOff x="6887619" y="928608"/>
              <a:chExt cx="574196" cy="493119"/>
            </a:xfrm>
          </p:grpSpPr>
          <p:sp>
            <p:nvSpPr>
              <p:cNvPr id="418" name="TextBox 417">
                <a:extLst>
                  <a:ext uri="{FF2B5EF4-FFF2-40B4-BE49-F238E27FC236}">
                    <a16:creationId xmlns:a16="http://schemas.microsoft.com/office/drawing/2014/main" id="{CBFE6EA0-1BC5-4492-85C0-9ED0C4354C8F}"/>
                  </a:ext>
                </a:extLst>
              </p:cNvPr>
              <p:cNvSpPr txBox="1"/>
              <p:nvPr/>
            </p:nvSpPr>
            <p:spPr>
              <a:xfrm>
                <a:off x="688761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100</a:t>
                </a:r>
              </a:p>
            </p:txBody>
          </p:sp>
          <p:cxnSp>
            <p:nvCxnSpPr>
              <p:cNvPr id="419" name="Straight Connector 418">
                <a:extLst>
                  <a:ext uri="{FF2B5EF4-FFF2-40B4-BE49-F238E27FC236}">
                    <a16:creationId xmlns:a16="http://schemas.microsoft.com/office/drawing/2014/main" id="{D643EE37-DEB7-4E42-83AA-22FCFAD5DF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420" name="Straight Connector 419">
            <a:extLst>
              <a:ext uri="{FF2B5EF4-FFF2-40B4-BE49-F238E27FC236}">
                <a16:creationId xmlns:a16="http://schemas.microsoft.com/office/drawing/2014/main" id="{39210CFF-956E-48CC-AB4A-4FFCE52B6192}"/>
              </a:ext>
            </a:extLst>
          </p:cNvPr>
          <p:cNvCxnSpPr>
            <a:cxnSpLocks/>
          </p:cNvCxnSpPr>
          <p:nvPr/>
        </p:nvCxnSpPr>
        <p:spPr>
          <a:xfrm flipV="1">
            <a:off x="3380943" y="3169162"/>
            <a:ext cx="8466768" cy="6434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1" name="Freeform 11">
            <a:extLst>
              <a:ext uri="{FF2B5EF4-FFF2-40B4-BE49-F238E27FC236}">
                <a16:creationId xmlns:a16="http://schemas.microsoft.com/office/drawing/2014/main" id="{7AE9699D-9F59-4695-B519-B0995EAE0D1F}"/>
              </a:ext>
            </a:extLst>
          </p:cNvPr>
          <p:cNvSpPr>
            <a:spLocks/>
          </p:cNvSpPr>
          <p:nvPr/>
        </p:nvSpPr>
        <p:spPr bwMode="auto">
          <a:xfrm>
            <a:off x="5357814" y="294696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D4CB434A-F16F-4FE7-BCEC-A0DAE536A594}"/>
              </a:ext>
            </a:extLst>
          </p:cNvPr>
          <p:cNvGrpSpPr/>
          <p:nvPr/>
        </p:nvGrpSpPr>
        <p:grpSpPr>
          <a:xfrm>
            <a:off x="5979060" y="3157417"/>
            <a:ext cx="574196" cy="494964"/>
            <a:chOff x="6885595" y="926763"/>
            <a:chExt cx="574196" cy="494964"/>
          </a:xfrm>
        </p:grpSpPr>
        <p:cxnSp>
          <p:nvCxnSpPr>
            <p:cNvPr id="423" name="Straight Connector 422">
              <a:extLst>
                <a:ext uri="{FF2B5EF4-FFF2-40B4-BE49-F238E27FC236}">
                  <a16:creationId xmlns:a16="http://schemas.microsoft.com/office/drawing/2014/main" id="{534178BE-8EC9-44EC-A5EB-97EF7C5971D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24" name="Group 423">
              <a:extLst>
                <a:ext uri="{FF2B5EF4-FFF2-40B4-BE49-F238E27FC236}">
                  <a16:creationId xmlns:a16="http://schemas.microsoft.com/office/drawing/2014/main" id="{329CE992-EC53-4479-A2E4-88F281D7E2E1}"/>
                </a:ext>
              </a:extLst>
            </p:cNvPr>
            <p:cNvGrpSpPr/>
            <p:nvPr/>
          </p:nvGrpSpPr>
          <p:grpSpPr>
            <a:xfrm>
              <a:off x="6885595" y="928608"/>
              <a:ext cx="574196" cy="493119"/>
              <a:chOff x="6885595" y="928608"/>
              <a:chExt cx="574196" cy="493119"/>
            </a:xfrm>
          </p:grpSpPr>
          <p:sp>
            <p:nvSpPr>
              <p:cNvPr id="425" name="TextBox 424">
                <a:extLst>
                  <a:ext uri="{FF2B5EF4-FFF2-40B4-BE49-F238E27FC236}">
                    <a16:creationId xmlns:a16="http://schemas.microsoft.com/office/drawing/2014/main" id="{72EEEBAB-5312-4303-942C-33EF4474C8AE}"/>
                  </a:ext>
                </a:extLst>
              </p:cNvPr>
              <p:cNvSpPr txBox="1"/>
              <p:nvPr/>
            </p:nvSpPr>
            <p:spPr>
              <a:xfrm>
                <a:off x="6885595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150</a:t>
                </a:r>
              </a:p>
            </p:txBody>
          </p:sp>
          <p:cxnSp>
            <p:nvCxnSpPr>
              <p:cNvPr id="426" name="Straight Connector 425">
                <a:extLst>
                  <a:ext uri="{FF2B5EF4-FFF2-40B4-BE49-F238E27FC236}">
                    <a16:creationId xmlns:a16="http://schemas.microsoft.com/office/drawing/2014/main" id="{0F201119-1EC8-46EE-BD48-23FD331DB2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27" name="Freeform 11">
            <a:extLst>
              <a:ext uri="{FF2B5EF4-FFF2-40B4-BE49-F238E27FC236}">
                <a16:creationId xmlns:a16="http://schemas.microsoft.com/office/drawing/2014/main" id="{F8DFC5E3-E9A5-4BDE-BC33-8EA24C506D42}"/>
              </a:ext>
            </a:extLst>
          </p:cNvPr>
          <p:cNvSpPr>
            <a:spLocks/>
          </p:cNvSpPr>
          <p:nvPr/>
        </p:nvSpPr>
        <p:spPr bwMode="auto">
          <a:xfrm>
            <a:off x="6250804" y="294469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FCB0E7B5-DD3A-4E50-BD2B-CA6E15F3A892}"/>
              </a:ext>
            </a:extLst>
          </p:cNvPr>
          <p:cNvGrpSpPr/>
          <p:nvPr/>
        </p:nvGrpSpPr>
        <p:grpSpPr>
          <a:xfrm>
            <a:off x="6868948" y="3155140"/>
            <a:ext cx="574196" cy="494964"/>
            <a:chOff x="6882493" y="926763"/>
            <a:chExt cx="574196" cy="494964"/>
          </a:xfrm>
        </p:grpSpPr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680D46F-2776-4DF2-AE3C-676238C204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0" name="Group 429">
              <a:extLst>
                <a:ext uri="{FF2B5EF4-FFF2-40B4-BE49-F238E27FC236}">
                  <a16:creationId xmlns:a16="http://schemas.microsoft.com/office/drawing/2014/main" id="{86B643FB-D23E-43E7-B67F-76E9D56F418E}"/>
                </a:ext>
              </a:extLst>
            </p:cNvPr>
            <p:cNvGrpSpPr/>
            <p:nvPr/>
          </p:nvGrpSpPr>
          <p:grpSpPr>
            <a:xfrm>
              <a:off x="6882493" y="928608"/>
              <a:ext cx="574196" cy="493119"/>
              <a:chOff x="6882493" y="928608"/>
              <a:chExt cx="574196" cy="493119"/>
            </a:xfrm>
          </p:grpSpPr>
          <p:sp>
            <p:nvSpPr>
              <p:cNvPr id="431" name="TextBox 430">
                <a:extLst>
                  <a:ext uri="{FF2B5EF4-FFF2-40B4-BE49-F238E27FC236}">
                    <a16:creationId xmlns:a16="http://schemas.microsoft.com/office/drawing/2014/main" id="{26771A66-0B03-43E5-A791-7B769D1504A3}"/>
                  </a:ext>
                </a:extLst>
              </p:cNvPr>
              <p:cNvSpPr txBox="1"/>
              <p:nvPr/>
            </p:nvSpPr>
            <p:spPr>
              <a:xfrm>
                <a:off x="6882493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200</a:t>
                </a:r>
              </a:p>
            </p:txBody>
          </p:sp>
          <p:cxnSp>
            <p:nvCxnSpPr>
              <p:cNvPr id="432" name="Straight Connector 431">
                <a:extLst>
                  <a:ext uri="{FF2B5EF4-FFF2-40B4-BE49-F238E27FC236}">
                    <a16:creationId xmlns:a16="http://schemas.microsoft.com/office/drawing/2014/main" id="{E34E49DE-455D-47DB-9F5D-FE793F967E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33" name="Freeform 11">
            <a:extLst>
              <a:ext uri="{FF2B5EF4-FFF2-40B4-BE49-F238E27FC236}">
                <a16:creationId xmlns:a16="http://schemas.microsoft.com/office/drawing/2014/main" id="{BA2DE2CB-BC61-4EC9-8304-83D7A9A435DB}"/>
              </a:ext>
            </a:extLst>
          </p:cNvPr>
          <p:cNvSpPr>
            <a:spLocks/>
          </p:cNvSpPr>
          <p:nvPr/>
        </p:nvSpPr>
        <p:spPr bwMode="auto">
          <a:xfrm>
            <a:off x="7144898" y="294469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34" name="Group 433">
            <a:extLst>
              <a:ext uri="{FF2B5EF4-FFF2-40B4-BE49-F238E27FC236}">
                <a16:creationId xmlns:a16="http://schemas.microsoft.com/office/drawing/2014/main" id="{A39B54F1-592F-40DE-B590-B1BAEF3A80D9}"/>
              </a:ext>
            </a:extLst>
          </p:cNvPr>
          <p:cNvGrpSpPr/>
          <p:nvPr/>
        </p:nvGrpSpPr>
        <p:grpSpPr>
          <a:xfrm>
            <a:off x="7775148" y="3155140"/>
            <a:ext cx="574196" cy="494964"/>
            <a:chOff x="6894599" y="926763"/>
            <a:chExt cx="574196" cy="494964"/>
          </a:xfrm>
        </p:grpSpPr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63A54EB8-52F1-4DC1-9C52-98F5295FCE4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6" name="Group 435">
              <a:extLst>
                <a:ext uri="{FF2B5EF4-FFF2-40B4-BE49-F238E27FC236}">
                  <a16:creationId xmlns:a16="http://schemas.microsoft.com/office/drawing/2014/main" id="{1F6F4CBD-88B8-444C-A64B-22727668FA58}"/>
                </a:ext>
              </a:extLst>
            </p:cNvPr>
            <p:cNvGrpSpPr/>
            <p:nvPr/>
          </p:nvGrpSpPr>
          <p:grpSpPr>
            <a:xfrm>
              <a:off x="6894599" y="928608"/>
              <a:ext cx="574196" cy="493119"/>
              <a:chOff x="6894599" y="928608"/>
              <a:chExt cx="574196" cy="493119"/>
            </a:xfrm>
          </p:grpSpPr>
          <p:sp>
            <p:nvSpPr>
              <p:cNvPr id="437" name="TextBox 436">
                <a:extLst>
                  <a:ext uri="{FF2B5EF4-FFF2-40B4-BE49-F238E27FC236}">
                    <a16:creationId xmlns:a16="http://schemas.microsoft.com/office/drawing/2014/main" id="{0A6CA017-4D42-47D2-B868-5C3894D7A6F3}"/>
                  </a:ext>
                </a:extLst>
              </p:cNvPr>
              <p:cNvSpPr txBox="1"/>
              <p:nvPr/>
            </p:nvSpPr>
            <p:spPr>
              <a:xfrm>
                <a:off x="689459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250</a:t>
                </a:r>
              </a:p>
            </p:txBody>
          </p:sp>
          <p:cxnSp>
            <p:nvCxnSpPr>
              <p:cNvPr id="438" name="Straight Connector 437">
                <a:extLst>
                  <a:ext uri="{FF2B5EF4-FFF2-40B4-BE49-F238E27FC236}">
                    <a16:creationId xmlns:a16="http://schemas.microsoft.com/office/drawing/2014/main" id="{6B4FE671-1E63-43BF-A4E5-9FCB0C5F4F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39" name="Freeform 11">
            <a:extLst>
              <a:ext uri="{FF2B5EF4-FFF2-40B4-BE49-F238E27FC236}">
                <a16:creationId xmlns:a16="http://schemas.microsoft.com/office/drawing/2014/main" id="{9067737F-5DB4-4B05-8779-25FD071BFF89}"/>
              </a:ext>
            </a:extLst>
          </p:cNvPr>
          <p:cNvSpPr>
            <a:spLocks/>
          </p:cNvSpPr>
          <p:nvPr/>
        </p:nvSpPr>
        <p:spPr bwMode="auto">
          <a:xfrm>
            <a:off x="8039754" y="295114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40" name="Group 439">
            <a:extLst>
              <a:ext uri="{FF2B5EF4-FFF2-40B4-BE49-F238E27FC236}">
                <a16:creationId xmlns:a16="http://schemas.microsoft.com/office/drawing/2014/main" id="{38F0CFB4-85F0-43CC-9540-EEFE99F478E0}"/>
              </a:ext>
            </a:extLst>
          </p:cNvPr>
          <p:cNvGrpSpPr/>
          <p:nvPr/>
        </p:nvGrpSpPr>
        <p:grpSpPr>
          <a:xfrm>
            <a:off x="8659494" y="3161597"/>
            <a:ext cx="574196" cy="494964"/>
            <a:chOff x="6884089" y="926763"/>
            <a:chExt cx="574196" cy="494964"/>
          </a:xfrm>
        </p:grpSpPr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9B4B31FB-A9B8-4DF5-8D1F-A5ADE6EF4E6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42" name="Group 441">
              <a:extLst>
                <a:ext uri="{FF2B5EF4-FFF2-40B4-BE49-F238E27FC236}">
                  <a16:creationId xmlns:a16="http://schemas.microsoft.com/office/drawing/2014/main" id="{BFA04A1A-60B3-4885-9CC6-EEC7091AC27A}"/>
                </a:ext>
              </a:extLst>
            </p:cNvPr>
            <p:cNvGrpSpPr/>
            <p:nvPr/>
          </p:nvGrpSpPr>
          <p:grpSpPr>
            <a:xfrm>
              <a:off x="6884089" y="928608"/>
              <a:ext cx="574196" cy="493119"/>
              <a:chOff x="6884089" y="928608"/>
              <a:chExt cx="574196" cy="493119"/>
            </a:xfrm>
          </p:grpSpPr>
          <p:sp>
            <p:nvSpPr>
              <p:cNvPr id="443" name="TextBox 442">
                <a:extLst>
                  <a:ext uri="{FF2B5EF4-FFF2-40B4-BE49-F238E27FC236}">
                    <a16:creationId xmlns:a16="http://schemas.microsoft.com/office/drawing/2014/main" id="{C4E4A625-AC88-4B17-A68A-F91079823248}"/>
                  </a:ext>
                </a:extLst>
              </p:cNvPr>
              <p:cNvSpPr txBox="1"/>
              <p:nvPr/>
            </p:nvSpPr>
            <p:spPr>
              <a:xfrm>
                <a:off x="688408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255</a:t>
                </a:r>
              </a:p>
            </p:txBody>
          </p:sp>
          <p:cxnSp>
            <p:nvCxnSpPr>
              <p:cNvPr id="444" name="Straight Connector 443">
                <a:extLst>
                  <a:ext uri="{FF2B5EF4-FFF2-40B4-BE49-F238E27FC236}">
                    <a16:creationId xmlns:a16="http://schemas.microsoft.com/office/drawing/2014/main" id="{5F367F82-2CE2-4042-8B6F-1FFC6CBE51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45" name="Freeform 11">
            <a:extLst>
              <a:ext uri="{FF2B5EF4-FFF2-40B4-BE49-F238E27FC236}">
                <a16:creationId xmlns:a16="http://schemas.microsoft.com/office/drawing/2014/main" id="{F565D3F3-B6DF-45A0-8BDD-D41BCD9DF479}"/>
              </a:ext>
            </a:extLst>
          </p:cNvPr>
          <p:cNvSpPr>
            <a:spLocks/>
          </p:cNvSpPr>
          <p:nvPr/>
        </p:nvSpPr>
        <p:spPr bwMode="auto">
          <a:xfrm>
            <a:off x="8936918" y="295208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46" name="Group 445">
            <a:extLst>
              <a:ext uri="{FF2B5EF4-FFF2-40B4-BE49-F238E27FC236}">
                <a16:creationId xmlns:a16="http://schemas.microsoft.com/office/drawing/2014/main" id="{FC99AB4B-8592-414F-80D8-8C6DCFD08C03}"/>
              </a:ext>
            </a:extLst>
          </p:cNvPr>
          <p:cNvGrpSpPr/>
          <p:nvPr/>
        </p:nvGrpSpPr>
        <p:grpSpPr>
          <a:xfrm>
            <a:off x="9556658" y="3162531"/>
            <a:ext cx="574196" cy="494964"/>
            <a:chOff x="6884089" y="926763"/>
            <a:chExt cx="574196" cy="494964"/>
          </a:xfrm>
        </p:grpSpPr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12E844D8-A3F9-4301-AED6-3166DD94DDB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48" name="Group 447">
              <a:extLst>
                <a:ext uri="{FF2B5EF4-FFF2-40B4-BE49-F238E27FC236}">
                  <a16:creationId xmlns:a16="http://schemas.microsoft.com/office/drawing/2014/main" id="{A9B2FEFF-1E20-4B92-B5F0-2A90D7691D26}"/>
                </a:ext>
              </a:extLst>
            </p:cNvPr>
            <p:cNvGrpSpPr/>
            <p:nvPr/>
          </p:nvGrpSpPr>
          <p:grpSpPr>
            <a:xfrm>
              <a:off x="6884089" y="928608"/>
              <a:ext cx="574196" cy="493119"/>
              <a:chOff x="6884089" y="928608"/>
              <a:chExt cx="574196" cy="493119"/>
            </a:xfrm>
          </p:grpSpPr>
          <p:sp>
            <p:nvSpPr>
              <p:cNvPr id="449" name="TextBox 448">
                <a:extLst>
                  <a:ext uri="{FF2B5EF4-FFF2-40B4-BE49-F238E27FC236}">
                    <a16:creationId xmlns:a16="http://schemas.microsoft.com/office/drawing/2014/main" id="{A0D8A908-EBD4-4C9F-94AC-E4BF509BFB7F}"/>
                  </a:ext>
                </a:extLst>
              </p:cNvPr>
              <p:cNvSpPr txBox="1"/>
              <p:nvPr/>
            </p:nvSpPr>
            <p:spPr>
              <a:xfrm>
                <a:off x="688408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260</a:t>
                </a:r>
              </a:p>
            </p:txBody>
          </p:sp>
          <p:cxnSp>
            <p:nvCxnSpPr>
              <p:cNvPr id="450" name="Straight Connector 449">
                <a:extLst>
                  <a:ext uri="{FF2B5EF4-FFF2-40B4-BE49-F238E27FC236}">
                    <a16:creationId xmlns:a16="http://schemas.microsoft.com/office/drawing/2014/main" id="{0C032FE8-D6E1-4E35-ADFE-A80C6C8FB3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63" name="Oval 462">
            <a:extLst>
              <a:ext uri="{FF2B5EF4-FFF2-40B4-BE49-F238E27FC236}">
                <a16:creationId xmlns:a16="http://schemas.microsoft.com/office/drawing/2014/main" id="{1700E63C-8652-4EAF-AEE7-3AC60D96D34F}"/>
              </a:ext>
            </a:extLst>
          </p:cNvPr>
          <p:cNvSpPr/>
          <p:nvPr/>
        </p:nvSpPr>
        <p:spPr>
          <a:xfrm>
            <a:off x="3494524" y="3010028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4" name="TextBox 463">
            <a:extLst>
              <a:ext uri="{FF2B5EF4-FFF2-40B4-BE49-F238E27FC236}">
                <a16:creationId xmlns:a16="http://schemas.microsoft.com/office/drawing/2014/main" id="{B45F738E-8625-4B04-9CFE-209947232D92}"/>
              </a:ext>
            </a:extLst>
          </p:cNvPr>
          <p:cNvSpPr txBox="1"/>
          <p:nvPr/>
        </p:nvSpPr>
        <p:spPr>
          <a:xfrm>
            <a:off x="3823811" y="2658395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465" name="TextBox 464">
            <a:extLst>
              <a:ext uri="{FF2B5EF4-FFF2-40B4-BE49-F238E27FC236}">
                <a16:creationId xmlns:a16="http://schemas.microsoft.com/office/drawing/2014/main" id="{2CD73F68-7DE5-4DA7-BB9D-F2F4421B8ED9}"/>
              </a:ext>
            </a:extLst>
          </p:cNvPr>
          <p:cNvSpPr txBox="1"/>
          <p:nvPr/>
        </p:nvSpPr>
        <p:spPr>
          <a:xfrm>
            <a:off x="4717874" y="2653555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466" name="TextBox 465">
            <a:extLst>
              <a:ext uri="{FF2B5EF4-FFF2-40B4-BE49-F238E27FC236}">
                <a16:creationId xmlns:a16="http://schemas.microsoft.com/office/drawing/2014/main" id="{FC6D507E-8604-4F92-887F-18369DF96524}"/>
              </a:ext>
            </a:extLst>
          </p:cNvPr>
          <p:cNvSpPr txBox="1"/>
          <p:nvPr/>
        </p:nvSpPr>
        <p:spPr>
          <a:xfrm>
            <a:off x="5610085" y="2658707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467" name="TextBox 466">
            <a:extLst>
              <a:ext uri="{FF2B5EF4-FFF2-40B4-BE49-F238E27FC236}">
                <a16:creationId xmlns:a16="http://schemas.microsoft.com/office/drawing/2014/main" id="{162DE65F-6C6E-4689-B6EA-B657EE90951F}"/>
              </a:ext>
            </a:extLst>
          </p:cNvPr>
          <p:cNvSpPr txBox="1"/>
          <p:nvPr/>
        </p:nvSpPr>
        <p:spPr>
          <a:xfrm>
            <a:off x="6504148" y="2653867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468" name="TextBox 467">
            <a:extLst>
              <a:ext uri="{FF2B5EF4-FFF2-40B4-BE49-F238E27FC236}">
                <a16:creationId xmlns:a16="http://schemas.microsoft.com/office/drawing/2014/main" id="{0D6B4042-005C-493A-BDED-F92BC3447192}"/>
              </a:ext>
            </a:extLst>
          </p:cNvPr>
          <p:cNvSpPr txBox="1"/>
          <p:nvPr/>
        </p:nvSpPr>
        <p:spPr>
          <a:xfrm>
            <a:off x="7392776" y="2660582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grpSp>
        <p:nvGrpSpPr>
          <p:cNvPr id="473" name="Group 472">
            <a:extLst>
              <a:ext uri="{FF2B5EF4-FFF2-40B4-BE49-F238E27FC236}">
                <a16:creationId xmlns:a16="http://schemas.microsoft.com/office/drawing/2014/main" id="{94F937CC-530A-45F0-A769-09A1ADC715A2}"/>
              </a:ext>
            </a:extLst>
          </p:cNvPr>
          <p:cNvGrpSpPr/>
          <p:nvPr/>
        </p:nvGrpSpPr>
        <p:grpSpPr>
          <a:xfrm>
            <a:off x="3417689" y="5390296"/>
            <a:ext cx="314510" cy="492950"/>
            <a:chOff x="3884378" y="928777"/>
            <a:chExt cx="314510" cy="492950"/>
          </a:xfrm>
        </p:grpSpPr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3F7AD51B-F2BE-41DA-A1D9-5942BB164AD4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C30412A9-8178-467A-865D-4C3BF6052F82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476" name="Group 475">
            <a:extLst>
              <a:ext uri="{FF2B5EF4-FFF2-40B4-BE49-F238E27FC236}">
                <a16:creationId xmlns:a16="http://schemas.microsoft.com/office/drawing/2014/main" id="{75379C17-973B-44BB-8DA9-B47C5FC0C71E}"/>
              </a:ext>
            </a:extLst>
          </p:cNvPr>
          <p:cNvGrpSpPr/>
          <p:nvPr/>
        </p:nvGrpSpPr>
        <p:grpSpPr>
          <a:xfrm>
            <a:off x="4249153" y="5387543"/>
            <a:ext cx="442722" cy="494964"/>
            <a:chOff x="6944358" y="926763"/>
            <a:chExt cx="442722" cy="494964"/>
          </a:xfrm>
        </p:grpSpPr>
        <p:cxnSp>
          <p:nvCxnSpPr>
            <p:cNvPr id="477" name="Straight Connector 476">
              <a:extLst>
                <a:ext uri="{FF2B5EF4-FFF2-40B4-BE49-F238E27FC236}">
                  <a16:creationId xmlns:a16="http://schemas.microsoft.com/office/drawing/2014/main" id="{2DB54721-CDC1-44BB-A638-68B0FF402EF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8" name="Group 477">
              <a:extLst>
                <a:ext uri="{FF2B5EF4-FFF2-40B4-BE49-F238E27FC236}">
                  <a16:creationId xmlns:a16="http://schemas.microsoft.com/office/drawing/2014/main" id="{A70B6764-053F-4485-A2D9-C4DAC544D392}"/>
                </a:ext>
              </a:extLst>
            </p:cNvPr>
            <p:cNvGrpSpPr/>
            <p:nvPr/>
          </p:nvGrpSpPr>
          <p:grpSpPr>
            <a:xfrm>
              <a:off x="6944358" y="928608"/>
              <a:ext cx="442722" cy="493119"/>
              <a:chOff x="6944358" y="928608"/>
              <a:chExt cx="442722" cy="493119"/>
            </a:xfrm>
          </p:grpSpPr>
          <p:sp>
            <p:nvSpPr>
              <p:cNvPr id="479" name="TextBox 478">
                <a:extLst>
                  <a:ext uri="{FF2B5EF4-FFF2-40B4-BE49-F238E27FC236}">
                    <a16:creationId xmlns:a16="http://schemas.microsoft.com/office/drawing/2014/main" id="{8DDD26F3-54E8-42D0-B6A9-9B309F8065F1}"/>
                  </a:ext>
                </a:extLst>
              </p:cNvPr>
              <p:cNvSpPr txBox="1"/>
              <p:nvPr/>
            </p:nvSpPr>
            <p:spPr>
              <a:xfrm>
                <a:off x="6944358" y="1021617"/>
                <a:ext cx="44272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480" name="Straight Connector 479">
                <a:extLst>
                  <a:ext uri="{FF2B5EF4-FFF2-40B4-BE49-F238E27FC236}">
                    <a16:creationId xmlns:a16="http://schemas.microsoft.com/office/drawing/2014/main" id="{4FCFD5F5-6131-4127-BF56-49ACB25B93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81" name="Freeform 11">
            <a:extLst>
              <a:ext uri="{FF2B5EF4-FFF2-40B4-BE49-F238E27FC236}">
                <a16:creationId xmlns:a16="http://schemas.microsoft.com/office/drawing/2014/main" id="{BE4E54E4-208C-4425-8F55-F4548BCF54C1}"/>
              </a:ext>
            </a:extLst>
          </p:cNvPr>
          <p:cNvSpPr>
            <a:spLocks/>
          </p:cNvSpPr>
          <p:nvPr/>
        </p:nvSpPr>
        <p:spPr bwMode="auto">
          <a:xfrm>
            <a:off x="3574870" y="5179144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482" name="Freeform 11">
            <a:extLst>
              <a:ext uri="{FF2B5EF4-FFF2-40B4-BE49-F238E27FC236}">
                <a16:creationId xmlns:a16="http://schemas.microsoft.com/office/drawing/2014/main" id="{3D486B4D-79F0-45FB-9966-57A0CA791902}"/>
              </a:ext>
            </a:extLst>
          </p:cNvPr>
          <p:cNvSpPr>
            <a:spLocks/>
          </p:cNvSpPr>
          <p:nvPr/>
        </p:nvSpPr>
        <p:spPr bwMode="auto">
          <a:xfrm>
            <a:off x="4465419" y="5174713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83" name="Group 482">
            <a:extLst>
              <a:ext uri="{FF2B5EF4-FFF2-40B4-BE49-F238E27FC236}">
                <a16:creationId xmlns:a16="http://schemas.microsoft.com/office/drawing/2014/main" id="{CD8B86D5-AF96-484B-BA34-5C9F4AFEEF3F}"/>
              </a:ext>
            </a:extLst>
          </p:cNvPr>
          <p:cNvGrpSpPr/>
          <p:nvPr/>
        </p:nvGrpSpPr>
        <p:grpSpPr>
          <a:xfrm>
            <a:off x="5163025" y="5385161"/>
            <a:ext cx="444352" cy="494964"/>
            <a:chOff x="6967131" y="926763"/>
            <a:chExt cx="444352" cy="494964"/>
          </a:xfrm>
        </p:grpSpPr>
        <p:cxnSp>
          <p:nvCxnSpPr>
            <p:cNvPr id="484" name="Straight Connector 483">
              <a:extLst>
                <a:ext uri="{FF2B5EF4-FFF2-40B4-BE49-F238E27FC236}">
                  <a16:creationId xmlns:a16="http://schemas.microsoft.com/office/drawing/2014/main" id="{F73027C3-AA26-48B3-AEF6-59371BD896C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5" name="Group 484">
              <a:extLst>
                <a:ext uri="{FF2B5EF4-FFF2-40B4-BE49-F238E27FC236}">
                  <a16:creationId xmlns:a16="http://schemas.microsoft.com/office/drawing/2014/main" id="{AC08F880-5D50-4690-8F55-FE945AD9A7F3}"/>
                </a:ext>
              </a:extLst>
            </p:cNvPr>
            <p:cNvGrpSpPr/>
            <p:nvPr/>
          </p:nvGrpSpPr>
          <p:grpSpPr>
            <a:xfrm>
              <a:off x="6967131" y="928608"/>
              <a:ext cx="444352" cy="493119"/>
              <a:chOff x="6967131" y="928608"/>
              <a:chExt cx="444352" cy="493119"/>
            </a:xfrm>
          </p:grpSpPr>
          <p:sp>
            <p:nvSpPr>
              <p:cNvPr id="486" name="TextBox 485">
                <a:extLst>
                  <a:ext uri="{FF2B5EF4-FFF2-40B4-BE49-F238E27FC236}">
                    <a16:creationId xmlns:a16="http://schemas.microsoft.com/office/drawing/2014/main" id="{B02020E9-F465-408E-AA00-12C826034E27}"/>
                  </a:ext>
                </a:extLst>
              </p:cNvPr>
              <p:cNvSpPr txBox="1"/>
              <p:nvPr/>
            </p:nvSpPr>
            <p:spPr>
              <a:xfrm>
                <a:off x="6967131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80</a:t>
                </a:r>
              </a:p>
            </p:txBody>
          </p: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A5D8E193-A9F6-4C86-BE65-1FEFC46E96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488" name="Straight Connector 487">
            <a:extLst>
              <a:ext uri="{FF2B5EF4-FFF2-40B4-BE49-F238E27FC236}">
                <a16:creationId xmlns:a16="http://schemas.microsoft.com/office/drawing/2014/main" id="{033607FF-A7F2-48D1-B49D-3B5698CCB19B}"/>
              </a:ext>
            </a:extLst>
          </p:cNvPr>
          <p:cNvCxnSpPr>
            <a:cxnSpLocks/>
          </p:cNvCxnSpPr>
          <p:nvPr/>
        </p:nvCxnSpPr>
        <p:spPr>
          <a:xfrm flipV="1">
            <a:off x="3382000" y="5396906"/>
            <a:ext cx="8466768" cy="6434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9" name="Freeform 11">
            <a:extLst>
              <a:ext uri="{FF2B5EF4-FFF2-40B4-BE49-F238E27FC236}">
                <a16:creationId xmlns:a16="http://schemas.microsoft.com/office/drawing/2014/main" id="{86944100-34C2-48A1-80BA-0C8E7FFE3B98}"/>
              </a:ext>
            </a:extLst>
          </p:cNvPr>
          <p:cNvSpPr>
            <a:spLocks/>
          </p:cNvSpPr>
          <p:nvPr/>
        </p:nvSpPr>
        <p:spPr bwMode="auto">
          <a:xfrm>
            <a:off x="5358871" y="517471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90" name="Group 489">
            <a:extLst>
              <a:ext uri="{FF2B5EF4-FFF2-40B4-BE49-F238E27FC236}">
                <a16:creationId xmlns:a16="http://schemas.microsoft.com/office/drawing/2014/main" id="{D0AEA63F-F8B8-4939-A2C9-ABA07E47C0A2}"/>
              </a:ext>
            </a:extLst>
          </p:cNvPr>
          <p:cNvGrpSpPr/>
          <p:nvPr/>
        </p:nvGrpSpPr>
        <p:grpSpPr>
          <a:xfrm>
            <a:off x="5977716" y="5385161"/>
            <a:ext cx="574196" cy="494964"/>
            <a:chOff x="6883194" y="926763"/>
            <a:chExt cx="574196" cy="494964"/>
          </a:xfrm>
        </p:grpSpPr>
        <p:cxnSp>
          <p:nvCxnSpPr>
            <p:cNvPr id="491" name="Straight Connector 490">
              <a:extLst>
                <a:ext uri="{FF2B5EF4-FFF2-40B4-BE49-F238E27FC236}">
                  <a16:creationId xmlns:a16="http://schemas.microsoft.com/office/drawing/2014/main" id="{C5D779F0-14BD-4E0B-BAF0-6850B8D3D37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646F8957-49DB-4128-A75C-98B067D6E0E1}"/>
                </a:ext>
              </a:extLst>
            </p:cNvPr>
            <p:cNvGrpSpPr/>
            <p:nvPr/>
          </p:nvGrpSpPr>
          <p:grpSpPr>
            <a:xfrm>
              <a:off x="6883194" y="928608"/>
              <a:ext cx="574196" cy="493119"/>
              <a:chOff x="6883194" y="928608"/>
              <a:chExt cx="574196" cy="493119"/>
            </a:xfrm>
          </p:grpSpPr>
          <p:sp>
            <p:nvSpPr>
              <p:cNvPr id="493" name="TextBox 492">
                <a:extLst>
                  <a:ext uri="{FF2B5EF4-FFF2-40B4-BE49-F238E27FC236}">
                    <a16:creationId xmlns:a16="http://schemas.microsoft.com/office/drawing/2014/main" id="{AD357F66-302B-41C6-905B-AA8B6E069D56}"/>
                  </a:ext>
                </a:extLst>
              </p:cNvPr>
              <p:cNvSpPr txBox="1"/>
              <p:nvPr/>
            </p:nvSpPr>
            <p:spPr>
              <a:xfrm>
                <a:off x="6883194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120</a:t>
                </a:r>
              </a:p>
            </p:txBody>
          </p: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8BD66560-2844-43C7-AB6A-B964AD7162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95" name="Freeform 11">
            <a:extLst>
              <a:ext uri="{FF2B5EF4-FFF2-40B4-BE49-F238E27FC236}">
                <a16:creationId xmlns:a16="http://schemas.microsoft.com/office/drawing/2014/main" id="{581753EF-B076-473A-99F0-103BC53BBEC9}"/>
              </a:ext>
            </a:extLst>
          </p:cNvPr>
          <p:cNvSpPr>
            <a:spLocks/>
          </p:cNvSpPr>
          <p:nvPr/>
        </p:nvSpPr>
        <p:spPr bwMode="auto">
          <a:xfrm>
            <a:off x="6251861" y="517243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96" name="Group 495">
            <a:extLst>
              <a:ext uri="{FF2B5EF4-FFF2-40B4-BE49-F238E27FC236}">
                <a16:creationId xmlns:a16="http://schemas.microsoft.com/office/drawing/2014/main" id="{0A3F29D8-39CA-44D8-9AC5-E5236EC7C859}"/>
              </a:ext>
            </a:extLst>
          </p:cNvPr>
          <p:cNvGrpSpPr/>
          <p:nvPr/>
        </p:nvGrpSpPr>
        <p:grpSpPr>
          <a:xfrm>
            <a:off x="6863281" y="5382884"/>
            <a:ext cx="574196" cy="494964"/>
            <a:chOff x="6875769" y="926763"/>
            <a:chExt cx="574196" cy="494964"/>
          </a:xfrm>
        </p:grpSpPr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C0899465-EE92-4840-A46F-47653386507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98" name="Group 497">
              <a:extLst>
                <a:ext uri="{FF2B5EF4-FFF2-40B4-BE49-F238E27FC236}">
                  <a16:creationId xmlns:a16="http://schemas.microsoft.com/office/drawing/2014/main" id="{DA4BDA8F-E8FD-4B59-B3E2-147A708B58A3}"/>
                </a:ext>
              </a:extLst>
            </p:cNvPr>
            <p:cNvGrpSpPr/>
            <p:nvPr/>
          </p:nvGrpSpPr>
          <p:grpSpPr>
            <a:xfrm>
              <a:off x="6875769" y="928608"/>
              <a:ext cx="574196" cy="493119"/>
              <a:chOff x="6875769" y="928608"/>
              <a:chExt cx="574196" cy="493119"/>
            </a:xfrm>
          </p:grpSpPr>
          <p:sp>
            <p:nvSpPr>
              <p:cNvPr id="499" name="TextBox 498">
                <a:extLst>
                  <a:ext uri="{FF2B5EF4-FFF2-40B4-BE49-F238E27FC236}">
                    <a16:creationId xmlns:a16="http://schemas.microsoft.com/office/drawing/2014/main" id="{446C9715-940E-470A-9EFB-7E209484B5E0}"/>
                  </a:ext>
                </a:extLst>
              </p:cNvPr>
              <p:cNvSpPr txBox="1"/>
              <p:nvPr/>
            </p:nvSpPr>
            <p:spPr>
              <a:xfrm>
                <a:off x="687576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124</a:t>
                </a:r>
              </a:p>
            </p:txBody>
          </p:sp>
          <p:cxnSp>
            <p:nvCxnSpPr>
              <p:cNvPr id="500" name="Straight Connector 499">
                <a:extLst>
                  <a:ext uri="{FF2B5EF4-FFF2-40B4-BE49-F238E27FC236}">
                    <a16:creationId xmlns:a16="http://schemas.microsoft.com/office/drawing/2014/main" id="{03AAE111-9FAA-4A5D-9808-B5B88199F1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01" name="Freeform 11">
            <a:extLst>
              <a:ext uri="{FF2B5EF4-FFF2-40B4-BE49-F238E27FC236}">
                <a16:creationId xmlns:a16="http://schemas.microsoft.com/office/drawing/2014/main" id="{F4DEFDF2-9EF6-4763-9721-BD14CCEE707B}"/>
              </a:ext>
            </a:extLst>
          </p:cNvPr>
          <p:cNvSpPr>
            <a:spLocks/>
          </p:cNvSpPr>
          <p:nvPr/>
        </p:nvSpPr>
        <p:spPr bwMode="auto">
          <a:xfrm>
            <a:off x="7145955" y="517243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4C33F5CD-58A9-4D90-A487-32EB301B140B}"/>
              </a:ext>
            </a:extLst>
          </p:cNvPr>
          <p:cNvGrpSpPr/>
          <p:nvPr/>
        </p:nvGrpSpPr>
        <p:grpSpPr>
          <a:xfrm>
            <a:off x="7776205" y="5382884"/>
            <a:ext cx="574196" cy="494964"/>
            <a:chOff x="6894599" y="926763"/>
            <a:chExt cx="574196" cy="494964"/>
          </a:xfrm>
        </p:grpSpPr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93C9F083-FFB4-4AF1-B98E-D6005F96E34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04" name="Group 503">
              <a:extLst>
                <a:ext uri="{FF2B5EF4-FFF2-40B4-BE49-F238E27FC236}">
                  <a16:creationId xmlns:a16="http://schemas.microsoft.com/office/drawing/2014/main" id="{49F5A4BB-1D4C-4197-8CAE-F711465BA8B2}"/>
                </a:ext>
              </a:extLst>
            </p:cNvPr>
            <p:cNvGrpSpPr/>
            <p:nvPr/>
          </p:nvGrpSpPr>
          <p:grpSpPr>
            <a:xfrm>
              <a:off x="6894599" y="928608"/>
              <a:ext cx="574196" cy="493119"/>
              <a:chOff x="6894599" y="928608"/>
              <a:chExt cx="574196" cy="493119"/>
            </a:xfrm>
          </p:grpSpPr>
          <p:sp>
            <p:nvSpPr>
              <p:cNvPr id="505" name="TextBox 504">
                <a:extLst>
                  <a:ext uri="{FF2B5EF4-FFF2-40B4-BE49-F238E27FC236}">
                    <a16:creationId xmlns:a16="http://schemas.microsoft.com/office/drawing/2014/main" id="{30429185-0022-4111-AA86-86ED85481A1C}"/>
                  </a:ext>
                </a:extLst>
              </p:cNvPr>
              <p:cNvSpPr txBox="1"/>
              <p:nvPr/>
            </p:nvSpPr>
            <p:spPr>
              <a:xfrm>
                <a:off x="689459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128</a:t>
                </a:r>
              </a:p>
            </p:txBody>
          </p:sp>
          <p:cxnSp>
            <p:nvCxnSpPr>
              <p:cNvPr id="506" name="Straight Connector 505">
                <a:extLst>
                  <a:ext uri="{FF2B5EF4-FFF2-40B4-BE49-F238E27FC236}">
                    <a16:creationId xmlns:a16="http://schemas.microsoft.com/office/drawing/2014/main" id="{1B28F214-6AE8-4FA1-90A4-7462F859A7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07" name="Freeform 11">
            <a:extLst>
              <a:ext uri="{FF2B5EF4-FFF2-40B4-BE49-F238E27FC236}">
                <a16:creationId xmlns:a16="http://schemas.microsoft.com/office/drawing/2014/main" id="{0D80D714-949A-4C5F-912D-723B051F4BF4}"/>
              </a:ext>
            </a:extLst>
          </p:cNvPr>
          <p:cNvSpPr>
            <a:spLocks/>
          </p:cNvSpPr>
          <p:nvPr/>
        </p:nvSpPr>
        <p:spPr bwMode="auto">
          <a:xfrm>
            <a:off x="8040811" y="517889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08" name="Group 507">
            <a:extLst>
              <a:ext uri="{FF2B5EF4-FFF2-40B4-BE49-F238E27FC236}">
                <a16:creationId xmlns:a16="http://schemas.microsoft.com/office/drawing/2014/main" id="{63D95278-3528-41C7-AAE4-09A8F5728567}"/>
              </a:ext>
            </a:extLst>
          </p:cNvPr>
          <p:cNvGrpSpPr/>
          <p:nvPr/>
        </p:nvGrpSpPr>
        <p:grpSpPr>
          <a:xfrm>
            <a:off x="8660551" y="5389341"/>
            <a:ext cx="574196" cy="494964"/>
            <a:chOff x="6884089" y="926763"/>
            <a:chExt cx="574196" cy="494964"/>
          </a:xfrm>
        </p:grpSpPr>
        <p:cxnSp>
          <p:nvCxnSpPr>
            <p:cNvPr id="509" name="Straight Connector 508">
              <a:extLst>
                <a:ext uri="{FF2B5EF4-FFF2-40B4-BE49-F238E27FC236}">
                  <a16:creationId xmlns:a16="http://schemas.microsoft.com/office/drawing/2014/main" id="{5C5484D2-9984-4728-9C6D-99D1E95FB884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10" name="Group 509">
              <a:extLst>
                <a:ext uri="{FF2B5EF4-FFF2-40B4-BE49-F238E27FC236}">
                  <a16:creationId xmlns:a16="http://schemas.microsoft.com/office/drawing/2014/main" id="{3365AEEF-B0C6-49DA-9C87-6EC78A8B0964}"/>
                </a:ext>
              </a:extLst>
            </p:cNvPr>
            <p:cNvGrpSpPr/>
            <p:nvPr/>
          </p:nvGrpSpPr>
          <p:grpSpPr>
            <a:xfrm>
              <a:off x="6884089" y="928608"/>
              <a:ext cx="574196" cy="493119"/>
              <a:chOff x="6884089" y="928608"/>
              <a:chExt cx="574196" cy="493119"/>
            </a:xfrm>
          </p:grpSpPr>
          <p:sp>
            <p:nvSpPr>
              <p:cNvPr id="511" name="TextBox 510">
                <a:extLst>
                  <a:ext uri="{FF2B5EF4-FFF2-40B4-BE49-F238E27FC236}">
                    <a16:creationId xmlns:a16="http://schemas.microsoft.com/office/drawing/2014/main" id="{4821729E-BF7F-4123-9D31-1ADD9183D56D}"/>
                  </a:ext>
                </a:extLst>
              </p:cNvPr>
              <p:cNvSpPr txBox="1"/>
              <p:nvPr/>
            </p:nvSpPr>
            <p:spPr>
              <a:xfrm>
                <a:off x="688408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132</a:t>
                </a:r>
              </a:p>
            </p:txBody>
          </p:sp>
          <p:cxnSp>
            <p:nvCxnSpPr>
              <p:cNvPr id="512" name="Straight Connector 511">
                <a:extLst>
                  <a:ext uri="{FF2B5EF4-FFF2-40B4-BE49-F238E27FC236}">
                    <a16:creationId xmlns:a16="http://schemas.microsoft.com/office/drawing/2014/main" id="{76FEE6F4-684B-46EA-B0F4-F2E69843E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36" name="Freeform 11">
            <a:extLst>
              <a:ext uri="{FF2B5EF4-FFF2-40B4-BE49-F238E27FC236}">
                <a16:creationId xmlns:a16="http://schemas.microsoft.com/office/drawing/2014/main" id="{B0CBF6D5-1B32-46A0-847F-9D4A97BEFE6A}"/>
              </a:ext>
            </a:extLst>
          </p:cNvPr>
          <p:cNvSpPr>
            <a:spLocks/>
          </p:cNvSpPr>
          <p:nvPr/>
        </p:nvSpPr>
        <p:spPr bwMode="auto">
          <a:xfrm>
            <a:off x="8937975" y="517982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0A62623A-329C-4927-AF1D-8FFE1ED9716D}"/>
              </a:ext>
            </a:extLst>
          </p:cNvPr>
          <p:cNvGrpSpPr/>
          <p:nvPr/>
        </p:nvGrpSpPr>
        <p:grpSpPr>
          <a:xfrm>
            <a:off x="9557715" y="5390275"/>
            <a:ext cx="574196" cy="494964"/>
            <a:chOff x="6884089" y="926763"/>
            <a:chExt cx="574196" cy="494964"/>
          </a:xfrm>
        </p:grpSpPr>
        <p:cxnSp>
          <p:nvCxnSpPr>
            <p:cNvPr id="538" name="Straight Connector 537">
              <a:extLst>
                <a:ext uri="{FF2B5EF4-FFF2-40B4-BE49-F238E27FC236}">
                  <a16:creationId xmlns:a16="http://schemas.microsoft.com/office/drawing/2014/main" id="{33CE4884-6479-415C-B9C4-DD94CF25756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39" name="Group 538">
              <a:extLst>
                <a:ext uri="{FF2B5EF4-FFF2-40B4-BE49-F238E27FC236}">
                  <a16:creationId xmlns:a16="http://schemas.microsoft.com/office/drawing/2014/main" id="{EF5FAF7A-7017-46E0-9CCA-DA708332C16B}"/>
                </a:ext>
              </a:extLst>
            </p:cNvPr>
            <p:cNvGrpSpPr/>
            <p:nvPr/>
          </p:nvGrpSpPr>
          <p:grpSpPr>
            <a:xfrm>
              <a:off x="6884089" y="928608"/>
              <a:ext cx="574196" cy="493119"/>
              <a:chOff x="6884089" y="928608"/>
              <a:chExt cx="574196" cy="493119"/>
            </a:xfrm>
          </p:grpSpPr>
          <p:sp>
            <p:nvSpPr>
              <p:cNvPr id="540" name="TextBox 539">
                <a:extLst>
                  <a:ext uri="{FF2B5EF4-FFF2-40B4-BE49-F238E27FC236}">
                    <a16:creationId xmlns:a16="http://schemas.microsoft.com/office/drawing/2014/main" id="{6BE428CE-6129-493C-A116-0485A0866695}"/>
                  </a:ext>
                </a:extLst>
              </p:cNvPr>
              <p:cNvSpPr txBox="1"/>
              <p:nvPr/>
            </p:nvSpPr>
            <p:spPr>
              <a:xfrm>
                <a:off x="688408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136</a:t>
                </a:r>
              </a:p>
            </p:txBody>
          </p:sp>
          <p:cxnSp>
            <p:nvCxnSpPr>
              <p:cNvPr id="541" name="Straight Connector 540">
                <a:extLst>
                  <a:ext uri="{FF2B5EF4-FFF2-40B4-BE49-F238E27FC236}">
                    <a16:creationId xmlns:a16="http://schemas.microsoft.com/office/drawing/2014/main" id="{876C06D3-4C04-40FC-A216-B74DC567F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42" name="Freeform 11">
            <a:extLst>
              <a:ext uri="{FF2B5EF4-FFF2-40B4-BE49-F238E27FC236}">
                <a16:creationId xmlns:a16="http://schemas.microsoft.com/office/drawing/2014/main" id="{C5E2DAB5-8AD3-439D-B067-5E849F559810}"/>
              </a:ext>
            </a:extLst>
          </p:cNvPr>
          <p:cNvSpPr>
            <a:spLocks/>
          </p:cNvSpPr>
          <p:nvPr/>
        </p:nvSpPr>
        <p:spPr bwMode="auto">
          <a:xfrm>
            <a:off x="9828722" y="518302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43" name="Group 542">
            <a:extLst>
              <a:ext uri="{FF2B5EF4-FFF2-40B4-BE49-F238E27FC236}">
                <a16:creationId xmlns:a16="http://schemas.microsoft.com/office/drawing/2014/main" id="{CF47F8E7-AA05-4EE0-A2BD-49C9B44014EB}"/>
              </a:ext>
            </a:extLst>
          </p:cNvPr>
          <p:cNvGrpSpPr/>
          <p:nvPr/>
        </p:nvGrpSpPr>
        <p:grpSpPr>
          <a:xfrm>
            <a:off x="10469482" y="5393468"/>
            <a:ext cx="574196" cy="494964"/>
            <a:chOff x="6905109" y="926763"/>
            <a:chExt cx="574196" cy="494964"/>
          </a:xfrm>
        </p:grpSpPr>
        <p:cxnSp>
          <p:nvCxnSpPr>
            <p:cNvPr id="544" name="Straight Connector 543">
              <a:extLst>
                <a:ext uri="{FF2B5EF4-FFF2-40B4-BE49-F238E27FC236}">
                  <a16:creationId xmlns:a16="http://schemas.microsoft.com/office/drawing/2014/main" id="{A156FBC4-17AC-407E-8880-421CD578932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45" name="Group 544">
              <a:extLst>
                <a:ext uri="{FF2B5EF4-FFF2-40B4-BE49-F238E27FC236}">
                  <a16:creationId xmlns:a16="http://schemas.microsoft.com/office/drawing/2014/main" id="{301040CB-6669-4195-B8F2-53709188E010}"/>
                </a:ext>
              </a:extLst>
            </p:cNvPr>
            <p:cNvGrpSpPr/>
            <p:nvPr/>
          </p:nvGrpSpPr>
          <p:grpSpPr>
            <a:xfrm>
              <a:off x="6905109" y="928608"/>
              <a:ext cx="574196" cy="493119"/>
              <a:chOff x="6905109" y="928608"/>
              <a:chExt cx="574196" cy="493119"/>
            </a:xfrm>
          </p:grpSpPr>
          <p:sp>
            <p:nvSpPr>
              <p:cNvPr id="546" name="TextBox 545">
                <a:extLst>
                  <a:ext uri="{FF2B5EF4-FFF2-40B4-BE49-F238E27FC236}">
                    <a16:creationId xmlns:a16="http://schemas.microsoft.com/office/drawing/2014/main" id="{910C0AE3-8E0A-4F2B-96C1-DC7A34275F07}"/>
                  </a:ext>
                </a:extLst>
              </p:cNvPr>
              <p:cNvSpPr txBox="1"/>
              <p:nvPr/>
            </p:nvSpPr>
            <p:spPr>
              <a:xfrm>
                <a:off x="690510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140</a:t>
                </a:r>
              </a:p>
            </p:txBody>
          </p:sp>
          <p:cxnSp>
            <p:nvCxnSpPr>
              <p:cNvPr id="547" name="Straight Connector 546">
                <a:extLst>
                  <a:ext uri="{FF2B5EF4-FFF2-40B4-BE49-F238E27FC236}">
                    <a16:creationId xmlns:a16="http://schemas.microsoft.com/office/drawing/2014/main" id="{1E7A58AA-A87D-4EEA-B4DE-A25628EFE3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48" name="Freeform 11">
            <a:extLst>
              <a:ext uri="{FF2B5EF4-FFF2-40B4-BE49-F238E27FC236}">
                <a16:creationId xmlns:a16="http://schemas.microsoft.com/office/drawing/2014/main" id="{3A3F4320-DC2E-4747-BE9C-3A009C41E1F3}"/>
              </a:ext>
            </a:extLst>
          </p:cNvPr>
          <p:cNvSpPr>
            <a:spLocks/>
          </p:cNvSpPr>
          <p:nvPr/>
        </p:nvSpPr>
        <p:spPr bwMode="auto">
          <a:xfrm>
            <a:off x="10721616" y="518461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49" name="Group 548">
            <a:extLst>
              <a:ext uri="{FF2B5EF4-FFF2-40B4-BE49-F238E27FC236}">
                <a16:creationId xmlns:a16="http://schemas.microsoft.com/office/drawing/2014/main" id="{A1234B30-EBE5-41AE-92D9-9D54E4B75B11}"/>
              </a:ext>
            </a:extLst>
          </p:cNvPr>
          <p:cNvGrpSpPr/>
          <p:nvPr/>
        </p:nvGrpSpPr>
        <p:grpSpPr>
          <a:xfrm>
            <a:off x="11356326" y="5395061"/>
            <a:ext cx="574196" cy="494964"/>
            <a:chOff x="6894599" y="926763"/>
            <a:chExt cx="574196" cy="494964"/>
          </a:xfrm>
        </p:grpSpPr>
        <p:cxnSp>
          <p:nvCxnSpPr>
            <p:cNvPr id="550" name="Straight Connector 549">
              <a:extLst>
                <a:ext uri="{FF2B5EF4-FFF2-40B4-BE49-F238E27FC236}">
                  <a16:creationId xmlns:a16="http://schemas.microsoft.com/office/drawing/2014/main" id="{6199FA9C-A3D0-492D-94B6-D4309B753CA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51" name="Group 550">
              <a:extLst>
                <a:ext uri="{FF2B5EF4-FFF2-40B4-BE49-F238E27FC236}">
                  <a16:creationId xmlns:a16="http://schemas.microsoft.com/office/drawing/2014/main" id="{A9C6BAF3-F6A6-40F9-BF55-20E435ABE9DD}"/>
                </a:ext>
              </a:extLst>
            </p:cNvPr>
            <p:cNvGrpSpPr/>
            <p:nvPr/>
          </p:nvGrpSpPr>
          <p:grpSpPr>
            <a:xfrm>
              <a:off x="6894599" y="928608"/>
              <a:ext cx="574196" cy="493119"/>
              <a:chOff x="6894599" y="928608"/>
              <a:chExt cx="574196" cy="493119"/>
            </a:xfrm>
          </p:grpSpPr>
          <p:sp>
            <p:nvSpPr>
              <p:cNvPr id="552" name="TextBox 551">
                <a:extLst>
                  <a:ext uri="{FF2B5EF4-FFF2-40B4-BE49-F238E27FC236}">
                    <a16:creationId xmlns:a16="http://schemas.microsoft.com/office/drawing/2014/main" id="{43505683-A3E4-42CE-885A-448F2256E849}"/>
                  </a:ext>
                </a:extLst>
              </p:cNvPr>
              <p:cNvSpPr txBox="1"/>
              <p:nvPr/>
            </p:nvSpPr>
            <p:spPr>
              <a:xfrm>
                <a:off x="689459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144</a:t>
                </a:r>
              </a:p>
            </p:txBody>
          </p:sp>
          <p:cxnSp>
            <p:nvCxnSpPr>
              <p:cNvPr id="553" name="Straight Connector 552">
                <a:extLst>
                  <a:ext uri="{FF2B5EF4-FFF2-40B4-BE49-F238E27FC236}">
                    <a16:creationId xmlns:a16="http://schemas.microsoft.com/office/drawing/2014/main" id="{6B7478F3-DE88-4FF1-87DA-6D12C619063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54" name="Oval 553">
            <a:extLst>
              <a:ext uri="{FF2B5EF4-FFF2-40B4-BE49-F238E27FC236}">
                <a16:creationId xmlns:a16="http://schemas.microsoft.com/office/drawing/2014/main" id="{E2AB48E4-7B5F-4E41-A4F1-C73BE5ACFF31}"/>
              </a:ext>
            </a:extLst>
          </p:cNvPr>
          <p:cNvSpPr/>
          <p:nvPr/>
        </p:nvSpPr>
        <p:spPr>
          <a:xfrm>
            <a:off x="3495581" y="5237772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5" name="TextBox 554">
            <a:extLst>
              <a:ext uri="{FF2B5EF4-FFF2-40B4-BE49-F238E27FC236}">
                <a16:creationId xmlns:a16="http://schemas.microsoft.com/office/drawing/2014/main" id="{75467791-7A1D-4CD4-9EDC-1E22EF827940}"/>
              </a:ext>
            </a:extLst>
          </p:cNvPr>
          <p:cNvSpPr txBox="1"/>
          <p:nvPr/>
        </p:nvSpPr>
        <p:spPr>
          <a:xfrm>
            <a:off x="3824868" y="4886139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556" name="TextBox 555">
            <a:extLst>
              <a:ext uri="{FF2B5EF4-FFF2-40B4-BE49-F238E27FC236}">
                <a16:creationId xmlns:a16="http://schemas.microsoft.com/office/drawing/2014/main" id="{BF3D2C08-E122-454D-AF2E-59FA3AA40EC2}"/>
              </a:ext>
            </a:extLst>
          </p:cNvPr>
          <p:cNvSpPr txBox="1"/>
          <p:nvPr/>
        </p:nvSpPr>
        <p:spPr>
          <a:xfrm>
            <a:off x="4718931" y="4881299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557" name="TextBox 556">
            <a:extLst>
              <a:ext uri="{FF2B5EF4-FFF2-40B4-BE49-F238E27FC236}">
                <a16:creationId xmlns:a16="http://schemas.microsoft.com/office/drawing/2014/main" id="{3E6B758F-75B7-46A0-883B-87534BB3D99E}"/>
              </a:ext>
            </a:extLst>
          </p:cNvPr>
          <p:cNvSpPr txBox="1"/>
          <p:nvPr/>
        </p:nvSpPr>
        <p:spPr>
          <a:xfrm>
            <a:off x="5611142" y="4886451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564" name="TextBox 563">
            <a:extLst>
              <a:ext uri="{FF2B5EF4-FFF2-40B4-BE49-F238E27FC236}">
                <a16:creationId xmlns:a16="http://schemas.microsoft.com/office/drawing/2014/main" id="{111DAB85-CB42-4710-8A68-9B490C243D02}"/>
              </a:ext>
            </a:extLst>
          </p:cNvPr>
          <p:cNvSpPr txBox="1"/>
          <p:nvPr/>
        </p:nvSpPr>
        <p:spPr>
          <a:xfrm>
            <a:off x="2421139" y="599358"/>
            <a:ext cx="44199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624" name="TextBox 623">
            <a:extLst>
              <a:ext uri="{FF2B5EF4-FFF2-40B4-BE49-F238E27FC236}">
                <a16:creationId xmlns:a16="http://schemas.microsoft.com/office/drawing/2014/main" id="{7D145B55-79F7-40C4-BF28-E3696F05F3CA}"/>
              </a:ext>
            </a:extLst>
          </p:cNvPr>
          <p:cNvSpPr txBox="1"/>
          <p:nvPr/>
        </p:nvSpPr>
        <p:spPr>
          <a:xfrm>
            <a:off x="2498905" y="2813207"/>
            <a:ext cx="4612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625" name="TextBox 624">
            <a:extLst>
              <a:ext uri="{FF2B5EF4-FFF2-40B4-BE49-F238E27FC236}">
                <a16:creationId xmlns:a16="http://schemas.microsoft.com/office/drawing/2014/main" id="{31FD1099-93BE-4C9D-88E7-47467A4FE242}"/>
              </a:ext>
            </a:extLst>
          </p:cNvPr>
          <p:cNvSpPr txBox="1"/>
          <p:nvPr/>
        </p:nvSpPr>
        <p:spPr>
          <a:xfrm>
            <a:off x="2498936" y="5062741"/>
            <a:ext cx="43959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</a:t>
            </a:r>
          </a:p>
        </p:txBody>
      </p:sp>
    </p:spTree>
    <p:extLst>
      <p:ext uri="{BB962C8B-B14F-4D97-AF65-F5344CB8AC3E}">
        <p14:creationId xmlns:p14="http://schemas.microsoft.com/office/powerpoint/2010/main" val="38868328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1.85185E-6 L 0.01927 -0.03796 C 0.02331 -0.0463 0.0293 -0.05046 0.03581 -0.05046 C 0.04297 -0.05046 0.04883 -0.0463 0.05286 -0.03796 L 0.07252 1.85185E-6 " pathEditMode="relative" rAng="0" ptsTypes="AAAAA">
                                      <p:cBhvr>
                                        <p:cTn id="14" dur="1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1.85185E-6 L 0.0918 -0.03773 C 0.09596 -0.04607 0.10221 -0.05046 0.10846 -0.05046 C 0.11588 -0.05046 0.12174 -0.04607 0.12578 -0.03773 L 0.14583 1.85185E-6 " pathEditMode="relative" rAng="0" ptsTypes="AAAAA">
                                      <p:cBhvr>
                                        <p:cTn id="29" dur="1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1.85185E-6 L 0.16575 -0.0382 C 0.17005 -0.0463 0.1763 -0.05046 0.18281 -0.05046 C 0.19036 -0.05046 0.19635 -0.0463 0.20052 -0.0382 L 0.2207 1.85185E-6 " pathEditMode="relative" rAng="0" ptsTypes="AAAAA">
                                      <p:cBhvr>
                                        <p:cTn id="44" dur="1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"/>
                            </p:stCondLst>
                            <p:childTnLst>
                              <p:par>
                                <p:cTn id="5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1.85185E-6 L 0.2401 -0.03843 C 0.24401 -0.04699 0.25026 -0.05116 0.25677 -0.05116 C 0.26419 -0.05116 0.27005 -0.04699 0.27396 -0.03843 L 0.29388 1.85185E-6 " pathEditMode="relative" rAng="0" ptsTypes="AAAAA">
                                      <p:cBhvr>
                                        <p:cTn id="56" dur="1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10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500"/>
                            </p:stCondLst>
                            <p:childTnLst>
                              <p:par>
                                <p:cTn id="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1.85185E-6 L 0.31341 -0.03843 C 0.31745 -0.04722 0.3237 -0.05116 0.33008 -0.05116 C 0.33737 -0.05116 0.34336 -0.04722 0.34739 -0.03843 L 0.36719 1.85185E-6 " pathEditMode="relative" rAng="0" ptsTypes="AAAAA">
                                      <p:cBhvr>
                                        <p:cTn id="68" dur="1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1000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1500"/>
                            </p:stCondLst>
                            <p:childTnLst>
                              <p:par>
                                <p:cTn id="7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1.85185E-6 L 0.38672 -0.0375 C 0.39075 -0.04584 0.39687 -0.05023 0.40338 -0.05023 C 0.41068 -0.05023 0.41654 -0.04584 0.42057 -0.0375 L 0.44036 1.85185E-6 " pathEditMode="relative" rAng="0" ptsTypes="AAAAA">
                                      <p:cBhvr>
                                        <p:cTn id="80" dur="1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1000"/>
                            </p:stCondLst>
                            <p:childTnLst>
                              <p:par>
                                <p:cTn id="8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1500"/>
                            </p:stCondLst>
                            <p:childTnLst>
                              <p:par>
                                <p:cTn id="8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1.85185E-6 L 0.45989 -0.0382 C 0.46393 -0.04676 0.47005 -0.05116 0.47656 -0.05116 C 0.48385 -0.05116 0.48971 -0.04676 0.49375 -0.0382 L 0.51354 1.85185E-6 " pathEditMode="relative" rAng="0" ptsTypes="AAAAA">
                                      <p:cBhvr>
                                        <p:cTn id="92" dur="1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000"/>
                            </p:stCondLst>
                            <p:childTnLst>
                              <p:par>
                                <p:cTn id="9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500"/>
                            </p:stCondLst>
                            <p:childTnLst>
                              <p:par>
                                <p:cTn id="9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1.85185E-6 L 0.53307 -0.0375 C 0.53724 -0.04584 0.54336 -0.05023 0.54974 -0.05023 C 0.55716 -0.05023 0.56302 -0.04584 0.56706 -0.0375 L 0.58685 1.85185E-6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500"/>
                            </p:stCondLst>
                            <p:childTnLst>
                              <p:par>
                                <p:cTn id="1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2.59259E-6 L 0.01927 -0.03796 C 0.02331 -0.04629 0.02929 -0.05046 0.03581 -0.05046 C 0.04297 -0.05046 0.04883 -0.04629 0.05286 -0.03796 L 0.07252 -2.59259E-6 " pathEditMode="relative" rAng="0" ptsTypes="AAAAA">
                                      <p:cBhvr>
                                        <p:cTn id="134" dur="10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1000"/>
                            </p:stCondLst>
                            <p:childTnLst>
                              <p:par>
                                <p:cTn id="1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8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1500"/>
                            </p:stCondLst>
                            <p:childTnLst>
                              <p:par>
                                <p:cTn id="1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-2.59259E-6 L 0.09179 -0.03773 C 0.09596 -0.04606 0.10221 -0.05046 0.10846 -0.05046 C 0.11588 -0.05046 0.12174 -0.04606 0.12578 -0.03773 L 0.14583 -2.59259E-6 " pathEditMode="relative" rAng="0" ptsTypes="AAAAA">
                                      <p:cBhvr>
                                        <p:cTn id="149" dur="10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1000"/>
                            </p:stCondLst>
                            <p:childTnLst>
                              <p:par>
                                <p:cTn id="1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3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1500"/>
                            </p:stCondLst>
                            <p:childTnLst>
                              <p:par>
                                <p:cTn id="15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2.59259E-6 L 0.16575 -0.03819 C 0.17005 -0.04629 0.1763 -0.05046 0.18281 -0.05046 C 0.19036 -0.05046 0.19635 -0.04629 0.20052 -0.03819 L 0.2207 -2.59259E-6 " pathEditMode="relative" rAng="0" ptsTypes="AAAAA">
                                      <p:cBhvr>
                                        <p:cTn id="164" dur="10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8" dur="5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500"/>
                            </p:stCondLst>
                            <p:childTnLst>
                              <p:par>
                                <p:cTn id="1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2.59259E-6 L 0.2401 -0.03842 C 0.24401 -0.04699 0.25026 -0.05115 0.25677 -0.05115 C 0.26419 -0.05115 0.27005 -0.04699 0.27396 -0.03842 L 0.29388 -2.59259E-6 " pathEditMode="relative" rAng="0" ptsTypes="AAAAA">
                                      <p:cBhvr>
                                        <p:cTn id="179" dur="10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1000"/>
                            </p:stCondLst>
                            <p:childTnLst>
                              <p:par>
                                <p:cTn id="1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3" dur="500"/>
                                        <p:tgtEl>
                                          <p:spTgt spid="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2.59259E-6 L 0.31341 -0.03842 C 0.31745 -0.04722 0.3237 -0.05115 0.33008 -0.05115 C 0.33737 -0.05115 0.34336 -0.04722 0.34739 -0.03842 L 0.36719 -2.59259E-6 " pathEditMode="relative" rAng="0" ptsTypes="AAAAA">
                                      <p:cBhvr>
                                        <p:cTn id="194" dur="10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5" fill="hold">
                            <p:stCondLst>
                              <p:cond delay="1000"/>
                            </p:stCondLst>
                            <p:childTnLst>
                              <p:par>
                                <p:cTn id="19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8" dur="500"/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2" fill="hold">
                            <p:stCondLst>
                              <p:cond delay="1500"/>
                            </p:stCondLst>
                            <p:childTnLst>
                              <p:par>
                                <p:cTn id="20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2.59259E-6 L 0.38672 -0.0375 C 0.39075 -0.04583 0.39687 -0.05023 0.40338 -0.05023 C 0.41067 -0.05023 0.41653 -0.04583 0.42057 -0.0375 L 0.44036 -2.59259E-6 " pathEditMode="relative" rAng="0" ptsTypes="AAAAA">
                                      <p:cBhvr>
                                        <p:cTn id="209" dur="10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3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1500"/>
                            </p:stCondLst>
                            <p:childTnLst>
                              <p:par>
                                <p:cTn id="2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8" fill="hold">
                      <p:stCondLst>
                        <p:cond delay="indefinite"/>
                      </p:stCondLst>
                      <p:childTnLst>
                        <p:par>
                          <p:cTn id="219" fill="hold">
                            <p:stCondLst>
                              <p:cond delay="0"/>
                            </p:stCondLst>
                            <p:childTnLst>
                              <p:par>
                                <p:cTn id="220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2.59259E-6 L 0.45989 -0.03819 C 0.46393 -0.04676 0.47005 -0.05115 0.47656 -0.05115 C 0.48385 -0.05115 0.48971 -0.04676 0.49375 -0.03819 L 0.51354 -2.59259E-6 " pathEditMode="relative" rAng="0" ptsTypes="AAAAA">
                                      <p:cBhvr>
                                        <p:cTn id="221" dur="10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5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5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0" fill="hold">
                      <p:stCondLst>
                        <p:cond delay="indefinite"/>
                      </p:stCondLst>
                      <p:childTnLst>
                        <p:par>
                          <p:cTn id="231" fill="hold">
                            <p:stCondLst>
                              <p:cond delay="0"/>
                            </p:stCondLst>
                            <p:childTnLst>
                              <p:par>
                                <p:cTn id="2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5" fill="hold">
                      <p:stCondLst>
                        <p:cond delay="indefinite"/>
                      </p:stCondLst>
                      <p:childTnLst>
                        <p:par>
                          <p:cTn id="236" fill="hold">
                            <p:stCondLst>
                              <p:cond delay="0"/>
                            </p:stCondLst>
                            <p:childTnLst>
                              <p:par>
                                <p:cTn id="2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9" dur="500"/>
                                        <p:tgtEl>
                                          <p:spTgt spid="6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0" fill="hold">
                      <p:stCondLst>
                        <p:cond delay="indefinite"/>
                      </p:stCondLst>
                      <p:childTnLst>
                        <p:par>
                          <p:cTn id="241" fill="hold">
                            <p:stCondLst>
                              <p:cond delay="0"/>
                            </p:stCondLst>
                            <p:childTnLst>
                              <p:par>
                                <p:cTn id="2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" dur="500"/>
                                        <p:tgtEl>
                                          <p:spTgt spid="5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8" fill="hold">
                      <p:stCondLst>
                        <p:cond delay="indefinite"/>
                      </p:stCondLst>
                      <p:childTnLst>
                        <p:par>
                          <p:cTn id="249" fill="hold">
                            <p:stCondLst>
                              <p:cond delay="0"/>
                            </p:stCondLst>
                            <p:childTnLst>
                              <p:par>
                                <p:cTn id="250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11111E-6 L 0.01927 -0.03796 C 0.02331 -0.0463 0.02929 -0.05046 0.03581 -0.05046 C 0.04297 -0.05046 0.04883 -0.0463 0.05286 -0.03796 L 0.07252 -1.11111E-6 " pathEditMode="relative" rAng="0" ptsTypes="AAAAA">
                                      <p:cBhvr>
                                        <p:cTn id="251" dur="10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1000"/>
                            </p:stCondLst>
                            <p:childTnLst>
                              <p:par>
                                <p:cTn id="2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5" dur="500"/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8" dur="500"/>
                                        <p:tgtEl>
                                          <p:spTgt spid="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9" fill="hold">
                            <p:stCondLst>
                              <p:cond delay="1500"/>
                            </p:stCondLst>
                            <p:childTnLst>
                              <p:par>
                                <p:cTn id="26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3" fill="hold">
                      <p:stCondLst>
                        <p:cond delay="indefinite"/>
                      </p:stCondLst>
                      <p:childTnLst>
                        <p:par>
                          <p:cTn id="264" fill="hold">
                            <p:stCondLst>
                              <p:cond delay="0"/>
                            </p:stCondLst>
                            <p:childTnLst>
                              <p:par>
                                <p:cTn id="265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-1.11111E-6 L 0.09179 -0.03773 C 0.09596 -0.04606 0.10221 -0.05046 0.10846 -0.05046 C 0.11588 -0.05046 0.12174 -0.04606 0.12578 -0.03773 L 0.14583 -1.11111E-6 " pathEditMode="relative" rAng="0" ptsTypes="AAAAA">
                                      <p:cBhvr>
                                        <p:cTn id="266" dur="10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7" fill="hold">
                            <p:stCondLst>
                              <p:cond delay="1000"/>
                            </p:stCondLst>
                            <p:childTnLst>
                              <p:par>
                                <p:cTn id="26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0" dur="500"/>
                                        <p:tgtEl>
                                          <p:spTgt spid="4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4" fill="hold">
                            <p:stCondLst>
                              <p:cond delay="1500"/>
                            </p:stCondLst>
                            <p:childTnLst>
                              <p:par>
                                <p:cTn id="2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7" dur="500"/>
                                        <p:tgtEl>
                                          <p:spTgt spid="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8" fill="hold">
                      <p:stCondLst>
                        <p:cond delay="indefinite"/>
                      </p:stCondLst>
                      <p:childTnLst>
                        <p:par>
                          <p:cTn id="279" fill="hold">
                            <p:stCondLst>
                              <p:cond delay="0"/>
                            </p:stCondLst>
                            <p:childTnLst>
                              <p:par>
                                <p:cTn id="280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1.11111E-6 L 0.16575 -0.03819 C 0.17005 -0.0463 0.1763 -0.05046 0.18281 -0.05046 C 0.19036 -0.05046 0.19635 -0.0463 0.20052 -0.03819 L 0.2207 -1.11111E-6 " pathEditMode="relative" rAng="0" ptsTypes="AAAAA">
                                      <p:cBhvr>
                                        <p:cTn id="281" dur="10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2" fill="hold">
                            <p:stCondLst>
                              <p:cond delay="1000"/>
                            </p:stCondLst>
                            <p:childTnLst>
                              <p:par>
                                <p:cTn id="28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5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8" dur="500"/>
                                        <p:tgtEl>
                                          <p:spTgt spid="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9" fill="hold">
                            <p:stCondLst>
                              <p:cond delay="1500"/>
                            </p:stCondLst>
                            <p:childTnLst>
                              <p:par>
                                <p:cTn id="29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2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3" fill="hold">
                      <p:stCondLst>
                        <p:cond delay="indefinite"/>
                      </p:stCondLst>
                      <p:childTnLst>
                        <p:par>
                          <p:cTn id="294" fill="hold">
                            <p:stCondLst>
                              <p:cond delay="0"/>
                            </p:stCondLst>
                            <p:childTnLst>
                              <p:par>
                                <p:cTn id="295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1.11111E-6 L 0.2401 -0.03842 C 0.24401 -0.04699 0.25026 -0.05116 0.25677 -0.05116 C 0.26419 -0.05116 0.27005 -0.04699 0.27396 -0.03842 L 0.29388 -1.11111E-6 " pathEditMode="relative" rAng="0" ptsTypes="AAAAA">
                                      <p:cBhvr>
                                        <p:cTn id="296" dur="10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7" fill="hold">
                            <p:stCondLst>
                              <p:cond delay="1000"/>
                            </p:stCondLst>
                            <p:childTnLst>
                              <p:par>
                                <p:cTn id="29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0" dur="500"/>
                                        <p:tgtEl>
                                          <p:spTgt spid="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1" fill="hold">
                            <p:stCondLst>
                              <p:cond delay="1500"/>
                            </p:stCondLst>
                            <p:childTnLst>
                              <p:par>
                                <p:cTn id="30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4" dur="500"/>
                                        <p:tgtEl>
                                          <p:spTgt spid="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5" fill="hold">
                      <p:stCondLst>
                        <p:cond delay="indefinite"/>
                      </p:stCondLst>
                      <p:childTnLst>
                        <p:par>
                          <p:cTn id="306" fill="hold">
                            <p:stCondLst>
                              <p:cond delay="0"/>
                            </p:stCondLst>
                            <p:childTnLst>
                              <p:par>
                                <p:cTn id="307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1.11111E-6 L 0.31341 -0.03842 C 0.31745 -0.04722 0.3237 -0.05116 0.33008 -0.05116 C 0.33737 -0.05116 0.34336 -0.04722 0.34739 -0.03842 L 0.36719 -1.11111E-6 " pathEditMode="relative" rAng="0" ptsTypes="AAAAA">
                                      <p:cBhvr>
                                        <p:cTn id="308" dur="10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9" fill="hold">
                            <p:stCondLst>
                              <p:cond delay="1000"/>
                            </p:stCondLst>
                            <p:childTnLst>
                              <p:par>
                                <p:cTn id="31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2" dur="500"/>
                                        <p:tgtEl>
                                          <p:spTgt spid="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3" fill="hold">
                            <p:stCondLst>
                              <p:cond delay="1500"/>
                            </p:stCondLst>
                            <p:childTnLst>
                              <p:par>
                                <p:cTn id="3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7" fill="hold">
                      <p:stCondLst>
                        <p:cond delay="indefinite"/>
                      </p:stCondLst>
                      <p:childTnLst>
                        <p:par>
                          <p:cTn id="318" fill="hold">
                            <p:stCondLst>
                              <p:cond delay="0"/>
                            </p:stCondLst>
                            <p:childTnLst>
                              <p:par>
                                <p:cTn id="319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1.11111E-6 L 0.38672 -0.0375 C 0.39075 -0.04583 0.39687 -0.05023 0.40338 -0.05023 C 0.41068 -0.05023 0.41653 -0.04583 0.42057 -0.0375 L 0.44036 -1.11111E-6 " pathEditMode="relative" rAng="0" ptsTypes="AAAAA">
                                      <p:cBhvr>
                                        <p:cTn id="320" dur="10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4" dur="500"/>
                                        <p:tgtEl>
                                          <p:spTgt spid="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5" fill="hold">
                            <p:stCondLst>
                              <p:cond delay="1500"/>
                            </p:stCondLst>
                            <p:childTnLst>
                              <p:par>
                                <p:cTn id="3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8" dur="500"/>
                                        <p:tgtEl>
                                          <p:spTgt spid="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9" fill="hold">
                      <p:stCondLst>
                        <p:cond delay="indefinite"/>
                      </p:stCondLst>
                      <p:childTnLst>
                        <p:par>
                          <p:cTn id="330" fill="hold">
                            <p:stCondLst>
                              <p:cond delay="0"/>
                            </p:stCondLst>
                            <p:childTnLst>
                              <p:par>
                                <p:cTn id="331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1.11111E-6 L 0.45989 -0.03819 C 0.46393 -0.04676 0.47005 -0.05116 0.47656 -0.05116 C 0.48385 -0.05116 0.48971 -0.04676 0.49375 -0.03819 L 0.51354 -1.11111E-6 " pathEditMode="relative" rAng="0" ptsTypes="AAAAA">
                                      <p:cBhvr>
                                        <p:cTn id="332" dur="10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3" fill="hold">
                            <p:stCondLst>
                              <p:cond delay="1000"/>
                            </p:stCondLst>
                            <p:childTnLst>
                              <p:par>
                                <p:cTn id="3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6" dur="500"/>
                                        <p:tgtEl>
                                          <p:spTgt spid="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7" fill="hold">
                            <p:stCondLst>
                              <p:cond delay="1500"/>
                            </p:stCondLst>
                            <p:childTnLst>
                              <p:par>
                                <p:cTn id="3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0" dur="5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1" fill="hold">
                      <p:stCondLst>
                        <p:cond delay="indefinite"/>
                      </p:stCondLst>
                      <p:childTnLst>
                        <p:par>
                          <p:cTn id="342" fill="hold">
                            <p:stCondLst>
                              <p:cond delay="0"/>
                            </p:stCondLst>
                            <p:childTnLst>
                              <p:par>
                                <p:cTn id="343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1.11111E-6 L 0.53307 -0.0375 C 0.53724 -0.04583 0.54336 -0.05023 0.54974 -0.05023 C 0.55716 -0.05023 0.56302 -0.04583 0.56706 -0.0375 L 0.58685 -1.11111E-6 " pathEditMode="relative" rAng="0" ptsTypes="AAAAA">
                                      <p:cBhvr>
                                        <p:cTn id="344" dur="10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5" fill="hold">
                            <p:stCondLst>
                              <p:cond delay="1000"/>
                            </p:stCondLst>
                            <p:childTnLst>
                              <p:par>
                                <p:cTn id="3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8" dur="500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9" fill="hold">
                            <p:stCondLst>
                              <p:cond delay="1500"/>
                            </p:stCondLst>
                            <p:childTnLst>
                              <p:par>
                                <p:cTn id="35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2" dur="500"/>
                                        <p:tgtEl>
                                          <p:spTgt spid="5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3" fill="hold">
                      <p:stCondLst>
                        <p:cond delay="indefinite"/>
                      </p:stCondLst>
                      <p:childTnLst>
                        <p:par>
                          <p:cTn id="354" fill="hold">
                            <p:stCondLst>
                              <p:cond delay="0"/>
                            </p:stCondLst>
                            <p:childTnLst>
                              <p:par>
                                <p:cTn id="355" presetID="37" presetClass="path" presetSubtype="0" accel="50000" decel="50000" fill="hold" grpId="9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1.11111E-6 L 0.60638 -0.03819 C 0.61041 -0.04676 0.61653 -0.05116 0.62304 -0.05116 C 0.63034 -0.05116 0.6362 -0.04676 0.64023 -0.03819 L 0.66002 -1.11111E-6 " pathEditMode="relative" rAng="0" ptsTypes="AAAAA">
                                      <p:cBhvr>
                                        <p:cTn id="356" dur="10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7" fill="hold">
                            <p:stCondLst>
                              <p:cond delay="1000"/>
                            </p:stCondLst>
                            <p:childTnLst>
                              <p:par>
                                <p:cTn id="3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0" dur="500"/>
                                        <p:tgtEl>
                                          <p:spTgt spid="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1" fill="hold">
                            <p:stCondLst>
                              <p:cond delay="1500"/>
                            </p:stCondLst>
                            <p:childTnLst>
                              <p:par>
                                <p:cTn id="3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4" dur="500"/>
                                        <p:tgtEl>
                                          <p:spTgt spid="5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5" fill="hold">
                      <p:stCondLst>
                        <p:cond delay="indefinite"/>
                      </p:stCondLst>
                      <p:childTnLst>
                        <p:par>
                          <p:cTn id="366" fill="hold">
                            <p:stCondLst>
                              <p:cond delay="0"/>
                            </p:stCondLst>
                            <p:childTnLst>
                              <p:par>
                                <p:cTn id="3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9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0" fill="hold">
                      <p:stCondLst>
                        <p:cond delay="indefinite"/>
                      </p:stCondLst>
                      <p:childTnLst>
                        <p:par>
                          <p:cTn id="371" fill="hold">
                            <p:stCondLst>
                              <p:cond delay="0"/>
                            </p:stCondLst>
                            <p:childTnLst>
                              <p:par>
                                <p:cTn id="3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4" dur="500"/>
                                        <p:tgtEl>
                                          <p:spTgt spid="6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5" grpId="0"/>
      <p:bldP spid="307" grpId="0"/>
      <p:bldP spid="336" grpId="0"/>
      <p:bldP spid="250" grpId="0" animBg="1"/>
      <p:bldP spid="251" grpId="0" animBg="1"/>
      <p:bldP spid="258" grpId="0" animBg="1"/>
      <p:bldP spid="264" grpId="0" animBg="1"/>
      <p:bldP spid="270" grpId="0" animBg="1"/>
      <p:bldP spid="281" grpId="0" animBg="1"/>
      <p:bldP spid="287" grpId="0" animBg="1"/>
      <p:bldP spid="315" grpId="0" animBg="1"/>
      <p:bldP spid="361" grpId="0" animBg="1"/>
      <p:bldP spid="361" grpId="1" animBg="1"/>
      <p:bldP spid="361" grpId="2" animBg="1"/>
      <p:bldP spid="361" grpId="3" animBg="1"/>
      <p:bldP spid="361" grpId="4" animBg="1"/>
      <p:bldP spid="361" grpId="5" animBg="1"/>
      <p:bldP spid="361" grpId="6" animBg="1"/>
      <p:bldP spid="361" grpId="7" animBg="1"/>
      <p:bldP spid="361" grpId="8" animBg="1"/>
      <p:bldP spid="396" grpId="0"/>
      <p:bldP spid="397" grpId="0"/>
      <p:bldP spid="413" grpId="0" animBg="1"/>
      <p:bldP spid="414" grpId="0" animBg="1"/>
      <p:bldP spid="421" grpId="0" animBg="1"/>
      <p:bldP spid="427" grpId="0" animBg="1"/>
      <p:bldP spid="433" grpId="0" animBg="1"/>
      <p:bldP spid="439" grpId="0" animBg="1"/>
      <p:bldP spid="445" grpId="0" animBg="1"/>
      <p:bldP spid="463" grpId="0" animBg="1"/>
      <p:bldP spid="463" grpId="1" animBg="1"/>
      <p:bldP spid="463" grpId="2" animBg="1"/>
      <p:bldP spid="463" grpId="3" animBg="1"/>
      <p:bldP spid="463" grpId="4" animBg="1"/>
      <p:bldP spid="463" grpId="5" animBg="1"/>
      <p:bldP spid="463" grpId="6" animBg="1"/>
      <p:bldP spid="463" grpId="7" animBg="1"/>
      <p:bldP spid="464" grpId="0"/>
      <p:bldP spid="465" grpId="0"/>
      <p:bldP spid="466" grpId="0"/>
      <p:bldP spid="467" grpId="0"/>
      <p:bldP spid="468" grpId="0"/>
      <p:bldP spid="481" grpId="0" animBg="1"/>
      <p:bldP spid="482" grpId="0" animBg="1"/>
      <p:bldP spid="489" grpId="0" animBg="1"/>
      <p:bldP spid="495" grpId="0" animBg="1"/>
      <p:bldP spid="501" grpId="0" animBg="1"/>
      <p:bldP spid="507" grpId="0" animBg="1"/>
      <p:bldP spid="536" grpId="0" animBg="1"/>
      <p:bldP spid="542" grpId="0" animBg="1"/>
      <p:bldP spid="548" grpId="0" animBg="1"/>
      <p:bldP spid="554" grpId="0" animBg="1"/>
      <p:bldP spid="554" grpId="1" animBg="1"/>
      <p:bldP spid="554" grpId="2" animBg="1"/>
      <p:bldP spid="554" grpId="3" animBg="1"/>
      <p:bldP spid="554" grpId="4" animBg="1"/>
      <p:bldP spid="554" grpId="5" animBg="1"/>
      <p:bldP spid="554" grpId="6" animBg="1"/>
      <p:bldP spid="554" grpId="7" animBg="1"/>
      <p:bldP spid="554" grpId="8" animBg="1"/>
      <p:bldP spid="554" grpId="9" animBg="1"/>
      <p:bldP spid="555" grpId="0"/>
      <p:bldP spid="556" grpId="0"/>
      <p:bldP spid="557" grpId="0"/>
      <p:bldP spid="564" grpId="0"/>
      <p:bldP spid="624" grpId="0"/>
      <p:bldP spid="625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723CB288-C5FE-4E42-B7C2-1B9B76FFDBE7}"/>
              </a:ext>
            </a:extLst>
          </p:cNvPr>
          <p:cNvGrpSpPr/>
          <p:nvPr/>
        </p:nvGrpSpPr>
        <p:grpSpPr>
          <a:xfrm>
            <a:off x="201197" y="497662"/>
            <a:ext cx="3045810" cy="817087"/>
            <a:chOff x="255525" y="372323"/>
            <a:chExt cx="2577775" cy="1134018"/>
          </a:xfrm>
        </p:grpSpPr>
        <p:sp>
          <p:nvSpPr>
            <p:cNvPr id="272" name="Rectangle: Rounded Corners 271">
              <a:extLst>
                <a:ext uri="{FF2B5EF4-FFF2-40B4-BE49-F238E27FC236}">
                  <a16:creationId xmlns:a16="http://schemas.microsoft.com/office/drawing/2014/main" id="{F69C3230-A304-4302-8D98-D7A498B672A8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6C251BAD-2652-40C4-AD56-93EC70760FBA}"/>
                </a:ext>
              </a:extLst>
            </p:cNvPr>
            <p:cNvSpPr txBox="1"/>
            <p:nvPr/>
          </p:nvSpPr>
          <p:spPr>
            <a:xfrm>
              <a:off x="308455" y="485388"/>
              <a:ext cx="149126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78 </a:t>
              </a:r>
              <a:r>
                <a:rPr lang="en-GB" sz="3600" dirty="0">
                  <a:latin typeface="Calibri" panose="020F0502020204030204" pitchFamily="34" charset="0"/>
                </a:rPr>
                <a:t>÷ 3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274" name="Rectangle 273">
            <a:extLst>
              <a:ext uri="{FF2B5EF4-FFF2-40B4-BE49-F238E27FC236}">
                <a16:creationId xmlns:a16="http://schemas.microsoft.com/office/drawing/2014/main" id="{7E0DAAB7-D60C-414B-B707-7EA0F3971208}"/>
              </a:ext>
            </a:extLst>
          </p:cNvPr>
          <p:cNvSpPr/>
          <p:nvPr/>
        </p:nvSpPr>
        <p:spPr>
          <a:xfrm>
            <a:off x="1939677" y="620676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91ACB1A5-EF5A-45DF-BD17-26114629925A}"/>
              </a:ext>
            </a:extLst>
          </p:cNvPr>
          <p:cNvSpPr txBox="1"/>
          <p:nvPr/>
        </p:nvSpPr>
        <p:spPr>
          <a:xfrm>
            <a:off x="2132404" y="598485"/>
            <a:ext cx="44199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</a:t>
            </a:r>
          </a:p>
        </p:txBody>
      </p: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05485350-FF61-46AB-8381-00941A97D8B6}"/>
              </a:ext>
            </a:extLst>
          </p:cNvPr>
          <p:cNvGrpSpPr/>
          <p:nvPr/>
        </p:nvGrpSpPr>
        <p:grpSpPr>
          <a:xfrm>
            <a:off x="173269" y="2716507"/>
            <a:ext cx="3070021" cy="817087"/>
            <a:chOff x="255525" y="372323"/>
            <a:chExt cx="2577775" cy="1134018"/>
          </a:xfrm>
        </p:grpSpPr>
        <p:sp>
          <p:nvSpPr>
            <p:cNvPr id="304" name="Rectangle: Rounded Corners 303">
              <a:extLst>
                <a:ext uri="{FF2B5EF4-FFF2-40B4-BE49-F238E27FC236}">
                  <a16:creationId xmlns:a16="http://schemas.microsoft.com/office/drawing/2014/main" id="{4751B5FF-4D70-4FD8-8EA7-0020DC9B8148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054AA028-084B-44EF-BFDD-031356475EA1}"/>
                </a:ext>
              </a:extLst>
            </p:cNvPr>
            <p:cNvSpPr txBox="1"/>
            <p:nvPr/>
          </p:nvSpPr>
          <p:spPr>
            <a:xfrm>
              <a:off x="308455" y="485388"/>
              <a:ext cx="1676012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260 </a:t>
              </a:r>
              <a:r>
                <a:rPr lang="en-GB" sz="3600" dirty="0">
                  <a:latin typeface="Calibri" panose="020F0502020204030204" pitchFamily="34" charset="0"/>
                </a:rPr>
                <a:t>÷ 5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306" name="Rectangle 305">
            <a:extLst>
              <a:ext uri="{FF2B5EF4-FFF2-40B4-BE49-F238E27FC236}">
                <a16:creationId xmlns:a16="http://schemas.microsoft.com/office/drawing/2014/main" id="{63417820-59A4-4815-B38B-954887AC6774}"/>
              </a:ext>
            </a:extLst>
          </p:cNvPr>
          <p:cNvSpPr/>
          <p:nvPr/>
        </p:nvSpPr>
        <p:spPr>
          <a:xfrm>
            <a:off x="2109953" y="2839521"/>
            <a:ext cx="98241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A1C7B274-2A7B-4AB6-A316-FD216BD48D01}"/>
              </a:ext>
            </a:extLst>
          </p:cNvPr>
          <p:cNvSpPr txBox="1"/>
          <p:nvPr/>
        </p:nvSpPr>
        <p:spPr>
          <a:xfrm>
            <a:off x="2202729" y="2817330"/>
            <a:ext cx="4612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</a:t>
            </a:r>
          </a:p>
        </p:txBody>
      </p: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5ADB4A78-763B-43D7-B45C-3182175AD385}"/>
              </a:ext>
            </a:extLst>
          </p:cNvPr>
          <p:cNvGrpSpPr/>
          <p:nvPr/>
        </p:nvGrpSpPr>
        <p:grpSpPr>
          <a:xfrm>
            <a:off x="173269" y="4961918"/>
            <a:ext cx="3068467" cy="817087"/>
            <a:chOff x="255525" y="372323"/>
            <a:chExt cx="2809883" cy="1134018"/>
          </a:xfrm>
        </p:grpSpPr>
        <p:sp>
          <p:nvSpPr>
            <p:cNvPr id="333" name="Rectangle: Rounded Corners 332">
              <a:extLst>
                <a:ext uri="{FF2B5EF4-FFF2-40B4-BE49-F238E27FC236}">
                  <a16:creationId xmlns:a16="http://schemas.microsoft.com/office/drawing/2014/main" id="{4B5C4F35-6C53-4FD6-9120-0ADE4EE1376D}"/>
                </a:ext>
              </a:extLst>
            </p:cNvPr>
            <p:cNvSpPr/>
            <p:nvPr/>
          </p:nvSpPr>
          <p:spPr>
            <a:xfrm>
              <a:off x="255525" y="372323"/>
              <a:ext cx="280988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840C339B-D175-46A9-8E61-C8C8A678F97B}"/>
                </a:ext>
              </a:extLst>
            </p:cNvPr>
            <p:cNvSpPr txBox="1"/>
            <p:nvPr/>
          </p:nvSpPr>
          <p:spPr>
            <a:xfrm>
              <a:off x="308455" y="485388"/>
              <a:ext cx="182784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144 </a:t>
              </a:r>
              <a:r>
                <a:rPr lang="en-GB" sz="3600" dirty="0">
                  <a:latin typeface="Calibri" panose="020F0502020204030204" pitchFamily="34" charset="0"/>
                </a:rPr>
                <a:t>÷ 4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335" name="Rectangle 334">
            <a:extLst>
              <a:ext uri="{FF2B5EF4-FFF2-40B4-BE49-F238E27FC236}">
                <a16:creationId xmlns:a16="http://schemas.microsoft.com/office/drawing/2014/main" id="{EE109D61-30A9-4216-B889-F105CE2235F4}"/>
              </a:ext>
            </a:extLst>
          </p:cNvPr>
          <p:cNvSpPr/>
          <p:nvPr/>
        </p:nvSpPr>
        <p:spPr>
          <a:xfrm>
            <a:off x="2114233" y="5084932"/>
            <a:ext cx="97813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BE8D5D2C-E1DF-4A3A-984E-4D9B0AFCE658}"/>
              </a:ext>
            </a:extLst>
          </p:cNvPr>
          <p:cNvSpPr txBox="1"/>
          <p:nvPr/>
        </p:nvSpPr>
        <p:spPr>
          <a:xfrm>
            <a:off x="2211047" y="5062741"/>
            <a:ext cx="43959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</a:t>
            </a:r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72CFBF34-D114-4AA6-8E56-5FAD79241544}"/>
              </a:ext>
            </a:extLst>
          </p:cNvPr>
          <p:cNvGrpSpPr/>
          <p:nvPr/>
        </p:nvGrpSpPr>
        <p:grpSpPr>
          <a:xfrm>
            <a:off x="3427078" y="917383"/>
            <a:ext cx="314510" cy="492950"/>
            <a:chOff x="3884378" y="928777"/>
            <a:chExt cx="314510" cy="492950"/>
          </a:xfrm>
        </p:grpSpPr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11038E18-A217-4909-AECA-40A99FD7C90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5C5B4B58-99A8-4D8B-8840-11EFA2DA0F32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F269E719-1DB0-4639-89B9-44E63D397E6A}"/>
              </a:ext>
            </a:extLst>
          </p:cNvPr>
          <p:cNvGrpSpPr/>
          <p:nvPr/>
        </p:nvGrpSpPr>
        <p:grpSpPr>
          <a:xfrm>
            <a:off x="4258542" y="914630"/>
            <a:ext cx="442722" cy="494964"/>
            <a:chOff x="6944358" y="926763"/>
            <a:chExt cx="442722" cy="494964"/>
          </a:xfrm>
        </p:grpSpPr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4A9864C0-44D1-47A1-93C0-E352C7F73B3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7" name="Group 246">
              <a:extLst>
                <a:ext uri="{FF2B5EF4-FFF2-40B4-BE49-F238E27FC236}">
                  <a16:creationId xmlns:a16="http://schemas.microsoft.com/office/drawing/2014/main" id="{A930B119-52D6-4519-A193-8EBFCB475311}"/>
                </a:ext>
              </a:extLst>
            </p:cNvPr>
            <p:cNvGrpSpPr/>
            <p:nvPr/>
          </p:nvGrpSpPr>
          <p:grpSpPr>
            <a:xfrm>
              <a:off x="6944358" y="928608"/>
              <a:ext cx="442722" cy="493119"/>
              <a:chOff x="6944358" y="928608"/>
              <a:chExt cx="442722" cy="493119"/>
            </a:xfrm>
          </p:grpSpPr>
          <p:sp>
            <p:nvSpPr>
              <p:cNvPr id="248" name="TextBox 247">
                <a:extLst>
                  <a:ext uri="{FF2B5EF4-FFF2-40B4-BE49-F238E27FC236}">
                    <a16:creationId xmlns:a16="http://schemas.microsoft.com/office/drawing/2014/main" id="{DA2FCA2D-6053-4429-A433-96F094FF13DF}"/>
                  </a:ext>
                </a:extLst>
              </p:cNvPr>
              <p:cNvSpPr txBox="1"/>
              <p:nvPr/>
            </p:nvSpPr>
            <p:spPr>
              <a:xfrm>
                <a:off x="6944358" y="1021617"/>
                <a:ext cx="44272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</a:t>
                </a:r>
              </a:p>
            </p:txBody>
          </p: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91A84685-2DCA-4095-B095-3BE2848B18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0" name="Freeform 11">
            <a:extLst>
              <a:ext uri="{FF2B5EF4-FFF2-40B4-BE49-F238E27FC236}">
                <a16:creationId xmlns:a16="http://schemas.microsoft.com/office/drawing/2014/main" id="{EFEDC3C5-1B77-49A3-B196-C108CA28784D}"/>
              </a:ext>
            </a:extLst>
          </p:cNvPr>
          <p:cNvSpPr>
            <a:spLocks/>
          </p:cNvSpPr>
          <p:nvPr/>
        </p:nvSpPr>
        <p:spPr bwMode="auto">
          <a:xfrm>
            <a:off x="3584259" y="706231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251" name="Freeform 11">
            <a:extLst>
              <a:ext uri="{FF2B5EF4-FFF2-40B4-BE49-F238E27FC236}">
                <a16:creationId xmlns:a16="http://schemas.microsoft.com/office/drawing/2014/main" id="{73E6F891-E77F-4CAB-93D4-D6039413919C}"/>
              </a:ext>
            </a:extLst>
          </p:cNvPr>
          <p:cNvSpPr>
            <a:spLocks/>
          </p:cNvSpPr>
          <p:nvPr/>
        </p:nvSpPr>
        <p:spPr bwMode="auto">
          <a:xfrm>
            <a:off x="4474808" y="701800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A36F6336-FA72-47A6-B0B7-34352086735E}"/>
              </a:ext>
            </a:extLst>
          </p:cNvPr>
          <p:cNvGrpSpPr/>
          <p:nvPr/>
        </p:nvGrpSpPr>
        <p:grpSpPr>
          <a:xfrm>
            <a:off x="5172414" y="912248"/>
            <a:ext cx="444352" cy="494964"/>
            <a:chOff x="6967131" y="926763"/>
            <a:chExt cx="444352" cy="494964"/>
          </a:xfrm>
        </p:grpSpPr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00FFE462-6C56-4723-A2E5-DB2678BFF6C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6769EB2D-B96A-4A22-9230-A696F7E96117}"/>
                </a:ext>
              </a:extLst>
            </p:cNvPr>
            <p:cNvGrpSpPr/>
            <p:nvPr/>
          </p:nvGrpSpPr>
          <p:grpSpPr>
            <a:xfrm>
              <a:off x="6967131" y="928608"/>
              <a:ext cx="444352" cy="493119"/>
              <a:chOff x="6967131" y="928608"/>
              <a:chExt cx="444352" cy="493119"/>
            </a:xfrm>
          </p:grpSpPr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EF27EA36-0345-4EDB-8BE4-F7E8C9BEB508}"/>
                  </a:ext>
                </a:extLst>
              </p:cNvPr>
              <p:cNvSpPr txBox="1"/>
              <p:nvPr/>
            </p:nvSpPr>
            <p:spPr>
              <a:xfrm>
                <a:off x="6967131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256" name="Straight Connector 255">
                <a:extLst>
                  <a:ext uri="{FF2B5EF4-FFF2-40B4-BE49-F238E27FC236}">
                    <a16:creationId xmlns:a16="http://schemas.microsoft.com/office/drawing/2014/main" id="{4788E04C-F462-4537-8046-B4359A07A1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57" name="Straight Connector 256">
            <a:extLst>
              <a:ext uri="{FF2B5EF4-FFF2-40B4-BE49-F238E27FC236}">
                <a16:creationId xmlns:a16="http://schemas.microsoft.com/office/drawing/2014/main" id="{702BA23E-34EF-4443-81BC-68726E930822}"/>
              </a:ext>
            </a:extLst>
          </p:cNvPr>
          <p:cNvCxnSpPr>
            <a:cxnSpLocks/>
          </p:cNvCxnSpPr>
          <p:nvPr/>
        </p:nvCxnSpPr>
        <p:spPr>
          <a:xfrm flipV="1">
            <a:off x="3391389" y="923993"/>
            <a:ext cx="8466768" cy="6434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8" name="Freeform 11">
            <a:extLst>
              <a:ext uri="{FF2B5EF4-FFF2-40B4-BE49-F238E27FC236}">
                <a16:creationId xmlns:a16="http://schemas.microsoft.com/office/drawing/2014/main" id="{38BDDB62-CB87-4ABD-812C-8CB565FA450A}"/>
              </a:ext>
            </a:extLst>
          </p:cNvPr>
          <p:cNvSpPr>
            <a:spLocks/>
          </p:cNvSpPr>
          <p:nvPr/>
        </p:nvSpPr>
        <p:spPr bwMode="auto">
          <a:xfrm>
            <a:off x="5368260" y="70180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BEAD5B01-5FA0-443A-8A8D-0BEB83D7CD85}"/>
              </a:ext>
            </a:extLst>
          </p:cNvPr>
          <p:cNvGrpSpPr/>
          <p:nvPr/>
        </p:nvGrpSpPr>
        <p:grpSpPr>
          <a:xfrm>
            <a:off x="6050022" y="912248"/>
            <a:ext cx="444352" cy="494964"/>
            <a:chOff x="6946111" y="926763"/>
            <a:chExt cx="444352" cy="494964"/>
          </a:xfrm>
        </p:grpSpPr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F66ED96A-33B9-4BEE-98AE-EE04E55676E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1" name="Group 260">
              <a:extLst>
                <a:ext uri="{FF2B5EF4-FFF2-40B4-BE49-F238E27FC236}">
                  <a16:creationId xmlns:a16="http://schemas.microsoft.com/office/drawing/2014/main" id="{87824C89-C1B1-417B-97B5-AD263D8837BA}"/>
                </a:ext>
              </a:extLst>
            </p:cNvPr>
            <p:cNvGrpSpPr/>
            <p:nvPr/>
          </p:nvGrpSpPr>
          <p:grpSpPr>
            <a:xfrm>
              <a:off x="6946111" y="928608"/>
              <a:ext cx="444352" cy="493119"/>
              <a:chOff x="6946111" y="928608"/>
              <a:chExt cx="444352" cy="493119"/>
            </a:xfrm>
          </p:grpSpPr>
          <p:sp>
            <p:nvSpPr>
              <p:cNvPr id="262" name="TextBox 261">
                <a:extLst>
                  <a:ext uri="{FF2B5EF4-FFF2-40B4-BE49-F238E27FC236}">
                    <a16:creationId xmlns:a16="http://schemas.microsoft.com/office/drawing/2014/main" id="{B635C47B-20BC-403F-824A-86D97BFA45C3}"/>
                  </a:ext>
                </a:extLst>
              </p:cNvPr>
              <p:cNvSpPr txBox="1"/>
              <p:nvPr/>
            </p:nvSpPr>
            <p:spPr>
              <a:xfrm>
                <a:off x="6946111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75</a:t>
                </a:r>
              </a:p>
            </p:txBody>
          </p:sp>
          <p:cxnSp>
            <p:nvCxnSpPr>
              <p:cNvPr id="263" name="Straight Connector 262">
                <a:extLst>
                  <a:ext uri="{FF2B5EF4-FFF2-40B4-BE49-F238E27FC236}">
                    <a16:creationId xmlns:a16="http://schemas.microsoft.com/office/drawing/2014/main" id="{B23032E1-7C48-458A-BA2D-58C48A5D99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4" name="Freeform 11">
            <a:extLst>
              <a:ext uri="{FF2B5EF4-FFF2-40B4-BE49-F238E27FC236}">
                <a16:creationId xmlns:a16="http://schemas.microsoft.com/office/drawing/2014/main" id="{C8637941-D975-4253-9710-E3D22FA8686C}"/>
              </a:ext>
            </a:extLst>
          </p:cNvPr>
          <p:cNvSpPr>
            <a:spLocks/>
          </p:cNvSpPr>
          <p:nvPr/>
        </p:nvSpPr>
        <p:spPr bwMode="auto">
          <a:xfrm>
            <a:off x="6261250" y="69952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3C82FEB6-E90A-4795-BE41-F0C80345BC01}"/>
              </a:ext>
            </a:extLst>
          </p:cNvPr>
          <p:cNvGrpSpPr/>
          <p:nvPr/>
        </p:nvGrpSpPr>
        <p:grpSpPr>
          <a:xfrm>
            <a:off x="6924379" y="909971"/>
            <a:ext cx="451353" cy="494964"/>
            <a:chOff x="6927478" y="926763"/>
            <a:chExt cx="451353" cy="494964"/>
          </a:xfrm>
        </p:grpSpPr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1D5728AA-3DEF-4145-B41F-69DA77C08BD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7" name="Group 266">
              <a:extLst>
                <a:ext uri="{FF2B5EF4-FFF2-40B4-BE49-F238E27FC236}">
                  <a16:creationId xmlns:a16="http://schemas.microsoft.com/office/drawing/2014/main" id="{2FA3A3B1-D904-4EE6-8967-73E2877C070A}"/>
                </a:ext>
              </a:extLst>
            </p:cNvPr>
            <p:cNvGrpSpPr/>
            <p:nvPr/>
          </p:nvGrpSpPr>
          <p:grpSpPr>
            <a:xfrm>
              <a:off x="6927478" y="928608"/>
              <a:ext cx="451353" cy="493119"/>
              <a:chOff x="6927478" y="928608"/>
              <a:chExt cx="451353" cy="493119"/>
            </a:xfrm>
          </p:grpSpPr>
          <p:sp>
            <p:nvSpPr>
              <p:cNvPr id="268" name="TextBox 267">
                <a:extLst>
                  <a:ext uri="{FF2B5EF4-FFF2-40B4-BE49-F238E27FC236}">
                    <a16:creationId xmlns:a16="http://schemas.microsoft.com/office/drawing/2014/main" id="{3D83FD17-E583-4F71-A6A9-47FF61126D2C}"/>
                  </a:ext>
                </a:extLst>
              </p:cNvPr>
              <p:cNvSpPr txBox="1"/>
              <p:nvPr/>
            </p:nvSpPr>
            <p:spPr>
              <a:xfrm>
                <a:off x="6927478" y="1021617"/>
                <a:ext cx="451353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78</a:t>
                </a:r>
              </a:p>
            </p:txBody>
          </p:sp>
          <p:cxnSp>
            <p:nvCxnSpPr>
              <p:cNvPr id="269" name="Straight Connector 268">
                <a:extLst>
                  <a:ext uri="{FF2B5EF4-FFF2-40B4-BE49-F238E27FC236}">
                    <a16:creationId xmlns:a16="http://schemas.microsoft.com/office/drawing/2014/main" id="{332016F7-D613-4292-92AB-2C6DAA0059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61" name="Oval 360">
            <a:extLst>
              <a:ext uri="{FF2B5EF4-FFF2-40B4-BE49-F238E27FC236}">
                <a16:creationId xmlns:a16="http://schemas.microsoft.com/office/drawing/2014/main" id="{E5011D56-BFF0-4AD6-8523-82B784F87F43}"/>
              </a:ext>
            </a:extLst>
          </p:cNvPr>
          <p:cNvSpPr/>
          <p:nvPr/>
        </p:nvSpPr>
        <p:spPr>
          <a:xfrm>
            <a:off x="3504970" y="764859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6" name="TextBox 395">
            <a:extLst>
              <a:ext uri="{FF2B5EF4-FFF2-40B4-BE49-F238E27FC236}">
                <a16:creationId xmlns:a16="http://schemas.microsoft.com/office/drawing/2014/main" id="{1B39ED37-9559-44CD-A5F7-0095B4FA2DE7}"/>
              </a:ext>
            </a:extLst>
          </p:cNvPr>
          <p:cNvSpPr txBox="1"/>
          <p:nvPr/>
        </p:nvSpPr>
        <p:spPr>
          <a:xfrm>
            <a:off x="3834257" y="413226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397" name="TextBox 396">
            <a:extLst>
              <a:ext uri="{FF2B5EF4-FFF2-40B4-BE49-F238E27FC236}">
                <a16:creationId xmlns:a16="http://schemas.microsoft.com/office/drawing/2014/main" id="{57857B64-336B-419A-A151-423840B18F30}"/>
              </a:ext>
            </a:extLst>
          </p:cNvPr>
          <p:cNvSpPr txBox="1"/>
          <p:nvPr/>
        </p:nvSpPr>
        <p:spPr>
          <a:xfrm>
            <a:off x="4728320" y="408386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grpSp>
        <p:nvGrpSpPr>
          <p:cNvPr id="405" name="Group 404">
            <a:extLst>
              <a:ext uri="{FF2B5EF4-FFF2-40B4-BE49-F238E27FC236}">
                <a16:creationId xmlns:a16="http://schemas.microsoft.com/office/drawing/2014/main" id="{C06B9026-1C18-4FEE-9FED-5125B1B8AC34}"/>
              </a:ext>
            </a:extLst>
          </p:cNvPr>
          <p:cNvGrpSpPr/>
          <p:nvPr/>
        </p:nvGrpSpPr>
        <p:grpSpPr>
          <a:xfrm>
            <a:off x="3416632" y="3162552"/>
            <a:ext cx="314510" cy="492950"/>
            <a:chOff x="3884378" y="928777"/>
            <a:chExt cx="314510" cy="492950"/>
          </a:xfrm>
        </p:grpSpPr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A05F642C-0B94-4B5B-A266-5433C0836D6A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4000D9D5-8900-44A7-A08A-C5C7921D5236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5C900B9E-CA32-4F21-A440-2CD60C7C19D2}"/>
              </a:ext>
            </a:extLst>
          </p:cNvPr>
          <p:cNvGrpSpPr/>
          <p:nvPr/>
        </p:nvGrpSpPr>
        <p:grpSpPr>
          <a:xfrm>
            <a:off x="4248096" y="3159799"/>
            <a:ext cx="442722" cy="494964"/>
            <a:chOff x="6944358" y="926763"/>
            <a:chExt cx="442722" cy="494964"/>
          </a:xfrm>
        </p:grpSpPr>
        <p:cxnSp>
          <p:nvCxnSpPr>
            <p:cNvPr id="409" name="Straight Connector 408">
              <a:extLst>
                <a:ext uri="{FF2B5EF4-FFF2-40B4-BE49-F238E27FC236}">
                  <a16:creationId xmlns:a16="http://schemas.microsoft.com/office/drawing/2014/main" id="{07C21D77-E009-4F9F-8014-DED366B1A25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0" name="Group 409">
              <a:extLst>
                <a:ext uri="{FF2B5EF4-FFF2-40B4-BE49-F238E27FC236}">
                  <a16:creationId xmlns:a16="http://schemas.microsoft.com/office/drawing/2014/main" id="{D92AF75F-837B-4FAA-89B7-6DC3775C4DB4}"/>
                </a:ext>
              </a:extLst>
            </p:cNvPr>
            <p:cNvGrpSpPr/>
            <p:nvPr/>
          </p:nvGrpSpPr>
          <p:grpSpPr>
            <a:xfrm>
              <a:off x="6944358" y="928608"/>
              <a:ext cx="442722" cy="493119"/>
              <a:chOff x="6944358" y="928608"/>
              <a:chExt cx="442722" cy="493119"/>
            </a:xfrm>
          </p:grpSpPr>
          <p:sp>
            <p:nvSpPr>
              <p:cNvPr id="411" name="TextBox 410">
                <a:extLst>
                  <a:ext uri="{FF2B5EF4-FFF2-40B4-BE49-F238E27FC236}">
                    <a16:creationId xmlns:a16="http://schemas.microsoft.com/office/drawing/2014/main" id="{90359036-52CB-4460-9D02-F4F2ED6C8116}"/>
                  </a:ext>
                </a:extLst>
              </p:cNvPr>
              <p:cNvSpPr txBox="1"/>
              <p:nvPr/>
            </p:nvSpPr>
            <p:spPr>
              <a:xfrm>
                <a:off x="6944358" y="1021617"/>
                <a:ext cx="44272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50</a:t>
                </a:r>
              </a:p>
            </p:txBody>
          </p:sp>
          <p:cxnSp>
            <p:nvCxnSpPr>
              <p:cNvPr id="412" name="Straight Connector 411">
                <a:extLst>
                  <a:ext uri="{FF2B5EF4-FFF2-40B4-BE49-F238E27FC236}">
                    <a16:creationId xmlns:a16="http://schemas.microsoft.com/office/drawing/2014/main" id="{FE49768C-FDBC-4F8B-B39D-4A77B37596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13" name="Freeform 11">
            <a:extLst>
              <a:ext uri="{FF2B5EF4-FFF2-40B4-BE49-F238E27FC236}">
                <a16:creationId xmlns:a16="http://schemas.microsoft.com/office/drawing/2014/main" id="{B55869E2-F16F-4229-B331-EB2CB81D0F93}"/>
              </a:ext>
            </a:extLst>
          </p:cNvPr>
          <p:cNvSpPr>
            <a:spLocks/>
          </p:cNvSpPr>
          <p:nvPr/>
        </p:nvSpPr>
        <p:spPr bwMode="auto">
          <a:xfrm>
            <a:off x="3573813" y="2951400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414" name="Freeform 11">
            <a:extLst>
              <a:ext uri="{FF2B5EF4-FFF2-40B4-BE49-F238E27FC236}">
                <a16:creationId xmlns:a16="http://schemas.microsoft.com/office/drawing/2014/main" id="{4BB8D83C-30D6-4936-B441-A869EC99C6B4}"/>
              </a:ext>
            </a:extLst>
          </p:cNvPr>
          <p:cNvSpPr>
            <a:spLocks/>
          </p:cNvSpPr>
          <p:nvPr/>
        </p:nvSpPr>
        <p:spPr bwMode="auto">
          <a:xfrm>
            <a:off x="4464362" y="2946969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70879FD1-422F-40F0-8DDA-EC92D544CC32}"/>
              </a:ext>
            </a:extLst>
          </p:cNvPr>
          <p:cNvGrpSpPr/>
          <p:nvPr/>
        </p:nvGrpSpPr>
        <p:grpSpPr>
          <a:xfrm>
            <a:off x="5082456" y="3157417"/>
            <a:ext cx="574196" cy="494964"/>
            <a:chOff x="6887619" y="926763"/>
            <a:chExt cx="574196" cy="494964"/>
          </a:xfrm>
        </p:grpSpPr>
        <p:cxnSp>
          <p:nvCxnSpPr>
            <p:cNvPr id="416" name="Straight Connector 415">
              <a:extLst>
                <a:ext uri="{FF2B5EF4-FFF2-40B4-BE49-F238E27FC236}">
                  <a16:creationId xmlns:a16="http://schemas.microsoft.com/office/drawing/2014/main" id="{3382E649-737E-4FB3-A351-0DC613BD198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7" name="Group 416">
              <a:extLst>
                <a:ext uri="{FF2B5EF4-FFF2-40B4-BE49-F238E27FC236}">
                  <a16:creationId xmlns:a16="http://schemas.microsoft.com/office/drawing/2014/main" id="{75BD831B-4CB4-4E43-AE81-15760F6619B5}"/>
                </a:ext>
              </a:extLst>
            </p:cNvPr>
            <p:cNvGrpSpPr/>
            <p:nvPr/>
          </p:nvGrpSpPr>
          <p:grpSpPr>
            <a:xfrm>
              <a:off x="6887619" y="928608"/>
              <a:ext cx="574196" cy="493119"/>
              <a:chOff x="6887619" y="928608"/>
              <a:chExt cx="574196" cy="493119"/>
            </a:xfrm>
          </p:grpSpPr>
          <p:sp>
            <p:nvSpPr>
              <p:cNvPr id="418" name="TextBox 417">
                <a:extLst>
                  <a:ext uri="{FF2B5EF4-FFF2-40B4-BE49-F238E27FC236}">
                    <a16:creationId xmlns:a16="http://schemas.microsoft.com/office/drawing/2014/main" id="{CBFE6EA0-1BC5-4492-85C0-9ED0C4354C8F}"/>
                  </a:ext>
                </a:extLst>
              </p:cNvPr>
              <p:cNvSpPr txBox="1"/>
              <p:nvPr/>
            </p:nvSpPr>
            <p:spPr>
              <a:xfrm>
                <a:off x="688761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100</a:t>
                </a:r>
              </a:p>
            </p:txBody>
          </p:sp>
          <p:cxnSp>
            <p:nvCxnSpPr>
              <p:cNvPr id="419" name="Straight Connector 418">
                <a:extLst>
                  <a:ext uri="{FF2B5EF4-FFF2-40B4-BE49-F238E27FC236}">
                    <a16:creationId xmlns:a16="http://schemas.microsoft.com/office/drawing/2014/main" id="{D643EE37-DEB7-4E42-83AA-22FCFAD5DF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420" name="Straight Connector 419">
            <a:extLst>
              <a:ext uri="{FF2B5EF4-FFF2-40B4-BE49-F238E27FC236}">
                <a16:creationId xmlns:a16="http://schemas.microsoft.com/office/drawing/2014/main" id="{39210CFF-956E-48CC-AB4A-4FFCE52B6192}"/>
              </a:ext>
            </a:extLst>
          </p:cNvPr>
          <p:cNvCxnSpPr>
            <a:cxnSpLocks/>
          </p:cNvCxnSpPr>
          <p:nvPr/>
        </p:nvCxnSpPr>
        <p:spPr>
          <a:xfrm flipV="1">
            <a:off x="3380943" y="3169162"/>
            <a:ext cx="8466768" cy="6434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1" name="Freeform 11">
            <a:extLst>
              <a:ext uri="{FF2B5EF4-FFF2-40B4-BE49-F238E27FC236}">
                <a16:creationId xmlns:a16="http://schemas.microsoft.com/office/drawing/2014/main" id="{7AE9699D-9F59-4695-B519-B0995EAE0D1F}"/>
              </a:ext>
            </a:extLst>
          </p:cNvPr>
          <p:cNvSpPr>
            <a:spLocks/>
          </p:cNvSpPr>
          <p:nvPr/>
        </p:nvSpPr>
        <p:spPr bwMode="auto">
          <a:xfrm>
            <a:off x="5357814" y="294696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D4CB434A-F16F-4FE7-BCEC-A0DAE536A594}"/>
              </a:ext>
            </a:extLst>
          </p:cNvPr>
          <p:cNvGrpSpPr/>
          <p:nvPr/>
        </p:nvGrpSpPr>
        <p:grpSpPr>
          <a:xfrm>
            <a:off x="5979060" y="3157417"/>
            <a:ext cx="574196" cy="494964"/>
            <a:chOff x="6885595" y="926763"/>
            <a:chExt cx="574196" cy="494964"/>
          </a:xfrm>
        </p:grpSpPr>
        <p:cxnSp>
          <p:nvCxnSpPr>
            <p:cNvPr id="423" name="Straight Connector 422">
              <a:extLst>
                <a:ext uri="{FF2B5EF4-FFF2-40B4-BE49-F238E27FC236}">
                  <a16:creationId xmlns:a16="http://schemas.microsoft.com/office/drawing/2014/main" id="{534178BE-8EC9-44EC-A5EB-97EF7C5971D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24" name="Group 423">
              <a:extLst>
                <a:ext uri="{FF2B5EF4-FFF2-40B4-BE49-F238E27FC236}">
                  <a16:creationId xmlns:a16="http://schemas.microsoft.com/office/drawing/2014/main" id="{329CE992-EC53-4479-A2E4-88F281D7E2E1}"/>
                </a:ext>
              </a:extLst>
            </p:cNvPr>
            <p:cNvGrpSpPr/>
            <p:nvPr/>
          </p:nvGrpSpPr>
          <p:grpSpPr>
            <a:xfrm>
              <a:off x="6885595" y="928608"/>
              <a:ext cx="574196" cy="493119"/>
              <a:chOff x="6885595" y="928608"/>
              <a:chExt cx="574196" cy="493119"/>
            </a:xfrm>
          </p:grpSpPr>
          <p:sp>
            <p:nvSpPr>
              <p:cNvPr id="425" name="TextBox 424">
                <a:extLst>
                  <a:ext uri="{FF2B5EF4-FFF2-40B4-BE49-F238E27FC236}">
                    <a16:creationId xmlns:a16="http://schemas.microsoft.com/office/drawing/2014/main" id="{72EEEBAB-5312-4303-942C-33EF4474C8AE}"/>
                  </a:ext>
                </a:extLst>
              </p:cNvPr>
              <p:cNvSpPr txBox="1"/>
              <p:nvPr/>
            </p:nvSpPr>
            <p:spPr>
              <a:xfrm>
                <a:off x="6885595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150</a:t>
                </a:r>
              </a:p>
            </p:txBody>
          </p:sp>
          <p:cxnSp>
            <p:nvCxnSpPr>
              <p:cNvPr id="426" name="Straight Connector 425">
                <a:extLst>
                  <a:ext uri="{FF2B5EF4-FFF2-40B4-BE49-F238E27FC236}">
                    <a16:creationId xmlns:a16="http://schemas.microsoft.com/office/drawing/2014/main" id="{0F201119-1EC8-46EE-BD48-23FD331DB2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27" name="Freeform 11">
            <a:extLst>
              <a:ext uri="{FF2B5EF4-FFF2-40B4-BE49-F238E27FC236}">
                <a16:creationId xmlns:a16="http://schemas.microsoft.com/office/drawing/2014/main" id="{F8DFC5E3-E9A5-4BDE-BC33-8EA24C506D42}"/>
              </a:ext>
            </a:extLst>
          </p:cNvPr>
          <p:cNvSpPr>
            <a:spLocks/>
          </p:cNvSpPr>
          <p:nvPr/>
        </p:nvSpPr>
        <p:spPr bwMode="auto">
          <a:xfrm>
            <a:off x="6250804" y="294469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FCB0E7B5-DD3A-4E50-BD2B-CA6E15F3A892}"/>
              </a:ext>
            </a:extLst>
          </p:cNvPr>
          <p:cNvGrpSpPr/>
          <p:nvPr/>
        </p:nvGrpSpPr>
        <p:grpSpPr>
          <a:xfrm>
            <a:off x="6868948" y="3155140"/>
            <a:ext cx="574196" cy="494964"/>
            <a:chOff x="6882493" y="926763"/>
            <a:chExt cx="574196" cy="494964"/>
          </a:xfrm>
        </p:grpSpPr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680D46F-2776-4DF2-AE3C-676238C204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0" name="Group 429">
              <a:extLst>
                <a:ext uri="{FF2B5EF4-FFF2-40B4-BE49-F238E27FC236}">
                  <a16:creationId xmlns:a16="http://schemas.microsoft.com/office/drawing/2014/main" id="{86B643FB-D23E-43E7-B67F-76E9D56F418E}"/>
                </a:ext>
              </a:extLst>
            </p:cNvPr>
            <p:cNvGrpSpPr/>
            <p:nvPr/>
          </p:nvGrpSpPr>
          <p:grpSpPr>
            <a:xfrm>
              <a:off x="6882493" y="928608"/>
              <a:ext cx="574196" cy="493119"/>
              <a:chOff x="6882493" y="928608"/>
              <a:chExt cx="574196" cy="493119"/>
            </a:xfrm>
          </p:grpSpPr>
          <p:sp>
            <p:nvSpPr>
              <p:cNvPr id="431" name="TextBox 430">
                <a:extLst>
                  <a:ext uri="{FF2B5EF4-FFF2-40B4-BE49-F238E27FC236}">
                    <a16:creationId xmlns:a16="http://schemas.microsoft.com/office/drawing/2014/main" id="{26771A66-0B03-43E5-A791-7B769D1504A3}"/>
                  </a:ext>
                </a:extLst>
              </p:cNvPr>
              <p:cNvSpPr txBox="1"/>
              <p:nvPr/>
            </p:nvSpPr>
            <p:spPr>
              <a:xfrm>
                <a:off x="6882493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200</a:t>
                </a:r>
              </a:p>
            </p:txBody>
          </p:sp>
          <p:cxnSp>
            <p:nvCxnSpPr>
              <p:cNvPr id="432" name="Straight Connector 431">
                <a:extLst>
                  <a:ext uri="{FF2B5EF4-FFF2-40B4-BE49-F238E27FC236}">
                    <a16:creationId xmlns:a16="http://schemas.microsoft.com/office/drawing/2014/main" id="{E34E49DE-455D-47DB-9F5D-FE793F967E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33" name="Freeform 11">
            <a:extLst>
              <a:ext uri="{FF2B5EF4-FFF2-40B4-BE49-F238E27FC236}">
                <a16:creationId xmlns:a16="http://schemas.microsoft.com/office/drawing/2014/main" id="{BA2DE2CB-BC61-4EC9-8304-83D7A9A435DB}"/>
              </a:ext>
            </a:extLst>
          </p:cNvPr>
          <p:cNvSpPr>
            <a:spLocks/>
          </p:cNvSpPr>
          <p:nvPr/>
        </p:nvSpPr>
        <p:spPr bwMode="auto">
          <a:xfrm>
            <a:off x="7144898" y="294469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34" name="Group 433">
            <a:extLst>
              <a:ext uri="{FF2B5EF4-FFF2-40B4-BE49-F238E27FC236}">
                <a16:creationId xmlns:a16="http://schemas.microsoft.com/office/drawing/2014/main" id="{A39B54F1-592F-40DE-B590-B1BAEF3A80D9}"/>
              </a:ext>
            </a:extLst>
          </p:cNvPr>
          <p:cNvGrpSpPr/>
          <p:nvPr/>
        </p:nvGrpSpPr>
        <p:grpSpPr>
          <a:xfrm>
            <a:off x="7775148" y="3155140"/>
            <a:ext cx="574196" cy="494964"/>
            <a:chOff x="6894599" y="926763"/>
            <a:chExt cx="574196" cy="494964"/>
          </a:xfrm>
        </p:grpSpPr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63A54EB8-52F1-4DC1-9C52-98F5295FCE4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6" name="Group 435">
              <a:extLst>
                <a:ext uri="{FF2B5EF4-FFF2-40B4-BE49-F238E27FC236}">
                  <a16:creationId xmlns:a16="http://schemas.microsoft.com/office/drawing/2014/main" id="{1F6F4CBD-88B8-444C-A64B-22727668FA58}"/>
                </a:ext>
              </a:extLst>
            </p:cNvPr>
            <p:cNvGrpSpPr/>
            <p:nvPr/>
          </p:nvGrpSpPr>
          <p:grpSpPr>
            <a:xfrm>
              <a:off x="6894599" y="928608"/>
              <a:ext cx="574196" cy="493119"/>
              <a:chOff x="6894599" y="928608"/>
              <a:chExt cx="574196" cy="493119"/>
            </a:xfrm>
          </p:grpSpPr>
          <p:sp>
            <p:nvSpPr>
              <p:cNvPr id="437" name="TextBox 436">
                <a:extLst>
                  <a:ext uri="{FF2B5EF4-FFF2-40B4-BE49-F238E27FC236}">
                    <a16:creationId xmlns:a16="http://schemas.microsoft.com/office/drawing/2014/main" id="{0A6CA017-4D42-47D2-B868-5C3894D7A6F3}"/>
                  </a:ext>
                </a:extLst>
              </p:cNvPr>
              <p:cNvSpPr txBox="1"/>
              <p:nvPr/>
            </p:nvSpPr>
            <p:spPr>
              <a:xfrm>
                <a:off x="689459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250</a:t>
                </a:r>
              </a:p>
            </p:txBody>
          </p:sp>
          <p:cxnSp>
            <p:nvCxnSpPr>
              <p:cNvPr id="438" name="Straight Connector 437">
                <a:extLst>
                  <a:ext uri="{FF2B5EF4-FFF2-40B4-BE49-F238E27FC236}">
                    <a16:creationId xmlns:a16="http://schemas.microsoft.com/office/drawing/2014/main" id="{6B4FE671-1E63-43BF-A4E5-9FCB0C5F4F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39" name="Freeform 11">
            <a:extLst>
              <a:ext uri="{FF2B5EF4-FFF2-40B4-BE49-F238E27FC236}">
                <a16:creationId xmlns:a16="http://schemas.microsoft.com/office/drawing/2014/main" id="{9067737F-5DB4-4B05-8779-25FD071BFF89}"/>
              </a:ext>
            </a:extLst>
          </p:cNvPr>
          <p:cNvSpPr>
            <a:spLocks/>
          </p:cNvSpPr>
          <p:nvPr/>
        </p:nvSpPr>
        <p:spPr bwMode="auto">
          <a:xfrm>
            <a:off x="8039754" y="295114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40" name="Group 439">
            <a:extLst>
              <a:ext uri="{FF2B5EF4-FFF2-40B4-BE49-F238E27FC236}">
                <a16:creationId xmlns:a16="http://schemas.microsoft.com/office/drawing/2014/main" id="{38F0CFB4-85F0-43CC-9540-EEFE99F478E0}"/>
              </a:ext>
            </a:extLst>
          </p:cNvPr>
          <p:cNvGrpSpPr/>
          <p:nvPr/>
        </p:nvGrpSpPr>
        <p:grpSpPr>
          <a:xfrm>
            <a:off x="8659494" y="3161597"/>
            <a:ext cx="574196" cy="494964"/>
            <a:chOff x="6884089" y="926763"/>
            <a:chExt cx="574196" cy="494964"/>
          </a:xfrm>
        </p:grpSpPr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9B4B31FB-A9B8-4DF5-8D1F-A5ADE6EF4E6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42" name="Group 441">
              <a:extLst>
                <a:ext uri="{FF2B5EF4-FFF2-40B4-BE49-F238E27FC236}">
                  <a16:creationId xmlns:a16="http://schemas.microsoft.com/office/drawing/2014/main" id="{BFA04A1A-60B3-4885-9CC6-EEC7091AC27A}"/>
                </a:ext>
              </a:extLst>
            </p:cNvPr>
            <p:cNvGrpSpPr/>
            <p:nvPr/>
          </p:nvGrpSpPr>
          <p:grpSpPr>
            <a:xfrm>
              <a:off x="6884089" y="928608"/>
              <a:ext cx="574196" cy="493119"/>
              <a:chOff x="6884089" y="928608"/>
              <a:chExt cx="574196" cy="493119"/>
            </a:xfrm>
          </p:grpSpPr>
          <p:sp>
            <p:nvSpPr>
              <p:cNvPr id="443" name="TextBox 442">
                <a:extLst>
                  <a:ext uri="{FF2B5EF4-FFF2-40B4-BE49-F238E27FC236}">
                    <a16:creationId xmlns:a16="http://schemas.microsoft.com/office/drawing/2014/main" id="{C4E4A625-AC88-4B17-A68A-F91079823248}"/>
                  </a:ext>
                </a:extLst>
              </p:cNvPr>
              <p:cNvSpPr txBox="1"/>
              <p:nvPr/>
            </p:nvSpPr>
            <p:spPr>
              <a:xfrm>
                <a:off x="688408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260</a:t>
                </a:r>
              </a:p>
            </p:txBody>
          </p:sp>
          <p:cxnSp>
            <p:nvCxnSpPr>
              <p:cNvPr id="444" name="Straight Connector 443">
                <a:extLst>
                  <a:ext uri="{FF2B5EF4-FFF2-40B4-BE49-F238E27FC236}">
                    <a16:creationId xmlns:a16="http://schemas.microsoft.com/office/drawing/2014/main" id="{5F367F82-2CE2-4042-8B6F-1FFC6CBE51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63" name="Oval 462">
            <a:extLst>
              <a:ext uri="{FF2B5EF4-FFF2-40B4-BE49-F238E27FC236}">
                <a16:creationId xmlns:a16="http://schemas.microsoft.com/office/drawing/2014/main" id="{1700E63C-8652-4EAF-AEE7-3AC60D96D34F}"/>
              </a:ext>
            </a:extLst>
          </p:cNvPr>
          <p:cNvSpPr/>
          <p:nvPr/>
        </p:nvSpPr>
        <p:spPr>
          <a:xfrm>
            <a:off x="3494524" y="3010028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4" name="TextBox 463">
            <a:extLst>
              <a:ext uri="{FF2B5EF4-FFF2-40B4-BE49-F238E27FC236}">
                <a16:creationId xmlns:a16="http://schemas.microsoft.com/office/drawing/2014/main" id="{B45F738E-8625-4B04-9CFE-209947232D92}"/>
              </a:ext>
            </a:extLst>
          </p:cNvPr>
          <p:cNvSpPr txBox="1"/>
          <p:nvPr/>
        </p:nvSpPr>
        <p:spPr>
          <a:xfrm>
            <a:off x="3823811" y="2658395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465" name="TextBox 464">
            <a:extLst>
              <a:ext uri="{FF2B5EF4-FFF2-40B4-BE49-F238E27FC236}">
                <a16:creationId xmlns:a16="http://schemas.microsoft.com/office/drawing/2014/main" id="{2CD73F68-7DE5-4DA7-BB9D-F2F4421B8ED9}"/>
              </a:ext>
            </a:extLst>
          </p:cNvPr>
          <p:cNvSpPr txBox="1"/>
          <p:nvPr/>
        </p:nvSpPr>
        <p:spPr>
          <a:xfrm>
            <a:off x="4717874" y="2653555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466" name="TextBox 465">
            <a:extLst>
              <a:ext uri="{FF2B5EF4-FFF2-40B4-BE49-F238E27FC236}">
                <a16:creationId xmlns:a16="http://schemas.microsoft.com/office/drawing/2014/main" id="{FC6D507E-8604-4F92-887F-18369DF96524}"/>
              </a:ext>
            </a:extLst>
          </p:cNvPr>
          <p:cNvSpPr txBox="1"/>
          <p:nvPr/>
        </p:nvSpPr>
        <p:spPr>
          <a:xfrm>
            <a:off x="5610085" y="2658707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467" name="TextBox 466">
            <a:extLst>
              <a:ext uri="{FF2B5EF4-FFF2-40B4-BE49-F238E27FC236}">
                <a16:creationId xmlns:a16="http://schemas.microsoft.com/office/drawing/2014/main" id="{162DE65F-6C6E-4689-B6EA-B657EE90951F}"/>
              </a:ext>
            </a:extLst>
          </p:cNvPr>
          <p:cNvSpPr txBox="1"/>
          <p:nvPr/>
        </p:nvSpPr>
        <p:spPr>
          <a:xfrm>
            <a:off x="6504148" y="2653867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468" name="TextBox 467">
            <a:extLst>
              <a:ext uri="{FF2B5EF4-FFF2-40B4-BE49-F238E27FC236}">
                <a16:creationId xmlns:a16="http://schemas.microsoft.com/office/drawing/2014/main" id="{0D6B4042-005C-493A-BDED-F92BC3447192}"/>
              </a:ext>
            </a:extLst>
          </p:cNvPr>
          <p:cNvSpPr txBox="1"/>
          <p:nvPr/>
        </p:nvSpPr>
        <p:spPr>
          <a:xfrm>
            <a:off x="7392776" y="2660582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grpSp>
        <p:nvGrpSpPr>
          <p:cNvPr id="473" name="Group 472">
            <a:extLst>
              <a:ext uri="{FF2B5EF4-FFF2-40B4-BE49-F238E27FC236}">
                <a16:creationId xmlns:a16="http://schemas.microsoft.com/office/drawing/2014/main" id="{94F937CC-530A-45F0-A769-09A1ADC715A2}"/>
              </a:ext>
            </a:extLst>
          </p:cNvPr>
          <p:cNvGrpSpPr/>
          <p:nvPr/>
        </p:nvGrpSpPr>
        <p:grpSpPr>
          <a:xfrm>
            <a:off x="3417689" y="5390296"/>
            <a:ext cx="314510" cy="492950"/>
            <a:chOff x="3884378" y="928777"/>
            <a:chExt cx="314510" cy="492950"/>
          </a:xfrm>
        </p:grpSpPr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3F7AD51B-F2BE-41DA-A1D9-5942BB164AD4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C30412A9-8178-467A-865D-4C3BF6052F82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476" name="Group 475">
            <a:extLst>
              <a:ext uri="{FF2B5EF4-FFF2-40B4-BE49-F238E27FC236}">
                <a16:creationId xmlns:a16="http://schemas.microsoft.com/office/drawing/2014/main" id="{75379C17-973B-44BB-8DA9-B47C5FC0C71E}"/>
              </a:ext>
            </a:extLst>
          </p:cNvPr>
          <p:cNvGrpSpPr/>
          <p:nvPr/>
        </p:nvGrpSpPr>
        <p:grpSpPr>
          <a:xfrm>
            <a:off x="4249153" y="5387543"/>
            <a:ext cx="442722" cy="494964"/>
            <a:chOff x="6944358" y="926763"/>
            <a:chExt cx="442722" cy="494964"/>
          </a:xfrm>
        </p:grpSpPr>
        <p:cxnSp>
          <p:nvCxnSpPr>
            <p:cNvPr id="477" name="Straight Connector 476">
              <a:extLst>
                <a:ext uri="{FF2B5EF4-FFF2-40B4-BE49-F238E27FC236}">
                  <a16:creationId xmlns:a16="http://schemas.microsoft.com/office/drawing/2014/main" id="{2DB54721-CDC1-44BB-A638-68B0FF402EF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8" name="Group 477">
              <a:extLst>
                <a:ext uri="{FF2B5EF4-FFF2-40B4-BE49-F238E27FC236}">
                  <a16:creationId xmlns:a16="http://schemas.microsoft.com/office/drawing/2014/main" id="{A70B6764-053F-4485-A2D9-C4DAC544D392}"/>
                </a:ext>
              </a:extLst>
            </p:cNvPr>
            <p:cNvGrpSpPr/>
            <p:nvPr/>
          </p:nvGrpSpPr>
          <p:grpSpPr>
            <a:xfrm>
              <a:off x="6944358" y="928608"/>
              <a:ext cx="442722" cy="493119"/>
              <a:chOff x="6944358" y="928608"/>
              <a:chExt cx="442722" cy="493119"/>
            </a:xfrm>
          </p:grpSpPr>
          <p:sp>
            <p:nvSpPr>
              <p:cNvPr id="479" name="TextBox 478">
                <a:extLst>
                  <a:ext uri="{FF2B5EF4-FFF2-40B4-BE49-F238E27FC236}">
                    <a16:creationId xmlns:a16="http://schemas.microsoft.com/office/drawing/2014/main" id="{8DDD26F3-54E8-42D0-B6A9-9B309F8065F1}"/>
                  </a:ext>
                </a:extLst>
              </p:cNvPr>
              <p:cNvSpPr txBox="1"/>
              <p:nvPr/>
            </p:nvSpPr>
            <p:spPr>
              <a:xfrm>
                <a:off x="6944358" y="1021617"/>
                <a:ext cx="44272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480" name="Straight Connector 479">
                <a:extLst>
                  <a:ext uri="{FF2B5EF4-FFF2-40B4-BE49-F238E27FC236}">
                    <a16:creationId xmlns:a16="http://schemas.microsoft.com/office/drawing/2014/main" id="{4FCFD5F5-6131-4127-BF56-49ACB25B93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81" name="Freeform 11">
            <a:extLst>
              <a:ext uri="{FF2B5EF4-FFF2-40B4-BE49-F238E27FC236}">
                <a16:creationId xmlns:a16="http://schemas.microsoft.com/office/drawing/2014/main" id="{BE4E54E4-208C-4425-8F55-F4548BCF54C1}"/>
              </a:ext>
            </a:extLst>
          </p:cNvPr>
          <p:cNvSpPr>
            <a:spLocks/>
          </p:cNvSpPr>
          <p:nvPr/>
        </p:nvSpPr>
        <p:spPr bwMode="auto">
          <a:xfrm>
            <a:off x="3574870" y="5179144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482" name="Freeform 11">
            <a:extLst>
              <a:ext uri="{FF2B5EF4-FFF2-40B4-BE49-F238E27FC236}">
                <a16:creationId xmlns:a16="http://schemas.microsoft.com/office/drawing/2014/main" id="{3D486B4D-79F0-45FB-9966-57A0CA791902}"/>
              </a:ext>
            </a:extLst>
          </p:cNvPr>
          <p:cNvSpPr>
            <a:spLocks/>
          </p:cNvSpPr>
          <p:nvPr/>
        </p:nvSpPr>
        <p:spPr bwMode="auto">
          <a:xfrm>
            <a:off x="4465419" y="5174713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83" name="Group 482">
            <a:extLst>
              <a:ext uri="{FF2B5EF4-FFF2-40B4-BE49-F238E27FC236}">
                <a16:creationId xmlns:a16="http://schemas.microsoft.com/office/drawing/2014/main" id="{CD8B86D5-AF96-484B-BA34-5C9F4AFEEF3F}"/>
              </a:ext>
            </a:extLst>
          </p:cNvPr>
          <p:cNvGrpSpPr/>
          <p:nvPr/>
        </p:nvGrpSpPr>
        <p:grpSpPr>
          <a:xfrm>
            <a:off x="5163025" y="5385161"/>
            <a:ext cx="444352" cy="494964"/>
            <a:chOff x="6967131" y="926763"/>
            <a:chExt cx="444352" cy="494964"/>
          </a:xfrm>
        </p:grpSpPr>
        <p:cxnSp>
          <p:nvCxnSpPr>
            <p:cNvPr id="484" name="Straight Connector 483">
              <a:extLst>
                <a:ext uri="{FF2B5EF4-FFF2-40B4-BE49-F238E27FC236}">
                  <a16:creationId xmlns:a16="http://schemas.microsoft.com/office/drawing/2014/main" id="{F73027C3-AA26-48B3-AEF6-59371BD896C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5" name="Group 484">
              <a:extLst>
                <a:ext uri="{FF2B5EF4-FFF2-40B4-BE49-F238E27FC236}">
                  <a16:creationId xmlns:a16="http://schemas.microsoft.com/office/drawing/2014/main" id="{AC08F880-5D50-4690-8F55-FE945AD9A7F3}"/>
                </a:ext>
              </a:extLst>
            </p:cNvPr>
            <p:cNvGrpSpPr/>
            <p:nvPr/>
          </p:nvGrpSpPr>
          <p:grpSpPr>
            <a:xfrm>
              <a:off x="6967131" y="928608"/>
              <a:ext cx="444352" cy="493119"/>
              <a:chOff x="6967131" y="928608"/>
              <a:chExt cx="444352" cy="493119"/>
            </a:xfrm>
          </p:grpSpPr>
          <p:sp>
            <p:nvSpPr>
              <p:cNvPr id="486" name="TextBox 485">
                <a:extLst>
                  <a:ext uri="{FF2B5EF4-FFF2-40B4-BE49-F238E27FC236}">
                    <a16:creationId xmlns:a16="http://schemas.microsoft.com/office/drawing/2014/main" id="{B02020E9-F465-408E-AA00-12C826034E27}"/>
                  </a:ext>
                </a:extLst>
              </p:cNvPr>
              <p:cNvSpPr txBox="1"/>
              <p:nvPr/>
            </p:nvSpPr>
            <p:spPr>
              <a:xfrm>
                <a:off x="6967131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80</a:t>
                </a:r>
              </a:p>
            </p:txBody>
          </p: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A5D8E193-A9F6-4C86-BE65-1FEFC46E96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488" name="Straight Connector 487">
            <a:extLst>
              <a:ext uri="{FF2B5EF4-FFF2-40B4-BE49-F238E27FC236}">
                <a16:creationId xmlns:a16="http://schemas.microsoft.com/office/drawing/2014/main" id="{033607FF-A7F2-48D1-B49D-3B5698CCB19B}"/>
              </a:ext>
            </a:extLst>
          </p:cNvPr>
          <p:cNvCxnSpPr>
            <a:cxnSpLocks/>
          </p:cNvCxnSpPr>
          <p:nvPr/>
        </p:nvCxnSpPr>
        <p:spPr>
          <a:xfrm flipV="1">
            <a:off x="3382000" y="5396906"/>
            <a:ext cx="8466768" cy="6434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9" name="Freeform 11">
            <a:extLst>
              <a:ext uri="{FF2B5EF4-FFF2-40B4-BE49-F238E27FC236}">
                <a16:creationId xmlns:a16="http://schemas.microsoft.com/office/drawing/2014/main" id="{86944100-34C2-48A1-80BA-0C8E7FFE3B98}"/>
              </a:ext>
            </a:extLst>
          </p:cNvPr>
          <p:cNvSpPr>
            <a:spLocks/>
          </p:cNvSpPr>
          <p:nvPr/>
        </p:nvSpPr>
        <p:spPr bwMode="auto">
          <a:xfrm>
            <a:off x="5358871" y="517471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90" name="Group 489">
            <a:extLst>
              <a:ext uri="{FF2B5EF4-FFF2-40B4-BE49-F238E27FC236}">
                <a16:creationId xmlns:a16="http://schemas.microsoft.com/office/drawing/2014/main" id="{D0AEA63F-F8B8-4939-A2C9-ABA07E47C0A2}"/>
              </a:ext>
            </a:extLst>
          </p:cNvPr>
          <p:cNvGrpSpPr/>
          <p:nvPr/>
        </p:nvGrpSpPr>
        <p:grpSpPr>
          <a:xfrm>
            <a:off x="5977716" y="5385161"/>
            <a:ext cx="574196" cy="494964"/>
            <a:chOff x="6883194" y="926763"/>
            <a:chExt cx="574196" cy="494964"/>
          </a:xfrm>
        </p:grpSpPr>
        <p:cxnSp>
          <p:nvCxnSpPr>
            <p:cNvPr id="491" name="Straight Connector 490">
              <a:extLst>
                <a:ext uri="{FF2B5EF4-FFF2-40B4-BE49-F238E27FC236}">
                  <a16:creationId xmlns:a16="http://schemas.microsoft.com/office/drawing/2014/main" id="{C5D779F0-14BD-4E0B-BAF0-6850B8D3D37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646F8957-49DB-4128-A75C-98B067D6E0E1}"/>
                </a:ext>
              </a:extLst>
            </p:cNvPr>
            <p:cNvGrpSpPr/>
            <p:nvPr/>
          </p:nvGrpSpPr>
          <p:grpSpPr>
            <a:xfrm>
              <a:off x="6883194" y="928608"/>
              <a:ext cx="574196" cy="493119"/>
              <a:chOff x="6883194" y="928608"/>
              <a:chExt cx="574196" cy="493119"/>
            </a:xfrm>
          </p:grpSpPr>
          <p:sp>
            <p:nvSpPr>
              <p:cNvPr id="493" name="TextBox 492">
                <a:extLst>
                  <a:ext uri="{FF2B5EF4-FFF2-40B4-BE49-F238E27FC236}">
                    <a16:creationId xmlns:a16="http://schemas.microsoft.com/office/drawing/2014/main" id="{AD357F66-302B-41C6-905B-AA8B6E069D56}"/>
                  </a:ext>
                </a:extLst>
              </p:cNvPr>
              <p:cNvSpPr txBox="1"/>
              <p:nvPr/>
            </p:nvSpPr>
            <p:spPr>
              <a:xfrm>
                <a:off x="6883194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120</a:t>
                </a:r>
              </a:p>
            </p:txBody>
          </p: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8BD66560-2844-43C7-AB6A-B964AD7162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95" name="Freeform 11">
            <a:extLst>
              <a:ext uri="{FF2B5EF4-FFF2-40B4-BE49-F238E27FC236}">
                <a16:creationId xmlns:a16="http://schemas.microsoft.com/office/drawing/2014/main" id="{581753EF-B076-473A-99F0-103BC53BBEC9}"/>
              </a:ext>
            </a:extLst>
          </p:cNvPr>
          <p:cNvSpPr>
            <a:spLocks/>
          </p:cNvSpPr>
          <p:nvPr/>
        </p:nvSpPr>
        <p:spPr bwMode="auto">
          <a:xfrm>
            <a:off x="6251861" y="517243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96" name="Group 495">
            <a:extLst>
              <a:ext uri="{FF2B5EF4-FFF2-40B4-BE49-F238E27FC236}">
                <a16:creationId xmlns:a16="http://schemas.microsoft.com/office/drawing/2014/main" id="{0A3F29D8-39CA-44D8-9AC5-E5236EC7C859}"/>
              </a:ext>
            </a:extLst>
          </p:cNvPr>
          <p:cNvGrpSpPr/>
          <p:nvPr/>
        </p:nvGrpSpPr>
        <p:grpSpPr>
          <a:xfrm>
            <a:off x="6863281" y="5382884"/>
            <a:ext cx="574196" cy="494964"/>
            <a:chOff x="6875769" y="926763"/>
            <a:chExt cx="574196" cy="494964"/>
          </a:xfrm>
        </p:grpSpPr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C0899465-EE92-4840-A46F-47653386507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98" name="Group 497">
              <a:extLst>
                <a:ext uri="{FF2B5EF4-FFF2-40B4-BE49-F238E27FC236}">
                  <a16:creationId xmlns:a16="http://schemas.microsoft.com/office/drawing/2014/main" id="{DA4BDA8F-E8FD-4B59-B3E2-147A708B58A3}"/>
                </a:ext>
              </a:extLst>
            </p:cNvPr>
            <p:cNvGrpSpPr/>
            <p:nvPr/>
          </p:nvGrpSpPr>
          <p:grpSpPr>
            <a:xfrm>
              <a:off x="6875769" y="928608"/>
              <a:ext cx="574196" cy="493119"/>
              <a:chOff x="6875769" y="928608"/>
              <a:chExt cx="574196" cy="493119"/>
            </a:xfrm>
          </p:grpSpPr>
          <p:sp>
            <p:nvSpPr>
              <p:cNvPr id="499" name="TextBox 498">
                <a:extLst>
                  <a:ext uri="{FF2B5EF4-FFF2-40B4-BE49-F238E27FC236}">
                    <a16:creationId xmlns:a16="http://schemas.microsoft.com/office/drawing/2014/main" id="{446C9715-940E-470A-9EFB-7E209484B5E0}"/>
                  </a:ext>
                </a:extLst>
              </p:cNvPr>
              <p:cNvSpPr txBox="1"/>
              <p:nvPr/>
            </p:nvSpPr>
            <p:spPr>
              <a:xfrm>
                <a:off x="687576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140</a:t>
                </a:r>
              </a:p>
            </p:txBody>
          </p:sp>
          <p:cxnSp>
            <p:nvCxnSpPr>
              <p:cNvPr id="500" name="Straight Connector 499">
                <a:extLst>
                  <a:ext uri="{FF2B5EF4-FFF2-40B4-BE49-F238E27FC236}">
                    <a16:creationId xmlns:a16="http://schemas.microsoft.com/office/drawing/2014/main" id="{03AAE111-9FAA-4A5D-9808-B5B88199F1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01" name="Freeform 11">
            <a:extLst>
              <a:ext uri="{FF2B5EF4-FFF2-40B4-BE49-F238E27FC236}">
                <a16:creationId xmlns:a16="http://schemas.microsoft.com/office/drawing/2014/main" id="{F4DEFDF2-9EF6-4763-9721-BD14CCEE707B}"/>
              </a:ext>
            </a:extLst>
          </p:cNvPr>
          <p:cNvSpPr>
            <a:spLocks/>
          </p:cNvSpPr>
          <p:nvPr/>
        </p:nvSpPr>
        <p:spPr bwMode="auto">
          <a:xfrm>
            <a:off x="7145955" y="517243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4C33F5CD-58A9-4D90-A487-32EB301B140B}"/>
              </a:ext>
            </a:extLst>
          </p:cNvPr>
          <p:cNvGrpSpPr/>
          <p:nvPr/>
        </p:nvGrpSpPr>
        <p:grpSpPr>
          <a:xfrm>
            <a:off x="7776205" y="5382884"/>
            <a:ext cx="574196" cy="494964"/>
            <a:chOff x="6894599" y="926763"/>
            <a:chExt cx="574196" cy="494964"/>
          </a:xfrm>
        </p:grpSpPr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93C9F083-FFB4-4AF1-B98E-D6005F96E34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04" name="Group 503">
              <a:extLst>
                <a:ext uri="{FF2B5EF4-FFF2-40B4-BE49-F238E27FC236}">
                  <a16:creationId xmlns:a16="http://schemas.microsoft.com/office/drawing/2014/main" id="{49F5A4BB-1D4C-4197-8CAE-F711465BA8B2}"/>
                </a:ext>
              </a:extLst>
            </p:cNvPr>
            <p:cNvGrpSpPr/>
            <p:nvPr/>
          </p:nvGrpSpPr>
          <p:grpSpPr>
            <a:xfrm>
              <a:off x="6894599" y="928608"/>
              <a:ext cx="574196" cy="493119"/>
              <a:chOff x="6894599" y="928608"/>
              <a:chExt cx="574196" cy="493119"/>
            </a:xfrm>
          </p:grpSpPr>
          <p:sp>
            <p:nvSpPr>
              <p:cNvPr id="505" name="TextBox 504">
                <a:extLst>
                  <a:ext uri="{FF2B5EF4-FFF2-40B4-BE49-F238E27FC236}">
                    <a16:creationId xmlns:a16="http://schemas.microsoft.com/office/drawing/2014/main" id="{30429185-0022-4111-AA86-86ED85481A1C}"/>
                  </a:ext>
                </a:extLst>
              </p:cNvPr>
              <p:cNvSpPr txBox="1"/>
              <p:nvPr/>
            </p:nvSpPr>
            <p:spPr>
              <a:xfrm>
                <a:off x="689459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144</a:t>
                </a:r>
              </a:p>
            </p:txBody>
          </p:sp>
          <p:cxnSp>
            <p:nvCxnSpPr>
              <p:cNvPr id="506" name="Straight Connector 505">
                <a:extLst>
                  <a:ext uri="{FF2B5EF4-FFF2-40B4-BE49-F238E27FC236}">
                    <a16:creationId xmlns:a16="http://schemas.microsoft.com/office/drawing/2014/main" id="{1B28F214-6AE8-4FA1-90A4-7462F859A7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54" name="Oval 553">
            <a:extLst>
              <a:ext uri="{FF2B5EF4-FFF2-40B4-BE49-F238E27FC236}">
                <a16:creationId xmlns:a16="http://schemas.microsoft.com/office/drawing/2014/main" id="{E2AB48E4-7B5F-4E41-A4F1-C73BE5ACFF31}"/>
              </a:ext>
            </a:extLst>
          </p:cNvPr>
          <p:cNvSpPr/>
          <p:nvPr/>
        </p:nvSpPr>
        <p:spPr>
          <a:xfrm>
            <a:off x="3495581" y="5237772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5" name="TextBox 554">
            <a:extLst>
              <a:ext uri="{FF2B5EF4-FFF2-40B4-BE49-F238E27FC236}">
                <a16:creationId xmlns:a16="http://schemas.microsoft.com/office/drawing/2014/main" id="{75467791-7A1D-4CD4-9EDC-1E22EF827940}"/>
              </a:ext>
            </a:extLst>
          </p:cNvPr>
          <p:cNvSpPr txBox="1"/>
          <p:nvPr/>
        </p:nvSpPr>
        <p:spPr>
          <a:xfrm>
            <a:off x="3824868" y="4886139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556" name="TextBox 555">
            <a:extLst>
              <a:ext uri="{FF2B5EF4-FFF2-40B4-BE49-F238E27FC236}">
                <a16:creationId xmlns:a16="http://schemas.microsoft.com/office/drawing/2014/main" id="{BF3D2C08-E122-454D-AF2E-59FA3AA40EC2}"/>
              </a:ext>
            </a:extLst>
          </p:cNvPr>
          <p:cNvSpPr txBox="1"/>
          <p:nvPr/>
        </p:nvSpPr>
        <p:spPr>
          <a:xfrm>
            <a:off x="4718931" y="4881299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557" name="TextBox 556">
            <a:extLst>
              <a:ext uri="{FF2B5EF4-FFF2-40B4-BE49-F238E27FC236}">
                <a16:creationId xmlns:a16="http://schemas.microsoft.com/office/drawing/2014/main" id="{3E6B758F-75B7-46A0-883B-87534BB3D99E}"/>
              </a:ext>
            </a:extLst>
          </p:cNvPr>
          <p:cNvSpPr txBox="1"/>
          <p:nvPr/>
        </p:nvSpPr>
        <p:spPr>
          <a:xfrm>
            <a:off x="5611142" y="4886451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564" name="TextBox 563">
            <a:extLst>
              <a:ext uri="{FF2B5EF4-FFF2-40B4-BE49-F238E27FC236}">
                <a16:creationId xmlns:a16="http://schemas.microsoft.com/office/drawing/2014/main" id="{111DAB85-CB42-4710-8A68-9B490C243D02}"/>
              </a:ext>
            </a:extLst>
          </p:cNvPr>
          <p:cNvSpPr txBox="1"/>
          <p:nvPr/>
        </p:nvSpPr>
        <p:spPr>
          <a:xfrm>
            <a:off x="2421139" y="599358"/>
            <a:ext cx="44199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624" name="TextBox 623">
            <a:extLst>
              <a:ext uri="{FF2B5EF4-FFF2-40B4-BE49-F238E27FC236}">
                <a16:creationId xmlns:a16="http://schemas.microsoft.com/office/drawing/2014/main" id="{7D145B55-79F7-40C4-BF28-E3696F05F3CA}"/>
              </a:ext>
            </a:extLst>
          </p:cNvPr>
          <p:cNvSpPr txBox="1"/>
          <p:nvPr/>
        </p:nvSpPr>
        <p:spPr>
          <a:xfrm>
            <a:off x="2498905" y="2813207"/>
            <a:ext cx="4612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625" name="TextBox 624">
            <a:extLst>
              <a:ext uri="{FF2B5EF4-FFF2-40B4-BE49-F238E27FC236}">
                <a16:creationId xmlns:a16="http://schemas.microsoft.com/office/drawing/2014/main" id="{31FD1099-93BE-4C9D-88E7-47467A4FE242}"/>
              </a:ext>
            </a:extLst>
          </p:cNvPr>
          <p:cNvSpPr txBox="1"/>
          <p:nvPr/>
        </p:nvSpPr>
        <p:spPr>
          <a:xfrm>
            <a:off x="2498936" y="5062741"/>
            <a:ext cx="43959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626" name="TextBox 625">
            <a:extLst>
              <a:ext uri="{FF2B5EF4-FFF2-40B4-BE49-F238E27FC236}">
                <a16:creationId xmlns:a16="http://schemas.microsoft.com/office/drawing/2014/main" id="{DA89D51A-805F-4F39-A847-562811304A04}"/>
              </a:ext>
            </a:extLst>
          </p:cNvPr>
          <p:cNvSpPr txBox="1"/>
          <p:nvPr/>
        </p:nvSpPr>
        <p:spPr>
          <a:xfrm>
            <a:off x="5676543" y="406779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5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627" name="TextBox 626">
            <a:extLst>
              <a:ext uri="{FF2B5EF4-FFF2-40B4-BE49-F238E27FC236}">
                <a16:creationId xmlns:a16="http://schemas.microsoft.com/office/drawing/2014/main" id="{DE560354-F0B0-4DA1-85CC-58012FCB4EBF}"/>
              </a:ext>
            </a:extLst>
          </p:cNvPr>
          <p:cNvSpPr txBox="1"/>
          <p:nvPr/>
        </p:nvSpPr>
        <p:spPr>
          <a:xfrm>
            <a:off x="8331407" y="2650174"/>
            <a:ext cx="47537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2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628" name="TextBox 627">
            <a:extLst>
              <a:ext uri="{FF2B5EF4-FFF2-40B4-BE49-F238E27FC236}">
                <a16:creationId xmlns:a16="http://schemas.microsoft.com/office/drawing/2014/main" id="{8BAFF83F-9613-43B7-B0B1-44D0D544608B}"/>
              </a:ext>
            </a:extLst>
          </p:cNvPr>
          <p:cNvSpPr txBox="1"/>
          <p:nvPr/>
        </p:nvSpPr>
        <p:spPr>
          <a:xfrm>
            <a:off x="6557628" y="4884445"/>
            <a:ext cx="33013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5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351434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1.85185E-6 L 0.01927 -0.03796 C 0.02331 -0.0463 0.0293 -0.05046 0.03581 -0.05046 C 0.04297 -0.05046 0.04883 -0.0463 0.05286 -0.03796 L 0.07252 1.85185E-6 " pathEditMode="relative" rAng="0" ptsTypes="AAAAA">
                                      <p:cBhvr>
                                        <p:cTn id="14" dur="1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1.85185E-6 L 0.0918 -0.03773 C 0.09596 -0.04607 0.10221 -0.05046 0.10846 -0.05046 C 0.11588 -0.05046 0.12174 -0.04607 0.12578 -0.03773 L 0.14583 1.85185E-6 " pathEditMode="relative" rAng="0" ptsTypes="AAAAA">
                                      <p:cBhvr>
                                        <p:cTn id="29" dur="1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1.85185E-6 L 0.16575 -0.0382 C 0.17005 -0.0463 0.1763 -0.05046 0.18281 -0.05046 C 0.19036 -0.05046 0.19635 -0.0463 0.20052 -0.0382 L 0.2207 1.85185E-6 " pathEditMode="relative" rAng="0" ptsTypes="AAAAA">
                                      <p:cBhvr>
                                        <p:cTn id="44" dur="1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5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1.85185E-6 L 0.2401 -0.03843 C 0.24401 -0.04699 0.25026 -0.05116 0.25677 -0.05116 C 0.26419 -0.05116 0.27005 -0.04699 0.27396 -0.03843 L 0.29388 1.85185E-6 " pathEditMode="relative" rAng="0" ptsTypes="AAAAA">
                                      <p:cBhvr>
                                        <p:cTn id="59" dur="1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2.59259E-6 L 0.01927 -0.03796 C 0.02331 -0.04629 0.02929 -0.05046 0.03581 -0.05046 C 0.04297 -0.05046 0.04883 -0.04629 0.05286 -0.03796 L 0.07252 -2.59259E-6 " pathEditMode="relative" rAng="0" ptsTypes="AAAAA">
                                      <p:cBhvr>
                                        <p:cTn id="89" dur="10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00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500"/>
                            </p:stCondLst>
                            <p:childTnLst>
                              <p:par>
                                <p:cTn id="9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-2.59259E-6 L 0.09179 -0.03773 C 0.09596 -0.04606 0.10221 -0.05046 0.10846 -0.05046 C 0.11588 -0.05046 0.12174 -0.04606 0.12578 -0.03773 L 0.14583 -2.59259E-6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2.59259E-6 L 0.16575 -0.03819 C 0.17005 -0.04629 0.1763 -0.05046 0.18281 -0.05046 C 0.19036 -0.05046 0.19635 -0.04629 0.20052 -0.03819 L 0.2207 -2.59259E-6 " pathEditMode="relative" rAng="0" ptsTypes="AAAAA">
                                      <p:cBhvr>
                                        <p:cTn id="119" dur="10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000"/>
                            </p:stCondLst>
                            <p:childTnLst>
                              <p:par>
                                <p:cTn id="1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5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1500"/>
                            </p:stCondLst>
                            <p:childTnLst>
                              <p:par>
                                <p:cTn id="1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2.59259E-6 L 0.2401 -0.03842 C 0.24401 -0.04699 0.25026 -0.05115 0.25677 -0.05115 C 0.26419 -0.05115 0.27005 -0.04699 0.27396 -0.03842 L 0.29388 -2.59259E-6 " pathEditMode="relative" rAng="0" ptsTypes="AAAAA">
                                      <p:cBhvr>
                                        <p:cTn id="134" dur="10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1000"/>
                            </p:stCondLst>
                            <p:childTnLst>
                              <p:par>
                                <p:cTn id="1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8" dur="500"/>
                                        <p:tgtEl>
                                          <p:spTgt spid="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1500"/>
                            </p:stCondLst>
                            <p:childTnLst>
                              <p:par>
                                <p:cTn id="1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2.59259E-6 L 0.31341 -0.03842 C 0.31745 -0.04722 0.3237 -0.05115 0.33008 -0.05115 C 0.33737 -0.05115 0.34336 -0.04722 0.34739 -0.03842 L 0.36719 -2.59259E-6 " pathEditMode="relative" rAng="0" ptsTypes="AAAAA">
                                      <p:cBhvr>
                                        <p:cTn id="149" dur="10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1000"/>
                            </p:stCondLst>
                            <p:childTnLst>
                              <p:par>
                                <p:cTn id="1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3" dur="500"/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1500"/>
                            </p:stCondLst>
                            <p:childTnLst>
                              <p:par>
                                <p:cTn id="15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2.59259E-6 L 0.38672 -0.0375 C 0.39075 -0.04583 0.39687 -0.05023 0.40338 -0.05023 C 0.41067 -0.05023 0.41653 -0.04583 0.42057 -0.0375 L 0.44036 -2.59259E-6 " pathEditMode="relative" rAng="0" ptsTypes="AAAAA">
                                      <p:cBhvr>
                                        <p:cTn id="164" dur="10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8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500"/>
                            </p:stCondLst>
                            <p:childTnLst>
                              <p:par>
                                <p:cTn id="1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>
                      <p:stCondLst>
                        <p:cond delay="indefinite"/>
                      </p:stCondLst>
                      <p:childTnLst>
                        <p:par>
                          <p:cTn id="182" fill="hold">
                            <p:stCondLst>
                              <p:cond delay="0"/>
                            </p:stCondLst>
                            <p:childTnLst>
                              <p:par>
                                <p:cTn id="1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6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5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11111E-6 L 0.01927 -0.03796 C 0.02331 -0.0463 0.02929 -0.05046 0.03581 -0.05046 C 0.04297 -0.05046 0.04883 -0.0463 0.05286 -0.03796 L 0.07252 -1.11111E-6 " pathEditMode="relative" rAng="0" ptsTypes="AAAAA">
                                      <p:cBhvr>
                                        <p:cTn id="197" dur="10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1" dur="500"/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500"/>
                                        <p:tgtEl>
                                          <p:spTgt spid="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5" fill="hold">
                            <p:stCondLst>
                              <p:cond delay="1500"/>
                            </p:stCondLst>
                            <p:childTnLst>
                              <p:par>
                                <p:cTn id="20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>
                      <p:stCondLst>
                        <p:cond delay="indefinite"/>
                      </p:stCondLst>
                      <p:childTnLst>
                        <p:par>
                          <p:cTn id="210" fill="hold">
                            <p:stCondLst>
                              <p:cond delay="0"/>
                            </p:stCondLst>
                            <p:childTnLst>
                              <p:par>
                                <p:cTn id="211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-1.11111E-6 L 0.09179 -0.03773 C 0.09596 -0.04606 0.10221 -0.05046 0.10846 -0.05046 C 0.11588 -0.05046 0.12174 -0.04606 0.12578 -0.03773 L 0.14583 -1.11111E-6 " pathEditMode="relative" rAng="0" ptsTypes="AAAAA">
                                      <p:cBhvr>
                                        <p:cTn id="212" dur="10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3" fill="hold">
                            <p:stCondLst>
                              <p:cond delay="1000"/>
                            </p:stCondLst>
                            <p:childTnLst>
                              <p:par>
                                <p:cTn id="2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6" dur="500"/>
                                        <p:tgtEl>
                                          <p:spTgt spid="4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500"/>
                                        <p:tgtEl>
                                          <p:spTgt spid="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1.11111E-6 L 0.16575 -0.03819 C 0.17005 -0.0463 0.1763 -0.05046 0.18281 -0.05046 C 0.19036 -0.05046 0.19635 -0.0463 0.20052 -0.03819 L 0.2207 -1.11111E-6 " pathEditMode="relative" rAng="0" ptsTypes="AAAAA">
                                      <p:cBhvr>
                                        <p:cTn id="227" dur="10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8" fill="hold">
                            <p:stCondLst>
                              <p:cond delay="1000"/>
                            </p:stCondLst>
                            <p:childTnLst>
                              <p:par>
                                <p:cTn id="2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1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" dur="500"/>
                                        <p:tgtEl>
                                          <p:spTgt spid="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>
                            <p:stCondLst>
                              <p:cond delay="1500"/>
                            </p:stCondLst>
                            <p:childTnLst>
                              <p:par>
                                <p:cTn id="2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1.11111E-6 L 0.2401 -0.03842 C 0.24401 -0.04699 0.25026 -0.05116 0.25677 -0.05116 C 0.26419 -0.05116 0.27005 -0.04699 0.27396 -0.03842 L 0.29388 -1.11111E-6 " pathEditMode="relative" rAng="0" ptsTypes="AAAAA">
                                      <p:cBhvr>
                                        <p:cTn id="242" dur="10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6" dur="500"/>
                                        <p:tgtEl>
                                          <p:spTgt spid="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500"/>
                                        <p:tgtEl>
                                          <p:spTgt spid="6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0" fill="hold">
                            <p:stCondLst>
                              <p:cond delay="1500"/>
                            </p:stCondLst>
                            <p:childTnLst>
                              <p:par>
                                <p:cTn id="2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3" dur="500"/>
                                        <p:tgtEl>
                                          <p:spTgt spid="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4" fill="hold">
                      <p:stCondLst>
                        <p:cond delay="indefinite"/>
                      </p:stCondLst>
                      <p:childTnLst>
                        <p:par>
                          <p:cTn id="255" fill="hold">
                            <p:stCondLst>
                              <p:cond delay="0"/>
                            </p:stCondLst>
                            <p:childTnLst>
                              <p:par>
                                <p:cTn id="256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1.11111E-6 L 0.31341 -0.03842 C 0.31745 -0.04722 0.3237 -0.05116 0.33008 -0.05116 C 0.33737 -0.05116 0.34336 -0.04722 0.34739 -0.03842 L 0.36719 -1.11111E-6 " pathEditMode="relative" rAng="0" ptsTypes="AAAAA">
                                      <p:cBhvr>
                                        <p:cTn id="257" dur="10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8" fill="hold">
                            <p:stCondLst>
                              <p:cond delay="1000"/>
                            </p:stCondLst>
                            <p:childTnLst>
                              <p:par>
                                <p:cTn id="2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1" dur="500"/>
                                        <p:tgtEl>
                                          <p:spTgt spid="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2" fill="hold">
                            <p:stCondLst>
                              <p:cond delay="1500"/>
                            </p:stCondLst>
                            <p:childTnLst>
                              <p:par>
                                <p:cTn id="2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0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1" fill="hold">
                      <p:stCondLst>
                        <p:cond delay="indefinite"/>
                      </p:stCondLst>
                      <p:childTnLst>
                        <p:par>
                          <p:cTn id="272" fill="hold">
                            <p:stCondLst>
                              <p:cond delay="0"/>
                            </p:stCondLst>
                            <p:childTnLst>
                              <p:par>
                                <p:cTn id="2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5" dur="500"/>
                                        <p:tgtEl>
                                          <p:spTgt spid="6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5" grpId="0"/>
      <p:bldP spid="307" grpId="0"/>
      <p:bldP spid="336" grpId="0"/>
      <p:bldP spid="250" grpId="0" animBg="1"/>
      <p:bldP spid="251" grpId="0" animBg="1"/>
      <p:bldP spid="258" grpId="0" animBg="1"/>
      <p:bldP spid="264" grpId="0" animBg="1"/>
      <p:bldP spid="361" grpId="0" animBg="1"/>
      <p:bldP spid="361" grpId="1" animBg="1"/>
      <p:bldP spid="361" grpId="2" animBg="1"/>
      <p:bldP spid="361" grpId="3" animBg="1"/>
      <p:bldP spid="361" grpId="4" animBg="1"/>
      <p:bldP spid="396" grpId="0"/>
      <p:bldP spid="397" grpId="0"/>
      <p:bldP spid="413" grpId="0" animBg="1"/>
      <p:bldP spid="414" grpId="0" animBg="1"/>
      <p:bldP spid="421" grpId="0" animBg="1"/>
      <p:bldP spid="427" grpId="0" animBg="1"/>
      <p:bldP spid="433" grpId="0" animBg="1"/>
      <p:bldP spid="439" grpId="0" animBg="1"/>
      <p:bldP spid="463" grpId="0" animBg="1"/>
      <p:bldP spid="463" grpId="1" animBg="1"/>
      <p:bldP spid="463" grpId="2" animBg="1"/>
      <p:bldP spid="463" grpId="3" animBg="1"/>
      <p:bldP spid="463" grpId="4" animBg="1"/>
      <p:bldP spid="463" grpId="5" animBg="1"/>
      <p:bldP spid="463" grpId="6" animBg="1"/>
      <p:bldP spid="464" grpId="0"/>
      <p:bldP spid="465" grpId="0"/>
      <p:bldP spid="466" grpId="0"/>
      <p:bldP spid="467" grpId="0"/>
      <p:bldP spid="468" grpId="0"/>
      <p:bldP spid="481" grpId="0" animBg="1"/>
      <p:bldP spid="482" grpId="0" animBg="1"/>
      <p:bldP spid="489" grpId="0" animBg="1"/>
      <p:bldP spid="495" grpId="0" animBg="1"/>
      <p:bldP spid="501" grpId="0" animBg="1"/>
      <p:bldP spid="554" grpId="0" animBg="1"/>
      <p:bldP spid="554" grpId="1" animBg="1"/>
      <p:bldP spid="554" grpId="2" animBg="1"/>
      <p:bldP spid="554" grpId="3" animBg="1"/>
      <p:bldP spid="554" grpId="4" animBg="1"/>
      <p:bldP spid="554" grpId="5" animBg="1"/>
      <p:bldP spid="555" grpId="0"/>
      <p:bldP spid="556" grpId="0"/>
      <p:bldP spid="557" grpId="0"/>
      <p:bldP spid="564" grpId="0"/>
      <p:bldP spid="624" grpId="0"/>
      <p:bldP spid="625" grpId="0"/>
      <p:bldP spid="626" grpId="0"/>
      <p:bldP spid="627" grpId="0"/>
      <p:bldP spid="628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723CB288-C5FE-4E42-B7C2-1B9B76FFDBE7}"/>
              </a:ext>
            </a:extLst>
          </p:cNvPr>
          <p:cNvGrpSpPr/>
          <p:nvPr/>
        </p:nvGrpSpPr>
        <p:grpSpPr>
          <a:xfrm>
            <a:off x="201197" y="497662"/>
            <a:ext cx="3045810" cy="817087"/>
            <a:chOff x="255525" y="372323"/>
            <a:chExt cx="2577775" cy="1134018"/>
          </a:xfrm>
        </p:grpSpPr>
        <p:sp>
          <p:nvSpPr>
            <p:cNvPr id="272" name="Rectangle: Rounded Corners 271">
              <a:extLst>
                <a:ext uri="{FF2B5EF4-FFF2-40B4-BE49-F238E27FC236}">
                  <a16:creationId xmlns:a16="http://schemas.microsoft.com/office/drawing/2014/main" id="{F69C3230-A304-4302-8D98-D7A498B672A8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6C251BAD-2652-40C4-AD56-93EC70760FBA}"/>
                </a:ext>
              </a:extLst>
            </p:cNvPr>
            <p:cNvSpPr txBox="1"/>
            <p:nvPr/>
          </p:nvSpPr>
          <p:spPr>
            <a:xfrm>
              <a:off x="308455" y="485388"/>
              <a:ext cx="149126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78 </a:t>
              </a:r>
              <a:r>
                <a:rPr lang="en-GB" sz="3600" dirty="0">
                  <a:latin typeface="Calibri" panose="020F0502020204030204" pitchFamily="34" charset="0"/>
                </a:rPr>
                <a:t>÷ 3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274" name="Rectangle 273">
            <a:extLst>
              <a:ext uri="{FF2B5EF4-FFF2-40B4-BE49-F238E27FC236}">
                <a16:creationId xmlns:a16="http://schemas.microsoft.com/office/drawing/2014/main" id="{7E0DAAB7-D60C-414B-B707-7EA0F3971208}"/>
              </a:ext>
            </a:extLst>
          </p:cNvPr>
          <p:cNvSpPr/>
          <p:nvPr/>
        </p:nvSpPr>
        <p:spPr>
          <a:xfrm>
            <a:off x="1939677" y="620676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91ACB1A5-EF5A-45DF-BD17-26114629925A}"/>
              </a:ext>
            </a:extLst>
          </p:cNvPr>
          <p:cNvSpPr txBox="1"/>
          <p:nvPr/>
        </p:nvSpPr>
        <p:spPr>
          <a:xfrm>
            <a:off x="2132404" y="598485"/>
            <a:ext cx="44199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</a:t>
            </a:r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72CFBF34-D114-4AA6-8E56-5FAD79241544}"/>
              </a:ext>
            </a:extLst>
          </p:cNvPr>
          <p:cNvGrpSpPr/>
          <p:nvPr/>
        </p:nvGrpSpPr>
        <p:grpSpPr>
          <a:xfrm>
            <a:off x="3427078" y="917383"/>
            <a:ext cx="314510" cy="492950"/>
            <a:chOff x="3884378" y="928777"/>
            <a:chExt cx="314510" cy="492950"/>
          </a:xfrm>
        </p:grpSpPr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11038E18-A217-4909-AECA-40A99FD7C90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5C5B4B58-99A8-4D8B-8840-11EFA2DA0F32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F269E719-1DB0-4639-89B9-44E63D397E6A}"/>
              </a:ext>
            </a:extLst>
          </p:cNvPr>
          <p:cNvGrpSpPr/>
          <p:nvPr/>
        </p:nvGrpSpPr>
        <p:grpSpPr>
          <a:xfrm>
            <a:off x="4258542" y="914630"/>
            <a:ext cx="442722" cy="494964"/>
            <a:chOff x="6944358" y="926763"/>
            <a:chExt cx="442722" cy="494964"/>
          </a:xfrm>
        </p:grpSpPr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4A9864C0-44D1-47A1-93C0-E352C7F73B3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7" name="Group 246">
              <a:extLst>
                <a:ext uri="{FF2B5EF4-FFF2-40B4-BE49-F238E27FC236}">
                  <a16:creationId xmlns:a16="http://schemas.microsoft.com/office/drawing/2014/main" id="{A930B119-52D6-4519-A193-8EBFCB475311}"/>
                </a:ext>
              </a:extLst>
            </p:cNvPr>
            <p:cNvGrpSpPr/>
            <p:nvPr/>
          </p:nvGrpSpPr>
          <p:grpSpPr>
            <a:xfrm>
              <a:off x="6944358" y="928608"/>
              <a:ext cx="442722" cy="493119"/>
              <a:chOff x="6944358" y="928608"/>
              <a:chExt cx="442722" cy="493119"/>
            </a:xfrm>
          </p:grpSpPr>
          <p:sp>
            <p:nvSpPr>
              <p:cNvPr id="248" name="TextBox 247">
                <a:extLst>
                  <a:ext uri="{FF2B5EF4-FFF2-40B4-BE49-F238E27FC236}">
                    <a16:creationId xmlns:a16="http://schemas.microsoft.com/office/drawing/2014/main" id="{DA2FCA2D-6053-4429-A433-96F094FF13DF}"/>
                  </a:ext>
                </a:extLst>
              </p:cNvPr>
              <p:cNvSpPr txBox="1"/>
              <p:nvPr/>
            </p:nvSpPr>
            <p:spPr>
              <a:xfrm>
                <a:off x="6944358" y="1021617"/>
                <a:ext cx="44272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</a:t>
                </a:r>
              </a:p>
            </p:txBody>
          </p: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91A84685-2DCA-4095-B095-3BE2848B18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0" name="Freeform 11">
            <a:extLst>
              <a:ext uri="{FF2B5EF4-FFF2-40B4-BE49-F238E27FC236}">
                <a16:creationId xmlns:a16="http://schemas.microsoft.com/office/drawing/2014/main" id="{EFEDC3C5-1B77-49A3-B196-C108CA28784D}"/>
              </a:ext>
            </a:extLst>
          </p:cNvPr>
          <p:cNvSpPr>
            <a:spLocks/>
          </p:cNvSpPr>
          <p:nvPr/>
        </p:nvSpPr>
        <p:spPr bwMode="auto">
          <a:xfrm>
            <a:off x="3584259" y="706231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251" name="Freeform 11">
            <a:extLst>
              <a:ext uri="{FF2B5EF4-FFF2-40B4-BE49-F238E27FC236}">
                <a16:creationId xmlns:a16="http://schemas.microsoft.com/office/drawing/2014/main" id="{73E6F891-E77F-4CAB-93D4-D6039413919C}"/>
              </a:ext>
            </a:extLst>
          </p:cNvPr>
          <p:cNvSpPr>
            <a:spLocks/>
          </p:cNvSpPr>
          <p:nvPr/>
        </p:nvSpPr>
        <p:spPr bwMode="auto">
          <a:xfrm>
            <a:off x="4474808" y="701800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A36F6336-FA72-47A6-B0B7-34352086735E}"/>
              </a:ext>
            </a:extLst>
          </p:cNvPr>
          <p:cNvGrpSpPr/>
          <p:nvPr/>
        </p:nvGrpSpPr>
        <p:grpSpPr>
          <a:xfrm>
            <a:off x="5172414" y="912248"/>
            <a:ext cx="444352" cy="494964"/>
            <a:chOff x="6967131" y="926763"/>
            <a:chExt cx="444352" cy="494964"/>
          </a:xfrm>
        </p:grpSpPr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00FFE462-6C56-4723-A2E5-DB2678BFF6C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6769EB2D-B96A-4A22-9230-A696F7E96117}"/>
                </a:ext>
              </a:extLst>
            </p:cNvPr>
            <p:cNvGrpSpPr/>
            <p:nvPr/>
          </p:nvGrpSpPr>
          <p:grpSpPr>
            <a:xfrm>
              <a:off x="6967131" y="928608"/>
              <a:ext cx="444352" cy="493119"/>
              <a:chOff x="6967131" y="928608"/>
              <a:chExt cx="444352" cy="493119"/>
            </a:xfrm>
          </p:grpSpPr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EF27EA36-0345-4EDB-8BE4-F7E8C9BEB508}"/>
                  </a:ext>
                </a:extLst>
              </p:cNvPr>
              <p:cNvSpPr txBox="1"/>
              <p:nvPr/>
            </p:nvSpPr>
            <p:spPr>
              <a:xfrm>
                <a:off x="6967131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256" name="Straight Connector 255">
                <a:extLst>
                  <a:ext uri="{FF2B5EF4-FFF2-40B4-BE49-F238E27FC236}">
                    <a16:creationId xmlns:a16="http://schemas.microsoft.com/office/drawing/2014/main" id="{4788E04C-F462-4537-8046-B4359A07A1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57" name="Straight Connector 256">
            <a:extLst>
              <a:ext uri="{FF2B5EF4-FFF2-40B4-BE49-F238E27FC236}">
                <a16:creationId xmlns:a16="http://schemas.microsoft.com/office/drawing/2014/main" id="{702BA23E-34EF-4443-81BC-68726E930822}"/>
              </a:ext>
            </a:extLst>
          </p:cNvPr>
          <p:cNvCxnSpPr>
            <a:cxnSpLocks/>
          </p:cNvCxnSpPr>
          <p:nvPr/>
        </p:nvCxnSpPr>
        <p:spPr>
          <a:xfrm flipV="1">
            <a:off x="3391389" y="923993"/>
            <a:ext cx="8466768" cy="6434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8" name="Freeform 11">
            <a:extLst>
              <a:ext uri="{FF2B5EF4-FFF2-40B4-BE49-F238E27FC236}">
                <a16:creationId xmlns:a16="http://schemas.microsoft.com/office/drawing/2014/main" id="{38BDDB62-CB87-4ABD-812C-8CB565FA450A}"/>
              </a:ext>
            </a:extLst>
          </p:cNvPr>
          <p:cNvSpPr>
            <a:spLocks/>
          </p:cNvSpPr>
          <p:nvPr/>
        </p:nvSpPr>
        <p:spPr bwMode="auto">
          <a:xfrm>
            <a:off x="5368260" y="70180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BEAD5B01-5FA0-443A-8A8D-0BEB83D7CD85}"/>
              </a:ext>
            </a:extLst>
          </p:cNvPr>
          <p:cNvGrpSpPr/>
          <p:nvPr/>
        </p:nvGrpSpPr>
        <p:grpSpPr>
          <a:xfrm>
            <a:off x="6050022" y="912248"/>
            <a:ext cx="444352" cy="494964"/>
            <a:chOff x="6946111" y="926763"/>
            <a:chExt cx="444352" cy="494964"/>
          </a:xfrm>
        </p:grpSpPr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F66ED96A-33B9-4BEE-98AE-EE04E55676E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1" name="Group 260">
              <a:extLst>
                <a:ext uri="{FF2B5EF4-FFF2-40B4-BE49-F238E27FC236}">
                  <a16:creationId xmlns:a16="http://schemas.microsoft.com/office/drawing/2014/main" id="{87824C89-C1B1-417B-97B5-AD263D8837BA}"/>
                </a:ext>
              </a:extLst>
            </p:cNvPr>
            <p:cNvGrpSpPr/>
            <p:nvPr/>
          </p:nvGrpSpPr>
          <p:grpSpPr>
            <a:xfrm>
              <a:off x="6946111" y="928608"/>
              <a:ext cx="444352" cy="493119"/>
              <a:chOff x="6946111" y="928608"/>
              <a:chExt cx="444352" cy="493119"/>
            </a:xfrm>
          </p:grpSpPr>
          <p:sp>
            <p:nvSpPr>
              <p:cNvPr id="262" name="TextBox 261">
                <a:extLst>
                  <a:ext uri="{FF2B5EF4-FFF2-40B4-BE49-F238E27FC236}">
                    <a16:creationId xmlns:a16="http://schemas.microsoft.com/office/drawing/2014/main" id="{B635C47B-20BC-403F-824A-86D97BFA45C3}"/>
                  </a:ext>
                </a:extLst>
              </p:cNvPr>
              <p:cNvSpPr txBox="1"/>
              <p:nvPr/>
            </p:nvSpPr>
            <p:spPr>
              <a:xfrm>
                <a:off x="6946111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75</a:t>
                </a:r>
              </a:p>
            </p:txBody>
          </p:sp>
          <p:cxnSp>
            <p:nvCxnSpPr>
              <p:cNvPr id="263" name="Straight Connector 262">
                <a:extLst>
                  <a:ext uri="{FF2B5EF4-FFF2-40B4-BE49-F238E27FC236}">
                    <a16:creationId xmlns:a16="http://schemas.microsoft.com/office/drawing/2014/main" id="{B23032E1-7C48-458A-BA2D-58C48A5D99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4" name="Freeform 11">
            <a:extLst>
              <a:ext uri="{FF2B5EF4-FFF2-40B4-BE49-F238E27FC236}">
                <a16:creationId xmlns:a16="http://schemas.microsoft.com/office/drawing/2014/main" id="{C8637941-D975-4253-9710-E3D22FA8686C}"/>
              </a:ext>
            </a:extLst>
          </p:cNvPr>
          <p:cNvSpPr>
            <a:spLocks/>
          </p:cNvSpPr>
          <p:nvPr/>
        </p:nvSpPr>
        <p:spPr bwMode="auto">
          <a:xfrm>
            <a:off x="6261250" y="69952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3C82FEB6-E90A-4795-BE41-F0C80345BC01}"/>
              </a:ext>
            </a:extLst>
          </p:cNvPr>
          <p:cNvGrpSpPr/>
          <p:nvPr/>
        </p:nvGrpSpPr>
        <p:grpSpPr>
          <a:xfrm>
            <a:off x="6924379" y="909971"/>
            <a:ext cx="451353" cy="494964"/>
            <a:chOff x="6927478" y="926763"/>
            <a:chExt cx="451353" cy="494964"/>
          </a:xfrm>
        </p:grpSpPr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1D5728AA-3DEF-4145-B41F-69DA77C08BD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7" name="Group 266">
              <a:extLst>
                <a:ext uri="{FF2B5EF4-FFF2-40B4-BE49-F238E27FC236}">
                  <a16:creationId xmlns:a16="http://schemas.microsoft.com/office/drawing/2014/main" id="{2FA3A3B1-D904-4EE6-8967-73E2877C070A}"/>
                </a:ext>
              </a:extLst>
            </p:cNvPr>
            <p:cNvGrpSpPr/>
            <p:nvPr/>
          </p:nvGrpSpPr>
          <p:grpSpPr>
            <a:xfrm>
              <a:off x="6927478" y="928608"/>
              <a:ext cx="451353" cy="493119"/>
              <a:chOff x="6927478" y="928608"/>
              <a:chExt cx="451353" cy="493119"/>
            </a:xfrm>
          </p:grpSpPr>
          <p:sp>
            <p:nvSpPr>
              <p:cNvPr id="268" name="TextBox 267">
                <a:extLst>
                  <a:ext uri="{FF2B5EF4-FFF2-40B4-BE49-F238E27FC236}">
                    <a16:creationId xmlns:a16="http://schemas.microsoft.com/office/drawing/2014/main" id="{3D83FD17-E583-4F71-A6A9-47FF61126D2C}"/>
                  </a:ext>
                </a:extLst>
              </p:cNvPr>
              <p:cNvSpPr txBox="1"/>
              <p:nvPr/>
            </p:nvSpPr>
            <p:spPr>
              <a:xfrm>
                <a:off x="6927478" y="1021617"/>
                <a:ext cx="451353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78</a:t>
                </a:r>
              </a:p>
            </p:txBody>
          </p:sp>
          <p:cxnSp>
            <p:nvCxnSpPr>
              <p:cNvPr id="269" name="Straight Connector 268">
                <a:extLst>
                  <a:ext uri="{FF2B5EF4-FFF2-40B4-BE49-F238E27FC236}">
                    <a16:creationId xmlns:a16="http://schemas.microsoft.com/office/drawing/2014/main" id="{332016F7-D613-4292-92AB-2C6DAA0059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61" name="Oval 360">
            <a:extLst>
              <a:ext uri="{FF2B5EF4-FFF2-40B4-BE49-F238E27FC236}">
                <a16:creationId xmlns:a16="http://schemas.microsoft.com/office/drawing/2014/main" id="{E5011D56-BFF0-4AD6-8523-82B784F87F43}"/>
              </a:ext>
            </a:extLst>
          </p:cNvPr>
          <p:cNvSpPr/>
          <p:nvPr/>
        </p:nvSpPr>
        <p:spPr>
          <a:xfrm>
            <a:off x="3504970" y="764859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6" name="TextBox 395">
            <a:extLst>
              <a:ext uri="{FF2B5EF4-FFF2-40B4-BE49-F238E27FC236}">
                <a16:creationId xmlns:a16="http://schemas.microsoft.com/office/drawing/2014/main" id="{1B39ED37-9559-44CD-A5F7-0095B4FA2DE7}"/>
              </a:ext>
            </a:extLst>
          </p:cNvPr>
          <p:cNvSpPr txBox="1"/>
          <p:nvPr/>
        </p:nvSpPr>
        <p:spPr>
          <a:xfrm>
            <a:off x="3834257" y="413226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397" name="TextBox 396">
            <a:extLst>
              <a:ext uri="{FF2B5EF4-FFF2-40B4-BE49-F238E27FC236}">
                <a16:creationId xmlns:a16="http://schemas.microsoft.com/office/drawing/2014/main" id="{57857B64-336B-419A-A151-423840B18F30}"/>
              </a:ext>
            </a:extLst>
          </p:cNvPr>
          <p:cNvSpPr txBox="1"/>
          <p:nvPr/>
        </p:nvSpPr>
        <p:spPr>
          <a:xfrm>
            <a:off x="4728320" y="408386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564" name="TextBox 563">
            <a:extLst>
              <a:ext uri="{FF2B5EF4-FFF2-40B4-BE49-F238E27FC236}">
                <a16:creationId xmlns:a16="http://schemas.microsoft.com/office/drawing/2014/main" id="{111DAB85-CB42-4710-8A68-9B490C243D02}"/>
              </a:ext>
            </a:extLst>
          </p:cNvPr>
          <p:cNvSpPr txBox="1"/>
          <p:nvPr/>
        </p:nvSpPr>
        <p:spPr>
          <a:xfrm>
            <a:off x="2421139" y="599358"/>
            <a:ext cx="44199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626" name="TextBox 625">
            <a:extLst>
              <a:ext uri="{FF2B5EF4-FFF2-40B4-BE49-F238E27FC236}">
                <a16:creationId xmlns:a16="http://schemas.microsoft.com/office/drawing/2014/main" id="{DA89D51A-805F-4F39-A847-562811304A04}"/>
              </a:ext>
            </a:extLst>
          </p:cNvPr>
          <p:cNvSpPr txBox="1"/>
          <p:nvPr/>
        </p:nvSpPr>
        <p:spPr>
          <a:xfrm>
            <a:off x="5676543" y="406779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5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5239609E-33FB-4EC4-9472-DD310341C59E}"/>
              </a:ext>
            </a:extLst>
          </p:cNvPr>
          <p:cNvSpPr txBox="1"/>
          <p:nvPr/>
        </p:nvSpPr>
        <p:spPr>
          <a:xfrm>
            <a:off x="433684" y="1746630"/>
            <a:ext cx="15248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 0 x</a:t>
            </a: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5B287316-0FDF-4C89-B774-B8EBAC65F4DA}"/>
              </a:ext>
            </a:extLst>
          </p:cNvPr>
          <p:cNvSpPr txBox="1"/>
          <p:nvPr/>
        </p:nvSpPr>
        <p:spPr>
          <a:xfrm>
            <a:off x="2669801" y="1749766"/>
            <a:ext cx="15248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3 0</a:t>
            </a: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9ECCAC9B-400E-4DBE-9EED-63512E4B3CA7}"/>
              </a:ext>
            </a:extLst>
          </p:cNvPr>
          <p:cNvSpPr txBox="1"/>
          <p:nvPr/>
        </p:nvSpPr>
        <p:spPr>
          <a:xfrm>
            <a:off x="436894" y="2192159"/>
            <a:ext cx="15248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 0 x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6DFA6600-63A9-4591-AB72-6E49461ECC73}"/>
              </a:ext>
            </a:extLst>
          </p:cNvPr>
          <p:cNvSpPr txBox="1"/>
          <p:nvPr/>
        </p:nvSpPr>
        <p:spPr>
          <a:xfrm>
            <a:off x="2215433" y="2193029"/>
            <a:ext cx="15248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+ 3 0</a:t>
            </a:r>
          </a:p>
        </p:txBody>
      </p:sp>
      <p:cxnSp>
        <p:nvCxnSpPr>
          <p:cNvPr id="194" name="Straight Connector 193">
            <a:extLst>
              <a:ext uri="{FF2B5EF4-FFF2-40B4-BE49-F238E27FC236}">
                <a16:creationId xmlns:a16="http://schemas.microsoft.com/office/drawing/2014/main" id="{79AA93C9-A3B0-437C-81D7-8BEE9176E15C}"/>
              </a:ext>
            </a:extLst>
          </p:cNvPr>
          <p:cNvCxnSpPr>
            <a:cxnSpLocks/>
          </p:cNvCxnSpPr>
          <p:nvPr/>
        </p:nvCxnSpPr>
        <p:spPr>
          <a:xfrm>
            <a:off x="2246400" y="2706934"/>
            <a:ext cx="13424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5" name="TextBox 194">
            <a:extLst>
              <a:ext uri="{FF2B5EF4-FFF2-40B4-BE49-F238E27FC236}">
                <a16:creationId xmlns:a16="http://schemas.microsoft.com/office/drawing/2014/main" id="{07711524-4DB6-4E95-BCC6-1506445136D7}"/>
              </a:ext>
            </a:extLst>
          </p:cNvPr>
          <p:cNvSpPr txBox="1"/>
          <p:nvPr/>
        </p:nvSpPr>
        <p:spPr>
          <a:xfrm>
            <a:off x="3118589" y="2644957"/>
            <a:ext cx="42275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93281D6E-51B6-4BD0-89AA-23FD44E0CD29}"/>
              </a:ext>
            </a:extLst>
          </p:cNvPr>
          <p:cNvSpPr txBox="1"/>
          <p:nvPr/>
        </p:nvSpPr>
        <p:spPr>
          <a:xfrm>
            <a:off x="2667847" y="2645617"/>
            <a:ext cx="4548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47F82099-6E4A-4ADC-8FCB-4BDA3B32048C}"/>
              </a:ext>
            </a:extLst>
          </p:cNvPr>
          <p:cNvSpPr txBox="1"/>
          <p:nvPr/>
        </p:nvSpPr>
        <p:spPr>
          <a:xfrm>
            <a:off x="882634" y="3082138"/>
            <a:ext cx="107589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 x</a:t>
            </a: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FFE5C54E-9C59-48A3-8DA8-739744382C78}"/>
              </a:ext>
            </a:extLst>
          </p:cNvPr>
          <p:cNvSpPr txBox="1"/>
          <p:nvPr/>
        </p:nvSpPr>
        <p:spPr>
          <a:xfrm>
            <a:off x="2212223" y="3083008"/>
            <a:ext cx="15248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+ 1 5</a:t>
            </a:r>
          </a:p>
        </p:txBody>
      </p:sp>
      <p:cxnSp>
        <p:nvCxnSpPr>
          <p:cNvPr id="199" name="Straight Connector 198">
            <a:extLst>
              <a:ext uri="{FF2B5EF4-FFF2-40B4-BE49-F238E27FC236}">
                <a16:creationId xmlns:a16="http://schemas.microsoft.com/office/drawing/2014/main" id="{2C7E68C7-B76D-4A78-ADBB-0C12D070ADC1}"/>
              </a:ext>
            </a:extLst>
          </p:cNvPr>
          <p:cNvCxnSpPr>
            <a:cxnSpLocks/>
          </p:cNvCxnSpPr>
          <p:nvPr/>
        </p:nvCxnSpPr>
        <p:spPr>
          <a:xfrm>
            <a:off x="2243190" y="3596913"/>
            <a:ext cx="13424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TextBox 199">
            <a:extLst>
              <a:ext uri="{FF2B5EF4-FFF2-40B4-BE49-F238E27FC236}">
                <a16:creationId xmlns:a16="http://schemas.microsoft.com/office/drawing/2014/main" id="{30FB623E-3D2A-43D7-8EAF-CC51AB742F7A}"/>
              </a:ext>
            </a:extLst>
          </p:cNvPr>
          <p:cNvSpPr txBox="1"/>
          <p:nvPr/>
        </p:nvSpPr>
        <p:spPr>
          <a:xfrm>
            <a:off x="3118589" y="3519547"/>
            <a:ext cx="42275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4BDFA411-6154-411E-9592-919856D065D9}"/>
              </a:ext>
            </a:extLst>
          </p:cNvPr>
          <p:cNvSpPr txBox="1"/>
          <p:nvPr/>
        </p:nvSpPr>
        <p:spPr>
          <a:xfrm>
            <a:off x="2667847" y="3520207"/>
            <a:ext cx="4548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27D1EE1B-488E-4433-9980-191E4E114D99}"/>
              </a:ext>
            </a:extLst>
          </p:cNvPr>
          <p:cNvSpPr txBox="1"/>
          <p:nvPr/>
        </p:nvSpPr>
        <p:spPr>
          <a:xfrm>
            <a:off x="893144" y="3976108"/>
            <a:ext cx="107589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 x</a:t>
            </a: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200D0420-66A9-49E0-877C-8B34E5215DC6}"/>
              </a:ext>
            </a:extLst>
          </p:cNvPr>
          <p:cNvSpPr txBox="1"/>
          <p:nvPr/>
        </p:nvSpPr>
        <p:spPr>
          <a:xfrm>
            <a:off x="2222733" y="3976978"/>
            <a:ext cx="15248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+ </a:t>
            </a:r>
            <a:r>
              <a:rPr lang="en-GB" sz="3200" b="1" dirty="0">
                <a:latin typeface="Arial Black" panose="020B0A04020102020204" pitchFamily="34" charset="0"/>
                <a:ea typeface="Cambria Math" panose="02040503050406030204" pitchFamily="18" charset="0"/>
              </a:rPr>
              <a:t> </a:t>
            </a:r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  3</a:t>
            </a:r>
          </a:p>
        </p:txBody>
      </p:sp>
      <p:cxnSp>
        <p:nvCxnSpPr>
          <p:cNvPr id="204" name="Straight Connector 203">
            <a:extLst>
              <a:ext uri="{FF2B5EF4-FFF2-40B4-BE49-F238E27FC236}">
                <a16:creationId xmlns:a16="http://schemas.microsoft.com/office/drawing/2014/main" id="{D875A3E7-054B-4621-9190-E885CD4C03AD}"/>
              </a:ext>
            </a:extLst>
          </p:cNvPr>
          <p:cNvCxnSpPr>
            <a:cxnSpLocks/>
          </p:cNvCxnSpPr>
          <p:nvPr/>
        </p:nvCxnSpPr>
        <p:spPr>
          <a:xfrm flipV="1">
            <a:off x="461187" y="4490883"/>
            <a:ext cx="3134978" cy="10869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6" name="TextBox 205">
            <a:extLst>
              <a:ext uri="{FF2B5EF4-FFF2-40B4-BE49-F238E27FC236}">
                <a16:creationId xmlns:a16="http://schemas.microsoft.com/office/drawing/2014/main" id="{E9546711-11C3-4D5E-A6C9-417C73A92EA8}"/>
              </a:ext>
            </a:extLst>
          </p:cNvPr>
          <p:cNvSpPr txBox="1"/>
          <p:nvPr/>
        </p:nvSpPr>
        <p:spPr>
          <a:xfrm>
            <a:off x="3133032" y="4437158"/>
            <a:ext cx="42275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F8BE5586-4F41-4A24-B5C9-A8455F5710D8}"/>
              </a:ext>
            </a:extLst>
          </p:cNvPr>
          <p:cNvSpPr txBox="1"/>
          <p:nvPr/>
        </p:nvSpPr>
        <p:spPr>
          <a:xfrm>
            <a:off x="2682290" y="4437818"/>
            <a:ext cx="4548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3D358B70-782A-46F7-B767-DDBA9363D129}"/>
              </a:ext>
            </a:extLst>
          </p:cNvPr>
          <p:cNvSpPr txBox="1"/>
          <p:nvPr/>
        </p:nvSpPr>
        <p:spPr>
          <a:xfrm>
            <a:off x="420723" y="4437157"/>
            <a:ext cx="14047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 6 x</a:t>
            </a:r>
          </a:p>
        </p:txBody>
      </p: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7A9F774E-D607-40C2-B809-9944AD3CC651}"/>
              </a:ext>
            </a:extLst>
          </p:cNvPr>
          <p:cNvGrpSpPr/>
          <p:nvPr/>
        </p:nvGrpSpPr>
        <p:grpSpPr>
          <a:xfrm>
            <a:off x="4632106" y="1600374"/>
            <a:ext cx="2846295" cy="1667890"/>
            <a:chOff x="461186" y="238408"/>
            <a:chExt cx="2678010" cy="1504332"/>
          </a:xfrm>
        </p:grpSpPr>
        <p:sp>
          <p:nvSpPr>
            <p:cNvPr id="210" name="Isosceles Triangle 209">
              <a:extLst>
                <a:ext uri="{FF2B5EF4-FFF2-40B4-BE49-F238E27FC236}">
                  <a16:creationId xmlns:a16="http://schemas.microsoft.com/office/drawing/2014/main" id="{380EBE5D-0009-4E9D-9673-AE0B5B3F6766}"/>
                </a:ext>
              </a:extLst>
            </p:cNvPr>
            <p:cNvSpPr/>
            <p:nvPr/>
          </p:nvSpPr>
          <p:spPr>
            <a:xfrm>
              <a:off x="461186" y="238408"/>
              <a:ext cx="2678010" cy="1408235"/>
            </a:xfrm>
            <a:prstGeom prst="triangl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1"/>
              <a:tileRect/>
            </a:gra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1" name="Title 1">
              <a:extLst>
                <a:ext uri="{FF2B5EF4-FFF2-40B4-BE49-F238E27FC236}">
                  <a16:creationId xmlns:a16="http://schemas.microsoft.com/office/drawing/2014/main" id="{4B8B6AC2-D068-4A03-9AE8-657E5EA24FE3}"/>
                </a:ext>
              </a:extLst>
            </p:cNvPr>
            <p:cNvSpPr txBox="1">
              <a:spLocks/>
            </p:cNvSpPr>
            <p:nvPr/>
          </p:nvSpPr>
          <p:spPr>
            <a:xfrm>
              <a:off x="602732" y="1159299"/>
              <a:ext cx="851690" cy="583441"/>
            </a:xfrm>
            <a:prstGeom prst="rect">
              <a:avLst/>
            </a:prstGeom>
          </p:spPr>
          <p:txBody>
            <a:bodyPr vert="horz" lIns="116476" tIns="58238" rIns="116476" bIns="58238" rtlCol="0" anchor="ctr">
              <a:normAutofit fontScale="92500" lnSpcReduction="20000"/>
            </a:bodyPr>
            <a:lstStyle/>
            <a:p>
              <a:pPr marL="0" marR="0" lvl="0" indent="0" algn="ctr" defTabSz="116476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4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j-lt"/>
                  <a:ea typeface="+mj-ea"/>
                  <a:cs typeface="+mj-cs"/>
                </a:rPr>
                <a:t>3</a:t>
              </a:r>
            </a:p>
          </p:txBody>
        </p:sp>
        <p:sp>
          <p:nvSpPr>
            <p:cNvPr id="212" name="Title 1">
              <a:extLst>
                <a:ext uri="{FF2B5EF4-FFF2-40B4-BE49-F238E27FC236}">
                  <a16:creationId xmlns:a16="http://schemas.microsoft.com/office/drawing/2014/main" id="{00197EAF-4580-40EC-AEF5-6624BD0DC54C}"/>
                </a:ext>
              </a:extLst>
            </p:cNvPr>
            <p:cNvSpPr txBox="1">
              <a:spLocks/>
            </p:cNvSpPr>
            <p:nvPr/>
          </p:nvSpPr>
          <p:spPr>
            <a:xfrm>
              <a:off x="1935586" y="1159298"/>
              <a:ext cx="1053706" cy="583441"/>
            </a:xfrm>
            <a:prstGeom prst="rect">
              <a:avLst/>
            </a:prstGeom>
          </p:spPr>
          <p:txBody>
            <a:bodyPr vert="horz" lIns="116476" tIns="58238" rIns="116476" bIns="58238" rtlCol="0" anchor="ctr">
              <a:normAutofit fontScale="92500" lnSpcReduction="20000"/>
            </a:bodyPr>
            <a:lstStyle/>
            <a:p>
              <a:pPr marL="0" marR="0" lvl="0" indent="0" algn="ctr" defTabSz="116476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4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j-lt"/>
                  <a:ea typeface="+mj-ea"/>
                  <a:cs typeface="+mj-cs"/>
                </a:rPr>
                <a:t>26</a:t>
              </a:r>
              <a:endParaRPr kumimoji="0" lang="en-GB" sz="52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j-lt"/>
                <a:ea typeface="+mj-ea"/>
                <a:cs typeface="+mj-cs"/>
              </a:endParaRPr>
            </a:p>
          </p:txBody>
        </p:sp>
        <p:sp>
          <p:nvSpPr>
            <p:cNvPr id="213" name="Title 1">
              <a:extLst>
                <a:ext uri="{FF2B5EF4-FFF2-40B4-BE49-F238E27FC236}">
                  <a16:creationId xmlns:a16="http://schemas.microsoft.com/office/drawing/2014/main" id="{DAB94D03-F35E-441E-9D75-C8AF1567A762}"/>
                </a:ext>
              </a:extLst>
            </p:cNvPr>
            <p:cNvSpPr txBox="1">
              <a:spLocks/>
            </p:cNvSpPr>
            <p:nvPr/>
          </p:nvSpPr>
          <p:spPr>
            <a:xfrm>
              <a:off x="1363672" y="411230"/>
              <a:ext cx="866154" cy="583441"/>
            </a:xfrm>
            <a:prstGeom prst="rect">
              <a:avLst/>
            </a:prstGeom>
          </p:spPr>
          <p:txBody>
            <a:bodyPr vert="horz" lIns="116476" tIns="58238" rIns="116476" bIns="58238" rtlCol="0" anchor="ctr">
              <a:noAutofit/>
            </a:bodyPr>
            <a:lstStyle/>
            <a:p>
              <a:pPr marL="0" marR="0" lvl="0" indent="0" algn="ctr" defTabSz="116476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41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j-lt"/>
                  <a:ea typeface="+mj-ea"/>
                  <a:cs typeface="+mj-cs"/>
                </a:rPr>
                <a:t>78</a:t>
              </a:r>
            </a:p>
          </p:txBody>
        </p:sp>
      </p:grpSp>
      <p:sp>
        <p:nvSpPr>
          <p:cNvPr id="214" name="TextBox 213">
            <a:extLst>
              <a:ext uri="{FF2B5EF4-FFF2-40B4-BE49-F238E27FC236}">
                <a16:creationId xmlns:a16="http://schemas.microsoft.com/office/drawing/2014/main" id="{B3116F6C-302A-4321-BF64-8DD35A7E16CE}"/>
              </a:ext>
            </a:extLst>
          </p:cNvPr>
          <p:cNvSpPr txBox="1"/>
          <p:nvPr/>
        </p:nvSpPr>
        <p:spPr>
          <a:xfrm>
            <a:off x="4481244" y="3563561"/>
            <a:ext cx="33391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2 6 = 7 8</a:t>
            </a:r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1E64B7D3-9C8B-45F1-9B68-6B7599D0DD49}"/>
              </a:ext>
            </a:extLst>
          </p:cNvPr>
          <p:cNvSpPr txBox="1"/>
          <p:nvPr/>
        </p:nvSpPr>
        <p:spPr>
          <a:xfrm>
            <a:off x="4471705" y="4009378"/>
            <a:ext cx="35778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6 x 3 = 7 8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6012E697-CFE4-49AC-8695-FF7775FA855A}"/>
              </a:ext>
            </a:extLst>
          </p:cNvPr>
          <p:cNvSpPr txBox="1"/>
          <p:nvPr/>
        </p:nvSpPr>
        <p:spPr>
          <a:xfrm>
            <a:off x="4457733" y="4463683"/>
            <a:ext cx="33391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7 8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3 = 2 6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DDC456DF-7D1A-4F96-A895-AB89164EE805}"/>
              </a:ext>
            </a:extLst>
          </p:cNvPr>
          <p:cNvSpPr txBox="1"/>
          <p:nvPr/>
        </p:nvSpPr>
        <p:spPr>
          <a:xfrm>
            <a:off x="4446092" y="4909500"/>
            <a:ext cx="33742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7 8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2 6 = 3</a:t>
            </a:r>
          </a:p>
        </p:txBody>
      </p:sp>
    </p:spTree>
    <p:extLst>
      <p:ext uri="{BB962C8B-B14F-4D97-AF65-F5344CB8AC3E}">
        <p14:creationId xmlns:p14="http://schemas.microsoft.com/office/powerpoint/2010/main" val="13659943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1.85185E-6 L 0.01927 -0.03796 C 0.02331 -0.0463 0.0293 -0.05046 0.03581 -0.05046 C 0.04297 -0.05046 0.04883 -0.0463 0.05286 -0.03796 L 0.07252 1.85185E-6 " pathEditMode="relative" rAng="0" ptsTypes="AAAAA">
                                      <p:cBhvr>
                                        <p:cTn id="14" dur="1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1.85185E-6 L 0.0918 -0.03773 C 0.09596 -0.04607 0.10221 -0.05046 0.10846 -0.05046 C 0.11588 -0.05046 0.12174 -0.04607 0.12578 -0.03773 L 0.14583 1.85185E-6 " pathEditMode="relative" rAng="0" ptsTypes="AAAAA">
                                      <p:cBhvr>
                                        <p:cTn id="29" dur="1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1.85185E-6 L 0.16575 -0.0382 C 0.17005 -0.0463 0.1763 -0.05046 0.18281 -0.05046 C 0.19036 -0.05046 0.19635 -0.0463 0.20052 -0.0382 L 0.2207 1.85185E-6 " pathEditMode="relative" rAng="0" ptsTypes="AAAAA">
                                      <p:cBhvr>
                                        <p:cTn id="44" dur="1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5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1.85185E-6 L 0.2401 -0.03843 C 0.24401 -0.04699 0.25026 -0.05116 0.25677 -0.05116 C 0.26419 -0.05116 0.27005 -0.04699 0.27396 -0.03843 L 0.29388 1.85185E-6 " pathEditMode="relative" rAng="0" ptsTypes="AAAAA">
                                      <p:cBhvr>
                                        <p:cTn id="59" dur="1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5" grpId="0"/>
      <p:bldP spid="250" grpId="0" animBg="1"/>
      <p:bldP spid="251" grpId="0" animBg="1"/>
      <p:bldP spid="258" grpId="0" animBg="1"/>
      <p:bldP spid="264" grpId="0" animBg="1"/>
      <p:bldP spid="361" grpId="0" animBg="1"/>
      <p:bldP spid="361" grpId="1" animBg="1"/>
      <p:bldP spid="361" grpId="2" animBg="1"/>
      <p:bldP spid="361" grpId="3" animBg="1"/>
      <p:bldP spid="361" grpId="4" animBg="1"/>
      <p:bldP spid="396" grpId="0"/>
      <p:bldP spid="397" grpId="0"/>
      <p:bldP spid="564" grpId="0"/>
      <p:bldP spid="626" grpId="0"/>
      <p:bldP spid="183" grpId="0"/>
      <p:bldP spid="184" grpId="0"/>
      <p:bldP spid="185" grpId="0"/>
      <p:bldP spid="186" grpId="0"/>
      <p:bldP spid="195" grpId="0"/>
      <p:bldP spid="196" grpId="0"/>
      <p:bldP spid="197" grpId="0"/>
      <p:bldP spid="198" grpId="0"/>
      <p:bldP spid="200" grpId="0"/>
      <p:bldP spid="201" grpId="0"/>
      <p:bldP spid="202" grpId="0"/>
      <p:bldP spid="203" grpId="0"/>
      <p:bldP spid="206" grpId="0"/>
      <p:bldP spid="207" grpId="0"/>
      <p:bldP spid="208" grpId="0"/>
      <p:bldP spid="214" grpId="0"/>
      <p:bldP spid="215" grpId="0"/>
      <p:bldP spid="216" grpId="0"/>
      <p:bldP spid="217" grpId="0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FCC68F88-0D8D-421D-A4FD-3C0E12CADFED}"/>
              </a:ext>
            </a:extLst>
          </p:cNvPr>
          <p:cNvGrpSpPr/>
          <p:nvPr/>
        </p:nvGrpSpPr>
        <p:grpSpPr>
          <a:xfrm>
            <a:off x="201197" y="491789"/>
            <a:ext cx="3070021" cy="817087"/>
            <a:chOff x="255525" y="372323"/>
            <a:chExt cx="2577775" cy="1134018"/>
          </a:xfrm>
        </p:grpSpPr>
        <p:sp>
          <p:nvSpPr>
            <p:cNvPr id="185" name="Rectangle: Rounded Corners 184">
              <a:extLst>
                <a:ext uri="{FF2B5EF4-FFF2-40B4-BE49-F238E27FC236}">
                  <a16:creationId xmlns:a16="http://schemas.microsoft.com/office/drawing/2014/main" id="{DC60C089-93BB-4DFD-A56D-FB49C7D4DDBF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F1F6A77F-7673-4B9C-9D5E-B811F35BF5AD}"/>
                </a:ext>
              </a:extLst>
            </p:cNvPr>
            <p:cNvSpPr txBox="1"/>
            <p:nvPr/>
          </p:nvSpPr>
          <p:spPr>
            <a:xfrm>
              <a:off x="308455" y="485388"/>
              <a:ext cx="1676012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260 </a:t>
              </a:r>
              <a:r>
                <a:rPr lang="en-GB" sz="3600" dirty="0">
                  <a:latin typeface="Calibri" panose="020F0502020204030204" pitchFamily="34" charset="0"/>
                </a:rPr>
                <a:t>÷ 5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187" name="Rectangle 186">
            <a:extLst>
              <a:ext uri="{FF2B5EF4-FFF2-40B4-BE49-F238E27FC236}">
                <a16:creationId xmlns:a16="http://schemas.microsoft.com/office/drawing/2014/main" id="{02842A2C-4EDA-4355-BB7E-443807C14959}"/>
              </a:ext>
            </a:extLst>
          </p:cNvPr>
          <p:cNvSpPr/>
          <p:nvPr/>
        </p:nvSpPr>
        <p:spPr>
          <a:xfrm>
            <a:off x="2137881" y="614803"/>
            <a:ext cx="98241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7F2917AB-915D-4891-89AD-36A96A503290}"/>
              </a:ext>
            </a:extLst>
          </p:cNvPr>
          <p:cNvSpPr txBox="1"/>
          <p:nvPr/>
        </p:nvSpPr>
        <p:spPr>
          <a:xfrm>
            <a:off x="2230657" y="592612"/>
            <a:ext cx="4612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</a:t>
            </a:r>
          </a:p>
        </p:txBody>
      </p: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A5EF9251-2B58-4C90-AF1F-B557A8AB42ED}"/>
              </a:ext>
            </a:extLst>
          </p:cNvPr>
          <p:cNvGrpSpPr/>
          <p:nvPr/>
        </p:nvGrpSpPr>
        <p:grpSpPr>
          <a:xfrm>
            <a:off x="3444560" y="937834"/>
            <a:ext cx="314510" cy="492950"/>
            <a:chOff x="3884378" y="928777"/>
            <a:chExt cx="314510" cy="492950"/>
          </a:xfrm>
        </p:grpSpPr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0344396C-7996-48EF-89BC-F7131B97EEAF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CE5F95BB-B4BC-4CE8-8A7C-C1914F888D4B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C57EE76A-DB88-4BEC-AD1C-0497E9487AF0}"/>
              </a:ext>
            </a:extLst>
          </p:cNvPr>
          <p:cNvGrpSpPr/>
          <p:nvPr/>
        </p:nvGrpSpPr>
        <p:grpSpPr>
          <a:xfrm>
            <a:off x="4276024" y="935081"/>
            <a:ext cx="442722" cy="494964"/>
            <a:chOff x="6944358" y="926763"/>
            <a:chExt cx="442722" cy="494964"/>
          </a:xfrm>
        </p:grpSpPr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17A2C37D-008F-479B-A108-5273E254A71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E8A97860-6F14-40DE-9E66-82F2E19CD5BE}"/>
                </a:ext>
              </a:extLst>
            </p:cNvPr>
            <p:cNvGrpSpPr/>
            <p:nvPr/>
          </p:nvGrpSpPr>
          <p:grpSpPr>
            <a:xfrm>
              <a:off x="6944358" y="928608"/>
              <a:ext cx="442722" cy="493119"/>
              <a:chOff x="6944358" y="928608"/>
              <a:chExt cx="442722" cy="493119"/>
            </a:xfrm>
          </p:grpSpPr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C368E42E-00DA-4578-AC4E-F791BAB23B3C}"/>
                  </a:ext>
                </a:extLst>
              </p:cNvPr>
              <p:cNvSpPr txBox="1"/>
              <p:nvPr/>
            </p:nvSpPr>
            <p:spPr>
              <a:xfrm>
                <a:off x="6944358" y="1021617"/>
                <a:ext cx="44272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50</a:t>
                </a:r>
              </a:p>
            </p:txBody>
          </p:sp>
          <p:cxnSp>
            <p:nvCxnSpPr>
              <p:cNvPr id="196" name="Straight Connector 195">
                <a:extLst>
                  <a:ext uri="{FF2B5EF4-FFF2-40B4-BE49-F238E27FC236}">
                    <a16:creationId xmlns:a16="http://schemas.microsoft.com/office/drawing/2014/main" id="{0125538E-F9CA-4555-8570-6A53AD4619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97" name="Freeform 11">
            <a:extLst>
              <a:ext uri="{FF2B5EF4-FFF2-40B4-BE49-F238E27FC236}">
                <a16:creationId xmlns:a16="http://schemas.microsoft.com/office/drawing/2014/main" id="{F5BD24F7-A3D1-4623-B6E0-CD90B8003AEB}"/>
              </a:ext>
            </a:extLst>
          </p:cNvPr>
          <p:cNvSpPr>
            <a:spLocks/>
          </p:cNvSpPr>
          <p:nvPr/>
        </p:nvSpPr>
        <p:spPr bwMode="auto">
          <a:xfrm>
            <a:off x="3601741" y="726682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98" name="Freeform 11">
            <a:extLst>
              <a:ext uri="{FF2B5EF4-FFF2-40B4-BE49-F238E27FC236}">
                <a16:creationId xmlns:a16="http://schemas.microsoft.com/office/drawing/2014/main" id="{49CE3E62-9F7E-4382-9EB3-25045FF86D6F}"/>
              </a:ext>
            </a:extLst>
          </p:cNvPr>
          <p:cNvSpPr>
            <a:spLocks/>
          </p:cNvSpPr>
          <p:nvPr/>
        </p:nvSpPr>
        <p:spPr bwMode="auto">
          <a:xfrm>
            <a:off x="4492290" y="722251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660B6308-A470-4FED-9A83-6224C69CFA41}"/>
              </a:ext>
            </a:extLst>
          </p:cNvPr>
          <p:cNvGrpSpPr/>
          <p:nvPr/>
        </p:nvGrpSpPr>
        <p:grpSpPr>
          <a:xfrm>
            <a:off x="5110384" y="932699"/>
            <a:ext cx="574196" cy="494964"/>
            <a:chOff x="6887619" y="926763"/>
            <a:chExt cx="574196" cy="494964"/>
          </a:xfrm>
        </p:grpSpPr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1B24BFB0-7E64-495A-9714-EEF15CA0FE3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612FCC90-2B5D-45F9-A9E0-408CEF700CE5}"/>
                </a:ext>
              </a:extLst>
            </p:cNvPr>
            <p:cNvGrpSpPr/>
            <p:nvPr/>
          </p:nvGrpSpPr>
          <p:grpSpPr>
            <a:xfrm>
              <a:off x="6887619" y="928608"/>
              <a:ext cx="574196" cy="493119"/>
              <a:chOff x="6887619" y="928608"/>
              <a:chExt cx="574196" cy="493119"/>
            </a:xfrm>
          </p:grpSpPr>
          <p:sp>
            <p:nvSpPr>
              <p:cNvPr id="202" name="TextBox 201">
                <a:extLst>
                  <a:ext uri="{FF2B5EF4-FFF2-40B4-BE49-F238E27FC236}">
                    <a16:creationId xmlns:a16="http://schemas.microsoft.com/office/drawing/2014/main" id="{ED9A4B4E-D70B-46DD-A971-7B071149953C}"/>
                  </a:ext>
                </a:extLst>
              </p:cNvPr>
              <p:cNvSpPr txBox="1"/>
              <p:nvPr/>
            </p:nvSpPr>
            <p:spPr>
              <a:xfrm>
                <a:off x="688761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100</a:t>
                </a:r>
              </a:p>
            </p:txBody>
          </p: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BD013BCB-CF57-423C-8D83-8EA78124DE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04" name="Straight Connector 203">
            <a:extLst>
              <a:ext uri="{FF2B5EF4-FFF2-40B4-BE49-F238E27FC236}">
                <a16:creationId xmlns:a16="http://schemas.microsoft.com/office/drawing/2014/main" id="{E3FC23FA-2BEE-483D-9D16-A0EE3E2E4754}"/>
              </a:ext>
            </a:extLst>
          </p:cNvPr>
          <p:cNvCxnSpPr>
            <a:cxnSpLocks/>
          </p:cNvCxnSpPr>
          <p:nvPr/>
        </p:nvCxnSpPr>
        <p:spPr>
          <a:xfrm flipV="1">
            <a:off x="3408871" y="944444"/>
            <a:ext cx="8466768" cy="6434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5" name="Freeform 11">
            <a:extLst>
              <a:ext uri="{FF2B5EF4-FFF2-40B4-BE49-F238E27FC236}">
                <a16:creationId xmlns:a16="http://schemas.microsoft.com/office/drawing/2014/main" id="{C67DC150-DAAA-470B-81FA-3A935D64A21D}"/>
              </a:ext>
            </a:extLst>
          </p:cNvPr>
          <p:cNvSpPr>
            <a:spLocks/>
          </p:cNvSpPr>
          <p:nvPr/>
        </p:nvSpPr>
        <p:spPr bwMode="auto">
          <a:xfrm>
            <a:off x="5385742" y="72225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68F8FDAF-08B1-4B8E-8BC5-8446CEC496D7}"/>
              </a:ext>
            </a:extLst>
          </p:cNvPr>
          <p:cNvGrpSpPr/>
          <p:nvPr/>
        </p:nvGrpSpPr>
        <p:grpSpPr>
          <a:xfrm>
            <a:off x="6006988" y="932699"/>
            <a:ext cx="574196" cy="494964"/>
            <a:chOff x="6885595" y="926763"/>
            <a:chExt cx="574196" cy="494964"/>
          </a:xfrm>
        </p:grpSpPr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C0DB4119-AD1F-497F-A55B-ACD04834C34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8" name="Group 207">
              <a:extLst>
                <a:ext uri="{FF2B5EF4-FFF2-40B4-BE49-F238E27FC236}">
                  <a16:creationId xmlns:a16="http://schemas.microsoft.com/office/drawing/2014/main" id="{BE57302B-0259-4CCF-95C9-308E98375708}"/>
                </a:ext>
              </a:extLst>
            </p:cNvPr>
            <p:cNvGrpSpPr/>
            <p:nvPr/>
          </p:nvGrpSpPr>
          <p:grpSpPr>
            <a:xfrm>
              <a:off x="6885595" y="928608"/>
              <a:ext cx="574196" cy="493119"/>
              <a:chOff x="6885595" y="928608"/>
              <a:chExt cx="574196" cy="493119"/>
            </a:xfrm>
          </p:grpSpPr>
          <p:sp>
            <p:nvSpPr>
              <p:cNvPr id="209" name="TextBox 208">
                <a:extLst>
                  <a:ext uri="{FF2B5EF4-FFF2-40B4-BE49-F238E27FC236}">
                    <a16:creationId xmlns:a16="http://schemas.microsoft.com/office/drawing/2014/main" id="{2AC1A361-F297-44C5-B60E-CCCB913C3CEB}"/>
                  </a:ext>
                </a:extLst>
              </p:cNvPr>
              <p:cNvSpPr txBox="1"/>
              <p:nvPr/>
            </p:nvSpPr>
            <p:spPr>
              <a:xfrm>
                <a:off x="6885595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150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a16:creationId xmlns:a16="http://schemas.microsoft.com/office/drawing/2014/main" id="{3E036CC3-DD54-47E2-9B97-0998F1DC5D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1" name="Freeform 11">
            <a:extLst>
              <a:ext uri="{FF2B5EF4-FFF2-40B4-BE49-F238E27FC236}">
                <a16:creationId xmlns:a16="http://schemas.microsoft.com/office/drawing/2014/main" id="{F921D495-F76B-4E9F-A215-9DE08488F0CB}"/>
              </a:ext>
            </a:extLst>
          </p:cNvPr>
          <p:cNvSpPr>
            <a:spLocks/>
          </p:cNvSpPr>
          <p:nvPr/>
        </p:nvSpPr>
        <p:spPr bwMode="auto">
          <a:xfrm>
            <a:off x="6278732" y="71997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76BC5596-6429-4393-940B-DF1784223F56}"/>
              </a:ext>
            </a:extLst>
          </p:cNvPr>
          <p:cNvGrpSpPr/>
          <p:nvPr/>
        </p:nvGrpSpPr>
        <p:grpSpPr>
          <a:xfrm>
            <a:off x="6896876" y="930422"/>
            <a:ext cx="574196" cy="494964"/>
            <a:chOff x="6882493" y="926763"/>
            <a:chExt cx="574196" cy="494964"/>
          </a:xfrm>
        </p:grpSpPr>
        <p:cxnSp>
          <p:nvCxnSpPr>
            <p:cNvPr id="213" name="Straight Connector 212">
              <a:extLst>
                <a:ext uri="{FF2B5EF4-FFF2-40B4-BE49-F238E27FC236}">
                  <a16:creationId xmlns:a16="http://schemas.microsoft.com/office/drawing/2014/main" id="{10ACE3E0-EEF3-4495-8435-A17CD4D60FD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4" name="Group 213">
              <a:extLst>
                <a:ext uri="{FF2B5EF4-FFF2-40B4-BE49-F238E27FC236}">
                  <a16:creationId xmlns:a16="http://schemas.microsoft.com/office/drawing/2014/main" id="{B397EF3D-CA7F-4C9F-87FE-8E69481EAC8A}"/>
                </a:ext>
              </a:extLst>
            </p:cNvPr>
            <p:cNvGrpSpPr/>
            <p:nvPr/>
          </p:nvGrpSpPr>
          <p:grpSpPr>
            <a:xfrm>
              <a:off x="6882493" y="928608"/>
              <a:ext cx="574196" cy="493119"/>
              <a:chOff x="6882493" y="928608"/>
              <a:chExt cx="574196" cy="493119"/>
            </a:xfrm>
          </p:grpSpPr>
          <p:sp>
            <p:nvSpPr>
              <p:cNvPr id="215" name="TextBox 214">
                <a:extLst>
                  <a:ext uri="{FF2B5EF4-FFF2-40B4-BE49-F238E27FC236}">
                    <a16:creationId xmlns:a16="http://schemas.microsoft.com/office/drawing/2014/main" id="{2848D288-DC7E-4F65-893D-D03999B92901}"/>
                  </a:ext>
                </a:extLst>
              </p:cNvPr>
              <p:cNvSpPr txBox="1"/>
              <p:nvPr/>
            </p:nvSpPr>
            <p:spPr>
              <a:xfrm>
                <a:off x="6882493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200</a:t>
                </a:r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FEB8397C-7446-423F-85D3-57F1622190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7" name="Freeform 11">
            <a:extLst>
              <a:ext uri="{FF2B5EF4-FFF2-40B4-BE49-F238E27FC236}">
                <a16:creationId xmlns:a16="http://schemas.microsoft.com/office/drawing/2014/main" id="{8BAEF3E2-7577-401E-9973-68EFD766033F}"/>
              </a:ext>
            </a:extLst>
          </p:cNvPr>
          <p:cNvSpPr>
            <a:spLocks/>
          </p:cNvSpPr>
          <p:nvPr/>
        </p:nvSpPr>
        <p:spPr bwMode="auto">
          <a:xfrm>
            <a:off x="7172826" y="71997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40702D80-D524-41D9-942F-745ED09D2AB2}"/>
              </a:ext>
            </a:extLst>
          </p:cNvPr>
          <p:cNvGrpSpPr/>
          <p:nvPr/>
        </p:nvGrpSpPr>
        <p:grpSpPr>
          <a:xfrm>
            <a:off x="7803076" y="930422"/>
            <a:ext cx="574196" cy="494964"/>
            <a:chOff x="6894599" y="926763"/>
            <a:chExt cx="574196" cy="494964"/>
          </a:xfrm>
        </p:grpSpPr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81D04BAC-358E-4C64-9683-7A5AF40F992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B53AF6C8-E6AF-446A-B778-1C49F0E9D047}"/>
                </a:ext>
              </a:extLst>
            </p:cNvPr>
            <p:cNvGrpSpPr/>
            <p:nvPr/>
          </p:nvGrpSpPr>
          <p:grpSpPr>
            <a:xfrm>
              <a:off x="6894599" y="928608"/>
              <a:ext cx="574196" cy="493119"/>
              <a:chOff x="6894599" y="928608"/>
              <a:chExt cx="574196" cy="493119"/>
            </a:xfrm>
          </p:grpSpPr>
          <p:sp>
            <p:nvSpPr>
              <p:cNvPr id="221" name="TextBox 220">
                <a:extLst>
                  <a:ext uri="{FF2B5EF4-FFF2-40B4-BE49-F238E27FC236}">
                    <a16:creationId xmlns:a16="http://schemas.microsoft.com/office/drawing/2014/main" id="{0A5801B4-CB8D-42D0-8291-EF6F2BC22E10}"/>
                  </a:ext>
                </a:extLst>
              </p:cNvPr>
              <p:cNvSpPr txBox="1"/>
              <p:nvPr/>
            </p:nvSpPr>
            <p:spPr>
              <a:xfrm>
                <a:off x="689459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250</a:t>
                </a:r>
              </a:p>
            </p:txBody>
          </p:sp>
          <p:cxnSp>
            <p:nvCxnSpPr>
              <p:cNvPr id="222" name="Straight Connector 221">
                <a:extLst>
                  <a:ext uri="{FF2B5EF4-FFF2-40B4-BE49-F238E27FC236}">
                    <a16:creationId xmlns:a16="http://schemas.microsoft.com/office/drawing/2014/main" id="{32C03CC9-3EC1-44FF-AE6D-C80B46BA34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23" name="Freeform 11">
            <a:extLst>
              <a:ext uri="{FF2B5EF4-FFF2-40B4-BE49-F238E27FC236}">
                <a16:creationId xmlns:a16="http://schemas.microsoft.com/office/drawing/2014/main" id="{B6063AFD-CDAC-4CBC-8DFA-70CAD88879A9}"/>
              </a:ext>
            </a:extLst>
          </p:cNvPr>
          <p:cNvSpPr>
            <a:spLocks/>
          </p:cNvSpPr>
          <p:nvPr/>
        </p:nvSpPr>
        <p:spPr bwMode="auto">
          <a:xfrm>
            <a:off x="8067682" y="72643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515BA526-5B4F-4399-A1FE-025FFEE43D76}"/>
              </a:ext>
            </a:extLst>
          </p:cNvPr>
          <p:cNvGrpSpPr/>
          <p:nvPr/>
        </p:nvGrpSpPr>
        <p:grpSpPr>
          <a:xfrm>
            <a:off x="8687422" y="936879"/>
            <a:ext cx="574196" cy="494964"/>
            <a:chOff x="6884089" y="926763"/>
            <a:chExt cx="574196" cy="494964"/>
          </a:xfrm>
        </p:grpSpPr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CC4CC2ED-C096-4927-BCA7-33BEF81CA6F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3CCCB58B-8305-49D7-9A9A-A15C1BFE6494}"/>
                </a:ext>
              </a:extLst>
            </p:cNvPr>
            <p:cNvGrpSpPr/>
            <p:nvPr/>
          </p:nvGrpSpPr>
          <p:grpSpPr>
            <a:xfrm>
              <a:off x="6884089" y="928608"/>
              <a:ext cx="574196" cy="493119"/>
              <a:chOff x="6884089" y="928608"/>
              <a:chExt cx="574196" cy="493119"/>
            </a:xfrm>
          </p:grpSpPr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B706A098-521F-40EE-A75C-49F17B3DCC22}"/>
                  </a:ext>
                </a:extLst>
              </p:cNvPr>
              <p:cNvSpPr txBox="1"/>
              <p:nvPr/>
            </p:nvSpPr>
            <p:spPr>
              <a:xfrm>
                <a:off x="688408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260</a:t>
                </a:r>
              </a:p>
            </p:txBody>
          </p:sp>
          <p:cxnSp>
            <p:nvCxnSpPr>
              <p:cNvPr id="228" name="Straight Connector 227">
                <a:extLst>
                  <a:ext uri="{FF2B5EF4-FFF2-40B4-BE49-F238E27FC236}">
                    <a16:creationId xmlns:a16="http://schemas.microsoft.com/office/drawing/2014/main" id="{7B578943-1AD9-4A7F-AEF8-10A7DE43F0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29" name="Oval 228">
            <a:extLst>
              <a:ext uri="{FF2B5EF4-FFF2-40B4-BE49-F238E27FC236}">
                <a16:creationId xmlns:a16="http://schemas.microsoft.com/office/drawing/2014/main" id="{49FD384E-4880-43BD-9115-23CC93B3C392}"/>
              </a:ext>
            </a:extLst>
          </p:cNvPr>
          <p:cNvSpPr/>
          <p:nvPr/>
        </p:nvSpPr>
        <p:spPr>
          <a:xfrm>
            <a:off x="3522452" y="785310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37DFDF81-5383-4F93-85F5-933E96C0001A}"/>
              </a:ext>
            </a:extLst>
          </p:cNvPr>
          <p:cNvSpPr txBox="1"/>
          <p:nvPr/>
        </p:nvSpPr>
        <p:spPr>
          <a:xfrm>
            <a:off x="3851739" y="433677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0D897C2F-129A-454D-8BF8-17E442838AEA}"/>
              </a:ext>
            </a:extLst>
          </p:cNvPr>
          <p:cNvSpPr txBox="1"/>
          <p:nvPr/>
        </p:nvSpPr>
        <p:spPr>
          <a:xfrm>
            <a:off x="4745802" y="428837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A0585090-5C7D-41BD-995F-781F8D82EB16}"/>
              </a:ext>
            </a:extLst>
          </p:cNvPr>
          <p:cNvSpPr txBox="1"/>
          <p:nvPr/>
        </p:nvSpPr>
        <p:spPr>
          <a:xfrm>
            <a:off x="5638013" y="433989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120D869D-FBE9-4E88-B016-4268817FDC89}"/>
              </a:ext>
            </a:extLst>
          </p:cNvPr>
          <p:cNvSpPr txBox="1"/>
          <p:nvPr/>
        </p:nvSpPr>
        <p:spPr>
          <a:xfrm>
            <a:off x="6532076" y="429149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6A1A9AD3-E02B-49A5-BF67-557CFD273698}"/>
              </a:ext>
            </a:extLst>
          </p:cNvPr>
          <p:cNvSpPr txBox="1"/>
          <p:nvPr/>
        </p:nvSpPr>
        <p:spPr>
          <a:xfrm>
            <a:off x="7420704" y="435864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CD6BDBF1-FF42-4233-A828-A32F8457ABB1}"/>
              </a:ext>
            </a:extLst>
          </p:cNvPr>
          <p:cNvSpPr txBox="1"/>
          <p:nvPr/>
        </p:nvSpPr>
        <p:spPr>
          <a:xfrm>
            <a:off x="2526833" y="588489"/>
            <a:ext cx="4612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3618DCAC-6002-49F3-BCB0-AE0484724670}"/>
              </a:ext>
            </a:extLst>
          </p:cNvPr>
          <p:cNvSpPr txBox="1"/>
          <p:nvPr/>
        </p:nvSpPr>
        <p:spPr>
          <a:xfrm>
            <a:off x="8359335" y="425456"/>
            <a:ext cx="47537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2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A1403A55-5074-4BEF-A040-1D2609F0C7A0}"/>
              </a:ext>
            </a:extLst>
          </p:cNvPr>
          <p:cNvSpPr txBox="1"/>
          <p:nvPr/>
        </p:nvSpPr>
        <p:spPr>
          <a:xfrm>
            <a:off x="433684" y="1746630"/>
            <a:ext cx="15248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 0 x</a:t>
            </a: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DF1C5A5A-FBEC-4D03-B4C4-2686FB8CC044}"/>
              </a:ext>
            </a:extLst>
          </p:cNvPr>
          <p:cNvSpPr txBox="1"/>
          <p:nvPr/>
        </p:nvSpPr>
        <p:spPr>
          <a:xfrm>
            <a:off x="2669801" y="1749766"/>
            <a:ext cx="15248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5 0</a:t>
            </a: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1FD4C381-1079-436D-8C07-BD84410B2D76}"/>
              </a:ext>
            </a:extLst>
          </p:cNvPr>
          <p:cNvSpPr txBox="1"/>
          <p:nvPr/>
        </p:nvSpPr>
        <p:spPr>
          <a:xfrm>
            <a:off x="436894" y="2192159"/>
            <a:ext cx="15248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 0 x</a:t>
            </a: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2E42002B-815B-40BD-99A2-BE1E22A13BAF}"/>
              </a:ext>
            </a:extLst>
          </p:cNvPr>
          <p:cNvSpPr txBox="1"/>
          <p:nvPr/>
        </p:nvSpPr>
        <p:spPr>
          <a:xfrm>
            <a:off x="2215433" y="2193029"/>
            <a:ext cx="15248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+ 5 0</a:t>
            </a:r>
          </a:p>
        </p:txBody>
      </p: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0911AD05-0A71-45DB-B83F-409B28706B5F}"/>
              </a:ext>
            </a:extLst>
          </p:cNvPr>
          <p:cNvCxnSpPr>
            <a:cxnSpLocks/>
          </p:cNvCxnSpPr>
          <p:nvPr/>
        </p:nvCxnSpPr>
        <p:spPr>
          <a:xfrm>
            <a:off x="2246400" y="2706934"/>
            <a:ext cx="13424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0" name="TextBox 269">
            <a:extLst>
              <a:ext uri="{FF2B5EF4-FFF2-40B4-BE49-F238E27FC236}">
                <a16:creationId xmlns:a16="http://schemas.microsoft.com/office/drawing/2014/main" id="{FA7C5C4D-DECE-43A8-8522-AF5A5664B04F}"/>
              </a:ext>
            </a:extLst>
          </p:cNvPr>
          <p:cNvSpPr txBox="1"/>
          <p:nvPr/>
        </p:nvSpPr>
        <p:spPr>
          <a:xfrm>
            <a:off x="3118589" y="2644957"/>
            <a:ext cx="42275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5695038A-48CA-47C2-B4A5-166D5BCF9F96}"/>
              </a:ext>
            </a:extLst>
          </p:cNvPr>
          <p:cNvSpPr txBox="1"/>
          <p:nvPr/>
        </p:nvSpPr>
        <p:spPr>
          <a:xfrm>
            <a:off x="2239142" y="2645617"/>
            <a:ext cx="93512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86A8969A-847C-4361-AF8A-899D0BCFD70E}"/>
              </a:ext>
            </a:extLst>
          </p:cNvPr>
          <p:cNvSpPr txBox="1"/>
          <p:nvPr/>
        </p:nvSpPr>
        <p:spPr>
          <a:xfrm>
            <a:off x="433684" y="3090486"/>
            <a:ext cx="15248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 0 x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F3930014-8571-4260-B460-2B2F4FACADAC}"/>
              </a:ext>
            </a:extLst>
          </p:cNvPr>
          <p:cNvSpPr txBox="1"/>
          <p:nvPr/>
        </p:nvSpPr>
        <p:spPr>
          <a:xfrm>
            <a:off x="2212223" y="3091356"/>
            <a:ext cx="15248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+ 5 0</a:t>
            </a:r>
          </a:p>
        </p:txBody>
      </p:sp>
      <p:cxnSp>
        <p:nvCxnSpPr>
          <p:cNvPr id="279" name="Straight Connector 278">
            <a:extLst>
              <a:ext uri="{FF2B5EF4-FFF2-40B4-BE49-F238E27FC236}">
                <a16:creationId xmlns:a16="http://schemas.microsoft.com/office/drawing/2014/main" id="{2ACE8B04-0F60-475B-9838-BE412411A5CD}"/>
              </a:ext>
            </a:extLst>
          </p:cNvPr>
          <p:cNvCxnSpPr>
            <a:cxnSpLocks/>
          </p:cNvCxnSpPr>
          <p:nvPr/>
        </p:nvCxnSpPr>
        <p:spPr>
          <a:xfrm>
            <a:off x="2243190" y="3605261"/>
            <a:ext cx="13424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0" name="TextBox 279">
            <a:extLst>
              <a:ext uri="{FF2B5EF4-FFF2-40B4-BE49-F238E27FC236}">
                <a16:creationId xmlns:a16="http://schemas.microsoft.com/office/drawing/2014/main" id="{49E2AACE-4CF0-4F57-96BA-866EA72877F6}"/>
              </a:ext>
            </a:extLst>
          </p:cNvPr>
          <p:cNvSpPr txBox="1"/>
          <p:nvPr/>
        </p:nvSpPr>
        <p:spPr>
          <a:xfrm>
            <a:off x="3115379" y="3543284"/>
            <a:ext cx="42275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DB575E2B-8A2F-41DE-9E20-D5AE8418BE6E}"/>
              </a:ext>
            </a:extLst>
          </p:cNvPr>
          <p:cNvSpPr txBox="1"/>
          <p:nvPr/>
        </p:nvSpPr>
        <p:spPr>
          <a:xfrm>
            <a:off x="2235932" y="3543944"/>
            <a:ext cx="93512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282" name="TextBox 281">
            <a:extLst>
              <a:ext uri="{FF2B5EF4-FFF2-40B4-BE49-F238E27FC236}">
                <a16:creationId xmlns:a16="http://schemas.microsoft.com/office/drawing/2014/main" id="{F395C674-5378-4362-9FA1-646BA9988254}"/>
              </a:ext>
            </a:extLst>
          </p:cNvPr>
          <p:cNvSpPr txBox="1"/>
          <p:nvPr/>
        </p:nvSpPr>
        <p:spPr>
          <a:xfrm>
            <a:off x="433684" y="3980906"/>
            <a:ext cx="15248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 0 x</a:t>
            </a:r>
          </a:p>
        </p:txBody>
      </p:sp>
      <p:sp>
        <p:nvSpPr>
          <p:cNvPr id="283" name="TextBox 282">
            <a:extLst>
              <a:ext uri="{FF2B5EF4-FFF2-40B4-BE49-F238E27FC236}">
                <a16:creationId xmlns:a16="http://schemas.microsoft.com/office/drawing/2014/main" id="{64E01C57-053F-46AA-B56A-0BAB45642EDA}"/>
              </a:ext>
            </a:extLst>
          </p:cNvPr>
          <p:cNvSpPr txBox="1"/>
          <p:nvPr/>
        </p:nvSpPr>
        <p:spPr>
          <a:xfrm>
            <a:off x="2212223" y="3981776"/>
            <a:ext cx="15248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+ 5 0</a:t>
            </a:r>
          </a:p>
        </p:txBody>
      </p:sp>
      <p:cxnSp>
        <p:nvCxnSpPr>
          <p:cNvPr id="284" name="Straight Connector 283">
            <a:extLst>
              <a:ext uri="{FF2B5EF4-FFF2-40B4-BE49-F238E27FC236}">
                <a16:creationId xmlns:a16="http://schemas.microsoft.com/office/drawing/2014/main" id="{54CD999E-7D15-40FE-8F86-0AEBBC7C05EC}"/>
              </a:ext>
            </a:extLst>
          </p:cNvPr>
          <p:cNvCxnSpPr>
            <a:cxnSpLocks/>
          </p:cNvCxnSpPr>
          <p:nvPr/>
        </p:nvCxnSpPr>
        <p:spPr>
          <a:xfrm>
            <a:off x="2243190" y="4495681"/>
            <a:ext cx="13424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5" name="TextBox 284">
            <a:extLst>
              <a:ext uri="{FF2B5EF4-FFF2-40B4-BE49-F238E27FC236}">
                <a16:creationId xmlns:a16="http://schemas.microsoft.com/office/drawing/2014/main" id="{C59B7400-4157-4C85-8C01-09214148EF12}"/>
              </a:ext>
            </a:extLst>
          </p:cNvPr>
          <p:cNvSpPr txBox="1"/>
          <p:nvPr/>
        </p:nvSpPr>
        <p:spPr>
          <a:xfrm>
            <a:off x="3115379" y="4433704"/>
            <a:ext cx="42275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286" name="TextBox 285">
            <a:extLst>
              <a:ext uri="{FF2B5EF4-FFF2-40B4-BE49-F238E27FC236}">
                <a16:creationId xmlns:a16="http://schemas.microsoft.com/office/drawing/2014/main" id="{2E06ED5E-4B0F-4F19-9B11-BA9FDB741F71}"/>
              </a:ext>
            </a:extLst>
          </p:cNvPr>
          <p:cNvSpPr txBox="1"/>
          <p:nvPr/>
        </p:nvSpPr>
        <p:spPr>
          <a:xfrm>
            <a:off x="2235932" y="4434364"/>
            <a:ext cx="93512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D5531C84-E24C-48A3-A1D6-AACC498E29EB}"/>
              </a:ext>
            </a:extLst>
          </p:cNvPr>
          <p:cNvSpPr txBox="1"/>
          <p:nvPr/>
        </p:nvSpPr>
        <p:spPr>
          <a:xfrm>
            <a:off x="432603" y="4881626"/>
            <a:ext cx="15248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 0 x</a:t>
            </a:r>
          </a:p>
        </p:txBody>
      </p:sp>
      <p:sp>
        <p:nvSpPr>
          <p:cNvPr id="288" name="TextBox 287">
            <a:extLst>
              <a:ext uri="{FF2B5EF4-FFF2-40B4-BE49-F238E27FC236}">
                <a16:creationId xmlns:a16="http://schemas.microsoft.com/office/drawing/2014/main" id="{A985F578-CAC2-4569-BDA6-087FF0D116A9}"/>
              </a:ext>
            </a:extLst>
          </p:cNvPr>
          <p:cNvSpPr txBox="1"/>
          <p:nvPr/>
        </p:nvSpPr>
        <p:spPr>
          <a:xfrm>
            <a:off x="2211142" y="4882496"/>
            <a:ext cx="15248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+ 5 0</a:t>
            </a:r>
          </a:p>
        </p:txBody>
      </p:sp>
      <p:cxnSp>
        <p:nvCxnSpPr>
          <p:cNvPr id="289" name="Straight Connector 288">
            <a:extLst>
              <a:ext uri="{FF2B5EF4-FFF2-40B4-BE49-F238E27FC236}">
                <a16:creationId xmlns:a16="http://schemas.microsoft.com/office/drawing/2014/main" id="{9F08017C-46F6-4693-950D-8A760EC58C28}"/>
              </a:ext>
            </a:extLst>
          </p:cNvPr>
          <p:cNvCxnSpPr>
            <a:cxnSpLocks/>
          </p:cNvCxnSpPr>
          <p:nvPr/>
        </p:nvCxnSpPr>
        <p:spPr>
          <a:xfrm>
            <a:off x="2242109" y="5396401"/>
            <a:ext cx="13424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0" name="TextBox 289">
            <a:extLst>
              <a:ext uri="{FF2B5EF4-FFF2-40B4-BE49-F238E27FC236}">
                <a16:creationId xmlns:a16="http://schemas.microsoft.com/office/drawing/2014/main" id="{3B3117F3-6B6B-4C7E-B0E9-97292E5474B0}"/>
              </a:ext>
            </a:extLst>
          </p:cNvPr>
          <p:cNvSpPr txBox="1"/>
          <p:nvPr/>
        </p:nvSpPr>
        <p:spPr>
          <a:xfrm>
            <a:off x="3114298" y="5334424"/>
            <a:ext cx="42275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B86EB4E6-0F37-45D6-B8DC-01C339B7FF73}"/>
              </a:ext>
            </a:extLst>
          </p:cNvPr>
          <p:cNvSpPr txBox="1"/>
          <p:nvPr/>
        </p:nvSpPr>
        <p:spPr>
          <a:xfrm>
            <a:off x="2234851" y="5335084"/>
            <a:ext cx="93512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2 5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7462F515-C083-43AC-B5BC-4CB1AF13EF5B}"/>
              </a:ext>
            </a:extLst>
          </p:cNvPr>
          <p:cNvSpPr txBox="1"/>
          <p:nvPr/>
        </p:nvSpPr>
        <p:spPr>
          <a:xfrm>
            <a:off x="863960" y="5782346"/>
            <a:ext cx="109878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 x</a:t>
            </a:r>
          </a:p>
        </p:txBody>
      </p:sp>
      <p:sp>
        <p:nvSpPr>
          <p:cNvPr id="293" name="TextBox 292">
            <a:extLst>
              <a:ext uri="{FF2B5EF4-FFF2-40B4-BE49-F238E27FC236}">
                <a16:creationId xmlns:a16="http://schemas.microsoft.com/office/drawing/2014/main" id="{84D7B01B-D755-4DAC-9FA5-F28C1FBD847D}"/>
              </a:ext>
            </a:extLst>
          </p:cNvPr>
          <p:cNvSpPr txBox="1"/>
          <p:nvPr/>
        </p:nvSpPr>
        <p:spPr>
          <a:xfrm>
            <a:off x="2230260" y="5783216"/>
            <a:ext cx="151102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+ 1 0</a:t>
            </a:r>
          </a:p>
        </p:txBody>
      </p:sp>
      <p:cxnSp>
        <p:nvCxnSpPr>
          <p:cNvPr id="294" name="Straight Connector 293">
            <a:extLst>
              <a:ext uri="{FF2B5EF4-FFF2-40B4-BE49-F238E27FC236}">
                <a16:creationId xmlns:a16="http://schemas.microsoft.com/office/drawing/2014/main" id="{5DCA4A8B-149E-4562-B059-CD84A284B5E4}"/>
              </a:ext>
            </a:extLst>
          </p:cNvPr>
          <p:cNvCxnSpPr>
            <a:cxnSpLocks/>
          </p:cNvCxnSpPr>
          <p:nvPr/>
        </p:nvCxnSpPr>
        <p:spPr>
          <a:xfrm>
            <a:off x="461187" y="6297121"/>
            <a:ext cx="312869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5" name="TextBox 294">
            <a:extLst>
              <a:ext uri="{FF2B5EF4-FFF2-40B4-BE49-F238E27FC236}">
                <a16:creationId xmlns:a16="http://schemas.microsoft.com/office/drawing/2014/main" id="{0C4849A1-C787-4BE8-9E49-DB96BB732996}"/>
              </a:ext>
            </a:extLst>
          </p:cNvPr>
          <p:cNvSpPr txBox="1"/>
          <p:nvPr/>
        </p:nvSpPr>
        <p:spPr>
          <a:xfrm>
            <a:off x="3119603" y="6235144"/>
            <a:ext cx="42275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296" name="TextBox 295">
            <a:extLst>
              <a:ext uri="{FF2B5EF4-FFF2-40B4-BE49-F238E27FC236}">
                <a16:creationId xmlns:a16="http://schemas.microsoft.com/office/drawing/2014/main" id="{447C4C98-AA1C-44FD-A597-9D591C4C5DE3}"/>
              </a:ext>
            </a:extLst>
          </p:cNvPr>
          <p:cNvSpPr txBox="1"/>
          <p:nvPr/>
        </p:nvSpPr>
        <p:spPr>
          <a:xfrm>
            <a:off x="2243189" y="6235804"/>
            <a:ext cx="93209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2 6</a:t>
            </a:r>
          </a:p>
        </p:txBody>
      </p:sp>
      <p:sp>
        <p:nvSpPr>
          <p:cNvPr id="297" name="TextBox 296">
            <a:extLst>
              <a:ext uri="{FF2B5EF4-FFF2-40B4-BE49-F238E27FC236}">
                <a16:creationId xmlns:a16="http://schemas.microsoft.com/office/drawing/2014/main" id="{A93908A9-C85A-4A9B-96A1-1EB2CCDAE78A}"/>
              </a:ext>
            </a:extLst>
          </p:cNvPr>
          <p:cNvSpPr txBox="1"/>
          <p:nvPr/>
        </p:nvSpPr>
        <p:spPr>
          <a:xfrm>
            <a:off x="417894" y="6230954"/>
            <a:ext cx="151246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5 2 x</a:t>
            </a:r>
          </a:p>
        </p:txBody>
      </p: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5A9836EF-8730-403C-AB07-32956A9FDC5F}"/>
              </a:ext>
            </a:extLst>
          </p:cNvPr>
          <p:cNvGrpSpPr/>
          <p:nvPr/>
        </p:nvGrpSpPr>
        <p:grpSpPr>
          <a:xfrm>
            <a:off x="4632106" y="1600374"/>
            <a:ext cx="2846295" cy="1667890"/>
            <a:chOff x="461186" y="238408"/>
            <a:chExt cx="2678010" cy="1504332"/>
          </a:xfrm>
        </p:grpSpPr>
        <p:sp>
          <p:nvSpPr>
            <p:cNvPr id="299" name="Isosceles Triangle 298">
              <a:extLst>
                <a:ext uri="{FF2B5EF4-FFF2-40B4-BE49-F238E27FC236}">
                  <a16:creationId xmlns:a16="http://schemas.microsoft.com/office/drawing/2014/main" id="{9EDBFE48-7834-41FC-8B76-A358F7C3F721}"/>
                </a:ext>
              </a:extLst>
            </p:cNvPr>
            <p:cNvSpPr/>
            <p:nvPr/>
          </p:nvSpPr>
          <p:spPr>
            <a:xfrm>
              <a:off x="461186" y="238408"/>
              <a:ext cx="2678010" cy="1408235"/>
            </a:xfrm>
            <a:prstGeom prst="triangl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1"/>
              <a:tileRect/>
            </a:gra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0" name="Title 1">
              <a:extLst>
                <a:ext uri="{FF2B5EF4-FFF2-40B4-BE49-F238E27FC236}">
                  <a16:creationId xmlns:a16="http://schemas.microsoft.com/office/drawing/2014/main" id="{DF0C0521-437F-41AD-9DD5-7D27CFC60EB7}"/>
                </a:ext>
              </a:extLst>
            </p:cNvPr>
            <p:cNvSpPr txBox="1">
              <a:spLocks/>
            </p:cNvSpPr>
            <p:nvPr/>
          </p:nvSpPr>
          <p:spPr>
            <a:xfrm>
              <a:off x="602732" y="1159299"/>
              <a:ext cx="851690" cy="583441"/>
            </a:xfrm>
            <a:prstGeom prst="rect">
              <a:avLst/>
            </a:prstGeom>
          </p:spPr>
          <p:txBody>
            <a:bodyPr vert="horz" lIns="116476" tIns="58238" rIns="116476" bIns="58238" rtlCol="0" anchor="ctr">
              <a:noAutofit/>
            </a:bodyPr>
            <a:lstStyle/>
            <a:p>
              <a:pPr marL="0" marR="0" lvl="0" indent="0" algn="ctr" defTabSz="116476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3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j-lt"/>
                  <a:ea typeface="+mj-ea"/>
                  <a:cs typeface="+mj-cs"/>
                </a:rPr>
                <a:t>5</a:t>
              </a:r>
            </a:p>
          </p:txBody>
        </p:sp>
        <p:sp>
          <p:nvSpPr>
            <p:cNvPr id="301" name="Title 1">
              <a:extLst>
                <a:ext uri="{FF2B5EF4-FFF2-40B4-BE49-F238E27FC236}">
                  <a16:creationId xmlns:a16="http://schemas.microsoft.com/office/drawing/2014/main" id="{96243E18-0FF0-4A37-8396-F31B178BBCFC}"/>
                </a:ext>
              </a:extLst>
            </p:cNvPr>
            <p:cNvSpPr txBox="1">
              <a:spLocks/>
            </p:cNvSpPr>
            <p:nvPr/>
          </p:nvSpPr>
          <p:spPr>
            <a:xfrm>
              <a:off x="1935586" y="1159298"/>
              <a:ext cx="1053706" cy="583441"/>
            </a:xfrm>
            <a:prstGeom prst="rect">
              <a:avLst/>
            </a:prstGeom>
          </p:spPr>
          <p:txBody>
            <a:bodyPr vert="horz" lIns="116476" tIns="58238" rIns="116476" bIns="58238" rtlCol="0" anchor="ctr">
              <a:noAutofit/>
            </a:bodyPr>
            <a:lstStyle/>
            <a:p>
              <a:pPr marL="0" marR="0" lvl="0" indent="0" algn="ctr" defTabSz="116476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3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j-lt"/>
                  <a:ea typeface="+mj-ea"/>
                  <a:cs typeface="+mj-cs"/>
                </a:rPr>
                <a:t>52</a:t>
              </a:r>
            </a:p>
          </p:txBody>
        </p:sp>
        <p:sp>
          <p:nvSpPr>
            <p:cNvPr id="302" name="Title 1">
              <a:extLst>
                <a:ext uri="{FF2B5EF4-FFF2-40B4-BE49-F238E27FC236}">
                  <a16:creationId xmlns:a16="http://schemas.microsoft.com/office/drawing/2014/main" id="{3A0E1FA3-1A09-46D0-89F2-486FB5DDB6F2}"/>
                </a:ext>
              </a:extLst>
            </p:cNvPr>
            <p:cNvSpPr txBox="1">
              <a:spLocks/>
            </p:cNvSpPr>
            <p:nvPr/>
          </p:nvSpPr>
          <p:spPr>
            <a:xfrm>
              <a:off x="1363672" y="411230"/>
              <a:ext cx="866154" cy="583441"/>
            </a:xfrm>
            <a:prstGeom prst="rect">
              <a:avLst/>
            </a:prstGeom>
          </p:spPr>
          <p:txBody>
            <a:bodyPr vert="horz" lIns="116476" tIns="58238" rIns="116476" bIns="58238" rtlCol="0" anchor="ctr">
              <a:noAutofit/>
            </a:bodyPr>
            <a:lstStyle/>
            <a:p>
              <a:pPr marL="0" marR="0" lvl="0" indent="0" algn="ctr" defTabSz="116476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3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j-lt"/>
                  <a:ea typeface="+mj-ea"/>
                  <a:cs typeface="+mj-cs"/>
                </a:rPr>
                <a:t>260</a:t>
              </a:r>
            </a:p>
          </p:txBody>
        </p:sp>
      </p:grpSp>
      <p:sp>
        <p:nvSpPr>
          <p:cNvPr id="308" name="TextBox 307">
            <a:extLst>
              <a:ext uri="{FF2B5EF4-FFF2-40B4-BE49-F238E27FC236}">
                <a16:creationId xmlns:a16="http://schemas.microsoft.com/office/drawing/2014/main" id="{8D11061D-62D7-405F-903C-A50DD8D8A69E}"/>
              </a:ext>
            </a:extLst>
          </p:cNvPr>
          <p:cNvSpPr txBox="1"/>
          <p:nvPr/>
        </p:nvSpPr>
        <p:spPr>
          <a:xfrm>
            <a:off x="4481244" y="3563561"/>
            <a:ext cx="464171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x 5 2 = 2 6 0</a:t>
            </a: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BE3CB4D9-815A-4739-A385-101510526975}"/>
              </a:ext>
            </a:extLst>
          </p:cNvPr>
          <p:cNvSpPr txBox="1"/>
          <p:nvPr/>
        </p:nvSpPr>
        <p:spPr>
          <a:xfrm>
            <a:off x="4471704" y="4009378"/>
            <a:ext cx="49736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2 x 5 = 2 6 0</a:t>
            </a:r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C065EB83-4BAF-43E0-A3B1-B681C6425B8D}"/>
              </a:ext>
            </a:extLst>
          </p:cNvPr>
          <p:cNvSpPr txBox="1"/>
          <p:nvPr/>
        </p:nvSpPr>
        <p:spPr>
          <a:xfrm>
            <a:off x="4457733" y="4463683"/>
            <a:ext cx="46417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2 6 0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5 = 5 2</a:t>
            </a: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A3654680-8C16-4ED6-83DF-736AAF33A5E2}"/>
              </a:ext>
            </a:extLst>
          </p:cNvPr>
          <p:cNvSpPr txBox="1"/>
          <p:nvPr/>
        </p:nvSpPr>
        <p:spPr>
          <a:xfrm>
            <a:off x="4446092" y="4909500"/>
            <a:ext cx="469057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2 6 0 </a:t>
            </a:r>
            <a:r>
              <a:rPr lang="en-GB" sz="3500" dirty="0">
                <a:latin typeface="Arial Black" panose="020B0A04020102020204" pitchFamily="34" charset="0"/>
              </a:rPr>
              <a:t>÷ 5 </a:t>
            </a:r>
            <a:r>
              <a:rPr lang="en-GB" sz="3500" b="1" dirty="0">
                <a:latin typeface="Arial Black" panose="020B0A04020102020204" pitchFamily="34" charset="0"/>
              </a:rPr>
              <a:t>2 = 5</a:t>
            </a:r>
          </a:p>
        </p:txBody>
      </p:sp>
    </p:spTree>
    <p:extLst>
      <p:ext uri="{BB962C8B-B14F-4D97-AF65-F5344CB8AC3E}">
        <p14:creationId xmlns:p14="http://schemas.microsoft.com/office/powerpoint/2010/main" val="20393301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2.96296E-6 L 0.01927 -0.03797 C 0.02331 -0.0463 0.0293 -0.05047 0.03581 -0.05047 C 0.04297 -0.05047 0.04883 -0.0463 0.05287 -0.03797 L 0.07253 2.96296E-6 " pathEditMode="relative" rAng="0" ptsTypes="AAAAA">
                                      <p:cBhvr>
                                        <p:cTn id="14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2.96296E-6 L 0.0918 -0.03773 C 0.09597 -0.04607 0.10222 -0.05047 0.10847 -0.05047 C 0.11589 -0.05047 0.12175 -0.04607 0.12578 -0.03773 L 0.14583 2.96296E-6 " pathEditMode="relative" rAng="0" ptsTypes="AAAAA">
                                      <p:cBhvr>
                                        <p:cTn id="29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2.96296E-6 L 0.16576 -0.0382 C 0.17005 -0.0463 0.1763 -0.05047 0.18281 -0.05047 C 0.19037 -0.05047 0.19636 -0.0463 0.20052 -0.0382 L 0.2207 2.96296E-6 " pathEditMode="relative" rAng="0" ptsTypes="AAAAA">
                                      <p:cBhvr>
                                        <p:cTn id="44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5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2.96296E-6 L 0.24011 -0.03843 C 0.24401 -0.04699 0.25026 -0.05116 0.25677 -0.05116 C 0.26419 -0.05116 0.27005 -0.04699 0.27396 -0.03843 L 0.29388 2.96296E-6 " pathEditMode="relative" rAng="0" ptsTypes="AAAAA">
                                      <p:cBhvr>
                                        <p:cTn id="59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2.96296E-6 L 0.31341 -0.03843 C 0.31745 -0.04723 0.3237 -0.05116 0.33008 -0.05116 C 0.33737 -0.05116 0.34336 -0.04723 0.3474 -0.03843 L 0.36719 2.96296E-6 " pathEditMode="relative" rAng="0" ptsTypes="AAAAA">
                                      <p:cBhvr>
                                        <p:cTn id="74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000"/>
                            </p:stCondLst>
                            <p:childTnLst>
                              <p:par>
                                <p:cTn id="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5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2.96296E-6 L 0.38672 -0.0375 C 0.39076 -0.04584 0.39688 -0.05023 0.40339 -0.05023 C 0.41068 -0.05023 0.41654 -0.04584 0.42057 -0.0375 L 0.44037 2.96296E-6 " pathEditMode="relative" rAng="0" ptsTypes="AAAAA">
                                      <p:cBhvr>
                                        <p:cTn id="89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00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500"/>
                            </p:stCondLst>
                            <p:childTnLst>
                              <p:par>
                                <p:cTn id="9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2" fill="hold">
                      <p:stCondLst>
                        <p:cond delay="indefinite"/>
                      </p:stCondLst>
                      <p:childTnLst>
                        <p:par>
                          <p:cTn id="223" fill="hold">
                            <p:stCondLst>
                              <p:cond delay="0"/>
                            </p:stCondLst>
                            <p:childTnLst>
                              <p:par>
                                <p:cTn id="2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8" grpId="0"/>
      <p:bldP spid="197" grpId="0" animBg="1"/>
      <p:bldP spid="198" grpId="0" animBg="1"/>
      <p:bldP spid="205" grpId="0" animBg="1"/>
      <p:bldP spid="211" grpId="0" animBg="1"/>
      <p:bldP spid="217" grpId="0" animBg="1"/>
      <p:bldP spid="223" grpId="0" animBg="1"/>
      <p:bldP spid="229" grpId="0" animBg="1"/>
      <p:bldP spid="229" grpId="1" animBg="1"/>
      <p:bldP spid="229" grpId="2" animBg="1"/>
      <p:bldP spid="229" grpId="3" animBg="1"/>
      <p:bldP spid="229" grpId="4" animBg="1"/>
      <p:bldP spid="229" grpId="5" animBg="1"/>
      <p:bldP spid="229" grpId="6" animBg="1"/>
      <p:bldP spid="230" grpId="0"/>
      <p:bldP spid="231" grpId="0"/>
      <p:bldP spid="232" grpId="0"/>
      <p:bldP spid="233" grpId="0"/>
      <p:bldP spid="234" grpId="0"/>
      <p:bldP spid="235" grpId="0"/>
      <p:bldP spid="236" grpId="0"/>
      <p:bldP spid="237" grpId="0"/>
      <p:bldP spid="238" grpId="0"/>
      <p:bldP spid="241" grpId="0"/>
      <p:bldP spid="242" grpId="0"/>
      <p:bldP spid="270" grpId="0"/>
      <p:bldP spid="276" grpId="0"/>
      <p:bldP spid="277" grpId="0"/>
      <p:bldP spid="278" grpId="0"/>
      <p:bldP spid="280" grpId="0"/>
      <p:bldP spid="281" grpId="0"/>
      <p:bldP spid="282" grpId="0"/>
      <p:bldP spid="283" grpId="0"/>
      <p:bldP spid="285" grpId="0"/>
      <p:bldP spid="286" grpId="0"/>
      <p:bldP spid="287" grpId="0"/>
      <p:bldP spid="288" grpId="0"/>
      <p:bldP spid="290" grpId="0"/>
      <p:bldP spid="291" grpId="0"/>
      <p:bldP spid="292" grpId="0"/>
      <p:bldP spid="293" grpId="0"/>
      <p:bldP spid="295" grpId="0"/>
      <p:bldP spid="296" grpId="0"/>
      <p:bldP spid="297" grpId="0"/>
      <p:bldP spid="308" grpId="0"/>
      <p:bldP spid="309" grpId="0"/>
      <p:bldP spid="310" grpId="0"/>
      <p:bldP spid="311" grpId="0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E046E551-FCA9-4E30-A806-C8DF8BF9BA4C}"/>
              </a:ext>
            </a:extLst>
          </p:cNvPr>
          <p:cNvGrpSpPr/>
          <p:nvPr/>
        </p:nvGrpSpPr>
        <p:grpSpPr>
          <a:xfrm>
            <a:off x="216879" y="486641"/>
            <a:ext cx="3068467" cy="817087"/>
            <a:chOff x="255525" y="372323"/>
            <a:chExt cx="2809883" cy="1134018"/>
          </a:xfrm>
        </p:grpSpPr>
        <p:sp>
          <p:nvSpPr>
            <p:cNvPr id="185" name="Rectangle: Rounded Corners 184">
              <a:extLst>
                <a:ext uri="{FF2B5EF4-FFF2-40B4-BE49-F238E27FC236}">
                  <a16:creationId xmlns:a16="http://schemas.microsoft.com/office/drawing/2014/main" id="{CCEF8070-44DB-4C10-9B93-328A5A45E2CD}"/>
                </a:ext>
              </a:extLst>
            </p:cNvPr>
            <p:cNvSpPr/>
            <p:nvPr/>
          </p:nvSpPr>
          <p:spPr>
            <a:xfrm>
              <a:off x="255525" y="372323"/>
              <a:ext cx="280988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3F072735-8B5D-45D7-B90D-38A9CC52B415}"/>
                </a:ext>
              </a:extLst>
            </p:cNvPr>
            <p:cNvSpPr txBox="1"/>
            <p:nvPr/>
          </p:nvSpPr>
          <p:spPr>
            <a:xfrm>
              <a:off x="308455" y="485388"/>
              <a:ext cx="182784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144 </a:t>
              </a:r>
              <a:r>
                <a:rPr lang="en-GB" sz="3600" dirty="0">
                  <a:latin typeface="Calibri" panose="020F0502020204030204" pitchFamily="34" charset="0"/>
                </a:rPr>
                <a:t>÷ 4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187" name="Rectangle 186">
            <a:extLst>
              <a:ext uri="{FF2B5EF4-FFF2-40B4-BE49-F238E27FC236}">
                <a16:creationId xmlns:a16="http://schemas.microsoft.com/office/drawing/2014/main" id="{081D7843-10C2-4E53-A222-3B744C6FFA6E}"/>
              </a:ext>
            </a:extLst>
          </p:cNvPr>
          <p:cNvSpPr/>
          <p:nvPr/>
        </p:nvSpPr>
        <p:spPr>
          <a:xfrm>
            <a:off x="2157843" y="609655"/>
            <a:ext cx="97813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EEF05A97-3F16-4D05-B3AB-9963202B2A8B}"/>
              </a:ext>
            </a:extLst>
          </p:cNvPr>
          <p:cNvSpPr txBox="1"/>
          <p:nvPr/>
        </p:nvSpPr>
        <p:spPr>
          <a:xfrm>
            <a:off x="2254657" y="587464"/>
            <a:ext cx="43959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</a:t>
            </a:r>
          </a:p>
        </p:txBody>
      </p: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58FCE316-2EF4-4FE6-ADBF-3BEE1B2823C3}"/>
              </a:ext>
            </a:extLst>
          </p:cNvPr>
          <p:cNvGrpSpPr/>
          <p:nvPr/>
        </p:nvGrpSpPr>
        <p:grpSpPr>
          <a:xfrm>
            <a:off x="3461299" y="915019"/>
            <a:ext cx="314510" cy="492950"/>
            <a:chOff x="3884378" y="928777"/>
            <a:chExt cx="314510" cy="492950"/>
          </a:xfrm>
        </p:grpSpPr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72EEA6B3-FA36-466C-B441-B89DD519EEE1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48F6F70A-DCFF-4163-976C-86FCB60315E4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8D8CF23F-1B17-4446-B0B9-7CAF17ECCC2F}"/>
              </a:ext>
            </a:extLst>
          </p:cNvPr>
          <p:cNvGrpSpPr/>
          <p:nvPr/>
        </p:nvGrpSpPr>
        <p:grpSpPr>
          <a:xfrm>
            <a:off x="4292763" y="912266"/>
            <a:ext cx="442722" cy="494964"/>
            <a:chOff x="6944358" y="926763"/>
            <a:chExt cx="442722" cy="494964"/>
          </a:xfrm>
        </p:grpSpPr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1FAA38B2-75E6-4448-87D5-F4283B6ADDB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E0C75F71-37F0-4CC6-833D-ED06C381EE95}"/>
                </a:ext>
              </a:extLst>
            </p:cNvPr>
            <p:cNvGrpSpPr/>
            <p:nvPr/>
          </p:nvGrpSpPr>
          <p:grpSpPr>
            <a:xfrm>
              <a:off x="6944358" y="928608"/>
              <a:ext cx="442722" cy="493119"/>
              <a:chOff x="6944358" y="928608"/>
              <a:chExt cx="442722" cy="493119"/>
            </a:xfrm>
          </p:grpSpPr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E03CD2C7-2434-410B-B0E0-48408D0EDB19}"/>
                  </a:ext>
                </a:extLst>
              </p:cNvPr>
              <p:cNvSpPr txBox="1"/>
              <p:nvPr/>
            </p:nvSpPr>
            <p:spPr>
              <a:xfrm>
                <a:off x="6944358" y="1021617"/>
                <a:ext cx="44272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196" name="Straight Connector 195">
                <a:extLst>
                  <a:ext uri="{FF2B5EF4-FFF2-40B4-BE49-F238E27FC236}">
                    <a16:creationId xmlns:a16="http://schemas.microsoft.com/office/drawing/2014/main" id="{3C0352FF-291B-4912-865D-0954914ABF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97" name="Freeform 11">
            <a:extLst>
              <a:ext uri="{FF2B5EF4-FFF2-40B4-BE49-F238E27FC236}">
                <a16:creationId xmlns:a16="http://schemas.microsoft.com/office/drawing/2014/main" id="{9C791C0F-9549-4888-8397-71500549967F}"/>
              </a:ext>
            </a:extLst>
          </p:cNvPr>
          <p:cNvSpPr>
            <a:spLocks/>
          </p:cNvSpPr>
          <p:nvPr/>
        </p:nvSpPr>
        <p:spPr bwMode="auto">
          <a:xfrm>
            <a:off x="3618480" y="703867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98" name="Freeform 11">
            <a:extLst>
              <a:ext uri="{FF2B5EF4-FFF2-40B4-BE49-F238E27FC236}">
                <a16:creationId xmlns:a16="http://schemas.microsoft.com/office/drawing/2014/main" id="{7CDA3B68-6CFA-4AC8-902E-38197981DC30}"/>
              </a:ext>
            </a:extLst>
          </p:cNvPr>
          <p:cNvSpPr>
            <a:spLocks/>
          </p:cNvSpPr>
          <p:nvPr/>
        </p:nvSpPr>
        <p:spPr bwMode="auto">
          <a:xfrm>
            <a:off x="4509029" y="699436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0770A4E8-C5F0-4265-9126-10EF2467AE53}"/>
              </a:ext>
            </a:extLst>
          </p:cNvPr>
          <p:cNvGrpSpPr/>
          <p:nvPr/>
        </p:nvGrpSpPr>
        <p:grpSpPr>
          <a:xfrm>
            <a:off x="5206635" y="909884"/>
            <a:ext cx="444352" cy="494964"/>
            <a:chOff x="6967131" y="926763"/>
            <a:chExt cx="444352" cy="494964"/>
          </a:xfrm>
        </p:grpSpPr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C6F04702-F8F8-484E-973D-E3173D5ADE9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183B3373-B07E-49D9-836C-643E4B6A3694}"/>
                </a:ext>
              </a:extLst>
            </p:cNvPr>
            <p:cNvGrpSpPr/>
            <p:nvPr/>
          </p:nvGrpSpPr>
          <p:grpSpPr>
            <a:xfrm>
              <a:off x="6967131" y="928608"/>
              <a:ext cx="444352" cy="493119"/>
              <a:chOff x="6967131" y="928608"/>
              <a:chExt cx="444352" cy="493119"/>
            </a:xfrm>
          </p:grpSpPr>
          <p:sp>
            <p:nvSpPr>
              <p:cNvPr id="202" name="TextBox 201">
                <a:extLst>
                  <a:ext uri="{FF2B5EF4-FFF2-40B4-BE49-F238E27FC236}">
                    <a16:creationId xmlns:a16="http://schemas.microsoft.com/office/drawing/2014/main" id="{CC44385C-3B5E-4721-B11E-EC3D3838C56F}"/>
                  </a:ext>
                </a:extLst>
              </p:cNvPr>
              <p:cNvSpPr txBox="1"/>
              <p:nvPr/>
            </p:nvSpPr>
            <p:spPr>
              <a:xfrm>
                <a:off x="6967131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80</a:t>
                </a:r>
              </a:p>
            </p:txBody>
          </p: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E521652F-71A9-40D4-AA05-CCDB371672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04" name="Straight Connector 203">
            <a:extLst>
              <a:ext uri="{FF2B5EF4-FFF2-40B4-BE49-F238E27FC236}">
                <a16:creationId xmlns:a16="http://schemas.microsoft.com/office/drawing/2014/main" id="{B0D6C7D7-8848-47FB-A889-6127D483D232}"/>
              </a:ext>
            </a:extLst>
          </p:cNvPr>
          <p:cNvCxnSpPr>
            <a:cxnSpLocks/>
          </p:cNvCxnSpPr>
          <p:nvPr/>
        </p:nvCxnSpPr>
        <p:spPr>
          <a:xfrm flipV="1">
            <a:off x="3425610" y="921629"/>
            <a:ext cx="8466768" cy="6434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5" name="Freeform 11">
            <a:extLst>
              <a:ext uri="{FF2B5EF4-FFF2-40B4-BE49-F238E27FC236}">
                <a16:creationId xmlns:a16="http://schemas.microsoft.com/office/drawing/2014/main" id="{0403FF00-79C3-4CBD-9082-BA02E9F73A79}"/>
              </a:ext>
            </a:extLst>
          </p:cNvPr>
          <p:cNvSpPr>
            <a:spLocks/>
          </p:cNvSpPr>
          <p:nvPr/>
        </p:nvSpPr>
        <p:spPr bwMode="auto">
          <a:xfrm>
            <a:off x="5402481" y="69943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0058AB6E-3041-4719-85E4-569A9C5EDFCC}"/>
              </a:ext>
            </a:extLst>
          </p:cNvPr>
          <p:cNvGrpSpPr/>
          <p:nvPr/>
        </p:nvGrpSpPr>
        <p:grpSpPr>
          <a:xfrm>
            <a:off x="6021326" y="909884"/>
            <a:ext cx="574196" cy="494964"/>
            <a:chOff x="6883194" y="926763"/>
            <a:chExt cx="574196" cy="494964"/>
          </a:xfrm>
        </p:grpSpPr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65C3959E-B2E7-40D7-A0FA-A8179AAC25E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8" name="Group 207">
              <a:extLst>
                <a:ext uri="{FF2B5EF4-FFF2-40B4-BE49-F238E27FC236}">
                  <a16:creationId xmlns:a16="http://schemas.microsoft.com/office/drawing/2014/main" id="{3B0F639A-BC3C-4B2A-B3F8-4A8C4DB25EEE}"/>
                </a:ext>
              </a:extLst>
            </p:cNvPr>
            <p:cNvGrpSpPr/>
            <p:nvPr/>
          </p:nvGrpSpPr>
          <p:grpSpPr>
            <a:xfrm>
              <a:off x="6883194" y="928608"/>
              <a:ext cx="574196" cy="493119"/>
              <a:chOff x="6883194" y="928608"/>
              <a:chExt cx="574196" cy="493119"/>
            </a:xfrm>
          </p:grpSpPr>
          <p:sp>
            <p:nvSpPr>
              <p:cNvPr id="209" name="TextBox 208">
                <a:extLst>
                  <a:ext uri="{FF2B5EF4-FFF2-40B4-BE49-F238E27FC236}">
                    <a16:creationId xmlns:a16="http://schemas.microsoft.com/office/drawing/2014/main" id="{741A981C-4BEB-4A3C-A3DB-1C377F1D41D4}"/>
                  </a:ext>
                </a:extLst>
              </p:cNvPr>
              <p:cNvSpPr txBox="1"/>
              <p:nvPr/>
            </p:nvSpPr>
            <p:spPr>
              <a:xfrm>
                <a:off x="6883194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120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a16:creationId xmlns:a16="http://schemas.microsoft.com/office/drawing/2014/main" id="{1312AF30-78BB-47F2-8FB3-3DE75B93CF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1" name="Freeform 11">
            <a:extLst>
              <a:ext uri="{FF2B5EF4-FFF2-40B4-BE49-F238E27FC236}">
                <a16:creationId xmlns:a16="http://schemas.microsoft.com/office/drawing/2014/main" id="{6C51FD64-7EFB-451C-B416-397FF179E206}"/>
              </a:ext>
            </a:extLst>
          </p:cNvPr>
          <p:cNvSpPr>
            <a:spLocks/>
          </p:cNvSpPr>
          <p:nvPr/>
        </p:nvSpPr>
        <p:spPr bwMode="auto">
          <a:xfrm>
            <a:off x="6295471" y="69715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6ADBFCCD-7675-4544-8C7D-370EC3A353B7}"/>
              </a:ext>
            </a:extLst>
          </p:cNvPr>
          <p:cNvGrpSpPr/>
          <p:nvPr/>
        </p:nvGrpSpPr>
        <p:grpSpPr>
          <a:xfrm>
            <a:off x="6906891" y="907607"/>
            <a:ext cx="574196" cy="494964"/>
            <a:chOff x="6875769" y="926763"/>
            <a:chExt cx="574196" cy="494964"/>
          </a:xfrm>
        </p:grpSpPr>
        <p:cxnSp>
          <p:nvCxnSpPr>
            <p:cNvPr id="213" name="Straight Connector 212">
              <a:extLst>
                <a:ext uri="{FF2B5EF4-FFF2-40B4-BE49-F238E27FC236}">
                  <a16:creationId xmlns:a16="http://schemas.microsoft.com/office/drawing/2014/main" id="{A2161740-0CC2-418D-95F1-8918C5083E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4" name="Group 213">
              <a:extLst>
                <a:ext uri="{FF2B5EF4-FFF2-40B4-BE49-F238E27FC236}">
                  <a16:creationId xmlns:a16="http://schemas.microsoft.com/office/drawing/2014/main" id="{3007950F-B0BF-4C17-ABF4-9D824AD47920}"/>
                </a:ext>
              </a:extLst>
            </p:cNvPr>
            <p:cNvGrpSpPr/>
            <p:nvPr/>
          </p:nvGrpSpPr>
          <p:grpSpPr>
            <a:xfrm>
              <a:off x="6875769" y="928608"/>
              <a:ext cx="574196" cy="493119"/>
              <a:chOff x="6875769" y="928608"/>
              <a:chExt cx="574196" cy="493119"/>
            </a:xfrm>
          </p:grpSpPr>
          <p:sp>
            <p:nvSpPr>
              <p:cNvPr id="215" name="TextBox 214">
                <a:extLst>
                  <a:ext uri="{FF2B5EF4-FFF2-40B4-BE49-F238E27FC236}">
                    <a16:creationId xmlns:a16="http://schemas.microsoft.com/office/drawing/2014/main" id="{3D3DEE9C-2368-420C-BAEA-7A6A821B0497}"/>
                  </a:ext>
                </a:extLst>
              </p:cNvPr>
              <p:cNvSpPr txBox="1"/>
              <p:nvPr/>
            </p:nvSpPr>
            <p:spPr>
              <a:xfrm>
                <a:off x="687576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140</a:t>
                </a:r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DD35289A-A3CE-4E2A-A7AD-A9288AE76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7" name="Freeform 11">
            <a:extLst>
              <a:ext uri="{FF2B5EF4-FFF2-40B4-BE49-F238E27FC236}">
                <a16:creationId xmlns:a16="http://schemas.microsoft.com/office/drawing/2014/main" id="{A59A01F7-6DED-4BA0-A9EF-A2DB0F10C415}"/>
              </a:ext>
            </a:extLst>
          </p:cNvPr>
          <p:cNvSpPr>
            <a:spLocks/>
          </p:cNvSpPr>
          <p:nvPr/>
        </p:nvSpPr>
        <p:spPr bwMode="auto">
          <a:xfrm>
            <a:off x="7189565" y="69715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54264D24-965E-4C1E-842D-52C61A34E8F0}"/>
              </a:ext>
            </a:extLst>
          </p:cNvPr>
          <p:cNvGrpSpPr/>
          <p:nvPr/>
        </p:nvGrpSpPr>
        <p:grpSpPr>
          <a:xfrm>
            <a:off x="7819815" y="907607"/>
            <a:ext cx="574196" cy="494964"/>
            <a:chOff x="6894599" y="926763"/>
            <a:chExt cx="574196" cy="494964"/>
          </a:xfrm>
        </p:grpSpPr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18DD8409-9802-45A0-9359-4E0BAE46346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220444A6-839C-482A-9D7D-78FDF7343406}"/>
                </a:ext>
              </a:extLst>
            </p:cNvPr>
            <p:cNvGrpSpPr/>
            <p:nvPr/>
          </p:nvGrpSpPr>
          <p:grpSpPr>
            <a:xfrm>
              <a:off x="6894599" y="928608"/>
              <a:ext cx="574196" cy="493119"/>
              <a:chOff x="6894599" y="928608"/>
              <a:chExt cx="574196" cy="493119"/>
            </a:xfrm>
          </p:grpSpPr>
          <p:sp>
            <p:nvSpPr>
              <p:cNvPr id="221" name="TextBox 220">
                <a:extLst>
                  <a:ext uri="{FF2B5EF4-FFF2-40B4-BE49-F238E27FC236}">
                    <a16:creationId xmlns:a16="http://schemas.microsoft.com/office/drawing/2014/main" id="{DFE045D7-0FA5-4F2F-AAD2-01EE17170B34}"/>
                  </a:ext>
                </a:extLst>
              </p:cNvPr>
              <p:cNvSpPr txBox="1"/>
              <p:nvPr/>
            </p:nvSpPr>
            <p:spPr>
              <a:xfrm>
                <a:off x="689459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144</a:t>
                </a:r>
              </a:p>
            </p:txBody>
          </p:sp>
          <p:cxnSp>
            <p:nvCxnSpPr>
              <p:cNvPr id="222" name="Straight Connector 221">
                <a:extLst>
                  <a:ext uri="{FF2B5EF4-FFF2-40B4-BE49-F238E27FC236}">
                    <a16:creationId xmlns:a16="http://schemas.microsoft.com/office/drawing/2014/main" id="{1CB8627C-E54B-4E25-93F0-9F719009F0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23" name="Oval 222">
            <a:extLst>
              <a:ext uri="{FF2B5EF4-FFF2-40B4-BE49-F238E27FC236}">
                <a16:creationId xmlns:a16="http://schemas.microsoft.com/office/drawing/2014/main" id="{BD480606-848A-43B0-94BD-28DD00A9AB33}"/>
              </a:ext>
            </a:extLst>
          </p:cNvPr>
          <p:cNvSpPr/>
          <p:nvPr/>
        </p:nvSpPr>
        <p:spPr>
          <a:xfrm>
            <a:off x="3539191" y="762495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380C8549-14D2-4267-9409-49E337BD5C24}"/>
              </a:ext>
            </a:extLst>
          </p:cNvPr>
          <p:cNvSpPr txBox="1"/>
          <p:nvPr/>
        </p:nvSpPr>
        <p:spPr>
          <a:xfrm>
            <a:off x="3868478" y="410862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5BF4474F-7733-4AAC-9904-ACB9681DFC9D}"/>
              </a:ext>
            </a:extLst>
          </p:cNvPr>
          <p:cNvSpPr txBox="1"/>
          <p:nvPr/>
        </p:nvSpPr>
        <p:spPr>
          <a:xfrm>
            <a:off x="4762541" y="406022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BEA62F8D-E232-4425-A23B-DC50DC4832A0}"/>
              </a:ext>
            </a:extLst>
          </p:cNvPr>
          <p:cNvSpPr txBox="1"/>
          <p:nvPr/>
        </p:nvSpPr>
        <p:spPr>
          <a:xfrm>
            <a:off x="5654752" y="411174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ECA2C666-29F2-4155-BADE-7FA8E123D97D}"/>
              </a:ext>
            </a:extLst>
          </p:cNvPr>
          <p:cNvSpPr txBox="1"/>
          <p:nvPr/>
        </p:nvSpPr>
        <p:spPr>
          <a:xfrm>
            <a:off x="2542546" y="587464"/>
            <a:ext cx="43959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B44D69FB-0428-4AD6-8DFA-22D5A0DB0F90}"/>
              </a:ext>
            </a:extLst>
          </p:cNvPr>
          <p:cNvSpPr txBox="1"/>
          <p:nvPr/>
        </p:nvSpPr>
        <p:spPr>
          <a:xfrm>
            <a:off x="6601238" y="409168"/>
            <a:ext cx="33013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5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76F86596-0C90-4A3F-BDEA-CEB176F3624C}"/>
              </a:ext>
            </a:extLst>
          </p:cNvPr>
          <p:cNvSpPr txBox="1"/>
          <p:nvPr/>
        </p:nvSpPr>
        <p:spPr>
          <a:xfrm>
            <a:off x="433684" y="1746630"/>
            <a:ext cx="15248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 0 x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B221E8AF-2C24-4B63-86B7-15C877B4F2BC}"/>
              </a:ext>
            </a:extLst>
          </p:cNvPr>
          <p:cNvSpPr txBox="1"/>
          <p:nvPr/>
        </p:nvSpPr>
        <p:spPr>
          <a:xfrm>
            <a:off x="2669801" y="1749766"/>
            <a:ext cx="15248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4 0</a:t>
            </a: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8E0C4715-E313-4A0F-81DB-C634FAA63AD3}"/>
              </a:ext>
            </a:extLst>
          </p:cNvPr>
          <p:cNvSpPr txBox="1"/>
          <p:nvPr/>
        </p:nvSpPr>
        <p:spPr>
          <a:xfrm>
            <a:off x="436894" y="2192159"/>
            <a:ext cx="15248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 0 x</a:t>
            </a: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14C32B8C-6045-46DA-966F-C04627688D50}"/>
              </a:ext>
            </a:extLst>
          </p:cNvPr>
          <p:cNvSpPr txBox="1"/>
          <p:nvPr/>
        </p:nvSpPr>
        <p:spPr>
          <a:xfrm>
            <a:off x="2215433" y="2193029"/>
            <a:ext cx="15248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+ 4 0</a:t>
            </a:r>
          </a:p>
        </p:txBody>
      </p:sp>
      <p:cxnSp>
        <p:nvCxnSpPr>
          <p:cNvPr id="233" name="Straight Connector 232">
            <a:extLst>
              <a:ext uri="{FF2B5EF4-FFF2-40B4-BE49-F238E27FC236}">
                <a16:creationId xmlns:a16="http://schemas.microsoft.com/office/drawing/2014/main" id="{23DD465F-25DC-4B92-B124-B9AF83CC5474}"/>
              </a:ext>
            </a:extLst>
          </p:cNvPr>
          <p:cNvCxnSpPr>
            <a:cxnSpLocks/>
          </p:cNvCxnSpPr>
          <p:nvPr/>
        </p:nvCxnSpPr>
        <p:spPr>
          <a:xfrm>
            <a:off x="2246400" y="2706934"/>
            <a:ext cx="13424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4" name="TextBox 233">
            <a:extLst>
              <a:ext uri="{FF2B5EF4-FFF2-40B4-BE49-F238E27FC236}">
                <a16:creationId xmlns:a16="http://schemas.microsoft.com/office/drawing/2014/main" id="{20422B64-2062-48B2-A74B-1605BFD373F1}"/>
              </a:ext>
            </a:extLst>
          </p:cNvPr>
          <p:cNvSpPr txBox="1"/>
          <p:nvPr/>
        </p:nvSpPr>
        <p:spPr>
          <a:xfrm>
            <a:off x="3118589" y="2644957"/>
            <a:ext cx="42275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D13D4282-7198-4EDA-9ABA-DDAD6658CFEE}"/>
              </a:ext>
            </a:extLst>
          </p:cNvPr>
          <p:cNvSpPr txBox="1"/>
          <p:nvPr/>
        </p:nvSpPr>
        <p:spPr>
          <a:xfrm>
            <a:off x="2689957" y="2645617"/>
            <a:ext cx="48431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3B02BCE2-CE60-4E65-92F5-F1508E9E8238}"/>
              </a:ext>
            </a:extLst>
          </p:cNvPr>
          <p:cNvSpPr txBox="1"/>
          <p:nvPr/>
        </p:nvSpPr>
        <p:spPr>
          <a:xfrm>
            <a:off x="433684" y="3090486"/>
            <a:ext cx="15248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 0 x</a:t>
            </a: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9FDB2C57-9E85-44A4-94B3-DAC909A7AD19}"/>
              </a:ext>
            </a:extLst>
          </p:cNvPr>
          <p:cNvSpPr txBox="1"/>
          <p:nvPr/>
        </p:nvSpPr>
        <p:spPr>
          <a:xfrm>
            <a:off x="2212223" y="3091356"/>
            <a:ext cx="15248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+ 4 0</a:t>
            </a:r>
          </a:p>
        </p:txBody>
      </p:sp>
      <p:cxnSp>
        <p:nvCxnSpPr>
          <p:cNvPr id="238" name="Straight Connector 237">
            <a:extLst>
              <a:ext uri="{FF2B5EF4-FFF2-40B4-BE49-F238E27FC236}">
                <a16:creationId xmlns:a16="http://schemas.microsoft.com/office/drawing/2014/main" id="{B7969216-0B3F-4B88-88FF-B783D9A5B618}"/>
              </a:ext>
            </a:extLst>
          </p:cNvPr>
          <p:cNvCxnSpPr>
            <a:cxnSpLocks/>
          </p:cNvCxnSpPr>
          <p:nvPr/>
        </p:nvCxnSpPr>
        <p:spPr>
          <a:xfrm>
            <a:off x="2243190" y="3605261"/>
            <a:ext cx="13424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1" name="TextBox 240">
            <a:extLst>
              <a:ext uri="{FF2B5EF4-FFF2-40B4-BE49-F238E27FC236}">
                <a16:creationId xmlns:a16="http://schemas.microsoft.com/office/drawing/2014/main" id="{64C6E8A1-902D-4924-96B7-B1CC20C0FC1C}"/>
              </a:ext>
            </a:extLst>
          </p:cNvPr>
          <p:cNvSpPr txBox="1"/>
          <p:nvPr/>
        </p:nvSpPr>
        <p:spPr>
          <a:xfrm>
            <a:off x="3115379" y="3543284"/>
            <a:ext cx="42275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6B5DE50A-145D-4E03-AABC-781FB78AD78D}"/>
              </a:ext>
            </a:extLst>
          </p:cNvPr>
          <p:cNvSpPr txBox="1"/>
          <p:nvPr/>
        </p:nvSpPr>
        <p:spPr>
          <a:xfrm>
            <a:off x="2235932" y="3543944"/>
            <a:ext cx="93512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C859F57-50A7-4DEB-B508-EA068C0BAADC}"/>
              </a:ext>
            </a:extLst>
          </p:cNvPr>
          <p:cNvSpPr txBox="1"/>
          <p:nvPr/>
        </p:nvSpPr>
        <p:spPr>
          <a:xfrm>
            <a:off x="863960" y="3980906"/>
            <a:ext cx="109456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 x</a:t>
            </a: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4F45AEE8-32D1-4C37-A285-1CFB23E48D02}"/>
              </a:ext>
            </a:extLst>
          </p:cNvPr>
          <p:cNvSpPr txBox="1"/>
          <p:nvPr/>
        </p:nvSpPr>
        <p:spPr>
          <a:xfrm>
            <a:off x="2212223" y="3981776"/>
            <a:ext cx="15248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+ 2 0</a:t>
            </a:r>
          </a:p>
        </p:txBody>
      </p:sp>
      <p:cxnSp>
        <p:nvCxnSpPr>
          <p:cNvPr id="276" name="Straight Connector 275">
            <a:extLst>
              <a:ext uri="{FF2B5EF4-FFF2-40B4-BE49-F238E27FC236}">
                <a16:creationId xmlns:a16="http://schemas.microsoft.com/office/drawing/2014/main" id="{C3262BE8-57A7-443C-93ED-87F1673DEC89}"/>
              </a:ext>
            </a:extLst>
          </p:cNvPr>
          <p:cNvCxnSpPr>
            <a:cxnSpLocks/>
          </p:cNvCxnSpPr>
          <p:nvPr/>
        </p:nvCxnSpPr>
        <p:spPr>
          <a:xfrm>
            <a:off x="2243190" y="4495681"/>
            <a:ext cx="13424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7" name="TextBox 276">
            <a:extLst>
              <a:ext uri="{FF2B5EF4-FFF2-40B4-BE49-F238E27FC236}">
                <a16:creationId xmlns:a16="http://schemas.microsoft.com/office/drawing/2014/main" id="{4FD6FB86-8EE7-4BDA-B729-CE69F1CB9934}"/>
              </a:ext>
            </a:extLst>
          </p:cNvPr>
          <p:cNvSpPr txBox="1"/>
          <p:nvPr/>
        </p:nvSpPr>
        <p:spPr>
          <a:xfrm>
            <a:off x="3120403" y="4433704"/>
            <a:ext cx="42275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5308C439-9264-4A48-AFF0-9D314FB502CB}"/>
              </a:ext>
            </a:extLst>
          </p:cNvPr>
          <p:cNvSpPr txBox="1"/>
          <p:nvPr/>
        </p:nvSpPr>
        <p:spPr>
          <a:xfrm>
            <a:off x="2235932" y="4434364"/>
            <a:ext cx="93512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284" name="TextBox 283">
            <a:extLst>
              <a:ext uri="{FF2B5EF4-FFF2-40B4-BE49-F238E27FC236}">
                <a16:creationId xmlns:a16="http://schemas.microsoft.com/office/drawing/2014/main" id="{D84280B8-1629-400E-9F94-5BABD039AADB}"/>
              </a:ext>
            </a:extLst>
          </p:cNvPr>
          <p:cNvSpPr txBox="1"/>
          <p:nvPr/>
        </p:nvSpPr>
        <p:spPr>
          <a:xfrm>
            <a:off x="872052" y="4884134"/>
            <a:ext cx="109878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 x</a:t>
            </a:r>
          </a:p>
        </p:txBody>
      </p:sp>
      <p:sp>
        <p:nvSpPr>
          <p:cNvPr id="285" name="TextBox 284">
            <a:extLst>
              <a:ext uri="{FF2B5EF4-FFF2-40B4-BE49-F238E27FC236}">
                <a16:creationId xmlns:a16="http://schemas.microsoft.com/office/drawing/2014/main" id="{0588C76B-9F58-408F-B2A9-C28B1A528AF9}"/>
              </a:ext>
            </a:extLst>
          </p:cNvPr>
          <p:cNvSpPr txBox="1"/>
          <p:nvPr/>
        </p:nvSpPr>
        <p:spPr>
          <a:xfrm>
            <a:off x="2214076" y="4885004"/>
            <a:ext cx="151102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+  </a:t>
            </a:r>
            <a:r>
              <a:rPr lang="en-GB" sz="2800" b="1" dirty="0">
                <a:latin typeface="Arial Black" panose="020B0A04020102020204" pitchFamily="34" charset="0"/>
                <a:ea typeface="Cambria Math" panose="02040503050406030204" pitchFamily="18" charset="0"/>
              </a:rPr>
              <a:t> </a:t>
            </a:r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 4</a:t>
            </a:r>
          </a:p>
        </p:txBody>
      </p:sp>
      <p:cxnSp>
        <p:nvCxnSpPr>
          <p:cNvPr id="286" name="Straight Connector 285">
            <a:extLst>
              <a:ext uri="{FF2B5EF4-FFF2-40B4-BE49-F238E27FC236}">
                <a16:creationId xmlns:a16="http://schemas.microsoft.com/office/drawing/2014/main" id="{AAB17473-D158-41C7-BFCB-5CC0DC4E35A5}"/>
              </a:ext>
            </a:extLst>
          </p:cNvPr>
          <p:cNvCxnSpPr>
            <a:cxnSpLocks/>
          </p:cNvCxnSpPr>
          <p:nvPr/>
        </p:nvCxnSpPr>
        <p:spPr>
          <a:xfrm>
            <a:off x="469279" y="5398909"/>
            <a:ext cx="312869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7" name="TextBox 286">
            <a:extLst>
              <a:ext uri="{FF2B5EF4-FFF2-40B4-BE49-F238E27FC236}">
                <a16:creationId xmlns:a16="http://schemas.microsoft.com/office/drawing/2014/main" id="{A7365471-79A6-4658-B8EE-3D6313A7FAF5}"/>
              </a:ext>
            </a:extLst>
          </p:cNvPr>
          <p:cNvSpPr txBox="1"/>
          <p:nvPr/>
        </p:nvSpPr>
        <p:spPr>
          <a:xfrm>
            <a:off x="3127695" y="5336932"/>
            <a:ext cx="42275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88" name="TextBox 287">
            <a:extLst>
              <a:ext uri="{FF2B5EF4-FFF2-40B4-BE49-F238E27FC236}">
                <a16:creationId xmlns:a16="http://schemas.microsoft.com/office/drawing/2014/main" id="{7BFECEC3-7677-485F-85AA-521CF57B51E3}"/>
              </a:ext>
            </a:extLst>
          </p:cNvPr>
          <p:cNvSpPr txBox="1"/>
          <p:nvPr/>
        </p:nvSpPr>
        <p:spPr>
          <a:xfrm>
            <a:off x="2235097" y="5337592"/>
            <a:ext cx="93209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97E7BECC-F62E-4EA9-BF8E-1CD295629755}"/>
              </a:ext>
            </a:extLst>
          </p:cNvPr>
          <p:cNvSpPr txBox="1"/>
          <p:nvPr/>
        </p:nvSpPr>
        <p:spPr>
          <a:xfrm>
            <a:off x="425986" y="5332742"/>
            <a:ext cx="151246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3 6 x</a:t>
            </a:r>
          </a:p>
        </p:txBody>
      </p: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6937C258-79D9-439F-AA75-9CC0CD3E0A00}"/>
              </a:ext>
            </a:extLst>
          </p:cNvPr>
          <p:cNvGrpSpPr/>
          <p:nvPr/>
        </p:nvGrpSpPr>
        <p:grpSpPr>
          <a:xfrm>
            <a:off x="4632106" y="1600374"/>
            <a:ext cx="2846295" cy="1667890"/>
            <a:chOff x="461186" y="238408"/>
            <a:chExt cx="2678010" cy="1504332"/>
          </a:xfrm>
        </p:grpSpPr>
        <p:sp>
          <p:nvSpPr>
            <p:cNvPr id="291" name="Isosceles Triangle 290">
              <a:extLst>
                <a:ext uri="{FF2B5EF4-FFF2-40B4-BE49-F238E27FC236}">
                  <a16:creationId xmlns:a16="http://schemas.microsoft.com/office/drawing/2014/main" id="{46E8DE19-3739-4E2A-9CD6-03D30CF79336}"/>
                </a:ext>
              </a:extLst>
            </p:cNvPr>
            <p:cNvSpPr/>
            <p:nvPr/>
          </p:nvSpPr>
          <p:spPr>
            <a:xfrm>
              <a:off x="461186" y="238408"/>
              <a:ext cx="2678010" cy="1408235"/>
            </a:xfrm>
            <a:prstGeom prst="triangl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1"/>
              <a:tileRect/>
            </a:gra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92" name="Title 1">
              <a:extLst>
                <a:ext uri="{FF2B5EF4-FFF2-40B4-BE49-F238E27FC236}">
                  <a16:creationId xmlns:a16="http://schemas.microsoft.com/office/drawing/2014/main" id="{28A16162-7F9E-4012-8269-2C60ABE85DC5}"/>
                </a:ext>
              </a:extLst>
            </p:cNvPr>
            <p:cNvSpPr txBox="1">
              <a:spLocks/>
            </p:cNvSpPr>
            <p:nvPr/>
          </p:nvSpPr>
          <p:spPr>
            <a:xfrm>
              <a:off x="602732" y="1159299"/>
              <a:ext cx="851690" cy="583441"/>
            </a:xfrm>
            <a:prstGeom prst="rect">
              <a:avLst/>
            </a:prstGeom>
          </p:spPr>
          <p:txBody>
            <a:bodyPr vert="horz" lIns="116476" tIns="58238" rIns="116476" bIns="58238" rtlCol="0" anchor="ctr">
              <a:noAutofit/>
            </a:bodyPr>
            <a:lstStyle/>
            <a:p>
              <a:pPr marL="0" marR="0" lvl="0" indent="0" algn="ctr" defTabSz="116476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3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j-lt"/>
                  <a:ea typeface="+mj-ea"/>
                  <a:cs typeface="+mj-cs"/>
                </a:rPr>
                <a:t>4</a:t>
              </a:r>
            </a:p>
          </p:txBody>
        </p:sp>
        <p:sp>
          <p:nvSpPr>
            <p:cNvPr id="293" name="Title 1">
              <a:extLst>
                <a:ext uri="{FF2B5EF4-FFF2-40B4-BE49-F238E27FC236}">
                  <a16:creationId xmlns:a16="http://schemas.microsoft.com/office/drawing/2014/main" id="{AE6311FE-0FFB-4CDB-8478-DAD003FA63C6}"/>
                </a:ext>
              </a:extLst>
            </p:cNvPr>
            <p:cNvSpPr txBox="1">
              <a:spLocks/>
            </p:cNvSpPr>
            <p:nvPr/>
          </p:nvSpPr>
          <p:spPr>
            <a:xfrm>
              <a:off x="1935586" y="1159298"/>
              <a:ext cx="1053706" cy="583441"/>
            </a:xfrm>
            <a:prstGeom prst="rect">
              <a:avLst/>
            </a:prstGeom>
          </p:spPr>
          <p:txBody>
            <a:bodyPr vert="horz" lIns="116476" tIns="58238" rIns="116476" bIns="58238" rtlCol="0" anchor="ctr">
              <a:noAutofit/>
            </a:bodyPr>
            <a:lstStyle/>
            <a:p>
              <a:pPr marL="0" marR="0" lvl="0" indent="0" algn="ctr" defTabSz="116476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3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j-lt"/>
                  <a:ea typeface="+mj-ea"/>
                  <a:cs typeface="+mj-cs"/>
                </a:rPr>
                <a:t>36</a:t>
              </a:r>
            </a:p>
          </p:txBody>
        </p:sp>
        <p:sp>
          <p:nvSpPr>
            <p:cNvPr id="294" name="Title 1">
              <a:extLst>
                <a:ext uri="{FF2B5EF4-FFF2-40B4-BE49-F238E27FC236}">
                  <a16:creationId xmlns:a16="http://schemas.microsoft.com/office/drawing/2014/main" id="{A4BC43DC-849B-414F-B408-4481716D1FBB}"/>
                </a:ext>
              </a:extLst>
            </p:cNvPr>
            <p:cNvSpPr txBox="1">
              <a:spLocks/>
            </p:cNvSpPr>
            <p:nvPr/>
          </p:nvSpPr>
          <p:spPr>
            <a:xfrm>
              <a:off x="1363672" y="411230"/>
              <a:ext cx="866154" cy="583441"/>
            </a:xfrm>
            <a:prstGeom prst="rect">
              <a:avLst/>
            </a:prstGeom>
          </p:spPr>
          <p:txBody>
            <a:bodyPr vert="horz" lIns="116476" tIns="58238" rIns="116476" bIns="58238" rtlCol="0" anchor="ctr">
              <a:noAutofit/>
            </a:bodyPr>
            <a:lstStyle/>
            <a:p>
              <a:pPr marL="0" marR="0" lvl="0" indent="0" algn="ctr" defTabSz="116476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36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j-lt"/>
                  <a:ea typeface="+mj-ea"/>
                  <a:cs typeface="+mj-cs"/>
                </a:rPr>
                <a:t>144</a:t>
              </a:r>
            </a:p>
          </p:txBody>
        </p:sp>
      </p:grpSp>
      <p:sp>
        <p:nvSpPr>
          <p:cNvPr id="295" name="TextBox 294">
            <a:extLst>
              <a:ext uri="{FF2B5EF4-FFF2-40B4-BE49-F238E27FC236}">
                <a16:creationId xmlns:a16="http://schemas.microsoft.com/office/drawing/2014/main" id="{BDE72545-727E-45DA-9220-261F9D2B42FD}"/>
              </a:ext>
            </a:extLst>
          </p:cNvPr>
          <p:cNvSpPr txBox="1"/>
          <p:nvPr/>
        </p:nvSpPr>
        <p:spPr>
          <a:xfrm>
            <a:off x="4481244" y="3563561"/>
            <a:ext cx="464171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3 6 = 1 4 4</a:t>
            </a:r>
          </a:p>
        </p:txBody>
      </p:sp>
      <p:sp>
        <p:nvSpPr>
          <p:cNvPr id="296" name="TextBox 295">
            <a:extLst>
              <a:ext uri="{FF2B5EF4-FFF2-40B4-BE49-F238E27FC236}">
                <a16:creationId xmlns:a16="http://schemas.microsoft.com/office/drawing/2014/main" id="{1FCA748A-AF98-47C8-BA34-685DC63B1DE7}"/>
              </a:ext>
            </a:extLst>
          </p:cNvPr>
          <p:cNvSpPr txBox="1"/>
          <p:nvPr/>
        </p:nvSpPr>
        <p:spPr>
          <a:xfrm>
            <a:off x="4471704" y="4009378"/>
            <a:ext cx="49736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6 x 4 = 1 4 4</a:t>
            </a:r>
          </a:p>
        </p:txBody>
      </p:sp>
      <p:sp>
        <p:nvSpPr>
          <p:cNvPr id="297" name="TextBox 296">
            <a:extLst>
              <a:ext uri="{FF2B5EF4-FFF2-40B4-BE49-F238E27FC236}">
                <a16:creationId xmlns:a16="http://schemas.microsoft.com/office/drawing/2014/main" id="{EE855D58-D9CC-487C-BA23-D20175859BF3}"/>
              </a:ext>
            </a:extLst>
          </p:cNvPr>
          <p:cNvSpPr txBox="1"/>
          <p:nvPr/>
        </p:nvSpPr>
        <p:spPr>
          <a:xfrm>
            <a:off x="4457733" y="4463683"/>
            <a:ext cx="46417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1 4 4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4 = 3 6</a:t>
            </a:r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4263E7CF-2E72-4103-B7E7-C7D5B741FDE7}"/>
              </a:ext>
            </a:extLst>
          </p:cNvPr>
          <p:cNvSpPr txBox="1"/>
          <p:nvPr/>
        </p:nvSpPr>
        <p:spPr>
          <a:xfrm>
            <a:off x="4446092" y="4909500"/>
            <a:ext cx="469057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1 4 4 </a:t>
            </a:r>
            <a:r>
              <a:rPr lang="en-GB" sz="3500" dirty="0">
                <a:latin typeface="Arial Black" panose="020B0A04020102020204" pitchFamily="34" charset="0"/>
              </a:rPr>
              <a:t>÷ 3 6</a:t>
            </a:r>
            <a:r>
              <a:rPr lang="en-GB" sz="3500" b="1" dirty="0">
                <a:latin typeface="Arial Black" panose="020B0A04020102020204" pitchFamily="34" charset="0"/>
              </a:rPr>
              <a:t> = 4</a:t>
            </a:r>
          </a:p>
        </p:txBody>
      </p:sp>
    </p:spTree>
    <p:extLst>
      <p:ext uri="{BB962C8B-B14F-4D97-AF65-F5344CB8AC3E}">
        <p14:creationId xmlns:p14="http://schemas.microsoft.com/office/powerpoint/2010/main" val="29199451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-4.81481E-6 L 0.01927 -0.03796 C 0.02331 -0.04629 0.0293 -0.05046 0.03581 -0.05046 C 0.04297 -0.05046 0.04883 -0.04629 0.05287 -0.03796 L 0.07253 -4.81481E-6 " pathEditMode="relative" rAng="0" ptsTypes="AAAAA">
                                      <p:cBhvr>
                                        <p:cTn id="14" dur="10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4.81481E-6 L 0.0918 -0.03773 C 0.09597 -0.04606 0.10222 -0.05046 0.10847 -0.05046 C 0.11589 -0.05046 0.12175 -0.04606 0.12578 -0.03773 L 0.14584 -4.81481E-6 " pathEditMode="relative" rAng="0" ptsTypes="AAAAA">
                                      <p:cBhvr>
                                        <p:cTn id="29" dur="10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4 -4.81481E-6 L 0.16576 -0.03819 C 0.17006 -0.04629 0.17631 -0.05046 0.18282 -0.05046 C 0.19037 -0.05046 0.19636 -0.04629 0.20052 -0.03819 L 0.22071 -4.81481E-6 " pathEditMode="relative" rAng="0" ptsTypes="AAAAA">
                                      <p:cBhvr>
                                        <p:cTn id="44" dur="10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5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1 -4.81481E-6 L 0.24011 -0.03842 C 0.24401 -0.04699 0.25026 -0.05115 0.25677 -0.05115 C 0.2642 -0.05115 0.27006 -0.04699 0.27396 -0.03842 L 0.29388 -4.81481E-6 " pathEditMode="relative" rAng="0" ptsTypes="AAAAA">
                                      <p:cBhvr>
                                        <p:cTn id="59" dur="10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4.81481E-6 L 0.31342 -0.03842 C 0.31745 -0.04722 0.3237 -0.05115 0.33008 -0.05115 C 0.33737 -0.05115 0.34336 -0.04722 0.3474 -0.03842 L 0.36719 -4.81481E-6 " pathEditMode="relative" rAng="0" ptsTypes="AAAAA">
                                      <p:cBhvr>
                                        <p:cTn id="74" dur="10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000"/>
                            </p:stCondLst>
                            <p:childTnLst>
                              <p:par>
                                <p:cTn id="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500"/>
                            </p:stCondLst>
                            <p:childTnLst>
                              <p:par>
                                <p:cTn id="8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>
                      <p:stCondLst>
                        <p:cond delay="indefinite"/>
                      </p:stCondLst>
                      <p:childTnLst>
                        <p:par>
                          <p:cTn id="186" fill="hold">
                            <p:stCondLst>
                              <p:cond delay="0"/>
                            </p:stCondLst>
                            <p:childTnLst>
                              <p:par>
                                <p:cTn id="1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8" grpId="0"/>
      <p:bldP spid="197" grpId="0" animBg="1"/>
      <p:bldP spid="198" grpId="0" animBg="1"/>
      <p:bldP spid="205" grpId="0" animBg="1"/>
      <p:bldP spid="211" grpId="0" animBg="1"/>
      <p:bldP spid="217" grpId="0" animBg="1"/>
      <p:bldP spid="223" grpId="0" animBg="1"/>
      <p:bldP spid="223" grpId="1" animBg="1"/>
      <p:bldP spid="223" grpId="2" animBg="1"/>
      <p:bldP spid="223" grpId="3" animBg="1"/>
      <p:bldP spid="223" grpId="4" animBg="1"/>
      <p:bldP spid="223" grpId="5" animBg="1"/>
      <p:bldP spid="224" grpId="0"/>
      <p:bldP spid="225" grpId="0"/>
      <p:bldP spid="226" grpId="0"/>
      <p:bldP spid="227" grpId="0"/>
      <p:bldP spid="228" grpId="0"/>
      <p:bldP spid="229" grpId="0"/>
      <p:bldP spid="230" grpId="0"/>
      <p:bldP spid="231" grpId="0"/>
      <p:bldP spid="232" grpId="0"/>
      <p:bldP spid="234" grpId="0"/>
      <p:bldP spid="235" grpId="0"/>
      <p:bldP spid="236" grpId="0"/>
      <p:bldP spid="237" grpId="0"/>
      <p:bldP spid="241" grpId="0"/>
      <p:bldP spid="242" grpId="0"/>
      <p:bldP spid="243" grpId="0"/>
      <p:bldP spid="270" grpId="0"/>
      <p:bldP spid="277" grpId="0"/>
      <p:bldP spid="278" grpId="0"/>
      <p:bldP spid="284" grpId="0"/>
      <p:bldP spid="285" grpId="0"/>
      <p:bldP spid="287" grpId="0"/>
      <p:bldP spid="288" grpId="0"/>
      <p:bldP spid="289" grpId="0"/>
      <p:bldP spid="295" grpId="0"/>
      <p:bldP spid="296" grpId="0"/>
      <p:bldP spid="297" grpId="0"/>
      <p:bldP spid="298" grpId="0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723CB288-C5FE-4E42-B7C2-1B9B76FFDBE7}"/>
              </a:ext>
            </a:extLst>
          </p:cNvPr>
          <p:cNvGrpSpPr/>
          <p:nvPr/>
        </p:nvGrpSpPr>
        <p:grpSpPr>
          <a:xfrm>
            <a:off x="201197" y="497662"/>
            <a:ext cx="3045810" cy="817087"/>
            <a:chOff x="255525" y="372323"/>
            <a:chExt cx="2577775" cy="1134018"/>
          </a:xfrm>
        </p:grpSpPr>
        <p:sp>
          <p:nvSpPr>
            <p:cNvPr id="272" name="Rectangle: Rounded Corners 271">
              <a:extLst>
                <a:ext uri="{FF2B5EF4-FFF2-40B4-BE49-F238E27FC236}">
                  <a16:creationId xmlns:a16="http://schemas.microsoft.com/office/drawing/2014/main" id="{F69C3230-A304-4302-8D98-D7A498B672A8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6C251BAD-2652-40C4-AD56-93EC70760FBA}"/>
                </a:ext>
              </a:extLst>
            </p:cNvPr>
            <p:cNvSpPr txBox="1"/>
            <p:nvPr/>
          </p:nvSpPr>
          <p:spPr>
            <a:xfrm>
              <a:off x="308455" y="485388"/>
              <a:ext cx="149126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78 </a:t>
              </a:r>
              <a:r>
                <a:rPr lang="en-GB" sz="3600" dirty="0">
                  <a:latin typeface="Calibri" panose="020F0502020204030204" pitchFamily="34" charset="0"/>
                </a:rPr>
                <a:t>÷ 3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274" name="Rectangle 273">
            <a:extLst>
              <a:ext uri="{FF2B5EF4-FFF2-40B4-BE49-F238E27FC236}">
                <a16:creationId xmlns:a16="http://schemas.microsoft.com/office/drawing/2014/main" id="{7E0DAAB7-D60C-414B-B707-7EA0F3971208}"/>
              </a:ext>
            </a:extLst>
          </p:cNvPr>
          <p:cNvSpPr/>
          <p:nvPr/>
        </p:nvSpPr>
        <p:spPr>
          <a:xfrm>
            <a:off x="1939677" y="620676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91ACB1A5-EF5A-45DF-BD17-26114629925A}"/>
              </a:ext>
            </a:extLst>
          </p:cNvPr>
          <p:cNvSpPr txBox="1"/>
          <p:nvPr/>
        </p:nvSpPr>
        <p:spPr>
          <a:xfrm>
            <a:off x="2132404" y="598485"/>
            <a:ext cx="44199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</a:t>
            </a:r>
          </a:p>
        </p:txBody>
      </p: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05485350-FF61-46AB-8381-00941A97D8B6}"/>
              </a:ext>
            </a:extLst>
          </p:cNvPr>
          <p:cNvGrpSpPr/>
          <p:nvPr/>
        </p:nvGrpSpPr>
        <p:grpSpPr>
          <a:xfrm>
            <a:off x="173269" y="2716507"/>
            <a:ext cx="3070021" cy="817087"/>
            <a:chOff x="255525" y="372323"/>
            <a:chExt cx="2577775" cy="1134018"/>
          </a:xfrm>
        </p:grpSpPr>
        <p:sp>
          <p:nvSpPr>
            <p:cNvPr id="304" name="Rectangle: Rounded Corners 303">
              <a:extLst>
                <a:ext uri="{FF2B5EF4-FFF2-40B4-BE49-F238E27FC236}">
                  <a16:creationId xmlns:a16="http://schemas.microsoft.com/office/drawing/2014/main" id="{4751B5FF-4D70-4FD8-8EA7-0020DC9B8148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054AA028-084B-44EF-BFDD-031356475EA1}"/>
                </a:ext>
              </a:extLst>
            </p:cNvPr>
            <p:cNvSpPr txBox="1"/>
            <p:nvPr/>
          </p:nvSpPr>
          <p:spPr>
            <a:xfrm>
              <a:off x="308455" y="485388"/>
              <a:ext cx="1676012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260 </a:t>
              </a:r>
              <a:r>
                <a:rPr lang="en-GB" sz="3600" dirty="0">
                  <a:latin typeface="Calibri" panose="020F0502020204030204" pitchFamily="34" charset="0"/>
                </a:rPr>
                <a:t>÷ 5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306" name="Rectangle 305">
            <a:extLst>
              <a:ext uri="{FF2B5EF4-FFF2-40B4-BE49-F238E27FC236}">
                <a16:creationId xmlns:a16="http://schemas.microsoft.com/office/drawing/2014/main" id="{63417820-59A4-4815-B38B-954887AC6774}"/>
              </a:ext>
            </a:extLst>
          </p:cNvPr>
          <p:cNvSpPr/>
          <p:nvPr/>
        </p:nvSpPr>
        <p:spPr>
          <a:xfrm>
            <a:off x="2109953" y="2839521"/>
            <a:ext cx="98241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A1C7B274-2A7B-4AB6-A316-FD216BD48D01}"/>
              </a:ext>
            </a:extLst>
          </p:cNvPr>
          <p:cNvSpPr txBox="1"/>
          <p:nvPr/>
        </p:nvSpPr>
        <p:spPr>
          <a:xfrm>
            <a:off x="2202729" y="2817330"/>
            <a:ext cx="4612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</a:t>
            </a:r>
          </a:p>
        </p:txBody>
      </p: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5ADB4A78-763B-43D7-B45C-3182175AD385}"/>
              </a:ext>
            </a:extLst>
          </p:cNvPr>
          <p:cNvGrpSpPr/>
          <p:nvPr/>
        </p:nvGrpSpPr>
        <p:grpSpPr>
          <a:xfrm>
            <a:off x="173269" y="4961918"/>
            <a:ext cx="3068467" cy="817087"/>
            <a:chOff x="255525" y="372323"/>
            <a:chExt cx="2809883" cy="1134018"/>
          </a:xfrm>
        </p:grpSpPr>
        <p:sp>
          <p:nvSpPr>
            <p:cNvPr id="333" name="Rectangle: Rounded Corners 332">
              <a:extLst>
                <a:ext uri="{FF2B5EF4-FFF2-40B4-BE49-F238E27FC236}">
                  <a16:creationId xmlns:a16="http://schemas.microsoft.com/office/drawing/2014/main" id="{4B5C4F35-6C53-4FD6-9120-0ADE4EE1376D}"/>
                </a:ext>
              </a:extLst>
            </p:cNvPr>
            <p:cNvSpPr/>
            <p:nvPr/>
          </p:nvSpPr>
          <p:spPr>
            <a:xfrm>
              <a:off x="255525" y="372323"/>
              <a:ext cx="280988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840C339B-D175-46A9-8E61-C8C8A678F97B}"/>
                </a:ext>
              </a:extLst>
            </p:cNvPr>
            <p:cNvSpPr txBox="1"/>
            <p:nvPr/>
          </p:nvSpPr>
          <p:spPr>
            <a:xfrm>
              <a:off x="308455" y="485388"/>
              <a:ext cx="182784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144 </a:t>
              </a:r>
              <a:r>
                <a:rPr lang="en-GB" sz="3600" dirty="0">
                  <a:latin typeface="Calibri" panose="020F0502020204030204" pitchFamily="34" charset="0"/>
                </a:rPr>
                <a:t>÷ 4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335" name="Rectangle 334">
            <a:extLst>
              <a:ext uri="{FF2B5EF4-FFF2-40B4-BE49-F238E27FC236}">
                <a16:creationId xmlns:a16="http://schemas.microsoft.com/office/drawing/2014/main" id="{EE109D61-30A9-4216-B889-F105CE2235F4}"/>
              </a:ext>
            </a:extLst>
          </p:cNvPr>
          <p:cNvSpPr/>
          <p:nvPr/>
        </p:nvSpPr>
        <p:spPr>
          <a:xfrm>
            <a:off x="2114233" y="5084932"/>
            <a:ext cx="97813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BE8D5D2C-E1DF-4A3A-984E-4D9B0AFCE658}"/>
              </a:ext>
            </a:extLst>
          </p:cNvPr>
          <p:cNvSpPr txBox="1"/>
          <p:nvPr/>
        </p:nvSpPr>
        <p:spPr>
          <a:xfrm>
            <a:off x="2211047" y="5062741"/>
            <a:ext cx="43959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</a:t>
            </a:r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72CFBF34-D114-4AA6-8E56-5FAD79241544}"/>
              </a:ext>
            </a:extLst>
          </p:cNvPr>
          <p:cNvGrpSpPr/>
          <p:nvPr/>
        </p:nvGrpSpPr>
        <p:grpSpPr>
          <a:xfrm>
            <a:off x="3427078" y="917383"/>
            <a:ext cx="314510" cy="492950"/>
            <a:chOff x="3884378" y="928777"/>
            <a:chExt cx="314510" cy="492950"/>
          </a:xfrm>
        </p:grpSpPr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11038E18-A217-4909-AECA-40A99FD7C90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5C5B4B58-99A8-4D8B-8840-11EFA2DA0F32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F269E719-1DB0-4639-89B9-44E63D397E6A}"/>
              </a:ext>
            </a:extLst>
          </p:cNvPr>
          <p:cNvGrpSpPr/>
          <p:nvPr/>
        </p:nvGrpSpPr>
        <p:grpSpPr>
          <a:xfrm>
            <a:off x="4258542" y="914630"/>
            <a:ext cx="442722" cy="494964"/>
            <a:chOff x="6944358" y="926763"/>
            <a:chExt cx="442722" cy="494964"/>
          </a:xfrm>
        </p:grpSpPr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4A9864C0-44D1-47A1-93C0-E352C7F73B3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7" name="Group 246">
              <a:extLst>
                <a:ext uri="{FF2B5EF4-FFF2-40B4-BE49-F238E27FC236}">
                  <a16:creationId xmlns:a16="http://schemas.microsoft.com/office/drawing/2014/main" id="{A930B119-52D6-4519-A193-8EBFCB475311}"/>
                </a:ext>
              </a:extLst>
            </p:cNvPr>
            <p:cNvGrpSpPr/>
            <p:nvPr/>
          </p:nvGrpSpPr>
          <p:grpSpPr>
            <a:xfrm>
              <a:off x="6944358" y="928608"/>
              <a:ext cx="442722" cy="493119"/>
              <a:chOff x="6944358" y="928608"/>
              <a:chExt cx="442722" cy="493119"/>
            </a:xfrm>
          </p:grpSpPr>
          <p:sp>
            <p:nvSpPr>
              <p:cNvPr id="248" name="TextBox 247">
                <a:extLst>
                  <a:ext uri="{FF2B5EF4-FFF2-40B4-BE49-F238E27FC236}">
                    <a16:creationId xmlns:a16="http://schemas.microsoft.com/office/drawing/2014/main" id="{DA2FCA2D-6053-4429-A433-96F094FF13DF}"/>
                  </a:ext>
                </a:extLst>
              </p:cNvPr>
              <p:cNvSpPr txBox="1"/>
              <p:nvPr/>
            </p:nvSpPr>
            <p:spPr>
              <a:xfrm>
                <a:off x="6944358" y="1021617"/>
                <a:ext cx="44272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91A84685-2DCA-4095-B095-3BE2848B18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0" name="Freeform 11">
            <a:extLst>
              <a:ext uri="{FF2B5EF4-FFF2-40B4-BE49-F238E27FC236}">
                <a16:creationId xmlns:a16="http://schemas.microsoft.com/office/drawing/2014/main" id="{EFEDC3C5-1B77-49A3-B196-C108CA28784D}"/>
              </a:ext>
            </a:extLst>
          </p:cNvPr>
          <p:cNvSpPr>
            <a:spLocks/>
          </p:cNvSpPr>
          <p:nvPr/>
        </p:nvSpPr>
        <p:spPr bwMode="auto">
          <a:xfrm>
            <a:off x="3584259" y="706231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251" name="Freeform 11">
            <a:extLst>
              <a:ext uri="{FF2B5EF4-FFF2-40B4-BE49-F238E27FC236}">
                <a16:creationId xmlns:a16="http://schemas.microsoft.com/office/drawing/2014/main" id="{73E6F891-E77F-4CAB-93D4-D6039413919C}"/>
              </a:ext>
            </a:extLst>
          </p:cNvPr>
          <p:cNvSpPr>
            <a:spLocks/>
          </p:cNvSpPr>
          <p:nvPr/>
        </p:nvSpPr>
        <p:spPr bwMode="auto">
          <a:xfrm>
            <a:off x="4474808" y="701800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A36F6336-FA72-47A6-B0B7-34352086735E}"/>
              </a:ext>
            </a:extLst>
          </p:cNvPr>
          <p:cNvGrpSpPr/>
          <p:nvPr/>
        </p:nvGrpSpPr>
        <p:grpSpPr>
          <a:xfrm>
            <a:off x="5172414" y="912248"/>
            <a:ext cx="444352" cy="494964"/>
            <a:chOff x="6967131" y="926763"/>
            <a:chExt cx="444352" cy="494964"/>
          </a:xfrm>
        </p:grpSpPr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00FFE462-6C56-4723-A2E5-DB2678BFF6C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6769EB2D-B96A-4A22-9230-A696F7E96117}"/>
                </a:ext>
              </a:extLst>
            </p:cNvPr>
            <p:cNvGrpSpPr/>
            <p:nvPr/>
          </p:nvGrpSpPr>
          <p:grpSpPr>
            <a:xfrm>
              <a:off x="6967131" y="928608"/>
              <a:ext cx="444352" cy="493119"/>
              <a:chOff x="6967131" y="928608"/>
              <a:chExt cx="444352" cy="493119"/>
            </a:xfrm>
          </p:grpSpPr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EF27EA36-0345-4EDB-8BE4-F7E8C9BEB508}"/>
                  </a:ext>
                </a:extLst>
              </p:cNvPr>
              <p:cNvSpPr txBox="1"/>
              <p:nvPr/>
            </p:nvSpPr>
            <p:spPr>
              <a:xfrm>
                <a:off x="6967131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75</a:t>
                </a:r>
              </a:p>
            </p:txBody>
          </p:sp>
          <p:cxnSp>
            <p:nvCxnSpPr>
              <p:cNvPr id="256" name="Straight Connector 255">
                <a:extLst>
                  <a:ext uri="{FF2B5EF4-FFF2-40B4-BE49-F238E27FC236}">
                    <a16:creationId xmlns:a16="http://schemas.microsoft.com/office/drawing/2014/main" id="{4788E04C-F462-4537-8046-B4359A07A1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57" name="Straight Connector 256">
            <a:extLst>
              <a:ext uri="{FF2B5EF4-FFF2-40B4-BE49-F238E27FC236}">
                <a16:creationId xmlns:a16="http://schemas.microsoft.com/office/drawing/2014/main" id="{702BA23E-34EF-4443-81BC-68726E930822}"/>
              </a:ext>
            </a:extLst>
          </p:cNvPr>
          <p:cNvCxnSpPr>
            <a:cxnSpLocks/>
          </p:cNvCxnSpPr>
          <p:nvPr/>
        </p:nvCxnSpPr>
        <p:spPr>
          <a:xfrm flipV="1">
            <a:off x="3391389" y="923993"/>
            <a:ext cx="8466768" cy="6434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8" name="Freeform 11">
            <a:extLst>
              <a:ext uri="{FF2B5EF4-FFF2-40B4-BE49-F238E27FC236}">
                <a16:creationId xmlns:a16="http://schemas.microsoft.com/office/drawing/2014/main" id="{38BDDB62-CB87-4ABD-812C-8CB565FA450A}"/>
              </a:ext>
            </a:extLst>
          </p:cNvPr>
          <p:cNvSpPr>
            <a:spLocks/>
          </p:cNvSpPr>
          <p:nvPr/>
        </p:nvSpPr>
        <p:spPr bwMode="auto">
          <a:xfrm>
            <a:off x="5368260" y="70180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BEAD5B01-5FA0-443A-8A8D-0BEB83D7CD85}"/>
              </a:ext>
            </a:extLst>
          </p:cNvPr>
          <p:cNvGrpSpPr/>
          <p:nvPr/>
        </p:nvGrpSpPr>
        <p:grpSpPr>
          <a:xfrm>
            <a:off x="6050022" y="912248"/>
            <a:ext cx="444352" cy="494964"/>
            <a:chOff x="6946111" y="926763"/>
            <a:chExt cx="444352" cy="494964"/>
          </a:xfrm>
        </p:grpSpPr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F66ED96A-33B9-4BEE-98AE-EE04E55676E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1" name="Group 260">
              <a:extLst>
                <a:ext uri="{FF2B5EF4-FFF2-40B4-BE49-F238E27FC236}">
                  <a16:creationId xmlns:a16="http://schemas.microsoft.com/office/drawing/2014/main" id="{87824C89-C1B1-417B-97B5-AD263D8837BA}"/>
                </a:ext>
              </a:extLst>
            </p:cNvPr>
            <p:cNvGrpSpPr/>
            <p:nvPr/>
          </p:nvGrpSpPr>
          <p:grpSpPr>
            <a:xfrm>
              <a:off x="6946111" y="928608"/>
              <a:ext cx="444352" cy="493119"/>
              <a:chOff x="6946111" y="928608"/>
              <a:chExt cx="444352" cy="493119"/>
            </a:xfrm>
          </p:grpSpPr>
          <p:sp>
            <p:nvSpPr>
              <p:cNvPr id="262" name="TextBox 261">
                <a:extLst>
                  <a:ext uri="{FF2B5EF4-FFF2-40B4-BE49-F238E27FC236}">
                    <a16:creationId xmlns:a16="http://schemas.microsoft.com/office/drawing/2014/main" id="{B635C47B-20BC-403F-824A-86D97BFA45C3}"/>
                  </a:ext>
                </a:extLst>
              </p:cNvPr>
              <p:cNvSpPr txBox="1"/>
              <p:nvPr/>
            </p:nvSpPr>
            <p:spPr>
              <a:xfrm>
                <a:off x="6946111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78</a:t>
                </a:r>
              </a:p>
            </p:txBody>
          </p:sp>
          <p:cxnSp>
            <p:nvCxnSpPr>
              <p:cNvPr id="263" name="Straight Connector 262">
                <a:extLst>
                  <a:ext uri="{FF2B5EF4-FFF2-40B4-BE49-F238E27FC236}">
                    <a16:creationId xmlns:a16="http://schemas.microsoft.com/office/drawing/2014/main" id="{B23032E1-7C48-458A-BA2D-58C48A5D99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61" name="Oval 360">
            <a:extLst>
              <a:ext uri="{FF2B5EF4-FFF2-40B4-BE49-F238E27FC236}">
                <a16:creationId xmlns:a16="http://schemas.microsoft.com/office/drawing/2014/main" id="{E5011D56-BFF0-4AD6-8523-82B784F87F43}"/>
              </a:ext>
            </a:extLst>
          </p:cNvPr>
          <p:cNvSpPr/>
          <p:nvPr/>
        </p:nvSpPr>
        <p:spPr>
          <a:xfrm>
            <a:off x="3504970" y="764859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6" name="TextBox 395">
            <a:extLst>
              <a:ext uri="{FF2B5EF4-FFF2-40B4-BE49-F238E27FC236}">
                <a16:creationId xmlns:a16="http://schemas.microsoft.com/office/drawing/2014/main" id="{1B39ED37-9559-44CD-A5F7-0095B4FA2DE7}"/>
              </a:ext>
            </a:extLst>
          </p:cNvPr>
          <p:cNvSpPr txBox="1"/>
          <p:nvPr/>
        </p:nvSpPr>
        <p:spPr>
          <a:xfrm>
            <a:off x="3834257" y="413226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20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397" name="TextBox 396">
            <a:extLst>
              <a:ext uri="{FF2B5EF4-FFF2-40B4-BE49-F238E27FC236}">
                <a16:creationId xmlns:a16="http://schemas.microsoft.com/office/drawing/2014/main" id="{57857B64-336B-419A-A151-423840B18F30}"/>
              </a:ext>
            </a:extLst>
          </p:cNvPr>
          <p:cNvSpPr txBox="1"/>
          <p:nvPr/>
        </p:nvSpPr>
        <p:spPr>
          <a:xfrm>
            <a:off x="4780270" y="408386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5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grpSp>
        <p:nvGrpSpPr>
          <p:cNvPr id="405" name="Group 404">
            <a:extLst>
              <a:ext uri="{FF2B5EF4-FFF2-40B4-BE49-F238E27FC236}">
                <a16:creationId xmlns:a16="http://schemas.microsoft.com/office/drawing/2014/main" id="{C06B9026-1C18-4FEE-9FED-5125B1B8AC34}"/>
              </a:ext>
            </a:extLst>
          </p:cNvPr>
          <p:cNvGrpSpPr/>
          <p:nvPr/>
        </p:nvGrpSpPr>
        <p:grpSpPr>
          <a:xfrm>
            <a:off x="3416632" y="3162552"/>
            <a:ext cx="314510" cy="492950"/>
            <a:chOff x="3884378" y="928777"/>
            <a:chExt cx="314510" cy="492950"/>
          </a:xfrm>
        </p:grpSpPr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A05F642C-0B94-4B5B-A266-5433C0836D6A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4000D9D5-8900-44A7-A08A-C5C7921D5236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5C900B9E-CA32-4F21-A440-2CD60C7C19D2}"/>
              </a:ext>
            </a:extLst>
          </p:cNvPr>
          <p:cNvGrpSpPr/>
          <p:nvPr/>
        </p:nvGrpSpPr>
        <p:grpSpPr>
          <a:xfrm>
            <a:off x="4188926" y="3159799"/>
            <a:ext cx="588795" cy="494964"/>
            <a:chOff x="6885188" y="926763"/>
            <a:chExt cx="588795" cy="494964"/>
          </a:xfrm>
        </p:grpSpPr>
        <p:cxnSp>
          <p:nvCxnSpPr>
            <p:cNvPr id="409" name="Straight Connector 408">
              <a:extLst>
                <a:ext uri="{FF2B5EF4-FFF2-40B4-BE49-F238E27FC236}">
                  <a16:creationId xmlns:a16="http://schemas.microsoft.com/office/drawing/2014/main" id="{07C21D77-E009-4F9F-8014-DED366B1A25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0" name="Group 409">
              <a:extLst>
                <a:ext uri="{FF2B5EF4-FFF2-40B4-BE49-F238E27FC236}">
                  <a16:creationId xmlns:a16="http://schemas.microsoft.com/office/drawing/2014/main" id="{D92AF75F-837B-4FAA-89B7-6DC3775C4DB4}"/>
                </a:ext>
              </a:extLst>
            </p:cNvPr>
            <p:cNvGrpSpPr/>
            <p:nvPr/>
          </p:nvGrpSpPr>
          <p:grpSpPr>
            <a:xfrm>
              <a:off x="6885188" y="928608"/>
              <a:ext cx="588795" cy="493119"/>
              <a:chOff x="6885188" y="928608"/>
              <a:chExt cx="588795" cy="493119"/>
            </a:xfrm>
          </p:grpSpPr>
          <p:sp>
            <p:nvSpPr>
              <p:cNvPr id="411" name="TextBox 410">
                <a:extLst>
                  <a:ext uri="{FF2B5EF4-FFF2-40B4-BE49-F238E27FC236}">
                    <a16:creationId xmlns:a16="http://schemas.microsoft.com/office/drawing/2014/main" id="{90359036-52CB-4460-9D02-F4F2ED6C8116}"/>
                  </a:ext>
                </a:extLst>
              </p:cNvPr>
              <p:cNvSpPr txBox="1"/>
              <p:nvPr/>
            </p:nvSpPr>
            <p:spPr>
              <a:xfrm>
                <a:off x="6885188" y="1021617"/>
                <a:ext cx="588795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250</a:t>
                </a:r>
              </a:p>
            </p:txBody>
          </p:sp>
          <p:cxnSp>
            <p:nvCxnSpPr>
              <p:cNvPr id="412" name="Straight Connector 411">
                <a:extLst>
                  <a:ext uri="{FF2B5EF4-FFF2-40B4-BE49-F238E27FC236}">
                    <a16:creationId xmlns:a16="http://schemas.microsoft.com/office/drawing/2014/main" id="{FE49768C-FDBC-4F8B-B39D-4A77B37596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13" name="Freeform 11">
            <a:extLst>
              <a:ext uri="{FF2B5EF4-FFF2-40B4-BE49-F238E27FC236}">
                <a16:creationId xmlns:a16="http://schemas.microsoft.com/office/drawing/2014/main" id="{B55869E2-F16F-4229-B331-EB2CB81D0F93}"/>
              </a:ext>
            </a:extLst>
          </p:cNvPr>
          <p:cNvSpPr>
            <a:spLocks/>
          </p:cNvSpPr>
          <p:nvPr/>
        </p:nvSpPr>
        <p:spPr bwMode="auto">
          <a:xfrm>
            <a:off x="3573813" y="2951400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414" name="Freeform 11">
            <a:extLst>
              <a:ext uri="{FF2B5EF4-FFF2-40B4-BE49-F238E27FC236}">
                <a16:creationId xmlns:a16="http://schemas.microsoft.com/office/drawing/2014/main" id="{4BB8D83C-30D6-4936-B441-A869EC99C6B4}"/>
              </a:ext>
            </a:extLst>
          </p:cNvPr>
          <p:cNvSpPr>
            <a:spLocks/>
          </p:cNvSpPr>
          <p:nvPr/>
        </p:nvSpPr>
        <p:spPr bwMode="auto">
          <a:xfrm>
            <a:off x="4464362" y="2946969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70879FD1-422F-40F0-8DDA-EC92D544CC32}"/>
              </a:ext>
            </a:extLst>
          </p:cNvPr>
          <p:cNvGrpSpPr/>
          <p:nvPr/>
        </p:nvGrpSpPr>
        <p:grpSpPr>
          <a:xfrm>
            <a:off x="5082456" y="3157417"/>
            <a:ext cx="574196" cy="494964"/>
            <a:chOff x="6887619" y="926763"/>
            <a:chExt cx="574196" cy="494964"/>
          </a:xfrm>
        </p:grpSpPr>
        <p:cxnSp>
          <p:nvCxnSpPr>
            <p:cNvPr id="416" name="Straight Connector 415">
              <a:extLst>
                <a:ext uri="{FF2B5EF4-FFF2-40B4-BE49-F238E27FC236}">
                  <a16:creationId xmlns:a16="http://schemas.microsoft.com/office/drawing/2014/main" id="{3382E649-737E-4FB3-A351-0DC613BD198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7" name="Group 416">
              <a:extLst>
                <a:ext uri="{FF2B5EF4-FFF2-40B4-BE49-F238E27FC236}">
                  <a16:creationId xmlns:a16="http://schemas.microsoft.com/office/drawing/2014/main" id="{75BD831B-4CB4-4E43-AE81-15760F6619B5}"/>
                </a:ext>
              </a:extLst>
            </p:cNvPr>
            <p:cNvGrpSpPr/>
            <p:nvPr/>
          </p:nvGrpSpPr>
          <p:grpSpPr>
            <a:xfrm>
              <a:off x="6887619" y="928608"/>
              <a:ext cx="574196" cy="493119"/>
              <a:chOff x="6887619" y="928608"/>
              <a:chExt cx="574196" cy="493119"/>
            </a:xfrm>
          </p:grpSpPr>
          <p:sp>
            <p:nvSpPr>
              <p:cNvPr id="418" name="TextBox 417">
                <a:extLst>
                  <a:ext uri="{FF2B5EF4-FFF2-40B4-BE49-F238E27FC236}">
                    <a16:creationId xmlns:a16="http://schemas.microsoft.com/office/drawing/2014/main" id="{CBFE6EA0-1BC5-4492-85C0-9ED0C4354C8F}"/>
                  </a:ext>
                </a:extLst>
              </p:cNvPr>
              <p:cNvSpPr txBox="1"/>
              <p:nvPr/>
            </p:nvSpPr>
            <p:spPr>
              <a:xfrm>
                <a:off x="688761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260</a:t>
                </a:r>
              </a:p>
            </p:txBody>
          </p:sp>
          <p:cxnSp>
            <p:nvCxnSpPr>
              <p:cNvPr id="419" name="Straight Connector 418">
                <a:extLst>
                  <a:ext uri="{FF2B5EF4-FFF2-40B4-BE49-F238E27FC236}">
                    <a16:creationId xmlns:a16="http://schemas.microsoft.com/office/drawing/2014/main" id="{D643EE37-DEB7-4E42-83AA-22FCFAD5DF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420" name="Straight Connector 419">
            <a:extLst>
              <a:ext uri="{FF2B5EF4-FFF2-40B4-BE49-F238E27FC236}">
                <a16:creationId xmlns:a16="http://schemas.microsoft.com/office/drawing/2014/main" id="{39210CFF-956E-48CC-AB4A-4FFCE52B6192}"/>
              </a:ext>
            </a:extLst>
          </p:cNvPr>
          <p:cNvCxnSpPr>
            <a:cxnSpLocks/>
          </p:cNvCxnSpPr>
          <p:nvPr/>
        </p:nvCxnSpPr>
        <p:spPr>
          <a:xfrm flipV="1">
            <a:off x="3380943" y="3169162"/>
            <a:ext cx="8466768" cy="6434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3" name="Oval 462">
            <a:extLst>
              <a:ext uri="{FF2B5EF4-FFF2-40B4-BE49-F238E27FC236}">
                <a16:creationId xmlns:a16="http://schemas.microsoft.com/office/drawing/2014/main" id="{1700E63C-8652-4EAF-AEE7-3AC60D96D34F}"/>
              </a:ext>
            </a:extLst>
          </p:cNvPr>
          <p:cNvSpPr/>
          <p:nvPr/>
        </p:nvSpPr>
        <p:spPr>
          <a:xfrm>
            <a:off x="3494524" y="3010028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4" name="TextBox 463">
            <a:extLst>
              <a:ext uri="{FF2B5EF4-FFF2-40B4-BE49-F238E27FC236}">
                <a16:creationId xmlns:a16="http://schemas.microsoft.com/office/drawing/2014/main" id="{B45F738E-8625-4B04-9CFE-209947232D92}"/>
              </a:ext>
            </a:extLst>
          </p:cNvPr>
          <p:cNvSpPr txBox="1"/>
          <p:nvPr/>
        </p:nvSpPr>
        <p:spPr>
          <a:xfrm>
            <a:off x="3823811" y="2658395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50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465" name="TextBox 464">
            <a:extLst>
              <a:ext uri="{FF2B5EF4-FFF2-40B4-BE49-F238E27FC236}">
                <a16:creationId xmlns:a16="http://schemas.microsoft.com/office/drawing/2014/main" id="{2CD73F68-7DE5-4DA7-BB9D-F2F4421B8ED9}"/>
              </a:ext>
            </a:extLst>
          </p:cNvPr>
          <p:cNvSpPr txBox="1"/>
          <p:nvPr/>
        </p:nvSpPr>
        <p:spPr>
          <a:xfrm>
            <a:off x="4777713" y="2653555"/>
            <a:ext cx="4617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2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grpSp>
        <p:nvGrpSpPr>
          <p:cNvPr id="473" name="Group 472">
            <a:extLst>
              <a:ext uri="{FF2B5EF4-FFF2-40B4-BE49-F238E27FC236}">
                <a16:creationId xmlns:a16="http://schemas.microsoft.com/office/drawing/2014/main" id="{94F937CC-530A-45F0-A769-09A1ADC715A2}"/>
              </a:ext>
            </a:extLst>
          </p:cNvPr>
          <p:cNvGrpSpPr/>
          <p:nvPr/>
        </p:nvGrpSpPr>
        <p:grpSpPr>
          <a:xfrm>
            <a:off x="3417689" y="5390296"/>
            <a:ext cx="314510" cy="492950"/>
            <a:chOff x="3884378" y="928777"/>
            <a:chExt cx="314510" cy="492950"/>
          </a:xfrm>
        </p:grpSpPr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3F7AD51B-F2BE-41DA-A1D9-5942BB164AD4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C30412A9-8178-467A-865D-4C3BF6052F82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476" name="Group 475">
            <a:extLst>
              <a:ext uri="{FF2B5EF4-FFF2-40B4-BE49-F238E27FC236}">
                <a16:creationId xmlns:a16="http://schemas.microsoft.com/office/drawing/2014/main" id="{75379C17-973B-44BB-8DA9-B47C5FC0C71E}"/>
              </a:ext>
            </a:extLst>
          </p:cNvPr>
          <p:cNvGrpSpPr/>
          <p:nvPr/>
        </p:nvGrpSpPr>
        <p:grpSpPr>
          <a:xfrm>
            <a:off x="4184142" y="5387543"/>
            <a:ext cx="598777" cy="494964"/>
            <a:chOff x="6879347" y="926763"/>
            <a:chExt cx="598777" cy="494964"/>
          </a:xfrm>
        </p:grpSpPr>
        <p:cxnSp>
          <p:nvCxnSpPr>
            <p:cNvPr id="477" name="Straight Connector 476">
              <a:extLst>
                <a:ext uri="{FF2B5EF4-FFF2-40B4-BE49-F238E27FC236}">
                  <a16:creationId xmlns:a16="http://schemas.microsoft.com/office/drawing/2014/main" id="{2DB54721-CDC1-44BB-A638-68B0FF402EF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8" name="Group 477">
              <a:extLst>
                <a:ext uri="{FF2B5EF4-FFF2-40B4-BE49-F238E27FC236}">
                  <a16:creationId xmlns:a16="http://schemas.microsoft.com/office/drawing/2014/main" id="{A70B6764-053F-4485-A2D9-C4DAC544D392}"/>
                </a:ext>
              </a:extLst>
            </p:cNvPr>
            <p:cNvGrpSpPr/>
            <p:nvPr/>
          </p:nvGrpSpPr>
          <p:grpSpPr>
            <a:xfrm>
              <a:off x="6879347" y="928608"/>
              <a:ext cx="598777" cy="493119"/>
              <a:chOff x="6879347" y="928608"/>
              <a:chExt cx="598777" cy="493119"/>
            </a:xfrm>
          </p:grpSpPr>
          <p:sp>
            <p:nvSpPr>
              <p:cNvPr id="479" name="TextBox 478">
                <a:extLst>
                  <a:ext uri="{FF2B5EF4-FFF2-40B4-BE49-F238E27FC236}">
                    <a16:creationId xmlns:a16="http://schemas.microsoft.com/office/drawing/2014/main" id="{8DDD26F3-54E8-42D0-B6A9-9B309F8065F1}"/>
                  </a:ext>
                </a:extLst>
              </p:cNvPr>
              <p:cNvSpPr txBox="1"/>
              <p:nvPr/>
            </p:nvSpPr>
            <p:spPr>
              <a:xfrm>
                <a:off x="6879347" y="1021617"/>
                <a:ext cx="59877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120</a:t>
                </a:r>
              </a:p>
            </p:txBody>
          </p:sp>
          <p:cxnSp>
            <p:nvCxnSpPr>
              <p:cNvPr id="480" name="Straight Connector 479">
                <a:extLst>
                  <a:ext uri="{FF2B5EF4-FFF2-40B4-BE49-F238E27FC236}">
                    <a16:creationId xmlns:a16="http://schemas.microsoft.com/office/drawing/2014/main" id="{4FCFD5F5-6131-4127-BF56-49ACB25B93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81" name="Freeform 11">
            <a:extLst>
              <a:ext uri="{FF2B5EF4-FFF2-40B4-BE49-F238E27FC236}">
                <a16:creationId xmlns:a16="http://schemas.microsoft.com/office/drawing/2014/main" id="{BE4E54E4-208C-4425-8F55-F4548BCF54C1}"/>
              </a:ext>
            </a:extLst>
          </p:cNvPr>
          <p:cNvSpPr>
            <a:spLocks/>
          </p:cNvSpPr>
          <p:nvPr/>
        </p:nvSpPr>
        <p:spPr bwMode="auto">
          <a:xfrm>
            <a:off x="3574870" y="5179144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482" name="Freeform 11">
            <a:extLst>
              <a:ext uri="{FF2B5EF4-FFF2-40B4-BE49-F238E27FC236}">
                <a16:creationId xmlns:a16="http://schemas.microsoft.com/office/drawing/2014/main" id="{3D486B4D-79F0-45FB-9966-57A0CA791902}"/>
              </a:ext>
            </a:extLst>
          </p:cNvPr>
          <p:cNvSpPr>
            <a:spLocks/>
          </p:cNvSpPr>
          <p:nvPr/>
        </p:nvSpPr>
        <p:spPr bwMode="auto">
          <a:xfrm>
            <a:off x="4465419" y="5174713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83" name="Group 482">
            <a:extLst>
              <a:ext uri="{FF2B5EF4-FFF2-40B4-BE49-F238E27FC236}">
                <a16:creationId xmlns:a16="http://schemas.microsoft.com/office/drawing/2014/main" id="{CD8B86D5-AF96-484B-BA34-5C9F4AFEEF3F}"/>
              </a:ext>
            </a:extLst>
          </p:cNvPr>
          <p:cNvGrpSpPr/>
          <p:nvPr/>
        </p:nvGrpSpPr>
        <p:grpSpPr>
          <a:xfrm>
            <a:off x="5080681" y="5385161"/>
            <a:ext cx="574196" cy="494964"/>
            <a:chOff x="6884787" y="926763"/>
            <a:chExt cx="574196" cy="494964"/>
          </a:xfrm>
        </p:grpSpPr>
        <p:cxnSp>
          <p:nvCxnSpPr>
            <p:cNvPr id="484" name="Straight Connector 483">
              <a:extLst>
                <a:ext uri="{FF2B5EF4-FFF2-40B4-BE49-F238E27FC236}">
                  <a16:creationId xmlns:a16="http://schemas.microsoft.com/office/drawing/2014/main" id="{F73027C3-AA26-48B3-AEF6-59371BD896C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5" name="Group 484">
              <a:extLst>
                <a:ext uri="{FF2B5EF4-FFF2-40B4-BE49-F238E27FC236}">
                  <a16:creationId xmlns:a16="http://schemas.microsoft.com/office/drawing/2014/main" id="{AC08F880-5D50-4690-8F55-FE945AD9A7F3}"/>
                </a:ext>
              </a:extLst>
            </p:cNvPr>
            <p:cNvGrpSpPr/>
            <p:nvPr/>
          </p:nvGrpSpPr>
          <p:grpSpPr>
            <a:xfrm>
              <a:off x="6884787" y="928608"/>
              <a:ext cx="574196" cy="493119"/>
              <a:chOff x="6884787" y="928608"/>
              <a:chExt cx="574196" cy="493119"/>
            </a:xfrm>
          </p:grpSpPr>
          <p:sp>
            <p:nvSpPr>
              <p:cNvPr id="486" name="TextBox 485">
                <a:extLst>
                  <a:ext uri="{FF2B5EF4-FFF2-40B4-BE49-F238E27FC236}">
                    <a16:creationId xmlns:a16="http://schemas.microsoft.com/office/drawing/2014/main" id="{B02020E9-F465-408E-AA00-12C826034E27}"/>
                  </a:ext>
                </a:extLst>
              </p:cNvPr>
              <p:cNvSpPr txBox="1"/>
              <p:nvPr/>
            </p:nvSpPr>
            <p:spPr>
              <a:xfrm>
                <a:off x="688478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140</a:t>
                </a:r>
              </a:p>
            </p:txBody>
          </p: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A5D8E193-A9F6-4C86-BE65-1FEFC46E96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488" name="Straight Connector 487">
            <a:extLst>
              <a:ext uri="{FF2B5EF4-FFF2-40B4-BE49-F238E27FC236}">
                <a16:creationId xmlns:a16="http://schemas.microsoft.com/office/drawing/2014/main" id="{033607FF-A7F2-48D1-B49D-3B5698CCB19B}"/>
              </a:ext>
            </a:extLst>
          </p:cNvPr>
          <p:cNvCxnSpPr>
            <a:cxnSpLocks/>
          </p:cNvCxnSpPr>
          <p:nvPr/>
        </p:nvCxnSpPr>
        <p:spPr>
          <a:xfrm flipV="1">
            <a:off x="3382000" y="5396906"/>
            <a:ext cx="8466768" cy="6434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9" name="Freeform 11">
            <a:extLst>
              <a:ext uri="{FF2B5EF4-FFF2-40B4-BE49-F238E27FC236}">
                <a16:creationId xmlns:a16="http://schemas.microsoft.com/office/drawing/2014/main" id="{86944100-34C2-48A1-80BA-0C8E7FFE3B98}"/>
              </a:ext>
            </a:extLst>
          </p:cNvPr>
          <p:cNvSpPr>
            <a:spLocks/>
          </p:cNvSpPr>
          <p:nvPr/>
        </p:nvSpPr>
        <p:spPr bwMode="auto">
          <a:xfrm>
            <a:off x="5358871" y="517471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90" name="Group 489">
            <a:extLst>
              <a:ext uri="{FF2B5EF4-FFF2-40B4-BE49-F238E27FC236}">
                <a16:creationId xmlns:a16="http://schemas.microsoft.com/office/drawing/2014/main" id="{D0AEA63F-F8B8-4939-A2C9-ABA07E47C0A2}"/>
              </a:ext>
            </a:extLst>
          </p:cNvPr>
          <p:cNvGrpSpPr/>
          <p:nvPr/>
        </p:nvGrpSpPr>
        <p:grpSpPr>
          <a:xfrm>
            <a:off x="5977716" y="5385161"/>
            <a:ext cx="574196" cy="494964"/>
            <a:chOff x="6883194" y="926763"/>
            <a:chExt cx="574196" cy="494964"/>
          </a:xfrm>
        </p:grpSpPr>
        <p:cxnSp>
          <p:nvCxnSpPr>
            <p:cNvPr id="491" name="Straight Connector 490">
              <a:extLst>
                <a:ext uri="{FF2B5EF4-FFF2-40B4-BE49-F238E27FC236}">
                  <a16:creationId xmlns:a16="http://schemas.microsoft.com/office/drawing/2014/main" id="{C5D779F0-14BD-4E0B-BAF0-6850B8D3D37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646F8957-49DB-4128-A75C-98B067D6E0E1}"/>
                </a:ext>
              </a:extLst>
            </p:cNvPr>
            <p:cNvGrpSpPr/>
            <p:nvPr/>
          </p:nvGrpSpPr>
          <p:grpSpPr>
            <a:xfrm>
              <a:off x="6883194" y="928608"/>
              <a:ext cx="574196" cy="493119"/>
              <a:chOff x="6883194" y="928608"/>
              <a:chExt cx="574196" cy="493119"/>
            </a:xfrm>
          </p:grpSpPr>
          <p:sp>
            <p:nvSpPr>
              <p:cNvPr id="493" name="TextBox 492">
                <a:extLst>
                  <a:ext uri="{FF2B5EF4-FFF2-40B4-BE49-F238E27FC236}">
                    <a16:creationId xmlns:a16="http://schemas.microsoft.com/office/drawing/2014/main" id="{AD357F66-302B-41C6-905B-AA8B6E069D56}"/>
                  </a:ext>
                </a:extLst>
              </p:cNvPr>
              <p:cNvSpPr txBox="1"/>
              <p:nvPr/>
            </p:nvSpPr>
            <p:spPr>
              <a:xfrm>
                <a:off x="6883194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144</a:t>
                </a:r>
              </a:p>
            </p:txBody>
          </p: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8BD66560-2844-43C7-AB6A-B964AD7162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54" name="Oval 553">
            <a:extLst>
              <a:ext uri="{FF2B5EF4-FFF2-40B4-BE49-F238E27FC236}">
                <a16:creationId xmlns:a16="http://schemas.microsoft.com/office/drawing/2014/main" id="{E2AB48E4-7B5F-4E41-A4F1-C73BE5ACFF31}"/>
              </a:ext>
            </a:extLst>
          </p:cNvPr>
          <p:cNvSpPr/>
          <p:nvPr/>
        </p:nvSpPr>
        <p:spPr>
          <a:xfrm>
            <a:off x="3495581" y="5237772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5" name="TextBox 554">
            <a:extLst>
              <a:ext uri="{FF2B5EF4-FFF2-40B4-BE49-F238E27FC236}">
                <a16:creationId xmlns:a16="http://schemas.microsoft.com/office/drawing/2014/main" id="{75467791-7A1D-4CD4-9EDC-1E22EF827940}"/>
              </a:ext>
            </a:extLst>
          </p:cNvPr>
          <p:cNvSpPr txBox="1"/>
          <p:nvPr/>
        </p:nvSpPr>
        <p:spPr>
          <a:xfrm>
            <a:off x="3824868" y="4886139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30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556" name="TextBox 555">
            <a:extLst>
              <a:ext uri="{FF2B5EF4-FFF2-40B4-BE49-F238E27FC236}">
                <a16:creationId xmlns:a16="http://schemas.microsoft.com/office/drawing/2014/main" id="{BF3D2C08-E122-454D-AF2E-59FA3AA40EC2}"/>
              </a:ext>
            </a:extLst>
          </p:cNvPr>
          <p:cNvSpPr txBox="1"/>
          <p:nvPr/>
        </p:nvSpPr>
        <p:spPr>
          <a:xfrm>
            <a:off x="4771920" y="4881299"/>
            <a:ext cx="468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5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564" name="TextBox 563">
            <a:extLst>
              <a:ext uri="{FF2B5EF4-FFF2-40B4-BE49-F238E27FC236}">
                <a16:creationId xmlns:a16="http://schemas.microsoft.com/office/drawing/2014/main" id="{111DAB85-CB42-4710-8A68-9B490C243D02}"/>
              </a:ext>
            </a:extLst>
          </p:cNvPr>
          <p:cNvSpPr txBox="1"/>
          <p:nvPr/>
        </p:nvSpPr>
        <p:spPr>
          <a:xfrm>
            <a:off x="2421139" y="599358"/>
            <a:ext cx="44199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624" name="TextBox 623">
            <a:extLst>
              <a:ext uri="{FF2B5EF4-FFF2-40B4-BE49-F238E27FC236}">
                <a16:creationId xmlns:a16="http://schemas.microsoft.com/office/drawing/2014/main" id="{7D145B55-79F7-40C4-BF28-E3696F05F3CA}"/>
              </a:ext>
            </a:extLst>
          </p:cNvPr>
          <p:cNvSpPr txBox="1"/>
          <p:nvPr/>
        </p:nvSpPr>
        <p:spPr>
          <a:xfrm>
            <a:off x="2498905" y="2813207"/>
            <a:ext cx="4612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625" name="TextBox 624">
            <a:extLst>
              <a:ext uri="{FF2B5EF4-FFF2-40B4-BE49-F238E27FC236}">
                <a16:creationId xmlns:a16="http://schemas.microsoft.com/office/drawing/2014/main" id="{31FD1099-93BE-4C9D-88E7-47467A4FE242}"/>
              </a:ext>
            </a:extLst>
          </p:cNvPr>
          <p:cNvSpPr txBox="1"/>
          <p:nvPr/>
        </p:nvSpPr>
        <p:spPr>
          <a:xfrm>
            <a:off x="2498936" y="5062741"/>
            <a:ext cx="43959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</a:t>
            </a:r>
          </a:p>
        </p:txBody>
      </p:sp>
    </p:spTree>
    <p:extLst>
      <p:ext uri="{BB962C8B-B14F-4D97-AF65-F5344CB8AC3E}">
        <p14:creationId xmlns:p14="http://schemas.microsoft.com/office/powerpoint/2010/main" val="13148410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1.85185E-6 L 0.01927 -0.03796 C 0.02331 -0.0463 0.0293 -0.05046 0.03581 -0.05046 C 0.04297 -0.05046 0.04883 -0.0463 0.05286 -0.03796 L 0.07252 1.85185E-6 " pathEditMode="relative" rAng="0" ptsTypes="AAAAA">
                                      <p:cBhvr>
                                        <p:cTn id="14" dur="1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1.85185E-6 L 0.0918 -0.03773 C 0.09596 -0.04607 0.10221 -0.05046 0.10846 -0.05046 C 0.11588 -0.05046 0.12174 -0.04607 0.12578 -0.03773 L 0.14583 1.85185E-6 " pathEditMode="relative" rAng="0" ptsTypes="AAAAA">
                                      <p:cBhvr>
                                        <p:cTn id="29" dur="1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1.85185E-6 L 0.16575 -0.0382 C 0.17005 -0.0463 0.1763 -0.05046 0.18281 -0.05046 C 0.19036 -0.05046 0.19635 -0.0463 0.20052 -0.0382 L 0.2207 1.85185E-6 " pathEditMode="relative" rAng="0" ptsTypes="AAAAA">
                                      <p:cBhvr>
                                        <p:cTn id="44" dur="1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"/>
                            </p:stCondLst>
                            <p:childTnLst>
                              <p:par>
                                <p:cTn id="5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2.59259E-6 L 0.01927 -0.03796 C 0.02331 -0.04629 0.02929 -0.05046 0.03581 -0.05046 C 0.04297 -0.05046 0.04883 -0.04629 0.05286 -0.03796 L 0.07252 -2.59259E-6 " pathEditMode="relative" rAng="0" ptsTypes="AAAAA">
                                      <p:cBhvr>
                                        <p:cTn id="74" dur="10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000"/>
                            </p:stCondLst>
                            <p:childTnLst>
                              <p:par>
                                <p:cTn id="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5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-2.59259E-6 L 0.09179 -0.03773 C 0.09596 -0.04606 0.10221 -0.05046 0.10846 -0.05046 C 0.11588 -0.05046 0.12174 -0.04606 0.12578 -0.03773 L 0.14583 -2.59259E-6 " pathEditMode="relative" rAng="0" ptsTypes="AAAAA">
                                      <p:cBhvr>
                                        <p:cTn id="89" dur="10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00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500"/>
                            </p:stCondLst>
                            <p:childTnLst>
                              <p:par>
                                <p:cTn id="9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6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5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11111E-6 L 0.01927 -0.03796 C 0.02331 -0.0463 0.02929 -0.05046 0.03581 -0.05046 C 0.04297 -0.05046 0.04883 -0.0463 0.05286 -0.03796 L 0.07252 -1.11111E-6 " pathEditMode="relative" rAng="0" ptsTypes="AAAAA">
                                      <p:cBhvr>
                                        <p:cTn id="122" dur="10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1000"/>
                            </p:stCondLst>
                            <p:childTnLst>
                              <p:par>
                                <p:cTn id="1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500"/>
                            </p:stCondLst>
                            <p:childTnLst>
                              <p:par>
                                <p:cTn id="1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-1.11111E-6 L 0.09179 -0.03773 C 0.09596 -0.04606 0.10221 -0.05046 0.10846 -0.05046 C 0.11588 -0.05046 0.12174 -0.04606 0.12578 -0.03773 L 0.14583 -1.11111E-6 " pathEditMode="relative" rAng="0" ptsTypes="AAAAA">
                                      <p:cBhvr>
                                        <p:cTn id="137" dur="10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1000"/>
                            </p:stCondLst>
                            <p:childTnLst>
                              <p:par>
                                <p:cTn id="1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1" dur="500"/>
                                        <p:tgtEl>
                                          <p:spTgt spid="4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1500"/>
                            </p:stCondLst>
                            <p:childTnLst>
                              <p:par>
                                <p:cTn id="1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1.11111E-6 L 0.16575 -0.03819 C 0.17005 -0.0463 0.1763 -0.05046 0.18281 -0.05046 C 0.19036 -0.05046 0.19635 -0.0463 0.20052 -0.03819 L 0.2207 -1.11111E-6 " pathEditMode="relative" rAng="0" ptsTypes="AAAAA">
                                      <p:cBhvr>
                                        <p:cTn id="152" dur="10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1000"/>
                            </p:stCondLst>
                            <p:childTnLst>
                              <p:par>
                                <p:cTn id="15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6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1500"/>
                            </p:stCondLst>
                            <p:childTnLst>
                              <p:par>
                                <p:cTn id="15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6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5" grpId="0"/>
      <p:bldP spid="307" grpId="0"/>
      <p:bldP spid="336" grpId="0"/>
      <p:bldP spid="250" grpId="0" animBg="1"/>
      <p:bldP spid="251" grpId="0" animBg="1"/>
      <p:bldP spid="258" grpId="0" animBg="1"/>
      <p:bldP spid="361" grpId="0" animBg="1"/>
      <p:bldP spid="361" grpId="1" animBg="1"/>
      <p:bldP spid="361" grpId="2" animBg="1"/>
      <p:bldP spid="361" grpId="3" animBg="1"/>
      <p:bldP spid="396" grpId="0"/>
      <p:bldP spid="397" grpId="0"/>
      <p:bldP spid="413" grpId="0" animBg="1"/>
      <p:bldP spid="414" grpId="0" animBg="1"/>
      <p:bldP spid="463" grpId="0" animBg="1"/>
      <p:bldP spid="463" grpId="1" animBg="1"/>
      <p:bldP spid="463" grpId="2" animBg="1"/>
      <p:bldP spid="464" grpId="0"/>
      <p:bldP spid="465" grpId="0"/>
      <p:bldP spid="481" grpId="0" animBg="1"/>
      <p:bldP spid="482" grpId="0" animBg="1"/>
      <p:bldP spid="489" grpId="0" animBg="1"/>
      <p:bldP spid="554" grpId="0" animBg="1"/>
      <p:bldP spid="554" grpId="1" animBg="1"/>
      <p:bldP spid="554" grpId="2" animBg="1"/>
      <p:bldP spid="554" grpId="3" animBg="1"/>
      <p:bldP spid="555" grpId="0"/>
      <p:bldP spid="556" grpId="0"/>
      <p:bldP spid="564" grpId="0"/>
      <p:bldP spid="624" grpId="0"/>
      <p:bldP spid="625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8337DE6-C0F1-49F6-92C4-26572BE268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Divide by a single-digit number using long division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04C3BAD-0916-4B14-841B-4CECF58431D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34067109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4" name="Group 223">
            <a:extLst>
              <a:ext uri="{FF2B5EF4-FFF2-40B4-BE49-F238E27FC236}">
                <a16:creationId xmlns:a16="http://schemas.microsoft.com/office/drawing/2014/main" id="{E7DD3892-526F-4670-AA6A-9DF823D70EED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2416B7E6-24D3-48BF-85FE-E84D6ECBC8F6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Straight Connector 225">
              <a:extLst>
                <a:ext uri="{FF2B5EF4-FFF2-40B4-BE49-F238E27FC236}">
                  <a16:creationId xmlns:a16="http://schemas.microsoft.com/office/drawing/2014/main" id="{84434B92-2D5C-4838-93ED-6EEF51CCE2A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Straight Connector 226">
              <a:extLst>
                <a:ext uri="{FF2B5EF4-FFF2-40B4-BE49-F238E27FC236}">
                  <a16:creationId xmlns:a16="http://schemas.microsoft.com/office/drawing/2014/main" id="{A9F2EE1D-DCF5-485E-9981-203B0541E23B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Straight Connector 227">
              <a:extLst>
                <a:ext uri="{FF2B5EF4-FFF2-40B4-BE49-F238E27FC236}">
                  <a16:creationId xmlns:a16="http://schemas.microsoft.com/office/drawing/2014/main" id="{61F839CF-BE86-4CDA-A08D-DE17F71FB20C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Straight Connector 228">
              <a:extLst>
                <a:ext uri="{FF2B5EF4-FFF2-40B4-BE49-F238E27FC236}">
                  <a16:creationId xmlns:a16="http://schemas.microsoft.com/office/drawing/2014/main" id="{8D54C4DD-DEE2-4BFD-BF07-F07A3827C4A0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Straight Connector 229">
              <a:extLst>
                <a:ext uri="{FF2B5EF4-FFF2-40B4-BE49-F238E27FC236}">
                  <a16:creationId xmlns:a16="http://schemas.microsoft.com/office/drawing/2014/main" id="{A1588724-36D0-4378-9D91-383F013B54CE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1575F7D1-1C17-45C9-A930-B5E8724D9651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455B7DDF-6F59-4420-9685-AAEFBE0284D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FC68101E-D80F-41D0-B056-D53034A147C6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4A7397E4-41E9-48AA-8021-1B48DA62417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0979AFCE-F775-4B11-A877-7E76B5249D0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Straight Connector 237">
              <a:extLst>
                <a:ext uri="{FF2B5EF4-FFF2-40B4-BE49-F238E27FC236}">
                  <a16:creationId xmlns:a16="http://schemas.microsoft.com/office/drawing/2014/main" id="{254DD4E1-73CA-4AB1-9C73-D3B2B6A08939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96F3E8A4-D634-4847-9EC4-47DC0EC4B300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EEA58924-052E-47CD-9967-6BC4FDE2358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ED5758CC-8FD4-4940-93AE-B917022A9337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121D8025-E651-4E28-A34D-35E5A3A23AB4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3C96C852-E2C7-4821-BE96-0FC92BF2CD6F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AF65D75D-8D75-444E-83B2-32E20C7DC6C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C5DA383A-9161-4D7A-AA15-5657AB41B2F3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546BDBB9-A722-496D-9FF6-8431C6F701F2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01AB2CF0-519E-469C-AC94-76A43496201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Straight Connector 247">
              <a:extLst>
                <a:ext uri="{FF2B5EF4-FFF2-40B4-BE49-F238E27FC236}">
                  <a16:creationId xmlns:a16="http://schemas.microsoft.com/office/drawing/2014/main" id="{A5344D35-4AA3-4F89-B387-3A2ACE5F6E18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Straight Connector 248">
              <a:extLst>
                <a:ext uri="{FF2B5EF4-FFF2-40B4-BE49-F238E27FC236}">
                  <a16:creationId xmlns:a16="http://schemas.microsoft.com/office/drawing/2014/main" id="{CA26C6F0-39EC-4888-A52D-B4A74135CA10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Straight Connector 249">
              <a:extLst>
                <a:ext uri="{FF2B5EF4-FFF2-40B4-BE49-F238E27FC236}">
                  <a16:creationId xmlns:a16="http://schemas.microsoft.com/office/drawing/2014/main" id="{3C79618D-38AD-479A-89CB-6CEFC9DB8E66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A2E75458-D8AC-42E7-A566-99B023098E8A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53A68524-DBA1-4273-BEB8-AF88E3641673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4CEFBF2A-AECA-4968-8D6A-7781D982D0F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DA9F1D62-C20F-4127-825F-5971B8076D3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0F6B5F28-47B9-4D26-936F-6404839235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195AA3B3-8113-43C8-8D66-24DF58201A4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D84CE469-670B-45A6-9E9D-CD58F576FC0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DAD9ED46-5298-4437-8A64-47084A4BC8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30EC13B6-B677-4782-9587-2310DA3DD26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5BCF5051-BF45-4047-9C23-4E46A621E4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93F7466A-B3C7-4DDD-8EF1-5E638998B85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9B0FAAF3-3117-4A95-876F-1DC2590E6D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F08D0980-D458-4F7F-A78C-F8B1706531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D9C4076C-DF17-417A-9B30-22FD7BEEF0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EFDF43E4-9F5F-4584-BA9E-913AA5B0E8B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C75CAB6F-D54E-45CD-93DF-08ECC77E52D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34C3ADD7-EB97-44E9-9A6C-3A065414B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7B1CDEF5-1F07-4586-BE30-A71A2AC510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E2AF5160-4F92-41A6-9D92-867E4D9CFDC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" name="Rectangle 140">
            <a:extLst>
              <a:ext uri="{FF2B5EF4-FFF2-40B4-BE49-F238E27FC236}">
                <a16:creationId xmlns:a16="http://schemas.microsoft.com/office/drawing/2014/main" id="{A3CA8E76-3F94-4D58-AC22-030B3221A399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60" name="Group 159">
            <a:extLst>
              <a:ext uri="{FF2B5EF4-FFF2-40B4-BE49-F238E27FC236}">
                <a16:creationId xmlns:a16="http://schemas.microsoft.com/office/drawing/2014/main" id="{168B78B6-DFE1-47D3-B7FC-F9A1C323FD54}"/>
              </a:ext>
            </a:extLst>
          </p:cNvPr>
          <p:cNvGrpSpPr/>
          <p:nvPr/>
        </p:nvGrpSpPr>
        <p:grpSpPr>
          <a:xfrm>
            <a:off x="9048384" y="483282"/>
            <a:ext cx="2838812" cy="817087"/>
            <a:chOff x="308455" y="372323"/>
            <a:chExt cx="2599582" cy="1134018"/>
          </a:xfrm>
        </p:grpSpPr>
        <p:sp>
          <p:nvSpPr>
            <p:cNvPr id="161" name="Rectangle: Rounded Corners 160">
              <a:extLst>
                <a:ext uri="{FF2B5EF4-FFF2-40B4-BE49-F238E27FC236}">
                  <a16:creationId xmlns:a16="http://schemas.microsoft.com/office/drawing/2014/main" id="{BCFC018D-5FE2-49A8-8A45-9B232F59B128}"/>
                </a:ext>
              </a:extLst>
            </p:cNvPr>
            <p:cNvSpPr/>
            <p:nvPr/>
          </p:nvSpPr>
          <p:spPr>
            <a:xfrm>
              <a:off x="345102" y="372323"/>
              <a:ext cx="256293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E0BEB939-C7C5-446B-BE4F-85708B4C5B8B}"/>
                </a:ext>
              </a:extLst>
            </p:cNvPr>
            <p:cNvSpPr txBox="1"/>
            <p:nvPr/>
          </p:nvSpPr>
          <p:spPr>
            <a:xfrm>
              <a:off x="308455" y="485388"/>
              <a:ext cx="182784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123 </a:t>
              </a:r>
              <a:r>
                <a:rPr lang="en-GB" sz="3600" dirty="0">
                  <a:latin typeface="Calibri" panose="020F0502020204030204" pitchFamily="34" charset="0"/>
                </a:rPr>
                <a:t>÷ 3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163" name="Rectangle 162">
            <a:extLst>
              <a:ext uri="{FF2B5EF4-FFF2-40B4-BE49-F238E27FC236}">
                <a16:creationId xmlns:a16="http://schemas.microsoft.com/office/drawing/2014/main" id="{7F33F222-6830-4D25-AC38-46190A09D4D3}"/>
              </a:ext>
            </a:extLst>
          </p:cNvPr>
          <p:cNvSpPr/>
          <p:nvPr/>
        </p:nvSpPr>
        <p:spPr>
          <a:xfrm>
            <a:off x="10922459" y="602368"/>
            <a:ext cx="85082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87E9EA5D-662A-4A82-BB9F-18E5C8778E07}"/>
              </a:ext>
            </a:extLst>
          </p:cNvPr>
          <p:cNvSpPr txBox="1"/>
          <p:nvPr/>
        </p:nvSpPr>
        <p:spPr>
          <a:xfrm>
            <a:off x="10967405" y="564748"/>
            <a:ext cx="80587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41</a:t>
            </a:r>
          </a:p>
        </p:txBody>
      </p: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DA634024-6693-4732-B99D-19466953A8E7}"/>
              </a:ext>
            </a:extLst>
          </p:cNvPr>
          <p:cNvGrpSpPr/>
          <p:nvPr/>
        </p:nvGrpSpPr>
        <p:grpSpPr>
          <a:xfrm>
            <a:off x="221159" y="483282"/>
            <a:ext cx="2601597" cy="817087"/>
            <a:chOff x="308455" y="372323"/>
            <a:chExt cx="2382357" cy="1134018"/>
          </a:xfrm>
        </p:grpSpPr>
        <p:sp>
          <p:nvSpPr>
            <p:cNvPr id="182" name="Rectangle: Rounded Corners 181">
              <a:extLst>
                <a:ext uri="{FF2B5EF4-FFF2-40B4-BE49-F238E27FC236}">
                  <a16:creationId xmlns:a16="http://schemas.microsoft.com/office/drawing/2014/main" id="{6BD80EF1-87B8-4EE3-A7BB-08AB896CE522}"/>
                </a:ext>
              </a:extLst>
            </p:cNvPr>
            <p:cNvSpPr/>
            <p:nvPr/>
          </p:nvSpPr>
          <p:spPr>
            <a:xfrm>
              <a:off x="345103" y="372323"/>
              <a:ext cx="234570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5A6E23F4-871B-45AD-B60F-7FFBD97C6511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68 </a:t>
              </a:r>
              <a:r>
                <a:rPr lang="en-GB" sz="3600" dirty="0">
                  <a:latin typeface="Calibri" panose="020F0502020204030204" pitchFamily="34" charset="0"/>
                </a:rPr>
                <a:t>÷ 2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184" name="Rectangle 183">
            <a:extLst>
              <a:ext uri="{FF2B5EF4-FFF2-40B4-BE49-F238E27FC236}">
                <a16:creationId xmlns:a16="http://schemas.microsoft.com/office/drawing/2014/main" id="{38494C1B-98D7-40C6-BCDF-DF6CFC60107B}"/>
              </a:ext>
            </a:extLst>
          </p:cNvPr>
          <p:cNvSpPr/>
          <p:nvPr/>
        </p:nvSpPr>
        <p:spPr>
          <a:xfrm>
            <a:off x="1866639" y="602368"/>
            <a:ext cx="85082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082E165B-C15D-4EB6-B942-118DCCC5AA4E}"/>
              </a:ext>
            </a:extLst>
          </p:cNvPr>
          <p:cNvSpPr txBox="1"/>
          <p:nvPr/>
        </p:nvSpPr>
        <p:spPr>
          <a:xfrm>
            <a:off x="1911585" y="564748"/>
            <a:ext cx="80587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34</a:t>
            </a:r>
          </a:p>
        </p:txBody>
      </p: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8BA7CA6B-2A34-4A2F-BAF2-08F94C8C899F}"/>
              </a:ext>
            </a:extLst>
          </p:cNvPr>
          <p:cNvGrpSpPr/>
          <p:nvPr/>
        </p:nvGrpSpPr>
        <p:grpSpPr>
          <a:xfrm>
            <a:off x="3114412" y="483282"/>
            <a:ext cx="2601597" cy="817087"/>
            <a:chOff x="308455" y="372323"/>
            <a:chExt cx="2382357" cy="1134018"/>
          </a:xfrm>
        </p:grpSpPr>
        <p:sp>
          <p:nvSpPr>
            <p:cNvPr id="187" name="Rectangle: Rounded Corners 186">
              <a:extLst>
                <a:ext uri="{FF2B5EF4-FFF2-40B4-BE49-F238E27FC236}">
                  <a16:creationId xmlns:a16="http://schemas.microsoft.com/office/drawing/2014/main" id="{94CE98D4-FF7B-432F-89C5-ED0FA8FA4B25}"/>
                </a:ext>
              </a:extLst>
            </p:cNvPr>
            <p:cNvSpPr/>
            <p:nvPr/>
          </p:nvSpPr>
          <p:spPr>
            <a:xfrm>
              <a:off x="345103" y="372323"/>
              <a:ext cx="234570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CDE372B-425B-4BC7-915F-ED39193C4F73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72 </a:t>
              </a:r>
              <a:r>
                <a:rPr lang="en-GB" sz="3600" dirty="0">
                  <a:latin typeface="Calibri" panose="020F0502020204030204" pitchFamily="34" charset="0"/>
                </a:rPr>
                <a:t>÷ 3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189" name="Rectangle 188">
            <a:extLst>
              <a:ext uri="{FF2B5EF4-FFF2-40B4-BE49-F238E27FC236}">
                <a16:creationId xmlns:a16="http://schemas.microsoft.com/office/drawing/2014/main" id="{8295D151-756E-47B5-B169-64AA1E0E079E}"/>
              </a:ext>
            </a:extLst>
          </p:cNvPr>
          <p:cNvSpPr/>
          <p:nvPr/>
        </p:nvSpPr>
        <p:spPr>
          <a:xfrm>
            <a:off x="4759892" y="602368"/>
            <a:ext cx="85082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98E80C34-245E-4035-AE09-C69E80122CFA}"/>
              </a:ext>
            </a:extLst>
          </p:cNvPr>
          <p:cNvSpPr txBox="1"/>
          <p:nvPr/>
        </p:nvSpPr>
        <p:spPr>
          <a:xfrm>
            <a:off x="4804838" y="564748"/>
            <a:ext cx="80587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24</a:t>
            </a:r>
          </a:p>
        </p:txBody>
      </p: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AFA97CA5-9B89-454C-9B5B-28E3BD7ED5EE}"/>
              </a:ext>
            </a:extLst>
          </p:cNvPr>
          <p:cNvGrpSpPr/>
          <p:nvPr/>
        </p:nvGrpSpPr>
        <p:grpSpPr>
          <a:xfrm>
            <a:off x="6076973" y="483282"/>
            <a:ext cx="2601597" cy="817087"/>
            <a:chOff x="308455" y="372323"/>
            <a:chExt cx="2382357" cy="1134018"/>
          </a:xfrm>
        </p:grpSpPr>
        <p:sp>
          <p:nvSpPr>
            <p:cNvPr id="192" name="Rectangle: Rounded Corners 191">
              <a:extLst>
                <a:ext uri="{FF2B5EF4-FFF2-40B4-BE49-F238E27FC236}">
                  <a16:creationId xmlns:a16="http://schemas.microsoft.com/office/drawing/2014/main" id="{B2381984-4DA5-4D8D-94BC-C78CF24B4D0E}"/>
                </a:ext>
              </a:extLst>
            </p:cNvPr>
            <p:cNvSpPr/>
            <p:nvPr/>
          </p:nvSpPr>
          <p:spPr>
            <a:xfrm>
              <a:off x="345103" y="372323"/>
              <a:ext cx="234570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16AD6550-64F1-4EEB-AB7A-D892A664F15E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96 </a:t>
              </a:r>
              <a:r>
                <a:rPr lang="en-GB" sz="3600" dirty="0">
                  <a:latin typeface="Calibri" panose="020F0502020204030204" pitchFamily="34" charset="0"/>
                </a:rPr>
                <a:t>÷ 4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194" name="Rectangle 193">
            <a:extLst>
              <a:ext uri="{FF2B5EF4-FFF2-40B4-BE49-F238E27FC236}">
                <a16:creationId xmlns:a16="http://schemas.microsoft.com/office/drawing/2014/main" id="{B7C94752-DD11-48A0-8CB4-E948540427AC}"/>
              </a:ext>
            </a:extLst>
          </p:cNvPr>
          <p:cNvSpPr/>
          <p:nvPr/>
        </p:nvSpPr>
        <p:spPr>
          <a:xfrm>
            <a:off x="7722453" y="602368"/>
            <a:ext cx="85082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13C2E04A-63E3-403C-A436-5BC89BADEEAE}"/>
              </a:ext>
            </a:extLst>
          </p:cNvPr>
          <p:cNvSpPr txBox="1"/>
          <p:nvPr/>
        </p:nvSpPr>
        <p:spPr>
          <a:xfrm>
            <a:off x="7767399" y="564748"/>
            <a:ext cx="80587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24</a:t>
            </a: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FF9819D8-1F58-4243-B499-412282AFCB20}"/>
              </a:ext>
            </a:extLst>
          </p:cNvPr>
          <p:cNvSpPr txBox="1"/>
          <p:nvPr/>
        </p:nvSpPr>
        <p:spPr>
          <a:xfrm>
            <a:off x="893059" y="1755906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6 8</a:t>
            </a:r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42D344A1-744E-4B37-B593-88978793B369}"/>
              </a:ext>
            </a:extLst>
          </p:cNvPr>
          <p:cNvSpPr txBox="1"/>
          <p:nvPr/>
        </p:nvSpPr>
        <p:spPr>
          <a:xfrm>
            <a:off x="418442" y="1768969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98" name="Straight Connector 197">
            <a:extLst>
              <a:ext uri="{FF2B5EF4-FFF2-40B4-BE49-F238E27FC236}">
                <a16:creationId xmlns:a16="http://schemas.microsoft.com/office/drawing/2014/main" id="{7C020C28-FAE1-413C-B393-718E6DFBA686}"/>
              </a:ext>
            </a:extLst>
          </p:cNvPr>
          <p:cNvCxnSpPr>
            <a:cxnSpLocks/>
          </p:cNvCxnSpPr>
          <p:nvPr/>
        </p:nvCxnSpPr>
        <p:spPr>
          <a:xfrm>
            <a:off x="893059" y="1818526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" name="Straight Connector 198">
            <a:extLst>
              <a:ext uri="{FF2B5EF4-FFF2-40B4-BE49-F238E27FC236}">
                <a16:creationId xmlns:a16="http://schemas.microsoft.com/office/drawing/2014/main" id="{6C1966EE-BBFD-495C-86CB-A77238B5D6C7}"/>
              </a:ext>
            </a:extLst>
          </p:cNvPr>
          <p:cNvCxnSpPr>
            <a:cxnSpLocks/>
          </p:cNvCxnSpPr>
          <p:nvPr/>
        </p:nvCxnSpPr>
        <p:spPr>
          <a:xfrm>
            <a:off x="912011" y="1818526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TextBox 199">
            <a:extLst>
              <a:ext uri="{FF2B5EF4-FFF2-40B4-BE49-F238E27FC236}">
                <a16:creationId xmlns:a16="http://schemas.microsoft.com/office/drawing/2014/main" id="{6C94E8AE-7C2E-4A84-B5CF-1CE7C9D329EB}"/>
              </a:ext>
            </a:extLst>
          </p:cNvPr>
          <p:cNvSpPr txBox="1"/>
          <p:nvPr/>
        </p:nvSpPr>
        <p:spPr>
          <a:xfrm>
            <a:off x="893430" y="131821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51BF0284-0714-4815-8C9A-ADEC6B82BD1E}"/>
              </a:ext>
            </a:extLst>
          </p:cNvPr>
          <p:cNvSpPr txBox="1"/>
          <p:nvPr/>
        </p:nvSpPr>
        <p:spPr>
          <a:xfrm>
            <a:off x="1316436" y="131821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C7AC1098-84C9-4B0B-8F08-5D6A5A3D078F}"/>
              </a:ext>
            </a:extLst>
          </p:cNvPr>
          <p:cNvGrpSpPr/>
          <p:nvPr/>
        </p:nvGrpSpPr>
        <p:grpSpPr>
          <a:xfrm>
            <a:off x="511283" y="2201137"/>
            <a:ext cx="1301157" cy="630942"/>
            <a:chOff x="511283" y="2201137"/>
            <a:chExt cx="1301157" cy="630942"/>
          </a:xfrm>
        </p:grpSpPr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EC4E438E-5A06-43FF-AAB2-64D7FCE61B58}"/>
                </a:ext>
              </a:extLst>
            </p:cNvPr>
            <p:cNvSpPr txBox="1"/>
            <p:nvPr/>
          </p:nvSpPr>
          <p:spPr>
            <a:xfrm>
              <a:off x="511283" y="2201137"/>
              <a:ext cx="8906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6</a:t>
              </a:r>
            </a:p>
          </p:txBody>
        </p:sp>
        <p:cxnSp>
          <p:nvCxnSpPr>
            <p:cNvPr id="206" name="Straight Connector 205">
              <a:extLst>
                <a:ext uri="{FF2B5EF4-FFF2-40B4-BE49-F238E27FC236}">
                  <a16:creationId xmlns:a16="http://schemas.microsoft.com/office/drawing/2014/main" id="{CDED432F-A34A-4CBA-8F7A-9ABF18231DDD}"/>
                </a:ext>
              </a:extLst>
            </p:cNvPr>
            <p:cNvCxnSpPr>
              <a:cxnSpLocks/>
            </p:cNvCxnSpPr>
            <p:nvPr/>
          </p:nvCxnSpPr>
          <p:spPr>
            <a:xfrm>
              <a:off x="905687" y="2716152"/>
              <a:ext cx="906753" cy="15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9" name="TextBox 208">
            <a:extLst>
              <a:ext uri="{FF2B5EF4-FFF2-40B4-BE49-F238E27FC236}">
                <a16:creationId xmlns:a16="http://schemas.microsoft.com/office/drawing/2014/main" id="{D18C24B2-94F2-4C33-97DB-207F6AFB63C6}"/>
              </a:ext>
            </a:extLst>
          </p:cNvPr>
          <p:cNvSpPr txBox="1"/>
          <p:nvPr/>
        </p:nvSpPr>
        <p:spPr>
          <a:xfrm>
            <a:off x="1334063" y="267004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26C4E890-E0F3-446F-9617-4E4FE51F3E28}"/>
              </a:ext>
            </a:extLst>
          </p:cNvPr>
          <p:cNvGrpSpPr/>
          <p:nvPr/>
        </p:nvGrpSpPr>
        <p:grpSpPr>
          <a:xfrm>
            <a:off x="967893" y="3091080"/>
            <a:ext cx="890685" cy="630942"/>
            <a:chOff x="524663" y="2201137"/>
            <a:chExt cx="890685" cy="630942"/>
          </a:xfrm>
        </p:grpSpPr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F468C26-C013-41D7-B289-63D668FCDD2D}"/>
                </a:ext>
              </a:extLst>
            </p:cNvPr>
            <p:cNvSpPr txBox="1"/>
            <p:nvPr/>
          </p:nvSpPr>
          <p:spPr>
            <a:xfrm>
              <a:off x="524663" y="2201137"/>
              <a:ext cx="8906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8</a:t>
              </a:r>
            </a:p>
          </p:txBody>
        </p:sp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CF99673D-BC53-4A3D-9987-EE3D2926AA0D}"/>
                </a:ext>
              </a:extLst>
            </p:cNvPr>
            <p:cNvCxnSpPr>
              <a:cxnSpLocks/>
            </p:cNvCxnSpPr>
            <p:nvPr/>
          </p:nvCxnSpPr>
          <p:spPr>
            <a:xfrm>
              <a:off x="910147" y="2716152"/>
              <a:ext cx="45089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3" name="TextBox 212">
            <a:extLst>
              <a:ext uri="{FF2B5EF4-FFF2-40B4-BE49-F238E27FC236}">
                <a16:creationId xmlns:a16="http://schemas.microsoft.com/office/drawing/2014/main" id="{4FE0197F-0565-43DC-B165-971893D5D3B5}"/>
              </a:ext>
            </a:extLst>
          </p:cNvPr>
          <p:cNvSpPr txBox="1"/>
          <p:nvPr/>
        </p:nvSpPr>
        <p:spPr>
          <a:xfrm>
            <a:off x="1344832" y="352204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A7393326-4B9A-4DA0-A06B-787F34487789}"/>
              </a:ext>
            </a:extLst>
          </p:cNvPr>
          <p:cNvSpPr txBox="1"/>
          <p:nvPr/>
        </p:nvSpPr>
        <p:spPr>
          <a:xfrm>
            <a:off x="3567334" y="1757990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7 2</a:t>
            </a: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2BC8879E-F949-435C-BA2B-61C8AD1C81DD}"/>
              </a:ext>
            </a:extLst>
          </p:cNvPr>
          <p:cNvSpPr txBox="1"/>
          <p:nvPr/>
        </p:nvSpPr>
        <p:spPr>
          <a:xfrm>
            <a:off x="3092717" y="1771053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272" name="Straight Connector 271">
            <a:extLst>
              <a:ext uri="{FF2B5EF4-FFF2-40B4-BE49-F238E27FC236}">
                <a16:creationId xmlns:a16="http://schemas.microsoft.com/office/drawing/2014/main" id="{496D8F2B-C68A-4267-B48B-9A8CFAEE334D}"/>
              </a:ext>
            </a:extLst>
          </p:cNvPr>
          <p:cNvCxnSpPr>
            <a:cxnSpLocks/>
          </p:cNvCxnSpPr>
          <p:nvPr/>
        </p:nvCxnSpPr>
        <p:spPr>
          <a:xfrm>
            <a:off x="3567334" y="1820610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3" name="Straight Connector 272">
            <a:extLst>
              <a:ext uri="{FF2B5EF4-FFF2-40B4-BE49-F238E27FC236}">
                <a16:creationId xmlns:a16="http://schemas.microsoft.com/office/drawing/2014/main" id="{6AC3FE5F-D9DF-4D02-AF7A-9264B74E316C}"/>
              </a:ext>
            </a:extLst>
          </p:cNvPr>
          <p:cNvCxnSpPr>
            <a:cxnSpLocks/>
          </p:cNvCxnSpPr>
          <p:nvPr/>
        </p:nvCxnSpPr>
        <p:spPr>
          <a:xfrm>
            <a:off x="3586286" y="1820610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4" name="TextBox 273">
            <a:extLst>
              <a:ext uri="{FF2B5EF4-FFF2-40B4-BE49-F238E27FC236}">
                <a16:creationId xmlns:a16="http://schemas.microsoft.com/office/drawing/2014/main" id="{22177C36-6EF5-4730-98B3-7C36016CE3F0}"/>
              </a:ext>
            </a:extLst>
          </p:cNvPr>
          <p:cNvSpPr txBox="1"/>
          <p:nvPr/>
        </p:nvSpPr>
        <p:spPr>
          <a:xfrm>
            <a:off x="3567705" y="132030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6FD4AEAA-D896-40FD-8D33-4C697B6EC89B}"/>
              </a:ext>
            </a:extLst>
          </p:cNvPr>
          <p:cNvSpPr txBox="1"/>
          <p:nvPr/>
        </p:nvSpPr>
        <p:spPr>
          <a:xfrm>
            <a:off x="3990711" y="132030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218C31B3-F7F7-4702-9308-F083D76CA1B7}"/>
              </a:ext>
            </a:extLst>
          </p:cNvPr>
          <p:cNvGrpSpPr/>
          <p:nvPr/>
        </p:nvGrpSpPr>
        <p:grpSpPr>
          <a:xfrm>
            <a:off x="3185558" y="2203221"/>
            <a:ext cx="1301157" cy="630942"/>
            <a:chOff x="511283" y="2201137"/>
            <a:chExt cx="1301157" cy="630942"/>
          </a:xfrm>
        </p:grpSpPr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8C2BFBDC-907F-46C1-9B8B-3379C727C5FB}"/>
                </a:ext>
              </a:extLst>
            </p:cNvPr>
            <p:cNvSpPr txBox="1"/>
            <p:nvPr/>
          </p:nvSpPr>
          <p:spPr>
            <a:xfrm>
              <a:off x="511283" y="2201137"/>
              <a:ext cx="8906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6</a:t>
              </a:r>
            </a:p>
          </p:txBody>
        </p:sp>
        <p:cxnSp>
          <p:nvCxnSpPr>
            <p:cNvPr id="278" name="Straight Connector 277">
              <a:extLst>
                <a:ext uri="{FF2B5EF4-FFF2-40B4-BE49-F238E27FC236}">
                  <a16:creationId xmlns:a16="http://schemas.microsoft.com/office/drawing/2014/main" id="{44518CD7-E437-4FF7-BA3B-27F11EA689EA}"/>
                </a:ext>
              </a:extLst>
            </p:cNvPr>
            <p:cNvCxnSpPr>
              <a:cxnSpLocks/>
            </p:cNvCxnSpPr>
            <p:nvPr/>
          </p:nvCxnSpPr>
          <p:spPr>
            <a:xfrm>
              <a:off x="905687" y="2716152"/>
              <a:ext cx="906753" cy="15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9" name="TextBox 278">
            <a:extLst>
              <a:ext uri="{FF2B5EF4-FFF2-40B4-BE49-F238E27FC236}">
                <a16:creationId xmlns:a16="http://schemas.microsoft.com/office/drawing/2014/main" id="{B7028B22-985E-4534-87EC-E999A8D93048}"/>
              </a:ext>
            </a:extLst>
          </p:cNvPr>
          <p:cNvSpPr txBox="1"/>
          <p:nvPr/>
        </p:nvSpPr>
        <p:spPr>
          <a:xfrm>
            <a:off x="4008338" y="267213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84" name="TextBox 283">
            <a:extLst>
              <a:ext uri="{FF2B5EF4-FFF2-40B4-BE49-F238E27FC236}">
                <a16:creationId xmlns:a16="http://schemas.microsoft.com/office/drawing/2014/main" id="{0B966D11-2076-472A-9085-636F79C092C1}"/>
              </a:ext>
            </a:extLst>
          </p:cNvPr>
          <p:cNvSpPr txBox="1"/>
          <p:nvPr/>
        </p:nvSpPr>
        <p:spPr>
          <a:xfrm>
            <a:off x="3549334" y="267529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ADE47DC8-042C-4CC0-8EBA-8F89476A9793}"/>
              </a:ext>
            </a:extLst>
          </p:cNvPr>
          <p:cNvGrpSpPr/>
          <p:nvPr/>
        </p:nvGrpSpPr>
        <p:grpSpPr>
          <a:xfrm>
            <a:off x="3194299" y="3100608"/>
            <a:ext cx="1349519" cy="630942"/>
            <a:chOff x="511283" y="2201137"/>
            <a:chExt cx="1349519" cy="630942"/>
          </a:xfrm>
        </p:grpSpPr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7B4FC6B1-D8E8-4B81-B870-0759D76BB2BE}"/>
                </a:ext>
              </a:extLst>
            </p:cNvPr>
            <p:cNvSpPr txBox="1"/>
            <p:nvPr/>
          </p:nvSpPr>
          <p:spPr>
            <a:xfrm>
              <a:off x="511283" y="2201137"/>
              <a:ext cx="13495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1 2</a:t>
              </a:r>
            </a:p>
          </p:txBody>
        </p:sp>
        <p:cxnSp>
          <p:nvCxnSpPr>
            <p:cNvPr id="287" name="Straight Connector 286">
              <a:extLst>
                <a:ext uri="{FF2B5EF4-FFF2-40B4-BE49-F238E27FC236}">
                  <a16:creationId xmlns:a16="http://schemas.microsoft.com/office/drawing/2014/main" id="{9CA1F3B2-1663-40F7-9FB5-79FAEF1FE024}"/>
                </a:ext>
              </a:extLst>
            </p:cNvPr>
            <p:cNvCxnSpPr>
              <a:cxnSpLocks/>
            </p:cNvCxnSpPr>
            <p:nvPr/>
          </p:nvCxnSpPr>
          <p:spPr>
            <a:xfrm>
              <a:off x="905687" y="2716152"/>
              <a:ext cx="906753" cy="15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8" name="TextBox 287">
            <a:extLst>
              <a:ext uri="{FF2B5EF4-FFF2-40B4-BE49-F238E27FC236}">
                <a16:creationId xmlns:a16="http://schemas.microsoft.com/office/drawing/2014/main" id="{94483596-8D2F-422D-8F0F-922891F22444}"/>
              </a:ext>
            </a:extLst>
          </p:cNvPr>
          <p:cNvSpPr txBox="1"/>
          <p:nvPr/>
        </p:nvSpPr>
        <p:spPr>
          <a:xfrm>
            <a:off x="4017079" y="356951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290" name="TextBox 289">
            <a:extLst>
              <a:ext uri="{FF2B5EF4-FFF2-40B4-BE49-F238E27FC236}">
                <a16:creationId xmlns:a16="http://schemas.microsoft.com/office/drawing/2014/main" id="{D5E59952-9F23-4042-A5DC-AB1D1EAD8BA0}"/>
              </a:ext>
            </a:extLst>
          </p:cNvPr>
          <p:cNvSpPr txBox="1"/>
          <p:nvPr/>
        </p:nvSpPr>
        <p:spPr>
          <a:xfrm>
            <a:off x="6685788" y="1752414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9 6</a:t>
            </a: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56641E83-19D0-4F70-A66E-6F1BF927A07B}"/>
              </a:ext>
            </a:extLst>
          </p:cNvPr>
          <p:cNvSpPr txBox="1"/>
          <p:nvPr/>
        </p:nvSpPr>
        <p:spPr>
          <a:xfrm>
            <a:off x="6211171" y="1765477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292" name="Straight Connector 291">
            <a:extLst>
              <a:ext uri="{FF2B5EF4-FFF2-40B4-BE49-F238E27FC236}">
                <a16:creationId xmlns:a16="http://schemas.microsoft.com/office/drawing/2014/main" id="{FFFD448A-8E20-4A17-8C25-DBF0B3168A73}"/>
              </a:ext>
            </a:extLst>
          </p:cNvPr>
          <p:cNvCxnSpPr>
            <a:cxnSpLocks/>
          </p:cNvCxnSpPr>
          <p:nvPr/>
        </p:nvCxnSpPr>
        <p:spPr>
          <a:xfrm>
            <a:off x="6685788" y="1815034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3" name="Straight Connector 302">
            <a:extLst>
              <a:ext uri="{FF2B5EF4-FFF2-40B4-BE49-F238E27FC236}">
                <a16:creationId xmlns:a16="http://schemas.microsoft.com/office/drawing/2014/main" id="{DFC9C8F1-9CA9-4598-8180-DE56AFC516D6}"/>
              </a:ext>
            </a:extLst>
          </p:cNvPr>
          <p:cNvCxnSpPr>
            <a:cxnSpLocks/>
          </p:cNvCxnSpPr>
          <p:nvPr/>
        </p:nvCxnSpPr>
        <p:spPr>
          <a:xfrm>
            <a:off x="6704740" y="1815034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4" name="TextBox 313">
            <a:extLst>
              <a:ext uri="{FF2B5EF4-FFF2-40B4-BE49-F238E27FC236}">
                <a16:creationId xmlns:a16="http://schemas.microsoft.com/office/drawing/2014/main" id="{247CCF27-E89F-4203-A723-32FB1880AAF7}"/>
              </a:ext>
            </a:extLst>
          </p:cNvPr>
          <p:cNvSpPr txBox="1"/>
          <p:nvPr/>
        </p:nvSpPr>
        <p:spPr>
          <a:xfrm>
            <a:off x="6686159" y="131472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53F91D35-A9E5-4108-A39E-A55EA4851041}"/>
              </a:ext>
            </a:extLst>
          </p:cNvPr>
          <p:cNvSpPr txBox="1"/>
          <p:nvPr/>
        </p:nvSpPr>
        <p:spPr>
          <a:xfrm>
            <a:off x="7109165" y="131472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CE551AED-A568-447B-8884-771A35B8AC4A}"/>
              </a:ext>
            </a:extLst>
          </p:cNvPr>
          <p:cNvGrpSpPr/>
          <p:nvPr/>
        </p:nvGrpSpPr>
        <p:grpSpPr>
          <a:xfrm>
            <a:off x="6304012" y="2197645"/>
            <a:ext cx="1301157" cy="630942"/>
            <a:chOff x="511283" y="2201137"/>
            <a:chExt cx="1301157" cy="630942"/>
          </a:xfrm>
        </p:grpSpPr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03FDF607-4CDF-4651-AC4D-39848E3BD95E}"/>
                </a:ext>
              </a:extLst>
            </p:cNvPr>
            <p:cNvSpPr txBox="1"/>
            <p:nvPr/>
          </p:nvSpPr>
          <p:spPr>
            <a:xfrm>
              <a:off x="511283" y="2201137"/>
              <a:ext cx="8906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8</a:t>
              </a:r>
            </a:p>
          </p:txBody>
        </p:sp>
        <p:cxnSp>
          <p:nvCxnSpPr>
            <p:cNvPr id="344" name="Straight Connector 343">
              <a:extLst>
                <a:ext uri="{FF2B5EF4-FFF2-40B4-BE49-F238E27FC236}">
                  <a16:creationId xmlns:a16="http://schemas.microsoft.com/office/drawing/2014/main" id="{C208FF52-B5F9-45A9-B0E4-9215B448CC19}"/>
                </a:ext>
              </a:extLst>
            </p:cNvPr>
            <p:cNvCxnSpPr>
              <a:cxnSpLocks/>
            </p:cNvCxnSpPr>
            <p:nvPr/>
          </p:nvCxnSpPr>
          <p:spPr>
            <a:xfrm>
              <a:off x="905687" y="2716152"/>
              <a:ext cx="906753" cy="15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5" name="TextBox 344">
            <a:extLst>
              <a:ext uri="{FF2B5EF4-FFF2-40B4-BE49-F238E27FC236}">
                <a16:creationId xmlns:a16="http://schemas.microsoft.com/office/drawing/2014/main" id="{9D9F975B-92B8-436E-814D-29A4CA860D51}"/>
              </a:ext>
            </a:extLst>
          </p:cNvPr>
          <p:cNvSpPr txBox="1"/>
          <p:nvPr/>
        </p:nvSpPr>
        <p:spPr>
          <a:xfrm>
            <a:off x="7126792" y="266655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346" name="TextBox 345">
            <a:extLst>
              <a:ext uri="{FF2B5EF4-FFF2-40B4-BE49-F238E27FC236}">
                <a16:creationId xmlns:a16="http://schemas.microsoft.com/office/drawing/2014/main" id="{E89EEA64-09DE-4564-BA17-BBBAC21A7B26}"/>
              </a:ext>
            </a:extLst>
          </p:cNvPr>
          <p:cNvSpPr txBox="1"/>
          <p:nvPr/>
        </p:nvSpPr>
        <p:spPr>
          <a:xfrm>
            <a:off x="6667788" y="266971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347" name="Group 346">
            <a:extLst>
              <a:ext uri="{FF2B5EF4-FFF2-40B4-BE49-F238E27FC236}">
                <a16:creationId xmlns:a16="http://schemas.microsoft.com/office/drawing/2014/main" id="{E08FBBA0-AF87-48FD-B785-986E38B26CCF}"/>
              </a:ext>
            </a:extLst>
          </p:cNvPr>
          <p:cNvGrpSpPr/>
          <p:nvPr/>
        </p:nvGrpSpPr>
        <p:grpSpPr>
          <a:xfrm>
            <a:off x="6307889" y="3095032"/>
            <a:ext cx="1349519" cy="630942"/>
            <a:chOff x="511283" y="2201137"/>
            <a:chExt cx="1349519" cy="630942"/>
          </a:xfrm>
        </p:grpSpPr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8FF167EB-F6D9-47EF-9471-09BEF7F421C7}"/>
                </a:ext>
              </a:extLst>
            </p:cNvPr>
            <p:cNvSpPr txBox="1"/>
            <p:nvPr/>
          </p:nvSpPr>
          <p:spPr>
            <a:xfrm>
              <a:off x="511283" y="2201137"/>
              <a:ext cx="13495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1 6</a:t>
              </a:r>
            </a:p>
          </p:txBody>
        </p:sp>
        <p:cxnSp>
          <p:nvCxnSpPr>
            <p:cNvPr id="349" name="Straight Connector 348">
              <a:extLst>
                <a:ext uri="{FF2B5EF4-FFF2-40B4-BE49-F238E27FC236}">
                  <a16:creationId xmlns:a16="http://schemas.microsoft.com/office/drawing/2014/main" id="{B87A9D41-191F-4124-9C3B-D9992F3B3C53}"/>
                </a:ext>
              </a:extLst>
            </p:cNvPr>
            <p:cNvCxnSpPr>
              <a:cxnSpLocks/>
            </p:cNvCxnSpPr>
            <p:nvPr/>
          </p:nvCxnSpPr>
          <p:spPr>
            <a:xfrm>
              <a:off x="905687" y="2716152"/>
              <a:ext cx="906753" cy="15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0" name="TextBox 349">
            <a:extLst>
              <a:ext uri="{FF2B5EF4-FFF2-40B4-BE49-F238E27FC236}">
                <a16:creationId xmlns:a16="http://schemas.microsoft.com/office/drawing/2014/main" id="{7D65BB79-26EA-4C6E-9661-574D31B9D961}"/>
              </a:ext>
            </a:extLst>
          </p:cNvPr>
          <p:cNvSpPr txBox="1"/>
          <p:nvPr/>
        </p:nvSpPr>
        <p:spPr>
          <a:xfrm>
            <a:off x="7135533" y="356394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351" name="TextBox 350">
            <a:extLst>
              <a:ext uri="{FF2B5EF4-FFF2-40B4-BE49-F238E27FC236}">
                <a16:creationId xmlns:a16="http://schemas.microsoft.com/office/drawing/2014/main" id="{C5FB09AB-F213-46B6-83A4-E8B8918E39A6}"/>
              </a:ext>
            </a:extLst>
          </p:cNvPr>
          <p:cNvSpPr txBox="1"/>
          <p:nvPr/>
        </p:nvSpPr>
        <p:spPr>
          <a:xfrm>
            <a:off x="9822760" y="1760098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1 2 3</a:t>
            </a:r>
          </a:p>
        </p:txBody>
      </p:sp>
      <p:sp>
        <p:nvSpPr>
          <p:cNvPr id="352" name="TextBox 351">
            <a:extLst>
              <a:ext uri="{FF2B5EF4-FFF2-40B4-BE49-F238E27FC236}">
                <a16:creationId xmlns:a16="http://schemas.microsoft.com/office/drawing/2014/main" id="{2F5C1743-9FBB-46F8-A520-54E2FA4D4A44}"/>
              </a:ext>
            </a:extLst>
          </p:cNvPr>
          <p:cNvSpPr txBox="1"/>
          <p:nvPr/>
        </p:nvSpPr>
        <p:spPr>
          <a:xfrm>
            <a:off x="9348143" y="1773161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353" name="Straight Connector 352">
            <a:extLst>
              <a:ext uri="{FF2B5EF4-FFF2-40B4-BE49-F238E27FC236}">
                <a16:creationId xmlns:a16="http://schemas.microsoft.com/office/drawing/2014/main" id="{05F57824-83EA-4032-9F64-D074FC9E455F}"/>
              </a:ext>
            </a:extLst>
          </p:cNvPr>
          <p:cNvCxnSpPr>
            <a:cxnSpLocks/>
          </p:cNvCxnSpPr>
          <p:nvPr/>
        </p:nvCxnSpPr>
        <p:spPr>
          <a:xfrm>
            <a:off x="9822760" y="1822718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4" name="Straight Connector 353">
            <a:extLst>
              <a:ext uri="{FF2B5EF4-FFF2-40B4-BE49-F238E27FC236}">
                <a16:creationId xmlns:a16="http://schemas.microsoft.com/office/drawing/2014/main" id="{73F4EDED-4F85-4F7E-AEEB-6478AA135524}"/>
              </a:ext>
            </a:extLst>
          </p:cNvPr>
          <p:cNvCxnSpPr>
            <a:cxnSpLocks/>
          </p:cNvCxnSpPr>
          <p:nvPr/>
        </p:nvCxnSpPr>
        <p:spPr>
          <a:xfrm>
            <a:off x="9841712" y="1806674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7" name="TextBox 356">
            <a:extLst>
              <a:ext uri="{FF2B5EF4-FFF2-40B4-BE49-F238E27FC236}">
                <a16:creationId xmlns:a16="http://schemas.microsoft.com/office/drawing/2014/main" id="{BF78AF75-189C-41E9-A64D-1AF29374AA6E}"/>
              </a:ext>
            </a:extLst>
          </p:cNvPr>
          <p:cNvSpPr txBox="1"/>
          <p:nvPr/>
        </p:nvSpPr>
        <p:spPr>
          <a:xfrm>
            <a:off x="10258540" y="132894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58" name="TextBox 357">
            <a:extLst>
              <a:ext uri="{FF2B5EF4-FFF2-40B4-BE49-F238E27FC236}">
                <a16:creationId xmlns:a16="http://schemas.microsoft.com/office/drawing/2014/main" id="{8905D815-ACE1-4A26-8E3B-D9D8983AC6AF}"/>
              </a:ext>
            </a:extLst>
          </p:cNvPr>
          <p:cNvSpPr txBox="1"/>
          <p:nvPr/>
        </p:nvSpPr>
        <p:spPr>
          <a:xfrm>
            <a:off x="10711001" y="131587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BF2E92A5-F6B7-404E-B0E1-B218CA6856D8}"/>
              </a:ext>
            </a:extLst>
          </p:cNvPr>
          <p:cNvGrpSpPr/>
          <p:nvPr/>
        </p:nvGrpSpPr>
        <p:grpSpPr>
          <a:xfrm>
            <a:off x="9429458" y="2201126"/>
            <a:ext cx="1744942" cy="630942"/>
            <a:chOff x="511283" y="2201137"/>
            <a:chExt cx="1744942" cy="630942"/>
          </a:xfrm>
        </p:grpSpPr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253E9D93-54CC-4209-9AFD-B2BDAA3E29DB}"/>
                </a:ext>
              </a:extLst>
            </p:cNvPr>
            <p:cNvSpPr txBox="1"/>
            <p:nvPr/>
          </p:nvSpPr>
          <p:spPr>
            <a:xfrm>
              <a:off x="511283" y="2201137"/>
              <a:ext cx="13495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1 2</a:t>
              </a:r>
            </a:p>
          </p:txBody>
        </p:sp>
        <p:cxnSp>
          <p:nvCxnSpPr>
            <p:cNvPr id="361" name="Straight Connector 360">
              <a:extLst>
                <a:ext uri="{FF2B5EF4-FFF2-40B4-BE49-F238E27FC236}">
                  <a16:creationId xmlns:a16="http://schemas.microsoft.com/office/drawing/2014/main" id="{AB917DA4-A55B-4841-96D2-C4BF8AE356AD}"/>
                </a:ext>
              </a:extLst>
            </p:cNvPr>
            <p:cNvCxnSpPr>
              <a:cxnSpLocks/>
            </p:cNvCxnSpPr>
            <p:nvPr/>
          </p:nvCxnSpPr>
          <p:spPr>
            <a:xfrm>
              <a:off x="905687" y="2716152"/>
              <a:ext cx="1350538" cy="236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2" name="TextBox 361">
            <a:extLst>
              <a:ext uri="{FF2B5EF4-FFF2-40B4-BE49-F238E27FC236}">
                <a16:creationId xmlns:a16="http://schemas.microsoft.com/office/drawing/2014/main" id="{E99CD540-5029-45DF-A370-9AC1F29F57B2}"/>
              </a:ext>
            </a:extLst>
          </p:cNvPr>
          <p:cNvSpPr txBox="1"/>
          <p:nvPr/>
        </p:nvSpPr>
        <p:spPr>
          <a:xfrm>
            <a:off x="10718625" y="266359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9EBC4ADF-E17C-4AF2-B28B-0CC48F7F3339}"/>
              </a:ext>
            </a:extLst>
          </p:cNvPr>
          <p:cNvGrpSpPr/>
          <p:nvPr/>
        </p:nvGrpSpPr>
        <p:grpSpPr>
          <a:xfrm>
            <a:off x="10342372" y="3086931"/>
            <a:ext cx="890685" cy="630942"/>
            <a:chOff x="519829" y="2201137"/>
            <a:chExt cx="890685" cy="630942"/>
          </a:xfrm>
        </p:grpSpPr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081EC53B-4DBE-4049-AF90-5AC6E06BA526}"/>
                </a:ext>
              </a:extLst>
            </p:cNvPr>
            <p:cNvSpPr txBox="1"/>
            <p:nvPr/>
          </p:nvSpPr>
          <p:spPr>
            <a:xfrm>
              <a:off x="519829" y="2201137"/>
              <a:ext cx="8906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3</a:t>
              </a:r>
            </a:p>
          </p:txBody>
        </p:sp>
        <p:cxnSp>
          <p:nvCxnSpPr>
            <p:cNvPr id="365" name="Straight Connector 364">
              <a:extLst>
                <a:ext uri="{FF2B5EF4-FFF2-40B4-BE49-F238E27FC236}">
                  <a16:creationId xmlns:a16="http://schemas.microsoft.com/office/drawing/2014/main" id="{07F5FDD0-C40E-4630-BDE0-2143C56C723F}"/>
                </a:ext>
              </a:extLst>
            </p:cNvPr>
            <p:cNvCxnSpPr>
              <a:cxnSpLocks/>
            </p:cNvCxnSpPr>
            <p:nvPr/>
          </p:nvCxnSpPr>
          <p:spPr>
            <a:xfrm>
              <a:off x="905687" y="2716152"/>
              <a:ext cx="446170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6" name="TextBox 365">
            <a:extLst>
              <a:ext uri="{FF2B5EF4-FFF2-40B4-BE49-F238E27FC236}">
                <a16:creationId xmlns:a16="http://schemas.microsoft.com/office/drawing/2014/main" id="{46EB1CF9-156E-459A-AA71-37889CD3E2D5}"/>
              </a:ext>
            </a:extLst>
          </p:cNvPr>
          <p:cNvSpPr txBox="1"/>
          <p:nvPr/>
        </p:nvSpPr>
        <p:spPr>
          <a:xfrm>
            <a:off x="10717839" y="353246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</p:spTree>
    <p:extLst>
      <p:ext uri="{BB962C8B-B14F-4D97-AF65-F5344CB8AC3E}">
        <p14:creationId xmlns:p14="http://schemas.microsoft.com/office/powerpoint/2010/main" val="5434362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>
                      <p:stCondLst>
                        <p:cond delay="indefinite"/>
                      </p:stCondLst>
                      <p:childTnLst>
                        <p:par>
                          <p:cTn id="175" fill="hold">
                            <p:stCondLst>
                              <p:cond delay="0"/>
                            </p:stCondLst>
                            <p:childTnLst>
                              <p:par>
                                <p:cTn id="17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4" grpId="0"/>
      <p:bldP spid="185" grpId="0"/>
      <p:bldP spid="190" grpId="0"/>
      <p:bldP spid="195" grpId="0"/>
      <p:bldP spid="196" grpId="0"/>
      <p:bldP spid="197" grpId="0"/>
      <p:bldP spid="200" grpId="0"/>
      <p:bldP spid="201" grpId="0"/>
      <p:bldP spid="209" grpId="0"/>
      <p:bldP spid="213" grpId="0"/>
      <p:bldP spid="270" grpId="0"/>
      <p:bldP spid="271" grpId="0"/>
      <p:bldP spid="274" grpId="0"/>
      <p:bldP spid="275" grpId="0"/>
      <p:bldP spid="279" grpId="0"/>
      <p:bldP spid="284" grpId="0"/>
      <p:bldP spid="288" grpId="0"/>
      <p:bldP spid="290" grpId="0"/>
      <p:bldP spid="291" grpId="0"/>
      <p:bldP spid="314" grpId="0"/>
      <p:bldP spid="325" grpId="0"/>
      <p:bldP spid="345" grpId="0"/>
      <p:bldP spid="346" grpId="0"/>
      <p:bldP spid="350" grpId="0"/>
      <p:bldP spid="351" grpId="0"/>
      <p:bldP spid="352" grpId="0"/>
      <p:bldP spid="357" grpId="0"/>
      <p:bldP spid="358" grpId="0"/>
      <p:bldP spid="362" grpId="0"/>
      <p:bldP spid="366" grpId="0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" name="Group 96">
            <a:extLst>
              <a:ext uri="{FF2B5EF4-FFF2-40B4-BE49-F238E27FC236}">
                <a16:creationId xmlns:a16="http://schemas.microsoft.com/office/drawing/2014/main" id="{39B2CC98-324A-42C3-A4EE-5C07FF858126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252B7FD1-07AE-40D5-B685-5DA6EB6243C6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0DE4687E-54D9-4D35-A365-0C61E9ED6214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46EA13C4-B241-4B3A-A469-9ECE3FE7C11C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923DED71-30B6-4323-B429-D2A9CDDFFFD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ADAB47EB-08C8-4AB5-A538-57CD810613F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6A41D4D0-B12A-4B32-A0C1-3888C7F5DCAC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B20F2F11-51FA-4AB1-AAA8-DA07ABA80A17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B621E583-CA54-4B10-82E8-291F94AD7DA2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78D63202-F691-425A-82CC-658B6CB2BFCE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E3534464-DDE1-4E3A-927E-EFB2FDF993AC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71F6DD1E-6F2B-49F1-8D3F-24612E608409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A64CF978-85DE-4F9D-A4A9-849293A47730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9633C8FA-9924-4E65-A679-9C9BE6E21EB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AA04BDF1-DDF1-4D99-93B5-05239B819963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23ACA66C-1E46-4488-929D-FB2FAD759CF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2AFF8AAD-F5FA-4133-868E-9597E88699A1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09CF7938-766B-43FF-A4B4-EC7BCC404F36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6AF50C94-C50F-46E4-A2D5-EEA9CE2F190E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F1804289-D3BC-4377-B354-466F67A5B57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884BE786-94FF-4C76-BF9E-698A10AEA52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ABFACC07-738D-4496-A9A6-8504BDD2964B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2C49C25D-D4DC-41F5-8FF0-C375218CE94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9E961EB1-E0A6-4E09-A3AF-EAB8643A0EAD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F0F4E041-A20A-4560-9B86-0DE97033504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710B3F10-1820-4F4F-B201-5C0B579A9FB0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9C1BAB25-58BC-4C44-AC21-B0DD8FEEF10B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4AE69CDC-6DA0-42AA-AF7F-418DF394DA2B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F6EBE79A-09A3-43ED-AD55-5839A890B24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90F8E3E4-4569-4871-966F-A253A64C9A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E683DD2C-A61E-43C3-A111-C499C5EF434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18400F09-8B50-475D-8583-1561713E339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707C0155-03DC-4774-8145-E9B5667744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38B0B8D5-6AAC-4973-B705-DAC9E9BC07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F17F8E5B-9E16-436C-8373-D50B6686CB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3452EEC7-620E-4B54-9B07-899171C777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2280AEE0-6EC1-4BC4-A6DC-93D0898D18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558B41E8-4C30-4827-BB8D-7EC41EF540F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9FB46091-0810-48F2-B1A4-EAF44E33689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70FD15EC-3180-45B6-937F-D74394AE20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3862929B-4B74-4374-9A9D-0BF88B6379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F85B9EE0-B4FB-4F2C-815F-CBF736376A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D7C027BB-951F-41B9-9C48-1C6CC06150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06B132CF-1391-4F87-A6E8-93394D80AD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5" name="Rounded Rectangle 174"/>
          <p:cNvSpPr/>
          <p:nvPr/>
        </p:nvSpPr>
        <p:spPr>
          <a:xfrm>
            <a:off x="5961423" y="3765442"/>
            <a:ext cx="2691538" cy="262425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6" name="Rounded Rectangle 175"/>
          <p:cNvSpPr/>
          <p:nvPr/>
        </p:nvSpPr>
        <p:spPr>
          <a:xfrm>
            <a:off x="3000731" y="3765442"/>
            <a:ext cx="2691538" cy="262425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1" name="Rectangle 140">
            <a:extLst>
              <a:ext uri="{FF2B5EF4-FFF2-40B4-BE49-F238E27FC236}">
                <a16:creationId xmlns:a16="http://schemas.microsoft.com/office/drawing/2014/main" id="{A3CA8E76-3F94-4D58-AC22-030B3221A399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" name="Group 154"/>
          <p:cNvGrpSpPr/>
          <p:nvPr/>
        </p:nvGrpSpPr>
        <p:grpSpPr>
          <a:xfrm>
            <a:off x="4050760" y="1410347"/>
            <a:ext cx="228452" cy="2045240"/>
            <a:chOff x="4362004" y="1509266"/>
            <a:chExt cx="244475" cy="2188691"/>
          </a:xfrm>
        </p:grpSpPr>
        <p:pic>
          <p:nvPicPr>
            <p:cNvPr id="10" name="Picture 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" name="Picture 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" name="Picture 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" name="Picture 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" name="Picture 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" name="Picture 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" name="Picture 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" name="Picture 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" name="Picture 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" name="Picture 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" name="Group 212"/>
          <p:cNvGrpSpPr/>
          <p:nvPr/>
        </p:nvGrpSpPr>
        <p:grpSpPr>
          <a:xfrm>
            <a:off x="5759558" y="1410347"/>
            <a:ext cx="228452" cy="2045240"/>
            <a:chOff x="4362004" y="1509266"/>
            <a:chExt cx="244475" cy="2188691"/>
          </a:xfrm>
        </p:grpSpPr>
        <p:pic>
          <p:nvPicPr>
            <p:cNvPr id="214" name="Picture 2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5" name="Picture 2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6" name="Picture 2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7" name="Picture 2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8" name="Picture 2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9" name="Picture 2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0" name="Picture 2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1" name="Picture 2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2" name="Picture 2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3" name="Picture 2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235" name="Picture 23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67020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36" name="Picture 23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63289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" name="Group 291"/>
          <p:cNvGrpSpPr/>
          <p:nvPr/>
        </p:nvGrpSpPr>
        <p:grpSpPr>
          <a:xfrm>
            <a:off x="4387202" y="1410347"/>
            <a:ext cx="228452" cy="2045240"/>
            <a:chOff x="4362004" y="1509266"/>
            <a:chExt cx="244475" cy="2188691"/>
          </a:xfrm>
        </p:grpSpPr>
        <p:pic>
          <p:nvPicPr>
            <p:cNvPr id="293" name="Picture 2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4" name="Picture 2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5" name="Picture 29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6" name="Picture 2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7" name="Picture 2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8" name="Picture 2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9" name="Picture 2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0" name="Picture 2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1" name="Picture 3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2" name="Picture 3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" name="Group 302"/>
          <p:cNvGrpSpPr/>
          <p:nvPr/>
        </p:nvGrpSpPr>
        <p:grpSpPr>
          <a:xfrm>
            <a:off x="4723645" y="1410347"/>
            <a:ext cx="228452" cy="2045240"/>
            <a:chOff x="4362004" y="1509266"/>
            <a:chExt cx="244475" cy="2188691"/>
          </a:xfrm>
        </p:grpSpPr>
        <p:pic>
          <p:nvPicPr>
            <p:cNvPr id="304" name="Picture 3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5" name="Picture 3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6" name="Picture 3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7" name="Picture 3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8" name="Picture 3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9" name="Picture 3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0" name="Picture 3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1" name="Picture 3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2" name="Picture 3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3" name="Picture 3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" name="Group 313"/>
          <p:cNvGrpSpPr/>
          <p:nvPr/>
        </p:nvGrpSpPr>
        <p:grpSpPr>
          <a:xfrm>
            <a:off x="5396529" y="1410347"/>
            <a:ext cx="228452" cy="2045240"/>
            <a:chOff x="4362004" y="1509266"/>
            <a:chExt cx="244475" cy="2188691"/>
          </a:xfrm>
        </p:grpSpPr>
        <p:pic>
          <p:nvPicPr>
            <p:cNvPr id="315" name="Picture 3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6" name="Picture 3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7" name="Picture 3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8" name="Picture 3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9" name="Picture 3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0" name="Picture 3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1" name="Picture 3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2" name="Picture 3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3" name="Picture 3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4" name="Picture 3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" name="Group 324"/>
          <p:cNvGrpSpPr/>
          <p:nvPr/>
        </p:nvGrpSpPr>
        <p:grpSpPr>
          <a:xfrm>
            <a:off x="5060087" y="1410347"/>
            <a:ext cx="228452" cy="2045240"/>
            <a:chOff x="4362004" y="1509266"/>
            <a:chExt cx="244475" cy="2188691"/>
          </a:xfrm>
        </p:grpSpPr>
        <p:pic>
          <p:nvPicPr>
            <p:cNvPr id="326" name="Picture 3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7" name="Picture 3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8" name="Picture 3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9" name="Picture 3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0" name="Picture 3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1" name="Picture 3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2" name="Picture 3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3" name="Picture 3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4" name="Picture 3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5" name="Picture 3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336" name="Picture 33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63289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7" name="Picture 33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67020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8" name="Picture 33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63289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9" name="Picture 338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67020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0" name="Picture 33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63289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1" name="Picture 340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67020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42" name="Group 141">
            <a:extLst>
              <a:ext uri="{FF2B5EF4-FFF2-40B4-BE49-F238E27FC236}">
                <a16:creationId xmlns:a16="http://schemas.microsoft.com/office/drawing/2014/main" id="{04640587-5EDD-4EED-8790-B980EEF661C9}"/>
              </a:ext>
            </a:extLst>
          </p:cNvPr>
          <p:cNvGrpSpPr/>
          <p:nvPr/>
        </p:nvGrpSpPr>
        <p:grpSpPr>
          <a:xfrm>
            <a:off x="221159" y="483282"/>
            <a:ext cx="2601597" cy="817087"/>
            <a:chOff x="308455" y="372323"/>
            <a:chExt cx="2382357" cy="1134018"/>
          </a:xfrm>
        </p:grpSpPr>
        <p:sp>
          <p:nvSpPr>
            <p:cNvPr id="143" name="Rectangle: Rounded Corners 142">
              <a:extLst>
                <a:ext uri="{FF2B5EF4-FFF2-40B4-BE49-F238E27FC236}">
                  <a16:creationId xmlns:a16="http://schemas.microsoft.com/office/drawing/2014/main" id="{E9E01374-EE94-446C-B414-A16E3FA2B6A5}"/>
                </a:ext>
              </a:extLst>
            </p:cNvPr>
            <p:cNvSpPr/>
            <p:nvPr/>
          </p:nvSpPr>
          <p:spPr>
            <a:xfrm>
              <a:off x="345103" y="372323"/>
              <a:ext cx="234570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E1D7208E-E3DE-4D7A-816D-6CEC7DC5F9CF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68 </a:t>
              </a:r>
              <a:r>
                <a:rPr lang="en-GB" sz="3600" dirty="0">
                  <a:latin typeface="Calibri" panose="020F0502020204030204" pitchFamily="34" charset="0"/>
                </a:rPr>
                <a:t>÷ 2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145" name="Rectangle 144">
            <a:extLst>
              <a:ext uri="{FF2B5EF4-FFF2-40B4-BE49-F238E27FC236}">
                <a16:creationId xmlns:a16="http://schemas.microsoft.com/office/drawing/2014/main" id="{CD78EADB-2766-423E-BBE0-341AFE007811}"/>
              </a:ext>
            </a:extLst>
          </p:cNvPr>
          <p:cNvSpPr/>
          <p:nvPr/>
        </p:nvSpPr>
        <p:spPr>
          <a:xfrm>
            <a:off x="1866639" y="602368"/>
            <a:ext cx="85082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437F2F42-7F73-4D73-8486-8836749529E7}"/>
              </a:ext>
            </a:extLst>
          </p:cNvPr>
          <p:cNvSpPr txBox="1"/>
          <p:nvPr/>
        </p:nvSpPr>
        <p:spPr>
          <a:xfrm>
            <a:off x="1911585" y="564748"/>
            <a:ext cx="80587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34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D21D4AD8-FEED-4DD9-869B-31DE576F21E6}"/>
              </a:ext>
            </a:extLst>
          </p:cNvPr>
          <p:cNvSpPr txBox="1"/>
          <p:nvPr/>
        </p:nvSpPr>
        <p:spPr>
          <a:xfrm>
            <a:off x="893059" y="1755906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6 8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F88719E8-84FB-4BD6-8FE5-20DE89694E94}"/>
              </a:ext>
            </a:extLst>
          </p:cNvPr>
          <p:cNvSpPr txBox="1"/>
          <p:nvPr/>
        </p:nvSpPr>
        <p:spPr>
          <a:xfrm>
            <a:off x="418442" y="1768969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49" name="Straight Connector 148">
            <a:extLst>
              <a:ext uri="{FF2B5EF4-FFF2-40B4-BE49-F238E27FC236}">
                <a16:creationId xmlns:a16="http://schemas.microsoft.com/office/drawing/2014/main" id="{9FF21B8A-8CDC-46FB-A530-9B6AC56848B0}"/>
              </a:ext>
            </a:extLst>
          </p:cNvPr>
          <p:cNvCxnSpPr>
            <a:cxnSpLocks/>
          </p:cNvCxnSpPr>
          <p:nvPr/>
        </p:nvCxnSpPr>
        <p:spPr>
          <a:xfrm>
            <a:off x="893059" y="1818526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Straight Connector 149">
            <a:extLst>
              <a:ext uri="{FF2B5EF4-FFF2-40B4-BE49-F238E27FC236}">
                <a16:creationId xmlns:a16="http://schemas.microsoft.com/office/drawing/2014/main" id="{ACFEBE3A-CBAF-4F2C-889E-8D9B3F1D5B5F}"/>
              </a:ext>
            </a:extLst>
          </p:cNvPr>
          <p:cNvCxnSpPr>
            <a:cxnSpLocks/>
          </p:cNvCxnSpPr>
          <p:nvPr/>
        </p:nvCxnSpPr>
        <p:spPr>
          <a:xfrm>
            <a:off x="912011" y="1818526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TextBox 150">
            <a:extLst>
              <a:ext uri="{FF2B5EF4-FFF2-40B4-BE49-F238E27FC236}">
                <a16:creationId xmlns:a16="http://schemas.microsoft.com/office/drawing/2014/main" id="{CF8EB27B-6478-462D-B1FF-29B47B7E699B}"/>
              </a:ext>
            </a:extLst>
          </p:cNvPr>
          <p:cNvSpPr txBox="1"/>
          <p:nvPr/>
        </p:nvSpPr>
        <p:spPr>
          <a:xfrm>
            <a:off x="893430" y="131821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474EBA68-5758-4EA1-96C7-0B6978BD8395}"/>
              </a:ext>
            </a:extLst>
          </p:cNvPr>
          <p:cNvSpPr txBox="1"/>
          <p:nvPr/>
        </p:nvSpPr>
        <p:spPr>
          <a:xfrm>
            <a:off x="1316436" y="131821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C11580BC-ADEC-4FC1-A85E-E1A880C9DDC9}"/>
              </a:ext>
            </a:extLst>
          </p:cNvPr>
          <p:cNvGrpSpPr/>
          <p:nvPr/>
        </p:nvGrpSpPr>
        <p:grpSpPr>
          <a:xfrm>
            <a:off x="511283" y="2201137"/>
            <a:ext cx="1301157" cy="630942"/>
            <a:chOff x="511283" y="2201137"/>
            <a:chExt cx="1301157" cy="630942"/>
          </a:xfrm>
        </p:grpSpPr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4BBD2CC9-2BF7-4FAE-9AA2-3702225FA7AF}"/>
                </a:ext>
              </a:extLst>
            </p:cNvPr>
            <p:cNvSpPr txBox="1"/>
            <p:nvPr/>
          </p:nvSpPr>
          <p:spPr>
            <a:xfrm>
              <a:off x="511283" y="2201137"/>
              <a:ext cx="8906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6</a:t>
              </a:r>
            </a:p>
          </p:txBody>
        </p:sp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1ACEE0AA-72CD-49F4-9EB9-D42FF95734C0}"/>
                </a:ext>
              </a:extLst>
            </p:cNvPr>
            <p:cNvCxnSpPr>
              <a:cxnSpLocks/>
            </p:cNvCxnSpPr>
            <p:nvPr/>
          </p:nvCxnSpPr>
          <p:spPr>
            <a:xfrm>
              <a:off x="905687" y="2716152"/>
              <a:ext cx="906753" cy="15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" name="TextBox 155">
            <a:extLst>
              <a:ext uri="{FF2B5EF4-FFF2-40B4-BE49-F238E27FC236}">
                <a16:creationId xmlns:a16="http://schemas.microsoft.com/office/drawing/2014/main" id="{77C5D5BD-7747-4CB2-A146-24A8E8373601}"/>
              </a:ext>
            </a:extLst>
          </p:cNvPr>
          <p:cNvSpPr txBox="1"/>
          <p:nvPr/>
        </p:nvSpPr>
        <p:spPr>
          <a:xfrm>
            <a:off x="1334063" y="267004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88936799-CC88-4B6B-B74B-CD599842FC19}"/>
              </a:ext>
            </a:extLst>
          </p:cNvPr>
          <p:cNvGrpSpPr/>
          <p:nvPr/>
        </p:nvGrpSpPr>
        <p:grpSpPr>
          <a:xfrm>
            <a:off x="967893" y="3091080"/>
            <a:ext cx="890685" cy="630942"/>
            <a:chOff x="524663" y="2201137"/>
            <a:chExt cx="890685" cy="630942"/>
          </a:xfrm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D295BC55-1699-4815-B05B-0C988BCD9D43}"/>
                </a:ext>
              </a:extLst>
            </p:cNvPr>
            <p:cNvSpPr txBox="1"/>
            <p:nvPr/>
          </p:nvSpPr>
          <p:spPr>
            <a:xfrm>
              <a:off x="524663" y="2201137"/>
              <a:ext cx="8906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8</a:t>
              </a:r>
            </a:p>
          </p:txBody>
        </p: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9AAC143E-8823-4FC9-A06E-2CC92111692F}"/>
                </a:ext>
              </a:extLst>
            </p:cNvPr>
            <p:cNvCxnSpPr>
              <a:cxnSpLocks/>
            </p:cNvCxnSpPr>
            <p:nvPr/>
          </p:nvCxnSpPr>
          <p:spPr>
            <a:xfrm>
              <a:off x="910147" y="2716152"/>
              <a:ext cx="45089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0" name="TextBox 159">
            <a:extLst>
              <a:ext uri="{FF2B5EF4-FFF2-40B4-BE49-F238E27FC236}">
                <a16:creationId xmlns:a16="http://schemas.microsoft.com/office/drawing/2014/main" id="{511099AF-6634-4F1A-B629-CEA8F2792351}"/>
              </a:ext>
            </a:extLst>
          </p:cNvPr>
          <p:cNvSpPr txBox="1"/>
          <p:nvPr/>
        </p:nvSpPr>
        <p:spPr>
          <a:xfrm>
            <a:off x="1344832" y="352204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0.11036 0.38233 " pathEditMode="relative" ptsTypes="AA">
                                      <p:cBhvr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-0.04418 0.38233 " pathEditMode="relative" ptsTypes="AA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0.11036 0.38233 " pathEditMode="relative" ptsTypes="AA">
                                      <p:cBhvr>
                                        <p:cTn id="2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-0.04418 0.38233 " pathEditMode="relative" ptsTypes="AA">
                                      <p:cBhvr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0.11036 0.38233 " pathEditMode="relative" ptsTypes="AA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-0.04418 0.38233 " pathEditMode="relative" ptsTypes="AA">
                                      <p:cBhvr>
                                        <p:cTn id="3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7751E-6 4.28139E-6 L -0.09942 0.45083 " pathEditMode="relative" ptsTypes="AA">
                                      <p:cBhvr>
                                        <p:cTn id="54" dur="5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3857E-6 -3.65247E-7 L 0.11207 0.45386 " pathEditMode="relative" rAng="0" ptsTypes="AA">
                                      <p:cBhvr>
                                        <p:cTn id="57" dur="5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600" y="227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000"/>
                            </p:stCondLst>
                            <p:childTnLst>
                              <p:par>
                                <p:cTn id="5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7751E-6 4.28139E-6 L -0.09942 0.45083 " pathEditMode="relative" ptsTypes="AA">
                                      <p:cBhvr>
                                        <p:cTn id="60" dur="500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500"/>
                            </p:stCondLst>
                            <p:childTnLst>
                              <p:par>
                                <p:cTn id="6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3857E-6 -3.65247E-7 L 0.11207 0.45386 " pathEditMode="relative" rAng="0" ptsTypes="AA">
                                      <p:cBhvr>
                                        <p:cTn id="63" dur="500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600" y="227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"/>
                            </p:stCondLst>
                            <p:childTnLst>
                              <p:par>
                                <p:cTn id="6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7751E-6 4.28139E-6 L -0.09942 0.45083 " pathEditMode="relative" ptsTypes="AA">
                                      <p:cBhvr>
                                        <p:cTn id="66" dur="500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500"/>
                            </p:stCondLst>
                            <p:childTnLst>
                              <p:par>
                                <p:cTn id="6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3857E-6 -3.65247E-7 L 0.11207 0.45386 " pathEditMode="relative" rAng="0" ptsTypes="AA">
                                      <p:cBhvr>
                                        <p:cTn id="69" dur="500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600" y="227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3000"/>
                            </p:stCondLst>
                            <p:childTnLst>
                              <p:par>
                                <p:cTn id="7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7751E-6 4.28139E-6 L -0.09942 0.45083 " pathEditMode="relative" ptsTypes="AA">
                                      <p:cBhvr>
                                        <p:cTn id="72" dur="500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3500"/>
                            </p:stCondLst>
                            <p:childTnLst>
                              <p:par>
                                <p:cTn id="7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3857E-6 -3.65247E-7 L 0.11207 0.45386 " pathEditMode="relative" rAng="0" ptsTypes="AA">
                                      <p:cBhvr>
                                        <p:cTn id="75" dur="50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600" y="227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6" grpId="0"/>
      <p:bldP spid="147" grpId="0"/>
      <p:bldP spid="148" grpId="0"/>
      <p:bldP spid="151" grpId="0"/>
      <p:bldP spid="152" grpId="0"/>
      <p:bldP spid="156" grpId="0"/>
      <p:bldP spid="160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" name="Group 133">
            <a:extLst>
              <a:ext uri="{FF2B5EF4-FFF2-40B4-BE49-F238E27FC236}">
                <a16:creationId xmlns:a16="http://schemas.microsoft.com/office/drawing/2014/main" id="{E629F556-404E-4D3A-B097-C8C69966E892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13737B82-5A39-456B-937B-4A18B1A7967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7A338064-B416-457E-BC9E-EE9A2D9427A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4252D07E-DF46-448C-A35F-7028ABCACE13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E9062C9A-EC64-4475-A98C-BEEE0B715BAE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0496956D-48D1-4AF1-9A14-0A35D466D1C5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8AF67BC6-8830-45A9-9690-D0AB2823C18F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D8E9AE94-296D-4E20-8A66-504488DABC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23BF23CC-C447-4282-871D-255A85CE8CD7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844EAA68-7674-4350-84D6-DE2963B5E00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562D5A95-9727-4791-AB74-AE6CEC3C8A75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F2D809D4-C457-484E-8F97-E44CE8AF062C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61DE4F02-FC16-4F91-838B-DA1B10B6A0D4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9FA07B1D-7F72-4921-85B4-20C0F8C2CF58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8F779794-0C0E-4B14-9DC0-EA48A45CF3C5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4E57768D-3EF5-435B-BD06-523A02558A55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181F2138-9904-4A96-B8E9-F7B409C6B4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850C4658-DAAD-4247-8DDB-5A77028B7B7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D4F9953-D101-4A1E-81BD-68A8FBF62B1E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09424AEC-97C1-4132-B9BA-F4DA1BAEF68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6FB28786-05BB-4BBD-B93F-185B7AD526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2DE3DAB-7038-468F-9F3F-D77798386FA2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694C0A9D-DAF2-4CBA-B1B8-3C56E535AC43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AF5F1957-6C8B-4E57-9D64-7A98DC7934F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73EBF078-8783-42D0-92C3-E9C2F82FD59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6AF2316B-8F34-41CE-9C03-6A2ACD335BA8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26F03762-265E-4CD9-9DEE-11398222DBF1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A9A1000B-FFFD-4DAA-B403-A5D1F2D26404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1EAB2DEC-648F-4CA8-9452-6AEDEB2A3C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1DA60239-52DE-4B2F-9804-33CBF54404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5386900B-DE28-4131-B818-4E8B46995F6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92DB12DE-7425-409A-9C9D-97C79F18B1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EF2ABC67-3290-4BFC-9E6E-E64917621BF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6A729015-816F-4960-A549-14430427F5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1EE6EC2F-CC1D-4ED1-AD5C-530BAC36DAC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1EE9977D-55BD-42CB-BFF0-1ACC7AE2A49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65222E00-61D8-4B01-A1EF-50B5384C517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FF5C7B76-B5AC-4AA6-BE39-87A1546E2F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3A17D5D7-2A13-4305-B821-8AB0336C1B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1E4897B-3BDC-4D81-96B1-4E0EB3EA70A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B1BA18DF-6F97-4689-81D9-CE5D38FE3E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4E7A9C11-591C-4388-ABAD-0BE1E149AE8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0628E6B-6574-4020-9F76-33743C2DB50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95EED064-A023-45DF-B558-AB956E6A5EF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Rounded Rectangle 53"/>
          <p:cNvSpPr/>
          <p:nvPr/>
        </p:nvSpPr>
        <p:spPr>
          <a:xfrm>
            <a:off x="1789539" y="3765442"/>
            <a:ext cx="2691538" cy="262425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5" name="Rounded Rectangle 54"/>
          <p:cNvSpPr/>
          <p:nvPr/>
        </p:nvSpPr>
        <p:spPr>
          <a:xfrm>
            <a:off x="4750231" y="3765442"/>
            <a:ext cx="2691538" cy="262425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6" name="Rounded Rectangle 55"/>
          <p:cNvSpPr/>
          <p:nvPr/>
        </p:nvSpPr>
        <p:spPr>
          <a:xfrm>
            <a:off x="7710923" y="3765442"/>
            <a:ext cx="2691538" cy="262425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8" name="Rectangle 197">
            <a:extLst>
              <a:ext uri="{FF2B5EF4-FFF2-40B4-BE49-F238E27FC236}">
                <a16:creationId xmlns:a16="http://schemas.microsoft.com/office/drawing/2014/main" id="{16B4C560-AC76-4AA0-B43D-702D632130EA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" name="Group 56"/>
          <p:cNvGrpSpPr/>
          <p:nvPr/>
        </p:nvGrpSpPr>
        <p:grpSpPr>
          <a:xfrm>
            <a:off x="4050760" y="1410347"/>
            <a:ext cx="228452" cy="2045240"/>
            <a:chOff x="4362004" y="1509266"/>
            <a:chExt cx="244475" cy="2188691"/>
          </a:xfrm>
        </p:grpSpPr>
        <p:pic>
          <p:nvPicPr>
            <p:cNvPr id="58" name="Picture 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" name="Picture 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" name="Picture 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" name="Picture 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" name="Picture 6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" name="Picture 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" name="Picture 6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" name="Picture 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" name="Picture 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" name="Picture 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" name="Group 67"/>
          <p:cNvGrpSpPr/>
          <p:nvPr/>
        </p:nvGrpSpPr>
        <p:grpSpPr>
          <a:xfrm>
            <a:off x="4723645" y="1410347"/>
            <a:ext cx="228452" cy="2045240"/>
            <a:chOff x="4362004" y="1509266"/>
            <a:chExt cx="244475" cy="2188691"/>
          </a:xfrm>
        </p:grpSpPr>
        <p:pic>
          <p:nvPicPr>
            <p:cNvPr id="69" name="Picture 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" name="Picture 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" name="Picture 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" name="Picture 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" name="Picture 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" name="Picture 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" name="Picture 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" name="Picture 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" name="Picture 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" name="Picture 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" name="Group 78"/>
          <p:cNvGrpSpPr/>
          <p:nvPr/>
        </p:nvGrpSpPr>
        <p:grpSpPr>
          <a:xfrm>
            <a:off x="5396529" y="1410347"/>
            <a:ext cx="228452" cy="2045240"/>
            <a:chOff x="4362004" y="1509266"/>
            <a:chExt cx="244475" cy="2188691"/>
          </a:xfrm>
        </p:grpSpPr>
        <p:pic>
          <p:nvPicPr>
            <p:cNvPr id="80" name="Picture 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" name="Picture 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" name="Picture 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" name="Picture 8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" name="Picture 8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" name="Picture 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" name="Picture 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" name="Picture 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" name="Picture 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" name="Picture 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90" name="Picture 8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1" name="Picture 90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1612212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2" name="Picture 9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3" name="Picture 9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4" name="Picture 9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5" name="Picture 9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3025270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" name="Picture 9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2015943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7" name="Picture 9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2419673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8" name="Picture 9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2823404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9" name="Picture 98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3227135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0" name="Picture 9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1" name="Picture 100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692270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2" name="Picture 10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3" name="Picture 10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692270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4" name="Picture 10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5" name="Picture 10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692270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6" name="Picture 10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7" name="Picture 10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692270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8" name="Picture 10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3025270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9" name="Picture 108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692270" y="3025270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0" name="Picture 10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67020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1" name="Picture 110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67020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6" name="Group 111"/>
          <p:cNvGrpSpPr/>
          <p:nvPr/>
        </p:nvGrpSpPr>
        <p:grpSpPr>
          <a:xfrm>
            <a:off x="4387202" y="1410347"/>
            <a:ext cx="228452" cy="2045240"/>
            <a:chOff x="4362004" y="1509266"/>
            <a:chExt cx="244475" cy="2188691"/>
          </a:xfrm>
        </p:grpSpPr>
        <p:pic>
          <p:nvPicPr>
            <p:cNvPr id="113" name="Picture 1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" name="Picture 1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" name="Picture 1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" name="Picture 1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" name="Picture 1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" name="Picture 1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" name="Picture 1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" name="Picture 1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" name="Picture 1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" name="Picture 1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" name="Group 122"/>
          <p:cNvGrpSpPr/>
          <p:nvPr/>
        </p:nvGrpSpPr>
        <p:grpSpPr>
          <a:xfrm>
            <a:off x="5060087" y="1410347"/>
            <a:ext cx="228452" cy="2045240"/>
            <a:chOff x="4362004" y="1509266"/>
            <a:chExt cx="244475" cy="2188691"/>
          </a:xfrm>
        </p:grpSpPr>
        <p:pic>
          <p:nvPicPr>
            <p:cNvPr id="124" name="Picture 1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" name="Picture 1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" name="Picture 1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" name="Picture 1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" name="Picture 1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" name="Picture 1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0" name="Picture 1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1" name="Picture 1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2" name="Picture 1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3" name="Picture 1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" name="Group 133"/>
          <p:cNvGrpSpPr/>
          <p:nvPr/>
        </p:nvGrpSpPr>
        <p:grpSpPr>
          <a:xfrm>
            <a:off x="5732972" y="1410347"/>
            <a:ext cx="228452" cy="2045240"/>
            <a:chOff x="4362004" y="1509266"/>
            <a:chExt cx="244475" cy="2188691"/>
          </a:xfrm>
        </p:grpSpPr>
        <p:pic>
          <p:nvPicPr>
            <p:cNvPr id="135" name="Picture 1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6" name="Picture 1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7" name="Picture 1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" name="Picture 1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9" name="Picture 1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" name="Picture 1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1" name="Picture 1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2" name="Picture 1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" name="Picture 1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" name="Picture 1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" name="Group 144"/>
          <p:cNvGrpSpPr/>
          <p:nvPr/>
        </p:nvGrpSpPr>
        <p:grpSpPr>
          <a:xfrm>
            <a:off x="6096000" y="1410347"/>
            <a:ext cx="228452" cy="2045240"/>
            <a:chOff x="4362004" y="1509266"/>
            <a:chExt cx="244475" cy="2188691"/>
          </a:xfrm>
        </p:grpSpPr>
        <p:pic>
          <p:nvPicPr>
            <p:cNvPr id="146" name="Picture 1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7" name="Picture 1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8" name="Picture 1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" name="Picture 1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" name="Picture 14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" name="Picture 1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2" name="Picture 1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" name="Picture 1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4" name="Picture 1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5" name="Picture 1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79AF8B05-97D0-4F4B-8731-F064A0B71F23}"/>
              </a:ext>
            </a:extLst>
          </p:cNvPr>
          <p:cNvGrpSpPr/>
          <p:nvPr/>
        </p:nvGrpSpPr>
        <p:grpSpPr>
          <a:xfrm>
            <a:off x="432203" y="483282"/>
            <a:ext cx="2601597" cy="817087"/>
            <a:chOff x="308455" y="372323"/>
            <a:chExt cx="2382357" cy="1134018"/>
          </a:xfrm>
        </p:grpSpPr>
        <p:sp>
          <p:nvSpPr>
            <p:cNvPr id="200" name="Rectangle: Rounded Corners 199">
              <a:extLst>
                <a:ext uri="{FF2B5EF4-FFF2-40B4-BE49-F238E27FC236}">
                  <a16:creationId xmlns:a16="http://schemas.microsoft.com/office/drawing/2014/main" id="{6A6E91EC-ED0D-4D4C-82C3-59162E47418E}"/>
                </a:ext>
              </a:extLst>
            </p:cNvPr>
            <p:cNvSpPr/>
            <p:nvPr/>
          </p:nvSpPr>
          <p:spPr>
            <a:xfrm>
              <a:off x="345103" y="372323"/>
              <a:ext cx="234570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47AC39B0-709F-4D32-A4FA-C69BCF0B4A65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72 </a:t>
              </a:r>
              <a:r>
                <a:rPr lang="en-GB" sz="3600" dirty="0">
                  <a:latin typeface="Calibri" panose="020F0502020204030204" pitchFamily="34" charset="0"/>
                </a:rPr>
                <a:t>÷ 3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202" name="Rectangle 201">
            <a:extLst>
              <a:ext uri="{FF2B5EF4-FFF2-40B4-BE49-F238E27FC236}">
                <a16:creationId xmlns:a16="http://schemas.microsoft.com/office/drawing/2014/main" id="{FBB573FF-AF0D-4FB6-8DE1-CB5244496861}"/>
              </a:ext>
            </a:extLst>
          </p:cNvPr>
          <p:cNvSpPr/>
          <p:nvPr/>
        </p:nvSpPr>
        <p:spPr>
          <a:xfrm>
            <a:off x="2077683" y="602368"/>
            <a:ext cx="85082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6553B9A9-2614-410F-A7BA-050036BE672D}"/>
              </a:ext>
            </a:extLst>
          </p:cNvPr>
          <p:cNvSpPr txBox="1"/>
          <p:nvPr/>
        </p:nvSpPr>
        <p:spPr>
          <a:xfrm>
            <a:off x="2122629" y="564748"/>
            <a:ext cx="80587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24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4ED6B133-D5B2-4408-9244-98FB11E4A82D}"/>
              </a:ext>
            </a:extLst>
          </p:cNvPr>
          <p:cNvSpPr txBox="1"/>
          <p:nvPr/>
        </p:nvSpPr>
        <p:spPr>
          <a:xfrm>
            <a:off x="885125" y="1757990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7 2</a:t>
            </a: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7DC50296-4689-45F7-8AA5-E5B33716FCDB}"/>
              </a:ext>
            </a:extLst>
          </p:cNvPr>
          <p:cNvSpPr txBox="1"/>
          <p:nvPr/>
        </p:nvSpPr>
        <p:spPr>
          <a:xfrm>
            <a:off x="410508" y="1771053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206" name="Straight Connector 205">
            <a:extLst>
              <a:ext uri="{FF2B5EF4-FFF2-40B4-BE49-F238E27FC236}">
                <a16:creationId xmlns:a16="http://schemas.microsoft.com/office/drawing/2014/main" id="{DB40E26E-9F84-464A-A882-CA05C33913AF}"/>
              </a:ext>
            </a:extLst>
          </p:cNvPr>
          <p:cNvCxnSpPr>
            <a:cxnSpLocks/>
          </p:cNvCxnSpPr>
          <p:nvPr/>
        </p:nvCxnSpPr>
        <p:spPr>
          <a:xfrm>
            <a:off x="885125" y="1820610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Straight Connector 206">
            <a:extLst>
              <a:ext uri="{FF2B5EF4-FFF2-40B4-BE49-F238E27FC236}">
                <a16:creationId xmlns:a16="http://schemas.microsoft.com/office/drawing/2014/main" id="{1A1D365B-100F-4138-B975-397716E1698E}"/>
              </a:ext>
            </a:extLst>
          </p:cNvPr>
          <p:cNvCxnSpPr>
            <a:cxnSpLocks/>
          </p:cNvCxnSpPr>
          <p:nvPr/>
        </p:nvCxnSpPr>
        <p:spPr>
          <a:xfrm>
            <a:off x="904077" y="1820610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8" name="TextBox 207">
            <a:extLst>
              <a:ext uri="{FF2B5EF4-FFF2-40B4-BE49-F238E27FC236}">
                <a16:creationId xmlns:a16="http://schemas.microsoft.com/office/drawing/2014/main" id="{79C63FE8-733D-405F-9DF5-87E90EC4EAEB}"/>
              </a:ext>
            </a:extLst>
          </p:cNvPr>
          <p:cNvSpPr txBox="1"/>
          <p:nvPr/>
        </p:nvSpPr>
        <p:spPr>
          <a:xfrm>
            <a:off x="885496" y="132030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0A6786CA-3C93-46FE-9475-3BBA9B0F32B4}"/>
              </a:ext>
            </a:extLst>
          </p:cNvPr>
          <p:cNvSpPr txBox="1"/>
          <p:nvPr/>
        </p:nvSpPr>
        <p:spPr>
          <a:xfrm>
            <a:off x="1308502" y="132030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CBEE834B-2242-48B8-A66F-CF3244F61AD3}"/>
              </a:ext>
            </a:extLst>
          </p:cNvPr>
          <p:cNvGrpSpPr/>
          <p:nvPr/>
        </p:nvGrpSpPr>
        <p:grpSpPr>
          <a:xfrm>
            <a:off x="503349" y="2203221"/>
            <a:ext cx="1301157" cy="630942"/>
            <a:chOff x="511283" y="2201137"/>
            <a:chExt cx="1301157" cy="630942"/>
          </a:xfrm>
        </p:grpSpPr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F93EE035-969A-41AA-BDD8-DB4931AC141B}"/>
                </a:ext>
              </a:extLst>
            </p:cNvPr>
            <p:cNvSpPr txBox="1"/>
            <p:nvPr/>
          </p:nvSpPr>
          <p:spPr>
            <a:xfrm>
              <a:off x="511283" y="2201137"/>
              <a:ext cx="8906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6</a:t>
              </a:r>
            </a:p>
          </p:txBody>
        </p:sp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C1D9A15B-8F33-42DD-9291-D8DE61B69BFC}"/>
                </a:ext>
              </a:extLst>
            </p:cNvPr>
            <p:cNvCxnSpPr>
              <a:cxnSpLocks/>
            </p:cNvCxnSpPr>
            <p:nvPr/>
          </p:nvCxnSpPr>
          <p:spPr>
            <a:xfrm>
              <a:off x="905687" y="2716152"/>
              <a:ext cx="906753" cy="15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3" name="TextBox 212">
            <a:extLst>
              <a:ext uri="{FF2B5EF4-FFF2-40B4-BE49-F238E27FC236}">
                <a16:creationId xmlns:a16="http://schemas.microsoft.com/office/drawing/2014/main" id="{5BA40AE5-2CB6-444D-AB27-D62808B5521A}"/>
              </a:ext>
            </a:extLst>
          </p:cNvPr>
          <p:cNvSpPr txBox="1"/>
          <p:nvPr/>
        </p:nvSpPr>
        <p:spPr>
          <a:xfrm>
            <a:off x="1326129" y="267213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60FF4C13-2DD2-4DD8-B889-803A2557EF73}"/>
              </a:ext>
            </a:extLst>
          </p:cNvPr>
          <p:cNvSpPr txBox="1"/>
          <p:nvPr/>
        </p:nvSpPr>
        <p:spPr>
          <a:xfrm>
            <a:off x="867125" y="267529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215" name="Group 214">
            <a:extLst>
              <a:ext uri="{FF2B5EF4-FFF2-40B4-BE49-F238E27FC236}">
                <a16:creationId xmlns:a16="http://schemas.microsoft.com/office/drawing/2014/main" id="{90F01556-F872-4D1A-85C9-BC15B8F929E5}"/>
              </a:ext>
            </a:extLst>
          </p:cNvPr>
          <p:cNvGrpSpPr/>
          <p:nvPr/>
        </p:nvGrpSpPr>
        <p:grpSpPr>
          <a:xfrm>
            <a:off x="512090" y="3100608"/>
            <a:ext cx="1349519" cy="630942"/>
            <a:chOff x="511283" y="2201137"/>
            <a:chExt cx="1349519" cy="630942"/>
          </a:xfrm>
        </p:grpSpPr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F6B6CA69-0506-4D60-BC54-C78640859151}"/>
                </a:ext>
              </a:extLst>
            </p:cNvPr>
            <p:cNvSpPr txBox="1"/>
            <p:nvPr/>
          </p:nvSpPr>
          <p:spPr>
            <a:xfrm>
              <a:off x="511283" y="2201137"/>
              <a:ext cx="13495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1 2</a:t>
              </a:r>
            </a:p>
          </p:txBody>
        </p: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6CF504AB-5BFD-4B46-A1D2-AE84B2DBE850}"/>
                </a:ext>
              </a:extLst>
            </p:cNvPr>
            <p:cNvCxnSpPr>
              <a:cxnSpLocks/>
            </p:cNvCxnSpPr>
            <p:nvPr/>
          </p:nvCxnSpPr>
          <p:spPr>
            <a:xfrm>
              <a:off x="905687" y="2716152"/>
              <a:ext cx="906753" cy="15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8" name="TextBox 217">
            <a:extLst>
              <a:ext uri="{FF2B5EF4-FFF2-40B4-BE49-F238E27FC236}">
                <a16:creationId xmlns:a16="http://schemas.microsoft.com/office/drawing/2014/main" id="{25629CF4-C9E1-48FF-95E6-C8376C4A6D86}"/>
              </a:ext>
            </a:extLst>
          </p:cNvPr>
          <p:cNvSpPr txBox="1"/>
          <p:nvPr/>
        </p:nvSpPr>
        <p:spPr>
          <a:xfrm>
            <a:off x="1334870" y="356951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6302E-6 -1.94805E-6 L -0.14903 0.39264 " pathEditMode="relative" ptsTypes="AA">
                                      <p:cBhvr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50852E-6 -1.94805E-6 L 0.03857 0.3829 " pathEditMode="relative" ptsTypes="AA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6302E-6 -4.47471E-6 L 0.2208 0.38241 " pathEditMode="relative" ptsTypes="AA">
                                      <p:cBhvr>
                                        <p:cTn id="2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6302E-6 -1.94805E-6 L -0.14903 0.39264 " pathEditMode="relative" ptsTypes="AA">
                                      <p:cBhvr>
                                        <p:cTn id="2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50852E-6 -1.94805E-6 L 0.03857 0.3829 " pathEditMode="relative" ptsTypes="AA">
                                      <p:cBhvr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6302E-6 -4.47471E-6 L 0.2208 0.38241 " pathEditMode="relative" ptsTypes="AA">
                                      <p:cBhvr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7.72152E-6 -3.63322E-6 L -0.25949 0.39231 " pathEditMode="relative" ptsTypes="AA">
                                      <p:cBhvr>
                                        <p:cTn id="3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5243 0.38062 L 0.00159 -0.00195 " pathEditMode="relative" rAng="0" ptsTypes="AA">
                                      <p:cBhvr>
                                        <p:cTn id="4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700" y="-191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000"/>
                            </p:stCondLst>
                            <p:childTnLst>
                              <p:par>
                                <p:cTn id="4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2.31834E-6 L -0.0331 -0.02963 " pathEditMode="relative" ptsTypes="AA">
                                      <p:cBhvr>
                                        <p:cTn id="95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2.31834E-6 L -0.0331 -0.02963 " pathEditMode="relative" ptsTypes="AA">
                                      <p:cBhvr>
                                        <p:cTn id="97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2.31834E-6 L -0.0331 -0.02963 " pathEditMode="relative" ptsTypes="AA">
                                      <p:cBhvr>
                                        <p:cTn id="99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2.31834E-6 L -0.0331 -0.02963 " pathEditMode="relative" ptsTypes="AA">
                                      <p:cBhvr>
                                        <p:cTn id="101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2.31834E-6 L -0.0331 -0.02963 " pathEditMode="relative" ptsTypes="AA">
                                      <p:cBhvr>
                                        <p:cTn id="103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500"/>
                            </p:stCondLst>
                            <p:childTnLst>
                              <p:par>
                                <p:cTn id="105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9221E-6 2.31834E-6 L -0.19328 0.38257 " pathEditMode="relative" ptsTypes="AA">
                                      <p:cBhvr>
                                        <p:cTn id="153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"/>
                            </p:stCondLst>
                            <p:childTnLst>
                              <p:par>
                                <p:cTn id="15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-2.94678E-6 L 0.0331 0.39247 " pathEditMode="relative" ptsTypes="AA">
                                      <p:cBhvr>
                                        <p:cTn id="156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1000"/>
                            </p:stCondLst>
                            <p:childTnLst>
                              <p:par>
                                <p:cTn id="15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6302E-6 3.62732E-6 L 0.23723 0.57847 " pathEditMode="relative" ptsTypes="AA">
                                      <p:cBhvr>
                                        <p:cTn id="159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1500"/>
                            </p:stCondLst>
                            <p:childTnLst>
                              <p:par>
                                <p:cTn id="16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83698E-6 -6.37268E-6 L -0.19318 0.3824 " pathEditMode="relative" ptsTypes="AA">
                                      <p:cBhvr>
                                        <p:cTn id="162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2000"/>
                            </p:stCondLst>
                            <p:childTnLst>
                              <p:par>
                                <p:cTn id="16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25791E-6 3.48465E-6 L 0.03467 0.38543 " pathEditMode="relative" rAng="0" ptsTypes="AA">
                                      <p:cBhvr>
                                        <p:cTn id="165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0" y="193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2500"/>
                            </p:stCondLst>
                            <p:childTnLst>
                              <p:par>
                                <p:cTn id="16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63968E-6 -4.53916E-6 L 0.2336 0.57205 " pathEditMode="relative" rAng="0" ptsTypes="AA">
                                      <p:cBhvr>
                                        <p:cTn id="168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700" y="286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3000"/>
                            </p:stCondLst>
                            <p:childTnLst>
                              <p:par>
                                <p:cTn id="17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80037E-6 3.40978E-6 L -0.1933 0.38273 " pathEditMode="relative" ptsTypes="AA">
                                      <p:cBhvr>
                                        <p:cTn id="171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3500"/>
                            </p:stCondLst>
                            <p:childTnLst>
                              <p:par>
                                <p:cTn id="17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47109E-6 1.00822E-6 L 0.03311 0.37278 " pathEditMode="relative" ptsTypes="AA">
                                      <p:cBhvr>
                                        <p:cTn id="174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4000"/>
                            </p:stCondLst>
                            <p:childTnLst>
                              <p:par>
                                <p:cTn id="17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47109E-6 1.00822E-6 L 0.2706 0.43163 " pathEditMode="relative" ptsTypes="AA">
                                      <p:cBhvr>
                                        <p:cTn id="177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4500"/>
                            </p:stCondLst>
                            <p:childTnLst>
                              <p:par>
                                <p:cTn id="17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0243E-6 -1.12505E-7 L -0.18929 0.36023 " pathEditMode="relative" rAng="0" ptsTypes="AA">
                                      <p:cBhvr>
                                        <p:cTn id="180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00" y="180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000"/>
                            </p:stCondLst>
                            <p:childTnLst>
                              <p:par>
                                <p:cTn id="18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8491E-6 7.36478E-6 L 0.0717 0.41238 " pathEditMode="relative" ptsTypes="AA">
                                      <p:cBhvr>
                                        <p:cTn id="183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>
                            <p:stCondLst>
                              <p:cond delay="5500"/>
                            </p:stCondLst>
                            <p:childTnLst>
                              <p:par>
                                <p:cTn id="18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47109E-6 7.36478E-6 L 0.2706 0.41238 " pathEditMode="relative" ptsTypes="AA">
                                      <p:cBhvr>
                                        <p:cTn id="186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7" fill="hold">
                      <p:stCondLst>
                        <p:cond delay="indefinite"/>
                      </p:stCondLst>
                      <p:childTnLst>
                        <p:par>
                          <p:cTn id="198" fill="hold">
                            <p:stCondLst>
                              <p:cond delay="0"/>
                            </p:stCondLst>
                            <p:childTnLst>
                              <p:par>
                                <p:cTn id="1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3" grpId="0"/>
      <p:bldP spid="204" grpId="0"/>
      <p:bldP spid="205" grpId="0"/>
      <p:bldP spid="208" grpId="0"/>
      <p:bldP spid="209" grpId="0"/>
      <p:bldP spid="213" grpId="0"/>
      <p:bldP spid="214" grpId="0"/>
      <p:bldP spid="218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" name="Group 182">
            <a:extLst>
              <a:ext uri="{FF2B5EF4-FFF2-40B4-BE49-F238E27FC236}">
                <a16:creationId xmlns:a16="http://schemas.microsoft.com/office/drawing/2014/main" id="{2A9FDB9C-B0CF-4D2B-9596-34B136BE66D4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62A719F8-F91D-43AB-BD72-A8498F169198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2927E1A5-D59A-456A-B123-04162E633286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4934E2FF-2FD1-496E-93FD-01314C2BB4E7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8CC3DC6B-0809-4169-B50D-4CED5262F465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A643339E-1DE8-4E49-A006-91EDC3C50988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9A35BA32-027D-4A4F-84E4-3BD60BD4B61C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437E269D-55BD-4290-95D9-AD70F9AFC91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C3CEECFB-6543-4DCF-8803-99B5C596B502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A4291700-F370-4FED-8F70-4041DCAEFD0D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3130867D-F149-48A1-8C1B-D8FCD05922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345C0B08-04D0-41E0-92DA-63CE21E8122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Straight Connector 203">
              <a:extLst>
                <a:ext uri="{FF2B5EF4-FFF2-40B4-BE49-F238E27FC236}">
                  <a16:creationId xmlns:a16="http://schemas.microsoft.com/office/drawing/2014/main" id="{736E5ED2-1FEE-4F84-88D1-9FC2F0B2F39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534BE04E-6E17-4F44-BB9E-D24D9BD71340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Straight Connector 205">
              <a:extLst>
                <a:ext uri="{FF2B5EF4-FFF2-40B4-BE49-F238E27FC236}">
                  <a16:creationId xmlns:a16="http://schemas.microsoft.com/office/drawing/2014/main" id="{0E31B735-0212-4450-8C13-38107C540DE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F9A7FEF9-534A-4D35-91EC-09F1E681027B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Straight Connector 207">
              <a:extLst>
                <a:ext uri="{FF2B5EF4-FFF2-40B4-BE49-F238E27FC236}">
                  <a16:creationId xmlns:a16="http://schemas.microsoft.com/office/drawing/2014/main" id="{7DCF47B1-90BF-44A7-94EC-2F48B03F98DA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Straight Connector 208">
              <a:extLst>
                <a:ext uri="{FF2B5EF4-FFF2-40B4-BE49-F238E27FC236}">
                  <a16:creationId xmlns:a16="http://schemas.microsoft.com/office/drawing/2014/main" id="{1E25F77C-AC0C-4E34-84CC-7235ECE0F39D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Straight Connector 209">
              <a:extLst>
                <a:ext uri="{FF2B5EF4-FFF2-40B4-BE49-F238E27FC236}">
                  <a16:creationId xmlns:a16="http://schemas.microsoft.com/office/drawing/2014/main" id="{CE17E31E-5E5B-4708-9504-B8F5669F95A5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Straight Connector 210">
              <a:extLst>
                <a:ext uri="{FF2B5EF4-FFF2-40B4-BE49-F238E27FC236}">
                  <a16:creationId xmlns:a16="http://schemas.microsoft.com/office/drawing/2014/main" id="{D431D1E8-6C6E-452F-80C1-C9943A89B36E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047603EB-ACE1-439C-88FF-C0C82B59C105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Straight Connector 212">
              <a:extLst>
                <a:ext uri="{FF2B5EF4-FFF2-40B4-BE49-F238E27FC236}">
                  <a16:creationId xmlns:a16="http://schemas.microsoft.com/office/drawing/2014/main" id="{9B0F93CE-CEF8-4BEC-B5FE-1CDE35E3A5C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Straight Connector 213">
              <a:extLst>
                <a:ext uri="{FF2B5EF4-FFF2-40B4-BE49-F238E27FC236}">
                  <a16:creationId xmlns:a16="http://schemas.microsoft.com/office/drawing/2014/main" id="{AE5C4DED-E4E9-4C9D-8B06-11F0D8247EC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Straight Connector 214">
              <a:extLst>
                <a:ext uri="{FF2B5EF4-FFF2-40B4-BE49-F238E27FC236}">
                  <a16:creationId xmlns:a16="http://schemas.microsoft.com/office/drawing/2014/main" id="{5699E4E1-BDB6-4EEA-9AA3-EEF7617B2FCB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2EBDDDBD-E16C-426B-ACBC-887E3D26DAD4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9A9A7A43-34EB-4338-B0A2-9D68B61BFB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A6C2CD05-32FB-40E5-A593-3E093F565FAF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194C79F0-6620-4582-89AC-EE4F2CCE3B08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Straight Connector 219">
              <a:extLst>
                <a:ext uri="{FF2B5EF4-FFF2-40B4-BE49-F238E27FC236}">
                  <a16:creationId xmlns:a16="http://schemas.microsoft.com/office/drawing/2014/main" id="{E2026261-D8BC-49B3-83CE-F8C7CEE6BB5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Straight Connector 220">
              <a:extLst>
                <a:ext uri="{FF2B5EF4-FFF2-40B4-BE49-F238E27FC236}">
                  <a16:creationId xmlns:a16="http://schemas.microsoft.com/office/drawing/2014/main" id="{6A4D1525-1B0D-401D-88B0-782AC673E79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2C4374B9-579B-4989-B562-CC4DF214E4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16DD6080-0EC3-4DCD-A512-B2F907D0C50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Straight Connector 223">
              <a:extLst>
                <a:ext uri="{FF2B5EF4-FFF2-40B4-BE49-F238E27FC236}">
                  <a16:creationId xmlns:a16="http://schemas.microsoft.com/office/drawing/2014/main" id="{94E4B337-AB90-4162-ADAB-D96B0E6D36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48731438-B02F-4F7C-8E85-B6FB98D3C4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Straight Connector 225">
              <a:extLst>
                <a:ext uri="{FF2B5EF4-FFF2-40B4-BE49-F238E27FC236}">
                  <a16:creationId xmlns:a16="http://schemas.microsoft.com/office/drawing/2014/main" id="{C14E755B-844E-4650-A2D6-84A1EAE71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Straight Connector 226">
              <a:extLst>
                <a:ext uri="{FF2B5EF4-FFF2-40B4-BE49-F238E27FC236}">
                  <a16:creationId xmlns:a16="http://schemas.microsoft.com/office/drawing/2014/main" id="{9041469C-7AED-49D1-8E70-430F48FEAB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Straight Connector 227">
              <a:extLst>
                <a:ext uri="{FF2B5EF4-FFF2-40B4-BE49-F238E27FC236}">
                  <a16:creationId xmlns:a16="http://schemas.microsoft.com/office/drawing/2014/main" id="{5A7C219D-EE86-4ED3-8AB0-43186AEA095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Straight Connector 228">
              <a:extLst>
                <a:ext uri="{FF2B5EF4-FFF2-40B4-BE49-F238E27FC236}">
                  <a16:creationId xmlns:a16="http://schemas.microsoft.com/office/drawing/2014/main" id="{215AD101-9DD4-4640-8961-787D752AE6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Straight Connector 229">
              <a:extLst>
                <a:ext uri="{FF2B5EF4-FFF2-40B4-BE49-F238E27FC236}">
                  <a16:creationId xmlns:a16="http://schemas.microsoft.com/office/drawing/2014/main" id="{027E3767-8EE5-4188-B1F4-127ABA402CE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D7DE5FD7-F238-460A-93C1-5F795975E01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DF13B740-7C82-4BA3-BC20-5E1FEFACED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4497F24A-5F7A-44A9-8A63-6E40C8CA668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7BCA6A70-3A61-47F7-9F13-06EE5B060A9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9E03914B-7BB0-4FF1-9FA3-BE353308A27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ounded Rectangle 3"/>
          <p:cNvSpPr/>
          <p:nvPr/>
        </p:nvSpPr>
        <p:spPr>
          <a:xfrm>
            <a:off x="241904" y="4095222"/>
            <a:ext cx="2691538" cy="262425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" name="Rounded Rectangle 4"/>
          <p:cNvSpPr/>
          <p:nvPr/>
        </p:nvSpPr>
        <p:spPr>
          <a:xfrm>
            <a:off x="3202596" y="4095222"/>
            <a:ext cx="2691538" cy="262425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" name="Rounded Rectangle 5"/>
          <p:cNvSpPr/>
          <p:nvPr/>
        </p:nvSpPr>
        <p:spPr>
          <a:xfrm>
            <a:off x="6230577" y="4095222"/>
            <a:ext cx="2691538" cy="262425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" name="Rounded Rectangle 6"/>
          <p:cNvSpPr/>
          <p:nvPr/>
        </p:nvSpPr>
        <p:spPr>
          <a:xfrm>
            <a:off x="9258558" y="4095222"/>
            <a:ext cx="2691538" cy="262425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6" name="Rectangle 235">
            <a:extLst>
              <a:ext uri="{FF2B5EF4-FFF2-40B4-BE49-F238E27FC236}">
                <a16:creationId xmlns:a16="http://schemas.microsoft.com/office/drawing/2014/main" id="{412585A4-74F4-4BED-928C-F1725489EACA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" name="Group 156"/>
          <p:cNvGrpSpPr/>
          <p:nvPr/>
        </p:nvGrpSpPr>
        <p:grpSpPr>
          <a:xfrm>
            <a:off x="3404462" y="1807415"/>
            <a:ext cx="228452" cy="2045240"/>
            <a:chOff x="1553692" y="2776959"/>
            <a:chExt cx="244475" cy="2188691"/>
          </a:xfrm>
        </p:grpSpPr>
        <p:pic>
          <p:nvPicPr>
            <p:cNvPr id="11" name="Picture 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" name="Picture 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" name="Picture 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" name="Picture 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" name="Picture 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" name="Picture 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" name="Picture 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" name="Picture 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" name="Picture 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" name="Picture 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" name="Group 156"/>
          <p:cNvGrpSpPr/>
          <p:nvPr/>
        </p:nvGrpSpPr>
        <p:grpSpPr>
          <a:xfrm>
            <a:off x="4077346" y="1807415"/>
            <a:ext cx="228452" cy="2045240"/>
            <a:chOff x="1553692" y="2776959"/>
            <a:chExt cx="244475" cy="2188691"/>
          </a:xfrm>
        </p:grpSpPr>
        <p:pic>
          <p:nvPicPr>
            <p:cNvPr id="44" name="Picture 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" name="Picture 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" name="Picture 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" name="Picture 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" name="Picture 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" name="Picture 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" name="Picture 4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" name="Picture 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" name="Picture 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" name="Picture 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" name="Group 156"/>
          <p:cNvGrpSpPr/>
          <p:nvPr/>
        </p:nvGrpSpPr>
        <p:grpSpPr>
          <a:xfrm>
            <a:off x="4750231" y="1807415"/>
            <a:ext cx="228452" cy="2045240"/>
            <a:chOff x="1553692" y="2776959"/>
            <a:chExt cx="244475" cy="2188691"/>
          </a:xfrm>
        </p:grpSpPr>
        <p:pic>
          <p:nvPicPr>
            <p:cNvPr id="66" name="Picture 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" name="Picture 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" name="Picture 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" name="Picture 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" name="Picture 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" name="Picture 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" name="Picture 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" name="Picture 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" name="Picture 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" name="Picture 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1" name="Group 156"/>
          <p:cNvGrpSpPr/>
          <p:nvPr/>
        </p:nvGrpSpPr>
        <p:grpSpPr>
          <a:xfrm>
            <a:off x="5423116" y="1807415"/>
            <a:ext cx="228452" cy="2045240"/>
            <a:chOff x="1553692" y="2776959"/>
            <a:chExt cx="244475" cy="2188691"/>
          </a:xfrm>
        </p:grpSpPr>
        <p:pic>
          <p:nvPicPr>
            <p:cNvPr id="88" name="Picture 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" name="Picture 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" name="Picture 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" name="Picture 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" name="Picture 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" name="Picture 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" name="Picture 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" name="Picture 9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" name="Picture 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" name="Picture 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98" name="Picture 9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1807415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9" name="Picture 98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2009280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0" name="Picture 9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22111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1" name="Picture 100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261487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2" name="Picture 10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301860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3" name="Picture 10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342233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4" name="Picture 10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2413011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5" name="Picture 10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2816742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6" name="Picture 10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3220473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7" name="Picture 10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3624203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22" name="Group 156"/>
          <p:cNvGrpSpPr/>
          <p:nvPr/>
        </p:nvGrpSpPr>
        <p:grpSpPr>
          <a:xfrm>
            <a:off x="6069414" y="1807415"/>
            <a:ext cx="228452" cy="2045240"/>
            <a:chOff x="1553692" y="2776959"/>
            <a:chExt cx="244475" cy="2188691"/>
          </a:xfrm>
        </p:grpSpPr>
        <p:pic>
          <p:nvPicPr>
            <p:cNvPr id="109" name="Picture 1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" name="Picture 1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" name="Picture 1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" name="Picture 1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" name="Picture 1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" name="Picture 1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" name="Picture 1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" name="Picture 1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" name="Picture 1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" name="Picture 1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3" name="Group 156"/>
          <p:cNvGrpSpPr/>
          <p:nvPr/>
        </p:nvGrpSpPr>
        <p:grpSpPr>
          <a:xfrm>
            <a:off x="3740904" y="1807415"/>
            <a:ext cx="228452" cy="2045240"/>
            <a:chOff x="1553692" y="2776959"/>
            <a:chExt cx="244475" cy="2188691"/>
          </a:xfrm>
        </p:grpSpPr>
        <p:pic>
          <p:nvPicPr>
            <p:cNvPr id="120" name="Picture 1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" name="Picture 1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" name="Picture 1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" name="Picture 1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" name="Picture 1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" name="Picture 1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" name="Picture 1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" name="Picture 1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" name="Picture 1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" name="Picture 1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4" name="Group 156"/>
          <p:cNvGrpSpPr/>
          <p:nvPr/>
        </p:nvGrpSpPr>
        <p:grpSpPr>
          <a:xfrm>
            <a:off x="4413789" y="1807415"/>
            <a:ext cx="228452" cy="2045240"/>
            <a:chOff x="1553692" y="2776959"/>
            <a:chExt cx="244475" cy="2188691"/>
          </a:xfrm>
        </p:grpSpPr>
        <p:pic>
          <p:nvPicPr>
            <p:cNvPr id="131" name="Picture 1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2" name="Picture 1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3" name="Picture 1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4" name="Picture 1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" name="Picture 1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6" name="Picture 1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7" name="Picture 1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" name="Picture 1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9" name="Picture 1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" name="Picture 1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5" name="Group 156"/>
          <p:cNvGrpSpPr/>
          <p:nvPr/>
        </p:nvGrpSpPr>
        <p:grpSpPr>
          <a:xfrm>
            <a:off x="5086673" y="1807415"/>
            <a:ext cx="228452" cy="2045240"/>
            <a:chOff x="1553692" y="2776959"/>
            <a:chExt cx="244475" cy="2188691"/>
          </a:xfrm>
        </p:grpSpPr>
        <p:pic>
          <p:nvPicPr>
            <p:cNvPr id="142" name="Picture 1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" name="Picture 1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" name="Picture 1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" name="Picture 1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6" name="Picture 1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7" name="Picture 1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8" name="Picture 1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" name="Picture 1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" name="Picture 14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" name="Picture 1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6" name="Group 156"/>
          <p:cNvGrpSpPr/>
          <p:nvPr/>
        </p:nvGrpSpPr>
        <p:grpSpPr>
          <a:xfrm>
            <a:off x="5759558" y="1807415"/>
            <a:ext cx="228452" cy="2045240"/>
            <a:chOff x="1553692" y="2776959"/>
            <a:chExt cx="244475" cy="2188691"/>
          </a:xfrm>
        </p:grpSpPr>
        <p:pic>
          <p:nvPicPr>
            <p:cNvPr id="153" name="Picture 1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4" name="Picture 1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5" name="Picture 1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6" name="Picture 1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7" name="Picture 1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8" name="Picture 1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9" name="Picture 1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0" name="Picture 1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1" name="Picture 1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2" name="Picture 16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163" name="Picture 16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1807415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4" name="Picture 16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665683" y="1807415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5" name="Picture 16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22111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6" name="Picture 16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665683" y="22111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7" name="Picture 16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261487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8" name="Picture 16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665683" y="261487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9" name="Picture 168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301860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0" name="Picture 16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665683" y="301860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1" name="Picture 170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342233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2" name="Picture 17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665683" y="342233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3" name="Picture 17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903462" y="1807415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4" name="Picture 17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499731" y="1807415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5" name="Picture 17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903462" y="22111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6" name="Picture 17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499731" y="22111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7" name="Picture 17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903462" y="261487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8" name="Picture 17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499731" y="261487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237" name="Group 236">
            <a:extLst>
              <a:ext uri="{FF2B5EF4-FFF2-40B4-BE49-F238E27FC236}">
                <a16:creationId xmlns:a16="http://schemas.microsoft.com/office/drawing/2014/main" id="{E0CE7026-EC31-4B05-961D-EB8E7F6F5F87}"/>
              </a:ext>
            </a:extLst>
          </p:cNvPr>
          <p:cNvGrpSpPr/>
          <p:nvPr/>
        </p:nvGrpSpPr>
        <p:grpSpPr>
          <a:xfrm>
            <a:off x="279879" y="493116"/>
            <a:ext cx="2601597" cy="817087"/>
            <a:chOff x="308455" y="372323"/>
            <a:chExt cx="2382357" cy="1134018"/>
          </a:xfrm>
        </p:grpSpPr>
        <p:sp>
          <p:nvSpPr>
            <p:cNvPr id="238" name="Rectangle: Rounded Corners 237">
              <a:extLst>
                <a:ext uri="{FF2B5EF4-FFF2-40B4-BE49-F238E27FC236}">
                  <a16:creationId xmlns:a16="http://schemas.microsoft.com/office/drawing/2014/main" id="{59D7A796-3929-4492-85E2-D178E86C7417}"/>
                </a:ext>
              </a:extLst>
            </p:cNvPr>
            <p:cNvSpPr/>
            <p:nvPr/>
          </p:nvSpPr>
          <p:spPr>
            <a:xfrm>
              <a:off x="345103" y="372323"/>
              <a:ext cx="234570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39A23D47-B443-42AF-87D8-D9212AA0A78A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96 </a:t>
              </a:r>
              <a:r>
                <a:rPr lang="en-GB" sz="3600" dirty="0">
                  <a:latin typeface="Calibri" panose="020F0502020204030204" pitchFamily="34" charset="0"/>
                </a:rPr>
                <a:t>÷ 4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240" name="Rectangle 239">
            <a:extLst>
              <a:ext uri="{FF2B5EF4-FFF2-40B4-BE49-F238E27FC236}">
                <a16:creationId xmlns:a16="http://schemas.microsoft.com/office/drawing/2014/main" id="{60FD1EC2-5DAB-4129-BC59-35A06ADAD9A2}"/>
              </a:ext>
            </a:extLst>
          </p:cNvPr>
          <p:cNvSpPr/>
          <p:nvPr/>
        </p:nvSpPr>
        <p:spPr>
          <a:xfrm>
            <a:off x="1925359" y="612202"/>
            <a:ext cx="85082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E775F614-3E7E-487D-85E9-98487546016C}"/>
              </a:ext>
            </a:extLst>
          </p:cNvPr>
          <p:cNvSpPr txBox="1"/>
          <p:nvPr/>
        </p:nvSpPr>
        <p:spPr>
          <a:xfrm>
            <a:off x="1970305" y="574582"/>
            <a:ext cx="80587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24</a:t>
            </a: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3CF4DCEC-A9C9-459B-ADC1-6B94D95BAA47}"/>
              </a:ext>
            </a:extLst>
          </p:cNvPr>
          <p:cNvSpPr txBox="1"/>
          <p:nvPr/>
        </p:nvSpPr>
        <p:spPr>
          <a:xfrm>
            <a:off x="888694" y="1762248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9 6</a:t>
            </a: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7512DED6-764C-45E1-B976-89B0C4015D0E}"/>
              </a:ext>
            </a:extLst>
          </p:cNvPr>
          <p:cNvSpPr txBox="1"/>
          <p:nvPr/>
        </p:nvSpPr>
        <p:spPr>
          <a:xfrm>
            <a:off x="414077" y="1775311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8A210914-CF67-453F-850B-27AEA8DACBBA}"/>
              </a:ext>
            </a:extLst>
          </p:cNvPr>
          <p:cNvCxnSpPr>
            <a:cxnSpLocks/>
          </p:cNvCxnSpPr>
          <p:nvPr/>
        </p:nvCxnSpPr>
        <p:spPr>
          <a:xfrm>
            <a:off x="888694" y="1824868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5" name="Straight Connector 244">
            <a:extLst>
              <a:ext uri="{FF2B5EF4-FFF2-40B4-BE49-F238E27FC236}">
                <a16:creationId xmlns:a16="http://schemas.microsoft.com/office/drawing/2014/main" id="{C5266E8E-72D1-4D32-BD5F-16FE3C482191}"/>
              </a:ext>
            </a:extLst>
          </p:cNvPr>
          <p:cNvCxnSpPr>
            <a:cxnSpLocks/>
          </p:cNvCxnSpPr>
          <p:nvPr/>
        </p:nvCxnSpPr>
        <p:spPr>
          <a:xfrm>
            <a:off x="907646" y="1824868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6" name="TextBox 245">
            <a:extLst>
              <a:ext uri="{FF2B5EF4-FFF2-40B4-BE49-F238E27FC236}">
                <a16:creationId xmlns:a16="http://schemas.microsoft.com/office/drawing/2014/main" id="{2FA0D008-2F21-4AF3-8D54-19F493DE1E64}"/>
              </a:ext>
            </a:extLst>
          </p:cNvPr>
          <p:cNvSpPr txBox="1"/>
          <p:nvPr/>
        </p:nvSpPr>
        <p:spPr>
          <a:xfrm>
            <a:off x="889065" y="132455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DCA1C2AD-45AF-42CB-933D-C24418E72879}"/>
              </a:ext>
            </a:extLst>
          </p:cNvPr>
          <p:cNvSpPr txBox="1"/>
          <p:nvPr/>
        </p:nvSpPr>
        <p:spPr>
          <a:xfrm>
            <a:off x="1312071" y="132455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E9CF5DCC-7A5D-4026-B37E-C8F674008804}"/>
              </a:ext>
            </a:extLst>
          </p:cNvPr>
          <p:cNvGrpSpPr/>
          <p:nvPr/>
        </p:nvGrpSpPr>
        <p:grpSpPr>
          <a:xfrm>
            <a:off x="506918" y="2207479"/>
            <a:ext cx="1301157" cy="630942"/>
            <a:chOff x="511283" y="2201137"/>
            <a:chExt cx="1301157" cy="630942"/>
          </a:xfrm>
        </p:grpSpPr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588442D8-DDB6-44A3-9AEB-E88962D0DF41}"/>
                </a:ext>
              </a:extLst>
            </p:cNvPr>
            <p:cNvSpPr txBox="1"/>
            <p:nvPr/>
          </p:nvSpPr>
          <p:spPr>
            <a:xfrm>
              <a:off x="511283" y="2201137"/>
              <a:ext cx="8906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8</a:t>
              </a:r>
            </a:p>
          </p:txBody>
        </p:sp>
        <p:cxnSp>
          <p:nvCxnSpPr>
            <p:cNvPr id="250" name="Straight Connector 249">
              <a:extLst>
                <a:ext uri="{FF2B5EF4-FFF2-40B4-BE49-F238E27FC236}">
                  <a16:creationId xmlns:a16="http://schemas.microsoft.com/office/drawing/2014/main" id="{ADC75C8C-A0D7-4F8B-BF87-B24570158138}"/>
                </a:ext>
              </a:extLst>
            </p:cNvPr>
            <p:cNvCxnSpPr>
              <a:cxnSpLocks/>
            </p:cNvCxnSpPr>
            <p:nvPr/>
          </p:nvCxnSpPr>
          <p:spPr>
            <a:xfrm>
              <a:off x="905687" y="2716152"/>
              <a:ext cx="906753" cy="15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51" name="TextBox 250">
            <a:extLst>
              <a:ext uri="{FF2B5EF4-FFF2-40B4-BE49-F238E27FC236}">
                <a16:creationId xmlns:a16="http://schemas.microsoft.com/office/drawing/2014/main" id="{E3D16DFD-7CFF-42E4-BE72-AB3ACCD43A17}"/>
              </a:ext>
            </a:extLst>
          </p:cNvPr>
          <p:cNvSpPr txBox="1"/>
          <p:nvPr/>
        </p:nvSpPr>
        <p:spPr>
          <a:xfrm>
            <a:off x="1329698" y="267638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52" name="TextBox 251">
            <a:extLst>
              <a:ext uri="{FF2B5EF4-FFF2-40B4-BE49-F238E27FC236}">
                <a16:creationId xmlns:a16="http://schemas.microsoft.com/office/drawing/2014/main" id="{B8F02DF1-5C3A-4891-9BDB-1385D6B16C63}"/>
              </a:ext>
            </a:extLst>
          </p:cNvPr>
          <p:cNvSpPr txBox="1"/>
          <p:nvPr/>
        </p:nvSpPr>
        <p:spPr>
          <a:xfrm>
            <a:off x="870694" y="267955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C500E5C2-57A2-491F-AC8D-2421D592B3DE}"/>
              </a:ext>
            </a:extLst>
          </p:cNvPr>
          <p:cNvGrpSpPr/>
          <p:nvPr/>
        </p:nvGrpSpPr>
        <p:grpSpPr>
          <a:xfrm>
            <a:off x="510795" y="3104866"/>
            <a:ext cx="1349519" cy="630942"/>
            <a:chOff x="511283" y="2201137"/>
            <a:chExt cx="1349519" cy="630942"/>
          </a:xfrm>
        </p:grpSpPr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FC13CFDF-CF68-4597-8784-69A0374D6F80}"/>
                </a:ext>
              </a:extLst>
            </p:cNvPr>
            <p:cNvSpPr txBox="1"/>
            <p:nvPr/>
          </p:nvSpPr>
          <p:spPr>
            <a:xfrm>
              <a:off x="511283" y="2201137"/>
              <a:ext cx="13495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1 6</a:t>
              </a:r>
            </a:p>
          </p:txBody>
        </p: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E13A04DE-BA09-4890-BDEF-A92F958914AD}"/>
                </a:ext>
              </a:extLst>
            </p:cNvPr>
            <p:cNvCxnSpPr>
              <a:cxnSpLocks/>
            </p:cNvCxnSpPr>
            <p:nvPr/>
          </p:nvCxnSpPr>
          <p:spPr>
            <a:xfrm>
              <a:off x="905687" y="2716152"/>
              <a:ext cx="906753" cy="15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56" name="TextBox 255">
            <a:extLst>
              <a:ext uri="{FF2B5EF4-FFF2-40B4-BE49-F238E27FC236}">
                <a16:creationId xmlns:a16="http://schemas.microsoft.com/office/drawing/2014/main" id="{D0354BB1-F81B-4FE9-B1B1-CAC1B8CC19D7}"/>
              </a:ext>
            </a:extLst>
          </p:cNvPr>
          <p:cNvSpPr txBox="1"/>
          <p:nvPr/>
        </p:nvSpPr>
        <p:spPr>
          <a:xfrm>
            <a:off x="1338439" y="357377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1.48148E-6 L -0.24114 0.39028 " pathEditMode="relative" rAng="0" ptsTypes="AA">
                                      <p:cBhvr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57" y="1951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112E-17 -1.48148E-6 L -0.04961 0.38241 " pathEditMode="relative" rAng="0" ptsTypes="AA">
                                      <p:cBhvr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487" y="1912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-1.48148E-6 L 0.14349 0.38241 " pathEditMode="relative" rAng="0" ptsTypes="AA">
                                      <p:cBhvr>
                                        <p:cTn id="2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174" y="1912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-1.48148E-6 L 0.33672 0.37269 " pathEditMode="relative" rAng="0" ptsTypes="AA">
                                      <p:cBhvr>
                                        <p:cTn id="2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36" y="186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1.48148E-6 L -0.23568 0.39028 " pathEditMode="relative" rAng="0" ptsTypes="AA">
                                      <p:cBhvr>
                                        <p:cTn id="3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784" y="1951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-1.48148E-6 L -0.04961 0.38241 " pathEditMode="relative" rAng="0" ptsTypes="AA">
                                      <p:cBhvr>
                                        <p:cTn id="3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487" y="1912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-1.48148E-6 L 0.14349 0.38241 " pathEditMode="relative" rAng="0" ptsTypes="AA">
                                      <p:cBhvr>
                                        <p:cTn id="3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174" y="1912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3500"/>
                            </p:stCondLst>
                            <p:childTnLst>
                              <p:par>
                                <p:cTn id="4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1.48148E-6 L 0.33672 0.37269 " pathEditMode="relative" rAng="0" ptsTypes="AA">
                                      <p:cBhvr>
                                        <p:cTn id="4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36" y="186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1.48148E-6 L -0.39362 0.39028 " pathEditMode="relative" rAng="0" ptsTypes="AA">
                                      <p:cBhvr>
                                        <p:cTn id="45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688" y="1951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362 0.39028 L -0.00169 -0.00185 " pathEditMode="relative" rAng="0" ptsTypes="AA">
                                      <p:cBhvr>
                                        <p:cTn id="4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596" y="-196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000"/>
                            </p:stCondLst>
                            <p:childTnLst>
                              <p:par>
                                <p:cTn id="5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2.22222E-6 L -0.03307 -0.02963 " pathEditMode="relative" rAng="0" ptsTypes="AA">
                                      <p:cBhvr>
                                        <p:cTn id="91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4" y="-1481"/>
                                    </p:animMotion>
                                  </p:childTnLst>
                                </p:cTn>
                              </p:par>
                              <p:par>
                                <p:cTn id="9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1.48148E-6 L -0.03307 -0.02963 " pathEditMode="relative" rAng="0" ptsTypes="AA">
                                      <p:cBhvr>
                                        <p:cTn id="93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4" y="-1481"/>
                                    </p:animMotion>
                                  </p:childTnLst>
                                </p:cTn>
                              </p:par>
                              <p:par>
                                <p:cTn id="9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4.81481E-6 L -0.03307 -0.02962 " pathEditMode="relative" rAng="0" ptsTypes="AA">
                                      <p:cBhvr>
                                        <p:cTn id="95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4" y="-1481"/>
                                    </p:animMotion>
                                  </p:childTnLst>
                                </p:cTn>
                              </p:par>
                              <p:par>
                                <p:cTn id="9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2.59259E-6 L -0.03307 -0.02963 " pathEditMode="relative" rAng="0" ptsTypes="AA">
                                      <p:cBhvr>
                                        <p:cTn id="97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4" y="-1481"/>
                                    </p:animMotion>
                                  </p:childTnLst>
                                </p:cTn>
                              </p:par>
                              <p:par>
                                <p:cTn id="9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1.11111E-6 L -0.03307 -0.02963 " pathEditMode="relative" rAng="0" ptsTypes="AA">
                                      <p:cBhvr>
                                        <p:cTn id="99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4" y="-148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500"/>
                            </p:stCondLst>
                            <p:childTnLst>
                              <p:par>
                                <p:cTn id="10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-7.40741E-7 L -0.29818 0.38264 " pathEditMode="relative" rAng="0" ptsTypes="AA">
                                      <p:cBhvr>
                                        <p:cTn id="149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909" y="1912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500"/>
                            </p:stCondLst>
                            <p:childTnLst>
                              <p:par>
                                <p:cTn id="15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-2.96296E-6 L -0.06628 0.43195 " pathEditMode="relative" rAng="0" ptsTypes="AA">
                                      <p:cBhvr>
                                        <p:cTn id="152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20" y="2159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1000"/>
                            </p:stCondLst>
                            <p:childTnLst>
                              <p:par>
                                <p:cTn id="15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7.40741E-7 L 0.15456 0.38264 " pathEditMode="relative" rAng="0" ptsTypes="AA">
                                      <p:cBhvr>
                                        <p:cTn id="155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721" y="1912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1500"/>
                            </p:stCondLst>
                            <p:childTnLst>
                              <p:par>
                                <p:cTn id="15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2.96296E-6 L 0.39206 0.42223 " pathEditMode="relative" rAng="0" ptsTypes="AA">
                                      <p:cBhvr>
                                        <p:cTn id="158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596" y="211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>
                            <p:stCondLst>
                              <p:cond delay="2000"/>
                            </p:stCondLst>
                            <p:childTnLst>
                              <p:par>
                                <p:cTn id="16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3.33333E-6 L -0.29258 0.43171 " pathEditMode="relative" rAng="0" ptsTypes="AA">
                                      <p:cBhvr>
                                        <p:cTn id="161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635" y="2157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2" fill="hold">
                            <p:stCondLst>
                              <p:cond delay="2500"/>
                            </p:stCondLst>
                            <p:childTnLst>
                              <p:par>
                                <p:cTn id="16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3.33333E-6 L -0.09388 0.42176 " pathEditMode="relative" rAng="0" ptsTypes="AA">
                                      <p:cBhvr>
                                        <p:cTn id="164" dur="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01" y="2108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5" fill="hold">
                            <p:stCondLst>
                              <p:cond delay="3000"/>
                            </p:stCondLst>
                            <p:childTnLst>
                              <p:par>
                                <p:cTn id="16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3.33333E-6 L 0.11601 0.40231 " pathEditMode="relative" rAng="0" ptsTypes="AA">
                                      <p:cBhvr>
                                        <p:cTn id="167" dur="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794" y="20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3500"/>
                            </p:stCondLst>
                            <p:childTnLst>
                              <p:par>
                                <p:cTn id="16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3.33333E-6 L 0.31458 0.39236 " pathEditMode="relative" rAng="0" ptsTypes="AA">
                                      <p:cBhvr>
                                        <p:cTn id="170" dur="5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729" y="196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1" fill="hold">
                            <p:stCondLst>
                              <p:cond delay="4000"/>
                            </p:stCondLst>
                            <p:childTnLst>
                              <p:par>
                                <p:cTn id="17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-3.7037E-7 L -0.29258 0.41204 " pathEditMode="relative" rAng="0" ptsTypes="AA">
                                      <p:cBhvr>
                                        <p:cTn id="173" dur="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635" y="2060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4500"/>
                            </p:stCondLst>
                            <p:childTnLst>
                              <p:par>
                                <p:cTn id="17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3.7037E-7 L -0.08841 0.40232 " pathEditMode="relative" rAng="0" ptsTypes="AA">
                                      <p:cBhvr>
                                        <p:cTn id="176" dur="5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427" y="20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7" fill="hold">
                            <p:stCondLst>
                              <p:cond delay="5000"/>
                            </p:stCondLst>
                            <p:childTnLst>
                              <p:par>
                                <p:cTn id="17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3.7037E-7 L 0.11601 0.39236 " pathEditMode="relative" rAng="0" ptsTypes="AA">
                                      <p:cBhvr>
                                        <p:cTn id="179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794" y="196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5500"/>
                            </p:stCondLst>
                            <p:childTnLst>
                              <p:par>
                                <p:cTn id="18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3.7037E-7 L 0.30912 0.37292 " pathEditMode="relative" rAng="0" ptsTypes="AA">
                                      <p:cBhvr>
                                        <p:cTn id="182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456" y="186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3" fill="hold">
                            <p:stCondLst>
                              <p:cond delay="6000"/>
                            </p:stCondLst>
                            <p:childTnLst>
                              <p:par>
                                <p:cTn id="18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-2.59259E-6 L -0.28711 0.40232 " pathEditMode="relative" rAng="0" ptsTypes="AA">
                                      <p:cBhvr>
                                        <p:cTn id="185" dur="5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362" y="20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6" fill="hold">
                            <p:stCondLst>
                              <p:cond delay="6500"/>
                            </p:stCondLst>
                            <p:childTnLst>
                              <p:par>
                                <p:cTn id="18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2.59259E-6 L -0.08294 0.37269 " pathEditMode="relative" rAng="0" ptsTypes="AA">
                                      <p:cBhvr>
                                        <p:cTn id="188" dur="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154" y="186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>
                            <p:stCondLst>
                              <p:cond delay="7000"/>
                            </p:stCondLst>
                            <p:childTnLst>
                              <p:par>
                                <p:cTn id="19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2.59259E-6 L 0.11601 0.37269 " pathEditMode="relative" rAng="0" ptsTypes="AA">
                                      <p:cBhvr>
                                        <p:cTn id="191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794" y="186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2" fill="hold">
                            <p:stCondLst>
                              <p:cond delay="7500"/>
                            </p:stCondLst>
                            <p:childTnLst>
                              <p:par>
                                <p:cTn id="19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2.59259E-6 L 0.30912 0.35324 " pathEditMode="relative" rAng="0" ptsTypes="AA">
                                      <p:cBhvr>
                                        <p:cTn id="194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456" y="1766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0" fill="hold">
                      <p:stCondLst>
                        <p:cond delay="indefinite"/>
                      </p:stCondLst>
                      <p:childTnLst>
                        <p:par>
                          <p:cTn id="201" fill="hold">
                            <p:stCondLst>
                              <p:cond delay="0"/>
                            </p:stCondLst>
                            <p:childTnLst>
                              <p:par>
                                <p:cTn id="2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5" fill="hold">
                      <p:stCondLst>
                        <p:cond delay="indefinite"/>
                      </p:stCondLst>
                      <p:childTnLst>
                        <p:par>
                          <p:cTn id="206" fill="hold">
                            <p:stCondLst>
                              <p:cond delay="0"/>
                            </p:stCondLst>
                            <p:childTnLst>
                              <p:par>
                                <p:cTn id="20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0" fill="hold">
                      <p:stCondLst>
                        <p:cond delay="indefinite"/>
                      </p:stCondLst>
                      <p:childTnLst>
                        <p:par>
                          <p:cTn id="211" fill="hold">
                            <p:stCondLst>
                              <p:cond delay="0"/>
                            </p:stCondLst>
                            <p:childTnLst>
                              <p:par>
                                <p:cTn id="2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1" grpId="0"/>
      <p:bldP spid="242" grpId="0"/>
      <p:bldP spid="243" grpId="0"/>
      <p:bldP spid="246" grpId="0"/>
      <p:bldP spid="247" grpId="0"/>
      <p:bldP spid="251" grpId="0"/>
      <p:bldP spid="252" grpId="0"/>
      <p:bldP spid="256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4" name="Group 413">
            <a:extLst>
              <a:ext uri="{FF2B5EF4-FFF2-40B4-BE49-F238E27FC236}">
                <a16:creationId xmlns:a16="http://schemas.microsoft.com/office/drawing/2014/main" id="{601F9B59-B29E-492A-81BA-36C5E5B01B1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15" name="Straight Connector 414">
              <a:extLst>
                <a:ext uri="{FF2B5EF4-FFF2-40B4-BE49-F238E27FC236}">
                  <a16:creationId xmlns:a16="http://schemas.microsoft.com/office/drawing/2014/main" id="{4E90CE59-FFA9-4F1E-B7D9-3F7058D19E4D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Straight Connector 415">
              <a:extLst>
                <a:ext uri="{FF2B5EF4-FFF2-40B4-BE49-F238E27FC236}">
                  <a16:creationId xmlns:a16="http://schemas.microsoft.com/office/drawing/2014/main" id="{A0EC7979-EAF2-4B80-BC60-29A13B9A5B30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Straight Connector 416">
              <a:extLst>
                <a:ext uri="{FF2B5EF4-FFF2-40B4-BE49-F238E27FC236}">
                  <a16:creationId xmlns:a16="http://schemas.microsoft.com/office/drawing/2014/main" id="{9ACEA83A-3389-4992-AF6A-4C11AD4C90D3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FCEE7848-E213-4602-8E97-A9351D0A9720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Straight Connector 418">
              <a:extLst>
                <a:ext uri="{FF2B5EF4-FFF2-40B4-BE49-F238E27FC236}">
                  <a16:creationId xmlns:a16="http://schemas.microsoft.com/office/drawing/2014/main" id="{691187E8-C4C7-4DF3-80FA-7E30D6B97EF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55B2584F-4BA3-481D-9B02-EC32D276CAE4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064622EE-232F-4436-A8BD-5D840422903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Straight Connector 421">
              <a:extLst>
                <a:ext uri="{FF2B5EF4-FFF2-40B4-BE49-F238E27FC236}">
                  <a16:creationId xmlns:a16="http://schemas.microsoft.com/office/drawing/2014/main" id="{F45D7B49-B349-4757-84BB-564F0B275ED4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" name="Straight Connector 422">
              <a:extLst>
                <a:ext uri="{FF2B5EF4-FFF2-40B4-BE49-F238E27FC236}">
                  <a16:creationId xmlns:a16="http://schemas.microsoft.com/office/drawing/2014/main" id="{C95F551D-25D6-40DA-AFA9-DEBEF16710EE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Straight Connector 423">
              <a:extLst>
                <a:ext uri="{FF2B5EF4-FFF2-40B4-BE49-F238E27FC236}">
                  <a16:creationId xmlns:a16="http://schemas.microsoft.com/office/drawing/2014/main" id="{BD781900-7030-4691-8741-72111F14EFD5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" name="Straight Connector 424">
              <a:extLst>
                <a:ext uri="{FF2B5EF4-FFF2-40B4-BE49-F238E27FC236}">
                  <a16:creationId xmlns:a16="http://schemas.microsoft.com/office/drawing/2014/main" id="{39311F7A-3AA1-4677-B621-C7C6BD09FDCB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" name="Straight Connector 425">
              <a:extLst>
                <a:ext uri="{FF2B5EF4-FFF2-40B4-BE49-F238E27FC236}">
                  <a16:creationId xmlns:a16="http://schemas.microsoft.com/office/drawing/2014/main" id="{BE8A63F9-C72C-4725-9035-E42C7B6891EC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B7C46021-7A7A-4DA5-BF2C-9BBC1F513D3B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582FC93E-11B3-47F9-B6B3-659E99F9A02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B1D349FD-45DF-423C-B37D-E12024CB9347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AFFE2819-3F23-4C48-A03D-A2E80BECDA36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Straight Connector 430">
              <a:extLst>
                <a:ext uri="{FF2B5EF4-FFF2-40B4-BE49-F238E27FC236}">
                  <a16:creationId xmlns:a16="http://schemas.microsoft.com/office/drawing/2014/main" id="{619A7B52-C6D6-43ED-B67D-8C6ADF59481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C46D9CEB-CA1D-42BC-9B6A-FB85AFD40795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63BBBF9F-ACFB-400C-8860-9511DE1E07F2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Straight Connector 433">
              <a:extLst>
                <a:ext uri="{FF2B5EF4-FFF2-40B4-BE49-F238E27FC236}">
                  <a16:creationId xmlns:a16="http://schemas.microsoft.com/office/drawing/2014/main" id="{822F4483-9C57-4609-93E5-E79C90459F08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A042A80A-50A4-404B-9606-B21140E5B88E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Straight Connector 435">
              <a:extLst>
                <a:ext uri="{FF2B5EF4-FFF2-40B4-BE49-F238E27FC236}">
                  <a16:creationId xmlns:a16="http://schemas.microsoft.com/office/drawing/2014/main" id="{E6074B19-C734-4D73-91D9-BCE95402313D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AE446CE5-D753-41B6-8618-0B741A6CD75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721C481C-94F7-4314-8575-D5935C4359A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Straight Connector 438">
              <a:extLst>
                <a:ext uri="{FF2B5EF4-FFF2-40B4-BE49-F238E27FC236}">
                  <a16:creationId xmlns:a16="http://schemas.microsoft.com/office/drawing/2014/main" id="{5E1396B8-F4B5-4BF4-8225-BF92D4FB700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0" name="Straight Connector 439">
              <a:extLst>
                <a:ext uri="{FF2B5EF4-FFF2-40B4-BE49-F238E27FC236}">
                  <a16:creationId xmlns:a16="http://schemas.microsoft.com/office/drawing/2014/main" id="{DBDDBBAE-530D-4B5B-ADCB-634974702A05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F1BB01FD-6BCC-43E0-9762-B7AD364B9B9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9FC5FD07-DEBD-4A6E-AEB9-C894FA6D45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5E511BC3-036F-4472-8608-7BD4E932D3C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" name="Straight Connector 443">
              <a:extLst>
                <a:ext uri="{FF2B5EF4-FFF2-40B4-BE49-F238E27FC236}">
                  <a16:creationId xmlns:a16="http://schemas.microsoft.com/office/drawing/2014/main" id="{7FC0C04A-32EA-4ED1-9DDF-2159D584866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2E368581-3341-4D1E-85D0-E977C6C966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9230A82D-6D71-4CB9-932E-2996329F6E0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110F7614-00D5-48CF-9E92-A3589F9BD8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42B5694A-BA62-4816-BEC3-3D537B09623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0D68B9E3-4313-461E-937A-55A44EF603C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3" name="Straight Connector 472">
              <a:extLst>
                <a:ext uri="{FF2B5EF4-FFF2-40B4-BE49-F238E27FC236}">
                  <a16:creationId xmlns:a16="http://schemas.microsoft.com/office/drawing/2014/main" id="{0B4710FB-329C-4BCE-97F8-4BF8F6E309A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4" name="Straight Connector 483">
              <a:extLst>
                <a:ext uri="{FF2B5EF4-FFF2-40B4-BE49-F238E27FC236}">
                  <a16:creationId xmlns:a16="http://schemas.microsoft.com/office/drawing/2014/main" id="{A93DEDEC-8683-4E2E-A925-304758F53F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AAFFA8A5-7621-4A32-9612-38E2F4EED0A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6" name="Straight Connector 505">
              <a:extLst>
                <a:ext uri="{FF2B5EF4-FFF2-40B4-BE49-F238E27FC236}">
                  <a16:creationId xmlns:a16="http://schemas.microsoft.com/office/drawing/2014/main" id="{C4ACCAA2-4E0D-4B18-9EC1-3A959A8364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Straight Connector 516">
              <a:extLst>
                <a:ext uri="{FF2B5EF4-FFF2-40B4-BE49-F238E27FC236}">
                  <a16:creationId xmlns:a16="http://schemas.microsoft.com/office/drawing/2014/main" id="{02BA54A2-A3F4-479E-A210-7567E3C97B6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8" name="Straight Connector 527">
              <a:extLst>
                <a:ext uri="{FF2B5EF4-FFF2-40B4-BE49-F238E27FC236}">
                  <a16:creationId xmlns:a16="http://schemas.microsoft.com/office/drawing/2014/main" id="{06F21634-160C-4688-964E-7A5803DDB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Straight Connector 538">
              <a:extLst>
                <a:ext uri="{FF2B5EF4-FFF2-40B4-BE49-F238E27FC236}">
                  <a16:creationId xmlns:a16="http://schemas.microsoft.com/office/drawing/2014/main" id="{F86D3A33-5127-4B4D-AC4F-4A390C290C9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0" name="Straight Connector 549">
              <a:extLst>
                <a:ext uri="{FF2B5EF4-FFF2-40B4-BE49-F238E27FC236}">
                  <a16:creationId xmlns:a16="http://schemas.microsoft.com/office/drawing/2014/main" id="{D40B71BF-7BFA-4CEC-ADD3-C658F73C30B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43" name="Rounded Rectangle 842"/>
          <p:cNvSpPr/>
          <p:nvPr/>
        </p:nvSpPr>
        <p:spPr>
          <a:xfrm>
            <a:off x="2570688" y="3765442"/>
            <a:ext cx="2691538" cy="262425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44" name="Rounded Rectangle 843"/>
          <p:cNvSpPr/>
          <p:nvPr/>
        </p:nvSpPr>
        <p:spPr>
          <a:xfrm>
            <a:off x="5531381" y="3765442"/>
            <a:ext cx="2691538" cy="262425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45" name="Rounded Rectangle 844"/>
          <p:cNvSpPr/>
          <p:nvPr/>
        </p:nvSpPr>
        <p:spPr>
          <a:xfrm>
            <a:off x="8559361" y="3765442"/>
            <a:ext cx="2691538" cy="262425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51" name="Rectangle 550">
            <a:extLst>
              <a:ext uri="{FF2B5EF4-FFF2-40B4-BE49-F238E27FC236}">
                <a16:creationId xmlns:a16="http://schemas.microsoft.com/office/drawing/2014/main" id="{4E719C8D-CF24-4C15-BC21-884908B3513C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" name="Group 156"/>
          <p:cNvGrpSpPr/>
          <p:nvPr/>
        </p:nvGrpSpPr>
        <p:grpSpPr>
          <a:xfrm>
            <a:off x="6110391" y="1410347"/>
            <a:ext cx="228452" cy="2045240"/>
            <a:chOff x="1553692" y="2776959"/>
            <a:chExt cx="244475" cy="2188691"/>
          </a:xfrm>
        </p:grpSpPr>
        <p:pic>
          <p:nvPicPr>
            <p:cNvPr id="185" name="Picture 1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6" name="Picture 1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" name="Picture 1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" name="Picture 1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" name="Picture 1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" name="Picture 1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" name="Picture 1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" name="Picture 1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" name="Picture 1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" name="Picture 1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" name="Group 156"/>
          <p:cNvGrpSpPr/>
          <p:nvPr/>
        </p:nvGrpSpPr>
        <p:grpSpPr>
          <a:xfrm>
            <a:off x="5908525" y="1410347"/>
            <a:ext cx="228452" cy="2045240"/>
            <a:chOff x="1553692" y="2776959"/>
            <a:chExt cx="244475" cy="2188691"/>
          </a:xfrm>
        </p:grpSpPr>
        <p:pic>
          <p:nvPicPr>
            <p:cNvPr id="196" name="Picture 1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" name="Picture 1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" name="Picture 1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" name="Picture 1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" name="Picture 1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" name="Picture 2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" name="Picture 2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" name="Picture 2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" name="Picture 2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5" name="Picture 2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" name="Group 156"/>
          <p:cNvGrpSpPr/>
          <p:nvPr/>
        </p:nvGrpSpPr>
        <p:grpSpPr>
          <a:xfrm>
            <a:off x="6514121" y="1410347"/>
            <a:ext cx="228452" cy="2045240"/>
            <a:chOff x="1553692" y="2776959"/>
            <a:chExt cx="244475" cy="2188691"/>
          </a:xfrm>
        </p:grpSpPr>
        <p:pic>
          <p:nvPicPr>
            <p:cNvPr id="207" name="Picture 2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8" name="Picture 2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9" name="Picture 2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0" name="Picture 2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1" name="Picture 2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2" name="Picture 2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3" name="Picture 2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4" name="Picture 2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5" name="Picture 2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6" name="Picture 2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" name="Group 156"/>
          <p:cNvGrpSpPr/>
          <p:nvPr/>
        </p:nvGrpSpPr>
        <p:grpSpPr>
          <a:xfrm>
            <a:off x="6312256" y="1410347"/>
            <a:ext cx="228452" cy="2045240"/>
            <a:chOff x="1553692" y="2776959"/>
            <a:chExt cx="244475" cy="2188691"/>
          </a:xfrm>
        </p:grpSpPr>
        <p:pic>
          <p:nvPicPr>
            <p:cNvPr id="218" name="Picture 2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9" name="Picture 2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0" name="Picture 2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1" name="Picture 2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2" name="Picture 2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3" name="Picture 2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4" name="Picture 2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5" name="Picture 2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6" name="Picture 2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7" name="Picture 2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" name="Group 156"/>
          <p:cNvGrpSpPr/>
          <p:nvPr/>
        </p:nvGrpSpPr>
        <p:grpSpPr>
          <a:xfrm>
            <a:off x="6917852" y="1410347"/>
            <a:ext cx="228452" cy="2045240"/>
            <a:chOff x="1553692" y="2776959"/>
            <a:chExt cx="244475" cy="2188691"/>
          </a:xfrm>
        </p:grpSpPr>
        <p:pic>
          <p:nvPicPr>
            <p:cNvPr id="229" name="Picture 2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0" name="Picture 2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1" name="Picture 2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2" name="Picture 2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3" name="Picture 2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4" name="Picture 2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5" name="Picture 2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6" name="Picture 2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7" name="Picture 2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8" name="Picture 2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" name="Group 156"/>
          <p:cNvGrpSpPr/>
          <p:nvPr/>
        </p:nvGrpSpPr>
        <p:grpSpPr>
          <a:xfrm>
            <a:off x="6715987" y="1410347"/>
            <a:ext cx="228452" cy="2045240"/>
            <a:chOff x="1553692" y="2776959"/>
            <a:chExt cx="244475" cy="2188691"/>
          </a:xfrm>
        </p:grpSpPr>
        <p:pic>
          <p:nvPicPr>
            <p:cNvPr id="240" name="Picture 2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1" name="Picture 2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2" name="Picture 2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3" name="Picture 2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4" name="Picture 2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5" name="Picture 2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6" name="Picture 2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7" name="Picture 2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8" name="Picture 2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9" name="Picture 2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" name="Group 156"/>
          <p:cNvGrpSpPr/>
          <p:nvPr/>
        </p:nvGrpSpPr>
        <p:grpSpPr>
          <a:xfrm>
            <a:off x="7321583" y="1410347"/>
            <a:ext cx="228452" cy="2045240"/>
            <a:chOff x="1553692" y="2776959"/>
            <a:chExt cx="244475" cy="2188691"/>
          </a:xfrm>
        </p:grpSpPr>
        <p:pic>
          <p:nvPicPr>
            <p:cNvPr id="251" name="Picture 2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2" name="Picture 2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3" name="Picture 2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4" name="Picture 2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5" name="Picture 2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6" name="Picture 2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7" name="Picture 2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8" name="Picture 2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9" name="Picture 2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0" name="Picture 2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" name="Group 156"/>
          <p:cNvGrpSpPr/>
          <p:nvPr/>
        </p:nvGrpSpPr>
        <p:grpSpPr>
          <a:xfrm>
            <a:off x="7119718" y="1410347"/>
            <a:ext cx="228452" cy="2045240"/>
            <a:chOff x="1553692" y="2776959"/>
            <a:chExt cx="244475" cy="2188691"/>
          </a:xfrm>
        </p:grpSpPr>
        <p:pic>
          <p:nvPicPr>
            <p:cNvPr id="262" name="Picture 26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3" name="Picture 2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4" name="Picture 26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5" name="Picture 2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6" name="Picture 2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7" name="Picture 2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8" name="Picture 2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9" name="Picture 2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0" name="Picture 2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1" name="Picture 2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" name="Group 156"/>
          <p:cNvGrpSpPr/>
          <p:nvPr/>
        </p:nvGrpSpPr>
        <p:grpSpPr>
          <a:xfrm>
            <a:off x="7725314" y="1410347"/>
            <a:ext cx="228452" cy="2045240"/>
            <a:chOff x="1553692" y="2776959"/>
            <a:chExt cx="244475" cy="2188691"/>
          </a:xfrm>
        </p:grpSpPr>
        <p:pic>
          <p:nvPicPr>
            <p:cNvPr id="273" name="Picture 2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4" name="Picture 2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5" name="Picture 2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6" name="Picture 2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7" name="Picture 2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8" name="Picture 2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9" name="Picture 2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0" name="Picture 2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1" name="Picture 2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2" name="Picture 2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" name="Group 156"/>
          <p:cNvGrpSpPr/>
          <p:nvPr/>
        </p:nvGrpSpPr>
        <p:grpSpPr>
          <a:xfrm>
            <a:off x="7523448" y="1410347"/>
            <a:ext cx="228452" cy="2045240"/>
            <a:chOff x="1553692" y="2776959"/>
            <a:chExt cx="244475" cy="2188691"/>
          </a:xfrm>
        </p:grpSpPr>
        <p:pic>
          <p:nvPicPr>
            <p:cNvPr id="284" name="Picture 28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5" name="Picture 2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6" name="Picture 2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7" name="Picture 2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8" name="Picture 2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9" name="Picture 2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0" name="Picture 2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1" name="Picture 2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2" name="Picture 2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3" name="Picture 2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" name="Group 156"/>
          <p:cNvGrpSpPr/>
          <p:nvPr/>
        </p:nvGrpSpPr>
        <p:grpSpPr>
          <a:xfrm>
            <a:off x="7725314" y="1410347"/>
            <a:ext cx="228452" cy="2045240"/>
            <a:chOff x="1553692" y="2776959"/>
            <a:chExt cx="244475" cy="2188691"/>
          </a:xfrm>
        </p:grpSpPr>
        <p:pic>
          <p:nvPicPr>
            <p:cNvPr id="305" name="Picture 3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6" name="Picture 3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7" name="Picture 3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8" name="Picture 3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9" name="Picture 3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0" name="Picture 3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1" name="Picture 3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2" name="Picture 3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3" name="Picture 3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4" name="Picture 3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5" name="Group 156"/>
          <p:cNvGrpSpPr/>
          <p:nvPr/>
        </p:nvGrpSpPr>
        <p:grpSpPr>
          <a:xfrm>
            <a:off x="4723919" y="1410347"/>
            <a:ext cx="228452" cy="2045240"/>
            <a:chOff x="1553692" y="2776959"/>
            <a:chExt cx="244475" cy="2188691"/>
          </a:xfrm>
        </p:grpSpPr>
        <p:pic>
          <p:nvPicPr>
            <p:cNvPr id="316" name="Picture 3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7" name="Picture 3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8" name="Picture 3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9" name="Picture 3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0" name="Picture 3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1" name="Picture 3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2" name="Picture 3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3" name="Picture 3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4" name="Picture 3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5" name="Picture 3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6" name="Group 156"/>
          <p:cNvGrpSpPr/>
          <p:nvPr/>
        </p:nvGrpSpPr>
        <p:grpSpPr>
          <a:xfrm>
            <a:off x="6069688" y="1410347"/>
            <a:ext cx="228452" cy="2045240"/>
            <a:chOff x="1553692" y="2776959"/>
            <a:chExt cx="244475" cy="2188691"/>
          </a:xfrm>
        </p:grpSpPr>
        <p:pic>
          <p:nvPicPr>
            <p:cNvPr id="371" name="Picture 3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2" name="Picture 3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3" name="Picture 3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4" name="Picture 3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5" name="Picture 3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6" name="Picture 3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7" name="Picture 3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8" name="Picture 3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9" name="Picture 3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0" name="Picture 3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7" name="Group 156"/>
          <p:cNvGrpSpPr/>
          <p:nvPr/>
        </p:nvGrpSpPr>
        <p:grpSpPr>
          <a:xfrm>
            <a:off x="7415458" y="1410347"/>
            <a:ext cx="228452" cy="2045240"/>
            <a:chOff x="1553692" y="2776959"/>
            <a:chExt cx="244475" cy="2188691"/>
          </a:xfrm>
        </p:grpSpPr>
        <p:pic>
          <p:nvPicPr>
            <p:cNvPr id="404" name="Picture 4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5" name="Picture 4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6" name="Picture 4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7" name="Picture 4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8" name="Picture 4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9" name="Picture 4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0" name="Picture 4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1" name="Picture 4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2" name="Picture 4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3" name="Picture 4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47" name="Picture 44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828515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8" name="Picture 44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828515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0" name="Picture 44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828515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8" name="Group 156"/>
          <p:cNvGrpSpPr/>
          <p:nvPr/>
        </p:nvGrpSpPr>
        <p:grpSpPr>
          <a:xfrm>
            <a:off x="5033775" y="1410347"/>
            <a:ext cx="228452" cy="2045240"/>
            <a:chOff x="1553692" y="2776959"/>
            <a:chExt cx="244475" cy="2188691"/>
          </a:xfrm>
        </p:grpSpPr>
        <p:pic>
          <p:nvPicPr>
            <p:cNvPr id="452" name="Picture 4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3" name="Picture 4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4" name="Picture 4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5" name="Picture 4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6" name="Picture 4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7" name="Picture 4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8" name="Picture 4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9" name="Picture 4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0" name="Picture 4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1" name="Picture 4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" name="Group 156"/>
          <p:cNvGrpSpPr/>
          <p:nvPr/>
        </p:nvGrpSpPr>
        <p:grpSpPr>
          <a:xfrm>
            <a:off x="5370218" y="1410347"/>
            <a:ext cx="228452" cy="2045240"/>
            <a:chOff x="1553692" y="2776959"/>
            <a:chExt cx="244475" cy="2188691"/>
          </a:xfrm>
        </p:grpSpPr>
        <p:pic>
          <p:nvPicPr>
            <p:cNvPr id="463" name="Picture 4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4" name="Picture 46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5" name="Picture 4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6" name="Picture 4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7" name="Picture 4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8" name="Picture 4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9" name="Picture 4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0" name="Picture 4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1" name="Picture 4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2" name="Picture 4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" name="Group 156"/>
          <p:cNvGrpSpPr/>
          <p:nvPr/>
        </p:nvGrpSpPr>
        <p:grpSpPr>
          <a:xfrm>
            <a:off x="5733246" y="1410347"/>
            <a:ext cx="228452" cy="2045240"/>
            <a:chOff x="1553692" y="2776959"/>
            <a:chExt cx="244475" cy="2188691"/>
          </a:xfrm>
        </p:grpSpPr>
        <p:pic>
          <p:nvPicPr>
            <p:cNvPr id="474" name="Picture 4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5" name="Picture 4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6" name="Picture 4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7" name="Picture 4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8" name="Picture 4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9" name="Picture 4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0" name="Picture 4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1" name="Picture 4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2" name="Picture 4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3" name="Picture 48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1" name="Group 156"/>
          <p:cNvGrpSpPr/>
          <p:nvPr/>
        </p:nvGrpSpPr>
        <p:grpSpPr>
          <a:xfrm>
            <a:off x="6406131" y="1410347"/>
            <a:ext cx="228452" cy="2045240"/>
            <a:chOff x="1553692" y="2776959"/>
            <a:chExt cx="244475" cy="2188691"/>
          </a:xfrm>
        </p:grpSpPr>
        <p:pic>
          <p:nvPicPr>
            <p:cNvPr id="485" name="Picture 4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6" name="Picture 4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7" name="Picture 4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8" name="Picture 4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9" name="Picture 4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0" name="Picture 4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1" name="Picture 4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2" name="Picture 4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3" name="Picture 4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4" name="Picture 4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2" name="Group 156"/>
          <p:cNvGrpSpPr/>
          <p:nvPr/>
        </p:nvGrpSpPr>
        <p:grpSpPr>
          <a:xfrm>
            <a:off x="6742573" y="1410347"/>
            <a:ext cx="228452" cy="2045240"/>
            <a:chOff x="1553692" y="2776959"/>
            <a:chExt cx="244475" cy="2188691"/>
          </a:xfrm>
        </p:grpSpPr>
        <p:pic>
          <p:nvPicPr>
            <p:cNvPr id="496" name="Picture 4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7" name="Picture 4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8" name="Picture 4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9" name="Picture 4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0" name="Picture 4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1" name="Picture 5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2" name="Picture 5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3" name="Picture 5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4" name="Picture 5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5" name="Picture 5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3" name="Group 156"/>
          <p:cNvGrpSpPr/>
          <p:nvPr/>
        </p:nvGrpSpPr>
        <p:grpSpPr>
          <a:xfrm>
            <a:off x="7052429" y="1410347"/>
            <a:ext cx="228452" cy="2045240"/>
            <a:chOff x="1553692" y="2776959"/>
            <a:chExt cx="244475" cy="2188691"/>
          </a:xfrm>
        </p:grpSpPr>
        <p:pic>
          <p:nvPicPr>
            <p:cNvPr id="507" name="Picture 5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8" name="Picture 5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9" name="Picture 5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0" name="Picture 5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1" name="Picture 5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2" name="Picture 5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3" name="Picture 5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4" name="Picture 5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5" name="Picture 5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6" name="Picture 5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4" name="Group 156"/>
          <p:cNvGrpSpPr/>
          <p:nvPr/>
        </p:nvGrpSpPr>
        <p:grpSpPr>
          <a:xfrm>
            <a:off x="7725314" y="1410347"/>
            <a:ext cx="228452" cy="2045240"/>
            <a:chOff x="1553692" y="2776959"/>
            <a:chExt cx="244475" cy="2188691"/>
          </a:xfrm>
        </p:grpSpPr>
        <p:pic>
          <p:nvPicPr>
            <p:cNvPr id="518" name="Picture 5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9" name="Picture 5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0" name="Picture 5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1" name="Picture 5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2" name="Picture 5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3" name="Picture 5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4" name="Picture 5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5" name="Picture 5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6" name="Picture 5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7" name="Picture 5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5" name="Group 156"/>
          <p:cNvGrpSpPr/>
          <p:nvPr/>
        </p:nvGrpSpPr>
        <p:grpSpPr>
          <a:xfrm>
            <a:off x="8088342" y="1410347"/>
            <a:ext cx="228452" cy="2045240"/>
            <a:chOff x="1553692" y="2776959"/>
            <a:chExt cx="244475" cy="2188691"/>
          </a:xfrm>
        </p:grpSpPr>
        <p:pic>
          <p:nvPicPr>
            <p:cNvPr id="529" name="Picture 5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0" name="Picture 5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1" name="Picture 5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2" name="Picture 5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3" name="Picture 5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4" name="Picture 5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5" name="Picture 5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6" name="Picture 5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7" name="Picture 5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8" name="Picture 5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6" name="Group 156"/>
          <p:cNvGrpSpPr/>
          <p:nvPr/>
        </p:nvGrpSpPr>
        <p:grpSpPr>
          <a:xfrm>
            <a:off x="8465487" y="1410347"/>
            <a:ext cx="228452" cy="2045240"/>
            <a:chOff x="1553692" y="2776959"/>
            <a:chExt cx="244475" cy="2188691"/>
          </a:xfrm>
        </p:grpSpPr>
        <p:pic>
          <p:nvPicPr>
            <p:cNvPr id="540" name="Picture 5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1" name="Picture 5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2" name="Picture 5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3" name="Picture 5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4" name="Picture 5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5" name="Picture 5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6" name="Picture 5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7" name="Picture 5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8" name="Picture 5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9" name="Picture 5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7" name="Group 387"/>
          <p:cNvGrpSpPr/>
          <p:nvPr/>
        </p:nvGrpSpPr>
        <p:grpSpPr>
          <a:xfrm>
            <a:off x="5908525" y="1410347"/>
            <a:ext cx="2045240" cy="2045240"/>
            <a:chOff x="5802164" y="3525490"/>
            <a:chExt cx="2188691" cy="2188691"/>
          </a:xfrm>
        </p:grpSpPr>
        <p:grpSp>
          <p:nvGrpSpPr>
            <p:cNvPr id="28" name="Group 277"/>
            <p:cNvGrpSpPr/>
            <p:nvPr/>
          </p:nvGrpSpPr>
          <p:grpSpPr>
            <a:xfrm>
              <a:off x="5802164" y="3525490"/>
              <a:ext cx="244475" cy="2188691"/>
              <a:chOff x="7314332" y="2589386"/>
              <a:chExt cx="244475" cy="2188691"/>
            </a:xfrm>
          </p:grpSpPr>
          <p:pic>
            <p:nvPicPr>
              <p:cNvPr id="65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9" name="Group 288"/>
            <p:cNvGrpSpPr/>
            <p:nvPr/>
          </p:nvGrpSpPr>
          <p:grpSpPr>
            <a:xfrm>
              <a:off x="6018188" y="3525490"/>
              <a:ext cx="244475" cy="2188691"/>
              <a:chOff x="7314332" y="2589386"/>
              <a:chExt cx="244475" cy="2188691"/>
            </a:xfrm>
          </p:grpSpPr>
          <p:pic>
            <p:nvPicPr>
              <p:cNvPr id="64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0" name="Group 299"/>
            <p:cNvGrpSpPr/>
            <p:nvPr/>
          </p:nvGrpSpPr>
          <p:grpSpPr>
            <a:xfrm>
              <a:off x="6234212" y="3525490"/>
              <a:ext cx="244475" cy="2188691"/>
              <a:chOff x="7314332" y="2589386"/>
              <a:chExt cx="244475" cy="2188691"/>
            </a:xfrm>
          </p:grpSpPr>
          <p:pic>
            <p:nvPicPr>
              <p:cNvPr id="63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" name="Group 310"/>
            <p:cNvGrpSpPr/>
            <p:nvPr/>
          </p:nvGrpSpPr>
          <p:grpSpPr>
            <a:xfrm>
              <a:off x="6450236" y="3525490"/>
              <a:ext cx="244475" cy="2188691"/>
              <a:chOff x="7314332" y="2589386"/>
              <a:chExt cx="244475" cy="2188691"/>
            </a:xfrm>
          </p:grpSpPr>
          <p:pic>
            <p:nvPicPr>
              <p:cNvPr id="62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2" name="Group 321"/>
            <p:cNvGrpSpPr/>
            <p:nvPr/>
          </p:nvGrpSpPr>
          <p:grpSpPr>
            <a:xfrm>
              <a:off x="6666260" y="3525490"/>
              <a:ext cx="244475" cy="2188691"/>
              <a:chOff x="7314332" y="2589386"/>
              <a:chExt cx="244475" cy="2188691"/>
            </a:xfrm>
          </p:grpSpPr>
          <p:pic>
            <p:nvPicPr>
              <p:cNvPr id="61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3" name="Group 332"/>
            <p:cNvGrpSpPr/>
            <p:nvPr/>
          </p:nvGrpSpPr>
          <p:grpSpPr>
            <a:xfrm>
              <a:off x="6882284" y="3525490"/>
              <a:ext cx="244475" cy="2188691"/>
              <a:chOff x="7314332" y="2589386"/>
              <a:chExt cx="244475" cy="2188691"/>
            </a:xfrm>
          </p:grpSpPr>
          <p:pic>
            <p:nvPicPr>
              <p:cNvPr id="60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4" name="Group 343"/>
            <p:cNvGrpSpPr/>
            <p:nvPr/>
          </p:nvGrpSpPr>
          <p:grpSpPr>
            <a:xfrm>
              <a:off x="7098308" y="3525490"/>
              <a:ext cx="244475" cy="2188691"/>
              <a:chOff x="7314332" y="2589386"/>
              <a:chExt cx="244475" cy="2188691"/>
            </a:xfrm>
          </p:grpSpPr>
          <p:pic>
            <p:nvPicPr>
              <p:cNvPr id="59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5" name="Group 354"/>
            <p:cNvGrpSpPr/>
            <p:nvPr/>
          </p:nvGrpSpPr>
          <p:grpSpPr>
            <a:xfrm>
              <a:off x="7314332" y="3525490"/>
              <a:ext cx="244475" cy="2188691"/>
              <a:chOff x="7314332" y="2589386"/>
              <a:chExt cx="244475" cy="2188691"/>
            </a:xfrm>
          </p:grpSpPr>
          <p:pic>
            <p:nvPicPr>
              <p:cNvPr id="58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6" name="Group 365"/>
            <p:cNvGrpSpPr/>
            <p:nvPr/>
          </p:nvGrpSpPr>
          <p:grpSpPr>
            <a:xfrm>
              <a:off x="7530356" y="3525490"/>
              <a:ext cx="244475" cy="2188691"/>
              <a:chOff x="7314332" y="2589386"/>
              <a:chExt cx="244475" cy="2188691"/>
            </a:xfrm>
          </p:grpSpPr>
          <p:pic>
            <p:nvPicPr>
              <p:cNvPr id="57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7" name="Group 376"/>
            <p:cNvGrpSpPr/>
            <p:nvPr/>
          </p:nvGrpSpPr>
          <p:grpSpPr>
            <a:xfrm>
              <a:off x="7746380" y="3525490"/>
              <a:ext cx="244475" cy="2188691"/>
              <a:chOff x="7314332" y="2589386"/>
              <a:chExt cx="244475" cy="2188691"/>
            </a:xfrm>
          </p:grpSpPr>
          <p:pic>
            <p:nvPicPr>
              <p:cNvPr id="56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A6D86D82-EE6C-4F33-9D74-ABEA8BD2526F}"/>
              </a:ext>
            </a:extLst>
          </p:cNvPr>
          <p:cNvGrpSpPr/>
          <p:nvPr/>
        </p:nvGrpSpPr>
        <p:grpSpPr>
          <a:xfrm>
            <a:off x="120859" y="483282"/>
            <a:ext cx="2838812" cy="817087"/>
            <a:chOff x="308455" y="372323"/>
            <a:chExt cx="2599582" cy="1134018"/>
          </a:xfrm>
        </p:grpSpPr>
        <p:sp>
          <p:nvSpPr>
            <p:cNvPr id="553" name="Rectangle: Rounded Corners 552">
              <a:extLst>
                <a:ext uri="{FF2B5EF4-FFF2-40B4-BE49-F238E27FC236}">
                  <a16:creationId xmlns:a16="http://schemas.microsoft.com/office/drawing/2014/main" id="{584DCAD6-45EA-4475-A1B6-C451619DEA64}"/>
                </a:ext>
              </a:extLst>
            </p:cNvPr>
            <p:cNvSpPr/>
            <p:nvPr/>
          </p:nvSpPr>
          <p:spPr>
            <a:xfrm>
              <a:off x="345102" y="372323"/>
              <a:ext cx="256293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AC5C4F5D-331F-44B6-B09A-33EC36A9C610}"/>
                </a:ext>
              </a:extLst>
            </p:cNvPr>
            <p:cNvSpPr txBox="1"/>
            <p:nvPr/>
          </p:nvSpPr>
          <p:spPr>
            <a:xfrm>
              <a:off x="308455" y="485388"/>
              <a:ext cx="182784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123 </a:t>
              </a:r>
              <a:r>
                <a:rPr lang="en-GB" sz="3600" dirty="0">
                  <a:latin typeface="Calibri" panose="020F0502020204030204" pitchFamily="34" charset="0"/>
                </a:rPr>
                <a:t>÷ 2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555" name="Rectangle 554">
            <a:extLst>
              <a:ext uri="{FF2B5EF4-FFF2-40B4-BE49-F238E27FC236}">
                <a16:creationId xmlns:a16="http://schemas.microsoft.com/office/drawing/2014/main" id="{E3A50CA2-BF2E-40D7-9F78-F18F4606EE1F}"/>
              </a:ext>
            </a:extLst>
          </p:cNvPr>
          <p:cNvSpPr/>
          <p:nvPr/>
        </p:nvSpPr>
        <p:spPr>
          <a:xfrm>
            <a:off x="1994934" y="602368"/>
            <a:ext cx="85082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6" name="TextBox 555">
            <a:extLst>
              <a:ext uri="{FF2B5EF4-FFF2-40B4-BE49-F238E27FC236}">
                <a16:creationId xmlns:a16="http://schemas.microsoft.com/office/drawing/2014/main" id="{5FF21070-EBAD-49E9-ACCC-B23F9F3A7633}"/>
              </a:ext>
            </a:extLst>
          </p:cNvPr>
          <p:cNvSpPr txBox="1"/>
          <p:nvPr/>
        </p:nvSpPr>
        <p:spPr>
          <a:xfrm>
            <a:off x="2039880" y="564748"/>
            <a:ext cx="80587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41</a:t>
            </a:r>
          </a:p>
        </p:txBody>
      </p:sp>
      <p:sp>
        <p:nvSpPr>
          <p:cNvPr id="557" name="TextBox 556">
            <a:extLst>
              <a:ext uri="{FF2B5EF4-FFF2-40B4-BE49-F238E27FC236}">
                <a16:creationId xmlns:a16="http://schemas.microsoft.com/office/drawing/2014/main" id="{11734297-A701-4978-B009-B4AFF17B7B5F}"/>
              </a:ext>
            </a:extLst>
          </p:cNvPr>
          <p:cNvSpPr txBox="1"/>
          <p:nvPr/>
        </p:nvSpPr>
        <p:spPr>
          <a:xfrm>
            <a:off x="895235" y="1760098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1 2 3</a:t>
            </a:r>
          </a:p>
        </p:txBody>
      </p:sp>
      <p:sp>
        <p:nvSpPr>
          <p:cNvPr id="558" name="TextBox 557">
            <a:extLst>
              <a:ext uri="{FF2B5EF4-FFF2-40B4-BE49-F238E27FC236}">
                <a16:creationId xmlns:a16="http://schemas.microsoft.com/office/drawing/2014/main" id="{ED8FC8C9-5626-4939-B246-E9C45279A6BE}"/>
              </a:ext>
            </a:extLst>
          </p:cNvPr>
          <p:cNvSpPr txBox="1"/>
          <p:nvPr/>
        </p:nvSpPr>
        <p:spPr>
          <a:xfrm>
            <a:off x="420618" y="1773161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559" name="Straight Connector 558">
            <a:extLst>
              <a:ext uri="{FF2B5EF4-FFF2-40B4-BE49-F238E27FC236}">
                <a16:creationId xmlns:a16="http://schemas.microsoft.com/office/drawing/2014/main" id="{0900A756-914B-4065-8F23-5763BC34332A}"/>
              </a:ext>
            </a:extLst>
          </p:cNvPr>
          <p:cNvCxnSpPr>
            <a:cxnSpLocks/>
          </p:cNvCxnSpPr>
          <p:nvPr/>
        </p:nvCxnSpPr>
        <p:spPr>
          <a:xfrm>
            <a:off x="895235" y="1822718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Straight Connector 559">
            <a:extLst>
              <a:ext uri="{FF2B5EF4-FFF2-40B4-BE49-F238E27FC236}">
                <a16:creationId xmlns:a16="http://schemas.microsoft.com/office/drawing/2014/main" id="{CC4BD737-42DB-4AA2-B60A-908ADA4AEAC2}"/>
              </a:ext>
            </a:extLst>
          </p:cNvPr>
          <p:cNvCxnSpPr>
            <a:cxnSpLocks/>
          </p:cNvCxnSpPr>
          <p:nvPr/>
        </p:nvCxnSpPr>
        <p:spPr>
          <a:xfrm>
            <a:off x="914187" y="1806674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1" name="TextBox 660">
            <a:extLst>
              <a:ext uri="{FF2B5EF4-FFF2-40B4-BE49-F238E27FC236}">
                <a16:creationId xmlns:a16="http://schemas.microsoft.com/office/drawing/2014/main" id="{29B93CE8-C96B-484A-97EB-2A36E33C130F}"/>
              </a:ext>
            </a:extLst>
          </p:cNvPr>
          <p:cNvSpPr txBox="1"/>
          <p:nvPr/>
        </p:nvSpPr>
        <p:spPr>
          <a:xfrm>
            <a:off x="1331015" y="132894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662" name="TextBox 661">
            <a:extLst>
              <a:ext uri="{FF2B5EF4-FFF2-40B4-BE49-F238E27FC236}">
                <a16:creationId xmlns:a16="http://schemas.microsoft.com/office/drawing/2014/main" id="{A1FC00E9-6A03-49FF-BD06-F6CBA4B38995}"/>
              </a:ext>
            </a:extLst>
          </p:cNvPr>
          <p:cNvSpPr txBox="1"/>
          <p:nvPr/>
        </p:nvSpPr>
        <p:spPr>
          <a:xfrm>
            <a:off x="1783476" y="131587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663" name="Group 662">
            <a:extLst>
              <a:ext uri="{FF2B5EF4-FFF2-40B4-BE49-F238E27FC236}">
                <a16:creationId xmlns:a16="http://schemas.microsoft.com/office/drawing/2014/main" id="{8E23E5C4-E5E8-42FC-AD7A-499F6CC128BF}"/>
              </a:ext>
            </a:extLst>
          </p:cNvPr>
          <p:cNvGrpSpPr/>
          <p:nvPr/>
        </p:nvGrpSpPr>
        <p:grpSpPr>
          <a:xfrm>
            <a:off x="501933" y="2201126"/>
            <a:ext cx="1744942" cy="630942"/>
            <a:chOff x="511283" y="2201137"/>
            <a:chExt cx="1744942" cy="630942"/>
          </a:xfrm>
        </p:grpSpPr>
        <p:sp>
          <p:nvSpPr>
            <p:cNvPr id="664" name="TextBox 663">
              <a:extLst>
                <a:ext uri="{FF2B5EF4-FFF2-40B4-BE49-F238E27FC236}">
                  <a16:creationId xmlns:a16="http://schemas.microsoft.com/office/drawing/2014/main" id="{7BFBC0C4-6614-46C6-84FB-AA25ADE406D5}"/>
                </a:ext>
              </a:extLst>
            </p:cNvPr>
            <p:cNvSpPr txBox="1"/>
            <p:nvPr/>
          </p:nvSpPr>
          <p:spPr>
            <a:xfrm>
              <a:off x="511283" y="2201137"/>
              <a:ext cx="13495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1 2</a:t>
              </a:r>
            </a:p>
          </p:txBody>
        </p:sp>
        <p:cxnSp>
          <p:nvCxnSpPr>
            <p:cNvPr id="665" name="Straight Connector 664">
              <a:extLst>
                <a:ext uri="{FF2B5EF4-FFF2-40B4-BE49-F238E27FC236}">
                  <a16:creationId xmlns:a16="http://schemas.microsoft.com/office/drawing/2014/main" id="{0CCDACBE-B943-406E-B412-D6A30452F9FA}"/>
                </a:ext>
              </a:extLst>
            </p:cNvPr>
            <p:cNvCxnSpPr>
              <a:cxnSpLocks/>
            </p:cNvCxnSpPr>
            <p:nvPr/>
          </p:nvCxnSpPr>
          <p:spPr>
            <a:xfrm>
              <a:off x="905687" y="2716152"/>
              <a:ext cx="1350538" cy="236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66" name="TextBox 665">
            <a:extLst>
              <a:ext uri="{FF2B5EF4-FFF2-40B4-BE49-F238E27FC236}">
                <a16:creationId xmlns:a16="http://schemas.microsoft.com/office/drawing/2014/main" id="{A72B452D-5C67-4157-BBE9-28B244BEFE37}"/>
              </a:ext>
            </a:extLst>
          </p:cNvPr>
          <p:cNvSpPr txBox="1"/>
          <p:nvPr/>
        </p:nvSpPr>
        <p:spPr>
          <a:xfrm>
            <a:off x="1791100" y="266359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667" name="Group 666">
            <a:extLst>
              <a:ext uri="{FF2B5EF4-FFF2-40B4-BE49-F238E27FC236}">
                <a16:creationId xmlns:a16="http://schemas.microsoft.com/office/drawing/2014/main" id="{4FFF5173-3010-43DC-B654-922FCF2205FB}"/>
              </a:ext>
            </a:extLst>
          </p:cNvPr>
          <p:cNvGrpSpPr/>
          <p:nvPr/>
        </p:nvGrpSpPr>
        <p:grpSpPr>
          <a:xfrm>
            <a:off x="1414847" y="3086931"/>
            <a:ext cx="890685" cy="630942"/>
            <a:chOff x="519829" y="2201137"/>
            <a:chExt cx="890685" cy="630942"/>
          </a:xfrm>
        </p:grpSpPr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2FF5846E-CC2B-41BB-B981-1838EA1E1827}"/>
                </a:ext>
              </a:extLst>
            </p:cNvPr>
            <p:cNvSpPr txBox="1"/>
            <p:nvPr/>
          </p:nvSpPr>
          <p:spPr>
            <a:xfrm>
              <a:off x="519829" y="2201137"/>
              <a:ext cx="8906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3</a:t>
              </a:r>
            </a:p>
          </p:txBody>
        </p:sp>
        <p:cxnSp>
          <p:nvCxnSpPr>
            <p:cNvPr id="669" name="Straight Connector 668">
              <a:extLst>
                <a:ext uri="{FF2B5EF4-FFF2-40B4-BE49-F238E27FC236}">
                  <a16:creationId xmlns:a16="http://schemas.microsoft.com/office/drawing/2014/main" id="{A55F287C-2D66-4D85-9ED2-CDFFA7C321BB}"/>
                </a:ext>
              </a:extLst>
            </p:cNvPr>
            <p:cNvCxnSpPr>
              <a:cxnSpLocks/>
            </p:cNvCxnSpPr>
            <p:nvPr/>
          </p:nvCxnSpPr>
          <p:spPr>
            <a:xfrm>
              <a:off x="905687" y="2716152"/>
              <a:ext cx="446170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70" name="TextBox 669">
            <a:extLst>
              <a:ext uri="{FF2B5EF4-FFF2-40B4-BE49-F238E27FC236}">
                <a16:creationId xmlns:a16="http://schemas.microsoft.com/office/drawing/2014/main" id="{3D9AB738-40D7-4A5C-AA50-C558B878F498}"/>
              </a:ext>
            </a:extLst>
          </p:cNvPr>
          <p:cNvSpPr txBox="1"/>
          <p:nvPr/>
        </p:nvSpPr>
        <p:spPr>
          <a:xfrm>
            <a:off x="1790314" y="353246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3.7037E-7 L -0.25273 0.4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643" y="200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948 0.39213 L 0.00443 -0.00995 " pathEditMode="relative" rAng="0" ptsTypes="AA">
                                      <p:cBhvr>
                                        <p:cTn id="2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695" y="-20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3.7037E-7 L -0.01107 3.7037E-7 " pathEditMode="relative" rAng="0" ptsTypes="AA">
                                      <p:cBhvr>
                                        <p:cTn id="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60" y="0"/>
                                    </p:animMotion>
                                  </p:childTnLst>
                                </p:cTn>
                              </p:par>
                              <p:par>
                                <p:cTn id="5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3.7037E-7 L -0.02214 3.7037E-7 " pathEditMode="relative" rAng="0" ptsTypes="AA">
                                      <p:cBhvr>
                                        <p:cTn id="5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07" y="0"/>
                                    </p:animMotion>
                                  </p:childTnLst>
                                </p:cTn>
                              </p:par>
                              <p:par>
                                <p:cTn id="5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7 L -0.0332 3.7037E-7 " pathEditMode="relative" rAng="0" ptsTypes="AA">
                                      <p:cBhvr>
                                        <p:cTn id="5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67" y="0"/>
                                    </p:animMotion>
                                  </p:childTnLst>
                                </p:cTn>
                              </p:par>
                              <p:par>
                                <p:cTn id="5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3.7037E-7 L -0.04414 3.7037E-7 " pathEditMode="relative" rAng="0" ptsTypes="AA">
                                      <p:cBhvr>
                                        <p:cTn id="5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214" y="0"/>
                                    </p:animMotion>
                                  </p:childTnLst>
                                </p:cTn>
                              </p:par>
                              <p:par>
                                <p:cTn id="6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77 3.7037E-7 L -0.05677 3.7037E-7 " pathEditMode="relative" rAng="0" ptsTypes="AA">
                                      <p:cBhvr>
                                        <p:cTn id="6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034" y="0"/>
                                    </p:animMotion>
                                  </p:childTnLst>
                                </p:cTn>
                              </p:par>
                              <p:par>
                                <p:cTn id="6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69 3.7037E-7 L -0.06784 3.7037E-7 " pathEditMode="relative" rAng="0" ptsTypes="AA">
                                      <p:cBhvr>
                                        <p:cTn id="6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07" y="0"/>
                                    </p:animMotion>
                                  </p:childTnLst>
                                </p:cTn>
                              </p:par>
                              <p:par>
                                <p:cTn id="6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91 3.7037E-7 L -0.0789 3.7037E-7 " pathEditMode="relative" rAng="0" ptsTypes="AA">
                                      <p:cBhvr>
                                        <p:cTn id="6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141" y="0"/>
                                    </p:animMotion>
                                  </p:childTnLst>
                                </p:cTn>
                              </p:par>
                              <p:par>
                                <p:cTn id="6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9 3.7037E-7 L -0.08998 3.7037E-7 " pathEditMode="relative" rAng="0" ptsTypes="AA">
                                      <p:cBhvr>
                                        <p:cTn id="6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01" y="0"/>
                                    </p:animMotion>
                                  </p:childTnLst>
                                </p:cTn>
                              </p:par>
                              <p:par>
                                <p:cTn id="6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69 3.7037E-7 L -0.10104 3.7037E-7 " pathEditMode="relative" rAng="0" ptsTypes="AA">
                                      <p:cBhvr>
                                        <p:cTn id="6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974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00"/>
                            </p:stCondLst>
                            <p:childTnLst>
                              <p:par>
                                <p:cTn id="7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7 L -0.14349 0.39213 " pathEditMode="relative" rAng="0" ptsTypes="AA">
                                      <p:cBhvr>
                                        <p:cTn id="1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174" y="196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500"/>
                            </p:stCondLst>
                            <p:childTnLst>
                              <p:par>
                                <p:cTn id="11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3.7037E-7 L -0.01653 0.39236 " pathEditMode="relative" rAng="0" ptsTypes="AA">
                                      <p:cBhvr>
                                        <p:cTn id="1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196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000"/>
                            </p:stCondLst>
                            <p:childTnLst>
                              <p:par>
                                <p:cTn id="12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22 3.7037E-7 L 0.1319 0.39028 " pathEditMode="relative" rAng="0" ptsTypes="AA">
                                      <p:cBhvr>
                                        <p:cTn id="12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06" y="1951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1500"/>
                            </p:stCondLst>
                            <p:childTnLst>
                              <p:par>
                                <p:cTn id="12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7037E-7 L -0.14349 0.39213 " pathEditMode="relative" rAng="0" ptsTypes="AA">
                                      <p:cBhvr>
                                        <p:cTn id="12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174" y="196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2000"/>
                            </p:stCondLst>
                            <p:childTnLst>
                              <p:par>
                                <p:cTn id="12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7037E-7 L -0.01654 0.39236 " pathEditMode="relative" rAng="0" ptsTypes="AA">
                                      <p:cBhvr>
                                        <p:cTn id="12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196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2500"/>
                            </p:stCondLst>
                            <p:childTnLst>
                              <p:par>
                                <p:cTn id="13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21 3.7037E-7 L 0.1319 0.39028 " pathEditMode="relative" rAng="0" ptsTypes="AA">
                                      <p:cBhvr>
                                        <p:cTn id="13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06" y="1951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3000"/>
                            </p:stCondLst>
                            <p:childTnLst>
                              <p:par>
                                <p:cTn id="13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3.7037E-7 L -0.14349 0.39213 " pathEditMode="relative" rAng="0" ptsTypes="AA">
                                      <p:cBhvr>
                                        <p:cTn id="13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174" y="196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3500"/>
                            </p:stCondLst>
                            <p:childTnLst>
                              <p:par>
                                <p:cTn id="13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3.7037E-7 L -0.01654 0.39236 " pathEditMode="relative" rAng="0" ptsTypes="AA">
                                      <p:cBhvr>
                                        <p:cTn id="13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196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4000"/>
                            </p:stCondLst>
                            <p:childTnLst>
                              <p:par>
                                <p:cTn id="13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22 3.7037E-7 L 0.1319 0.39028 " pathEditMode="relative" rAng="0" ptsTypes="AA">
                                      <p:cBhvr>
                                        <p:cTn id="14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06" y="1951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4500"/>
                            </p:stCondLst>
                            <p:childTnLst>
                              <p:par>
                                <p:cTn id="14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3.7037E-7 L -0.14349 0.39213 " pathEditMode="relative" rAng="0" ptsTypes="AA">
                                      <p:cBhvr>
                                        <p:cTn id="14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174" y="196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5000"/>
                            </p:stCondLst>
                            <p:childTnLst>
                              <p:par>
                                <p:cTn id="14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3.7037E-7 L -0.01654 0.39236 " pathEditMode="relative" rAng="0" ptsTypes="AA">
                                      <p:cBhvr>
                                        <p:cTn id="14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196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5500"/>
                            </p:stCondLst>
                            <p:childTnLst>
                              <p:par>
                                <p:cTn id="14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22 3.7037E-7 L 0.1319 0.39028 " pathEditMode="relative" rAng="0" ptsTypes="AA">
                                      <p:cBhvr>
                                        <p:cTn id="14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06" y="1951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6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6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6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-2.22222E-6 L -0.34778 0.51019 " pathEditMode="relative" rAng="0" ptsTypes="AA">
                                      <p:cBhvr>
                                        <p:cTn id="168" dur="500" fill="hold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396" y="2550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00"/>
                            </p:stCondLst>
                            <p:childTnLst>
                              <p:par>
                                <p:cTn id="17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0 L -0.10885 0.45417 " pathEditMode="relative" rAng="0" ptsTypes="AA">
                                      <p:cBhvr>
                                        <p:cTn id="171" dur="500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443" y="2270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000"/>
                            </p:stCondLst>
                            <p:childTnLst>
                              <p:par>
                                <p:cTn id="17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3.7037E-6 L 0.15065 0.40509 " pathEditMode="relative" rAng="0" ptsTypes="AA">
                                      <p:cBhvr>
                                        <p:cTn id="174" dur="500" fill="hold"/>
                                        <p:tgtEl>
                                          <p:spTgt spid="4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526" y="2025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6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6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>
                      <p:stCondLst>
                        <p:cond delay="indefinite"/>
                      </p:stCondLst>
                      <p:childTnLst>
                        <p:par>
                          <p:cTn id="186" fill="hold">
                            <p:stCondLst>
                              <p:cond delay="0"/>
                            </p:stCondLst>
                            <p:childTnLst>
                              <p:par>
                                <p:cTn id="1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6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>
                      <p:stCondLst>
                        <p:cond delay="indefinite"/>
                      </p:stCondLst>
                      <p:childTnLst>
                        <p:par>
                          <p:cTn id="191" fill="hold">
                            <p:stCondLst>
                              <p:cond delay="0"/>
                            </p:stCondLst>
                            <p:childTnLst>
                              <p:par>
                                <p:cTn id="1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6" grpId="0"/>
      <p:bldP spid="557" grpId="0"/>
      <p:bldP spid="558" grpId="0"/>
      <p:bldP spid="661" grpId="0"/>
      <p:bldP spid="662" grpId="0"/>
      <p:bldP spid="666" grpId="0"/>
      <p:bldP spid="670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E18353-7112-4194-BD80-DB8FE1BB3B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using short division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737E3D-E2EF-441C-8F99-C4956210EA0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10196403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4" name="Group 223">
            <a:extLst>
              <a:ext uri="{FF2B5EF4-FFF2-40B4-BE49-F238E27FC236}">
                <a16:creationId xmlns:a16="http://schemas.microsoft.com/office/drawing/2014/main" id="{E7DD3892-526F-4670-AA6A-9DF823D70EED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2416B7E6-24D3-48BF-85FE-E84D6ECBC8F6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Straight Connector 225">
              <a:extLst>
                <a:ext uri="{FF2B5EF4-FFF2-40B4-BE49-F238E27FC236}">
                  <a16:creationId xmlns:a16="http://schemas.microsoft.com/office/drawing/2014/main" id="{84434B92-2D5C-4838-93ED-6EEF51CCE2A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Straight Connector 226">
              <a:extLst>
                <a:ext uri="{FF2B5EF4-FFF2-40B4-BE49-F238E27FC236}">
                  <a16:creationId xmlns:a16="http://schemas.microsoft.com/office/drawing/2014/main" id="{A9F2EE1D-DCF5-485E-9981-203B0541E23B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Straight Connector 227">
              <a:extLst>
                <a:ext uri="{FF2B5EF4-FFF2-40B4-BE49-F238E27FC236}">
                  <a16:creationId xmlns:a16="http://schemas.microsoft.com/office/drawing/2014/main" id="{61F839CF-BE86-4CDA-A08D-DE17F71FB20C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Straight Connector 228">
              <a:extLst>
                <a:ext uri="{FF2B5EF4-FFF2-40B4-BE49-F238E27FC236}">
                  <a16:creationId xmlns:a16="http://schemas.microsoft.com/office/drawing/2014/main" id="{8D54C4DD-DEE2-4BFD-BF07-F07A3827C4A0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Straight Connector 229">
              <a:extLst>
                <a:ext uri="{FF2B5EF4-FFF2-40B4-BE49-F238E27FC236}">
                  <a16:creationId xmlns:a16="http://schemas.microsoft.com/office/drawing/2014/main" id="{A1588724-36D0-4378-9D91-383F013B54CE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1575F7D1-1C17-45C9-A930-B5E8724D9651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455B7DDF-6F59-4420-9685-AAEFBE0284D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FC68101E-D80F-41D0-B056-D53034A147C6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4A7397E4-41E9-48AA-8021-1B48DA62417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0979AFCE-F775-4B11-A877-7E76B5249D0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Straight Connector 237">
              <a:extLst>
                <a:ext uri="{FF2B5EF4-FFF2-40B4-BE49-F238E27FC236}">
                  <a16:creationId xmlns:a16="http://schemas.microsoft.com/office/drawing/2014/main" id="{254DD4E1-73CA-4AB1-9C73-D3B2B6A08939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96F3E8A4-D634-4847-9EC4-47DC0EC4B300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EEA58924-052E-47CD-9967-6BC4FDE2358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ED5758CC-8FD4-4940-93AE-B917022A9337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121D8025-E651-4E28-A34D-35E5A3A23AB4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3C96C852-E2C7-4821-BE96-0FC92BF2CD6F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AF65D75D-8D75-444E-83B2-32E20C7DC6C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C5DA383A-9161-4D7A-AA15-5657AB41B2F3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546BDBB9-A722-496D-9FF6-8431C6F701F2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01AB2CF0-519E-469C-AC94-76A43496201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Straight Connector 247">
              <a:extLst>
                <a:ext uri="{FF2B5EF4-FFF2-40B4-BE49-F238E27FC236}">
                  <a16:creationId xmlns:a16="http://schemas.microsoft.com/office/drawing/2014/main" id="{A5344D35-4AA3-4F89-B387-3A2ACE5F6E18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Straight Connector 248">
              <a:extLst>
                <a:ext uri="{FF2B5EF4-FFF2-40B4-BE49-F238E27FC236}">
                  <a16:creationId xmlns:a16="http://schemas.microsoft.com/office/drawing/2014/main" id="{CA26C6F0-39EC-4888-A52D-B4A74135CA10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Straight Connector 249">
              <a:extLst>
                <a:ext uri="{FF2B5EF4-FFF2-40B4-BE49-F238E27FC236}">
                  <a16:creationId xmlns:a16="http://schemas.microsoft.com/office/drawing/2014/main" id="{3C79618D-38AD-479A-89CB-6CEFC9DB8E66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A2E75458-D8AC-42E7-A566-99B023098E8A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53A68524-DBA1-4273-BEB8-AF88E3641673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4CEFBF2A-AECA-4968-8D6A-7781D982D0F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DA9F1D62-C20F-4127-825F-5971B8076D3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0F6B5F28-47B9-4D26-936F-6404839235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195AA3B3-8113-43C8-8D66-24DF58201A4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D84CE469-670B-45A6-9E9D-CD58F576FC0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DAD9ED46-5298-4437-8A64-47084A4BC8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30EC13B6-B677-4782-9587-2310DA3DD26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5BCF5051-BF45-4047-9C23-4E46A621E4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93F7466A-B3C7-4DDD-8EF1-5E638998B85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9B0FAAF3-3117-4A95-876F-1DC2590E6D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F08D0980-D458-4F7F-A78C-F8B1706531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D9C4076C-DF17-417A-9B30-22FD7BEEF0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EFDF43E4-9F5F-4584-BA9E-913AA5B0E8B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C75CAB6F-D54E-45CD-93DF-08ECC77E52D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34C3ADD7-EB97-44E9-9A6C-3A065414B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7B1CDEF5-1F07-4586-BE30-A71A2AC510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E2AF5160-4F92-41A6-9D92-867E4D9CFDC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" name="Rectangle 140">
            <a:extLst>
              <a:ext uri="{FF2B5EF4-FFF2-40B4-BE49-F238E27FC236}">
                <a16:creationId xmlns:a16="http://schemas.microsoft.com/office/drawing/2014/main" id="{A3CA8E76-3F94-4D58-AC22-030B3221A399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60" name="Group 159">
            <a:extLst>
              <a:ext uri="{FF2B5EF4-FFF2-40B4-BE49-F238E27FC236}">
                <a16:creationId xmlns:a16="http://schemas.microsoft.com/office/drawing/2014/main" id="{168B78B6-DFE1-47D3-B7FC-F9A1C323FD54}"/>
              </a:ext>
            </a:extLst>
          </p:cNvPr>
          <p:cNvGrpSpPr/>
          <p:nvPr/>
        </p:nvGrpSpPr>
        <p:grpSpPr>
          <a:xfrm>
            <a:off x="9048384" y="483282"/>
            <a:ext cx="2838812" cy="817087"/>
            <a:chOff x="308455" y="372323"/>
            <a:chExt cx="2599582" cy="1134018"/>
          </a:xfrm>
        </p:grpSpPr>
        <p:sp>
          <p:nvSpPr>
            <p:cNvPr id="161" name="Rectangle: Rounded Corners 160">
              <a:extLst>
                <a:ext uri="{FF2B5EF4-FFF2-40B4-BE49-F238E27FC236}">
                  <a16:creationId xmlns:a16="http://schemas.microsoft.com/office/drawing/2014/main" id="{BCFC018D-5FE2-49A8-8A45-9B232F59B128}"/>
                </a:ext>
              </a:extLst>
            </p:cNvPr>
            <p:cNvSpPr/>
            <p:nvPr/>
          </p:nvSpPr>
          <p:spPr>
            <a:xfrm>
              <a:off x="345102" y="372323"/>
              <a:ext cx="256293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E0BEB939-C7C5-446B-BE4F-85708B4C5B8B}"/>
                </a:ext>
              </a:extLst>
            </p:cNvPr>
            <p:cNvSpPr txBox="1"/>
            <p:nvPr/>
          </p:nvSpPr>
          <p:spPr>
            <a:xfrm>
              <a:off x="308455" y="485388"/>
              <a:ext cx="182784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123 </a:t>
              </a:r>
              <a:r>
                <a:rPr lang="en-GB" sz="3600" dirty="0">
                  <a:latin typeface="Calibri" panose="020F0502020204030204" pitchFamily="34" charset="0"/>
                </a:rPr>
                <a:t>÷ 3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163" name="Rectangle 162">
            <a:extLst>
              <a:ext uri="{FF2B5EF4-FFF2-40B4-BE49-F238E27FC236}">
                <a16:creationId xmlns:a16="http://schemas.microsoft.com/office/drawing/2014/main" id="{7F33F222-6830-4D25-AC38-46190A09D4D3}"/>
              </a:ext>
            </a:extLst>
          </p:cNvPr>
          <p:cNvSpPr/>
          <p:nvPr/>
        </p:nvSpPr>
        <p:spPr>
          <a:xfrm>
            <a:off x="10922459" y="602368"/>
            <a:ext cx="85082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87E9EA5D-662A-4A82-BB9F-18E5C8778E07}"/>
              </a:ext>
            </a:extLst>
          </p:cNvPr>
          <p:cNvSpPr txBox="1"/>
          <p:nvPr/>
        </p:nvSpPr>
        <p:spPr>
          <a:xfrm>
            <a:off x="10967405" y="564748"/>
            <a:ext cx="80587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41</a:t>
            </a:r>
          </a:p>
        </p:txBody>
      </p: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DA634024-6693-4732-B99D-19466953A8E7}"/>
              </a:ext>
            </a:extLst>
          </p:cNvPr>
          <p:cNvGrpSpPr/>
          <p:nvPr/>
        </p:nvGrpSpPr>
        <p:grpSpPr>
          <a:xfrm>
            <a:off x="221159" y="483282"/>
            <a:ext cx="2601597" cy="817087"/>
            <a:chOff x="308455" y="372323"/>
            <a:chExt cx="2382357" cy="1134018"/>
          </a:xfrm>
        </p:grpSpPr>
        <p:sp>
          <p:nvSpPr>
            <p:cNvPr id="182" name="Rectangle: Rounded Corners 181">
              <a:extLst>
                <a:ext uri="{FF2B5EF4-FFF2-40B4-BE49-F238E27FC236}">
                  <a16:creationId xmlns:a16="http://schemas.microsoft.com/office/drawing/2014/main" id="{6BD80EF1-87B8-4EE3-A7BB-08AB896CE522}"/>
                </a:ext>
              </a:extLst>
            </p:cNvPr>
            <p:cNvSpPr/>
            <p:nvPr/>
          </p:nvSpPr>
          <p:spPr>
            <a:xfrm>
              <a:off x="345103" y="372323"/>
              <a:ext cx="234570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5A6E23F4-871B-45AD-B60F-7FFBD97C6511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68 </a:t>
              </a:r>
              <a:r>
                <a:rPr lang="en-GB" sz="3600" dirty="0">
                  <a:latin typeface="Calibri" panose="020F0502020204030204" pitchFamily="34" charset="0"/>
                </a:rPr>
                <a:t>÷ 2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184" name="Rectangle 183">
            <a:extLst>
              <a:ext uri="{FF2B5EF4-FFF2-40B4-BE49-F238E27FC236}">
                <a16:creationId xmlns:a16="http://schemas.microsoft.com/office/drawing/2014/main" id="{38494C1B-98D7-40C6-BCDF-DF6CFC60107B}"/>
              </a:ext>
            </a:extLst>
          </p:cNvPr>
          <p:cNvSpPr/>
          <p:nvPr/>
        </p:nvSpPr>
        <p:spPr>
          <a:xfrm>
            <a:off x="1866639" y="602368"/>
            <a:ext cx="85082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082E165B-C15D-4EB6-B942-118DCCC5AA4E}"/>
              </a:ext>
            </a:extLst>
          </p:cNvPr>
          <p:cNvSpPr txBox="1"/>
          <p:nvPr/>
        </p:nvSpPr>
        <p:spPr>
          <a:xfrm>
            <a:off x="1911585" y="578816"/>
            <a:ext cx="80587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34</a:t>
            </a:r>
          </a:p>
        </p:txBody>
      </p: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8BA7CA6B-2A34-4A2F-BAF2-08F94C8C899F}"/>
              </a:ext>
            </a:extLst>
          </p:cNvPr>
          <p:cNvGrpSpPr/>
          <p:nvPr/>
        </p:nvGrpSpPr>
        <p:grpSpPr>
          <a:xfrm>
            <a:off x="3114412" y="483282"/>
            <a:ext cx="2601597" cy="817087"/>
            <a:chOff x="308455" y="372323"/>
            <a:chExt cx="2382357" cy="1134018"/>
          </a:xfrm>
        </p:grpSpPr>
        <p:sp>
          <p:nvSpPr>
            <p:cNvPr id="187" name="Rectangle: Rounded Corners 186">
              <a:extLst>
                <a:ext uri="{FF2B5EF4-FFF2-40B4-BE49-F238E27FC236}">
                  <a16:creationId xmlns:a16="http://schemas.microsoft.com/office/drawing/2014/main" id="{94CE98D4-FF7B-432F-89C5-ED0FA8FA4B25}"/>
                </a:ext>
              </a:extLst>
            </p:cNvPr>
            <p:cNvSpPr/>
            <p:nvPr/>
          </p:nvSpPr>
          <p:spPr>
            <a:xfrm>
              <a:off x="345103" y="372323"/>
              <a:ext cx="234570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FCDE372B-425B-4BC7-915F-ED39193C4F73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72 </a:t>
              </a:r>
              <a:r>
                <a:rPr lang="en-GB" sz="3600" dirty="0">
                  <a:latin typeface="Calibri" panose="020F0502020204030204" pitchFamily="34" charset="0"/>
                </a:rPr>
                <a:t>÷ 3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189" name="Rectangle 188">
            <a:extLst>
              <a:ext uri="{FF2B5EF4-FFF2-40B4-BE49-F238E27FC236}">
                <a16:creationId xmlns:a16="http://schemas.microsoft.com/office/drawing/2014/main" id="{8295D151-756E-47B5-B169-64AA1E0E079E}"/>
              </a:ext>
            </a:extLst>
          </p:cNvPr>
          <p:cNvSpPr/>
          <p:nvPr/>
        </p:nvSpPr>
        <p:spPr>
          <a:xfrm>
            <a:off x="4759892" y="602368"/>
            <a:ext cx="85082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98E80C34-245E-4035-AE09-C69E80122CFA}"/>
              </a:ext>
            </a:extLst>
          </p:cNvPr>
          <p:cNvSpPr txBox="1"/>
          <p:nvPr/>
        </p:nvSpPr>
        <p:spPr>
          <a:xfrm>
            <a:off x="4804838" y="564748"/>
            <a:ext cx="80587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24</a:t>
            </a:r>
          </a:p>
        </p:txBody>
      </p: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AFA97CA5-9B89-454C-9B5B-28E3BD7ED5EE}"/>
              </a:ext>
            </a:extLst>
          </p:cNvPr>
          <p:cNvGrpSpPr/>
          <p:nvPr/>
        </p:nvGrpSpPr>
        <p:grpSpPr>
          <a:xfrm>
            <a:off x="6076973" y="483282"/>
            <a:ext cx="2601597" cy="817087"/>
            <a:chOff x="308455" y="372323"/>
            <a:chExt cx="2382357" cy="1134018"/>
          </a:xfrm>
        </p:grpSpPr>
        <p:sp>
          <p:nvSpPr>
            <p:cNvPr id="192" name="Rectangle: Rounded Corners 191">
              <a:extLst>
                <a:ext uri="{FF2B5EF4-FFF2-40B4-BE49-F238E27FC236}">
                  <a16:creationId xmlns:a16="http://schemas.microsoft.com/office/drawing/2014/main" id="{B2381984-4DA5-4D8D-94BC-C78CF24B4D0E}"/>
                </a:ext>
              </a:extLst>
            </p:cNvPr>
            <p:cNvSpPr/>
            <p:nvPr/>
          </p:nvSpPr>
          <p:spPr>
            <a:xfrm>
              <a:off x="345103" y="372323"/>
              <a:ext cx="234570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16AD6550-64F1-4EEB-AB7A-D892A664F15E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96 </a:t>
              </a:r>
              <a:r>
                <a:rPr lang="en-GB" sz="3600" dirty="0">
                  <a:latin typeface="Calibri" panose="020F0502020204030204" pitchFamily="34" charset="0"/>
                </a:rPr>
                <a:t>÷ 4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194" name="Rectangle 193">
            <a:extLst>
              <a:ext uri="{FF2B5EF4-FFF2-40B4-BE49-F238E27FC236}">
                <a16:creationId xmlns:a16="http://schemas.microsoft.com/office/drawing/2014/main" id="{B7C94752-DD11-48A0-8CB4-E948540427AC}"/>
              </a:ext>
            </a:extLst>
          </p:cNvPr>
          <p:cNvSpPr/>
          <p:nvPr/>
        </p:nvSpPr>
        <p:spPr>
          <a:xfrm>
            <a:off x="7722453" y="602368"/>
            <a:ext cx="85082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13C2E04A-63E3-403C-A436-5BC89BADEEAE}"/>
              </a:ext>
            </a:extLst>
          </p:cNvPr>
          <p:cNvSpPr txBox="1"/>
          <p:nvPr/>
        </p:nvSpPr>
        <p:spPr>
          <a:xfrm>
            <a:off x="7767399" y="564748"/>
            <a:ext cx="80587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24</a:t>
            </a: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FF9819D8-1F58-4243-B499-412282AFCB20}"/>
              </a:ext>
            </a:extLst>
          </p:cNvPr>
          <p:cNvSpPr txBox="1"/>
          <p:nvPr/>
        </p:nvSpPr>
        <p:spPr>
          <a:xfrm>
            <a:off x="893059" y="1755906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6 8</a:t>
            </a:r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42D344A1-744E-4B37-B593-88978793B369}"/>
              </a:ext>
            </a:extLst>
          </p:cNvPr>
          <p:cNvSpPr txBox="1"/>
          <p:nvPr/>
        </p:nvSpPr>
        <p:spPr>
          <a:xfrm>
            <a:off x="418442" y="1768969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98" name="Straight Connector 197">
            <a:extLst>
              <a:ext uri="{FF2B5EF4-FFF2-40B4-BE49-F238E27FC236}">
                <a16:creationId xmlns:a16="http://schemas.microsoft.com/office/drawing/2014/main" id="{7C020C28-FAE1-413C-B393-718E6DFBA686}"/>
              </a:ext>
            </a:extLst>
          </p:cNvPr>
          <p:cNvCxnSpPr>
            <a:cxnSpLocks/>
          </p:cNvCxnSpPr>
          <p:nvPr/>
        </p:nvCxnSpPr>
        <p:spPr>
          <a:xfrm>
            <a:off x="893059" y="1818526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" name="Straight Connector 198">
            <a:extLst>
              <a:ext uri="{FF2B5EF4-FFF2-40B4-BE49-F238E27FC236}">
                <a16:creationId xmlns:a16="http://schemas.microsoft.com/office/drawing/2014/main" id="{6C1966EE-BBFD-495C-86CB-A77238B5D6C7}"/>
              </a:ext>
            </a:extLst>
          </p:cNvPr>
          <p:cNvCxnSpPr>
            <a:cxnSpLocks/>
          </p:cNvCxnSpPr>
          <p:nvPr/>
        </p:nvCxnSpPr>
        <p:spPr>
          <a:xfrm>
            <a:off x="912011" y="1818526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TextBox 199">
            <a:extLst>
              <a:ext uri="{FF2B5EF4-FFF2-40B4-BE49-F238E27FC236}">
                <a16:creationId xmlns:a16="http://schemas.microsoft.com/office/drawing/2014/main" id="{6C94E8AE-7C2E-4A84-B5CF-1CE7C9D329EB}"/>
              </a:ext>
            </a:extLst>
          </p:cNvPr>
          <p:cNvSpPr txBox="1"/>
          <p:nvPr/>
        </p:nvSpPr>
        <p:spPr>
          <a:xfrm>
            <a:off x="893430" y="131821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51BF0284-0714-4815-8C9A-ADEC6B82BD1E}"/>
              </a:ext>
            </a:extLst>
          </p:cNvPr>
          <p:cNvSpPr txBox="1"/>
          <p:nvPr/>
        </p:nvSpPr>
        <p:spPr>
          <a:xfrm>
            <a:off x="1316436" y="131821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A7393326-4B9A-4DA0-A06B-787F34487789}"/>
              </a:ext>
            </a:extLst>
          </p:cNvPr>
          <p:cNvSpPr txBox="1"/>
          <p:nvPr/>
        </p:nvSpPr>
        <p:spPr>
          <a:xfrm>
            <a:off x="3567334" y="1757990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7 2</a:t>
            </a: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2BC8879E-F949-435C-BA2B-61C8AD1C81DD}"/>
              </a:ext>
            </a:extLst>
          </p:cNvPr>
          <p:cNvSpPr txBox="1"/>
          <p:nvPr/>
        </p:nvSpPr>
        <p:spPr>
          <a:xfrm>
            <a:off x="3092717" y="1771053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272" name="Straight Connector 271">
            <a:extLst>
              <a:ext uri="{FF2B5EF4-FFF2-40B4-BE49-F238E27FC236}">
                <a16:creationId xmlns:a16="http://schemas.microsoft.com/office/drawing/2014/main" id="{496D8F2B-C68A-4267-B48B-9A8CFAEE334D}"/>
              </a:ext>
            </a:extLst>
          </p:cNvPr>
          <p:cNvCxnSpPr>
            <a:cxnSpLocks/>
          </p:cNvCxnSpPr>
          <p:nvPr/>
        </p:nvCxnSpPr>
        <p:spPr>
          <a:xfrm>
            <a:off x="3567334" y="1820610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3" name="Straight Connector 272">
            <a:extLst>
              <a:ext uri="{FF2B5EF4-FFF2-40B4-BE49-F238E27FC236}">
                <a16:creationId xmlns:a16="http://schemas.microsoft.com/office/drawing/2014/main" id="{6AC3FE5F-D9DF-4D02-AF7A-9264B74E316C}"/>
              </a:ext>
            </a:extLst>
          </p:cNvPr>
          <p:cNvCxnSpPr>
            <a:cxnSpLocks/>
          </p:cNvCxnSpPr>
          <p:nvPr/>
        </p:nvCxnSpPr>
        <p:spPr>
          <a:xfrm>
            <a:off x="3586286" y="1820610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4" name="TextBox 273">
            <a:extLst>
              <a:ext uri="{FF2B5EF4-FFF2-40B4-BE49-F238E27FC236}">
                <a16:creationId xmlns:a16="http://schemas.microsoft.com/office/drawing/2014/main" id="{22177C36-6EF5-4730-98B3-7C36016CE3F0}"/>
              </a:ext>
            </a:extLst>
          </p:cNvPr>
          <p:cNvSpPr txBox="1"/>
          <p:nvPr/>
        </p:nvSpPr>
        <p:spPr>
          <a:xfrm>
            <a:off x="3567705" y="132030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6FD4AEAA-D896-40FD-8D33-4C697B6EC89B}"/>
              </a:ext>
            </a:extLst>
          </p:cNvPr>
          <p:cNvSpPr txBox="1"/>
          <p:nvPr/>
        </p:nvSpPr>
        <p:spPr>
          <a:xfrm>
            <a:off x="3990711" y="132030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90" name="TextBox 289">
            <a:extLst>
              <a:ext uri="{FF2B5EF4-FFF2-40B4-BE49-F238E27FC236}">
                <a16:creationId xmlns:a16="http://schemas.microsoft.com/office/drawing/2014/main" id="{D5E59952-9F23-4042-A5DC-AB1D1EAD8BA0}"/>
              </a:ext>
            </a:extLst>
          </p:cNvPr>
          <p:cNvSpPr txBox="1"/>
          <p:nvPr/>
        </p:nvSpPr>
        <p:spPr>
          <a:xfrm>
            <a:off x="6685788" y="1752414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9 6</a:t>
            </a: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56641E83-19D0-4F70-A66E-6F1BF927A07B}"/>
              </a:ext>
            </a:extLst>
          </p:cNvPr>
          <p:cNvSpPr txBox="1"/>
          <p:nvPr/>
        </p:nvSpPr>
        <p:spPr>
          <a:xfrm>
            <a:off x="6211171" y="1765477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292" name="Straight Connector 291">
            <a:extLst>
              <a:ext uri="{FF2B5EF4-FFF2-40B4-BE49-F238E27FC236}">
                <a16:creationId xmlns:a16="http://schemas.microsoft.com/office/drawing/2014/main" id="{FFFD448A-8E20-4A17-8C25-DBF0B3168A73}"/>
              </a:ext>
            </a:extLst>
          </p:cNvPr>
          <p:cNvCxnSpPr>
            <a:cxnSpLocks/>
          </p:cNvCxnSpPr>
          <p:nvPr/>
        </p:nvCxnSpPr>
        <p:spPr>
          <a:xfrm>
            <a:off x="6685788" y="1815034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3" name="Straight Connector 302">
            <a:extLst>
              <a:ext uri="{FF2B5EF4-FFF2-40B4-BE49-F238E27FC236}">
                <a16:creationId xmlns:a16="http://schemas.microsoft.com/office/drawing/2014/main" id="{DFC9C8F1-9CA9-4598-8180-DE56AFC516D6}"/>
              </a:ext>
            </a:extLst>
          </p:cNvPr>
          <p:cNvCxnSpPr>
            <a:cxnSpLocks/>
          </p:cNvCxnSpPr>
          <p:nvPr/>
        </p:nvCxnSpPr>
        <p:spPr>
          <a:xfrm>
            <a:off x="6704740" y="1815034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4" name="TextBox 313">
            <a:extLst>
              <a:ext uri="{FF2B5EF4-FFF2-40B4-BE49-F238E27FC236}">
                <a16:creationId xmlns:a16="http://schemas.microsoft.com/office/drawing/2014/main" id="{247CCF27-E89F-4203-A723-32FB1880AAF7}"/>
              </a:ext>
            </a:extLst>
          </p:cNvPr>
          <p:cNvSpPr txBox="1"/>
          <p:nvPr/>
        </p:nvSpPr>
        <p:spPr>
          <a:xfrm>
            <a:off x="6686159" y="131472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53F91D35-A9E5-4108-A39E-A55EA4851041}"/>
              </a:ext>
            </a:extLst>
          </p:cNvPr>
          <p:cNvSpPr txBox="1"/>
          <p:nvPr/>
        </p:nvSpPr>
        <p:spPr>
          <a:xfrm>
            <a:off x="7109165" y="131472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51" name="TextBox 350">
            <a:extLst>
              <a:ext uri="{FF2B5EF4-FFF2-40B4-BE49-F238E27FC236}">
                <a16:creationId xmlns:a16="http://schemas.microsoft.com/office/drawing/2014/main" id="{C5FB09AB-F213-46B6-83A4-E8B8918E39A6}"/>
              </a:ext>
            </a:extLst>
          </p:cNvPr>
          <p:cNvSpPr txBox="1"/>
          <p:nvPr/>
        </p:nvSpPr>
        <p:spPr>
          <a:xfrm>
            <a:off x="9822760" y="1760098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1 2 3</a:t>
            </a:r>
          </a:p>
        </p:txBody>
      </p:sp>
      <p:sp>
        <p:nvSpPr>
          <p:cNvPr id="352" name="TextBox 351">
            <a:extLst>
              <a:ext uri="{FF2B5EF4-FFF2-40B4-BE49-F238E27FC236}">
                <a16:creationId xmlns:a16="http://schemas.microsoft.com/office/drawing/2014/main" id="{2F5C1743-9FBB-46F8-A520-54E2FA4D4A44}"/>
              </a:ext>
            </a:extLst>
          </p:cNvPr>
          <p:cNvSpPr txBox="1"/>
          <p:nvPr/>
        </p:nvSpPr>
        <p:spPr>
          <a:xfrm>
            <a:off x="9348143" y="1773161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353" name="Straight Connector 352">
            <a:extLst>
              <a:ext uri="{FF2B5EF4-FFF2-40B4-BE49-F238E27FC236}">
                <a16:creationId xmlns:a16="http://schemas.microsoft.com/office/drawing/2014/main" id="{05F57824-83EA-4032-9F64-D074FC9E455F}"/>
              </a:ext>
            </a:extLst>
          </p:cNvPr>
          <p:cNvCxnSpPr>
            <a:cxnSpLocks/>
          </p:cNvCxnSpPr>
          <p:nvPr/>
        </p:nvCxnSpPr>
        <p:spPr>
          <a:xfrm>
            <a:off x="9822760" y="1822718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4" name="Straight Connector 353">
            <a:extLst>
              <a:ext uri="{FF2B5EF4-FFF2-40B4-BE49-F238E27FC236}">
                <a16:creationId xmlns:a16="http://schemas.microsoft.com/office/drawing/2014/main" id="{73F4EDED-4F85-4F7E-AEEB-6478AA135524}"/>
              </a:ext>
            </a:extLst>
          </p:cNvPr>
          <p:cNvCxnSpPr>
            <a:cxnSpLocks/>
          </p:cNvCxnSpPr>
          <p:nvPr/>
        </p:nvCxnSpPr>
        <p:spPr>
          <a:xfrm>
            <a:off x="9841712" y="1806674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7" name="TextBox 356">
            <a:extLst>
              <a:ext uri="{FF2B5EF4-FFF2-40B4-BE49-F238E27FC236}">
                <a16:creationId xmlns:a16="http://schemas.microsoft.com/office/drawing/2014/main" id="{BF78AF75-189C-41E9-A64D-1AF29374AA6E}"/>
              </a:ext>
            </a:extLst>
          </p:cNvPr>
          <p:cNvSpPr txBox="1"/>
          <p:nvPr/>
        </p:nvSpPr>
        <p:spPr>
          <a:xfrm>
            <a:off x="10258540" y="132894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58" name="TextBox 357">
            <a:extLst>
              <a:ext uri="{FF2B5EF4-FFF2-40B4-BE49-F238E27FC236}">
                <a16:creationId xmlns:a16="http://schemas.microsoft.com/office/drawing/2014/main" id="{8905D815-ACE1-4A26-8E3B-D9D8983AC6AF}"/>
              </a:ext>
            </a:extLst>
          </p:cNvPr>
          <p:cNvSpPr txBox="1"/>
          <p:nvPr/>
        </p:nvSpPr>
        <p:spPr>
          <a:xfrm>
            <a:off x="10711001" y="131587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4EA87189-BF52-4E88-89DD-D28354725BF6}"/>
              </a:ext>
            </a:extLst>
          </p:cNvPr>
          <p:cNvSpPr txBox="1"/>
          <p:nvPr/>
        </p:nvSpPr>
        <p:spPr>
          <a:xfrm>
            <a:off x="3877956" y="1804565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3842EE3B-8A72-414A-AB53-979323EEDE68}"/>
              </a:ext>
            </a:extLst>
          </p:cNvPr>
          <p:cNvSpPr txBox="1"/>
          <p:nvPr/>
        </p:nvSpPr>
        <p:spPr>
          <a:xfrm>
            <a:off x="6993066" y="1804447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28382320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4" grpId="0"/>
      <p:bldP spid="185" grpId="0"/>
      <p:bldP spid="190" grpId="0"/>
      <p:bldP spid="195" grpId="0"/>
      <p:bldP spid="196" grpId="0"/>
      <p:bldP spid="197" grpId="0"/>
      <p:bldP spid="200" grpId="0"/>
      <p:bldP spid="201" grpId="0"/>
      <p:bldP spid="270" grpId="0"/>
      <p:bldP spid="271" grpId="0"/>
      <p:bldP spid="274" grpId="0"/>
      <p:bldP spid="275" grpId="0"/>
      <p:bldP spid="290" grpId="0"/>
      <p:bldP spid="291" grpId="0"/>
      <p:bldP spid="314" grpId="0"/>
      <p:bldP spid="325" grpId="0"/>
      <p:bldP spid="351" grpId="0"/>
      <p:bldP spid="352" grpId="0"/>
      <p:bldP spid="357" grpId="0"/>
      <p:bldP spid="358" grpId="0"/>
      <p:bldP spid="125" grpId="0"/>
      <p:bldP spid="126" grpId="0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" name="Group 96">
            <a:extLst>
              <a:ext uri="{FF2B5EF4-FFF2-40B4-BE49-F238E27FC236}">
                <a16:creationId xmlns:a16="http://schemas.microsoft.com/office/drawing/2014/main" id="{39B2CC98-324A-42C3-A4EE-5C07FF858126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252B7FD1-07AE-40D5-B685-5DA6EB6243C6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0DE4687E-54D9-4D35-A365-0C61E9ED6214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46EA13C4-B241-4B3A-A469-9ECE3FE7C11C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923DED71-30B6-4323-B429-D2A9CDDFFFD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ADAB47EB-08C8-4AB5-A538-57CD810613F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6A41D4D0-B12A-4B32-A0C1-3888C7F5DCAC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B20F2F11-51FA-4AB1-AAA8-DA07ABA80A17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B621E583-CA54-4B10-82E8-291F94AD7DA2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78D63202-F691-425A-82CC-658B6CB2BFCE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E3534464-DDE1-4E3A-927E-EFB2FDF993AC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71F6DD1E-6F2B-49F1-8D3F-24612E608409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A64CF978-85DE-4F9D-A4A9-849293A47730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9633C8FA-9924-4E65-A679-9C9BE6E21EB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AA04BDF1-DDF1-4D99-93B5-05239B819963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23ACA66C-1E46-4488-929D-FB2FAD759CF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2AFF8AAD-F5FA-4133-868E-9597E88699A1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09CF7938-766B-43FF-A4B4-EC7BCC404F36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6AF50C94-C50F-46E4-A2D5-EEA9CE2F190E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F1804289-D3BC-4377-B354-466F67A5B57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884BE786-94FF-4C76-BF9E-698A10AEA52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ABFACC07-738D-4496-A9A6-8504BDD2964B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2C49C25D-D4DC-41F5-8FF0-C375218CE94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9E961EB1-E0A6-4E09-A3AF-EAB8643A0EAD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F0F4E041-A20A-4560-9B86-0DE97033504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710B3F10-1820-4F4F-B201-5C0B579A9FB0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9C1BAB25-58BC-4C44-AC21-B0DD8FEEF10B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4AE69CDC-6DA0-42AA-AF7F-418DF394DA2B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F6EBE79A-09A3-43ED-AD55-5839A890B24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90F8E3E4-4569-4871-966F-A253A64C9A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E683DD2C-A61E-43C3-A111-C499C5EF434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18400F09-8B50-475D-8583-1561713E339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707C0155-03DC-4774-8145-E9B5667744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38B0B8D5-6AAC-4973-B705-DAC9E9BC07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F17F8E5B-9E16-436C-8373-D50B6686CB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3452EEC7-620E-4B54-9B07-899171C777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2280AEE0-6EC1-4BC4-A6DC-93D0898D18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558B41E8-4C30-4827-BB8D-7EC41EF540F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9FB46091-0810-48F2-B1A4-EAF44E33689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70FD15EC-3180-45B6-937F-D74394AE20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3862929B-4B74-4374-9A9D-0BF88B6379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F85B9EE0-B4FB-4F2C-815F-CBF736376A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D7C027BB-951F-41B9-9C48-1C6CC06150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06B132CF-1391-4F87-A6E8-93394D80AD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5" name="Rounded Rectangle 174"/>
          <p:cNvSpPr/>
          <p:nvPr/>
        </p:nvSpPr>
        <p:spPr>
          <a:xfrm>
            <a:off x="5961423" y="3765442"/>
            <a:ext cx="2691538" cy="262425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6" name="Rounded Rectangle 175"/>
          <p:cNvSpPr/>
          <p:nvPr/>
        </p:nvSpPr>
        <p:spPr>
          <a:xfrm>
            <a:off x="3000731" y="3765442"/>
            <a:ext cx="2691538" cy="262425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1" name="Rectangle 140">
            <a:extLst>
              <a:ext uri="{FF2B5EF4-FFF2-40B4-BE49-F238E27FC236}">
                <a16:creationId xmlns:a16="http://schemas.microsoft.com/office/drawing/2014/main" id="{A3CA8E76-3F94-4D58-AC22-030B3221A399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" name="Group 154"/>
          <p:cNvGrpSpPr/>
          <p:nvPr/>
        </p:nvGrpSpPr>
        <p:grpSpPr>
          <a:xfrm>
            <a:off x="4050760" y="1410347"/>
            <a:ext cx="228452" cy="2045240"/>
            <a:chOff x="4362004" y="1509266"/>
            <a:chExt cx="244475" cy="2188691"/>
          </a:xfrm>
        </p:grpSpPr>
        <p:pic>
          <p:nvPicPr>
            <p:cNvPr id="10" name="Picture 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" name="Picture 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" name="Picture 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" name="Picture 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" name="Picture 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" name="Picture 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" name="Picture 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" name="Picture 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" name="Picture 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" name="Picture 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" name="Group 212"/>
          <p:cNvGrpSpPr/>
          <p:nvPr/>
        </p:nvGrpSpPr>
        <p:grpSpPr>
          <a:xfrm>
            <a:off x="5759558" y="1410347"/>
            <a:ext cx="228452" cy="2045240"/>
            <a:chOff x="4362004" y="1509266"/>
            <a:chExt cx="244475" cy="2188691"/>
          </a:xfrm>
        </p:grpSpPr>
        <p:pic>
          <p:nvPicPr>
            <p:cNvPr id="214" name="Picture 2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5" name="Picture 2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6" name="Picture 2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7" name="Picture 2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8" name="Picture 2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9" name="Picture 2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0" name="Picture 2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1" name="Picture 2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2" name="Picture 2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3" name="Picture 2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235" name="Picture 23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67020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36" name="Picture 23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63289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" name="Group 291"/>
          <p:cNvGrpSpPr/>
          <p:nvPr/>
        </p:nvGrpSpPr>
        <p:grpSpPr>
          <a:xfrm>
            <a:off x="4387202" y="1410347"/>
            <a:ext cx="228452" cy="2045240"/>
            <a:chOff x="4362004" y="1509266"/>
            <a:chExt cx="244475" cy="2188691"/>
          </a:xfrm>
        </p:grpSpPr>
        <p:pic>
          <p:nvPicPr>
            <p:cNvPr id="293" name="Picture 2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4" name="Picture 2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5" name="Picture 29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6" name="Picture 2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7" name="Picture 2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8" name="Picture 2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9" name="Picture 2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0" name="Picture 2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1" name="Picture 3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2" name="Picture 3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" name="Group 302"/>
          <p:cNvGrpSpPr/>
          <p:nvPr/>
        </p:nvGrpSpPr>
        <p:grpSpPr>
          <a:xfrm>
            <a:off x="4723645" y="1410347"/>
            <a:ext cx="228452" cy="2045240"/>
            <a:chOff x="4362004" y="1509266"/>
            <a:chExt cx="244475" cy="2188691"/>
          </a:xfrm>
        </p:grpSpPr>
        <p:pic>
          <p:nvPicPr>
            <p:cNvPr id="304" name="Picture 3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5" name="Picture 3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6" name="Picture 3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7" name="Picture 3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8" name="Picture 3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9" name="Picture 3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0" name="Picture 3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1" name="Picture 3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2" name="Picture 3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3" name="Picture 3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" name="Group 313"/>
          <p:cNvGrpSpPr/>
          <p:nvPr/>
        </p:nvGrpSpPr>
        <p:grpSpPr>
          <a:xfrm>
            <a:off x="5396529" y="1410347"/>
            <a:ext cx="228452" cy="2045240"/>
            <a:chOff x="4362004" y="1509266"/>
            <a:chExt cx="244475" cy="2188691"/>
          </a:xfrm>
        </p:grpSpPr>
        <p:pic>
          <p:nvPicPr>
            <p:cNvPr id="315" name="Picture 3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6" name="Picture 3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7" name="Picture 3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8" name="Picture 3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9" name="Picture 3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0" name="Picture 3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1" name="Picture 3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2" name="Picture 3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3" name="Picture 3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4" name="Picture 3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" name="Group 324"/>
          <p:cNvGrpSpPr/>
          <p:nvPr/>
        </p:nvGrpSpPr>
        <p:grpSpPr>
          <a:xfrm>
            <a:off x="5060087" y="1410347"/>
            <a:ext cx="228452" cy="2045240"/>
            <a:chOff x="4362004" y="1509266"/>
            <a:chExt cx="244475" cy="2188691"/>
          </a:xfrm>
        </p:grpSpPr>
        <p:pic>
          <p:nvPicPr>
            <p:cNvPr id="326" name="Picture 3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7" name="Picture 3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8" name="Picture 3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9" name="Picture 3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0" name="Picture 3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1" name="Picture 3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2" name="Picture 3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3" name="Picture 3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4" name="Picture 3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5" name="Picture 3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336" name="Picture 33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63289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7" name="Picture 33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67020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8" name="Picture 33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63289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9" name="Picture 338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67020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0" name="Picture 33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63289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1" name="Picture 340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67020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42" name="Group 141">
            <a:extLst>
              <a:ext uri="{FF2B5EF4-FFF2-40B4-BE49-F238E27FC236}">
                <a16:creationId xmlns:a16="http://schemas.microsoft.com/office/drawing/2014/main" id="{04640587-5EDD-4EED-8790-B980EEF661C9}"/>
              </a:ext>
            </a:extLst>
          </p:cNvPr>
          <p:cNvGrpSpPr/>
          <p:nvPr/>
        </p:nvGrpSpPr>
        <p:grpSpPr>
          <a:xfrm>
            <a:off x="221159" y="483282"/>
            <a:ext cx="2601597" cy="817087"/>
            <a:chOff x="308455" y="372323"/>
            <a:chExt cx="2382357" cy="1134018"/>
          </a:xfrm>
        </p:grpSpPr>
        <p:sp>
          <p:nvSpPr>
            <p:cNvPr id="143" name="Rectangle: Rounded Corners 142">
              <a:extLst>
                <a:ext uri="{FF2B5EF4-FFF2-40B4-BE49-F238E27FC236}">
                  <a16:creationId xmlns:a16="http://schemas.microsoft.com/office/drawing/2014/main" id="{E9E01374-EE94-446C-B414-A16E3FA2B6A5}"/>
                </a:ext>
              </a:extLst>
            </p:cNvPr>
            <p:cNvSpPr/>
            <p:nvPr/>
          </p:nvSpPr>
          <p:spPr>
            <a:xfrm>
              <a:off x="345103" y="372323"/>
              <a:ext cx="234570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E1D7208E-E3DE-4D7A-816D-6CEC7DC5F9CF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68 </a:t>
              </a:r>
              <a:r>
                <a:rPr lang="en-GB" sz="3600" dirty="0">
                  <a:latin typeface="Calibri" panose="020F0502020204030204" pitchFamily="34" charset="0"/>
                </a:rPr>
                <a:t>÷ 2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145" name="Rectangle 144">
            <a:extLst>
              <a:ext uri="{FF2B5EF4-FFF2-40B4-BE49-F238E27FC236}">
                <a16:creationId xmlns:a16="http://schemas.microsoft.com/office/drawing/2014/main" id="{CD78EADB-2766-423E-BBE0-341AFE007811}"/>
              </a:ext>
            </a:extLst>
          </p:cNvPr>
          <p:cNvSpPr/>
          <p:nvPr/>
        </p:nvSpPr>
        <p:spPr>
          <a:xfrm>
            <a:off x="1866639" y="602368"/>
            <a:ext cx="85082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437F2F42-7F73-4D73-8486-8836749529E7}"/>
              </a:ext>
            </a:extLst>
          </p:cNvPr>
          <p:cNvSpPr txBox="1"/>
          <p:nvPr/>
        </p:nvSpPr>
        <p:spPr>
          <a:xfrm>
            <a:off x="1911585" y="578816"/>
            <a:ext cx="80587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34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E0F9F1E9-AC1E-438B-AC66-EE1FDA4B58C4}"/>
              </a:ext>
            </a:extLst>
          </p:cNvPr>
          <p:cNvSpPr txBox="1"/>
          <p:nvPr/>
        </p:nvSpPr>
        <p:spPr>
          <a:xfrm>
            <a:off x="893059" y="1755906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6 8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4180E132-EBED-47D5-BED3-132E0C41D34E}"/>
              </a:ext>
            </a:extLst>
          </p:cNvPr>
          <p:cNvSpPr txBox="1"/>
          <p:nvPr/>
        </p:nvSpPr>
        <p:spPr>
          <a:xfrm>
            <a:off x="418442" y="1768969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63" name="Straight Connector 162">
            <a:extLst>
              <a:ext uri="{FF2B5EF4-FFF2-40B4-BE49-F238E27FC236}">
                <a16:creationId xmlns:a16="http://schemas.microsoft.com/office/drawing/2014/main" id="{E210D0D2-E09E-40B9-B8B5-5C16A2715B16}"/>
              </a:ext>
            </a:extLst>
          </p:cNvPr>
          <p:cNvCxnSpPr>
            <a:cxnSpLocks/>
          </p:cNvCxnSpPr>
          <p:nvPr/>
        </p:nvCxnSpPr>
        <p:spPr>
          <a:xfrm>
            <a:off x="893059" y="1818526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4" name="Straight Connector 163">
            <a:extLst>
              <a:ext uri="{FF2B5EF4-FFF2-40B4-BE49-F238E27FC236}">
                <a16:creationId xmlns:a16="http://schemas.microsoft.com/office/drawing/2014/main" id="{AB211331-8690-4DD6-8E09-AA5316266834}"/>
              </a:ext>
            </a:extLst>
          </p:cNvPr>
          <p:cNvCxnSpPr>
            <a:cxnSpLocks/>
          </p:cNvCxnSpPr>
          <p:nvPr/>
        </p:nvCxnSpPr>
        <p:spPr>
          <a:xfrm>
            <a:off x="912011" y="1818526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5" name="TextBox 164">
            <a:extLst>
              <a:ext uri="{FF2B5EF4-FFF2-40B4-BE49-F238E27FC236}">
                <a16:creationId xmlns:a16="http://schemas.microsoft.com/office/drawing/2014/main" id="{6DC603E1-3430-47AC-920B-8CC03A6153F5}"/>
              </a:ext>
            </a:extLst>
          </p:cNvPr>
          <p:cNvSpPr txBox="1"/>
          <p:nvPr/>
        </p:nvSpPr>
        <p:spPr>
          <a:xfrm>
            <a:off x="893430" y="131821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9FB27D08-5D48-4F75-A228-3F57BAF5875A}"/>
              </a:ext>
            </a:extLst>
          </p:cNvPr>
          <p:cNvSpPr txBox="1"/>
          <p:nvPr/>
        </p:nvSpPr>
        <p:spPr>
          <a:xfrm>
            <a:off x="1316436" y="131821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</p:spTree>
    <p:extLst>
      <p:ext uri="{BB962C8B-B14F-4D97-AF65-F5344CB8AC3E}">
        <p14:creationId xmlns:p14="http://schemas.microsoft.com/office/powerpoint/2010/main" val="39802730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0.11036 0.38233 " pathEditMode="relative" ptsTypes="AA">
                                      <p:cBhvr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-0.04418 0.38233 " pathEditMode="relative" ptsTypes="AA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0.11036 0.38233 " pathEditMode="relative" ptsTypes="AA">
                                      <p:cBhvr>
                                        <p:cTn id="2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-0.04418 0.38233 " pathEditMode="relative" ptsTypes="AA">
                                      <p:cBhvr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0.11036 0.38233 " pathEditMode="relative" ptsTypes="AA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-0.04418 0.38233 " pathEditMode="relative" ptsTypes="AA">
                                      <p:cBhvr>
                                        <p:cTn id="3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7751E-6 4.28139E-6 L -0.09942 0.45083 " pathEditMode="relative" ptsTypes="AA">
                                      <p:cBhvr>
                                        <p:cTn id="44" dur="5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"/>
                            </p:stCondLst>
                            <p:childTnLst>
                              <p:par>
                                <p:cTn id="4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3857E-6 -3.65247E-7 L 0.11207 0.45386 " pathEditMode="relative" rAng="0" ptsTypes="AA">
                                      <p:cBhvr>
                                        <p:cTn id="47" dur="5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600" y="227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000"/>
                            </p:stCondLst>
                            <p:childTnLst>
                              <p:par>
                                <p:cTn id="4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7751E-6 4.28139E-6 L -0.09942 0.45083 " pathEditMode="relative" ptsTypes="AA">
                                      <p:cBhvr>
                                        <p:cTn id="50" dur="500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500"/>
                            </p:stCondLst>
                            <p:childTnLst>
                              <p:par>
                                <p:cTn id="5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3857E-6 -3.65247E-7 L 0.11207 0.45386 " pathEditMode="relative" rAng="0" ptsTypes="AA">
                                      <p:cBhvr>
                                        <p:cTn id="53" dur="500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600" y="227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2000"/>
                            </p:stCondLst>
                            <p:childTnLst>
                              <p:par>
                                <p:cTn id="5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7751E-6 4.28139E-6 L -0.09942 0.45083 " pathEditMode="relative" ptsTypes="AA">
                                      <p:cBhvr>
                                        <p:cTn id="56" dur="500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2500"/>
                            </p:stCondLst>
                            <p:childTnLst>
                              <p:par>
                                <p:cTn id="5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3857E-6 -3.65247E-7 L 0.11207 0.45386 " pathEditMode="relative" rAng="0" ptsTypes="AA">
                                      <p:cBhvr>
                                        <p:cTn id="59" dur="500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600" y="227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3000"/>
                            </p:stCondLst>
                            <p:childTnLst>
                              <p:par>
                                <p:cTn id="6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7751E-6 4.28139E-6 L -0.09942 0.45083 " pathEditMode="relative" ptsTypes="AA">
                                      <p:cBhvr>
                                        <p:cTn id="62" dur="500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3500"/>
                            </p:stCondLst>
                            <p:childTnLst>
                              <p:par>
                                <p:cTn id="6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3857E-6 -3.65247E-7 L 0.11207 0.45386 " pathEditMode="relative" rAng="0" ptsTypes="AA">
                                      <p:cBhvr>
                                        <p:cTn id="65" dur="50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600" y="227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6" grpId="0"/>
      <p:bldP spid="161" grpId="0"/>
      <p:bldP spid="162" grpId="0"/>
      <p:bldP spid="165" grpId="0"/>
      <p:bldP spid="166" grpId="0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" name="Group 133">
            <a:extLst>
              <a:ext uri="{FF2B5EF4-FFF2-40B4-BE49-F238E27FC236}">
                <a16:creationId xmlns:a16="http://schemas.microsoft.com/office/drawing/2014/main" id="{E629F556-404E-4D3A-B097-C8C69966E892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13737B82-5A39-456B-937B-4A18B1A7967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7A338064-B416-457E-BC9E-EE9A2D9427A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4252D07E-DF46-448C-A35F-7028ABCACE13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E9062C9A-EC64-4475-A98C-BEEE0B715BAE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0496956D-48D1-4AF1-9A14-0A35D466D1C5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8AF67BC6-8830-45A9-9690-D0AB2823C18F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D8E9AE94-296D-4E20-8A66-504488DABC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23BF23CC-C447-4282-871D-255A85CE8CD7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844EAA68-7674-4350-84D6-DE2963B5E00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562D5A95-9727-4791-AB74-AE6CEC3C8A75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F2D809D4-C457-484E-8F97-E44CE8AF062C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61DE4F02-FC16-4F91-838B-DA1B10B6A0D4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9FA07B1D-7F72-4921-85B4-20C0F8C2CF58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8F779794-0C0E-4B14-9DC0-EA48A45CF3C5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4E57768D-3EF5-435B-BD06-523A02558A55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181F2138-9904-4A96-B8E9-F7B409C6B4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850C4658-DAAD-4247-8DDB-5A77028B7B7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D4F9953-D101-4A1E-81BD-68A8FBF62B1E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09424AEC-97C1-4132-B9BA-F4DA1BAEF68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6FB28786-05BB-4BBD-B93F-185B7AD526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2DE3DAB-7038-468F-9F3F-D77798386FA2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694C0A9D-DAF2-4CBA-B1B8-3C56E535AC43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AF5F1957-6C8B-4E57-9D64-7A98DC7934F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73EBF078-8783-42D0-92C3-E9C2F82FD59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6AF2316B-8F34-41CE-9C03-6A2ACD335BA8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26F03762-265E-4CD9-9DEE-11398222DBF1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A9A1000B-FFFD-4DAA-B403-A5D1F2D26404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1EAB2DEC-648F-4CA8-9452-6AEDEB2A3C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1DA60239-52DE-4B2F-9804-33CBF54404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5386900B-DE28-4131-B818-4E8B46995F6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92DB12DE-7425-409A-9C9D-97C79F18B1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EF2ABC67-3290-4BFC-9E6E-E64917621BF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6A729015-816F-4960-A549-14430427F5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1EE6EC2F-CC1D-4ED1-AD5C-530BAC36DAC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1EE9977D-55BD-42CB-BFF0-1ACC7AE2A49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65222E00-61D8-4B01-A1EF-50B5384C517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FF5C7B76-B5AC-4AA6-BE39-87A1546E2F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3A17D5D7-2A13-4305-B821-8AB0336C1B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1E4897B-3BDC-4D81-96B1-4E0EB3EA70A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B1BA18DF-6F97-4689-81D9-CE5D38FE3E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4E7A9C11-591C-4388-ABAD-0BE1E149AE8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0628E6B-6574-4020-9F76-33743C2DB50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95EED064-A023-45DF-B558-AB956E6A5EF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Rounded Rectangle 53"/>
          <p:cNvSpPr/>
          <p:nvPr/>
        </p:nvSpPr>
        <p:spPr>
          <a:xfrm>
            <a:off x="1789539" y="3765442"/>
            <a:ext cx="2691538" cy="262425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5" name="Rounded Rectangle 54"/>
          <p:cNvSpPr/>
          <p:nvPr/>
        </p:nvSpPr>
        <p:spPr>
          <a:xfrm>
            <a:off x="4750231" y="3765442"/>
            <a:ext cx="2691538" cy="262425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6" name="Rounded Rectangle 55"/>
          <p:cNvSpPr/>
          <p:nvPr/>
        </p:nvSpPr>
        <p:spPr>
          <a:xfrm>
            <a:off x="7710923" y="3765442"/>
            <a:ext cx="2691538" cy="262425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8" name="Rectangle 197">
            <a:extLst>
              <a:ext uri="{FF2B5EF4-FFF2-40B4-BE49-F238E27FC236}">
                <a16:creationId xmlns:a16="http://schemas.microsoft.com/office/drawing/2014/main" id="{16B4C560-AC76-4AA0-B43D-702D632130EA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" name="Group 56"/>
          <p:cNvGrpSpPr/>
          <p:nvPr/>
        </p:nvGrpSpPr>
        <p:grpSpPr>
          <a:xfrm>
            <a:off x="4050760" y="1410347"/>
            <a:ext cx="228452" cy="2045240"/>
            <a:chOff x="4362004" y="1509266"/>
            <a:chExt cx="244475" cy="2188691"/>
          </a:xfrm>
        </p:grpSpPr>
        <p:pic>
          <p:nvPicPr>
            <p:cNvPr id="58" name="Picture 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" name="Picture 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" name="Picture 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" name="Picture 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" name="Picture 6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" name="Picture 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" name="Picture 6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" name="Picture 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" name="Picture 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" name="Picture 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" name="Group 67"/>
          <p:cNvGrpSpPr/>
          <p:nvPr/>
        </p:nvGrpSpPr>
        <p:grpSpPr>
          <a:xfrm>
            <a:off x="4723645" y="1410347"/>
            <a:ext cx="228452" cy="2045240"/>
            <a:chOff x="4362004" y="1509266"/>
            <a:chExt cx="244475" cy="2188691"/>
          </a:xfrm>
        </p:grpSpPr>
        <p:pic>
          <p:nvPicPr>
            <p:cNvPr id="69" name="Picture 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" name="Picture 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" name="Picture 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" name="Picture 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" name="Picture 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" name="Picture 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" name="Picture 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" name="Picture 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" name="Picture 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" name="Picture 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" name="Group 78"/>
          <p:cNvGrpSpPr/>
          <p:nvPr/>
        </p:nvGrpSpPr>
        <p:grpSpPr>
          <a:xfrm>
            <a:off x="5396529" y="1410347"/>
            <a:ext cx="228452" cy="2045240"/>
            <a:chOff x="4362004" y="1509266"/>
            <a:chExt cx="244475" cy="2188691"/>
          </a:xfrm>
        </p:grpSpPr>
        <p:pic>
          <p:nvPicPr>
            <p:cNvPr id="80" name="Picture 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" name="Picture 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" name="Picture 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" name="Picture 8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" name="Picture 8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" name="Picture 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" name="Picture 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" name="Picture 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" name="Picture 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" name="Picture 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90" name="Picture 8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1" name="Picture 90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1612212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2" name="Picture 9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3" name="Picture 9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4" name="Picture 9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5" name="Picture 9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3025270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" name="Picture 9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2015943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7" name="Picture 9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2419673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8" name="Picture 9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2823404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9" name="Picture 98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3227135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0" name="Picture 9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1" name="Picture 100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692270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2" name="Picture 10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3" name="Picture 10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692270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4" name="Picture 10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5" name="Picture 10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692270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6" name="Picture 10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7" name="Picture 10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692270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8" name="Picture 10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3025270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9" name="Picture 108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692270" y="3025270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0" name="Picture 10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67020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1" name="Picture 110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67020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6" name="Group 111"/>
          <p:cNvGrpSpPr/>
          <p:nvPr/>
        </p:nvGrpSpPr>
        <p:grpSpPr>
          <a:xfrm>
            <a:off x="4387202" y="1410347"/>
            <a:ext cx="228452" cy="2045240"/>
            <a:chOff x="4362004" y="1509266"/>
            <a:chExt cx="244475" cy="2188691"/>
          </a:xfrm>
        </p:grpSpPr>
        <p:pic>
          <p:nvPicPr>
            <p:cNvPr id="113" name="Picture 1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" name="Picture 1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" name="Picture 1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" name="Picture 1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" name="Picture 1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" name="Picture 1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" name="Picture 1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" name="Picture 1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" name="Picture 1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" name="Picture 1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" name="Group 122"/>
          <p:cNvGrpSpPr/>
          <p:nvPr/>
        </p:nvGrpSpPr>
        <p:grpSpPr>
          <a:xfrm>
            <a:off x="5060087" y="1410347"/>
            <a:ext cx="228452" cy="2045240"/>
            <a:chOff x="4362004" y="1509266"/>
            <a:chExt cx="244475" cy="2188691"/>
          </a:xfrm>
        </p:grpSpPr>
        <p:pic>
          <p:nvPicPr>
            <p:cNvPr id="124" name="Picture 1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" name="Picture 1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" name="Picture 1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" name="Picture 1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" name="Picture 1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" name="Picture 1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0" name="Picture 1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1" name="Picture 1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2" name="Picture 1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3" name="Picture 1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" name="Group 133"/>
          <p:cNvGrpSpPr/>
          <p:nvPr/>
        </p:nvGrpSpPr>
        <p:grpSpPr>
          <a:xfrm>
            <a:off x="5732972" y="1410347"/>
            <a:ext cx="228452" cy="2045240"/>
            <a:chOff x="4362004" y="1509266"/>
            <a:chExt cx="244475" cy="2188691"/>
          </a:xfrm>
        </p:grpSpPr>
        <p:pic>
          <p:nvPicPr>
            <p:cNvPr id="135" name="Picture 1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6" name="Picture 1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7" name="Picture 1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" name="Picture 1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9" name="Picture 1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" name="Picture 1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1" name="Picture 1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2" name="Picture 1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" name="Picture 1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" name="Picture 1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" name="Group 144"/>
          <p:cNvGrpSpPr/>
          <p:nvPr/>
        </p:nvGrpSpPr>
        <p:grpSpPr>
          <a:xfrm>
            <a:off x="6096000" y="1410347"/>
            <a:ext cx="228452" cy="2045240"/>
            <a:chOff x="4362004" y="1509266"/>
            <a:chExt cx="244475" cy="2188691"/>
          </a:xfrm>
        </p:grpSpPr>
        <p:pic>
          <p:nvPicPr>
            <p:cNvPr id="146" name="Picture 1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7" name="Picture 1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8" name="Picture 1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" name="Picture 1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" name="Picture 14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" name="Picture 1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2" name="Picture 1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" name="Picture 1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4" name="Picture 1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5" name="Picture 1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79AF8B05-97D0-4F4B-8731-F064A0B71F23}"/>
              </a:ext>
            </a:extLst>
          </p:cNvPr>
          <p:cNvGrpSpPr/>
          <p:nvPr/>
        </p:nvGrpSpPr>
        <p:grpSpPr>
          <a:xfrm>
            <a:off x="432203" y="483282"/>
            <a:ext cx="2601597" cy="817087"/>
            <a:chOff x="308455" y="372323"/>
            <a:chExt cx="2382357" cy="1134018"/>
          </a:xfrm>
        </p:grpSpPr>
        <p:sp>
          <p:nvSpPr>
            <p:cNvPr id="200" name="Rectangle: Rounded Corners 199">
              <a:extLst>
                <a:ext uri="{FF2B5EF4-FFF2-40B4-BE49-F238E27FC236}">
                  <a16:creationId xmlns:a16="http://schemas.microsoft.com/office/drawing/2014/main" id="{6A6E91EC-ED0D-4D4C-82C3-59162E47418E}"/>
                </a:ext>
              </a:extLst>
            </p:cNvPr>
            <p:cNvSpPr/>
            <p:nvPr/>
          </p:nvSpPr>
          <p:spPr>
            <a:xfrm>
              <a:off x="345103" y="372323"/>
              <a:ext cx="234570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47AC39B0-709F-4D32-A4FA-C69BCF0B4A65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72 </a:t>
              </a:r>
              <a:r>
                <a:rPr lang="en-GB" sz="3600" dirty="0">
                  <a:latin typeface="Calibri" panose="020F0502020204030204" pitchFamily="34" charset="0"/>
                </a:rPr>
                <a:t>÷ 3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202" name="Rectangle 201">
            <a:extLst>
              <a:ext uri="{FF2B5EF4-FFF2-40B4-BE49-F238E27FC236}">
                <a16:creationId xmlns:a16="http://schemas.microsoft.com/office/drawing/2014/main" id="{FBB573FF-AF0D-4FB6-8DE1-CB5244496861}"/>
              </a:ext>
            </a:extLst>
          </p:cNvPr>
          <p:cNvSpPr/>
          <p:nvPr/>
        </p:nvSpPr>
        <p:spPr>
          <a:xfrm>
            <a:off x="2077683" y="602368"/>
            <a:ext cx="85082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6553B9A9-2614-410F-A7BA-050036BE672D}"/>
              </a:ext>
            </a:extLst>
          </p:cNvPr>
          <p:cNvSpPr txBox="1"/>
          <p:nvPr/>
        </p:nvSpPr>
        <p:spPr>
          <a:xfrm>
            <a:off x="2122629" y="564748"/>
            <a:ext cx="80587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24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957073D6-4D64-485D-AD86-4217E86BB41A}"/>
              </a:ext>
            </a:extLst>
          </p:cNvPr>
          <p:cNvSpPr txBox="1"/>
          <p:nvPr/>
        </p:nvSpPr>
        <p:spPr>
          <a:xfrm>
            <a:off x="892072" y="1757990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7 2</a:t>
            </a: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F72C32A8-F229-48C9-99B9-24AC39D4C828}"/>
              </a:ext>
            </a:extLst>
          </p:cNvPr>
          <p:cNvSpPr txBox="1"/>
          <p:nvPr/>
        </p:nvSpPr>
        <p:spPr>
          <a:xfrm>
            <a:off x="417455" y="1771053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221" name="Straight Connector 220">
            <a:extLst>
              <a:ext uri="{FF2B5EF4-FFF2-40B4-BE49-F238E27FC236}">
                <a16:creationId xmlns:a16="http://schemas.microsoft.com/office/drawing/2014/main" id="{DF3BE2AC-C274-4BFD-BBB7-6F33464228FF}"/>
              </a:ext>
            </a:extLst>
          </p:cNvPr>
          <p:cNvCxnSpPr>
            <a:cxnSpLocks/>
          </p:cNvCxnSpPr>
          <p:nvPr/>
        </p:nvCxnSpPr>
        <p:spPr>
          <a:xfrm>
            <a:off x="892072" y="1820610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2" name="Straight Connector 221">
            <a:extLst>
              <a:ext uri="{FF2B5EF4-FFF2-40B4-BE49-F238E27FC236}">
                <a16:creationId xmlns:a16="http://schemas.microsoft.com/office/drawing/2014/main" id="{5AE8E286-7B42-46A5-A333-77B7BF2F0EF1}"/>
              </a:ext>
            </a:extLst>
          </p:cNvPr>
          <p:cNvCxnSpPr>
            <a:cxnSpLocks/>
          </p:cNvCxnSpPr>
          <p:nvPr/>
        </p:nvCxnSpPr>
        <p:spPr>
          <a:xfrm>
            <a:off x="911024" y="1820610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3" name="TextBox 222">
            <a:extLst>
              <a:ext uri="{FF2B5EF4-FFF2-40B4-BE49-F238E27FC236}">
                <a16:creationId xmlns:a16="http://schemas.microsoft.com/office/drawing/2014/main" id="{90E94D44-14D7-4055-949F-1B2F890B37B3}"/>
              </a:ext>
            </a:extLst>
          </p:cNvPr>
          <p:cNvSpPr txBox="1"/>
          <p:nvPr/>
        </p:nvSpPr>
        <p:spPr>
          <a:xfrm>
            <a:off x="892443" y="132030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3989705B-BF88-45E3-AE46-0679230474AF}"/>
              </a:ext>
            </a:extLst>
          </p:cNvPr>
          <p:cNvSpPr txBox="1"/>
          <p:nvPr/>
        </p:nvSpPr>
        <p:spPr>
          <a:xfrm>
            <a:off x="1315449" y="132030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A5DCBCA3-81EB-4647-B062-9FA69F605E4F}"/>
              </a:ext>
            </a:extLst>
          </p:cNvPr>
          <p:cNvSpPr txBox="1"/>
          <p:nvPr/>
        </p:nvSpPr>
        <p:spPr>
          <a:xfrm>
            <a:off x="1202694" y="1804565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41207687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6302E-6 -1.94805E-6 L -0.14903 0.39264 " pathEditMode="relative" ptsTypes="AA">
                                      <p:cBhvr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50852E-6 -1.94805E-6 L 0.03857 0.3829 " pathEditMode="relative" ptsTypes="AA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6302E-6 -4.47471E-6 L 0.2208 0.38241 " pathEditMode="relative" ptsTypes="AA">
                                      <p:cBhvr>
                                        <p:cTn id="2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6302E-6 -1.94805E-6 L -0.14903 0.39264 " pathEditMode="relative" ptsTypes="AA">
                                      <p:cBhvr>
                                        <p:cTn id="2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50852E-6 -1.94805E-6 L 0.03857 0.3829 " pathEditMode="relative" ptsTypes="AA">
                                      <p:cBhvr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6302E-6 -4.47471E-6 L 0.2208 0.38241 " pathEditMode="relative" ptsTypes="AA">
                                      <p:cBhvr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7.72152E-6 -3.63322E-6 L -0.25949 0.39231 " pathEditMode="relative" ptsTypes="AA">
                                      <p:cBhvr>
                                        <p:cTn id="3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5243 0.38062 L 0.00159 -0.00195 " pathEditMode="relative" rAng="0" ptsTypes="AA">
                                      <p:cBhvr>
                                        <p:cTn id="4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700" y="-191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000"/>
                            </p:stCondLst>
                            <p:childTnLst>
                              <p:par>
                                <p:cTn id="4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2.31834E-6 L -0.0331 -0.02963 " pathEditMode="relative" ptsTypes="AA">
                                      <p:cBhvr>
                                        <p:cTn id="90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2.31834E-6 L -0.0331 -0.02963 " pathEditMode="relative" ptsTypes="AA">
                                      <p:cBhvr>
                                        <p:cTn id="92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2.31834E-6 L -0.0331 -0.02963 " pathEditMode="relative" ptsTypes="AA">
                                      <p:cBhvr>
                                        <p:cTn id="94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2.31834E-6 L -0.0331 -0.02963 " pathEditMode="relative" ptsTypes="AA">
                                      <p:cBhvr>
                                        <p:cTn id="96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2.31834E-6 L -0.0331 -0.02963 " pathEditMode="relative" ptsTypes="AA">
                                      <p:cBhvr>
                                        <p:cTn id="98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500"/>
                            </p:stCondLst>
                            <p:childTnLst>
                              <p:par>
                                <p:cTn id="10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9221E-6 2.31834E-6 L -0.19328 0.38257 " pathEditMode="relative" ptsTypes="AA">
                                      <p:cBhvr>
                                        <p:cTn id="143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500"/>
                            </p:stCondLst>
                            <p:childTnLst>
                              <p:par>
                                <p:cTn id="14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-2.94678E-6 L 0.0331 0.39247 " pathEditMode="relative" ptsTypes="AA">
                                      <p:cBhvr>
                                        <p:cTn id="146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00"/>
                            </p:stCondLst>
                            <p:childTnLst>
                              <p:par>
                                <p:cTn id="14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6302E-6 3.62732E-6 L 0.23723 0.57847 " pathEditMode="relative" ptsTypes="AA">
                                      <p:cBhvr>
                                        <p:cTn id="149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1500"/>
                            </p:stCondLst>
                            <p:childTnLst>
                              <p:par>
                                <p:cTn id="15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83698E-6 -6.37268E-6 L -0.19318 0.3824 " pathEditMode="relative" ptsTypes="AA">
                                      <p:cBhvr>
                                        <p:cTn id="152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2000"/>
                            </p:stCondLst>
                            <p:childTnLst>
                              <p:par>
                                <p:cTn id="15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25791E-6 3.48465E-6 L 0.03467 0.38543 " pathEditMode="relative" rAng="0" ptsTypes="AA">
                                      <p:cBhvr>
                                        <p:cTn id="155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0" y="193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2500"/>
                            </p:stCondLst>
                            <p:childTnLst>
                              <p:par>
                                <p:cTn id="15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63968E-6 -4.53916E-6 L 0.2336 0.57205 " pathEditMode="relative" rAng="0" ptsTypes="AA">
                                      <p:cBhvr>
                                        <p:cTn id="158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700" y="286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>
                            <p:stCondLst>
                              <p:cond delay="3000"/>
                            </p:stCondLst>
                            <p:childTnLst>
                              <p:par>
                                <p:cTn id="16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80037E-6 3.40978E-6 L -0.1933 0.38273 " pathEditMode="relative" ptsTypes="AA">
                                      <p:cBhvr>
                                        <p:cTn id="161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2" fill="hold">
                            <p:stCondLst>
                              <p:cond delay="3500"/>
                            </p:stCondLst>
                            <p:childTnLst>
                              <p:par>
                                <p:cTn id="16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47109E-6 1.00822E-6 L 0.03311 0.37278 " pathEditMode="relative" ptsTypes="AA">
                                      <p:cBhvr>
                                        <p:cTn id="164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5" fill="hold">
                            <p:stCondLst>
                              <p:cond delay="4000"/>
                            </p:stCondLst>
                            <p:childTnLst>
                              <p:par>
                                <p:cTn id="16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47109E-6 1.00822E-6 L 0.2706 0.43163 " pathEditMode="relative" ptsTypes="AA">
                                      <p:cBhvr>
                                        <p:cTn id="167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4500"/>
                            </p:stCondLst>
                            <p:childTnLst>
                              <p:par>
                                <p:cTn id="16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0243E-6 -1.12505E-7 L -0.18929 0.36023 " pathEditMode="relative" rAng="0" ptsTypes="AA">
                                      <p:cBhvr>
                                        <p:cTn id="170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00" y="180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1" fill="hold">
                            <p:stCondLst>
                              <p:cond delay="5000"/>
                            </p:stCondLst>
                            <p:childTnLst>
                              <p:par>
                                <p:cTn id="17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8491E-6 7.36478E-6 L 0.0717 0.41238 " pathEditMode="relative" ptsTypes="AA">
                                      <p:cBhvr>
                                        <p:cTn id="173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5500"/>
                            </p:stCondLst>
                            <p:childTnLst>
                              <p:par>
                                <p:cTn id="17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47109E-6 7.36478E-6 L 0.2706 0.41238 " pathEditMode="relative" ptsTypes="AA">
                                      <p:cBhvr>
                                        <p:cTn id="176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3" grpId="0"/>
      <p:bldP spid="219" grpId="0"/>
      <p:bldP spid="220" grpId="0"/>
      <p:bldP spid="223" grpId="0"/>
      <p:bldP spid="224" grpId="0"/>
      <p:bldP spid="225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" name="Group 182">
            <a:extLst>
              <a:ext uri="{FF2B5EF4-FFF2-40B4-BE49-F238E27FC236}">
                <a16:creationId xmlns:a16="http://schemas.microsoft.com/office/drawing/2014/main" id="{2A9FDB9C-B0CF-4D2B-9596-34B136BE66D4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62A719F8-F91D-43AB-BD72-A8498F169198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2927E1A5-D59A-456A-B123-04162E633286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4934E2FF-2FD1-496E-93FD-01314C2BB4E7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8CC3DC6B-0809-4169-B50D-4CED5262F465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A643339E-1DE8-4E49-A006-91EDC3C50988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9A35BA32-027D-4A4F-84E4-3BD60BD4B61C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437E269D-55BD-4290-95D9-AD70F9AFC91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C3CEECFB-6543-4DCF-8803-99B5C596B502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A4291700-F370-4FED-8F70-4041DCAEFD0D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3130867D-F149-48A1-8C1B-D8FCD05922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345C0B08-04D0-41E0-92DA-63CE21E8122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Straight Connector 203">
              <a:extLst>
                <a:ext uri="{FF2B5EF4-FFF2-40B4-BE49-F238E27FC236}">
                  <a16:creationId xmlns:a16="http://schemas.microsoft.com/office/drawing/2014/main" id="{736E5ED2-1FEE-4F84-88D1-9FC2F0B2F39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534BE04E-6E17-4F44-BB9E-D24D9BD71340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Straight Connector 205">
              <a:extLst>
                <a:ext uri="{FF2B5EF4-FFF2-40B4-BE49-F238E27FC236}">
                  <a16:creationId xmlns:a16="http://schemas.microsoft.com/office/drawing/2014/main" id="{0E31B735-0212-4450-8C13-38107C540DE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F9A7FEF9-534A-4D35-91EC-09F1E681027B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Straight Connector 207">
              <a:extLst>
                <a:ext uri="{FF2B5EF4-FFF2-40B4-BE49-F238E27FC236}">
                  <a16:creationId xmlns:a16="http://schemas.microsoft.com/office/drawing/2014/main" id="{7DCF47B1-90BF-44A7-94EC-2F48B03F98DA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Straight Connector 208">
              <a:extLst>
                <a:ext uri="{FF2B5EF4-FFF2-40B4-BE49-F238E27FC236}">
                  <a16:creationId xmlns:a16="http://schemas.microsoft.com/office/drawing/2014/main" id="{1E25F77C-AC0C-4E34-84CC-7235ECE0F39D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Straight Connector 209">
              <a:extLst>
                <a:ext uri="{FF2B5EF4-FFF2-40B4-BE49-F238E27FC236}">
                  <a16:creationId xmlns:a16="http://schemas.microsoft.com/office/drawing/2014/main" id="{CE17E31E-5E5B-4708-9504-B8F5669F95A5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Straight Connector 210">
              <a:extLst>
                <a:ext uri="{FF2B5EF4-FFF2-40B4-BE49-F238E27FC236}">
                  <a16:creationId xmlns:a16="http://schemas.microsoft.com/office/drawing/2014/main" id="{D431D1E8-6C6E-452F-80C1-C9943A89B36E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047603EB-ACE1-439C-88FF-C0C82B59C105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Straight Connector 212">
              <a:extLst>
                <a:ext uri="{FF2B5EF4-FFF2-40B4-BE49-F238E27FC236}">
                  <a16:creationId xmlns:a16="http://schemas.microsoft.com/office/drawing/2014/main" id="{9B0F93CE-CEF8-4BEC-B5FE-1CDE35E3A5C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Straight Connector 213">
              <a:extLst>
                <a:ext uri="{FF2B5EF4-FFF2-40B4-BE49-F238E27FC236}">
                  <a16:creationId xmlns:a16="http://schemas.microsoft.com/office/drawing/2014/main" id="{AE5C4DED-E4E9-4C9D-8B06-11F0D8247EC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Straight Connector 214">
              <a:extLst>
                <a:ext uri="{FF2B5EF4-FFF2-40B4-BE49-F238E27FC236}">
                  <a16:creationId xmlns:a16="http://schemas.microsoft.com/office/drawing/2014/main" id="{5699E4E1-BDB6-4EEA-9AA3-EEF7617B2FCB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2EBDDDBD-E16C-426B-ACBC-887E3D26DAD4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9A9A7A43-34EB-4338-B0A2-9D68B61BFB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A6C2CD05-32FB-40E5-A593-3E093F565FAF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194C79F0-6620-4582-89AC-EE4F2CCE3B08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Straight Connector 219">
              <a:extLst>
                <a:ext uri="{FF2B5EF4-FFF2-40B4-BE49-F238E27FC236}">
                  <a16:creationId xmlns:a16="http://schemas.microsoft.com/office/drawing/2014/main" id="{E2026261-D8BC-49B3-83CE-F8C7CEE6BB5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Straight Connector 220">
              <a:extLst>
                <a:ext uri="{FF2B5EF4-FFF2-40B4-BE49-F238E27FC236}">
                  <a16:creationId xmlns:a16="http://schemas.microsoft.com/office/drawing/2014/main" id="{6A4D1525-1B0D-401D-88B0-782AC673E79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2C4374B9-579B-4989-B562-CC4DF214E4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16DD6080-0EC3-4DCD-A512-B2F907D0C50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Straight Connector 223">
              <a:extLst>
                <a:ext uri="{FF2B5EF4-FFF2-40B4-BE49-F238E27FC236}">
                  <a16:creationId xmlns:a16="http://schemas.microsoft.com/office/drawing/2014/main" id="{94E4B337-AB90-4162-ADAB-D96B0E6D36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48731438-B02F-4F7C-8E85-B6FB98D3C4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Straight Connector 225">
              <a:extLst>
                <a:ext uri="{FF2B5EF4-FFF2-40B4-BE49-F238E27FC236}">
                  <a16:creationId xmlns:a16="http://schemas.microsoft.com/office/drawing/2014/main" id="{C14E755B-844E-4650-A2D6-84A1EAE71B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Straight Connector 226">
              <a:extLst>
                <a:ext uri="{FF2B5EF4-FFF2-40B4-BE49-F238E27FC236}">
                  <a16:creationId xmlns:a16="http://schemas.microsoft.com/office/drawing/2014/main" id="{9041469C-7AED-49D1-8E70-430F48FEAB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Straight Connector 227">
              <a:extLst>
                <a:ext uri="{FF2B5EF4-FFF2-40B4-BE49-F238E27FC236}">
                  <a16:creationId xmlns:a16="http://schemas.microsoft.com/office/drawing/2014/main" id="{5A7C219D-EE86-4ED3-8AB0-43186AEA095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Straight Connector 228">
              <a:extLst>
                <a:ext uri="{FF2B5EF4-FFF2-40B4-BE49-F238E27FC236}">
                  <a16:creationId xmlns:a16="http://schemas.microsoft.com/office/drawing/2014/main" id="{215AD101-9DD4-4640-8961-787D752AE6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Straight Connector 229">
              <a:extLst>
                <a:ext uri="{FF2B5EF4-FFF2-40B4-BE49-F238E27FC236}">
                  <a16:creationId xmlns:a16="http://schemas.microsoft.com/office/drawing/2014/main" id="{027E3767-8EE5-4188-B1F4-127ABA402CE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D7DE5FD7-F238-460A-93C1-5F795975E01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DF13B740-7C82-4BA3-BC20-5E1FEFACED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4497F24A-5F7A-44A9-8A63-6E40C8CA668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7BCA6A70-3A61-47F7-9F13-06EE5B060A9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9E03914B-7BB0-4FF1-9FA3-BE353308A27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ounded Rectangle 3"/>
          <p:cNvSpPr/>
          <p:nvPr/>
        </p:nvSpPr>
        <p:spPr>
          <a:xfrm>
            <a:off x="241904" y="4095222"/>
            <a:ext cx="2691538" cy="262425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" name="Rounded Rectangle 4"/>
          <p:cNvSpPr/>
          <p:nvPr/>
        </p:nvSpPr>
        <p:spPr>
          <a:xfrm>
            <a:off x="3202596" y="4095222"/>
            <a:ext cx="2691538" cy="262425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" name="Rounded Rectangle 5"/>
          <p:cNvSpPr/>
          <p:nvPr/>
        </p:nvSpPr>
        <p:spPr>
          <a:xfrm>
            <a:off x="6230577" y="4095222"/>
            <a:ext cx="2691538" cy="262425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" name="Rounded Rectangle 6"/>
          <p:cNvSpPr/>
          <p:nvPr/>
        </p:nvSpPr>
        <p:spPr>
          <a:xfrm>
            <a:off x="9258558" y="4095222"/>
            <a:ext cx="2691538" cy="262425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6" name="Rectangle 235">
            <a:extLst>
              <a:ext uri="{FF2B5EF4-FFF2-40B4-BE49-F238E27FC236}">
                <a16:creationId xmlns:a16="http://schemas.microsoft.com/office/drawing/2014/main" id="{412585A4-74F4-4BED-928C-F1725489EACA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" name="Group 156"/>
          <p:cNvGrpSpPr/>
          <p:nvPr/>
        </p:nvGrpSpPr>
        <p:grpSpPr>
          <a:xfrm>
            <a:off x="3404462" y="1807415"/>
            <a:ext cx="228452" cy="2045240"/>
            <a:chOff x="1553692" y="2776959"/>
            <a:chExt cx="244475" cy="2188691"/>
          </a:xfrm>
        </p:grpSpPr>
        <p:pic>
          <p:nvPicPr>
            <p:cNvPr id="11" name="Picture 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" name="Picture 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" name="Picture 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" name="Picture 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" name="Picture 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" name="Picture 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" name="Picture 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" name="Picture 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" name="Picture 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" name="Picture 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" name="Group 156"/>
          <p:cNvGrpSpPr/>
          <p:nvPr/>
        </p:nvGrpSpPr>
        <p:grpSpPr>
          <a:xfrm>
            <a:off x="4077346" y="1807415"/>
            <a:ext cx="228452" cy="2045240"/>
            <a:chOff x="1553692" y="2776959"/>
            <a:chExt cx="244475" cy="2188691"/>
          </a:xfrm>
        </p:grpSpPr>
        <p:pic>
          <p:nvPicPr>
            <p:cNvPr id="44" name="Picture 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" name="Picture 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" name="Picture 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" name="Picture 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" name="Picture 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" name="Picture 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" name="Picture 4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" name="Picture 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" name="Picture 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" name="Picture 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" name="Group 156"/>
          <p:cNvGrpSpPr/>
          <p:nvPr/>
        </p:nvGrpSpPr>
        <p:grpSpPr>
          <a:xfrm>
            <a:off x="4750231" y="1807415"/>
            <a:ext cx="228452" cy="2045240"/>
            <a:chOff x="1553692" y="2776959"/>
            <a:chExt cx="244475" cy="2188691"/>
          </a:xfrm>
        </p:grpSpPr>
        <p:pic>
          <p:nvPicPr>
            <p:cNvPr id="66" name="Picture 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" name="Picture 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" name="Picture 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" name="Picture 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" name="Picture 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" name="Picture 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" name="Picture 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" name="Picture 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" name="Picture 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" name="Picture 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1" name="Group 156"/>
          <p:cNvGrpSpPr/>
          <p:nvPr/>
        </p:nvGrpSpPr>
        <p:grpSpPr>
          <a:xfrm>
            <a:off x="5423116" y="1807415"/>
            <a:ext cx="228452" cy="2045240"/>
            <a:chOff x="1553692" y="2776959"/>
            <a:chExt cx="244475" cy="2188691"/>
          </a:xfrm>
        </p:grpSpPr>
        <p:pic>
          <p:nvPicPr>
            <p:cNvPr id="88" name="Picture 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" name="Picture 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" name="Picture 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" name="Picture 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" name="Picture 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" name="Picture 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" name="Picture 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" name="Picture 9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" name="Picture 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" name="Picture 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98" name="Picture 9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1807415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9" name="Picture 98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2009280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0" name="Picture 9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22111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1" name="Picture 100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261487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2" name="Picture 10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301860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3" name="Picture 10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342233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4" name="Picture 10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2413011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5" name="Picture 10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2816742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6" name="Picture 10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3220473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7" name="Picture 10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3624203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22" name="Group 156"/>
          <p:cNvGrpSpPr/>
          <p:nvPr/>
        </p:nvGrpSpPr>
        <p:grpSpPr>
          <a:xfrm>
            <a:off x="6069414" y="1807415"/>
            <a:ext cx="228452" cy="2045240"/>
            <a:chOff x="1553692" y="2776959"/>
            <a:chExt cx="244475" cy="2188691"/>
          </a:xfrm>
        </p:grpSpPr>
        <p:pic>
          <p:nvPicPr>
            <p:cNvPr id="109" name="Picture 1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" name="Picture 1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" name="Picture 1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" name="Picture 1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" name="Picture 1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" name="Picture 1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" name="Picture 1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" name="Picture 1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" name="Picture 1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" name="Picture 1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3" name="Group 156"/>
          <p:cNvGrpSpPr/>
          <p:nvPr/>
        </p:nvGrpSpPr>
        <p:grpSpPr>
          <a:xfrm>
            <a:off x="3740904" y="1807415"/>
            <a:ext cx="228452" cy="2045240"/>
            <a:chOff x="1553692" y="2776959"/>
            <a:chExt cx="244475" cy="2188691"/>
          </a:xfrm>
        </p:grpSpPr>
        <p:pic>
          <p:nvPicPr>
            <p:cNvPr id="120" name="Picture 1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" name="Picture 1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" name="Picture 1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" name="Picture 1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" name="Picture 1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" name="Picture 1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" name="Picture 1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" name="Picture 1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" name="Picture 1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" name="Picture 1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4" name="Group 156"/>
          <p:cNvGrpSpPr/>
          <p:nvPr/>
        </p:nvGrpSpPr>
        <p:grpSpPr>
          <a:xfrm>
            <a:off x="4413789" y="1807415"/>
            <a:ext cx="228452" cy="2045240"/>
            <a:chOff x="1553692" y="2776959"/>
            <a:chExt cx="244475" cy="2188691"/>
          </a:xfrm>
        </p:grpSpPr>
        <p:pic>
          <p:nvPicPr>
            <p:cNvPr id="131" name="Picture 1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2" name="Picture 1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3" name="Picture 1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4" name="Picture 1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" name="Picture 1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6" name="Picture 1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7" name="Picture 1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" name="Picture 1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9" name="Picture 1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" name="Picture 1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5" name="Group 156"/>
          <p:cNvGrpSpPr/>
          <p:nvPr/>
        </p:nvGrpSpPr>
        <p:grpSpPr>
          <a:xfrm>
            <a:off x="5086673" y="1807415"/>
            <a:ext cx="228452" cy="2045240"/>
            <a:chOff x="1553692" y="2776959"/>
            <a:chExt cx="244475" cy="2188691"/>
          </a:xfrm>
        </p:grpSpPr>
        <p:pic>
          <p:nvPicPr>
            <p:cNvPr id="142" name="Picture 1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" name="Picture 1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" name="Picture 1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" name="Picture 1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6" name="Picture 1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7" name="Picture 1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8" name="Picture 1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" name="Picture 1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" name="Picture 14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" name="Picture 1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6" name="Group 156"/>
          <p:cNvGrpSpPr/>
          <p:nvPr/>
        </p:nvGrpSpPr>
        <p:grpSpPr>
          <a:xfrm>
            <a:off x="5759558" y="1807415"/>
            <a:ext cx="228452" cy="2045240"/>
            <a:chOff x="1553692" y="2776959"/>
            <a:chExt cx="244475" cy="2188691"/>
          </a:xfrm>
        </p:grpSpPr>
        <p:pic>
          <p:nvPicPr>
            <p:cNvPr id="153" name="Picture 1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4" name="Picture 1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5" name="Picture 1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6" name="Picture 1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7" name="Picture 1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8" name="Picture 1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9" name="Picture 1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0" name="Picture 1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1" name="Picture 1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2" name="Picture 16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163" name="Picture 16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1807415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4" name="Picture 16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665683" y="1807415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5" name="Picture 16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22111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6" name="Picture 16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665683" y="22111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7" name="Picture 16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261487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8" name="Picture 16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665683" y="261487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9" name="Picture 168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301860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0" name="Picture 16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665683" y="301860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1" name="Picture 170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69414" y="342233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2" name="Picture 17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665683" y="342233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3" name="Picture 17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903462" y="1807415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4" name="Picture 17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499731" y="1807415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5" name="Picture 17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903462" y="22111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6" name="Picture 17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499731" y="22111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7" name="Picture 17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903462" y="261487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8" name="Picture 17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499731" y="261487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237" name="Group 236">
            <a:extLst>
              <a:ext uri="{FF2B5EF4-FFF2-40B4-BE49-F238E27FC236}">
                <a16:creationId xmlns:a16="http://schemas.microsoft.com/office/drawing/2014/main" id="{E0CE7026-EC31-4B05-961D-EB8E7F6F5F87}"/>
              </a:ext>
            </a:extLst>
          </p:cNvPr>
          <p:cNvGrpSpPr/>
          <p:nvPr/>
        </p:nvGrpSpPr>
        <p:grpSpPr>
          <a:xfrm>
            <a:off x="279879" y="493116"/>
            <a:ext cx="2601597" cy="817087"/>
            <a:chOff x="308455" y="372323"/>
            <a:chExt cx="2382357" cy="1134018"/>
          </a:xfrm>
        </p:grpSpPr>
        <p:sp>
          <p:nvSpPr>
            <p:cNvPr id="238" name="Rectangle: Rounded Corners 237">
              <a:extLst>
                <a:ext uri="{FF2B5EF4-FFF2-40B4-BE49-F238E27FC236}">
                  <a16:creationId xmlns:a16="http://schemas.microsoft.com/office/drawing/2014/main" id="{59D7A796-3929-4492-85E2-D178E86C7417}"/>
                </a:ext>
              </a:extLst>
            </p:cNvPr>
            <p:cNvSpPr/>
            <p:nvPr/>
          </p:nvSpPr>
          <p:spPr>
            <a:xfrm>
              <a:off x="345103" y="372323"/>
              <a:ext cx="234570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39A23D47-B443-42AF-87D8-D9212AA0A78A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96 </a:t>
              </a:r>
              <a:r>
                <a:rPr lang="en-GB" sz="3600" dirty="0">
                  <a:latin typeface="Calibri" panose="020F0502020204030204" pitchFamily="34" charset="0"/>
                </a:rPr>
                <a:t>÷ 4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240" name="Rectangle 239">
            <a:extLst>
              <a:ext uri="{FF2B5EF4-FFF2-40B4-BE49-F238E27FC236}">
                <a16:creationId xmlns:a16="http://schemas.microsoft.com/office/drawing/2014/main" id="{60FD1EC2-5DAB-4129-BC59-35A06ADAD9A2}"/>
              </a:ext>
            </a:extLst>
          </p:cNvPr>
          <p:cNvSpPr/>
          <p:nvPr/>
        </p:nvSpPr>
        <p:spPr>
          <a:xfrm>
            <a:off x="1925359" y="612202"/>
            <a:ext cx="85082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E775F614-3E7E-487D-85E9-98487546016C}"/>
              </a:ext>
            </a:extLst>
          </p:cNvPr>
          <p:cNvSpPr txBox="1"/>
          <p:nvPr/>
        </p:nvSpPr>
        <p:spPr>
          <a:xfrm>
            <a:off x="1970305" y="574582"/>
            <a:ext cx="80587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24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8759A84A-8FE4-4E29-BB88-4EE68458C305}"/>
              </a:ext>
            </a:extLst>
          </p:cNvPr>
          <p:cNvSpPr txBox="1"/>
          <p:nvPr/>
        </p:nvSpPr>
        <p:spPr>
          <a:xfrm>
            <a:off x="889546" y="1759241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9 6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6ED967F7-BB39-4377-B5B5-B160EDDDFC6C}"/>
              </a:ext>
            </a:extLst>
          </p:cNvPr>
          <p:cNvSpPr txBox="1"/>
          <p:nvPr/>
        </p:nvSpPr>
        <p:spPr>
          <a:xfrm>
            <a:off x="414929" y="1772304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259" name="Straight Connector 258">
            <a:extLst>
              <a:ext uri="{FF2B5EF4-FFF2-40B4-BE49-F238E27FC236}">
                <a16:creationId xmlns:a16="http://schemas.microsoft.com/office/drawing/2014/main" id="{DD973AB9-0894-4AB6-90FC-C723E96D1E8B}"/>
              </a:ext>
            </a:extLst>
          </p:cNvPr>
          <p:cNvCxnSpPr>
            <a:cxnSpLocks/>
          </p:cNvCxnSpPr>
          <p:nvPr/>
        </p:nvCxnSpPr>
        <p:spPr>
          <a:xfrm>
            <a:off x="889546" y="1821861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0" name="Straight Connector 259">
            <a:extLst>
              <a:ext uri="{FF2B5EF4-FFF2-40B4-BE49-F238E27FC236}">
                <a16:creationId xmlns:a16="http://schemas.microsoft.com/office/drawing/2014/main" id="{B40CAB76-44A3-4B23-8CD3-BB77EB376A1A}"/>
              </a:ext>
            </a:extLst>
          </p:cNvPr>
          <p:cNvCxnSpPr>
            <a:cxnSpLocks/>
          </p:cNvCxnSpPr>
          <p:nvPr/>
        </p:nvCxnSpPr>
        <p:spPr>
          <a:xfrm>
            <a:off x="908498" y="1821861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1" name="TextBox 260">
            <a:extLst>
              <a:ext uri="{FF2B5EF4-FFF2-40B4-BE49-F238E27FC236}">
                <a16:creationId xmlns:a16="http://schemas.microsoft.com/office/drawing/2014/main" id="{3800654B-9B65-4466-97C3-EB198587A318}"/>
              </a:ext>
            </a:extLst>
          </p:cNvPr>
          <p:cNvSpPr txBox="1"/>
          <p:nvPr/>
        </p:nvSpPr>
        <p:spPr>
          <a:xfrm>
            <a:off x="889917" y="132155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2209464D-1E4D-4DAF-A22F-881495126D28}"/>
              </a:ext>
            </a:extLst>
          </p:cNvPr>
          <p:cNvSpPr txBox="1"/>
          <p:nvPr/>
        </p:nvSpPr>
        <p:spPr>
          <a:xfrm>
            <a:off x="1312923" y="132155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0E619C41-5145-4E1F-A6EB-045357AE7588}"/>
              </a:ext>
            </a:extLst>
          </p:cNvPr>
          <p:cNvSpPr txBox="1"/>
          <p:nvPr/>
        </p:nvSpPr>
        <p:spPr>
          <a:xfrm>
            <a:off x="1196824" y="1811274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14168196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1.48148E-6 L -0.24114 0.39028 " pathEditMode="relative" rAng="0" ptsTypes="AA">
                                      <p:cBhvr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57" y="1951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112E-17 -1.48148E-6 L -0.04961 0.38241 " pathEditMode="relative" rAng="0" ptsTypes="AA">
                                      <p:cBhvr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487" y="1912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-1.48148E-6 L 0.14349 0.38241 " pathEditMode="relative" rAng="0" ptsTypes="AA">
                                      <p:cBhvr>
                                        <p:cTn id="2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174" y="1912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-1.48148E-6 L 0.33672 0.37269 " pathEditMode="relative" rAng="0" ptsTypes="AA">
                                      <p:cBhvr>
                                        <p:cTn id="2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36" y="186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1.48148E-6 L -0.23568 0.39028 " pathEditMode="relative" rAng="0" ptsTypes="AA">
                                      <p:cBhvr>
                                        <p:cTn id="3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784" y="1951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-1.48148E-6 L -0.04961 0.38241 " pathEditMode="relative" rAng="0" ptsTypes="AA">
                                      <p:cBhvr>
                                        <p:cTn id="3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487" y="1912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-1.48148E-6 L 0.14349 0.38241 " pathEditMode="relative" rAng="0" ptsTypes="AA">
                                      <p:cBhvr>
                                        <p:cTn id="3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174" y="1912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3500"/>
                            </p:stCondLst>
                            <p:childTnLst>
                              <p:par>
                                <p:cTn id="4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1.48148E-6 L 0.33672 0.37269 " pathEditMode="relative" rAng="0" ptsTypes="AA">
                                      <p:cBhvr>
                                        <p:cTn id="4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36" y="186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1.48148E-6 L -0.39362 0.39028 " pathEditMode="relative" rAng="0" ptsTypes="AA">
                                      <p:cBhvr>
                                        <p:cTn id="45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688" y="1951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9362 0.39028 L -0.00169 -0.00185 " pathEditMode="relative" rAng="0" ptsTypes="AA">
                                      <p:cBhvr>
                                        <p:cTn id="4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596" y="-196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2.22222E-6 L -0.03307 -0.02963 " pathEditMode="relative" rAng="0" ptsTypes="AA">
                                      <p:cBhvr>
                                        <p:cTn id="86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4" y="-1481"/>
                                    </p:animMotion>
                                  </p:childTnLst>
                                </p:cTn>
                              </p:par>
                              <p:par>
                                <p:cTn id="8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1.48148E-6 L -0.03307 -0.02963 " pathEditMode="relative" rAng="0" ptsTypes="AA">
                                      <p:cBhvr>
                                        <p:cTn id="88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4" y="-1481"/>
                                    </p:animMotion>
                                  </p:childTnLst>
                                </p:cTn>
                              </p:par>
                              <p:par>
                                <p:cTn id="8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4.81481E-6 L -0.03307 -0.02962 " pathEditMode="relative" rAng="0" ptsTypes="AA">
                                      <p:cBhvr>
                                        <p:cTn id="90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4" y="-1481"/>
                                    </p:animMotion>
                                  </p:childTnLst>
                                </p:cTn>
                              </p:par>
                              <p:par>
                                <p:cTn id="9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2.59259E-6 L -0.03307 -0.02963 " pathEditMode="relative" rAng="0" ptsTypes="AA">
                                      <p:cBhvr>
                                        <p:cTn id="9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4" y="-1481"/>
                                    </p:animMotion>
                                  </p:childTnLst>
                                </p:cTn>
                              </p:par>
                              <p:par>
                                <p:cTn id="9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1.11111E-6 L -0.03307 -0.02963 " pathEditMode="relative" rAng="0" ptsTypes="AA">
                                      <p:cBhvr>
                                        <p:cTn id="94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4" y="-148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-7.40741E-7 L -0.29818 0.38264 " pathEditMode="relative" rAng="0" ptsTypes="AA">
                                      <p:cBhvr>
                                        <p:cTn id="139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909" y="1912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500"/>
                            </p:stCondLst>
                            <p:childTnLst>
                              <p:par>
                                <p:cTn id="14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-2.96296E-6 L -0.06628 0.43195 " pathEditMode="relative" rAng="0" ptsTypes="AA">
                                      <p:cBhvr>
                                        <p:cTn id="142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20" y="2159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7.40741E-7 L 0.15456 0.38264 " pathEditMode="relative" rAng="0" ptsTypes="AA">
                                      <p:cBhvr>
                                        <p:cTn id="145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721" y="1912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1500"/>
                            </p:stCondLst>
                            <p:childTnLst>
                              <p:par>
                                <p:cTn id="14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2.96296E-6 L 0.39206 0.42223 " pathEditMode="relative" rAng="0" ptsTypes="AA">
                                      <p:cBhvr>
                                        <p:cTn id="148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596" y="211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>
                            <p:stCondLst>
                              <p:cond delay="2000"/>
                            </p:stCondLst>
                            <p:childTnLst>
                              <p:par>
                                <p:cTn id="15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3.33333E-6 L -0.29258 0.43171 " pathEditMode="relative" rAng="0" ptsTypes="AA">
                                      <p:cBhvr>
                                        <p:cTn id="151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635" y="2157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2500"/>
                            </p:stCondLst>
                            <p:childTnLst>
                              <p:par>
                                <p:cTn id="15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3.33333E-6 L -0.09388 0.42176 " pathEditMode="relative" rAng="0" ptsTypes="AA">
                                      <p:cBhvr>
                                        <p:cTn id="154" dur="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01" y="2108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3000"/>
                            </p:stCondLst>
                            <p:childTnLst>
                              <p:par>
                                <p:cTn id="15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3.33333E-6 L 0.11601 0.40231 " pathEditMode="relative" rAng="0" ptsTypes="AA">
                                      <p:cBhvr>
                                        <p:cTn id="157" dur="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794" y="20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>
                            <p:stCondLst>
                              <p:cond delay="3500"/>
                            </p:stCondLst>
                            <p:childTnLst>
                              <p:par>
                                <p:cTn id="15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3.33333E-6 L 0.31458 0.39236 " pathEditMode="relative" rAng="0" ptsTypes="AA">
                                      <p:cBhvr>
                                        <p:cTn id="160" dur="5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729" y="196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1" fill="hold">
                            <p:stCondLst>
                              <p:cond delay="4000"/>
                            </p:stCondLst>
                            <p:childTnLst>
                              <p:par>
                                <p:cTn id="16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-3.7037E-7 L -0.29258 0.41204 " pathEditMode="relative" rAng="0" ptsTypes="AA">
                                      <p:cBhvr>
                                        <p:cTn id="163" dur="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635" y="2060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4500"/>
                            </p:stCondLst>
                            <p:childTnLst>
                              <p:par>
                                <p:cTn id="16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3.7037E-7 L -0.08841 0.40232 " pathEditMode="relative" rAng="0" ptsTypes="AA">
                                      <p:cBhvr>
                                        <p:cTn id="166" dur="5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427" y="20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" fill="hold">
                            <p:stCondLst>
                              <p:cond delay="5000"/>
                            </p:stCondLst>
                            <p:childTnLst>
                              <p:par>
                                <p:cTn id="16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3.7037E-7 L 0.11601 0.39236 " pathEditMode="relative" rAng="0" ptsTypes="AA">
                                      <p:cBhvr>
                                        <p:cTn id="169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794" y="196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5500"/>
                            </p:stCondLst>
                            <p:childTnLst>
                              <p:par>
                                <p:cTn id="17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3.7037E-7 L 0.30912 0.37292 " pathEditMode="relative" rAng="0" ptsTypes="AA">
                                      <p:cBhvr>
                                        <p:cTn id="172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456" y="186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3" fill="hold">
                            <p:stCondLst>
                              <p:cond delay="6000"/>
                            </p:stCondLst>
                            <p:childTnLst>
                              <p:par>
                                <p:cTn id="17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-2.59259E-6 L -0.28711 0.40232 " pathEditMode="relative" rAng="0" ptsTypes="AA">
                                      <p:cBhvr>
                                        <p:cTn id="175" dur="5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362" y="20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6500"/>
                            </p:stCondLst>
                            <p:childTnLst>
                              <p:par>
                                <p:cTn id="17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2.59259E-6 L -0.08294 0.37269 " pathEditMode="relative" rAng="0" ptsTypes="AA">
                                      <p:cBhvr>
                                        <p:cTn id="178" dur="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154" y="186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7000"/>
                            </p:stCondLst>
                            <p:childTnLst>
                              <p:par>
                                <p:cTn id="18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2.59259E-6 L 0.11601 0.37269 " pathEditMode="relative" rAng="0" ptsTypes="AA">
                                      <p:cBhvr>
                                        <p:cTn id="181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794" y="186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2" fill="hold">
                            <p:stCondLst>
                              <p:cond delay="7500"/>
                            </p:stCondLst>
                            <p:childTnLst>
                              <p:par>
                                <p:cTn id="18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2.59259E-6 L 0.30912 0.35324 " pathEditMode="relative" rAng="0" ptsTypes="AA">
                                      <p:cBhvr>
                                        <p:cTn id="184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456" y="1766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>
                      <p:stCondLst>
                        <p:cond delay="indefinite"/>
                      </p:stCondLst>
                      <p:childTnLst>
                        <p:par>
                          <p:cTn id="186" fill="hold">
                            <p:stCondLst>
                              <p:cond delay="0"/>
                            </p:stCondLst>
                            <p:childTnLst>
                              <p:par>
                                <p:cTn id="1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>
                      <p:stCondLst>
                        <p:cond delay="indefinite"/>
                      </p:stCondLst>
                      <p:childTnLst>
                        <p:par>
                          <p:cTn id="191" fill="hold">
                            <p:stCondLst>
                              <p:cond delay="0"/>
                            </p:stCondLst>
                            <p:childTnLst>
                              <p:par>
                                <p:cTn id="1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1" grpId="0"/>
      <p:bldP spid="257" grpId="0"/>
      <p:bldP spid="258" grpId="0"/>
      <p:bldP spid="261" grpId="0"/>
      <p:bldP spid="262" grpId="0"/>
      <p:bldP spid="263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4" name="Group 413">
            <a:extLst>
              <a:ext uri="{FF2B5EF4-FFF2-40B4-BE49-F238E27FC236}">
                <a16:creationId xmlns:a16="http://schemas.microsoft.com/office/drawing/2014/main" id="{601F9B59-B29E-492A-81BA-36C5E5B01B1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15" name="Straight Connector 414">
              <a:extLst>
                <a:ext uri="{FF2B5EF4-FFF2-40B4-BE49-F238E27FC236}">
                  <a16:creationId xmlns:a16="http://schemas.microsoft.com/office/drawing/2014/main" id="{4E90CE59-FFA9-4F1E-B7D9-3F7058D19E4D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Straight Connector 415">
              <a:extLst>
                <a:ext uri="{FF2B5EF4-FFF2-40B4-BE49-F238E27FC236}">
                  <a16:creationId xmlns:a16="http://schemas.microsoft.com/office/drawing/2014/main" id="{A0EC7979-EAF2-4B80-BC60-29A13B9A5B30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Straight Connector 416">
              <a:extLst>
                <a:ext uri="{FF2B5EF4-FFF2-40B4-BE49-F238E27FC236}">
                  <a16:creationId xmlns:a16="http://schemas.microsoft.com/office/drawing/2014/main" id="{9ACEA83A-3389-4992-AF6A-4C11AD4C90D3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FCEE7848-E213-4602-8E97-A9351D0A9720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Straight Connector 418">
              <a:extLst>
                <a:ext uri="{FF2B5EF4-FFF2-40B4-BE49-F238E27FC236}">
                  <a16:creationId xmlns:a16="http://schemas.microsoft.com/office/drawing/2014/main" id="{691187E8-C4C7-4DF3-80FA-7E30D6B97EF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55B2584F-4BA3-481D-9B02-EC32D276CAE4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064622EE-232F-4436-A8BD-5D840422903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Straight Connector 421">
              <a:extLst>
                <a:ext uri="{FF2B5EF4-FFF2-40B4-BE49-F238E27FC236}">
                  <a16:creationId xmlns:a16="http://schemas.microsoft.com/office/drawing/2014/main" id="{F45D7B49-B349-4757-84BB-564F0B275ED4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" name="Straight Connector 422">
              <a:extLst>
                <a:ext uri="{FF2B5EF4-FFF2-40B4-BE49-F238E27FC236}">
                  <a16:creationId xmlns:a16="http://schemas.microsoft.com/office/drawing/2014/main" id="{C95F551D-25D6-40DA-AFA9-DEBEF16710EE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Straight Connector 423">
              <a:extLst>
                <a:ext uri="{FF2B5EF4-FFF2-40B4-BE49-F238E27FC236}">
                  <a16:creationId xmlns:a16="http://schemas.microsoft.com/office/drawing/2014/main" id="{BD781900-7030-4691-8741-72111F14EFD5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" name="Straight Connector 424">
              <a:extLst>
                <a:ext uri="{FF2B5EF4-FFF2-40B4-BE49-F238E27FC236}">
                  <a16:creationId xmlns:a16="http://schemas.microsoft.com/office/drawing/2014/main" id="{39311F7A-3AA1-4677-B621-C7C6BD09FDCB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" name="Straight Connector 425">
              <a:extLst>
                <a:ext uri="{FF2B5EF4-FFF2-40B4-BE49-F238E27FC236}">
                  <a16:creationId xmlns:a16="http://schemas.microsoft.com/office/drawing/2014/main" id="{BE8A63F9-C72C-4725-9035-E42C7B6891EC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B7C46021-7A7A-4DA5-BF2C-9BBC1F513D3B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582FC93E-11B3-47F9-B6B3-659E99F9A02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B1D349FD-45DF-423C-B37D-E12024CB9347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AFFE2819-3F23-4C48-A03D-A2E80BECDA36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Straight Connector 430">
              <a:extLst>
                <a:ext uri="{FF2B5EF4-FFF2-40B4-BE49-F238E27FC236}">
                  <a16:creationId xmlns:a16="http://schemas.microsoft.com/office/drawing/2014/main" id="{619A7B52-C6D6-43ED-B67D-8C6ADF59481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C46D9CEB-CA1D-42BC-9B6A-FB85AFD40795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63BBBF9F-ACFB-400C-8860-9511DE1E07F2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Straight Connector 433">
              <a:extLst>
                <a:ext uri="{FF2B5EF4-FFF2-40B4-BE49-F238E27FC236}">
                  <a16:creationId xmlns:a16="http://schemas.microsoft.com/office/drawing/2014/main" id="{822F4483-9C57-4609-93E5-E79C90459F08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A042A80A-50A4-404B-9606-B21140E5B88E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Straight Connector 435">
              <a:extLst>
                <a:ext uri="{FF2B5EF4-FFF2-40B4-BE49-F238E27FC236}">
                  <a16:creationId xmlns:a16="http://schemas.microsoft.com/office/drawing/2014/main" id="{E6074B19-C734-4D73-91D9-BCE95402313D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AE446CE5-D753-41B6-8618-0B741A6CD75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721C481C-94F7-4314-8575-D5935C4359A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Straight Connector 438">
              <a:extLst>
                <a:ext uri="{FF2B5EF4-FFF2-40B4-BE49-F238E27FC236}">
                  <a16:creationId xmlns:a16="http://schemas.microsoft.com/office/drawing/2014/main" id="{5E1396B8-F4B5-4BF4-8225-BF92D4FB700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0" name="Straight Connector 439">
              <a:extLst>
                <a:ext uri="{FF2B5EF4-FFF2-40B4-BE49-F238E27FC236}">
                  <a16:creationId xmlns:a16="http://schemas.microsoft.com/office/drawing/2014/main" id="{DBDDBBAE-530D-4B5B-ADCB-634974702A05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F1BB01FD-6BCC-43E0-9762-B7AD364B9B9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9FC5FD07-DEBD-4A6E-AEB9-C894FA6D45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5E511BC3-036F-4472-8608-7BD4E932D3C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" name="Straight Connector 443">
              <a:extLst>
                <a:ext uri="{FF2B5EF4-FFF2-40B4-BE49-F238E27FC236}">
                  <a16:creationId xmlns:a16="http://schemas.microsoft.com/office/drawing/2014/main" id="{7FC0C04A-32EA-4ED1-9DDF-2159D584866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2E368581-3341-4D1E-85D0-E977C6C966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9230A82D-6D71-4CB9-932E-2996329F6E0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110F7614-00D5-48CF-9E92-A3589F9BD8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42B5694A-BA62-4816-BEC3-3D537B09623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0D68B9E3-4313-461E-937A-55A44EF603C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3" name="Straight Connector 472">
              <a:extLst>
                <a:ext uri="{FF2B5EF4-FFF2-40B4-BE49-F238E27FC236}">
                  <a16:creationId xmlns:a16="http://schemas.microsoft.com/office/drawing/2014/main" id="{0B4710FB-329C-4BCE-97F8-4BF8F6E309A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4" name="Straight Connector 483">
              <a:extLst>
                <a:ext uri="{FF2B5EF4-FFF2-40B4-BE49-F238E27FC236}">
                  <a16:creationId xmlns:a16="http://schemas.microsoft.com/office/drawing/2014/main" id="{A93DEDEC-8683-4E2E-A925-304758F53F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AAFFA8A5-7621-4A32-9612-38E2F4EED0A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6" name="Straight Connector 505">
              <a:extLst>
                <a:ext uri="{FF2B5EF4-FFF2-40B4-BE49-F238E27FC236}">
                  <a16:creationId xmlns:a16="http://schemas.microsoft.com/office/drawing/2014/main" id="{C4ACCAA2-4E0D-4B18-9EC1-3A959A8364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Straight Connector 516">
              <a:extLst>
                <a:ext uri="{FF2B5EF4-FFF2-40B4-BE49-F238E27FC236}">
                  <a16:creationId xmlns:a16="http://schemas.microsoft.com/office/drawing/2014/main" id="{02BA54A2-A3F4-479E-A210-7567E3C97B6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8" name="Straight Connector 527">
              <a:extLst>
                <a:ext uri="{FF2B5EF4-FFF2-40B4-BE49-F238E27FC236}">
                  <a16:creationId xmlns:a16="http://schemas.microsoft.com/office/drawing/2014/main" id="{06F21634-160C-4688-964E-7A5803DDB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Straight Connector 538">
              <a:extLst>
                <a:ext uri="{FF2B5EF4-FFF2-40B4-BE49-F238E27FC236}">
                  <a16:creationId xmlns:a16="http://schemas.microsoft.com/office/drawing/2014/main" id="{F86D3A33-5127-4B4D-AC4F-4A390C290C9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0" name="Straight Connector 549">
              <a:extLst>
                <a:ext uri="{FF2B5EF4-FFF2-40B4-BE49-F238E27FC236}">
                  <a16:creationId xmlns:a16="http://schemas.microsoft.com/office/drawing/2014/main" id="{D40B71BF-7BFA-4CEC-ADD3-C658F73C30B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43" name="Rounded Rectangle 842"/>
          <p:cNvSpPr/>
          <p:nvPr/>
        </p:nvSpPr>
        <p:spPr>
          <a:xfrm>
            <a:off x="2570688" y="3765442"/>
            <a:ext cx="2691538" cy="262425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44" name="Rounded Rectangle 843"/>
          <p:cNvSpPr/>
          <p:nvPr/>
        </p:nvSpPr>
        <p:spPr>
          <a:xfrm>
            <a:off x="5531381" y="3765442"/>
            <a:ext cx="2691538" cy="262425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45" name="Rounded Rectangle 844"/>
          <p:cNvSpPr/>
          <p:nvPr/>
        </p:nvSpPr>
        <p:spPr>
          <a:xfrm>
            <a:off x="8559361" y="3765442"/>
            <a:ext cx="2691538" cy="2624250"/>
          </a:xfrm>
          <a:prstGeom prst="roundRect">
            <a:avLst/>
          </a:prstGeom>
          <a:solidFill>
            <a:schemeClr val="bg1"/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51" name="Rectangle 550">
            <a:extLst>
              <a:ext uri="{FF2B5EF4-FFF2-40B4-BE49-F238E27FC236}">
                <a16:creationId xmlns:a16="http://schemas.microsoft.com/office/drawing/2014/main" id="{4E719C8D-CF24-4C15-BC21-884908B3513C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" name="Group 156"/>
          <p:cNvGrpSpPr/>
          <p:nvPr/>
        </p:nvGrpSpPr>
        <p:grpSpPr>
          <a:xfrm>
            <a:off x="6110391" y="1410347"/>
            <a:ext cx="228452" cy="2045240"/>
            <a:chOff x="1553692" y="2776959"/>
            <a:chExt cx="244475" cy="2188691"/>
          </a:xfrm>
        </p:grpSpPr>
        <p:pic>
          <p:nvPicPr>
            <p:cNvPr id="185" name="Picture 1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6" name="Picture 1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" name="Picture 1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" name="Picture 1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" name="Picture 1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" name="Picture 1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" name="Picture 1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" name="Picture 1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" name="Picture 1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" name="Picture 1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" name="Group 156"/>
          <p:cNvGrpSpPr/>
          <p:nvPr/>
        </p:nvGrpSpPr>
        <p:grpSpPr>
          <a:xfrm>
            <a:off x="5908525" y="1410347"/>
            <a:ext cx="228452" cy="2045240"/>
            <a:chOff x="1553692" y="2776959"/>
            <a:chExt cx="244475" cy="2188691"/>
          </a:xfrm>
        </p:grpSpPr>
        <p:pic>
          <p:nvPicPr>
            <p:cNvPr id="196" name="Picture 1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" name="Picture 1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" name="Picture 1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" name="Picture 1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" name="Picture 1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" name="Picture 2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" name="Picture 2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" name="Picture 2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" name="Picture 2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5" name="Picture 2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" name="Group 156"/>
          <p:cNvGrpSpPr/>
          <p:nvPr/>
        </p:nvGrpSpPr>
        <p:grpSpPr>
          <a:xfrm>
            <a:off x="6514121" y="1410347"/>
            <a:ext cx="228452" cy="2045240"/>
            <a:chOff x="1553692" y="2776959"/>
            <a:chExt cx="244475" cy="2188691"/>
          </a:xfrm>
        </p:grpSpPr>
        <p:pic>
          <p:nvPicPr>
            <p:cNvPr id="207" name="Picture 2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8" name="Picture 2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9" name="Picture 2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0" name="Picture 2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1" name="Picture 2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2" name="Picture 2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3" name="Picture 2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4" name="Picture 2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5" name="Picture 2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6" name="Picture 2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" name="Group 156"/>
          <p:cNvGrpSpPr/>
          <p:nvPr/>
        </p:nvGrpSpPr>
        <p:grpSpPr>
          <a:xfrm>
            <a:off x="6312256" y="1410347"/>
            <a:ext cx="228452" cy="2045240"/>
            <a:chOff x="1553692" y="2776959"/>
            <a:chExt cx="244475" cy="2188691"/>
          </a:xfrm>
        </p:grpSpPr>
        <p:pic>
          <p:nvPicPr>
            <p:cNvPr id="218" name="Picture 2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9" name="Picture 2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0" name="Picture 2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1" name="Picture 2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2" name="Picture 2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3" name="Picture 2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4" name="Picture 2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5" name="Picture 2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6" name="Picture 2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7" name="Picture 2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" name="Group 156"/>
          <p:cNvGrpSpPr/>
          <p:nvPr/>
        </p:nvGrpSpPr>
        <p:grpSpPr>
          <a:xfrm>
            <a:off x="6917852" y="1410347"/>
            <a:ext cx="228452" cy="2045240"/>
            <a:chOff x="1553692" y="2776959"/>
            <a:chExt cx="244475" cy="2188691"/>
          </a:xfrm>
        </p:grpSpPr>
        <p:pic>
          <p:nvPicPr>
            <p:cNvPr id="229" name="Picture 2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0" name="Picture 2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1" name="Picture 2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2" name="Picture 2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3" name="Picture 2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4" name="Picture 2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5" name="Picture 2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6" name="Picture 2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7" name="Picture 2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8" name="Picture 2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" name="Group 156"/>
          <p:cNvGrpSpPr/>
          <p:nvPr/>
        </p:nvGrpSpPr>
        <p:grpSpPr>
          <a:xfrm>
            <a:off x="6715987" y="1410347"/>
            <a:ext cx="228452" cy="2045240"/>
            <a:chOff x="1553692" y="2776959"/>
            <a:chExt cx="244475" cy="2188691"/>
          </a:xfrm>
        </p:grpSpPr>
        <p:pic>
          <p:nvPicPr>
            <p:cNvPr id="240" name="Picture 2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1" name="Picture 2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2" name="Picture 2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3" name="Picture 2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4" name="Picture 2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5" name="Picture 2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6" name="Picture 2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7" name="Picture 2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8" name="Picture 2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9" name="Picture 2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" name="Group 156"/>
          <p:cNvGrpSpPr/>
          <p:nvPr/>
        </p:nvGrpSpPr>
        <p:grpSpPr>
          <a:xfrm>
            <a:off x="7321583" y="1410347"/>
            <a:ext cx="228452" cy="2045240"/>
            <a:chOff x="1553692" y="2776959"/>
            <a:chExt cx="244475" cy="2188691"/>
          </a:xfrm>
        </p:grpSpPr>
        <p:pic>
          <p:nvPicPr>
            <p:cNvPr id="251" name="Picture 2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2" name="Picture 2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3" name="Picture 2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4" name="Picture 2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5" name="Picture 2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6" name="Picture 2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7" name="Picture 2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8" name="Picture 2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9" name="Picture 2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0" name="Picture 2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" name="Group 156"/>
          <p:cNvGrpSpPr/>
          <p:nvPr/>
        </p:nvGrpSpPr>
        <p:grpSpPr>
          <a:xfrm>
            <a:off x="7119718" y="1410347"/>
            <a:ext cx="228452" cy="2045240"/>
            <a:chOff x="1553692" y="2776959"/>
            <a:chExt cx="244475" cy="2188691"/>
          </a:xfrm>
        </p:grpSpPr>
        <p:pic>
          <p:nvPicPr>
            <p:cNvPr id="262" name="Picture 26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3" name="Picture 2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4" name="Picture 26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5" name="Picture 2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6" name="Picture 2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7" name="Picture 2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8" name="Picture 2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9" name="Picture 2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0" name="Picture 2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1" name="Picture 2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" name="Group 156"/>
          <p:cNvGrpSpPr/>
          <p:nvPr/>
        </p:nvGrpSpPr>
        <p:grpSpPr>
          <a:xfrm>
            <a:off x="7725314" y="1410347"/>
            <a:ext cx="228452" cy="2045240"/>
            <a:chOff x="1553692" y="2776959"/>
            <a:chExt cx="244475" cy="2188691"/>
          </a:xfrm>
        </p:grpSpPr>
        <p:pic>
          <p:nvPicPr>
            <p:cNvPr id="273" name="Picture 2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4" name="Picture 2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5" name="Picture 2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6" name="Picture 2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7" name="Picture 2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8" name="Picture 2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9" name="Picture 2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0" name="Picture 2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1" name="Picture 2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2" name="Picture 2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" name="Group 156"/>
          <p:cNvGrpSpPr/>
          <p:nvPr/>
        </p:nvGrpSpPr>
        <p:grpSpPr>
          <a:xfrm>
            <a:off x="7523448" y="1410347"/>
            <a:ext cx="228452" cy="2045240"/>
            <a:chOff x="1553692" y="2776959"/>
            <a:chExt cx="244475" cy="2188691"/>
          </a:xfrm>
        </p:grpSpPr>
        <p:pic>
          <p:nvPicPr>
            <p:cNvPr id="284" name="Picture 28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5" name="Picture 2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6" name="Picture 2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7" name="Picture 2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8" name="Picture 2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9" name="Picture 2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0" name="Picture 2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1" name="Picture 2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2" name="Picture 2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3" name="Picture 2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" name="Group 156"/>
          <p:cNvGrpSpPr/>
          <p:nvPr/>
        </p:nvGrpSpPr>
        <p:grpSpPr>
          <a:xfrm>
            <a:off x="7725314" y="1410347"/>
            <a:ext cx="228452" cy="2045240"/>
            <a:chOff x="1553692" y="2776959"/>
            <a:chExt cx="244475" cy="2188691"/>
          </a:xfrm>
        </p:grpSpPr>
        <p:pic>
          <p:nvPicPr>
            <p:cNvPr id="305" name="Picture 3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6" name="Picture 3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7" name="Picture 3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8" name="Picture 3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9" name="Picture 3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0" name="Picture 3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1" name="Picture 3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2" name="Picture 3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3" name="Picture 3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4" name="Picture 3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5" name="Group 156"/>
          <p:cNvGrpSpPr/>
          <p:nvPr/>
        </p:nvGrpSpPr>
        <p:grpSpPr>
          <a:xfrm>
            <a:off x="4723919" y="1410347"/>
            <a:ext cx="228452" cy="2045240"/>
            <a:chOff x="1553692" y="2776959"/>
            <a:chExt cx="244475" cy="2188691"/>
          </a:xfrm>
        </p:grpSpPr>
        <p:pic>
          <p:nvPicPr>
            <p:cNvPr id="316" name="Picture 3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7" name="Picture 3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8" name="Picture 3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9" name="Picture 3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0" name="Picture 3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1" name="Picture 3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2" name="Picture 3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3" name="Picture 3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4" name="Picture 3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5" name="Picture 3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6" name="Group 156"/>
          <p:cNvGrpSpPr/>
          <p:nvPr/>
        </p:nvGrpSpPr>
        <p:grpSpPr>
          <a:xfrm>
            <a:off x="6069688" y="1410347"/>
            <a:ext cx="228452" cy="2045240"/>
            <a:chOff x="1553692" y="2776959"/>
            <a:chExt cx="244475" cy="2188691"/>
          </a:xfrm>
        </p:grpSpPr>
        <p:pic>
          <p:nvPicPr>
            <p:cNvPr id="371" name="Picture 3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2" name="Picture 3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3" name="Picture 3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4" name="Picture 3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5" name="Picture 3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6" name="Picture 3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7" name="Picture 3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8" name="Picture 3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9" name="Picture 3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0" name="Picture 3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7" name="Group 156"/>
          <p:cNvGrpSpPr/>
          <p:nvPr/>
        </p:nvGrpSpPr>
        <p:grpSpPr>
          <a:xfrm>
            <a:off x="7415458" y="1410347"/>
            <a:ext cx="228452" cy="2045240"/>
            <a:chOff x="1553692" y="2776959"/>
            <a:chExt cx="244475" cy="2188691"/>
          </a:xfrm>
        </p:grpSpPr>
        <p:pic>
          <p:nvPicPr>
            <p:cNvPr id="404" name="Picture 4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5" name="Picture 4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6" name="Picture 4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7" name="Picture 4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8" name="Picture 4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9" name="Picture 4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0" name="Picture 4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1" name="Picture 4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2" name="Picture 4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3" name="Picture 4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47" name="Picture 44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828515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8" name="Picture 44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828515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0" name="Picture 44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828515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8" name="Group 156"/>
          <p:cNvGrpSpPr/>
          <p:nvPr/>
        </p:nvGrpSpPr>
        <p:grpSpPr>
          <a:xfrm>
            <a:off x="5033775" y="1410347"/>
            <a:ext cx="228452" cy="2045240"/>
            <a:chOff x="1553692" y="2776959"/>
            <a:chExt cx="244475" cy="2188691"/>
          </a:xfrm>
        </p:grpSpPr>
        <p:pic>
          <p:nvPicPr>
            <p:cNvPr id="452" name="Picture 4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3" name="Picture 4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4" name="Picture 4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5" name="Picture 4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6" name="Picture 4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7" name="Picture 4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8" name="Picture 4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9" name="Picture 4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0" name="Picture 4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1" name="Picture 4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" name="Group 156"/>
          <p:cNvGrpSpPr/>
          <p:nvPr/>
        </p:nvGrpSpPr>
        <p:grpSpPr>
          <a:xfrm>
            <a:off x="5370218" y="1410347"/>
            <a:ext cx="228452" cy="2045240"/>
            <a:chOff x="1553692" y="2776959"/>
            <a:chExt cx="244475" cy="2188691"/>
          </a:xfrm>
        </p:grpSpPr>
        <p:pic>
          <p:nvPicPr>
            <p:cNvPr id="463" name="Picture 4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4" name="Picture 46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5" name="Picture 4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6" name="Picture 4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7" name="Picture 4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8" name="Picture 4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9" name="Picture 4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0" name="Picture 4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1" name="Picture 4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2" name="Picture 4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" name="Group 156"/>
          <p:cNvGrpSpPr/>
          <p:nvPr/>
        </p:nvGrpSpPr>
        <p:grpSpPr>
          <a:xfrm>
            <a:off x="5733246" y="1410347"/>
            <a:ext cx="228452" cy="2045240"/>
            <a:chOff x="1553692" y="2776959"/>
            <a:chExt cx="244475" cy="2188691"/>
          </a:xfrm>
        </p:grpSpPr>
        <p:pic>
          <p:nvPicPr>
            <p:cNvPr id="474" name="Picture 4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5" name="Picture 4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6" name="Picture 4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7" name="Picture 4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8" name="Picture 4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9" name="Picture 4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0" name="Picture 4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1" name="Picture 4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2" name="Picture 4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3" name="Picture 48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1" name="Group 156"/>
          <p:cNvGrpSpPr/>
          <p:nvPr/>
        </p:nvGrpSpPr>
        <p:grpSpPr>
          <a:xfrm>
            <a:off x="6406131" y="1410347"/>
            <a:ext cx="228452" cy="2045240"/>
            <a:chOff x="1553692" y="2776959"/>
            <a:chExt cx="244475" cy="2188691"/>
          </a:xfrm>
        </p:grpSpPr>
        <p:pic>
          <p:nvPicPr>
            <p:cNvPr id="485" name="Picture 4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6" name="Picture 4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7" name="Picture 4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8" name="Picture 4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9" name="Picture 4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0" name="Picture 4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1" name="Picture 4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2" name="Picture 4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3" name="Picture 4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4" name="Picture 4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2" name="Group 156"/>
          <p:cNvGrpSpPr/>
          <p:nvPr/>
        </p:nvGrpSpPr>
        <p:grpSpPr>
          <a:xfrm>
            <a:off x="6742573" y="1410347"/>
            <a:ext cx="228452" cy="2045240"/>
            <a:chOff x="1553692" y="2776959"/>
            <a:chExt cx="244475" cy="2188691"/>
          </a:xfrm>
        </p:grpSpPr>
        <p:pic>
          <p:nvPicPr>
            <p:cNvPr id="496" name="Picture 4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7" name="Picture 4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8" name="Picture 4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9" name="Picture 4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0" name="Picture 4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1" name="Picture 5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2" name="Picture 5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3" name="Picture 5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4" name="Picture 5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5" name="Picture 5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3" name="Group 156"/>
          <p:cNvGrpSpPr/>
          <p:nvPr/>
        </p:nvGrpSpPr>
        <p:grpSpPr>
          <a:xfrm>
            <a:off x="7052429" y="1410347"/>
            <a:ext cx="228452" cy="2045240"/>
            <a:chOff x="1553692" y="2776959"/>
            <a:chExt cx="244475" cy="2188691"/>
          </a:xfrm>
        </p:grpSpPr>
        <p:pic>
          <p:nvPicPr>
            <p:cNvPr id="507" name="Picture 5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8" name="Picture 5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9" name="Picture 5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0" name="Picture 5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1" name="Picture 5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2" name="Picture 5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3" name="Picture 5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4" name="Picture 5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5" name="Picture 5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6" name="Picture 5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4" name="Group 156"/>
          <p:cNvGrpSpPr/>
          <p:nvPr/>
        </p:nvGrpSpPr>
        <p:grpSpPr>
          <a:xfrm>
            <a:off x="7725314" y="1410347"/>
            <a:ext cx="228452" cy="2045240"/>
            <a:chOff x="1553692" y="2776959"/>
            <a:chExt cx="244475" cy="2188691"/>
          </a:xfrm>
        </p:grpSpPr>
        <p:pic>
          <p:nvPicPr>
            <p:cNvPr id="518" name="Picture 5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9" name="Picture 5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0" name="Picture 5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1" name="Picture 5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2" name="Picture 5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3" name="Picture 5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4" name="Picture 5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5" name="Picture 5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6" name="Picture 5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7" name="Picture 5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5" name="Group 156"/>
          <p:cNvGrpSpPr/>
          <p:nvPr/>
        </p:nvGrpSpPr>
        <p:grpSpPr>
          <a:xfrm>
            <a:off x="8088342" y="1410347"/>
            <a:ext cx="228452" cy="2045240"/>
            <a:chOff x="1553692" y="2776959"/>
            <a:chExt cx="244475" cy="2188691"/>
          </a:xfrm>
        </p:grpSpPr>
        <p:pic>
          <p:nvPicPr>
            <p:cNvPr id="529" name="Picture 5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0" name="Picture 5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1" name="Picture 5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2" name="Picture 5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3" name="Picture 5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4" name="Picture 5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5" name="Picture 5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6" name="Picture 5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7" name="Picture 5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8" name="Picture 5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6" name="Group 156"/>
          <p:cNvGrpSpPr/>
          <p:nvPr/>
        </p:nvGrpSpPr>
        <p:grpSpPr>
          <a:xfrm>
            <a:off x="8465487" y="1410347"/>
            <a:ext cx="228452" cy="2045240"/>
            <a:chOff x="1553692" y="2776959"/>
            <a:chExt cx="244475" cy="2188691"/>
          </a:xfrm>
        </p:grpSpPr>
        <p:pic>
          <p:nvPicPr>
            <p:cNvPr id="540" name="Picture 5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1" name="Picture 5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2" name="Picture 5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3" name="Picture 5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4" name="Picture 5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5" name="Picture 5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6" name="Picture 5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7" name="Picture 5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8" name="Picture 5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9" name="Picture 5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7" name="Group 387"/>
          <p:cNvGrpSpPr/>
          <p:nvPr/>
        </p:nvGrpSpPr>
        <p:grpSpPr>
          <a:xfrm>
            <a:off x="5908525" y="1410347"/>
            <a:ext cx="2045240" cy="2045240"/>
            <a:chOff x="5802164" y="3525490"/>
            <a:chExt cx="2188691" cy="2188691"/>
          </a:xfrm>
        </p:grpSpPr>
        <p:grpSp>
          <p:nvGrpSpPr>
            <p:cNvPr id="28" name="Group 277"/>
            <p:cNvGrpSpPr/>
            <p:nvPr/>
          </p:nvGrpSpPr>
          <p:grpSpPr>
            <a:xfrm>
              <a:off x="5802164" y="3525490"/>
              <a:ext cx="244475" cy="2188691"/>
              <a:chOff x="7314332" y="2589386"/>
              <a:chExt cx="244475" cy="2188691"/>
            </a:xfrm>
          </p:grpSpPr>
          <p:pic>
            <p:nvPicPr>
              <p:cNvPr id="65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9" name="Group 288"/>
            <p:cNvGrpSpPr/>
            <p:nvPr/>
          </p:nvGrpSpPr>
          <p:grpSpPr>
            <a:xfrm>
              <a:off x="6018188" y="3525490"/>
              <a:ext cx="244475" cy="2188691"/>
              <a:chOff x="7314332" y="2589386"/>
              <a:chExt cx="244475" cy="2188691"/>
            </a:xfrm>
          </p:grpSpPr>
          <p:pic>
            <p:nvPicPr>
              <p:cNvPr id="64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0" name="Group 299"/>
            <p:cNvGrpSpPr/>
            <p:nvPr/>
          </p:nvGrpSpPr>
          <p:grpSpPr>
            <a:xfrm>
              <a:off x="6234212" y="3525490"/>
              <a:ext cx="244475" cy="2188691"/>
              <a:chOff x="7314332" y="2589386"/>
              <a:chExt cx="244475" cy="2188691"/>
            </a:xfrm>
          </p:grpSpPr>
          <p:pic>
            <p:nvPicPr>
              <p:cNvPr id="63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" name="Group 310"/>
            <p:cNvGrpSpPr/>
            <p:nvPr/>
          </p:nvGrpSpPr>
          <p:grpSpPr>
            <a:xfrm>
              <a:off x="6450236" y="3525490"/>
              <a:ext cx="244475" cy="2188691"/>
              <a:chOff x="7314332" y="2589386"/>
              <a:chExt cx="244475" cy="2188691"/>
            </a:xfrm>
          </p:grpSpPr>
          <p:pic>
            <p:nvPicPr>
              <p:cNvPr id="62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2" name="Group 321"/>
            <p:cNvGrpSpPr/>
            <p:nvPr/>
          </p:nvGrpSpPr>
          <p:grpSpPr>
            <a:xfrm>
              <a:off x="6666260" y="3525490"/>
              <a:ext cx="244475" cy="2188691"/>
              <a:chOff x="7314332" y="2589386"/>
              <a:chExt cx="244475" cy="2188691"/>
            </a:xfrm>
          </p:grpSpPr>
          <p:pic>
            <p:nvPicPr>
              <p:cNvPr id="61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3" name="Group 332"/>
            <p:cNvGrpSpPr/>
            <p:nvPr/>
          </p:nvGrpSpPr>
          <p:grpSpPr>
            <a:xfrm>
              <a:off x="6882284" y="3525490"/>
              <a:ext cx="244475" cy="2188691"/>
              <a:chOff x="7314332" y="2589386"/>
              <a:chExt cx="244475" cy="2188691"/>
            </a:xfrm>
          </p:grpSpPr>
          <p:pic>
            <p:nvPicPr>
              <p:cNvPr id="60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4" name="Group 343"/>
            <p:cNvGrpSpPr/>
            <p:nvPr/>
          </p:nvGrpSpPr>
          <p:grpSpPr>
            <a:xfrm>
              <a:off x="7098308" y="3525490"/>
              <a:ext cx="244475" cy="2188691"/>
              <a:chOff x="7314332" y="2589386"/>
              <a:chExt cx="244475" cy="2188691"/>
            </a:xfrm>
          </p:grpSpPr>
          <p:pic>
            <p:nvPicPr>
              <p:cNvPr id="59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5" name="Group 354"/>
            <p:cNvGrpSpPr/>
            <p:nvPr/>
          </p:nvGrpSpPr>
          <p:grpSpPr>
            <a:xfrm>
              <a:off x="7314332" y="3525490"/>
              <a:ext cx="244475" cy="2188691"/>
              <a:chOff x="7314332" y="2589386"/>
              <a:chExt cx="244475" cy="2188691"/>
            </a:xfrm>
          </p:grpSpPr>
          <p:pic>
            <p:nvPicPr>
              <p:cNvPr id="58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6" name="Group 365"/>
            <p:cNvGrpSpPr/>
            <p:nvPr/>
          </p:nvGrpSpPr>
          <p:grpSpPr>
            <a:xfrm>
              <a:off x="7530356" y="3525490"/>
              <a:ext cx="244475" cy="2188691"/>
              <a:chOff x="7314332" y="2589386"/>
              <a:chExt cx="244475" cy="2188691"/>
            </a:xfrm>
          </p:grpSpPr>
          <p:pic>
            <p:nvPicPr>
              <p:cNvPr id="57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7" name="Group 376"/>
            <p:cNvGrpSpPr/>
            <p:nvPr/>
          </p:nvGrpSpPr>
          <p:grpSpPr>
            <a:xfrm>
              <a:off x="7746380" y="3525490"/>
              <a:ext cx="244475" cy="2188691"/>
              <a:chOff x="7314332" y="2589386"/>
              <a:chExt cx="244475" cy="2188691"/>
            </a:xfrm>
          </p:grpSpPr>
          <p:pic>
            <p:nvPicPr>
              <p:cNvPr id="56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A6D86D82-EE6C-4F33-9D74-ABEA8BD2526F}"/>
              </a:ext>
            </a:extLst>
          </p:cNvPr>
          <p:cNvGrpSpPr/>
          <p:nvPr/>
        </p:nvGrpSpPr>
        <p:grpSpPr>
          <a:xfrm>
            <a:off x="120859" y="483282"/>
            <a:ext cx="2838812" cy="817087"/>
            <a:chOff x="308455" y="372323"/>
            <a:chExt cx="2599582" cy="1134018"/>
          </a:xfrm>
        </p:grpSpPr>
        <p:sp>
          <p:nvSpPr>
            <p:cNvPr id="553" name="Rectangle: Rounded Corners 552">
              <a:extLst>
                <a:ext uri="{FF2B5EF4-FFF2-40B4-BE49-F238E27FC236}">
                  <a16:creationId xmlns:a16="http://schemas.microsoft.com/office/drawing/2014/main" id="{584DCAD6-45EA-4475-A1B6-C451619DEA64}"/>
                </a:ext>
              </a:extLst>
            </p:cNvPr>
            <p:cNvSpPr/>
            <p:nvPr/>
          </p:nvSpPr>
          <p:spPr>
            <a:xfrm>
              <a:off x="345102" y="372323"/>
              <a:ext cx="256293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AC5C4F5D-331F-44B6-B09A-33EC36A9C610}"/>
                </a:ext>
              </a:extLst>
            </p:cNvPr>
            <p:cNvSpPr txBox="1"/>
            <p:nvPr/>
          </p:nvSpPr>
          <p:spPr>
            <a:xfrm>
              <a:off x="308455" y="485388"/>
              <a:ext cx="182784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123 </a:t>
              </a:r>
              <a:r>
                <a:rPr lang="en-GB" sz="3600" dirty="0">
                  <a:latin typeface="Calibri" panose="020F0502020204030204" pitchFamily="34" charset="0"/>
                </a:rPr>
                <a:t>÷ 2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555" name="Rectangle 554">
            <a:extLst>
              <a:ext uri="{FF2B5EF4-FFF2-40B4-BE49-F238E27FC236}">
                <a16:creationId xmlns:a16="http://schemas.microsoft.com/office/drawing/2014/main" id="{E3A50CA2-BF2E-40D7-9F78-F18F4606EE1F}"/>
              </a:ext>
            </a:extLst>
          </p:cNvPr>
          <p:cNvSpPr/>
          <p:nvPr/>
        </p:nvSpPr>
        <p:spPr>
          <a:xfrm>
            <a:off x="1994934" y="602368"/>
            <a:ext cx="85082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6" name="TextBox 555">
            <a:extLst>
              <a:ext uri="{FF2B5EF4-FFF2-40B4-BE49-F238E27FC236}">
                <a16:creationId xmlns:a16="http://schemas.microsoft.com/office/drawing/2014/main" id="{5FF21070-EBAD-49E9-ACCC-B23F9F3A7633}"/>
              </a:ext>
            </a:extLst>
          </p:cNvPr>
          <p:cNvSpPr txBox="1"/>
          <p:nvPr/>
        </p:nvSpPr>
        <p:spPr>
          <a:xfrm>
            <a:off x="2039880" y="564748"/>
            <a:ext cx="80587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41</a:t>
            </a:r>
          </a:p>
        </p:txBody>
      </p:sp>
      <p:sp>
        <p:nvSpPr>
          <p:cNvPr id="671" name="TextBox 670">
            <a:extLst>
              <a:ext uri="{FF2B5EF4-FFF2-40B4-BE49-F238E27FC236}">
                <a16:creationId xmlns:a16="http://schemas.microsoft.com/office/drawing/2014/main" id="{6F50E714-ABFF-4BE0-9526-A199EBE18692}"/>
              </a:ext>
            </a:extLst>
          </p:cNvPr>
          <p:cNvSpPr txBox="1"/>
          <p:nvPr/>
        </p:nvSpPr>
        <p:spPr>
          <a:xfrm>
            <a:off x="901699" y="1764897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1 2 3</a:t>
            </a:r>
          </a:p>
        </p:txBody>
      </p:sp>
      <p:sp>
        <p:nvSpPr>
          <p:cNvPr id="672" name="TextBox 671">
            <a:extLst>
              <a:ext uri="{FF2B5EF4-FFF2-40B4-BE49-F238E27FC236}">
                <a16:creationId xmlns:a16="http://schemas.microsoft.com/office/drawing/2014/main" id="{25D2B348-460D-4323-ADB7-B4830E6DB0D2}"/>
              </a:ext>
            </a:extLst>
          </p:cNvPr>
          <p:cNvSpPr txBox="1"/>
          <p:nvPr/>
        </p:nvSpPr>
        <p:spPr>
          <a:xfrm>
            <a:off x="427082" y="1777960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673" name="Straight Connector 672">
            <a:extLst>
              <a:ext uri="{FF2B5EF4-FFF2-40B4-BE49-F238E27FC236}">
                <a16:creationId xmlns:a16="http://schemas.microsoft.com/office/drawing/2014/main" id="{6A6C6C80-ACAF-4B78-AF4D-782102DDEEC5}"/>
              </a:ext>
            </a:extLst>
          </p:cNvPr>
          <p:cNvCxnSpPr>
            <a:cxnSpLocks/>
          </p:cNvCxnSpPr>
          <p:nvPr/>
        </p:nvCxnSpPr>
        <p:spPr>
          <a:xfrm>
            <a:off x="901699" y="1827517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4" name="Straight Connector 673">
            <a:extLst>
              <a:ext uri="{FF2B5EF4-FFF2-40B4-BE49-F238E27FC236}">
                <a16:creationId xmlns:a16="http://schemas.microsoft.com/office/drawing/2014/main" id="{8851A664-4D42-452F-9BD9-2B40E548F048}"/>
              </a:ext>
            </a:extLst>
          </p:cNvPr>
          <p:cNvCxnSpPr>
            <a:cxnSpLocks/>
          </p:cNvCxnSpPr>
          <p:nvPr/>
        </p:nvCxnSpPr>
        <p:spPr>
          <a:xfrm>
            <a:off x="920651" y="1811473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5" name="TextBox 674">
            <a:extLst>
              <a:ext uri="{FF2B5EF4-FFF2-40B4-BE49-F238E27FC236}">
                <a16:creationId xmlns:a16="http://schemas.microsoft.com/office/drawing/2014/main" id="{BD811FCB-9BAC-461A-9B81-A00FB48660A1}"/>
              </a:ext>
            </a:extLst>
          </p:cNvPr>
          <p:cNvSpPr txBox="1"/>
          <p:nvPr/>
        </p:nvSpPr>
        <p:spPr>
          <a:xfrm>
            <a:off x="1337479" y="133373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676" name="TextBox 675">
            <a:extLst>
              <a:ext uri="{FF2B5EF4-FFF2-40B4-BE49-F238E27FC236}">
                <a16:creationId xmlns:a16="http://schemas.microsoft.com/office/drawing/2014/main" id="{F4A68EAE-3943-4A37-B52B-8013D981E48B}"/>
              </a:ext>
            </a:extLst>
          </p:cNvPr>
          <p:cNvSpPr txBox="1"/>
          <p:nvPr/>
        </p:nvSpPr>
        <p:spPr>
          <a:xfrm>
            <a:off x="1789940" y="132067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36706056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3.7037E-7 L -0.25273 0.4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643" y="200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948 0.39213 L 0.00443 -0.00995 " pathEditMode="relative" rAng="0" ptsTypes="AA">
                                      <p:cBhvr>
                                        <p:cTn id="2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695" y="-20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3.7037E-7 L -0.01107 3.7037E-7 " pathEditMode="relative" rAng="0" ptsTypes="AA">
                                      <p:cBhvr>
                                        <p:cTn id="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60" y="0"/>
                                    </p:animMotion>
                                  </p:childTnLst>
                                </p:cTn>
                              </p:par>
                              <p:par>
                                <p:cTn id="5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3.7037E-7 L -0.02214 3.7037E-7 " pathEditMode="relative" rAng="0" ptsTypes="AA">
                                      <p:cBhvr>
                                        <p:cTn id="5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07" y="0"/>
                                    </p:animMotion>
                                  </p:childTnLst>
                                </p:cTn>
                              </p:par>
                              <p:par>
                                <p:cTn id="5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7 L -0.0332 3.7037E-7 " pathEditMode="relative" rAng="0" ptsTypes="AA">
                                      <p:cBhvr>
                                        <p:cTn id="5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67" y="0"/>
                                    </p:animMotion>
                                  </p:childTnLst>
                                </p:cTn>
                              </p:par>
                              <p:par>
                                <p:cTn id="5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3.7037E-7 L -0.04414 3.7037E-7 " pathEditMode="relative" rAng="0" ptsTypes="AA">
                                      <p:cBhvr>
                                        <p:cTn id="5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214" y="0"/>
                                    </p:animMotion>
                                  </p:childTnLst>
                                </p:cTn>
                              </p:par>
                              <p:par>
                                <p:cTn id="6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77 3.7037E-7 L -0.05677 3.7037E-7 " pathEditMode="relative" rAng="0" ptsTypes="AA">
                                      <p:cBhvr>
                                        <p:cTn id="6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034" y="0"/>
                                    </p:animMotion>
                                  </p:childTnLst>
                                </p:cTn>
                              </p:par>
                              <p:par>
                                <p:cTn id="6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69 3.7037E-7 L -0.06784 3.7037E-7 " pathEditMode="relative" rAng="0" ptsTypes="AA">
                                      <p:cBhvr>
                                        <p:cTn id="6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07" y="0"/>
                                    </p:animMotion>
                                  </p:childTnLst>
                                </p:cTn>
                              </p:par>
                              <p:par>
                                <p:cTn id="6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91 3.7037E-7 L -0.0789 3.7037E-7 " pathEditMode="relative" rAng="0" ptsTypes="AA">
                                      <p:cBhvr>
                                        <p:cTn id="6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141" y="0"/>
                                    </p:animMotion>
                                  </p:childTnLst>
                                </p:cTn>
                              </p:par>
                              <p:par>
                                <p:cTn id="6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9 3.7037E-7 L -0.08998 3.7037E-7 " pathEditMode="relative" rAng="0" ptsTypes="AA">
                                      <p:cBhvr>
                                        <p:cTn id="6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01" y="0"/>
                                    </p:animMotion>
                                  </p:childTnLst>
                                </p:cTn>
                              </p:par>
                              <p:par>
                                <p:cTn id="6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69 3.7037E-7 L -0.10104 3.7037E-7 " pathEditMode="relative" rAng="0" ptsTypes="AA">
                                      <p:cBhvr>
                                        <p:cTn id="6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974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00"/>
                            </p:stCondLst>
                            <p:childTnLst>
                              <p:par>
                                <p:cTn id="7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7 L -0.14349 0.39213 " pathEditMode="relative" rAng="0" ptsTypes="AA">
                                      <p:cBhvr>
                                        <p:cTn id="1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174" y="196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500"/>
                            </p:stCondLst>
                            <p:childTnLst>
                              <p:par>
                                <p:cTn id="11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3.7037E-7 L -0.01653 0.39236 " pathEditMode="relative" rAng="0" ptsTypes="AA">
                                      <p:cBhvr>
                                        <p:cTn id="1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196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000"/>
                            </p:stCondLst>
                            <p:childTnLst>
                              <p:par>
                                <p:cTn id="12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22 3.7037E-7 L 0.1319 0.39028 " pathEditMode="relative" rAng="0" ptsTypes="AA">
                                      <p:cBhvr>
                                        <p:cTn id="12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06" y="1951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1500"/>
                            </p:stCondLst>
                            <p:childTnLst>
                              <p:par>
                                <p:cTn id="12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7037E-7 L -0.14349 0.39213 " pathEditMode="relative" rAng="0" ptsTypes="AA">
                                      <p:cBhvr>
                                        <p:cTn id="12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174" y="196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2000"/>
                            </p:stCondLst>
                            <p:childTnLst>
                              <p:par>
                                <p:cTn id="12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7037E-7 L -0.01654 0.39236 " pathEditMode="relative" rAng="0" ptsTypes="AA">
                                      <p:cBhvr>
                                        <p:cTn id="12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196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2500"/>
                            </p:stCondLst>
                            <p:childTnLst>
                              <p:par>
                                <p:cTn id="13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21 3.7037E-7 L 0.1319 0.39028 " pathEditMode="relative" rAng="0" ptsTypes="AA">
                                      <p:cBhvr>
                                        <p:cTn id="13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06" y="1951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3000"/>
                            </p:stCondLst>
                            <p:childTnLst>
                              <p:par>
                                <p:cTn id="13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3.7037E-7 L -0.14349 0.39213 " pathEditMode="relative" rAng="0" ptsTypes="AA">
                                      <p:cBhvr>
                                        <p:cTn id="13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174" y="196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3500"/>
                            </p:stCondLst>
                            <p:childTnLst>
                              <p:par>
                                <p:cTn id="13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3.7037E-7 L -0.01654 0.39236 " pathEditMode="relative" rAng="0" ptsTypes="AA">
                                      <p:cBhvr>
                                        <p:cTn id="13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196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4000"/>
                            </p:stCondLst>
                            <p:childTnLst>
                              <p:par>
                                <p:cTn id="13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22 3.7037E-7 L 0.1319 0.39028 " pathEditMode="relative" rAng="0" ptsTypes="AA">
                                      <p:cBhvr>
                                        <p:cTn id="14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06" y="1951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4500"/>
                            </p:stCondLst>
                            <p:childTnLst>
                              <p:par>
                                <p:cTn id="14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3.7037E-7 L -0.14349 0.39213 " pathEditMode="relative" rAng="0" ptsTypes="AA">
                                      <p:cBhvr>
                                        <p:cTn id="14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174" y="196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5000"/>
                            </p:stCondLst>
                            <p:childTnLst>
                              <p:par>
                                <p:cTn id="14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3.7037E-7 L -0.01654 0.39236 " pathEditMode="relative" rAng="0" ptsTypes="AA">
                                      <p:cBhvr>
                                        <p:cTn id="14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196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5500"/>
                            </p:stCondLst>
                            <p:childTnLst>
                              <p:par>
                                <p:cTn id="14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22 3.7037E-7 L 0.1319 0.39028 " pathEditMode="relative" rAng="0" ptsTypes="AA">
                                      <p:cBhvr>
                                        <p:cTn id="14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06" y="1951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-2.22222E-6 L -0.34778 0.51019 " pathEditMode="relative" rAng="0" ptsTypes="AA">
                                      <p:cBhvr>
                                        <p:cTn id="158" dur="500" fill="hold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396" y="2550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>
                            <p:stCondLst>
                              <p:cond delay="500"/>
                            </p:stCondLst>
                            <p:childTnLst>
                              <p:par>
                                <p:cTn id="16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0 L -0.10885 0.45417 " pathEditMode="relative" rAng="0" ptsTypes="AA">
                                      <p:cBhvr>
                                        <p:cTn id="161" dur="500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443" y="2270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2" fill="hold">
                            <p:stCondLst>
                              <p:cond delay="1000"/>
                            </p:stCondLst>
                            <p:childTnLst>
                              <p:par>
                                <p:cTn id="16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3.7037E-6 L 0.15065 0.40509 " pathEditMode="relative" rAng="0" ptsTypes="AA">
                                      <p:cBhvr>
                                        <p:cTn id="164" dur="500" fill="hold"/>
                                        <p:tgtEl>
                                          <p:spTgt spid="4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526" y="2025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6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0" fill="hold">
                      <p:stCondLst>
                        <p:cond delay="indefinite"/>
                      </p:stCondLst>
                      <p:childTnLst>
                        <p:par>
                          <p:cTn id="171" fill="hold">
                            <p:stCondLst>
                              <p:cond delay="0"/>
                            </p:stCondLst>
                            <p:childTnLst>
                              <p:par>
                                <p:cTn id="1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6" grpId="0"/>
      <p:bldP spid="671" grpId="0"/>
      <p:bldP spid="672" grpId="0"/>
      <p:bldP spid="675" grpId="0"/>
      <p:bldP spid="676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E8B3690-50B5-41A5-8E36-A47F541E25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using short division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925C373-253F-4C8F-8B90-BF76E45FFF4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GB" dirty="0"/>
              <a:t>Test A</a:t>
            </a:r>
          </a:p>
        </p:txBody>
      </p:sp>
    </p:spTree>
    <p:extLst>
      <p:ext uri="{BB962C8B-B14F-4D97-AF65-F5344CB8AC3E}">
        <p14:creationId xmlns:p14="http://schemas.microsoft.com/office/powerpoint/2010/main" val="2429011955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4" y="524765"/>
            <a:ext cx="3022246" cy="817087"/>
            <a:chOff x="255525" y="372323"/>
            <a:chExt cx="2201609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5" y="372323"/>
              <a:ext cx="220160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28357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95 </a:t>
              </a:r>
              <a:r>
                <a:rPr lang="en-GB" sz="3600" dirty="0"/>
                <a:t>÷ 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1983174" y="633389"/>
            <a:ext cx="1156026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2079306" y="622345"/>
            <a:ext cx="95783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1 9</a:t>
            </a:r>
          </a:p>
        </p:txBody>
      </p:sp>
      <p:grpSp>
        <p:nvGrpSpPr>
          <p:cNvPr id="88" name="Group 87">
            <a:extLst>
              <a:ext uri="{FF2B5EF4-FFF2-40B4-BE49-F238E27FC236}">
                <a16:creationId xmlns:a16="http://schemas.microsoft.com/office/drawing/2014/main" id="{5ABF0ED2-2516-4B9E-856D-CE0F6032EA76}"/>
              </a:ext>
            </a:extLst>
          </p:cNvPr>
          <p:cNvGrpSpPr/>
          <p:nvPr/>
        </p:nvGrpSpPr>
        <p:grpSpPr>
          <a:xfrm>
            <a:off x="255524" y="1868206"/>
            <a:ext cx="3022246" cy="817087"/>
            <a:chOff x="255525" y="372323"/>
            <a:chExt cx="2201609" cy="1134018"/>
          </a:xfrm>
        </p:grpSpPr>
        <p:sp>
          <p:nvSpPr>
            <p:cNvPr id="89" name="Rectangle: Rounded Corners 88">
              <a:extLst>
                <a:ext uri="{FF2B5EF4-FFF2-40B4-BE49-F238E27FC236}">
                  <a16:creationId xmlns:a16="http://schemas.microsoft.com/office/drawing/2014/main" id="{044CD53F-1042-4EBD-9C54-41CEEA877B7B}"/>
                </a:ext>
              </a:extLst>
            </p:cNvPr>
            <p:cNvSpPr/>
            <p:nvPr/>
          </p:nvSpPr>
          <p:spPr>
            <a:xfrm>
              <a:off x="255525" y="372323"/>
              <a:ext cx="220160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697155EC-7759-46D2-A53B-CCC0BED4348C}"/>
                </a:ext>
              </a:extLst>
            </p:cNvPr>
            <p:cNvSpPr txBox="1"/>
            <p:nvPr/>
          </p:nvSpPr>
          <p:spPr>
            <a:xfrm>
              <a:off x="308455" y="485388"/>
              <a:ext cx="128357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96 </a:t>
              </a:r>
              <a:r>
                <a:rPr lang="en-GB" sz="3600" dirty="0"/>
                <a:t>÷ 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 = </a:t>
              </a:r>
            </a:p>
          </p:txBody>
        </p:sp>
      </p:grpSp>
      <p:sp>
        <p:nvSpPr>
          <p:cNvPr id="91" name="Rectangle 90">
            <a:extLst>
              <a:ext uri="{FF2B5EF4-FFF2-40B4-BE49-F238E27FC236}">
                <a16:creationId xmlns:a16="http://schemas.microsoft.com/office/drawing/2014/main" id="{B4B27B57-6FA0-4CB7-81FA-7E5844A05C10}"/>
              </a:ext>
            </a:extLst>
          </p:cNvPr>
          <p:cNvSpPr/>
          <p:nvPr/>
        </p:nvSpPr>
        <p:spPr>
          <a:xfrm>
            <a:off x="1983174" y="1976830"/>
            <a:ext cx="1156026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1170FA1D-9503-44C5-B838-7DDB2BFA2E81}"/>
              </a:ext>
            </a:extLst>
          </p:cNvPr>
          <p:cNvSpPr txBox="1"/>
          <p:nvPr/>
        </p:nvSpPr>
        <p:spPr>
          <a:xfrm>
            <a:off x="2079306" y="1965786"/>
            <a:ext cx="95783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grpSp>
        <p:nvGrpSpPr>
          <p:cNvPr id="93" name="Group 92">
            <a:extLst>
              <a:ext uri="{FF2B5EF4-FFF2-40B4-BE49-F238E27FC236}">
                <a16:creationId xmlns:a16="http://schemas.microsoft.com/office/drawing/2014/main" id="{8B7CFC0B-C503-4784-AB96-74599A4ADBF2}"/>
              </a:ext>
            </a:extLst>
          </p:cNvPr>
          <p:cNvGrpSpPr/>
          <p:nvPr/>
        </p:nvGrpSpPr>
        <p:grpSpPr>
          <a:xfrm>
            <a:off x="255524" y="3199538"/>
            <a:ext cx="3022246" cy="817087"/>
            <a:chOff x="255525" y="372323"/>
            <a:chExt cx="2201609" cy="1134018"/>
          </a:xfrm>
        </p:grpSpPr>
        <p:sp>
          <p:nvSpPr>
            <p:cNvPr id="94" name="Rectangle: Rounded Corners 93">
              <a:extLst>
                <a:ext uri="{FF2B5EF4-FFF2-40B4-BE49-F238E27FC236}">
                  <a16:creationId xmlns:a16="http://schemas.microsoft.com/office/drawing/2014/main" id="{F869589F-A51E-4D84-B415-BA1B7783A062}"/>
                </a:ext>
              </a:extLst>
            </p:cNvPr>
            <p:cNvSpPr/>
            <p:nvPr/>
          </p:nvSpPr>
          <p:spPr>
            <a:xfrm>
              <a:off x="255525" y="372323"/>
              <a:ext cx="220160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09159AFD-3E27-4B78-BB6F-82DA32F9F68F}"/>
                </a:ext>
              </a:extLst>
            </p:cNvPr>
            <p:cNvSpPr txBox="1"/>
            <p:nvPr/>
          </p:nvSpPr>
          <p:spPr>
            <a:xfrm>
              <a:off x="308455" y="485388"/>
              <a:ext cx="128357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84 </a:t>
              </a:r>
              <a:r>
                <a:rPr lang="en-GB" sz="3600" dirty="0"/>
                <a:t>÷ 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 =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41CB334B-A762-4455-B30E-75803D8C821E}"/>
              </a:ext>
            </a:extLst>
          </p:cNvPr>
          <p:cNvSpPr/>
          <p:nvPr/>
        </p:nvSpPr>
        <p:spPr>
          <a:xfrm>
            <a:off x="1983174" y="3308162"/>
            <a:ext cx="1156026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078B4B44-8406-4630-A249-64149D05729B}"/>
              </a:ext>
            </a:extLst>
          </p:cNvPr>
          <p:cNvSpPr txBox="1"/>
          <p:nvPr/>
        </p:nvSpPr>
        <p:spPr>
          <a:xfrm>
            <a:off x="2079306" y="3297118"/>
            <a:ext cx="95783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grpSp>
        <p:nvGrpSpPr>
          <p:cNvPr id="98" name="Group 97">
            <a:extLst>
              <a:ext uri="{FF2B5EF4-FFF2-40B4-BE49-F238E27FC236}">
                <a16:creationId xmlns:a16="http://schemas.microsoft.com/office/drawing/2014/main" id="{803D89B5-3DC2-48FD-8828-FCEBED706CE0}"/>
              </a:ext>
            </a:extLst>
          </p:cNvPr>
          <p:cNvGrpSpPr/>
          <p:nvPr/>
        </p:nvGrpSpPr>
        <p:grpSpPr>
          <a:xfrm>
            <a:off x="255524" y="4542979"/>
            <a:ext cx="3022246" cy="817087"/>
            <a:chOff x="255525" y="372323"/>
            <a:chExt cx="2201609" cy="1134018"/>
          </a:xfrm>
        </p:grpSpPr>
        <p:sp>
          <p:nvSpPr>
            <p:cNvPr id="99" name="Rectangle: Rounded Corners 98">
              <a:extLst>
                <a:ext uri="{FF2B5EF4-FFF2-40B4-BE49-F238E27FC236}">
                  <a16:creationId xmlns:a16="http://schemas.microsoft.com/office/drawing/2014/main" id="{88D5F1A9-8EB1-421B-BEBE-8A8792FCB6ED}"/>
                </a:ext>
              </a:extLst>
            </p:cNvPr>
            <p:cNvSpPr/>
            <p:nvPr/>
          </p:nvSpPr>
          <p:spPr>
            <a:xfrm>
              <a:off x="255525" y="372323"/>
              <a:ext cx="220160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A37C3E4-7875-40F8-8EC7-84BE8E81BD26}"/>
                </a:ext>
              </a:extLst>
            </p:cNvPr>
            <p:cNvSpPr txBox="1"/>
            <p:nvPr/>
          </p:nvSpPr>
          <p:spPr>
            <a:xfrm>
              <a:off x="308455" y="485388"/>
              <a:ext cx="128357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91 </a:t>
              </a:r>
              <a:r>
                <a:rPr lang="en-GB" sz="3600" dirty="0"/>
                <a:t>÷ 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 = </a:t>
              </a:r>
            </a:p>
          </p:txBody>
        </p:sp>
      </p:grpSp>
      <p:sp>
        <p:nvSpPr>
          <p:cNvPr id="101" name="Rectangle 100">
            <a:extLst>
              <a:ext uri="{FF2B5EF4-FFF2-40B4-BE49-F238E27FC236}">
                <a16:creationId xmlns:a16="http://schemas.microsoft.com/office/drawing/2014/main" id="{46DBAAA1-0709-4E0C-887B-8AD96595177D}"/>
              </a:ext>
            </a:extLst>
          </p:cNvPr>
          <p:cNvSpPr/>
          <p:nvPr/>
        </p:nvSpPr>
        <p:spPr>
          <a:xfrm>
            <a:off x="1983174" y="4651603"/>
            <a:ext cx="1156026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AE2E428F-F646-4EB8-92D7-E94682290A1E}"/>
              </a:ext>
            </a:extLst>
          </p:cNvPr>
          <p:cNvSpPr txBox="1"/>
          <p:nvPr/>
        </p:nvSpPr>
        <p:spPr>
          <a:xfrm>
            <a:off x="2079306" y="4640559"/>
            <a:ext cx="95783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AD5A478B-32DD-444B-A0DD-204B0876CD0B}"/>
              </a:ext>
            </a:extLst>
          </p:cNvPr>
          <p:cNvSpPr txBox="1"/>
          <p:nvPr/>
        </p:nvSpPr>
        <p:spPr>
          <a:xfrm>
            <a:off x="4017266" y="862428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9 5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6C6423EE-200C-4014-B006-5E3C72FA3A90}"/>
              </a:ext>
            </a:extLst>
          </p:cNvPr>
          <p:cNvSpPr txBox="1"/>
          <p:nvPr/>
        </p:nvSpPr>
        <p:spPr>
          <a:xfrm>
            <a:off x="3542649" y="875491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131" name="Straight Connector 130">
            <a:extLst>
              <a:ext uri="{FF2B5EF4-FFF2-40B4-BE49-F238E27FC236}">
                <a16:creationId xmlns:a16="http://schemas.microsoft.com/office/drawing/2014/main" id="{B99073BB-3E5B-40C5-BE77-3DB222A84484}"/>
              </a:ext>
            </a:extLst>
          </p:cNvPr>
          <p:cNvCxnSpPr>
            <a:cxnSpLocks/>
          </p:cNvCxnSpPr>
          <p:nvPr/>
        </p:nvCxnSpPr>
        <p:spPr>
          <a:xfrm>
            <a:off x="4017266" y="925048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D40543EB-6E4C-414B-8A62-E5A3AE9FADA0}"/>
              </a:ext>
            </a:extLst>
          </p:cNvPr>
          <p:cNvCxnSpPr>
            <a:cxnSpLocks/>
          </p:cNvCxnSpPr>
          <p:nvPr/>
        </p:nvCxnSpPr>
        <p:spPr>
          <a:xfrm>
            <a:off x="4036218" y="925048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" name="TextBox 132">
            <a:extLst>
              <a:ext uri="{FF2B5EF4-FFF2-40B4-BE49-F238E27FC236}">
                <a16:creationId xmlns:a16="http://schemas.microsoft.com/office/drawing/2014/main" id="{2B5CD910-5CE7-4108-8C81-6ABF0563DA31}"/>
              </a:ext>
            </a:extLst>
          </p:cNvPr>
          <p:cNvSpPr txBox="1"/>
          <p:nvPr/>
        </p:nvSpPr>
        <p:spPr>
          <a:xfrm>
            <a:off x="4017637" y="42473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00EB45E4-BA14-4502-8CDD-1225AE6F9BFE}"/>
              </a:ext>
            </a:extLst>
          </p:cNvPr>
          <p:cNvSpPr txBox="1"/>
          <p:nvPr/>
        </p:nvSpPr>
        <p:spPr>
          <a:xfrm>
            <a:off x="4440643" y="42473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95714F1D-4EA4-4183-8849-E7E2E6886A1A}"/>
              </a:ext>
            </a:extLst>
          </p:cNvPr>
          <p:cNvSpPr txBox="1"/>
          <p:nvPr/>
        </p:nvSpPr>
        <p:spPr>
          <a:xfrm>
            <a:off x="4306392" y="902385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  <a:endParaRPr lang="en-GB" sz="3200" b="1" dirty="0">
              <a:latin typeface="Arial Black" panose="020B0A04020102020204" pitchFamily="34" charset="0"/>
            </a:endParaRP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6645D9E9-F469-41C3-910A-7EF4E6DAAEFD}"/>
              </a:ext>
            </a:extLst>
          </p:cNvPr>
          <p:cNvSpPr txBox="1"/>
          <p:nvPr/>
        </p:nvSpPr>
        <p:spPr>
          <a:xfrm>
            <a:off x="4009170" y="2205079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9 6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604F7312-C8E1-4920-81A9-63D9C11FA332}"/>
              </a:ext>
            </a:extLst>
          </p:cNvPr>
          <p:cNvSpPr txBox="1"/>
          <p:nvPr/>
        </p:nvSpPr>
        <p:spPr>
          <a:xfrm>
            <a:off x="3534553" y="2218142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38" name="Straight Connector 137">
            <a:extLst>
              <a:ext uri="{FF2B5EF4-FFF2-40B4-BE49-F238E27FC236}">
                <a16:creationId xmlns:a16="http://schemas.microsoft.com/office/drawing/2014/main" id="{BFCD3270-6B7A-44B9-BCBF-B898EE096FF3}"/>
              </a:ext>
            </a:extLst>
          </p:cNvPr>
          <p:cNvCxnSpPr>
            <a:cxnSpLocks/>
          </p:cNvCxnSpPr>
          <p:nvPr/>
        </p:nvCxnSpPr>
        <p:spPr>
          <a:xfrm>
            <a:off x="4009170" y="2267699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9" name="Straight Connector 138">
            <a:extLst>
              <a:ext uri="{FF2B5EF4-FFF2-40B4-BE49-F238E27FC236}">
                <a16:creationId xmlns:a16="http://schemas.microsoft.com/office/drawing/2014/main" id="{8ED75029-9A3A-4706-BCC8-EECDDFD92035}"/>
              </a:ext>
            </a:extLst>
          </p:cNvPr>
          <p:cNvCxnSpPr>
            <a:cxnSpLocks/>
          </p:cNvCxnSpPr>
          <p:nvPr/>
        </p:nvCxnSpPr>
        <p:spPr>
          <a:xfrm>
            <a:off x="4028122" y="2267699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0" name="TextBox 139">
            <a:extLst>
              <a:ext uri="{FF2B5EF4-FFF2-40B4-BE49-F238E27FC236}">
                <a16:creationId xmlns:a16="http://schemas.microsoft.com/office/drawing/2014/main" id="{1076CD3C-3898-4AF6-BC55-90AE713CE286}"/>
              </a:ext>
            </a:extLst>
          </p:cNvPr>
          <p:cNvSpPr txBox="1"/>
          <p:nvPr/>
        </p:nvSpPr>
        <p:spPr>
          <a:xfrm>
            <a:off x="4009541" y="176738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29E25C89-E056-4973-8F75-AA51D73F7F9F}"/>
              </a:ext>
            </a:extLst>
          </p:cNvPr>
          <p:cNvSpPr txBox="1"/>
          <p:nvPr/>
        </p:nvSpPr>
        <p:spPr>
          <a:xfrm>
            <a:off x="4432547" y="176738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EF5F26E3-E6B5-44C3-8BCC-0EAF6CD46523}"/>
              </a:ext>
            </a:extLst>
          </p:cNvPr>
          <p:cNvSpPr txBox="1"/>
          <p:nvPr/>
        </p:nvSpPr>
        <p:spPr>
          <a:xfrm>
            <a:off x="4310736" y="2245036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200" b="1" dirty="0">
              <a:latin typeface="Arial Black" panose="020B0A04020102020204" pitchFamily="34" charset="0"/>
            </a:endParaRP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8D2EFEF9-6AFD-4B88-87A5-972C938C6917}"/>
              </a:ext>
            </a:extLst>
          </p:cNvPr>
          <p:cNvSpPr txBox="1"/>
          <p:nvPr/>
        </p:nvSpPr>
        <p:spPr>
          <a:xfrm>
            <a:off x="4017266" y="3542084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8 4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C19F6F46-16BE-4F3E-9A2B-8646978FE374}"/>
              </a:ext>
            </a:extLst>
          </p:cNvPr>
          <p:cNvSpPr txBox="1"/>
          <p:nvPr/>
        </p:nvSpPr>
        <p:spPr>
          <a:xfrm>
            <a:off x="3569153" y="3555147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6B409D07-2388-46C7-AEF2-3A2F589C031B}"/>
              </a:ext>
            </a:extLst>
          </p:cNvPr>
          <p:cNvCxnSpPr>
            <a:cxnSpLocks/>
          </p:cNvCxnSpPr>
          <p:nvPr/>
        </p:nvCxnSpPr>
        <p:spPr>
          <a:xfrm>
            <a:off x="4017266" y="3604704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Straight Connector 153">
            <a:extLst>
              <a:ext uri="{FF2B5EF4-FFF2-40B4-BE49-F238E27FC236}">
                <a16:creationId xmlns:a16="http://schemas.microsoft.com/office/drawing/2014/main" id="{06140385-A36C-4689-AF22-28C3D6BE22CB}"/>
              </a:ext>
            </a:extLst>
          </p:cNvPr>
          <p:cNvCxnSpPr>
            <a:cxnSpLocks/>
          </p:cNvCxnSpPr>
          <p:nvPr/>
        </p:nvCxnSpPr>
        <p:spPr>
          <a:xfrm>
            <a:off x="4036218" y="3604704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TextBox 154">
            <a:extLst>
              <a:ext uri="{FF2B5EF4-FFF2-40B4-BE49-F238E27FC236}">
                <a16:creationId xmlns:a16="http://schemas.microsoft.com/office/drawing/2014/main" id="{77DCDF21-F48C-42CA-A8C4-1AF81EF1604E}"/>
              </a:ext>
            </a:extLst>
          </p:cNvPr>
          <p:cNvSpPr txBox="1"/>
          <p:nvPr/>
        </p:nvSpPr>
        <p:spPr>
          <a:xfrm>
            <a:off x="4017637" y="310439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F9D41664-3289-4ABC-B5AB-4F5F3809F2DD}"/>
              </a:ext>
            </a:extLst>
          </p:cNvPr>
          <p:cNvSpPr txBox="1"/>
          <p:nvPr/>
        </p:nvSpPr>
        <p:spPr>
          <a:xfrm>
            <a:off x="4440643" y="310439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7186856D-8A8F-4F5F-98B2-3895FB689F1A}"/>
              </a:ext>
            </a:extLst>
          </p:cNvPr>
          <p:cNvSpPr txBox="1"/>
          <p:nvPr/>
        </p:nvSpPr>
        <p:spPr>
          <a:xfrm>
            <a:off x="4318833" y="3582041"/>
            <a:ext cx="32734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200" b="1" dirty="0">
              <a:latin typeface="Arial Black" panose="020B0A04020102020204" pitchFamily="34" charset="0"/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A2A6832B-DA11-4B12-80AE-9FFCAD41DAD2}"/>
              </a:ext>
            </a:extLst>
          </p:cNvPr>
          <p:cNvSpPr txBox="1"/>
          <p:nvPr/>
        </p:nvSpPr>
        <p:spPr>
          <a:xfrm>
            <a:off x="4017266" y="4880522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9 1</a:t>
            </a: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F1D35A9D-9C09-46AF-AAD5-E2D7438A2959}"/>
              </a:ext>
            </a:extLst>
          </p:cNvPr>
          <p:cNvSpPr txBox="1"/>
          <p:nvPr/>
        </p:nvSpPr>
        <p:spPr>
          <a:xfrm>
            <a:off x="3582405" y="4893585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cxnSp>
        <p:nvCxnSpPr>
          <p:cNvPr id="160" name="Straight Connector 159">
            <a:extLst>
              <a:ext uri="{FF2B5EF4-FFF2-40B4-BE49-F238E27FC236}">
                <a16:creationId xmlns:a16="http://schemas.microsoft.com/office/drawing/2014/main" id="{93EAE59A-A1CD-450E-8D7C-7516E3933D4D}"/>
              </a:ext>
            </a:extLst>
          </p:cNvPr>
          <p:cNvCxnSpPr>
            <a:cxnSpLocks/>
          </p:cNvCxnSpPr>
          <p:nvPr/>
        </p:nvCxnSpPr>
        <p:spPr>
          <a:xfrm>
            <a:off x="4017266" y="4943142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Straight Connector 160">
            <a:extLst>
              <a:ext uri="{FF2B5EF4-FFF2-40B4-BE49-F238E27FC236}">
                <a16:creationId xmlns:a16="http://schemas.microsoft.com/office/drawing/2014/main" id="{EA969F7C-8F1E-4759-8CF3-5CD377BF138D}"/>
              </a:ext>
            </a:extLst>
          </p:cNvPr>
          <p:cNvCxnSpPr>
            <a:cxnSpLocks/>
          </p:cNvCxnSpPr>
          <p:nvPr/>
        </p:nvCxnSpPr>
        <p:spPr>
          <a:xfrm>
            <a:off x="4036218" y="4943142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" name="TextBox 161">
            <a:extLst>
              <a:ext uri="{FF2B5EF4-FFF2-40B4-BE49-F238E27FC236}">
                <a16:creationId xmlns:a16="http://schemas.microsoft.com/office/drawing/2014/main" id="{C976E9E8-13FD-4E17-9C9E-495564721E53}"/>
              </a:ext>
            </a:extLst>
          </p:cNvPr>
          <p:cNvSpPr txBox="1"/>
          <p:nvPr/>
        </p:nvSpPr>
        <p:spPr>
          <a:xfrm>
            <a:off x="4017637" y="444283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0E5138E2-0AF1-44F0-A2B3-331DFACCA2FC}"/>
              </a:ext>
            </a:extLst>
          </p:cNvPr>
          <p:cNvSpPr txBox="1"/>
          <p:nvPr/>
        </p:nvSpPr>
        <p:spPr>
          <a:xfrm>
            <a:off x="4440643" y="444283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A9742436-E27E-43D7-9A50-A272FA2FFFB5}"/>
              </a:ext>
            </a:extLst>
          </p:cNvPr>
          <p:cNvSpPr txBox="1"/>
          <p:nvPr/>
        </p:nvSpPr>
        <p:spPr>
          <a:xfrm>
            <a:off x="4319644" y="4920479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200" b="1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60765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2" grpId="0"/>
      <p:bldP spid="97" grpId="0"/>
      <p:bldP spid="102" grpId="0"/>
      <p:bldP spid="103" grpId="0"/>
      <p:bldP spid="130" grpId="0"/>
      <p:bldP spid="133" grpId="0"/>
      <p:bldP spid="134" grpId="0"/>
      <p:bldP spid="135" grpId="0"/>
      <p:bldP spid="136" grpId="0"/>
      <p:bldP spid="137" grpId="0"/>
      <p:bldP spid="140" grpId="0"/>
      <p:bldP spid="141" grpId="0"/>
      <p:bldP spid="142" grpId="0"/>
      <p:bldP spid="151" grpId="0"/>
      <p:bldP spid="152" grpId="0"/>
      <p:bldP spid="155" grpId="0"/>
      <p:bldP spid="156" grpId="0"/>
      <p:bldP spid="157" grpId="0"/>
      <p:bldP spid="158" grpId="0"/>
      <p:bldP spid="159" grpId="0"/>
      <p:bldP spid="162" grpId="0"/>
      <p:bldP spid="163" grpId="0"/>
      <p:bldP spid="164" grpId="0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A5A2C2E9-DE35-4B42-99BC-898B0708E4F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6012" y="142941"/>
            <a:ext cx="11822144" cy="5053827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021B472-3F5D-4BB6-90BE-006F63712B29}"/>
              </a:ext>
            </a:extLst>
          </p:cNvPr>
          <p:cNvSpPr txBox="1"/>
          <p:nvPr/>
        </p:nvSpPr>
        <p:spPr>
          <a:xfrm>
            <a:off x="2246812" y="2402085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8 0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FA2999E-2BD7-48E3-ACCF-C7E2141D1926}"/>
              </a:ext>
            </a:extLst>
          </p:cNvPr>
          <p:cNvSpPr txBox="1"/>
          <p:nvPr/>
        </p:nvSpPr>
        <p:spPr>
          <a:xfrm>
            <a:off x="1772195" y="2415148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B58D5EDC-BA8B-4A98-BC66-F1F6968B8B55}"/>
              </a:ext>
            </a:extLst>
          </p:cNvPr>
          <p:cNvCxnSpPr>
            <a:cxnSpLocks/>
          </p:cNvCxnSpPr>
          <p:nvPr/>
        </p:nvCxnSpPr>
        <p:spPr>
          <a:xfrm>
            <a:off x="2246812" y="2464705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09AF4F5-70F6-4507-A082-7E3203C0C727}"/>
              </a:ext>
            </a:extLst>
          </p:cNvPr>
          <p:cNvCxnSpPr>
            <a:cxnSpLocks/>
          </p:cNvCxnSpPr>
          <p:nvPr/>
        </p:nvCxnSpPr>
        <p:spPr>
          <a:xfrm>
            <a:off x="2265764" y="2464705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D89C54EE-737A-4C5F-B5E7-EFA8CDC28DBA}"/>
              </a:ext>
            </a:extLst>
          </p:cNvPr>
          <p:cNvSpPr txBox="1"/>
          <p:nvPr/>
        </p:nvSpPr>
        <p:spPr>
          <a:xfrm>
            <a:off x="2247183" y="196439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7F471EE-BAD0-4016-A045-6DD0C1D6BA04}"/>
              </a:ext>
            </a:extLst>
          </p:cNvPr>
          <p:cNvSpPr txBox="1"/>
          <p:nvPr/>
        </p:nvSpPr>
        <p:spPr>
          <a:xfrm>
            <a:off x="2670189" y="196439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978E871-A25C-425E-82C8-31B852DF90B0}"/>
              </a:ext>
            </a:extLst>
          </p:cNvPr>
          <p:cNvSpPr txBox="1"/>
          <p:nvPr/>
        </p:nvSpPr>
        <p:spPr>
          <a:xfrm>
            <a:off x="2535938" y="2442042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</a:t>
            </a:r>
            <a:endParaRPr lang="en-GB" sz="3200" b="1" dirty="0">
              <a:latin typeface="Arial Black" panose="020B0A04020102020204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F7F4D50-96BD-43FE-83BB-311494D3CEB2}"/>
              </a:ext>
            </a:extLst>
          </p:cNvPr>
          <p:cNvSpPr txBox="1"/>
          <p:nvPr/>
        </p:nvSpPr>
        <p:spPr>
          <a:xfrm>
            <a:off x="8634666" y="3945595"/>
            <a:ext cx="9602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A0DC6B85-7F0C-4828-8DAD-9E4384924194}"/>
              </a:ext>
            </a:extLst>
          </p:cNvPr>
          <p:cNvSpPr/>
          <p:nvPr/>
        </p:nvSpPr>
        <p:spPr>
          <a:xfrm>
            <a:off x="1524000" y="569843"/>
            <a:ext cx="2782957" cy="6096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5B00F1D-EB89-44E1-BD12-7E3B1722A540}"/>
              </a:ext>
            </a:extLst>
          </p:cNvPr>
          <p:cNvSpPr txBox="1"/>
          <p:nvPr/>
        </p:nvSpPr>
        <p:spPr>
          <a:xfrm>
            <a:off x="1671801" y="610365"/>
            <a:ext cx="176202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80 </a:t>
            </a:r>
            <a:r>
              <a:rPr lang="en-GB" sz="3600" dirty="0">
                <a:latin typeface="Calibri" panose="020F0502020204030204" pitchFamily="34" charset="0"/>
              </a:rPr>
              <a:t>÷ 5 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551DE89-74B0-4494-8DBC-7A25207759F2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2016WDN</a:t>
            </a:r>
          </a:p>
        </p:txBody>
      </p:sp>
    </p:spTree>
    <p:extLst>
      <p:ext uri="{BB962C8B-B14F-4D97-AF65-F5344CB8AC3E}">
        <p14:creationId xmlns:p14="http://schemas.microsoft.com/office/powerpoint/2010/main" val="33078608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8" grpId="0"/>
      <p:bldP spid="9" grpId="0"/>
      <p:bldP spid="10" grpId="0"/>
      <p:bldP spid="11" grpId="0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9DE40B6D-6005-407F-B3D2-675124F4547F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8000" dirty="0"/>
              <a:t>6s, 7s, 9s, 11s and 12s</a:t>
            </a:r>
          </a:p>
        </p:txBody>
      </p:sp>
    </p:spTree>
    <p:extLst>
      <p:ext uri="{BB962C8B-B14F-4D97-AF65-F5344CB8AC3E}">
        <p14:creationId xmlns:p14="http://schemas.microsoft.com/office/powerpoint/2010/main" val="3398468059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930CFDB-44F0-4811-A9A9-94AF2B1AA3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Multiply by 6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4A91795-764C-4670-93AD-78F398B0A03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94914145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303544" y="1810308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98068" y="1807555"/>
            <a:ext cx="232967" cy="494964"/>
            <a:chOff x="7007418" y="926763"/>
            <a:chExt cx="23296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60725" y="159915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51274" y="159472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26863" y="1805173"/>
            <a:ext cx="444352" cy="494964"/>
            <a:chOff x="6945114" y="926763"/>
            <a:chExt cx="444352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67855" y="1823352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76" name="Group 1775">
            <a:extLst>
              <a:ext uri="{FF2B5EF4-FFF2-40B4-BE49-F238E27FC236}">
                <a16:creationId xmlns:a16="http://schemas.microsoft.com/office/drawing/2014/main" id="{627FBFCE-DF0D-4414-80C2-57DB0EBF0D4E}"/>
              </a:ext>
            </a:extLst>
          </p:cNvPr>
          <p:cNvGrpSpPr/>
          <p:nvPr/>
        </p:nvGrpSpPr>
        <p:grpSpPr>
          <a:xfrm>
            <a:off x="65215" y="486997"/>
            <a:ext cx="1906132" cy="817087"/>
            <a:chOff x="250082" y="372323"/>
            <a:chExt cx="953955" cy="1134018"/>
          </a:xfrm>
        </p:grpSpPr>
        <p:sp>
          <p:nvSpPr>
            <p:cNvPr id="1777" name="Rectangle: Rounded Corners 1776">
              <a:extLst>
                <a:ext uri="{FF2B5EF4-FFF2-40B4-BE49-F238E27FC236}">
                  <a16:creationId xmlns:a16="http://schemas.microsoft.com/office/drawing/2014/main" id="{802BB732-FF95-41AA-8055-BB8B53949D71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A87EBBDD-CE42-4165-9FC9-3C9D8BE1C56E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0 x 6 = 0</a:t>
              </a:r>
            </a:p>
          </p:txBody>
        </p:sp>
      </p:grpSp>
      <p:grpSp>
        <p:nvGrpSpPr>
          <p:cNvPr id="1779" name="Group 1778">
            <a:extLst>
              <a:ext uri="{FF2B5EF4-FFF2-40B4-BE49-F238E27FC236}">
                <a16:creationId xmlns:a16="http://schemas.microsoft.com/office/drawing/2014/main" id="{C3B37C7C-9230-40AC-B2B2-D1828F1E8091}"/>
              </a:ext>
            </a:extLst>
          </p:cNvPr>
          <p:cNvGrpSpPr/>
          <p:nvPr/>
        </p:nvGrpSpPr>
        <p:grpSpPr>
          <a:xfrm>
            <a:off x="938260" y="487175"/>
            <a:ext cx="1906132" cy="817087"/>
            <a:chOff x="250082" y="372323"/>
            <a:chExt cx="953955" cy="1134018"/>
          </a:xfrm>
        </p:grpSpPr>
        <p:sp>
          <p:nvSpPr>
            <p:cNvPr id="1780" name="Rectangle: Rounded Corners 1779">
              <a:extLst>
                <a:ext uri="{FF2B5EF4-FFF2-40B4-BE49-F238E27FC236}">
                  <a16:creationId xmlns:a16="http://schemas.microsoft.com/office/drawing/2014/main" id="{4A47035F-A520-44D0-8514-4199E56DE0AF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5030F906-B8AA-4471-B8EF-9345799D8333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 x 6 = 6</a:t>
              </a:r>
            </a:p>
          </p:txBody>
        </p:sp>
      </p:grpSp>
      <p:grpSp>
        <p:nvGrpSpPr>
          <p:cNvPr id="1782" name="Group 1781">
            <a:extLst>
              <a:ext uri="{FF2B5EF4-FFF2-40B4-BE49-F238E27FC236}">
                <a16:creationId xmlns:a16="http://schemas.microsoft.com/office/drawing/2014/main" id="{3C58E2DA-0FF2-483C-BB66-44312A370C0C}"/>
              </a:ext>
            </a:extLst>
          </p:cNvPr>
          <p:cNvGrpSpPr/>
          <p:nvPr/>
        </p:nvGrpSpPr>
        <p:grpSpPr>
          <a:xfrm>
            <a:off x="1873540" y="490587"/>
            <a:ext cx="1965844" cy="817087"/>
            <a:chOff x="250081" y="372323"/>
            <a:chExt cx="983839" cy="1134018"/>
          </a:xfrm>
        </p:grpSpPr>
        <p:sp>
          <p:nvSpPr>
            <p:cNvPr id="1783" name="Rectangle: Rounded Corners 1782">
              <a:extLst>
                <a:ext uri="{FF2B5EF4-FFF2-40B4-BE49-F238E27FC236}">
                  <a16:creationId xmlns:a16="http://schemas.microsoft.com/office/drawing/2014/main" id="{8B46678E-8663-4FCD-826C-C53DF8FFB5E2}"/>
                </a:ext>
              </a:extLst>
            </p:cNvPr>
            <p:cNvSpPr/>
            <p:nvPr/>
          </p:nvSpPr>
          <p:spPr>
            <a:xfrm>
              <a:off x="255525" y="372323"/>
              <a:ext cx="97839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4" name="TextBox 1783">
              <a:extLst>
                <a:ext uri="{FF2B5EF4-FFF2-40B4-BE49-F238E27FC236}">
                  <a16:creationId xmlns:a16="http://schemas.microsoft.com/office/drawing/2014/main" id="{0B2E4084-B5A6-48B2-8E57-6EECB0EF8BDA}"/>
                </a:ext>
              </a:extLst>
            </p:cNvPr>
            <p:cNvSpPr txBox="1"/>
            <p:nvPr/>
          </p:nvSpPr>
          <p:spPr>
            <a:xfrm>
              <a:off x="250081" y="485388"/>
              <a:ext cx="98016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 x 6 = 12</a:t>
              </a:r>
            </a:p>
          </p:txBody>
        </p:sp>
      </p:grp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44726" y="15947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21372" y="1805173"/>
            <a:ext cx="444352" cy="494964"/>
            <a:chOff x="6940995" y="926763"/>
            <a:chExt cx="444352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791" name="Group 1790">
            <a:extLst>
              <a:ext uri="{FF2B5EF4-FFF2-40B4-BE49-F238E27FC236}">
                <a16:creationId xmlns:a16="http://schemas.microsoft.com/office/drawing/2014/main" id="{73B75821-8F39-4F10-B251-B14BC70E634F}"/>
              </a:ext>
            </a:extLst>
          </p:cNvPr>
          <p:cNvGrpSpPr/>
          <p:nvPr/>
        </p:nvGrpSpPr>
        <p:grpSpPr>
          <a:xfrm>
            <a:off x="2792620" y="486997"/>
            <a:ext cx="2020150" cy="817087"/>
            <a:chOff x="250082" y="372323"/>
            <a:chExt cx="1011017" cy="1134018"/>
          </a:xfrm>
        </p:grpSpPr>
        <p:sp>
          <p:nvSpPr>
            <p:cNvPr id="1792" name="Rectangle: Rounded Corners 1791">
              <a:extLst>
                <a:ext uri="{FF2B5EF4-FFF2-40B4-BE49-F238E27FC236}">
                  <a16:creationId xmlns:a16="http://schemas.microsoft.com/office/drawing/2014/main" id="{8F5F0806-8FD2-455F-B269-C8EE5EBF593F}"/>
                </a:ext>
              </a:extLst>
            </p:cNvPr>
            <p:cNvSpPr/>
            <p:nvPr/>
          </p:nvSpPr>
          <p:spPr>
            <a:xfrm>
              <a:off x="255525" y="372323"/>
              <a:ext cx="98637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3" name="TextBox 1792">
              <a:extLst>
                <a:ext uri="{FF2B5EF4-FFF2-40B4-BE49-F238E27FC236}">
                  <a16:creationId xmlns:a16="http://schemas.microsoft.com/office/drawing/2014/main" id="{DD778B7C-10F6-4492-A1F9-B48BB8EBFE49}"/>
                </a:ext>
              </a:extLst>
            </p:cNvPr>
            <p:cNvSpPr txBox="1"/>
            <p:nvPr/>
          </p:nvSpPr>
          <p:spPr>
            <a:xfrm>
              <a:off x="250082" y="485388"/>
              <a:ext cx="101101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 x 6 = 18</a:t>
              </a:r>
            </a:p>
          </p:txBody>
        </p:sp>
      </p:grpSp>
      <p:grpSp>
        <p:nvGrpSpPr>
          <p:cNvPr id="1794" name="Group 1793">
            <a:extLst>
              <a:ext uri="{FF2B5EF4-FFF2-40B4-BE49-F238E27FC236}">
                <a16:creationId xmlns:a16="http://schemas.microsoft.com/office/drawing/2014/main" id="{2EC303A1-1D1C-4EF0-8587-CDA4717FF2A3}"/>
              </a:ext>
            </a:extLst>
          </p:cNvPr>
          <p:cNvGrpSpPr/>
          <p:nvPr/>
        </p:nvGrpSpPr>
        <p:grpSpPr>
          <a:xfrm>
            <a:off x="3670378" y="485906"/>
            <a:ext cx="2060932" cy="817087"/>
            <a:chOff x="250081" y="372323"/>
            <a:chExt cx="1031427" cy="1134018"/>
          </a:xfrm>
        </p:grpSpPr>
        <p:sp>
          <p:nvSpPr>
            <p:cNvPr id="1795" name="Rectangle: Rounded Corners 1794">
              <a:extLst>
                <a:ext uri="{FF2B5EF4-FFF2-40B4-BE49-F238E27FC236}">
                  <a16:creationId xmlns:a16="http://schemas.microsoft.com/office/drawing/2014/main" id="{9B2535A4-05E3-47FF-A82E-3B013B9E29A5}"/>
                </a:ext>
              </a:extLst>
            </p:cNvPr>
            <p:cNvSpPr/>
            <p:nvPr/>
          </p:nvSpPr>
          <p:spPr>
            <a:xfrm>
              <a:off x="255525" y="372323"/>
              <a:ext cx="98441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BF720409-D0DC-4331-9557-624E9FF4E7D5}"/>
                </a:ext>
              </a:extLst>
            </p:cNvPr>
            <p:cNvSpPr txBox="1"/>
            <p:nvPr/>
          </p:nvSpPr>
          <p:spPr>
            <a:xfrm>
              <a:off x="250081" y="485388"/>
              <a:ext cx="103142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 x 6 = 24</a:t>
              </a:r>
            </a:p>
          </p:txBody>
        </p:sp>
      </p:grpSp>
      <p:grpSp>
        <p:nvGrpSpPr>
          <p:cNvPr id="1797" name="Group 1796">
            <a:extLst>
              <a:ext uri="{FF2B5EF4-FFF2-40B4-BE49-F238E27FC236}">
                <a16:creationId xmlns:a16="http://schemas.microsoft.com/office/drawing/2014/main" id="{4D67B207-20C2-45F0-B642-3CAEB1B2954F}"/>
              </a:ext>
            </a:extLst>
          </p:cNvPr>
          <p:cNvGrpSpPr/>
          <p:nvPr/>
        </p:nvGrpSpPr>
        <p:grpSpPr>
          <a:xfrm>
            <a:off x="4529969" y="486997"/>
            <a:ext cx="1995794" cy="817087"/>
            <a:chOff x="250081" y="372323"/>
            <a:chExt cx="998828" cy="1134018"/>
          </a:xfrm>
        </p:grpSpPr>
        <p:sp>
          <p:nvSpPr>
            <p:cNvPr id="1798" name="Rectangle: Rounded Corners 1797">
              <a:extLst>
                <a:ext uri="{FF2B5EF4-FFF2-40B4-BE49-F238E27FC236}">
                  <a16:creationId xmlns:a16="http://schemas.microsoft.com/office/drawing/2014/main" id="{2680B6FC-5207-4506-A655-60D89473615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332FB148-D431-4A91-B5D2-5A8F88E227F9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 x 6 = 30</a:t>
              </a:r>
            </a:p>
          </p:txBody>
        </p:sp>
      </p:grpSp>
      <p:grpSp>
        <p:nvGrpSpPr>
          <p:cNvPr id="1800" name="Group 1799">
            <a:extLst>
              <a:ext uri="{FF2B5EF4-FFF2-40B4-BE49-F238E27FC236}">
                <a16:creationId xmlns:a16="http://schemas.microsoft.com/office/drawing/2014/main" id="{ED363861-F104-4643-B0E6-5F6617235593}"/>
              </a:ext>
            </a:extLst>
          </p:cNvPr>
          <p:cNvGrpSpPr/>
          <p:nvPr/>
        </p:nvGrpSpPr>
        <p:grpSpPr>
          <a:xfrm>
            <a:off x="5420365" y="486997"/>
            <a:ext cx="1995794" cy="817087"/>
            <a:chOff x="250081" y="372323"/>
            <a:chExt cx="998828" cy="1134018"/>
          </a:xfrm>
        </p:grpSpPr>
        <p:sp>
          <p:nvSpPr>
            <p:cNvPr id="1801" name="Rectangle: Rounded Corners 1800">
              <a:extLst>
                <a:ext uri="{FF2B5EF4-FFF2-40B4-BE49-F238E27FC236}">
                  <a16:creationId xmlns:a16="http://schemas.microsoft.com/office/drawing/2014/main" id="{8843694A-C8F7-4542-AD65-21FB04F12128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0488AB97-037C-45F3-858C-9D4C75ED270E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 x 6 = 36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5134A55-2ED0-4D1A-8F94-65D994B5CA50}"/>
              </a:ext>
            </a:extLst>
          </p:cNvPr>
          <p:cNvGrpSpPr/>
          <p:nvPr/>
        </p:nvGrpSpPr>
        <p:grpSpPr>
          <a:xfrm>
            <a:off x="6315573" y="489819"/>
            <a:ext cx="1995794" cy="817087"/>
            <a:chOff x="250081" y="372323"/>
            <a:chExt cx="998828" cy="1134018"/>
          </a:xfrm>
        </p:grpSpPr>
        <p:sp>
          <p:nvSpPr>
            <p:cNvPr id="1804" name="Rectangle: Rounded Corners 1803">
              <a:extLst>
                <a:ext uri="{FF2B5EF4-FFF2-40B4-BE49-F238E27FC236}">
                  <a16:creationId xmlns:a16="http://schemas.microsoft.com/office/drawing/2014/main" id="{4E878575-4953-4BE8-B89C-F374A5C89D35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5" name="TextBox 1804">
              <a:extLst>
                <a:ext uri="{FF2B5EF4-FFF2-40B4-BE49-F238E27FC236}">
                  <a16:creationId xmlns:a16="http://schemas.microsoft.com/office/drawing/2014/main" id="{DE861527-8460-4C1C-B9DA-3A0012DB99B5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 x 6 = 42</a:t>
              </a:r>
            </a:p>
          </p:txBody>
        </p:sp>
      </p:grpSp>
      <p:grpSp>
        <p:nvGrpSpPr>
          <p:cNvPr id="1806" name="Group 1805">
            <a:extLst>
              <a:ext uri="{FF2B5EF4-FFF2-40B4-BE49-F238E27FC236}">
                <a16:creationId xmlns:a16="http://schemas.microsoft.com/office/drawing/2014/main" id="{8F9FBF15-3DDB-4AF1-BB30-B30245A665AA}"/>
              </a:ext>
            </a:extLst>
          </p:cNvPr>
          <p:cNvGrpSpPr/>
          <p:nvPr/>
        </p:nvGrpSpPr>
        <p:grpSpPr>
          <a:xfrm>
            <a:off x="7212666" y="489855"/>
            <a:ext cx="1995794" cy="817087"/>
            <a:chOff x="250081" y="372323"/>
            <a:chExt cx="998828" cy="1134018"/>
          </a:xfrm>
        </p:grpSpPr>
        <p:sp>
          <p:nvSpPr>
            <p:cNvPr id="1807" name="Rectangle: Rounded Corners 1806">
              <a:extLst>
                <a:ext uri="{FF2B5EF4-FFF2-40B4-BE49-F238E27FC236}">
                  <a16:creationId xmlns:a16="http://schemas.microsoft.com/office/drawing/2014/main" id="{D421BC10-CD96-4720-9D12-BBCE95077011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D1F9B0DE-3199-4619-A17E-0AEA122E6D6A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 x 6 = 48</a:t>
              </a:r>
            </a:p>
          </p:txBody>
        </p:sp>
      </p:grpSp>
      <p:grpSp>
        <p:nvGrpSpPr>
          <p:cNvPr id="1809" name="Group 1808">
            <a:extLst>
              <a:ext uri="{FF2B5EF4-FFF2-40B4-BE49-F238E27FC236}">
                <a16:creationId xmlns:a16="http://schemas.microsoft.com/office/drawing/2014/main" id="{BCA12D2C-2509-41FF-99BC-383BFC2A6DAF}"/>
              </a:ext>
            </a:extLst>
          </p:cNvPr>
          <p:cNvGrpSpPr/>
          <p:nvPr/>
        </p:nvGrpSpPr>
        <p:grpSpPr>
          <a:xfrm>
            <a:off x="8105466" y="489855"/>
            <a:ext cx="1995794" cy="817087"/>
            <a:chOff x="250081" y="372323"/>
            <a:chExt cx="998828" cy="1134018"/>
          </a:xfrm>
        </p:grpSpPr>
        <p:sp>
          <p:nvSpPr>
            <p:cNvPr id="1810" name="Rectangle: Rounded Corners 1809">
              <a:extLst>
                <a:ext uri="{FF2B5EF4-FFF2-40B4-BE49-F238E27FC236}">
                  <a16:creationId xmlns:a16="http://schemas.microsoft.com/office/drawing/2014/main" id="{CED80FF2-8909-4790-B790-91D514DB0BB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9A27C705-7066-4F9A-ADAD-549A5B22D463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 x 6 = 54</a:t>
              </a:r>
            </a:p>
          </p:txBody>
        </p:sp>
      </p:grpSp>
      <p:grpSp>
        <p:nvGrpSpPr>
          <p:cNvPr id="1812" name="Group 1811">
            <a:extLst>
              <a:ext uri="{FF2B5EF4-FFF2-40B4-BE49-F238E27FC236}">
                <a16:creationId xmlns:a16="http://schemas.microsoft.com/office/drawing/2014/main" id="{928964F5-82BF-4920-90C7-72A0CC81F762}"/>
              </a:ext>
            </a:extLst>
          </p:cNvPr>
          <p:cNvGrpSpPr/>
          <p:nvPr/>
        </p:nvGrpSpPr>
        <p:grpSpPr>
          <a:xfrm>
            <a:off x="8998264" y="492846"/>
            <a:ext cx="2231998" cy="817087"/>
            <a:chOff x="250080" y="372323"/>
            <a:chExt cx="1117040" cy="1134018"/>
          </a:xfrm>
        </p:grpSpPr>
        <p:sp>
          <p:nvSpPr>
            <p:cNvPr id="1813" name="Rectangle: Rounded Corners 1812">
              <a:extLst>
                <a:ext uri="{FF2B5EF4-FFF2-40B4-BE49-F238E27FC236}">
                  <a16:creationId xmlns:a16="http://schemas.microsoft.com/office/drawing/2014/main" id="{DF31A233-A6A6-4D9F-AC5A-1AA675BD9062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4" name="TextBox 1813">
              <a:extLst>
                <a:ext uri="{FF2B5EF4-FFF2-40B4-BE49-F238E27FC236}">
                  <a16:creationId xmlns:a16="http://schemas.microsoft.com/office/drawing/2014/main" id="{6B6B9D52-BE99-4BBD-AB9E-594B3230D383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10 x 6 = 60</a:t>
              </a:r>
            </a:p>
          </p:txBody>
        </p:sp>
      </p:grpSp>
      <p:grpSp>
        <p:nvGrpSpPr>
          <p:cNvPr id="1815" name="Group 1814">
            <a:extLst>
              <a:ext uri="{FF2B5EF4-FFF2-40B4-BE49-F238E27FC236}">
                <a16:creationId xmlns:a16="http://schemas.microsoft.com/office/drawing/2014/main" id="{A648FBE8-F8A4-4CE4-AC05-6369892FB8B7}"/>
              </a:ext>
            </a:extLst>
          </p:cNvPr>
          <p:cNvGrpSpPr/>
          <p:nvPr/>
        </p:nvGrpSpPr>
        <p:grpSpPr>
          <a:xfrm>
            <a:off x="9444661" y="490943"/>
            <a:ext cx="2231998" cy="817087"/>
            <a:chOff x="250080" y="372323"/>
            <a:chExt cx="1117040" cy="1134018"/>
          </a:xfrm>
        </p:grpSpPr>
        <p:sp>
          <p:nvSpPr>
            <p:cNvPr id="1816" name="Rectangle: Rounded Corners 1815">
              <a:extLst>
                <a:ext uri="{FF2B5EF4-FFF2-40B4-BE49-F238E27FC236}">
                  <a16:creationId xmlns:a16="http://schemas.microsoft.com/office/drawing/2014/main" id="{9FFA3DC7-9407-420C-9E5F-384ABD429254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1B4F9294-9EC4-4EF7-BD5D-2372213D0772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11 x 6 = 66</a:t>
              </a:r>
            </a:p>
          </p:txBody>
        </p:sp>
      </p:grpSp>
      <p:grpSp>
        <p:nvGrpSpPr>
          <p:cNvPr id="1818" name="Group 1817">
            <a:extLst>
              <a:ext uri="{FF2B5EF4-FFF2-40B4-BE49-F238E27FC236}">
                <a16:creationId xmlns:a16="http://schemas.microsoft.com/office/drawing/2014/main" id="{7AB45E5B-B5FC-4F77-AB33-F6C00A07C529}"/>
              </a:ext>
            </a:extLst>
          </p:cNvPr>
          <p:cNvGrpSpPr/>
          <p:nvPr/>
        </p:nvGrpSpPr>
        <p:grpSpPr>
          <a:xfrm>
            <a:off x="9912505" y="489150"/>
            <a:ext cx="2231998" cy="817087"/>
            <a:chOff x="250081" y="372323"/>
            <a:chExt cx="1117040" cy="1134018"/>
          </a:xfrm>
        </p:grpSpPr>
        <p:sp>
          <p:nvSpPr>
            <p:cNvPr id="1819" name="Rectangle: Rounded Corners 1818">
              <a:extLst>
                <a:ext uri="{FF2B5EF4-FFF2-40B4-BE49-F238E27FC236}">
                  <a16:creationId xmlns:a16="http://schemas.microsoft.com/office/drawing/2014/main" id="{CBC1FF38-14D6-417B-B3DC-730B81925DDE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B9E10D66-D484-42A0-BC63-308A4AE65993}"/>
                </a:ext>
              </a:extLst>
            </p:cNvPr>
            <p:cNvSpPr txBox="1"/>
            <p:nvPr/>
          </p:nvSpPr>
          <p:spPr>
            <a:xfrm>
              <a:off x="250081" y="485388"/>
              <a:ext cx="111704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 x 6 = 72</a:t>
              </a:r>
            </a:p>
          </p:txBody>
        </p: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37716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14362" y="1802896"/>
            <a:ext cx="444352" cy="494964"/>
            <a:chOff x="6940995" y="926763"/>
            <a:chExt cx="444352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31810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14610" y="1802896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26666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9466" y="1809353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23830" y="159983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506630" y="1810287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42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14577" y="160303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97377" y="1813480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48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607471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90271" y="1815073"/>
            <a:ext cx="444352" cy="494964"/>
            <a:chOff x="6947149" y="926763"/>
            <a:chExt cx="444352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54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91192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73992" y="1809353"/>
            <a:ext cx="444352" cy="494964"/>
            <a:chOff x="6947149" y="926763"/>
            <a:chExt cx="444352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93536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76336" y="1815073"/>
            <a:ext cx="444352" cy="494964"/>
            <a:chOff x="6947149" y="926763"/>
            <a:chExt cx="444352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66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80093" y="159816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954940" y="1808614"/>
            <a:ext cx="444352" cy="494964"/>
            <a:chOff x="6939196" y="926763"/>
            <a:chExt cx="444352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72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75" name="Oval 1774">
            <a:extLst>
              <a:ext uri="{FF2B5EF4-FFF2-40B4-BE49-F238E27FC236}">
                <a16:creationId xmlns:a16="http://schemas.microsoft.com/office/drawing/2014/main" id="{485E2991-BD0D-4CD5-B308-21BB1AA67550}"/>
              </a:ext>
            </a:extLst>
          </p:cNvPr>
          <p:cNvSpPr/>
          <p:nvPr/>
        </p:nvSpPr>
        <p:spPr>
          <a:xfrm>
            <a:off x="381436" y="165778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D813071-0E93-4B4A-9966-257367BDE8ED}"/>
              </a:ext>
            </a:extLst>
          </p:cNvPr>
          <p:cNvGrpSpPr/>
          <p:nvPr/>
        </p:nvGrpSpPr>
        <p:grpSpPr>
          <a:xfrm rot="5400000">
            <a:off x="9979343" y="3525788"/>
            <a:ext cx="2406381" cy="174822"/>
            <a:chOff x="5959359" y="5529580"/>
            <a:chExt cx="2406381" cy="174822"/>
          </a:xfrm>
        </p:grpSpPr>
        <p:pic>
          <p:nvPicPr>
            <p:cNvPr id="1875" name="Picture 1874">
              <a:extLst>
                <a:ext uri="{FF2B5EF4-FFF2-40B4-BE49-F238E27FC236}">
                  <a16:creationId xmlns:a16="http://schemas.microsoft.com/office/drawing/2014/main" id="{6215EB98-5DC7-40B7-ADAA-387D0DBA1A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6" name="Picture 1875">
              <a:extLst>
                <a:ext uri="{FF2B5EF4-FFF2-40B4-BE49-F238E27FC236}">
                  <a16:creationId xmlns:a16="http://schemas.microsoft.com/office/drawing/2014/main" id="{E9C96A94-CCFE-4CAE-AB46-A609A97109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7" name="Picture 1876">
              <a:extLst>
                <a:ext uri="{FF2B5EF4-FFF2-40B4-BE49-F238E27FC236}">
                  <a16:creationId xmlns:a16="http://schemas.microsoft.com/office/drawing/2014/main" id="{165E6EC5-7756-4542-A549-C865A9295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8" name="Picture 1877">
              <a:extLst>
                <a:ext uri="{FF2B5EF4-FFF2-40B4-BE49-F238E27FC236}">
                  <a16:creationId xmlns:a16="http://schemas.microsoft.com/office/drawing/2014/main" id="{A88B3B9F-F7D8-4440-B3C6-5E46C1D70B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9" name="Picture 1878">
              <a:extLst>
                <a:ext uri="{FF2B5EF4-FFF2-40B4-BE49-F238E27FC236}">
                  <a16:creationId xmlns:a16="http://schemas.microsoft.com/office/drawing/2014/main" id="{7D88DA15-246F-470F-962F-F0B6D44DDD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0" name="Picture 1879">
              <a:extLst>
                <a:ext uri="{FF2B5EF4-FFF2-40B4-BE49-F238E27FC236}">
                  <a16:creationId xmlns:a16="http://schemas.microsoft.com/office/drawing/2014/main" id="{E4722C87-DC73-4601-85CA-3247779FD1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255C9C8E-9C46-4A34-B658-8E04A9518A63}"/>
              </a:ext>
            </a:extLst>
          </p:cNvPr>
          <p:cNvGrpSpPr/>
          <p:nvPr/>
        </p:nvGrpSpPr>
        <p:grpSpPr>
          <a:xfrm rot="5400000">
            <a:off x="154247" y="3527523"/>
            <a:ext cx="2406381" cy="174822"/>
            <a:chOff x="5959359" y="5529580"/>
            <a:chExt cx="2406381" cy="174822"/>
          </a:xfrm>
        </p:grpSpPr>
        <p:pic>
          <p:nvPicPr>
            <p:cNvPr id="1885" name="Picture 1884">
              <a:extLst>
                <a:ext uri="{FF2B5EF4-FFF2-40B4-BE49-F238E27FC236}">
                  <a16:creationId xmlns:a16="http://schemas.microsoft.com/office/drawing/2014/main" id="{E69E3F81-78D8-4A32-BB3A-CAA19A50C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6" name="Picture 1885">
              <a:extLst>
                <a:ext uri="{FF2B5EF4-FFF2-40B4-BE49-F238E27FC236}">
                  <a16:creationId xmlns:a16="http://schemas.microsoft.com/office/drawing/2014/main" id="{DAE91437-BDB3-47D7-B9BD-9F049925DF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7" name="Picture 1886">
              <a:extLst>
                <a:ext uri="{FF2B5EF4-FFF2-40B4-BE49-F238E27FC236}">
                  <a16:creationId xmlns:a16="http://schemas.microsoft.com/office/drawing/2014/main" id="{E46DD630-075A-4AB4-8AC0-395873B21F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8" name="Picture 1887">
              <a:extLst>
                <a:ext uri="{FF2B5EF4-FFF2-40B4-BE49-F238E27FC236}">
                  <a16:creationId xmlns:a16="http://schemas.microsoft.com/office/drawing/2014/main" id="{B10DFF3A-A5CE-424B-A596-DC687A1D79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9" name="Picture 1888">
              <a:extLst>
                <a:ext uri="{FF2B5EF4-FFF2-40B4-BE49-F238E27FC236}">
                  <a16:creationId xmlns:a16="http://schemas.microsoft.com/office/drawing/2014/main" id="{0DE17EB8-FC16-4BAE-8B37-4BF288B903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0" name="Picture 1889">
              <a:extLst>
                <a:ext uri="{FF2B5EF4-FFF2-40B4-BE49-F238E27FC236}">
                  <a16:creationId xmlns:a16="http://schemas.microsoft.com/office/drawing/2014/main" id="{132DAB30-C07A-4A03-A023-1F408BA89C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B54ECE8C-655A-4A78-B239-82514AF0CAFA}"/>
              </a:ext>
            </a:extLst>
          </p:cNvPr>
          <p:cNvGrpSpPr/>
          <p:nvPr/>
        </p:nvGrpSpPr>
        <p:grpSpPr>
          <a:xfrm rot="5400000">
            <a:off x="1039372" y="3527523"/>
            <a:ext cx="2406381" cy="174822"/>
            <a:chOff x="5959359" y="5529580"/>
            <a:chExt cx="2406381" cy="174822"/>
          </a:xfrm>
        </p:grpSpPr>
        <p:pic>
          <p:nvPicPr>
            <p:cNvPr id="1895" name="Picture 1894">
              <a:extLst>
                <a:ext uri="{FF2B5EF4-FFF2-40B4-BE49-F238E27FC236}">
                  <a16:creationId xmlns:a16="http://schemas.microsoft.com/office/drawing/2014/main" id="{FC7596AA-FA37-490F-92BA-E584DEB2DA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6" name="Picture 1895">
              <a:extLst>
                <a:ext uri="{FF2B5EF4-FFF2-40B4-BE49-F238E27FC236}">
                  <a16:creationId xmlns:a16="http://schemas.microsoft.com/office/drawing/2014/main" id="{065960F2-5466-481F-99CF-23C1CD3DB5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7" name="Picture 1896">
              <a:extLst>
                <a:ext uri="{FF2B5EF4-FFF2-40B4-BE49-F238E27FC236}">
                  <a16:creationId xmlns:a16="http://schemas.microsoft.com/office/drawing/2014/main" id="{7FE8AAC0-7999-47A2-AA3C-1C1EFC77C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8" name="Picture 1897">
              <a:extLst>
                <a:ext uri="{FF2B5EF4-FFF2-40B4-BE49-F238E27FC236}">
                  <a16:creationId xmlns:a16="http://schemas.microsoft.com/office/drawing/2014/main" id="{3B20FBE4-D018-47F7-9A80-F6707B2558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9" name="Picture 1898">
              <a:extLst>
                <a:ext uri="{FF2B5EF4-FFF2-40B4-BE49-F238E27FC236}">
                  <a16:creationId xmlns:a16="http://schemas.microsoft.com/office/drawing/2014/main" id="{8481B9FE-BEE2-4556-8783-5327052871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0" name="Picture 1899">
              <a:extLst>
                <a:ext uri="{FF2B5EF4-FFF2-40B4-BE49-F238E27FC236}">
                  <a16:creationId xmlns:a16="http://schemas.microsoft.com/office/drawing/2014/main" id="{873533F2-6B1A-439F-BE91-DA2E687242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04" name="Group 1903">
            <a:extLst>
              <a:ext uri="{FF2B5EF4-FFF2-40B4-BE49-F238E27FC236}">
                <a16:creationId xmlns:a16="http://schemas.microsoft.com/office/drawing/2014/main" id="{C238619E-54EE-4C55-B19B-4514F39ED23D}"/>
              </a:ext>
            </a:extLst>
          </p:cNvPr>
          <p:cNvGrpSpPr/>
          <p:nvPr/>
        </p:nvGrpSpPr>
        <p:grpSpPr>
          <a:xfrm rot="5400000">
            <a:off x="1935242" y="3527523"/>
            <a:ext cx="2406381" cy="174822"/>
            <a:chOff x="5959359" y="5529580"/>
            <a:chExt cx="2406381" cy="174822"/>
          </a:xfrm>
        </p:grpSpPr>
        <p:pic>
          <p:nvPicPr>
            <p:cNvPr id="1905" name="Picture 1904">
              <a:extLst>
                <a:ext uri="{FF2B5EF4-FFF2-40B4-BE49-F238E27FC236}">
                  <a16:creationId xmlns:a16="http://schemas.microsoft.com/office/drawing/2014/main" id="{922AC45B-E8F7-455F-AF8C-76B1CAF2A3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6" name="Picture 1905">
              <a:extLst>
                <a:ext uri="{FF2B5EF4-FFF2-40B4-BE49-F238E27FC236}">
                  <a16:creationId xmlns:a16="http://schemas.microsoft.com/office/drawing/2014/main" id="{A1D82F02-86B6-40B6-945E-2FF944B704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7" name="Picture 1906">
              <a:extLst>
                <a:ext uri="{FF2B5EF4-FFF2-40B4-BE49-F238E27FC236}">
                  <a16:creationId xmlns:a16="http://schemas.microsoft.com/office/drawing/2014/main" id="{CD7E8F6C-53D8-4133-B92C-D4D81F831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8" name="Picture 1907">
              <a:extLst>
                <a:ext uri="{FF2B5EF4-FFF2-40B4-BE49-F238E27FC236}">
                  <a16:creationId xmlns:a16="http://schemas.microsoft.com/office/drawing/2014/main" id="{5E68542B-7DE8-47C5-8F7C-A4C4E82D9A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9" name="Picture 1908">
              <a:extLst>
                <a:ext uri="{FF2B5EF4-FFF2-40B4-BE49-F238E27FC236}">
                  <a16:creationId xmlns:a16="http://schemas.microsoft.com/office/drawing/2014/main" id="{2E2AA4EF-08C1-453E-BA34-9DCA77852C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0" name="Picture 1909">
              <a:extLst>
                <a:ext uri="{FF2B5EF4-FFF2-40B4-BE49-F238E27FC236}">
                  <a16:creationId xmlns:a16="http://schemas.microsoft.com/office/drawing/2014/main" id="{C0B62490-083C-4B14-AE58-4C609DA3B5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14" name="Group 1913">
            <a:extLst>
              <a:ext uri="{FF2B5EF4-FFF2-40B4-BE49-F238E27FC236}">
                <a16:creationId xmlns:a16="http://schemas.microsoft.com/office/drawing/2014/main" id="{278A2C07-3B27-4460-9845-037662527655}"/>
              </a:ext>
            </a:extLst>
          </p:cNvPr>
          <p:cNvGrpSpPr/>
          <p:nvPr/>
        </p:nvGrpSpPr>
        <p:grpSpPr>
          <a:xfrm rot="5400000">
            <a:off x="2836965" y="3527524"/>
            <a:ext cx="2406381" cy="174822"/>
            <a:chOff x="5959359" y="5529580"/>
            <a:chExt cx="2406381" cy="174822"/>
          </a:xfrm>
        </p:grpSpPr>
        <p:pic>
          <p:nvPicPr>
            <p:cNvPr id="1915" name="Picture 1914">
              <a:extLst>
                <a:ext uri="{FF2B5EF4-FFF2-40B4-BE49-F238E27FC236}">
                  <a16:creationId xmlns:a16="http://schemas.microsoft.com/office/drawing/2014/main" id="{DE275A8A-4D83-4992-A48C-5D642AD41D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6" name="Picture 1915">
              <a:extLst>
                <a:ext uri="{FF2B5EF4-FFF2-40B4-BE49-F238E27FC236}">
                  <a16:creationId xmlns:a16="http://schemas.microsoft.com/office/drawing/2014/main" id="{4A3C4CCE-7849-49F3-BD76-5804B9A130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7" name="Picture 1916">
              <a:extLst>
                <a:ext uri="{FF2B5EF4-FFF2-40B4-BE49-F238E27FC236}">
                  <a16:creationId xmlns:a16="http://schemas.microsoft.com/office/drawing/2014/main" id="{57A5B2E7-3C34-40FE-9E1C-068DE7631F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8" name="Picture 1917">
              <a:extLst>
                <a:ext uri="{FF2B5EF4-FFF2-40B4-BE49-F238E27FC236}">
                  <a16:creationId xmlns:a16="http://schemas.microsoft.com/office/drawing/2014/main" id="{6B664091-DD4E-46C1-BD15-68655EFFC9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9" name="Picture 1918">
              <a:extLst>
                <a:ext uri="{FF2B5EF4-FFF2-40B4-BE49-F238E27FC236}">
                  <a16:creationId xmlns:a16="http://schemas.microsoft.com/office/drawing/2014/main" id="{2873EC04-7C66-4F2F-B155-CD988C3F7D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0" name="Picture 1919">
              <a:extLst>
                <a:ext uri="{FF2B5EF4-FFF2-40B4-BE49-F238E27FC236}">
                  <a16:creationId xmlns:a16="http://schemas.microsoft.com/office/drawing/2014/main" id="{71C5F5C8-503E-48EF-BB5C-218B9E250D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24" name="Group 1923">
            <a:extLst>
              <a:ext uri="{FF2B5EF4-FFF2-40B4-BE49-F238E27FC236}">
                <a16:creationId xmlns:a16="http://schemas.microsoft.com/office/drawing/2014/main" id="{E8E12ACC-FA80-4776-9890-8118D295E90E}"/>
              </a:ext>
            </a:extLst>
          </p:cNvPr>
          <p:cNvGrpSpPr/>
          <p:nvPr/>
        </p:nvGrpSpPr>
        <p:grpSpPr>
          <a:xfrm rot="5400000">
            <a:off x="3732834" y="3527524"/>
            <a:ext cx="2406381" cy="174822"/>
            <a:chOff x="5959359" y="5529580"/>
            <a:chExt cx="2406381" cy="174822"/>
          </a:xfrm>
        </p:grpSpPr>
        <p:pic>
          <p:nvPicPr>
            <p:cNvPr id="1925" name="Picture 1924">
              <a:extLst>
                <a:ext uri="{FF2B5EF4-FFF2-40B4-BE49-F238E27FC236}">
                  <a16:creationId xmlns:a16="http://schemas.microsoft.com/office/drawing/2014/main" id="{BA5D8F55-BD2F-4C6F-BE0D-BEF20D80B3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6" name="Picture 1925">
              <a:extLst>
                <a:ext uri="{FF2B5EF4-FFF2-40B4-BE49-F238E27FC236}">
                  <a16:creationId xmlns:a16="http://schemas.microsoft.com/office/drawing/2014/main" id="{3AEA5B54-0E3C-4CB0-8C8C-2F7C87F26F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7" name="Picture 1926">
              <a:extLst>
                <a:ext uri="{FF2B5EF4-FFF2-40B4-BE49-F238E27FC236}">
                  <a16:creationId xmlns:a16="http://schemas.microsoft.com/office/drawing/2014/main" id="{CD61D23E-838E-4E05-AC9A-A032C86143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8" name="Picture 1927">
              <a:extLst>
                <a:ext uri="{FF2B5EF4-FFF2-40B4-BE49-F238E27FC236}">
                  <a16:creationId xmlns:a16="http://schemas.microsoft.com/office/drawing/2014/main" id="{AD9764D1-B3E9-41A9-82C9-BF77F04F6F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9" name="Picture 1928">
              <a:extLst>
                <a:ext uri="{FF2B5EF4-FFF2-40B4-BE49-F238E27FC236}">
                  <a16:creationId xmlns:a16="http://schemas.microsoft.com/office/drawing/2014/main" id="{30769BB8-CB10-4408-A02A-B61163917A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0" name="Picture 1929">
              <a:extLst>
                <a:ext uri="{FF2B5EF4-FFF2-40B4-BE49-F238E27FC236}">
                  <a16:creationId xmlns:a16="http://schemas.microsoft.com/office/drawing/2014/main" id="{AB1A6B4F-85E8-4ACA-AB46-DA9C31203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34" name="Group 1933">
            <a:extLst>
              <a:ext uri="{FF2B5EF4-FFF2-40B4-BE49-F238E27FC236}">
                <a16:creationId xmlns:a16="http://schemas.microsoft.com/office/drawing/2014/main" id="{B3E20107-7241-4309-8628-DC2A0DE410E6}"/>
              </a:ext>
            </a:extLst>
          </p:cNvPr>
          <p:cNvGrpSpPr/>
          <p:nvPr/>
        </p:nvGrpSpPr>
        <p:grpSpPr>
          <a:xfrm rot="5400000">
            <a:off x="4617959" y="3527524"/>
            <a:ext cx="2406381" cy="174822"/>
            <a:chOff x="5959359" y="5529580"/>
            <a:chExt cx="2406381" cy="174822"/>
          </a:xfrm>
        </p:grpSpPr>
        <p:pic>
          <p:nvPicPr>
            <p:cNvPr id="1935" name="Picture 1934">
              <a:extLst>
                <a:ext uri="{FF2B5EF4-FFF2-40B4-BE49-F238E27FC236}">
                  <a16:creationId xmlns:a16="http://schemas.microsoft.com/office/drawing/2014/main" id="{601BB327-19B2-4358-ACF4-0C283FB5B0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6" name="Picture 1935">
              <a:extLst>
                <a:ext uri="{FF2B5EF4-FFF2-40B4-BE49-F238E27FC236}">
                  <a16:creationId xmlns:a16="http://schemas.microsoft.com/office/drawing/2014/main" id="{A4A9421B-D0F2-435A-9B4D-C2364C300A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7" name="Picture 1936">
              <a:extLst>
                <a:ext uri="{FF2B5EF4-FFF2-40B4-BE49-F238E27FC236}">
                  <a16:creationId xmlns:a16="http://schemas.microsoft.com/office/drawing/2014/main" id="{BEAD9D93-96E9-4006-A579-BFAE51DF39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8" name="Picture 1937">
              <a:extLst>
                <a:ext uri="{FF2B5EF4-FFF2-40B4-BE49-F238E27FC236}">
                  <a16:creationId xmlns:a16="http://schemas.microsoft.com/office/drawing/2014/main" id="{F1E5FDE7-78C4-4A41-A202-1A5E78FCA1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9" name="Picture 1938">
              <a:extLst>
                <a:ext uri="{FF2B5EF4-FFF2-40B4-BE49-F238E27FC236}">
                  <a16:creationId xmlns:a16="http://schemas.microsoft.com/office/drawing/2014/main" id="{39BD28C9-B6C1-4726-94EC-8DEFCB31F9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0" name="Picture 1939">
              <a:extLst>
                <a:ext uri="{FF2B5EF4-FFF2-40B4-BE49-F238E27FC236}">
                  <a16:creationId xmlns:a16="http://schemas.microsoft.com/office/drawing/2014/main" id="{5132732D-7FF9-4FA0-A087-ADBB69C342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44" name="Group 1943">
            <a:extLst>
              <a:ext uri="{FF2B5EF4-FFF2-40B4-BE49-F238E27FC236}">
                <a16:creationId xmlns:a16="http://schemas.microsoft.com/office/drawing/2014/main" id="{A5F8F0B9-B51C-444F-97CC-C5A8E4B0DF74}"/>
              </a:ext>
            </a:extLst>
          </p:cNvPr>
          <p:cNvGrpSpPr/>
          <p:nvPr/>
        </p:nvGrpSpPr>
        <p:grpSpPr>
          <a:xfrm rot="5400000">
            <a:off x="5513828" y="3527524"/>
            <a:ext cx="2406381" cy="174822"/>
            <a:chOff x="5959359" y="5529580"/>
            <a:chExt cx="2406381" cy="174822"/>
          </a:xfrm>
        </p:grpSpPr>
        <p:pic>
          <p:nvPicPr>
            <p:cNvPr id="1945" name="Picture 1944">
              <a:extLst>
                <a:ext uri="{FF2B5EF4-FFF2-40B4-BE49-F238E27FC236}">
                  <a16:creationId xmlns:a16="http://schemas.microsoft.com/office/drawing/2014/main" id="{47097728-1422-46F9-9B2E-3BCD6890BF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6" name="Picture 1945">
              <a:extLst>
                <a:ext uri="{FF2B5EF4-FFF2-40B4-BE49-F238E27FC236}">
                  <a16:creationId xmlns:a16="http://schemas.microsoft.com/office/drawing/2014/main" id="{F0472352-0D60-47D2-B071-089ED423B7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7" name="Picture 1946">
              <a:extLst>
                <a:ext uri="{FF2B5EF4-FFF2-40B4-BE49-F238E27FC236}">
                  <a16:creationId xmlns:a16="http://schemas.microsoft.com/office/drawing/2014/main" id="{C5D0B97E-60CC-4CE6-971D-9F4367FB53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8" name="Picture 1947">
              <a:extLst>
                <a:ext uri="{FF2B5EF4-FFF2-40B4-BE49-F238E27FC236}">
                  <a16:creationId xmlns:a16="http://schemas.microsoft.com/office/drawing/2014/main" id="{DB54B455-15C5-4F9F-9B24-B368C97A60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9" name="Picture 1948">
              <a:extLst>
                <a:ext uri="{FF2B5EF4-FFF2-40B4-BE49-F238E27FC236}">
                  <a16:creationId xmlns:a16="http://schemas.microsoft.com/office/drawing/2014/main" id="{31E0216C-AD25-4F29-9C34-99F80A0A11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0" name="Picture 1949">
              <a:extLst>
                <a:ext uri="{FF2B5EF4-FFF2-40B4-BE49-F238E27FC236}">
                  <a16:creationId xmlns:a16="http://schemas.microsoft.com/office/drawing/2014/main" id="{3B3F4069-17DA-44DF-A600-1365EAF809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54" name="Group 1953">
            <a:extLst>
              <a:ext uri="{FF2B5EF4-FFF2-40B4-BE49-F238E27FC236}">
                <a16:creationId xmlns:a16="http://schemas.microsoft.com/office/drawing/2014/main" id="{3343010A-C6BB-4F8C-8B9C-2BE8F5C7D89C}"/>
              </a:ext>
            </a:extLst>
          </p:cNvPr>
          <p:cNvGrpSpPr/>
          <p:nvPr/>
        </p:nvGrpSpPr>
        <p:grpSpPr>
          <a:xfrm rot="5400000">
            <a:off x="6413826" y="3525787"/>
            <a:ext cx="2406381" cy="174822"/>
            <a:chOff x="5959359" y="5529580"/>
            <a:chExt cx="2406381" cy="174822"/>
          </a:xfrm>
        </p:grpSpPr>
        <p:pic>
          <p:nvPicPr>
            <p:cNvPr id="1955" name="Picture 1954">
              <a:extLst>
                <a:ext uri="{FF2B5EF4-FFF2-40B4-BE49-F238E27FC236}">
                  <a16:creationId xmlns:a16="http://schemas.microsoft.com/office/drawing/2014/main" id="{420EF186-4A97-46AC-8692-C27BF2FDA1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6" name="Picture 1955">
              <a:extLst>
                <a:ext uri="{FF2B5EF4-FFF2-40B4-BE49-F238E27FC236}">
                  <a16:creationId xmlns:a16="http://schemas.microsoft.com/office/drawing/2014/main" id="{A88A3D06-346C-4A1C-B37C-200C12CC2E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7" name="Picture 1956">
              <a:extLst>
                <a:ext uri="{FF2B5EF4-FFF2-40B4-BE49-F238E27FC236}">
                  <a16:creationId xmlns:a16="http://schemas.microsoft.com/office/drawing/2014/main" id="{FB558B1E-4F3C-45A7-8A35-513B85FD03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8" name="Picture 1957">
              <a:extLst>
                <a:ext uri="{FF2B5EF4-FFF2-40B4-BE49-F238E27FC236}">
                  <a16:creationId xmlns:a16="http://schemas.microsoft.com/office/drawing/2014/main" id="{71CC7F87-2361-4101-8B0E-9B76C27F12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9" name="Picture 1958">
              <a:extLst>
                <a:ext uri="{FF2B5EF4-FFF2-40B4-BE49-F238E27FC236}">
                  <a16:creationId xmlns:a16="http://schemas.microsoft.com/office/drawing/2014/main" id="{F970CC78-B1C6-4C3F-9881-98C9B7840C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0" name="Picture 1959">
              <a:extLst>
                <a:ext uri="{FF2B5EF4-FFF2-40B4-BE49-F238E27FC236}">
                  <a16:creationId xmlns:a16="http://schemas.microsoft.com/office/drawing/2014/main" id="{2135142C-BE06-4015-A08D-3CA1D5B3FA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64" name="Group 1963">
            <a:extLst>
              <a:ext uri="{FF2B5EF4-FFF2-40B4-BE49-F238E27FC236}">
                <a16:creationId xmlns:a16="http://schemas.microsoft.com/office/drawing/2014/main" id="{9B030D8E-A2B4-4F1F-A106-346E2BC145E9}"/>
              </a:ext>
            </a:extLst>
          </p:cNvPr>
          <p:cNvGrpSpPr/>
          <p:nvPr/>
        </p:nvGrpSpPr>
        <p:grpSpPr>
          <a:xfrm rot="5400000">
            <a:off x="7309695" y="3525787"/>
            <a:ext cx="2406381" cy="174822"/>
            <a:chOff x="5959359" y="5529580"/>
            <a:chExt cx="2406381" cy="174822"/>
          </a:xfrm>
        </p:grpSpPr>
        <p:pic>
          <p:nvPicPr>
            <p:cNvPr id="1965" name="Picture 1964">
              <a:extLst>
                <a:ext uri="{FF2B5EF4-FFF2-40B4-BE49-F238E27FC236}">
                  <a16:creationId xmlns:a16="http://schemas.microsoft.com/office/drawing/2014/main" id="{0DEC7A64-CAE2-4537-B0A1-8C63726947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6" name="Picture 1965">
              <a:extLst>
                <a:ext uri="{FF2B5EF4-FFF2-40B4-BE49-F238E27FC236}">
                  <a16:creationId xmlns:a16="http://schemas.microsoft.com/office/drawing/2014/main" id="{FA605571-D701-4464-AB90-8872D40FF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7" name="Picture 1966">
              <a:extLst>
                <a:ext uri="{FF2B5EF4-FFF2-40B4-BE49-F238E27FC236}">
                  <a16:creationId xmlns:a16="http://schemas.microsoft.com/office/drawing/2014/main" id="{92671587-A2E9-4992-83F0-809B11A375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8" name="Picture 1967">
              <a:extLst>
                <a:ext uri="{FF2B5EF4-FFF2-40B4-BE49-F238E27FC236}">
                  <a16:creationId xmlns:a16="http://schemas.microsoft.com/office/drawing/2014/main" id="{6119130C-6CBE-416C-93F6-28698D52FA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9" name="Picture 1968">
              <a:extLst>
                <a:ext uri="{FF2B5EF4-FFF2-40B4-BE49-F238E27FC236}">
                  <a16:creationId xmlns:a16="http://schemas.microsoft.com/office/drawing/2014/main" id="{B36561DA-4516-4AE0-B946-C651D47B2C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0" name="Picture 1969">
              <a:extLst>
                <a:ext uri="{FF2B5EF4-FFF2-40B4-BE49-F238E27FC236}">
                  <a16:creationId xmlns:a16="http://schemas.microsoft.com/office/drawing/2014/main" id="{7C5F034F-3D63-43FB-86E5-8A19D1C087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74" name="Group 1973">
            <a:extLst>
              <a:ext uri="{FF2B5EF4-FFF2-40B4-BE49-F238E27FC236}">
                <a16:creationId xmlns:a16="http://schemas.microsoft.com/office/drawing/2014/main" id="{0658B26D-30F7-45FF-B129-3CB03D93E14B}"/>
              </a:ext>
            </a:extLst>
          </p:cNvPr>
          <p:cNvGrpSpPr/>
          <p:nvPr/>
        </p:nvGrpSpPr>
        <p:grpSpPr>
          <a:xfrm rot="5400000">
            <a:off x="8194820" y="3525788"/>
            <a:ext cx="2406381" cy="174822"/>
            <a:chOff x="5959359" y="5529580"/>
            <a:chExt cx="2406381" cy="174822"/>
          </a:xfrm>
        </p:grpSpPr>
        <p:pic>
          <p:nvPicPr>
            <p:cNvPr id="1975" name="Picture 1974">
              <a:extLst>
                <a:ext uri="{FF2B5EF4-FFF2-40B4-BE49-F238E27FC236}">
                  <a16:creationId xmlns:a16="http://schemas.microsoft.com/office/drawing/2014/main" id="{CD2372F4-B4D5-4742-80B0-5FA2220B9B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6" name="Picture 1975">
              <a:extLst>
                <a:ext uri="{FF2B5EF4-FFF2-40B4-BE49-F238E27FC236}">
                  <a16:creationId xmlns:a16="http://schemas.microsoft.com/office/drawing/2014/main" id="{C8B441D6-C072-415B-9660-374D34F471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7" name="Picture 1976">
              <a:extLst>
                <a:ext uri="{FF2B5EF4-FFF2-40B4-BE49-F238E27FC236}">
                  <a16:creationId xmlns:a16="http://schemas.microsoft.com/office/drawing/2014/main" id="{934B1DAD-8963-4B5D-A6A3-CFD6755C58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8" name="Picture 1977">
              <a:extLst>
                <a:ext uri="{FF2B5EF4-FFF2-40B4-BE49-F238E27FC236}">
                  <a16:creationId xmlns:a16="http://schemas.microsoft.com/office/drawing/2014/main" id="{0D6CE648-C9F5-455B-BA35-05923D0A91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9" name="Picture 1978">
              <a:extLst>
                <a:ext uri="{FF2B5EF4-FFF2-40B4-BE49-F238E27FC236}">
                  <a16:creationId xmlns:a16="http://schemas.microsoft.com/office/drawing/2014/main" id="{296617AE-5BE3-485D-886A-8EDC36AC0D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0" name="Picture 1979">
              <a:extLst>
                <a:ext uri="{FF2B5EF4-FFF2-40B4-BE49-F238E27FC236}">
                  <a16:creationId xmlns:a16="http://schemas.microsoft.com/office/drawing/2014/main" id="{59F6D835-A23E-4E9D-9022-02CE18D0FC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84" name="Group 1983">
            <a:extLst>
              <a:ext uri="{FF2B5EF4-FFF2-40B4-BE49-F238E27FC236}">
                <a16:creationId xmlns:a16="http://schemas.microsoft.com/office/drawing/2014/main" id="{268A96E2-A502-4956-BA12-60C3BEF66060}"/>
              </a:ext>
            </a:extLst>
          </p:cNvPr>
          <p:cNvGrpSpPr/>
          <p:nvPr/>
        </p:nvGrpSpPr>
        <p:grpSpPr>
          <a:xfrm rot="5400000">
            <a:off x="9076903" y="3525788"/>
            <a:ext cx="2406381" cy="174822"/>
            <a:chOff x="5959359" y="5529580"/>
            <a:chExt cx="2406381" cy="174822"/>
          </a:xfrm>
        </p:grpSpPr>
        <p:pic>
          <p:nvPicPr>
            <p:cNvPr id="1985" name="Picture 1984">
              <a:extLst>
                <a:ext uri="{FF2B5EF4-FFF2-40B4-BE49-F238E27FC236}">
                  <a16:creationId xmlns:a16="http://schemas.microsoft.com/office/drawing/2014/main" id="{8802B501-9B7D-4AD3-A55B-BC50C74D16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6" name="Picture 1985">
              <a:extLst>
                <a:ext uri="{FF2B5EF4-FFF2-40B4-BE49-F238E27FC236}">
                  <a16:creationId xmlns:a16="http://schemas.microsoft.com/office/drawing/2014/main" id="{0AD69D0C-D1F4-454B-959C-C55997B38B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7" name="Picture 1986">
              <a:extLst>
                <a:ext uri="{FF2B5EF4-FFF2-40B4-BE49-F238E27FC236}">
                  <a16:creationId xmlns:a16="http://schemas.microsoft.com/office/drawing/2014/main" id="{C6CBD1CE-F26E-451F-B14C-D92605DCF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8" name="Picture 1987">
              <a:extLst>
                <a:ext uri="{FF2B5EF4-FFF2-40B4-BE49-F238E27FC236}">
                  <a16:creationId xmlns:a16="http://schemas.microsoft.com/office/drawing/2014/main" id="{2C549D3F-E2F3-49B6-892E-F6D366E606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9" name="Picture 1988">
              <a:extLst>
                <a:ext uri="{FF2B5EF4-FFF2-40B4-BE49-F238E27FC236}">
                  <a16:creationId xmlns:a16="http://schemas.microsoft.com/office/drawing/2014/main" id="{FE60CAB2-EA0E-49FF-B875-C95121C5A6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0" name="Picture 1989">
              <a:extLst>
                <a:ext uri="{FF2B5EF4-FFF2-40B4-BE49-F238E27FC236}">
                  <a16:creationId xmlns:a16="http://schemas.microsoft.com/office/drawing/2014/main" id="{2E02E35E-4FA5-4935-8281-825AFE0746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33497380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7 L 0.01927 -0.03796 C 0.02331 -0.0463 0.0293 -0.05046 0.03581 -0.05046 C 0.04297 -0.05046 0.04883 -0.0463 0.05286 -0.03796 L 0.07253 -3.7037E-7 " pathEditMode="relative" rAng="0" ptsTypes="AAAAA">
                                      <p:cBhvr>
                                        <p:cTn id="2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7037E-7 L 0.0918 -0.03773 C 0.09596 -0.04606 0.10221 -0.05046 0.10846 -0.05046 C 0.11588 -0.05046 0.12174 -0.04606 0.12578 -0.03773 L 0.14583 -3.7037E-7 " pathEditMode="relative" rAng="0" ptsTypes="AAAAA">
                                      <p:cBhvr>
                                        <p:cTn id="4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7 L 0.16575 -0.03819 C 0.17005 -0.0463 0.1763 -0.05046 0.18281 -0.05046 C 0.19036 -0.05046 0.19635 -0.0463 0.20052 -0.03819 L 0.2207 -3.7037E-7 " pathEditMode="relative" rAng="0" ptsTypes="AAAAA">
                                      <p:cBhvr>
                                        <p:cTn id="6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7 L 0.2401 -0.03843 C 0.24401 -0.04699 0.25026 -0.05116 0.25677 -0.05116 C 0.26419 -0.05116 0.27005 -0.04699 0.27396 -0.03843 L 0.29388 -3.7037E-7 " pathEditMode="relative" rAng="0" ptsTypes="AAAAA">
                                      <p:cBhvr>
                                        <p:cTn id="83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5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7 L 0.31341 -0.03843 C 0.31745 -0.04722 0.3237 -0.05116 0.33008 -0.05116 C 0.33737 -0.05116 0.34336 -0.04722 0.3474 -0.03843 L 0.36719 -3.7037E-7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500"/>
                            </p:stCondLst>
                            <p:childTnLst>
                              <p:par>
                                <p:cTn id="1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7 L 0.38672 -0.0375 C 0.39075 -0.04583 0.39687 -0.05023 0.40338 -0.05023 C 0.41068 -0.05023 0.41654 -0.04583 0.42057 -0.0375 L 0.44036 -3.7037E-7 " pathEditMode="relative" rAng="0" ptsTypes="AAAAA">
                                      <p:cBhvr>
                                        <p:cTn id="125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0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500"/>
                                        <p:tgtEl>
                                          <p:spTgt spid="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500"/>
                            </p:stCondLst>
                            <p:childTnLst>
                              <p:par>
                                <p:cTn id="1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7 L 0.4599 -0.03819 C 0.46393 -0.04676 0.47005 -0.05116 0.47656 -0.05116 C 0.48385 -0.05116 0.48971 -0.04676 0.49375 -0.03819 L 0.51354 -3.7037E-7 " pathEditMode="relative" rAng="0" ptsTypes="AAAAA">
                                      <p:cBhvr>
                                        <p:cTn id="14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00"/>
                            </p:stCondLst>
                            <p:childTnLst>
                              <p:par>
                                <p:cTn id="1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500"/>
                                        <p:tgtEl>
                                          <p:spTgt spid="1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500"/>
                            </p:stCondLst>
                            <p:childTnLst>
                              <p:par>
                                <p:cTn id="1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7037E-7 L 0.53307 -0.0375 C 0.53724 -0.04583 0.54336 -0.05023 0.54974 -0.05023 C 0.55716 -0.05023 0.56302 -0.04583 0.56706 -0.0375 L 0.58685 -3.7037E-7 " pathEditMode="relative" rAng="0" ptsTypes="AAAAA">
                                      <p:cBhvr>
                                        <p:cTn id="167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500"/>
                                        <p:tgtEl>
                                          <p:spTgt spid="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500"/>
                            </p:stCondLst>
                            <p:childTnLst>
                              <p:par>
                                <p:cTn id="1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37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7037E-7 L 0.60638 -0.03819 C 0.61042 -0.04676 0.61654 -0.05116 0.62305 -0.05116 C 0.63034 -0.05116 0.6362 -0.04676 0.64023 -0.03819 L 0.66003 -3.7037E-7 " pathEditMode="relative" rAng="0" ptsTypes="AAAAA">
                                      <p:cBhvr>
                                        <p:cTn id="18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>
                            <p:stCondLst>
                              <p:cond delay="1000"/>
                            </p:stCondLst>
                            <p:childTnLst>
                              <p:par>
                                <p:cTn id="1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500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1500"/>
                            </p:stCondLst>
                            <p:childTnLst>
                              <p:par>
                                <p:cTn id="19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1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37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3 -3.7037E-7 L 0.67956 -0.03819 C 0.68359 -0.04676 0.68971 -0.05116 0.69622 -0.05116 C 0.70351 -0.05116 0.70937 -0.04676 0.71354 -0.03819 L 0.7332 -3.7037E-7 " pathEditMode="relative" rAng="0" ptsTypes="AAAAA">
                                      <p:cBhvr>
                                        <p:cTn id="209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3" dur="500"/>
                                        <p:tgtEl>
                                          <p:spTgt spid="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1500"/>
                            </p:stCondLst>
                            <p:childTnLst>
                              <p:par>
                                <p:cTn id="2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1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37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7037E-7 L 0.75273 -0.0375 C 0.75677 -0.04583 0.76302 -0.05023 0.7694 -0.05023 C 0.77682 -0.05023 0.78268 -0.04583 0.78672 -0.0375 L 0.80651 -3.7037E-7 " pathEditMode="relative" rAng="0" ptsTypes="AAAAA">
                                      <p:cBhvr>
                                        <p:cTn id="23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1000"/>
                            </p:stCondLst>
                            <p:childTnLst>
                              <p:par>
                                <p:cTn id="2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4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>
                            <p:stCondLst>
                              <p:cond delay="1500"/>
                            </p:stCondLst>
                            <p:childTnLst>
                              <p:par>
                                <p:cTn id="2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1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" presetID="37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7037E-7 L 0.82604 -0.03819 C 0.83008 -0.04676 0.8362 -0.05116 0.84271 -0.05116 C 0.85 -0.05116 0.85586 -0.04676 0.8599 -0.03819 L 0.87969 -3.7037E-7 " pathEditMode="relative" rAng="0" ptsTypes="AAAAA">
                                      <p:cBhvr>
                                        <p:cTn id="25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1000"/>
                            </p:stCondLst>
                            <p:childTnLst>
                              <p:par>
                                <p:cTn id="2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5" dur="500"/>
                                        <p:tgtEl>
                                          <p:spTgt spid="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>
                            <p:stCondLst>
                              <p:cond delay="1500"/>
                            </p:stCondLst>
                            <p:childTnLst>
                              <p:par>
                                <p:cTn id="2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4" grpId="0" animBg="1"/>
      <p:bldP spid="1767" grpId="0" animBg="1"/>
      <p:bldP spid="1785" grpId="0" animBg="1"/>
      <p:bldP spid="1821" grpId="0" animBg="1"/>
      <p:bldP spid="1827" grpId="0" animBg="1"/>
      <p:bldP spid="1833" grpId="0" animBg="1"/>
      <p:bldP spid="1839" grpId="0" animBg="1"/>
      <p:bldP spid="1845" grpId="0" animBg="1"/>
      <p:bldP spid="1851" grpId="0" animBg="1"/>
      <p:bldP spid="1857" grpId="0" animBg="1"/>
      <p:bldP spid="1863" grpId="0" animBg="1"/>
      <p:bldP spid="1869" grpId="0" animBg="1"/>
      <p:bldP spid="1775" grpId="0" animBg="1"/>
      <p:bldP spid="1775" grpId="1" animBg="1"/>
      <p:bldP spid="1775" grpId="2" animBg="1"/>
      <p:bldP spid="1775" grpId="3" animBg="1"/>
      <p:bldP spid="1775" grpId="4" animBg="1"/>
      <p:bldP spid="1775" grpId="5" animBg="1"/>
      <p:bldP spid="1775" grpId="6" animBg="1"/>
      <p:bldP spid="1775" grpId="7" animBg="1"/>
      <p:bldP spid="1775" grpId="8" animBg="1"/>
      <p:bldP spid="1775" grpId="9" animBg="1"/>
      <p:bldP spid="1775" grpId="10" animBg="1"/>
      <p:bldP spid="1775" grpId="11" animBg="1"/>
      <p:bldP spid="1775" grpId="12" animBg="1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8152AA-35FC-4F24-B8E0-BF0C518CCDC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Connect the 3 and 6 times tables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8DC1F28-EF98-4872-8201-85E9FECCC97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23273047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294876" y="909265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89400" y="906512"/>
            <a:ext cx="232967" cy="494964"/>
            <a:chOff x="7007418" y="926763"/>
            <a:chExt cx="23296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52057" y="698113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42606" y="693682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86141" y="904130"/>
            <a:ext cx="246564" cy="494964"/>
            <a:chOff x="7013060" y="926763"/>
            <a:chExt cx="246564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7013060" y="928608"/>
              <a:ext cx="246564" cy="493119"/>
              <a:chOff x="7013060" y="928608"/>
              <a:chExt cx="246564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7013060" y="1021617"/>
                <a:ext cx="246564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59187" y="922309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36058" y="69368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92964" y="904130"/>
            <a:ext cx="274006" cy="494964"/>
            <a:chOff x="7021255" y="926763"/>
            <a:chExt cx="274006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7021255" y="928608"/>
              <a:ext cx="274006" cy="493119"/>
              <a:chOff x="7021255" y="928608"/>
              <a:chExt cx="274006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7021255" y="1021617"/>
                <a:ext cx="274006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29048" y="6914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05694" y="901853"/>
            <a:ext cx="444352" cy="494964"/>
            <a:chOff x="6940995" y="926763"/>
            <a:chExt cx="444352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23142" y="6914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05942" y="901853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15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17998" y="69786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0798" y="908310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15162" y="69879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497962" y="909244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21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05909" y="70198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88709" y="912437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598803" y="70358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81603" y="914030"/>
            <a:ext cx="444352" cy="494964"/>
            <a:chOff x="6947149" y="926763"/>
            <a:chExt cx="444352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27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82524" y="69786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65324" y="908310"/>
            <a:ext cx="444352" cy="494964"/>
            <a:chOff x="6947149" y="926763"/>
            <a:chExt cx="444352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84868" y="70358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67668" y="914030"/>
            <a:ext cx="444352" cy="494964"/>
            <a:chOff x="6947149" y="926763"/>
            <a:chExt cx="444352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33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71425" y="69712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946272" y="907571"/>
            <a:ext cx="444352" cy="494964"/>
            <a:chOff x="6939196" y="926763"/>
            <a:chExt cx="444352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75" name="Oval 1774">
            <a:extLst>
              <a:ext uri="{FF2B5EF4-FFF2-40B4-BE49-F238E27FC236}">
                <a16:creationId xmlns:a16="http://schemas.microsoft.com/office/drawing/2014/main" id="{485E2991-BD0D-4CD5-B308-21BB1AA67550}"/>
              </a:ext>
            </a:extLst>
          </p:cNvPr>
          <p:cNvSpPr/>
          <p:nvPr/>
        </p:nvSpPr>
        <p:spPr>
          <a:xfrm>
            <a:off x="372768" y="756741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D813071-0E93-4B4A-9966-257367BDE8ED}"/>
              </a:ext>
            </a:extLst>
          </p:cNvPr>
          <p:cNvGrpSpPr/>
          <p:nvPr/>
        </p:nvGrpSpPr>
        <p:grpSpPr>
          <a:xfrm rot="5400000">
            <a:off x="10642818" y="1955084"/>
            <a:ext cx="1064577" cy="172341"/>
            <a:chOff x="5959359" y="5529580"/>
            <a:chExt cx="1064577" cy="172341"/>
          </a:xfrm>
        </p:grpSpPr>
        <p:pic>
          <p:nvPicPr>
            <p:cNvPr id="1875" name="Picture 1874">
              <a:extLst>
                <a:ext uri="{FF2B5EF4-FFF2-40B4-BE49-F238E27FC236}">
                  <a16:creationId xmlns:a16="http://schemas.microsoft.com/office/drawing/2014/main" id="{6215EB98-5DC7-40B7-ADAA-387D0DBA1A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6" name="Picture 1875">
              <a:extLst>
                <a:ext uri="{FF2B5EF4-FFF2-40B4-BE49-F238E27FC236}">
                  <a16:creationId xmlns:a16="http://schemas.microsoft.com/office/drawing/2014/main" id="{E9C96A94-CCFE-4CAE-AB46-A609A97109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7" name="Picture 1876">
              <a:extLst>
                <a:ext uri="{FF2B5EF4-FFF2-40B4-BE49-F238E27FC236}">
                  <a16:creationId xmlns:a16="http://schemas.microsoft.com/office/drawing/2014/main" id="{165E6EC5-7756-4542-A549-C865A9295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255C9C8E-9C46-4A34-B658-8E04A9518A63}"/>
              </a:ext>
            </a:extLst>
          </p:cNvPr>
          <p:cNvGrpSpPr/>
          <p:nvPr/>
        </p:nvGrpSpPr>
        <p:grpSpPr>
          <a:xfrm rot="5400000">
            <a:off x="817722" y="1956819"/>
            <a:ext cx="1064577" cy="172341"/>
            <a:chOff x="5959359" y="5529580"/>
            <a:chExt cx="1064577" cy="172341"/>
          </a:xfrm>
        </p:grpSpPr>
        <p:pic>
          <p:nvPicPr>
            <p:cNvPr id="1885" name="Picture 1884">
              <a:extLst>
                <a:ext uri="{FF2B5EF4-FFF2-40B4-BE49-F238E27FC236}">
                  <a16:creationId xmlns:a16="http://schemas.microsoft.com/office/drawing/2014/main" id="{E69E3F81-78D8-4A32-BB3A-CAA19A50C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6" name="Picture 1885">
              <a:extLst>
                <a:ext uri="{FF2B5EF4-FFF2-40B4-BE49-F238E27FC236}">
                  <a16:creationId xmlns:a16="http://schemas.microsoft.com/office/drawing/2014/main" id="{DAE91437-BDB3-47D7-B9BD-9F049925DF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7" name="Picture 1886">
              <a:extLst>
                <a:ext uri="{FF2B5EF4-FFF2-40B4-BE49-F238E27FC236}">
                  <a16:creationId xmlns:a16="http://schemas.microsoft.com/office/drawing/2014/main" id="{E46DD630-075A-4AB4-8AC0-395873B21F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B54ECE8C-655A-4A78-B239-82514AF0CAFA}"/>
              </a:ext>
            </a:extLst>
          </p:cNvPr>
          <p:cNvGrpSpPr/>
          <p:nvPr/>
        </p:nvGrpSpPr>
        <p:grpSpPr>
          <a:xfrm rot="5400000">
            <a:off x="1702847" y="1956819"/>
            <a:ext cx="1064577" cy="172341"/>
            <a:chOff x="5959359" y="5529580"/>
            <a:chExt cx="1064577" cy="172341"/>
          </a:xfrm>
        </p:grpSpPr>
        <p:pic>
          <p:nvPicPr>
            <p:cNvPr id="1895" name="Picture 1894">
              <a:extLst>
                <a:ext uri="{FF2B5EF4-FFF2-40B4-BE49-F238E27FC236}">
                  <a16:creationId xmlns:a16="http://schemas.microsoft.com/office/drawing/2014/main" id="{FC7596AA-FA37-490F-92BA-E584DEB2DA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6" name="Picture 1895">
              <a:extLst>
                <a:ext uri="{FF2B5EF4-FFF2-40B4-BE49-F238E27FC236}">
                  <a16:creationId xmlns:a16="http://schemas.microsoft.com/office/drawing/2014/main" id="{065960F2-5466-481F-99CF-23C1CD3DB5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7" name="Picture 1896">
              <a:extLst>
                <a:ext uri="{FF2B5EF4-FFF2-40B4-BE49-F238E27FC236}">
                  <a16:creationId xmlns:a16="http://schemas.microsoft.com/office/drawing/2014/main" id="{7FE8AAC0-7999-47A2-AA3C-1C1EFC77C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04" name="Group 1903">
            <a:extLst>
              <a:ext uri="{FF2B5EF4-FFF2-40B4-BE49-F238E27FC236}">
                <a16:creationId xmlns:a16="http://schemas.microsoft.com/office/drawing/2014/main" id="{C238619E-54EE-4C55-B19B-4514F39ED23D}"/>
              </a:ext>
            </a:extLst>
          </p:cNvPr>
          <p:cNvGrpSpPr/>
          <p:nvPr/>
        </p:nvGrpSpPr>
        <p:grpSpPr>
          <a:xfrm rot="5400000">
            <a:off x="2598717" y="1956819"/>
            <a:ext cx="1064577" cy="172341"/>
            <a:chOff x="5959359" y="5529580"/>
            <a:chExt cx="1064577" cy="172341"/>
          </a:xfrm>
        </p:grpSpPr>
        <p:pic>
          <p:nvPicPr>
            <p:cNvPr id="1905" name="Picture 1904">
              <a:extLst>
                <a:ext uri="{FF2B5EF4-FFF2-40B4-BE49-F238E27FC236}">
                  <a16:creationId xmlns:a16="http://schemas.microsoft.com/office/drawing/2014/main" id="{922AC45B-E8F7-455F-AF8C-76B1CAF2A3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6" name="Picture 1905">
              <a:extLst>
                <a:ext uri="{FF2B5EF4-FFF2-40B4-BE49-F238E27FC236}">
                  <a16:creationId xmlns:a16="http://schemas.microsoft.com/office/drawing/2014/main" id="{A1D82F02-86B6-40B6-945E-2FF944B704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7" name="Picture 1906">
              <a:extLst>
                <a:ext uri="{FF2B5EF4-FFF2-40B4-BE49-F238E27FC236}">
                  <a16:creationId xmlns:a16="http://schemas.microsoft.com/office/drawing/2014/main" id="{CD7E8F6C-53D8-4133-B92C-D4D81F831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14" name="Group 1913">
            <a:extLst>
              <a:ext uri="{FF2B5EF4-FFF2-40B4-BE49-F238E27FC236}">
                <a16:creationId xmlns:a16="http://schemas.microsoft.com/office/drawing/2014/main" id="{278A2C07-3B27-4460-9845-037662527655}"/>
              </a:ext>
            </a:extLst>
          </p:cNvPr>
          <p:cNvGrpSpPr/>
          <p:nvPr/>
        </p:nvGrpSpPr>
        <p:grpSpPr>
          <a:xfrm rot="5400000">
            <a:off x="3500440" y="1956820"/>
            <a:ext cx="1064577" cy="172341"/>
            <a:chOff x="5959359" y="5529580"/>
            <a:chExt cx="1064577" cy="172341"/>
          </a:xfrm>
        </p:grpSpPr>
        <p:pic>
          <p:nvPicPr>
            <p:cNvPr id="1915" name="Picture 1914">
              <a:extLst>
                <a:ext uri="{FF2B5EF4-FFF2-40B4-BE49-F238E27FC236}">
                  <a16:creationId xmlns:a16="http://schemas.microsoft.com/office/drawing/2014/main" id="{DE275A8A-4D83-4992-A48C-5D642AD41D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6" name="Picture 1915">
              <a:extLst>
                <a:ext uri="{FF2B5EF4-FFF2-40B4-BE49-F238E27FC236}">
                  <a16:creationId xmlns:a16="http://schemas.microsoft.com/office/drawing/2014/main" id="{4A3C4CCE-7849-49F3-BD76-5804B9A130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7" name="Picture 1916">
              <a:extLst>
                <a:ext uri="{FF2B5EF4-FFF2-40B4-BE49-F238E27FC236}">
                  <a16:creationId xmlns:a16="http://schemas.microsoft.com/office/drawing/2014/main" id="{57A5B2E7-3C34-40FE-9E1C-068DE7631F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24" name="Group 1923">
            <a:extLst>
              <a:ext uri="{FF2B5EF4-FFF2-40B4-BE49-F238E27FC236}">
                <a16:creationId xmlns:a16="http://schemas.microsoft.com/office/drawing/2014/main" id="{E8E12ACC-FA80-4776-9890-8118D295E90E}"/>
              </a:ext>
            </a:extLst>
          </p:cNvPr>
          <p:cNvGrpSpPr/>
          <p:nvPr/>
        </p:nvGrpSpPr>
        <p:grpSpPr>
          <a:xfrm rot="5400000">
            <a:off x="4396309" y="1956820"/>
            <a:ext cx="1064577" cy="172341"/>
            <a:chOff x="5959359" y="5529580"/>
            <a:chExt cx="1064577" cy="172341"/>
          </a:xfrm>
        </p:grpSpPr>
        <p:pic>
          <p:nvPicPr>
            <p:cNvPr id="1925" name="Picture 1924">
              <a:extLst>
                <a:ext uri="{FF2B5EF4-FFF2-40B4-BE49-F238E27FC236}">
                  <a16:creationId xmlns:a16="http://schemas.microsoft.com/office/drawing/2014/main" id="{BA5D8F55-BD2F-4C6F-BE0D-BEF20D80B3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6" name="Picture 1925">
              <a:extLst>
                <a:ext uri="{FF2B5EF4-FFF2-40B4-BE49-F238E27FC236}">
                  <a16:creationId xmlns:a16="http://schemas.microsoft.com/office/drawing/2014/main" id="{3AEA5B54-0E3C-4CB0-8C8C-2F7C87F26F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7" name="Picture 1926">
              <a:extLst>
                <a:ext uri="{FF2B5EF4-FFF2-40B4-BE49-F238E27FC236}">
                  <a16:creationId xmlns:a16="http://schemas.microsoft.com/office/drawing/2014/main" id="{CD61D23E-838E-4E05-AC9A-A032C86143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34" name="Group 1933">
            <a:extLst>
              <a:ext uri="{FF2B5EF4-FFF2-40B4-BE49-F238E27FC236}">
                <a16:creationId xmlns:a16="http://schemas.microsoft.com/office/drawing/2014/main" id="{B3E20107-7241-4309-8628-DC2A0DE410E6}"/>
              </a:ext>
            </a:extLst>
          </p:cNvPr>
          <p:cNvGrpSpPr/>
          <p:nvPr/>
        </p:nvGrpSpPr>
        <p:grpSpPr>
          <a:xfrm rot="5400000">
            <a:off x="5281434" y="1956820"/>
            <a:ext cx="1064577" cy="172341"/>
            <a:chOff x="5959359" y="5529580"/>
            <a:chExt cx="1064577" cy="172341"/>
          </a:xfrm>
        </p:grpSpPr>
        <p:pic>
          <p:nvPicPr>
            <p:cNvPr id="1935" name="Picture 1934">
              <a:extLst>
                <a:ext uri="{FF2B5EF4-FFF2-40B4-BE49-F238E27FC236}">
                  <a16:creationId xmlns:a16="http://schemas.microsoft.com/office/drawing/2014/main" id="{601BB327-19B2-4358-ACF4-0C283FB5B0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6" name="Picture 1935">
              <a:extLst>
                <a:ext uri="{FF2B5EF4-FFF2-40B4-BE49-F238E27FC236}">
                  <a16:creationId xmlns:a16="http://schemas.microsoft.com/office/drawing/2014/main" id="{A4A9421B-D0F2-435A-9B4D-C2364C300A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7" name="Picture 1936">
              <a:extLst>
                <a:ext uri="{FF2B5EF4-FFF2-40B4-BE49-F238E27FC236}">
                  <a16:creationId xmlns:a16="http://schemas.microsoft.com/office/drawing/2014/main" id="{BEAD9D93-96E9-4006-A579-BFAE51DF39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44" name="Group 1943">
            <a:extLst>
              <a:ext uri="{FF2B5EF4-FFF2-40B4-BE49-F238E27FC236}">
                <a16:creationId xmlns:a16="http://schemas.microsoft.com/office/drawing/2014/main" id="{A5F8F0B9-B51C-444F-97CC-C5A8E4B0DF74}"/>
              </a:ext>
            </a:extLst>
          </p:cNvPr>
          <p:cNvGrpSpPr/>
          <p:nvPr/>
        </p:nvGrpSpPr>
        <p:grpSpPr>
          <a:xfrm rot="5400000">
            <a:off x="6177303" y="1956820"/>
            <a:ext cx="1064577" cy="172341"/>
            <a:chOff x="5959359" y="5529580"/>
            <a:chExt cx="1064577" cy="172341"/>
          </a:xfrm>
        </p:grpSpPr>
        <p:pic>
          <p:nvPicPr>
            <p:cNvPr id="1945" name="Picture 1944">
              <a:extLst>
                <a:ext uri="{FF2B5EF4-FFF2-40B4-BE49-F238E27FC236}">
                  <a16:creationId xmlns:a16="http://schemas.microsoft.com/office/drawing/2014/main" id="{47097728-1422-46F9-9B2E-3BCD6890BF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6" name="Picture 1945">
              <a:extLst>
                <a:ext uri="{FF2B5EF4-FFF2-40B4-BE49-F238E27FC236}">
                  <a16:creationId xmlns:a16="http://schemas.microsoft.com/office/drawing/2014/main" id="{F0472352-0D60-47D2-B071-089ED423B7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7" name="Picture 1946">
              <a:extLst>
                <a:ext uri="{FF2B5EF4-FFF2-40B4-BE49-F238E27FC236}">
                  <a16:creationId xmlns:a16="http://schemas.microsoft.com/office/drawing/2014/main" id="{C5D0B97E-60CC-4CE6-971D-9F4367FB53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54" name="Group 1953">
            <a:extLst>
              <a:ext uri="{FF2B5EF4-FFF2-40B4-BE49-F238E27FC236}">
                <a16:creationId xmlns:a16="http://schemas.microsoft.com/office/drawing/2014/main" id="{3343010A-C6BB-4F8C-8B9C-2BE8F5C7D89C}"/>
              </a:ext>
            </a:extLst>
          </p:cNvPr>
          <p:cNvGrpSpPr/>
          <p:nvPr/>
        </p:nvGrpSpPr>
        <p:grpSpPr>
          <a:xfrm rot="5400000">
            <a:off x="7077301" y="1955083"/>
            <a:ext cx="1064577" cy="172341"/>
            <a:chOff x="5959359" y="5529580"/>
            <a:chExt cx="1064577" cy="172341"/>
          </a:xfrm>
        </p:grpSpPr>
        <p:pic>
          <p:nvPicPr>
            <p:cNvPr id="1955" name="Picture 1954">
              <a:extLst>
                <a:ext uri="{FF2B5EF4-FFF2-40B4-BE49-F238E27FC236}">
                  <a16:creationId xmlns:a16="http://schemas.microsoft.com/office/drawing/2014/main" id="{420EF186-4A97-46AC-8692-C27BF2FDA1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6" name="Picture 1955">
              <a:extLst>
                <a:ext uri="{FF2B5EF4-FFF2-40B4-BE49-F238E27FC236}">
                  <a16:creationId xmlns:a16="http://schemas.microsoft.com/office/drawing/2014/main" id="{A88A3D06-346C-4A1C-B37C-200C12CC2E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7" name="Picture 1956">
              <a:extLst>
                <a:ext uri="{FF2B5EF4-FFF2-40B4-BE49-F238E27FC236}">
                  <a16:creationId xmlns:a16="http://schemas.microsoft.com/office/drawing/2014/main" id="{FB558B1E-4F3C-45A7-8A35-513B85FD03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64" name="Group 1963">
            <a:extLst>
              <a:ext uri="{FF2B5EF4-FFF2-40B4-BE49-F238E27FC236}">
                <a16:creationId xmlns:a16="http://schemas.microsoft.com/office/drawing/2014/main" id="{9B030D8E-A2B4-4F1F-A106-346E2BC145E9}"/>
              </a:ext>
            </a:extLst>
          </p:cNvPr>
          <p:cNvGrpSpPr/>
          <p:nvPr/>
        </p:nvGrpSpPr>
        <p:grpSpPr>
          <a:xfrm rot="5400000">
            <a:off x="7973170" y="1955083"/>
            <a:ext cx="1064577" cy="172341"/>
            <a:chOff x="5959359" y="5529580"/>
            <a:chExt cx="1064577" cy="172341"/>
          </a:xfrm>
        </p:grpSpPr>
        <p:pic>
          <p:nvPicPr>
            <p:cNvPr id="1965" name="Picture 1964">
              <a:extLst>
                <a:ext uri="{FF2B5EF4-FFF2-40B4-BE49-F238E27FC236}">
                  <a16:creationId xmlns:a16="http://schemas.microsoft.com/office/drawing/2014/main" id="{0DEC7A64-CAE2-4537-B0A1-8C63726947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6" name="Picture 1965">
              <a:extLst>
                <a:ext uri="{FF2B5EF4-FFF2-40B4-BE49-F238E27FC236}">
                  <a16:creationId xmlns:a16="http://schemas.microsoft.com/office/drawing/2014/main" id="{FA605571-D701-4464-AB90-8872D40FF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7" name="Picture 1966">
              <a:extLst>
                <a:ext uri="{FF2B5EF4-FFF2-40B4-BE49-F238E27FC236}">
                  <a16:creationId xmlns:a16="http://schemas.microsoft.com/office/drawing/2014/main" id="{92671587-A2E9-4992-83F0-809B11A375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74" name="Group 1973">
            <a:extLst>
              <a:ext uri="{FF2B5EF4-FFF2-40B4-BE49-F238E27FC236}">
                <a16:creationId xmlns:a16="http://schemas.microsoft.com/office/drawing/2014/main" id="{0658B26D-30F7-45FF-B129-3CB03D93E14B}"/>
              </a:ext>
            </a:extLst>
          </p:cNvPr>
          <p:cNvGrpSpPr/>
          <p:nvPr/>
        </p:nvGrpSpPr>
        <p:grpSpPr>
          <a:xfrm rot="5400000">
            <a:off x="8858295" y="1955084"/>
            <a:ext cx="1064577" cy="172341"/>
            <a:chOff x="5959359" y="5529580"/>
            <a:chExt cx="1064577" cy="172341"/>
          </a:xfrm>
        </p:grpSpPr>
        <p:pic>
          <p:nvPicPr>
            <p:cNvPr id="1975" name="Picture 1974">
              <a:extLst>
                <a:ext uri="{FF2B5EF4-FFF2-40B4-BE49-F238E27FC236}">
                  <a16:creationId xmlns:a16="http://schemas.microsoft.com/office/drawing/2014/main" id="{CD2372F4-B4D5-4742-80B0-5FA2220B9B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6" name="Picture 1975">
              <a:extLst>
                <a:ext uri="{FF2B5EF4-FFF2-40B4-BE49-F238E27FC236}">
                  <a16:creationId xmlns:a16="http://schemas.microsoft.com/office/drawing/2014/main" id="{C8B441D6-C072-415B-9660-374D34F471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7" name="Picture 1976">
              <a:extLst>
                <a:ext uri="{FF2B5EF4-FFF2-40B4-BE49-F238E27FC236}">
                  <a16:creationId xmlns:a16="http://schemas.microsoft.com/office/drawing/2014/main" id="{934B1DAD-8963-4B5D-A6A3-CFD6755C58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84" name="Group 1983">
            <a:extLst>
              <a:ext uri="{FF2B5EF4-FFF2-40B4-BE49-F238E27FC236}">
                <a16:creationId xmlns:a16="http://schemas.microsoft.com/office/drawing/2014/main" id="{268A96E2-A502-4956-BA12-60C3BEF66060}"/>
              </a:ext>
            </a:extLst>
          </p:cNvPr>
          <p:cNvGrpSpPr/>
          <p:nvPr/>
        </p:nvGrpSpPr>
        <p:grpSpPr>
          <a:xfrm rot="5400000">
            <a:off x="9740378" y="1955084"/>
            <a:ext cx="1064577" cy="172341"/>
            <a:chOff x="5959359" y="5529580"/>
            <a:chExt cx="1064577" cy="172341"/>
          </a:xfrm>
        </p:grpSpPr>
        <p:pic>
          <p:nvPicPr>
            <p:cNvPr id="1985" name="Picture 1984">
              <a:extLst>
                <a:ext uri="{FF2B5EF4-FFF2-40B4-BE49-F238E27FC236}">
                  <a16:creationId xmlns:a16="http://schemas.microsoft.com/office/drawing/2014/main" id="{8802B501-9B7D-4AD3-A55B-BC50C74D16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6" name="Picture 1985">
              <a:extLst>
                <a:ext uri="{FF2B5EF4-FFF2-40B4-BE49-F238E27FC236}">
                  <a16:creationId xmlns:a16="http://schemas.microsoft.com/office/drawing/2014/main" id="{0AD69D0C-D1F4-454B-959C-C55997B38B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7" name="Picture 1986">
              <a:extLst>
                <a:ext uri="{FF2B5EF4-FFF2-40B4-BE49-F238E27FC236}">
                  <a16:creationId xmlns:a16="http://schemas.microsoft.com/office/drawing/2014/main" id="{C6CBD1CE-F26E-451F-B14C-D92605DCF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C55C5011-D97F-4DDD-BA23-41CEFCAFBCF2}"/>
              </a:ext>
            </a:extLst>
          </p:cNvPr>
          <p:cNvGrpSpPr/>
          <p:nvPr/>
        </p:nvGrpSpPr>
        <p:grpSpPr>
          <a:xfrm>
            <a:off x="303544" y="4045468"/>
            <a:ext cx="314510" cy="492950"/>
            <a:chOff x="3884378" y="928777"/>
            <a:chExt cx="314510" cy="492950"/>
          </a:xfrm>
        </p:grpSpPr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73719018-A0F5-4BCC-9354-6EEC6CC2278D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32A0C2E2-18C5-4523-836B-11F07ECDE7D2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440" name="Group 439">
            <a:extLst>
              <a:ext uri="{FF2B5EF4-FFF2-40B4-BE49-F238E27FC236}">
                <a16:creationId xmlns:a16="http://schemas.microsoft.com/office/drawing/2014/main" id="{1A95B53B-F5B9-47C9-93DC-D219F28CE2F6}"/>
              </a:ext>
            </a:extLst>
          </p:cNvPr>
          <p:cNvGrpSpPr/>
          <p:nvPr/>
        </p:nvGrpSpPr>
        <p:grpSpPr>
          <a:xfrm>
            <a:off x="1198068" y="4042715"/>
            <a:ext cx="232967" cy="494964"/>
            <a:chOff x="7007418" y="926763"/>
            <a:chExt cx="232967" cy="494964"/>
          </a:xfrm>
        </p:grpSpPr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03450014-CCB7-4E1C-A8EA-2CCCFE84B20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42" name="Group 441">
              <a:extLst>
                <a:ext uri="{FF2B5EF4-FFF2-40B4-BE49-F238E27FC236}">
                  <a16:creationId xmlns:a16="http://schemas.microsoft.com/office/drawing/2014/main" id="{7086B291-66C1-4BDD-B34B-BD9F69326C19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443" name="TextBox 442">
                <a:extLst>
                  <a:ext uri="{FF2B5EF4-FFF2-40B4-BE49-F238E27FC236}">
                    <a16:creationId xmlns:a16="http://schemas.microsoft.com/office/drawing/2014/main" id="{1D46C1B4-E4F5-4AF9-97BB-A444421635AB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444" name="Straight Connector 443">
                <a:extLst>
                  <a:ext uri="{FF2B5EF4-FFF2-40B4-BE49-F238E27FC236}">
                    <a16:creationId xmlns:a16="http://schemas.microsoft.com/office/drawing/2014/main" id="{AE2710DF-3783-48CE-9242-8C1BB8C3DA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45" name="Freeform 11">
            <a:extLst>
              <a:ext uri="{FF2B5EF4-FFF2-40B4-BE49-F238E27FC236}">
                <a16:creationId xmlns:a16="http://schemas.microsoft.com/office/drawing/2014/main" id="{4E69CFA9-41C9-41BC-895A-3A44A7E1888B}"/>
              </a:ext>
            </a:extLst>
          </p:cNvPr>
          <p:cNvSpPr>
            <a:spLocks/>
          </p:cNvSpPr>
          <p:nvPr/>
        </p:nvSpPr>
        <p:spPr bwMode="auto">
          <a:xfrm>
            <a:off x="460725" y="383431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446" name="Freeform 11">
            <a:extLst>
              <a:ext uri="{FF2B5EF4-FFF2-40B4-BE49-F238E27FC236}">
                <a16:creationId xmlns:a16="http://schemas.microsoft.com/office/drawing/2014/main" id="{8AF41DA2-5D73-41B9-9BAE-E44D43A91204}"/>
              </a:ext>
            </a:extLst>
          </p:cNvPr>
          <p:cNvSpPr>
            <a:spLocks/>
          </p:cNvSpPr>
          <p:nvPr/>
        </p:nvSpPr>
        <p:spPr bwMode="auto">
          <a:xfrm>
            <a:off x="1351274" y="382988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47" name="Group 446">
            <a:extLst>
              <a:ext uri="{FF2B5EF4-FFF2-40B4-BE49-F238E27FC236}">
                <a16:creationId xmlns:a16="http://schemas.microsoft.com/office/drawing/2014/main" id="{C9BC21A3-CE15-4A67-9267-E5C59FEAC0C6}"/>
              </a:ext>
            </a:extLst>
          </p:cNvPr>
          <p:cNvGrpSpPr/>
          <p:nvPr/>
        </p:nvGrpSpPr>
        <p:grpSpPr>
          <a:xfrm>
            <a:off x="2026863" y="4040333"/>
            <a:ext cx="444352" cy="494964"/>
            <a:chOff x="6945114" y="926763"/>
            <a:chExt cx="444352" cy="494964"/>
          </a:xfrm>
        </p:grpSpPr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19C60F24-06E4-422C-A868-77A609A0620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49" name="Group 448">
              <a:extLst>
                <a:ext uri="{FF2B5EF4-FFF2-40B4-BE49-F238E27FC236}">
                  <a16:creationId xmlns:a16="http://schemas.microsoft.com/office/drawing/2014/main" id="{CB8E622A-761B-4A6C-A898-1DC82711EF5F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450" name="TextBox 449">
                <a:extLst>
                  <a:ext uri="{FF2B5EF4-FFF2-40B4-BE49-F238E27FC236}">
                    <a16:creationId xmlns:a16="http://schemas.microsoft.com/office/drawing/2014/main" id="{6B04DF26-B09C-4813-9C15-1C3C04564BF3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451" name="Straight Connector 450">
                <a:extLst>
                  <a:ext uri="{FF2B5EF4-FFF2-40B4-BE49-F238E27FC236}">
                    <a16:creationId xmlns:a16="http://schemas.microsoft.com/office/drawing/2014/main" id="{51680F4E-EFCD-4B09-8163-45E65BE7B1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452" name="Straight Connector 451">
            <a:extLst>
              <a:ext uri="{FF2B5EF4-FFF2-40B4-BE49-F238E27FC236}">
                <a16:creationId xmlns:a16="http://schemas.microsoft.com/office/drawing/2014/main" id="{BA8E966E-CEF0-4423-B7A0-D5BA912AF97E}"/>
              </a:ext>
            </a:extLst>
          </p:cNvPr>
          <p:cNvCxnSpPr>
            <a:cxnSpLocks/>
          </p:cNvCxnSpPr>
          <p:nvPr/>
        </p:nvCxnSpPr>
        <p:spPr>
          <a:xfrm>
            <a:off x="267855" y="4058512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3" name="Freeform 11">
            <a:extLst>
              <a:ext uri="{FF2B5EF4-FFF2-40B4-BE49-F238E27FC236}">
                <a16:creationId xmlns:a16="http://schemas.microsoft.com/office/drawing/2014/main" id="{0F66F204-6893-46C6-9293-7AD36DD87023}"/>
              </a:ext>
            </a:extLst>
          </p:cNvPr>
          <p:cNvSpPr>
            <a:spLocks/>
          </p:cNvSpPr>
          <p:nvPr/>
        </p:nvSpPr>
        <p:spPr bwMode="auto">
          <a:xfrm>
            <a:off x="2244726" y="382988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54" name="Group 453">
            <a:extLst>
              <a:ext uri="{FF2B5EF4-FFF2-40B4-BE49-F238E27FC236}">
                <a16:creationId xmlns:a16="http://schemas.microsoft.com/office/drawing/2014/main" id="{A4218370-E17B-45FC-96C6-FF5B6B4D3B46}"/>
              </a:ext>
            </a:extLst>
          </p:cNvPr>
          <p:cNvGrpSpPr/>
          <p:nvPr/>
        </p:nvGrpSpPr>
        <p:grpSpPr>
          <a:xfrm>
            <a:off x="2921372" y="4040333"/>
            <a:ext cx="444352" cy="494964"/>
            <a:chOff x="6940995" y="926763"/>
            <a:chExt cx="444352" cy="494964"/>
          </a:xfrm>
        </p:grpSpPr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F8F4144E-268E-4C2D-9BA7-50FA9A566D9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56" name="Group 455">
              <a:extLst>
                <a:ext uri="{FF2B5EF4-FFF2-40B4-BE49-F238E27FC236}">
                  <a16:creationId xmlns:a16="http://schemas.microsoft.com/office/drawing/2014/main" id="{3E0F022F-866B-449B-A12B-8EAD8EBBBC1E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457" name="TextBox 456">
                <a:extLst>
                  <a:ext uri="{FF2B5EF4-FFF2-40B4-BE49-F238E27FC236}">
                    <a16:creationId xmlns:a16="http://schemas.microsoft.com/office/drawing/2014/main" id="{896992E3-BF2B-49B7-9883-F11562086813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</a:t>
                </a:r>
              </a:p>
            </p:txBody>
          </p:sp>
          <p:cxnSp>
            <p:nvCxnSpPr>
              <p:cNvPr id="458" name="Straight Connector 457">
                <a:extLst>
                  <a:ext uri="{FF2B5EF4-FFF2-40B4-BE49-F238E27FC236}">
                    <a16:creationId xmlns:a16="http://schemas.microsoft.com/office/drawing/2014/main" id="{37EF6F6F-F32E-4914-BCB5-BE69580771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59" name="Freeform 11">
            <a:extLst>
              <a:ext uri="{FF2B5EF4-FFF2-40B4-BE49-F238E27FC236}">
                <a16:creationId xmlns:a16="http://schemas.microsoft.com/office/drawing/2014/main" id="{B58F79F7-326A-452E-A3A2-C4FA0BE5F73B}"/>
              </a:ext>
            </a:extLst>
          </p:cNvPr>
          <p:cNvSpPr>
            <a:spLocks/>
          </p:cNvSpPr>
          <p:nvPr/>
        </p:nvSpPr>
        <p:spPr bwMode="auto">
          <a:xfrm>
            <a:off x="3137716" y="382760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60" name="Group 459">
            <a:extLst>
              <a:ext uri="{FF2B5EF4-FFF2-40B4-BE49-F238E27FC236}">
                <a16:creationId xmlns:a16="http://schemas.microsoft.com/office/drawing/2014/main" id="{B10D9F0D-FAE7-4772-81E6-25CE12B17628}"/>
              </a:ext>
            </a:extLst>
          </p:cNvPr>
          <p:cNvGrpSpPr/>
          <p:nvPr/>
        </p:nvGrpSpPr>
        <p:grpSpPr>
          <a:xfrm>
            <a:off x="3814362" y="4038056"/>
            <a:ext cx="444352" cy="494964"/>
            <a:chOff x="6940995" y="926763"/>
            <a:chExt cx="444352" cy="494964"/>
          </a:xfrm>
        </p:grpSpPr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2B014B04-641D-4DF3-A0C1-0C70ACC6FCD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2" name="Group 461">
              <a:extLst>
                <a:ext uri="{FF2B5EF4-FFF2-40B4-BE49-F238E27FC236}">
                  <a16:creationId xmlns:a16="http://schemas.microsoft.com/office/drawing/2014/main" id="{98CA4CA7-7624-4BC7-9A41-9342072822B3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463" name="TextBox 462">
                <a:extLst>
                  <a:ext uri="{FF2B5EF4-FFF2-40B4-BE49-F238E27FC236}">
                    <a16:creationId xmlns:a16="http://schemas.microsoft.com/office/drawing/2014/main" id="{7D70C737-6523-4270-A3D5-98F648D20424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464" name="Straight Connector 463">
                <a:extLst>
                  <a:ext uri="{FF2B5EF4-FFF2-40B4-BE49-F238E27FC236}">
                    <a16:creationId xmlns:a16="http://schemas.microsoft.com/office/drawing/2014/main" id="{BF68C642-5217-444F-AA9D-96D95B453E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65" name="Freeform 11">
            <a:extLst>
              <a:ext uri="{FF2B5EF4-FFF2-40B4-BE49-F238E27FC236}">
                <a16:creationId xmlns:a16="http://schemas.microsoft.com/office/drawing/2014/main" id="{1C50DBB4-8D02-4374-84D2-68B61BD1C0A9}"/>
              </a:ext>
            </a:extLst>
          </p:cNvPr>
          <p:cNvSpPr>
            <a:spLocks/>
          </p:cNvSpPr>
          <p:nvPr/>
        </p:nvSpPr>
        <p:spPr bwMode="auto">
          <a:xfrm>
            <a:off x="4031810" y="382760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66" name="Group 465">
            <a:extLst>
              <a:ext uri="{FF2B5EF4-FFF2-40B4-BE49-F238E27FC236}">
                <a16:creationId xmlns:a16="http://schemas.microsoft.com/office/drawing/2014/main" id="{12A303E7-C8A3-4023-948E-0CA91FEFA319}"/>
              </a:ext>
            </a:extLst>
          </p:cNvPr>
          <p:cNvGrpSpPr/>
          <p:nvPr/>
        </p:nvGrpSpPr>
        <p:grpSpPr>
          <a:xfrm>
            <a:off x="4714610" y="4038056"/>
            <a:ext cx="444352" cy="494964"/>
            <a:chOff x="6947149" y="926763"/>
            <a:chExt cx="444352" cy="494964"/>
          </a:xfrm>
        </p:grpSpPr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8AA6A56B-6ACF-4C93-870C-2380AC94E9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8" name="Group 467">
              <a:extLst>
                <a:ext uri="{FF2B5EF4-FFF2-40B4-BE49-F238E27FC236}">
                  <a16:creationId xmlns:a16="http://schemas.microsoft.com/office/drawing/2014/main" id="{3E995BF1-624B-4F8F-9CF7-CBCE1FA1F2EC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69" name="TextBox 468">
                <a:extLst>
                  <a:ext uri="{FF2B5EF4-FFF2-40B4-BE49-F238E27FC236}">
                    <a16:creationId xmlns:a16="http://schemas.microsoft.com/office/drawing/2014/main" id="{D8F32749-8C07-4E04-9F8F-BAD87A85923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</a:t>
                </a:r>
              </a:p>
            </p:txBody>
          </p:sp>
          <p:cxnSp>
            <p:nvCxnSpPr>
              <p:cNvPr id="470" name="Straight Connector 469">
                <a:extLst>
                  <a:ext uri="{FF2B5EF4-FFF2-40B4-BE49-F238E27FC236}">
                    <a16:creationId xmlns:a16="http://schemas.microsoft.com/office/drawing/2014/main" id="{D68F4E69-FA89-4793-9176-AC85C7478D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71" name="Freeform 11">
            <a:extLst>
              <a:ext uri="{FF2B5EF4-FFF2-40B4-BE49-F238E27FC236}">
                <a16:creationId xmlns:a16="http://schemas.microsoft.com/office/drawing/2014/main" id="{996ECE0D-6220-4F80-8338-94E02583636E}"/>
              </a:ext>
            </a:extLst>
          </p:cNvPr>
          <p:cNvSpPr>
            <a:spLocks/>
          </p:cNvSpPr>
          <p:nvPr/>
        </p:nvSpPr>
        <p:spPr bwMode="auto">
          <a:xfrm>
            <a:off x="4926666" y="383406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72" name="Group 471">
            <a:extLst>
              <a:ext uri="{FF2B5EF4-FFF2-40B4-BE49-F238E27FC236}">
                <a16:creationId xmlns:a16="http://schemas.microsoft.com/office/drawing/2014/main" id="{6C28D23C-00C0-445F-88EB-C1A7814232FC}"/>
              </a:ext>
            </a:extLst>
          </p:cNvPr>
          <p:cNvGrpSpPr/>
          <p:nvPr/>
        </p:nvGrpSpPr>
        <p:grpSpPr>
          <a:xfrm>
            <a:off x="5609466" y="4044513"/>
            <a:ext cx="444352" cy="494964"/>
            <a:chOff x="6947149" y="926763"/>
            <a:chExt cx="444352" cy="494964"/>
          </a:xfrm>
        </p:grpSpPr>
        <p:cxnSp>
          <p:nvCxnSpPr>
            <p:cNvPr id="473" name="Straight Connector 472">
              <a:extLst>
                <a:ext uri="{FF2B5EF4-FFF2-40B4-BE49-F238E27FC236}">
                  <a16:creationId xmlns:a16="http://schemas.microsoft.com/office/drawing/2014/main" id="{0BC0B084-CE31-4B11-BC01-7D68A48072D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786F874D-CD85-44F3-881D-CBB4D010432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75" name="TextBox 474">
                <a:extLst>
                  <a:ext uri="{FF2B5EF4-FFF2-40B4-BE49-F238E27FC236}">
                    <a16:creationId xmlns:a16="http://schemas.microsoft.com/office/drawing/2014/main" id="{4D8D57BF-1095-48AE-A17E-F758124231CB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</a:t>
                </a:r>
              </a:p>
            </p:txBody>
          </p:sp>
          <p:cxnSp>
            <p:nvCxnSpPr>
              <p:cNvPr id="476" name="Straight Connector 475">
                <a:extLst>
                  <a:ext uri="{FF2B5EF4-FFF2-40B4-BE49-F238E27FC236}">
                    <a16:creationId xmlns:a16="http://schemas.microsoft.com/office/drawing/2014/main" id="{E8EE9F71-550B-4B60-8DE7-7C8762DCD4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77" name="Freeform 11">
            <a:extLst>
              <a:ext uri="{FF2B5EF4-FFF2-40B4-BE49-F238E27FC236}">
                <a16:creationId xmlns:a16="http://schemas.microsoft.com/office/drawing/2014/main" id="{33A78E82-E940-4A2B-954A-70C9E947E526}"/>
              </a:ext>
            </a:extLst>
          </p:cNvPr>
          <p:cNvSpPr>
            <a:spLocks/>
          </p:cNvSpPr>
          <p:nvPr/>
        </p:nvSpPr>
        <p:spPr bwMode="auto">
          <a:xfrm>
            <a:off x="5823830" y="383499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78" name="Group 477">
            <a:extLst>
              <a:ext uri="{FF2B5EF4-FFF2-40B4-BE49-F238E27FC236}">
                <a16:creationId xmlns:a16="http://schemas.microsoft.com/office/drawing/2014/main" id="{74EDDDD1-98F3-4520-9432-F2D695B9E5B9}"/>
              </a:ext>
            </a:extLst>
          </p:cNvPr>
          <p:cNvGrpSpPr/>
          <p:nvPr/>
        </p:nvGrpSpPr>
        <p:grpSpPr>
          <a:xfrm>
            <a:off x="6506630" y="4045447"/>
            <a:ext cx="444352" cy="494964"/>
            <a:chOff x="6947149" y="926763"/>
            <a:chExt cx="444352" cy="494964"/>
          </a:xfrm>
        </p:grpSpPr>
        <p:cxnSp>
          <p:nvCxnSpPr>
            <p:cNvPr id="479" name="Straight Connector 478">
              <a:extLst>
                <a:ext uri="{FF2B5EF4-FFF2-40B4-BE49-F238E27FC236}">
                  <a16:creationId xmlns:a16="http://schemas.microsoft.com/office/drawing/2014/main" id="{6ECF9553-FFA2-40BF-B563-3BE2A2F1713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0" name="Group 479">
              <a:extLst>
                <a:ext uri="{FF2B5EF4-FFF2-40B4-BE49-F238E27FC236}">
                  <a16:creationId xmlns:a16="http://schemas.microsoft.com/office/drawing/2014/main" id="{E16EFD38-B822-400F-A6E6-4F9EEB98D0DA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81" name="TextBox 480">
                <a:extLst>
                  <a:ext uri="{FF2B5EF4-FFF2-40B4-BE49-F238E27FC236}">
                    <a16:creationId xmlns:a16="http://schemas.microsoft.com/office/drawing/2014/main" id="{06C49675-349C-45FE-9DC3-FF152CCD0F38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42</a:t>
                </a:r>
              </a:p>
            </p:txBody>
          </p:sp>
          <p:cxnSp>
            <p:nvCxnSpPr>
              <p:cNvPr id="482" name="Straight Connector 481">
                <a:extLst>
                  <a:ext uri="{FF2B5EF4-FFF2-40B4-BE49-F238E27FC236}">
                    <a16:creationId xmlns:a16="http://schemas.microsoft.com/office/drawing/2014/main" id="{53203666-182A-45C3-9EE7-B7C654702D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83" name="Freeform 11">
            <a:extLst>
              <a:ext uri="{FF2B5EF4-FFF2-40B4-BE49-F238E27FC236}">
                <a16:creationId xmlns:a16="http://schemas.microsoft.com/office/drawing/2014/main" id="{462A1C3B-8159-4511-A1CB-36126B8C7617}"/>
              </a:ext>
            </a:extLst>
          </p:cNvPr>
          <p:cNvSpPr>
            <a:spLocks/>
          </p:cNvSpPr>
          <p:nvPr/>
        </p:nvSpPr>
        <p:spPr bwMode="auto">
          <a:xfrm>
            <a:off x="6714577" y="383819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E6FA0191-B7D0-4733-A04C-AE0F36CA8BB4}"/>
              </a:ext>
            </a:extLst>
          </p:cNvPr>
          <p:cNvGrpSpPr/>
          <p:nvPr/>
        </p:nvGrpSpPr>
        <p:grpSpPr>
          <a:xfrm>
            <a:off x="7397377" y="4048640"/>
            <a:ext cx="444352" cy="494964"/>
            <a:chOff x="6947149" y="926763"/>
            <a:chExt cx="444352" cy="494964"/>
          </a:xfrm>
        </p:grpSpPr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E51709C8-EB47-41AF-9B80-E12E94FF2BB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6" name="Group 485">
              <a:extLst>
                <a:ext uri="{FF2B5EF4-FFF2-40B4-BE49-F238E27FC236}">
                  <a16:creationId xmlns:a16="http://schemas.microsoft.com/office/drawing/2014/main" id="{7F5CDCFD-8394-413B-AED0-22183AB9956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87" name="TextBox 486">
                <a:extLst>
                  <a:ext uri="{FF2B5EF4-FFF2-40B4-BE49-F238E27FC236}">
                    <a16:creationId xmlns:a16="http://schemas.microsoft.com/office/drawing/2014/main" id="{3ADD4623-0C6F-4632-9355-E1A8732CADD5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48</a:t>
                </a:r>
              </a:p>
            </p:txBody>
          </p: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6A3839E8-3818-4CAB-9FA9-838C31D99A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89" name="Freeform 11">
            <a:extLst>
              <a:ext uri="{FF2B5EF4-FFF2-40B4-BE49-F238E27FC236}">
                <a16:creationId xmlns:a16="http://schemas.microsoft.com/office/drawing/2014/main" id="{259ED467-0E8D-4FB6-869B-D4CA8FF18078}"/>
              </a:ext>
            </a:extLst>
          </p:cNvPr>
          <p:cNvSpPr>
            <a:spLocks/>
          </p:cNvSpPr>
          <p:nvPr/>
        </p:nvSpPr>
        <p:spPr bwMode="auto">
          <a:xfrm>
            <a:off x="7607471" y="383978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90" name="Group 489">
            <a:extLst>
              <a:ext uri="{FF2B5EF4-FFF2-40B4-BE49-F238E27FC236}">
                <a16:creationId xmlns:a16="http://schemas.microsoft.com/office/drawing/2014/main" id="{D86BDFB2-1F60-47AA-885F-F449CDB9EF48}"/>
              </a:ext>
            </a:extLst>
          </p:cNvPr>
          <p:cNvGrpSpPr/>
          <p:nvPr/>
        </p:nvGrpSpPr>
        <p:grpSpPr>
          <a:xfrm>
            <a:off x="8290271" y="4050233"/>
            <a:ext cx="444352" cy="494964"/>
            <a:chOff x="6947149" y="926763"/>
            <a:chExt cx="444352" cy="494964"/>
          </a:xfrm>
        </p:grpSpPr>
        <p:cxnSp>
          <p:nvCxnSpPr>
            <p:cNvPr id="491" name="Straight Connector 490">
              <a:extLst>
                <a:ext uri="{FF2B5EF4-FFF2-40B4-BE49-F238E27FC236}">
                  <a16:creationId xmlns:a16="http://schemas.microsoft.com/office/drawing/2014/main" id="{26421999-3BE6-42E0-8159-BB235DFFFB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8460E283-EB8A-43F3-86F8-F944B24C320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93" name="TextBox 492">
                <a:extLst>
                  <a:ext uri="{FF2B5EF4-FFF2-40B4-BE49-F238E27FC236}">
                    <a16:creationId xmlns:a16="http://schemas.microsoft.com/office/drawing/2014/main" id="{84381A6F-31F9-4427-84EB-5EF4383D663F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54</a:t>
                </a:r>
              </a:p>
            </p:txBody>
          </p: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363654AA-830E-48C8-B94F-DA5DFFAA18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95" name="Freeform 11">
            <a:extLst>
              <a:ext uri="{FF2B5EF4-FFF2-40B4-BE49-F238E27FC236}">
                <a16:creationId xmlns:a16="http://schemas.microsoft.com/office/drawing/2014/main" id="{54F2380E-3CB5-4C46-8558-8989B9F894E5}"/>
              </a:ext>
            </a:extLst>
          </p:cNvPr>
          <p:cNvSpPr>
            <a:spLocks/>
          </p:cNvSpPr>
          <p:nvPr/>
        </p:nvSpPr>
        <p:spPr bwMode="auto">
          <a:xfrm>
            <a:off x="8491192" y="383406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96" name="Group 495">
            <a:extLst>
              <a:ext uri="{FF2B5EF4-FFF2-40B4-BE49-F238E27FC236}">
                <a16:creationId xmlns:a16="http://schemas.microsoft.com/office/drawing/2014/main" id="{96B17129-728F-4B5E-B14D-206847C4A865}"/>
              </a:ext>
            </a:extLst>
          </p:cNvPr>
          <p:cNvGrpSpPr/>
          <p:nvPr/>
        </p:nvGrpSpPr>
        <p:grpSpPr>
          <a:xfrm>
            <a:off x="9173992" y="4044513"/>
            <a:ext cx="444352" cy="494964"/>
            <a:chOff x="6947149" y="926763"/>
            <a:chExt cx="444352" cy="494964"/>
          </a:xfrm>
        </p:grpSpPr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B43F2ECF-E211-4CAB-83B7-B543B5B68BE4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98" name="Group 497">
              <a:extLst>
                <a:ext uri="{FF2B5EF4-FFF2-40B4-BE49-F238E27FC236}">
                  <a16:creationId xmlns:a16="http://schemas.microsoft.com/office/drawing/2014/main" id="{42E799D9-73C2-45D4-ADED-0D8BFF59906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99" name="TextBox 498">
                <a:extLst>
                  <a:ext uri="{FF2B5EF4-FFF2-40B4-BE49-F238E27FC236}">
                    <a16:creationId xmlns:a16="http://schemas.microsoft.com/office/drawing/2014/main" id="{55F7A5FF-287A-4C61-B35E-584A874EDB5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500" name="Straight Connector 499">
                <a:extLst>
                  <a:ext uri="{FF2B5EF4-FFF2-40B4-BE49-F238E27FC236}">
                    <a16:creationId xmlns:a16="http://schemas.microsoft.com/office/drawing/2014/main" id="{2B99BF1F-2BBF-4280-9C1F-4428CF0A71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01" name="Freeform 11">
            <a:extLst>
              <a:ext uri="{FF2B5EF4-FFF2-40B4-BE49-F238E27FC236}">
                <a16:creationId xmlns:a16="http://schemas.microsoft.com/office/drawing/2014/main" id="{575A7B6E-05ED-4213-8DF5-40FFDB0C626B}"/>
              </a:ext>
            </a:extLst>
          </p:cNvPr>
          <p:cNvSpPr>
            <a:spLocks/>
          </p:cNvSpPr>
          <p:nvPr/>
        </p:nvSpPr>
        <p:spPr bwMode="auto">
          <a:xfrm>
            <a:off x="9393536" y="383978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DC0A7726-C17B-471F-AE57-A6A115D07467}"/>
              </a:ext>
            </a:extLst>
          </p:cNvPr>
          <p:cNvGrpSpPr/>
          <p:nvPr/>
        </p:nvGrpSpPr>
        <p:grpSpPr>
          <a:xfrm>
            <a:off x="10076336" y="4050233"/>
            <a:ext cx="444352" cy="494964"/>
            <a:chOff x="6947149" y="926763"/>
            <a:chExt cx="444352" cy="494964"/>
          </a:xfrm>
        </p:grpSpPr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CBA4F22E-FCED-46AD-8C71-4CEE775542C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04" name="Group 503">
              <a:extLst>
                <a:ext uri="{FF2B5EF4-FFF2-40B4-BE49-F238E27FC236}">
                  <a16:creationId xmlns:a16="http://schemas.microsoft.com/office/drawing/2014/main" id="{F8948E09-F1F9-4AEB-95A5-55EC1D19117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505" name="TextBox 504">
                <a:extLst>
                  <a:ext uri="{FF2B5EF4-FFF2-40B4-BE49-F238E27FC236}">
                    <a16:creationId xmlns:a16="http://schemas.microsoft.com/office/drawing/2014/main" id="{A21FE509-AAAD-4A7D-A404-29D6C4DC74A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66</a:t>
                </a:r>
              </a:p>
            </p:txBody>
          </p:sp>
          <p:cxnSp>
            <p:nvCxnSpPr>
              <p:cNvPr id="506" name="Straight Connector 505">
                <a:extLst>
                  <a:ext uri="{FF2B5EF4-FFF2-40B4-BE49-F238E27FC236}">
                    <a16:creationId xmlns:a16="http://schemas.microsoft.com/office/drawing/2014/main" id="{0354BFE8-0B1C-451C-BDAC-33D344F22F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07" name="Freeform 11">
            <a:extLst>
              <a:ext uri="{FF2B5EF4-FFF2-40B4-BE49-F238E27FC236}">
                <a16:creationId xmlns:a16="http://schemas.microsoft.com/office/drawing/2014/main" id="{F89B64BF-3BB5-4AD2-8433-105FFB222249}"/>
              </a:ext>
            </a:extLst>
          </p:cNvPr>
          <p:cNvSpPr>
            <a:spLocks/>
          </p:cNvSpPr>
          <p:nvPr/>
        </p:nvSpPr>
        <p:spPr bwMode="auto">
          <a:xfrm>
            <a:off x="10280093" y="383332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08" name="Group 507">
            <a:extLst>
              <a:ext uri="{FF2B5EF4-FFF2-40B4-BE49-F238E27FC236}">
                <a16:creationId xmlns:a16="http://schemas.microsoft.com/office/drawing/2014/main" id="{49913C9C-6990-49C4-9497-9DD6A59B278A}"/>
              </a:ext>
            </a:extLst>
          </p:cNvPr>
          <p:cNvGrpSpPr/>
          <p:nvPr/>
        </p:nvGrpSpPr>
        <p:grpSpPr>
          <a:xfrm>
            <a:off x="10954940" y="4043774"/>
            <a:ext cx="444352" cy="494964"/>
            <a:chOff x="6939196" y="926763"/>
            <a:chExt cx="444352" cy="494964"/>
          </a:xfrm>
        </p:grpSpPr>
        <p:cxnSp>
          <p:nvCxnSpPr>
            <p:cNvPr id="509" name="Straight Connector 508">
              <a:extLst>
                <a:ext uri="{FF2B5EF4-FFF2-40B4-BE49-F238E27FC236}">
                  <a16:creationId xmlns:a16="http://schemas.microsoft.com/office/drawing/2014/main" id="{0C1B5729-2A4B-4609-83D0-CFA6EB4296C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10" name="Group 509">
              <a:extLst>
                <a:ext uri="{FF2B5EF4-FFF2-40B4-BE49-F238E27FC236}">
                  <a16:creationId xmlns:a16="http://schemas.microsoft.com/office/drawing/2014/main" id="{3FB009B1-39AF-4BC9-A561-07341FD3B27E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511" name="TextBox 510">
                <a:extLst>
                  <a:ext uri="{FF2B5EF4-FFF2-40B4-BE49-F238E27FC236}">
                    <a16:creationId xmlns:a16="http://schemas.microsoft.com/office/drawing/2014/main" id="{63AFA0C3-3270-4B29-9BC8-B0E389EB9137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72</a:t>
                </a:r>
              </a:p>
            </p:txBody>
          </p:sp>
          <p:cxnSp>
            <p:nvCxnSpPr>
              <p:cNvPr id="512" name="Straight Connector 511">
                <a:extLst>
                  <a:ext uri="{FF2B5EF4-FFF2-40B4-BE49-F238E27FC236}">
                    <a16:creationId xmlns:a16="http://schemas.microsoft.com/office/drawing/2014/main" id="{1463D1C8-0B43-4A1F-9D94-F8B30E16DB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13" name="Oval 512">
            <a:extLst>
              <a:ext uri="{FF2B5EF4-FFF2-40B4-BE49-F238E27FC236}">
                <a16:creationId xmlns:a16="http://schemas.microsoft.com/office/drawing/2014/main" id="{A811A9BB-863A-4662-9415-FE27935C122A}"/>
              </a:ext>
            </a:extLst>
          </p:cNvPr>
          <p:cNvSpPr/>
          <p:nvPr/>
        </p:nvSpPr>
        <p:spPr>
          <a:xfrm>
            <a:off x="381436" y="389294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14" name="Group 513">
            <a:extLst>
              <a:ext uri="{FF2B5EF4-FFF2-40B4-BE49-F238E27FC236}">
                <a16:creationId xmlns:a16="http://schemas.microsoft.com/office/drawing/2014/main" id="{63B39AB6-BF4B-4223-A32D-F3265B0D338D}"/>
              </a:ext>
            </a:extLst>
          </p:cNvPr>
          <p:cNvGrpSpPr/>
          <p:nvPr/>
        </p:nvGrpSpPr>
        <p:grpSpPr>
          <a:xfrm rot="5400000">
            <a:off x="737665" y="5096757"/>
            <a:ext cx="1247718" cy="173741"/>
            <a:chOff x="5959356" y="5532055"/>
            <a:chExt cx="1247718" cy="173741"/>
          </a:xfrm>
        </p:grpSpPr>
        <p:pic>
          <p:nvPicPr>
            <p:cNvPr id="515" name="Picture 514">
              <a:extLst>
                <a:ext uri="{FF2B5EF4-FFF2-40B4-BE49-F238E27FC236}">
                  <a16:creationId xmlns:a16="http://schemas.microsoft.com/office/drawing/2014/main" id="{A5B7B2BE-C8EA-4FD0-A076-7903C2F5F4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6" y="55340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6" name="Picture 515">
              <a:extLst>
                <a:ext uri="{FF2B5EF4-FFF2-40B4-BE49-F238E27FC236}">
                  <a16:creationId xmlns:a16="http://schemas.microsoft.com/office/drawing/2014/main" id="{ADB70D49-141B-4C19-80B3-5EADFCDA02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89788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7" name="Picture 516">
              <a:extLst>
                <a:ext uri="{FF2B5EF4-FFF2-40B4-BE49-F238E27FC236}">
                  <a16:creationId xmlns:a16="http://schemas.microsoft.com/office/drawing/2014/main" id="{B7C17906-7EEA-41CB-B10B-5C7302DB0E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20993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9" name="Picture 518">
              <a:extLst>
                <a:ext uri="{FF2B5EF4-FFF2-40B4-BE49-F238E27FC236}">
                  <a16:creationId xmlns:a16="http://schemas.microsoft.com/office/drawing/2014/main" id="{169B690E-3648-42AC-8C3F-284DC035AB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5277" y="553205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0" name="Picture 519">
              <a:extLst>
                <a:ext uri="{FF2B5EF4-FFF2-40B4-BE49-F238E27FC236}">
                  <a16:creationId xmlns:a16="http://schemas.microsoft.com/office/drawing/2014/main" id="{5CFCF403-529D-499E-B947-905A919CE6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606375" y="55337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1" name="Picture 520">
              <a:extLst>
                <a:ext uri="{FF2B5EF4-FFF2-40B4-BE49-F238E27FC236}">
                  <a16:creationId xmlns:a16="http://schemas.microsoft.com/office/drawing/2014/main" id="{C9BA8F8F-1A2A-427D-A1F3-E8DDDFFB93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035294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23" name="Group 522">
            <a:extLst>
              <a:ext uri="{FF2B5EF4-FFF2-40B4-BE49-F238E27FC236}">
                <a16:creationId xmlns:a16="http://schemas.microsoft.com/office/drawing/2014/main" id="{15EEB7AA-CA7B-4DAF-A04E-17FCD12FB0D3}"/>
              </a:ext>
            </a:extLst>
          </p:cNvPr>
          <p:cNvGrpSpPr/>
          <p:nvPr/>
        </p:nvGrpSpPr>
        <p:grpSpPr>
          <a:xfrm rot="5400000">
            <a:off x="1621785" y="5101960"/>
            <a:ext cx="1247718" cy="173741"/>
            <a:chOff x="5959356" y="5532055"/>
            <a:chExt cx="1247718" cy="173741"/>
          </a:xfrm>
        </p:grpSpPr>
        <p:pic>
          <p:nvPicPr>
            <p:cNvPr id="524" name="Picture 523">
              <a:extLst>
                <a:ext uri="{FF2B5EF4-FFF2-40B4-BE49-F238E27FC236}">
                  <a16:creationId xmlns:a16="http://schemas.microsoft.com/office/drawing/2014/main" id="{23EF8883-E670-4385-84D3-091DA024F2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6" y="55340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5" name="Picture 524">
              <a:extLst>
                <a:ext uri="{FF2B5EF4-FFF2-40B4-BE49-F238E27FC236}">
                  <a16:creationId xmlns:a16="http://schemas.microsoft.com/office/drawing/2014/main" id="{9FE4E3BD-E650-4B05-B2F2-170B7046EF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89788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6" name="Picture 525">
              <a:extLst>
                <a:ext uri="{FF2B5EF4-FFF2-40B4-BE49-F238E27FC236}">
                  <a16:creationId xmlns:a16="http://schemas.microsoft.com/office/drawing/2014/main" id="{D430C6D7-BA3A-449F-97C4-7A250D4FB2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20993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8" name="Picture 527">
              <a:extLst>
                <a:ext uri="{FF2B5EF4-FFF2-40B4-BE49-F238E27FC236}">
                  <a16:creationId xmlns:a16="http://schemas.microsoft.com/office/drawing/2014/main" id="{0E6FAC49-61AD-4F72-937A-D60BF5BEB0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5277" y="553205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9" name="Picture 528">
              <a:extLst>
                <a:ext uri="{FF2B5EF4-FFF2-40B4-BE49-F238E27FC236}">
                  <a16:creationId xmlns:a16="http://schemas.microsoft.com/office/drawing/2014/main" id="{2DF851CC-49C1-45F3-AAA1-D2874E3132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606375" y="55337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0" name="Picture 529">
              <a:extLst>
                <a:ext uri="{FF2B5EF4-FFF2-40B4-BE49-F238E27FC236}">
                  <a16:creationId xmlns:a16="http://schemas.microsoft.com/office/drawing/2014/main" id="{6EEAE076-DC22-47FC-B754-4650E6CCB2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035294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B7E35E7B-21A6-45C4-B2DE-CBEDC3593C64}"/>
              </a:ext>
            </a:extLst>
          </p:cNvPr>
          <p:cNvGrpSpPr/>
          <p:nvPr/>
        </p:nvGrpSpPr>
        <p:grpSpPr>
          <a:xfrm rot="5400000">
            <a:off x="2516099" y="5101960"/>
            <a:ext cx="1247718" cy="173741"/>
            <a:chOff x="5959356" y="5532055"/>
            <a:chExt cx="1247718" cy="173741"/>
          </a:xfrm>
        </p:grpSpPr>
        <p:pic>
          <p:nvPicPr>
            <p:cNvPr id="533" name="Picture 532">
              <a:extLst>
                <a:ext uri="{FF2B5EF4-FFF2-40B4-BE49-F238E27FC236}">
                  <a16:creationId xmlns:a16="http://schemas.microsoft.com/office/drawing/2014/main" id="{B8881CF6-40C0-4A60-96C0-2E6BB6027B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6" y="55340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4" name="Picture 533">
              <a:extLst>
                <a:ext uri="{FF2B5EF4-FFF2-40B4-BE49-F238E27FC236}">
                  <a16:creationId xmlns:a16="http://schemas.microsoft.com/office/drawing/2014/main" id="{F4B89002-9533-445E-BF32-8621BDD5E4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89788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5" name="Picture 534">
              <a:extLst>
                <a:ext uri="{FF2B5EF4-FFF2-40B4-BE49-F238E27FC236}">
                  <a16:creationId xmlns:a16="http://schemas.microsoft.com/office/drawing/2014/main" id="{0EDDE443-31CA-47F6-A2CF-E69B527521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20993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7" name="Picture 536">
              <a:extLst>
                <a:ext uri="{FF2B5EF4-FFF2-40B4-BE49-F238E27FC236}">
                  <a16:creationId xmlns:a16="http://schemas.microsoft.com/office/drawing/2014/main" id="{3D293A75-CC46-46DD-97B6-B0C5EA93F3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5277" y="553205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8" name="Picture 537">
              <a:extLst>
                <a:ext uri="{FF2B5EF4-FFF2-40B4-BE49-F238E27FC236}">
                  <a16:creationId xmlns:a16="http://schemas.microsoft.com/office/drawing/2014/main" id="{6106CDA4-018D-498A-A5CD-F4A6FA6665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606375" y="55337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9" name="Picture 538">
              <a:extLst>
                <a:ext uri="{FF2B5EF4-FFF2-40B4-BE49-F238E27FC236}">
                  <a16:creationId xmlns:a16="http://schemas.microsoft.com/office/drawing/2014/main" id="{D2A5C2C0-A714-48D7-8D0D-66AD21606A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035294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41" name="Group 540">
            <a:extLst>
              <a:ext uri="{FF2B5EF4-FFF2-40B4-BE49-F238E27FC236}">
                <a16:creationId xmlns:a16="http://schemas.microsoft.com/office/drawing/2014/main" id="{221B6D6A-39BF-4845-BB11-8F3BA149377D}"/>
              </a:ext>
            </a:extLst>
          </p:cNvPr>
          <p:cNvGrpSpPr/>
          <p:nvPr/>
        </p:nvGrpSpPr>
        <p:grpSpPr>
          <a:xfrm rot="5400000">
            <a:off x="3404230" y="5100129"/>
            <a:ext cx="1247718" cy="173741"/>
            <a:chOff x="5959356" y="5532055"/>
            <a:chExt cx="1247718" cy="173741"/>
          </a:xfrm>
        </p:grpSpPr>
        <p:pic>
          <p:nvPicPr>
            <p:cNvPr id="542" name="Picture 541">
              <a:extLst>
                <a:ext uri="{FF2B5EF4-FFF2-40B4-BE49-F238E27FC236}">
                  <a16:creationId xmlns:a16="http://schemas.microsoft.com/office/drawing/2014/main" id="{8F08A5AF-5626-4C85-8B64-525AFBD463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6" y="55340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3" name="Picture 542">
              <a:extLst>
                <a:ext uri="{FF2B5EF4-FFF2-40B4-BE49-F238E27FC236}">
                  <a16:creationId xmlns:a16="http://schemas.microsoft.com/office/drawing/2014/main" id="{1125B1C1-FF8C-4B5C-BCB5-C64F02A3D3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89788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4" name="Picture 543">
              <a:extLst>
                <a:ext uri="{FF2B5EF4-FFF2-40B4-BE49-F238E27FC236}">
                  <a16:creationId xmlns:a16="http://schemas.microsoft.com/office/drawing/2014/main" id="{D1CEBB5F-861C-4EE9-9E1F-E6FBD61A8D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20993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6" name="Picture 545">
              <a:extLst>
                <a:ext uri="{FF2B5EF4-FFF2-40B4-BE49-F238E27FC236}">
                  <a16:creationId xmlns:a16="http://schemas.microsoft.com/office/drawing/2014/main" id="{6675159B-9BFB-42AF-BDF3-ADCAD46B75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5277" y="553205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7" name="Picture 546">
              <a:extLst>
                <a:ext uri="{FF2B5EF4-FFF2-40B4-BE49-F238E27FC236}">
                  <a16:creationId xmlns:a16="http://schemas.microsoft.com/office/drawing/2014/main" id="{0B56F371-53B0-4638-AB86-BA87E1CE19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606375" y="55337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8" name="Picture 547">
              <a:extLst>
                <a:ext uri="{FF2B5EF4-FFF2-40B4-BE49-F238E27FC236}">
                  <a16:creationId xmlns:a16="http://schemas.microsoft.com/office/drawing/2014/main" id="{5DC3B61B-4C86-4BB4-83CC-24A44E5E18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035294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50" name="Group 549">
            <a:extLst>
              <a:ext uri="{FF2B5EF4-FFF2-40B4-BE49-F238E27FC236}">
                <a16:creationId xmlns:a16="http://schemas.microsoft.com/office/drawing/2014/main" id="{873182DA-1531-4108-B1BA-A69F1FB053DF}"/>
              </a:ext>
            </a:extLst>
          </p:cNvPr>
          <p:cNvGrpSpPr/>
          <p:nvPr/>
        </p:nvGrpSpPr>
        <p:grpSpPr>
          <a:xfrm rot="5400000">
            <a:off x="4304952" y="5100129"/>
            <a:ext cx="1247718" cy="173741"/>
            <a:chOff x="5959356" y="5532055"/>
            <a:chExt cx="1247718" cy="173741"/>
          </a:xfrm>
        </p:grpSpPr>
        <p:pic>
          <p:nvPicPr>
            <p:cNvPr id="551" name="Picture 550">
              <a:extLst>
                <a:ext uri="{FF2B5EF4-FFF2-40B4-BE49-F238E27FC236}">
                  <a16:creationId xmlns:a16="http://schemas.microsoft.com/office/drawing/2014/main" id="{D0617659-873A-4034-9409-512DE8F116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6" y="55340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2" name="Picture 551">
              <a:extLst>
                <a:ext uri="{FF2B5EF4-FFF2-40B4-BE49-F238E27FC236}">
                  <a16:creationId xmlns:a16="http://schemas.microsoft.com/office/drawing/2014/main" id="{614B63A2-AC6E-4430-A241-179F3CC620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89788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3" name="Picture 552">
              <a:extLst>
                <a:ext uri="{FF2B5EF4-FFF2-40B4-BE49-F238E27FC236}">
                  <a16:creationId xmlns:a16="http://schemas.microsoft.com/office/drawing/2014/main" id="{1C00C54D-AC61-489E-8FB6-C5E63EC033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20993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5" name="Picture 554">
              <a:extLst>
                <a:ext uri="{FF2B5EF4-FFF2-40B4-BE49-F238E27FC236}">
                  <a16:creationId xmlns:a16="http://schemas.microsoft.com/office/drawing/2014/main" id="{2EA8C515-73A5-46EE-9AE9-52AF7004E3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5277" y="553205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6" name="Picture 555">
              <a:extLst>
                <a:ext uri="{FF2B5EF4-FFF2-40B4-BE49-F238E27FC236}">
                  <a16:creationId xmlns:a16="http://schemas.microsoft.com/office/drawing/2014/main" id="{95ED4DC2-EC8F-4A47-96A0-6B10FD5AF3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606375" y="55337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7" name="Picture 556">
              <a:extLst>
                <a:ext uri="{FF2B5EF4-FFF2-40B4-BE49-F238E27FC236}">
                  <a16:creationId xmlns:a16="http://schemas.microsoft.com/office/drawing/2014/main" id="{97679569-020A-4353-96BD-FDDEF7341D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035294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59" name="Group 558">
            <a:extLst>
              <a:ext uri="{FF2B5EF4-FFF2-40B4-BE49-F238E27FC236}">
                <a16:creationId xmlns:a16="http://schemas.microsoft.com/office/drawing/2014/main" id="{8CEBD91E-1000-47BF-BABB-C29FF3849404}"/>
              </a:ext>
            </a:extLst>
          </p:cNvPr>
          <p:cNvGrpSpPr/>
          <p:nvPr/>
        </p:nvGrpSpPr>
        <p:grpSpPr>
          <a:xfrm rot="5400000">
            <a:off x="5189072" y="5098298"/>
            <a:ext cx="1247718" cy="173741"/>
            <a:chOff x="5959356" y="5532055"/>
            <a:chExt cx="1247718" cy="173741"/>
          </a:xfrm>
        </p:grpSpPr>
        <p:pic>
          <p:nvPicPr>
            <p:cNvPr id="560" name="Picture 559">
              <a:extLst>
                <a:ext uri="{FF2B5EF4-FFF2-40B4-BE49-F238E27FC236}">
                  <a16:creationId xmlns:a16="http://schemas.microsoft.com/office/drawing/2014/main" id="{FDCD33C9-8982-489F-8E33-E9EC4AA52C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6" y="55340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1" name="Picture 560">
              <a:extLst>
                <a:ext uri="{FF2B5EF4-FFF2-40B4-BE49-F238E27FC236}">
                  <a16:creationId xmlns:a16="http://schemas.microsoft.com/office/drawing/2014/main" id="{726E0738-FAB6-41FD-802A-92E6AD66C6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89788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2" name="Picture 561">
              <a:extLst>
                <a:ext uri="{FF2B5EF4-FFF2-40B4-BE49-F238E27FC236}">
                  <a16:creationId xmlns:a16="http://schemas.microsoft.com/office/drawing/2014/main" id="{D8226BE2-9D29-4B05-B982-D16BECA3F8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20993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4" name="Picture 563">
              <a:extLst>
                <a:ext uri="{FF2B5EF4-FFF2-40B4-BE49-F238E27FC236}">
                  <a16:creationId xmlns:a16="http://schemas.microsoft.com/office/drawing/2014/main" id="{938E1EB7-4E89-4046-A814-5573DE86B2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5277" y="553205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5" name="Picture 564">
              <a:extLst>
                <a:ext uri="{FF2B5EF4-FFF2-40B4-BE49-F238E27FC236}">
                  <a16:creationId xmlns:a16="http://schemas.microsoft.com/office/drawing/2014/main" id="{3101F515-53EB-485B-9F37-BD2ABFAC5B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606375" y="55337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6" name="Picture 565">
              <a:extLst>
                <a:ext uri="{FF2B5EF4-FFF2-40B4-BE49-F238E27FC236}">
                  <a16:creationId xmlns:a16="http://schemas.microsoft.com/office/drawing/2014/main" id="{59A3176D-B7F8-4989-8809-EFCDE6F64C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035294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A68A1854-1B08-4F2D-BC94-C42CE191AD04}"/>
              </a:ext>
            </a:extLst>
          </p:cNvPr>
          <p:cNvGrpSpPr/>
          <p:nvPr/>
        </p:nvGrpSpPr>
        <p:grpSpPr>
          <a:xfrm rot="5400000">
            <a:off x="6079375" y="5098298"/>
            <a:ext cx="1247718" cy="173741"/>
            <a:chOff x="5959356" y="5532055"/>
            <a:chExt cx="1247718" cy="173741"/>
          </a:xfrm>
        </p:grpSpPr>
        <p:pic>
          <p:nvPicPr>
            <p:cNvPr id="569" name="Picture 568">
              <a:extLst>
                <a:ext uri="{FF2B5EF4-FFF2-40B4-BE49-F238E27FC236}">
                  <a16:creationId xmlns:a16="http://schemas.microsoft.com/office/drawing/2014/main" id="{E16E714C-AD00-45E7-8F8F-7A14C80331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6" y="55340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0" name="Picture 569">
              <a:extLst>
                <a:ext uri="{FF2B5EF4-FFF2-40B4-BE49-F238E27FC236}">
                  <a16:creationId xmlns:a16="http://schemas.microsoft.com/office/drawing/2014/main" id="{42A21E34-63AA-4987-9118-02C700E6CA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89788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1" name="Picture 570">
              <a:extLst>
                <a:ext uri="{FF2B5EF4-FFF2-40B4-BE49-F238E27FC236}">
                  <a16:creationId xmlns:a16="http://schemas.microsoft.com/office/drawing/2014/main" id="{2C36CAF7-D047-4529-8F7B-388FF0F917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20993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3" name="Picture 572">
              <a:extLst>
                <a:ext uri="{FF2B5EF4-FFF2-40B4-BE49-F238E27FC236}">
                  <a16:creationId xmlns:a16="http://schemas.microsoft.com/office/drawing/2014/main" id="{C966E0C0-3122-4F81-9341-89A1161A2C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5277" y="553205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4" name="Picture 573">
              <a:extLst>
                <a:ext uri="{FF2B5EF4-FFF2-40B4-BE49-F238E27FC236}">
                  <a16:creationId xmlns:a16="http://schemas.microsoft.com/office/drawing/2014/main" id="{A89A0FFA-5E29-474E-9EAA-61A813729F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606375" y="55337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5" name="Picture 574">
              <a:extLst>
                <a:ext uri="{FF2B5EF4-FFF2-40B4-BE49-F238E27FC236}">
                  <a16:creationId xmlns:a16="http://schemas.microsoft.com/office/drawing/2014/main" id="{B95C5EFB-18A6-4CF6-BE32-51A1C158F6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035294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8AE29198-0585-43E6-8D9A-9D7F7E2E2CF1}"/>
              </a:ext>
            </a:extLst>
          </p:cNvPr>
          <p:cNvGrpSpPr/>
          <p:nvPr/>
        </p:nvGrpSpPr>
        <p:grpSpPr>
          <a:xfrm rot="5400000">
            <a:off x="6971517" y="5096467"/>
            <a:ext cx="1247718" cy="173741"/>
            <a:chOff x="5959356" y="5532055"/>
            <a:chExt cx="1247718" cy="173741"/>
          </a:xfrm>
        </p:grpSpPr>
        <p:pic>
          <p:nvPicPr>
            <p:cNvPr id="578" name="Picture 577">
              <a:extLst>
                <a:ext uri="{FF2B5EF4-FFF2-40B4-BE49-F238E27FC236}">
                  <a16:creationId xmlns:a16="http://schemas.microsoft.com/office/drawing/2014/main" id="{52E9B0B0-A10D-46F0-A503-B3A585B3CA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6" y="55340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9" name="Picture 578">
              <a:extLst>
                <a:ext uri="{FF2B5EF4-FFF2-40B4-BE49-F238E27FC236}">
                  <a16:creationId xmlns:a16="http://schemas.microsoft.com/office/drawing/2014/main" id="{D9349079-EBBF-42E5-B1FB-0FA7AC4D80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89788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0" name="Picture 579">
              <a:extLst>
                <a:ext uri="{FF2B5EF4-FFF2-40B4-BE49-F238E27FC236}">
                  <a16:creationId xmlns:a16="http://schemas.microsoft.com/office/drawing/2014/main" id="{1AD043C1-7CA4-4E27-BC5A-DF20F1A186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20993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2" name="Picture 581">
              <a:extLst>
                <a:ext uri="{FF2B5EF4-FFF2-40B4-BE49-F238E27FC236}">
                  <a16:creationId xmlns:a16="http://schemas.microsoft.com/office/drawing/2014/main" id="{72BDD836-E029-435D-956F-F9AE5370AB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5277" y="553205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3" name="Picture 582">
              <a:extLst>
                <a:ext uri="{FF2B5EF4-FFF2-40B4-BE49-F238E27FC236}">
                  <a16:creationId xmlns:a16="http://schemas.microsoft.com/office/drawing/2014/main" id="{81658F47-2837-4BEB-BDF6-1BF436621C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606375" y="55337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4" name="Picture 583">
              <a:extLst>
                <a:ext uri="{FF2B5EF4-FFF2-40B4-BE49-F238E27FC236}">
                  <a16:creationId xmlns:a16="http://schemas.microsoft.com/office/drawing/2014/main" id="{BE511316-8A40-4FD6-9DB3-7117635E53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035294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86" name="Group 585">
            <a:extLst>
              <a:ext uri="{FF2B5EF4-FFF2-40B4-BE49-F238E27FC236}">
                <a16:creationId xmlns:a16="http://schemas.microsoft.com/office/drawing/2014/main" id="{A4700A55-44E5-43A4-B5DA-D6466229AADA}"/>
              </a:ext>
            </a:extLst>
          </p:cNvPr>
          <p:cNvGrpSpPr/>
          <p:nvPr/>
        </p:nvGrpSpPr>
        <p:grpSpPr>
          <a:xfrm rot="5400000">
            <a:off x="7876602" y="5096467"/>
            <a:ext cx="1247718" cy="173741"/>
            <a:chOff x="5959356" y="5532055"/>
            <a:chExt cx="1247718" cy="173741"/>
          </a:xfrm>
        </p:grpSpPr>
        <p:pic>
          <p:nvPicPr>
            <p:cNvPr id="587" name="Picture 586">
              <a:extLst>
                <a:ext uri="{FF2B5EF4-FFF2-40B4-BE49-F238E27FC236}">
                  <a16:creationId xmlns:a16="http://schemas.microsoft.com/office/drawing/2014/main" id="{DEC8BF6F-2F73-430A-BF77-0E2D3F337F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6" y="55340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8" name="Picture 587">
              <a:extLst>
                <a:ext uri="{FF2B5EF4-FFF2-40B4-BE49-F238E27FC236}">
                  <a16:creationId xmlns:a16="http://schemas.microsoft.com/office/drawing/2014/main" id="{5BD08354-D006-4D79-A4DA-70BC8D1D28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89788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9" name="Picture 588">
              <a:extLst>
                <a:ext uri="{FF2B5EF4-FFF2-40B4-BE49-F238E27FC236}">
                  <a16:creationId xmlns:a16="http://schemas.microsoft.com/office/drawing/2014/main" id="{0F3D9C7F-23FF-48B3-BB92-8C073F4A78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20993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1" name="Picture 590">
              <a:extLst>
                <a:ext uri="{FF2B5EF4-FFF2-40B4-BE49-F238E27FC236}">
                  <a16:creationId xmlns:a16="http://schemas.microsoft.com/office/drawing/2014/main" id="{8AA7C968-F513-4131-A487-9774489874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5277" y="553205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2" name="Picture 591">
              <a:extLst>
                <a:ext uri="{FF2B5EF4-FFF2-40B4-BE49-F238E27FC236}">
                  <a16:creationId xmlns:a16="http://schemas.microsoft.com/office/drawing/2014/main" id="{8B03C9EE-6369-412B-8002-40E2450DC8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606375" y="55337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3" name="Picture 592">
              <a:extLst>
                <a:ext uri="{FF2B5EF4-FFF2-40B4-BE49-F238E27FC236}">
                  <a16:creationId xmlns:a16="http://schemas.microsoft.com/office/drawing/2014/main" id="{A3C358B0-101B-49F8-B761-44E9F2E5A5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035294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95" name="Group 594">
            <a:extLst>
              <a:ext uri="{FF2B5EF4-FFF2-40B4-BE49-F238E27FC236}">
                <a16:creationId xmlns:a16="http://schemas.microsoft.com/office/drawing/2014/main" id="{9CB87EC2-27E2-4205-8E8B-B349ED84C048}"/>
              </a:ext>
            </a:extLst>
          </p:cNvPr>
          <p:cNvGrpSpPr/>
          <p:nvPr/>
        </p:nvGrpSpPr>
        <p:grpSpPr>
          <a:xfrm rot="5400000">
            <a:off x="8764955" y="5094636"/>
            <a:ext cx="1247718" cy="173741"/>
            <a:chOff x="5959356" y="5532055"/>
            <a:chExt cx="1247718" cy="173741"/>
          </a:xfrm>
        </p:grpSpPr>
        <p:pic>
          <p:nvPicPr>
            <p:cNvPr id="596" name="Picture 595">
              <a:extLst>
                <a:ext uri="{FF2B5EF4-FFF2-40B4-BE49-F238E27FC236}">
                  <a16:creationId xmlns:a16="http://schemas.microsoft.com/office/drawing/2014/main" id="{A2DF205C-8BEC-4F92-B6A6-90EE09057B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6" y="55340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7" name="Picture 596">
              <a:extLst>
                <a:ext uri="{FF2B5EF4-FFF2-40B4-BE49-F238E27FC236}">
                  <a16:creationId xmlns:a16="http://schemas.microsoft.com/office/drawing/2014/main" id="{F6FCA945-FF8E-4BC2-B5C7-8E46343B1C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89788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8" name="Picture 597">
              <a:extLst>
                <a:ext uri="{FF2B5EF4-FFF2-40B4-BE49-F238E27FC236}">
                  <a16:creationId xmlns:a16="http://schemas.microsoft.com/office/drawing/2014/main" id="{5B609DB4-BBFE-4C29-8D1F-997739985B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20993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0" name="Picture 599">
              <a:extLst>
                <a:ext uri="{FF2B5EF4-FFF2-40B4-BE49-F238E27FC236}">
                  <a16:creationId xmlns:a16="http://schemas.microsoft.com/office/drawing/2014/main" id="{4538FC75-ED40-4E91-B555-396DEE6452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5277" y="553205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1" name="Picture 600">
              <a:extLst>
                <a:ext uri="{FF2B5EF4-FFF2-40B4-BE49-F238E27FC236}">
                  <a16:creationId xmlns:a16="http://schemas.microsoft.com/office/drawing/2014/main" id="{02C456EF-E8EA-4D80-98F8-2997375EDD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606375" y="55337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2" name="Picture 601">
              <a:extLst>
                <a:ext uri="{FF2B5EF4-FFF2-40B4-BE49-F238E27FC236}">
                  <a16:creationId xmlns:a16="http://schemas.microsoft.com/office/drawing/2014/main" id="{A90AE4CD-3430-4848-A1E9-5B0904313B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035294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04" name="Group 603">
            <a:extLst>
              <a:ext uri="{FF2B5EF4-FFF2-40B4-BE49-F238E27FC236}">
                <a16:creationId xmlns:a16="http://schemas.microsoft.com/office/drawing/2014/main" id="{3112128B-F94B-4E48-BF9D-F5B88A9CAB0E}"/>
              </a:ext>
            </a:extLst>
          </p:cNvPr>
          <p:cNvGrpSpPr/>
          <p:nvPr/>
        </p:nvGrpSpPr>
        <p:grpSpPr>
          <a:xfrm rot="5400000">
            <a:off x="9655258" y="5094636"/>
            <a:ext cx="1247718" cy="173741"/>
            <a:chOff x="5959356" y="5532055"/>
            <a:chExt cx="1247718" cy="173741"/>
          </a:xfrm>
        </p:grpSpPr>
        <p:pic>
          <p:nvPicPr>
            <p:cNvPr id="605" name="Picture 604">
              <a:extLst>
                <a:ext uri="{FF2B5EF4-FFF2-40B4-BE49-F238E27FC236}">
                  <a16:creationId xmlns:a16="http://schemas.microsoft.com/office/drawing/2014/main" id="{5479F808-1B2E-4AB7-BF44-11C15FC1E4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6" y="55340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6" name="Picture 605">
              <a:extLst>
                <a:ext uri="{FF2B5EF4-FFF2-40B4-BE49-F238E27FC236}">
                  <a16:creationId xmlns:a16="http://schemas.microsoft.com/office/drawing/2014/main" id="{68B741C8-91A4-4CB4-89B6-87FDA75182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89788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7" name="Picture 606">
              <a:extLst>
                <a:ext uri="{FF2B5EF4-FFF2-40B4-BE49-F238E27FC236}">
                  <a16:creationId xmlns:a16="http://schemas.microsoft.com/office/drawing/2014/main" id="{74D3E46C-01EB-4F0F-8921-D953033C79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20993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9" name="Picture 608">
              <a:extLst>
                <a:ext uri="{FF2B5EF4-FFF2-40B4-BE49-F238E27FC236}">
                  <a16:creationId xmlns:a16="http://schemas.microsoft.com/office/drawing/2014/main" id="{E21679A7-B383-44D9-9F5E-E8AEBA74A1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5277" y="553205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0" name="Picture 609">
              <a:extLst>
                <a:ext uri="{FF2B5EF4-FFF2-40B4-BE49-F238E27FC236}">
                  <a16:creationId xmlns:a16="http://schemas.microsoft.com/office/drawing/2014/main" id="{B7102275-B9EE-46C1-A9BC-5DDD2E2404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606375" y="55337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1" name="Picture 610">
              <a:extLst>
                <a:ext uri="{FF2B5EF4-FFF2-40B4-BE49-F238E27FC236}">
                  <a16:creationId xmlns:a16="http://schemas.microsoft.com/office/drawing/2014/main" id="{6A80F381-F742-4244-8752-B407D919B3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035294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13" name="Group 612">
            <a:extLst>
              <a:ext uri="{FF2B5EF4-FFF2-40B4-BE49-F238E27FC236}">
                <a16:creationId xmlns:a16="http://schemas.microsoft.com/office/drawing/2014/main" id="{F217FBA4-DCE6-47A4-9FC9-81E9D3500239}"/>
              </a:ext>
            </a:extLst>
          </p:cNvPr>
          <p:cNvGrpSpPr/>
          <p:nvPr/>
        </p:nvGrpSpPr>
        <p:grpSpPr>
          <a:xfrm rot="5400000">
            <a:off x="10551633" y="5092805"/>
            <a:ext cx="1247718" cy="173741"/>
            <a:chOff x="5959356" y="5532055"/>
            <a:chExt cx="1247718" cy="173741"/>
          </a:xfrm>
        </p:grpSpPr>
        <p:pic>
          <p:nvPicPr>
            <p:cNvPr id="614" name="Picture 613">
              <a:extLst>
                <a:ext uri="{FF2B5EF4-FFF2-40B4-BE49-F238E27FC236}">
                  <a16:creationId xmlns:a16="http://schemas.microsoft.com/office/drawing/2014/main" id="{FB44F627-4529-4773-A99F-9C5505A37C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6" y="55340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5" name="Picture 614">
              <a:extLst>
                <a:ext uri="{FF2B5EF4-FFF2-40B4-BE49-F238E27FC236}">
                  <a16:creationId xmlns:a16="http://schemas.microsoft.com/office/drawing/2014/main" id="{2DB11692-3344-439E-8265-21D27C9BB0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89788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6" name="Picture 615">
              <a:extLst>
                <a:ext uri="{FF2B5EF4-FFF2-40B4-BE49-F238E27FC236}">
                  <a16:creationId xmlns:a16="http://schemas.microsoft.com/office/drawing/2014/main" id="{7088BE28-32E0-431D-9E7C-F07B7F8152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20993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8" name="Picture 617">
              <a:extLst>
                <a:ext uri="{FF2B5EF4-FFF2-40B4-BE49-F238E27FC236}">
                  <a16:creationId xmlns:a16="http://schemas.microsoft.com/office/drawing/2014/main" id="{BAC3B3C9-908C-493F-B34C-53427BB59D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5277" y="553205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9" name="Picture 618">
              <a:extLst>
                <a:ext uri="{FF2B5EF4-FFF2-40B4-BE49-F238E27FC236}">
                  <a16:creationId xmlns:a16="http://schemas.microsoft.com/office/drawing/2014/main" id="{ACCFBEDA-0D9C-4ED9-9885-637C689D0A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606375" y="55337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0" name="Picture 619">
              <a:extLst>
                <a:ext uri="{FF2B5EF4-FFF2-40B4-BE49-F238E27FC236}">
                  <a16:creationId xmlns:a16="http://schemas.microsoft.com/office/drawing/2014/main" id="{05560D8F-1252-404C-A67A-0013B0AF27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035294" y="55340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622" name="Rectangle 621">
            <a:extLst>
              <a:ext uri="{FF2B5EF4-FFF2-40B4-BE49-F238E27FC236}">
                <a16:creationId xmlns:a16="http://schemas.microsoft.com/office/drawing/2014/main" id="{E3FB0834-4069-4243-8896-A612567711FB}"/>
              </a:ext>
            </a:extLst>
          </p:cNvPr>
          <p:cNvSpPr/>
          <p:nvPr/>
        </p:nvSpPr>
        <p:spPr>
          <a:xfrm>
            <a:off x="1120682" y="4523063"/>
            <a:ext cx="449651" cy="130926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23" name="Rectangle 622">
            <a:extLst>
              <a:ext uri="{FF2B5EF4-FFF2-40B4-BE49-F238E27FC236}">
                <a16:creationId xmlns:a16="http://schemas.microsoft.com/office/drawing/2014/main" id="{640ED97C-391F-4F57-8F7D-D346DC91273E}"/>
              </a:ext>
            </a:extLst>
          </p:cNvPr>
          <p:cNvSpPr/>
          <p:nvPr/>
        </p:nvSpPr>
        <p:spPr>
          <a:xfrm>
            <a:off x="1099989" y="1377385"/>
            <a:ext cx="1386993" cy="1347764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24" name="Rectangle 623">
            <a:extLst>
              <a:ext uri="{FF2B5EF4-FFF2-40B4-BE49-F238E27FC236}">
                <a16:creationId xmlns:a16="http://schemas.microsoft.com/office/drawing/2014/main" id="{428D065C-DFE6-4580-9DC2-5EB0586520EF}"/>
              </a:ext>
            </a:extLst>
          </p:cNvPr>
          <p:cNvSpPr/>
          <p:nvPr/>
        </p:nvSpPr>
        <p:spPr>
          <a:xfrm>
            <a:off x="2027308" y="4533020"/>
            <a:ext cx="449651" cy="130926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25" name="Rectangle 624">
            <a:extLst>
              <a:ext uri="{FF2B5EF4-FFF2-40B4-BE49-F238E27FC236}">
                <a16:creationId xmlns:a16="http://schemas.microsoft.com/office/drawing/2014/main" id="{6CE9A584-F93A-415B-9CFD-5DFE987E4206}"/>
              </a:ext>
            </a:extLst>
          </p:cNvPr>
          <p:cNvSpPr/>
          <p:nvPr/>
        </p:nvSpPr>
        <p:spPr>
          <a:xfrm>
            <a:off x="2888925" y="1387342"/>
            <a:ext cx="1386993" cy="1347764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26" name="Rectangle 625">
            <a:extLst>
              <a:ext uri="{FF2B5EF4-FFF2-40B4-BE49-F238E27FC236}">
                <a16:creationId xmlns:a16="http://schemas.microsoft.com/office/drawing/2014/main" id="{BDC5EA76-8A32-4944-8534-25FAE57ECD8C}"/>
              </a:ext>
            </a:extLst>
          </p:cNvPr>
          <p:cNvSpPr/>
          <p:nvPr/>
        </p:nvSpPr>
        <p:spPr>
          <a:xfrm>
            <a:off x="2917698" y="4523063"/>
            <a:ext cx="449651" cy="130926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27" name="Rectangle 626">
            <a:extLst>
              <a:ext uri="{FF2B5EF4-FFF2-40B4-BE49-F238E27FC236}">
                <a16:creationId xmlns:a16="http://schemas.microsoft.com/office/drawing/2014/main" id="{46663505-29D9-44B8-95D7-8943C09788A0}"/>
              </a:ext>
            </a:extLst>
          </p:cNvPr>
          <p:cNvSpPr/>
          <p:nvPr/>
        </p:nvSpPr>
        <p:spPr>
          <a:xfrm>
            <a:off x="6476067" y="1377383"/>
            <a:ext cx="1386993" cy="1347764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28" name="Rectangle 627">
            <a:extLst>
              <a:ext uri="{FF2B5EF4-FFF2-40B4-BE49-F238E27FC236}">
                <a16:creationId xmlns:a16="http://schemas.microsoft.com/office/drawing/2014/main" id="{FAB5978D-14AE-48CB-A067-52C671E26F3D}"/>
              </a:ext>
            </a:extLst>
          </p:cNvPr>
          <p:cNvSpPr/>
          <p:nvPr/>
        </p:nvSpPr>
        <p:spPr>
          <a:xfrm>
            <a:off x="3807237" y="4529590"/>
            <a:ext cx="449651" cy="130926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29" name="Rectangle 628">
            <a:extLst>
              <a:ext uri="{FF2B5EF4-FFF2-40B4-BE49-F238E27FC236}">
                <a16:creationId xmlns:a16="http://schemas.microsoft.com/office/drawing/2014/main" id="{91194432-AC25-46EB-83FA-F60AD60AD78D}"/>
              </a:ext>
            </a:extLst>
          </p:cNvPr>
          <p:cNvSpPr/>
          <p:nvPr/>
        </p:nvSpPr>
        <p:spPr>
          <a:xfrm>
            <a:off x="4702828" y="1400330"/>
            <a:ext cx="1386993" cy="1347764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0" name="Rectangle 629">
            <a:extLst>
              <a:ext uri="{FF2B5EF4-FFF2-40B4-BE49-F238E27FC236}">
                <a16:creationId xmlns:a16="http://schemas.microsoft.com/office/drawing/2014/main" id="{FCDC1396-AB79-447E-BA68-75DA4C82C3C6}"/>
              </a:ext>
            </a:extLst>
          </p:cNvPr>
          <p:cNvSpPr/>
          <p:nvPr/>
        </p:nvSpPr>
        <p:spPr>
          <a:xfrm>
            <a:off x="4713863" y="4539547"/>
            <a:ext cx="449651" cy="130926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1" name="Rectangle 630">
            <a:extLst>
              <a:ext uri="{FF2B5EF4-FFF2-40B4-BE49-F238E27FC236}">
                <a16:creationId xmlns:a16="http://schemas.microsoft.com/office/drawing/2014/main" id="{5465A753-B048-4622-B119-6B8D2B5B02B4}"/>
              </a:ext>
            </a:extLst>
          </p:cNvPr>
          <p:cNvSpPr/>
          <p:nvPr/>
        </p:nvSpPr>
        <p:spPr>
          <a:xfrm>
            <a:off x="8235593" y="1377384"/>
            <a:ext cx="1386993" cy="1347764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2" name="Rectangle 631">
            <a:extLst>
              <a:ext uri="{FF2B5EF4-FFF2-40B4-BE49-F238E27FC236}">
                <a16:creationId xmlns:a16="http://schemas.microsoft.com/office/drawing/2014/main" id="{8175721A-E4E7-4397-9F75-ED2A4673F0FC}"/>
              </a:ext>
            </a:extLst>
          </p:cNvPr>
          <p:cNvSpPr/>
          <p:nvPr/>
        </p:nvSpPr>
        <p:spPr>
          <a:xfrm>
            <a:off x="5604253" y="4529590"/>
            <a:ext cx="449651" cy="130926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3" name="Rectangle 632">
            <a:extLst>
              <a:ext uri="{FF2B5EF4-FFF2-40B4-BE49-F238E27FC236}">
                <a16:creationId xmlns:a16="http://schemas.microsoft.com/office/drawing/2014/main" id="{BA8B92BA-F83D-489A-9B03-EC97A9D47A00}"/>
              </a:ext>
            </a:extLst>
          </p:cNvPr>
          <p:cNvSpPr/>
          <p:nvPr/>
        </p:nvSpPr>
        <p:spPr>
          <a:xfrm>
            <a:off x="10027907" y="1383911"/>
            <a:ext cx="1386993" cy="1347764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642336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-3.7037E-7 L 0.01927 -0.03796 C 0.02331 -0.0463 0.0293 -0.05046 0.03581 -0.05046 C 0.04297 -0.05046 0.04883 -0.0463 0.05286 -0.03796 L 0.07252 -3.7037E-7 " pathEditMode="relative" rAng="0" ptsTypes="AAAAA">
                                      <p:cBhvr>
                                        <p:cTn id="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-3.7037E-7 L 0.0918 -0.03773 C 0.09596 -0.04606 0.10221 -0.05046 0.10846 -0.05046 C 0.11588 -0.05046 0.12174 -0.04606 0.12578 -0.03773 L 0.14583 -3.7037E-7 " pathEditMode="relative" rAng="0" ptsTypes="AAAAA">
                                      <p:cBhvr>
                                        <p:cTn id="2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7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3.7037E-6 L 0.01927 -0.03797 C 0.02331 -0.0463 0.0293 -0.05047 0.03581 -0.05047 C 0.04297 -0.05047 0.04883 -0.0463 0.05286 -0.03797 L 0.07253 3.7037E-6 " pathEditMode="relative" rAng="0" ptsTypes="AAAAA">
                                      <p:cBhvr>
                                        <p:cTn id="36" dur="1000" fill="hold"/>
                                        <p:tgtEl>
                                          <p:spTgt spid="5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7 L 0.16575 -0.03819 C 0.17005 -0.0463 0.1763 -0.05046 0.18281 -0.05046 C 0.19036 -0.05046 0.19635 -0.0463 0.20052 -0.03819 L 0.2207 -3.7037E-7 " pathEditMode="relative" rAng="0" ptsTypes="AAAAA">
                                      <p:cBhvr>
                                        <p:cTn id="59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7 L 0.2401 -0.03843 C 0.24401 -0.04699 0.25026 -0.05116 0.25677 -0.05116 C 0.26419 -0.05116 0.27005 -0.04699 0.27396 -0.03843 L 0.29388 -3.7037E-7 " pathEditMode="relative" rAng="0" ptsTypes="AAAAA">
                                      <p:cBhvr>
                                        <p:cTn id="7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000"/>
                            </p:stCondLst>
                            <p:childTnLst>
                              <p:par>
                                <p:cTn id="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500"/>
                            </p:stCondLst>
                            <p:childTnLst>
                              <p:par>
                                <p:cTn id="8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3.7037E-6 L 0.0918 -0.03774 C 0.09596 -0.04607 0.10221 -0.05047 0.10846 -0.05047 C 0.11588 -0.05047 0.12174 -0.04607 0.12578 -0.03774 L 0.14583 3.7037E-6 " pathEditMode="relative" rAng="0" ptsTypes="AAAAA">
                                      <p:cBhvr>
                                        <p:cTn id="89" dur="1000" fill="hold"/>
                                        <p:tgtEl>
                                          <p:spTgt spid="5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00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1500"/>
                            </p:stCondLst>
                            <p:childTnLst>
                              <p:par>
                                <p:cTn id="9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6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6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7 L 0.31341 -0.03843 C 0.31745 -0.04722 0.3237 -0.05116 0.33008 -0.05116 C 0.33737 -0.05116 0.34336 -0.04722 0.34739 -0.03843 L 0.36719 -3.7037E-7 " pathEditMode="relative" rAng="0" ptsTypes="AAAAA">
                                      <p:cBhvr>
                                        <p:cTn id="11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500"/>
                                        <p:tgtEl>
                                          <p:spTgt spid="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1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7 L 0.38672 -0.0375 C 0.39075 -0.04583 0.39687 -0.05023 0.40338 -0.05023 C 0.41068 -0.05023 0.41653 -0.04583 0.42057 -0.0375 L 0.44036 -3.7037E-7 " pathEditMode="relative" rAng="0" ptsTypes="AAAAA">
                                      <p:cBhvr>
                                        <p:cTn id="127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1000"/>
                            </p:stCondLst>
                            <p:childTnLst>
                              <p:par>
                                <p:cTn id="1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500"/>
                                        <p:tgtEl>
                                          <p:spTgt spid="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1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3.7037E-6 L 0.16575 -0.0382 C 0.17005 -0.0463 0.1763 -0.05047 0.18281 -0.05047 C 0.19036 -0.05047 0.19635 -0.0463 0.20052 -0.0382 L 0.2207 3.7037E-6 " pathEditMode="relative" rAng="0" ptsTypes="AAAAA">
                                      <p:cBhvr>
                                        <p:cTn id="142" dur="1000" fill="hold"/>
                                        <p:tgtEl>
                                          <p:spTgt spid="5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500"/>
                                        <p:tgtEl>
                                          <p:spTgt spid="4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500"/>
                            </p:stCondLst>
                            <p:childTnLst>
                              <p:par>
                                <p:cTn id="1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6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7 L 0.45989 -0.03819 C 0.46393 -0.04676 0.47005 -0.05116 0.47656 -0.05116 C 0.48385 -0.05116 0.48971 -0.04676 0.49375 -0.03819 L 0.51354 -3.7037E-7 " pathEditMode="relative" rAng="0" ptsTypes="AAAAA">
                                      <p:cBhvr>
                                        <p:cTn id="165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1000"/>
                            </p:stCondLst>
                            <p:childTnLst>
                              <p:par>
                                <p:cTn id="16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9" dur="500"/>
                                        <p:tgtEl>
                                          <p:spTgt spid="1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1500"/>
                            </p:stCondLst>
                            <p:childTnLst>
                              <p:par>
                                <p:cTn id="1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1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1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7037E-7 L 0.53307 -0.0375 C 0.53724 -0.04583 0.54336 -0.05023 0.54974 -0.05023 C 0.55716 -0.05023 0.56302 -0.04583 0.56706 -0.0375 L 0.58685 -3.7037E-7 " pathEditMode="relative" rAng="0" ptsTypes="AAAAA">
                                      <p:cBhvr>
                                        <p:cTn id="18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1000"/>
                            </p:stCondLst>
                            <p:childTnLst>
                              <p:par>
                                <p:cTn id="18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4" dur="500"/>
                                        <p:tgtEl>
                                          <p:spTgt spid="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5" fill="hold">
                            <p:stCondLst>
                              <p:cond delay="1500"/>
                            </p:stCondLst>
                            <p:childTnLst>
                              <p:par>
                                <p:cTn id="18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1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3.7037E-6 L 0.2401 -0.03843 C 0.24401 -0.04699 0.25026 -0.05116 0.25677 -0.05116 C 0.26419 -0.05116 0.27005 -0.04699 0.27396 -0.03843 L 0.29388 3.7037E-6 " pathEditMode="relative" rAng="0" ptsTypes="AAAAA">
                                      <p:cBhvr>
                                        <p:cTn id="195" dur="1000" fill="hold"/>
                                        <p:tgtEl>
                                          <p:spTgt spid="5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1000"/>
                            </p:stCondLst>
                            <p:childTnLst>
                              <p:par>
                                <p:cTn id="1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9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1500"/>
                            </p:stCondLst>
                            <p:childTnLst>
                              <p:par>
                                <p:cTn id="20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5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6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>
                      <p:stCondLst>
                        <p:cond delay="indefinite"/>
                      </p:stCondLst>
                      <p:childTnLst>
                        <p:par>
                          <p:cTn id="216" fill="hold">
                            <p:stCondLst>
                              <p:cond delay="0"/>
                            </p:stCondLst>
                            <p:childTnLst>
                              <p:par>
                                <p:cTn id="217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7037E-7 L 0.60638 -0.03819 C 0.61041 -0.04676 0.61653 -0.05116 0.62305 -0.05116 C 0.63034 -0.05116 0.6362 -0.04676 0.64023 -0.03819 L 0.66002 -3.7037E-7 " pathEditMode="relative" rAng="0" ptsTypes="AAAAA">
                                      <p:cBhvr>
                                        <p:cTn id="21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2" dur="500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3" fill="hold">
                            <p:stCondLst>
                              <p:cond delay="1500"/>
                            </p:stCondLst>
                            <p:childTnLst>
                              <p:par>
                                <p:cTn id="2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500"/>
                                        <p:tgtEl>
                                          <p:spTgt spid="1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0" fill="hold">
                      <p:stCondLst>
                        <p:cond delay="indefinite"/>
                      </p:stCondLst>
                      <p:childTnLst>
                        <p:par>
                          <p:cTn id="231" fill="hold">
                            <p:stCondLst>
                              <p:cond delay="0"/>
                            </p:stCondLst>
                            <p:childTnLst>
                              <p:par>
                                <p:cTn id="232" presetID="37" presetClass="path" presetSubtype="0" accel="50000" decel="50000" fill="hold" grpId="9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2 -3.7037E-7 L 0.67956 -0.03819 C 0.68359 -0.04676 0.68971 -0.05116 0.69622 -0.05116 C 0.70351 -0.05116 0.70937 -0.04676 0.71354 -0.03819 L 0.7332 -3.7037E-7 " pathEditMode="relative" rAng="0" ptsTypes="AAAAA">
                                      <p:cBhvr>
                                        <p:cTn id="233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4" fill="hold">
                            <p:stCondLst>
                              <p:cond delay="1000"/>
                            </p:stCondLst>
                            <p:childTnLst>
                              <p:par>
                                <p:cTn id="2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7" dur="500"/>
                                        <p:tgtEl>
                                          <p:spTgt spid="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8" fill="hold">
                            <p:stCondLst>
                              <p:cond delay="1500"/>
                            </p:stCondLst>
                            <p:childTnLst>
                              <p:par>
                                <p:cTn id="2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1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3.7037E-6 L 0.31341 -0.03843 C 0.31745 -0.04723 0.3237 -0.05116 0.33008 -0.05116 C 0.33737 -0.05116 0.34336 -0.04723 0.3474 -0.03843 L 0.36719 3.7037E-6 " pathEditMode="relative" rAng="0" ptsTypes="AAAAA">
                                      <p:cBhvr>
                                        <p:cTn id="248" dur="1000" fill="hold"/>
                                        <p:tgtEl>
                                          <p:spTgt spid="5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9" fill="hold">
                            <p:stCondLst>
                              <p:cond delay="1000"/>
                            </p:stCondLst>
                            <p:childTnLst>
                              <p:par>
                                <p:cTn id="25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2" dur="500"/>
                                        <p:tgtEl>
                                          <p:spTgt spid="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3" fill="hold">
                            <p:stCondLst>
                              <p:cond delay="1500"/>
                            </p:stCondLst>
                            <p:childTnLst>
                              <p:par>
                                <p:cTn id="2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0" fill="hold">
                      <p:stCondLst>
                        <p:cond delay="indefinite"/>
                      </p:stCondLst>
                      <p:childTnLst>
                        <p:par>
                          <p:cTn id="261" fill="hold">
                            <p:stCondLst>
                              <p:cond delay="0"/>
                            </p:stCondLst>
                            <p:childTnLst>
                              <p:par>
                                <p:cTn id="2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" dur="500"/>
                                        <p:tgtEl>
                                          <p:spTgt spid="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500"/>
                                        <p:tgtEl>
                                          <p:spTgt spid="6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8" fill="hold">
                      <p:stCondLst>
                        <p:cond delay="indefinite"/>
                      </p:stCondLst>
                      <p:childTnLst>
                        <p:par>
                          <p:cTn id="269" fill="hold">
                            <p:stCondLst>
                              <p:cond delay="0"/>
                            </p:stCondLst>
                            <p:childTnLst>
                              <p:par>
                                <p:cTn id="270" presetID="37" presetClass="path" presetSubtype="0" accel="50000" decel="50000" fill="hold" grpId="1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7037E-7 L 0.75273 -0.0375 C 0.75677 -0.04583 0.76302 -0.05023 0.7694 -0.05023 C 0.77682 -0.05023 0.78268 -0.04583 0.78672 -0.0375 L 0.80651 -3.7037E-7 " pathEditMode="relative" rAng="0" ptsTypes="AAAAA">
                                      <p:cBhvr>
                                        <p:cTn id="27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2" fill="hold">
                            <p:stCondLst>
                              <p:cond delay="1000"/>
                            </p:stCondLst>
                            <p:childTnLst>
                              <p:par>
                                <p:cTn id="2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5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" dur="500"/>
                                        <p:tgtEl>
                                          <p:spTgt spid="1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3" fill="hold">
                      <p:stCondLst>
                        <p:cond delay="indefinite"/>
                      </p:stCondLst>
                      <p:childTnLst>
                        <p:par>
                          <p:cTn id="284" fill="hold">
                            <p:stCondLst>
                              <p:cond delay="0"/>
                            </p:stCondLst>
                            <p:childTnLst>
                              <p:par>
                                <p:cTn id="285" presetID="37" presetClass="path" presetSubtype="0" accel="50000" decel="50000" fill="hold" grpId="1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7037E-7 L 0.82604 -0.03819 C 0.83008 -0.04676 0.8362 -0.05116 0.84271 -0.05116 C 0.85 -0.05116 0.85586 -0.04676 0.85989 -0.03819 L 0.87969 -3.7037E-7 " pathEditMode="relative" rAng="0" ptsTypes="AAAAA">
                                      <p:cBhvr>
                                        <p:cTn id="28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0" dur="500"/>
                                        <p:tgtEl>
                                          <p:spTgt spid="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1" fill="hold">
                            <p:stCondLst>
                              <p:cond delay="1500"/>
                            </p:stCondLst>
                            <p:childTnLst>
                              <p:par>
                                <p:cTn id="29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4" dur="500"/>
                                        <p:tgtEl>
                                          <p:spTgt spid="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8" fill="hold">
                      <p:stCondLst>
                        <p:cond delay="indefinite"/>
                      </p:stCondLst>
                      <p:childTnLst>
                        <p:par>
                          <p:cTn id="299" fill="hold">
                            <p:stCondLst>
                              <p:cond delay="0"/>
                            </p:stCondLst>
                            <p:childTnLst>
                              <p:par>
                                <p:cTn id="300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3.7037E-6 L 0.38672 -0.0375 C 0.39075 -0.04584 0.39687 -0.05024 0.40338 -0.05024 C 0.41068 -0.05024 0.41654 -0.04584 0.42057 -0.0375 L 0.44036 3.7037E-6 " pathEditMode="relative" rAng="0" ptsTypes="AAAAA">
                                      <p:cBhvr>
                                        <p:cTn id="301" dur="1000" fill="hold"/>
                                        <p:tgtEl>
                                          <p:spTgt spid="5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2" fill="hold">
                            <p:stCondLst>
                              <p:cond delay="1000"/>
                            </p:stCondLst>
                            <p:childTnLst>
                              <p:par>
                                <p:cTn id="30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5" dur="500"/>
                                        <p:tgtEl>
                                          <p:spTgt spid="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6" fill="hold">
                            <p:stCondLst>
                              <p:cond delay="1500"/>
                            </p:stCondLst>
                            <p:childTnLst>
                              <p:par>
                                <p:cTn id="30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2" dur="500"/>
                                        <p:tgtEl>
                                          <p:spTgt spid="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3" fill="hold">
                      <p:stCondLst>
                        <p:cond delay="indefinite"/>
                      </p:stCondLst>
                      <p:childTnLst>
                        <p:par>
                          <p:cTn id="314" fill="hold">
                            <p:stCondLst>
                              <p:cond delay="0"/>
                            </p:stCondLst>
                            <p:childTnLst>
                              <p:par>
                                <p:cTn id="3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7" dur="500"/>
                                        <p:tgtEl>
                                          <p:spTgt spid="6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0" dur="500"/>
                                        <p:tgtEl>
                                          <p:spTgt spid="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1" fill="hold">
                      <p:stCondLst>
                        <p:cond delay="indefinite"/>
                      </p:stCondLst>
                      <p:childTnLst>
                        <p:par>
                          <p:cTn id="322" fill="hold">
                            <p:stCondLst>
                              <p:cond delay="0"/>
                            </p:stCondLst>
                            <p:childTnLst>
                              <p:par>
                                <p:cTn id="323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3.7037E-6 L 0.4599 -0.0382 C 0.46393 -0.04676 0.47005 -0.05116 0.47656 -0.05116 C 0.48385 -0.05116 0.48971 -0.04676 0.49375 -0.0382 L 0.51354 3.7037E-6 " pathEditMode="relative" rAng="0" ptsTypes="AAAAA">
                                      <p:cBhvr>
                                        <p:cTn id="324" dur="1000" fill="hold"/>
                                        <p:tgtEl>
                                          <p:spTgt spid="5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5" fill="hold">
                            <p:stCondLst>
                              <p:cond delay="1000"/>
                            </p:stCondLst>
                            <p:childTnLst>
                              <p:par>
                                <p:cTn id="32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8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2" dur="500"/>
                                        <p:tgtEl>
                                          <p:spTgt spid="4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5" dur="500"/>
                                        <p:tgtEl>
                                          <p:spTgt spid="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6" fill="hold">
                      <p:stCondLst>
                        <p:cond delay="indefinite"/>
                      </p:stCondLst>
                      <p:childTnLst>
                        <p:par>
                          <p:cTn id="337" fill="hold">
                            <p:stCondLst>
                              <p:cond delay="0"/>
                            </p:stCondLst>
                            <p:childTnLst>
                              <p:par>
                                <p:cTn id="338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3.7037E-6 L 0.53307 -0.0375 C 0.53724 -0.04584 0.54336 -0.05024 0.54974 -0.05024 C 0.55716 -0.05024 0.56302 -0.04584 0.56706 -0.0375 L 0.58685 3.7037E-6 " pathEditMode="relative" rAng="0" ptsTypes="AAAAA">
                                      <p:cBhvr>
                                        <p:cTn id="339" dur="1000" fill="hold"/>
                                        <p:tgtEl>
                                          <p:spTgt spid="5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0" fill="hold">
                            <p:stCondLst>
                              <p:cond delay="1000"/>
                            </p:stCondLst>
                            <p:childTnLst>
                              <p:par>
                                <p:cTn id="3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3" dur="500"/>
                                        <p:tgtEl>
                                          <p:spTgt spid="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1500"/>
                            </p:stCondLst>
                            <p:childTnLst>
                              <p:par>
                                <p:cTn id="3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5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1" fill="hold">
                      <p:stCondLst>
                        <p:cond delay="indefinite"/>
                      </p:stCondLst>
                      <p:childTnLst>
                        <p:par>
                          <p:cTn id="352" fill="hold">
                            <p:stCondLst>
                              <p:cond delay="0"/>
                            </p:stCondLst>
                            <p:childTnLst>
                              <p:par>
                                <p:cTn id="353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3.7037E-6 L 0.60638 -0.0382 C 0.61042 -0.04676 0.61654 -0.05116 0.62305 -0.05116 C 0.63034 -0.05116 0.6362 -0.04676 0.64023 -0.0382 L 0.66003 3.7037E-6 " pathEditMode="relative" rAng="0" ptsTypes="AAAAA">
                                      <p:cBhvr>
                                        <p:cTn id="354" dur="1000" fill="hold"/>
                                        <p:tgtEl>
                                          <p:spTgt spid="5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5" fill="hold">
                            <p:stCondLst>
                              <p:cond delay="1000"/>
                            </p:stCondLst>
                            <p:childTnLst>
                              <p:par>
                                <p:cTn id="35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8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9" fill="hold">
                            <p:stCondLst>
                              <p:cond delay="1500"/>
                            </p:stCondLst>
                            <p:childTnLst>
                              <p:par>
                                <p:cTn id="36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2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5" dur="500"/>
                                        <p:tgtEl>
                                          <p:spTgt spid="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6" fill="hold">
                      <p:stCondLst>
                        <p:cond delay="indefinite"/>
                      </p:stCondLst>
                      <p:childTnLst>
                        <p:par>
                          <p:cTn id="367" fill="hold">
                            <p:stCondLst>
                              <p:cond delay="0"/>
                            </p:stCondLst>
                            <p:childTnLst>
                              <p:par>
                                <p:cTn id="368" presetID="37" presetClass="path" presetSubtype="0" accel="50000" decel="50000" fill="hold" grpId="9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3 3.7037E-6 L 0.67956 -0.0382 C 0.68359 -0.04676 0.68971 -0.05116 0.69622 -0.05116 C 0.70351 -0.05116 0.70937 -0.04676 0.71354 -0.0382 L 0.7332 3.7037E-6 " pathEditMode="relative" rAng="0" ptsTypes="AAAAA">
                                      <p:cBhvr>
                                        <p:cTn id="369" dur="1000" fill="hold"/>
                                        <p:tgtEl>
                                          <p:spTgt spid="5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0" fill="hold">
                            <p:stCondLst>
                              <p:cond delay="1000"/>
                            </p:stCondLst>
                            <p:childTnLst>
                              <p:par>
                                <p:cTn id="37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3" dur="500"/>
                                        <p:tgtEl>
                                          <p:spTgt spid="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4" fill="hold">
                            <p:stCondLst>
                              <p:cond delay="1500"/>
                            </p:stCondLst>
                            <p:childTnLst>
                              <p:par>
                                <p:cTn id="3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7" dur="500"/>
                                        <p:tgtEl>
                                          <p:spTgt spid="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0" dur="500"/>
                                        <p:tgtEl>
                                          <p:spTgt spid="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1" fill="hold">
                      <p:stCondLst>
                        <p:cond delay="indefinite"/>
                      </p:stCondLst>
                      <p:childTnLst>
                        <p:par>
                          <p:cTn id="382" fill="hold">
                            <p:stCondLst>
                              <p:cond delay="0"/>
                            </p:stCondLst>
                            <p:childTnLst>
                              <p:par>
                                <p:cTn id="383" presetID="37" presetClass="path" presetSubtype="0" accel="50000" decel="50000" fill="hold" grpId="1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3.7037E-6 L 0.75273 -0.0375 C 0.75677 -0.04584 0.76302 -0.05024 0.7694 -0.05024 C 0.77682 -0.05024 0.78268 -0.04584 0.78672 -0.0375 L 0.80651 3.7037E-6 " pathEditMode="relative" rAng="0" ptsTypes="AAAAA">
                                      <p:cBhvr>
                                        <p:cTn id="384" dur="1000" fill="hold"/>
                                        <p:tgtEl>
                                          <p:spTgt spid="5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5" fill="hold">
                            <p:stCondLst>
                              <p:cond delay="1000"/>
                            </p:stCondLst>
                            <p:childTnLst>
                              <p:par>
                                <p:cTn id="38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8" dur="500"/>
                                        <p:tgtEl>
                                          <p:spTgt spid="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9" fill="hold">
                            <p:stCondLst>
                              <p:cond delay="1500"/>
                            </p:stCondLst>
                            <p:childTnLst>
                              <p:par>
                                <p:cTn id="39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2" dur="500"/>
                                        <p:tgtEl>
                                          <p:spTgt spid="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5" dur="500"/>
                                        <p:tgtEl>
                                          <p:spTgt spid="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6" fill="hold">
                      <p:stCondLst>
                        <p:cond delay="indefinite"/>
                      </p:stCondLst>
                      <p:childTnLst>
                        <p:par>
                          <p:cTn id="397" fill="hold">
                            <p:stCondLst>
                              <p:cond delay="0"/>
                            </p:stCondLst>
                            <p:childTnLst>
                              <p:par>
                                <p:cTn id="398" presetID="37" presetClass="path" presetSubtype="0" accel="50000" decel="50000" fill="hold" grpId="1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3.7037E-6 L 0.82604 -0.0382 C 0.83008 -0.04676 0.8362 -0.05116 0.84271 -0.05116 C 0.85 -0.05116 0.85586 -0.04676 0.8599 -0.0382 L 0.87969 3.7037E-6 " pathEditMode="relative" rAng="0" ptsTypes="AAAAA">
                                      <p:cBhvr>
                                        <p:cTn id="399" dur="1000" fill="hold"/>
                                        <p:tgtEl>
                                          <p:spTgt spid="5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0" fill="hold">
                            <p:stCondLst>
                              <p:cond delay="1000"/>
                            </p:stCondLst>
                            <p:childTnLst>
                              <p:par>
                                <p:cTn id="4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3" dur="500"/>
                                        <p:tgtEl>
                                          <p:spTgt spid="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4" fill="hold">
                            <p:stCondLst>
                              <p:cond delay="1500"/>
                            </p:stCondLst>
                            <p:childTnLst>
                              <p:par>
                                <p:cTn id="40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7" dur="500"/>
                                        <p:tgtEl>
                                          <p:spTgt spid="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0" dur="500"/>
                                        <p:tgtEl>
                                          <p:spTgt spid="6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4" grpId="0" animBg="1"/>
      <p:bldP spid="1767" grpId="0" animBg="1"/>
      <p:bldP spid="1785" grpId="0" animBg="1"/>
      <p:bldP spid="1821" grpId="0" animBg="1"/>
      <p:bldP spid="1827" grpId="0" animBg="1"/>
      <p:bldP spid="1833" grpId="0" animBg="1"/>
      <p:bldP spid="1839" grpId="0" animBg="1"/>
      <p:bldP spid="1845" grpId="0" animBg="1"/>
      <p:bldP spid="1851" grpId="0" animBg="1"/>
      <p:bldP spid="1857" grpId="0" animBg="1"/>
      <p:bldP spid="1863" grpId="0" animBg="1"/>
      <p:bldP spid="1869" grpId="0" animBg="1"/>
      <p:bldP spid="1775" grpId="0" animBg="1"/>
      <p:bldP spid="1775" grpId="1" animBg="1"/>
      <p:bldP spid="1775" grpId="2" animBg="1"/>
      <p:bldP spid="1775" grpId="3" animBg="1"/>
      <p:bldP spid="1775" grpId="4" animBg="1"/>
      <p:bldP spid="1775" grpId="5" animBg="1"/>
      <p:bldP spid="1775" grpId="6" animBg="1"/>
      <p:bldP spid="1775" grpId="7" animBg="1"/>
      <p:bldP spid="1775" grpId="8" animBg="1"/>
      <p:bldP spid="1775" grpId="9" animBg="1"/>
      <p:bldP spid="1775" grpId="10" animBg="1"/>
      <p:bldP spid="1775" grpId="11" animBg="1"/>
      <p:bldP spid="445" grpId="0" animBg="1"/>
      <p:bldP spid="446" grpId="0" animBg="1"/>
      <p:bldP spid="453" grpId="0" animBg="1"/>
      <p:bldP spid="459" grpId="0" animBg="1"/>
      <p:bldP spid="465" grpId="0" animBg="1"/>
      <p:bldP spid="471" grpId="0" animBg="1"/>
      <p:bldP spid="477" grpId="0" animBg="1"/>
      <p:bldP spid="483" grpId="0" animBg="1"/>
      <p:bldP spid="489" grpId="0" animBg="1"/>
      <p:bldP spid="495" grpId="0" animBg="1"/>
      <p:bldP spid="501" grpId="0" animBg="1"/>
      <p:bldP spid="507" grpId="0" animBg="1"/>
      <p:bldP spid="513" grpId="0" animBg="1"/>
      <p:bldP spid="513" grpId="1" animBg="1"/>
      <p:bldP spid="513" grpId="2" animBg="1"/>
      <p:bldP spid="513" grpId="3" animBg="1"/>
      <p:bldP spid="513" grpId="4" animBg="1"/>
      <p:bldP spid="513" grpId="5" animBg="1"/>
      <p:bldP spid="513" grpId="6" animBg="1"/>
      <p:bldP spid="513" grpId="7" animBg="1"/>
      <p:bldP spid="513" grpId="8" animBg="1"/>
      <p:bldP spid="513" grpId="9" animBg="1"/>
      <p:bldP spid="513" grpId="10" animBg="1"/>
      <p:bldP spid="513" grpId="11" animBg="1"/>
      <p:bldP spid="622" grpId="0" animBg="1"/>
      <p:bldP spid="623" grpId="0" animBg="1"/>
      <p:bldP spid="624" grpId="0" animBg="1"/>
      <p:bldP spid="625" grpId="0" animBg="1"/>
      <p:bldP spid="626" grpId="0" animBg="1"/>
      <p:bldP spid="627" grpId="0" animBg="1"/>
      <p:bldP spid="628" grpId="0" animBg="1"/>
      <p:bldP spid="629" grpId="0" animBg="1"/>
      <p:bldP spid="630" grpId="0" animBg="1"/>
      <p:bldP spid="631" grpId="0" animBg="1"/>
      <p:bldP spid="632" grpId="0" animBg="1"/>
      <p:bldP spid="633" grpId="0" animBg="1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CB50F762-A968-4C05-8DB1-AB12E438EAB1}"/>
              </a:ext>
            </a:extLst>
          </p:cNvPr>
          <p:cNvSpPr/>
          <p:nvPr/>
        </p:nvSpPr>
        <p:spPr>
          <a:xfrm>
            <a:off x="2245649" y="928643"/>
            <a:ext cx="44638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2" name="Rectangle 331">
            <a:extLst>
              <a:ext uri="{FF2B5EF4-FFF2-40B4-BE49-F238E27FC236}">
                <a16:creationId xmlns:a16="http://schemas.microsoft.com/office/drawing/2014/main" id="{4D159F27-937B-4FE7-8F2E-4F26800F45D5}"/>
              </a:ext>
            </a:extLst>
          </p:cNvPr>
          <p:cNvSpPr/>
          <p:nvPr/>
        </p:nvSpPr>
        <p:spPr>
          <a:xfrm>
            <a:off x="8049599" y="482780"/>
            <a:ext cx="44638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3" name="Rectangle 332">
            <a:extLst>
              <a:ext uri="{FF2B5EF4-FFF2-40B4-BE49-F238E27FC236}">
                <a16:creationId xmlns:a16="http://schemas.microsoft.com/office/drawing/2014/main" id="{24AC20C4-AE1A-43EB-B1CA-A8CA79EDB612}"/>
              </a:ext>
            </a:extLst>
          </p:cNvPr>
          <p:cNvSpPr/>
          <p:nvPr/>
        </p:nvSpPr>
        <p:spPr>
          <a:xfrm>
            <a:off x="8049587" y="928643"/>
            <a:ext cx="892792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4" name="Rectangle 333">
            <a:extLst>
              <a:ext uri="{FF2B5EF4-FFF2-40B4-BE49-F238E27FC236}">
                <a16:creationId xmlns:a16="http://schemas.microsoft.com/office/drawing/2014/main" id="{614A0059-BBD3-4623-B5F8-0B3CE4C7E2DD}"/>
              </a:ext>
            </a:extLst>
          </p:cNvPr>
          <p:cNvSpPr/>
          <p:nvPr/>
        </p:nvSpPr>
        <p:spPr>
          <a:xfrm>
            <a:off x="8049587" y="1372875"/>
            <a:ext cx="89280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5" name="Rectangle 334">
            <a:extLst>
              <a:ext uri="{FF2B5EF4-FFF2-40B4-BE49-F238E27FC236}">
                <a16:creationId xmlns:a16="http://schemas.microsoft.com/office/drawing/2014/main" id="{EAEF375F-3B6B-4615-B521-750444C1B47A}"/>
              </a:ext>
            </a:extLst>
          </p:cNvPr>
          <p:cNvSpPr/>
          <p:nvPr/>
        </p:nvSpPr>
        <p:spPr>
          <a:xfrm>
            <a:off x="8049587" y="1820722"/>
            <a:ext cx="89280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6" name="Rectangle 335">
            <a:extLst>
              <a:ext uri="{FF2B5EF4-FFF2-40B4-BE49-F238E27FC236}">
                <a16:creationId xmlns:a16="http://schemas.microsoft.com/office/drawing/2014/main" id="{C6DF085A-43B7-413C-809C-BA10C2C51DA5}"/>
              </a:ext>
            </a:extLst>
          </p:cNvPr>
          <p:cNvSpPr/>
          <p:nvPr/>
        </p:nvSpPr>
        <p:spPr>
          <a:xfrm>
            <a:off x="8049571" y="2265253"/>
            <a:ext cx="89280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7" name="Rectangle 336">
            <a:extLst>
              <a:ext uri="{FF2B5EF4-FFF2-40B4-BE49-F238E27FC236}">
                <a16:creationId xmlns:a16="http://schemas.microsoft.com/office/drawing/2014/main" id="{777FF39E-BA5F-4930-A9D9-51CEB5054412}"/>
              </a:ext>
            </a:extLst>
          </p:cNvPr>
          <p:cNvSpPr/>
          <p:nvPr/>
        </p:nvSpPr>
        <p:spPr>
          <a:xfrm>
            <a:off x="8049571" y="2711821"/>
            <a:ext cx="89280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8" name="Rectangle 337">
            <a:extLst>
              <a:ext uri="{FF2B5EF4-FFF2-40B4-BE49-F238E27FC236}">
                <a16:creationId xmlns:a16="http://schemas.microsoft.com/office/drawing/2014/main" id="{139C73AA-CC9A-4AB7-8EBC-E729CDAADDF6}"/>
              </a:ext>
            </a:extLst>
          </p:cNvPr>
          <p:cNvSpPr/>
          <p:nvPr/>
        </p:nvSpPr>
        <p:spPr>
          <a:xfrm>
            <a:off x="2248902" y="1820722"/>
            <a:ext cx="892792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9" name="Rectangle 338">
            <a:extLst>
              <a:ext uri="{FF2B5EF4-FFF2-40B4-BE49-F238E27FC236}">
                <a16:creationId xmlns:a16="http://schemas.microsoft.com/office/drawing/2014/main" id="{C08E9256-3052-495D-85DC-1D5FEDBC8478}"/>
              </a:ext>
            </a:extLst>
          </p:cNvPr>
          <p:cNvSpPr/>
          <p:nvPr/>
        </p:nvSpPr>
        <p:spPr>
          <a:xfrm>
            <a:off x="2248902" y="2718884"/>
            <a:ext cx="89280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0" name="Rectangle 339">
            <a:extLst>
              <a:ext uri="{FF2B5EF4-FFF2-40B4-BE49-F238E27FC236}">
                <a16:creationId xmlns:a16="http://schemas.microsoft.com/office/drawing/2014/main" id="{FB6DD779-A52A-447A-BC8A-8E3AA81A294E}"/>
              </a:ext>
            </a:extLst>
          </p:cNvPr>
          <p:cNvSpPr/>
          <p:nvPr/>
        </p:nvSpPr>
        <p:spPr>
          <a:xfrm>
            <a:off x="2248902" y="3607601"/>
            <a:ext cx="89280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1" name="Rectangle 340">
            <a:extLst>
              <a:ext uri="{FF2B5EF4-FFF2-40B4-BE49-F238E27FC236}">
                <a16:creationId xmlns:a16="http://schemas.microsoft.com/office/drawing/2014/main" id="{0F7F62F6-F9A0-44DB-858E-69FB8F8C4809}"/>
              </a:ext>
            </a:extLst>
          </p:cNvPr>
          <p:cNvSpPr/>
          <p:nvPr/>
        </p:nvSpPr>
        <p:spPr>
          <a:xfrm>
            <a:off x="2693206" y="4499532"/>
            <a:ext cx="89280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2" name="Rectangle 341">
            <a:extLst>
              <a:ext uri="{FF2B5EF4-FFF2-40B4-BE49-F238E27FC236}">
                <a16:creationId xmlns:a16="http://schemas.microsoft.com/office/drawing/2014/main" id="{1CCD1204-35D7-41B6-A799-65AD3642CC46}"/>
              </a:ext>
            </a:extLst>
          </p:cNvPr>
          <p:cNvSpPr/>
          <p:nvPr/>
        </p:nvSpPr>
        <p:spPr>
          <a:xfrm>
            <a:off x="2691781" y="5393682"/>
            <a:ext cx="892809" cy="4516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4" name="TextBox 303">
            <a:extLst>
              <a:ext uri="{FF2B5EF4-FFF2-40B4-BE49-F238E27FC236}">
                <a16:creationId xmlns:a16="http://schemas.microsoft.com/office/drawing/2014/main" id="{D00AAFE7-B721-41EE-BFAD-37A8BE2C80FF}"/>
              </a:ext>
            </a:extLst>
          </p:cNvPr>
          <p:cNvSpPr txBox="1"/>
          <p:nvPr/>
        </p:nvSpPr>
        <p:spPr>
          <a:xfrm>
            <a:off x="458226" y="431753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x 3 = 3</a:t>
            </a:r>
          </a:p>
        </p:txBody>
      </p:sp>
      <p:sp>
        <p:nvSpPr>
          <p:cNvPr id="305" name="TextBox 304">
            <a:extLst>
              <a:ext uri="{FF2B5EF4-FFF2-40B4-BE49-F238E27FC236}">
                <a16:creationId xmlns:a16="http://schemas.microsoft.com/office/drawing/2014/main" id="{E2D7F28C-EE99-4CAA-B398-109C98301C38}"/>
              </a:ext>
            </a:extLst>
          </p:cNvPr>
          <p:cNvSpPr txBox="1"/>
          <p:nvPr/>
        </p:nvSpPr>
        <p:spPr>
          <a:xfrm>
            <a:off x="458226" y="87952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x 3 = 6</a:t>
            </a:r>
          </a:p>
        </p:txBody>
      </p:sp>
      <p:sp>
        <p:nvSpPr>
          <p:cNvPr id="306" name="TextBox 305">
            <a:extLst>
              <a:ext uri="{FF2B5EF4-FFF2-40B4-BE49-F238E27FC236}">
                <a16:creationId xmlns:a16="http://schemas.microsoft.com/office/drawing/2014/main" id="{A77209D6-4537-4B8D-98F4-E316A9216B71}"/>
              </a:ext>
            </a:extLst>
          </p:cNvPr>
          <p:cNvSpPr txBox="1"/>
          <p:nvPr/>
        </p:nvSpPr>
        <p:spPr>
          <a:xfrm>
            <a:off x="458226" y="1321923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3 = 9</a:t>
            </a:r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85EB450F-A70C-47EA-83A7-842D9824A114}"/>
              </a:ext>
            </a:extLst>
          </p:cNvPr>
          <p:cNvSpPr txBox="1"/>
          <p:nvPr/>
        </p:nvSpPr>
        <p:spPr>
          <a:xfrm>
            <a:off x="458226" y="176969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3 = 1 2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E3BB57EB-A410-4574-8313-187EC3717E94}"/>
              </a:ext>
            </a:extLst>
          </p:cNvPr>
          <p:cNvSpPr txBox="1"/>
          <p:nvPr/>
        </p:nvSpPr>
        <p:spPr>
          <a:xfrm>
            <a:off x="458226" y="2212093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x 3 = 1 5</a:t>
            </a: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8795B6DE-574E-4907-A7E5-A0E9E8AA65E0}"/>
              </a:ext>
            </a:extLst>
          </p:cNvPr>
          <p:cNvSpPr txBox="1"/>
          <p:nvPr/>
        </p:nvSpPr>
        <p:spPr>
          <a:xfrm>
            <a:off x="458226" y="265986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x 3 = 1 8</a:t>
            </a:r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0022B74A-5A1F-4F33-8B3F-F03605488E2C}"/>
              </a:ext>
            </a:extLst>
          </p:cNvPr>
          <p:cNvSpPr txBox="1"/>
          <p:nvPr/>
        </p:nvSpPr>
        <p:spPr>
          <a:xfrm>
            <a:off x="458226" y="3102263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x 3 = 2 1</a:t>
            </a: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8984B96C-9C87-465A-AAD7-359214BD10F7}"/>
              </a:ext>
            </a:extLst>
          </p:cNvPr>
          <p:cNvSpPr txBox="1"/>
          <p:nvPr/>
        </p:nvSpPr>
        <p:spPr>
          <a:xfrm>
            <a:off x="458226" y="355003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x 3 = 2 4</a:t>
            </a:r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CC89A583-D67A-462C-8EA0-4F2558FB579C}"/>
              </a:ext>
            </a:extLst>
          </p:cNvPr>
          <p:cNvSpPr txBox="1"/>
          <p:nvPr/>
        </p:nvSpPr>
        <p:spPr>
          <a:xfrm>
            <a:off x="458226" y="400097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x 3 = 2 7</a:t>
            </a:r>
          </a:p>
        </p:txBody>
      </p:sp>
      <p:sp>
        <p:nvSpPr>
          <p:cNvPr id="313" name="TextBox 312">
            <a:extLst>
              <a:ext uri="{FF2B5EF4-FFF2-40B4-BE49-F238E27FC236}">
                <a16:creationId xmlns:a16="http://schemas.microsoft.com/office/drawing/2014/main" id="{BFB81C85-E71F-4F46-956B-39C60C1772E0}"/>
              </a:ext>
            </a:extLst>
          </p:cNvPr>
          <p:cNvSpPr txBox="1"/>
          <p:nvPr/>
        </p:nvSpPr>
        <p:spPr>
          <a:xfrm>
            <a:off x="458226" y="4448749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x 3 = 3 0</a:t>
            </a: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09A9E282-D577-46F5-B248-D146A4E6DD48}"/>
              </a:ext>
            </a:extLst>
          </p:cNvPr>
          <p:cNvSpPr txBox="1"/>
          <p:nvPr/>
        </p:nvSpPr>
        <p:spPr>
          <a:xfrm>
            <a:off x="458226" y="489114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 x 3 = 3 3</a:t>
            </a:r>
          </a:p>
        </p:txBody>
      </p:sp>
      <p:sp>
        <p:nvSpPr>
          <p:cNvPr id="315" name="TextBox 314">
            <a:extLst>
              <a:ext uri="{FF2B5EF4-FFF2-40B4-BE49-F238E27FC236}">
                <a16:creationId xmlns:a16="http://schemas.microsoft.com/office/drawing/2014/main" id="{15B86B66-EA24-4C70-B423-C826715FCF49}"/>
              </a:ext>
            </a:extLst>
          </p:cNvPr>
          <p:cNvSpPr txBox="1"/>
          <p:nvPr/>
        </p:nvSpPr>
        <p:spPr>
          <a:xfrm>
            <a:off x="458226" y="5338919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x 3 = 3 6</a:t>
            </a:r>
          </a:p>
        </p:txBody>
      </p:sp>
      <p:sp>
        <p:nvSpPr>
          <p:cNvPr id="316" name="TextBox 315">
            <a:extLst>
              <a:ext uri="{FF2B5EF4-FFF2-40B4-BE49-F238E27FC236}">
                <a16:creationId xmlns:a16="http://schemas.microsoft.com/office/drawing/2014/main" id="{CE855CEF-9B21-40F1-B9D2-DBC1700EE2B6}"/>
              </a:ext>
            </a:extLst>
          </p:cNvPr>
          <p:cNvSpPr txBox="1"/>
          <p:nvPr/>
        </p:nvSpPr>
        <p:spPr>
          <a:xfrm>
            <a:off x="6264000" y="431753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x 6 = 6</a:t>
            </a:r>
          </a:p>
        </p:txBody>
      </p:sp>
      <p:sp>
        <p:nvSpPr>
          <p:cNvPr id="317" name="TextBox 316">
            <a:extLst>
              <a:ext uri="{FF2B5EF4-FFF2-40B4-BE49-F238E27FC236}">
                <a16:creationId xmlns:a16="http://schemas.microsoft.com/office/drawing/2014/main" id="{B9B5CD95-FFCC-4253-A80B-D161BD2967B3}"/>
              </a:ext>
            </a:extLst>
          </p:cNvPr>
          <p:cNvSpPr txBox="1"/>
          <p:nvPr/>
        </p:nvSpPr>
        <p:spPr>
          <a:xfrm>
            <a:off x="6264000" y="87952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x 6 = 1 2</a:t>
            </a:r>
          </a:p>
        </p:txBody>
      </p:sp>
      <p:sp>
        <p:nvSpPr>
          <p:cNvPr id="318" name="TextBox 317">
            <a:extLst>
              <a:ext uri="{FF2B5EF4-FFF2-40B4-BE49-F238E27FC236}">
                <a16:creationId xmlns:a16="http://schemas.microsoft.com/office/drawing/2014/main" id="{36AE096A-16A2-4E83-A6F4-592D8CCDB501}"/>
              </a:ext>
            </a:extLst>
          </p:cNvPr>
          <p:cNvSpPr txBox="1"/>
          <p:nvPr/>
        </p:nvSpPr>
        <p:spPr>
          <a:xfrm>
            <a:off x="6264000" y="1321923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6 = 1 8</a:t>
            </a:r>
          </a:p>
        </p:txBody>
      </p:sp>
      <p:sp>
        <p:nvSpPr>
          <p:cNvPr id="319" name="TextBox 318">
            <a:extLst>
              <a:ext uri="{FF2B5EF4-FFF2-40B4-BE49-F238E27FC236}">
                <a16:creationId xmlns:a16="http://schemas.microsoft.com/office/drawing/2014/main" id="{2FCB7D7B-6A71-4DDD-9527-D5FE1758D4B7}"/>
              </a:ext>
            </a:extLst>
          </p:cNvPr>
          <p:cNvSpPr txBox="1"/>
          <p:nvPr/>
        </p:nvSpPr>
        <p:spPr>
          <a:xfrm>
            <a:off x="6264000" y="176969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6 = 2 4</a:t>
            </a: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FB2CF655-8E57-4F8B-B687-517148897DDB}"/>
              </a:ext>
            </a:extLst>
          </p:cNvPr>
          <p:cNvSpPr txBox="1"/>
          <p:nvPr/>
        </p:nvSpPr>
        <p:spPr>
          <a:xfrm>
            <a:off x="6264000" y="2212093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x 6 = 3 0</a:t>
            </a: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EE90833C-744D-48AF-8E24-E9E42427B2BE}"/>
              </a:ext>
            </a:extLst>
          </p:cNvPr>
          <p:cNvSpPr txBox="1"/>
          <p:nvPr/>
        </p:nvSpPr>
        <p:spPr>
          <a:xfrm>
            <a:off x="6264000" y="265986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x 6 = 3 6</a:t>
            </a:r>
          </a:p>
        </p:txBody>
      </p:sp>
      <p:sp>
        <p:nvSpPr>
          <p:cNvPr id="322" name="TextBox 321">
            <a:extLst>
              <a:ext uri="{FF2B5EF4-FFF2-40B4-BE49-F238E27FC236}">
                <a16:creationId xmlns:a16="http://schemas.microsoft.com/office/drawing/2014/main" id="{445AA5BB-3F90-4B9E-BE91-53CDE613AFD7}"/>
              </a:ext>
            </a:extLst>
          </p:cNvPr>
          <p:cNvSpPr txBox="1"/>
          <p:nvPr/>
        </p:nvSpPr>
        <p:spPr>
          <a:xfrm>
            <a:off x="6264000" y="3102263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x 6 = 4 2</a:t>
            </a:r>
          </a:p>
        </p:txBody>
      </p:sp>
      <p:sp>
        <p:nvSpPr>
          <p:cNvPr id="323" name="TextBox 322">
            <a:extLst>
              <a:ext uri="{FF2B5EF4-FFF2-40B4-BE49-F238E27FC236}">
                <a16:creationId xmlns:a16="http://schemas.microsoft.com/office/drawing/2014/main" id="{906FC6DE-0E39-4454-AE95-EFC198C499A9}"/>
              </a:ext>
            </a:extLst>
          </p:cNvPr>
          <p:cNvSpPr txBox="1"/>
          <p:nvPr/>
        </p:nvSpPr>
        <p:spPr>
          <a:xfrm>
            <a:off x="6264000" y="355003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x 6 = 4 8</a:t>
            </a:r>
          </a:p>
        </p:txBody>
      </p:sp>
      <p:sp>
        <p:nvSpPr>
          <p:cNvPr id="324" name="TextBox 323">
            <a:extLst>
              <a:ext uri="{FF2B5EF4-FFF2-40B4-BE49-F238E27FC236}">
                <a16:creationId xmlns:a16="http://schemas.microsoft.com/office/drawing/2014/main" id="{E0D46B67-98F4-4187-883D-EC828B76995F}"/>
              </a:ext>
            </a:extLst>
          </p:cNvPr>
          <p:cNvSpPr txBox="1"/>
          <p:nvPr/>
        </p:nvSpPr>
        <p:spPr>
          <a:xfrm>
            <a:off x="6264000" y="400097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x 6 = 5 4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7C318AE2-2C47-428D-99D6-09CF6830B8C1}"/>
              </a:ext>
            </a:extLst>
          </p:cNvPr>
          <p:cNvSpPr txBox="1"/>
          <p:nvPr/>
        </p:nvSpPr>
        <p:spPr>
          <a:xfrm>
            <a:off x="6264000" y="4448749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x 6 = 6 0</a:t>
            </a:r>
          </a:p>
        </p:txBody>
      </p:sp>
      <p:sp>
        <p:nvSpPr>
          <p:cNvPr id="326" name="TextBox 325">
            <a:extLst>
              <a:ext uri="{FF2B5EF4-FFF2-40B4-BE49-F238E27FC236}">
                <a16:creationId xmlns:a16="http://schemas.microsoft.com/office/drawing/2014/main" id="{C53BB4D5-EC9D-4C43-B420-087651799F85}"/>
              </a:ext>
            </a:extLst>
          </p:cNvPr>
          <p:cNvSpPr txBox="1"/>
          <p:nvPr/>
        </p:nvSpPr>
        <p:spPr>
          <a:xfrm>
            <a:off x="6264000" y="4891146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 x 6 = 6 6</a:t>
            </a:r>
          </a:p>
        </p:txBody>
      </p:sp>
      <p:sp>
        <p:nvSpPr>
          <p:cNvPr id="327" name="TextBox 326">
            <a:extLst>
              <a:ext uri="{FF2B5EF4-FFF2-40B4-BE49-F238E27FC236}">
                <a16:creationId xmlns:a16="http://schemas.microsoft.com/office/drawing/2014/main" id="{42623A66-36A4-423C-B7CA-48EA1FDD3479}"/>
              </a:ext>
            </a:extLst>
          </p:cNvPr>
          <p:cNvSpPr txBox="1"/>
          <p:nvPr/>
        </p:nvSpPr>
        <p:spPr>
          <a:xfrm>
            <a:off x="6264000" y="5338919"/>
            <a:ext cx="36936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x 6 = 7 2</a:t>
            </a:r>
          </a:p>
        </p:txBody>
      </p:sp>
      <p:cxnSp>
        <p:nvCxnSpPr>
          <p:cNvPr id="328" name="Straight Arrow Connector 327">
            <a:extLst>
              <a:ext uri="{FF2B5EF4-FFF2-40B4-BE49-F238E27FC236}">
                <a16:creationId xmlns:a16="http://schemas.microsoft.com/office/drawing/2014/main" id="{93A21AE9-F458-4166-BCCF-945782CBFAEB}"/>
              </a:ext>
            </a:extLst>
          </p:cNvPr>
          <p:cNvCxnSpPr/>
          <p:nvPr/>
        </p:nvCxnSpPr>
        <p:spPr>
          <a:xfrm>
            <a:off x="3895404" y="2112455"/>
            <a:ext cx="1682212" cy="0"/>
          </a:xfrm>
          <a:prstGeom prst="straightConnector1">
            <a:avLst/>
          </a:prstGeom>
          <a:ln w="1905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9" name="TextBox 328">
            <a:extLst>
              <a:ext uri="{FF2B5EF4-FFF2-40B4-BE49-F238E27FC236}">
                <a16:creationId xmlns:a16="http://schemas.microsoft.com/office/drawing/2014/main" id="{3DF19678-17A1-474A-8FFB-397ACF321079}"/>
              </a:ext>
            </a:extLst>
          </p:cNvPr>
          <p:cNvSpPr txBox="1"/>
          <p:nvPr/>
        </p:nvSpPr>
        <p:spPr>
          <a:xfrm>
            <a:off x="3895404" y="2650763"/>
            <a:ext cx="1571264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FF0000"/>
                </a:solidFill>
                <a:latin typeface="Calibri" panose="020F0502020204030204" pitchFamily="34" charset="0"/>
              </a:rPr>
              <a:t>double</a:t>
            </a:r>
            <a:endParaRPr lang="en-GB" sz="3364" b="1" dirty="0">
              <a:solidFill>
                <a:srgbClr val="FF0000"/>
              </a:solidFill>
              <a:latin typeface="Calibri" panose="020F0502020204030204" pitchFamily="34" charset="0"/>
            </a:endParaRPr>
          </a:p>
        </p:txBody>
      </p:sp>
      <p:cxnSp>
        <p:nvCxnSpPr>
          <p:cNvPr id="330" name="Straight Arrow Connector 329">
            <a:extLst>
              <a:ext uri="{FF2B5EF4-FFF2-40B4-BE49-F238E27FC236}">
                <a16:creationId xmlns:a16="http://schemas.microsoft.com/office/drawing/2014/main" id="{8D407674-F0FF-4284-A841-7D315EC1B461}"/>
              </a:ext>
            </a:extLst>
          </p:cNvPr>
          <p:cNvCxnSpPr/>
          <p:nvPr/>
        </p:nvCxnSpPr>
        <p:spPr>
          <a:xfrm flipH="1">
            <a:off x="3895404" y="2112455"/>
            <a:ext cx="1682212" cy="0"/>
          </a:xfrm>
          <a:prstGeom prst="straightConnector1">
            <a:avLst/>
          </a:prstGeom>
          <a:ln w="1905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1" name="TextBox 330">
            <a:extLst>
              <a:ext uri="{FF2B5EF4-FFF2-40B4-BE49-F238E27FC236}">
                <a16:creationId xmlns:a16="http://schemas.microsoft.com/office/drawing/2014/main" id="{18F1CF5B-4FD2-446C-A313-F331D0554027}"/>
              </a:ext>
            </a:extLst>
          </p:cNvPr>
          <p:cNvSpPr txBox="1"/>
          <p:nvPr/>
        </p:nvSpPr>
        <p:spPr>
          <a:xfrm>
            <a:off x="4029981" y="2662158"/>
            <a:ext cx="1259063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FF0000"/>
                </a:solidFill>
                <a:latin typeface="Calibri" panose="020F0502020204030204" pitchFamily="34" charset="0"/>
              </a:rPr>
              <a:t>halve</a:t>
            </a:r>
            <a:endParaRPr lang="en-GB" sz="3364" b="1" dirty="0">
              <a:solidFill>
                <a:srgbClr val="FF0000"/>
              </a:solidFill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943624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7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8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1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00"/>
                            </p:stCondLst>
                            <p:childTnLst>
                              <p:par>
                                <p:cTn id="6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500"/>
                            </p:stCondLst>
                            <p:childTnLst>
                              <p:par>
                                <p:cTn id="7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000"/>
                            </p:stCondLst>
                            <p:childTnLst>
                              <p:par>
                                <p:cTn id="8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500"/>
                            </p:stCondLst>
                            <p:childTnLst>
                              <p:par>
                                <p:cTn id="9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1000"/>
                            </p:stCondLst>
                            <p:childTnLst>
                              <p:par>
                                <p:cTn id="9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500"/>
                            </p:stCondLst>
                            <p:childTnLst>
                              <p:par>
                                <p:cTn id="10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500"/>
                            </p:stCondLst>
                            <p:childTnLst>
                              <p:par>
                                <p:cTn id="1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1000"/>
                            </p:stCondLst>
                            <p:childTnLst>
                              <p:par>
                                <p:cTn id="1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4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7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" grpId="1" animBg="1"/>
      <p:bldP spid="332" grpId="0" animBg="1"/>
      <p:bldP spid="332" grpId="1" animBg="1"/>
      <p:bldP spid="333" grpId="0" animBg="1"/>
      <p:bldP spid="333" grpId="1" animBg="1"/>
      <p:bldP spid="334" grpId="0" animBg="1"/>
      <p:bldP spid="334" grpId="1" animBg="1"/>
      <p:bldP spid="335" grpId="0" animBg="1"/>
      <p:bldP spid="335" grpId="1" animBg="1"/>
      <p:bldP spid="336" grpId="0" animBg="1"/>
      <p:bldP spid="336" grpId="1" animBg="1"/>
      <p:bldP spid="337" grpId="0" animBg="1"/>
      <p:bldP spid="337" grpId="1" animBg="1"/>
      <p:bldP spid="338" grpId="0" animBg="1"/>
      <p:bldP spid="338" grpId="1" animBg="1"/>
      <p:bldP spid="339" grpId="0" animBg="1"/>
      <p:bldP spid="339" grpId="1" animBg="1"/>
      <p:bldP spid="340" grpId="0" animBg="1"/>
      <p:bldP spid="340" grpId="1" animBg="1"/>
      <p:bldP spid="341" grpId="0" animBg="1"/>
      <p:bldP spid="341" grpId="1" animBg="1"/>
      <p:bldP spid="342" grpId="0" animBg="1"/>
      <p:bldP spid="342" grpId="1" animBg="1"/>
      <p:bldP spid="329" grpId="0"/>
      <p:bldP spid="329" grpId="1"/>
      <p:bldP spid="331" grpId="0"/>
      <p:bldP spid="331" grpId="1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294876" y="909265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89400" y="906512"/>
            <a:ext cx="232967" cy="494964"/>
            <a:chOff x="7007418" y="926763"/>
            <a:chExt cx="23296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52057" y="698113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42606" y="693682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86141" y="904130"/>
            <a:ext cx="246564" cy="494964"/>
            <a:chOff x="7013060" y="926763"/>
            <a:chExt cx="246564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7013060" y="928608"/>
              <a:ext cx="246564" cy="493119"/>
              <a:chOff x="7013060" y="928608"/>
              <a:chExt cx="246564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7013060" y="1021617"/>
                <a:ext cx="246564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59187" y="922309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36058" y="69368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97448" y="904130"/>
            <a:ext cx="229765" cy="494964"/>
            <a:chOff x="7025739" y="926763"/>
            <a:chExt cx="229765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7025739" y="928608"/>
              <a:ext cx="229765" cy="493119"/>
              <a:chOff x="7025739" y="928608"/>
              <a:chExt cx="229765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7025739" y="1021617"/>
                <a:ext cx="229765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29048" y="6914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05694" y="901853"/>
            <a:ext cx="444352" cy="494964"/>
            <a:chOff x="6940995" y="926763"/>
            <a:chExt cx="444352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23142" y="6914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05942" y="901853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15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17998" y="69786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0798" y="908310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15162" y="69879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497962" y="909244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21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05909" y="70198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88709" y="912437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598803" y="70358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81603" y="914030"/>
            <a:ext cx="444352" cy="494964"/>
            <a:chOff x="6947149" y="926763"/>
            <a:chExt cx="444352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27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82524" y="69786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65324" y="908310"/>
            <a:ext cx="444352" cy="494964"/>
            <a:chOff x="6947149" y="926763"/>
            <a:chExt cx="444352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84868" y="70358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67668" y="914030"/>
            <a:ext cx="444352" cy="494964"/>
            <a:chOff x="6947149" y="926763"/>
            <a:chExt cx="444352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33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71425" y="69712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946272" y="907571"/>
            <a:ext cx="444352" cy="494964"/>
            <a:chOff x="6939196" y="926763"/>
            <a:chExt cx="444352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75" name="Oval 1774">
            <a:extLst>
              <a:ext uri="{FF2B5EF4-FFF2-40B4-BE49-F238E27FC236}">
                <a16:creationId xmlns:a16="http://schemas.microsoft.com/office/drawing/2014/main" id="{485E2991-BD0D-4CD5-B308-21BB1AA67550}"/>
              </a:ext>
            </a:extLst>
          </p:cNvPr>
          <p:cNvSpPr/>
          <p:nvPr/>
        </p:nvSpPr>
        <p:spPr>
          <a:xfrm>
            <a:off x="372768" y="756741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D813071-0E93-4B4A-9966-257367BDE8ED}"/>
              </a:ext>
            </a:extLst>
          </p:cNvPr>
          <p:cNvGrpSpPr/>
          <p:nvPr/>
        </p:nvGrpSpPr>
        <p:grpSpPr>
          <a:xfrm rot="5400000">
            <a:off x="10642818" y="1955084"/>
            <a:ext cx="1064577" cy="172341"/>
            <a:chOff x="5959359" y="5529580"/>
            <a:chExt cx="1064577" cy="172341"/>
          </a:xfrm>
        </p:grpSpPr>
        <p:pic>
          <p:nvPicPr>
            <p:cNvPr id="1875" name="Picture 1874">
              <a:extLst>
                <a:ext uri="{FF2B5EF4-FFF2-40B4-BE49-F238E27FC236}">
                  <a16:creationId xmlns:a16="http://schemas.microsoft.com/office/drawing/2014/main" id="{6215EB98-5DC7-40B7-ADAA-387D0DBA1A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6" name="Picture 1875">
              <a:extLst>
                <a:ext uri="{FF2B5EF4-FFF2-40B4-BE49-F238E27FC236}">
                  <a16:creationId xmlns:a16="http://schemas.microsoft.com/office/drawing/2014/main" id="{E9C96A94-CCFE-4CAE-AB46-A609A97109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7" name="Picture 1876">
              <a:extLst>
                <a:ext uri="{FF2B5EF4-FFF2-40B4-BE49-F238E27FC236}">
                  <a16:creationId xmlns:a16="http://schemas.microsoft.com/office/drawing/2014/main" id="{165E6EC5-7756-4542-A549-C865A9295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255C9C8E-9C46-4A34-B658-8E04A9518A63}"/>
              </a:ext>
            </a:extLst>
          </p:cNvPr>
          <p:cNvGrpSpPr/>
          <p:nvPr/>
        </p:nvGrpSpPr>
        <p:grpSpPr>
          <a:xfrm rot="5400000">
            <a:off x="817722" y="1956819"/>
            <a:ext cx="1064577" cy="172341"/>
            <a:chOff x="5959359" y="5529580"/>
            <a:chExt cx="1064577" cy="172341"/>
          </a:xfrm>
        </p:grpSpPr>
        <p:pic>
          <p:nvPicPr>
            <p:cNvPr id="1885" name="Picture 1884">
              <a:extLst>
                <a:ext uri="{FF2B5EF4-FFF2-40B4-BE49-F238E27FC236}">
                  <a16:creationId xmlns:a16="http://schemas.microsoft.com/office/drawing/2014/main" id="{E69E3F81-78D8-4A32-BB3A-CAA19A50C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6" name="Picture 1885">
              <a:extLst>
                <a:ext uri="{FF2B5EF4-FFF2-40B4-BE49-F238E27FC236}">
                  <a16:creationId xmlns:a16="http://schemas.microsoft.com/office/drawing/2014/main" id="{DAE91437-BDB3-47D7-B9BD-9F049925DF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7" name="Picture 1886">
              <a:extLst>
                <a:ext uri="{FF2B5EF4-FFF2-40B4-BE49-F238E27FC236}">
                  <a16:creationId xmlns:a16="http://schemas.microsoft.com/office/drawing/2014/main" id="{E46DD630-075A-4AB4-8AC0-395873B21F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B54ECE8C-655A-4A78-B239-82514AF0CAFA}"/>
              </a:ext>
            </a:extLst>
          </p:cNvPr>
          <p:cNvGrpSpPr/>
          <p:nvPr/>
        </p:nvGrpSpPr>
        <p:grpSpPr>
          <a:xfrm rot="5400000">
            <a:off x="1702847" y="1956819"/>
            <a:ext cx="1064577" cy="172341"/>
            <a:chOff x="5959359" y="5529580"/>
            <a:chExt cx="1064577" cy="172341"/>
          </a:xfrm>
        </p:grpSpPr>
        <p:pic>
          <p:nvPicPr>
            <p:cNvPr id="1895" name="Picture 1894">
              <a:extLst>
                <a:ext uri="{FF2B5EF4-FFF2-40B4-BE49-F238E27FC236}">
                  <a16:creationId xmlns:a16="http://schemas.microsoft.com/office/drawing/2014/main" id="{FC7596AA-FA37-490F-92BA-E584DEB2DA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6" name="Picture 1895">
              <a:extLst>
                <a:ext uri="{FF2B5EF4-FFF2-40B4-BE49-F238E27FC236}">
                  <a16:creationId xmlns:a16="http://schemas.microsoft.com/office/drawing/2014/main" id="{065960F2-5466-481F-99CF-23C1CD3DB5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7" name="Picture 1896">
              <a:extLst>
                <a:ext uri="{FF2B5EF4-FFF2-40B4-BE49-F238E27FC236}">
                  <a16:creationId xmlns:a16="http://schemas.microsoft.com/office/drawing/2014/main" id="{7FE8AAC0-7999-47A2-AA3C-1C1EFC77C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04" name="Group 1903">
            <a:extLst>
              <a:ext uri="{FF2B5EF4-FFF2-40B4-BE49-F238E27FC236}">
                <a16:creationId xmlns:a16="http://schemas.microsoft.com/office/drawing/2014/main" id="{C238619E-54EE-4C55-B19B-4514F39ED23D}"/>
              </a:ext>
            </a:extLst>
          </p:cNvPr>
          <p:cNvGrpSpPr/>
          <p:nvPr/>
        </p:nvGrpSpPr>
        <p:grpSpPr>
          <a:xfrm rot="5400000">
            <a:off x="2598717" y="1956819"/>
            <a:ext cx="1064577" cy="172341"/>
            <a:chOff x="5959359" y="5529580"/>
            <a:chExt cx="1064577" cy="172341"/>
          </a:xfrm>
        </p:grpSpPr>
        <p:pic>
          <p:nvPicPr>
            <p:cNvPr id="1905" name="Picture 1904">
              <a:extLst>
                <a:ext uri="{FF2B5EF4-FFF2-40B4-BE49-F238E27FC236}">
                  <a16:creationId xmlns:a16="http://schemas.microsoft.com/office/drawing/2014/main" id="{922AC45B-E8F7-455F-AF8C-76B1CAF2A3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6" name="Picture 1905">
              <a:extLst>
                <a:ext uri="{FF2B5EF4-FFF2-40B4-BE49-F238E27FC236}">
                  <a16:creationId xmlns:a16="http://schemas.microsoft.com/office/drawing/2014/main" id="{A1D82F02-86B6-40B6-945E-2FF944B704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7" name="Picture 1906">
              <a:extLst>
                <a:ext uri="{FF2B5EF4-FFF2-40B4-BE49-F238E27FC236}">
                  <a16:creationId xmlns:a16="http://schemas.microsoft.com/office/drawing/2014/main" id="{CD7E8F6C-53D8-4133-B92C-D4D81F831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14" name="Group 1913">
            <a:extLst>
              <a:ext uri="{FF2B5EF4-FFF2-40B4-BE49-F238E27FC236}">
                <a16:creationId xmlns:a16="http://schemas.microsoft.com/office/drawing/2014/main" id="{278A2C07-3B27-4460-9845-037662527655}"/>
              </a:ext>
            </a:extLst>
          </p:cNvPr>
          <p:cNvGrpSpPr/>
          <p:nvPr/>
        </p:nvGrpSpPr>
        <p:grpSpPr>
          <a:xfrm rot="5400000">
            <a:off x="3500440" y="1956820"/>
            <a:ext cx="1064577" cy="172341"/>
            <a:chOff x="5959359" y="5529580"/>
            <a:chExt cx="1064577" cy="172341"/>
          </a:xfrm>
        </p:grpSpPr>
        <p:pic>
          <p:nvPicPr>
            <p:cNvPr id="1915" name="Picture 1914">
              <a:extLst>
                <a:ext uri="{FF2B5EF4-FFF2-40B4-BE49-F238E27FC236}">
                  <a16:creationId xmlns:a16="http://schemas.microsoft.com/office/drawing/2014/main" id="{DE275A8A-4D83-4992-A48C-5D642AD41D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6" name="Picture 1915">
              <a:extLst>
                <a:ext uri="{FF2B5EF4-FFF2-40B4-BE49-F238E27FC236}">
                  <a16:creationId xmlns:a16="http://schemas.microsoft.com/office/drawing/2014/main" id="{4A3C4CCE-7849-49F3-BD76-5804B9A130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7" name="Picture 1916">
              <a:extLst>
                <a:ext uri="{FF2B5EF4-FFF2-40B4-BE49-F238E27FC236}">
                  <a16:creationId xmlns:a16="http://schemas.microsoft.com/office/drawing/2014/main" id="{57A5B2E7-3C34-40FE-9E1C-068DE7631F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24" name="Group 1923">
            <a:extLst>
              <a:ext uri="{FF2B5EF4-FFF2-40B4-BE49-F238E27FC236}">
                <a16:creationId xmlns:a16="http://schemas.microsoft.com/office/drawing/2014/main" id="{E8E12ACC-FA80-4776-9890-8118D295E90E}"/>
              </a:ext>
            </a:extLst>
          </p:cNvPr>
          <p:cNvGrpSpPr/>
          <p:nvPr/>
        </p:nvGrpSpPr>
        <p:grpSpPr>
          <a:xfrm rot="5400000">
            <a:off x="4396309" y="1956820"/>
            <a:ext cx="1064577" cy="172341"/>
            <a:chOff x="5959359" y="5529580"/>
            <a:chExt cx="1064577" cy="172341"/>
          </a:xfrm>
        </p:grpSpPr>
        <p:pic>
          <p:nvPicPr>
            <p:cNvPr id="1925" name="Picture 1924">
              <a:extLst>
                <a:ext uri="{FF2B5EF4-FFF2-40B4-BE49-F238E27FC236}">
                  <a16:creationId xmlns:a16="http://schemas.microsoft.com/office/drawing/2014/main" id="{BA5D8F55-BD2F-4C6F-BE0D-BEF20D80B3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6" name="Picture 1925">
              <a:extLst>
                <a:ext uri="{FF2B5EF4-FFF2-40B4-BE49-F238E27FC236}">
                  <a16:creationId xmlns:a16="http://schemas.microsoft.com/office/drawing/2014/main" id="{3AEA5B54-0E3C-4CB0-8C8C-2F7C87F26F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7" name="Picture 1926">
              <a:extLst>
                <a:ext uri="{FF2B5EF4-FFF2-40B4-BE49-F238E27FC236}">
                  <a16:creationId xmlns:a16="http://schemas.microsoft.com/office/drawing/2014/main" id="{CD61D23E-838E-4E05-AC9A-A032C86143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34" name="Group 1933">
            <a:extLst>
              <a:ext uri="{FF2B5EF4-FFF2-40B4-BE49-F238E27FC236}">
                <a16:creationId xmlns:a16="http://schemas.microsoft.com/office/drawing/2014/main" id="{B3E20107-7241-4309-8628-DC2A0DE410E6}"/>
              </a:ext>
            </a:extLst>
          </p:cNvPr>
          <p:cNvGrpSpPr/>
          <p:nvPr/>
        </p:nvGrpSpPr>
        <p:grpSpPr>
          <a:xfrm rot="5400000">
            <a:off x="5281434" y="1956820"/>
            <a:ext cx="1064577" cy="172341"/>
            <a:chOff x="5959359" y="5529580"/>
            <a:chExt cx="1064577" cy="172341"/>
          </a:xfrm>
        </p:grpSpPr>
        <p:pic>
          <p:nvPicPr>
            <p:cNvPr id="1935" name="Picture 1934">
              <a:extLst>
                <a:ext uri="{FF2B5EF4-FFF2-40B4-BE49-F238E27FC236}">
                  <a16:creationId xmlns:a16="http://schemas.microsoft.com/office/drawing/2014/main" id="{601BB327-19B2-4358-ACF4-0C283FB5B0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6" name="Picture 1935">
              <a:extLst>
                <a:ext uri="{FF2B5EF4-FFF2-40B4-BE49-F238E27FC236}">
                  <a16:creationId xmlns:a16="http://schemas.microsoft.com/office/drawing/2014/main" id="{A4A9421B-D0F2-435A-9B4D-C2364C300A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7" name="Picture 1936">
              <a:extLst>
                <a:ext uri="{FF2B5EF4-FFF2-40B4-BE49-F238E27FC236}">
                  <a16:creationId xmlns:a16="http://schemas.microsoft.com/office/drawing/2014/main" id="{BEAD9D93-96E9-4006-A579-BFAE51DF39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44" name="Group 1943">
            <a:extLst>
              <a:ext uri="{FF2B5EF4-FFF2-40B4-BE49-F238E27FC236}">
                <a16:creationId xmlns:a16="http://schemas.microsoft.com/office/drawing/2014/main" id="{A5F8F0B9-B51C-444F-97CC-C5A8E4B0DF74}"/>
              </a:ext>
            </a:extLst>
          </p:cNvPr>
          <p:cNvGrpSpPr/>
          <p:nvPr/>
        </p:nvGrpSpPr>
        <p:grpSpPr>
          <a:xfrm rot="5400000">
            <a:off x="6177303" y="1956820"/>
            <a:ext cx="1064577" cy="172341"/>
            <a:chOff x="5959359" y="5529580"/>
            <a:chExt cx="1064577" cy="172341"/>
          </a:xfrm>
        </p:grpSpPr>
        <p:pic>
          <p:nvPicPr>
            <p:cNvPr id="1945" name="Picture 1944">
              <a:extLst>
                <a:ext uri="{FF2B5EF4-FFF2-40B4-BE49-F238E27FC236}">
                  <a16:creationId xmlns:a16="http://schemas.microsoft.com/office/drawing/2014/main" id="{47097728-1422-46F9-9B2E-3BCD6890BF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6" name="Picture 1945">
              <a:extLst>
                <a:ext uri="{FF2B5EF4-FFF2-40B4-BE49-F238E27FC236}">
                  <a16:creationId xmlns:a16="http://schemas.microsoft.com/office/drawing/2014/main" id="{F0472352-0D60-47D2-B071-089ED423B7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7" name="Picture 1946">
              <a:extLst>
                <a:ext uri="{FF2B5EF4-FFF2-40B4-BE49-F238E27FC236}">
                  <a16:creationId xmlns:a16="http://schemas.microsoft.com/office/drawing/2014/main" id="{C5D0B97E-60CC-4CE6-971D-9F4367FB53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54" name="Group 1953">
            <a:extLst>
              <a:ext uri="{FF2B5EF4-FFF2-40B4-BE49-F238E27FC236}">
                <a16:creationId xmlns:a16="http://schemas.microsoft.com/office/drawing/2014/main" id="{3343010A-C6BB-4F8C-8B9C-2BE8F5C7D89C}"/>
              </a:ext>
            </a:extLst>
          </p:cNvPr>
          <p:cNvGrpSpPr/>
          <p:nvPr/>
        </p:nvGrpSpPr>
        <p:grpSpPr>
          <a:xfrm rot="5400000">
            <a:off x="7077301" y="1955083"/>
            <a:ext cx="1064577" cy="172341"/>
            <a:chOff x="5959359" y="5529580"/>
            <a:chExt cx="1064577" cy="172341"/>
          </a:xfrm>
        </p:grpSpPr>
        <p:pic>
          <p:nvPicPr>
            <p:cNvPr id="1955" name="Picture 1954">
              <a:extLst>
                <a:ext uri="{FF2B5EF4-FFF2-40B4-BE49-F238E27FC236}">
                  <a16:creationId xmlns:a16="http://schemas.microsoft.com/office/drawing/2014/main" id="{420EF186-4A97-46AC-8692-C27BF2FDA1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6" name="Picture 1955">
              <a:extLst>
                <a:ext uri="{FF2B5EF4-FFF2-40B4-BE49-F238E27FC236}">
                  <a16:creationId xmlns:a16="http://schemas.microsoft.com/office/drawing/2014/main" id="{A88A3D06-346C-4A1C-B37C-200C12CC2E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7" name="Picture 1956">
              <a:extLst>
                <a:ext uri="{FF2B5EF4-FFF2-40B4-BE49-F238E27FC236}">
                  <a16:creationId xmlns:a16="http://schemas.microsoft.com/office/drawing/2014/main" id="{FB558B1E-4F3C-45A7-8A35-513B85FD03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64" name="Group 1963">
            <a:extLst>
              <a:ext uri="{FF2B5EF4-FFF2-40B4-BE49-F238E27FC236}">
                <a16:creationId xmlns:a16="http://schemas.microsoft.com/office/drawing/2014/main" id="{9B030D8E-A2B4-4F1F-A106-346E2BC145E9}"/>
              </a:ext>
            </a:extLst>
          </p:cNvPr>
          <p:cNvGrpSpPr/>
          <p:nvPr/>
        </p:nvGrpSpPr>
        <p:grpSpPr>
          <a:xfrm rot="5400000">
            <a:off x="7973170" y="1955083"/>
            <a:ext cx="1064577" cy="172341"/>
            <a:chOff x="5959359" y="5529580"/>
            <a:chExt cx="1064577" cy="172341"/>
          </a:xfrm>
        </p:grpSpPr>
        <p:pic>
          <p:nvPicPr>
            <p:cNvPr id="1965" name="Picture 1964">
              <a:extLst>
                <a:ext uri="{FF2B5EF4-FFF2-40B4-BE49-F238E27FC236}">
                  <a16:creationId xmlns:a16="http://schemas.microsoft.com/office/drawing/2014/main" id="{0DEC7A64-CAE2-4537-B0A1-8C63726947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6" name="Picture 1965">
              <a:extLst>
                <a:ext uri="{FF2B5EF4-FFF2-40B4-BE49-F238E27FC236}">
                  <a16:creationId xmlns:a16="http://schemas.microsoft.com/office/drawing/2014/main" id="{FA605571-D701-4464-AB90-8872D40FF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7" name="Picture 1966">
              <a:extLst>
                <a:ext uri="{FF2B5EF4-FFF2-40B4-BE49-F238E27FC236}">
                  <a16:creationId xmlns:a16="http://schemas.microsoft.com/office/drawing/2014/main" id="{92671587-A2E9-4992-83F0-809B11A375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74" name="Group 1973">
            <a:extLst>
              <a:ext uri="{FF2B5EF4-FFF2-40B4-BE49-F238E27FC236}">
                <a16:creationId xmlns:a16="http://schemas.microsoft.com/office/drawing/2014/main" id="{0658B26D-30F7-45FF-B129-3CB03D93E14B}"/>
              </a:ext>
            </a:extLst>
          </p:cNvPr>
          <p:cNvGrpSpPr/>
          <p:nvPr/>
        </p:nvGrpSpPr>
        <p:grpSpPr>
          <a:xfrm rot="5400000">
            <a:off x="8858295" y="1955084"/>
            <a:ext cx="1064577" cy="172341"/>
            <a:chOff x="5959359" y="5529580"/>
            <a:chExt cx="1064577" cy="172341"/>
          </a:xfrm>
        </p:grpSpPr>
        <p:pic>
          <p:nvPicPr>
            <p:cNvPr id="1975" name="Picture 1974">
              <a:extLst>
                <a:ext uri="{FF2B5EF4-FFF2-40B4-BE49-F238E27FC236}">
                  <a16:creationId xmlns:a16="http://schemas.microsoft.com/office/drawing/2014/main" id="{CD2372F4-B4D5-4742-80B0-5FA2220B9B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6" name="Picture 1975">
              <a:extLst>
                <a:ext uri="{FF2B5EF4-FFF2-40B4-BE49-F238E27FC236}">
                  <a16:creationId xmlns:a16="http://schemas.microsoft.com/office/drawing/2014/main" id="{C8B441D6-C072-415B-9660-374D34F471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7" name="Picture 1976">
              <a:extLst>
                <a:ext uri="{FF2B5EF4-FFF2-40B4-BE49-F238E27FC236}">
                  <a16:creationId xmlns:a16="http://schemas.microsoft.com/office/drawing/2014/main" id="{934B1DAD-8963-4B5D-A6A3-CFD6755C58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84" name="Group 1983">
            <a:extLst>
              <a:ext uri="{FF2B5EF4-FFF2-40B4-BE49-F238E27FC236}">
                <a16:creationId xmlns:a16="http://schemas.microsoft.com/office/drawing/2014/main" id="{268A96E2-A502-4956-BA12-60C3BEF66060}"/>
              </a:ext>
            </a:extLst>
          </p:cNvPr>
          <p:cNvGrpSpPr/>
          <p:nvPr/>
        </p:nvGrpSpPr>
        <p:grpSpPr>
          <a:xfrm rot="5400000">
            <a:off x="9740378" y="1955084"/>
            <a:ext cx="1064577" cy="172341"/>
            <a:chOff x="5959359" y="5529580"/>
            <a:chExt cx="1064577" cy="172341"/>
          </a:xfrm>
        </p:grpSpPr>
        <p:pic>
          <p:nvPicPr>
            <p:cNvPr id="1985" name="Picture 1984">
              <a:extLst>
                <a:ext uri="{FF2B5EF4-FFF2-40B4-BE49-F238E27FC236}">
                  <a16:creationId xmlns:a16="http://schemas.microsoft.com/office/drawing/2014/main" id="{8802B501-9B7D-4AD3-A55B-BC50C74D16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6" name="Picture 1985">
              <a:extLst>
                <a:ext uri="{FF2B5EF4-FFF2-40B4-BE49-F238E27FC236}">
                  <a16:creationId xmlns:a16="http://schemas.microsoft.com/office/drawing/2014/main" id="{0AD69D0C-D1F4-454B-959C-C55997B38B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7" name="Picture 1986">
              <a:extLst>
                <a:ext uri="{FF2B5EF4-FFF2-40B4-BE49-F238E27FC236}">
                  <a16:creationId xmlns:a16="http://schemas.microsoft.com/office/drawing/2014/main" id="{C6CBD1CE-F26E-451F-B14C-D92605DCF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2C69BAA1-1393-4451-8906-40C2A09289B8}"/>
              </a:ext>
            </a:extLst>
          </p:cNvPr>
          <p:cNvGrpSpPr/>
          <p:nvPr/>
        </p:nvGrpSpPr>
        <p:grpSpPr>
          <a:xfrm>
            <a:off x="294876" y="3587107"/>
            <a:ext cx="314510" cy="492950"/>
            <a:chOff x="3884378" y="928777"/>
            <a:chExt cx="314510" cy="492950"/>
          </a:xfrm>
        </p:grpSpPr>
        <p:cxnSp>
          <p:nvCxnSpPr>
            <p:cNvPr id="224" name="Straight Connector 223">
              <a:extLst>
                <a:ext uri="{FF2B5EF4-FFF2-40B4-BE49-F238E27FC236}">
                  <a16:creationId xmlns:a16="http://schemas.microsoft.com/office/drawing/2014/main" id="{EAAC92B0-F46F-4180-9C44-D01A919DF35D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7D62ACF2-9ED3-48B3-BC3F-586CE7EE3AE3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FC5659B2-43DF-4D9F-A533-3190BDC622AA}"/>
              </a:ext>
            </a:extLst>
          </p:cNvPr>
          <p:cNvGrpSpPr/>
          <p:nvPr/>
        </p:nvGrpSpPr>
        <p:grpSpPr>
          <a:xfrm>
            <a:off x="1189400" y="3584354"/>
            <a:ext cx="232967" cy="494964"/>
            <a:chOff x="7007418" y="926763"/>
            <a:chExt cx="232967" cy="494964"/>
          </a:xfrm>
        </p:grpSpPr>
        <p:cxnSp>
          <p:nvCxnSpPr>
            <p:cNvPr id="227" name="Straight Connector 226">
              <a:extLst>
                <a:ext uri="{FF2B5EF4-FFF2-40B4-BE49-F238E27FC236}">
                  <a16:creationId xmlns:a16="http://schemas.microsoft.com/office/drawing/2014/main" id="{798A3FFD-8916-490D-964F-CF53C47249C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8" name="Group 227">
              <a:extLst>
                <a:ext uri="{FF2B5EF4-FFF2-40B4-BE49-F238E27FC236}">
                  <a16:creationId xmlns:a16="http://schemas.microsoft.com/office/drawing/2014/main" id="{568EB25D-282E-4E94-B391-310A6B7040B4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229" name="TextBox 228">
                <a:extLst>
                  <a:ext uri="{FF2B5EF4-FFF2-40B4-BE49-F238E27FC236}">
                    <a16:creationId xmlns:a16="http://schemas.microsoft.com/office/drawing/2014/main" id="{90214DC9-3A93-4817-B421-F87168BF831A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230" name="Straight Connector 229">
                <a:extLst>
                  <a:ext uri="{FF2B5EF4-FFF2-40B4-BE49-F238E27FC236}">
                    <a16:creationId xmlns:a16="http://schemas.microsoft.com/office/drawing/2014/main" id="{75BF2D5A-16E4-42A0-9AE3-6540816A28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31" name="Freeform 11">
            <a:extLst>
              <a:ext uri="{FF2B5EF4-FFF2-40B4-BE49-F238E27FC236}">
                <a16:creationId xmlns:a16="http://schemas.microsoft.com/office/drawing/2014/main" id="{2309210B-52D4-435E-B5F9-7876FF070113}"/>
              </a:ext>
            </a:extLst>
          </p:cNvPr>
          <p:cNvSpPr>
            <a:spLocks/>
          </p:cNvSpPr>
          <p:nvPr/>
        </p:nvSpPr>
        <p:spPr bwMode="auto">
          <a:xfrm>
            <a:off x="452057" y="3375955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232" name="Freeform 11">
            <a:extLst>
              <a:ext uri="{FF2B5EF4-FFF2-40B4-BE49-F238E27FC236}">
                <a16:creationId xmlns:a16="http://schemas.microsoft.com/office/drawing/2014/main" id="{76A39AB4-5F60-4F3E-9B8C-44B3C6737A6D}"/>
              </a:ext>
            </a:extLst>
          </p:cNvPr>
          <p:cNvSpPr>
            <a:spLocks/>
          </p:cNvSpPr>
          <p:nvPr/>
        </p:nvSpPr>
        <p:spPr bwMode="auto">
          <a:xfrm>
            <a:off x="1342606" y="3371524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15EC1035-6A6A-44FC-A559-E6E8467A9FCC}"/>
              </a:ext>
            </a:extLst>
          </p:cNvPr>
          <p:cNvGrpSpPr/>
          <p:nvPr/>
        </p:nvGrpSpPr>
        <p:grpSpPr>
          <a:xfrm>
            <a:off x="2086141" y="3581972"/>
            <a:ext cx="246564" cy="494964"/>
            <a:chOff x="7013060" y="926763"/>
            <a:chExt cx="246564" cy="494964"/>
          </a:xfrm>
        </p:grpSpPr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5836E6C4-EF10-45A5-A19F-2E1FBCA7FB5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F9E15ED2-6B26-4322-90DF-01E4735876C3}"/>
                </a:ext>
              </a:extLst>
            </p:cNvPr>
            <p:cNvGrpSpPr/>
            <p:nvPr/>
          </p:nvGrpSpPr>
          <p:grpSpPr>
            <a:xfrm>
              <a:off x="7013060" y="928608"/>
              <a:ext cx="246564" cy="493119"/>
              <a:chOff x="7013060" y="928608"/>
              <a:chExt cx="246564" cy="493119"/>
            </a:xfrm>
          </p:grpSpPr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606AD78C-1CE7-4F33-AEC5-2BDEAF0592B4}"/>
                  </a:ext>
                </a:extLst>
              </p:cNvPr>
              <p:cNvSpPr txBox="1"/>
              <p:nvPr/>
            </p:nvSpPr>
            <p:spPr>
              <a:xfrm>
                <a:off x="7013060" y="1021617"/>
                <a:ext cx="246564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237" name="Straight Connector 236">
                <a:extLst>
                  <a:ext uri="{FF2B5EF4-FFF2-40B4-BE49-F238E27FC236}">
                    <a16:creationId xmlns:a16="http://schemas.microsoft.com/office/drawing/2014/main" id="{05EC93C0-3646-4D30-98BB-F6BAF034D9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38" name="Straight Connector 237">
            <a:extLst>
              <a:ext uri="{FF2B5EF4-FFF2-40B4-BE49-F238E27FC236}">
                <a16:creationId xmlns:a16="http://schemas.microsoft.com/office/drawing/2014/main" id="{04A8D52A-BEE5-439A-A8A8-EF151EECAD2C}"/>
              </a:ext>
            </a:extLst>
          </p:cNvPr>
          <p:cNvCxnSpPr>
            <a:cxnSpLocks/>
          </p:cNvCxnSpPr>
          <p:nvPr/>
        </p:nvCxnSpPr>
        <p:spPr>
          <a:xfrm>
            <a:off x="259187" y="3600151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9" name="Freeform 11">
            <a:extLst>
              <a:ext uri="{FF2B5EF4-FFF2-40B4-BE49-F238E27FC236}">
                <a16:creationId xmlns:a16="http://schemas.microsoft.com/office/drawing/2014/main" id="{A6AF4980-086C-4263-A225-661FBB53AB32}"/>
              </a:ext>
            </a:extLst>
          </p:cNvPr>
          <p:cNvSpPr>
            <a:spLocks/>
          </p:cNvSpPr>
          <p:nvPr/>
        </p:nvSpPr>
        <p:spPr bwMode="auto">
          <a:xfrm>
            <a:off x="2236058" y="337152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EB9F6523-6878-4E02-95E5-2D8164E350ED}"/>
              </a:ext>
            </a:extLst>
          </p:cNvPr>
          <p:cNvGrpSpPr/>
          <p:nvPr/>
        </p:nvGrpSpPr>
        <p:grpSpPr>
          <a:xfrm>
            <a:off x="2982277" y="3581972"/>
            <a:ext cx="314510" cy="494964"/>
            <a:chOff x="7010568" y="926763"/>
            <a:chExt cx="314510" cy="494964"/>
          </a:xfrm>
        </p:grpSpPr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8944A3B5-3861-4B88-A5E4-6F72433A229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EA481579-5364-488F-937B-F71623C64473}"/>
                </a:ext>
              </a:extLst>
            </p:cNvPr>
            <p:cNvGrpSpPr/>
            <p:nvPr/>
          </p:nvGrpSpPr>
          <p:grpSpPr>
            <a:xfrm>
              <a:off x="7010568" y="928608"/>
              <a:ext cx="314510" cy="493119"/>
              <a:chOff x="7010568" y="928608"/>
              <a:chExt cx="314510" cy="493119"/>
            </a:xfrm>
          </p:grpSpPr>
          <p:sp>
            <p:nvSpPr>
              <p:cNvPr id="243" name="TextBox 242">
                <a:extLst>
                  <a:ext uri="{FF2B5EF4-FFF2-40B4-BE49-F238E27FC236}">
                    <a16:creationId xmlns:a16="http://schemas.microsoft.com/office/drawing/2014/main" id="{AA220EDB-C0B2-44F5-8B08-0119E5F1A917}"/>
                  </a:ext>
                </a:extLst>
              </p:cNvPr>
              <p:cNvSpPr txBox="1"/>
              <p:nvPr/>
            </p:nvSpPr>
            <p:spPr>
              <a:xfrm>
                <a:off x="7010568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</a:t>
                </a:r>
              </a:p>
            </p:txBody>
          </p:sp>
          <p:cxnSp>
            <p:nvCxnSpPr>
              <p:cNvPr id="244" name="Straight Connector 243">
                <a:extLst>
                  <a:ext uri="{FF2B5EF4-FFF2-40B4-BE49-F238E27FC236}">
                    <a16:creationId xmlns:a16="http://schemas.microsoft.com/office/drawing/2014/main" id="{89B954BF-9512-4938-9903-52E57E5854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45" name="Freeform 11">
            <a:extLst>
              <a:ext uri="{FF2B5EF4-FFF2-40B4-BE49-F238E27FC236}">
                <a16:creationId xmlns:a16="http://schemas.microsoft.com/office/drawing/2014/main" id="{CBC736F5-BF20-485F-BA4C-251216C2A77E}"/>
              </a:ext>
            </a:extLst>
          </p:cNvPr>
          <p:cNvSpPr>
            <a:spLocks/>
          </p:cNvSpPr>
          <p:nvPr/>
        </p:nvSpPr>
        <p:spPr bwMode="auto">
          <a:xfrm>
            <a:off x="3129048" y="336924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32746523-39FB-4925-81B6-C743ED1E29C7}"/>
              </a:ext>
            </a:extLst>
          </p:cNvPr>
          <p:cNvGrpSpPr/>
          <p:nvPr/>
        </p:nvGrpSpPr>
        <p:grpSpPr>
          <a:xfrm>
            <a:off x="3805694" y="3579695"/>
            <a:ext cx="444352" cy="494964"/>
            <a:chOff x="6940995" y="926763"/>
            <a:chExt cx="444352" cy="494964"/>
          </a:xfrm>
        </p:grpSpPr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4D950EFB-4CA8-4111-BA25-7D59380333E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8" name="Group 247">
              <a:extLst>
                <a:ext uri="{FF2B5EF4-FFF2-40B4-BE49-F238E27FC236}">
                  <a16:creationId xmlns:a16="http://schemas.microsoft.com/office/drawing/2014/main" id="{1B694BBE-35DC-48B5-8956-4FB9C480D14F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A27A0B0A-0439-4646-8D2C-A408D8DF90EA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250" name="Straight Connector 249">
                <a:extLst>
                  <a:ext uri="{FF2B5EF4-FFF2-40B4-BE49-F238E27FC236}">
                    <a16:creationId xmlns:a16="http://schemas.microsoft.com/office/drawing/2014/main" id="{04FD4BB0-C083-48E2-885E-E4418A92A5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1" name="Freeform 11">
            <a:extLst>
              <a:ext uri="{FF2B5EF4-FFF2-40B4-BE49-F238E27FC236}">
                <a16:creationId xmlns:a16="http://schemas.microsoft.com/office/drawing/2014/main" id="{290C2886-4F43-4F1A-9459-1049B747A425}"/>
              </a:ext>
            </a:extLst>
          </p:cNvPr>
          <p:cNvSpPr>
            <a:spLocks/>
          </p:cNvSpPr>
          <p:nvPr/>
        </p:nvSpPr>
        <p:spPr bwMode="auto">
          <a:xfrm>
            <a:off x="4023142" y="336924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8C18A019-FAE7-4616-90F6-035E388D6620}"/>
              </a:ext>
            </a:extLst>
          </p:cNvPr>
          <p:cNvGrpSpPr/>
          <p:nvPr/>
        </p:nvGrpSpPr>
        <p:grpSpPr>
          <a:xfrm>
            <a:off x="4705942" y="3579695"/>
            <a:ext cx="444352" cy="494964"/>
            <a:chOff x="6947149" y="926763"/>
            <a:chExt cx="444352" cy="494964"/>
          </a:xfrm>
        </p:grpSpPr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5827C861-3834-4057-B960-B5C7C6097FC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0A5FD425-59AB-47F5-A364-EA8D47E6BA0B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CC422183-4CF5-4E29-AFFD-C044A5AE8AE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15</a:t>
                </a:r>
              </a:p>
            </p:txBody>
          </p:sp>
          <p:cxnSp>
            <p:nvCxnSpPr>
              <p:cNvPr id="256" name="Straight Connector 255">
                <a:extLst>
                  <a:ext uri="{FF2B5EF4-FFF2-40B4-BE49-F238E27FC236}">
                    <a16:creationId xmlns:a16="http://schemas.microsoft.com/office/drawing/2014/main" id="{3E12AB90-97F3-4944-8D9E-7514C7BC54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7" name="Freeform 11">
            <a:extLst>
              <a:ext uri="{FF2B5EF4-FFF2-40B4-BE49-F238E27FC236}">
                <a16:creationId xmlns:a16="http://schemas.microsoft.com/office/drawing/2014/main" id="{85EA46EF-CD32-4310-B702-DB604DAEA9EF}"/>
              </a:ext>
            </a:extLst>
          </p:cNvPr>
          <p:cNvSpPr>
            <a:spLocks/>
          </p:cNvSpPr>
          <p:nvPr/>
        </p:nvSpPr>
        <p:spPr bwMode="auto">
          <a:xfrm>
            <a:off x="4917998" y="337570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C14F4E13-5197-43FF-BDAA-007E85159B5E}"/>
              </a:ext>
            </a:extLst>
          </p:cNvPr>
          <p:cNvGrpSpPr/>
          <p:nvPr/>
        </p:nvGrpSpPr>
        <p:grpSpPr>
          <a:xfrm>
            <a:off x="5600798" y="3586152"/>
            <a:ext cx="444352" cy="494964"/>
            <a:chOff x="6947149" y="926763"/>
            <a:chExt cx="444352" cy="494964"/>
          </a:xfrm>
        </p:grpSpPr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FE8E7549-2FAC-450B-9E19-6418D41049C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0" name="Group 259">
              <a:extLst>
                <a:ext uri="{FF2B5EF4-FFF2-40B4-BE49-F238E27FC236}">
                  <a16:creationId xmlns:a16="http://schemas.microsoft.com/office/drawing/2014/main" id="{1F0F2B58-AA45-4414-8BAB-A3EE35F7CE27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61" name="TextBox 260">
                <a:extLst>
                  <a:ext uri="{FF2B5EF4-FFF2-40B4-BE49-F238E27FC236}">
                    <a16:creationId xmlns:a16="http://schemas.microsoft.com/office/drawing/2014/main" id="{C8A36F51-406B-4EC5-BC16-8AAC166481BE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</a:t>
                </a:r>
              </a:p>
            </p:txBody>
          </p:sp>
          <p:cxnSp>
            <p:nvCxnSpPr>
              <p:cNvPr id="262" name="Straight Connector 261">
                <a:extLst>
                  <a:ext uri="{FF2B5EF4-FFF2-40B4-BE49-F238E27FC236}">
                    <a16:creationId xmlns:a16="http://schemas.microsoft.com/office/drawing/2014/main" id="{2EF0D161-4686-446C-BFE7-BD6F169D0A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3" name="Freeform 11">
            <a:extLst>
              <a:ext uri="{FF2B5EF4-FFF2-40B4-BE49-F238E27FC236}">
                <a16:creationId xmlns:a16="http://schemas.microsoft.com/office/drawing/2014/main" id="{AF94EE70-76CD-41AA-B863-6E4B054B84E1}"/>
              </a:ext>
            </a:extLst>
          </p:cNvPr>
          <p:cNvSpPr>
            <a:spLocks/>
          </p:cNvSpPr>
          <p:nvPr/>
        </p:nvSpPr>
        <p:spPr bwMode="auto">
          <a:xfrm>
            <a:off x="5815162" y="337663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4A0429C4-F3F7-4B14-AC90-B35A1585EB5E}"/>
              </a:ext>
            </a:extLst>
          </p:cNvPr>
          <p:cNvGrpSpPr/>
          <p:nvPr/>
        </p:nvGrpSpPr>
        <p:grpSpPr>
          <a:xfrm>
            <a:off x="6497962" y="3587086"/>
            <a:ext cx="444352" cy="494964"/>
            <a:chOff x="6947149" y="926763"/>
            <a:chExt cx="444352" cy="494964"/>
          </a:xfrm>
        </p:grpSpPr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5EFEB674-BD2D-46A6-99EB-9077BC6A46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1B3A14C5-74C0-440C-8FCB-AEDB547E5A2B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67" name="TextBox 266">
                <a:extLst>
                  <a:ext uri="{FF2B5EF4-FFF2-40B4-BE49-F238E27FC236}">
                    <a16:creationId xmlns:a16="http://schemas.microsoft.com/office/drawing/2014/main" id="{A9D12A80-B221-42AB-A3B8-1C0DEBFB370F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21</a:t>
                </a:r>
              </a:p>
            </p:txBody>
          </p:sp>
          <p:cxnSp>
            <p:nvCxnSpPr>
              <p:cNvPr id="268" name="Straight Connector 267">
                <a:extLst>
                  <a:ext uri="{FF2B5EF4-FFF2-40B4-BE49-F238E27FC236}">
                    <a16:creationId xmlns:a16="http://schemas.microsoft.com/office/drawing/2014/main" id="{CF25AF1A-72AA-411D-8A45-AD1DCDF374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9" name="Freeform 11">
            <a:extLst>
              <a:ext uri="{FF2B5EF4-FFF2-40B4-BE49-F238E27FC236}">
                <a16:creationId xmlns:a16="http://schemas.microsoft.com/office/drawing/2014/main" id="{9FC20091-A0F9-4B86-A389-34A0098F1884}"/>
              </a:ext>
            </a:extLst>
          </p:cNvPr>
          <p:cNvSpPr>
            <a:spLocks/>
          </p:cNvSpPr>
          <p:nvPr/>
        </p:nvSpPr>
        <p:spPr bwMode="auto">
          <a:xfrm>
            <a:off x="6705909" y="337983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70" name="Group 269">
            <a:extLst>
              <a:ext uri="{FF2B5EF4-FFF2-40B4-BE49-F238E27FC236}">
                <a16:creationId xmlns:a16="http://schemas.microsoft.com/office/drawing/2014/main" id="{F9BC2FB4-BDA2-448A-BA6F-7CC5CB6F053E}"/>
              </a:ext>
            </a:extLst>
          </p:cNvPr>
          <p:cNvGrpSpPr/>
          <p:nvPr/>
        </p:nvGrpSpPr>
        <p:grpSpPr>
          <a:xfrm>
            <a:off x="7388709" y="3590279"/>
            <a:ext cx="444352" cy="494964"/>
            <a:chOff x="6947149" y="926763"/>
            <a:chExt cx="444352" cy="494964"/>
          </a:xfrm>
        </p:grpSpPr>
        <p:cxnSp>
          <p:nvCxnSpPr>
            <p:cNvPr id="271" name="Straight Connector 270">
              <a:extLst>
                <a:ext uri="{FF2B5EF4-FFF2-40B4-BE49-F238E27FC236}">
                  <a16:creationId xmlns:a16="http://schemas.microsoft.com/office/drawing/2014/main" id="{5ECF7599-192B-4D24-9B61-38B4816E4FA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2" name="Group 271">
              <a:extLst>
                <a:ext uri="{FF2B5EF4-FFF2-40B4-BE49-F238E27FC236}">
                  <a16:creationId xmlns:a16="http://schemas.microsoft.com/office/drawing/2014/main" id="{DA81BE7F-DC8D-4ED8-884B-6B8FDC35520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73" name="TextBox 272">
                <a:extLst>
                  <a:ext uri="{FF2B5EF4-FFF2-40B4-BE49-F238E27FC236}">
                    <a16:creationId xmlns:a16="http://schemas.microsoft.com/office/drawing/2014/main" id="{2B57F787-4BF5-4DA7-90E4-B6626DA7F04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274" name="Straight Connector 273">
                <a:extLst>
                  <a:ext uri="{FF2B5EF4-FFF2-40B4-BE49-F238E27FC236}">
                    <a16:creationId xmlns:a16="http://schemas.microsoft.com/office/drawing/2014/main" id="{9A5A4393-3C28-426C-8679-B9EB6C4DEC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75" name="Freeform 11">
            <a:extLst>
              <a:ext uri="{FF2B5EF4-FFF2-40B4-BE49-F238E27FC236}">
                <a16:creationId xmlns:a16="http://schemas.microsoft.com/office/drawing/2014/main" id="{274C3835-FEF4-4449-AB95-DA088BA9BD44}"/>
              </a:ext>
            </a:extLst>
          </p:cNvPr>
          <p:cNvSpPr>
            <a:spLocks/>
          </p:cNvSpPr>
          <p:nvPr/>
        </p:nvSpPr>
        <p:spPr bwMode="auto">
          <a:xfrm>
            <a:off x="7598803" y="338142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C333C08B-CE2B-438A-A3B3-70FDFAFFFAA2}"/>
              </a:ext>
            </a:extLst>
          </p:cNvPr>
          <p:cNvGrpSpPr/>
          <p:nvPr/>
        </p:nvGrpSpPr>
        <p:grpSpPr>
          <a:xfrm>
            <a:off x="8281603" y="3591872"/>
            <a:ext cx="444352" cy="494964"/>
            <a:chOff x="6947149" y="926763"/>
            <a:chExt cx="444352" cy="494964"/>
          </a:xfrm>
        </p:grpSpPr>
        <p:cxnSp>
          <p:nvCxnSpPr>
            <p:cNvPr id="277" name="Straight Connector 276">
              <a:extLst>
                <a:ext uri="{FF2B5EF4-FFF2-40B4-BE49-F238E27FC236}">
                  <a16:creationId xmlns:a16="http://schemas.microsoft.com/office/drawing/2014/main" id="{3E40B546-4A74-4A41-A7D9-AE71437BF33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8" name="Group 277">
              <a:extLst>
                <a:ext uri="{FF2B5EF4-FFF2-40B4-BE49-F238E27FC236}">
                  <a16:creationId xmlns:a16="http://schemas.microsoft.com/office/drawing/2014/main" id="{6E7F752A-EA7F-4065-BB4B-D581CE929785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79" name="TextBox 278">
                <a:extLst>
                  <a:ext uri="{FF2B5EF4-FFF2-40B4-BE49-F238E27FC236}">
                    <a16:creationId xmlns:a16="http://schemas.microsoft.com/office/drawing/2014/main" id="{FE76DFD9-558F-425D-926A-6289FAF203D6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27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33B771F7-A5CB-4CEF-8A11-F7D40A5397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81" name="Freeform 11">
            <a:extLst>
              <a:ext uri="{FF2B5EF4-FFF2-40B4-BE49-F238E27FC236}">
                <a16:creationId xmlns:a16="http://schemas.microsoft.com/office/drawing/2014/main" id="{BE12C1D1-81CF-4941-8990-4580BCC4C9E8}"/>
              </a:ext>
            </a:extLst>
          </p:cNvPr>
          <p:cNvSpPr>
            <a:spLocks/>
          </p:cNvSpPr>
          <p:nvPr/>
        </p:nvSpPr>
        <p:spPr bwMode="auto">
          <a:xfrm>
            <a:off x="8482524" y="337570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5565D256-AC16-44F7-8175-18128C6D8C38}"/>
              </a:ext>
            </a:extLst>
          </p:cNvPr>
          <p:cNvGrpSpPr/>
          <p:nvPr/>
        </p:nvGrpSpPr>
        <p:grpSpPr>
          <a:xfrm>
            <a:off x="9165324" y="3586152"/>
            <a:ext cx="444352" cy="494964"/>
            <a:chOff x="6947149" y="926763"/>
            <a:chExt cx="444352" cy="494964"/>
          </a:xfrm>
        </p:grpSpPr>
        <p:cxnSp>
          <p:nvCxnSpPr>
            <p:cNvPr id="283" name="Straight Connector 282">
              <a:extLst>
                <a:ext uri="{FF2B5EF4-FFF2-40B4-BE49-F238E27FC236}">
                  <a16:creationId xmlns:a16="http://schemas.microsoft.com/office/drawing/2014/main" id="{766460E1-C5B9-44FD-BACD-FF87974C2B9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204858A0-B085-491A-A725-FDA5AD105330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85" name="TextBox 284">
                <a:extLst>
                  <a:ext uri="{FF2B5EF4-FFF2-40B4-BE49-F238E27FC236}">
                    <a16:creationId xmlns:a16="http://schemas.microsoft.com/office/drawing/2014/main" id="{B5145B88-ABB2-419D-A6AF-CA6BD14259BB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</a:t>
                </a:r>
              </a:p>
            </p:txBody>
          </p:sp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CF606E4F-5C93-4A8D-89C0-B8BE222FDE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87" name="Freeform 11">
            <a:extLst>
              <a:ext uri="{FF2B5EF4-FFF2-40B4-BE49-F238E27FC236}">
                <a16:creationId xmlns:a16="http://schemas.microsoft.com/office/drawing/2014/main" id="{4614B35E-0880-438C-BA69-91700F9F77E6}"/>
              </a:ext>
            </a:extLst>
          </p:cNvPr>
          <p:cNvSpPr>
            <a:spLocks/>
          </p:cNvSpPr>
          <p:nvPr/>
        </p:nvSpPr>
        <p:spPr bwMode="auto">
          <a:xfrm>
            <a:off x="9384868" y="338142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5A3AF92F-2CA5-49F5-8C6A-8512E133869B}"/>
              </a:ext>
            </a:extLst>
          </p:cNvPr>
          <p:cNvGrpSpPr/>
          <p:nvPr/>
        </p:nvGrpSpPr>
        <p:grpSpPr>
          <a:xfrm>
            <a:off x="10067668" y="3591872"/>
            <a:ext cx="444352" cy="494964"/>
            <a:chOff x="6947149" y="926763"/>
            <a:chExt cx="444352" cy="494964"/>
          </a:xfrm>
        </p:grpSpPr>
        <p:cxnSp>
          <p:nvCxnSpPr>
            <p:cNvPr id="289" name="Straight Connector 288">
              <a:extLst>
                <a:ext uri="{FF2B5EF4-FFF2-40B4-BE49-F238E27FC236}">
                  <a16:creationId xmlns:a16="http://schemas.microsoft.com/office/drawing/2014/main" id="{7B4741EA-4A9D-4679-B86B-49651D3EF2B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0" name="Group 289">
              <a:extLst>
                <a:ext uri="{FF2B5EF4-FFF2-40B4-BE49-F238E27FC236}">
                  <a16:creationId xmlns:a16="http://schemas.microsoft.com/office/drawing/2014/main" id="{C1563703-F255-4CF7-9B46-8CAFD21C19FA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91" name="TextBox 290">
                <a:extLst>
                  <a:ext uri="{FF2B5EF4-FFF2-40B4-BE49-F238E27FC236}">
                    <a16:creationId xmlns:a16="http://schemas.microsoft.com/office/drawing/2014/main" id="{E58DB768-2279-4A37-809B-2A2EC88A96C8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33</a:t>
                </a:r>
              </a:p>
            </p:txBody>
          </p:sp>
          <p:cxnSp>
            <p:nvCxnSpPr>
              <p:cNvPr id="292" name="Straight Connector 291">
                <a:extLst>
                  <a:ext uri="{FF2B5EF4-FFF2-40B4-BE49-F238E27FC236}">
                    <a16:creationId xmlns:a16="http://schemas.microsoft.com/office/drawing/2014/main" id="{FA1AD256-9353-43E4-A3D7-9CD4AFAAF1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93" name="Freeform 11">
            <a:extLst>
              <a:ext uri="{FF2B5EF4-FFF2-40B4-BE49-F238E27FC236}">
                <a16:creationId xmlns:a16="http://schemas.microsoft.com/office/drawing/2014/main" id="{428D0CB7-5AE6-402E-8DF8-7C2AC9A9C629}"/>
              </a:ext>
            </a:extLst>
          </p:cNvPr>
          <p:cNvSpPr>
            <a:spLocks/>
          </p:cNvSpPr>
          <p:nvPr/>
        </p:nvSpPr>
        <p:spPr bwMode="auto">
          <a:xfrm>
            <a:off x="10271425" y="337496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7EF798F2-2AC5-4625-B24B-4BE97047533C}"/>
              </a:ext>
            </a:extLst>
          </p:cNvPr>
          <p:cNvGrpSpPr/>
          <p:nvPr/>
        </p:nvGrpSpPr>
        <p:grpSpPr>
          <a:xfrm>
            <a:off x="10946272" y="3585413"/>
            <a:ext cx="444352" cy="494964"/>
            <a:chOff x="6939196" y="926763"/>
            <a:chExt cx="444352" cy="494964"/>
          </a:xfrm>
        </p:grpSpPr>
        <p:cxnSp>
          <p:nvCxnSpPr>
            <p:cNvPr id="295" name="Straight Connector 294">
              <a:extLst>
                <a:ext uri="{FF2B5EF4-FFF2-40B4-BE49-F238E27FC236}">
                  <a16:creationId xmlns:a16="http://schemas.microsoft.com/office/drawing/2014/main" id="{1B48A4DB-B80A-42F3-9F2F-C8466E942E2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6" name="Group 295">
              <a:extLst>
                <a:ext uri="{FF2B5EF4-FFF2-40B4-BE49-F238E27FC236}">
                  <a16:creationId xmlns:a16="http://schemas.microsoft.com/office/drawing/2014/main" id="{8DD59D7F-32E7-4DAE-B5E5-FC05AC355D97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297" name="TextBox 296">
                <a:extLst>
                  <a:ext uri="{FF2B5EF4-FFF2-40B4-BE49-F238E27FC236}">
                    <a16:creationId xmlns:a16="http://schemas.microsoft.com/office/drawing/2014/main" id="{084D15EC-4418-4E4E-A832-AF315CDFC793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</a:t>
                </a:r>
              </a:p>
            </p:txBody>
          </p:sp>
          <p:cxnSp>
            <p:nvCxnSpPr>
              <p:cNvPr id="298" name="Straight Connector 297">
                <a:extLst>
                  <a:ext uri="{FF2B5EF4-FFF2-40B4-BE49-F238E27FC236}">
                    <a16:creationId xmlns:a16="http://schemas.microsoft.com/office/drawing/2014/main" id="{2CCDE8A8-26E5-4045-A93A-DB3F63DD65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99" name="Oval 298">
            <a:extLst>
              <a:ext uri="{FF2B5EF4-FFF2-40B4-BE49-F238E27FC236}">
                <a16:creationId xmlns:a16="http://schemas.microsoft.com/office/drawing/2014/main" id="{80D7963B-850A-439D-AE29-C1AF058C0B6D}"/>
              </a:ext>
            </a:extLst>
          </p:cNvPr>
          <p:cNvSpPr/>
          <p:nvPr/>
        </p:nvSpPr>
        <p:spPr>
          <a:xfrm>
            <a:off x="372768" y="3434583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E1901DB5-7E02-4C83-987A-303A119DFCE6}"/>
              </a:ext>
            </a:extLst>
          </p:cNvPr>
          <p:cNvGrpSpPr/>
          <p:nvPr/>
        </p:nvGrpSpPr>
        <p:grpSpPr>
          <a:xfrm rot="5400000">
            <a:off x="10642818" y="4632926"/>
            <a:ext cx="1064577" cy="172341"/>
            <a:chOff x="5959359" y="5529580"/>
            <a:chExt cx="1064577" cy="172341"/>
          </a:xfrm>
        </p:grpSpPr>
        <p:pic>
          <p:nvPicPr>
            <p:cNvPr id="301" name="Picture 300">
              <a:extLst>
                <a:ext uri="{FF2B5EF4-FFF2-40B4-BE49-F238E27FC236}">
                  <a16:creationId xmlns:a16="http://schemas.microsoft.com/office/drawing/2014/main" id="{1362134A-09FB-430C-A46D-EB8DB3CA58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2" name="Picture 301">
              <a:extLst>
                <a:ext uri="{FF2B5EF4-FFF2-40B4-BE49-F238E27FC236}">
                  <a16:creationId xmlns:a16="http://schemas.microsoft.com/office/drawing/2014/main" id="{3C83F6C2-6681-4425-9573-52C7BAD65B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3" name="Picture 302">
              <a:extLst>
                <a:ext uri="{FF2B5EF4-FFF2-40B4-BE49-F238E27FC236}">
                  <a16:creationId xmlns:a16="http://schemas.microsoft.com/office/drawing/2014/main" id="{1D0D2755-3AB7-4EA2-A896-045E4F18B7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A4CEF7F6-2610-4DFD-AF3C-E112ECE32E80}"/>
              </a:ext>
            </a:extLst>
          </p:cNvPr>
          <p:cNvGrpSpPr/>
          <p:nvPr/>
        </p:nvGrpSpPr>
        <p:grpSpPr>
          <a:xfrm rot="5400000">
            <a:off x="817722" y="4634661"/>
            <a:ext cx="1064577" cy="172341"/>
            <a:chOff x="5959359" y="5529580"/>
            <a:chExt cx="1064577" cy="172341"/>
          </a:xfrm>
        </p:grpSpPr>
        <p:pic>
          <p:nvPicPr>
            <p:cNvPr id="306" name="Picture 305">
              <a:extLst>
                <a:ext uri="{FF2B5EF4-FFF2-40B4-BE49-F238E27FC236}">
                  <a16:creationId xmlns:a16="http://schemas.microsoft.com/office/drawing/2014/main" id="{A944E56C-E386-4B82-BAF2-9FA65DC7BA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7" name="Picture 306">
              <a:extLst>
                <a:ext uri="{FF2B5EF4-FFF2-40B4-BE49-F238E27FC236}">
                  <a16:creationId xmlns:a16="http://schemas.microsoft.com/office/drawing/2014/main" id="{E5DD044A-0596-41D2-9232-E4F2E3A884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8" name="Picture 307">
              <a:extLst>
                <a:ext uri="{FF2B5EF4-FFF2-40B4-BE49-F238E27FC236}">
                  <a16:creationId xmlns:a16="http://schemas.microsoft.com/office/drawing/2014/main" id="{3B81C4AC-B85B-4DB9-86E5-29713DE539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4B5D069F-4398-4966-B26E-AC3150A17662}"/>
              </a:ext>
            </a:extLst>
          </p:cNvPr>
          <p:cNvGrpSpPr/>
          <p:nvPr/>
        </p:nvGrpSpPr>
        <p:grpSpPr>
          <a:xfrm rot="5400000">
            <a:off x="1702847" y="4634661"/>
            <a:ext cx="1064577" cy="172341"/>
            <a:chOff x="5959359" y="5529580"/>
            <a:chExt cx="1064577" cy="172341"/>
          </a:xfrm>
        </p:grpSpPr>
        <p:pic>
          <p:nvPicPr>
            <p:cNvPr id="311" name="Picture 310">
              <a:extLst>
                <a:ext uri="{FF2B5EF4-FFF2-40B4-BE49-F238E27FC236}">
                  <a16:creationId xmlns:a16="http://schemas.microsoft.com/office/drawing/2014/main" id="{0D60FFF8-A350-4AD4-9F2A-FF1C738D59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2" name="Picture 311">
              <a:extLst>
                <a:ext uri="{FF2B5EF4-FFF2-40B4-BE49-F238E27FC236}">
                  <a16:creationId xmlns:a16="http://schemas.microsoft.com/office/drawing/2014/main" id="{051764BE-F52C-48EF-97A2-C5C9B3BD1A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3" name="Picture 312">
              <a:extLst>
                <a:ext uri="{FF2B5EF4-FFF2-40B4-BE49-F238E27FC236}">
                  <a16:creationId xmlns:a16="http://schemas.microsoft.com/office/drawing/2014/main" id="{A1839B5C-4A21-40CB-AC52-A5A336167C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5" name="Group 314">
            <a:extLst>
              <a:ext uri="{FF2B5EF4-FFF2-40B4-BE49-F238E27FC236}">
                <a16:creationId xmlns:a16="http://schemas.microsoft.com/office/drawing/2014/main" id="{49572A9E-89B0-4B12-8FEB-F7DD7DE1B12E}"/>
              </a:ext>
            </a:extLst>
          </p:cNvPr>
          <p:cNvGrpSpPr/>
          <p:nvPr/>
        </p:nvGrpSpPr>
        <p:grpSpPr>
          <a:xfrm rot="5400000">
            <a:off x="2598717" y="4634661"/>
            <a:ext cx="1064577" cy="172341"/>
            <a:chOff x="5959359" y="5529580"/>
            <a:chExt cx="1064577" cy="172341"/>
          </a:xfrm>
        </p:grpSpPr>
        <p:pic>
          <p:nvPicPr>
            <p:cNvPr id="316" name="Picture 315">
              <a:extLst>
                <a:ext uri="{FF2B5EF4-FFF2-40B4-BE49-F238E27FC236}">
                  <a16:creationId xmlns:a16="http://schemas.microsoft.com/office/drawing/2014/main" id="{E2C2517D-36F0-44B1-A134-8BC26ACC88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7" name="Picture 316">
              <a:extLst>
                <a:ext uri="{FF2B5EF4-FFF2-40B4-BE49-F238E27FC236}">
                  <a16:creationId xmlns:a16="http://schemas.microsoft.com/office/drawing/2014/main" id="{D17DC209-4B7F-4C41-8D78-E127D76226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8" name="Picture 317">
              <a:extLst>
                <a:ext uri="{FF2B5EF4-FFF2-40B4-BE49-F238E27FC236}">
                  <a16:creationId xmlns:a16="http://schemas.microsoft.com/office/drawing/2014/main" id="{77E1B025-A3E0-4EE3-93F9-153F4AC60F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74EB3E0E-2970-407C-A0AF-C4AD9BE3F936}"/>
              </a:ext>
            </a:extLst>
          </p:cNvPr>
          <p:cNvGrpSpPr/>
          <p:nvPr/>
        </p:nvGrpSpPr>
        <p:grpSpPr>
          <a:xfrm rot="5400000">
            <a:off x="3500440" y="4634662"/>
            <a:ext cx="1064577" cy="172341"/>
            <a:chOff x="5959359" y="5529580"/>
            <a:chExt cx="1064577" cy="172341"/>
          </a:xfrm>
        </p:grpSpPr>
        <p:pic>
          <p:nvPicPr>
            <p:cNvPr id="321" name="Picture 320">
              <a:extLst>
                <a:ext uri="{FF2B5EF4-FFF2-40B4-BE49-F238E27FC236}">
                  <a16:creationId xmlns:a16="http://schemas.microsoft.com/office/drawing/2014/main" id="{2D590E2F-B7D5-4EEE-8CBA-3E5B51B64E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2" name="Picture 321">
              <a:extLst>
                <a:ext uri="{FF2B5EF4-FFF2-40B4-BE49-F238E27FC236}">
                  <a16:creationId xmlns:a16="http://schemas.microsoft.com/office/drawing/2014/main" id="{0A5A27A8-BFFE-48EB-AA15-2D0D4488EF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3" name="Picture 322">
              <a:extLst>
                <a:ext uri="{FF2B5EF4-FFF2-40B4-BE49-F238E27FC236}">
                  <a16:creationId xmlns:a16="http://schemas.microsoft.com/office/drawing/2014/main" id="{F6C4C478-E0B8-48AD-A00E-B08B40BDBC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4EA2A2AD-1BFC-4920-B4DA-4610969116A9}"/>
              </a:ext>
            </a:extLst>
          </p:cNvPr>
          <p:cNvGrpSpPr/>
          <p:nvPr/>
        </p:nvGrpSpPr>
        <p:grpSpPr>
          <a:xfrm rot="5400000">
            <a:off x="4396309" y="4634662"/>
            <a:ext cx="1064577" cy="172341"/>
            <a:chOff x="5959359" y="5529580"/>
            <a:chExt cx="1064577" cy="172341"/>
          </a:xfrm>
        </p:grpSpPr>
        <p:pic>
          <p:nvPicPr>
            <p:cNvPr id="326" name="Picture 325">
              <a:extLst>
                <a:ext uri="{FF2B5EF4-FFF2-40B4-BE49-F238E27FC236}">
                  <a16:creationId xmlns:a16="http://schemas.microsoft.com/office/drawing/2014/main" id="{0BBF1384-4A13-49DB-BC55-2CD3A5B1F0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7" name="Picture 326">
              <a:extLst>
                <a:ext uri="{FF2B5EF4-FFF2-40B4-BE49-F238E27FC236}">
                  <a16:creationId xmlns:a16="http://schemas.microsoft.com/office/drawing/2014/main" id="{54F3910F-8430-478C-B5F0-1509A3E1DC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8" name="Picture 327">
              <a:extLst>
                <a:ext uri="{FF2B5EF4-FFF2-40B4-BE49-F238E27FC236}">
                  <a16:creationId xmlns:a16="http://schemas.microsoft.com/office/drawing/2014/main" id="{F9CEE2A4-C1EF-4E3A-AD29-DF6E99AC6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30" name="Group 329">
            <a:extLst>
              <a:ext uri="{FF2B5EF4-FFF2-40B4-BE49-F238E27FC236}">
                <a16:creationId xmlns:a16="http://schemas.microsoft.com/office/drawing/2014/main" id="{4D0ECD4E-BC71-4348-A545-98D7C2A061D1}"/>
              </a:ext>
            </a:extLst>
          </p:cNvPr>
          <p:cNvGrpSpPr/>
          <p:nvPr/>
        </p:nvGrpSpPr>
        <p:grpSpPr>
          <a:xfrm rot="5400000">
            <a:off x="5281434" y="4634662"/>
            <a:ext cx="1064577" cy="172341"/>
            <a:chOff x="5959359" y="5529580"/>
            <a:chExt cx="1064577" cy="172341"/>
          </a:xfrm>
        </p:grpSpPr>
        <p:pic>
          <p:nvPicPr>
            <p:cNvPr id="331" name="Picture 330">
              <a:extLst>
                <a:ext uri="{FF2B5EF4-FFF2-40B4-BE49-F238E27FC236}">
                  <a16:creationId xmlns:a16="http://schemas.microsoft.com/office/drawing/2014/main" id="{88CD96B9-1DF1-462C-BEE3-FD966E54EA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2" name="Picture 331">
              <a:extLst>
                <a:ext uri="{FF2B5EF4-FFF2-40B4-BE49-F238E27FC236}">
                  <a16:creationId xmlns:a16="http://schemas.microsoft.com/office/drawing/2014/main" id="{BCFFD1AE-459F-477F-83B9-59902615E1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3" name="Picture 332">
              <a:extLst>
                <a:ext uri="{FF2B5EF4-FFF2-40B4-BE49-F238E27FC236}">
                  <a16:creationId xmlns:a16="http://schemas.microsoft.com/office/drawing/2014/main" id="{D1990A8E-9636-4348-9621-58896BB355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35" name="Group 334">
            <a:extLst>
              <a:ext uri="{FF2B5EF4-FFF2-40B4-BE49-F238E27FC236}">
                <a16:creationId xmlns:a16="http://schemas.microsoft.com/office/drawing/2014/main" id="{1E238888-4E07-42F4-8B06-33D6B4DED09B}"/>
              </a:ext>
            </a:extLst>
          </p:cNvPr>
          <p:cNvGrpSpPr/>
          <p:nvPr/>
        </p:nvGrpSpPr>
        <p:grpSpPr>
          <a:xfrm rot="5400000">
            <a:off x="6177303" y="4634662"/>
            <a:ext cx="1064577" cy="172341"/>
            <a:chOff x="5959359" y="5529580"/>
            <a:chExt cx="1064577" cy="172341"/>
          </a:xfrm>
        </p:grpSpPr>
        <p:pic>
          <p:nvPicPr>
            <p:cNvPr id="336" name="Picture 335">
              <a:extLst>
                <a:ext uri="{FF2B5EF4-FFF2-40B4-BE49-F238E27FC236}">
                  <a16:creationId xmlns:a16="http://schemas.microsoft.com/office/drawing/2014/main" id="{B53584BF-06EE-4938-9A17-943FD0150E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7" name="Picture 336">
              <a:extLst>
                <a:ext uri="{FF2B5EF4-FFF2-40B4-BE49-F238E27FC236}">
                  <a16:creationId xmlns:a16="http://schemas.microsoft.com/office/drawing/2014/main" id="{3F84DD2A-1FEE-4B58-A2CB-53E7D84DC1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8" name="Picture 337">
              <a:extLst>
                <a:ext uri="{FF2B5EF4-FFF2-40B4-BE49-F238E27FC236}">
                  <a16:creationId xmlns:a16="http://schemas.microsoft.com/office/drawing/2014/main" id="{274726E6-AF1B-4726-99E2-50022794BA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C04FA3AD-68C0-455C-9A42-3EA2C185A786}"/>
              </a:ext>
            </a:extLst>
          </p:cNvPr>
          <p:cNvGrpSpPr/>
          <p:nvPr/>
        </p:nvGrpSpPr>
        <p:grpSpPr>
          <a:xfrm rot="5400000">
            <a:off x="7077301" y="4632925"/>
            <a:ext cx="1064577" cy="172341"/>
            <a:chOff x="5959359" y="5529580"/>
            <a:chExt cx="1064577" cy="172341"/>
          </a:xfrm>
        </p:grpSpPr>
        <p:pic>
          <p:nvPicPr>
            <p:cNvPr id="341" name="Picture 340">
              <a:extLst>
                <a:ext uri="{FF2B5EF4-FFF2-40B4-BE49-F238E27FC236}">
                  <a16:creationId xmlns:a16="http://schemas.microsoft.com/office/drawing/2014/main" id="{F18B9B34-C1A8-4194-B2DA-0D0DD1C26F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2" name="Picture 341">
              <a:extLst>
                <a:ext uri="{FF2B5EF4-FFF2-40B4-BE49-F238E27FC236}">
                  <a16:creationId xmlns:a16="http://schemas.microsoft.com/office/drawing/2014/main" id="{2F3F718D-575F-4455-96D8-5EFF327822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3" name="Picture 342">
              <a:extLst>
                <a:ext uri="{FF2B5EF4-FFF2-40B4-BE49-F238E27FC236}">
                  <a16:creationId xmlns:a16="http://schemas.microsoft.com/office/drawing/2014/main" id="{400DC63A-FD77-402F-9503-4A16777EAD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7EE56323-EECD-46B4-BAEF-BA7CB0799898}"/>
              </a:ext>
            </a:extLst>
          </p:cNvPr>
          <p:cNvGrpSpPr/>
          <p:nvPr/>
        </p:nvGrpSpPr>
        <p:grpSpPr>
          <a:xfrm rot="5400000">
            <a:off x="7973170" y="4632925"/>
            <a:ext cx="1064577" cy="172341"/>
            <a:chOff x="5959359" y="5529580"/>
            <a:chExt cx="1064577" cy="172341"/>
          </a:xfrm>
        </p:grpSpPr>
        <p:pic>
          <p:nvPicPr>
            <p:cNvPr id="346" name="Picture 345">
              <a:extLst>
                <a:ext uri="{FF2B5EF4-FFF2-40B4-BE49-F238E27FC236}">
                  <a16:creationId xmlns:a16="http://schemas.microsoft.com/office/drawing/2014/main" id="{BD14B655-1F77-4CB6-BC7F-4341598ECC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7" name="Picture 346">
              <a:extLst>
                <a:ext uri="{FF2B5EF4-FFF2-40B4-BE49-F238E27FC236}">
                  <a16:creationId xmlns:a16="http://schemas.microsoft.com/office/drawing/2014/main" id="{AF708A2F-EE89-4A1B-A2E9-E240CA1664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8" name="Picture 347">
              <a:extLst>
                <a:ext uri="{FF2B5EF4-FFF2-40B4-BE49-F238E27FC236}">
                  <a16:creationId xmlns:a16="http://schemas.microsoft.com/office/drawing/2014/main" id="{14089778-CFEC-465E-8398-5A9EF9E127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94F43272-31AB-4596-B429-D820A239733F}"/>
              </a:ext>
            </a:extLst>
          </p:cNvPr>
          <p:cNvGrpSpPr/>
          <p:nvPr/>
        </p:nvGrpSpPr>
        <p:grpSpPr>
          <a:xfrm rot="5400000">
            <a:off x="8858295" y="4632926"/>
            <a:ext cx="1064577" cy="172341"/>
            <a:chOff x="5959359" y="5529580"/>
            <a:chExt cx="1064577" cy="172341"/>
          </a:xfrm>
        </p:grpSpPr>
        <p:pic>
          <p:nvPicPr>
            <p:cNvPr id="351" name="Picture 350">
              <a:extLst>
                <a:ext uri="{FF2B5EF4-FFF2-40B4-BE49-F238E27FC236}">
                  <a16:creationId xmlns:a16="http://schemas.microsoft.com/office/drawing/2014/main" id="{F4541867-0184-448C-8C04-35DAEA4A1E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2" name="Picture 351">
              <a:extLst>
                <a:ext uri="{FF2B5EF4-FFF2-40B4-BE49-F238E27FC236}">
                  <a16:creationId xmlns:a16="http://schemas.microsoft.com/office/drawing/2014/main" id="{3F108D7E-4F34-4508-A122-96FA4FADB9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3" name="Picture 352">
              <a:extLst>
                <a:ext uri="{FF2B5EF4-FFF2-40B4-BE49-F238E27FC236}">
                  <a16:creationId xmlns:a16="http://schemas.microsoft.com/office/drawing/2014/main" id="{D4533FB6-0636-4549-896F-C2C91B7F02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BE6D8FB2-C0AA-4E90-ADD7-E1FEE8CFDF4B}"/>
              </a:ext>
            </a:extLst>
          </p:cNvPr>
          <p:cNvGrpSpPr/>
          <p:nvPr/>
        </p:nvGrpSpPr>
        <p:grpSpPr>
          <a:xfrm rot="5400000">
            <a:off x="9740378" y="4632926"/>
            <a:ext cx="1064577" cy="172341"/>
            <a:chOff x="5959359" y="5529580"/>
            <a:chExt cx="1064577" cy="172341"/>
          </a:xfrm>
        </p:grpSpPr>
        <p:pic>
          <p:nvPicPr>
            <p:cNvPr id="356" name="Picture 355">
              <a:extLst>
                <a:ext uri="{FF2B5EF4-FFF2-40B4-BE49-F238E27FC236}">
                  <a16:creationId xmlns:a16="http://schemas.microsoft.com/office/drawing/2014/main" id="{C2967F5F-07D1-485A-BBD3-808FBC6814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7" name="Picture 356">
              <a:extLst>
                <a:ext uri="{FF2B5EF4-FFF2-40B4-BE49-F238E27FC236}">
                  <a16:creationId xmlns:a16="http://schemas.microsoft.com/office/drawing/2014/main" id="{3887CB32-82F0-48B4-9869-3A73A9D84D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8" name="Picture 357">
              <a:extLst>
                <a:ext uri="{FF2B5EF4-FFF2-40B4-BE49-F238E27FC236}">
                  <a16:creationId xmlns:a16="http://schemas.microsoft.com/office/drawing/2014/main" id="{DAA60154-BD5B-490F-AC34-59EB9B68B8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60" name="Group 359">
            <a:extLst>
              <a:ext uri="{FF2B5EF4-FFF2-40B4-BE49-F238E27FC236}">
                <a16:creationId xmlns:a16="http://schemas.microsoft.com/office/drawing/2014/main" id="{61CCFB5C-7B97-4F6C-95E5-251A2AC8A48D}"/>
              </a:ext>
            </a:extLst>
          </p:cNvPr>
          <p:cNvGrpSpPr/>
          <p:nvPr/>
        </p:nvGrpSpPr>
        <p:grpSpPr>
          <a:xfrm>
            <a:off x="303544" y="6270787"/>
            <a:ext cx="314510" cy="492950"/>
            <a:chOff x="3884378" y="928777"/>
            <a:chExt cx="314510" cy="492950"/>
          </a:xfrm>
        </p:grpSpPr>
        <p:cxnSp>
          <p:nvCxnSpPr>
            <p:cNvPr id="361" name="Straight Connector 360">
              <a:extLst>
                <a:ext uri="{FF2B5EF4-FFF2-40B4-BE49-F238E27FC236}">
                  <a16:creationId xmlns:a16="http://schemas.microsoft.com/office/drawing/2014/main" id="{D87528DA-BD59-4E52-BF46-81891698867B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6D65F6B8-F524-4949-ADA6-9F0AA56086CD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18C68F23-31B6-4DDC-9E84-67AED23968BA}"/>
              </a:ext>
            </a:extLst>
          </p:cNvPr>
          <p:cNvGrpSpPr/>
          <p:nvPr/>
        </p:nvGrpSpPr>
        <p:grpSpPr>
          <a:xfrm>
            <a:off x="1198068" y="6268034"/>
            <a:ext cx="232967" cy="494964"/>
            <a:chOff x="7007418" y="926763"/>
            <a:chExt cx="232967" cy="494964"/>
          </a:xfrm>
        </p:grpSpPr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6B30540F-5CE2-4FDD-B560-3E28D465ABE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65" name="Group 364">
              <a:extLst>
                <a:ext uri="{FF2B5EF4-FFF2-40B4-BE49-F238E27FC236}">
                  <a16:creationId xmlns:a16="http://schemas.microsoft.com/office/drawing/2014/main" id="{1E4F5E6C-EE68-45DA-9D54-4EF7F3812A14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366" name="TextBox 365">
                <a:extLst>
                  <a:ext uri="{FF2B5EF4-FFF2-40B4-BE49-F238E27FC236}">
                    <a16:creationId xmlns:a16="http://schemas.microsoft.com/office/drawing/2014/main" id="{CBFDB098-4F24-4ED2-B6AD-9FE8A9075B82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367" name="Straight Connector 366">
                <a:extLst>
                  <a:ext uri="{FF2B5EF4-FFF2-40B4-BE49-F238E27FC236}">
                    <a16:creationId xmlns:a16="http://schemas.microsoft.com/office/drawing/2014/main" id="{7390EF2D-80F7-4B2F-A82A-040662649C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68" name="Freeform 11">
            <a:extLst>
              <a:ext uri="{FF2B5EF4-FFF2-40B4-BE49-F238E27FC236}">
                <a16:creationId xmlns:a16="http://schemas.microsoft.com/office/drawing/2014/main" id="{259B754B-9AB1-4D81-B4A6-60BD2C4A27B1}"/>
              </a:ext>
            </a:extLst>
          </p:cNvPr>
          <p:cNvSpPr>
            <a:spLocks/>
          </p:cNvSpPr>
          <p:nvPr/>
        </p:nvSpPr>
        <p:spPr bwMode="auto">
          <a:xfrm>
            <a:off x="460725" y="6059635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369" name="Freeform 11">
            <a:extLst>
              <a:ext uri="{FF2B5EF4-FFF2-40B4-BE49-F238E27FC236}">
                <a16:creationId xmlns:a16="http://schemas.microsoft.com/office/drawing/2014/main" id="{652F13E8-50B1-4CA8-AC35-C57CD711D5B6}"/>
              </a:ext>
            </a:extLst>
          </p:cNvPr>
          <p:cNvSpPr>
            <a:spLocks/>
          </p:cNvSpPr>
          <p:nvPr/>
        </p:nvSpPr>
        <p:spPr bwMode="auto">
          <a:xfrm>
            <a:off x="1351274" y="6055204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70" name="Group 369">
            <a:extLst>
              <a:ext uri="{FF2B5EF4-FFF2-40B4-BE49-F238E27FC236}">
                <a16:creationId xmlns:a16="http://schemas.microsoft.com/office/drawing/2014/main" id="{FADF2259-B9B0-40E3-8842-FFD40D967594}"/>
              </a:ext>
            </a:extLst>
          </p:cNvPr>
          <p:cNvGrpSpPr/>
          <p:nvPr/>
        </p:nvGrpSpPr>
        <p:grpSpPr>
          <a:xfrm>
            <a:off x="2026863" y="6265652"/>
            <a:ext cx="444352" cy="494964"/>
            <a:chOff x="6945114" y="926763"/>
            <a:chExt cx="444352" cy="494964"/>
          </a:xfrm>
        </p:grpSpPr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BEDE419A-2DCC-4394-B352-398ACA0E23D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2" name="Group 371">
              <a:extLst>
                <a:ext uri="{FF2B5EF4-FFF2-40B4-BE49-F238E27FC236}">
                  <a16:creationId xmlns:a16="http://schemas.microsoft.com/office/drawing/2014/main" id="{2E4BEB16-0E24-4503-8D72-F4B80A891F2E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373" name="TextBox 372">
                <a:extLst>
                  <a:ext uri="{FF2B5EF4-FFF2-40B4-BE49-F238E27FC236}">
                    <a16:creationId xmlns:a16="http://schemas.microsoft.com/office/drawing/2014/main" id="{FA47BC82-5670-4F67-B349-E831063EFB79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0A6FE0BD-0616-4452-BE45-C8E2F224C3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75" name="Straight Connector 374">
            <a:extLst>
              <a:ext uri="{FF2B5EF4-FFF2-40B4-BE49-F238E27FC236}">
                <a16:creationId xmlns:a16="http://schemas.microsoft.com/office/drawing/2014/main" id="{18D48DA8-30B1-423D-B5D5-735CBACC21E6}"/>
              </a:ext>
            </a:extLst>
          </p:cNvPr>
          <p:cNvCxnSpPr>
            <a:cxnSpLocks/>
          </p:cNvCxnSpPr>
          <p:nvPr/>
        </p:nvCxnSpPr>
        <p:spPr>
          <a:xfrm>
            <a:off x="267855" y="6283831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6" name="Freeform 11">
            <a:extLst>
              <a:ext uri="{FF2B5EF4-FFF2-40B4-BE49-F238E27FC236}">
                <a16:creationId xmlns:a16="http://schemas.microsoft.com/office/drawing/2014/main" id="{9638130E-BC61-4BF1-A2D7-7CBC0BD34DED}"/>
              </a:ext>
            </a:extLst>
          </p:cNvPr>
          <p:cNvSpPr>
            <a:spLocks/>
          </p:cNvSpPr>
          <p:nvPr/>
        </p:nvSpPr>
        <p:spPr bwMode="auto">
          <a:xfrm>
            <a:off x="2244726" y="605520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77" name="Group 376">
            <a:extLst>
              <a:ext uri="{FF2B5EF4-FFF2-40B4-BE49-F238E27FC236}">
                <a16:creationId xmlns:a16="http://schemas.microsoft.com/office/drawing/2014/main" id="{801404E5-5D8E-4671-AAA7-780B9A53EAF7}"/>
              </a:ext>
            </a:extLst>
          </p:cNvPr>
          <p:cNvGrpSpPr/>
          <p:nvPr/>
        </p:nvGrpSpPr>
        <p:grpSpPr>
          <a:xfrm>
            <a:off x="2921372" y="6265652"/>
            <a:ext cx="444352" cy="494964"/>
            <a:chOff x="6940995" y="926763"/>
            <a:chExt cx="444352" cy="494964"/>
          </a:xfrm>
        </p:grpSpPr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EDB1A832-45F4-46AF-8301-C74CA681085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9" name="Group 378">
              <a:extLst>
                <a:ext uri="{FF2B5EF4-FFF2-40B4-BE49-F238E27FC236}">
                  <a16:creationId xmlns:a16="http://schemas.microsoft.com/office/drawing/2014/main" id="{84761958-D009-45B3-9A93-82E19EA34504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380" name="TextBox 379">
                <a:extLst>
                  <a:ext uri="{FF2B5EF4-FFF2-40B4-BE49-F238E27FC236}">
                    <a16:creationId xmlns:a16="http://schemas.microsoft.com/office/drawing/2014/main" id="{3397123F-2AD8-4385-B1CB-5C39C715A9BF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</a:t>
                </a:r>
              </a:p>
            </p:txBody>
          </p:sp>
          <p:cxnSp>
            <p:nvCxnSpPr>
              <p:cNvPr id="381" name="Straight Connector 380">
                <a:extLst>
                  <a:ext uri="{FF2B5EF4-FFF2-40B4-BE49-F238E27FC236}">
                    <a16:creationId xmlns:a16="http://schemas.microsoft.com/office/drawing/2014/main" id="{34DBBB83-1009-4122-8802-E5B0901869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82" name="Freeform 11">
            <a:extLst>
              <a:ext uri="{FF2B5EF4-FFF2-40B4-BE49-F238E27FC236}">
                <a16:creationId xmlns:a16="http://schemas.microsoft.com/office/drawing/2014/main" id="{8820F32A-E0F4-4CD6-A708-FDF3FDBC9DED}"/>
              </a:ext>
            </a:extLst>
          </p:cNvPr>
          <p:cNvSpPr>
            <a:spLocks/>
          </p:cNvSpPr>
          <p:nvPr/>
        </p:nvSpPr>
        <p:spPr bwMode="auto">
          <a:xfrm>
            <a:off x="3137716" y="605292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61669145-E3BA-468E-94D9-239DADFF61B4}"/>
              </a:ext>
            </a:extLst>
          </p:cNvPr>
          <p:cNvGrpSpPr/>
          <p:nvPr/>
        </p:nvGrpSpPr>
        <p:grpSpPr>
          <a:xfrm>
            <a:off x="3814362" y="6263375"/>
            <a:ext cx="444352" cy="494964"/>
            <a:chOff x="6940995" y="926763"/>
            <a:chExt cx="444352" cy="494964"/>
          </a:xfrm>
        </p:grpSpPr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41E6B569-5641-497A-B8D1-BA63B012D2C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5" name="Group 384">
              <a:extLst>
                <a:ext uri="{FF2B5EF4-FFF2-40B4-BE49-F238E27FC236}">
                  <a16:creationId xmlns:a16="http://schemas.microsoft.com/office/drawing/2014/main" id="{B90C2EFA-D64E-4DBA-B1A3-B51B8A3D5F7F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386" name="TextBox 385">
                <a:extLst>
                  <a:ext uri="{FF2B5EF4-FFF2-40B4-BE49-F238E27FC236}">
                    <a16:creationId xmlns:a16="http://schemas.microsoft.com/office/drawing/2014/main" id="{2541A4D6-D504-4308-BF0C-F6F0D93877C0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60A2B807-8233-42B0-8435-32868AEFAD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88" name="Freeform 11">
            <a:extLst>
              <a:ext uri="{FF2B5EF4-FFF2-40B4-BE49-F238E27FC236}">
                <a16:creationId xmlns:a16="http://schemas.microsoft.com/office/drawing/2014/main" id="{B59147C8-3902-4A31-B637-5DBD9E3AFA9F}"/>
              </a:ext>
            </a:extLst>
          </p:cNvPr>
          <p:cNvSpPr>
            <a:spLocks/>
          </p:cNvSpPr>
          <p:nvPr/>
        </p:nvSpPr>
        <p:spPr bwMode="auto">
          <a:xfrm>
            <a:off x="4031810" y="605292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F7B6FA35-54C2-4D6A-838A-3F311ECFB566}"/>
              </a:ext>
            </a:extLst>
          </p:cNvPr>
          <p:cNvGrpSpPr/>
          <p:nvPr/>
        </p:nvGrpSpPr>
        <p:grpSpPr>
          <a:xfrm>
            <a:off x="4714610" y="6263375"/>
            <a:ext cx="444352" cy="494964"/>
            <a:chOff x="6947149" y="926763"/>
            <a:chExt cx="444352" cy="494964"/>
          </a:xfrm>
        </p:grpSpPr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9224FB02-FE18-4C14-9FAF-790099338A6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FBAEAB47-84DC-466D-A360-1E6FACEDC2A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392" name="TextBox 391">
                <a:extLst>
                  <a:ext uri="{FF2B5EF4-FFF2-40B4-BE49-F238E27FC236}">
                    <a16:creationId xmlns:a16="http://schemas.microsoft.com/office/drawing/2014/main" id="{F15A328A-5973-4676-A1FB-69EC99DDE667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</a:t>
                </a:r>
              </a:p>
            </p:txBody>
          </p:sp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070E0924-282F-45D6-BC9B-CBF942AF16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94" name="Freeform 11">
            <a:extLst>
              <a:ext uri="{FF2B5EF4-FFF2-40B4-BE49-F238E27FC236}">
                <a16:creationId xmlns:a16="http://schemas.microsoft.com/office/drawing/2014/main" id="{4D706CF4-888E-45BA-87C8-ABA47476DDC6}"/>
              </a:ext>
            </a:extLst>
          </p:cNvPr>
          <p:cNvSpPr>
            <a:spLocks/>
          </p:cNvSpPr>
          <p:nvPr/>
        </p:nvSpPr>
        <p:spPr bwMode="auto">
          <a:xfrm>
            <a:off x="4926666" y="605938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2C2F4C5D-1179-4174-BBCC-D61D55547A8B}"/>
              </a:ext>
            </a:extLst>
          </p:cNvPr>
          <p:cNvGrpSpPr/>
          <p:nvPr/>
        </p:nvGrpSpPr>
        <p:grpSpPr>
          <a:xfrm>
            <a:off x="5609466" y="6269832"/>
            <a:ext cx="444352" cy="494964"/>
            <a:chOff x="6947149" y="926763"/>
            <a:chExt cx="444352" cy="494964"/>
          </a:xfrm>
        </p:grpSpPr>
        <p:cxnSp>
          <p:nvCxnSpPr>
            <p:cNvPr id="396" name="Straight Connector 395">
              <a:extLst>
                <a:ext uri="{FF2B5EF4-FFF2-40B4-BE49-F238E27FC236}">
                  <a16:creationId xmlns:a16="http://schemas.microsoft.com/office/drawing/2014/main" id="{CC0003A9-FE26-4BFA-9C4A-028656E9497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7" name="Group 396">
              <a:extLst>
                <a:ext uri="{FF2B5EF4-FFF2-40B4-BE49-F238E27FC236}">
                  <a16:creationId xmlns:a16="http://schemas.microsoft.com/office/drawing/2014/main" id="{E305A2CA-AE1B-47DF-951B-85E061222617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6003768E-B8FD-48F0-B5C8-EB9F3837992F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</a:t>
                </a:r>
              </a:p>
            </p:txBody>
          </p:sp>
          <p:cxnSp>
            <p:nvCxnSpPr>
              <p:cNvPr id="399" name="Straight Connector 398">
                <a:extLst>
                  <a:ext uri="{FF2B5EF4-FFF2-40B4-BE49-F238E27FC236}">
                    <a16:creationId xmlns:a16="http://schemas.microsoft.com/office/drawing/2014/main" id="{310B4E84-25BC-4357-9FDC-67F150B5ED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00" name="Freeform 11">
            <a:extLst>
              <a:ext uri="{FF2B5EF4-FFF2-40B4-BE49-F238E27FC236}">
                <a16:creationId xmlns:a16="http://schemas.microsoft.com/office/drawing/2014/main" id="{A06D388F-3078-44A8-8D6A-694804299FA3}"/>
              </a:ext>
            </a:extLst>
          </p:cNvPr>
          <p:cNvSpPr>
            <a:spLocks/>
          </p:cNvSpPr>
          <p:nvPr/>
        </p:nvSpPr>
        <p:spPr bwMode="auto">
          <a:xfrm>
            <a:off x="5823830" y="606031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01" name="Group 400">
            <a:extLst>
              <a:ext uri="{FF2B5EF4-FFF2-40B4-BE49-F238E27FC236}">
                <a16:creationId xmlns:a16="http://schemas.microsoft.com/office/drawing/2014/main" id="{9818D3B8-7536-4BBC-904F-CF36A6967514}"/>
              </a:ext>
            </a:extLst>
          </p:cNvPr>
          <p:cNvGrpSpPr/>
          <p:nvPr/>
        </p:nvGrpSpPr>
        <p:grpSpPr>
          <a:xfrm>
            <a:off x="6506630" y="6270766"/>
            <a:ext cx="444352" cy="494964"/>
            <a:chOff x="6947149" y="926763"/>
            <a:chExt cx="444352" cy="494964"/>
          </a:xfrm>
        </p:grpSpPr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1B329B3A-26AD-4FB7-89F2-353908B1876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3" name="Group 402">
              <a:extLst>
                <a:ext uri="{FF2B5EF4-FFF2-40B4-BE49-F238E27FC236}">
                  <a16:creationId xmlns:a16="http://schemas.microsoft.com/office/drawing/2014/main" id="{C8A39CC0-53C2-4483-A04B-11E78AFD47A7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04" name="TextBox 403">
                <a:extLst>
                  <a:ext uri="{FF2B5EF4-FFF2-40B4-BE49-F238E27FC236}">
                    <a16:creationId xmlns:a16="http://schemas.microsoft.com/office/drawing/2014/main" id="{3A3FB841-D7B7-4D69-8211-6C97E14377F9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42</a:t>
                </a:r>
              </a:p>
            </p:txBody>
          </p: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808D585F-EEC4-4A05-8C4A-E880F39876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06" name="Freeform 11">
            <a:extLst>
              <a:ext uri="{FF2B5EF4-FFF2-40B4-BE49-F238E27FC236}">
                <a16:creationId xmlns:a16="http://schemas.microsoft.com/office/drawing/2014/main" id="{0ED1DF1F-19B6-4C99-8593-53BCE5567093}"/>
              </a:ext>
            </a:extLst>
          </p:cNvPr>
          <p:cNvSpPr>
            <a:spLocks/>
          </p:cNvSpPr>
          <p:nvPr/>
        </p:nvSpPr>
        <p:spPr bwMode="auto">
          <a:xfrm>
            <a:off x="6714577" y="606351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9C560F32-7436-4CE8-921F-42315B60370C}"/>
              </a:ext>
            </a:extLst>
          </p:cNvPr>
          <p:cNvGrpSpPr/>
          <p:nvPr/>
        </p:nvGrpSpPr>
        <p:grpSpPr>
          <a:xfrm>
            <a:off x="7397377" y="6273959"/>
            <a:ext cx="444352" cy="494964"/>
            <a:chOff x="6947149" y="926763"/>
            <a:chExt cx="444352" cy="494964"/>
          </a:xfrm>
        </p:grpSpPr>
        <p:cxnSp>
          <p:nvCxnSpPr>
            <p:cNvPr id="408" name="Straight Connector 407">
              <a:extLst>
                <a:ext uri="{FF2B5EF4-FFF2-40B4-BE49-F238E27FC236}">
                  <a16:creationId xmlns:a16="http://schemas.microsoft.com/office/drawing/2014/main" id="{7FC78634-E593-4A7A-9118-4A702E8DE544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9" name="Group 408">
              <a:extLst>
                <a:ext uri="{FF2B5EF4-FFF2-40B4-BE49-F238E27FC236}">
                  <a16:creationId xmlns:a16="http://schemas.microsoft.com/office/drawing/2014/main" id="{2B3FFA2A-0AA7-4151-B6C0-B86A0C8A8365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10" name="TextBox 409">
                <a:extLst>
                  <a:ext uri="{FF2B5EF4-FFF2-40B4-BE49-F238E27FC236}">
                    <a16:creationId xmlns:a16="http://schemas.microsoft.com/office/drawing/2014/main" id="{20458179-7633-4772-9333-7A582ADC52C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48</a:t>
                </a:r>
              </a:p>
            </p:txBody>
          </p:sp>
          <p:cxnSp>
            <p:nvCxnSpPr>
              <p:cNvPr id="411" name="Straight Connector 410">
                <a:extLst>
                  <a:ext uri="{FF2B5EF4-FFF2-40B4-BE49-F238E27FC236}">
                    <a16:creationId xmlns:a16="http://schemas.microsoft.com/office/drawing/2014/main" id="{8865313C-A0C5-4887-98D8-496877B9143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12" name="Freeform 11">
            <a:extLst>
              <a:ext uri="{FF2B5EF4-FFF2-40B4-BE49-F238E27FC236}">
                <a16:creationId xmlns:a16="http://schemas.microsoft.com/office/drawing/2014/main" id="{81050ABE-C573-4A32-A81F-BE623AE913CF}"/>
              </a:ext>
            </a:extLst>
          </p:cNvPr>
          <p:cNvSpPr>
            <a:spLocks/>
          </p:cNvSpPr>
          <p:nvPr/>
        </p:nvSpPr>
        <p:spPr bwMode="auto">
          <a:xfrm>
            <a:off x="7607471" y="606510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13" name="Group 412">
            <a:extLst>
              <a:ext uri="{FF2B5EF4-FFF2-40B4-BE49-F238E27FC236}">
                <a16:creationId xmlns:a16="http://schemas.microsoft.com/office/drawing/2014/main" id="{5A9D7819-27EC-41F3-B808-8B9C1C7B4E9B}"/>
              </a:ext>
            </a:extLst>
          </p:cNvPr>
          <p:cNvGrpSpPr/>
          <p:nvPr/>
        </p:nvGrpSpPr>
        <p:grpSpPr>
          <a:xfrm>
            <a:off x="8290271" y="6275552"/>
            <a:ext cx="444352" cy="494964"/>
            <a:chOff x="6947149" y="926763"/>
            <a:chExt cx="444352" cy="494964"/>
          </a:xfrm>
        </p:grpSpPr>
        <p:cxnSp>
          <p:nvCxnSpPr>
            <p:cNvPr id="414" name="Straight Connector 413">
              <a:extLst>
                <a:ext uri="{FF2B5EF4-FFF2-40B4-BE49-F238E27FC236}">
                  <a16:creationId xmlns:a16="http://schemas.microsoft.com/office/drawing/2014/main" id="{CC032CBD-E441-471C-9905-DFCC0690361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73042458-5B6B-401A-A37D-6DECD3930F45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16" name="TextBox 415">
                <a:extLst>
                  <a:ext uri="{FF2B5EF4-FFF2-40B4-BE49-F238E27FC236}">
                    <a16:creationId xmlns:a16="http://schemas.microsoft.com/office/drawing/2014/main" id="{046014CB-4A65-464A-A157-A0BDD636468E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54</a:t>
                </a:r>
              </a:p>
            </p:txBody>
          </p:sp>
          <p:cxnSp>
            <p:nvCxnSpPr>
              <p:cNvPr id="417" name="Straight Connector 416">
                <a:extLst>
                  <a:ext uri="{FF2B5EF4-FFF2-40B4-BE49-F238E27FC236}">
                    <a16:creationId xmlns:a16="http://schemas.microsoft.com/office/drawing/2014/main" id="{CEFD268B-29FD-4CC6-B508-6C1DCEE60D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18" name="Freeform 11">
            <a:extLst>
              <a:ext uri="{FF2B5EF4-FFF2-40B4-BE49-F238E27FC236}">
                <a16:creationId xmlns:a16="http://schemas.microsoft.com/office/drawing/2014/main" id="{58219675-D02A-4183-839E-4AB4BD2FE462}"/>
              </a:ext>
            </a:extLst>
          </p:cNvPr>
          <p:cNvSpPr>
            <a:spLocks/>
          </p:cNvSpPr>
          <p:nvPr/>
        </p:nvSpPr>
        <p:spPr bwMode="auto">
          <a:xfrm>
            <a:off x="8491192" y="605938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9F76C266-5553-46E2-B87A-92FB14587BF3}"/>
              </a:ext>
            </a:extLst>
          </p:cNvPr>
          <p:cNvGrpSpPr/>
          <p:nvPr/>
        </p:nvGrpSpPr>
        <p:grpSpPr>
          <a:xfrm>
            <a:off x="9173992" y="6269832"/>
            <a:ext cx="444352" cy="494964"/>
            <a:chOff x="6947149" y="926763"/>
            <a:chExt cx="444352" cy="494964"/>
          </a:xfrm>
        </p:grpSpPr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C1ED0B38-F554-4496-96A2-7F57404C353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21" name="Group 420">
              <a:extLst>
                <a:ext uri="{FF2B5EF4-FFF2-40B4-BE49-F238E27FC236}">
                  <a16:creationId xmlns:a16="http://schemas.microsoft.com/office/drawing/2014/main" id="{271FD42A-0DEC-4E38-8C3D-0B670034ADD5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22" name="TextBox 421">
                <a:extLst>
                  <a:ext uri="{FF2B5EF4-FFF2-40B4-BE49-F238E27FC236}">
                    <a16:creationId xmlns:a16="http://schemas.microsoft.com/office/drawing/2014/main" id="{DC943457-81DD-41FC-8499-283F28C95BF0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423" name="Straight Connector 422">
                <a:extLst>
                  <a:ext uri="{FF2B5EF4-FFF2-40B4-BE49-F238E27FC236}">
                    <a16:creationId xmlns:a16="http://schemas.microsoft.com/office/drawing/2014/main" id="{B985DFC0-582D-43A8-A598-2EEAF2178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24" name="Freeform 11">
            <a:extLst>
              <a:ext uri="{FF2B5EF4-FFF2-40B4-BE49-F238E27FC236}">
                <a16:creationId xmlns:a16="http://schemas.microsoft.com/office/drawing/2014/main" id="{483FA58C-FE22-42B0-ACF2-5AA0A5BB0BF6}"/>
              </a:ext>
            </a:extLst>
          </p:cNvPr>
          <p:cNvSpPr>
            <a:spLocks/>
          </p:cNvSpPr>
          <p:nvPr/>
        </p:nvSpPr>
        <p:spPr bwMode="auto">
          <a:xfrm>
            <a:off x="9393536" y="606510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048682E7-539F-4B86-A3E3-1A0B5E491275}"/>
              </a:ext>
            </a:extLst>
          </p:cNvPr>
          <p:cNvGrpSpPr/>
          <p:nvPr/>
        </p:nvGrpSpPr>
        <p:grpSpPr>
          <a:xfrm>
            <a:off x="10076336" y="6275552"/>
            <a:ext cx="444352" cy="494964"/>
            <a:chOff x="6947149" y="926763"/>
            <a:chExt cx="444352" cy="494964"/>
          </a:xfrm>
        </p:grpSpPr>
        <p:cxnSp>
          <p:nvCxnSpPr>
            <p:cNvPr id="426" name="Straight Connector 425">
              <a:extLst>
                <a:ext uri="{FF2B5EF4-FFF2-40B4-BE49-F238E27FC236}">
                  <a16:creationId xmlns:a16="http://schemas.microsoft.com/office/drawing/2014/main" id="{360F9DD2-F4E7-464E-AB6D-5845F834C99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27" name="Group 426">
              <a:extLst>
                <a:ext uri="{FF2B5EF4-FFF2-40B4-BE49-F238E27FC236}">
                  <a16:creationId xmlns:a16="http://schemas.microsoft.com/office/drawing/2014/main" id="{AF176375-CD4B-4AC5-8522-27A2B9E5B84D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28" name="TextBox 427">
                <a:extLst>
                  <a:ext uri="{FF2B5EF4-FFF2-40B4-BE49-F238E27FC236}">
                    <a16:creationId xmlns:a16="http://schemas.microsoft.com/office/drawing/2014/main" id="{AAC9B32A-DE07-4CA5-9BC3-A468DB1806AF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66</a:t>
                </a:r>
              </a:p>
            </p:txBody>
          </p:sp>
          <p:cxnSp>
            <p:nvCxnSpPr>
              <p:cNvPr id="429" name="Straight Connector 428">
                <a:extLst>
                  <a:ext uri="{FF2B5EF4-FFF2-40B4-BE49-F238E27FC236}">
                    <a16:creationId xmlns:a16="http://schemas.microsoft.com/office/drawing/2014/main" id="{E6A63638-B169-4D58-8EFC-2CEA775B72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30" name="Freeform 11">
            <a:extLst>
              <a:ext uri="{FF2B5EF4-FFF2-40B4-BE49-F238E27FC236}">
                <a16:creationId xmlns:a16="http://schemas.microsoft.com/office/drawing/2014/main" id="{2ADD4F05-5962-4059-8183-CEA5BF392EB3}"/>
              </a:ext>
            </a:extLst>
          </p:cNvPr>
          <p:cNvSpPr>
            <a:spLocks/>
          </p:cNvSpPr>
          <p:nvPr/>
        </p:nvSpPr>
        <p:spPr bwMode="auto">
          <a:xfrm>
            <a:off x="10280093" y="605864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31" name="Group 430">
            <a:extLst>
              <a:ext uri="{FF2B5EF4-FFF2-40B4-BE49-F238E27FC236}">
                <a16:creationId xmlns:a16="http://schemas.microsoft.com/office/drawing/2014/main" id="{CF55EEE2-8A22-427C-9788-AFE4CCAB0BBE}"/>
              </a:ext>
            </a:extLst>
          </p:cNvPr>
          <p:cNvGrpSpPr/>
          <p:nvPr/>
        </p:nvGrpSpPr>
        <p:grpSpPr>
          <a:xfrm>
            <a:off x="10954940" y="6269093"/>
            <a:ext cx="444352" cy="494964"/>
            <a:chOff x="6939196" y="926763"/>
            <a:chExt cx="444352" cy="494964"/>
          </a:xfrm>
        </p:grpSpPr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2F632E1B-D12D-43FA-92B8-5B4B9621443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3" name="Group 432">
              <a:extLst>
                <a:ext uri="{FF2B5EF4-FFF2-40B4-BE49-F238E27FC236}">
                  <a16:creationId xmlns:a16="http://schemas.microsoft.com/office/drawing/2014/main" id="{3F8FC489-F93F-4879-B092-DFB27C03238A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434" name="TextBox 433">
                <a:extLst>
                  <a:ext uri="{FF2B5EF4-FFF2-40B4-BE49-F238E27FC236}">
                    <a16:creationId xmlns:a16="http://schemas.microsoft.com/office/drawing/2014/main" id="{D45EB54F-9E5B-478E-BC3C-A1715E55A681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72</a:t>
                </a:r>
              </a:p>
            </p:txBody>
          </p:sp>
          <p:cxnSp>
            <p:nvCxnSpPr>
              <p:cNvPr id="435" name="Straight Connector 434">
                <a:extLst>
                  <a:ext uri="{FF2B5EF4-FFF2-40B4-BE49-F238E27FC236}">
                    <a16:creationId xmlns:a16="http://schemas.microsoft.com/office/drawing/2014/main" id="{6C728F4A-EE8D-48D5-81C1-751A1E2780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36" name="Oval 435">
            <a:extLst>
              <a:ext uri="{FF2B5EF4-FFF2-40B4-BE49-F238E27FC236}">
                <a16:creationId xmlns:a16="http://schemas.microsoft.com/office/drawing/2014/main" id="{BBF1FF6C-826E-4B6B-8D1F-9595EE286A19}"/>
              </a:ext>
            </a:extLst>
          </p:cNvPr>
          <p:cNvSpPr/>
          <p:nvPr/>
        </p:nvSpPr>
        <p:spPr>
          <a:xfrm>
            <a:off x="381436" y="6118263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564295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-3.7037E-7 L 0.01927 -0.03796 C 0.02331 -0.0463 0.0293 -0.05046 0.03581 -0.05046 C 0.04297 -0.05046 0.04883 -0.0463 0.05286 -0.03796 L 0.07252 -3.7037E-7 " pathEditMode="relative" rAng="0" ptsTypes="AAAAA">
                                      <p:cBhvr>
                                        <p:cTn id="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7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3.7037E-7 L 0.01927 -0.03796 C 0.02331 -0.0463 0.0293 -0.05046 0.03581 -0.05046 C 0.04297 -0.05046 0.04883 -0.0463 0.05286 -0.03796 L 0.07252 3.7037E-7 " pathEditMode="relative" rAng="0" ptsTypes="AAAAA">
                                      <p:cBhvr>
                                        <p:cTn id="21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7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33333E-6 L 0.01927 -0.03796 C 0.02331 -0.04629 0.0293 -0.05046 0.03581 -0.05046 C 0.04297 -0.05046 0.04883 -0.04629 0.05286 -0.03796 L 0.07253 -3.33333E-6 " pathEditMode="relative" rAng="0" ptsTypes="AAAAA">
                                      <p:cBhvr>
                                        <p:cTn id="36" dur="1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-3.7037E-7 L 0.0918 -0.03773 C 0.09596 -0.04606 0.10221 -0.05046 0.10846 -0.05046 C 0.11588 -0.05046 0.12174 -0.04606 0.12578 -0.03773 L 0.14583 -3.7037E-7 " pathEditMode="relative" rAng="0" ptsTypes="AAAAA">
                                      <p:cBhvr>
                                        <p:cTn id="4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0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5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3.7037E-7 L 0.0918 -0.03773 C 0.09596 -0.04607 0.10221 -0.05046 0.10846 -0.05046 C 0.11588 -0.05046 0.12174 -0.04607 0.12578 -0.03773 L 0.14583 3.7037E-7 " pathEditMode="relative" rAng="0" ptsTypes="AAAAA">
                                      <p:cBhvr>
                                        <p:cTn id="63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0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5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33333E-6 L 0.0918 -0.03773 C 0.09596 -0.04606 0.10221 -0.05046 0.10846 -0.05046 C 0.11588 -0.05046 0.12174 -0.04606 0.12578 -0.03773 L 0.14583 -3.33333E-6 " pathEditMode="relative" rAng="0" ptsTypes="AAAAA">
                                      <p:cBhvr>
                                        <p:cTn id="78" dur="1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000"/>
                            </p:stCondLst>
                            <p:childTnLst>
                              <p:par>
                                <p:cTn id="8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1500"/>
                            </p:stCondLst>
                            <p:childTnLst>
                              <p:par>
                                <p:cTn id="8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7 L 0.16575 -0.03819 C 0.17005 -0.0463 0.1763 -0.05046 0.18281 -0.05046 C 0.19036 -0.05046 0.19635 -0.0463 0.20052 -0.03819 L 0.2207 -3.7037E-7 " pathEditMode="relative" rAng="0" ptsTypes="AAAAA">
                                      <p:cBhvr>
                                        <p:cTn id="9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1000"/>
                            </p:stCondLst>
                            <p:childTnLst>
                              <p:par>
                                <p:cTn id="9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500"/>
                                        <p:tgtEl>
                                          <p:spTgt spid="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1500"/>
                            </p:stCondLst>
                            <p:childTnLst>
                              <p:par>
                                <p:cTn id="9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1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3.7037E-7 L 0.16575 -0.03819 C 0.17005 -0.0463 0.1763 -0.05046 0.18281 -0.05046 C 0.19036 -0.05046 0.19635 -0.0463 0.20052 -0.03819 L 0.2207 3.7037E-7 " pathEditMode="relative" rAng="0" ptsTypes="AAAAA">
                                      <p:cBhvr>
                                        <p:cTn id="105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1000"/>
                            </p:stCondLst>
                            <p:childTnLst>
                              <p:par>
                                <p:cTn id="10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9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500"/>
                            </p:stCondLst>
                            <p:childTnLst>
                              <p:par>
                                <p:cTn id="1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33333E-6 L 0.16575 -0.03819 C 0.17005 -0.04629 0.1763 -0.05046 0.18281 -0.05046 C 0.19036 -0.05046 0.19635 -0.04629 0.20052 -0.03819 L 0.2207 -3.33333E-6 " pathEditMode="relative" rAng="0" ptsTypes="AAAAA">
                                      <p:cBhvr>
                                        <p:cTn id="120" dur="1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4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1500"/>
                            </p:stCondLst>
                            <p:childTnLst>
                              <p:par>
                                <p:cTn id="1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7 L 0.2401 -0.03843 C 0.24401 -0.04699 0.25026 -0.05116 0.25677 -0.05116 C 0.26419 -0.05116 0.27005 -0.04699 0.27396 -0.03843 L 0.29388 -3.7037E-7 " pathEditMode="relative" rAng="0" ptsTypes="AAAAA">
                                      <p:cBhvr>
                                        <p:cTn id="13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1000"/>
                            </p:stCondLst>
                            <p:childTnLst>
                              <p:par>
                                <p:cTn id="1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500"/>
                                        <p:tgtEl>
                                          <p:spTgt spid="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1500"/>
                            </p:stCondLst>
                            <p:childTnLst>
                              <p:par>
                                <p:cTn id="1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1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3.7037E-7 L 0.2401 -0.03843 C 0.24401 -0.04699 0.25026 -0.05116 0.25677 -0.05116 C 0.26419 -0.05116 0.27005 -0.04699 0.27396 -0.03843 L 0.29388 3.7037E-7 " pathEditMode="relative" rAng="0" ptsTypes="AAAAA">
                                      <p:cBhvr>
                                        <p:cTn id="147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1000"/>
                            </p:stCondLst>
                            <p:childTnLst>
                              <p:par>
                                <p:cTn id="1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1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1500"/>
                            </p:stCondLst>
                            <p:childTnLst>
                              <p:par>
                                <p:cTn id="1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33333E-6 L 0.2401 -0.03842 C 0.24401 -0.04699 0.25026 -0.05115 0.25677 -0.05115 C 0.26419 -0.05115 0.27005 -0.04699 0.27396 -0.03842 L 0.29388 -3.33333E-6 " pathEditMode="relative" rAng="0" ptsTypes="AAAAA">
                                      <p:cBhvr>
                                        <p:cTn id="162" dur="1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1000"/>
                            </p:stCondLst>
                            <p:childTnLst>
                              <p:par>
                                <p:cTn id="1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6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" fill="hold">
                            <p:stCondLst>
                              <p:cond delay="1500"/>
                            </p:stCondLst>
                            <p:childTnLst>
                              <p:par>
                                <p:cTn id="1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7 L 0.31341 -0.03843 C 0.31745 -0.04722 0.3237 -0.05116 0.33008 -0.05116 C 0.33737 -0.05116 0.34336 -0.04722 0.34739 -0.03843 L 0.36719 -3.7037E-7 " pathEditMode="relative" rAng="0" ptsTypes="AAAAA">
                                      <p:cBhvr>
                                        <p:cTn id="17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1000"/>
                            </p:stCondLst>
                            <p:childTnLst>
                              <p:par>
                                <p:cTn id="1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8" dur="500"/>
                                        <p:tgtEl>
                                          <p:spTgt spid="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1500"/>
                            </p:stCondLst>
                            <p:childTnLst>
                              <p:par>
                                <p:cTn id="18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1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3.7037E-7 L 0.31341 -0.03843 C 0.31745 -0.04722 0.3237 -0.05116 0.33008 -0.05116 C 0.33737 -0.05116 0.34336 -0.04722 0.34739 -0.03843 L 0.36719 3.7037E-7 " pathEditMode="relative" rAng="0" ptsTypes="AAAAA">
                                      <p:cBhvr>
                                        <p:cTn id="189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0" fill="hold">
                            <p:stCondLst>
                              <p:cond delay="1000"/>
                            </p:stCondLst>
                            <p:childTnLst>
                              <p:par>
                                <p:cTn id="1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3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>
                            <p:stCondLst>
                              <p:cond delay="1500"/>
                            </p:stCondLst>
                            <p:childTnLst>
                              <p:par>
                                <p:cTn id="19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33333E-6 L 0.31341 -0.03842 C 0.31745 -0.04722 0.3237 -0.05115 0.33008 -0.05115 C 0.33737 -0.05115 0.34336 -0.04722 0.3474 -0.03842 L 0.36719 -3.33333E-6 " pathEditMode="relative" rAng="0" ptsTypes="AAAAA">
                                      <p:cBhvr>
                                        <p:cTn id="204" dur="1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5" fill="hold">
                            <p:stCondLst>
                              <p:cond delay="1000"/>
                            </p:stCondLst>
                            <p:childTnLst>
                              <p:par>
                                <p:cTn id="2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8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1500"/>
                            </p:stCondLst>
                            <p:childTnLst>
                              <p:par>
                                <p:cTn id="2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7 L 0.38672 -0.0375 C 0.39075 -0.04583 0.39687 -0.05023 0.40338 -0.05023 C 0.41068 -0.05023 0.41653 -0.04583 0.42057 -0.0375 L 0.44036 -3.7037E-7 " pathEditMode="relative" rAng="0" ptsTypes="AAAAA">
                                      <p:cBhvr>
                                        <p:cTn id="21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7" fill="hold">
                            <p:stCondLst>
                              <p:cond delay="1000"/>
                            </p:stCondLst>
                            <p:childTnLst>
                              <p:par>
                                <p:cTn id="2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0" dur="500"/>
                                        <p:tgtEl>
                                          <p:spTgt spid="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1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3.7037E-7 L 0.38672 -0.0375 C 0.39075 -0.04583 0.39687 -0.05023 0.40338 -0.05023 C 0.41068 -0.05023 0.41653 -0.04583 0.42057 -0.0375 L 0.44036 3.7037E-7 " pathEditMode="relative" rAng="0" ptsTypes="AAAAA">
                                      <p:cBhvr>
                                        <p:cTn id="231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5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6" fill="hold">
                            <p:stCondLst>
                              <p:cond delay="1500"/>
                            </p:stCondLst>
                            <p:childTnLst>
                              <p:par>
                                <p:cTn id="2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9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33333E-6 L 0.38672 -0.0375 C 0.39075 -0.04583 0.39687 -0.05023 0.40338 -0.05023 C 0.41068 -0.05023 0.41654 -0.04583 0.42057 -0.0375 L 0.44036 -3.33333E-6 " pathEditMode="relative" rAng="0" ptsTypes="AAAAA">
                                      <p:cBhvr>
                                        <p:cTn id="246" dur="1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7" fill="hold">
                            <p:stCondLst>
                              <p:cond delay="1000"/>
                            </p:stCondLst>
                            <p:childTnLst>
                              <p:par>
                                <p:cTn id="2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0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1" fill="hold">
                            <p:stCondLst>
                              <p:cond delay="1500"/>
                            </p:stCondLst>
                            <p:childTnLst>
                              <p:par>
                                <p:cTn id="2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5" fill="hold">
                      <p:stCondLst>
                        <p:cond delay="indefinite"/>
                      </p:stCondLst>
                      <p:childTnLst>
                        <p:par>
                          <p:cTn id="256" fill="hold">
                            <p:stCondLst>
                              <p:cond delay="0"/>
                            </p:stCondLst>
                            <p:childTnLst>
                              <p:par>
                                <p:cTn id="257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7 L 0.45989 -0.03819 C 0.46393 -0.04676 0.47005 -0.05116 0.47656 -0.05116 C 0.48385 -0.05116 0.48971 -0.04676 0.49375 -0.03819 L 0.51354 -3.7037E-7 " pathEditMode="relative" rAng="0" ptsTypes="AAAAA">
                                      <p:cBhvr>
                                        <p:cTn id="25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9" fill="hold">
                            <p:stCondLst>
                              <p:cond delay="1000"/>
                            </p:stCondLst>
                            <p:childTnLst>
                              <p:par>
                                <p:cTn id="26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2" dur="500"/>
                                        <p:tgtEl>
                                          <p:spTgt spid="1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3" fill="hold">
                            <p:stCondLst>
                              <p:cond delay="1500"/>
                            </p:stCondLst>
                            <p:childTnLst>
                              <p:par>
                                <p:cTn id="26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6" dur="500"/>
                                        <p:tgtEl>
                                          <p:spTgt spid="1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9" dur="500"/>
                                        <p:tgtEl>
                                          <p:spTgt spid="1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0" fill="hold">
                      <p:stCondLst>
                        <p:cond delay="indefinite"/>
                      </p:stCondLst>
                      <p:childTnLst>
                        <p:par>
                          <p:cTn id="271" fill="hold">
                            <p:stCondLst>
                              <p:cond delay="0"/>
                            </p:stCondLst>
                            <p:childTnLst>
                              <p:par>
                                <p:cTn id="272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3.7037E-7 L 0.45989 -0.03819 C 0.46393 -0.04676 0.47005 -0.05116 0.47656 -0.05116 C 0.48385 -0.05116 0.48971 -0.04676 0.49375 -0.03819 L 0.51354 3.7037E-7 " pathEditMode="relative" rAng="0" ptsTypes="AAAAA">
                                      <p:cBhvr>
                                        <p:cTn id="273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4" fill="hold">
                            <p:stCondLst>
                              <p:cond delay="1000"/>
                            </p:stCondLst>
                            <p:childTnLst>
                              <p:par>
                                <p:cTn id="27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7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8" fill="hold">
                            <p:stCondLst>
                              <p:cond delay="1500"/>
                            </p:stCondLst>
                            <p:childTnLst>
                              <p:par>
                                <p:cTn id="27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5" fill="hold">
                      <p:stCondLst>
                        <p:cond delay="indefinite"/>
                      </p:stCondLst>
                      <p:childTnLst>
                        <p:par>
                          <p:cTn id="286" fill="hold">
                            <p:stCondLst>
                              <p:cond delay="0"/>
                            </p:stCondLst>
                            <p:childTnLst>
                              <p:par>
                                <p:cTn id="287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33333E-6 L 0.4599 -0.03819 C 0.46393 -0.04676 0.47005 -0.05115 0.47656 -0.05115 C 0.48385 -0.05115 0.48971 -0.04676 0.49375 -0.03819 L 0.51354 -3.33333E-6 " pathEditMode="relative" rAng="0" ptsTypes="AAAAA">
                                      <p:cBhvr>
                                        <p:cTn id="288" dur="1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9" fill="hold">
                            <p:stCondLst>
                              <p:cond delay="1000"/>
                            </p:stCondLst>
                            <p:childTnLst>
                              <p:par>
                                <p:cTn id="2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2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3" fill="hold">
                            <p:stCondLst>
                              <p:cond delay="1500"/>
                            </p:stCondLst>
                            <p:childTnLst>
                              <p:par>
                                <p:cTn id="29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6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7" fill="hold">
                      <p:stCondLst>
                        <p:cond delay="indefinite"/>
                      </p:stCondLst>
                      <p:childTnLst>
                        <p:par>
                          <p:cTn id="298" fill="hold">
                            <p:stCondLst>
                              <p:cond delay="0"/>
                            </p:stCondLst>
                            <p:childTnLst>
                              <p:par>
                                <p:cTn id="299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7037E-7 L 0.53307 -0.0375 C 0.53724 -0.04583 0.54336 -0.05023 0.54974 -0.05023 C 0.55716 -0.05023 0.56302 -0.04583 0.56706 -0.0375 L 0.58685 -3.7037E-7 " pathEditMode="relative" rAng="0" ptsTypes="AAAAA">
                                      <p:cBhvr>
                                        <p:cTn id="30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1" fill="hold">
                            <p:stCondLst>
                              <p:cond delay="1000"/>
                            </p:stCondLst>
                            <p:childTnLst>
                              <p:par>
                                <p:cTn id="30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4" dur="500"/>
                                        <p:tgtEl>
                                          <p:spTgt spid="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5" fill="hold">
                            <p:stCondLst>
                              <p:cond delay="1500"/>
                            </p:stCondLst>
                            <p:childTnLst>
                              <p:par>
                                <p:cTn id="30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8" dur="500"/>
                                        <p:tgtEl>
                                          <p:spTgt spid="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1" dur="500"/>
                                        <p:tgtEl>
                                          <p:spTgt spid="1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2" fill="hold">
                      <p:stCondLst>
                        <p:cond delay="indefinite"/>
                      </p:stCondLst>
                      <p:childTnLst>
                        <p:par>
                          <p:cTn id="313" fill="hold">
                            <p:stCondLst>
                              <p:cond delay="0"/>
                            </p:stCondLst>
                            <p:childTnLst>
                              <p:par>
                                <p:cTn id="314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3.7037E-7 L 0.53307 -0.0375 C 0.53724 -0.04583 0.54336 -0.05023 0.54974 -0.05023 C 0.55716 -0.05023 0.56302 -0.04583 0.56706 -0.0375 L 0.58685 3.7037E-7 " pathEditMode="relative" rAng="0" ptsTypes="AAAAA">
                                      <p:cBhvr>
                                        <p:cTn id="315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6" fill="hold">
                            <p:stCondLst>
                              <p:cond delay="1000"/>
                            </p:stCondLst>
                            <p:childTnLst>
                              <p:par>
                                <p:cTn id="3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9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0" fill="hold">
                            <p:stCondLst>
                              <p:cond delay="1500"/>
                            </p:stCondLst>
                            <p:childTnLst>
                              <p:par>
                                <p:cTn id="3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3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7" fill="hold">
                      <p:stCondLst>
                        <p:cond delay="indefinite"/>
                      </p:stCondLst>
                      <p:childTnLst>
                        <p:par>
                          <p:cTn id="328" fill="hold">
                            <p:stCondLst>
                              <p:cond delay="0"/>
                            </p:stCondLst>
                            <p:childTnLst>
                              <p:par>
                                <p:cTn id="329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33333E-6 L 0.53307 -0.0375 C 0.53724 -0.04583 0.54336 -0.05023 0.54974 -0.05023 C 0.55716 -0.05023 0.56302 -0.04583 0.56706 -0.0375 L 0.58685 -3.33333E-6 " pathEditMode="relative" rAng="0" ptsTypes="AAAAA">
                                      <p:cBhvr>
                                        <p:cTn id="330" dur="1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4" dur="500"/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8" dur="5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9" fill="hold">
                      <p:stCondLst>
                        <p:cond delay="indefinite"/>
                      </p:stCondLst>
                      <p:childTnLst>
                        <p:par>
                          <p:cTn id="340" fill="hold">
                            <p:stCondLst>
                              <p:cond delay="0"/>
                            </p:stCondLst>
                            <p:childTnLst>
                              <p:par>
                                <p:cTn id="341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7037E-7 L 0.60638 -0.03819 C 0.61041 -0.04676 0.61653 -0.05116 0.62305 -0.05116 C 0.63034 -0.05116 0.6362 -0.04676 0.64023 -0.03819 L 0.66002 -3.7037E-7 " pathEditMode="relative" rAng="0" ptsTypes="AAAAA">
                                      <p:cBhvr>
                                        <p:cTn id="34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3" fill="hold">
                            <p:stCondLst>
                              <p:cond delay="1000"/>
                            </p:stCondLst>
                            <p:childTnLst>
                              <p:par>
                                <p:cTn id="3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6" dur="500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7" fill="hold">
                            <p:stCondLst>
                              <p:cond delay="1500"/>
                            </p:stCondLst>
                            <p:childTnLst>
                              <p:par>
                                <p:cTn id="3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3" dur="500"/>
                                        <p:tgtEl>
                                          <p:spTgt spid="1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4" fill="hold">
                      <p:stCondLst>
                        <p:cond delay="indefinite"/>
                      </p:stCondLst>
                      <p:childTnLst>
                        <p:par>
                          <p:cTn id="355" fill="hold">
                            <p:stCondLst>
                              <p:cond delay="0"/>
                            </p:stCondLst>
                            <p:childTnLst>
                              <p:par>
                                <p:cTn id="356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3.7037E-7 L 0.60638 -0.03819 C 0.61041 -0.04676 0.61653 -0.05116 0.62305 -0.05116 C 0.63034 -0.05116 0.6362 -0.04676 0.64023 -0.03819 L 0.66002 3.7037E-7 " pathEditMode="relative" rAng="0" ptsTypes="AAAAA">
                                      <p:cBhvr>
                                        <p:cTn id="357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8" fill="hold">
                            <p:stCondLst>
                              <p:cond delay="1000"/>
                            </p:stCondLst>
                            <p:childTnLst>
                              <p:par>
                                <p:cTn id="3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1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2" fill="hold">
                            <p:stCondLst>
                              <p:cond delay="1500"/>
                            </p:stCondLst>
                            <p:childTnLst>
                              <p:par>
                                <p:cTn id="3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5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8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9" fill="hold">
                      <p:stCondLst>
                        <p:cond delay="indefinite"/>
                      </p:stCondLst>
                      <p:childTnLst>
                        <p:par>
                          <p:cTn id="370" fill="hold">
                            <p:stCondLst>
                              <p:cond delay="0"/>
                            </p:stCondLst>
                            <p:childTnLst>
                              <p:par>
                                <p:cTn id="371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33333E-6 L 0.60638 -0.03819 C 0.61042 -0.04676 0.61654 -0.05115 0.62305 -0.05115 C 0.63034 -0.05115 0.6362 -0.04676 0.64023 -0.03819 L 0.66003 -3.33333E-6 " pathEditMode="relative" rAng="0" ptsTypes="AAAAA">
                                      <p:cBhvr>
                                        <p:cTn id="372" dur="1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3" fill="hold">
                            <p:stCondLst>
                              <p:cond delay="1000"/>
                            </p:stCondLst>
                            <p:childTnLst>
                              <p:par>
                                <p:cTn id="37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6" dur="5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7" fill="hold">
                            <p:stCondLst>
                              <p:cond delay="1500"/>
                            </p:stCondLst>
                            <p:childTnLst>
                              <p:par>
                                <p:cTn id="37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0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1" fill="hold">
                      <p:stCondLst>
                        <p:cond delay="indefinite"/>
                      </p:stCondLst>
                      <p:childTnLst>
                        <p:par>
                          <p:cTn id="382" fill="hold">
                            <p:stCondLst>
                              <p:cond delay="0"/>
                            </p:stCondLst>
                            <p:childTnLst>
                              <p:par>
                                <p:cTn id="383" presetID="37" presetClass="path" presetSubtype="0" accel="50000" decel="50000" fill="hold" grpId="9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2 -3.7037E-7 L 0.67956 -0.03819 C 0.68359 -0.04676 0.68971 -0.05116 0.69622 -0.05116 C 0.70351 -0.05116 0.70937 -0.04676 0.71354 -0.03819 L 0.7332 -3.7037E-7 " pathEditMode="relative" rAng="0" ptsTypes="AAAAA">
                                      <p:cBhvr>
                                        <p:cTn id="38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5" fill="hold">
                            <p:stCondLst>
                              <p:cond delay="1000"/>
                            </p:stCondLst>
                            <p:childTnLst>
                              <p:par>
                                <p:cTn id="38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8" dur="500"/>
                                        <p:tgtEl>
                                          <p:spTgt spid="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9" fill="hold">
                            <p:stCondLst>
                              <p:cond delay="1500"/>
                            </p:stCondLst>
                            <p:childTnLst>
                              <p:par>
                                <p:cTn id="39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2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5" dur="500"/>
                                        <p:tgtEl>
                                          <p:spTgt spid="1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6" fill="hold">
                      <p:stCondLst>
                        <p:cond delay="indefinite"/>
                      </p:stCondLst>
                      <p:childTnLst>
                        <p:par>
                          <p:cTn id="397" fill="hold">
                            <p:stCondLst>
                              <p:cond delay="0"/>
                            </p:stCondLst>
                            <p:childTnLst>
                              <p:par>
                                <p:cTn id="398" presetID="37" presetClass="path" presetSubtype="0" accel="50000" decel="50000" fill="hold" grpId="9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2 3.7037E-7 L 0.67956 -0.03819 C 0.68359 -0.04676 0.68971 -0.05116 0.69622 -0.05116 C 0.70351 -0.05116 0.70937 -0.04676 0.71354 -0.03819 L 0.7332 3.7037E-7 " pathEditMode="relative" rAng="0" ptsTypes="AAAAA">
                                      <p:cBhvr>
                                        <p:cTn id="399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0" fill="hold">
                            <p:stCondLst>
                              <p:cond delay="1000"/>
                            </p:stCondLst>
                            <p:childTnLst>
                              <p:par>
                                <p:cTn id="4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3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4" fill="hold">
                            <p:stCondLst>
                              <p:cond delay="1500"/>
                            </p:stCondLst>
                            <p:childTnLst>
                              <p:par>
                                <p:cTn id="40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0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1" fill="hold">
                      <p:stCondLst>
                        <p:cond delay="indefinite"/>
                      </p:stCondLst>
                      <p:childTnLst>
                        <p:par>
                          <p:cTn id="412" fill="hold">
                            <p:stCondLst>
                              <p:cond delay="0"/>
                            </p:stCondLst>
                            <p:childTnLst>
                              <p:par>
                                <p:cTn id="413" presetID="37" presetClass="path" presetSubtype="0" accel="50000" decel="50000" fill="hold" grpId="9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3 -3.33333E-6 L 0.67956 -0.03819 C 0.68359 -0.04676 0.68971 -0.05115 0.69622 -0.05115 C 0.70351 -0.05115 0.70937 -0.04676 0.71354 -0.03819 L 0.7332 -3.33333E-6 " pathEditMode="relative" rAng="0" ptsTypes="AAAAA">
                                      <p:cBhvr>
                                        <p:cTn id="414" dur="1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5" fill="hold">
                            <p:stCondLst>
                              <p:cond delay="1000"/>
                            </p:stCondLst>
                            <p:childTnLst>
                              <p:par>
                                <p:cTn id="4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8" dur="5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9" fill="hold">
                            <p:stCondLst>
                              <p:cond delay="1500"/>
                            </p:stCondLst>
                            <p:childTnLst>
                              <p:par>
                                <p:cTn id="4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3" fill="hold">
                      <p:stCondLst>
                        <p:cond delay="indefinite"/>
                      </p:stCondLst>
                      <p:childTnLst>
                        <p:par>
                          <p:cTn id="424" fill="hold">
                            <p:stCondLst>
                              <p:cond delay="0"/>
                            </p:stCondLst>
                            <p:childTnLst>
                              <p:par>
                                <p:cTn id="425" presetID="37" presetClass="path" presetSubtype="0" accel="50000" decel="50000" fill="hold" grpId="1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7037E-7 L 0.75273 -0.0375 C 0.75677 -0.04583 0.76302 -0.05023 0.7694 -0.05023 C 0.77682 -0.05023 0.78268 -0.04583 0.78672 -0.0375 L 0.80651 -3.7037E-7 " pathEditMode="relative" rAng="0" ptsTypes="AAAAA">
                                      <p:cBhvr>
                                        <p:cTn id="42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7" fill="hold">
                            <p:stCondLst>
                              <p:cond delay="1000"/>
                            </p:stCondLst>
                            <p:childTnLst>
                              <p:par>
                                <p:cTn id="4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0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1" fill="hold">
                            <p:stCondLst>
                              <p:cond delay="1500"/>
                            </p:stCondLst>
                            <p:childTnLst>
                              <p:par>
                                <p:cTn id="4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4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7" dur="500"/>
                                        <p:tgtEl>
                                          <p:spTgt spid="1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8" fill="hold">
                      <p:stCondLst>
                        <p:cond delay="indefinite"/>
                      </p:stCondLst>
                      <p:childTnLst>
                        <p:par>
                          <p:cTn id="439" fill="hold">
                            <p:stCondLst>
                              <p:cond delay="0"/>
                            </p:stCondLst>
                            <p:childTnLst>
                              <p:par>
                                <p:cTn id="440" presetID="37" presetClass="path" presetSubtype="0" accel="50000" decel="50000" fill="hold" grpId="1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3.7037E-7 L 0.75273 -0.0375 C 0.75677 -0.04583 0.76302 -0.05023 0.7694 -0.05023 C 0.77682 -0.05023 0.78268 -0.04583 0.78672 -0.0375 L 0.80651 3.7037E-7 " pathEditMode="relative" rAng="0" ptsTypes="AAAAA">
                                      <p:cBhvr>
                                        <p:cTn id="441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5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9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2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3" fill="hold">
                      <p:stCondLst>
                        <p:cond delay="indefinite"/>
                      </p:stCondLst>
                      <p:childTnLst>
                        <p:par>
                          <p:cTn id="454" fill="hold">
                            <p:stCondLst>
                              <p:cond delay="0"/>
                            </p:stCondLst>
                            <p:childTnLst>
                              <p:par>
                                <p:cTn id="455" presetID="37" presetClass="path" presetSubtype="0" accel="50000" decel="50000" fill="hold" grpId="1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33333E-6 L 0.75273 -0.0375 C 0.75677 -0.04583 0.76302 -0.05023 0.7694 -0.05023 C 0.77682 -0.05023 0.78268 -0.04583 0.78672 -0.0375 L 0.80651 -3.33333E-6 " pathEditMode="relative" rAng="0" ptsTypes="AAAAA">
                                      <p:cBhvr>
                                        <p:cTn id="456" dur="1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7" fill="hold">
                            <p:stCondLst>
                              <p:cond delay="1000"/>
                            </p:stCondLst>
                            <p:childTnLst>
                              <p:par>
                                <p:cTn id="4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0" dur="500"/>
                                        <p:tgtEl>
                                          <p:spTgt spid="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1" fill="hold">
                            <p:stCondLst>
                              <p:cond delay="1500"/>
                            </p:stCondLst>
                            <p:childTnLst>
                              <p:par>
                                <p:cTn id="4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4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5" fill="hold">
                      <p:stCondLst>
                        <p:cond delay="indefinite"/>
                      </p:stCondLst>
                      <p:childTnLst>
                        <p:par>
                          <p:cTn id="466" fill="hold">
                            <p:stCondLst>
                              <p:cond delay="0"/>
                            </p:stCondLst>
                            <p:childTnLst>
                              <p:par>
                                <p:cTn id="467" presetID="37" presetClass="path" presetSubtype="0" accel="50000" decel="50000" fill="hold" grpId="1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7037E-7 L 0.82604 -0.03819 C 0.83008 -0.04676 0.8362 -0.05116 0.84271 -0.05116 C 0.85 -0.05116 0.85586 -0.04676 0.85989 -0.03819 L 0.87969 -3.7037E-7 " pathEditMode="relative" rAng="0" ptsTypes="AAAAA">
                                      <p:cBhvr>
                                        <p:cTn id="46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9" fill="hold">
                            <p:stCondLst>
                              <p:cond delay="1000"/>
                            </p:stCondLst>
                            <p:childTnLst>
                              <p:par>
                                <p:cTn id="4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2" dur="500"/>
                                        <p:tgtEl>
                                          <p:spTgt spid="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3" fill="hold">
                            <p:stCondLst>
                              <p:cond delay="1500"/>
                            </p:stCondLst>
                            <p:childTnLst>
                              <p:par>
                                <p:cTn id="47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6" dur="500"/>
                                        <p:tgtEl>
                                          <p:spTgt spid="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0" fill="hold">
                      <p:stCondLst>
                        <p:cond delay="indefinite"/>
                      </p:stCondLst>
                      <p:childTnLst>
                        <p:par>
                          <p:cTn id="481" fill="hold">
                            <p:stCondLst>
                              <p:cond delay="0"/>
                            </p:stCondLst>
                            <p:childTnLst>
                              <p:par>
                                <p:cTn id="482" presetID="37" presetClass="path" presetSubtype="0" accel="50000" decel="50000" fill="hold" grpId="1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3.7037E-7 L 0.82604 -0.03819 C 0.83008 -0.04676 0.8362 -0.05116 0.84271 -0.05116 C 0.85 -0.05116 0.85586 -0.04676 0.85989 -0.03819 L 0.87969 3.7037E-7 " pathEditMode="relative" rAng="0" ptsTypes="AAAAA">
                                      <p:cBhvr>
                                        <p:cTn id="483" dur="1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4" fill="hold">
                            <p:stCondLst>
                              <p:cond delay="1000"/>
                            </p:stCondLst>
                            <p:childTnLst>
                              <p:par>
                                <p:cTn id="4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7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8" fill="hold">
                            <p:stCondLst>
                              <p:cond delay="1500"/>
                            </p:stCondLst>
                            <p:childTnLst>
                              <p:par>
                                <p:cTn id="4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1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4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5" fill="hold">
                      <p:stCondLst>
                        <p:cond delay="indefinite"/>
                      </p:stCondLst>
                      <p:childTnLst>
                        <p:par>
                          <p:cTn id="496" fill="hold">
                            <p:stCondLst>
                              <p:cond delay="0"/>
                            </p:stCondLst>
                            <p:childTnLst>
                              <p:par>
                                <p:cTn id="497" presetID="37" presetClass="path" presetSubtype="0" accel="50000" decel="50000" fill="hold" grpId="1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33333E-6 L 0.82604 -0.03819 C 0.83008 -0.04676 0.8362 -0.05115 0.84271 -0.05115 C 0.85 -0.05115 0.85586 -0.04676 0.8599 -0.03819 L 0.87969 -3.33333E-6 " pathEditMode="relative" rAng="0" ptsTypes="AAAAA">
                                      <p:cBhvr>
                                        <p:cTn id="498" dur="1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9" fill="hold">
                            <p:stCondLst>
                              <p:cond delay="1000"/>
                            </p:stCondLst>
                            <p:childTnLst>
                              <p:par>
                                <p:cTn id="50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2" dur="500"/>
                                        <p:tgtEl>
                                          <p:spTgt spid="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3" fill="hold">
                            <p:stCondLst>
                              <p:cond delay="1500"/>
                            </p:stCondLst>
                            <p:childTnLst>
                              <p:par>
                                <p:cTn id="50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6" dur="500"/>
                                        <p:tgtEl>
                                          <p:spTgt spid="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4" grpId="0" animBg="1"/>
      <p:bldP spid="1767" grpId="0" animBg="1"/>
      <p:bldP spid="1785" grpId="0" animBg="1"/>
      <p:bldP spid="1821" grpId="0" animBg="1"/>
      <p:bldP spid="1827" grpId="0" animBg="1"/>
      <p:bldP spid="1833" grpId="0" animBg="1"/>
      <p:bldP spid="1839" grpId="0" animBg="1"/>
      <p:bldP spid="1845" grpId="0" animBg="1"/>
      <p:bldP spid="1851" grpId="0" animBg="1"/>
      <p:bldP spid="1857" grpId="0" animBg="1"/>
      <p:bldP spid="1863" grpId="0" animBg="1"/>
      <p:bldP spid="1869" grpId="0" animBg="1"/>
      <p:bldP spid="1775" grpId="0" animBg="1"/>
      <p:bldP spid="1775" grpId="1" animBg="1"/>
      <p:bldP spid="1775" grpId="2" animBg="1"/>
      <p:bldP spid="1775" grpId="3" animBg="1"/>
      <p:bldP spid="1775" grpId="4" animBg="1"/>
      <p:bldP spid="1775" grpId="5" animBg="1"/>
      <p:bldP spid="1775" grpId="6" animBg="1"/>
      <p:bldP spid="1775" grpId="7" animBg="1"/>
      <p:bldP spid="1775" grpId="8" animBg="1"/>
      <p:bldP spid="1775" grpId="9" animBg="1"/>
      <p:bldP spid="1775" grpId="10" animBg="1"/>
      <p:bldP spid="1775" grpId="11" animBg="1"/>
      <p:bldP spid="231" grpId="0" animBg="1"/>
      <p:bldP spid="232" grpId="0" animBg="1"/>
      <p:bldP spid="239" grpId="0" animBg="1"/>
      <p:bldP spid="245" grpId="0" animBg="1"/>
      <p:bldP spid="251" grpId="0" animBg="1"/>
      <p:bldP spid="257" grpId="0" animBg="1"/>
      <p:bldP spid="263" grpId="0" animBg="1"/>
      <p:bldP spid="269" grpId="0" animBg="1"/>
      <p:bldP spid="275" grpId="0" animBg="1"/>
      <p:bldP spid="281" grpId="0" animBg="1"/>
      <p:bldP spid="287" grpId="0" animBg="1"/>
      <p:bldP spid="293" grpId="0" animBg="1"/>
      <p:bldP spid="299" grpId="0" animBg="1"/>
      <p:bldP spid="299" grpId="1" animBg="1"/>
      <p:bldP spid="299" grpId="2" animBg="1"/>
      <p:bldP spid="299" grpId="3" animBg="1"/>
      <p:bldP spid="299" grpId="4" animBg="1"/>
      <p:bldP spid="299" grpId="5" animBg="1"/>
      <p:bldP spid="299" grpId="6" animBg="1"/>
      <p:bldP spid="299" grpId="7" animBg="1"/>
      <p:bldP spid="299" grpId="8" animBg="1"/>
      <p:bldP spid="299" grpId="9" animBg="1"/>
      <p:bldP spid="299" grpId="10" animBg="1"/>
      <p:bldP spid="299" grpId="11" animBg="1"/>
      <p:bldP spid="368" grpId="0" animBg="1"/>
      <p:bldP spid="369" grpId="0" animBg="1"/>
      <p:bldP spid="376" grpId="0" animBg="1"/>
      <p:bldP spid="382" grpId="0" animBg="1"/>
      <p:bldP spid="388" grpId="0" animBg="1"/>
      <p:bldP spid="394" grpId="0" animBg="1"/>
      <p:bldP spid="400" grpId="0" animBg="1"/>
      <p:bldP spid="406" grpId="0" animBg="1"/>
      <p:bldP spid="412" grpId="0" animBg="1"/>
      <p:bldP spid="418" grpId="0" animBg="1"/>
      <p:bldP spid="424" grpId="0" animBg="1"/>
      <p:bldP spid="430" grpId="0" animBg="1"/>
      <p:bldP spid="436" grpId="0" animBg="1"/>
      <p:bldP spid="436" grpId="1" animBg="1"/>
      <p:bldP spid="436" grpId="2" animBg="1"/>
      <p:bldP spid="436" grpId="3" animBg="1"/>
      <p:bldP spid="436" grpId="4" animBg="1"/>
      <p:bldP spid="436" grpId="5" animBg="1"/>
      <p:bldP spid="436" grpId="6" animBg="1"/>
      <p:bldP spid="436" grpId="7" animBg="1"/>
      <p:bldP spid="436" grpId="8" animBg="1"/>
      <p:bldP spid="436" grpId="9" animBg="1"/>
      <p:bldP spid="436" grpId="10" animBg="1"/>
      <p:bldP spid="436" grpId="11" animBg="1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70" name="Group 369">
            <a:extLst>
              <a:ext uri="{FF2B5EF4-FFF2-40B4-BE49-F238E27FC236}">
                <a16:creationId xmlns:a16="http://schemas.microsoft.com/office/drawing/2014/main" id="{DDAF9D1E-2EA0-4017-8D17-FC7B20A156CE}"/>
              </a:ext>
            </a:extLst>
          </p:cNvPr>
          <p:cNvGrpSpPr/>
          <p:nvPr/>
        </p:nvGrpSpPr>
        <p:grpSpPr>
          <a:xfrm>
            <a:off x="303544" y="915992"/>
            <a:ext cx="314510" cy="492950"/>
            <a:chOff x="3884378" y="928777"/>
            <a:chExt cx="314510" cy="492950"/>
          </a:xfrm>
        </p:grpSpPr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5ED0AA82-886C-4C54-A915-3C5B7B79DF26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952F69BE-710F-490C-B876-0209C18D7DEE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18F32DBE-1A01-4D34-B5CB-B61BA453CC88}"/>
              </a:ext>
            </a:extLst>
          </p:cNvPr>
          <p:cNvGrpSpPr/>
          <p:nvPr/>
        </p:nvGrpSpPr>
        <p:grpSpPr>
          <a:xfrm>
            <a:off x="1198068" y="913239"/>
            <a:ext cx="232967" cy="494964"/>
            <a:chOff x="7007418" y="926763"/>
            <a:chExt cx="232967" cy="494964"/>
          </a:xfrm>
        </p:grpSpPr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348D7F9F-D1FE-47CA-8F95-7FD6B9310D7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B24E9B7C-11BD-4527-925C-B57CF963E161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376" name="TextBox 375">
                <a:extLst>
                  <a:ext uri="{FF2B5EF4-FFF2-40B4-BE49-F238E27FC236}">
                    <a16:creationId xmlns:a16="http://schemas.microsoft.com/office/drawing/2014/main" id="{B72DD271-8390-457A-8573-86A6E5E32030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D39F270E-4985-4C3E-A0AF-FDCD3BBD1F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78" name="Freeform 11">
            <a:extLst>
              <a:ext uri="{FF2B5EF4-FFF2-40B4-BE49-F238E27FC236}">
                <a16:creationId xmlns:a16="http://schemas.microsoft.com/office/drawing/2014/main" id="{F83DD963-C3C4-4FF2-9A2F-160AD6B189A3}"/>
              </a:ext>
            </a:extLst>
          </p:cNvPr>
          <p:cNvSpPr>
            <a:spLocks/>
          </p:cNvSpPr>
          <p:nvPr/>
        </p:nvSpPr>
        <p:spPr bwMode="auto">
          <a:xfrm>
            <a:off x="460725" y="704840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379" name="Freeform 11">
            <a:extLst>
              <a:ext uri="{FF2B5EF4-FFF2-40B4-BE49-F238E27FC236}">
                <a16:creationId xmlns:a16="http://schemas.microsoft.com/office/drawing/2014/main" id="{D5FAEA3C-3471-49D0-BC07-902E84303CD4}"/>
              </a:ext>
            </a:extLst>
          </p:cNvPr>
          <p:cNvSpPr>
            <a:spLocks/>
          </p:cNvSpPr>
          <p:nvPr/>
        </p:nvSpPr>
        <p:spPr bwMode="auto">
          <a:xfrm>
            <a:off x="1351274" y="700409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80" name="Group 379">
            <a:extLst>
              <a:ext uri="{FF2B5EF4-FFF2-40B4-BE49-F238E27FC236}">
                <a16:creationId xmlns:a16="http://schemas.microsoft.com/office/drawing/2014/main" id="{ABDE23F2-4248-48F4-BE22-3C2603504E9D}"/>
              </a:ext>
            </a:extLst>
          </p:cNvPr>
          <p:cNvGrpSpPr/>
          <p:nvPr/>
        </p:nvGrpSpPr>
        <p:grpSpPr>
          <a:xfrm>
            <a:off x="2026863" y="910857"/>
            <a:ext cx="444352" cy="494964"/>
            <a:chOff x="6945114" y="926763"/>
            <a:chExt cx="444352" cy="494964"/>
          </a:xfrm>
        </p:grpSpPr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232FCC1E-C7EF-4D19-843C-E3D99427961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C1193511-9DE0-4AAE-B4B9-AE6067A869BD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383" name="TextBox 382">
                <a:extLst>
                  <a:ext uri="{FF2B5EF4-FFF2-40B4-BE49-F238E27FC236}">
                    <a16:creationId xmlns:a16="http://schemas.microsoft.com/office/drawing/2014/main" id="{A2C38E52-9DF2-4CB0-AC46-257901564C83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A1BABA1A-AC04-41F2-9E63-24D6FF6FE2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85" name="Straight Connector 384">
            <a:extLst>
              <a:ext uri="{FF2B5EF4-FFF2-40B4-BE49-F238E27FC236}">
                <a16:creationId xmlns:a16="http://schemas.microsoft.com/office/drawing/2014/main" id="{68E39AD7-077B-4775-8D8B-901F60DDC427}"/>
              </a:ext>
            </a:extLst>
          </p:cNvPr>
          <p:cNvCxnSpPr>
            <a:cxnSpLocks/>
          </p:cNvCxnSpPr>
          <p:nvPr/>
        </p:nvCxnSpPr>
        <p:spPr>
          <a:xfrm>
            <a:off x="267855" y="929036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6" name="Freeform 11">
            <a:extLst>
              <a:ext uri="{FF2B5EF4-FFF2-40B4-BE49-F238E27FC236}">
                <a16:creationId xmlns:a16="http://schemas.microsoft.com/office/drawing/2014/main" id="{F8CA61E4-9C7B-44D4-A9AD-F3777F5C2646}"/>
              </a:ext>
            </a:extLst>
          </p:cNvPr>
          <p:cNvSpPr>
            <a:spLocks/>
          </p:cNvSpPr>
          <p:nvPr/>
        </p:nvSpPr>
        <p:spPr bwMode="auto">
          <a:xfrm>
            <a:off x="2244726" y="70040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87" name="Group 386">
            <a:extLst>
              <a:ext uri="{FF2B5EF4-FFF2-40B4-BE49-F238E27FC236}">
                <a16:creationId xmlns:a16="http://schemas.microsoft.com/office/drawing/2014/main" id="{1A25DE0C-DB1B-457F-B15F-1DEF40F8D742}"/>
              </a:ext>
            </a:extLst>
          </p:cNvPr>
          <p:cNvGrpSpPr/>
          <p:nvPr/>
        </p:nvGrpSpPr>
        <p:grpSpPr>
          <a:xfrm>
            <a:off x="2921372" y="910857"/>
            <a:ext cx="444352" cy="494964"/>
            <a:chOff x="6940995" y="926763"/>
            <a:chExt cx="444352" cy="494964"/>
          </a:xfrm>
        </p:grpSpPr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DE34FC8D-B216-4D3C-B4EC-2F708905A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9" name="Group 388">
              <a:extLst>
                <a:ext uri="{FF2B5EF4-FFF2-40B4-BE49-F238E27FC236}">
                  <a16:creationId xmlns:a16="http://schemas.microsoft.com/office/drawing/2014/main" id="{823DEF42-8D93-4BEE-A4BA-250DCB4054C6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390" name="TextBox 389">
                <a:extLst>
                  <a:ext uri="{FF2B5EF4-FFF2-40B4-BE49-F238E27FC236}">
                    <a16:creationId xmlns:a16="http://schemas.microsoft.com/office/drawing/2014/main" id="{BB1FE83B-A923-4468-BF4D-0A5E01A97A22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</a:t>
                </a:r>
              </a:p>
            </p:txBody>
          </p:sp>
          <p:cxnSp>
            <p:nvCxnSpPr>
              <p:cNvPr id="391" name="Straight Connector 390">
                <a:extLst>
                  <a:ext uri="{FF2B5EF4-FFF2-40B4-BE49-F238E27FC236}">
                    <a16:creationId xmlns:a16="http://schemas.microsoft.com/office/drawing/2014/main" id="{0FA2EDA0-15EA-427E-9FD7-AE331E40CB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92" name="Freeform 11">
            <a:extLst>
              <a:ext uri="{FF2B5EF4-FFF2-40B4-BE49-F238E27FC236}">
                <a16:creationId xmlns:a16="http://schemas.microsoft.com/office/drawing/2014/main" id="{F48F82B6-71D2-45C3-A5A7-7847DE31170F}"/>
              </a:ext>
            </a:extLst>
          </p:cNvPr>
          <p:cNvSpPr>
            <a:spLocks/>
          </p:cNvSpPr>
          <p:nvPr/>
        </p:nvSpPr>
        <p:spPr bwMode="auto">
          <a:xfrm>
            <a:off x="3137716" y="69813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93" name="Group 392">
            <a:extLst>
              <a:ext uri="{FF2B5EF4-FFF2-40B4-BE49-F238E27FC236}">
                <a16:creationId xmlns:a16="http://schemas.microsoft.com/office/drawing/2014/main" id="{60D64425-31EB-495E-AFB7-E7327063CE03}"/>
              </a:ext>
            </a:extLst>
          </p:cNvPr>
          <p:cNvGrpSpPr/>
          <p:nvPr/>
        </p:nvGrpSpPr>
        <p:grpSpPr>
          <a:xfrm>
            <a:off x="3814362" y="908580"/>
            <a:ext cx="444352" cy="494964"/>
            <a:chOff x="6940995" y="926763"/>
            <a:chExt cx="444352" cy="494964"/>
          </a:xfrm>
        </p:grpSpPr>
        <p:cxnSp>
          <p:nvCxnSpPr>
            <p:cNvPr id="394" name="Straight Connector 393">
              <a:extLst>
                <a:ext uri="{FF2B5EF4-FFF2-40B4-BE49-F238E27FC236}">
                  <a16:creationId xmlns:a16="http://schemas.microsoft.com/office/drawing/2014/main" id="{C22F0F1B-4CEB-45B7-BC5F-CDD74789C08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5" name="Group 394">
              <a:extLst>
                <a:ext uri="{FF2B5EF4-FFF2-40B4-BE49-F238E27FC236}">
                  <a16:creationId xmlns:a16="http://schemas.microsoft.com/office/drawing/2014/main" id="{3848DE6C-5C1F-442C-8D06-5DC91EB53EAC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396" name="TextBox 395">
                <a:extLst>
                  <a:ext uri="{FF2B5EF4-FFF2-40B4-BE49-F238E27FC236}">
                    <a16:creationId xmlns:a16="http://schemas.microsoft.com/office/drawing/2014/main" id="{E29F4878-E323-4E7E-A349-2988ADA2A238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397" name="Straight Connector 396">
                <a:extLst>
                  <a:ext uri="{FF2B5EF4-FFF2-40B4-BE49-F238E27FC236}">
                    <a16:creationId xmlns:a16="http://schemas.microsoft.com/office/drawing/2014/main" id="{C54FB30A-8CD5-4705-AA6F-9449041243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98" name="Freeform 11">
            <a:extLst>
              <a:ext uri="{FF2B5EF4-FFF2-40B4-BE49-F238E27FC236}">
                <a16:creationId xmlns:a16="http://schemas.microsoft.com/office/drawing/2014/main" id="{AFBB2CAA-D05A-42DA-AEAF-48BB5F2EDADD}"/>
              </a:ext>
            </a:extLst>
          </p:cNvPr>
          <p:cNvSpPr>
            <a:spLocks/>
          </p:cNvSpPr>
          <p:nvPr/>
        </p:nvSpPr>
        <p:spPr bwMode="auto">
          <a:xfrm>
            <a:off x="4031810" y="69813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99" name="Group 398">
            <a:extLst>
              <a:ext uri="{FF2B5EF4-FFF2-40B4-BE49-F238E27FC236}">
                <a16:creationId xmlns:a16="http://schemas.microsoft.com/office/drawing/2014/main" id="{8E488B80-E3F8-483D-B85D-6467C21B6019}"/>
              </a:ext>
            </a:extLst>
          </p:cNvPr>
          <p:cNvGrpSpPr/>
          <p:nvPr/>
        </p:nvGrpSpPr>
        <p:grpSpPr>
          <a:xfrm>
            <a:off x="4714610" y="908580"/>
            <a:ext cx="444352" cy="494964"/>
            <a:chOff x="6947149" y="926763"/>
            <a:chExt cx="444352" cy="494964"/>
          </a:xfrm>
        </p:grpSpPr>
        <p:cxnSp>
          <p:nvCxnSpPr>
            <p:cNvPr id="400" name="Straight Connector 399">
              <a:extLst>
                <a:ext uri="{FF2B5EF4-FFF2-40B4-BE49-F238E27FC236}">
                  <a16:creationId xmlns:a16="http://schemas.microsoft.com/office/drawing/2014/main" id="{0C41B63C-0E01-4F17-80EC-8F74751C266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6B563DCF-1E0B-4872-9F5F-A97B152AE5B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02" name="TextBox 401">
                <a:extLst>
                  <a:ext uri="{FF2B5EF4-FFF2-40B4-BE49-F238E27FC236}">
                    <a16:creationId xmlns:a16="http://schemas.microsoft.com/office/drawing/2014/main" id="{F7F0B430-BAD5-43B2-A1DC-7A9D894777D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</a:t>
                </a:r>
              </a:p>
            </p:txBody>
          </p: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C6C19CEA-9DDA-4A0E-BF01-781A1B27A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04" name="Freeform 11">
            <a:extLst>
              <a:ext uri="{FF2B5EF4-FFF2-40B4-BE49-F238E27FC236}">
                <a16:creationId xmlns:a16="http://schemas.microsoft.com/office/drawing/2014/main" id="{0DA8C08B-2374-4EBD-AAAD-E74F8472BF29}"/>
              </a:ext>
            </a:extLst>
          </p:cNvPr>
          <p:cNvSpPr>
            <a:spLocks/>
          </p:cNvSpPr>
          <p:nvPr/>
        </p:nvSpPr>
        <p:spPr bwMode="auto">
          <a:xfrm>
            <a:off x="4926666" y="70458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05" name="Group 404">
            <a:extLst>
              <a:ext uri="{FF2B5EF4-FFF2-40B4-BE49-F238E27FC236}">
                <a16:creationId xmlns:a16="http://schemas.microsoft.com/office/drawing/2014/main" id="{3CF84418-4CC9-4062-ABAC-1F0005E7408B}"/>
              </a:ext>
            </a:extLst>
          </p:cNvPr>
          <p:cNvGrpSpPr/>
          <p:nvPr/>
        </p:nvGrpSpPr>
        <p:grpSpPr>
          <a:xfrm>
            <a:off x="5609466" y="915037"/>
            <a:ext cx="444352" cy="494964"/>
            <a:chOff x="6947149" y="926763"/>
            <a:chExt cx="444352" cy="494964"/>
          </a:xfrm>
        </p:grpSpPr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637F6670-1E8C-4C13-846D-3538CFF8A40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606870A6-25DC-49A0-8FBD-991800346D1C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08" name="TextBox 407">
                <a:extLst>
                  <a:ext uri="{FF2B5EF4-FFF2-40B4-BE49-F238E27FC236}">
                    <a16:creationId xmlns:a16="http://schemas.microsoft.com/office/drawing/2014/main" id="{76A8AEEC-971E-4517-AC23-6444F65E4E6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</a:t>
                </a:r>
              </a:p>
            </p:txBody>
          </p:sp>
          <p:cxnSp>
            <p:nvCxnSpPr>
              <p:cNvPr id="409" name="Straight Connector 408">
                <a:extLst>
                  <a:ext uri="{FF2B5EF4-FFF2-40B4-BE49-F238E27FC236}">
                    <a16:creationId xmlns:a16="http://schemas.microsoft.com/office/drawing/2014/main" id="{0B0368EA-0A3D-4515-BB02-FB7321A464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10" name="Freeform 11">
            <a:extLst>
              <a:ext uri="{FF2B5EF4-FFF2-40B4-BE49-F238E27FC236}">
                <a16:creationId xmlns:a16="http://schemas.microsoft.com/office/drawing/2014/main" id="{6EA28849-5F56-45D9-AA13-9BA6DE24FECE}"/>
              </a:ext>
            </a:extLst>
          </p:cNvPr>
          <p:cNvSpPr>
            <a:spLocks/>
          </p:cNvSpPr>
          <p:nvPr/>
        </p:nvSpPr>
        <p:spPr bwMode="auto">
          <a:xfrm>
            <a:off x="5823830" y="70552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11" name="Group 410">
            <a:extLst>
              <a:ext uri="{FF2B5EF4-FFF2-40B4-BE49-F238E27FC236}">
                <a16:creationId xmlns:a16="http://schemas.microsoft.com/office/drawing/2014/main" id="{4EA1DF5E-CCC6-4E21-8244-FEF64CD74074}"/>
              </a:ext>
            </a:extLst>
          </p:cNvPr>
          <p:cNvGrpSpPr/>
          <p:nvPr/>
        </p:nvGrpSpPr>
        <p:grpSpPr>
          <a:xfrm>
            <a:off x="6506630" y="915971"/>
            <a:ext cx="444352" cy="494964"/>
            <a:chOff x="6947149" y="926763"/>
            <a:chExt cx="444352" cy="494964"/>
          </a:xfrm>
        </p:grpSpPr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DA86CAA6-A47A-472E-94C1-F572201B905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3" name="Group 412">
              <a:extLst>
                <a:ext uri="{FF2B5EF4-FFF2-40B4-BE49-F238E27FC236}">
                  <a16:creationId xmlns:a16="http://schemas.microsoft.com/office/drawing/2014/main" id="{AA415B71-8CBE-4868-ADDD-7D001EE6230C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14" name="TextBox 413">
                <a:extLst>
                  <a:ext uri="{FF2B5EF4-FFF2-40B4-BE49-F238E27FC236}">
                    <a16:creationId xmlns:a16="http://schemas.microsoft.com/office/drawing/2014/main" id="{33706CB7-BA69-4A75-88FB-100989F21D48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42</a:t>
                </a:r>
              </a:p>
            </p:txBody>
          </p:sp>
          <p:cxnSp>
            <p:nvCxnSpPr>
              <p:cNvPr id="415" name="Straight Connector 414">
                <a:extLst>
                  <a:ext uri="{FF2B5EF4-FFF2-40B4-BE49-F238E27FC236}">
                    <a16:creationId xmlns:a16="http://schemas.microsoft.com/office/drawing/2014/main" id="{61B292FB-F540-438C-BDBF-7239BD114D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16" name="Freeform 11">
            <a:extLst>
              <a:ext uri="{FF2B5EF4-FFF2-40B4-BE49-F238E27FC236}">
                <a16:creationId xmlns:a16="http://schemas.microsoft.com/office/drawing/2014/main" id="{D07842AC-2249-4749-B7E6-1EC226DAA431}"/>
              </a:ext>
            </a:extLst>
          </p:cNvPr>
          <p:cNvSpPr>
            <a:spLocks/>
          </p:cNvSpPr>
          <p:nvPr/>
        </p:nvSpPr>
        <p:spPr bwMode="auto">
          <a:xfrm>
            <a:off x="6714577" y="70871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77C248AD-884C-4954-806B-161EC7E884FF}"/>
              </a:ext>
            </a:extLst>
          </p:cNvPr>
          <p:cNvGrpSpPr/>
          <p:nvPr/>
        </p:nvGrpSpPr>
        <p:grpSpPr>
          <a:xfrm>
            <a:off x="7397377" y="919164"/>
            <a:ext cx="444352" cy="494964"/>
            <a:chOff x="6947149" y="926763"/>
            <a:chExt cx="444352" cy="494964"/>
          </a:xfrm>
        </p:grpSpPr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A9FF0D95-A35C-4CBB-8F5F-22568C4D9C5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9" name="Group 418">
              <a:extLst>
                <a:ext uri="{FF2B5EF4-FFF2-40B4-BE49-F238E27FC236}">
                  <a16:creationId xmlns:a16="http://schemas.microsoft.com/office/drawing/2014/main" id="{C1433C74-279B-4C9B-BE09-2A911F19756A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20" name="TextBox 419">
                <a:extLst>
                  <a:ext uri="{FF2B5EF4-FFF2-40B4-BE49-F238E27FC236}">
                    <a16:creationId xmlns:a16="http://schemas.microsoft.com/office/drawing/2014/main" id="{1932231C-5E8B-40A3-8BE1-CFCB33778B0B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48</a:t>
                </a:r>
              </a:p>
            </p:txBody>
          </p: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269BE400-E198-44D8-A72E-BC8BEB4469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22" name="Freeform 11">
            <a:extLst>
              <a:ext uri="{FF2B5EF4-FFF2-40B4-BE49-F238E27FC236}">
                <a16:creationId xmlns:a16="http://schemas.microsoft.com/office/drawing/2014/main" id="{88BB435E-6DD0-404B-8524-04F116BE143C}"/>
              </a:ext>
            </a:extLst>
          </p:cNvPr>
          <p:cNvSpPr>
            <a:spLocks/>
          </p:cNvSpPr>
          <p:nvPr/>
        </p:nvSpPr>
        <p:spPr bwMode="auto">
          <a:xfrm>
            <a:off x="7607471" y="71030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E7E3F6C4-6D5D-4B8B-87B9-28C1279F9AF3}"/>
              </a:ext>
            </a:extLst>
          </p:cNvPr>
          <p:cNvGrpSpPr/>
          <p:nvPr/>
        </p:nvGrpSpPr>
        <p:grpSpPr>
          <a:xfrm>
            <a:off x="8290271" y="920757"/>
            <a:ext cx="444352" cy="494964"/>
            <a:chOff x="6947149" y="926763"/>
            <a:chExt cx="444352" cy="494964"/>
          </a:xfrm>
        </p:grpSpPr>
        <p:cxnSp>
          <p:nvCxnSpPr>
            <p:cNvPr id="424" name="Straight Connector 423">
              <a:extLst>
                <a:ext uri="{FF2B5EF4-FFF2-40B4-BE49-F238E27FC236}">
                  <a16:creationId xmlns:a16="http://schemas.microsoft.com/office/drawing/2014/main" id="{DA5D419F-4F5F-42AF-933E-FE8F81EE759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25" name="Group 424">
              <a:extLst>
                <a:ext uri="{FF2B5EF4-FFF2-40B4-BE49-F238E27FC236}">
                  <a16:creationId xmlns:a16="http://schemas.microsoft.com/office/drawing/2014/main" id="{BF1D7D19-2CB6-472A-AE6F-7B53F9E28C17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26" name="TextBox 425">
                <a:extLst>
                  <a:ext uri="{FF2B5EF4-FFF2-40B4-BE49-F238E27FC236}">
                    <a16:creationId xmlns:a16="http://schemas.microsoft.com/office/drawing/2014/main" id="{36938C0F-3C4A-4383-ABE8-884D9917C4DE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54</a:t>
                </a:r>
              </a:p>
            </p:txBody>
          </p:sp>
          <p:cxnSp>
            <p:nvCxnSpPr>
              <p:cNvPr id="427" name="Straight Connector 426">
                <a:extLst>
                  <a:ext uri="{FF2B5EF4-FFF2-40B4-BE49-F238E27FC236}">
                    <a16:creationId xmlns:a16="http://schemas.microsoft.com/office/drawing/2014/main" id="{8C09F26D-1854-4529-B1DB-4423EE0A5A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28" name="Freeform 11">
            <a:extLst>
              <a:ext uri="{FF2B5EF4-FFF2-40B4-BE49-F238E27FC236}">
                <a16:creationId xmlns:a16="http://schemas.microsoft.com/office/drawing/2014/main" id="{3076B9BB-7397-4855-A22F-E32750474D40}"/>
              </a:ext>
            </a:extLst>
          </p:cNvPr>
          <p:cNvSpPr>
            <a:spLocks/>
          </p:cNvSpPr>
          <p:nvPr/>
        </p:nvSpPr>
        <p:spPr bwMode="auto">
          <a:xfrm>
            <a:off x="8491192" y="70458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41A48E52-A639-4A7D-9C7F-77D509A89B6F}"/>
              </a:ext>
            </a:extLst>
          </p:cNvPr>
          <p:cNvGrpSpPr/>
          <p:nvPr/>
        </p:nvGrpSpPr>
        <p:grpSpPr>
          <a:xfrm>
            <a:off x="9173992" y="915037"/>
            <a:ext cx="444352" cy="494964"/>
            <a:chOff x="6947149" y="926763"/>
            <a:chExt cx="444352" cy="494964"/>
          </a:xfrm>
        </p:grpSpPr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FE7AA4C0-4BE9-4202-B9E9-8D0847A39F5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1" name="Group 430">
              <a:extLst>
                <a:ext uri="{FF2B5EF4-FFF2-40B4-BE49-F238E27FC236}">
                  <a16:creationId xmlns:a16="http://schemas.microsoft.com/office/drawing/2014/main" id="{19453CC9-4E22-4929-9BF8-52E90E923284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32" name="TextBox 431">
                <a:extLst>
                  <a:ext uri="{FF2B5EF4-FFF2-40B4-BE49-F238E27FC236}">
                    <a16:creationId xmlns:a16="http://schemas.microsoft.com/office/drawing/2014/main" id="{697DBEB8-CA3C-4A73-B2E8-97D217898336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433" name="Straight Connector 432">
                <a:extLst>
                  <a:ext uri="{FF2B5EF4-FFF2-40B4-BE49-F238E27FC236}">
                    <a16:creationId xmlns:a16="http://schemas.microsoft.com/office/drawing/2014/main" id="{7665ABA7-5026-4916-A816-ABC65635D9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34" name="Freeform 11">
            <a:extLst>
              <a:ext uri="{FF2B5EF4-FFF2-40B4-BE49-F238E27FC236}">
                <a16:creationId xmlns:a16="http://schemas.microsoft.com/office/drawing/2014/main" id="{D4597553-0398-428E-B45E-B8601D6B6CC3}"/>
              </a:ext>
            </a:extLst>
          </p:cNvPr>
          <p:cNvSpPr>
            <a:spLocks/>
          </p:cNvSpPr>
          <p:nvPr/>
        </p:nvSpPr>
        <p:spPr bwMode="auto">
          <a:xfrm>
            <a:off x="9393536" y="71030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9D137892-FDE4-4461-8671-2016E602B72D}"/>
              </a:ext>
            </a:extLst>
          </p:cNvPr>
          <p:cNvGrpSpPr/>
          <p:nvPr/>
        </p:nvGrpSpPr>
        <p:grpSpPr>
          <a:xfrm>
            <a:off x="10076336" y="920757"/>
            <a:ext cx="444352" cy="494964"/>
            <a:chOff x="6947149" y="926763"/>
            <a:chExt cx="444352" cy="494964"/>
          </a:xfrm>
        </p:grpSpPr>
        <p:cxnSp>
          <p:nvCxnSpPr>
            <p:cNvPr id="436" name="Straight Connector 435">
              <a:extLst>
                <a:ext uri="{FF2B5EF4-FFF2-40B4-BE49-F238E27FC236}">
                  <a16:creationId xmlns:a16="http://schemas.microsoft.com/office/drawing/2014/main" id="{75F2A2A8-692A-46A7-A410-031684C1D0D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7" name="Group 436">
              <a:extLst>
                <a:ext uri="{FF2B5EF4-FFF2-40B4-BE49-F238E27FC236}">
                  <a16:creationId xmlns:a16="http://schemas.microsoft.com/office/drawing/2014/main" id="{333AFAEA-DD0E-4815-A891-87B923EC13C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438" name="TextBox 437">
                <a:extLst>
                  <a:ext uri="{FF2B5EF4-FFF2-40B4-BE49-F238E27FC236}">
                    <a16:creationId xmlns:a16="http://schemas.microsoft.com/office/drawing/2014/main" id="{757EBF91-DCCE-4F1B-8BAD-E4BE396CDD2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66</a:t>
                </a:r>
              </a:p>
            </p:txBody>
          </p:sp>
          <p:cxnSp>
            <p:nvCxnSpPr>
              <p:cNvPr id="439" name="Straight Connector 438">
                <a:extLst>
                  <a:ext uri="{FF2B5EF4-FFF2-40B4-BE49-F238E27FC236}">
                    <a16:creationId xmlns:a16="http://schemas.microsoft.com/office/drawing/2014/main" id="{27F197B9-F0B5-4367-BF45-D9133E6E87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40" name="Freeform 11">
            <a:extLst>
              <a:ext uri="{FF2B5EF4-FFF2-40B4-BE49-F238E27FC236}">
                <a16:creationId xmlns:a16="http://schemas.microsoft.com/office/drawing/2014/main" id="{9D67E9AB-C077-4AEE-9621-EF3E673C5555}"/>
              </a:ext>
            </a:extLst>
          </p:cNvPr>
          <p:cNvSpPr>
            <a:spLocks/>
          </p:cNvSpPr>
          <p:nvPr/>
        </p:nvSpPr>
        <p:spPr bwMode="auto">
          <a:xfrm>
            <a:off x="10280093" y="70385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41" name="Group 440">
            <a:extLst>
              <a:ext uri="{FF2B5EF4-FFF2-40B4-BE49-F238E27FC236}">
                <a16:creationId xmlns:a16="http://schemas.microsoft.com/office/drawing/2014/main" id="{BC9E10F8-DDD9-4AC6-BA9F-A6197C83438D}"/>
              </a:ext>
            </a:extLst>
          </p:cNvPr>
          <p:cNvGrpSpPr/>
          <p:nvPr/>
        </p:nvGrpSpPr>
        <p:grpSpPr>
          <a:xfrm>
            <a:off x="10954940" y="914298"/>
            <a:ext cx="444352" cy="494964"/>
            <a:chOff x="6939196" y="926763"/>
            <a:chExt cx="444352" cy="494964"/>
          </a:xfrm>
        </p:grpSpPr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2E042C7B-E41F-4B56-A144-922881A5A5E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43" name="Group 442">
              <a:extLst>
                <a:ext uri="{FF2B5EF4-FFF2-40B4-BE49-F238E27FC236}">
                  <a16:creationId xmlns:a16="http://schemas.microsoft.com/office/drawing/2014/main" id="{80712B19-2A21-4D28-885B-025B667FEF92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444" name="TextBox 443">
                <a:extLst>
                  <a:ext uri="{FF2B5EF4-FFF2-40B4-BE49-F238E27FC236}">
                    <a16:creationId xmlns:a16="http://schemas.microsoft.com/office/drawing/2014/main" id="{A8816C8A-DBAA-46AE-A3F3-1A1421A829EE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72</a:t>
                </a:r>
              </a:p>
            </p:txBody>
          </p:sp>
          <p:cxnSp>
            <p:nvCxnSpPr>
              <p:cNvPr id="445" name="Straight Connector 444">
                <a:extLst>
                  <a:ext uri="{FF2B5EF4-FFF2-40B4-BE49-F238E27FC236}">
                    <a16:creationId xmlns:a16="http://schemas.microsoft.com/office/drawing/2014/main" id="{47F9A8C1-800B-4DAA-8545-333F765ABD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3237E3A-A8D3-462A-A09E-4BA7C1655165}"/>
              </a:ext>
            </a:extLst>
          </p:cNvPr>
          <p:cNvGrpSpPr/>
          <p:nvPr/>
        </p:nvGrpSpPr>
        <p:grpSpPr>
          <a:xfrm>
            <a:off x="1274654" y="1426340"/>
            <a:ext cx="9987708" cy="613198"/>
            <a:chOff x="1274654" y="1426340"/>
            <a:chExt cx="9987708" cy="613198"/>
          </a:xfrm>
        </p:grpSpPr>
        <p:pic>
          <p:nvPicPr>
            <p:cNvPr id="448" name="Picture 447">
              <a:extLst>
                <a:ext uri="{FF2B5EF4-FFF2-40B4-BE49-F238E27FC236}">
                  <a16:creationId xmlns:a16="http://schemas.microsoft.com/office/drawing/2014/main" id="{E86E28B4-4BA2-4026-AC8F-03CEDAA5DF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274654" y="143732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9" name="Picture 448">
              <a:extLst>
                <a:ext uri="{FF2B5EF4-FFF2-40B4-BE49-F238E27FC236}">
                  <a16:creationId xmlns:a16="http://schemas.microsoft.com/office/drawing/2014/main" id="{D18BC91F-43AB-4EEF-8812-F4D1FCB325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276047" y="186775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2" name="Picture 451">
              <a:extLst>
                <a:ext uri="{FF2B5EF4-FFF2-40B4-BE49-F238E27FC236}">
                  <a16:creationId xmlns:a16="http://schemas.microsoft.com/office/drawing/2014/main" id="{994CCE90-FD03-45A0-80B8-D04A5C6371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276614" y="165324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7" name="Picture 456">
              <a:extLst>
                <a:ext uri="{FF2B5EF4-FFF2-40B4-BE49-F238E27FC236}">
                  <a16:creationId xmlns:a16="http://schemas.microsoft.com/office/drawing/2014/main" id="{24EC908C-9635-4B98-A9AE-6F16D5AC43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2158774" y="143549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8" name="Picture 457">
              <a:extLst>
                <a:ext uri="{FF2B5EF4-FFF2-40B4-BE49-F238E27FC236}">
                  <a16:creationId xmlns:a16="http://schemas.microsoft.com/office/drawing/2014/main" id="{C1E48B57-7439-40BF-B367-C8E0CF10A0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2160167" y="186592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1" name="Picture 460">
              <a:extLst>
                <a:ext uri="{FF2B5EF4-FFF2-40B4-BE49-F238E27FC236}">
                  <a16:creationId xmlns:a16="http://schemas.microsoft.com/office/drawing/2014/main" id="{A77F1F35-A7BA-47E2-8CD9-CB6A9AC772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2160734" y="16514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6" name="Picture 465">
              <a:extLst>
                <a:ext uri="{FF2B5EF4-FFF2-40B4-BE49-F238E27FC236}">
                  <a16:creationId xmlns:a16="http://schemas.microsoft.com/office/drawing/2014/main" id="{37225A41-2EE5-4D3F-9139-B99E5449C2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053088" y="143549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7" name="Picture 466">
              <a:extLst>
                <a:ext uri="{FF2B5EF4-FFF2-40B4-BE49-F238E27FC236}">
                  <a16:creationId xmlns:a16="http://schemas.microsoft.com/office/drawing/2014/main" id="{DC6EDF27-9C82-4DBE-AF43-14D49B94FE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054481" y="186592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0" name="Picture 469">
              <a:extLst>
                <a:ext uri="{FF2B5EF4-FFF2-40B4-BE49-F238E27FC236}">
                  <a16:creationId xmlns:a16="http://schemas.microsoft.com/office/drawing/2014/main" id="{F203F0C1-54FD-4E8A-B13A-936710601A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055048" y="165141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5" name="Picture 474">
              <a:extLst>
                <a:ext uri="{FF2B5EF4-FFF2-40B4-BE49-F238E27FC236}">
                  <a16:creationId xmlns:a16="http://schemas.microsoft.com/office/drawing/2014/main" id="{EDFE9750-A9EB-48F0-8A82-5F9E342895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941219" y="143366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6" name="Picture 475">
              <a:extLst>
                <a:ext uri="{FF2B5EF4-FFF2-40B4-BE49-F238E27FC236}">
                  <a16:creationId xmlns:a16="http://schemas.microsoft.com/office/drawing/2014/main" id="{E3A8CDB8-A3CD-40C1-92A1-50E84D2D32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942612" y="186409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9" name="Picture 478">
              <a:extLst>
                <a:ext uri="{FF2B5EF4-FFF2-40B4-BE49-F238E27FC236}">
                  <a16:creationId xmlns:a16="http://schemas.microsoft.com/office/drawing/2014/main" id="{19C037B5-7A7F-4380-8A11-B236906C9C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943179" y="164958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4" name="Picture 483">
              <a:extLst>
                <a:ext uri="{FF2B5EF4-FFF2-40B4-BE49-F238E27FC236}">
                  <a16:creationId xmlns:a16="http://schemas.microsoft.com/office/drawing/2014/main" id="{FB8E1553-097C-4F34-B2D2-D9E68A131E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4841941" y="143366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5" name="Picture 484">
              <a:extLst>
                <a:ext uri="{FF2B5EF4-FFF2-40B4-BE49-F238E27FC236}">
                  <a16:creationId xmlns:a16="http://schemas.microsoft.com/office/drawing/2014/main" id="{ADC3782E-19D6-472A-88B6-12EF128ACF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4843334" y="186409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8" name="Picture 487">
              <a:extLst>
                <a:ext uri="{FF2B5EF4-FFF2-40B4-BE49-F238E27FC236}">
                  <a16:creationId xmlns:a16="http://schemas.microsoft.com/office/drawing/2014/main" id="{0902D944-080F-4223-9ABC-AE687D4D47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4843901" y="164958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3" name="Picture 492">
              <a:extLst>
                <a:ext uri="{FF2B5EF4-FFF2-40B4-BE49-F238E27FC236}">
                  <a16:creationId xmlns:a16="http://schemas.microsoft.com/office/drawing/2014/main" id="{AB796A39-DB25-4171-9988-E073D75D01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5726061" y="143183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4" name="Picture 493">
              <a:extLst>
                <a:ext uri="{FF2B5EF4-FFF2-40B4-BE49-F238E27FC236}">
                  <a16:creationId xmlns:a16="http://schemas.microsoft.com/office/drawing/2014/main" id="{CFA642D0-42ED-4F55-A0C9-84563EEB4B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5727454" y="186226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7" name="Picture 496">
              <a:extLst>
                <a:ext uri="{FF2B5EF4-FFF2-40B4-BE49-F238E27FC236}">
                  <a16:creationId xmlns:a16="http://schemas.microsoft.com/office/drawing/2014/main" id="{9E95082A-CC38-4EC3-9EDB-4DD9E0486D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5728021" y="164775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2" name="Picture 501">
              <a:extLst>
                <a:ext uri="{FF2B5EF4-FFF2-40B4-BE49-F238E27FC236}">
                  <a16:creationId xmlns:a16="http://schemas.microsoft.com/office/drawing/2014/main" id="{5F4409B4-E641-4F17-9096-19C720447B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6616364" y="143183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3" name="Picture 502">
              <a:extLst>
                <a:ext uri="{FF2B5EF4-FFF2-40B4-BE49-F238E27FC236}">
                  <a16:creationId xmlns:a16="http://schemas.microsoft.com/office/drawing/2014/main" id="{808B6886-8A85-4684-A4B4-41B36106B4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6617757" y="186226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6" name="Picture 505">
              <a:extLst>
                <a:ext uri="{FF2B5EF4-FFF2-40B4-BE49-F238E27FC236}">
                  <a16:creationId xmlns:a16="http://schemas.microsoft.com/office/drawing/2014/main" id="{42C952A2-521C-41AE-B445-3749CEC548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6618324" y="164775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1" name="Picture 510">
              <a:extLst>
                <a:ext uri="{FF2B5EF4-FFF2-40B4-BE49-F238E27FC236}">
                  <a16:creationId xmlns:a16="http://schemas.microsoft.com/office/drawing/2014/main" id="{505C220B-9EDB-469E-B41D-705AA4A2C4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7508506" y="143000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2" name="Picture 511">
              <a:extLst>
                <a:ext uri="{FF2B5EF4-FFF2-40B4-BE49-F238E27FC236}">
                  <a16:creationId xmlns:a16="http://schemas.microsoft.com/office/drawing/2014/main" id="{96D55D9A-E0B7-4F42-92AC-4F20A61725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7509899" y="186043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5" name="Picture 514">
              <a:extLst>
                <a:ext uri="{FF2B5EF4-FFF2-40B4-BE49-F238E27FC236}">
                  <a16:creationId xmlns:a16="http://schemas.microsoft.com/office/drawing/2014/main" id="{8E8EEAFA-884A-4FF4-92BE-727EA89F79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7510466" y="164592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0" name="Picture 519">
              <a:extLst>
                <a:ext uri="{FF2B5EF4-FFF2-40B4-BE49-F238E27FC236}">
                  <a16:creationId xmlns:a16="http://schemas.microsoft.com/office/drawing/2014/main" id="{A507D432-9BC1-4547-A032-67FEF26698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8413591" y="143000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1" name="Picture 520">
              <a:extLst>
                <a:ext uri="{FF2B5EF4-FFF2-40B4-BE49-F238E27FC236}">
                  <a16:creationId xmlns:a16="http://schemas.microsoft.com/office/drawing/2014/main" id="{461CF422-D9BF-4BD6-81C9-AE09D5621C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8414984" y="186043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4" name="Picture 523">
              <a:extLst>
                <a:ext uri="{FF2B5EF4-FFF2-40B4-BE49-F238E27FC236}">
                  <a16:creationId xmlns:a16="http://schemas.microsoft.com/office/drawing/2014/main" id="{E7D574B4-707C-4C91-A1C8-F3AB796EB9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8415551" y="164592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9" name="Picture 528">
              <a:extLst>
                <a:ext uri="{FF2B5EF4-FFF2-40B4-BE49-F238E27FC236}">
                  <a16:creationId xmlns:a16="http://schemas.microsoft.com/office/drawing/2014/main" id="{E5283DDB-BB1B-4C50-9AF7-7D8417D83F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9301944" y="142817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0" name="Picture 529">
              <a:extLst>
                <a:ext uri="{FF2B5EF4-FFF2-40B4-BE49-F238E27FC236}">
                  <a16:creationId xmlns:a16="http://schemas.microsoft.com/office/drawing/2014/main" id="{B11163DE-5E7D-4BD2-84FF-3C6A7A09DD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9303337" y="185860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3" name="Picture 532">
              <a:extLst>
                <a:ext uri="{FF2B5EF4-FFF2-40B4-BE49-F238E27FC236}">
                  <a16:creationId xmlns:a16="http://schemas.microsoft.com/office/drawing/2014/main" id="{3B01A8AA-9E74-4770-B6F3-81FCA85D08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9303904" y="164409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8" name="Picture 537">
              <a:extLst>
                <a:ext uri="{FF2B5EF4-FFF2-40B4-BE49-F238E27FC236}">
                  <a16:creationId xmlns:a16="http://schemas.microsoft.com/office/drawing/2014/main" id="{66631900-5093-453F-96FA-5445F5CD84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0192247" y="142817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9" name="Picture 538">
              <a:extLst>
                <a:ext uri="{FF2B5EF4-FFF2-40B4-BE49-F238E27FC236}">
                  <a16:creationId xmlns:a16="http://schemas.microsoft.com/office/drawing/2014/main" id="{100B328D-12FD-4F56-897A-BB6BE620BD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0193640" y="185860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2" name="Picture 541">
              <a:extLst>
                <a:ext uri="{FF2B5EF4-FFF2-40B4-BE49-F238E27FC236}">
                  <a16:creationId xmlns:a16="http://schemas.microsoft.com/office/drawing/2014/main" id="{3083CFF4-D22F-40CA-8EBB-C948914D0A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0194207" y="164409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7" name="Picture 546">
              <a:extLst>
                <a:ext uri="{FF2B5EF4-FFF2-40B4-BE49-F238E27FC236}">
                  <a16:creationId xmlns:a16="http://schemas.microsoft.com/office/drawing/2014/main" id="{91ABE8D0-A03B-49D6-A0A8-9264D8F02E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1088622" y="142634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8" name="Picture 547">
              <a:extLst>
                <a:ext uri="{FF2B5EF4-FFF2-40B4-BE49-F238E27FC236}">
                  <a16:creationId xmlns:a16="http://schemas.microsoft.com/office/drawing/2014/main" id="{40E6575A-B749-4F85-8D85-0864E856A4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1090015" y="185677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1" name="Picture 550">
              <a:extLst>
                <a:ext uri="{FF2B5EF4-FFF2-40B4-BE49-F238E27FC236}">
                  <a16:creationId xmlns:a16="http://schemas.microsoft.com/office/drawing/2014/main" id="{5896CB4C-BAC8-4C9A-A6EA-0475D1D6D2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1090582" y="164226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8D18EF7-5D45-4D53-BF72-BA1FB7070979}"/>
              </a:ext>
            </a:extLst>
          </p:cNvPr>
          <p:cNvGrpSpPr/>
          <p:nvPr/>
        </p:nvGrpSpPr>
        <p:grpSpPr>
          <a:xfrm>
            <a:off x="1274653" y="2070807"/>
            <a:ext cx="9987017" cy="610458"/>
            <a:chOff x="1274653" y="2287977"/>
            <a:chExt cx="9987017" cy="610458"/>
          </a:xfrm>
        </p:grpSpPr>
        <p:pic>
          <p:nvPicPr>
            <p:cNvPr id="450" name="Picture 449">
              <a:extLst>
                <a:ext uri="{FF2B5EF4-FFF2-40B4-BE49-F238E27FC236}">
                  <a16:creationId xmlns:a16="http://schemas.microsoft.com/office/drawing/2014/main" id="{80074522-11E0-4F40-B0B3-30B3CC50A7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274653" y="229896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1" name="Picture 450">
              <a:extLst>
                <a:ext uri="{FF2B5EF4-FFF2-40B4-BE49-F238E27FC236}">
                  <a16:creationId xmlns:a16="http://schemas.microsoft.com/office/drawing/2014/main" id="{35ED6EA4-976A-4789-919B-2C2BCEA3BE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275922" y="272665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4" name="Picture 453">
              <a:extLst>
                <a:ext uri="{FF2B5EF4-FFF2-40B4-BE49-F238E27FC236}">
                  <a16:creationId xmlns:a16="http://schemas.microsoft.com/office/drawing/2014/main" id="{D35155DB-D600-4C48-A901-4BD7DC8DB8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274653" y="251326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9" name="Picture 458">
              <a:extLst>
                <a:ext uri="{FF2B5EF4-FFF2-40B4-BE49-F238E27FC236}">
                  <a16:creationId xmlns:a16="http://schemas.microsoft.com/office/drawing/2014/main" id="{7D5AC224-D6DE-4D12-8154-66B3907CA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2158773" y="229713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0" name="Picture 459">
              <a:extLst>
                <a:ext uri="{FF2B5EF4-FFF2-40B4-BE49-F238E27FC236}">
                  <a16:creationId xmlns:a16="http://schemas.microsoft.com/office/drawing/2014/main" id="{FF16130C-C7D1-4A03-BDD9-EE849FB2DC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2160042" y="272482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3" name="Picture 462">
              <a:extLst>
                <a:ext uri="{FF2B5EF4-FFF2-40B4-BE49-F238E27FC236}">
                  <a16:creationId xmlns:a16="http://schemas.microsoft.com/office/drawing/2014/main" id="{5E3D1F86-A026-4E27-B9FF-6D2C229A36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2158773" y="251143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8" name="Picture 467">
              <a:extLst>
                <a:ext uri="{FF2B5EF4-FFF2-40B4-BE49-F238E27FC236}">
                  <a16:creationId xmlns:a16="http://schemas.microsoft.com/office/drawing/2014/main" id="{AF9B04D6-6DD2-4094-A0F3-5F9FD9BAC4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053087" y="229713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9" name="Picture 468">
              <a:extLst>
                <a:ext uri="{FF2B5EF4-FFF2-40B4-BE49-F238E27FC236}">
                  <a16:creationId xmlns:a16="http://schemas.microsoft.com/office/drawing/2014/main" id="{A6394119-F24E-4941-A3BE-7CE5649B08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054356" y="272482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2" name="Picture 471">
              <a:extLst>
                <a:ext uri="{FF2B5EF4-FFF2-40B4-BE49-F238E27FC236}">
                  <a16:creationId xmlns:a16="http://schemas.microsoft.com/office/drawing/2014/main" id="{46866CCD-58D0-44C1-B3A3-890364DB5C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053087" y="251143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7" name="Picture 476">
              <a:extLst>
                <a:ext uri="{FF2B5EF4-FFF2-40B4-BE49-F238E27FC236}">
                  <a16:creationId xmlns:a16="http://schemas.microsoft.com/office/drawing/2014/main" id="{B181C02F-86C7-45A8-B2C1-8239204720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941218" y="229530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8" name="Picture 477">
              <a:extLst>
                <a:ext uri="{FF2B5EF4-FFF2-40B4-BE49-F238E27FC236}">
                  <a16:creationId xmlns:a16="http://schemas.microsoft.com/office/drawing/2014/main" id="{211CD699-E97B-455E-B6E8-2A20754C66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942487" y="272299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1" name="Picture 480">
              <a:extLst>
                <a:ext uri="{FF2B5EF4-FFF2-40B4-BE49-F238E27FC236}">
                  <a16:creationId xmlns:a16="http://schemas.microsoft.com/office/drawing/2014/main" id="{70C01784-B3BF-4DBC-B74D-A991265E75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3941218" y="250960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6" name="Picture 485">
              <a:extLst>
                <a:ext uri="{FF2B5EF4-FFF2-40B4-BE49-F238E27FC236}">
                  <a16:creationId xmlns:a16="http://schemas.microsoft.com/office/drawing/2014/main" id="{3D6CEE0B-B799-4A5C-8459-4BF22C0484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4841940" y="229530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7" name="Picture 486">
              <a:extLst>
                <a:ext uri="{FF2B5EF4-FFF2-40B4-BE49-F238E27FC236}">
                  <a16:creationId xmlns:a16="http://schemas.microsoft.com/office/drawing/2014/main" id="{AA852773-CA46-46DB-AAB0-97C054814A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4843209" y="272299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0" name="Picture 489">
              <a:extLst>
                <a:ext uri="{FF2B5EF4-FFF2-40B4-BE49-F238E27FC236}">
                  <a16:creationId xmlns:a16="http://schemas.microsoft.com/office/drawing/2014/main" id="{208E3346-665D-4FC5-875A-D25C954467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4841940" y="250960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5" name="Picture 494">
              <a:extLst>
                <a:ext uri="{FF2B5EF4-FFF2-40B4-BE49-F238E27FC236}">
                  <a16:creationId xmlns:a16="http://schemas.microsoft.com/office/drawing/2014/main" id="{E4843065-D0BC-45B2-AA7F-3F86EF8A82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5726060" y="229347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6" name="Picture 495">
              <a:extLst>
                <a:ext uri="{FF2B5EF4-FFF2-40B4-BE49-F238E27FC236}">
                  <a16:creationId xmlns:a16="http://schemas.microsoft.com/office/drawing/2014/main" id="{D258521C-B21B-4355-B149-EF6899B328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5727329" y="272116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9" name="Picture 498">
              <a:extLst>
                <a:ext uri="{FF2B5EF4-FFF2-40B4-BE49-F238E27FC236}">
                  <a16:creationId xmlns:a16="http://schemas.microsoft.com/office/drawing/2014/main" id="{E281EB38-A930-4FAF-8A8F-20FA402FAD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5726060" y="250777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4" name="Picture 503">
              <a:extLst>
                <a:ext uri="{FF2B5EF4-FFF2-40B4-BE49-F238E27FC236}">
                  <a16:creationId xmlns:a16="http://schemas.microsoft.com/office/drawing/2014/main" id="{8E850C32-F23E-459C-86E4-8A55A53413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6616363" y="229347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5" name="Picture 504">
              <a:extLst>
                <a:ext uri="{FF2B5EF4-FFF2-40B4-BE49-F238E27FC236}">
                  <a16:creationId xmlns:a16="http://schemas.microsoft.com/office/drawing/2014/main" id="{209A2B3E-5EE0-4C67-ACA6-CFAFD3AAB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6617632" y="272116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8" name="Picture 507">
              <a:extLst>
                <a:ext uri="{FF2B5EF4-FFF2-40B4-BE49-F238E27FC236}">
                  <a16:creationId xmlns:a16="http://schemas.microsoft.com/office/drawing/2014/main" id="{F42F6A97-87FC-49C1-B03F-35D4F7A215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6616363" y="250777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3" name="Picture 512">
              <a:extLst>
                <a:ext uri="{FF2B5EF4-FFF2-40B4-BE49-F238E27FC236}">
                  <a16:creationId xmlns:a16="http://schemas.microsoft.com/office/drawing/2014/main" id="{31D38BC9-1924-4270-8483-DF2D4076B9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7508505" y="2291639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4" name="Picture 513">
              <a:extLst>
                <a:ext uri="{FF2B5EF4-FFF2-40B4-BE49-F238E27FC236}">
                  <a16:creationId xmlns:a16="http://schemas.microsoft.com/office/drawing/2014/main" id="{57265286-A074-4584-89E3-FAE496CC3C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7509774" y="271933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7" name="Picture 516">
              <a:extLst>
                <a:ext uri="{FF2B5EF4-FFF2-40B4-BE49-F238E27FC236}">
                  <a16:creationId xmlns:a16="http://schemas.microsoft.com/office/drawing/2014/main" id="{089B3810-6C08-4B77-B744-D5C6ACF00B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7508505" y="250594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2" name="Picture 521">
              <a:extLst>
                <a:ext uri="{FF2B5EF4-FFF2-40B4-BE49-F238E27FC236}">
                  <a16:creationId xmlns:a16="http://schemas.microsoft.com/office/drawing/2014/main" id="{1C5884A2-3AA0-4CE5-A719-374771AE3A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8413590" y="2291639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3" name="Picture 522">
              <a:extLst>
                <a:ext uri="{FF2B5EF4-FFF2-40B4-BE49-F238E27FC236}">
                  <a16:creationId xmlns:a16="http://schemas.microsoft.com/office/drawing/2014/main" id="{3BC96EDD-79E4-4DC8-9EDF-78A0E5F31C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8414859" y="271933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6" name="Picture 525">
              <a:extLst>
                <a:ext uri="{FF2B5EF4-FFF2-40B4-BE49-F238E27FC236}">
                  <a16:creationId xmlns:a16="http://schemas.microsoft.com/office/drawing/2014/main" id="{6ABE7BB1-909B-4547-A90F-F02A3F1DB3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8413590" y="250594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1" name="Picture 530">
              <a:extLst>
                <a:ext uri="{FF2B5EF4-FFF2-40B4-BE49-F238E27FC236}">
                  <a16:creationId xmlns:a16="http://schemas.microsoft.com/office/drawing/2014/main" id="{9A5C9E2F-774D-4AEC-B509-F8422B90F5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9301943" y="228980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2" name="Picture 531">
              <a:extLst>
                <a:ext uri="{FF2B5EF4-FFF2-40B4-BE49-F238E27FC236}">
                  <a16:creationId xmlns:a16="http://schemas.microsoft.com/office/drawing/2014/main" id="{DDF390B7-E085-425B-AB20-9E13A94684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9303212" y="271750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5" name="Picture 534">
              <a:extLst>
                <a:ext uri="{FF2B5EF4-FFF2-40B4-BE49-F238E27FC236}">
                  <a16:creationId xmlns:a16="http://schemas.microsoft.com/office/drawing/2014/main" id="{EA724961-5097-48CB-9170-FFE91A78A4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9301943" y="2504109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0" name="Picture 539">
              <a:extLst>
                <a:ext uri="{FF2B5EF4-FFF2-40B4-BE49-F238E27FC236}">
                  <a16:creationId xmlns:a16="http://schemas.microsoft.com/office/drawing/2014/main" id="{11761228-70FA-499B-9553-FF365485DA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0192246" y="228980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1" name="Picture 540">
              <a:extLst>
                <a:ext uri="{FF2B5EF4-FFF2-40B4-BE49-F238E27FC236}">
                  <a16:creationId xmlns:a16="http://schemas.microsoft.com/office/drawing/2014/main" id="{AB8947D7-B158-4389-A04C-4C47997B04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0193515" y="271750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4" name="Picture 543">
              <a:extLst>
                <a:ext uri="{FF2B5EF4-FFF2-40B4-BE49-F238E27FC236}">
                  <a16:creationId xmlns:a16="http://schemas.microsoft.com/office/drawing/2014/main" id="{17A1F2B6-F4B0-49EA-A62F-3C183DC3A8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0192246" y="2504109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9" name="Picture 548">
              <a:extLst>
                <a:ext uri="{FF2B5EF4-FFF2-40B4-BE49-F238E27FC236}">
                  <a16:creationId xmlns:a16="http://schemas.microsoft.com/office/drawing/2014/main" id="{7C66A5C1-FC60-461F-A322-21B468CE4B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1088621" y="228797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0" name="Picture 549">
              <a:extLst>
                <a:ext uri="{FF2B5EF4-FFF2-40B4-BE49-F238E27FC236}">
                  <a16:creationId xmlns:a16="http://schemas.microsoft.com/office/drawing/2014/main" id="{20A6784B-7EC1-4568-B1BD-44266DCE61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1089890" y="2715669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3" name="Picture 552">
              <a:extLst>
                <a:ext uri="{FF2B5EF4-FFF2-40B4-BE49-F238E27FC236}">
                  <a16:creationId xmlns:a16="http://schemas.microsoft.com/office/drawing/2014/main" id="{79F73CDE-3A22-474F-B141-70D35A2697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 rot="5400000">
              <a:off x="11088621" y="250227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63" name="Group 562">
            <a:extLst>
              <a:ext uri="{FF2B5EF4-FFF2-40B4-BE49-F238E27FC236}">
                <a16:creationId xmlns:a16="http://schemas.microsoft.com/office/drawing/2014/main" id="{631036A7-0CB0-43CE-A6C4-5232FB88E42A}"/>
              </a:ext>
            </a:extLst>
          </p:cNvPr>
          <p:cNvGrpSpPr/>
          <p:nvPr/>
        </p:nvGrpSpPr>
        <p:grpSpPr>
          <a:xfrm>
            <a:off x="294876" y="4040827"/>
            <a:ext cx="314510" cy="492950"/>
            <a:chOff x="3884378" y="928777"/>
            <a:chExt cx="314510" cy="492950"/>
          </a:xfrm>
        </p:grpSpPr>
        <p:cxnSp>
          <p:nvCxnSpPr>
            <p:cNvPr id="564" name="Straight Connector 563">
              <a:extLst>
                <a:ext uri="{FF2B5EF4-FFF2-40B4-BE49-F238E27FC236}">
                  <a16:creationId xmlns:a16="http://schemas.microsoft.com/office/drawing/2014/main" id="{33CC3664-EAB3-43E4-96C1-636FE6948F73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5" name="TextBox 564">
              <a:extLst>
                <a:ext uri="{FF2B5EF4-FFF2-40B4-BE49-F238E27FC236}">
                  <a16:creationId xmlns:a16="http://schemas.microsoft.com/office/drawing/2014/main" id="{47E9BCDF-A03F-42A3-B03E-4D06C19C2688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566" name="Group 565">
            <a:extLst>
              <a:ext uri="{FF2B5EF4-FFF2-40B4-BE49-F238E27FC236}">
                <a16:creationId xmlns:a16="http://schemas.microsoft.com/office/drawing/2014/main" id="{701C2F28-DAAC-4E10-BB1E-03478B52D22F}"/>
              </a:ext>
            </a:extLst>
          </p:cNvPr>
          <p:cNvGrpSpPr/>
          <p:nvPr/>
        </p:nvGrpSpPr>
        <p:grpSpPr>
          <a:xfrm>
            <a:off x="1189400" y="4038074"/>
            <a:ext cx="232967" cy="494964"/>
            <a:chOff x="7007418" y="926763"/>
            <a:chExt cx="232967" cy="494964"/>
          </a:xfrm>
        </p:grpSpPr>
        <p:cxnSp>
          <p:nvCxnSpPr>
            <p:cNvPr id="567" name="Straight Connector 566">
              <a:extLst>
                <a:ext uri="{FF2B5EF4-FFF2-40B4-BE49-F238E27FC236}">
                  <a16:creationId xmlns:a16="http://schemas.microsoft.com/office/drawing/2014/main" id="{E84DC4BF-5DCC-488B-A6B8-2FED44578F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68" name="Group 567">
              <a:extLst>
                <a:ext uri="{FF2B5EF4-FFF2-40B4-BE49-F238E27FC236}">
                  <a16:creationId xmlns:a16="http://schemas.microsoft.com/office/drawing/2014/main" id="{183E8546-E2C9-4B75-B8DC-E9B184AEA754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569" name="TextBox 568">
                <a:extLst>
                  <a:ext uri="{FF2B5EF4-FFF2-40B4-BE49-F238E27FC236}">
                    <a16:creationId xmlns:a16="http://schemas.microsoft.com/office/drawing/2014/main" id="{68E0689E-F4D9-48E6-96B4-3147A6CE2988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570" name="Straight Connector 569">
                <a:extLst>
                  <a:ext uri="{FF2B5EF4-FFF2-40B4-BE49-F238E27FC236}">
                    <a16:creationId xmlns:a16="http://schemas.microsoft.com/office/drawing/2014/main" id="{15216AB6-ED12-44B8-B826-FB92077D74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71" name="Freeform 11">
            <a:extLst>
              <a:ext uri="{FF2B5EF4-FFF2-40B4-BE49-F238E27FC236}">
                <a16:creationId xmlns:a16="http://schemas.microsoft.com/office/drawing/2014/main" id="{A3C16119-F33F-4CEB-A58D-F46F1C51A664}"/>
              </a:ext>
            </a:extLst>
          </p:cNvPr>
          <p:cNvSpPr>
            <a:spLocks/>
          </p:cNvSpPr>
          <p:nvPr/>
        </p:nvSpPr>
        <p:spPr bwMode="auto">
          <a:xfrm>
            <a:off x="452057" y="3829675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572" name="Freeform 11">
            <a:extLst>
              <a:ext uri="{FF2B5EF4-FFF2-40B4-BE49-F238E27FC236}">
                <a16:creationId xmlns:a16="http://schemas.microsoft.com/office/drawing/2014/main" id="{6FE76253-86D6-4093-92B4-F9C1D4529785}"/>
              </a:ext>
            </a:extLst>
          </p:cNvPr>
          <p:cNvSpPr>
            <a:spLocks/>
          </p:cNvSpPr>
          <p:nvPr/>
        </p:nvSpPr>
        <p:spPr bwMode="auto">
          <a:xfrm>
            <a:off x="1342606" y="3825244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73" name="Group 572">
            <a:extLst>
              <a:ext uri="{FF2B5EF4-FFF2-40B4-BE49-F238E27FC236}">
                <a16:creationId xmlns:a16="http://schemas.microsoft.com/office/drawing/2014/main" id="{58A757BB-9BE5-45F6-9274-FA42FF15C2A5}"/>
              </a:ext>
            </a:extLst>
          </p:cNvPr>
          <p:cNvGrpSpPr/>
          <p:nvPr/>
        </p:nvGrpSpPr>
        <p:grpSpPr>
          <a:xfrm>
            <a:off x="2086141" y="4035692"/>
            <a:ext cx="246564" cy="494964"/>
            <a:chOff x="7013060" y="926763"/>
            <a:chExt cx="246564" cy="494964"/>
          </a:xfrm>
        </p:grpSpPr>
        <p:cxnSp>
          <p:nvCxnSpPr>
            <p:cNvPr id="574" name="Straight Connector 573">
              <a:extLst>
                <a:ext uri="{FF2B5EF4-FFF2-40B4-BE49-F238E27FC236}">
                  <a16:creationId xmlns:a16="http://schemas.microsoft.com/office/drawing/2014/main" id="{6B88E5A2-DD64-40CA-8CE1-0459D850F31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5" name="Group 574">
              <a:extLst>
                <a:ext uri="{FF2B5EF4-FFF2-40B4-BE49-F238E27FC236}">
                  <a16:creationId xmlns:a16="http://schemas.microsoft.com/office/drawing/2014/main" id="{A9C17CEB-14D1-4BA9-9C20-5661788D00B8}"/>
                </a:ext>
              </a:extLst>
            </p:cNvPr>
            <p:cNvGrpSpPr/>
            <p:nvPr/>
          </p:nvGrpSpPr>
          <p:grpSpPr>
            <a:xfrm>
              <a:off x="7013060" y="928608"/>
              <a:ext cx="246564" cy="493119"/>
              <a:chOff x="7013060" y="928608"/>
              <a:chExt cx="246564" cy="493119"/>
            </a:xfrm>
          </p:grpSpPr>
          <p:sp>
            <p:nvSpPr>
              <p:cNvPr id="576" name="TextBox 575">
                <a:extLst>
                  <a:ext uri="{FF2B5EF4-FFF2-40B4-BE49-F238E27FC236}">
                    <a16:creationId xmlns:a16="http://schemas.microsoft.com/office/drawing/2014/main" id="{23FEC126-5EDC-4D20-8567-9F273B42EB7D}"/>
                  </a:ext>
                </a:extLst>
              </p:cNvPr>
              <p:cNvSpPr txBox="1"/>
              <p:nvPr/>
            </p:nvSpPr>
            <p:spPr>
              <a:xfrm>
                <a:off x="7013060" y="1021617"/>
                <a:ext cx="246564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577" name="Straight Connector 576">
                <a:extLst>
                  <a:ext uri="{FF2B5EF4-FFF2-40B4-BE49-F238E27FC236}">
                    <a16:creationId xmlns:a16="http://schemas.microsoft.com/office/drawing/2014/main" id="{EEE2FAC5-0132-45F1-B47D-A39C65ADC1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78" name="Straight Connector 577">
            <a:extLst>
              <a:ext uri="{FF2B5EF4-FFF2-40B4-BE49-F238E27FC236}">
                <a16:creationId xmlns:a16="http://schemas.microsoft.com/office/drawing/2014/main" id="{DFCCA5F8-432D-4D64-9643-E9A5CA77AF5D}"/>
              </a:ext>
            </a:extLst>
          </p:cNvPr>
          <p:cNvCxnSpPr>
            <a:cxnSpLocks/>
          </p:cNvCxnSpPr>
          <p:nvPr/>
        </p:nvCxnSpPr>
        <p:spPr>
          <a:xfrm>
            <a:off x="259187" y="4053871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9" name="Freeform 11">
            <a:extLst>
              <a:ext uri="{FF2B5EF4-FFF2-40B4-BE49-F238E27FC236}">
                <a16:creationId xmlns:a16="http://schemas.microsoft.com/office/drawing/2014/main" id="{E6745229-E43A-401A-963A-F9303DCACA24}"/>
              </a:ext>
            </a:extLst>
          </p:cNvPr>
          <p:cNvSpPr>
            <a:spLocks/>
          </p:cNvSpPr>
          <p:nvPr/>
        </p:nvSpPr>
        <p:spPr bwMode="auto">
          <a:xfrm>
            <a:off x="2236058" y="382524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80" name="Group 579">
            <a:extLst>
              <a:ext uri="{FF2B5EF4-FFF2-40B4-BE49-F238E27FC236}">
                <a16:creationId xmlns:a16="http://schemas.microsoft.com/office/drawing/2014/main" id="{B5E23BB7-F2C6-4B98-BB49-D9B9B8B59899}"/>
              </a:ext>
            </a:extLst>
          </p:cNvPr>
          <p:cNvGrpSpPr/>
          <p:nvPr/>
        </p:nvGrpSpPr>
        <p:grpSpPr>
          <a:xfrm>
            <a:off x="2982277" y="4035692"/>
            <a:ext cx="314510" cy="494964"/>
            <a:chOff x="7010568" y="926763"/>
            <a:chExt cx="314510" cy="494964"/>
          </a:xfrm>
        </p:grpSpPr>
        <p:cxnSp>
          <p:nvCxnSpPr>
            <p:cNvPr id="581" name="Straight Connector 580">
              <a:extLst>
                <a:ext uri="{FF2B5EF4-FFF2-40B4-BE49-F238E27FC236}">
                  <a16:creationId xmlns:a16="http://schemas.microsoft.com/office/drawing/2014/main" id="{65F7A230-965D-433B-8186-D0B0C1D4B7C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2" name="Group 581">
              <a:extLst>
                <a:ext uri="{FF2B5EF4-FFF2-40B4-BE49-F238E27FC236}">
                  <a16:creationId xmlns:a16="http://schemas.microsoft.com/office/drawing/2014/main" id="{76BA55B1-68EB-45E0-9631-BA4D86B5A34E}"/>
                </a:ext>
              </a:extLst>
            </p:cNvPr>
            <p:cNvGrpSpPr/>
            <p:nvPr/>
          </p:nvGrpSpPr>
          <p:grpSpPr>
            <a:xfrm>
              <a:off x="7010568" y="928608"/>
              <a:ext cx="314510" cy="493119"/>
              <a:chOff x="7010568" y="928608"/>
              <a:chExt cx="314510" cy="493119"/>
            </a:xfrm>
          </p:grpSpPr>
          <p:sp>
            <p:nvSpPr>
              <p:cNvPr id="583" name="TextBox 582">
                <a:extLst>
                  <a:ext uri="{FF2B5EF4-FFF2-40B4-BE49-F238E27FC236}">
                    <a16:creationId xmlns:a16="http://schemas.microsoft.com/office/drawing/2014/main" id="{336EE995-0492-4DE0-A450-25B843301222}"/>
                  </a:ext>
                </a:extLst>
              </p:cNvPr>
              <p:cNvSpPr txBox="1"/>
              <p:nvPr/>
            </p:nvSpPr>
            <p:spPr>
              <a:xfrm>
                <a:off x="7010568" y="1021617"/>
                <a:ext cx="3145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</a:t>
                </a:r>
              </a:p>
            </p:txBody>
          </p:sp>
          <p:cxnSp>
            <p:nvCxnSpPr>
              <p:cNvPr id="584" name="Straight Connector 583">
                <a:extLst>
                  <a:ext uri="{FF2B5EF4-FFF2-40B4-BE49-F238E27FC236}">
                    <a16:creationId xmlns:a16="http://schemas.microsoft.com/office/drawing/2014/main" id="{9DF624F9-1C25-45B7-ABB9-31C506AA97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85" name="Freeform 11">
            <a:extLst>
              <a:ext uri="{FF2B5EF4-FFF2-40B4-BE49-F238E27FC236}">
                <a16:creationId xmlns:a16="http://schemas.microsoft.com/office/drawing/2014/main" id="{78852910-91B4-460D-B72E-79A7A169C4CD}"/>
              </a:ext>
            </a:extLst>
          </p:cNvPr>
          <p:cNvSpPr>
            <a:spLocks/>
          </p:cNvSpPr>
          <p:nvPr/>
        </p:nvSpPr>
        <p:spPr bwMode="auto">
          <a:xfrm>
            <a:off x="3129048" y="382296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86" name="Group 585">
            <a:extLst>
              <a:ext uri="{FF2B5EF4-FFF2-40B4-BE49-F238E27FC236}">
                <a16:creationId xmlns:a16="http://schemas.microsoft.com/office/drawing/2014/main" id="{A8F230C3-6DEC-4586-AA70-2318E42F453A}"/>
              </a:ext>
            </a:extLst>
          </p:cNvPr>
          <p:cNvGrpSpPr/>
          <p:nvPr/>
        </p:nvGrpSpPr>
        <p:grpSpPr>
          <a:xfrm>
            <a:off x="3805694" y="4033415"/>
            <a:ext cx="444352" cy="494964"/>
            <a:chOff x="6940995" y="926763"/>
            <a:chExt cx="444352" cy="494964"/>
          </a:xfrm>
        </p:grpSpPr>
        <p:cxnSp>
          <p:nvCxnSpPr>
            <p:cNvPr id="587" name="Straight Connector 586">
              <a:extLst>
                <a:ext uri="{FF2B5EF4-FFF2-40B4-BE49-F238E27FC236}">
                  <a16:creationId xmlns:a16="http://schemas.microsoft.com/office/drawing/2014/main" id="{2F3D4676-A925-4D20-AFB2-0EA0425D56E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7D2E492A-4466-46D0-8350-32C5F49DBB19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589" name="TextBox 588">
                <a:extLst>
                  <a:ext uri="{FF2B5EF4-FFF2-40B4-BE49-F238E27FC236}">
                    <a16:creationId xmlns:a16="http://schemas.microsoft.com/office/drawing/2014/main" id="{FF90FE03-2396-499E-B5EC-4A3796840F5A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590" name="Straight Connector 589">
                <a:extLst>
                  <a:ext uri="{FF2B5EF4-FFF2-40B4-BE49-F238E27FC236}">
                    <a16:creationId xmlns:a16="http://schemas.microsoft.com/office/drawing/2014/main" id="{392C9A74-A103-4575-B230-6E1E32325C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91" name="Freeform 11">
            <a:extLst>
              <a:ext uri="{FF2B5EF4-FFF2-40B4-BE49-F238E27FC236}">
                <a16:creationId xmlns:a16="http://schemas.microsoft.com/office/drawing/2014/main" id="{31945EF6-D0DE-41A7-BDDC-3C2977D617D0}"/>
              </a:ext>
            </a:extLst>
          </p:cNvPr>
          <p:cNvSpPr>
            <a:spLocks/>
          </p:cNvSpPr>
          <p:nvPr/>
        </p:nvSpPr>
        <p:spPr bwMode="auto">
          <a:xfrm>
            <a:off x="4023142" y="382296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92" name="Group 591">
            <a:extLst>
              <a:ext uri="{FF2B5EF4-FFF2-40B4-BE49-F238E27FC236}">
                <a16:creationId xmlns:a16="http://schemas.microsoft.com/office/drawing/2014/main" id="{C225A757-61AB-4519-B984-0A4993D84C1F}"/>
              </a:ext>
            </a:extLst>
          </p:cNvPr>
          <p:cNvGrpSpPr/>
          <p:nvPr/>
        </p:nvGrpSpPr>
        <p:grpSpPr>
          <a:xfrm>
            <a:off x="4705942" y="4033415"/>
            <a:ext cx="444352" cy="494964"/>
            <a:chOff x="6947149" y="926763"/>
            <a:chExt cx="444352" cy="494964"/>
          </a:xfrm>
        </p:grpSpPr>
        <p:cxnSp>
          <p:nvCxnSpPr>
            <p:cNvPr id="593" name="Straight Connector 592">
              <a:extLst>
                <a:ext uri="{FF2B5EF4-FFF2-40B4-BE49-F238E27FC236}">
                  <a16:creationId xmlns:a16="http://schemas.microsoft.com/office/drawing/2014/main" id="{E37870C4-E893-4C51-B6B4-012E323733B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4" name="Group 593">
              <a:extLst>
                <a:ext uri="{FF2B5EF4-FFF2-40B4-BE49-F238E27FC236}">
                  <a16:creationId xmlns:a16="http://schemas.microsoft.com/office/drawing/2014/main" id="{80C554AE-15DB-4F2B-B431-929268EFAFAB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595" name="TextBox 594">
                <a:extLst>
                  <a:ext uri="{FF2B5EF4-FFF2-40B4-BE49-F238E27FC236}">
                    <a16:creationId xmlns:a16="http://schemas.microsoft.com/office/drawing/2014/main" id="{64E0B3F3-37CF-4C3C-A743-73B38F1CBBDF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15</a:t>
                </a:r>
              </a:p>
            </p:txBody>
          </p:sp>
          <p:cxnSp>
            <p:nvCxnSpPr>
              <p:cNvPr id="596" name="Straight Connector 595">
                <a:extLst>
                  <a:ext uri="{FF2B5EF4-FFF2-40B4-BE49-F238E27FC236}">
                    <a16:creationId xmlns:a16="http://schemas.microsoft.com/office/drawing/2014/main" id="{0F99F714-BF4C-4FF0-A2DF-4FF0A9C4BA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97" name="Freeform 11">
            <a:extLst>
              <a:ext uri="{FF2B5EF4-FFF2-40B4-BE49-F238E27FC236}">
                <a16:creationId xmlns:a16="http://schemas.microsoft.com/office/drawing/2014/main" id="{F464B1CE-6C1D-4A2C-AD7B-C0BC1D196EA8}"/>
              </a:ext>
            </a:extLst>
          </p:cNvPr>
          <p:cNvSpPr>
            <a:spLocks/>
          </p:cNvSpPr>
          <p:nvPr/>
        </p:nvSpPr>
        <p:spPr bwMode="auto">
          <a:xfrm>
            <a:off x="4917998" y="382942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98" name="Group 597">
            <a:extLst>
              <a:ext uri="{FF2B5EF4-FFF2-40B4-BE49-F238E27FC236}">
                <a16:creationId xmlns:a16="http://schemas.microsoft.com/office/drawing/2014/main" id="{AC0CDB48-9EAF-42E4-A41A-840DE9D688BC}"/>
              </a:ext>
            </a:extLst>
          </p:cNvPr>
          <p:cNvGrpSpPr/>
          <p:nvPr/>
        </p:nvGrpSpPr>
        <p:grpSpPr>
          <a:xfrm>
            <a:off x="5600798" y="4039872"/>
            <a:ext cx="444352" cy="494964"/>
            <a:chOff x="6947149" y="926763"/>
            <a:chExt cx="444352" cy="494964"/>
          </a:xfrm>
        </p:grpSpPr>
        <p:cxnSp>
          <p:nvCxnSpPr>
            <p:cNvPr id="599" name="Straight Connector 598">
              <a:extLst>
                <a:ext uri="{FF2B5EF4-FFF2-40B4-BE49-F238E27FC236}">
                  <a16:creationId xmlns:a16="http://schemas.microsoft.com/office/drawing/2014/main" id="{60B7638F-0FC0-4526-BA61-0D4E2EC4D1D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0" name="Group 599">
              <a:extLst>
                <a:ext uri="{FF2B5EF4-FFF2-40B4-BE49-F238E27FC236}">
                  <a16:creationId xmlns:a16="http://schemas.microsoft.com/office/drawing/2014/main" id="{51C78221-F804-4C85-85B9-CF3A6492EB5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601" name="TextBox 600">
                <a:extLst>
                  <a:ext uri="{FF2B5EF4-FFF2-40B4-BE49-F238E27FC236}">
                    <a16:creationId xmlns:a16="http://schemas.microsoft.com/office/drawing/2014/main" id="{399A318F-1C14-4E80-80F6-F138EB464252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</a:t>
                </a:r>
              </a:p>
            </p:txBody>
          </p:sp>
          <p:cxnSp>
            <p:nvCxnSpPr>
              <p:cNvPr id="602" name="Straight Connector 601">
                <a:extLst>
                  <a:ext uri="{FF2B5EF4-FFF2-40B4-BE49-F238E27FC236}">
                    <a16:creationId xmlns:a16="http://schemas.microsoft.com/office/drawing/2014/main" id="{48F8B148-AA34-4A64-A4F1-1B883A3CAF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03" name="Freeform 11">
            <a:extLst>
              <a:ext uri="{FF2B5EF4-FFF2-40B4-BE49-F238E27FC236}">
                <a16:creationId xmlns:a16="http://schemas.microsoft.com/office/drawing/2014/main" id="{6070C7C2-52FB-4E65-8E9E-094B3104C0C3}"/>
              </a:ext>
            </a:extLst>
          </p:cNvPr>
          <p:cNvSpPr>
            <a:spLocks/>
          </p:cNvSpPr>
          <p:nvPr/>
        </p:nvSpPr>
        <p:spPr bwMode="auto">
          <a:xfrm>
            <a:off x="5815162" y="383035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04" name="Group 603">
            <a:extLst>
              <a:ext uri="{FF2B5EF4-FFF2-40B4-BE49-F238E27FC236}">
                <a16:creationId xmlns:a16="http://schemas.microsoft.com/office/drawing/2014/main" id="{18FD36B6-CF80-4309-8F8B-7E1C7C14DF6B}"/>
              </a:ext>
            </a:extLst>
          </p:cNvPr>
          <p:cNvGrpSpPr/>
          <p:nvPr/>
        </p:nvGrpSpPr>
        <p:grpSpPr>
          <a:xfrm>
            <a:off x="6497962" y="4040806"/>
            <a:ext cx="444352" cy="494964"/>
            <a:chOff x="6947149" y="926763"/>
            <a:chExt cx="444352" cy="494964"/>
          </a:xfrm>
        </p:grpSpPr>
        <p:cxnSp>
          <p:nvCxnSpPr>
            <p:cNvPr id="605" name="Straight Connector 604">
              <a:extLst>
                <a:ext uri="{FF2B5EF4-FFF2-40B4-BE49-F238E27FC236}">
                  <a16:creationId xmlns:a16="http://schemas.microsoft.com/office/drawing/2014/main" id="{80C79002-9ABD-4B0D-9821-EC7EF90F9E2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6" name="Group 605">
              <a:extLst>
                <a:ext uri="{FF2B5EF4-FFF2-40B4-BE49-F238E27FC236}">
                  <a16:creationId xmlns:a16="http://schemas.microsoft.com/office/drawing/2014/main" id="{C0EEF04A-2673-4962-B8AB-8D5CEB46AA15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607" name="TextBox 606">
                <a:extLst>
                  <a:ext uri="{FF2B5EF4-FFF2-40B4-BE49-F238E27FC236}">
                    <a16:creationId xmlns:a16="http://schemas.microsoft.com/office/drawing/2014/main" id="{2CF4ACEB-D35D-4005-9AAB-DDE0D3ED6683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21</a:t>
                </a:r>
              </a:p>
            </p:txBody>
          </p:sp>
          <p:cxnSp>
            <p:nvCxnSpPr>
              <p:cNvPr id="608" name="Straight Connector 607">
                <a:extLst>
                  <a:ext uri="{FF2B5EF4-FFF2-40B4-BE49-F238E27FC236}">
                    <a16:creationId xmlns:a16="http://schemas.microsoft.com/office/drawing/2014/main" id="{D5C9A9A5-25C9-4F58-8616-49D8F9C97D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09" name="Freeform 11">
            <a:extLst>
              <a:ext uri="{FF2B5EF4-FFF2-40B4-BE49-F238E27FC236}">
                <a16:creationId xmlns:a16="http://schemas.microsoft.com/office/drawing/2014/main" id="{A6B40563-735E-498C-83E2-192DBB5346E6}"/>
              </a:ext>
            </a:extLst>
          </p:cNvPr>
          <p:cNvSpPr>
            <a:spLocks/>
          </p:cNvSpPr>
          <p:nvPr/>
        </p:nvSpPr>
        <p:spPr bwMode="auto">
          <a:xfrm>
            <a:off x="6705909" y="383355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10" name="Group 609">
            <a:extLst>
              <a:ext uri="{FF2B5EF4-FFF2-40B4-BE49-F238E27FC236}">
                <a16:creationId xmlns:a16="http://schemas.microsoft.com/office/drawing/2014/main" id="{B75E0FA2-0F13-42D3-B0F4-EAEFBE0AE220}"/>
              </a:ext>
            </a:extLst>
          </p:cNvPr>
          <p:cNvGrpSpPr/>
          <p:nvPr/>
        </p:nvGrpSpPr>
        <p:grpSpPr>
          <a:xfrm>
            <a:off x="7388709" y="4043999"/>
            <a:ext cx="444352" cy="494964"/>
            <a:chOff x="6947149" y="926763"/>
            <a:chExt cx="444352" cy="494964"/>
          </a:xfrm>
        </p:grpSpPr>
        <p:cxnSp>
          <p:nvCxnSpPr>
            <p:cNvPr id="611" name="Straight Connector 610">
              <a:extLst>
                <a:ext uri="{FF2B5EF4-FFF2-40B4-BE49-F238E27FC236}">
                  <a16:creationId xmlns:a16="http://schemas.microsoft.com/office/drawing/2014/main" id="{35D3A25C-1962-4EB8-A659-1F61CE87B3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12" name="Group 611">
              <a:extLst>
                <a:ext uri="{FF2B5EF4-FFF2-40B4-BE49-F238E27FC236}">
                  <a16:creationId xmlns:a16="http://schemas.microsoft.com/office/drawing/2014/main" id="{812DD087-4218-431F-8282-08283B437F4B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613" name="TextBox 612">
                <a:extLst>
                  <a:ext uri="{FF2B5EF4-FFF2-40B4-BE49-F238E27FC236}">
                    <a16:creationId xmlns:a16="http://schemas.microsoft.com/office/drawing/2014/main" id="{2CECC036-75FA-4B57-B394-CB8769E3729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614" name="Straight Connector 613">
                <a:extLst>
                  <a:ext uri="{FF2B5EF4-FFF2-40B4-BE49-F238E27FC236}">
                    <a16:creationId xmlns:a16="http://schemas.microsoft.com/office/drawing/2014/main" id="{9D30EA1C-C585-4262-812F-F401A2F1CD9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15" name="Freeform 11">
            <a:extLst>
              <a:ext uri="{FF2B5EF4-FFF2-40B4-BE49-F238E27FC236}">
                <a16:creationId xmlns:a16="http://schemas.microsoft.com/office/drawing/2014/main" id="{F79D4DD4-B175-4A59-BA5E-3EC1071FA9E5}"/>
              </a:ext>
            </a:extLst>
          </p:cNvPr>
          <p:cNvSpPr>
            <a:spLocks/>
          </p:cNvSpPr>
          <p:nvPr/>
        </p:nvSpPr>
        <p:spPr bwMode="auto">
          <a:xfrm>
            <a:off x="7598803" y="383514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16" name="Group 615">
            <a:extLst>
              <a:ext uri="{FF2B5EF4-FFF2-40B4-BE49-F238E27FC236}">
                <a16:creationId xmlns:a16="http://schemas.microsoft.com/office/drawing/2014/main" id="{B8E6DB8A-87AE-4918-8F94-4396EFE8B934}"/>
              </a:ext>
            </a:extLst>
          </p:cNvPr>
          <p:cNvGrpSpPr/>
          <p:nvPr/>
        </p:nvGrpSpPr>
        <p:grpSpPr>
          <a:xfrm>
            <a:off x="8281603" y="4045592"/>
            <a:ext cx="444352" cy="494964"/>
            <a:chOff x="6947149" y="926763"/>
            <a:chExt cx="444352" cy="494964"/>
          </a:xfrm>
        </p:grpSpPr>
        <p:cxnSp>
          <p:nvCxnSpPr>
            <p:cNvPr id="617" name="Straight Connector 616">
              <a:extLst>
                <a:ext uri="{FF2B5EF4-FFF2-40B4-BE49-F238E27FC236}">
                  <a16:creationId xmlns:a16="http://schemas.microsoft.com/office/drawing/2014/main" id="{6B52E613-2048-4260-8DC9-12A280A53E0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1E5D7D0E-EF18-4B95-9C76-AA6CA2ACC56F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619" name="TextBox 618">
                <a:extLst>
                  <a:ext uri="{FF2B5EF4-FFF2-40B4-BE49-F238E27FC236}">
                    <a16:creationId xmlns:a16="http://schemas.microsoft.com/office/drawing/2014/main" id="{59EBCA85-A8EF-4D89-A6DE-A3E081DAD46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27</a:t>
                </a:r>
              </a:p>
            </p:txBody>
          </p:sp>
          <p:cxnSp>
            <p:nvCxnSpPr>
              <p:cNvPr id="620" name="Straight Connector 619">
                <a:extLst>
                  <a:ext uri="{FF2B5EF4-FFF2-40B4-BE49-F238E27FC236}">
                    <a16:creationId xmlns:a16="http://schemas.microsoft.com/office/drawing/2014/main" id="{DB4EB430-3BA4-4F99-8335-3FB166882D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21" name="Freeform 11">
            <a:extLst>
              <a:ext uri="{FF2B5EF4-FFF2-40B4-BE49-F238E27FC236}">
                <a16:creationId xmlns:a16="http://schemas.microsoft.com/office/drawing/2014/main" id="{E9E3B187-9FB6-4D84-A826-B8348CE02AE8}"/>
              </a:ext>
            </a:extLst>
          </p:cNvPr>
          <p:cNvSpPr>
            <a:spLocks/>
          </p:cNvSpPr>
          <p:nvPr/>
        </p:nvSpPr>
        <p:spPr bwMode="auto">
          <a:xfrm>
            <a:off x="8482524" y="382942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22" name="Group 621">
            <a:extLst>
              <a:ext uri="{FF2B5EF4-FFF2-40B4-BE49-F238E27FC236}">
                <a16:creationId xmlns:a16="http://schemas.microsoft.com/office/drawing/2014/main" id="{5FF37B6E-FB25-4C73-80C8-4162151BF184}"/>
              </a:ext>
            </a:extLst>
          </p:cNvPr>
          <p:cNvGrpSpPr/>
          <p:nvPr/>
        </p:nvGrpSpPr>
        <p:grpSpPr>
          <a:xfrm>
            <a:off x="9165324" y="4039872"/>
            <a:ext cx="444352" cy="494964"/>
            <a:chOff x="6947149" y="926763"/>
            <a:chExt cx="444352" cy="494964"/>
          </a:xfrm>
        </p:grpSpPr>
        <p:cxnSp>
          <p:nvCxnSpPr>
            <p:cNvPr id="623" name="Straight Connector 622">
              <a:extLst>
                <a:ext uri="{FF2B5EF4-FFF2-40B4-BE49-F238E27FC236}">
                  <a16:creationId xmlns:a16="http://schemas.microsoft.com/office/drawing/2014/main" id="{E525C532-740D-4F70-80C9-DB4E64C0A3F4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24" name="Group 623">
              <a:extLst>
                <a:ext uri="{FF2B5EF4-FFF2-40B4-BE49-F238E27FC236}">
                  <a16:creationId xmlns:a16="http://schemas.microsoft.com/office/drawing/2014/main" id="{B3703B5C-4284-4372-8B5A-4CC32A6A6985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625" name="TextBox 624">
                <a:extLst>
                  <a:ext uri="{FF2B5EF4-FFF2-40B4-BE49-F238E27FC236}">
                    <a16:creationId xmlns:a16="http://schemas.microsoft.com/office/drawing/2014/main" id="{DE6E70F9-BEFD-4DF9-9C8C-CAEBF67D8207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</a:t>
                </a:r>
              </a:p>
            </p:txBody>
          </p:sp>
          <p:cxnSp>
            <p:nvCxnSpPr>
              <p:cNvPr id="626" name="Straight Connector 625">
                <a:extLst>
                  <a:ext uri="{FF2B5EF4-FFF2-40B4-BE49-F238E27FC236}">
                    <a16:creationId xmlns:a16="http://schemas.microsoft.com/office/drawing/2014/main" id="{6496EDF0-83BF-41CA-A529-F0BAAAAFC5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27" name="Freeform 11">
            <a:extLst>
              <a:ext uri="{FF2B5EF4-FFF2-40B4-BE49-F238E27FC236}">
                <a16:creationId xmlns:a16="http://schemas.microsoft.com/office/drawing/2014/main" id="{5977DAB8-3FC4-431F-8EBA-B58D96C29A90}"/>
              </a:ext>
            </a:extLst>
          </p:cNvPr>
          <p:cNvSpPr>
            <a:spLocks/>
          </p:cNvSpPr>
          <p:nvPr/>
        </p:nvSpPr>
        <p:spPr bwMode="auto">
          <a:xfrm>
            <a:off x="9384868" y="383514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28" name="Group 627">
            <a:extLst>
              <a:ext uri="{FF2B5EF4-FFF2-40B4-BE49-F238E27FC236}">
                <a16:creationId xmlns:a16="http://schemas.microsoft.com/office/drawing/2014/main" id="{B85EBEB6-10A7-490B-B941-5CEE6B047623}"/>
              </a:ext>
            </a:extLst>
          </p:cNvPr>
          <p:cNvGrpSpPr/>
          <p:nvPr/>
        </p:nvGrpSpPr>
        <p:grpSpPr>
          <a:xfrm>
            <a:off x="10067668" y="4045592"/>
            <a:ext cx="444352" cy="494964"/>
            <a:chOff x="6947149" y="926763"/>
            <a:chExt cx="444352" cy="494964"/>
          </a:xfrm>
        </p:grpSpPr>
        <p:cxnSp>
          <p:nvCxnSpPr>
            <p:cNvPr id="629" name="Straight Connector 628">
              <a:extLst>
                <a:ext uri="{FF2B5EF4-FFF2-40B4-BE49-F238E27FC236}">
                  <a16:creationId xmlns:a16="http://schemas.microsoft.com/office/drawing/2014/main" id="{D540FB47-4500-4943-9C93-55ED84BFA2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30" name="Group 629">
              <a:extLst>
                <a:ext uri="{FF2B5EF4-FFF2-40B4-BE49-F238E27FC236}">
                  <a16:creationId xmlns:a16="http://schemas.microsoft.com/office/drawing/2014/main" id="{907E94EC-00DC-4F6D-80F6-DFD67ACA3E03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631" name="TextBox 630">
                <a:extLst>
                  <a:ext uri="{FF2B5EF4-FFF2-40B4-BE49-F238E27FC236}">
                    <a16:creationId xmlns:a16="http://schemas.microsoft.com/office/drawing/2014/main" id="{F4E96D2C-034F-4591-B13E-966A5B3E7178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33</a:t>
                </a:r>
              </a:p>
            </p:txBody>
          </p:sp>
          <p:cxnSp>
            <p:nvCxnSpPr>
              <p:cNvPr id="632" name="Straight Connector 631">
                <a:extLst>
                  <a:ext uri="{FF2B5EF4-FFF2-40B4-BE49-F238E27FC236}">
                    <a16:creationId xmlns:a16="http://schemas.microsoft.com/office/drawing/2014/main" id="{CEEAFC6D-6A22-4FCE-8979-6DF6D1EC9B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33" name="Freeform 11">
            <a:extLst>
              <a:ext uri="{FF2B5EF4-FFF2-40B4-BE49-F238E27FC236}">
                <a16:creationId xmlns:a16="http://schemas.microsoft.com/office/drawing/2014/main" id="{8D078F22-7904-4B48-8707-64470603BA4D}"/>
              </a:ext>
            </a:extLst>
          </p:cNvPr>
          <p:cNvSpPr>
            <a:spLocks/>
          </p:cNvSpPr>
          <p:nvPr/>
        </p:nvSpPr>
        <p:spPr bwMode="auto">
          <a:xfrm>
            <a:off x="10271425" y="382868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34" name="Group 633">
            <a:extLst>
              <a:ext uri="{FF2B5EF4-FFF2-40B4-BE49-F238E27FC236}">
                <a16:creationId xmlns:a16="http://schemas.microsoft.com/office/drawing/2014/main" id="{C1025E96-00BE-4918-8A90-4319E5B10820}"/>
              </a:ext>
            </a:extLst>
          </p:cNvPr>
          <p:cNvGrpSpPr/>
          <p:nvPr/>
        </p:nvGrpSpPr>
        <p:grpSpPr>
          <a:xfrm>
            <a:off x="10946272" y="4039133"/>
            <a:ext cx="444352" cy="494964"/>
            <a:chOff x="6939196" y="926763"/>
            <a:chExt cx="444352" cy="494964"/>
          </a:xfrm>
        </p:grpSpPr>
        <p:cxnSp>
          <p:nvCxnSpPr>
            <p:cNvPr id="635" name="Straight Connector 634">
              <a:extLst>
                <a:ext uri="{FF2B5EF4-FFF2-40B4-BE49-F238E27FC236}">
                  <a16:creationId xmlns:a16="http://schemas.microsoft.com/office/drawing/2014/main" id="{A70BAECE-3DCE-4273-8603-BD4C07234D3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36" name="Group 635">
              <a:extLst>
                <a:ext uri="{FF2B5EF4-FFF2-40B4-BE49-F238E27FC236}">
                  <a16:creationId xmlns:a16="http://schemas.microsoft.com/office/drawing/2014/main" id="{2479F836-2C58-4A84-AB90-1E0B12716369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637" name="TextBox 636">
                <a:extLst>
                  <a:ext uri="{FF2B5EF4-FFF2-40B4-BE49-F238E27FC236}">
                    <a16:creationId xmlns:a16="http://schemas.microsoft.com/office/drawing/2014/main" id="{34DB0D69-E420-4BE7-AC90-44A75E0CD976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</a:t>
                </a:r>
              </a:p>
            </p:txBody>
          </p:sp>
          <p:cxnSp>
            <p:nvCxnSpPr>
              <p:cNvPr id="638" name="Straight Connector 637">
                <a:extLst>
                  <a:ext uri="{FF2B5EF4-FFF2-40B4-BE49-F238E27FC236}">
                    <a16:creationId xmlns:a16="http://schemas.microsoft.com/office/drawing/2014/main" id="{14CCB7C9-9B57-4A02-B1A9-9185CB5C1A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40" name="Rectangle 639">
            <a:extLst>
              <a:ext uri="{FF2B5EF4-FFF2-40B4-BE49-F238E27FC236}">
                <a16:creationId xmlns:a16="http://schemas.microsoft.com/office/drawing/2014/main" id="{C7EC4439-EFC4-4073-AFB8-75EF407219F3}"/>
              </a:ext>
            </a:extLst>
          </p:cNvPr>
          <p:cNvSpPr/>
          <p:nvPr/>
        </p:nvSpPr>
        <p:spPr>
          <a:xfrm>
            <a:off x="904873" y="1376104"/>
            <a:ext cx="10715927" cy="6808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41" name="Rectangle 640">
            <a:extLst>
              <a:ext uri="{FF2B5EF4-FFF2-40B4-BE49-F238E27FC236}">
                <a16:creationId xmlns:a16="http://schemas.microsoft.com/office/drawing/2014/main" id="{351D76C2-D4DB-48D1-A2BC-DFD6CB15FB7E}"/>
              </a:ext>
            </a:extLst>
          </p:cNvPr>
          <p:cNvSpPr/>
          <p:nvPr/>
        </p:nvSpPr>
        <p:spPr>
          <a:xfrm>
            <a:off x="904872" y="2057371"/>
            <a:ext cx="10715927" cy="67241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497417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" dur="500"/>
                                        <p:tgtEl>
                                          <p:spTgt spid="6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2.96296E-6 L 0.00052 0.45301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22639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-7.40741E-7 L -0.00091 0.45532 " pathEditMode="relative" rAng="0" ptsTypes="AA">
                                      <p:cBhvr>
                                        <p:cTn id="24" dur="2000" fill="hold"/>
                                        <p:tgtEl>
                                          <p:spTgt spid="6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2275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0" grpId="0" animBg="1"/>
      <p:bldP spid="640" grpId="1" animBg="1"/>
      <p:bldP spid="641" grpId="0" animBg="1"/>
      <p:bldP spid="641" grpId="1" animBg="1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Rectangle 210"/>
          <p:cNvSpPr/>
          <p:nvPr/>
        </p:nvSpPr>
        <p:spPr>
          <a:xfrm>
            <a:off x="3337173" y="40101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2" name="Rectangle 211"/>
          <p:cNvSpPr/>
          <p:nvPr/>
        </p:nvSpPr>
        <p:spPr>
          <a:xfrm>
            <a:off x="5557692" y="40101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3" name="Rectangle 212"/>
          <p:cNvSpPr/>
          <p:nvPr/>
        </p:nvSpPr>
        <p:spPr>
          <a:xfrm>
            <a:off x="7778212" y="40101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4" name="Rectangle 213"/>
          <p:cNvSpPr/>
          <p:nvPr/>
        </p:nvSpPr>
        <p:spPr>
          <a:xfrm>
            <a:off x="2597000" y="100661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5" name="Rectangle 214"/>
          <p:cNvSpPr/>
          <p:nvPr/>
        </p:nvSpPr>
        <p:spPr>
          <a:xfrm>
            <a:off x="4817519" y="100661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6" name="Rectangle 215"/>
          <p:cNvSpPr/>
          <p:nvPr/>
        </p:nvSpPr>
        <p:spPr>
          <a:xfrm>
            <a:off x="7038039" y="100661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7" name="Rectangle 216"/>
          <p:cNvSpPr/>
          <p:nvPr/>
        </p:nvSpPr>
        <p:spPr>
          <a:xfrm>
            <a:off x="1856827" y="161221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8" name="Rectangle 217"/>
          <p:cNvSpPr/>
          <p:nvPr/>
        </p:nvSpPr>
        <p:spPr>
          <a:xfrm>
            <a:off x="4077346" y="161221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9" name="Rectangle 218"/>
          <p:cNvSpPr/>
          <p:nvPr/>
        </p:nvSpPr>
        <p:spPr>
          <a:xfrm>
            <a:off x="6297865" y="161221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0" name="Rectangle 219"/>
          <p:cNvSpPr/>
          <p:nvPr/>
        </p:nvSpPr>
        <p:spPr>
          <a:xfrm>
            <a:off x="8518385" y="161221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1" name="Rectangle 220"/>
          <p:cNvSpPr/>
          <p:nvPr/>
        </p:nvSpPr>
        <p:spPr>
          <a:xfrm>
            <a:off x="3337173" y="2217808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2" name="Rectangle 221"/>
          <p:cNvSpPr/>
          <p:nvPr/>
        </p:nvSpPr>
        <p:spPr>
          <a:xfrm>
            <a:off x="5557692" y="2217808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3" name="Rectangle 222"/>
          <p:cNvSpPr/>
          <p:nvPr/>
        </p:nvSpPr>
        <p:spPr>
          <a:xfrm>
            <a:off x="7778212" y="2217808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4" name="Rectangle 223"/>
          <p:cNvSpPr/>
          <p:nvPr/>
        </p:nvSpPr>
        <p:spPr>
          <a:xfrm>
            <a:off x="2597000" y="2823404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5" name="Rectangle 224"/>
          <p:cNvSpPr/>
          <p:nvPr/>
        </p:nvSpPr>
        <p:spPr>
          <a:xfrm>
            <a:off x="4817519" y="2823404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6" name="Rectangle 225"/>
          <p:cNvSpPr/>
          <p:nvPr/>
        </p:nvSpPr>
        <p:spPr>
          <a:xfrm>
            <a:off x="7038039" y="2823404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7" name="Rectangle 226"/>
          <p:cNvSpPr/>
          <p:nvPr/>
        </p:nvSpPr>
        <p:spPr>
          <a:xfrm>
            <a:off x="1856827" y="3429000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8" name="Rectangle 227"/>
          <p:cNvSpPr/>
          <p:nvPr/>
        </p:nvSpPr>
        <p:spPr>
          <a:xfrm>
            <a:off x="4077346" y="3429000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9" name="Rectangle 228"/>
          <p:cNvSpPr/>
          <p:nvPr/>
        </p:nvSpPr>
        <p:spPr>
          <a:xfrm>
            <a:off x="6297865" y="3429000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0" name="Rectangle 229"/>
          <p:cNvSpPr/>
          <p:nvPr/>
        </p:nvSpPr>
        <p:spPr>
          <a:xfrm>
            <a:off x="8518385" y="3429000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1" name="Rectangle 230"/>
          <p:cNvSpPr/>
          <p:nvPr/>
        </p:nvSpPr>
        <p:spPr>
          <a:xfrm>
            <a:off x="3337173" y="4034596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2" name="Rectangle 231"/>
          <p:cNvSpPr/>
          <p:nvPr/>
        </p:nvSpPr>
        <p:spPr>
          <a:xfrm>
            <a:off x="5557692" y="4034596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3" name="Rectangle 232"/>
          <p:cNvSpPr/>
          <p:nvPr/>
        </p:nvSpPr>
        <p:spPr>
          <a:xfrm>
            <a:off x="7778212" y="4034596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4" name="Rectangle 233"/>
          <p:cNvSpPr/>
          <p:nvPr/>
        </p:nvSpPr>
        <p:spPr>
          <a:xfrm>
            <a:off x="2597000" y="464019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5" name="Rectangle 234"/>
          <p:cNvSpPr/>
          <p:nvPr/>
        </p:nvSpPr>
        <p:spPr>
          <a:xfrm>
            <a:off x="4817519" y="464019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6" name="Rectangle 235"/>
          <p:cNvSpPr/>
          <p:nvPr/>
        </p:nvSpPr>
        <p:spPr>
          <a:xfrm>
            <a:off x="7038039" y="464019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7" name="Rectangle 236"/>
          <p:cNvSpPr/>
          <p:nvPr/>
        </p:nvSpPr>
        <p:spPr>
          <a:xfrm>
            <a:off x="1856827" y="524578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8" name="Rectangle 237"/>
          <p:cNvSpPr/>
          <p:nvPr/>
        </p:nvSpPr>
        <p:spPr>
          <a:xfrm>
            <a:off x="4077346" y="524578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9" name="Rectangle 238"/>
          <p:cNvSpPr/>
          <p:nvPr/>
        </p:nvSpPr>
        <p:spPr>
          <a:xfrm>
            <a:off x="6297865" y="524578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0" name="Rectangle 239"/>
          <p:cNvSpPr/>
          <p:nvPr/>
        </p:nvSpPr>
        <p:spPr>
          <a:xfrm>
            <a:off x="8518385" y="524578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1" name="Rectangle 240"/>
          <p:cNvSpPr/>
          <p:nvPr/>
        </p:nvSpPr>
        <p:spPr>
          <a:xfrm>
            <a:off x="3337173" y="585138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2" name="Rectangle 241"/>
          <p:cNvSpPr/>
          <p:nvPr/>
        </p:nvSpPr>
        <p:spPr>
          <a:xfrm>
            <a:off x="5557692" y="585138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3" name="Rectangle 242"/>
          <p:cNvSpPr/>
          <p:nvPr/>
        </p:nvSpPr>
        <p:spPr>
          <a:xfrm>
            <a:off x="7778212" y="585138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" name="Rectangle 10"/>
          <p:cNvSpPr/>
          <p:nvPr/>
        </p:nvSpPr>
        <p:spPr>
          <a:xfrm>
            <a:off x="1856827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" name="Rectangle 11"/>
          <p:cNvSpPr/>
          <p:nvPr/>
        </p:nvSpPr>
        <p:spPr>
          <a:xfrm>
            <a:off x="2597000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" name="Rectangle 12"/>
          <p:cNvSpPr/>
          <p:nvPr/>
        </p:nvSpPr>
        <p:spPr>
          <a:xfrm>
            <a:off x="3337173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" name="Rectangle 13"/>
          <p:cNvSpPr/>
          <p:nvPr/>
        </p:nvSpPr>
        <p:spPr>
          <a:xfrm>
            <a:off x="4077346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" name="Rectangle 14"/>
          <p:cNvSpPr/>
          <p:nvPr/>
        </p:nvSpPr>
        <p:spPr>
          <a:xfrm>
            <a:off x="4817519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" name="Rectangle 15"/>
          <p:cNvSpPr/>
          <p:nvPr/>
        </p:nvSpPr>
        <p:spPr>
          <a:xfrm>
            <a:off x="5557692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" name="Rectangle 16"/>
          <p:cNvSpPr/>
          <p:nvPr/>
        </p:nvSpPr>
        <p:spPr>
          <a:xfrm>
            <a:off x="6297865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" name="Rectangle 17"/>
          <p:cNvSpPr/>
          <p:nvPr/>
        </p:nvSpPr>
        <p:spPr>
          <a:xfrm>
            <a:off x="7038039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" name="Rectangle 18"/>
          <p:cNvSpPr/>
          <p:nvPr/>
        </p:nvSpPr>
        <p:spPr>
          <a:xfrm>
            <a:off x="7778212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" name="Rectangle 19"/>
          <p:cNvSpPr/>
          <p:nvPr/>
        </p:nvSpPr>
        <p:spPr>
          <a:xfrm>
            <a:off x="8518385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" name="Rectangle 20"/>
          <p:cNvSpPr/>
          <p:nvPr/>
        </p:nvSpPr>
        <p:spPr>
          <a:xfrm>
            <a:off x="1856827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" name="Rectangle 21"/>
          <p:cNvSpPr/>
          <p:nvPr/>
        </p:nvSpPr>
        <p:spPr>
          <a:xfrm>
            <a:off x="2597000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" name="Rectangle 22"/>
          <p:cNvSpPr/>
          <p:nvPr/>
        </p:nvSpPr>
        <p:spPr>
          <a:xfrm>
            <a:off x="3337173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" name="Rectangle 23"/>
          <p:cNvSpPr/>
          <p:nvPr/>
        </p:nvSpPr>
        <p:spPr>
          <a:xfrm>
            <a:off x="4077346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" name="Rectangle 24"/>
          <p:cNvSpPr/>
          <p:nvPr/>
        </p:nvSpPr>
        <p:spPr>
          <a:xfrm>
            <a:off x="4817519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" name="Rectangle 25"/>
          <p:cNvSpPr/>
          <p:nvPr/>
        </p:nvSpPr>
        <p:spPr>
          <a:xfrm>
            <a:off x="5557692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" name="Rectangle 26"/>
          <p:cNvSpPr/>
          <p:nvPr/>
        </p:nvSpPr>
        <p:spPr>
          <a:xfrm>
            <a:off x="6297865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" name="Rectangle 27"/>
          <p:cNvSpPr/>
          <p:nvPr/>
        </p:nvSpPr>
        <p:spPr>
          <a:xfrm>
            <a:off x="7038039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" name="Rectangle 28"/>
          <p:cNvSpPr/>
          <p:nvPr/>
        </p:nvSpPr>
        <p:spPr>
          <a:xfrm>
            <a:off x="7778212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0" name="Rectangle 29"/>
          <p:cNvSpPr/>
          <p:nvPr/>
        </p:nvSpPr>
        <p:spPr>
          <a:xfrm>
            <a:off x="8518385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" name="Rectangle 30"/>
          <p:cNvSpPr/>
          <p:nvPr/>
        </p:nvSpPr>
        <p:spPr>
          <a:xfrm>
            <a:off x="1856827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" name="Rectangle 31"/>
          <p:cNvSpPr/>
          <p:nvPr/>
        </p:nvSpPr>
        <p:spPr>
          <a:xfrm>
            <a:off x="2597000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" name="Rectangle 32"/>
          <p:cNvSpPr/>
          <p:nvPr/>
        </p:nvSpPr>
        <p:spPr>
          <a:xfrm>
            <a:off x="3337173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" name="Rectangle 33"/>
          <p:cNvSpPr/>
          <p:nvPr/>
        </p:nvSpPr>
        <p:spPr>
          <a:xfrm>
            <a:off x="4077346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5" name="Rectangle 34"/>
          <p:cNvSpPr/>
          <p:nvPr/>
        </p:nvSpPr>
        <p:spPr>
          <a:xfrm>
            <a:off x="4817519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6" name="Rectangle 35"/>
          <p:cNvSpPr/>
          <p:nvPr/>
        </p:nvSpPr>
        <p:spPr>
          <a:xfrm>
            <a:off x="5557692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7" name="Rectangle 36"/>
          <p:cNvSpPr/>
          <p:nvPr/>
        </p:nvSpPr>
        <p:spPr>
          <a:xfrm>
            <a:off x="6297865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" name="Rectangle 37"/>
          <p:cNvSpPr/>
          <p:nvPr/>
        </p:nvSpPr>
        <p:spPr>
          <a:xfrm>
            <a:off x="7038039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" name="Rectangle 38"/>
          <p:cNvSpPr/>
          <p:nvPr/>
        </p:nvSpPr>
        <p:spPr>
          <a:xfrm>
            <a:off x="7778212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0" name="Rectangle 39"/>
          <p:cNvSpPr/>
          <p:nvPr/>
        </p:nvSpPr>
        <p:spPr>
          <a:xfrm>
            <a:off x="8518385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" name="Rectangle 40"/>
          <p:cNvSpPr/>
          <p:nvPr/>
        </p:nvSpPr>
        <p:spPr>
          <a:xfrm>
            <a:off x="1856827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" name="Rectangle 41"/>
          <p:cNvSpPr/>
          <p:nvPr/>
        </p:nvSpPr>
        <p:spPr>
          <a:xfrm>
            <a:off x="2597000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3" name="Rectangle 42"/>
          <p:cNvSpPr/>
          <p:nvPr/>
        </p:nvSpPr>
        <p:spPr>
          <a:xfrm>
            <a:off x="3337173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4" name="Rectangle 43"/>
          <p:cNvSpPr/>
          <p:nvPr/>
        </p:nvSpPr>
        <p:spPr>
          <a:xfrm>
            <a:off x="4077346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5" name="Rectangle 44"/>
          <p:cNvSpPr/>
          <p:nvPr/>
        </p:nvSpPr>
        <p:spPr>
          <a:xfrm>
            <a:off x="4817519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" name="Rectangle 45"/>
          <p:cNvSpPr/>
          <p:nvPr/>
        </p:nvSpPr>
        <p:spPr>
          <a:xfrm>
            <a:off x="5557692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" name="Rectangle 46"/>
          <p:cNvSpPr/>
          <p:nvPr/>
        </p:nvSpPr>
        <p:spPr>
          <a:xfrm>
            <a:off x="6297865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" name="Rectangle 47"/>
          <p:cNvSpPr/>
          <p:nvPr/>
        </p:nvSpPr>
        <p:spPr>
          <a:xfrm>
            <a:off x="7038039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" name="Rectangle 48"/>
          <p:cNvSpPr/>
          <p:nvPr/>
        </p:nvSpPr>
        <p:spPr>
          <a:xfrm>
            <a:off x="7778212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" name="Rectangle 49"/>
          <p:cNvSpPr/>
          <p:nvPr/>
        </p:nvSpPr>
        <p:spPr>
          <a:xfrm>
            <a:off x="8518385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" name="Rectangle 50"/>
          <p:cNvSpPr/>
          <p:nvPr/>
        </p:nvSpPr>
        <p:spPr>
          <a:xfrm>
            <a:off x="1856827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" name="Rectangle 51"/>
          <p:cNvSpPr/>
          <p:nvPr/>
        </p:nvSpPr>
        <p:spPr>
          <a:xfrm>
            <a:off x="2597000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" name="Rectangle 52"/>
          <p:cNvSpPr/>
          <p:nvPr/>
        </p:nvSpPr>
        <p:spPr>
          <a:xfrm>
            <a:off x="3337173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" name="Rectangle 53"/>
          <p:cNvSpPr/>
          <p:nvPr/>
        </p:nvSpPr>
        <p:spPr>
          <a:xfrm>
            <a:off x="4077346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5" name="Rectangle 54"/>
          <p:cNvSpPr/>
          <p:nvPr/>
        </p:nvSpPr>
        <p:spPr>
          <a:xfrm>
            <a:off x="4817519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6" name="Rectangle 55"/>
          <p:cNvSpPr/>
          <p:nvPr/>
        </p:nvSpPr>
        <p:spPr>
          <a:xfrm>
            <a:off x="5557692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7" name="Rectangle 56"/>
          <p:cNvSpPr/>
          <p:nvPr/>
        </p:nvSpPr>
        <p:spPr>
          <a:xfrm>
            <a:off x="6297865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" name="Rectangle 57"/>
          <p:cNvSpPr/>
          <p:nvPr/>
        </p:nvSpPr>
        <p:spPr>
          <a:xfrm>
            <a:off x="7038039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9" name="Rectangle 58"/>
          <p:cNvSpPr/>
          <p:nvPr/>
        </p:nvSpPr>
        <p:spPr>
          <a:xfrm>
            <a:off x="7778212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0" name="Rectangle 59"/>
          <p:cNvSpPr/>
          <p:nvPr/>
        </p:nvSpPr>
        <p:spPr>
          <a:xfrm>
            <a:off x="8518385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1" name="Rectangle 60"/>
          <p:cNvSpPr/>
          <p:nvPr/>
        </p:nvSpPr>
        <p:spPr>
          <a:xfrm>
            <a:off x="1856827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2" name="Rectangle 61"/>
          <p:cNvSpPr/>
          <p:nvPr/>
        </p:nvSpPr>
        <p:spPr>
          <a:xfrm>
            <a:off x="2597000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3" name="Rectangle 62"/>
          <p:cNvSpPr/>
          <p:nvPr/>
        </p:nvSpPr>
        <p:spPr>
          <a:xfrm>
            <a:off x="3337173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4" name="Rectangle 63"/>
          <p:cNvSpPr/>
          <p:nvPr/>
        </p:nvSpPr>
        <p:spPr>
          <a:xfrm>
            <a:off x="4077346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5" name="Rectangle 64"/>
          <p:cNvSpPr/>
          <p:nvPr/>
        </p:nvSpPr>
        <p:spPr>
          <a:xfrm>
            <a:off x="4817519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6" name="Rectangle 65"/>
          <p:cNvSpPr/>
          <p:nvPr/>
        </p:nvSpPr>
        <p:spPr>
          <a:xfrm>
            <a:off x="5557692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7" name="Rectangle 66"/>
          <p:cNvSpPr/>
          <p:nvPr/>
        </p:nvSpPr>
        <p:spPr>
          <a:xfrm>
            <a:off x="6297865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8" name="Rectangle 67"/>
          <p:cNvSpPr/>
          <p:nvPr/>
        </p:nvSpPr>
        <p:spPr>
          <a:xfrm>
            <a:off x="7038039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9" name="Rectangle 68"/>
          <p:cNvSpPr/>
          <p:nvPr/>
        </p:nvSpPr>
        <p:spPr>
          <a:xfrm>
            <a:off x="7778212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0" name="Rectangle 69"/>
          <p:cNvSpPr/>
          <p:nvPr/>
        </p:nvSpPr>
        <p:spPr>
          <a:xfrm>
            <a:off x="8518385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1" name="Rectangle 70"/>
          <p:cNvSpPr/>
          <p:nvPr/>
        </p:nvSpPr>
        <p:spPr>
          <a:xfrm>
            <a:off x="1856827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2" name="Rectangle 71"/>
          <p:cNvSpPr/>
          <p:nvPr/>
        </p:nvSpPr>
        <p:spPr>
          <a:xfrm>
            <a:off x="2597000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3" name="Rectangle 72"/>
          <p:cNvSpPr/>
          <p:nvPr/>
        </p:nvSpPr>
        <p:spPr>
          <a:xfrm>
            <a:off x="3337173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4" name="Rectangle 73"/>
          <p:cNvSpPr/>
          <p:nvPr/>
        </p:nvSpPr>
        <p:spPr>
          <a:xfrm>
            <a:off x="4077346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5" name="Rectangle 74"/>
          <p:cNvSpPr/>
          <p:nvPr/>
        </p:nvSpPr>
        <p:spPr>
          <a:xfrm>
            <a:off x="4817519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6" name="Rectangle 75"/>
          <p:cNvSpPr/>
          <p:nvPr/>
        </p:nvSpPr>
        <p:spPr>
          <a:xfrm>
            <a:off x="5557692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7" name="Rectangle 76"/>
          <p:cNvSpPr/>
          <p:nvPr/>
        </p:nvSpPr>
        <p:spPr>
          <a:xfrm>
            <a:off x="6297865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8" name="Rectangle 77"/>
          <p:cNvSpPr/>
          <p:nvPr/>
        </p:nvSpPr>
        <p:spPr>
          <a:xfrm>
            <a:off x="7038039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9" name="Rectangle 78"/>
          <p:cNvSpPr/>
          <p:nvPr/>
        </p:nvSpPr>
        <p:spPr>
          <a:xfrm>
            <a:off x="7778212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0" name="Rectangle 79"/>
          <p:cNvSpPr/>
          <p:nvPr/>
        </p:nvSpPr>
        <p:spPr>
          <a:xfrm>
            <a:off x="8518385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1" name="Rectangle 80"/>
          <p:cNvSpPr/>
          <p:nvPr/>
        </p:nvSpPr>
        <p:spPr>
          <a:xfrm>
            <a:off x="1856827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2" name="Rectangle 81"/>
          <p:cNvSpPr/>
          <p:nvPr/>
        </p:nvSpPr>
        <p:spPr>
          <a:xfrm>
            <a:off x="2597000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3" name="Rectangle 82"/>
          <p:cNvSpPr/>
          <p:nvPr/>
        </p:nvSpPr>
        <p:spPr>
          <a:xfrm>
            <a:off x="3337173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4" name="Rectangle 83"/>
          <p:cNvSpPr/>
          <p:nvPr/>
        </p:nvSpPr>
        <p:spPr>
          <a:xfrm>
            <a:off x="4077346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5" name="Rectangle 84"/>
          <p:cNvSpPr/>
          <p:nvPr/>
        </p:nvSpPr>
        <p:spPr>
          <a:xfrm>
            <a:off x="4817519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6" name="Rectangle 85"/>
          <p:cNvSpPr/>
          <p:nvPr/>
        </p:nvSpPr>
        <p:spPr>
          <a:xfrm>
            <a:off x="5557692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7" name="Rectangle 86"/>
          <p:cNvSpPr/>
          <p:nvPr/>
        </p:nvSpPr>
        <p:spPr>
          <a:xfrm>
            <a:off x="6297865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8" name="Rectangle 87"/>
          <p:cNvSpPr/>
          <p:nvPr/>
        </p:nvSpPr>
        <p:spPr>
          <a:xfrm>
            <a:off x="7038039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9" name="Rectangle 88"/>
          <p:cNvSpPr/>
          <p:nvPr/>
        </p:nvSpPr>
        <p:spPr>
          <a:xfrm>
            <a:off x="7778212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0" name="Rectangle 89"/>
          <p:cNvSpPr/>
          <p:nvPr/>
        </p:nvSpPr>
        <p:spPr>
          <a:xfrm>
            <a:off x="8518385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1" name="Rectangle 90"/>
          <p:cNvSpPr/>
          <p:nvPr/>
        </p:nvSpPr>
        <p:spPr>
          <a:xfrm>
            <a:off x="1856827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2" name="Rectangle 91"/>
          <p:cNvSpPr/>
          <p:nvPr/>
        </p:nvSpPr>
        <p:spPr>
          <a:xfrm>
            <a:off x="2597000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3" name="Rectangle 92"/>
          <p:cNvSpPr/>
          <p:nvPr/>
        </p:nvSpPr>
        <p:spPr>
          <a:xfrm>
            <a:off x="3337173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4" name="Rectangle 93"/>
          <p:cNvSpPr/>
          <p:nvPr/>
        </p:nvSpPr>
        <p:spPr>
          <a:xfrm>
            <a:off x="4077346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5" name="Rectangle 94"/>
          <p:cNvSpPr/>
          <p:nvPr/>
        </p:nvSpPr>
        <p:spPr>
          <a:xfrm>
            <a:off x="4817519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6" name="Rectangle 95"/>
          <p:cNvSpPr/>
          <p:nvPr/>
        </p:nvSpPr>
        <p:spPr>
          <a:xfrm>
            <a:off x="5557692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7" name="Rectangle 96"/>
          <p:cNvSpPr/>
          <p:nvPr/>
        </p:nvSpPr>
        <p:spPr>
          <a:xfrm>
            <a:off x="6297865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8" name="Rectangle 97"/>
          <p:cNvSpPr/>
          <p:nvPr/>
        </p:nvSpPr>
        <p:spPr>
          <a:xfrm>
            <a:off x="7038039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9" name="Rectangle 98"/>
          <p:cNvSpPr/>
          <p:nvPr/>
        </p:nvSpPr>
        <p:spPr>
          <a:xfrm>
            <a:off x="7778212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0" name="Rectangle 99"/>
          <p:cNvSpPr/>
          <p:nvPr/>
        </p:nvSpPr>
        <p:spPr>
          <a:xfrm>
            <a:off x="8518385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1" name="Rectangle 100"/>
          <p:cNvSpPr/>
          <p:nvPr/>
        </p:nvSpPr>
        <p:spPr>
          <a:xfrm>
            <a:off x="1856827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2" name="Rectangle 101"/>
          <p:cNvSpPr/>
          <p:nvPr/>
        </p:nvSpPr>
        <p:spPr>
          <a:xfrm>
            <a:off x="2597000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3" name="Rectangle 102"/>
          <p:cNvSpPr/>
          <p:nvPr/>
        </p:nvSpPr>
        <p:spPr>
          <a:xfrm>
            <a:off x="3337173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4" name="Rectangle 103"/>
          <p:cNvSpPr/>
          <p:nvPr/>
        </p:nvSpPr>
        <p:spPr>
          <a:xfrm>
            <a:off x="4077346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5" name="Rectangle 104"/>
          <p:cNvSpPr/>
          <p:nvPr/>
        </p:nvSpPr>
        <p:spPr>
          <a:xfrm>
            <a:off x="4817519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6" name="Rectangle 105"/>
          <p:cNvSpPr/>
          <p:nvPr/>
        </p:nvSpPr>
        <p:spPr>
          <a:xfrm>
            <a:off x="5557692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7" name="Rectangle 106"/>
          <p:cNvSpPr/>
          <p:nvPr/>
        </p:nvSpPr>
        <p:spPr>
          <a:xfrm>
            <a:off x="6297865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8" name="Rectangle 107"/>
          <p:cNvSpPr/>
          <p:nvPr/>
        </p:nvSpPr>
        <p:spPr>
          <a:xfrm>
            <a:off x="7038039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9" name="Rectangle 108"/>
          <p:cNvSpPr/>
          <p:nvPr/>
        </p:nvSpPr>
        <p:spPr>
          <a:xfrm>
            <a:off x="7778212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0" name="Rectangle 109"/>
          <p:cNvSpPr/>
          <p:nvPr/>
        </p:nvSpPr>
        <p:spPr>
          <a:xfrm>
            <a:off x="8518385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1" name="TextBox 110"/>
          <p:cNvSpPr txBox="1"/>
          <p:nvPr/>
        </p:nvSpPr>
        <p:spPr>
          <a:xfrm>
            <a:off x="8615880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90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7875706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89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7135533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88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6395360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87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624981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86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884808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85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144635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84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404462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83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2664289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82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924115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81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8615880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80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7875706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79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7135533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78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6395360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77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5624981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76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4884808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75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144635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74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404462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73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2664289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72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1924115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71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8615880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70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7875706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69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7135533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68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6395360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67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624981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66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884808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65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4144635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64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404462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63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2664289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62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924115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61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8615880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60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7875706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59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7135533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58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395360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57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5624981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56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4884808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55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4144635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54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3404462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53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2664289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52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1924115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51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8615880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50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7875706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49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7135533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48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395360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47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5624981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46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4884808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45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144635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44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3404462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43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2664289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42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1924115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41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8615880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40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7875706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39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7135533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38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6395360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37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5624981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36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4884808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35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4144635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34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3404462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33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2664289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32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924115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31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8615880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30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7875706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29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7135533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28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6395360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27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5624981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26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4884808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25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4144635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24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3404462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23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2664289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22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1924115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21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8615880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20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7875706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19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7135533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18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6395360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17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5624981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16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4884808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15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4144635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14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3404462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13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2664289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12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1924115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11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8615880" y="46830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10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7976188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7236015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6495842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5755669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5015496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</a:t>
            </a:r>
          </a:p>
        </p:txBody>
      </p:sp>
      <p:sp>
        <p:nvSpPr>
          <p:cNvPr id="197" name="TextBox 196"/>
          <p:cNvSpPr txBox="1"/>
          <p:nvPr/>
        </p:nvSpPr>
        <p:spPr>
          <a:xfrm>
            <a:off x="4275323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3535149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</a:t>
            </a:r>
          </a:p>
        </p:txBody>
      </p:sp>
      <p:sp>
        <p:nvSpPr>
          <p:cNvPr id="199" name="TextBox 198"/>
          <p:cNvSpPr txBox="1"/>
          <p:nvPr/>
        </p:nvSpPr>
        <p:spPr>
          <a:xfrm>
            <a:off x="2794976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2054803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8518385" y="5918673"/>
            <a:ext cx="579005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100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7875706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99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7135533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98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6395360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97</a:t>
            </a:r>
          </a:p>
        </p:txBody>
      </p:sp>
      <p:sp>
        <p:nvSpPr>
          <p:cNvPr id="205" name="TextBox 204"/>
          <p:cNvSpPr txBox="1"/>
          <p:nvPr/>
        </p:nvSpPr>
        <p:spPr>
          <a:xfrm>
            <a:off x="5624981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96</a:t>
            </a:r>
          </a:p>
        </p:txBody>
      </p:sp>
      <p:sp>
        <p:nvSpPr>
          <p:cNvPr id="206" name="TextBox 205"/>
          <p:cNvSpPr txBox="1"/>
          <p:nvPr/>
        </p:nvSpPr>
        <p:spPr>
          <a:xfrm>
            <a:off x="4884808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95</a:t>
            </a:r>
          </a:p>
        </p:txBody>
      </p:sp>
      <p:sp>
        <p:nvSpPr>
          <p:cNvPr id="207" name="TextBox 206"/>
          <p:cNvSpPr txBox="1"/>
          <p:nvPr/>
        </p:nvSpPr>
        <p:spPr>
          <a:xfrm>
            <a:off x="4144635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94</a:t>
            </a:r>
          </a:p>
        </p:txBody>
      </p:sp>
      <p:sp>
        <p:nvSpPr>
          <p:cNvPr id="208" name="TextBox 207"/>
          <p:cNvSpPr txBox="1"/>
          <p:nvPr/>
        </p:nvSpPr>
        <p:spPr>
          <a:xfrm>
            <a:off x="3404462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93</a:t>
            </a:r>
          </a:p>
        </p:txBody>
      </p:sp>
      <p:sp>
        <p:nvSpPr>
          <p:cNvPr id="209" name="TextBox 208"/>
          <p:cNvSpPr txBox="1"/>
          <p:nvPr/>
        </p:nvSpPr>
        <p:spPr>
          <a:xfrm>
            <a:off x="2664289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92</a:t>
            </a:r>
          </a:p>
        </p:txBody>
      </p:sp>
      <p:sp>
        <p:nvSpPr>
          <p:cNvPr id="210" name="TextBox 209"/>
          <p:cNvSpPr txBox="1"/>
          <p:nvPr/>
        </p:nvSpPr>
        <p:spPr>
          <a:xfrm>
            <a:off x="1924115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91</a:t>
            </a:r>
          </a:p>
        </p:txBody>
      </p:sp>
      <p:sp>
        <p:nvSpPr>
          <p:cNvPr id="244" name="Rectangle 243">
            <a:extLst>
              <a:ext uri="{FF2B5EF4-FFF2-40B4-BE49-F238E27FC236}">
                <a16:creationId xmlns:a16="http://schemas.microsoft.com/office/drawing/2014/main" id="{11BC9707-E876-47F9-985D-F31840CD7A90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77407344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" name="Rectangle 220"/>
          <p:cNvSpPr/>
          <p:nvPr/>
        </p:nvSpPr>
        <p:spPr>
          <a:xfrm>
            <a:off x="5557692" y="4034596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2" name="Rectangle 221"/>
          <p:cNvSpPr/>
          <p:nvPr/>
        </p:nvSpPr>
        <p:spPr>
          <a:xfrm>
            <a:off x="2597000" y="464019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3" name="Rectangle 222"/>
          <p:cNvSpPr/>
          <p:nvPr/>
        </p:nvSpPr>
        <p:spPr>
          <a:xfrm>
            <a:off x="7038039" y="464019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4" name="Rectangle 223"/>
          <p:cNvSpPr/>
          <p:nvPr/>
        </p:nvSpPr>
        <p:spPr>
          <a:xfrm>
            <a:off x="4077346" y="524578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5" name="Rectangle 224"/>
          <p:cNvSpPr/>
          <p:nvPr/>
        </p:nvSpPr>
        <p:spPr>
          <a:xfrm>
            <a:off x="8518385" y="524578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6" name="Rectangle 225"/>
          <p:cNvSpPr/>
          <p:nvPr/>
        </p:nvSpPr>
        <p:spPr>
          <a:xfrm>
            <a:off x="5557692" y="585138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1" name="Rectangle 210"/>
          <p:cNvSpPr/>
          <p:nvPr/>
        </p:nvSpPr>
        <p:spPr>
          <a:xfrm>
            <a:off x="5557692" y="401019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2" name="Rectangle 211"/>
          <p:cNvSpPr/>
          <p:nvPr/>
        </p:nvSpPr>
        <p:spPr>
          <a:xfrm>
            <a:off x="2597000" y="100661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3" name="Rectangle 212"/>
          <p:cNvSpPr/>
          <p:nvPr/>
        </p:nvSpPr>
        <p:spPr>
          <a:xfrm>
            <a:off x="7038039" y="1006615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4" name="Rectangle 213"/>
          <p:cNvSpPr/>
          <p:nvPr/>
        </p:nvSpPr>
        <p:spPr>
          <a:xfrm>
            <a:off x="4077346" y="161221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5" name="Rectangle 214"/>
          <p:cNvSpPr/>
          <p:nvPr/>
        </p:nvSpPr>
        <p:spPr>
          <a:xfrm>
            <a:off x="8518385" y="1612212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6" name="Rectangle 215"/>
          <p:cNvSpPr/>
          <p:nvPr/>
        </p:nvSpPr>
        <p:spPr>
          <a:xfrm>
            <a:off x="5557692" y="2217808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7" name="Rectangle 216"/>
          <p:cNvSpPr/>
          <p:nvPr/>
        </p:nvSpPr>
        <p:spPr>
          <a:xfrm>
            <a:off x="2597000" y="2823404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8" name="Rectangle 217"/>
          <p:cNvSpPr/>
          <p:nvPr/>
        </p:nvSpPr>
        <p:spPr>
          <a:xfrm>
            <a:off x="7038039" y="2823404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9" name="Rectangle 218"/>
          <p:cNvSpPr/>
          <p:nvPr/>
        </p:nvSpPr>
        <p:spPr>
          <a:xfrm>
            <a:off x="4077346" y="3429000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0" name="Rectangle 219"/>
          <p:cNvSpPr/>
          <p:nvPr/>
        </p:nvSpPr>
        <p:spPr>
          <a:xfrm>
            <a:off x="8518385" y="3429000"/>
            <a:ext cx="740173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" name="Rectangle 10"/>
          <p:cNvSpPr/>
          <p:nvPr/>
        </p:nvSpPr>
        <p:spPr>
          <a:xfrm>
            <a:off x="1856827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" name="Rectangle 11"/>
          <p:cNvSpPr/>
          <p:nvPr/>
        </p:nvSpPr>
        <p:spPr>
          <a:xfrm>
            <a:off x="2597000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" name="Rectangle 12"/>
          <p:cNvSpPr/>
          <p:nvPr/>
        </p:nvSpPr>
        <p:spPr>
          <a:xfrm>
            <a:off x="3337173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" name="Rectangle 13"/>
          <p:cNvSpPr/>
          <p:nvPr/>
        </p:nvSpPr>
        <p:spPr>
          <a:xfrm>
            <a:off x="4077346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" name="Rectangle 14"/>
          <p:cNvSpPr/>
          <p:nvPr/>
        </p:nvSpPr>
        <p:spPr>
          <a:xfrm>
            <a:off x="4817519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" name="Rectangle 15"/>
          <p:cNvSpPr/>
          <p:nvPr/>
        </p:nvSpPr>
        <p:spPr>
          <a:xfrm>
            <a:off x="5557692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" name="Rectangle 16"/>
          <p:cNvSpPr/>
          <p:nvPr/>
        </p:nvSpPr>
        <p:spPr>
          <a:xfrm>
            <a:off x="6297865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" name="Rectangle 17"/>
          <p:cNvSpPr/>
          <p:nvPr/>
        </p:nvSpPr>
        <p:spPr>
          <a:xfrm>
            <a:off x="7038039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" name="Rectangle 18"/>
          <p:cNvSpPr/>
          <p:nvPr/>
        </p:nvSpPr>
        <p:spPr>
          <a:xfrm>
            <a:off x="7778212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" name="Rectangle 19"/>
          <p:cNvSpPr/>
          <p:nvPr/>
        </p:nvSpPr>
        <p:spPr>
          <a:xfrm>
            <a:off x="8518385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" name="Rectangle 20"/>
          <p:cNvSpPr/>
          <p:nvPr/>
        </p:nvSpPr>
        <p:spPr>
          <a:xfrm>
            <a:off x="1856827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" name="Rectangle 21"/>
          <p:cNvSpPr/>
          <p:nvPr/>
        </p:nvSpPr>
        <p:spPr>
          <a:xfrm>
            <a:off x="2597000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" name="Rectangle 22"/>
          <p:cNvSpPr/>
          <p:nvPr/>
        </p:nvSpPr>
        <p:spPr>
          <a:xfrm>
            <a:off x="3337173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" name="Rectangle 23"/>
          <p:cNvSpPr/>
          <p:nvPr/>
        </p:nvSpPr>
        <p:spPr>
          <a:xfrm>
            <a:off x="4077346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" name="Rectangle 24"/>
          <p:cNvSpPr/>
          <p:nvPr/>
        </p:nvSpPr>
        <p:spPr>
          <a:xfrm>
            <a:off x="4817519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" name="Rectangle 25"/>
          <p:cNvSpPr/>
          <p:nvPr/>
        </p:nvSpPr>
        <p:spPr>
          <a:xfrm>
            <a:off x="5557692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" name="Rectangle 26"/>
          <p:cNvSpPr/>
          <p:nvPr/>
        </p:nvSpPr>
        <p:spPr>
          <a:xfrm>
            <a:off x="6297865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" name="Rectangle 27"/>
          <p:cNvSpPr/>
          <p:nvPr/>
        </p:nvSpPr>
        <p:spPr>
          <a:xfrm>
            <a:off x="7038039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" name="Rectangle 28"/>
          <p:cNvSpPr/>
          <p:nvPr/>
        </p:nvSpPr>
        <p:spPr>
          <a:xfrm>
            <a:off x="7778212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0" name="Rectangle 29"/>
          <p:cNvSpPr/>
          <p:nvPr/>
        </p:nvSpPr>
        <p:spPr>
          <a:xfrm>
            <a:off x="8518385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" name="Rectangle 30"/>
          <p:cNvSpPr/>
          <p:nvPr/>
        </p:nvSpPr>
        <p:spPr>
          <a:xfrm>
            <a:off x="1856827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" name="Rectangle 31"/>
          <p:cNvSpPr/>
          <p:nvPr/>
        </p:nvSpPr>
        <p:spPr>
          <a:xfrm>
            <a:off x="2597000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" name="Rectangle 32"/>
          <p:cNvSpPr/>
          <p:nvPr/>
        </p:nvSpPr>
        <p:spPr>
          <a:xfrm>
            <a:off x="3337173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" name="Rectangle 33"/>
          <p:cNvSpPr/>
          <p:nvPr/>
        </p:nvSpPr>
        <p:spPr>
          <a:xfrm>
            <a:off x="4077346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5" name="Rectangle 34"/>
          <p:cNvSpPr/>
          <p:nvPr/>
        </p:nvSpPr>
        <p:spPr>
          <a:xfrm>
            <a:off x="4817519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6" name="Rectangle 35"/>
          <p:cNvSpPr/>
          <p:nvPr/>
        </p:nvSpPr>
        <p:spPr>
          <a:xfrm>
            <a:off x="5557692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7" name="Rectangle 36"/>
          <p:cNvSpPr/>
          <p:nvPr/>
        </p:nvSpPr>
        <p:spPr>
          <a:xfrm>
            <a:off x="6297865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" name="Rectangle 37"/>
          <p:cNvSpPr/>
          <p:nvPr/>
        </p:nvSpPr>
        <p:spPr>
          <a:xfrm>
            <a:off x="7038039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" name="Rectangle 38"/>
          <p:cNvSpPr/>
          <p:nvPr/>
        </p:nvSpPr>
        <p:spPr>
          <a:xfrm>
            <a:off x="7778212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0" name="Rectangle 39"/>
          <p:cNvSpPr/>
          <p:nvPr/>
        </p:nvSpPr>
        <p:spPr>
          <a:xfrm>
            <a:off x="8518385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" name="Rectangle 40"/>
          <p:cNvSpPr/>
          <p:nvPr/>
        </p:nvSpPr>
        <p:spPr>
          <a:xfrm>
            <a:off x="1856827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" name="Rectangle 41"/>
          <p:cNvSpPr/>
          <p:nvPr/>
        </p:nvSpPr>
        <p:spPr>
          <a:xfrm>
            <a:off x="2597000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3" name="Rectangle 42"/>
          <p:cNvSpPr/>
          <p:nvPr/>
        </p:nvSpPr>
        <p:spPr>
          <a:xfrm>
            <a:off x="3337173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4" name="Rectangle 43"/>
          <p:cNvSpPr/>
          <p:nvPr/>
        </p:nvSpPr>
        <p:spPr>
          <a:xfrm>
            <a:off x="4077346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5" name="Rectangle 44"/>
          <p:cNvSpPr/>
          <p:nvPr/>
        </p:nvSpPr>
        <p:spPr>
          <a:xfrm>
            <a:off x="4817519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" name="Rectangle 45"/>
          <p:cNvSpPr/>
          <p:nvPr/>
        </p:nvSpPr>
        <p:spPr>
          <a:xfrm>
            <a:off x="5557692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" name="Rectangle 46"/>
          <p:cNvSpPr/>
          <p:nvPr/>
        </p:nvSpPr>
        <p:spPr>
          <a:xfrm>
            <a:off x="6297865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" name="Rectangle 47"/>
          <p:cNvSpPr/>
          <p:nvPr/>
        </p:nvSpPr>
        <p:spPr>
          <a:xfrm>
            <a:off x="7038039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" name="Rectangle 48"/>
          <p:cNvSpPr/>
          <p:nvPr/>
        </p:nvSpPr>
        <p:spPr>
          <a:xfrm>
            <a:off x="7778212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" name="Rectangle 49"/>
          <p:cNvSpPr/>
          <p:nvPr/>
        </p:nvSpPr>
        <p:spPr>
          <a:xfrm>
            <a:off x="8518385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" name="Rectangle 50"/>
          <p:cNvSpPr/>
          <p:nvPr/>
        </p:nvSpPr>
        <p:spPr>
          <a:xfrm>
            <a:off x="1856827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" name="Rectangle 51"/>
          <p:cNvSpPr/>
          <p:nvPr/>
        </p:nvSpPr>
        <p:spPr>
          <a:xfrm>
            <a:off x="2597000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" name="Rectangle 52"/>
          <p:cNvSpPr/>
          <p:nvPr/>
        </p:nvSpPr>
        <p:spPr>
          <a:xfrm>
            <a:off x="3337173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" name="Rectangle 53"/>
          <p:cNvSpPr/>
          <p:nvPr/>
        </p:nvSpPr>
        <p:spPr>
          <a:xfrm>
            <a:off x="4077346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5" name="Rectangle 54"/>
          <p:cNvSpPr/>
          <p:nvPr/>
        </p:nvSpPr>
        <p:spPr>
          <a:xfrm>
            <a:off x="4817519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6" name="Rectangle 55"/>
          <p:cNvSpPr/>
          <p:nvPr/>
        </p:nvSpPr>
        <p:spPr>
          <a:xfrm>
            <a:off x="5557692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7" name="Rectangle 56"/>
          <p:cNvSpPr/>
          <p:nvPr/>
        </p:nvSpPr>
        <p:spPr>
          <a:xfrm>
            <a:off x="6297865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" name="Rectangle 57"/>
          <p:cNvSpPr/>
          <p:nvPr/>
        </p:nvSpPr>
        <p:spPr>
          <a:xfrm>
            <a:off x="7038039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9" name="Rectangle 58"/>
          <p:cNvSpPr/>
          <p:nvPr/>
        </p:nvSpPr>
        <p:spPr>
          <a:xfrm>
            <a:off x="7778212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0" name="Rectangle 59"/>
          <p:cNvSpPr/>
          <p:nvPr/>
        </p:nvSpPr>
        <p:spPr>
          <a:xfrm>
            <a:off x="8518385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1" name="Rectangle 60"/>
          <p:cNvSpPr/>
          <p:nvPr/>
        </p:nvSpPr>
        <p:spPr>
          <a:xfrm>
            <a:off x="1856827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2" name="Rectangle 61"/>
          <p:cNvSpPr/>
          <p:nvPr/>
        </p:nvSpPr>
        <p:spPr>
          <a:xfrm>
            <a:off x="2597000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3" name="Rectangle 62"/>
          <p:cNvSpPr/>
          <p:nvPr/>
        </p:nvSpPr>
        <p:spPr>
          <a:xfrm>
            <a:off x="3337173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4" name="Rectangle 63"/>
          <p:cNvSpPr/>
          <p:nvPr/>
        </p:nvSpPr>
        <p:spPr>
          <a:xfrm>
            <a:off x="4077346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5" name="Rectangle 64"/>
          <p:cNvSpPr/>
          <p:nvPr/>
        </p:nvSpPr>
        <p:spPr>
          <a:xfrm>
            <a:off x="4817519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6" name="Rectangle 65"/>
          <p:cNvSpPr/>
          <p:nvPr/>
        </p:nvSpPr>
        <p:spPr>
          <a:xfrm>
            <a:off x="5557692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7" name="Rectangle 66"/>
          <p:cNvSpPr/>
          <p:nvPr/>
        </p:nvSpPr>
        <p:spPr>
          <a:xfrm>
            <a:off x="6297865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8" name="Rectangle 67"/>
          <p:cNvSpPr/>
          <p:nvPr/>
        </p:nvSpPr>
        <p:spPr>
          <a:xfrm>
            <a:off x="7038039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9" name="Rectangle 68"/>
          <p:cNvSpPr/>
          <p:nvPr/>
        </p:nvSpPr>
        <p:spPr>
          <a:xfrm>
            <a:off x="7778212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0" name="Rectangle 69"/>
          <p:cNvSpPr/>
          <p:nvPr/>
        </p:nvSpPr>
        <p:spPr>
          <a:xfrm>
            <a:off x="8518385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1" name="Rectangle 70"/>
          <p:cNvSpPr/>
          <p:nvPr/>
        </p:nvSpPr>
        <p:spPr>
          <a:xfrm>
            <a:off x="1856827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2" name="Rectangle 71"/>
          <p:cNvSpPr/>
          <p:nvPr/>
        </p:nvSpPr>
        <p:spPr>
          <a:xfrm>
            <a:off x="2597000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3" name="Rectangle 72"/>
          <p:cNvSpPr/>
          <p:nvPr/>
        </p:nvSpPr>
        <p:spPr>
          <a:xfrm>
            <a:off x="3337173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4" name="Rectangle 73"/>
          <p:cNvSpPr/>
          <p:nvPr/>
        </p:nvSpPr>
        <p:spPr>
          <a:xfrm>
            <a:off x="4077346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5" name="Rectangle 74"/>
          <p:cNvSpPr/>
          <p:nvPr/>
        </p:nvSpPr>
        <p:spPr>
          <a:xfrm>
            <a:off x="4817519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6" name="Rectangle 75"/>
          <p:cNvSpPr/>
          <p:nvPr/>
        </p:nvSpPr>
        <p:spPr>
          <a:xfrm>
            <a:off x="5557692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7" name="Rectangle 76"/>
          <p:cNvSpPr/>
          <p:nvPr/>
        </p:nvSpPr>
        <p:spPr>
          <a:xfrm>
            <a:off x="6297865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8" name="Rectangle 77"/>
          <p:cNvSpPr/>
          <p:nvPr/>
        </p:nvSpPr>
        <p:spPr>
          <a:xfrm>
            <a:off x="7038039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9" name="Rectangle 78"/>
          <p:cNvSpPr/>
          <p:nvPr/>
        </p:nvSpPr>
        <p:spPr>
          <a:xfrm>
            <a:off x="7778212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0" name="Rectangle 79"/>
          <p:cNvSpPr/>
          <p:nvPr/>
        </p:nvSpPr>
        <p:spPr>
          <a:xfrm>
            <a:off x="8518385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1" name="Rectangle 80"/>
          <p:cNvSpPr/>
          <p:nvPr/>
        </p:nvSpPr>
        <p:spPr>
          <a:xfrm>
            <a:off x="1856827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2" name="Rectangle 81"/>
          <p:cNvSpPr/>
          <p:nvPr/>
        </p:nvSpPr>
        <p:spPr>
          <a:xfrm>
            <a:off x="2597000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3" name="Rectangle 82"/>
          <p:cNvSpPr/>
          <p:nvPr/>
        </p:nvSpPr>
        <p:spPr>
          <a:xfrm>
            <a:off x="3337173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4" name="Rectangle 83"/>
          <p:cNvSpPr/>
          <p:nvPr/>
        </p:nvSpPr>
        <p:spPr>
          <a:xfrm>
            <a:off x="4077346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5" name="Rectangle 84"/>
          <p:cNvSpPr/>
          <p:nvPr/>
        </p:nvSpPr>
        <p:spPr>
          <a:xfrm>
            <a:off x="4817519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6" name="Rectangle 85"/>
          <p:cNvSpPr/>
          <p:nvPr/>
        </p:nvSpPr>
        <p:spPr>
          <a:xfrm>
            <a:off x="5557692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7" name="Rectangle 86"/>
          <p:cNvSpPr/>
          <p:nvPr/>
        </p:nvSpPr>
        <p:spPr>
          <a:xfrm>
            <a:off x="6297865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8" name="Rectangle 87"/>
          <p:cNvSpPr/>
          <p:nvPr/>
        </p:nvSpPr>
        <p:spPr>
          <a:xfrm>
            <a:off x="7038039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9" name="Rectangle 88"/>
          <p:cNvSpPr/>
          <p:nvPr/>
        </p:nvSpPr>
        <p:spPr>
          <a:xfrm>
            <a:off x="7778212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0" name="Rectangle 89"/>
          <p:cNvSpPr/>
          <p:nvPr/>
        </p:nvSpPr>
        <p:spPr>
          <a:xfrm>
            <a:off x="8518385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1" name="Rectangle 90"/>
          <p:cNvSpPr/>
          <p:nvPr/>
        </p:nvSpPr>
        <p:spPr>
          <a:xfrm>
            <a:off x="1856827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2" name="Rectangle 91"/>
          <p:cNvSpPr/>
          <p:nvPr/>
        </p:nvSpPr>
        <p:spPr>
          <a:xfrm>
            <a:off x="2597000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3" name="Rectangle 92"/>
          <p:cNvSpPr/>
          <p:nvPr/>
        </p:nvSpPr>
        <p:spPr>
          <a:xfrm>
            <a:off x="3337173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4" name="Rectangle 93"/>
          <p:cNvSpPr/>
          <p:nvPr/>
        </p:nvSpPr>
        <p:spPr>
          <a:xfrm>
            <a:off x="4077346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5" name="Rectangle 94"/>
          <p:cNvSpPr/>
          <p:nvPr/>
        </p:nvSpPr>
        <p:spPr>
          <a:xfrm>
            <a:off x="4817519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6" name="Rectangle 95"/>
          <p:cNvSpPr/>
          <p:nvPr/>
        </p:nvSpPr>
        <p:spPr>
          <a:xfrm>
            <a:off x="5557692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7" name="Rectangle 96"/>
          <p:cNvSpPr/>
          <p:nvPr/>
        </p:nvSpPr>
        <p:spPr>
          <a:xfrm>
            <a:off x="6297865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8" name="Rectangle 97"/>
          <p:cNvSpPr/>
          <p:nvPr/>
        </p:nvSpPr>
        <p:spPr>
          <a:xfrm>
            <a:off x="7038039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9" name="Rectangle 98"/>
          <p:cNvSpPr/>
          <p:nvPr/>
        </p:nvSpPr>
        <p:spPr>
          <a:xfrm>
            <a:off x="7778212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0" name="Rectangle 99"/>
          <p:cNvSpPr/>
          <p:nvPr/>
        </p:nvSpPr>
        <p:spPr>
          <a:xfrm>
            <a:off x="8518385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1" name="Rectangle 100"/>
          <p:cNvSpPr/>
          <p:nvPr/>
        </p:nvSpPr>
        <p:spPr>
          <a:xfrm>
            <a:off x="1856827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2" name="Rectangle 101"/>
          <p:cNvSpPr/>
          <p:nvPr/>
        </p:nvSpPr>
        <p:spPr>
          <a:xfrm>
            <a:off x="2597000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3" name="Rectangle 102"/>
          <p:cNvSpPr/>
          <p:nvPr/>
        </p:nvSpPr>
        <p:spPr>
          <a:xfrm>
            <a:off x="3337173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4" name="Rectangle 103"/>
          <p:cNvSpPr/>
          <p:nvPr/>
        </p:nvSpPr>
        <p:spPr>
          <a:xfrm>
            <a:off x="4077346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5" name="Rectangle 104"/>
          <p:cNvSpPr/>
          <p:nvPr/>
        </p:nvSpPr>
        <p:spPr>
          <a:xfrm>
            <a:off x="4817519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6" name="Rectangle 105"/>
          <p:cNvSpPr/>
          <p:nvPr/>
        </p:nvSpPr>
        <p:spPr>
          <a:xfrm>
            <a:off x="5557692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7" name="Rectangle 106"/>
          <p:cNvSpPr/>
          <p:nvPr/>
        </p:nvSpPr>
        <p:spPr>
          <a:xfrm>
            <a:off x="6297865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8" name="Rectangle 107"/>
          <p:cNvSpPr/>
          <p:nvPr/>
        </p:nvSpPr>
        <p:spPr>
          <a:xfrm>
            <a:off x="7038039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9" name="Rectangle 108"/>
          <p:cNvSpPr/>
          <p:nvPr/>
        </p:nvSpPr>
        <p:spPr>
          <a:xfrm>
            <a:off x="7778212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0" name="Rectangle 109"/>
          <p:cNvSpPr/>
          <p:nvPr/>
        </p:nvSpPr>
        <p:spPr>
          <a:xfrm>
            <a:off x="8518385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1" name="TextBox 110"/>
          <p:cNvSpPr txBox="1"/>
          <p:nvPr/>
        </p:nvSpPr>
        <p:spPr>
          <a:xfrm>
            <a:off x="8615880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90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7875706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89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7135533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88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6395360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87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624981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86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884808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85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144635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84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404462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83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2664289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82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924115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81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8615880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80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7875706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79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7135533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78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6395360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77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5624981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76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4884808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75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144635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74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404462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73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2664289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72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1924115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71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8615880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70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7875706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69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7135533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68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6395360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67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624981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66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884808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65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4144635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64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404462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63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2664289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62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924115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61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8615880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60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7875706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59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7135533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58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395360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57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5624981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56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4884808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55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4144635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54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3404462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53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2664289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52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1924115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51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8615880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50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7875706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49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7135533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48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395360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47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5624981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46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4884808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45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144635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44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3404462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43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2664289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42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1924115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41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8615880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40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7875706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39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7135533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38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6395360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37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5624981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36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4884808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35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4144635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34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3404462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33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2664289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32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924115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31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8615880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30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7875706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29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7135533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28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6395360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27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5624981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26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4884808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25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4144635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24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3404462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23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2664289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22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1924115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21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8615880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20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7875706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19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7135533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18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6395360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17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5624981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16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4884808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15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4144635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14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3404462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13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2664289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12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1924115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11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8615880" y="46830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10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7976188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7236015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6495842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5755669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5015496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</a:t>
            </a:r>
          </a:p>
        </p:txBody>
      </p:sp>
      <p:sp>
        <p:nvSpPr>
          <p:cNvPr id="197" name="TextBox 196"/>
          <p:cNvSpPr txBox="1"/>
          <p:nvPr/>
        </p:nvSpPr>
        <p:spPr>
          <a:xfrm>
            <a:off x="4275323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3535149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</a:t>
            </a:r>
          </a:p>
        </p:txBody>
      </p:sp>
      <p:sp>
        <p:nvSpPr>
          <p:cNvPr id="199" name="TextBox 198"/>
          <p:cNvSpPr txBox="1"/>
          <p:nvPr/>
        </p:nvSpPr>
        <p:spPr>
          <a:xfrm>
            <a:off x="2794976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2054803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8518385" y="5918673"/>
            <a:ext cx="579005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100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7875706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99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7135533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98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6395360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97</a:t>
            </a:r>
          </a:p>
        </p:txBody>
      </p:sp>
      <p:sp>
        <p:nvSpPr>
          <p:cNvPr id="205" name="TextBox 204"/>
          <p:cNvSpPr txBox="1"/>
          <p:nvPr/>
        </p:nvSpPr>
        <p:spPr>
          <a:xfrm>
            <a:off x="5624981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96</a:t>
            </a:r>
          </a:p>
        </p:txBody>
      </p:sp>
      <p:sp>
        <p:nvSpPr>
          <p:cNvPr id="206" name="TextBox 205"/>
          <p:cNvSpPr txBox="1"/>
          <p:nvPr/>
        </p:nvSpPr>
        <p:spPr>
          <a:xfrm>
            <a:off x="4884808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95</a:t>
            </a:r>
          </a:p>
        </p:txBody>
      </p:sp>
      <p:sp>
        <p:nvSpPr>
          <p:cNvPr id="207" name="TextBox 206"/>
          <p:cNvSpPr txBox="1"/>
          <p:nvPr/>
        </p:nvSpPr>
        <p:spPr>
          <a:xfrm>
            <a:off x="4144635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94</a:t>
            </a:r>
          </a:p>
        </p:txBody>
      </p:sp>
      <p:sp>
        <p:nvSpPr>
          <p:cNvPr id="208" name="TextBox 207"/>
          <p:cNvSpPr txBox="1"/>
          <p:nvPr/>
        </p:nvSpPr>
        <p:spPr>
          <a:xfrm>
            <a:off x="3404462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93</a:t>
            </a:r>
          </a:p>
        </p:txBody>
      </p:sp>
      <p:sp>
        <p:nvSpPr>
          <p:cNvPr id="209" name="TextBox 208"/>
          <p:cNvSpPr txBox="1"/>
          <p:nvPr/>
        </p:nvSpPr>
        <p:spPr>
          <a:xfrm>
            <a:off x="2664289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92</a:t>
            </a:r>
          </a:p>
        </p:txBody>
      </p:sp>
      <p:sp>
        <p:nvSpPr>
          <p:cNvPr id="210" name="TextBox 209"/>
          <p:cNvSpPr txBox="1"/>
          <p:nvPr/>
        </p:nvSpPr>
        <p:spPr>
          <a:xfrm>
            <a:off x="1924115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91</a:t>
            </a:r>
          </a:p>
        </p:txBody>
      </p:sp>
      <p:sp>
        <p:nvSpPr>
          <p:cNvPr id="227" name="Rectangle 226">
            <a:extLst>
              <a:ext uri="{FF2B5EF4-FFF2-40B4-BE49-F238E27FC236}">
                <a16:creationId xmlns:a16="http://schemas.microsoft.com/office/drawing/2014/main" id="{4419E4F2-08B8-4325-9935-CF8436CF332A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8079398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B63E8F2-23EC-4B29-8558-FFEA514893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Multiply by 7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26E325B-C91B-4D6D-A941-1EA4642BBCF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47432254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303544" y="1810308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98068" y="1807555"/>
            <a:ext cx="232967" cy="494964"/>
            <a:chOff x="7007418" y="926763"/>
            <a:chExt cx="23296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60725" y="159915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51274" y="159472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26863" y="1805173"/>
            <a:ext cx="444352" cy="494964"/>
            <a:chOff x="6945114" y="926763"/>
            <a:chExt cx="444352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67855" y="1823352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76" name="Group 1775">
            <a:extLst>
              <a:ext uri="{FF2B5EF4-FFF2-40B4-BE49-F238E27FC236}">
                <a16:creationId xmlns:a16="http://schemas.microsoft.com/office/drawing/2014/main" id="{627FBFCE-DF0D-4414-80C2-57DB0EBF0D4E}"/>
              </a:ext>
            </a:extLst>
          </p:cNvPr>
          <p:cNvGrpSpPr/>
          <p:nvPr/>
        </p:nvGrpSpPr>
        <p:grpSpPr>
          <a:xfrm>
            <a:off x="65215" y="486997"/>
            <a:ext cx="1906132" cy="817087"/>
            <a:chOff x="250082" y="372323"/>
            <a:chExt cx="953955" cy="1134018"/>
          </a:xfrm>
        </p:grpSpPr>
        <p:sp>
          <p:nvSpPr>
            <p:cNvPr id="1777" name="Rectangle: Rounded Corners 1776">
              <a:extLst>
                <a:ext uri="{FF2B5EF4-FFF2-40B4-BE49-F238E27FC236}">
                  <a16:creationId xmlns:a16="http://schemas.microsoft.com/office/drawing/2014/main" id="{802BB732-FF95-41AA-8055-BB8B53949D71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A87EBBDD-CE42-4165-9FC9-3C9D8BE1C56E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0 x 7 = 0</a:t>
              </a:r>
            </a:p>
          </p:txBody>
        </p:sp>
      </p:grpSp>
      <p:grpSp>
        <p:nvGrpSpPr>
          <p:cNvPr id="1779" name="Group 1778">
            <a:extLst>
              <a:ext uri="{FF2B5EF4-FFF2-40B4-BE49-F238E27FC236}">
                <a16:creationId xmlns:a16="http://schemas.microsoft.com/office/drawing/2014/main" id="{C3B37C7C-9230-40AC-B2B2-D1828F1E8091}"/>
              </a:ext>
            </a:extLst>
          </p:cNvPr>
          <p:cNvGrpSpPr/>
          <p:nvPr/>
        </p:nvGrpSpPr>
        <p:grpSpPr>
          <a:xfrm>
            <a:off x="938260" y="487175"/>
            <a:ext cx="1906132" cy="817087"/>
            <a:chOff x="250082" y="372323"/>
            <a:chExt cx="953955" cy="1134018"/>
          </a:xfrm>
        </p:grpSpPr>
        <p:sp>
          <p:nvSpPr>
            <p:cNvPr id="1780" name="Rectangle: Rounded Corners 1779">
              <a:extLst>
                <a:ext uri="{FF2B5EF4-FFF2-40B4-BE49-F238E27FC236}">
                  <a16:creationId xmlns:a16="http://schemas.microsoft.com/office/drawing/2014/main" id="{4A47035F-A520-44D0-8514-4199E56DE0AF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5030F906-B8AA-4471-B8EF-9345799D8333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 x 7 = 7</a:t>
              </a:r>
            </a:p>
          </p:txBody>
        </p:sp>
      </p:grpSp>
      <p:grpSp>
        <p:nvGrpSpPr>
          <p:cNvPr id="1782" name="Group 1781">
            <a:extLst>
              <a:ext uri="{FF2B5EF4-FFF2-40B4-BE49-F238E27FC236}">
                <a16:creationId xmlns:a16="http://schemas.microsoft.com/office/drawing/2014/main" id="{3C58E2DA-0FF2-483C-BB66-44312A370C0C}"/>
              </a:ext>
            </a:extLst>
          </p:cNvPr>
          <p:cNvGrpSpPr/>
          <p:nvPr/>
        </p:nvGrpSpPr>
        <p:grpSpPr>
          <a:xfrm>
            <a:off x="1873540" y="490587"/>
            <a:ext cx="1965844" cy="817087"/>
            <a:chOff x="250081" y="372323"/>
            <a:chExt cx="983839" cy="1134018"/>
          </a:xfrm>
        </p:grpSpPr>
        <p:sp>
          <p:nvSpPr>
            <p:cNvPr id="1783" name="Rectangle: Rounded Corners 1782">
              <a:extLst>
                <a:ext uri="{FF2B5EF4-FFF2-40B4-BE49-F238E27FC236}">
                  <a16:creationId xmlns:a16="http://schemas.microsoft.com/office/drawing/2014/main" id="{8B46678E-8663-4FCD-826C-C53DF8FFB5E2}"/>
                </a:ext>
              </a:extLst>
            </p:cNvPr>
            <p:cNvSpPr/>
            <p:nvPr/>
          </p:nvSpPr>
          <p:spPr>
            <a:xfrm>
              <a:off x="255525" y="372323"/>
              <a:ext cx="97839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4" name="TextBox 1783">
              <a:extLst>
                <a:ext uri="{FF2B5EF4-FFF2-40B4-BE49-F238E27FC236}">
                  <a16:creationId xmlns:a16="http://schemas.microsoft.com/office/drawing/2014/main" id="{0B2E4084-B5A6-48B2-8E57-6EECB0EF8BDA}"/>
                </a:ext>
              </a:extLst>
            </p:cNvPr>
            <p:cNvSpPr txBox="1"/>
            <p:nvPr/>
          </p:nvSpPr>
          <p:spPr>
            <a:xfrm>
              <a:off x="250081" y="485388"/>
              <a:ext cx="98016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 x 7 = 14</a:t>
              </a:r>
            </a:p>
          </p:txBody>
        </p:sp>
      </p:grp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44726" y="15947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21372" y="1805173"/>
            <a:ext cx="444352" cy="494964"/>
            <a:chOff x="6940995" y="926763"/>
            <a:chExt cx="444352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21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791" name="Group 1790">
            <a:extLst>
              <a:ext uri="{FF2B5EF4-FFF2-40B4-BE49-F238E27FC236}">
                <a16:creationId xmlns:a16="http://schemas.microsoft.com/office/drawing/2014/main" id="{73B75821-8F39-4F10-B251-B14BC70E634F}"/>
              </a:ext>
            </a:extLst>
          </p:cNvPr>
          <p:cNvGrpSpPr/>
          <p:nvPr/>
        </p:nvGrpSpPr>
        <p:grpSpPr>
          <a:xfrm>
            <a:off x="2792620" y="486997"/>
            <a:ext cx="2020150" cy="817087"/>
            <a:chOff x="250082" y="372323"/>
            <a:chExt cx="1011017" cy="1134018"/>
          </a:xfrm>
        </p:grpSpPr>
        <p:sp>
          <p:nvSpPr>
            <p:cNvPr id="1792" name="Rectangle: Rounded Corners 1791">
              <a:extLst>
                <a:ext uri="{FF2B5EF4-FFF2-40B4-BE49-F238E27FC236}">
                  <a16:creationId xmlns:a16="http://schemas.microsoft.com/office/drawing/2014/main" id="{8F5F0806-8FD2-455F-B269-C8EE5EBF593F}"/>
                </a:ext>
              </a:extLst>
            </p:cNvPr>
            <p:cNvSpPr/>
            <p:nvPr/>
          </p:nvSpPr>
          <p:spPr>
            <a:xfrm>
              <a:off x="255525" y="372323"/>
              <a:ext cx="98637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3" name="TextBox 1792">
              <a:extLst>
                <a:ext uri="{FF2B5EF4-FFF2-40B4-BE49-F238E27FC236}">
                  <a16:creationId xmlns:a16="http://schemas.microsoft.com/office/drawing/2014/main" id="{DD778B7C-10F6-4492-A1F9-B48BB8EBFE49}"/>
                </a:ext>
              </a:extLst>
            </p:cNvPr>
            <p:cNvSpPr txBox="1"/>
            <p:nvPr/>
          </p:nvSpPr>
          <p:spPr>
            <a:xfrm>
              <a:off x="250082" y="485388"/>
              <a:ext cx="101101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 x 7 = 21</a:t>
              </a:r>
            </a:p>
          </p:txBody>
        </p:sp>
      </p:grpSp>
      <p:grpSp>
        <p:nvGrpSpPr>
          <p:cNvPr id="1794" name="Group 1793">
            <a:extLst>
              <a:ext uri="{FF2B5EF4-FFF2-40B4-BE49-F238E27FC236}">
                <a16:creationId xmlns:a16="http://schemas.microsoft.com/office/drawing/2014/main" id="{2EC303A1-1D1C-4EF0-8587-CDA4717FF2A3}"/>
              </a:ext>
            </a:extLst>
          </p:cNvPr>
          <p:cNvGrpSpPr/>
          <p:nvPr/>
        </p:nvGrpSpPr>
        <p:grpSpPr>
          <a:xfrm>
            <a:off x="3670378" y="485906"/>
            <a:ext cx="2060932" cy="817087"/>
            <a:chOff x="250081" y="372323"/>
            <a:chExt cx="1031427" cy="1134018"/>
          </a:xfrm>
        </p:grpSpPr>
        <p:sp>
          <p:nvSpPr>
            <p:cNvPr id="1795" name="Rectangle: Rounded Corners 1794">
              <a:extLst>
                <a:ext uri="{FF2B5EF4-FFF2-40B4-BE49-F238E27FC236}">
                  <a16:creationId xmlns:a16="http://schemas.microsoft.com/office/drawing/2014/main" id="{9B2535A4-05E3-47FF-A82E-3B013B9E29A5}"/>
                </a:ext>
              </a:extLst>
            </p:cNvPr>
            <p:cNvSpPr/>
            <p:nvPr/>
          </p:nvSpPr>
          <p:spPr>
            <a:xfrm>
              <a:off x="255525" y="372323"/>
              <a:ext cx="98441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BF720409-D0DC-4331-9557-624E9FF4E7D5}"/>
                </a:ext>
              </a:extLst>
            </p:cNvPr>
            <p:cNvSpPr txBox="1"/>
            <p:nvPr/>
          </p:nvSpPr>
          <p:spPr>
            <a:xfrm>
              <a:off x="250081" y="485388"/>
              <a:ext cx="103142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 x 7 = 28</a:t>
              </a:r>
            </a:p>
          </p:txBody>
        </p:sp>
      </p:grpSp>
      <p:grpSp>
        <p:nvGrpSpPr>
          <p:cNvPr id="1797" name="Group 1796">
            <a:extLst>
              <a:ext uri="{FF2B5EF4-FFF2-40B4-BE49-F238E27FC236}">
                <a16:creationId xmlns:a16="http://schemas.microsoft.com/office/drawing/2014/main" id="{4D67B207-20C2-45F0-B642-3CAEB1B2954F}"/>
              </a:ext>
            </a:extLst>
          </p:cNvPr>
          <p:cNvGrpSpPr/>
          <p:nvPr/>
        </p:nvGrpSpPr>
        <p:grpSpPr>
          <a:xfrm>
            <a:off x="4529969" y="486997"/>
            <a:ext cx="1995794" cy="817087"/>
            <a:chOff x="250081" y="372323"/>
            <a:chExt cx="998828" cy="1134018"/>
          </a:xfrm>
        </p:grpSpPr>
        <p:sp>
          <p:nvSpPr>
            <p:cNvPr id="1798" name="Rectangle: Rounded Corners 1797">
              <a:extLst>
                <a:ext uri="{FF2B5EF4-FFF2-40B4-BE49-F238E27FC236}">
                  <a16:creationId xmlns:a16="http://schemas.microsoft.com/office/drawing/2014/main" id="{2680B6FC-5207-4506-A655-60D89473615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332FB148-D431-4A91-B5D2-5A8F88E227F9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 x 7 = 35</a:t>
              </a:r>
            </a:p>
          </p:txBody>
        </p:sp>
      </p:grpSp>
      <p:grpSp>
        <p:nvGrpSpPr>
          <p:cNvPr id="1800" name="Group 1799">
            <a:extLst>
              <a:ext uri="{FF2B5EF4-FFF2-40B4-BE49-F238E27FC236}">
                <a16:creationId xmlns:a16="http://schemas.microsoft.com/office/drawing/2014/main" id="{ED363861-F104-4643-B0E6-5F6617235593}"/>
              </a:ext>
            </a:extLst>
          </p:cNvPr>
          <p:cNvGrpSpPr/>
          <p:nvPr/>
        </p:nvGrpSpPr>
        <p:grpSpPr>
          <a:xfrm>
            <a:off x="5420365" y="486997"/>
            <a:ext cx="1995794" cy="817087"/>
            <a:chOff x="250081" y="372323"/>
            <a:chExt cx="998828" cy="1134018"/>
          </a:xfrm>
        </p:grpSpPr>
        <p:sp>
          <p:nvSpPr>
            <p:cNvPr id="1801" name="Rectangle: Rounded Corners 1800">
              <a:extLst>
                <a:ext uri="{FF2B5EF4-FFF2-40B4-BE49-F238E27FC236}">
                  <a16:creationId xmlns:a16="http://schemas.microsoft.com/office/drawing/2014/main" id="{8843694A-C8F7-4542-AD65-21FB04F12128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0488AB97-037C-45F3-858C-9D4C75ED270E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 x 7 = 42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5134A55-2ED0-4D1A-8F94-65D994B5CA50}"/>
              </a:ext>
            </a:extLst>
          </p:cNvPr>
          <p:cNvGrpSpPr/>
          <p:nvPr/>
        </p:nvGrpSpPr>
        <p:grpSpPr>
          <a:xfrm>
            <a:off x="6315573" y="489819"/>
            <a:ext cx="1995794" cy="817087"/>
            <a:chOff x="250081" y="372323"/>
            <a:chExt cx="998828" cy="1134018"/>
          </a:xfrm>
        </p:grpSpPr>
        <p:sp>
          <p:nvSpPr>
            <p:cNvPr id="1804" name="Rectangle: Rounded Corners 1803">
              <a:extLst>
                <a:ext uri="{FF2B5EF4-FFF2-40B4-BE49-F238E27FC236}">
                  <a16:creationId xmlns:a16="http://schemas.microsoft.com/office/drawing/2014/main" id="{4E878575-4953-4BE8-B89C-F374A5C89D35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5" name="TextBox 1804">
              <a:extLst>
                <a:ext uri="{FF2B5EF4-FFF2-40B4-BE49-F238E27FC236}">
                  <a16:creationId xmlns:a16="http://schemas.microsoft.com/office/drawing/2014/main" id="{DE861527-8460-4C1C-B9DA-3A0012DB99B5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 x 7 = 49</a:t>
              </a:r>
            </a:p>
          </p:txBody>
        </p:sp>
      </p:grpSp>
      <p:grpSp>
        <p:nvGrpSpPr>
          <p:cNvPr id="1806" name="Group 1805">
            <a:extLst>
              <a:ext uri="{FF2B5EF4-FFF2-40B4-BE49-F238E27FC236}">
                <a16:creationId xmlns:a16="http://schemas.microsoft.com/office/drawing/2014/main" id="{8F9FBF15-3DDB-4AF1-BB30-B30245A665AA}"/>
              </a:ext>
            </a:extLst>
          </p:cNvPr>
          <p:cNvGrpSpPr/>
          <p:nvPr/>
        </p:nvGrpSpPr>
        <p:grpSpPr>
          <a:xfrm>
            <a:off x="7212666" y="489855"/>
            <a:ext cx="1995794" cy="817087"/>
            <a:chOff x="250081" y="372323"/>
            <a:chExt cx="998828" cy="1134018"/>
          </a:xfrm>
        </p:grpSpPr>
        <p:sp>
          <p:nvSpPr>
            <p:cNvPr id="1807" name="Rectangle: Rounded Corners 1806">
              <a:extLst>
                <a:ext uri="{FF2B5EF4-FFF2-40B4-BE49-F238E27FC236}">
                  <a16:creationId xmlns:a16="http://schemas.microsoft.com/office/drawing/2014/main" id="{D421BC10-CD96-4720-9D12-BBCE95077011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D1F9B0DE-3199-4619-A17E-0AEA122E6D6A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 x 7 = 56</a:t>
              </a:r>
            </a:p>
          </p:txBody>
        </p:sp>
      </p:grpSp>
      <p:grpSp>
        <p:nvGrpSpPr>
          <p:cNvPr id="1809" name="Group 1808">
            <a:extLst>
              <a:ext uri="{FF2B5EF4-FFF2-40B4-BE49-F238E27FC236}">
                <a16:creationId xmlns:a16="http://schemas.microsoft.com/office/drawing/2014/main" id="{BCA12D2C-2509-41FF-99BC-383BFC2A6DAF}"/>
              </a:ext>
            </a:extLst>
          </p:cNvPr>
          <p:cNvGrpSpPr/>
          <p:nvPr/>
        </p:nvGrpSpPr>
        <p:grpSpPr>
          <a:xfrm>
            <a:off x="8105466" y="489855"/>
            <a:ext cx="1995794" cy="817087"/>
            <a:chOff x="250081" y="372323"/>
            <a:chExt cx="998828" cy="1134018"/>
          </a:xfrm>
        </p:grpSpPr>
        <p:sp>
          <p:nvSpPr>
            <p:cNvPr id="1810" name="Rectangle: Rounded Corners 1809">
              <a:extLst>
                <a:ext uri="{FF2B5EF4-FFF2-40B4-BE49-F238E27FC236}">
                  <a16:creationId xmlns:a16="http://schemas.microsoft.com/office/drawing/2014/main" id="{CED80FF2-8909-4790-B790-91D514DB0BB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9A27C705-7066-4F9A-ADAD-549A5B22D463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 x 7 = 63</a:t>
              </a:r>
            </a:p>
          </p:txBody>
        </p:sp>
      </p:grpSp>
      <p:grpSp>
        <p:nvGrpSpPr>
          <p:cNvPr id="1812" name="Group 1811">
            <a:extLst>
              <a:ext uri="{FF2B5EF4-FFF2-40B4-BE49-F238E27FC236}">
                <a16:creationId xmlns:a16="http://schemas.microsoft.com/office/drawing/2014/main" id="{928964F5-82BF-4920-90C7-72A0CC81F762}"/>
              </a:ext>
            </a:extLst>
          </p:cNvPr>
          <p:cNvGrpSpPr/>
          <p:nvPr/>
        </p:nvGrpSpPr>
        <p:grpSpPr>
          <a:xfrm>
            <a:off x="8998264" y="492846"/>
            <a:ext cx="2231998" cy="817087"/>
            <a:chOff x="250080" y="372323"/>
            <a:chExt cx="1117040" cy="1134018"/>
          </a:xfrm>
        </p:grpSpPr>
        <p:sp>
          <p:nvSpPr>
            <p:cNvPr id="1813" name="Rectangle: Rounded Corners 1812">
              <a:extLst>
                <a:ext uri="{FF2B5EF4-FFF2-40B4-BE49-F238E27FC236}">
                  <a16:creationId xmlns:a16="http://schemas.microsoft.com/office/drawing/2014/main" id="{DF31A233-A6A6-4D9F-AC5A-1AA675BD9062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4" name="TextBox 1813">
              <a:extLst>
                <a:ext uri="{FF2B5EF4-FFF2-40B4-BE49-F238E27FC236}">
                  <a16:creationId xmlns:a16="http://schemas.microsoft.com/office/drawing/2014/main" id="{6B6B9D52-BE99-4BBD-AB9E-594B3230D383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10 x 7 = 70</a:t>
              </a:r>
            </a:p>
          </p:txBody>
        </p:sp>
      </p:grpSp>
      <p:grpSp>
        <p:nvGrpSpPr>
          <p:cNvPr id="1815" name="Group 1814">
            <a:extLst>
              <a:ext uri="{FF2B5EF4-FFF2-40B4-BE49-F238E27FC236}">
                <a16:creationId xmlns:a16="http://schemas.microsoft.com/office/drawing/2014/main" id="{A648FBE8-F8A4-4CE4-AC05-6369892FB8B7}"/>
              </a:ext>
            </a:extLst>
          </p:cNvPr>
          <p:cNvGrpSpPr/>
          <p:nvPr/>
        </p:nvGrpSpPr>
        <p:grpSpPr>
          <a:xfrm>
            <a:off x="9444661" y="490943"/>
            <a:ext cx="2231998" cy="817087"/>
            <a:chOff x="250080" y="372323"/>
            <a:chExt cx="1117040" cy="1134018"/>
          </a:xfrm>
        </p:grpSpPr>
        <p:sp>
          <p:nvSpPr>
            <p:cNvPr id="1816" name="Rectangle: Rounded Corners 1815">
              <a:extLst>
                <a:ext uri="{FF2B5EF4-FFF2-40B4-BE49-F238E27FC236}">
                  <a16:creationId xmlns:a16="http://schemas.microsoft.com/office/drawing/2014/main" id="{9FFA3DC7-9407-420C-9E5F-384ABD429254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1B4F9294-9EC4-4EF7-BD5D-2372213D0772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11 x 7 = 77</a:t>
              </a:r>
            </a:p>
          </p:txBody>
        </p:sp>
      </p:grpSp>
      <p:grpSp>
        <p:nvGrpSpPr>
          <p:cNvPr id="1818" name="Group 1817">
            <a:extLst>
              <a:ext uri="{FF2B5EF4-FFF2-40B4-BE49-F238E27FC236}">
                <a16:creationId xmlns:a16="http://schemas.microsoft.com/office/drawing/2014/main" id="{7AB45E5B-B5FC-4F77-AB33-F6C00A07C529}"/>
              </a:ext>
            </a:extLst>
          </p:cNvPr>
          <p:cNvGrpSpPr/>
          <p:nvPr/>
        </p:nvGrpSpPr>
        <p:grpSpPr>
          <a:xfrm>
            <a:off x="9912505" y="489150"/>
            <a:ext cx="2231998" cy="817087"/>
            <a:chOff x="250081" y="372323"/>
            <a:chExt cx="1117040" cy="1134018"/>
          </a:xfrm>
        </p:grpSpPr>
        <p:sp>
          <p:nvSpPr>
            <p:cNvPr id="1819" name="Rectangle: Rounded Corners 1818">
              <a:extLst>
                <a:ext uri="{FF2B5EF4-FFF2-40B4-BE49-F238E27FC236}">
                  <a16:creationId xmlns:a16="http://schemas.microsoft.com/office/drawing/2014/main" id="{CBC1FF38-14D6-417B-B3DC-730B81925DDE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B9E10D66-D484-42A0-BC63-308A4AE65993}"/>
                </a:ext>
              </a:extLst>
            </p:cNvPr>
            <p:cNvSpPr txBox="1"/>
            <p:nvPr/>
          </p:nvSpPr>
          <p:spPr>
            <a:xfrm>
              <a:off x="250081" y="485388"/>
              <a:ext cx="111704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 x 7 = 84</a:t>
              </a:r>
            </a:p>
          </p:txBody>
        </p: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37716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14362" y="1802896"/>
            <a:ext cx="444352" cy="494964"/>
            <a:chOff x="6940995" y="926763"/>
            <a:chExt cx="444352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28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31810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14610" y="1802896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35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26666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9466" y="1809353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42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23830" y="159983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506630" y="1810287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49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14577" y="160303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97377" y="1813480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56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607471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90271" y="1815073"/>
            <a:ext cx="444352" cy="494964"/>
            <a:chOff x="6947149" y="926763"/>
            <a:chExt cx="444352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63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91192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73992" y="1809353"/>
            <a:ext cx="444352" cy="494964"/>
            <a:chOff x="6947149" y="926763"/>
            <a:chExt cx="444352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93536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76336" y="1815073"/>
            <a:ext cx="444352" cy="494964"/>
            <a:chOff x="6947149" y="926763"/>
            <a:chExt cx="444352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77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80093" y="159816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954940" y="1808614"/>
            <a:ext cx="444352" cy="494964"/>
            <a:chOff x="6939196" y="926763"/>
            <a:chExt cx="444352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84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75" name="Oval 1774">
            <a:extLst>
              <a:ext uri="{FF2B5EF4-FFF2-40B4-BE49-F238E27FC236}">
                <a16:creationId xmlns:a16="http://schemas.microsoft.com/office/drawing/2014/main" id="{485E2991-BD0D-4CD5-B308-21BB1AA67550}"/>
              </a:ext>
            </a:extLst>
          </p:cNvPr>
          <p:cNvSpPr/>
          <p:nvPr/>
        </p:nvSpPr>
        <p:spPr>
          <a:xfrm>
            <a:off x="381436" y="165778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D813071-0E93-4B4A-9966-257367BDE8ED}"/>
              </a:ext>
            </a:extLst>
          </p:cNvPr>
          <p:cNvGrpSpPr/>
          <p:nvPr/>
        </p:nvGrpSpPr>
        <p:grpSpPr>
          <a:xfrm rot="5400000">
            <a:off x="9756143" y="3748987"/>
            <a:ext cx="2852780" cy="174822"/>
            <a:chOff x="5959359" y="5529580"/>
            <a:chExt cx="2852780" cy="174822"/>
          </a:xfrm>
        </p:grpSpPr>
        <p:pic>
          <p:nvPicPr>
            <p:cNvPr id="1875" name="Picture 1874">
              <a:extLst>
                <a:ext uri="{FF2B5EF4-FFF2-40B4-BE49-F238E27FC236}">
                  <a16:creationId xmlns:a16="http://schemas.microsoft.com/office/drawing/2014/main" id="{6215EB98-5DC7-40B7-ADAA-387D0DBA1A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6" name="Picture 1875">
              <a:extLst>
                <a:ext uri="{FF2B5EF4-FFF2-40B4-BE49-F238E27FC236}">
                  <a16:creationId xmlns:a16="http://schemas.microsoft.com/office/drawing/2014/main" id="{E9C96A94-CCFE-4CAE-AB46-A609A97109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7" name="Picture 1876">
              <a:extLst>
                <a:ext uri="{FF2B5EF4-FFF2-40B4-BE49-F238E27FC236}">
                  <a16:creationId xmlns:a16="http://schemas.microsoft.com/office/drawing/2014/main" id="{165E6EC5-7756-4542-A549-C865A9295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8" name="Picture 1877">
              <a:extLst>
                <a:ext uri="{FF2B5EF4-FFF2-40B4-BE49-F238E27FC236}">
                  <a16:creationId xmlns:a16="http://schemas.microsoft.com/office/drawing/2014/main" id="{A88B3B9F-F7D8-4440-B3C6-5E46C1D70B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9" name="Picture 1878">
              <a:extLst>
                <a:ext uri="{FF2B5EF4-FFF2-40B4-BE49-F238E27FC236}">
                  <a16:creationId xmlns:a16="http://schemas.microsoft.com/office/drawing/2014/main" id="{7D88DA15-246F-470F-962F-F0B6D44DDD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0" name="Picture 1879">
              <a:extLst>
                <a:ext uri="{FF2B5EF4-FFF2-40B4-BE49-F238E27FC236}">
                  <a16:creationId xmlns:a16="http://schemas.microsoft.com/office/drawing/2014/main" id="{E4722C87-DC73-4601-85CA-3247779FD1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1" name="Picture 1880">
              <a:extLst>
                <a:ext uri="{FF2B5EF4-FFF2-40B4-BE49-F238E27FC236}">
                  <a16:creationId xmlns:a16="http://schemas.microsoft.com/office/drawing/2014/main" id="{55B19AFF-D0F4-4BF1-9FED-784DA6FCF1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255C9C8E-9C46-4A34-B658-8E04A9518A63}"/>
              </a:ext>
            </a:extLst>
          </p:cNvPr>
          <p:cNvGrpSpPr/>
          <p:nvPr/>
        </p:nvGrpSpPr>
        <p:grpSpPr>
          <a:xfrm rot="5400000">
            <a:off x="-68953" y="3750722"/>
            <a:ext cx="2852780" cy="174822"/>
            <a:chOff x="5959359" y="5529580"/>
            <a:chExt cx="2852780" cy="174822"/>
          </a:xfrm>
        </p:grpSpPr>
        <p:pic>
          <p:nvPicPr>
            <p:cNvPr id="1885" name="Picture 1884">
              <a:extLst>
                <a:ext uri="{FF2B5EF4-FFF2-40B4-BE49-F238E27FC236}">
                  <a16:creationId xmlns:a16="http://schemas.microsoft.com/office/drawing/2014/main" id="{E69E3F81-78D8-4A32-BB3A-CAA19A50C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6" name="Picture 1885">
              <a:extLst>
                <a:ext uri="{FF2B5EF4-FFF2-40B4-BE49-F238E27FC236}">
                  <a16:creationId xmlns:a16="http://schemas.microsoft.com/office/drawing/2014/main" id="{DAE91437-BDB3-47D7-B9BD-9F049925DF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7" name="Picture 1886">
              <a:extLst>
                <a:ext uri="{FF2B5EF4-FFF2-40B4-BE49-F238E27FC236}">
                  <a16:creationId xmlns:a16="http://schemas.microsoft.com/office/drawing/2014/main" id="{E46DD630-075A-4AB4-8AC0-395873B21F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8" name="Picture 1887">
              <a:extLst>
                <a:ext uri="{FF2B5EF4-FFF2-40B4-BE49-F238E27FC236}">
                  <a16:creationId xmlns:a16="http://schemas.microsoft.com/office/drawing/2014/main" id="{B10DFF3A-A5CE-424B-A596-DC687A1D79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9" name="Picture 1888">
              <a:extLst>
                <a:ext uri="{FF2B5EF4-FFF2-40B4-BE49-F238E27FC236}">
                  <a16:creationId xmlns:a16="http://schemas.microsoft.com/office/drawing/2014/main" id="{0DE17EB8-FC16-4BAE-8B37-4BF288B903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0" name="Picture 1889">
              <a:extLst>
                <a:ext uri="{FF2B5EF4-FFF2-40B4-BE49-F238E27FC236}">
                  <a16:creationId xmlns:a16="http://schemas.microsoft.com/office/drawing/2014/main" id="{132DAB30-C07A-4A03-A023-1F408BA89C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1" name="Picture 1890">
              <a:extLst>
                <a:ext uri="{FF2B5EF4-FFF2-40B4-BE49-F238E27FC236}">
                  <a16:creationId xmlns:a16="http://schemas.microsoft.com/office/drawing/2014/main" id="{BB9A1667-342A-4408-99FE-091E558D01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B54ECE8C-655A-4A78-B239-82514AF0CAFA}"/>
              </a:ext>
            </a:extLst>
          </p:cNvPr>
          <p:cNvGrpSpPr/>
          <p:nvPr/>
        </p:nvGrpSpPr>
        <p:grpSpPr>
          <a:xfrm rot="5400000">
            <a:off x="816172" y="3750722"/>
            <a:ext cx="2852780" cy="174822"/>
            <a:chOff x="5959359" y="5529580"/>
            <a:chExt cx="2852780" cy="174822"/>
          </a:xfrm>
        </p:grpSpPr>
        <p:pic>
          <p:nvPicPr>
            <p:cNvPr id="1895" name="Picture 1894">
              <a:extLst>
                <a:ext uri="{FF2B5EF4-FFF2-40B4-BE49-F238E27FC236}">
                  <a16:creationId xmlns:a16="http://schemas.microsoft.com/office/drawing/2014/main" id="{FC7596AA-FA37-490F-92BA-E584DEB2DA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6" name="Picture 1895">
              <a:extLst>
                <a:ext uri="{FF2B5EF4-FFF2-40B4-BE49-F238E27FC236}">
                  <a16:creationId xmlns:a16="http://schemas.microsoft.com/office/drawing/2014/main" id="{065960F2-5466-481F-99CF-23C1CD3DB5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7" name="Picture 1896">
              <a:extLst>
                <a:ext uri="{FF2B5EF4-FFF2-40B4-BE49-F238E27FC236}">
                  <a16:creationId xmlns:a16="http://schemas.microsoft.com/office/drawing/2014/main" id="{7FE8AAC0-7999-47A2-AA3C-1C1EFC77C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8" name="Picture 1897">
              <a:extLst>
                <a:ext uri="{FF2B5EF4-FFF2-40B4-BE49-F238E27FC236}">
                  <a16:creationId xmlns:a16="http://schemas.microsoft.com/office/drawing/2014/main" id="{3B20FBE4-D018-47F7-9A80-F6707B2558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9" name="Picture 1898">
              <a:extLst>
                <a:ext uri="{FF2B5EF4-FFF2-40B4-BE49-F238E27FC236}">
                  <a16:creationId xmlns:a16="http://schemas.microsoft.com/office/drawing/2014/main" id="{8481B9FE-BEE2-4556-8783-5327052871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0" name="Picture 1899">
              <a:extLst>
                <a:ext uri="{FF2B5EF4-FFF2-40B4-BE49-F238E27FC236}">
                  <a16:creationId xmlns:a16="http://schemas.microsoft.com/office/drawing/2014/main" id="{873533F2-6B1A-439F-BE91-DA2E687242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1" name="Picture 1900">
              <a:extLst>
                <a:ext uri="{FF2B5EF4-FFF2-40B4-BE49-F238E27FC236}">
                  <a16:creationId xmlns:a16="http://schemas.microsoft.com/office/drawing/2014/main" id="{EA8B9732-A2D7-4301-88B1-E3FB2316FB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04" name="Group 1903">
            <a:extLst>
              <a:ext uri="{FF2B5EF4-FFF2-40B4-BE49-F238E27FC236}">
                <a16:creationId xmlns:a16="http://schemas.microsoft.com/office/drawing/2014/main" id="{C238619E-54EE-4C55-B19B-4514F39ED23D}"/>
              </a:ext>
            </a:extLst>
          </p:cNvPr>
          <p:cNvGrpSpPr/>
          <p:nvPr/>
        </p:nvGrpSpPr>
        <p:grpSpPr>
          <a:xfrm rot="5400000">
            <a:off x="1712042" y="3750722"/>
            <a:ext cx="2852780" cy="174822"/>
            <a:chOff x="5959359" y="5529580"/>
            <a:chExt cx="2852780" cy="174822"/>
          </a:xfrm>
        </p:grpSpPr>
        <p:pic>
          <p:nvPicPr>
            <p:cNvPr id="1905" name="Picture 1904">
              <a:extLst>
                <a:ext uri="{FF2B5EF4-FFF2-40B4-BE49-F238E27FC236}">
                  <a16:creationId xmlns:a16="http://schemas.microsoft.com/office/drawing/2014/main" id="{922AC45B-E8F7-455F-AF8C-76B1CAF2A3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6" name="Picture 1905">
              <a:extLst>
                <a:ext uri="{FF2B5EF4-FFF2-40B4-BE49-F238E27FC236}">
                  <a16:creationId xmlns:a16="http://schemas.microsoft.com/office/drawing/2014/main" id="{A1D82F02-86B6-40B6-945E-2FF944B704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7" name="Picture 1906">
              <a:extLst>
                <a:ext uri="{FF2B5EF4-FFF2-40B4-BE49-F238E27FC236}">
                  <a16:creationId xmlns:a16="http://schemas.microsoft.com/office/drawing/2014/main" id="{CD7E8F6C-53D8-4133-B92C-D4D81F831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8" name="Picture 1907">
              <a:extLst>
                <a:ext uri="{FF2B5EF4-FFF2-40B4-BE49-F238E27FC236}">
                  <a16:creationId xmlns:a16="http://schemas.microsoft.com/office/drawing/2014/main" id="{5E68542B-7DE8-47C5-8F7C-A4C4E82D9A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9" name="Picture 1908">
              <a:extLst>
                <a:ext uri="{FF2B5EF4-FFF2-40B4-BE49-F238E27FC236}">
                  <a16:creationId xmlns:a16="http://schemas.microsoft.com/office/drawing/2014/main" id="{2E2AA4EF-08C1-453E-BA34-9DCA77852C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0" name="Picture 1909">
              <a:extLst>
                <a:ext uri="{FF2B5EF4-FFF2-40B4-BE49-F238E27FC236}">
                  <a16:creationId xmlns:a16="http://schemas.microsoft.com/office/drawing/2014/main" id="{C0B62490-083C-4B14-AE58-4C609DA3B5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1" name="Picture 1910">
              <a:extLst>
                <a:ext uri="{FF2B5EF4-FFF2-40B4-BE49-F238E27FC236}">
                  <a16:creationId xmlns:a16="http://schemas.microsoft.com/office/drawing/2014/main" id="{6BD1858A-92C1-402E-98E6-80BB76DD60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14" name="Group 1913">
            <a:extLst>
              <a:ext uri="{FF2B5EF4-FFF2-40B4-BE49-F238E27FC236}">
                <a16:creationId xmlns:a16="http://schemas.microsoft.com/office/drawing/2014/main" id="{278A2C07-3B27-4460-9845-037662527655}"/>
              </a:ext>
            </a:extLst>
          </p:cNvPr>
          <p:cNvGrpSpPr/>
          <p:nvPr/>
        </p:nvGrpSpPr>
        <p:grpSpPr>
          <a:xfrm rot="5400000">
            <a:off x="2613765" y="3750723"/>
            <a:ext cx="2852780" cy="174822"/>
            <a:chOff x="5959359" y="5529580"/>
            <a:chExt cx="2852780" cy="174822"/>
          </a:xfrm>
        </p:grpSpPr>
        <p:pic>
          <p:nvPicPr>
            <p:cNvPr id="1915" name="Picture 1914">
              <a:extLst>
                <a:ext uri="{FF2B5EF4-FFF2-40B4-BE49-F238E27FC236}">
                  <a16:creationId xmlns:a16="http://schemas.microsoft.com/office/drawing/2014/main" id="{DE275A8A-4D83-4992-A48C-5D642AD41D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6" name="Picture 1915">
              <a:extLst>
                <a:ext uri="{FF2B5EF4-FFF2-40B4-BE49-F238E27FC236}">
                  <a16:creationId xmlns:a16="http://schemas.microsoft.com/office/drawing/2014/main" id="{4A3C4CCE-7849-49F3-BD76-5804B9A130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7" name="Picture 1916">
              <a:extLst>
                <a:ext uri="{FF2B5EF4-FFF2-40B4-BE49-F238E27FC236}">
                  <a16:creationId xmlns:a16="http://schemas.microsoft.com/office/drawing/2014/main" id="{57A5B2E7-3C34-40FE-9E1C-068DE7631F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8" name="Picture 1917">
              <a:extLst>
                <a:ext uri="{FF2B5EF4-FFF2-40B4-BE49-F238E27FC236}">
                  <a16:creationId xmlns:a16="http://schemas.microsoft.com/office/drawing/2014/main" id="{6B664091-DD4E-46C1-BD15-68655EFFC9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9" name="Picture 1918">
              <a:extLst>
                <a:ext uri="{FF2B5EF4-FFF2-40B4-BE49-F238E27FC236}">
                  <a16:creationId xmlns:a16="http://schemas.microsoft.com/office/drawing/2014/main" id="{2873EC04-7C66-4F2F-B155-CD988C3F7D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0" name="Picture 1919">
              <a:extLst>
                <a:ext uri="{FF2B5EF4-FFF2-40B4-BE49-F238E27FC236}">
                  <a16:creationId xmlns:a16="http://schemas.microsoft.com/office/drawing/2014/main" id="{71C5F5C8-503E-48EF-BB5C-218B9E250D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1" name="Picture 1920">
              <a:extLst>
                <a:ext uri="{FF2B5EF4-FFF2-40B4-BE49-F238E27FC236}">
                  <a16:creationId xmlns:a16="http://schemas.microsoft.com/office/drawing/2014/main" id="{4C8188D5-FF52-4A03-9846-BFC040A7D2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24" name="Group 1923">
            <a:extLst>
              <a:ext uri="{FF2B5EF4-FFF2-40B4-BE49-F238E27FC236}">
                <a16:creationId xmlns:a16="http://schemas.microsoft.com/office/drawing/2014/main" id="{E8E12ACC-FA80-4776-9890-8118D295E90E}"/>
              </a:ext>
            </a:extLst>
          </p:cNvPr>
          <p:cNvGrpSpPr/>
          <p:nvPr/>
        </p:nvGrpSpPr>
        <p:grpSpPr>
          <a:xfrm rot="5400000">
            <a:off x="3509634" y="3750723"/>
            <a:ext cx="2852780" cy="174822"/>
            <a:chOff x="5959359" y="5529580"/>
            <a:chExt cx="2852780" cy="174822"/>
          </a:xfrm>
        </p:grpSpPr>
        <p:pic>
          <p:nvPicPr>
            <p:cNvPr id="1925" name="Picture 1924">
              <a:extLst>
                <a:ext uri="{FF2B5EF4-FFF2-40B4-BE49-F238E27FC236}">
                  <a16:creationId xmlns:a16="http://schemas.microsoft.com/office/drawing/2014/main" id="{BA5D8F55-BD2F-4C6F-BE0D-BEF20D80B3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6" name="Picture 1925">
              <a:extLst>
                <a:ext uri="{FF2B5EF4-FFF2-40B4-BE49-F238E27FC236}">
                  <a16:creationId xmlns:a16="http://schemas.microsoft.com/office/drawing/2014/main" id="{3AEA5B54-0E3C-4CB0-8C8C-2F7C87F26F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7" name="Picture 1926">
              <a:extLst>
                <a:ext uri="{FF2B5EF4-FFF2-40B4-BE49-F238E27FC236}">
                  <a16:creationId xmlns:a16="http://schemas.microsoft.com/office/drawing/2014/main" id="{CD61D23E-838E-4E05-AC9A-A032C86143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8" name="Picture 1927">
              <a:extLst>
                <a:ext uri="{FF2B5EF4-FFF2-40B4-BE49-F238E27FC236}">
                  <a16:creationId xmlns:a16="http://schemas.microsoft.com/office/drawing/2014/main" id="{AD9764D1-B3E9-41A9-82C9-BF77F04F6F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9" name="Picture 1928">
              <a:extLst>
                <a:ext uri="{FF2B5EF4-FFF2-40B4-BE49-F238E27FC236}">
                  <a16:creationId xmlns:a16="http://schemas.microsoft.com/office/drawing/2014/main" id="{30769BB8-CB10-4408-A02A-B61163917A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0" name="Picture 1929">
              <a:extLst>
                <a:ext uri="{FF2B5EF4-FFF2-40B4-BE49-F238E27FC236}">
                  <a16:creationId xmlns:a16="http://schemas.microsoft.com/office/drawing/2014/main" id="{AB1A6B4F-85E8-4ACA-AB46-DA9C31203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1" name="Picture 1930">
              <a:extLst>
                <a:ext uri="{FF2B5EF4-FFF2-40B4-BE49-F238E27FC236}">
                  <a16:creationId xmlns:a16="http://schemas.microsoft.com/office/drawing/2014/main" id="{FEAB0FAC-2F6A-4257-80F6-11D9A6A752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34" name="Group 1933">
            <a:extLst>
              <a:ext uri="{FF2B5EF4-FFF2-40B4-BE49-F238E27FC236}">
                <a16:creationId xmlns:a16="http://schemas.microsoft.com/office/drawing/2014/main" id="{B3E20107-7241-4309-8628-DC2A0DE410E6}"/>
              </a:ext>
            </a:extLst>
          </p:cNvPr>
          <p:cNvGrpSpPr/>
          <p:nvPr/>
        </p:nvGrpSpPr>
        <p:grpSpPr>
          <a:xfrm rot="5400000">
            <a:off x="4394759" y="3750723"/>
            <a:ext cx="2852780" cy="174822"/>
            <a:chOff x="5959359" y="5529580"/>
            <a:chExt cx="2852780" cy="174822"/>
          </a:xfrm>
        </p:grpSpPr>
        <p:pic>
          <p:nvPicPr>
            <p:cNvPr id="1935" name="Picture 1934">
              <a:extLst>
                <a:ext uri="{FF2B5EF4-FFF2-40B4-BE49-F238E27FC236}">
                  <a16:creationId xmlns:a16="http://schemas.microsoft.com/office/drawing/2014/main" id="{601BB327-19B2-4358-ACF4-0C283FB5B0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6" name="Picture 1935">
              <a:extLst>
                <a:ext uri="{FF2B5EF4-FFF2-40B4-BE49-F238E27FC236}">
                  <a16:creationId xmlns:a16="http://schemas.microsoft.com/office/drawing/2014/main" id="{A4A9421B-D0F2-435A-9B4D-C2364C300A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7" name="Picture 1936">
              <a:extLst>
                <a:ext uri="{FF2B5EF4-FFF2-40B4-BE49-F238E27FC236}">
                  <a16:creationId xmlns:a16="http://schemas.microsoft.com/office/drawing/2014/main" id="{BEAD9D93-96E9-4006-A579-BFAE51DF39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8" name="Picture 1937">
              <a:extLst>
                <a:ext uri="{FF2B5EF4-FFF2-40B4-BE49-F238E27FC236}">
                  <a16:creationId xmlns:a16="http://schemas.microsoft.com/office/drawing/2014/main" id="{F1E5FDE7-78C4-4A41-A202-1A5E78FCA1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9" name="Picture 1938">
              <a:extLst>
                <a:ext uri="{FF2B5EF4-FFF2-40B4-BE49-F238E27FC236}">
                  <a16:creationId xmlns:a16="http://schemas.microsoft.com/office/drawing/2014/main" id="{39BD28C9-B6C1-4726-94EC-8DEFCB31F9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0" name="Picture 1939">
              <a:extLst>
                <a:ext uri="{FF2B5EF4-FFF2-40B4-BE49-F238E27FC236}">
                  <a16:creationId xmlns:a16="http://schemas.microsoft.com/office/drawing/2014/main" id="{5132732D-7FF9-4FA0-A087-ADBB69C342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1" name="Picture 1940">
              <a:extLst>
                <a:ext uri="{FF2B5EF4-FFF2-40B4-BE49-F238E27FC236}">
                  <a16:creationId xmlns:a16="http://schemas.microsoft.com/office/drawing/2014/main" id="{D6831B05-50DB-404B-A8F9-F1BF94B78A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44" name="Group 1943">
            <a:extLst>
              <a:ext uri="{FF2B5EF4-FFF2-40B4-BE49-F238E27FC236}">
                <a16:creationId xmlns:a16="http://schemas.microsoft.com/office/drawing/2014/main" id="{A5F8F0B9-B51C-444F-97CC-C5A8E4B0DF74}"/>
              </a:ext>
            </a:extLst>
          </p:cNvPr>
          <p:cNvGrpSpPr/>
          <p:nvPr/>
        </p:nvGrpSpPr>
        <p:grpSpPr>
          <a:xfrm rot="5400000">
            <a:off x="5290628" y="3750723"/>
            <a:ext cx="2852780" cy="174822"/>
            <a:chOff x="5959359" y="5529580"/>
            <a:chExt cx="2852780" cy="174822"/>
          </a:xfrm>
        </p:grpSpPr>
        <p:pic>
          <p:nvPicPr>
            <p:cNvPr id="1945" name="Picture 1944">
              <a:extLst>
                <a:ext uri="{FF2B5EF4-FFF2-40B4-BE49-F238E27FC236}">
                  <a16:creationId xmlns:a16="http://schemas.microsoft.com/office/drawing/2014/main" id="{47097728-1422-46F9-9B2E-3BCD6890BF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6" name="Picture 1945">
              <a:extLst>
                <a:ext uri="{FF2B5EF4-FFF2-40B4-BE49-F238E27FC236}">
                  <a16:creationId xmlns:a16="http://schemas.microsoft.com/office/drawing/2014/main" id="{F0472352-0D60-47D2-B071-089ED423B7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7" name="Picture 1946">
              <a:extLst>
                <a:ext uri="{FF2B5EF4-FFF2-40B4-BE49-F238E27FC236}">
                  <a16:creationId xmlns:a16="http://schemas.microsoft.com/office/drawing/2014/main" id="{C5D0B97E-60CC-4CE6-971D-9F4367FB53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8" name="Picture 1947">
              <a:extLst>
                <a:ext uri="{FF2B5EF4-FFF2-40B4-BE49-F238E27FC236}">
                  <a16:creationId xmlns:a16="http://schemas.microsoft.com/office/drawing/2014/main" id="{DB54B455-15C5-4F9F-9B24-B368C97A60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9" name="Picture 1948">
              <a:extLst>
                <a:ext uri="{FF2B5EF4-FFF2-40B4-BE49-F238E27FC236}">
                  <a16:creationId xmlns:a16="http://schemas.microsoft.com/office/drawing/2014/main" id="{31E0216C-AD25-4F29-9C34-99F80A0A11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0" name="Picture 1949">
              <a:extLst>
                <a:ext uri="{FF2B5EF4-FFF2-40B4-BE49-F238E27FC236}">
                  <a16:creationId xmlns:a16="http://schemas.microsoft.com/office/drawing/2014/main" id="{3B3F4069-17DA-44DF-A600-1365EAF809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1" name="Picture 1950">
              <a:extLst>
                <a:ext uri="{FF2B5EF4-FFF2-40B4-BE49-F238E27FC236}">
                  <a16:creationId xmlns:a16="http://schemas.microsoft.com/office/drawing/2014/main" id="{16134B22-D41F-4C87-8468-0065CE1A01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54" name="Group 1953">
            <a:extLst>
              <a:ext uri="{FF2B5EF4-FFF2-40B4-BE49-F238E27FC236}">
                <a16:creationId xmlns:a16="http://schemas.microsoft.com/office/drawing/2014/main" id="{3343010A-C6BB-4F8C-8B9C-2BE8F5C7D89C}"/>
              </a:ext>
            </a:extLst>
          </p:cNvPr>
          <p:cNvGrpSpPr/>
          <p:nvPr/>
        </p:nvGrpSpPr>
        <p:grpSpPr>
          <a:xfrm rot="5400000">
            <a:off x="6190626" y="3748986"/>
            <a:ext cx="2852780" cy="174822"/>
            <a:chOff x="5959359" y="5529580"/>
            <a:chExt cx="2852780" cy="174822"/>
          </a:xfrm>
        </p:grpSpPr>
        <p:pic>
          <p:nvPicPr>
            <p:cNvPr id="1955" name="Picture 1954">
              <a:extLst>
                <a:ext uri="{FF2B5EF4-FFF2-40B4-BE49-F238E27FC236}">
                  <a16:creationId xmlns:a16="http://schemas.microsoft.com/office/drawing/2014/main" id="{420EF186-4A97-46AC-8692-C27BF2FDA1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6" name="Picture 1955">
              <a:extLst>
                <a:ext uri="{FF2B5EF4-FFF2-40B4-BE49-F238E27FC236}">
                  <a16:creationId xmlns:a16="http://schemas.microsoft.com/office/drawing/2014/main" id="{A88A3D06-346C-4A1C-B37C-200C12CC2E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7" name="Picture 1956">
              <a:extLst>
                <a:ext uri="{FF2B5EF4-FFF2-40B4-BE49-F238E27FC236}">
                  <a16:creationId xmlns:a16="http://schemas.microsoft.com/office/drawing/2014/main" id="{FB558B1E-4F3C-45A7-8A35-513B85FD03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8" name="Picture 1957">
              <a:extLst>
                <a:ext uri="{FF2B5EF4-FFF2-40B4-BE49-F238E27FC236}">
                  <a16:creationId xmlns:a16="http://schemas.microsoft.com/office/drawing/2014/main" id="{71CC7F87-2361-4101-8B0E-9B76C27F12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9" name="Picture 1958">
              <a:extLst>
                <a:ext uri="{FF2B5EF4-FFF2-40B4-BE49-F238E27FC236}">
                  <a16:creationId xmlns:a16="http://schemas.microsoft.com/office/drawing/2014/main" id="{F970CC78-B1C6-4C3F-9881-98C9B7840C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0" name="Picture 1959">
              <a:extLst>
                <a:ext uri="{FF2B5EF4-FFF2-40B4-BE49-F238E27FC236}">
                  <a16:creationId xmlns:a16="http://schemas.microsoft.com/office/drawing/2014/main" id="{2135142C-BE06-4015-A08D-3CA1D5B3FA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1" name="Picture 1960">
              <a:extLst>
                <a:ext uri="{FF2B5EF4-FFF2-40B4-BE49-F238E27FC236}">
                  <a16:creationId xmlns:a16="http://schemas.microsoft.com/office/drawing/2014/main" id="{D41FE7C4-10D9-4E64-953C-D5A7460062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64" name="Group 1963">
            <a:extLst>
              <a:ext uri="{FF2B5EF4-FFF2-40B4-BE49-F238E27FC236}">
                <a16:creationId xmlns:a16="http://schemas.microsoft.com/office/drawing/2014/main" id="{9B030D8E-A2B4-4F1F-A106-346E2BC145E9}"/>
              </a:ext>
            </a:extLst>
          </p:cNvPr>
          <p:cNvGrpSpPr/>
          <p:nvPr/>
        </p:nvGrpSpPr>
        <p:grpSpPr>
          <a:xfrm rot="5400000">
            <a:off x="7086495" y="3748986"/>
            <a:ext cx="2852780" cy="174822"/>
            <a:chOff x="5959359" y="5529580"/>
            <a:chExt cx="2852780" cy="174822"/>
          </a:xfrm>
        </p:grpSpPr>
        <p:pic>
          <p:nvPicPr>
            <p:cNvPr id="1965" name="Picture 1964">
              <a:extLst>
                <a:ext uri="{FF2B5EF4-FFF2-40B4-BE49-F238E27FC236}">
                  <a16:creationId xmlns:a16="http://schemas.microsoft.com/office/drawing/2014/main" id="{0DEC7A64-CAE2-4537-B0A1-8C63726947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6" name="Picture 1965">
              <a:extLst>
                <a:ext uri="{FF2B5EF4-FFF2-40B4-BE49-F238E27FC236}">
                  <a16:creationId xmlns:a16="http://schemas.microsoft.com/office/drawing/2014/main" id="{FA605571-D701-4464-AB90-8872D40FF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7" name="Picture 1966">
              <a:extLst>
                <a:ext uri="{FF2B5EF4-FFF2-40B4-BE49-F238E27FC236}">
                  <a16:creationId xmlns:a16="http://schemas.microsoft.com/office/drawing/2014/main" id="{92671587-A2E9-4992-83F0-809B11A375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8" name="Picture 1967">
              <a:extLst>
                <a:ext uri="{FF2B5EF4-FFF2-40B4-BE49-F238E27FC236}">
                  <a16:creationId xmlns:a16="http://schemas.microsoft.com/office/drawing/2014/main" id="{6119130C-6CBE-416C-93F6-28698D52FA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9" name="Picture 1968">
              <a:extLst>
                <a:ext uri="{FF2B5EF4-FFF2-40B4-BE49-F238E27FC236}">
                  <a16:creationId xmlns:a16="http://schemas.microsoft.com/office/drawing/2014/main" id="{B36561DA-4516-4AE0-B946-C651D47B2C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0" name="Picture 1969">
              <a:extLst>
                <a:ext uri="{FF2B5EF4-FFF2-40B4-BE49-F238E27FC236}">
                  <a16:creationId xmlns:a16="http://schemas.microsoft.com/office/drawing/2014/main" id="{7C5F034F-3D63-43FB-86E5-8A19D1C087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1" name="Picture 1970">
              <a:extLst>
                <a:ext uri="{FF2B5EF4-FFF2-40B4-BE49-F238E27FC236}">
                  <a16:creationId xmlns:a16="http://schemas.microsoft.com/office/drawing/2014/main" id="{5C933AEE-3920-4D99-8904-D7BC40F19C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74" name="Group 1973">
            <a:extLst>
              <a:ext uri="{FF2B5EF4-FFF2-40B4-BE49-F238E27FC236}">
                <a16:creationId xmlns:a16="http://schemas.microsoft.com/office/drawing/2014/main" id="{0658B26D-30F7-45FF-B129-3CB03D93E14B}"/>
              </a:ext>
            </a:extLst>
          </p:cNvPr>
          <p:cNvGrpSpPr/>
          <p:nvPr/>
        </p:nvGrpSpPr>
        <p:grpSpPr>
          <a:xfrm rot="5400000">
            <a:off x="7971620" y="3748987"/>
            <a:ext cx="2852780" cy="174822"/>
            <a:chOff x="5959359" y="5529580"/>
            <a:chExt cx="2852780" cy="174822"/>
          </a:xfrm>
        </p:grpSpPr>
        <p:pic>
          <p:nvPicPr>
            <p:cNvPr id="1975" name="Picture 1974">
              <a:extLst>
                <a:ext uri="{FF2B5EF4-FFF2-40B4-BE49-F238E27FC236}">
                  <a16:creationId xmlns:a16="http://schemas.microsoft.com/office/drawing/2014/main" id="{CD2372F4-B4D5-4742-80B0-5FA2220B9B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6" name="Picture 1975">
              <a:extLst>
                <a:ext uri="{FF2B5EF4-FFF2-40B4-BE49-F238E27FC236}">
                  <a16:creationId xmlns:a16="http://schemas.microsoft.com/office/drawing/2014/main" id="{C8B441D6-C072-415B-9660-374D34F471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7" name="Picture 1976">
              <a:extLst>
                <a:ext uri="{FF2B5EF4-FFF2-40B4-BE49-F238E27FC236}">
                  <a16:creationId xmlns:a16="http://schemas.microsoft.com/office/drawing/2014/main" id="{934B1DAD-8963-4B5D-A6A3-CFD6755C58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8" name="Picture 1977">
              <a:extLst>
                <a:ext uri="{FF2B5EF4-FFF2-40B4-BE49-F238E27FC236}">
                  <a16:creationId xmlns:a16="http://schemas.microsoft.com/office/drawing/2014/main" id="{0D6CE648-C9F5-455B-BA35-05923D0A91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9" name="Picture 1978">
              <a:extLst>
                <a:ext uri="{FF2B5EF4-FFF2-40B4-BE49-F238E27FC236}">
                  <a16:creationId xmlns:a16="http://schemas.microsoft.com/office/drawing/2014/main" id="{296617AE-5BE3-485D-886A-8EDC36AC0D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0" name="Picture 1979">
              <a:extLst>
                <a:ext uri="{FF2B5EF4-FFF2-40B4-BE49-F238E27FC236}">
                  <a16:creationId xmlns:a16="http://schemas.microsoft.com/office/drawing/2014/main" id="{59F6D835-A23E-4E9D-9022-02CE18D0FC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1" name="Picture 1980">
              <a:extLst>
                <a:ext uri="{FF2B5EF4-FFF2-40B4-BE49-F238E27FC236}">
                  <a16:creationId xmlns:a16="http://schemas.microsoft.com/office/drawing/2014/main" id="{53896905-6A6D-492F-8707-6E4E046454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84" name="Group 1983">
            <a:extLst>
              <a:ext uri="{FF2B5EF4-FFF2-40B4-BE49-F238E27FC236}">
                <a16:creationId xmlns:a16="http://schemas.microsoft.com/office/drawing/2014/main" id="{268A96E2-A502-4956-BA12-60C3BEF66060}"/>
              </a:ext>
            </a:extLst>
          </p:cNvPr>
          <p:cNvGrpSpPr/>
          <p:nvPr/>
        </p:nvGrpSpPr>
        <p:grpSpPr>
          <a:xfrm rot="5400000">
            <a:off x="8853703" y="3748987"/>
            <a:ext cx="2852780" cy="174822"/>
            <a:chOff x="5959359" y="5529580"/>
            <a:chExt cx="2852780" cy="174822"/>
          </a:xfrm>
        </p:grpSpPr>
        <p:pic>
          <p:nvPicPr>
            <p:cNvPr id="1985" name="Picture 1984">
              <a:extLst>
                <a:ext uri="{FF2B5EF4-FFF2-40B4-BE49-F238E27FC236}">
                  <a16:creationId xmlns:a16="http://schemas.microsoft.com/office/drawing/2014/main" id="{8802B501-9B7D-4AD3-A55B-BC50C74D16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6" name="Picture 1985">
              <a:extLst>
                <a:ext uri="{FF2B5EF4-FFF2-40B4-BE49-F238E27FC236}">
                  <a16:creationId xmlns:a16="http://schemas.microsoft.com/office/drawing/2014/main" id="{0AD69D0C-D1F4-454B-959C-C55997B38B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7" name="Picture 1986">
              <a:extLst>
                <a:ext uri="{FF2B5EF4-FFF2-40B4-BE49-F238E27FC236}">
                  <a16:creationId xmlns:a16="http://schemas.microsoft.com/office/drawing/2014/main" id="{C6CBD1CE-F26E-451F-B14C-D92605DCF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8" name="Picture 1987">
              <a:extLst>
                <a:ext uri="{FF2B5EF4-FFF2-40B4-BE49-F238E27FC236}">
                  <a16:creationId xmlns:a16="http://schemas.microsoft.com/office/drawing/2014/main" id="{2C549D3F-E2F3-49B6-892E-F6D366E606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9" name="Picture 1988">
              <a:extLst>
                <a:ext uri="{FF2B5EF4-FFF2-40B4-BE49-F238E27FC236}">
                  <a16:creationId xmlns:a16="http://schemas.microsoft.com/office/drawing/2014/main" id="{FE60CAB2-EA0E-49FF-B875-C95121C5A6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0" name="Picture 1989">
              <a:extLst>
                <a:ext uri="{FF2B5EF4-FFF2-40B4-BE49-F238E27FC236}">
                  <a16:creationId xmlns:a16="http://schemas.microsoft.com/office/drawing/2014/main" id="{2E02E35E-4FA5-4935-8281-825AFE0746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1" name="Picture 1990">
              <a:extLst>
                <a:ext uri="{FF2B5EF4-FFF2-40B4-BE49-F238E27FC236}">
                  <a16:creationId xmlns:a16="http://schemas.microsoft.com/office/drawing/2014/main" id="{9864AD90-BB03-489C-9EEE-87B2BDB8CC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14939772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7 L 0.01927 -0.03796 C 0.02331 -0.0463 0.0293 -0.05046 0.03581 -0.05046 C 0.04297 -0.05046 0.04883 -0.0463 0.05286 -0.03796 L 0.07253 -3.7037E-7 " pathEditMode="relative" rAng="0" ptsTypes="AAAAA">
                                      <p:cBhvr>
                                        <p:cTn id="2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7037E-7 L 0.0918 -0.03773 C 0.09596 -0.04606 0.10221 -0.05046 0.10846 -0.05046 C 0.11588 -0.05046 0.12174 -0.04606 0.12578 -0.03773 L 0.14583 -3.7037E-7 " pathEditMode="relative" rAng="0" ptsTypes="AAAAA">
                                      <p:cBhvr>
                                        <p:cTn id="4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7 L 0.16575 -0.03819 C 0.17005 -0.0463 0.1763 -0.05046 0.18281 -0.05046 C 0.19036 -0.05046 0.19635 -0.0463 0.20052 -0.03819 L 0.2207 -3.7037E-7 " pathEditMode="relative" rAng="0" ptsTypes="AAAAA">
                                      <p:cBhvr>
                                        <p:cTn id="6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7 L 0.2401 -0.03843 C 0.24401 -0.04699 0.25026 -0.05116 0.25677 -0.05116 C 0.26419 -0.05116 0.27005 -0.04699 0.27396 -0.03843 L 0.29388 -3.7037E-7 " pathEditMode="relative" rAng="0" ptsTypes="AAAAA">
                                      <p:cBhvr>
                                        <p:cTn id="83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5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7 L 0.31341 -0.03843 C 0.31745 -0.04722 0.3237 -0.05116 0.33008 -0.05116 C 0.33737 -0.05116 0.34336 -0.04722 0.3474 -0.03843 L 0.36719 -3.7037E-7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500"/>
                            </p:stCondLst>
                            <p:childTnLst>
                              <p:par>
                                <p:cTn id="1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7 L 0.38672 -0.0375 C 0.39075 -0.04583 0.39687 -0.05023 0.40338 -0.05023 C 0.41068 -0.05023 0.41654 -0.04583 0.42057 -0.0375 L 0.44036 -3.7037E-7 " pathEditMode="relative" rAng="0" ptsTypes="AAAAA">
                                      <p:cBhvr>
                                        <p:cTn id="125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0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500"/>
                                        <p:tgtEl>
                                          <p:spTgt spid="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500"/>
                            </p:stCondLst>
                            <p:childTnLst>
                              <p:par>
                                <p:cTn id="1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7 L 0.4599 -0.03819 C 0.46393 -0.04676 0.47005 -0.05116 0.47656 -0.05116 C 0.48385 -0.05116 0.48971 -0.04676 0.49375 -0.03819 L 0.51354 -3.7037E-7 " pathEditMode="relative" rAng="0" ptsTypes="AAAAA">
                                      <p:cBhvr>
                                        <p:cTn id="14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00"/>
                            </p:stCondLst>
                            <p:childTnLst>
                              <p:par>
                                <p:cTn id="1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500"/>
                                        <p:tgtEl>
                                          <p:spTgt spid="1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500"/>
                            </p:stCondLst>
                            <p:childTnLst>
                              <p:par>
                                <p:cTn id="1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7037E-7 L 0.53307 -0.0375 C 0.53724 -0.04583 0.54336 -0.05023 0.54974 -0.05023 C 0.55716 -0.05023 0.56302 -0.04583 0.56706 -0.0375 L 0.58685 -3.7037E-7 " pathEditMode="relative" rAng="0" ptsTypes="AAAAA">
                                      <p:cBhvr>
                                        <p:cTn id="167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500"/>
                                        <p:tgtEl>
                                          <p:spTgt spid="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500"/>
                            </p:stCondLst>
                            <p:childTnLst>
                              <p:par>
                                <p:cTn id="1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37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7037E-7 L 0.60638 -0.03819 C 0.61042 -0.04676 0.61654 -0.05116 0.62305 -0.05116 C 0.63034 -0.05116 0.6362 -0.04676 0.64023 -0.03819 L 0.66003 -3.7037E-7 " pathEditMode="relative" rAng="0" ptsTypes="AAAAA">
                                      <p:cBhvr>
                                        <p:cTn id="18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>
                            <p:stCondLst>
                              <p:cond delay="1000"/>
                            </p:stCondLst>
                            <p:childTnLst>
                              <p:par>
                                <p:cTn id="1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500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1500"/>
                            </p:stCondLst>
                            <p:childTnLst>
                              <p:par>
                                <p:cTn id="19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1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37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3 -3.7037E-7 L 0.67956 -0.03819 C 0.68359 -0.04676 0.68971 -0.05116 0.69622 -0.05116 C 0.70351 -0.05116 0.70937 -0.04676 0.71354 -0.03819 L 0.7332 -3.7037E-7 " pathEditMode="relative" rAng="0" ptsTypes="AAAAA">
                                      <p:cBhvr>
                                        <p:cTn id="209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3" dur="500"/>
                                        <p:tgtEl>
                                          <p:spTgt spid="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1500"/>
                            </p:stCondLst>
                            <p:childTnLst>
                              <p:par>
                                <p:cTn id="2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1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37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7037E-7 L 0.75273 -0.0375 C 0.75677 -0.04583 0.76302 -0.05023 0.7694 -0.05023 C 0.77682 -0.05023 0.78268 -0.04583 0.78672 -0.0375 L 0.80651 -3.7037E-7 " pathEditMode="relative" rAng="0" ptsTypes="AAAAA">
                                      <p:cBhvr>
                                        <p:cTn id="23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1000"/>
                            </p:stCondLst>
                            <p:childTnLst>
                              <p:par>
                                <p:cTn id="2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4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>
                            <p:stCondLst>
                              <p:cond delay="1500"/>
                            </p:stCondLst>
                            <p:childTnLst>
                              <p:par>
                                <p:cTn id="2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1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" presetID="37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7037E-7 L 0.82604 -0.03819 C 0.83008 -0.04676 0.8362 -0.05116 0.84271 -0.05116 C 0.85 -0.05116 0.85586 -0.04676 0.8599 -0.03819 L 0.87969 -3.7037E-7 " pathEditMode="relative" rAng="0" ptsTypes="AAAAA">
                                      <p:cBhvr>
                                        <p:cTn id="25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1000"/>
                            </p:stCondLst>
                            <p:childTnLst>
                              <p:par>
                                <p:cTn id="2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5" dur="500"/>
                                        <p:tgtEl>
                                          <p:spTgt spid="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>
                            <p:stCondLst>
                              <p:cond delay="1500"/>
                            </p:stCondLst>
                            <p:childTnLst>
                              <p:par>
                                <p:cTn id="2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4" grpId="0" animBg="1"/>
      <p:bldP spid="1767" grpId="0" animBg="1"/>
      <p:bldP spid="1785" grpId="0" animBg="1"/>
      <p:bldP spid="1821" grpId="0" animBg="1"/>
      <p:bldP spid="1827" grpId="0" animBg="1"/>
      <p:bldP spid="1833" grpId="0" animBg="1"/>
      <p:bldP spid="1839" grpId="0" animBg="1"/>
      <p:bldP spid="1845" grpId="0" animBg="1"/>
      <p:bldP spid="1851" grpId="0" animBg="1"/>
      <p:bldP spid="1857" grpId="0" animBg="1"/>
      <p:bldP spid="1863" grpId="0" animBg="1"/>
      <p:bldP spid="1869" grpId="0" animBg="1"/>
      <p:bldP spid="1775" grpId="0" animBg="1"/>
      <p:bldP spid="1775" grpId="1" animBg="1"/>
      <p:bldP spid="1775" grpId="2" animBg="1"/>
      <p:bldP spid="1775" grpId="3" animBg="1"/>
      <p:bldP spid="1775" grpId="4" animBg="1"/>
      <p:bldP spid="1775" grpId="5" animBg="1"/>
      <p:bldP spid="1775" grpId="6" animBg="1"/>
      <p:bldP spid="1775" grpId="7" animBg="1"/>
      <p:bldP spid="1775" grpId="8" animBg="1"/>
      <p:bldP spid="1775" grpId="9" animBg="1"/>
      <p:bldP spid="1775" grpId="10" animBg="1"/>
      <p:bldP spid="1775" grpId="11" animBg="1"/>
      <p:bldP spid="1775" grpId="12" animBg="1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E54488B-BB7D-49DB-98A9-1AA8FA5245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Multiply by 9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9078177-2F56-42AE-AFA0-B1C89F693E2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97911825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303544" y="1810308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98068" y="1807555"/>
            <a:ext cx="232967" cy="494964"/>
            <a:chOff x="7007418" y="926763"/>
            <a:chExt cx="23296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60725" y="159915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51274" y="159472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26863" y="1805173"/>
            <a:ext cx="444352" cy="494964"/>
            <a:chOff x="6945114" y="926763"/>
            <a:chExt cx="444352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67855" y="1823352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76" name="Group 1775">
            <a:extLst>
              <a:ext uri="{FF2B5EF4-FFF2-40B4-BE49-F238E27FC236}">
                <a16:creationId xmlns:a16="http://schemas.microsoft.com/office/drawing/2014/main" id="{627FBFCE-DF0D-4414-80C2-57DB0EBF0D4E}"/>
              </a:ext>
            </a:extLst>
          </p:cNvPr>
          <p:cNvGrpSpPr/>
          <p:nvPr/>
        </p:nvGrpSpPr>
        <p:grpSpPr>
          <a:xfrm>
            <a:off x="65215" y="486997"/>
            <a:ext cx="1906132" cy="817087"/>
            <a:chOff x="250082" y="372323"/>
            <a:chExt cx="953955" cy="1134018"/>
          </a:xfrm>
        </p:grpSpPr>
        <p:sp>
          <p:nvSpPr>
            <p:cNvPr id="1777" name="Rectangle: Rounded Corners 1776">
              <a:extLst>
                <a:ext uri="{FF2B5EF4-FFF2-40B4-BE49-F238E27FC236}">
                  <a16:creationId xmlns:a16="http://schemas.microsoft.com/office/drawing/2014/main" id="{802BB732-FF95-41AA-8055-BB8B53949D71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A87EBBDD-CE42-4165-9FC9-3C9D8BE1C56E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0 x 9 = 0</a:t>
              </a:r>
            </a:p>
          </p:txBody>
        </p:sp>
      </p:grpSp>
      <p:grpSp>
        <p:nvGrpSpPr>
          <p:cNvPr id="1779" name="Group 1778">
            <a:extLst>
              <a:ext uri="{FF2B5EF4-FFF2-40B4-BE49-F238E27FC236}">
                <a16:creationId xmlns:a16="http://schemas.microsoft.com/office/drawing/2014/main" id="{C3B37C7C-9230-40AC-B2B2-D1828F1E8091}"/>
              </a:ext>
            </a:extLst>
          </p:cNvPr>
          <p:cNvGrpSpPr/>
          <p:nvPr/>
        </p:nvGrpSpPr>
        <p:grpSpPr>
          <a:xfrm>
            <a:off x="938260" y="487175"/>
            <a:ext cx="1906132" cy="817087"/>
            <a:chOff x="250082" y="372323"/>
            <a:chExt cx="953955" cy="1134018"/>
          </a:xfrm>
        </p:grpSpPr>
        <p:sp>
          <p:nvSpPr>
            <p:cNvPr id="1780" name="Rectangle: Rounded Corners 1779">
              <a:extLst>
                <a:ext uri="{FF2B5EF4-FFF2-40B4-BE49-F238E27FC236}">
                  <a16:creationId xmlns:a16="http://schemas.microsoft.com/office/drawing/2014/main" id="{4A47035F-A520-44D0-8514-4199E56DE0AF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5030F906-B8AA-4471-B8EF-9345799D8333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 x 9 = 9</a:t>
              </a:r>
            </a:p>
          </p:txBody>
        </p:sp>
      </p:grpSp>
      <p:grpSp>
        <p:nvGrpSpPr>
          <p:cNvPr id="1782" name="Group 1781">
            <a:extLst>
              <a:ext uri="{FF2B5EF4-FFF2-40B4-BE49-F238E27FC236}">
                <a16:creationId xmlns:a16="http://schemas.microsoft.com/office/drawing/2014/main" id="{3C58E2DA-0FF2-483C-BB66-44312A370C0C}"/>
              </a:ext>
            </a:extLst>
          </p:cNvPr>
          <p:cNvGrpSpPr/>
          <p:nvPr/>
        </p:nvGrpSpPr>
        <p:grpSpPr>
          <a:xfrm>
            <a:off x="1873540" y="490587"/>
            <a:ext cx="1965844" cy="817087"/>
            <a:chOff x="250081" y="372323"/>
            <a:chExt cx="983839" cy="1134018"/>
          </a:xfrm>
        </p:grpSpPr>
        <p:sp>
          <p:nvSpPr>
            <p:cNvPr id="1783" name="Rectangle: Rounded Corners 1782">
              <a:extLst>
                <a:ext uri="{FF2B5EF4-FFF2-40B4-BE49-F238E27FC236}">
                  <a16:creationId xmlns:a16="http://schemas.microsoft.com/office/drawing/2014/main" id="{8B46678E-8663-4FCD-826C-C53DF8FFB5E2}"/>
                </a:ext>
              </a:extLst>
            </p:cNvPr>
            <p:cNvSpPr/>
            <p:nvPr/>
          </p:nvSpPr>
          <p:spPr>
            <a:xfrm>
              <a:off x="255525" y="372323"/>
              <a:ext cx="97839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4" name="TextBox 1783">
              <a:extLst>
                <a:ext uri="{FF2B5EF4-FFF2-40B4-BE49-F238E27FC236}">
                  <a16:creationId xmlns:a16="http://schemas.microsoft.com/office/drawing/2014/main" id="{0B2E4084-B5A6-48B2-8E57-6EECB0EF8BDA}"/>
                </a:ext>
              </a:extLst>
            </p:cNvPr>
            <p:cNvSpPr txBox="1"/>
            <p:nvPr/>
          </p:nvSpPr>
          <p:spPr>
            <a:xfrm>
              <a:off x="250081" y="485388"/>
              <a:ext cx="98016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 x 9 = 18</a:t>
              </a:r>
            </a:p>
          </p:txBody>
        </p:sp>
      </p:grp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44726" y="15947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21372" y="1805173"/>
            <a:ext cx="444352" cy="494964"/>
            <a:chOff x="6940995" y="926763"/>
            <a:chExt cx="444352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27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791" name="Group 1790">
            <a:extLst>
              <a:ext uri="{FF2B5EF4-FFF2-40B4-BE49-F238E27FC236}">
                <a16:creationId xmlns:a16="http://schemas.microsoft.com/office/drawing/2014/main" id="{73B75821-8F39-4F10-B251-B14BC70E634F}"/>
              </a:ext>
            </a:extLst>
          </p:cNvPr>
          <p:cNvGrpSpPr/>
          <p:nvPr/>
        </p:nvGrpSpPr>
        <p:grpSpPr>
          <a:xfrm>
            <a:off x="2792620" y="486997"/>
            <a:ext cx="2020150" cy="817087"/>
            <a:chOff x="250082" y="372323"/>
            <a:chExt cx="1011017" cy="1134018"/>
          </a:xfrm>
        </p:grpSpPr>
        <p:sp>
          <p:nvSpPr>
            <p:cNvPr id="1792" name="Rectangle: Rounded Corners 1791">
              <a:extLst>
                <a:ext uri="{FF2B5EF4-FFF2-40B4-BE49-F238E27FC236}">
                  <a16:creationId xmlns:a16="http://schemas.microsoft.com/office/drawing/2014/main" id="{8F5F0806-8FD2-455F-B269-C8EE5EBF593F}"/>
                </a:ext>
              </a:extLst>
            </p:cNvPr>
            <p:cNvSpPr/>
            <p:nvPr/>
          </p:nvSpPr>
          <p:spPr>
            <a:xfrm>
              <a:off x="255525" y="372323"/>
              <a:ext cx="98637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3" name="TextBox 1792">
              <a:extLst>
                <a:ext uri="{FF2B5EF4-FFF2-40B4-BE49-F238E27FC236}">
                  <a16:creationId xmlns:a16="http://schemas.microsoft.com/office/drawing/2014/main" id="{DD778B7C-10F6-4492-A1F9-B48BB8EBFE49}"/>
                </a:ext>
              </a:extLst>
            </p:cNvPr>
            <p:cNvSpPr txBox="1"/>
            <p:nvPr/>
          </p:nvSpPr>
          <p:spPr>
            <a:xfrm>
              <a:off x="250082" y="485388"/>
              <a:ext cx="101101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 x 9 = 27</a:t>
              </a:r>
            </a:p>
          </p:txBody>
        </p:sp>
      </p:grpSp>
      <p:grpSp>
        <p:nvGrpSpPr>
          <p:cNvPr id="1794" name="Group 1793">
            <a:extLst>
              <a:ext uri="{FF2B5EF4-FFF2-40B4-BE49-F238E27FC236}">
                <a16:creationId xmlns:a16="http://schemas.microsoft.com/office/drawing/2014/main" id="{2EC303A1-1D1C-4EF0-8587-CDA4717FF2A3}"/>
              </a:ext>
            </a:extLst>
          </p:cNvPr>
          <p:cNvGrpSpPr/>
          <p:nvPr/>
        </p:nvGrpSpPr>
        <p:grpSpPr>
          <a:xfrm>
            <a:off x="3670378" y="485906"/>
            <a:ext cx="2060932" cy="817087"/>
            <a:chOff x="250081" y="372323"/>
            <a:chExt cx="1031427" cy="1134018"/>
          </a:xfrm>
        </p:grpSpPr>
        <p:sp>
          <p:nvSpPr>
            <p:cNvPr id="1795" name="Rectangle: Rounded Corners 1794">
              <a:extLst>
                <a:ext uri="{FF2B5EF4-FFF2-40B4-BE49-F238E27FC236}">
                  <a16:creationId xmlns:a16="http://schemas.microsoft.com/office/drawing/2014/main" id="{9B2535A4-05E3-47FF-A82E-3B013B9E29A5}"/>
                </a:ext>
              </a:extLst>
            </p:cNvPr>
            <p:cNvSpPr/>
            <p:nvPr/>
          </p:nvSpPr>
          <p:spPr>
            <a:xfrm>
              <a:off x="255525" y="372323"/>
              <a:ext cx="98441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BF720409-D0DC-4331-9557-624E9FF4E7D5}"/>
                </a:ext>
              </a:extLst>
            </p:cNvPr>
            <p:cNvSpPr txBox="1"/>
            <p:nvPr/>
          </p:nvSpPr>
          <p:spPr>
            <a:xfrm>
              <a:off x="250081" y="485388"/>
              <a:ext cx="103142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 x 9 = 36</a:t>
              </a:r>
            </a:p>
          </p:txBody>
        </p:sp>
      </p:grpSp>
      <p:grpSp>
        <p:nvGrpSpPr>
          <p:cNvPr id="1797" name="Group 1796">
            <a:extLst>
              <a:ext uri="{FF2B5EF4-FFF2-40B4-BE49-F238E27FC236}">
                <a16:creationId xmlns:a16="http://schemas.microsoft.com/office/drawing/2014/main" id="{4D67B207-20C2-45F0-B642-3CAEB1B2954F}"/>
              </a:ext>
            </a:extLst>
          </p:cNvPr>
          <p:cNvGrpSpPr/>
          <p:nvPr/>
        </p:nvGrpSpPr>
        <p:grpSpPr>
          <a:xfrm>
            <a:off x="4529969" y="486997"/>
            <a:ext cx="1995794" cy="817087"/>
            <a:chOff x="250081" y="372323"/>
            <a:chExt cx="998828" cy="1134018"/>
          </a:xfrm>
        </p:grpSpPr>
        <p:sp>
          <p:nvSpPr>
            <p:cNvPr id="1798" name="Rectangle: Rounded Corners 1797">
              <a:extLst>
                <a:ext uri="{FF2B5EF4-FFF2-40B4-BE49-F238E27FC236}">
                  <a16:creationId xmlns:a16="http://schemas.microsoft.com/office/drawing/2014/main" id="{2680B6FC-5207-4506-A655-60D89473615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332FB148-D431-4A91-B5D2-5A8F88E227F9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 x 9 = 45</a:t>
              </a:r>
            </a:p>
          </p:txBody>
        </p:sp>
      </p:grpSp>
      <p:grpSp>
        <p:nvGrpSpPr>
          <p:cNvPr id="1800" name="Group 1799">
            <a:extLst>
              <a:ext uri="{FF2B5EF4-FFF2-40B4-BE49-F238E27FC236}">
                <a16:creationId xmlns:a16="http://schemas.microsoft.com/office/drawing/2014/main" id="{ED363861-F104-4643-B0E6-5F6617235593}"/>
              </a:ext>
            </a:extLst>
          </p:cNvPr>
          <p:cNvGrpSpPr/>
          <p:nvPr/>
        </p:nvGrpSpPr>
        <p:grpSpPr>
          <a:xfrm>
            <a:off x="5420365" y="486997"/>
            <a:ext cx="1995794" cy="817087"/>
            <a:chOff x="250081" y="372323"/>
            <a:chExt cx="998828" cy="1134018"/>
          </a:xfrm>
        </p:grpSpPr>
        <p:sp>
          <p:nvSpPr>
            <p:cNvPr id="1801" name="Rectangle: Rounded Corners 1800">
              <a:extLst>
                <a:ext uri="{FF2B5EF4-FFF2-40B4-BE49-F238E27FC236}">
                  <a16:creationId xmlns:a16="http://schemas.microsoft.com/office/drawing/2014/main" id="{8843694A-C8F7-4542-AD65-21FB04F12128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0488AB97-037C-45F3-858C-9D4C75ED270E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 x 9 = 54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5134A55-2ED0-4D1A-8F94-65D994B5CA50}"/>
              </a:ext>
            </a:extLst>
          </p:cNvPr>
          <p:cNvGrpSpPr/>
          <p:nvPr/>
        </p:nvGrpSpPr>
        <p:grpSpPr>
          <a:xfrm>
            <a:off x="6315573" y="489819"/>
            <a:ext cx="1995794" cy="817087"/>
            <a:chOff x="250081" y="372323"/>
            <a:chExt cx="998828" cy="1134018"/>
          </a:xfrm>
        </p:grpSpPr>
        <p:sp>
          <p:nvSpPr>
            <p:cNvPr id="1804" name="Rectangle: Rounded Corners 1803">
              <a:extLst>
                <a:ext uri="{FF2B5EF4-FFF2-40B4-BE49-F238E27FC236}">
                  <a16:creationId xmlns:a16="http://schemas.microsoft.com/office/drawing/2014/main" id="{4E878575-4953-4BE8-B89C-F374A5C89D35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5" name="TextBox 1804">
              <a:extLst>
                <a:ext uri="{FF2B5EF4-FFF2-40B4-BE49-F238E27FC236}">
                  <a16:creationId xmlns:a16="http://schemas.microsoft.com/office/drawing/2014/main" id="{DE861527-8460-4C1C-B9DA-3A0012DB99B5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 x 9 = 63</a:t>
              </a:r>
            </a:p>
          </p:txBody>
        </p:sp>
      </p:grpSp>
      <p:grpSp>
        <p:nvGrpSpPr>
          <p:cNvPr id="1806" name="Group 1805">
            <a:extLst>
              <a:ext uri="{FF2B5EF4-FFF2-40B4-BE49-F238E27FC236}">
                <a16:creationId xmlns:a16="http://schemas.microsoft.com/office/drawing/2014/main" id="{8F9FBF15-3DDB-4AF1-BB30-B30245A665AA}"/>
              </a:ext>
            </a:extLst>
          </p:cNvPr>
          <p:cNvGrpSpPr/>
          <p:nvPr/>
        </p:nvGrpSpPr>
        <p:grpSpPr>
          <a:xfrm>
            <a:off x="7212666" y="489855"/>
            <a:ext cx="1995794" cy="817087"/>
            <a:chOff x="250081" y="372323"/>
            <a:chExt cx="998828" cy="1134018"/>
          </a:xfrm>
        </p:grpSpPr>
        <p:sp>
          <p:nvSpPr>
            <p:cNvPr id="1807" name="Rectangle: Rounded Corners 1806">
              <a:extLst>
                <a:ext uri="{FF2B5EF4-FFF2-40B4-BE49-F238E27FC236}">
                  <a16:creationId xmlns:a16="http://schemas.microsoft.com/office/drawing/2014/main" id="{D421BC10-CD96-4720-9D12-BBCE95077011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D1F9B0DE-3199-4619-A17E-0AEA122E6D6A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 x 9 = 72</a:t>
              </a:r>
            </a:p>
          </p:txBody>
        </p:sp>
      </p:grpSp>
      <p:grpSp>
        <p:nvGrpSpPr>
          <p:cNvPr id="1809" name="Group 1808">
            <a:extLst>
              <a:ext uri="{FF2B5EF4-FFF2-40B4-BE49-F238E27FC236}">
                <a16:creationId xmlns:a16="http://schemas.microsoft.com/office/drawing/2014/main" id="{BCA12D2C-2509-41FF-99BC-383BFC2A6DAF}"/>
              </a:ext>
            </a:extLst>
          </p:cNvPr>
          <p:cNvGrpSpPr/>
          <p:nvPr/>
        </p:nvGrpSpPr>
        <p:grpSpPr>
          <a:xfrm>
            <a:off x="8105466" y="489855"/>
            <a:ext cx="1995794" cy="817087"/>
            <a:chOff x="250081" y="372323"/>
            <a:chExt cx="998828" cy="1134018"/>
          </a:xfrm>
        </p:grpSpPr>
        <p:sp>
          <p:nvSpPr>
            <p:cNvPr id="1810" name="Rectangle: Rounded Corners 1809">
              <a:extLst>
                <a:ext uri="{FF2B5EF4-FFF2-40B4-BE49-F238E27FC236}">
                  <a16:creationId xmlns:a16="http://schemas.microsoft.com/office/drawing/2014/main" id="{CED80FF2-8909-4790-B790-91D514DB0BB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9A27C705-7066-4F9A-ADAD-549A5B22D463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 x 9 = 81</a:t>
              </a:r>
            </a:p>
          </p:txBody>
        </p:sp>
      </p:grpSp>
      <p:grpSp>
        <p:nvGrpSpPr>
          <p:cNvPr id="1812" name="Group 1811">
            <a:extLst>
              <a:ext uri="{FF2B5EF4-FFF2-40B4-BE49-F238E27FC236}">
                <a16:creationId xmlns:a16="http://schemas.microsoft.com/office/drawing/2014/main" id="{928964F5-82BF-4920-90C7-72A0CC81F762}"/>
              </a:ext>
            </a:extLst>
          </p:cNvPr>
          <p:cNvGrpSpPr/>
          <p:nvPr/>
        </p:nvGrpSpPr>
        <p:grpSpPr>
          <a:xfrm>
            <a:off x="8998264" y="492846"/>
            <a:ext cx="2231998" cy="817087"/>
            <a:chOff x="250080" y="372323"/>
            <a:chExt cx="1117040" cy="1134018"/>
          </a:xfrm>
        </p:grpSpPr>
        <p:sp>
          <p:nvSpPr>
            <p:cNvPr id="1813" name="Rectangle: Rounded Corners 1812">
              <a:extLst>
                <a:ext uri="{FF2B5EF4-FFF2-40B4-BE49-F238E27FC236}">
                  <a16:creationId xmlns:a16="http://schemas.microsoft.com/office/drawing/2014/main" id="{DF31A233-A6A6-4D9F-AC5A-1AA675BD9062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4" name="TextBox 1813">
              <a:extLst>
                <a:ext uri="{FF2B5EF4-FFF2-40B4-BE49-F238E27FC236}">
                  <a16:creationId xmlns:a16="http://schemas.microsoft.com/office/drawing/2014/main" id="{6B6B9D52-BE99-4BBD-AB9E-594B3230D383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10 x 9 = 90</a:t>
              </a:r>
            </a:p>
          </p:txBody>
        </p:sp>
      </p:grpSp>
      <p:grpSp>
        <p:nvGrpSpPr>
          <p:cNvPr id="1815" name="Group 1814">
            <a:extLst>
              <a:ext uri="{FF2B5EF4-FFF2-40B4-BE49-F238E27FC236}">
                <a16:creationId xmlns:a16="http://schemas.microsoft.com/office/drawing/2014/main" id="{A648FBE8-F8A4-4CE4-AC05-6369892FB8B7}"/>
              </a:ext>
            </a:extLst>
          </p:cNvPr>
          <p:cNvGrpSpPr/>
          <p:nvPr/>
        </p:nvGrpSpPr>
        <p:grpSpPr>
          <a:xfrm>
            <a:off x="9444661" y="490943"/>
            <a:ext cx="2231998" cy="817087"/>
            <a:chOff x="250080" y="372323"/>
            <a:chExt cx="1117040" cy="1134018"/>
          </a:xfrm>
        </p:grpSpPr>
        <p:sp>
          <p:nvSpPr>
            <p:cNvPr id="1816" name="Rectangle: Rounded Corners 1815">
              <a:extLst>
                <a:ext uri="{FF2B5EF4-FFF2-40B4-BE49-F238E27FC236}">
                  <a16:creationId xmlns:a16="http://schemas.microsoft.com/office/drawing/2014/main" id="{9FFA3DC7-9407-420C-9E5F-384ABD429254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1B4F9294-9EC4-4EF7-BD5D-2372213D0772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11 x 9 = 99</a:t>
              </a:r>
            </a:p>
          </p:txBody>
        </p:sp>
      </p:grpSp>
      <p:grpSp>
        <p:nvGrpSpPr>
          <p:cNvPr id="1818" name="Group 1817">
            <a:extLst>
              <a:ext uri="{FF2B5EF4-FFF2-40B4-BE49-F238E27FC236}">
                <a16:creationId xmlns:a16="http://schemas.microsoft.com/office/drawing/2014/main" id="{7AB45E5B-B5FC-4F77-AB33-F6C00A07C529}"/>
              </a:ext>
            </a:extLst>
          </p:cNvPr>
          <p:cNvGrpSpPr/>
          <p:nvPr/>
        </p:nvGrpSpPr>
        <p:grpSpPr>
          <a:xfrm>
            <a:off x="9680683" y="489150"/>
            <a:ext cx="2436895" cy="817087"/>
            <a:chOff x="250080" y="372323"/>
            <a:chExt cx="1219584" cy="1134018"/>
          </a:xfrm>
        </p:grpSpPr>
        <p:sp>
          <p:nvSpPr>
            <p:cNvPr id="1819" name="Rectangle: Rounded Corners 1818">
              <a:extLst>
                <a:ext uri="{FF2B5EF4-FFF2-40B4-BE49-F238E27FC236}">
                  <a16:creationId xmlns:a16="http://schemas.microsoft.com/office/drawing/2014/main" id="{CBC1FF38-14D6-417B-B3DC-730B81925DDE}"/>
                </a:ext>
              </a:extLst>
            </p:cNvPr>
            <p:cNvSpPr/>
            <p:nvPr/>
          </p:nvSpPr>
          <p:spPr>
            <a:xfrm>
              <a:off x="255525" y="372323"/>
              <a:ext cx="119523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B9E10D66-D484-42A0-BC63-308A4AE65993}"/>
                </a:ext>
              </a:extLst>
            </p:cNvPr>
            <p:cNvSpPr txBox="1"/>
            <p:nvPr/>
          </p:nvSpPr>
          <p:spPr>
            <a:xfrm>
              <a:off x="250080" y="485388"/>
              <a:ext cx="1219584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 x 9 = 108</a:t>
              </a:r>
            </a:p>
          </p:txBody>
        </p: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37716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14362" y="1802896"/>
            <a:ext cx="444352" cy="494964"/>
            <a:chOff x="6940995" y="926763"/>
            <a:chExt cx="444352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31810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14610" y="1802896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45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26666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9466" y="1809353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54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23830" y="159983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506630" y="1810287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63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14577" y="160303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97377" y="1813480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72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607471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90271" y="1815073"/>
            <a:ext cx="444352" cy="494964"/>
            <a:chOff x="6947149" y="926763"/>
            <a:chExt cx="444352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81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91192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73992" y="1809353"/>
            <a:ext cx="444352" cy="494964"/>
            <a:chOff x="6947149" y="926763"/>
            <a:chExt cx="444352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93536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76336" y="1815073"/>
            <a:ext cx="444352" cy="494964"/>
            <a:chOff x="6947149" y="926763"/>
            <a:chExt cx="444352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99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80093" y="159816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896989" y="1808614"/>
            <a:ext cx="574196" cy="494964"/>
            <a:chOff x="6881245" y="926763"/>
            <a:chExt cx="574196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881245" y="928608"/>
              <a:ext cx="574196" cy="493119"/>
              <a:chOff x="6881245" y="928608"/>
              <a:chExt cx="574196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881245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108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75" name="Oval 1774">
            <a:extLst>
              <a:ext uri="{FF2B5EF4-FFF2-40B4-BE49-F238E27FC236}">
                <a16:creationId xmlns:a16="http://schemas.microsoft.com/office/drawing/2014/main" id="{485E2991-BD0D-4CD5-B308-21BB1AA67550}"/>
              </a:ext>
            </a:extLst>
          </p:cNvPr>
          <p:cNvSpPr/>
          <p:nvPr/>
        </p:nvSpPr>
        <p:spPr>
          <a:xfrm>
            <a:off x="381436" y="165778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D813071-0E93-4B4A-9966-257367BDE8ED}"/>
              </a:ext>
            </a:extLst>
          </p:cNvPr>
          <p:cNvGrpSpPr/>
          <p:nvPr/>
        </p:nvGrpSpPr>
        <p:grpSpPr>
          <a:xfrm rot="5400000">
            <a:off x="9310356" y="4194773"/>
            <a:ext cx="3744353" cy="174822"/>
            <a:chOff x="5959359" y="5529580"/>
            <a:chExt cx="3744353" cy="174822"/>
          </a:xfrm>
        </p:grpSpPr>
        <p:pic>
          <p:nvPicPr>
            <p:cNvPr id="1875" name="Picture 1874">
              <a:extLst>
                <a:ext uri="{FF2B5EF4-FFF2-40B4-BE49-F238E27FC236}">
                  <a16:creationId xmlns:a16="http://schemas.microsoft.com/office/drawing/2014/main" id="{6215EB98-5DC7-40B7-ADAA-387D0DBA1A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6" name="Picture 1875">
              <a:extLst>
                <a:ext uri="{FF2B5EF4-FFF2-40B4-BE49-F238E27FC236}">
                  <a16:creationId xmlns:a16="http://schemas.microsoft.com/office/drawing/2014/main" id="{E9C96A94-CCFE-4CAE-AB46-A609A97109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7" name="Picture 1876">
              <a:extLst>
                <a:ext uri="{FF2B5EF4-FFF2-40B4-BE49-F238E27FC236}">
                  <a16:creationId xmlns:a16="http://schemas.microsoft.com/office/drawing/2014/main" id="{165E6EC5-7756-4542-A549-C865A9295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8" name="Picture 1877">
              <a:extLst>
                <a:ext uri="{FF2B5EF4-FFF2-40B4-BE49-F238E27FC236}">
                  <a16:creationId xmlns:a16="http://schemas.microsoft.com/office/drawing/2014/main" id="{A88B3B9F-F7D8-4440-B3C6-5E46C1D70B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9" name="Picture 1878">
              <a:extLst>
                <a:ext uri="{FF2B5EF4-FFF2-40B4-BE49-F238E27FC236}">
                  <a16:creationId xmlns:a16="http://schemas.microsoft.com/office/drawing/2014/main" id="{7D88DA15-246F-470F-962F-F0B6D44DDD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0" name="Picture 1879">
              <a:extLst>
                <a:ext uri="{FF2B5EF4-FFF2-40B4-BE49-F238E27FC236}">
                  <a16:creationId xmlns:a16="http://schemas.microsoft.com/office/drawing/2014/main" id="{E4722C87-DC73-4601-85CA-3247779FD1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1" name="Picture 1880">
              <a:extLst>
                <a:ext uri="{FF2B5EF4-FFF2-40B4-BE49-F238E27FC236}">
                  <a16:creationId xmlns:a16="http://schemas.microsoft.com/office/drawing/2014/main" id="{55B19AFF-D0F4-4BF1-9FED-784DA6FCF1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2" name="Picture 1881">
              <a:extLst>
                <a:ext uri="{FF2B5EF4-FFF2-40B4-BE49-F238E27FC236}">
                  <a16:creationId xmlns:a16="http://schemas.microsoft.com/office/drawing/2014/main" id="{AD7A073A-4C3E-4306-995B-BC08C9D19A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3" name="Picture 1882">
              <a:extLst>
                <a:ext uri="{FF2B5EF4-FFF2-40B4-BE49-F238E27FC236}">
                  <a16:creationId xmlns:a16="http://schemas.microsoft.com/office/drawing/2014/main" id="{31D8CF63-F3F6-415E-B9D3-D19F06F1D9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255C9C8E-9C46-4A34-B658-8E04A9518A63}"/>
              </a:ext>
            </a:extLst>
          </p:cNvPr>
          <p:cNvGrpSpPr/>
          <p:nvPr/>
        </p:nvGrpSpPr>
        <p:grpSpPr>
          <a:xfrm rot="5400000">
            <a:off x="-514739" y="4196508"/>
            <a:ext cx="3744353" cy="174822"/>
            <a:chOff x="5959359" y="5529580"/>
            <a:chExt cx="3744353" cy="174822"/>
          </a:xfrm>
        </p:grpSpPr>
        <p:pic>
          <p:nvPicPr>
            <p:cNvPr id="1885" name="Picture 1884">
              <a:extLst>
                <a:ext uri="{FF2B5EF4-FFF2-40B4-BE49-F238E27FC236}">
                  <a16:creationId xmlns:a16="http://schemas.microsoft.com/office/drawing/2014/main" id="{E69E3F81-78D8-4A32-BB3A-CAA19A50C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6" name="Picture 1885">
              <a:extLst>
                <a:ext uri="{FF2B5EF4-FFF2-40B4-BE49-F238E27FC236}">
                  <a16:creationId xmlns:a16="http://schemas.microsoft.com/office/drawing/2014/main" id="{DAE91437-BDB3-47D7-B9BD-9F049925DF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7" name="Picture 1886">
              <a:extLst>
                <a:ext uri="{FF2B5EF4-FFF2-40B4-BE49-F238E27FC236}">
                  <a16:creationId xmlns:a16="http://schemas.microsoft.com/office/drawing/2014/main" id="{E46DD630-075A-4AB4-8AC0-395873B21F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8" name="Picture 1887">
              <a:extLst>
                <a:ext uri="{FF2B5EF4-FFF2-40B4-BE49-F238E27FC236}">
                  <a16:creationId xmlns:a16="http://schemas.microsoft.com/office/drawing/2014/main" id="{B10DFF3A-A5CE-424B-A596-DC687A1D79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9" name="Picture 1888">
              <a:extLst>
                <a:ext uri="{FF2B5EF4-FFF2-40B4-BE49-F238E27FC236}">
                  <a16:creationId xmlns:a16="http://schemas.microsoft.com/office/drawing/2014/main" id="{0DE17EB8-FC16-4BAE-8B37-4BF288B903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0" name="Picture 1889">
              <a:extLst>
                <a:ext uri="{FF2B5EF4-FFF2-40B4-BE49-F238E27FC236}">
                  <a16:creationId xmlns:a16="http://schemas.microsoft.com/office/drawing/2014/main" id="{132DAB30-C07A-4A03-A023-1F408BA89C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1" name="Picture 1890">
              <a:extLst>
                <a:ext uri="{FF2B5EF4-FFF2-40B4-BE49-F238E27FC236}">
                  <a16:creationId xmlns:a16="http://schemas.microsoft.com/office/drawing/2014/main" id="{BB9A1667-342A-4408-99FE-091E558D01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2" name="Picture 1891">
              <a:extLst>
                <a:ext uri="{FF2B5EF4-FFF2-40B4-BE49-F238E27FC236}">
                  <a16:creationId xmlns:a16="http://schemas.microsoft.com/office/drawing/2014/main" id="{05E1FF1E-84E5-4FE5-BA07-2D842F28B6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3" name="Picture 1892">
              <a:extLst>
                <a:ext uri="{FF2B5EF4-FFF2-40B4-BE49-F238E27FC236}">
                  <a16:creationId xmlns:a16="http://schemas.microsoft.com/office/drawing/2014/main" id="{470CC7E2-5D8F-4D0B-915D-8401089AFC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B54ECE8C-655A-4A78-B239-82514AF0CAFA}"/>
              </a:ext>
            </a:extLst>
          </p:cNvPr>
          <p:cNvGrpSpPr/>
          <p:nvPr/>
        </p:nvGrpSpPr>
        <p:grpSpPr>
          <a:xfrm rot="5400000">
            <a:off x="370386" y="4196508"/>
            <a:ext cx="3744353" cy="174822"/>
            <a:chOff x="5959359" y="5529580"/>
            <a:chExt cx="3744353" cy="174822"/>
          </a:xfrm>
        </p:grpSpPr>
        <p:pic>
          <p:nvPicPr>
            <p:cNvPr id="1895" name="Picture 1894">
              <a:extLst>
                <a:ext uri="{FF2B5EF4-FFF2-40B4-BE49-F238E27FC236}">
                  <a16:creationId xmlns:a16="http://schemas.microsoft.com/office/drawing/2014/main" id="{FC7596AA-FA37-490F-92BA-E584DEB2DA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6" name="Picture 1895">
              <a:extLst>
                <a:ext uri="{FF2B5EF4-FFF2-40B4-BE49-F238E27FC236}">
                  <a16:creationId xmlns:a16="http://schemas.microsoft.com/office/drawing/2014/main" id="{065960F2-5466-481F-99CF-23C1CD3DB5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7" name="Picture 1896">
              <a:extLst>
                <a:ext uri="{FF2B5EF4-FFF2-40B4-BE49-F238E27FC236}">
                  <a16:creationId xmlns:a16="http://schemas.microsoft.com/office/drawing/2014/main" id="{7FE8AAC0-7999-47A2-AA3C-1C1EFC77C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8" name="Picture 1897">
              <a:extLst>
                <a:ext uri="{FF2B5EF4-FFF2-40B4-BE49-F238E27FC236}">
                  <a16:creationId xmlns:a16="http://schemas.microsoft.com/office/drawing/2014/main" id="{3B20FBE4-D018-47F7-9A80-F6707B2558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9" name="Picture 1898">
              <a:extLst>
                <a:ext uri="{FF2B5EF4-FFF2-40B4-BE49-F238E27FC236}">
                  <a16:creationId xmlns:a16="http://schemas.microsoft.com/office/drawing/2014/main" id="{8481B9FE-BEE2-4556-8783-5327052871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0" name="Picture 1899">
              <a:extLst>
                <a:ext uri="{FF2B5EF4-FFF2-40B4-BE49-F238E27FC236}">
                  <a16:creationId xmlns:a16="http://schemas.microsoft.com/office/drawing/2014/main" id="{873533F2-6B1A-439F-BE91-DA2E687242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1" name="Picture 1900">
              <a:extLst>
                <a:ext uri="{FF2B5EF4-FFF2-40B4-BE49-F238E27FC236}">
                  <a16:creationId xmlns:a16="http://schemas.microsoft.com/office/drawing/2014/main" id="{EA8B9732-A2D7-4301-88B1-E3FB2316FB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2" name="Picture 1901">
              <a:extLst>
                <a:ext uri="{FF2B5EF4-FFF2-40B4-BE49-F238E27FC236}">
                  <a16:creationId xmlns:a16="http://schemas.microsoft.com/office/drawing/2014/main" id="{B5ABB17F-C360-4E2E-BC54-54ACBC399F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3" name="Picture 1902">
              <a:extLst>
                <a:ext uri="{FF2B5EF4-FFF2-40B4-BE49-F238E27FC236}">
                  <a16:creationId xmlns:a16="http://schemas.microsoft.com/office/drawing/2014/main" id="{0627C758-BC9B-4565-ACA1-935F16BEC5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04" name="Group 1903">
            <a:extLst>
              <a:ext uri="{FF2B5EF4-FFF2-40B4-BE49-F238E27FC236}">
                <a16:creationId xmlns:a16="http://schemas.microsoft.com/office/drawing/2014/main" id="{C238619E-54EE-4C55-B19B-4514F39ED23D}"/>
              </a:ext>
            </a:extLst>
          </p:cNvPr>
          <p:cNvGrpSpPr/>
          <p:nvPr/>
        </p:nvGrpSpPr>
        <p:grpSpPr>
          <a:xfrm rot="5400000">
            <a:off x="1266255" y="4196508"/>
            <a:ext cx="3744353" cy="174822"/>
            <a:chOff x="5959359" y="5529580"/>
            <a:chExt cx="3744353" cy="174822"/>
          </a:xfrm>
        </p:grpSpPr>
        <p:pic>
          <p:nvPicPr>
            <p:cNvPr id="1905" name="Picture 1904">
              <a:extLst>
                <a:ext uri="{FF2B5EF4-FFF2-40B4-BE49-F238E27FC236}">
                  <a16:creationId xmlns:a16="http://schemas.microsoft.com/office/drawing/2014/main" id="{922AC45B-E8F7-455F-AF8C-76B1CAF2A3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6" name="Picture 1905">
              <a:extLst>
                <a:ext uri="{FF2B5EF4-FFF2-40B4-BE49-F238E27FC236}">
                  <a16:creationId xmlns:a16="http://schemas.microsoft.com/office/drawing/2014/main" id="{A1D82F02-86B6-40B6-945E-2FF944B704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7" name="Picture 1906">
              <a:extLst>
                <a:ext uri="{FF2B5EF4-FFF2-40B4-BE49-F238E27FC236}">
                  <a16:creationId xmlns:a16="http://schemas.microsoft.com/office/drawing/2014/main" id="{CD7E8F6C-53D8-4133-B92C-D4D81F831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8" name="Picture 1907">
              <a:extLst>
                <a:ext uri="{FF2B5EF4-FFF2-40B4-BE49-F238E27FC236}">
                  <a16:creationId xmlns:a16="http://schemas.microsoft.com/office/drawing/2014/main" id="{5E68542B-7DE8-47C5-8F7C-A4C4E82D9A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9" name="Picture 1908">
              <a:extLst>
                <a:ext uri="{FF2B5EF4-FFF2-40B4-BE49-F238E27FC236}">
                  <a16:creationId xmlns:a16="http://schemas.microsoft.com/office/drawing/2014/main" id="{2E2AA4EF-08C1-453E-BA34-9DCA77852C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0" name="Picture 1909">
              <a:extLst>
                <a:ext uri="{FF2B5EF4-FFF2-40B4-BE49-F238E27FC236}">
                  <a16:creationId xmlns:a16="http://schemas.microsoft.com/office/drawing/2014/main" id="{C0B62490-083C-4B14-AE58-4C609DA3B5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1" name="Picture 1910">
              <a:extLst>
                <a:ext uri="{FF2B5EF4-FFF2-40B4-BE49-F238E27FC236}">
                  <a16:creationId xmlns:a16="http://schemas.microsoft.com/office/drawing/2014/main" id="{6BD1858A-92C1-402E-98E6-80BB76DD60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2" name="Picture 1911">
              <a:extLst>
                <a:ext uri="{FF2B5EF4-FFF2-40B4-BE49-F238E27FC236}">
                  <a16:creationId xmlns:a16="http://schemas.microsoft.com/office/drawing/2014/main" id="{8BD8BBF2-AB19-4DFC-A412-9192292B90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3" name="Picture 1912">
              <a:extLst>
                <a:ext uri="{FF2B5EF4-FFF2-40B4-BE49-F238E27FC236}">
                  <a16:creationId xmlns:a16="http://schemas.microsoft.com/office/drawing/2014/main" id="{F0940293-B8AB-42A1-A7D6-3EA7BB5B59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14" name="Group 1913">
            <a:extLst>
              <a:ext uri="{FF2B5EF4-FFF2-40B4-BE49-F238E27FC236}">
                <a16:creationId xmlns:a16="http://schemas.microsoft.com/office/drawing/2014/main" id="{278A2C07-3B27-4460-9845-037662527655}"/>
              </a:ext>
            </a:extLst>
          </p:cNvPr>
          <p:cNvGrpSpPr/>
          <p:nvPr/>
        </p:nvGrpSpPr>
        <p:grpSpPr>
          <a:xfrm rot="5400000">
            <a:off x="2167978" y="4196509"/>
            <a:ext cx="3744353" cy="174822"/>
            <a:chOff x="5959359" y="5529580"/>
            <a:chExt cx="3744353" cy="174822"/>
          </a:xfrm>
        </p:grpSpPr>
        <p:pic>
          <p:nvPicPr>
            <p:cNvPr id="1915" name="Picture 1914">
              <a:extLst>
                <a:ext uri="{FF2B5EF4-FFF2-40B4-BE49-F238E27FC236}">
                  <a16:creationId xmlns:a16="http://schemas.microsoft.com/office/drawing/2014/main" id="{DE275A8A-4D83-4992-A48C-5D642AD41D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6" name="Picture 1915">
              <a:extLst>
                <a:ext uri="{FF2B5EF4-FFF2-40B4-BE49-F238E27FC236}">
                  <a16:creationId xmlns:a16="http://schemas.microsoft.com/office/drawing/2014/main" id="{4A3C4CCE-7849-49F3-BD76-5804B9A130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7" name="Picture 1916">
              <a:extLst>
                <a:ext uri="{FF2B5EF4-FFF2-40B4-BE49-F238E27FC236}">
                  <a16:creationId xmlns:a16="http://schemas.microsoft.com/office/drawing/2014/main" id="{57A5B2E7-3C34-40FE-9E1C-068DE7631F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8" name="Picture 1917">
              <a:extLst>
                <a:ext uri="{FF2B5EF4-FFF2-40B4-BE49-F238E27FC236}">
                  <a16:creationId xmlns:a16="http://schemas.microsoft.com/office/drawing/2014/main" id="{6B664091-DD4E-46C1-BD15-68655EFFC9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9" name="Picture 1918">
              <a:extLst>
                <a:ext uri="{FF2B5EF4-FFF2-40B4-BE49-F238E27FC236}">
                  <a16:creationId xmlns:a16="http://schemas.microsoft.com/office/drawing/2014/main" id="{2873EC04-7C66-4F2F-B155-CD988C3F7D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0" name="Picture 1919">
              <a:extLst>
                <a:ext uri="{FF2B5EF4-FFF2-40B4-BE49-F238E27FC236}">
                  <a16:creationId xmlns:a16="http://schemas.microsoft.com/office/drawing/2014/main" id="{71C5F5C8-503E-48EF-BB5C-218B9E250D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1" name="Picture 1920">
              <a:extLst>
                <a:ext uri="{FF2B5EF4-FFF2-40B4-BE49-F238E27FC236}">
                  <a16:creationId xmlns:a16="http://schemas.microsoft.com/office/drawing/2014/main" id="{4C8188D5-FF52-4A03-9846-BFC040A7D2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2" name="Picture 1921">
              <a:extLst>
                <a:ext uri="{FF2B5EF4-FFF2-40B4-BE49-F238E27FC236}">
                  <a16:creationId xmlns:a16="http://schemas.microsoft.com/office/drawing/2014/main" id="{9BE8E4FD-8763-48A4-92A1-603FE451CA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3" name="Picture 1922">
              <a:extLst>
                <a:ext uri="{FF2B5EF4-FFF2-40B4-BE49-F238E27FC236}">
                  <a16:creationId xmlns:a16="http://schemas.microsoft.com/office/drawing/2014/main" id="{529D2571-E78F-4325-8270-4C0B2E2565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24" name="Group 1923">
            <a:extLst>
              <a:ext uri="{FF2B5EF4-FFF2-40B4-BE49-F238E27FC236}">
                <a16:creationId xmlns:a16="http://schemas.microsoft.com/office/drawing/2014/main" id="{E8E12ACC-FA80-4776-9890-8118D295E90E}"/>
              </a:ext>
            </a:extLst>
          </p:cNvPr>
          <p:cNvGrpSpPr/>
          <p:nvPr/>
        </p:nvGrpSpPr>
        <p:grpSpPr>
          <a:xfrm rot="5400000">
            <a:off x="3063847" y="4196509"/>
            <a:ext cx="3744353" cy="174822"/>
            <a:chOff x="5959359" y="5529580"/>
            <a:chExt cx="3744353" cy="174822"/>
          </a:xfrm>
        </p:grpSpPr>
        <p:pic>
          <p:nvPicPr>
            <p:cNvPr id="1925" name="Picture 1924">
              <a:extLst>
                <a:ext uri="{FF2B5EF4-FFF2-40B4-BE49-F238E27FC236}">
                  <a16:creationId xmlns:a16="http://schemas.microsoft.com/office/drawing/2014/main" id="{BA5D8F55-BD2F-4C6F-BE0D-BEF20D80B3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6" name="Picture 1925">
              <a:extLst>
                <a:ext uri="{FF2B5EF4-FFF2-40B4-BE49-F238E27FC236}">
                  <a16:creationId xmlns:a16="http://schemas.microsoft.com/office/drawing/2014/main" id="{3AEA5B54-0E3C-4CB0-8C8C-2F7C87F26F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7" name="Picture 1926">
              <a:extLst>
                <a:ext uri="{FF2B5EF4-FFF2-40B4-BE49-F238E27FC236}">
                  <a16:creationId xmlns:a16="http://schemas.microsoft.com/office/drawing/2014/main" id="{CD61D23E-838E-4E05-AC9A-A032C86143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8" name="Picture 1927">
              <a:extLst>
                <a:ext uri="{FF2B5EF4-FFF2-40B4-BE49-F238E27FC236}">
                  <a16:creationId xmlns:a16="http://schemas.microsoft.com/office/drawing/2014/main" id="{AD9764D1-B3E9-41A9-82C9-BF77F04F6F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9" name="Picture 1928">
              <a:extLst>
                <a:ext uri="{FF2B5EF4-FFF2-40B4-BE49-F238E27FC236}">
                  <a16:creationId xmlns:a16="http://schemas.microsoft.com/office/drawing/2014/main" id="{30769BB8-CB10-4408-A02A-B61163917A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0" name="Picture 1929">
              <a:extLst>
                <a:ext uri="{FF2B5EF4-FFF2-40B4-BE49-F238E27FC236}">
                  <a16:creationId xmlns:a16="http://schemas.microsoft.com/office/drawing/2014/main" id="{AB1A6B4F-85E8-4ACA-AB46-DA9C31203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1" name="Picture 1930">
              <a:extLst>
                <a:ext uri="{FF2B5EF4-FFF2-40B4-BE49-F238E27FC236}">
                  <a16:creationId xmlns:a16="http://schemas.microsoft.com/office/drawing/2014/main" id="{FEAB0FAC-2F6A-4257-80F6-11D9A6A752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2" name="Picture 1931">
              <a:extLst>
                <a:ext uri="{FF2B5EF4-FFF2-40B4-BE49-F238E27FC236}">
                  <a16:creationId xmlns:a16="http://schemas.microsoft.com/office/drawing/2014/main" id="{BA0E3293-E3C7-41FD-90A2-BCF6B63FEF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3" name="Picture 1932">
              <a:extLst>
                <a:ext uri="{FF2B5EF4-FFF2-40B4-BE49-F238E27FC236}">
                  <a16:creationId xmlns:a16="http://schemas.microsoft.com/office/drawing/2014/main" id="{22272FDF-9F51-4AFB-9862-714D275B64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34" name="Group 1933">
            <a:extLst>
              <a:ext uri="{FF2B5EF4-FFF2-40B4-BE49-F238E27FC236}">
                <a16:creationId xmlns:a16="http://schemas.microsoft.com/office/drawing/2014/main" id="{B3E20107-7241-4309-8628-DC2A0DE410E6}"/>
              </a:ext>
            </a:extLst>
          </p:cNvPr>
          <p:cNvGrpSpPr/>
          <p:nvPr/>
        </p:nvGrpSpPr>
        <p:grpSpPr>
          <a:xfrm rot="5400000">
            <a:off x="3948972" y="4196509"/>
            <a:ext cx="3744353" cy="174822"/>
            <a:chOff x="5959359" y="5529580"/>
            <a:chExt cx="3744353" cy="174822"/>
          </a:xfrm>
        </p:grpSpPr>
        <p:pic>
          <p:nvPicPr>
            <p:cNvPr id="1935" name="Picture 1934">
              <a:extLst>
                <a:ext uri="{FF2B5EF4-FFF2-40B4-BE49-F238E27FC236}">
                  <a16:creationId xmlns:a16="http://schemas.microsoft.com/office/drawing/2014/main" id="{601BB327-19B2-4358-ACF4-0C283FB5B0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6" name="Picture 1935">
              <a:extLst>
                <a:ext uri="{FF2B5EF4-FFF2-40B4-BE49-F238E27FC236}">
                  <a16:creationId xmlns:a16="http://schemas.microsoft.com/office/drawing/2014/main" id="{A4A9421B-D0F2-435A-9B4D-C2364C300A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7" name="Picture 1936">
              <a:extLst>
                <a:ext uri="{FF2B5EF4-FFF2-40B4-BE49-F238E27FC236}">
                  <a16:creationId xmlns:a16="http://schemas.microsoft.com/office/drawing/2014/main" id="{BEAD9D93-96E9-4006-A579-BFAE51DF39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8" name="Picture 1937">
              <a:extLst>
                <a:ext uri="{FF2B5EF4-FFF2-40B4-BE49-F238E27FC236}">
                  <a16:creationId xmlns:a16="http://schemas.microsoft.com/office/drawing/2014/main" id="{F1E5FDE7-78C4-4A41-A202-1A5E78FCA1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9" name="Picture 1938">
              <a:extLst>
                <a:ext uri="{FF2B5EF4-FFF2-40B4-BE49-F238E27FC236}">
                  <a16:creationId xmlns:a16="http://schemas.microsoft.com/office/drawing/2014/main" id="{39BD28C9-B6C1-4726-94EC-8DEFCB31F9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0" name="Picture 1939">
              <a:extLst>
                <a:ext uri="{FF2B5EF4-FFF2-40B4-BE49-F238E27FC236}">
                  <a16:creationId xmlns:a16="http://schemas.microsoft.com/office/drawing/2014/main" id="{5132732D-7FF9-4FA0-A087-ADBB69C342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1" name="Picture 1940">
              <a:extLst>
                <a:ext uri="{FF2B5EF4-FFF2-40B4-BE49-F238E27FC236}">
                  <a16:creationId xmlns:a16="http://schemas.microsoft.com/office/drawing/2014/main" id="{D6831B05-50DB-404B-A8F9-F1BF94B78A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2" name="Picture 1941">
              <a:extLst>
                <a:ext uri="{FF2B5EF4-FFF2-40B4-BE49-F238E27FC236}">
                  <a16:creationId xmlns:a16="http://schemas.microsoft.com/office/drawing/2014/main" id="{E403A3AE-2673-406F-826F-EB878C06B9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3" name="Picture 1942">
              <a:extLst>
                <a:ext uri="{FF2B5EF4-FFF2-40B4-BE49-F238E27FC236}">
                  <a16:creationId xmlns:a16="http://schemas.microsoft.com/office/drawing/2014/main" id="{6C00C8C1-9C3D-450C-B503-2CB070C9DC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44" name="Group 1943">
            <a:extLst>
              <a:ext uri="{FF2B5EF4-FFF2-40B4-BE49-F238E27FC236}">
                <a16:creationId xmlns:a16="http://schemas.microsoft.com/office/drawing/2014/main" id="{A5F8F0B9-B51C-444F-97CC-C5A8E4B0DF74}"/>
              </a:ext>
            </a:extLst>
          </p:cNvPr>
          <p:cNvGrpSpPr/>
          <p:nvPr/>
        </p:nvGrpSpPr>
        <p:grpSpPr>
          <a:xfrm rot="5400000">
            <a:off x="4844841" y="4196509"/>
            <a:ext cx="3744353" cy="174822"/>
            <a:chOff x="5959359" y="5529580"/>
            <a:chExt cx="3744353" cy="174822"/>
          </a:xfrm>
        </p:grpSpPr>
        <p:pic>
          <p:nvPicPr>
            <p:cNvPr id="1945" name="Picture 1944">
              <a:extLst>
                <a:ext uri="{FF2B5EF4-FFF2-40B4-BE49-F238E27FC236}">
                  <a16:creationId xmlns:a16="http://schemas.microsoft.com/office/drawing/2014/main" id="{47097728-1422-46F9-9B2E-3BCD6890BF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6" name="Picture 1945">
              <a:extLst>
                <a:ext uri="{FF2B5EF4-FFF2-40B4-BE49-F238E27FC236}">
                  <a16:creationId xmlns:a16="http://schemas.microsoft.com/office/drawing/2014/main" id="{F0472352-0D60-47D2-B071-089ED423B7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7" name="Picture 1946">
              <a:extLst>
                <a:ext uri="{FF2B5EF4-FFF2-40B4-BE49-F238E27FC236}">
                  <a16:creationId xmlns:a16="http://schemas.microsoft.com/office/drawing/2014/main" id="{C5D0B97E-60CC-4CE6-971D-9F4367FB53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8" name="Picture 1947">
              <a:extLst>
                <a:ext uri="{FF2B5EF4-FFF2-40B4-BE49-F238E27FC236}">
                  <a16:creationId xmlns:a16="http://schemas.microsoft.com/office/drawing/2014/main" id="{DB54B455-15C5-4F9F-9B24-B368C97A60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9" name="Picture 1948">
              <a:extLst>
                <a:ext uri="{FF2B5EF4-FFF2-40B4-BE49-F238E27FC236}">
                  <a16:creationId xmlns:a16="http://schemas.microsoft.com/office/drawing/2014/main" id="{31E0216C-AD25-4F29-9C34-99F80A0A11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0" name="Picture 1949">
              <a:extLst>
                <a:ext uri="{FF2B5EF4-FFF2-40B4-BE49-F238E27FC236}">
                  <a16:creationId xmlns:a16="http://schemas.microsoft.com/office/drawing/2014/main" id="{3B3F4069-17DA-44DF-A600-1365EAF809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1" name="Picture 1950">
              <a:extLst>
                <a:ext uri="{FF2B5EF4-FFF2-40B4-BE49-F238E27FC236}">
                  <a16:creationId xmlns:a16="http://schemas.microsoft.com/office/drawing/2014/main" id="{16134B22-D41F-4C87-8468-0065CE1A01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2" name="Picture 1951">
              <a:extLst>
                <a:ext uri="{FF2B5EF4-FFF2-40B4-BE49-F238E27FC236}">
                  <a16:creationId xmlns:a16="http://schemas.microsoft.com/office/drawing/2014/main" id="{1A23670C-AB18-4425-A556-CA612F5C0B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3" name="Picture 1952">
              <a:extLst>
                <a:ext uri="{FF2B5EF4-FFF2-40B4-BE49-F238E27FC236}">
                  <a16:creationId xmlns:a16="http://schemas.microsoft.com/office/drawing/2014/main" id="{0270B79A-8C29-46FF-BD2D-E25A980C7A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54" name="Group 1953">
            <a:extLst>
              <a:ext uri="{FF2B5EF4-FFF2-40B4-BE49-F238E27FC236}">
                <a16:creationId xmlns:a16="http://schemas.microsoft.com/office/drawing/2014/main" id="{3343010A-C6BB-4F8C-8B9C-2BE8F5C7D89C}"/>
              </a:ext>
            </a:extLst>
          </p:cNvPr>
          <p:cNvGrpSpPr/>
          <p:nvPr/>
        </p:nvGrpSpPr>
        <p:grpSpPr>
          <a:xfrm rot="5400000">
            <a:off x="5744839" y="4194772"/>
            <a:ext cx="3744353" cy="174822"/>
            <a:chOff x="5959359" y="5529580"/>
            <a:chExt cx="3744353" cy="174822"/>
          </a:xfrm>
        </p:grpSpPr>
        <p:pic>
          <p:nvPicPr>
            <p:cNvPr id="1955" name="Picture 1954">
              <a:extLst>
                <a:ext uri="{FF2B5EF4-FFF2-40B4-BE49-F238E27FC236}">
                  <a16:creationId xmlns:a16="http://schemas.microsoft.com/office/drawing/2014/main" id="{420EF186-4A97-46AC-8692-C27BF2FDA1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6" name="Picture 1955">
              <a:extLst>
                <a:ext uri="{FF2B5EF4-FFF2-40B4-BE49-F238E27FC236}">
                  <a16:creationId xmlns:a16="http://schemas.microsoft.com/office/drawing/2014/main" id="{A88A3D06-346C-4A1C-B37C-200C12CC2E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7" name="Picture 1956">
              <a:extLst>
                <a:ext uri="{FF2B5EF4-FFF2-40B4-BE49-F238E27FC236}">
                  <a16:creationId xmlns:a16="http://schemas.microsoft.com/office/drawing/2014/main" id="{FB558B1E-4F3C-45A7-8A35-513B85FD03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8" name="Picture 1957">
              <a:extLst>
                <a:ext uri="{FF2B5EF4-FFF2-40B4-BE49-F238E27FC236}">
                  <a16:creationId xmlns:a16="http://schemas.microsoft.com/office/drawing/2014/main" id="{71CC7F87-2361-4101-8B0E-9B76C27F12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9" name="Picture 1958">
              <a:extLst>
                <a:ext uri="{FF2B5EF4-FFF2-40B4-BE49-F238E27FC236}">
                  <a16:creationId xmlns:a16="http://schemas.microsoft.com/office/drawing/2014/main" id="{F970CC78-B1C6-4C3F-9881-98C9B7840C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0" name="Picture 1959">
              <a:extLst>
                <a:ext uri="{FF2B5EF4-FFF2-40B4-BE49-F238E27FC236}">
                  <a16:creationId xmlns:a16="http://schemas.microsoft.com/office/drawing/2014/main" id="{2135142C-BE06-4015-A08D-3CA1D5B3FA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1" name="Picture 1960">
              <a:extLst>
                <a:ext uri="{FF2B5EF4-FFF2-40B4-BE49-F238E27FC236}">
                  <a16:creationId xmlns:a16="http://schemas.microsoft.com/office/drawing/2014/main" id="{D41FE7C4-10D9-4E64-953C-D5A7460062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2" name="Picture 1961">
              <a:extLst>
                <a:ext uri="{FF2B5EF4-FFF2-40B4-BE49-F238E27FC236}">
                  <a16:creationId xmlns:a16="http://schemas.microsoft.com/office/drawing/2014/main" id="{56659DD3-414B-4F9F-840E-3855C17B7A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3" name="Picture 1962">
              <a:extLst>
                <a:ext uri="{FF2B5EF4-FFF2-40B4-BE49-F238E27FC236}">
                  <a16:creationId xmlns:a16="http://schemas.microsoft.com/office/drawing/2014/main" id="{A92D62FE-005B-44DA-BCB8-E2191AFE50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64" name="Group 1963">
            <a:extLst>
              <a:ext uri="{FF2B5EF4-FFF2-40B4-BE49-F238E27FC236}">
                <a16:creationId xmlns:a16="http://schemas.microsoft.com/office/drawing/2014/main" id="{9B030D8E-A2B4-4F1F-A106-346E2BC145E9}"/>
              </a:ext>
            </a:extLst>
          </p:cNvPr>
          <p:cNvGrpSpPr/>
          <p:nvPr/>
        </p:nvGrpSpPr>
        <p:grpSpPr>
          <a:xfrm rot="5400000">
            <a:off x="6640708" y="4194772"/>
            <a:ext cx="3744353" cy="174822"/>
            <a:chOff x="5959359" y="5529580"/>
            <a:chExt cx="3744353" cy="174822"/>
          </a:xfrm>
        </p:grpSpPr>
        <p:pic>
          <p:nvPicPr>
            <p:cNvPr id="1965" name="Picture 1964">
              <a:extLst>
                <a:ext uri="{FF2B5EF4-FFF2-40B4-BE49-F238E27FC236}">
                  <a16:creationId xmlns:a16="http://schemas.microsoft.com/office/drawing/2014/main" id="{0DEC7A64-CAE2-4537-B0A1-8C63726947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6" name="Picture 1965">
              <a:extLst>
                <a:ext uri="{FF2B5EF4-FFF2-40B4-BE49-F238E27FC236}">
                  <a16:creationId xmlns:a16="http://schemas.microsoft.com/office/drawing/2014/main" id="{FA605571-D701-4464-AB90-8872D40FF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7" name="Picture 1966">
              <a:extLst>
                <a:ext uri="{FF2B5EF4-FFF2-40B4-BE49-F238E27FC236}">
                  <a16:creationId xmlns:a16="http://schemas.microsoft.com/office/drawing/2014/main" id="{92671587-A2E9-4992-83F0-809B11A375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8" name="Picture 1967">
              <a:extLst>
                <a:ext uri="{FF2B5EF4-FFF2-40B4-BE49-F238E27FC236}">
                  <a16:creationId xmlns:a16="http://schemas.microsoft.com/office/drawing/2014/main" id="{6119130C-6CBE-416C-93F6-28698D52FA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9" name="Picture 1968">
              <a:extLst>
                <a:ext uri="{FF2B5EF4-FFF2-40B4-BE49-F238E27FC236}">
                  <a16:creationId xmlns:a16="http://schemas.microsoft.com/office/drawing/2014/main" id="{B36561DA-4516-4AE0-B946-C651D47B2C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0" name="Picture 1969">
              <a:extLst>
                <a:ext uri="{FF2B5EF4-FFF2-40B4-BE49-F238E27FC236}">
                  <a16:creationId xmlns:a16="http://schemas.microsoft.com/office/drawing/2014/main" id="{7C5F034F-3D63-43FB-86E5-8A19D1C087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1" name="Picture 1970">
              <a:extLst>
                <a:ext uri="{FF2B5EF4-FFF2-40B4-BE49-F238E27FC236}">
                  <a16:creationId xmlns:a16="http://schemas.microsoft.com/office/drawing/2014/main" id="{5C933AEE-3920-4D99-8904-D7BC40F19C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2" name="Picture 1971">
              <a:extLst>
                <a:ext uri="{FF2B5EF4-FFF2-40B4-BE49-F238E27FC236}">
                  <a16:creationId xmlns:a16="http://schemas.microsoft.com/office/drawing/2014/main" id="{E2A2BCEA-6163-4780-BE65-E257985DD6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3" name="Picture 1972">
              <a:extLst>
                <a:ext uri="{FF2B5EF4-FFF2-40B4-BE49-F238E27FC236}">
                  <a16:creationId xmlns:a16="http://schemas.microsoft.com/office/drawing/2014/main" id="{4AB7C54A-3EA6-45E9-87A0-C2DF681FD2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74" name="Group 1973">
            <a:extLst>
              <a:ext uri="{FF2B5EF4-FFF2-40B4-BE49-F238E27FC236}">
                <a16:creationId xmlns:a16="http://schemas.microsoft.com/office/drawing/2014/main" id="{0658B26D-30F7-45FF-B129-3CB03D93E14B}"/>
              </a:ext>
            </a:extLst>
          </p:cNvPr>
          <p:cNvGrpSpPr/>
          <p:nvPr/>
        </p:nvGrpSpPr>
        <p:grpSpPr>
          <a:xfrm rot="5400000">
            <a:off x="7525833" y="4194773"/>
            <a:ext cx="3744353" cy="174822"/>
            <a:chOff x="5959359" y="5529580"/>
            <a:chExt cx="3744353" cy="174822"/>
          </a:xfrm>
        </p:grpSpPr>
        <p:pic>
          <p:nvPicPr>
            <p:cNvPr id="1975" name="Picture 1974">
              <a:extLst>
                <a:ext uri="{FF2B5EF4-FFF2-40B4-BE49-F238E27FC236}">
                  <a16:creationId xmlns:a16="http://schemas.microsoft.com/office/drawing/2014/main" id="{CD2372F4-B4D5-4742-80B0-5FA2220B9B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6" name="Picture 1975">
              <a:extLst>
                <a:ext uri="{FF2B5EF4-FFF2-40B4-BE49-F238E27FC236}">
                  <a16:creationId xmlns:a16="http://schemas.microsoft.com/office/drawing/2014/main" id="{C8B441D6-C072-415B-9660-374D34F471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7" name="Picture 1976">
              <a:extLst>
                <a:ext uri="{FF2B5EF4-FFF2-40B4-BE49-F238E27FC236}">
                  <a16:creationId xmlns:a16="http://schemas.microsoft.com/office/drawing/2014/main" id="{934B1DAD-8963-4B5D-A6A3-CFD6755C58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8" name="Picture 1977">
              <a:extLst>
                <a:ext uri="{FF2B5EF4-FFF2-40B4-BE49-F238E27FC236}">
                  <a16:creationId xmlns:a16="http://schemas.microsoft.com/office/drawing/2014/main" id="{0D6CE648-C9F5-455B-BA35-05923D0A91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9" name="Picture 1978">
              <a:extLst>
                <a:ext uri="{FF2B5EF4-FFF2-40B4-BE49-F238E27FC236}">
                  <a16:creationId xmlns:a16="http://schemas.microsoft.com/office/drawing/2014/main" id="{296617AE-5BE3-485D-886A-8EDC36AC0D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0" name="Picture 1979">
              <a:extLst>
                <a:ext uri="{FF2B5EF4-FFF2-40B4-BE49-F238E27FC236}">
                  <a16:creationId xmlns:a16="http://schemas.microsoft.com/office/drawing/2014/main" id="{59F6D835-A23E-4E9D-9022-02CE18D0FC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1" name="Picture 1980">
              <a:extLst>
                <a:ext uri="{FF2B5EF4-FFF2-40B4-BE49-F238E27FC236}">
                  <a16:creationId xmlns:a16="http://schemas.microsoft.com/office/drawing/2014/main" id="{53896905-6A6D-492F-8707-6E4E046454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2" name="Picture 1981">
              <a:extLst>
                <a:ext uri="{FF2B5EF4-FFF2-40B4-BE49-F238E27FC236}">
                  <a16:creationId xmlns:a16="http://schemas.microsoft.com/office/drawing/2014/main" id="{2D296D31-E080-4DA9-A07A-5B232F44FA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3" name="Picture 1982">
              <a:extLst>
                <a:ext uri="{FF2B5EF4-FFF2-40B4-BE49-F238E27FC236}">
                  <a16:creationId xmlns:a16="http://schemas.microsoft.com/office/drawing/2014/main" id="{F91A7243-D05F-4EDA-A6E5-3C967DC0BC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84" name="Group 1983">
            <a:extLst>
              <a:ext uri="{FF2B5EF4-FFF2-40B4-BE49-F238E27FC236}">
                <a16:creationId xmlns:a16="http://schemas.microsoft.com/office/drawing/2014/main" id="{268A96E2-A502-4956-BA12-60C3BEF66060}"/>
              </a:ext>
            </a:extLst>
          </p:cNvPr>
          <p:cNvGrpSpPr/>
          <p:nvPr/>
        </p:nvGrpSpPr>
        <p:grpSpPr>
          <a:xfrm rot="5400000">
            <a:off x="8407916" y="4194773"/>
            <a:ext cx="3744353" cy="174822"/>
            <a:chOff x="5959359" y="5529580"/>
            <a:chExt cx="3744353" cy="174822"/>
          </a:xfrm>
        </p:grpSpPr>
        <p:pic>
          <p:nvPicPr>
            <p:cNvPr id="1985" name="Picture 1984">
              <a:extLst>
                <a:ext uri="{FF2B5EF4-FFF2-40B4-BE49-F238E27FC236}">
                  <a16:creationId xmlns:a16="http://schemas.microsoft.com/office/drawing/2014/main" id="{8802B501-9B7D-4AD3-A55B-BC50C74D16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6" name="Picture 1985">
              <a:extLst>
                <a:ext uri="{FF2B5EF4-FFF2-40B4-BE49-F238E27FC236}">
                  <a16:creationId xmlns:a16="http://schemas.microsoft.com/office/drawing/2014/main" id="{0AD69D0C-D1F4-454B-959C-C55997B38B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7" name="Picture 1986">
              <a:extLst>
                <a:ext uri="{FF2B5EF4-FFF2-40B4-BE49-F238E27FC236}">
                  <a16:creationId xmlns:a16="http://schemas.microsoft.com/office/drawing/2014/main" id="{C6CBD1CE-F26E-451F-B14C-D92605DCF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8" name="Picture 1987">
              <a:extLst>
                <a:ext uri="{FF2B5EF4-FFF2-40B4-BE49-F238E27FC236}">
                  <a16:creationId xmlns:a16="http://schemas.microsoft.com/office/drawing/2014/main" id="{2C549D3F-E2F3-49B6-892E-F6D366E606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9" name="Picture 1988">
              <a:extLst>
                <a:ext uri="{FF2B5EF4-FFF2-40B4-BE49-F238E27FC236}">
                  <a16:creationId xmlns:a16="http://schemas.microsoft.com/office/drawing/2014/main" id="{FE60CAB2-EA0E-49FF-B875-C95121C5A6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0" name="Picture 1989">
              <a:extLst>
                <a:ext uri="{FF2B5EF4-FFF2-40B4-BE49-F238E27FC236}">
                  <a16:creationId xmlns:a16="http://schemas.microsoft.com/office/drawing/2014/main" id="{2E02E35E-4FA5-4935-8281-825AFE0746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1" name="Picture 1990">
              <a:extLst>
                <a:ext uri="{FF2B5EF4-FFF2-40B4-BE49-F238E27FC236}">
                  <a16:creationId xmlns:a16="http://schemas.microsoft.com/office/drawing/2014/main" id="{9864AD90-BB03-489C-9EEE-87B2BDB8CC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2" name="Picture 1991">
              <a:extLst>
                <a:ext uri="{FF2B5EF4-FFF2-40B4-BE49-F238E27FC236}">
                  <a16:creationId xmlns:a16="http://schemas.microsoft.com/office/drawing/2014/main" id="{9293FFD6-895E-493B-9454-CBAE80FD31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3" name="Picture 1992">
              <a:extLst>
                <a:ext uri="{FF2B5EF4-FFF2-40B4-BE49-F238E27FC236}">
                  <a16:creationId xmlns:a16="http://schemas.microsoft.com/office/drawing/2014/main" id="{F420F8C9-1398-47A9-A5F7-D957299ED7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37569902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7 L 0.01927 -0.03796 C 0.02331 -0.0463 0.0293 -0.05046 0.03581 -0.05046 C 0.04297 -0.05046 0.04883 -0.0463 0.05286 -0.03796 L 0.07253 -3.7037E-7 " pathEditMode="relative" rAng="0" ptsTypes="AAAAA">
                                      <p:cBhvr>
                                        <p:cTn id="2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7037E-7 L 0.0918 -0.03773 C 0.09596 -0.04606 0.10221 -0.05046 0.10846 -0.05046 C 0.11588 -0.05046 0.12174 -0.04606 0.12578 -0.03773 L 0.14583 -3.7037E-7 " pathEditMode="relative" rAng="0" ptsTypes="AAAAA">
                                      <p:cBhvr>
                                        <p:cTn id="4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7 L 0.16575 -0.03819 C 0.17005 -0.0463 0.1763 -0.05046 0.18281 -0.05046 C 0.19036 -0.05046 0.19635 -0.0463 0.20052 -0.03819 L 0.2207 -3.7037E-7 " pathEditMode="relative" rAng="0" ptsTypes="AAAAA">
                                      <p:cBhvr>
                                        <p:cTn id="6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7 L 0.2401 -0.03843 C 0.24401 -0.04699 0.25026 -0.05116 0.25677 -0.05116 C 0.26419 -0.05116 0.27005 -0.04699 0.27396 -0.03843 L 0.29388 -3.7037E-7 " pathEditMode="relative" rAng="0" ptsTypes="AAAAA">
                                      <p:cBhvr>
                                        <p:cTn id="83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5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7 L 0.31341 -0.03843 C 0.31745 -0.04722 0.3237 -0.05116 0.33008 -0.05116 C 0.33737 -0.05116 0.34336 -0.04722 0.3474 -0.03843 L 0.36719 -3.7037E-7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500"/>
                            </p:stCondLst>
                            <p:childTnLst>
                              <p:par>
                                <p:cTn id="1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7 L 0.38672 -0.0375 C 0.39075 -0.04583 0.39687 -0.05023 0.40338 -0.05023 C 0.41068 -0.05023 0.41654 -0.04583 0.42057 -0.0375 L 0.44036 -3.7037E-7 " pathEditMode="relative" rAng="0" ptsTypes="AAAAA">
                                      <p:cBhvr>
                                        <p:cTn id="125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0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500"/>
                                        <p:tgtEl>
                                          <p:spTgt spid="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500"/>
                            </p:stCondLst>
                            <p:childTnLst>
                              <p:par>
                                <p:cTn id="1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7 L 0.4599 -0.03819 C 0.46393 -0.04676 0.47005 -0.05116 0.47656 -0.05116 C 0.48385 -0.05116 0.48971 -0.04676 0.49375 -0.03819 L 0.51354 -3.7037E-7 " pathEditMode="relative" rAng="0" ptsTypes="AAAAA">
                                      <p:cBhvr>
                                        <p:cTn id="14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00"/>
                            </p:stCondLst>
                            <p:childTnLst>
                              <p:par>
                                <p:cTn id="1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500"/>
                                        <p:tgtEl>
                                          <p:spTgt spid="1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500"/>
                            </p:stCondLst>
                            <p:childTnLst>
                              <p:par>
                                <p:cTn id="1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7037E-7 L 0.53307 -0.0375 C 0.53724 -0.04583 0.54336 -0.05023 0.54974 -0.05023 C 0.55716 -0.05023 0.56302 -0.04583 0.56706 -0.0375 L 0.58685 -3.7037E-7 " pathEditMode="relative" rAng="0" ptsTypes="AAAAA">
                                      <p:cBhvr>
                                        <p:cTn id="167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500"/>
                                        <p:tgtEl>
                                          <p:spTgt spid="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500"/>
                            </p:stCondLst>
                            <p:childTnLst>
                              <p:par>
                                <p:cTn id="1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37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7037E-7 L 0.60638 -0.03819 C 0.61042 -0.04676 0.61654 -0.05116 0.62305 -0.05116 C 0.63034 -0.05116 0.6362 -0.04676 0.64023 -0.03819 L 0.66003 -3.7037E-7 " pathEditMode="relative" rAng="0" ptsTypes="AAAAA">
                                      <p:cBhvr>
                                        <p:cTn id="18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>
                            <p:stCondLst>
                              <p:cond delay="1000"/>
                            </p:stCondLst>
                            <p:childTnLst>
                              <p:par>
                                <p:cTn id="1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500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1500"/>
                            </p:stCondLst>
                            <p:childTnLst>
                              <p:par>
                                <p:cTn id="19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1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37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3 -3.7037E-7 L 0.67956 -0.03819 C 0.68359 -0.04676 0.68971 -0.05116 0.69622 -0.05116 C 0.70351 -0.05116 0.70937 -0.04676 0.71354 -0.03819 L 0.7332 -3.7037E-7 " pathEditMode="relative" rAng="0" ptsTypes="AAAAA">
                                      <p:cBhvr>
                                        <p:cTn id="209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3" dur="500"/>
                                        <p:tgtEl>
                                          <p:spTgt spid="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1500"/>
                            </p:stCondLst>
                            <p:childTnLst>
                              <p:par>
                                <p:cTn id="2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1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37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7037E-7 L 0.75273 -0.0375 C 0.75677 -0.04583 0.76302 -0.05023 0.7694 -0.05023 C 0.77682 -0.05023 0.78268 -0.04583 0.78672 -0.0375 L 0.80651 -3.7037E-7 " pathEditMode="relative" rAng="0" ptsTypes="AAAAA">
                                      <p:cBhvr>
                                        <p:cTn id="23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1000"/>
                            </p:stCondLst>
                            <p:childTnLst>
                              <p:par>
                                <p:cTn id="2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4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>
                            <p:stCondLst>
                              <p:cond delay="1500"/>
                            </p:stCondLst>
                            <p:childTnLst>
                              <p:par>
                                <p:cTn id="2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1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" presetID="37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7037E-7 L 0.82604 -0.03819 C 0.83008 -0.04676 0.8362 -0.05116 0.84271 -0.05116 C 0.85 -0.05116 0.85586 -0.04676 0.8599 -0.03819 L 0.87969 -3.7037E-7 " pathEditMode="relative" rAng="0" ptsTypes="AAAAA">
                                      <p:cBhvr>
                                        <p:cTn id="25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1000"/>
                            </p:stCondLst>
                            <p:childTnLst>
                              <p:par>
                                <p:cTn id="2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5" dur="500"/>
                                        <p:tgtEl>
                                          <p:spTgt spid="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>
                            <p:stCondLst>
                              <p:cond delay="1500"/>
                            </p:stCondLst>
                            <p:childTnLst>
                              <p:par>
                                <p:cTn id="2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4" grpId="0" animBg="1"/>
      <p:bldP spid="1767" grpId="0" animBg="1"/>
      <p:bldP spid="1785" grpId="0" animBg="1"/>
      <p:bldP spid="1821" grpId="0" animBg="1"/>
      <p:bldP spid="1827" grpId="0" animBg="1"/>
      <p:bldP spid="1833" grpId="0" animBg="1"/>
      <p:bldP spid="1839" grpId="0" animBg="1"/>
      <p:bldP spid="1845" grpId="0" animBg="1"/>
      <p:bldP spid="1851" grpId="0" animBg="1"/>
      <p:bldP spid="1857" grpId="0" animBg="1"/>
      <p:bldP spid="1863" grpId="0" animBg="1"/>
      <p:bldP spid="1869" grpId="0" animBg="1"/>
      <p:bldP spid="1775" grpId="0" animBg="1"/>
      <p:bldP spid="1775" grpId="1" animBg="1"/>
      <p:bldP spid="1775" grpId="2" animBg="1"/>
      <p:bldP spid="1775" grpId="3" animBg="1"/>
      <p:bldP spid="1775" grpId="4" animBg="1"/>
      <p:bldP spid="1775" grpId="5" animBg="1"/>
      <p:bldP spid="1775" grpId="6" animBg="1"/>
      <p:bldP spid="1775" grpId="7" animBg="1"/>
      <p:bldP spid="1775" grpId="8" animBg="1"/>
      <p:bldP spid="1775" grpId="9" animBg="1"/>
      <p:bldP spid="1775" grpId="10" animBg="1"/>
      <p:bldP spid="1775" grpId="11" animBg="1"/>
      <p:bldP spid="1775" grpId="12" animBg="1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6A910D2-4424-4AD7-80C8-B21546EF5B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Multiply by 11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5DF3621-363C-48D1-9DB0-B7493B76C07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20756859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303544" y="1810308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39076" y="1807555"/>
            <a:ext cx="452317" cy="494964"/>
            <a:chOff x="6948426" y="926763"/>
            <a:chExt cx="45231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6948426" y="928608"/>
              <a:ext cx="452317" cy="493119"/>
              <a:chOff x="6948426" y="928608"/>
              <a:chExt cx="45231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6948426" y="1021617"/>
                <a:ext cx="45231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11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60725" y="159915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51274" y="159472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26863" y="1805173"/>
            <a:ext cx="444352" cy="494964"/>
            <a:chOff x="6945114" y="926763"/>
            <a:chExt cx="444352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22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67855" y="1823352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76" name="Group 1775">
            <a:extLst>
              <a:ext uri="{FF2B5EF4-FFF2-40B4-BE49-F238E27FC236}">
                <a16:creationId xmlns:a16="http://schemas.microsoft.com/office/drawing/2014/main" id="{627FBFCE-DF0D-4414-80C2-57DB0EBF0D4E}"/>
              </a:ext>
            </a:extLst>
          </p:cNvPr>
          <p:cNvGrpSpPr/>
          <p:nvPr/>
        </p:nvGrpSpPr>
        <p:grpSpPr>
          <a:xfrm>
            <a:off x="65213" y="492972"/>
            <a:ext cx="2065004" cy="817087"/>
            <a:chOff x="250081" y="372323"/>
            <a:chExt cx="1033465" cy="1134018"/>
          </a:xfrm>
        </p:grpSpPr>
        <p:sp>
          <p:nvSpPr>
            <p:cNvPr id="1777" name="Rectangle: Rounded Corners 1776">
              <a:extLst>
                <a:ext uri="{FF2B5EF4-FFF2-40B4-BE49-F238E27FC236}">
                  <a16:creationId xmlns:a16="http://schemas.microsoft.com/office/drawing/2014/main" id="{802BB732-FF95-41AA-8055-BB8B53949D71}"/>
                </a:ext>
              </a:extLst>
            </p:cNvPr>
            <p:cNvSpPr/>
            <p:nvPr/>
          </p:nvSpPr>
          <p:spPr>
            <a:xfrm>
              <a:off x="255525" y="372323"/>
              <a:ext cx="9949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A87EBBDD-CE42-4165-9FC9-3C9D8BE1C56E}"/>
                </a:ext>
              </a:extLst>
            </p:cNvPr>
            <p:cNvSpPr txBox="1"/>
            <p:nvPr/>
          </p:nvSpPr>
          <p:spPr>
            <a:xfrm>
              <a:off x="250081" y="485388"/>
              <a:ext cx="1033465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0 x 11 = 0</a:t>
              </a:r>
            </a:p>
          </p:txBody>
        </p:sp>
      </p:grpSp>
      <p:grpSp>
        <p:nvGrpSpPr>
          <p:cNvPr id="1779" name="Group 1778">
            <a:extLst>
              <a:ext uri="{FF2B5EF4-FFF2-40B4-BE49-F238E27FC236}">
                <a16:creationId xmlns:a16="http://schemas.microsoft.com/office/drawing/2014/main" id="{C3B37C7C-9230-40AC-B2B2-D1828F1E8091}"/>
              </a:ext>
            </a:extLst>
          </p:cNvPr>
          <p:cNvGrpSpPr/>
          <p:nvPr/>
        </p:nvGrpSpPr>
        <p:grpSpPr>
          <a:xfrm>
            <a:off x="938258" y="487170"/>
            <a:ext cx="2214752" cy="817087"/>
            <a:chOff x="250081" y="372323"/>
            <a:chExt cx="1108409" cy="1134018"/>
          </a:xfrm>
        </p:grpSpPr>
        <p:sp>
          <p:nvSpPr>
            <p:cNvPr id="1780" name="Rectangle: Rounded Corners 1779">
              <a:extLst>
                <a:ext uri="{FF2B5EF4-FFF2-40B4-BE49-F238E27FC236}">
                  <a16:creationId xmlns:a16="http://schemas.microsoft.com/office/drawing/2014/main" id="{4A47035F-A520-44D0-8514-4199E56DE0AF}"/>
                </a:ext>
              </a:extLst>
            </p:cNvPr>
            <p:cNvSpPr/>
            <p:nvPr/>
          </p:nvSpPr>
          <p:spPr>
            <a:xfrm>
              <a:off x="255525" y="372323"/>
              <a:ext cx="109926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5030F906-B8AA-4471-B8EF-9345799D8333}"/>
                </a:ext>
              </a:extLst>
            </p:cNvPr>
            <p:cNvSpPr txBox="1"/>
            <p:nvPr/>
          </p:nvSpPr>
          <p:spPr>
            <a:xfrm>
              <a:off x="250081" y="485388"/>
              <a:ext cx="1108409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 x 11 = 11</a:t>
              </a:r>
            </a:p>
          </p:txBody>
        </p:sp>
      </p:grpSp>
      <p:grpSp>
        <p:nvGrpSpPr>
          <p:cNvPr id="1782" name="Group 1781">
            <a:extLst>
              <a:ext uri="{FF2B5EF4-FFF2-40B4-BE49-F238E27FC236}">
                <a16:creationId xmlns:a16="http://schemas.microsoft.com/office/drawing/2014/main" id="{3C58E2DA-0FF2-483C-BB66-44312A370C0C}"/>
              </a:ext>
            </a:extLst>
          </p:cNvPr>
          <p:cNvGrpSpPr/>
          <p:nvPr/>
        </p:nvGrpSpPr>
        <p:grpSpPr>
          <a:xfrm>
            <a:off x="1873540" y="484616"/>
            <a:ext cx="2281062" cy="817087"/>
            <a:chOff x="250081" y="372323"/>
            <a:chExt cx="1141595" cy="1134018"/>
          </a:xfrm>
        </p:grpSpPr>
        <p:sp>
          <p:nvSpPr>
            <p:cNvPr id="1783" name="Rectangle: Rounded Corners 1782">
              <a:extLst>
                <a:ext uri="{FF2B5EF4-FFF2-40B4-BE49-F238E27FC236}">
                  <a16:creationId xmlns:a16="http://schemas.microsoft.com/office/drawing/2014/main" id="{8B46678E-8663-4FCD-826C-C53DF8FFB5E2}"/>
                </a:ext>
              </a:extLst>
            </p:cNvPr>
            <p:cNvSpPr/>
            <p:nvPr/>
          </p:nvSpPr>
          <p:spPr>
            <a:xfrm>
              <a:off x="255525" y="372323"/>
              <a:ext cx="109939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4" name="TextBox 1783">
              <a:extLst>
                <a:ext uri="{FF2B5EF4-FFF2-40B4-BE49-F238E27FC236}">
                  <a16:creationId xmlns:a16="http://schemas.microsoft.com/office/drawing/2014/main" id="{0B2E4084-B5A6-48B2-8E57-6EECB0EF8BDA}"/>
                </a:ext>
              </a:extLst>
            </p:cNvPr>
            <p:cNvSpPr txBox="1"/>
            <p:nvPr/>
          </p:nvSpPr>
          <p:spPr>
            <a:xfrm>
              <a:off x="250081" y="485388"/>
              <a:ext cx="1141595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 x 11 = 22</a:t>
              </a:r>
            </a:p>
          </p:txBody>
        </p:sp>
      </p:grp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44726" y="15947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21372" y="1805173"/>
            <a:ext cx="444352" cy="494964"/>
            <a:chOff x="6940995" y="926763"/>
            <a:chExt cx="444352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33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791" name="Group 1790">
            <a:extLst>
              <a:ext uri="{FF2B5EF4-FFF2-40B4-BE49-F238E27FC236}">
                <a16:creationId xmlns:a16="http://schemas.microsoft.com/office/drawing/2014/main" id="{73B75821-8F39-4F10-B251-B14BC70E634F}"/>
              </a:ext>
            </a:extLst>
          </p:cNvPr>
          <p:cNvGrpSpPr/>
          <p:nvPr/>
        </p:nvGrpSpPr>
        <p:grpSpPr>
          <a:xfrm>
            <a:off x="2792618" y="487000"/>
            <a:ext cx="2278175" cy="817087"/>
            <a:chOff x="250081" y="372323"/>
            <a:chExt cx="1140150" cy="1134018"/>
          </a:xfrm>
        </p:grpSpPr>
        <p:sp>
          <p:nvSpPr>
            <p:cNvPr id="1792" name="Rectangle: Rounded Corners 1791">
              <a:extLst>
                <a:ext uri="{FF2B5EF4-FFF2-40B4-BE49-F238E27FC236}">
                  <a16:creationId xmlns:a16="http://schemas.microsoft.com/office/drawing/2014/main" id="{8F5F0806-8FD2-455F-B269-C8EE5EBF593F}"/>
                </a:ext>
              </a:extLst>
            </p:cNvPr>
            <p:cNvSpPr/>
            <p:nvPr/>
          </p:nvSpPr>
          <p:spPr>
            <a:xfrm>
              <a:off x="255525" y="372323"/>
              <a:ext cx="108624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3" name="TextBox 1792">
              <a:extLst>
                <a:ext uri="{FF2B5EF4-FFF2-40B4-BE49-F238E27FC236}">
                  <a16:creationId xmlns:a16="http://schemas.microsoft.com/office/drawing/2014/main" id="{DD778B7C-10F6-4492-A1F9-B48BB8EBFE49}"/>
                </a:ext>
              </a:extLst>
            </p:cNvPr>
            <p:cNvSpPr txBox="1"/>
            <p:nvPr/>
          </p:nvSpPr>
          <p:spPr>
            <a:xfrm>
              <a:off x="250081" y="485388"/>
              <a:ext cx="114015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 x 11 = 33</a:t>
              </a:r>
            </a:p>
          </p:txBody>
        </p:sp>
      </p:grpSp>
      <p:grpSp>
        <p:nvGrpSpPr>
          <p:cNvPr id="1794" name="Group 1793">
            <a:extLst>
              <a:ext uri="{FF2B5EF4-FFF2-40B4-BE49-F238E27FC236}">
                <a16:creationId xmlns:a16="http://schemas.microsoft.com/office/drawing/2014/main" id="{2EC303A1-1D1C-4EF0-8587-CDA4717FF2A3}"/>
              </a:ext>
            </a:extLst>
          </p:cNvPr>
          <p:cNvGrpSpPr/>
          <p:nvPr/>
        </p:nvGrpSpPr>
        <p:grpSpPr>
          <a:xfrm>
            <a:off x="3670376" y="485900"/>
            <a:ext cx="2293225" cy="817087"/>
            <a:chOff x="250080" y="372323"/>
            <a:chExt cx="1147682" cy="1134018"/>
          </a:xfrm>
        </p:grpSpPr>
        <p:sp>
          <p:nvSpPr>
            <p:cNvPr id="1795" name="Rectangle: Rounded Corners 1794">
              <a:extLst>
                <a:ext uri="{FF2B5EF4-FFF2-40B4-BE49-F238E27FC236}">
                  <a16:creationId xmlns:a16="http://schemas.microsoft.com/office/drawing/2014/main" id="{9B2535A4-05E3-47FF-A82E-3B013B9E29A5}"/>
                </a:ext>
              </a:extLst>
            </p:cNvPr>
            <p:cNvSpPr/>
            <p:nvPr/>
          </p:nvSpPr>
          <p:spPr>
            <a:xfrm>
              <a:off x="255525" y="372323"/>
              <a:ext cx="109497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BF720409-D0DC-4331-9557-624E9FF4E7D5}"/>
                </a:ext>
              </a:extLst>
            </p:cNvPr>
            <p:cNvSpPr txBox="1"/>
            <p:nvPr/>
          </p:nvSpPr>
          <p:spPr>
            <a:xfrm>
              <a:off x="250080" y="485388"/>
              <a:ext cx="114768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 x 11 = 44</a:t>
              </a:r>
            </a:p>
          </p:txBody>
        </p:sp>
      </p:grpSp>
      <p:grpSp>
        <p:nvGrpSpPr>
          <p:cNvPr id="1797" name="Group 1796">
            <a:extLst>
              <a:ext uri="{FF2B5EF4-FFF2-40B4-BE49-F238E27FC236}">
                <a16:creationId xmlns:a16="http://schemas.microsoft.com/office/drawing/2014/main" id="{4D67B207-20C2-45F0-B642-3CAEB1B2954F}"/>
              </a:ext>
            </a:extLst>
          </p:cNvPr>
          <p:cNvGrpSpPr/>
          <p:nvPr/>
        </p:nvGrpSpPr>
        <p:grpSpPr>
          <a:xfrm>
            <a:off x="4529967" y="486999"/>
            <a:ext cx="2303035" cy="817087"/>
            <a:chOff x="250080" y="372323"/>
            <a:chExt cx="1152592" cy="1134018"/>
          </a:xfrm>
        </p:grpSpPr>
        <p:sp>
          <p:nvSpPr>
            <p:cNvPr id="1798" name="Rectangle: Rounded Corners 1797">
              <a:extLst>
                <a:ext uri="{FF2B5EF4-FFF2-40B4-BE49-F238E27FC236}">
                  <a16:creationId xmlns:a16="http://schemas.microsoft.com/office/drawing/2014/main" id="{2680B6FC-5207-4506-A655-60D894736159}"/>
                </a:ext>
              </a:extLst>
            </p:cNvPr>
            <p:cNvSpPr/>
            <p:nvPr/>
          </p:nvSpPr>
          <p:spPr>
            <a:xfrm>
              <a:off x="255525" y="372323"/>
              <a:ext cx="10890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332FB148-D431-4A91-B5D2-5A8F88E227F9}"/>
                </a:ext>
              </a:extLst>
            </p:cNvPr>
            <p:cNvSpPr txBox="1"/>
            <p:nvPr/>
          </p:nvSpPr>
          <p:spPr>
            <a:xfrm>
              <a:off x="250080" y="485388"/>
              <a:ext cx="115259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 x 11 = 55</a:t>
              </a:r>
            </a:p>
          </p:txBody>
        </p:sp>
      </p:grpSp>
      <p:grpSp>
        <p:nvGrpSpPr>
          <p:cNvPr id="1800" name="Group 1799">
            <a:extLst>
              <a:ext uri="{FF2B5EF4-FFF2-40B4-BE49-F238E27FC236}">
                <a16:creationId xmlns:a16="http://schemas.microsoft.com/office/drawing/2014/main" id="{ED363861-F104-4643-B0E6-5F6617235593}"/>
              </a:ext>
            </a:extLst>
          </p:cNvPr>
          <p:cNvGrpSpPr/>
          <p:nvPr/>
        </p:nvGrpSpPr>
        <p:grpSpPr>
          <a:xfrm>
            <a:off x="5420363" y="486982"/>
            <a:ext cx="2238697" cy="817087"/>
            <a:chOff x="250080" y="372323"/>
            <a:chExt cx="1120393" cy="1134018"/>
          </a:xfrm>
        </p:grpSpPr>
        <p:sp>
          <p:nvSpPr>
            <p:cNvPr id="1801" name="Rectangle: Rounded Corners 1800">
              <a:extLst>
                <a:ext uri="{FF2B5EF4-FFF2-40B4-BE49-F238E27FC236}">
                  <a16:creationId xmlns:a16="http://schemas.microsoft.com/office/drawing/2014/main" id="{8843694A-C8F7-4542-AD65-21FB04F12128}"/>
                </a:ext>
              </a:extLst>
            </p:cNvPr>
            <p:cNvSpPr/>
            <p:nvPr/>
          </p:nvSpPr>
          <p:spPr>
            <a:xfrm>
              <a:off x="255525" y="372323"/>
              <a:ext cx="109390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0488AB97-037C-45F3-858C-9D4C75ED270E}"/>
                </a:ext>
              </a:extLst>
            </p:cNvPr>
            <p:cNvSpPr txBox="1"/>
            <p:nvPr/>
          </p:nvSpPr>
          <p:spPr>
            <a:xfrm>
              <a:off x="250080" y="485388"/>
              <a:ext cx="1120393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 x 11 = 66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5134A55-2ED0-4D1A-8F94-65D994B5CA50}"/>
              </a:ext>
            </a:extLst>
          </p:cNvPr>
          <p:cNvGrpSpPr/>
          <p:nvPr/>
        </p:nvGrpSpPr>
        <p:grpSpPr>
          <a:xfrm>
            <a:off x="6315573" y="483848"/>
            <a:ext cx="2293646" cy="817087"/>
            <a:chOff x="250081" y="372323"/>
            <a:chExt cx="1147893" cy="1134018"/>
          </a:xfrm>
        </p:grpSpPr>
        <p:sp>
          <p:nvSpPr>
            <p:cNvPr id="1804" name="Rectangle: Rounded Corners 1803">
              <a:extLst>
                <a:ext uri="{FF2B5EF4-FFF2-40B4-BE49-F238E27FC236}">
                  <a16:creationId xmlns:a16="http://schemas.microsoft.com/office/drawing/2014/main" id="{4E878575-4953-4BE8-B89C-F374A5C89D35}"/>
                </a:ext>
              </a:extLst>
            </p:cNvPr>
            <p:cNvSpPr/>
            <p:nvPr/>
          </p:nvSpPr>
          <p:spPr>
            <a:xfrm>
              <a:off x="255525" y="372323"/>
              <a:ext cx="109507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5" name="TextBox 1804">
              <a:extLst>
                <a:ext uri="{FF2B5EF4-FFF2-40B4-BE49-F238E27FC236}">
                  <a16:creationId xmlns:a16="http://schemas.microsoft.com/office/drawing/2014/main" id="{DE861527-8460-4C1C-B9DA-3A0012DB99B5}"/>
                </a:ext>
              </a:extLst>
            </p:cNvPr>
            <p:cNvSpPr txBox="1"/>
            <p:nvPr/>
          </p:nvSpPr>
          <p:spPr>
            <a:xfrm>
              <a:off x="250081" y="485388"/>
              <a:ext cx="1147893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 x 11 = 77</a:t>
              </a:r>
            </a:p>
          </p:txBody>
        </p:sp>
      </p:grpSp>
      <p:grpSp>
        <p:nvGrpSpPr>
          <p:cNvPr id="1806" name="Group 1805">
            <a:extLst>
              <a:ext uri="{FF2B5EF4-FFF2-40B4-BE49-F238E27FC236}">
                <a16:creationId xmlns:a16="http://schemas.microsoft.com/office/drawing/2014/main" id="{8F9FBF15-3DDB-4AF1-BB30-B30245A665AA}"/>
              </a:ext>
            </a:extLst>
          </p:cNvPr>
          <p:cNvGrpSpPr/>
          <p:nvPr/>
        </p:nvGrpSpPr>
        <p:grpSpPr>
          <a:xfrm>
            <a:off x="7212664" y="483883"/>
            <a:ext cx="2358348" cy="817087"/>
            <a:chOff x="250080" y="372323"/>
            <a:chExt cx="1180274" cy="1134018"/>
          </a:xfrm>
        </p:grpSpPr>
        <p:sp>
          <p:nvSpPr>
            <p:cNvPr id="1807" name="Rectangle: Rounded Corners 1806">
              <a:extLst>
                <a:ext uri="{FF2B5EF4-FFF2-40B4-BE49-F238E27FC236}">
                  <a16:creationId xmlns:a16="http://schemas.microsoft.com/office/drawing/2014/main" id="{D421BC10-CD96-4720-9D12-BBCE95077011}"/>
                </a:ext>
              </a:extLst>
            </p:cNvPr>
            <p:cNvSpPr/>
            <p:nvPr/>
          </p:nvSpPr>
          <p:spPr>
            <a:xfrm>
              <a:off x="255525" y="372323"/>
              <a:ext cx="109292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D1F9B0DE-3199-4619-A17E-0AEA122E6D6A}"/>
                </a:ext>
              </a:extLst>
            </p:cNvPr>
            <p:cNvSpPr txBox="1"/>
            <p:nvPr/>
          </p:nvSpPr>
          <p:spPr>
            <a:xfrm>
              <a:off x="250080" y="485388"/>
              <a:ext cx="1180274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 x 11 = 88</a:t>
              </a:r>
            </a:p>
          </p:txBody>
        </p:sp>
      </p:grpSp>
      <p:grpSp>
        <p:nvGrpSpPr>
          <p:cNvPr id="1809" name="Group 1808">
            <a:extLst>
              <a:ext uri="{FF2B5EF4-FFF2-40B4-BE49-F238E27FC236}">
                <a16:creationId xmlns:a16="http://schemas.microsoft.com/office/drawing/2014/main" id="{BCA12D2C-2509-41FF-99BC-383BFC2A6DAF}"/>
              </a:ext>
            </a:extLst>
          </p:cNvPr>
          <p:cNvGrpSpPr/>
          <p:nvPr/>
        </p:nvGrpSpPr>
        <p:grpSpPr>
          <a:xfrm>
            <a:off x="8105465" y="486651"/>
            <a:ext cx="2258465" cy="817087"/>
            <a:chOff x="250081" y="372323"/>
            <a:chExt cx="924397" cy="1134018"/>
          </a:xfrm>
        </p:grpSpPr>
        <p:sp>
          <p:nvSpPr>
            <p:cNvPr id="1810" name="Rectangle: Rounded Corners 1809">
              <a:extLst>
                <a:ext uri="{FF2B5EF4-FFF2-40B4-BE49-F238E27FC236}">
                  <a16:creationId xmlns:a16="http://schemas.microsoft.com/office/drawing/2014/main" id="{CED80FF2-8909-4790-B790-91D514DB0BB9}"/>
                </a:ext>
              </a:extLst>
            </p:cNvPr>
            <p:cNvSpPr/>
            <p:nvPr/>
          </p:nvSpPr>
          <p:spPr>
            <a:xfrm>
              <a:off x="255526" y="372323"/>
              <a:ext cx="88727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9A27C705-7066-4F9A-ADAD-549A5B22D463}"/>
                </a:ext>
              </a:extLst>
            </p:cNvPr>
            <p:cNvSpPr txBox="1"/>
            <p:nvPr/>
          </p:nvSpPr>
          <p:spPr>
            <a:xfrm>
              <a:off x="250081" y="485388"/>
              <a:ext cx="924397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 x 11 = 99</a:t>
              </a:r>
            </a:p>
          </p:txBody>
        </p:sp>
      </p:grpSp>
      <p:grpSp>
        <p:nvGrpSpPr>
          <p:cNvPr id="1812" name="Group 1811">
            <a:extLst>
              <a:ext uri="{FF2B5EF4-FFF2-40B4-BE49-F238E27FC236}">
                <a16:creationId xmlns:a16="http://schemas.microsoft.com/office/drawing/2014/main" id="{928964F5-82BF-4920-90C7-72A0CC81F762}"/>
              </a:ext>
            </a:extLst>
          </p:cNvPr>
          <p:cNvGrpSpPr/>
          <p:nvPr/>
        </p:nvGrpSpPr>
        <p:grpSpPr>
          <a:xfrm>
            <a:off x="8752023" y="486462"/>
            <a:ext cx="2686566" cy="817087"/>
            <a:chOff x="250079" y="372323"/>
            <a:chExt cx="1344536" cy="1134018"/>
          </a:xfrm>
        </p:grpSpPr>
        <p:sp>
          <p:nvSpPr>
            <p:cNvPr id="1813" name="Rectangle: Rounded Corners 1812">
              <a:extLst>
                <a:ext uri="{FF2B5EF4-FFF2-40B4-BE49-F238E27FC236}">
                  <a16:creationId xmlns:a16="http://schemas.microsoft.com/office/drawing/2014/main" id="{DF31A233-A6A6-4D9F-AC5A-1AA675BD9062}"/>
                </a:ext>
              </a:extLst>
            </p:cNvPr>
            <p:cNvSpPr/>
            <p:nvPr/>
          </p:nvSpPr>
          <p:spPr>
            <a:xfrm>
              <a:off x="255525" y="372323"/>
              <a:ext cx="133908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4" name="TextBox 1813">
              <a:extLst>
                <a:ext uri="{FF2B5EF4-FFF2-40B4-BE49-F238E27FC236}">
                  <a16:creationId xmlns:a16="http://schemas.microsoft.com/office/drawing/2014/main" id="{6B6B9D52-BE99-4BBD-AB9E-594B3230D383}"/>
                </a:ext>
              </a:extLst>
            </p:cNvPr>
            <p:cNvSpPr txBox="1"/>
            <p:nvPr/>
          </p:nvSpPr>
          <p:spPr>
            <a:xfrm>
              <a:off x="250079" y="485388"/>
              <a:ext cx="1344536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10 x 11 = 110</a:t>
              </a:r>
            </a:p>
          </p:txBody>
        </p:sp>
      </p:grpSp>
      <p:grpSp>
        <p:nvGrpSpPr>
          <p:cNvPr id="1815" name="Group 1814">
            <a:extLst>
              <a:ext uri="{FF2B5EF4-FFF2-40B4-BE49-F238E27FC236}">
                <a16:creationId xmlns:a16="http://schemas.microsoft.com/office/drawing/2014/main" id="{A648FBE8-F8A4-4CE4-AC05-6369892FB8B7}"/>
              </a:ext>
            </a:extLst>
          </p:cNvPr>
          <p:cNvGrpSpPr/>
          <p:nvPr/>
        </p:nvGrpSpPr>
        <p:grpSpPr>
          <a:xfrm>
            <a:off x="9085205" y="486463"/>
            <a:ext cx="2723790" cy="817087"/>
            <a:chOff x="250079" y="372323"/>
            <a:chExt cx="1363165" cy="1134018"/>
          </a:xfrm>
        </p:grpSpPr>
        <p:sp>
          <p:nvSpPr>
            <p:cNvPr id="1816" name="Rectangle: Rounded Corners 1815">
              <a:extLst>
                <a:ext uri="{FF2B5EF4-FFF2-40B4-BE49-F238E27FC236}">
                  <a16:creationId xmlns:a16="http://schemas.microsoft.com/office/drawing/2014/main" id="{9FFA3DC7-9407-420C-9E5F-384ABD429254}"/>
                </a:ext>
              </a:extLst>
            </p:cNvPr>
            <p:cNvSpPr/>
            <p:nvPr/>
          </p:nvSpPr>
          <p:spPr>
            <a:xfrm>
              <a:off x="255525" y="372323"/>
              <a:ext cx="132677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1B4F9294-9EC4-4EF7-BD5D-2372213D0772}"/>
                </a:ext>
              </a:extLst>
            </p:cNvPr>
            <p:cNvSpPr txBox="1"/>
            <p:nvPr/>
          </p:nvSpPr>
          <p:spPr>
            <a:xfrm>
              <a:off x="250079" y="485388"/>
              <a:ext cx="1363165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11 x 11 = 121</a:t>
              </a:r>
            </a:p>
          </p:txBody>
        </p:sp>
      </p:grpSp>
      <p:grpSp>
        <p:nvGrpSpPr>
          <p:cNvPr id="1818" name="Group 1817">
            <a:extLst>
              <a:ext uri="{FF2B5EF4-FFF2-40B4-BE49-F238E27FC236}">
                <a16:creationId xmlns:a16="http://schemas.microsoft.com/office/drawing/2014/main" id="{7AB45E5B-B5FC-4F77-AB33-F6C00A07C529}"/>
              </a:ext>
            </a:extLst>
          </p:cNvPr>
          <p:cNvGrpSpPr/>
          <p:nvPr/>
        </p:nvGrpSpPr>
        <p:grpSpPr>
          <a:xfrm>
            <a:off x="9396472" y="487293"/>
            <a:ext cx="2680334" cy="817087"/>
            <a:chOff x="250080" y="372323"/>
            <a:chExt cx="1341417" cy="1134018"/>
          </a:xfrm>
        </p:grpSpPr>
        <p:sp>
          <p:nvSpPr>
            <p:cNvPr id="1819" name="Rectangle: Rounded Corners 1818">
              <a:extLst>
                <a:ext uri="{FF2B5EF4-FFF2-40B4-BE49-F238E27FC236}">
                  <a16:creationId xmlns:a16="http://schemas.microsoft.com/office/drawing/2014/main" id="{CBC1FF38-14D6-417B-B3DC-730B81925DDE}"/>
                </a:ext>
              </a:extLst>
            </p:cNvPr>
            <p:cNvSpPr/>
            <p:nvPr/>
          </p:nvSpPr>
          <p:spPr>
            <a:xfrm>
              <a:off x="255525" y="372323"/>
              <a:ext cx="133597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B9E10D66-D484-42A0-BC63-308A4AE65993}"/>
                </a:ext>
              </a:extLst>
            </p:cNvPr>
            <p:cNvSpPr txBox="1"/>
            <p:nvPr/>
          </p:nvSpPr>
          <p:spPr>
            <a:xfrm>
              <a:off x="250080" y="485388"/>
              <a:ext cx="1337663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 x 11 = 132</a:t>
              </a:r>
            </a:p>
          </p:txBody>
        </p: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37716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14362" y="1802896"/>
            <a:ext cx="444352" cy="494964"/>
            <a:chOff x="6940995" y="926763"/>
            <a:chExt cx="444352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44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31810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14610" y="1802896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55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26666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9466" y="1809353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66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23830" y="159983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506630" y="1810287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77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14577" y="160303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97377" y="1813480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88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607471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16531" y="1815073"/>
            <a:ext cx="444352" cy="494964"/>
            <a:chOff x="6873409" y="926763"/>
            <a:chExt cx="444352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873409" y="928608"/>
              <a:ext cx="444352" cy="493119"/>
              <a:chOff x="6873409" y="928608"/>
              <a:chExt cx="444352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87340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99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91192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15000" y="1809353"/>
            <a:ext cx="574196" cy="494964"/>
            <a:chOff x="6888157" y="926763"/>
            <a:chExt cx="574196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888157" y="928608"/>
              <a:ext cx="574196" cy="493119"/>
              <a:chOff x="6888157" y="928608"/>
              <a:chExt cx="574196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88815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110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93536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02596" y="1815073"/>
            <a:ext cx="574196" cy="494964"/>
            <a:chOff x="6873409" y="926763"/>
            <a:chExt cx="574196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873409" y="928608"/>
              <a:ext cx="574196" cy="493119"/>
              <a:chOff x="6873409" y="928608"/>
              <a:chExt cx="574196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87340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121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80093" y="159816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896989" y="1808614"/>
            <a:ext cx="574196" cy="494964"/>
            <a:chOff x="6881245" y="926763"/>
            <a:chExt cx="574196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881245" y="928608"/>
              <a:ext cx="574196" cy="493119"/>
              <a:chOff x="6881245" y="928608"/>
              <a:chExt cx="574196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881245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132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75" name="Oval 1774">
            <a:extLst>
              <a:ext uri="{FF2B5EF4-FFF2-40B4-BE49-F238E27FC236}">
                <a16:creationId xmlns:a16="http://schemas.microsoft.com/office/drawing/2014/main" id="{485E2991-BD0D-4CD5-B308-21BB1AA67550}"/>
              </a:ext>
            </a:extLst>
          </p:cNvPr>
          <p:cNvSpPr/>
          <p:nvPr/>
        </p:nvSpPr>
        <p:spPr>
          <a:xfrm>
            <a:off x="381436" y="165778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F9A2F-AA92-479D-9580-4901AB258BCB}"/>
              </a:ext>
            </a:extLst>
          </p:cNvPr>
          <p:cNvGrpSpPr/>
          <p:nvPr/>
        </p:nvGrpSpPr>
        <p:grpSpPr>
          <a:xfrm>
            <a:off x="1267509" y="2392773"/>
            <a:ext cx="172073" cy="1982522"/>
            <a:chOff x="1267509" y="2392773"/>
            <a:chExt cx="172073" cy="1982522"/>
          </a:xfrm>
        </p:grpSpPr>
        <p:grpSp>
          <p:nvGrpSpPr>
            <p:cNvPr id="283" name="Group 56">
              <a:extLst>
                <a:ext uri="{FF2B5EF4-FFF2-40B4-BE49-F238E27FC236}">
                  <a16:creationId xmlns:a16="http://schemas.microsoft.com/office/drawing/2014/main" id="{604CAE8A-AF22-49C1-9B0D-0B39B193C3FD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284" name="Picture 14">
                <a:extLst>
                  <a:ext uri="{FF2B5EF4-FFF2-40B4-BE49-F238E27FC236}">
                    <a16:creationId xmlns:a16="http://schemas.microsoft.com/office/drawing/2014/main" id="{165875FD-2F0D-4E66-ADA6-9AE8381E38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5">
                <a:extLst>
                  <a:ext uri="{FF2B5EF4-FFF2-40B4-BE49-F238E27FC236}">
                    <a16:creationId xmlns:a16="http://schemas.microsoft.com/office/drawing/2014/main" id="{2FEF733D-A594-4CDF-93E6-2035A8E457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6">
                <a:extLst>
                  <a:ext uri="{FF2B5EF4-FFF2-40B4-BE49-F238E27FC236}">
                    <a16:creationId xmlns:a16="http://schemas.microsoft.com/office/drawing/2014/main" id="{AF7B1CE5-C82C-4736-8884-5CDBE87912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17">
                <a:extLst>
                  <a:ext uri="{FF2B5EF4-FFF2-40B4-BE49-F238E27FC236}">
                    <a16:creationId xmlns:a16="http://schemas.microsoft.com/office/drawing/2014/main" id="{66A7051C-ADBA-4AEE-8F3B-1D5617B5C4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18">
                <a:extLst>
                  <a:ext uri="{FF2B5EF4-FFF2-40B4-BE49-F238E27FC236}">
                    <a16:creationId xmlns:a16="http://schemas.microsoft.com/office/drawing/2014/main" id="{3DF83D9D-B665-46EA-A6CE-4938441487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19">
                <a:extLst>
                  <a:ext uri="{FF2B5EF4-FFF2-40B4-BE49-F238E27FC236}">
                    <a16:creationId xmlns:a16="http://schemas.microsoft.com/office/drawing/2014/main" id="{DADEBDC1-FC44-4934-95CE-1223BA37E3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0">
                <a:extLst>
                  <a:ext uri="{FF2B5EF4-FFF2-40B4-BE49-F238E27FC236}">
                    <a16:creationId xmlns:a16="http://schemas.microsoft.com/office/drawing/2014/main" id="{716ADDA3-06DF-4EF0-A1F7-BF23E8525E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21">
                <a:extLst>
                  <a:ext uri="{FF2B5EF4-FFF2-40B4-BE49-F238E27FC236}">
                    <a16:creationId xmlns:a16="http://schemas.microsoft.com/office/drawing/2014/main" id="{839CCC3A-049A-48AA-B6CA-021B608C5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22">
                <a:extLst>
                  <a:ext uri="{FF2B5EF4-FFF2-40B4-BE49-F238E27FC236}">
                    <a16:creationId xmlns:a16="http://schemas.microsoft.com/office/drawing/2014/main" id="{35381871-5E86-4AEC-9E15-9DA53A10AC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23">
                <a:extLst>
                  <a:ext uri="{FF2B5EF4-FFF2-40B4-BE49-F238E27FC236}">
                    <a16:creationId xmlns:a16="http://schemas.microsoft.com/office/drawing/2014/main" id="{787BDB46-DD0F-44CA-BD34-B51E00C18C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294" name="Picture 293">
              <a:extLst>
                <a:ext uri="{FF2B5EF4-FFF2-40B4-BE49-F238E27FC236}">
                  <a16:creationId xmlns:a16="http://schemas.microsoft.com/office/drawing/2014/main" id="{713E79C3-399F-42DD-BA88-AAE5EA2B1D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70A231A1-C61C-42A8-B78B-074F786082AA}"/>
              </a:ext>
            </a:extLst>
          </p:cNvPr>
          <p:cNvGrpSpPr/>
          <p:nvPr/>
        </p:nvGrpSpPr>
        <p:grpSpPr>
          <a:xfrm>
            <a:off x="2162695" y="2392773"/>
            <a:ext cx="172073" cy="1982522"/>
            <a:chOff x="1267509" y="2392773"/>
            <a:chExt cx="172073" cy="1982522"/>
          </a:xfrm>
        </p:grpSpPr>
        <p:grpSp>
          <p:nvGrpSpPr>
            <p:cNvPr id="298" name="Group 56">
              <a:extLst>
                <a:ext uri="{FF2B5EF4-FFF2-40B4-BE49-F238E27FC236}">
                  <a16:creationId xmlns:a16="http://schemas.microsoft.com/office/drawing/2014/main" id="{08CAF209-CA91-42FE-834C-61EF22A12343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0EC3CF82-D726-4F27-91A5-60F8FC20C1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6DE53C2D-DD9C-4454-9F6E-44F4CA3541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39AAC620-B1CF-4DF5-B23F-F33BCC0F36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33155738-8C9F-454E-B1A4-11DC5B8144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D6FC25B5-0E39-45DC-B0EA-43C2989E37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53FFE43C-0AF4-4F51-9942-11BFF3829B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BD0C0A2C-6F24-497A-B020-CC97EF1C33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412E6E18-670C-4EDD-955F-A3DA7309D1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73E3BA95-95AD-4920-B814-D1F0190FB5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8DCD75A8-E9C1-48AE-B013-091C91BEFF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299" name="Picture 298">
              <a:extLst>
                <a:ext uri="{FF2B5EF4-FFF2-40B4-BE49-F238E27FC236}">
                  <a16:creationId xmlns:a16="http://schemas.microsoft.com/office/drawing/2014/main" id="{68BDD577-BEAE-4581-BD86-9314C9DEEF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E98EAC08-0E92-48EC-9870-9BE0CE1023D0}"/>
              </a:ext>
            </a:extLst>
          </p:cNvPr>
          <p:cNvGrpSpPr/>
          <p:nvPr/>
        </p:nvGrpSpPr>
        <p:grpSpPr>
          <a:xfrm>
            <a:off x="3052742" y="2394383"/>
            <a:ext cx="172073" cy="1982522"/>
            <a:chOff x="1267509" y="2392773"/>
            <a:chExt cx="172073" cy="1982522"/>
          </a:xfrm>
        </p:grpSpPr>
        <p:grpSp>
          <p:nvGrpSpPr>
            <p:cNvPr id="312" name="Group 56">
              <a:extLst>
                <a:ext uri="{FF2B5EF4-FFF2-40B4-BE49-F238E27FC236}">
                  <a16:creationId xmlns:a16="http://schemas.microsoft.com/office/drawing/2014/main" id="{4930B49F-15AA-4238-869B-66C52BA76C0D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15" name="Picture 14">
                <a:extLst>
                  <a:ext uri="{FF2B5EF4-FFF2-40B4-BE49-F238E27FC236}">
                    <a16:creationId xmlns:a16="http://schemas.microsoft.com/office/drawing/2014/main" id="{7A3A61D6-3997-42D6-9EFD-E14A8484FB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15">
                <a:extLst>
                  <a:ext uri="{FF2B5EF4-FFF2-40B4-BE49-F238E27FC236}">
                    <a16:creationId xmlns:a16="http://schemas.microsoft.com/office/drawing/2014/main" id="{B641EB4B-1087-49A6-8902-D32D06AFE8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16">
                <a:extLst>
                  <a:ext uri="{FF2B5EF4-FFF2-40B4-BE49-F238E27FC236}">
                    <a16:creationId xmlns:a16="http://schemas.microsoft.com/office/drawing/2014/main" id="{C0A28785-3BC9-44E4-BB61-023EC19E1F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17">
                <a:extLst>
                  <a:ext uri="{FF2B5EF4-FFF2-40B4-BE49-F238E27FC236}">
                    <a16:creationId xmlns:a16="http://schemas.microsoft.com/office/drawing/2014/main" id="{0085D062-1472-4E68-8D5B-DC936312EE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18">
                <a:extLst>
                  <a:ext uri="{FF2B5EF4-FFF2-40B4-BE49-F238E27FC236}">
                    <a16:creationId xmlns:a16="http://schemas.microsoft.com/office/drawing/2014/main" id="{F280EBB8-0143-48A4-B99E-0337EFFD04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19">
                <a:extLst>
                  <a:ext uri="{FF2B5EF4-FFF2-40B4-BE49-F238E27FC236}">
                    <a16:creationId xmlns:a16="http://schemas.microsoft.com/office/drawing/2014/main" id="{8F88D371-8383-45AF-9F88-054CAD262C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20">
                <a:extLst>
                  <a:ext uri="{FF2B5EF4-FFF2-40B4-BE49-F238E27FC236}">
                    <a16:creationId xmlns:a16="http://schemas.microsoft.com/office/drawing/2014/main" id="{49341F98-B2FC-400D-A334-0B8479ECCE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21">
                <a:extLst>
                  <a:ext uri="{FF2B5EF4-FFF2-40B4-BE49-F238E27FC236}">
                    <a16:creationId xmlns:a16="http://schemas.microsoft.com/office/drawing/2014/main" id="{90A94437-931A-457C-BE8E-9C639428BF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22">
                <a:extLst>
                  <a:ext uri="{FF2B5EF4-FFF2-40B4-BE49-F238E27FC236}">
                    <a16:creationId xmlns:a16="http://schemas.microsoft.com/office/drawing/2014/main" id="{3A7C3A27-3597-40E1-8BDD-61C0025AA7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23">
                <a:extLst>
                  <a:ext uri="{FF2B5EF4-FFF2-40B4-BE49-F238E27FC236}">
                    <a16:creationId xmlns:a16="http://schemas.microsoft.com/office/drawing/2014/main" id="{D165F7A0-A78F-464E-BA34-461C631736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13" name="Picture 312">
              <a:extLst>
                <a:ext uri="{FF2B5EF4-FFF2-40B4-BE49-F238E27FC236}">
                  <a16:creationId xmlns:a16="http://schemas.microsoft.com/office/drawing/2014/main" id="{8ACADF66-937C-4033-85F5-ACD0A188EC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0880EBFA-30AD-466A-B413-21F6A5C5F904}"/>
              </a:ext>
            </a:extLst>
          </p:cNvPr>
          <p:cNvGrpSpPr/>
          <p:nvPr/>
        </p:nvGrpSpPr>
        <p:grpSpPr>
          <a:xfrm>
            <a:off x="3947928" y="2394383"/>
            <a:ext cx="172073" cy="1982522"/>
            <a:chOff x="1267509" y="2392773"/>
            <a:chExt cx="172073" cy="1982522"/>
          </a:xfrm>
        </p:grpSpPr>
        <p:grpSp>
          <p:nvGrpSpPr>
            <p:cNvPr id="326" name="Group 56">
              <a:extLst>
                <a:ext uri="{FF2B5EF4-FFF2-40B4-BE49-F238E27FC236}">
                  <a16:creationId xmlns:a16="http://schemas.microsoft.com/office/drawing/2014/main" id="{8E35C686-F3DD-4FAC-BEE7-5508F6A256E3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29" name="Picture 14">
                <a:extLst>
                  <a:ext uri="{FF2B5EF4-FFF2-40B4-BE49-F238E27FC236}">
                    <a16:creationId xmlns:a16="http://schemas.microsoft.com/office/drawing/2014/main" id="{F8967180-5681-475E-AA89-23F0AF50B0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15">
                <a:extLst>
                  <a:ext uri="{FF2B5EF4-FFF2-40B4-BE49-F238E27FC236}">
                    <a16:creationId xmlns:a16="http://schemas.microsoft.com/office/drawing/2014/main" id="{BFE5D578-3371-4BFF-BB60-24D1F69B93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16">
                <a:extLst>
                  <a:ext uri="{FF2B5EF4-FFF2-40B4-BE49-F238E27FC236}">
                    <a16:creationId xmlns:a16="http://schemas.microsoft.com/office/drawing/2014/main" id="{8638083D-3FDC-4317-98F1-0AFC59325B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7">
                <a:extLst>
                  <a:ext uri="{FF2B5EF4-FFF2-40B4-BE49-F238E27FC236}">
                    <a16:creationId xmlns:a16="http://schemas.microsoft.com/office/drawing/2014/main" id="{662B4B1E-FFCC-4E87-AC87-AF5D76B1F1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8">
                <a:extLst>
                  <a:ext uri="{FF2B5EF4-FFF2-40B4-BE49-F238E27FC236}">
                    <a16:creationId xmlns:a16="http://schemas.microsoft.com/office/drawing/2014/main" id="{E6F5AD39-FBFD-4E3C-B245-21ABFD2F9D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9">
                <a:extLst>
                  <a:ext uri="{FF2B5EF4-FFF2-40B4-BE49-F238E27FC236}">
                    <a16:creationId xmlns:a16="http://schemas.microsoft.com/office/drawing/2014/main" id="{B15678F8-5BD4-462B-BB0D-844B9D837A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20">
                <a:extLst>
                  <a:ext uri="{FF2B5EF4-FFF2-40B4-BE49-F238E27FC236}">
                    <a16:creationId xmlns:a16="http://schemas.microsoft.com/office/drawing/2014/main" id="{A1FDDC8C-2CEC-4E02-A882-788DEDCF96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21">
                <a:extLst>
                  <a:ext uri="{FF2B5EF4-FFF2-40B4-BE49-F238E27FC236}">
                    <a16:creationId xmlns:a16="http://schemas.microsoft.com/office/drawing/2014/main" id="{286FA6D9-004C-41F6-B11F-36BFF0815F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2">
                <a:extLst>
                  <a:ext uri="{FF2B5EF4-FFF2-40B4-BE49-F238E27FC236}">
                    <a16:creationId xmlns:a16="http://schemas.microsoft.com/office/drawing/2014/main" id="{2DE3E828-F37E-4AB7-8108-CBCF0F6F23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3">
                <a:extLst>
                  <a:ext uri="{FF2B5EF4-FFF2-40B4-BE49-F238E27FC236}">
                    <a16:creationId xmlns:a16="http://schemas.microsoft.com/office/drawing/2014/main" id="{D8AC045B-3DEF-43D5-A062-8286EECFAB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27" name="Picture 326">
              <a:extLst>
                <a:ext uri="{FF2B5EF4-FFF2-40B4-BE49-F238E27FC236}">
                  <a16:creationId xmlns:a16="http://schemas.microsoft.com/office/drawing/2014/main" id="{5A1AC8B7-5102-467C-B07A-8747580C64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98CE21EA-B995-4F60-AED9-9DE033D69C05}"/>
              </a:ext>
            </a:extLst>
          </p:cNvPr>
          <p:cNvGrpSpPr/>
          <p:nvPr/>
        </p:nvGrpSpPr>
        <p:grpSpPr>
          <a:xfrm>
            <a:off x="4849059" y="2394383"/>
            <a:ext cx="172073" cy="1982522"/>
            <a:chOff x="1267509" y="2392773"/>
            <a:chExt cx="172073" cy="1982522"/>
          </a:xfrm>
        </p:grpSpPr>
        <p:grpSp>
          <p:nvGrpSpPr>
            <p:cNvPr id="340" name="Group 56">
              <a:extLst>
                <a:ext uri="{FF2B5EF4-FFF2-40B4-BE49-F238E27FC236}">
                  <a16:creationId xmlns:a16="http://schemas.microsoft.com/office/drawing/2014/main" id="{96C48DD2-CE61-407D-8225-217AC5110178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43" name="Picture 14">
                <a:extLst>
                  <a:ext uri="{FF2B5EF4-FFF2-40B4-BE49-F238E27FC236}">
                    <a16:creationId xmlns:a16="http://schemas.microsoft.com/office/drawing/2014/main" id="{29A865E2-E501-4A3D-B4F1-359A7B512E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5">
                <a:extLst>
                  <a:ext uri="{FF2B5EF4-FFF2-40B4-BE49-F238E27FC236}">
                    <a16:creationId xmlns:a16="http://schemas.microsoft.com/office/drawing/2014/main" id="{CC23E2BF-4E4E-4BE3-A7EF-42D3188DB6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6">
                <a:extLst>
                  <a:ext uri="{FF2B5EF4-FFF2-40B4-BE49-F238E27FC236}">
                    <a16:creationId xmlns:a16="http://schemas.microsoft.com/office/drawing/2014/main" id="{4DDCDEB3-CD8B-4837-87D4-17E5FA78AE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7">
                <a:extLst>
                  <a:ext uri="{FF2B5EF4-FFF2-40B4-BE49-F238E27FC236}">
                    <a16:creationId xmlns:a16="http://schemas.microsoft.com/office/drawing/2014/main" id="{87C58828-4B35-4A0A-9BC6-A0A9448919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8">
                <a:extLst>
                  <a:ext uri="{FF2B5EF4-FFF2-40B4-BE49-F238E27FC236}">
                    <a16:creationId xmlns:a16="http://schemas.microsoft.com/office/drawing/2014/main" id="{16032622-420F-4358-AE16-6CEF447770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9">
                <a:extLst>
                  <a:ext uri="{FF2B5EF4-FFF2-40B4-BE49-F238E27FC236}">
                    <a16:creationId xmlns:a16="http://schemas.microsoft.com/office/drawing/2014/main" id="{86FCE0D0-E52C-48EE-9EBD-4764B90108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0">
                <a:extLst>
                  <a:ext uri="{FF2B5EF4-FFF2-40B4-BE49-F238E27FC236}">
                    <a16:creationId xmlns:a16="http://schemas.microsoft.com/office/drawing/2014/main" id="{4A01ABC1-5F10-41B1-9F8A-3B466EF390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1">
                <a:extLst>
                  <a:ext uri="{FF2B5EF4-FFF2-40B4-BE49-F238E27FC236}">
                    <a16:creationId xmlns:a16="http://schemas.microsoft.com/office/drawing/2014/main" id="{510C7DE3-13EB-4A4C-9949-09C3761AF4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2">
                <a:extLst>
                  <a:ext uri="{FF2B5EF4-FFF2-40B4-BE49-F238E27FC236}">
                    <a16:creationId xmlns:a16="http://schemas.microsoft.com/office/drawing/2014/main" id="{4B1A83BB-029C-4756-A471-07E20F6968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23">
                <a:extLst>
                  <a:ext uri="{FF2B5EF4-FFF2-40B4-BE49-F238E27FC236}">
                    <a16:creationId xmlns:a16="http://schemas.microsoft.com/office/drawing/2014/main" id="{7AFA4DD7-77A2-4B1C-8BCC-7C675744F8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41" name="Picture 340">
              <a:extLst>
                <a:ext uri="{FF2B5EF4-FFF2-40B4-BE49-F238E27FC236}">
                  <a16:creationId xmlns:a16="http://schemas.microsoft.com/office/drawing/2014/main" id="{5E1E03F0-208C-46F9-BA2C-2AE2DA0106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0DBADC0C-5306-46CA-B492-ECC3E42B4C7A}"/>
              </a:ext>
            </a:extLst>
          </p:cNvPr>
          <p:cNvGrpSpPr/>
          <p:nvPr/>
        </p:nvGrpSpPr>
        <p:grpSpPr>
          <a:xfrm>
            <a:off x="5744245" y="2394383"/>
            <a:ext cx="172073" cy="1982522"/>
            <a:chOff x="1267509" y="2392773"/>
            <a:chExt cx="172073" cy="1982522"/>
          </a:xfrm>
        </p:grpSpPr>
        <p:grpSp>
          <p:nvGrpSpPr>
            <p:cNvPr id="354" name="Group 56">
              <a:extLst>
                <a:ext uri="{FF2B5EF4-FFF2-40B4-BE49-F238E27FC236}">
                  <a16:creationId xmlns:a16="http://schemas.microsoft.com/office/drawing/2014/main" id="{27110848-F904-44D2-9214-7D25781C0928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57" name="Picture 14">
                <a:extLst>
                  <a:ext uri="{FF2B5EF4-FFF2-40B4-BE49-F238E27FC236}">
                    <a16:creationId xmlns:a16="http://schemas.microsoft.com/office/drawing/2014/main" id="{0E40D1C0-5224-4DEA-8128-B36A9DD15D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5">
                <a:extLst>
                  <a:ext uri="{FF2B5EF4-FFF2-40B4-BE49-F238E27FC236}">
                    <a16:creationId xmlns:a16="http://schemas.microsoft.com/office/drawing/2014/main" id="{47B438D1-137D-4408-B1C7-A460BC63AF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16">
                <a:extLst>
                  <a:ext uri="{FF2B5EF4-FFF2-40B4-BE49-F238E27FC236}">
                    <a16:creationId xmlns:a16="http://schemas.microsoft.com/office/drawing/2014/main" id="{E3E54505-BFBF-4E88-9B71-61B74AB46E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17">
                <a:extLst>
                  <a:ext uri="{FF2B5EF4-FFF2-40B4-BE49-F238E27FC236}">
                    <a16:creationId xmlns:a16="http://schemas.microsoft.com/office/drawing/2014/main" id="{02C9CDED-50B2-4B7D-8222-F619791618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18">
                <a:extLst>
                  <a:ext uri="{FF2B5EF4-FFF2-40B4-BE49-F238E27FC236}">
                    <a16:creationId xmlns:a16="http://schemas.microsoft.com/office/drawing/2014/main" id="{CBC95D37-78AA-4A3A-89F1-E2F32548DF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9">
                <a:extLst>
                  <a:ext uri="{FF2B5EF4-FFF2-40B4-BE49-F238E27FC236}">
                    <a16:creationId xmlns:a16="http://schemas.microsoft.com/office/drawing/2014/main" id="{811310D3-6D4C-4420-B1FE-9BAA8D294A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20">
                <a:extLst>
                  <a:ext uri="{FF2B5EF4-FFF2-40B4-BE49-F238E27FC236}">
                    <a16:creationId xmlns:a16="http://schemas.microsoft.com/office/drawing/2014/main" id="{3BCAD66A-84B2-456D-B9A7-6E5B3B451C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21">
                <a:extLst>
                  <a:ext uri="{FF2B5EF4-FFF2-40B4-BE49-F238E27FC236}">
                    <a16:creationId xmlns:a16="http://schemas.microsoft.com/office/drawing/2014/main" id="{070E4DC9-7509-4A88-BAE6-5070E8F924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22">
                <a:extLst>
                  <a:ext uri="{FF2B5EF4-FFF2-40B4-BE49-F238E27FC236}">
                    <a16:creationId xmlns:a16="http://schemas.microsoft.com/office/drawing/2014/main" id="{E85237DE-9AA7-4568-B5DE-B2D3A0C78E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23">
                <a:extLst>
                  <a:ext uri="{FF2B5EF4-FFF2-40B4-BE49-F238E27FC236}">
                    <a16:creationId xmlns:a16="http://schemas.microsoft.com/office/drawing/2014/main" id="{BAFE6511-637D-4978-88DC-AC7F2E58C5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55" name="Picture 354">
              <a:extLst>
                <a:ext uri="{FF2B5EF4-FFF2-40B4-BE49-F238E27FC236}">
                  <a16:creationId xmlns:a16="http://schemas.microsoft.com/office/drawing/2014/main" id="{BB89850D-8543-4D47-A25B-84FF52969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FECCD1E7-1817-4A8B-8990-3F49904FDDBE}"/>
              </a:ext>
            </a:extLst>
          </p:cNvPr>
          <p:cNvGrpSpPr/>
          <p:nvPr/>
        </p:nvGrpSpPr>
        <p:grpSpPr>
          <a:xfrm>
            <a:off x="6634292" y="2395993"/>
            <a:ext cx="172073" cy="1982522"/>
            <a:chOff x="1267509" y="2392773"/>
            <a:chExt cx="172073" cy="1982522"/>
          </a:xfrm>
        </p:grpSpPr>
        <p:grpSp>
          <p:nvGrpSpPr>
            <p:cNvPr id="368" name="Group 56">
              <a:extLst>
                <a:ext uri="{FF2B5EF4-FFF2-40B4-BE49-F238E27FC236}">
                  <a16:creationId xmlns:a16="http://schemas.microsoft.com/office/drawing/2014/main" id="{79FCE2F9-E445-4280-83E3-1EE1B9B16FB2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71" name="Picture 14">
                <a:extLst>
                  <a:ext uri="{FF2B5EF4-FFF2-40B4-BE49-F238E27FC236}">
                    <a16:creationId xmlns:a16="http://schemas.microsoft.com/office/drawing/2014/main" id="{4D3EF537-97CC-4926-AACD-F06906D736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5">
                <a:extLst>
                  <a:ext uri="{FF2B5EF4-FFF2-40B4-BE49-F238E27FC236}">
                    <a16:creationId xmlns:a16="http://schemas.microsoft.com/office/drawing/2014/main" id="{BE9CD863-88BC-4743-99E9-51A75AC8E1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6">
                <a:extLst>
                  <a:ext uri="{FF2B5EF4-FFF2-40B4-BE49-F238E27FC236}">
                    <a16:creationId xmlns:a16="http://schemas.microsoft.com/office/drawing/2014/main" id="{4666A247-8D8E-4630-B45A-9E8E822660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7">
                <a:extLst>
                  <a:ext uri="{FF2B5EF4-FFF2-40B4-BE49-F238E27FC236}">
                    <a16:creationId xmlns:a16="http://schemas.microsoft.com/office/drawing/2014/main" id="{1CC42C08-5D49-4414-9DC5-767AF3B23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8">
                <a:extLst>
                  <a:ext uri="{FF2B5EF4-FFF2-40B4-BE49-F238E27FC236}">
                    <a16:creationId xmlns:a16="http://schemas.microsoft.com/office/drawing/2014/main" id="{38454D71-A0D0-4C85-B0E8-3BF205B4E0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9">
                <a:extLst>
                  <a:ext uri="{FF2B5EF4-FFF2-40B4-BE49-F238E27FC236}">
                    <a16:creationId xmlns:a16="http://schemas.microsoft.com/office/drawing/2014/main" id="{CAA6F7FD-FDD1-4661-9FF2-EBD4896062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20">
                <a:extLst>
                  <a:ext uri="{FF2B5EF4-FFF2-40B4-BE49-F238E27FC236}">
                    <a16:creationId xmlns:a16="http://schemas.microsoft.com/office/drawing/2014/main" id="{0AA6E80D-42A7-4C62-A86E-74FF33C2A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1">
                <a:extLst>
                  <a:ext uri="{FF2B5EF4-FFF2-40B4-BE49-F238E27FC236}">
                    <a16:creationId xmlns:a16="http://schemas.microsoft.com/office/drawing/2014/main" id="{0BEDDE0E-28D1-4240-B027-3DC0AA7E06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2">
                <a:extLst>
                  <a:ext uri="{FF2B5EF4-FFF2-40B4-BE49-F238E27FC236}">
                    <a16:creationId xmlns:a16="http://schemas.microsoft.com/office/drawing/2014/main" id="{105D0235-D78B-42B1-83F3-664EFE8CC4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3">
                <a:extLst>
                  <a:ext uri="{FF2B5EF4-FFF2-40B4-BE49-F238E27FC236}">
                    <a16:creationId xmlns:a16="http://schemas.microsoft.com/office/drawing/2014/main" id="{95FDA3AF-A44E-4CCB-A185-D87ED521AB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69" name="Picture 368">
              <a:extLst>
                <a:ext uri="{FF2B5EF4-FFF2-40B4-BE49-F238E27FC236}">
                  <a16:creationId xmlns:a16="http://schemas.microsoft.com/office/drawing/2014/main" id="{788EDB52-84D6-4DC1-AE1B-B11EE81091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DD1ABD6F-A85E-4A10-9F35-5FBC30514EF4}"/>
              </a:ext>
            </a:extLst>
          </p:cNvPr>
          <p:cNvGrpSpPr/>
          <p:nvPr/>
        </p:nvGrpSpPr>
        <p:grpSpPr>
          <a:xfrm>
            <a:off x="7529478" y="2395993"/>
            <a:ext cx="172073" cy="1982522"/>
            <a:chOff x="1267509" y="2392773"/>
            <a:chExt cx="172073" cy="1982522"/>
          </a:xfrm>
        </p:grpSpPr>
        <p:grpSp>
          <p:nvGrpSpPr>
            <p:cNvPr id="382" name="Group 56">
              <a:extLst>
                <a:ext uri="{FF2B5EF4-FFF2-40B4-BE49-F238E27FC236}">
                  <a16:creationId xmlns:a16="http://schemas.microsoft.com/office/drawing/2014/main" id="{4C13D098-ED49-4A79-92C0-D04E1248A601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85" name="Picture 14">
                <a:extLst>
                  <a:ext uri="{FF2B5EF4-FFF2-40B4-BE49-F238E27FC236}">
                    <a16:creationId xmlns:a16="http://schemas.microsoft.com/office/drawing/2014/main" id="{D3B85C79-2F13-48A1-9EF4-E01505A081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5">
                <a:extLst>
                  <a:ext uri="{FF2B5EF4-FFF2-40B4-BE49-F238E27FC236}">
                    <a16:creationId xmlns:a16="http://schemas.microsoft.com/office/drawing/2014/main" id="{6E84E418-05DF-4D14-869F-9DF1B5ECC8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6">
                <a:extLst>
                  <a:ext uri="{FF2B5EF4-FFF2-40B4-BE49-F238E27FC236}">
                    <a16:creationId xmlns:a16="http://schemas.microsoft.com/office/drawing/2014/main" id="{76317101-8DF9-47F7-9C4D-2F420CCBC9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17">
                <a:extLst>
                  <a:ext uri="{FF2B5EF4-FFF2-40B4-BE49-F238E27FC236}">
                    <a16:creationId xmlns:a16="http://schemas.microsoft.com/office/drawing/2014/main" id="{F489422F-E8BF-46EF-B80C-411E84D033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18">
                <a:extLst>
                  <a:ext uri="{FF2B5EF4-FFF2-40B4-BE49-F238E27FC236}">
                    <a16:creationId xmlns:a16="http://schemas.microsoft.com/office/drawing/2014/main" id="{374FBB3E-148D-4E20-93D6-C50DD302C8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19">
                <a:extLst>
                  <a:ext uri="{FF2B5EF4-FFF2-40B4-BE49-F238E27FC236}">
                    <a16:creationId xmlns:a16="http://schemas.microsoft.com/office/drawing/2014/main" id="{A5508329-6244-4B0A-AE0E-CEE2E8A7DC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0">
                <a:extLst>
                  <a:ext uri="{FF2B5EF4-FFF2-40B4-BE49-F238E27FC236}">
                    <a16:creationId xmlns:a16="http://schemas.microsoft.com/office/drawing/2014/main" id="{56BAEB1F-4332-4A10-803B-353A133B2B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21">
                <a:extLst>
                  <a:ext uri="{FF2B5EF4-FFF2-40B4-BE49-F238E27FC236}">
                    <a16:creationId xmlns:a16="http://schemas.microsoft.com/office/drawing/2014/main" id="{DDA3B94F-53DB-4F56-94E1-2C6EBFBC2B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22">
                <a:extLst>
                  <a:ext uri="{FF2B5EF4-FFF2-40B4-BE49-F238E27FC236}">
                    <a16:creationId xmlns:a16="http://schemas.microsoft.com/office/drawing/2014/main" id="{FC86A4D4-0A83-4B78-B81C-B6DF64C788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23">
                <a:extLst>
                  <a:ext uri="{FF2B5EF4-FFF2-40B4-BE49-F238E27FC236}">
                    <a16:creationId xmlns:a16="http://schemas.microsoft.com/office/drawing/2014/main" id="{68D1C4BB-9EF3-46EA-8B87-642F56C79E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83" name="Picture 382">
              <a:extLst>
                <a:ext uri="{FF2B5EF4-FFF2-40B4-BE49-F238E27FC236}">
                  <a16:creationId xmlns:a16="http://schemas.microsoft.com/office/drawing/2014/main" id="{D44A00D0-3158-4333-81A3-882A872892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26D7BCD3-6C93-4A8D-8B3C-4A000618003F}"/>
              </a:ext>
            </a:extLst>
          </p:cNvPr>
          <p:cNvGrpSpPr/>
          <p:nvPr/>
        </p:nvGrpSpPr>
        <p:grpSpPr>
          <a:xfrm>
            <a:off x="8411544" y="2396611"/>
            <a:ext cx="172073" cy="1982522"/>
            <a:chOff x="1267509" y="2392773"/>
            <a:chExt cx="172073" cy="1982522"/>
          </a:xfrm>
        </p:grpSpPr>
        <p:grpSp>
          <p:nvGrpSpPr>
            <p:cNvPr id="396" name="Group 56">
              <a:extLst>
                <a:ext uri="{FF2B5EF4-FFF2-40B4-BE49-F238E27FC236}">
                  <a16:creationId xmlns:a16="http://schemas.microsoft.com/office/drawing/2014/main" id="{A6D47DD2-4965-43F9-BD64-964FCCA4C1CA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99" name="Picture 14">
                <a:extLst>
                  <a:ext uri="{FF2B5EF4-FFF2-40B4-BE49-F238E27FC236}">
                    <a16:creationId xmlns:a16="http://schemas.microsoft.com/office/drawing/2014/main" id="{99FCC3C5-5DF6-4CC2-83FC-8C89F90FDF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15">
                <a:extLst>
                  <a:ext uri="{FF2B5EF4-FFF2-40B4-BE49-F238E27FC236}">
                    <a16:creationId xmlns:a16="http://schemas.microsoft.com/office/drawing/2014/main" id="{1FF67DA1-226F-4876-BC02-5FA74AD2A8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16">
                <a:extLst>
                  <a:ext uri="{FF2B5EF4-FFF2-40B4-BE49-F238E27FC236}">
                    <a16:creationId xmlns:a16="http://schemas.microsoft.com/office/drawing/2014/main" id="{00832C7D-DA8A-4DE0-AF63-561F86C784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7">
                <a:extLst>
                  <a:ext uri="{FF2B5EF4-FFF2-40B4-BE49-F238E27FC236}">
                    <a16:creationId xmlns:a16="http://schemas.microsoft.com/office/drawing/2014/main" id="{E14B4BF1-D53C-4CB1-A9FF-14A1A50F0A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8">
                <a:extLst>
                  <a:ext uri="{FF2B5EF4-FFF2-40B4-BE49-F238E27FC236}">
                    <a16:creationId xmlns:a16="http://schemas.microsoft.com/office/drawing/2014/main" id="{5E18635A-AFD0-4AF3-AC73-C66C6DB363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9">
                <a:extLst>
                  <a:ext uri="{FF2B5EF4-FFF2-40B4-BE49-F238E27FC236}">
                    <a16:creationId xmlns:a16="http://schemas.microsoft.com/office/drawing/2014/main" id="{33F1A1B2-7ED7-47B4-B3DD-637002DFBF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20">
                <a:extLst>
                  <a:ext uri="{FF2B5EF4-FFF2-40B4-BE49-F238E27FC236}">
                    <a16:creationId xmlns:a16="http://schemas.microsoft.com/office/drawing/2014/main" id="{B9166CCA-5A72-40F2-98E6-FC37E02A75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21">
                <a:extLst>
                  <a:ext uri="{FF2B5EF4-FFF2-40B4-BE49-F238E27FC236}">
                    <a16:creationId xmlns:a16="http://schemas.microsoft.com/office/drawing/2014/main" id="{2C80B4FE-BB67-4BFF-BF54-64F183C244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22">
                <a:extLst>
                  <a:ext uri="{FF2B5EF4-FFF2-40B4-BE49-F238E27FC236}">
                    <a16:creationId xmlns:a16="http://schemas.microsoft.com/office/drawing/2014/main" id="{5B42907C-96E2-4E0B-9028-B8943776A8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3">
                <a:extLst>
                  <a:ext uri="{FF2B5EF4-FFF2-40B4-BE49-F238E27FC236}">
                    <a16:creationId xmlns:a16="http://schemas.microsoft.com/office/drawing/2014/main" id="{21F0D97B-59F5-47C3-8951-BC75916EE1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97" name="Picture 396">
              <a:extLst>
                <a:ext uri="{FF2B5EF4-FFF2-40B4-BE49-F238E27FC236}">
                  <a16:creationId xmlns:a16="http://schemas.microsoft.com/office/drawing/2014/main" id="{95D7BC52-7C39-4C4E-8C51-531A893514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E37EC6ED-E1E9-426F-AA20-60C1173E8D71}"/>
              </a:ext>
            </a:extLst>
          </p:cNvPr>
          <p:cNvGrpSpPr/>
          <p:nvPr/>
        </p:nvGrpSpPr>
        <p:grpSpPr>
          <a:xfrm>
            <a:off x="9306730" y="2396611"/>
            <a:ext cx="172073" cy="1982522"/>
            <a:chOff x="1267509" y="2392773"/>
            <a:chExt cx="172073" cy="1982522"/>
          </a:xfrm>
        </p:grpSpPr>
        <p:grpSp>
          <p:nvGrpSpPr>
            <p:cNvPr id="410" name="Group 56">
              <a:extLst>
                <a:ext uri="{FF2B5EF4-FFF2-40B4-BE49-F238E27FC236}">
                  <a16:creationId xmlns:a16="http://schemas.microsoft.com/office/drawing/2014/main" id="{1D877FF8-CBBB-4BF6-8304-2B2BB06B127F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413" name="Picture 14">
                <a:extLst>
                  <a:ext uri="{FF2B5EF4-FFF2-40B4-BE49-F238E27FC236}">
                    <a16:creationId xmlns:a16="http://schemas.microsoft.com/office/drawing/2014/main" id="{974F8947-ADAB-478D-8F99-279795E592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5">
                <a:extLst>
                  <a:ext uri="{FF2B5EF4-FFF2-40B4-BE49-F238E27FC236}">
                    <a16:creationId xmlns:a16="http://schemas.microsoft.com/office/drawing/2014/main" id="{4D025BA7-CDC9-4F53-A44F-33CB52634A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6">
                <a:extLst>
                  <a:ext uri="{FF2B5EF4-FFF2-40B4-BE49-F238E27FC236}">
                    <a16:creationId xmlns:a16="http://schemas.microsoft.com/office/drawing/2014/main" id="{254224A7-FED6-4ADD-B461-A11DB479EF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7">
                <a:extLst>
                  <a:ext uri="{FF2B5EF4-FFF2-40B4-BE49-F238E27FC236}">
                    <a16:creationId xmlns:a16="http://schemas.microsoft.com/office/drawing/2014/main" id="{7BF8D7FC-4FC6-4DD9-A3A1-1FBCC4F533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8">
                <a:extLst>
                  <a:ext uri="{FF2B5EF4-FFF2-40B4-BE49-F238E27FC236}">
                    <a16:creationId xmlns:a16="http://schemas.microsoft.com/office/drawing/2014/main" id="{FA340BA6-50AE-4DC1-AB5B-6503E567E9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19">
                <a:extLst>
                  <a:ext uri="{FF2B5EF4-FFF2-40B4-BE49-F238E27FC236}">
                    <a16:creationId xmlns:a16="http://schemas.microsoft.com/office/drawing/2014/main" id="{1BD7EF96-CA29-404C-9877-D7E8FB3472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0">
                <a:extLst>
                  <a:ext uri="{FF2B5EF4-FFF2-40B4-BE49-F238E27FC236}">
                    <a16:creationId xmlns:a16="http://schemas.microsoft.com/office/drawing/2014/main" id="{29C48AD0-E76F-41AB-BE65-50C7279541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1">
                <a:extLst>
                  <a:ext uri="{FF2B5EF4-FFF2-40B4-BE49-F238E27FC236}">
                    <a16:creationId xmlns:a16="http://schemas.microsoft.com/office/drawing/2014/main" id="{598BC358-1AEE-49A4-8E44-142BBC415A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2">
                <a:extLst>
                  <a:ext uri="{FF2B5EF4-FFF2-40B4-BE49-F238E27FC236}">
                    <a16:creationId xmlns:a16="http://schemas.microsoft.com/office/drawing/2014/main" id="{C6C12C92-F698-405E-869C-63ED50D77F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23">
                <a:extLst>
                  <a:ext uri="{FF2B5EF4-FFF2-40B4-BE49-F238E27FC236}">
                    <a16:creationId xmlns:a16="http://schemas.microsoft.com/office/drawing/2014/main" id="{9B720DDF-250A-4EC1-9EE9-A830D782FE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411" name="Picture 410">
              <a:extLst>
                <a:ext uri="{FF2B5EF4-FFF2-40B4-BE49-F238E27FC236}">
                  <a16:creationId xmlns:a16="http://schemas.microsoft.com/office/drawing/2014/main" id="{39AAB2AF-3412-41CC-93E4-6054158710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BCD08493-4E99-447D-B55C-C7BA60423B46}"/>
              </a:ext>
            </a:extLst>
          </p:cNvPr>
          <p:cNvGrpSpPr/>
          <p:nvPr/>
        </p:nvGrpSpPr>
        <p:grpSpPr>
          <a:xfrm>
            <a:off x="10196777" y="2398221"/>
            <a:ext cx="172073" cy="1982522"/>
            <a:chOff x="1267509" y="2392773"/>
            <a:chExt cx="172073" cy="1982522"/>
          </a:xfrm>
        </p:grpSpPr>
        <p:grpSp>
          <p:nvGrpSpPr>
            <p:cNvPr id="424" name="Group 56">
              <a:extLst>
                <a:ext uri="{FF2B5EF4-FFF2-40B4-BE49-F238E27FC236}">
                  <a16:creationId xmlns:a16="http://schemas.microsoft.com/office/drawing/2014/main" id="{254CC49E-BB72-4A75-8C89-1936894651B6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427" name="Picture 14">
                <a:extLst>
                  <a:ext uri="{FF2B5EF4-FFF2-40B4-BE49-F238E27FC236}">
                    <a16:creationId xmlns:a16="http://schemas.microsoft.com/office/drawing/2014/main" id="{4D796E30-1E2F-43AC-85BE-DF4DFE49C3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15">
                <a:extLst>
                  <a:ext uri="{FF2B5EF4-FFF2-40B4-BE49-F238E27FC236}">
                    <a16:creationId xmlns:a16="http://schemas.microsoft.com/office/drawing/2014/main" id="{876D8728-E324-4213-AA24-B4731E009E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16">
                <a:extLst>
                  <a:ext uri="{FF2B5EF4-FFF2-40B4-BE49-F238E27FC236}">
                    <a16:creationId xmlns:a16="http://schemas.microsoft.com/office/drawing/2014/main" id="{36F25D1B-2FF2-4E7B-A2EC-F3CC77416E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17">
                <a:extLst>
                  <a:ext uri="{FF2B5EF4-FFF2-40B4-BE49-F238E27FC236}">
                    <a16:creationId xmlns:a16="http://schemas.microsoft.com/office/drawing/2014/main" id="{461E68B4-2B28-4F38-937B-381FE1860B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18">
                <a:extLst>
                  <a:ext uri="{FF2B5EF4-FFF2-40B4-BE49-F238E27FC236}">
                    <a16:creationId xmlns:a16="http://schemas.microsoft.com/office/drawing/2014/main" id="{1CE29F04-25C3-496E-A8EE-999BC2F8EB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19">
                <a:extLst>
                  <a:ext uri="{FF2B5EF4-FFF2-40B4-BE49-F238E27FC236}">
                    <a16:creationId xmlns:a16="http://schemas.microsoft.com/office/drawing/2014/main" id="{DEA23494-5050-4F6E-8A4E-77EB699A78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20">
                <a:extLst>
                  <a:ext uri="{FF2B5EF4-FFF2-40B4-BE49-F238E27FC236}">
                    <a16:creationId xmlns:a16="http://schemas.microsoft.com/office/drawing/2014/main" id="{932170E2-DE18-49E4-AA20-E07A597C71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21">
                <a:extLst>
                  <a:ext uri="{FF2B5EF4-FFF2-40B4-BE49-F238E27FC236}">
                    <a16:creationId xmlns:a16="http://schemas.microsoft.com/office/drawing/2014/main" id="{2E35D697-DF95-4713-A919-996F5271AB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22">
                <a:extLst>
                  <a:ext uri="{FF2B5EF4-FFF2-40B4-BE49-F238E27FC236}">
                    <a16:creationId xmlns:a16="http://schemas.microsoft.com/office/drawing/2014/main" id="{3C3BF793-E721-4F0C-A7C0-84A2154369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23">
                <a:extLst>
                  <a:ext uri="{FF2B5EF4-FFF2-40B4-BE49-F238E27FC236}">
                    <a16:creationId xmlns:a16="http://schemas.microsoft.com/office/drawing/2014/main" id="{CF6B49FF-2CF6-42B2-9AE4-8D114652B7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425" name="Picture 424">
              <a:extLst>
                <a:ext uri="{FF2B5EF4-FFF2-40B4-BE49-F238E27FC236}">
                  <a16:creationId xmlns:a16="http://schemas.microsoft.com/office/drawing/2014/main" id="{3CB87A58-293C-46EE-AA4F-CBAA21319D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AF1E0A67-A535-498C-BC87-8937C89CC788}"/>
              </a:ext>
            </a:extLst>
          </p:cNvPr>
          <p:cNvGrpSpPr/>
          <p:nvPr/>
        </p:nvGrpSpPr>
        <p:grpSpPr>
          <a:xfrm>
            <a:off x="11091963" y="2398221"/>
            <a:ext cx="172073" cy="1982522"/>
            <a:chOff x="1267509" y="2392773"/>
            <a:chExt cx="172073" cy="1982522"/>
          </a:xfrm>
        </p:grpSpPr>
        <p:grpSp>
          <p:nvGrpSpPr>
            <p:cNvPr id="438" name="Group 56">
              <a:extLst>
                <a:ext uri="{FF2B5EF4-FFF2-40B4-BE49-F238E27FC236}">
                  <a16:creationId xmlns:a16="http://schemas.microsoft.com/office/drawing/2014/main" id="{05CE9C1D-A81B-4BA0-AAB8-1D276BE9AABF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441" name="Picture 14">
                <a:extLst>
                  <a:ext uri="{FF2B5EF4-FFF2-40B4-BE49-F238E27FC236}">
                    <a16:creationId xmlns:a16="http://schemas.microsoft.com/office/drawing/2014/main" id="{384CF681-9305-4B44-8C15-B0A7A11C5D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15">
                <a:extLst>
                  <a:ext uri="{FF2B5EF4-FFF2-40B4-BE49-F238E27FC236}">
                    <a16:creationId xmlns:a16="http://schemas.microsoft.com/office/drawing/2014/main" id="{497B45B5-4E03-4756-B4FC-D150BFB5BC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6">
                <a:extLst>
                  <a:ext uri="{FF2B5EF4-FFF2-40B4-BE49-F238E27FC236}">
                    <a16:creationId xmlns:a16="http://schemas.microsoft.com/office/drawing/2014/main" id="{E10B36CD-2508-4A88-BD2E-A66AE2DC93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7">
                <a:extLst>
                  <a:ext uri="{FF2B5EF4-FFF2-40B4-BE49-F238E27FC236}">
                    <a16:creationId xmlns:a16="http://schemas.microsoft.com/office/drawing/2014/main" id="{701333FC-5556-4AC8-A5BC-D408CD3020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8">
                <a:extLst>
                  <a:ext uri="{FF2B5EF4-FFF2-40B4-BE49-F238E27FC236}">
                    <a16:creationId xmlns:a16="http://schemas.microsoft.com/office/drawing/2014/main" id="{BC4F32EF-55A6-4CB4-A854-900BC67BBB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9">
                <a:extLst>
                  <a:ext uri="{FF2B5EF4-FFF2-40B4-BE49-F238E27FC236}">
                    <a16:creationId xmlns:a16="http://schemas.microsoft.com/office/drawing/2014/main" id="{A3897551-602D-4325-A43D-E6DCBE9239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20">
                <a:extLst>
                  <a:ext uri="{FF2B5EF4-FFF2-40B4-BE49-F238E27FC236}">
                    <a16:creationId xmlns:a16="http://schemas.microsoft.com/office/drawing/2014/main" id="{DF0789A2-5A93-4D4D-8E04-647E6C2AF9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21">
                <a:extLst>
                  <a:ext uri="{FF2B5EF4-FFF2-40B4-BE49-F238E27FC236}">
                    <a16:creationId xmlns:a16="http://schemas.microsoft.com/office/drawing/2014/main" id="{76842994-E324-419D-9447-06A5FF37FF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2">
                <a:extLst>
                  <a:ext uri="{FF2B5EF4-FFF2-40B4-BE49-F238E27FC236}">
                    <a16:creationId xmlns:a16="http://schemas.microsoft.com/office/drawing/2014/main" id="{17EE17C6-FACB-4569-8FD1-0EC4AE9C45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3">
                <a:extLst>
                  <a:ext uri="{FF2B5EF4-FFF2-40B4-BE49-F238E27FC236}">
                    <a16:creationId xmlns:a16="http://schemas.microsoft.com/office/drawing/2014/main" id="{EB6C9767-DEBE-4463-9460-4DC4177CF1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439" name="Picture 438">
              <a:extLst>
                <a:ext uri="{FF2B5EF4-FFF2-40B4-BE49-F238E27FC236}">
                  <a16:creationId xmlns:a16="http://schemas.microsoft.com/office/drawing/2014/main" id="{E0AD9FB0-36A2-4820-8B99-13BF4C10D9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19652402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7 L 0.01927 -0.03796 C 0.02331 -0.0463 0.0293 -0.05046 0.03581 -0.05046 C 0.04297 -0.05046 0.04883 -0.0463 0.05286 -0.03796 L 0.07253 -3.7037E-7 " pathEditMode="relative" rAng="0" ptsTypes="AAAAA">
                                      <p:cBhvr>
                                        <p:cTn id="2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7037E-7 L 0.0918 -0.03773 C 0.09596 -0.04606 0.10221 -0.05046 0.10846 -0.05046 C 0.11588 -0.05046 0.12174 -0.04606 0.12578 -0.03773 L 0.14583 -3.7037E-7 " pathEditMode="relative" rAng="0" ptsTypes="AAAAA">
                                      <p:cBhvr>
                                        <p:cTn id="4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7 L 0.16575 -0.03819 C 0.17005 -0.0463 0.1763 -0.05046 0.18281 -0.05046 C 0.19036 -0.05046 0.19635 -0.0463 0.20052 -0.03819 L 0.2207 -3.7037E-7 " pathEditMode="relative" rAng="0" ptsTypes="AAAAA">
                                      <p:cBhvr>
                                        <p:cTn id="6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7 L 0.2401 -0.03843 C 0.24401 -0.04699 0.25026 -0.05116 0.25677 -0.05116 C 0.26419 -0.05116 0.27005 -0.04699 0.27396 -0.03843 L 0.29388 -3.7037E-7 " pathEditMode="relative" rAng="0" ptsTypes="AAAAA">
                                      <p:cBhvr>
                                        <p:cTn id="83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5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7 L 0.31341 -0.03843 C 0.31745 -0.04722 0.3237 -0.05116 0.33008 -0.05116 C 0.33737 -0.05116 0.34336 -0.04722 0.3474 -0.03843 L 0.36719 -3.7037E-7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500"/>
                            </p:stCondLst>
                            <p:childTnLst>
                              <p:par>
                                <p:cTn id="1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7 L 0.38672 -0.0375 C 0.39075 -0.04583 0.39687 -0.05023 0.40338 -0.05023 C 0.41068 -0.05023 0.41654 -0.04583 0.42057 -0.0375 L 0.44036 -3.7037E-7 " pathEditMode="relative" rAng="0" ptsTypes="AAAAA">
                                      <p:cBhvr>
                                        <p:cTn id="125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0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500"/>
                                        <p:tgtEl>
                                          <p:spTgt spid="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500"/>
                            </p:stCondLst>
                            <p:childTnLst>
                              <p:par>
                                <p:cTn id="1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7 L 0.4599 -0.03819 C 0.46393 -0.04676 0.47005 -0.05116 0.47656 -0.05116 C 0.48385 -0.05116 0.48971 -0.04676 0.49375 -0.03819 L 0.51354 -3.7037E-7 " pathEditMode="relative" rAng="0" ptsTypes="AAAAA">
                                      <p:cBhvr>
                                        <p:cTn id="14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00"/>
                            </p:stCondLst>
                            <p:childTnLst>
                              <p:par>
                                <p:cTn id="1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500"/>
                                        <p:tgtEl>
                                          <p:spTgt spid="1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500"/>
                            </p:stCondLst>
                            <p:childTnLst>
                              <p:par>
                                <p:cTn id="1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7037E-7 L 0.53307 -0.0375 C 0.53724 -0.04583 0.54336 -0.05023 0.54974 -0.05023 C 0.55716 -0.05023 0.56302 -0.04583 0.56706 -0.0375 L 0.58685 -3.7037E-7 " pathEditMode="relative" rAng="0" ptsTypes="AAAAA">
                                      <p:cBhvr>
                                        <p:cTn id="167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500"/>
                                        <p:tgtEl>
                                          <p:spTgt spid="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500"/>
                            </p:stCondLst>
                            <p:childTnLst>
                              <p:par>
                                <p:cTn id="1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37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7037E-7 L 0.60638 -0.03819 C 0.61042 -0.04676 0.61654 -0.05116 0.62305 -0.05116 C 0.63034 -0.05116 0.6362 -0.04676 0.64023 -0.03819 L 0.66003 -3.7037E-7 " pathEditMode="relative" rAng="0" ptsTypes="AAAAA">
                                      <p:cBhvr>
                                        <p:cTn id="18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>
                            <p:stCondLst>
                              <p:cond delay="1000"/>
                            </p:stCondLst>
                            <p:childTnLst>
                              <p:par>
                                <p:cTn id="1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500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1500"/>
                            </p:stCondLst>
                            <p:childTnLst>
                              <p:par>
                                <p:cTn id="19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37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3 -3.7037E-7 L 0.67956 -0.03819 C 0.68359 -0.04676 0.68971 -0.05116 0.69622 -0.05116 C 0.70351 -0.05116 0.70937 -0.04676 0.71354 -0.03819 L 0.7332 -3.7037E-7 " pathEditMode="relative" rAng="0" ptsTypes="AAAAA">
                                      <p:cBhvr>
                                        <p:cTn id="209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3" dur="500"/>
                                        <p:tgtEl>
                                          <p:spTgt spid="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1500"/>
                            </p:stCondLst>
                            <p:childTnLst>
                              <p:par>
                                <p:cTn id="2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37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7037E-7 L 0.75273 -0.0375 C 0.75677 -0.04583 0.76302 -0.05023 0.7694 -0.05023 C 0.77682 -0.05023 0.78268 -0.04583 0.78672 -0.0375 L 0.80651 -3.7037E-7 " pathEditMode="relative" rAng="0" ptsTypes="AAAAA">
                                      <p:cBhvr>
                                        <p:cTn id="23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1000"/>
                            </p:stCondLst>
                            <p:childTnLst>
                              <p:par>
                                <p:cTn id="2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4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>
                            <p:stCondLst>
                              <p:cond delay="1500"/>
                            </p:stCondLst>
                            <p:childTnLst>
                              <p:par>
                                <p:cTn id="2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" presetID="37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7037E-7 L 0.82604 -0.03819 C 0.83008 -0.04676 0.8362 -0.05116 0.84271 -0.05116 C 0.85 -0.05116 0.85586 -0.04676 0.8599 -0.03819 L 0.87969 -3.7037E-7 " pathEditMode="relative" rAng="0" ptsTypes="AAAAA">
                                      <p:cBhvr>
                                        <p:cTn id="25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1000"/>
                            </p:stCondLst>
                            <p:childTnLst>
                              <p:par>
                                <p:cTn id="2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5" dur="500"/>
                                        <p:tgtEl>
                                          <p:spTgt spid="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>
                            <p:stCondLst>
                              <p:cond delay="1500"/>
                            </p:stCondLst>
                            <p:childTnLst>
                              <p:par>
                                <p:cTn id="2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4" grpId="0" animBg="1"/>
      <p:bldP spid="1767" grpId="0" animBg="1"/>
      <p:bldP spid="1785" grpId="0" animBg="1"/>
      <p:bldP spid="1821" grpId="0" animBg="1"/>
      <p:bldP spid="1827" grpId="0" animBg="1"/>
      <p:bldP spid="1833" grpId="0" animBg="1"/>
      <p:bldP spid="1839" grpId="0" animBg="1"/>
      <p:bldP spid="1845" grpId="0" animBg="1"/>
      <p:bldP spid="1851" grpId="0" animBg="1"/>
      <p:bldP spid="1857" grpId="0" animBg="1"/>
      <p:bldP spid="1863" grpId="0" animBg="1"/>
      <p:bldP spid="1869" grpId="0" animBg="1"/>
      <p:bldP spid="1775" grpId="0" animBg="1"/>
      <p:bldP spid="1775" grpId="1" animBg="1"/>
      <p:bldP spid="1775" grpId="2" animBg="1"/>
      <p:bldP spid="1775" grpId="3" animBg="1"/>
      <p:bldP spid="1775" grpId="4" animBg="1"/>
      <p:bldP spid="1775" grpId="5" animBg="1"/>
      <p:bldP spid="1775" grpId="6" animBg="1"/>
      <p:bldP spid="1775" grpId="7" animBg="1"/>
      <p:bldP spid="1775" grpId="8" animBg="1"/>
      <p:bldP spid="1775" grpId="9" animBg="1"/>
      <p:bldP spid="1775" grpId="10" animBg="1"/>
      <p:bldP spid="1775" grpId="11" animBg="1"/>
      <p:bldP spid="1775" grpId="12" animBg="1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3AB0DE3-2205-47F0-9E41-4EE50BA9886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Multiply by 12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C8D0D25-818C-42C9-8DC9-ED06ED51E7A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95146695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303544" y="1810308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39076" y="1807555"/>
            <a:ext cx="452317" cy="494964"/>
            <a:chOff x="6948426" y="926763"/>
            <a:chExt cx="45231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6948426" y="928608"/>
              <a:ext cx="452317" cy="493119"/>
              <a:chOff x="6948426" y="928608"/>
              <a:chExt cx="45231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6948426" y="1021617"/>
                <a:ext cx="45231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60725" y="159915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51274" y="159472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26863" y="1805173"/>
            <a:ext cx="444352" cy="494964"/>
            <a:chOff x="6945114" y="926763"/>
            <a:chExt cx="444352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67855" y="1823352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76" name="Group 1775">
            <a:extLst>
              <a:ext uri="{FF2B5EF4-FFF2-40B4-BE49-F238E27FC236}">
                <a16:creationId xmlns:a16="http://schemas.microsoft.com/office/drawing/2014/main" id="{627FBFCE-DF0D-4414-80C2-57DB0EBF0D4E}"/>
              </a:ext>
            </a:extLst>
          </p:cNvPr>
          <p:cNvGrpSpPr/>
          <p:nvPr/>
        </p:nvGrpSpPr>
        <p:grpSpPr>
          <a:xfrm>
            <a:off x="65213" y="492972"/>
            <a:ext cx="2065004" cy="817087"/>
            <a:chOff x="250081" y="372323"/>
            <a:chExt cx="1033465" cy="1134018"/>
          </a:xfrm>
        </p:grpSpPr>
        <p:sp>
          <p:nvSpPr>
            <p:cNvPr id="1777" name="Rectangle: Rounded Corners 1776">
              <a:extLst>
                <a:ext uri="{FF2B5EF4-FFF2-40B4-BE49-F238E27FC236}">
                  <a16:creationId xmlns:a16="http://schemas.microsoft.com/office/drawing/2014/main" id="{802BB732-FF95-41AA-8055-BB8B53949D71}"/>
                </a:ext>
              </a:extLst>
            </p:cNvPr>
            <p:cNvSpPr/>
            <p:nvPr/>
          </p:nvSpPr>
          <p:spPr>
            <a:xfrm>
              <a:off x="255525" y="372323"/>
              <a:ext cx="9949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A87EBBDD-CE42-4165-9FC9-3C9D8BE1C56E}"/>
                </a:ext>
              </a:extLst>
            </p:cNvPr>
            <p:cNvSpPr txBox="1"/>
            <p:nvPr/>
          </p:nvSpPr>
          <p:spPr>
            <a:xfrm>
              <a:off x="250081" y="485388"/>
              <a:ext cx="1033465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0 x 12 = 0</a:t>
              </a:r>
            </a:p>
          </p:txBody>
        </p:sp>
      </p:grpSp>
      <p:grpSp>
        <p:nvGrpSpPr>
          <p:cNvPr id="1779" name="Group 1778">
            <a:extLst>
              <a:ext uri="{FF2B5EF4-FFF2-40B4-BE49-F238E27FC236}">
                <a16:creationId xmlns:a16="http://schemas.microsoft.com/office/drawing/2014/main" id="{C3B37C7C-9230-40AC-B2B2-D1828F1E8091}"/>
              </a:ext>
            </a:extLst>
          </p:cNvPr>
          <p:cNvGrpSpPr/>
          <p:nvPr/>
        </p:nvGrpSpPr>
        <p:grpSpPr>
          <a:xfrm>
            <a:off x="938258" y="487170"/>
            <a:ext cx="2214752" cy="817087"/>
            <a:chOff x="250081" y="372323"/>
            <a:chExt cx="1108409" cy="1134018"/>
          </a:xfrm>
        </p:grpSpPr>
        <p:sp>
          <p:nvSpPr>
            <p:cNvPr id="1780" name="Rectangle: Rounded Corners 1779">
              <a:extLst>
                <a:ext uri="{FF2B5EF4-FFF2-40B4-BE49-F238E27FC236}">
                  <a16:creationId xmlns:a16="http://schemas.microsoft.com/office/drawing/2014/main" id="{4A47035F-A520-44D0-8514-4199E56DE0AF}"/>
                </a:ext>
              </a:extLst>
            </p:cNvPr>
            <p:cNvSpPr/>
            <p:nvPr/>
          </p:nvSpPr>
          <p:spPr>
            <a:xfrm>
              <a:off x="255525" y="372323"/>
              <a:ext cx="109926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5030F906-B8AA-4471-B8EF-9345799D8333}"/>
                </a:ext>
              </a:extLst>
            </p:cNvPr>
            <p:cNvSpPr txBox="1"/>
            <p:nvPr/>
          </p:nvSpPr>
          <p:spPr>
            <a:xfrm>
              <a:off x="250081" y="485388"/>
              <a:ext cx="1108409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 x 12 = 12</a:t>
              </a:r>
            </a:p>
          </p:txBody>
        </p:sp>
      </p:grpSp>
      <p:grpSp>
        <p:nvGrpSpPr>
          <p:cNvPr id="1782" name="Group 1781">
            <a:extLst>
              <a:ext uri="{FF2B5EF4-FFF2-40B4-BE49-F238E27FC236}">
                <a16:creationId xmlns:a16="http://schemas.microsoft.com/office/drawing/2014/main" id="{3C58E2DA-0FF2-483C-BB66-44312A370C0C}"/>
              </a:ext>
            </a:extLst>
          </p:cNvPr>
          <p:cNvGrpSpPr/>
          <p:nvPr/>
        </p:nvGrpSpPr>
        <p:grpSpPr>
          <a:xfrm>
            <a:off x="1873540" y="484616"/>
            <a:ext cx="2281062" cy="817087"/>
            <a:chOff x="250081" y="372323"/>
            <a:chExt cx="1141595" cy="1134018"/>
          </a:xfrm>
        </p:grpSpPr>
        <p:sp>
          <p:nvSpPr>
            <p:cNvPr id="1783" name="Rectangle: Rounded Corners 1782">
              <a:extLst>
                <a:ext uri="{FF2B5EF4-FFF2-40B4-BE49-F238E27FC236}">
                  <a16:creationId xmlns:a16="http://schemas.microsoft.com/office/drawing/2014/main" id="{8B46678E-8663-4FCD-826C-C53DF8FFB5E2}"/>
                </a:ext>
              </a:extLst>
            </p:cNvPr>
            <p:cNvSpPr/>
            <p:nvPr/>
          </p:nvSpPr>
          <p:spPr>
            <a:xfrm>
              <a:off x="255525" y="372323"/>
              <a:ext cx="109939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4" name="TextBox 1783">
              <a:extLst>
                <a:ext uri="{FF2B5EF4-FFF2-40B4-BE49-F238E27FC236}">
                  <a16:creationId xmlns:a16="http://schemas.microsoft.com/office/drawing/2014/main" id="{0B2E4084-B5A6-48B2-8E57-6EECB0EF8BDA}"/>
                </a:ext>
              </a:extLst>
            </p:cNvPr>
            <p:cNvSpPr txBox="1"/>
            <p:nvPr/>
          </p:nvSpPr>
          <p:spPr>
            <a:xfrm>
              <a:off x="250081" y="485388"/>
              <a:ext cx="1141595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 x 12 = 24</a:t>
              </a:r>
            </a:p>
          </p:txBody>
        </p:sp>
      </p:grp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44726" y="15947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21372" y="1805173"/>
            <a:ext cx="444352" cy="494964"/>
            <a:chOff x="6940995" y="926763"/>
            <a:chExt cx="444352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791" name="Group 1790">
            <a:extLst>
              <a:ext uri="{FF2B5EF4-FFF2-40B4-BE49-F238E27FC236}">
                <a16:creationId xmlns:a16="http://schemas.microsoft.com/office/drawing/2014/main" id="{73B75821-8F39-4F10-B251-B14BC70E634F}"/>
              </a:ext>
            </a:extLst>
          </p:cNvPr>
          <p:cNvGrpSpPr/>
          <p:nvPr/>
        </p:nvGrpSpPr>
        <p:grpSpPr>
          <a:xfrm>
            <a:off x="2792618" y="487000"/>
            <a:ext cx="2278175" cy="817087"/>
            <a:chOff x="250081" y="372323"/>
            <a:chExt cx="1140150" cy="1134018"/>
          </a:xfrm>
        </p:grpSpPr>
        <p:sp>
          <p:nvSpPr>
            <p:cNvPr id="1792" name="Rectangle: Rounded Corners 1791">
              <a:extLst>
                <a:ext uri="{FF2B5EF4-FFF2-40B4-BE49-F238E27FC236}">
                  <a16:creationId xmlns:a16="http://schemas.microsoft.com/office/drawing/2014/main" id="{8F5F0806-8FD2-455F-B269-C8EE5EBF593F}"/>
                </a:ext>
              </a:extLst>
            </p:cNvPr>
            <p:cNvSpPr/>
            <p:nvPr/>
          </p:nvSpPr>
          <p:spPr>
            <a:xfrm>
              <a:off x="255525" y="372323"/>
              <a:ext cx="108624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3" name="TextBox 1792">
              <a:extLst>
                <a:ext uri="{FF2B5EF4-FFF2-40B4-BE49-F238E27FC236}">
                  <a16:creationId xmlns:a16="http://schemas.microsoft.com/office/drawing/2014/main" id="{DD778B7C-10F6-4492-A1F9-B48BB8EBFE49}"/>
                </a:ext>
              </a:extLst>
            </p:cNvPr>
            <p:cNvSpPr txBox="1"/>
            <p:nvPr/>
          </p:nvSpPr>
          <p:spPr>
            <a:xfrm>
              <a:off x="250081" y="485388"/>
              <a:ext cx="114015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 x 12 = 36</a:t>
              </a:r>
            </a:p>
          </p:txBody>
        </p:sp>
      </p:grpSp>
      <p:grpSp>
        <p:nvGrpSpPr>
          <p:cNvPr id="1794" name="Group 1793">
            <a:extLst>
              <a:ext uri="{FF2B5EF4-FFF2-40B4-BE49-F238E27FC236}">
                <a16:creationId xmlns:a16="http://schemas.microsoft.com/office/drawing/2014/main" id="{2EC303A1-1D1C-4EF0-8587-CDA4717FF2A3}"/>
              </a:ext>
            </a:extLst>
          </p:cNvPr>
          <p:cNvGrpSpPr/>
          <p:nvPr/>
        </p:nvGrpSpPr>
        <p:grpSpPr>
          <a:xfrm>
            <a:off x="3670376" y="485900"/>
            <a:ext cx="2293225" cy="817087"/>
            <a:chOff x="250080" y="372323"/>
            <a:chExt cx="1147682" cy="1134018"/>
          </a:xfrm>
        </p:grpSpPr>
        <p:sp>
          <p:nvSpPr>
            <p:cNvPr id="1795" name="Rectangle: Rounded Corners 1794">
              <a:extLst>
                <a:ext uri="{FF2B5EF4-FFF2-40B4-BE49-F238E27FC236}">
                  <a16:creationId xmlns:a16="http://schemas.microsoft.com/office/drawing/2014/main" id="{9B2535A4-05E3-47FF-A82E-3B013B9E29A5}"/>
                </a:ext>
              </a:extLst>
            </p:cNvPr>
            <p:cNvSpPr/>
            <p:nvPr/>
          </p:nvSpPr>
          <p:spPr>
            <a:xfrm>
              <a:off x="255525" y="372323"/>
              <a:ext cx="109497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BF720409-D0DC-4331-9557-624E9FF4E7D5}"/>
                </a:ext>
              </a:extLst>
            </p:cNvPr>
            <p:cNvSpPr txBox="1"/>
            <p:nvPr/>
          </p:nvSpPr>
          <p:spPr>
            <a:xfrm>
              <a:off x="250080" y="485388"/>
              <a:ext cx="114768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 x 12 = 48</a:t>
              </a:r>
            </a:p>
          </p:txBody>
        </p:sp>
      </p:grpSp>
      <p:grpSp>
        <p:nvGrpSpPr>
          <p:cNvPr id="1797" name="Group 1796">
            <a:extLst>
              <a:ext uri="{FF2B5EF4-FFF2-40B4-BE49-F238E27FC236}">
                <a16:creationId xmlns:a16="http://schemas.microsoft.com/office/drawing/2014/main" id="{4D67B207-20C2-45F0-B642-3CAEB1B2954F}"/>
              </a:ext>
            </a:extLst>
          </p:cNvPr>
          <p:cNvGrpSpPr/>
          <p:nvPr/>
        </p:nvGrpSpPr>
        <p:grpSpPr>
          <a:xfrm>
            <a:off x="4529967" y="486999"/>
            <a:ext cx="2303035" cy="817087"/>
            <a:chOff x="250080" y="372323"/>
            <a:chExt cx="1152592" cy="1134018"/>
          </a:xfrm>
        </p:grpSpPr>
        <p:sp>
          <p:nvSpPr>
            <p:cNvPr id="1798" name="Rectangle: Rounded Corners 1797">
              <a:extLst>
                <a:ext uri="{FF2B5EF4-FFF2-40B4-BE49-F238E27FC236}">
                  <a16:creationId xmlns:a16="http://schemas.microsoft.com/office/drawing/2014/main" id="{2680B6FC-5207-4506-A655-60D894736159}"/>
                </a:ext>
              </a:extLst>
            </p:cNvPr>
            <p:cNvSpPr/>
            <p:nvPr/>
          </p:nvSpPr>
          <p:spPr>
            <a:xfrm>
              <a:off x="255525" y="372323"/>
              <a:ext cx="10890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332FB148-D431-4A91-B5D2-5A8F88E227F9}"/>
                </a:ext>
              </a:extLst>
            </p:cNvPr>
            <p:cNvSpPr txBox="1"/>
            <p:nvPr/>
          </p:nvSpPr>
          <p:spPr>
            <a:xfrm>
              <a:off x="250080" y="485388"/>
              <a:ext cx="115259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 x 12 = 60</a:t>
              </a:r>
            </a:p>
          </p:txBody>
        </p:sp>
      </p:grpSp>
      <p:grpSp>
        <p:nvGrpSpPr>
          <p:cNvPr id="1800" name="Group 1799">
            <a:extLst>
              <a:ext uri="{FF2B5EF4-FFF2-40B4-BE49-F238E27FC236}">
                <a16:creationId xmlns:a16="http://schemas.microsoft.com/office/drawing/2014/main" id="{ED363861-F104-4643-B0E6-5F6617235593}"/>
              </a:ext>
            </a:extLst>
          </p:cNvPr>
          <p:cNvGrpSpPr/>
          <p:nvPr/>
        </p:nvGrpSpPr>
        <p:grpSpPr>
          <a:xfrm>
            <a:off x="5420363" y="486982"/>
            <a:ext cx="2238697" cy="817087"/>
            <a:chOff x="250080" y="372323"/>
            <a:chExt cx="1120393" cy="1134018"/>
          </a:xfrm>
        </p:grpSpPr>
        <p:sp>
          <p:nvSpPr>
            <p:cNvPr id="1801" name="Rectangle: Rounded Corners 1800">
              <a:extLst>
                <a:ext uri="{FF2B5EF4-FFF2-40B4-BE49-F238E27FC236}">
                  <a16:creationId xmlns:a16="http://schemas.microsoft.com/office/drawing/2014/main" id="{8843694A-C8F7-4542-AD65-21FB04F12128}"/>
                </a:ext>
              </a:extLst>
            </p:cNvPr>
            <p:cNvSpPr/>
            <p:nvPr/>
          </p:nvSpPr>
          <p:spPr>
            <a:xfrm>
              <a:off x="255525" y="372323"/>
              <a:ext cx="109390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0488AB97-037C-45F3-858C-9D4C75ED270E}"/>
                </a:ext>
              </a:extLst>
            </p:cNvPr>
            <p:cNvSpPr txBox="1"/>
            <p:nvPr/>
          </p:nvSpPr>
          <p:spPr>
            <a:xfrm>
              <a:off x="250080" y="485388"/>
              <a:ext cx="1120393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 x 12 = 72</a:t>
              </a: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5134A55-2ED0-4D1A-8F94-65D994B5CA50}"/>
              </a:ext>
            </a:extLst>
          </p:cNvPr>
          <p:cNvGrpSpPr/>
          <p:nvPr/>
        </p:nvGrpSpPr>
        <p:grpSpPr>
          <a:xfrm>
            <a:off x="6315573" y="483848"/>
            <a:ext cx="2293646" cy="817087"/>
            <a:chOff x="250081" y="372323"/>
            <a:chExt cx="1147893" cy="1134018"/>
          </a:xfrm>
        </p:grpSpPr>
        <p:sp>
          <p:nvSpPr>
            <p:cNvPr id="1804" name="Rectangle: Rounded Corners 1803">
              <a:extLst>
                <a:ext uri="{FF2B5EF4-FFF2-40B4-BE49-F238E27FC236}">
                  <a16:creationId xmlns:a16="http://schemas.microsoft.com/office/drawing/2014/main" id="{4E878575-4953-4BE8-B89C-F374A5C89D35}"/>
                </a:ext>
              </a:extLst>
            </p:cNvPr>
            <p:cNvSpPr/>
            <p:nvPr/>
          </p:nvSpPr>
          <p:spPr>
            <a:xfrm>
              <a:off x="255525" y="372323"/>
              <a:ext cx="109507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5" name="TextBox 1804">
              <a:extLst>
                <a:ext uri="{FF2B5EF4-FFF2-40B4-BE49-F238E27FC236}">
                  <a16:creationId xmlns:a16="http://schemas.microsoft.com/office/drawing/2014/main" id="{DE861527-8460-4C1C-B9DA-3A0012DB99B5}"/>
                </a:ext>
              </a:extLst>
            </p:cNvPr>
            <p:cNvSpPr txBox="1"/>
            <p:nvPr/>
          </p:nvSpPr>
          <p:spPr>
            <a:xfrm>
              <a:off x="250081" y="485388"/>
              <a:ext cx="1147893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 x 12 = 84</a:t>
              </a:r>
            </a:p>
          </p:txBody>
        </p:sp>
      </p:grpSp>
      <p:grpSp>
        <p:nvGrpSpPr>
          <p:cNvPr id="1806" name="Group 1805">
            <a:extLst>
              <a:ext uri="{FF2B5EF4-FFF2-40B4-BE49-F238E27FC236}">
                <a16:creationId xmlns:a16="http://schemas.microsoft.com/office/drawing/2014/main" id="{8F9FBF15-3DDB-4AF1-BB30-B30245A665AA}"/>
              </a:ext>
            </a:extLst>
          </p:cNvPr>
          <p:cNvGrpSpPr/>
          <p:nvPr/>
        </p:nvGrpSpPr>
        <p:grpSpPr>
          <a:xfrm>
            <a:off x="7212664" y="483883"/>
            <a:ext cx="2358348" cy="817087"/>
            <a:chOff x="250080" y="372323"/>
            <a:chExt cx="1180274" cy="1134018"/>
          </a:xfrm>
        </p:grpSpPr>
        <p:sp>
          <p:nvSpPr>
            <p:cNvPr id="1807" name="Rectangle: Rounded Corners 1806">
              <a:extLst>
                <a:ext uri="{FF2B5EF4-FFF2-40B4-BE49-F238E27FC236}">
                  <a16:creationId xmlns:a16="http://schemas.microsoft.com/office/drawing/2014/main" id="{D421BC10-CD96-4720-9D12-BBCE95077011}"/>
                </a:ext>
              </a:extLst>
            </p:cNvPr>
            <p:cNvSpPr/>
            <p:nvPr/>
          </p:nvSpPr>
          <p:spPr>
            <a:xfrm>
              <a:off x="255525" y="372323"/>
              <a:ext cx="109292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D1F9B0DE-3199-4619-A17E-0AEA122E6D6A}"/>
                </a:ext>
              </a:extLst>
            </p:cNvPr>
            <p:cNvSpPr txBox="1"/>
            <p:nvPr/>
          </p:nvSpPr>
          <p:spPr>
            <a:xfrm>
              <a:off x="250080" y="485388"/>
              <a:ext cx="1180274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 x 12 = 96</a:t>
              </a:r>
            </a:p>
          </p:txBody>
        </p:sp>
      </p:grpSp>
      <p:grpSp>
        <p:nvGrpSpPr>
          <p:cNvPr id="1809" name="Group 1808">
            <a:extLst>
              <a:ext uri="{FF2B5EF4-FFF2-40B4-BE49-F238E27FC236}">
                <a16:creationId xmlns:a16="http://schemas.microsoft.com/office/drawing/2014/main" id="{BCA12D2C-2509-41FF-99BC-383BFC2A6DAF}"/>
              </a:ext>
            </a:extLst>
          </p:cNvPr>
          <p:cNvGrpSpPr/>
          <p:nvPr/>
        </p:nvGrpSpPr>
        <p:grpSpPr>
          <a:xfrm>
            <a:off x="8105465" y="483859"/>
            <a:ext cx="2447992" cy="817087"/>
            <a:chOff x="250081" y="372323"/>
            <a:chExt cx="1001971" cy="1134018"/>
          </a:xfrm>
        </p:grpSpPr>
        <p:sp>
          <p:nvSpPr>
            <p:cNvPr id="1810" name="Rectangle: Rounded Corners 1809">
              <a:extLst>
                <a:ext uri="{FF2B5EF4-FFF2-40B4-BE49-F238E27FC236}">
                  <a16:creationId xmlns:a16="http://schemas.microsoft.com/office/drawing/2014/main" id="{CED80FF2-8909-4790-B790-91D514DB0BB9}"/>
                </a:ext>
              </a:extLst>
            </p:cNvPr>
            <p:cNvSpPr/>
            <p:nvPr/>
          </p:nvSpPr>
          <p:spPr>
            <a:xfrm>
              <a:off x="255525" y="372323"/>
              <a:ext cx="99652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9A27C705-7066-4F9A-ADAD-549A5B22D463}"/>
                </a:ext>
              </a:extLst>
            </p:cNvPr>
            <p:cNvSpPr txBox="1"/>
            <p:nvPr/>
          </p:nvSpPr>
          <p:spPr>
            <a:xfrm>
              <a:off x="250081" y="485388"/>
              <a:ext cx="998831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 x 12 = 108</a:t>
              </a:r>
            </a:p>
          </p:txBody>
        </p:sp>
      </p:grpSp>
      <p:grpSp>
        <p:nvGrpSpPr>
          <p:cNvPr id="1812" name="Group 1811">
            <a:extLst>
              <a:ext uri="{FF2B5EF4-FFF2-40B4-BE49-F238E27FC236}">
                <a16:creationId xmlns:a16="http://schemas.microsoft.com/office/drawing/2014/main" id="{928964F5-82BF-4920-90C7-72A0CC81F762}"/>
              </a:ext>
            </a:extLst>
          </p:cNvPr>
          <p:cNvGrpSpPr/>
          <p:nvPr/>
        </p:nvGrpSpPr>
        <p:grpSpPr>
          <a:xfrm>
            <a:off x="8752023" y="486462"/>
            <a:ext cx="2686566" cy="817087"/>
            <a:chOff x="250079" y="372323"/>
            <a:chExt cx="1344536" cy="1134018"/>
          </a:xfrm>
        </p:grpSpPr>
        <p:sp>
          <p:nvSpPr>
            <p:cNvPr id="1813" name="Rectangle: Rounded Corners 1812">
              <a:extLst>
                <a:ext uri="{FF2B5EF4-FFF2-40B4-BE49-F238E27FC236}">
                  <a16:creationId xmlns:a16="http://schemas.microsoft.com/office/drawing/2014/main" id="{DF31A233-A6A6-4D9F-AC5A-1AA675BD9062}"/>
                </a:ext>
              </a:extLst>
            </p:cNvPr>
            <p:cNvSpPr/>
            <p:nvPr/>
          </p:nvSpPr>
          <p:spPr>
            <a:xfrm>
              <a:off x="255525" y="372323"/>
              <a:ext cx="133908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4" name="TextBox 1813">
              <a:extLst>
                <a:ext uri="{FF2B5EF4-FFF2-40B4-BE49-F238E27FC236}">
                  <a16:creationId xmlns:a16="http://schemas.microsoft.com/office/drawing/2014/main" id="{6B6B9D52-BE99-4BBD-AB9E-594B3230D383}"/>
                </a:ext>
              </a:extLst>
            </p:cNvPr>
            <p:cNvSpPr txBox="1"/>
            <p:nvPr/>
          </p:nvSpPr>
          <p:spPr>
            <a:xfrm>
              <a:off x="250079" y="485388"/>
              <a:ext cx="1344536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10 x 12 = 120</a:t>
              </a:r>
            </a:p>
          </p:txBody>
        </p:sp>
      </p:grpSp>
      <p:grpSp>
        <p:nvGrpSpPr>
          <p:cNvPr id="1815" name="Group 1814">
            <a:extLst>
              <a:ext uri="{FF2B5EF4-FFF2-40B4-BE49-F238E27FC236}">
                <a16:creationId xmlns:a16="http://schemas.microsoft.com/office/drawing/2014/main" id="{A648FBE8-F8A4-4CE4-AC05-6369892FB8B7}"/>
              </a:ext>
            </a:extLst>
          </p:cNvPr>
          <p:cNvGrpSpPr/>
          <p:nvPr/>
        </p:nvGrpSpPr>
        <p:grpSpPr>
          <a:xfrm>
            <a:off x="9085205" y="486463"/>
            <a:ext cx="2723790" cy="817087"/>
            <a:chOff x="250079" y="372323"/>
            <a:chExt cx="1363165" cy="1134018"/>
          </a:xfrm>
        </p:grpSpPr>
        <p:sp>
          <p:nvSpPr>
            <p:cNvPr id="1816" name="Rectangle: Rounded Corners 1815">
              <a:extLst>
                <a:ext uri="{FF2B5EF4-FFF2-40B4-BE49-F238E27FC236}">
                  <a16:creationId xmlns:a16="http://schemas.microsoft.com/office/drawing/2014/main" id="{9FFA3DC7-9407-420C-9E5F-384ABD429254}"/>
                </a:ext>
              </a:extLst>
            </p:cNvPr>
            <p:cNvSpPr/>
            <p:nvPr/>
          </p:nvSpPr>
          <p:spPr>
            <a:xfrm>
              <a:off x="255525" y="372323"/>
              <a:ext cx="132677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1B4F9294-9EC4-4EF7-BD5D-2372213D0772}"/>
                </a:ext>
              </a:extLst>
            </p:cNvPr>
            <p:cNvSpPr txBox="1"/>
            <p:nvPr/>
          </p:nvSpPr>
          <p:spPr>
            <a:xfrm>
              <a:off x="250079" y="485388"/>
              <a:ext cx="1363165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11 x 12 = 132</a:t>
              </a:r>
            </a:p>
          </p:txBody>
        </p:sp>
      </p:grpSp>
      <p:grpSp>
        <p:nvGrpSpPr>
          <p:cNvPr id="1818" name="Group 1817">
            <a:extLst>
              <a:ext uri="{FF2B5EF4-FFF2-40B4-BE49-F238E27FC236}">
                <a16:creationId xmlns:a16="http://schemas.microsoft.com/office/drawing/2014/main" id="{7AB45E5B-B5FC-4F77-AB33-F6C00A07C529}"/>
              </a:ext>
            </a:extLst>
          </p:cNvPr>
          <p:cNvGrpSpPr/>
          <p:nvPr/>
        </p:nvGrpSpPr>
        <p:grpSpPr>
          <a:xfrm>
            <a:off x="9396472" y="487293"/>
            <a:ext cx="2680334" cy="817087"/>
            <a:chOff x="250080" y="372323"/>
            <a:chExt cx="1341417" cy="1134018"/>
          </a:xfrm>
        </p:grpSpPr>
        <p:sp>
          <p:nvSpPr>
            <p:cNvPr id="1819" name="Rectangle: Rounded Corners 1818">
              <a:extLst>
                <a:ext uri="{FF2B5EF4-FFF2-40B4-BE49-F238E27FC236}">
                  <a16:creationId xmlns:a16="http://schemas.microsoft.com/office/drawing/2014/main" id="{CBC1FF38-14D6-417B-B3DC-730B81925DDE}"/>
                </a:ext>
              </a:extLst>
            </p:cNvPr>
            <p:cNvSpPr/>
            <p:nvPr/>
          </p:nvSpPr>
          <p:spPr>
            <a:xfrm>
              <a:off x="255525" y="372323"/>
              <a:ext cx="133597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B9E10D66-D484-42A0-BC63-308A4AE65993}"/>
                </a:ext>
              </a:extLst>
            </p:cNvPr>
            <p:cNvSpPr txBox="1"/>
            <p:nvPr/>
          </p:nvSpPr>
          <p:spPr>
            <a:xfrm>
              <a:off x="250080" y="485388"/>
              <a:ext cx="1337663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 x 12 = 144</a:t>
              </a:r>
            </a:p>
          </p:txBody>
        </p: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37716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14362" y="1802896"/>
            <a:ext cx="444352" cy="494964"/>
            <a:chOff x="6940995" y="926763"/>
            <a:chExt cx="444352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48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31810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14610" y="1802896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26666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9466" y="1809353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72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23830" y="159983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506630" y="1810287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84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14577" y="160303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97377" y="1813480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96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607471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16531" y="1815073"/>
            <a:ext cx="574196" cy="494964"/>
            <a:chOff x="6873409" y="926763"/>
            <a:chExt cx="574196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873409" y="928608"/>
              <a:ext cx="574196" cy="493119"/>
              <a:chOff x="6873409" y="928608"/>
              <a:chExt cx="574196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87340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108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91192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15000" y="1809353"/>
            <a:ext cx="574196" cy="494964"/>
            <a:chOff x="6888157" y="926763"/>
            <a:chExt cx="574196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888157" y="928608"/>
              <a:ext cx="574196" cy="493119"/>
              <a:chOff x="6888157" y="928608"/>
              <a:chExt cx="574196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88815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93536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02596" y="1815073"/>
            <a:ext cx="574196" cy="494964"/>
            <a:chOff x="6873409" y="926763"/>
            <a:chExt cx="574196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873409" y="928608"/>
              <a:ext cx="574196" cy="493119"/>
              <a:chOff x="6873409" y="928608"/>
              <a:chExt cx="574196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87340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132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80093" y="159816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896989" y="1808614"/>
            <a:ext cx="574196" cy="494964"/>
            <a:chOff x="6881245" y="926763"/>
            <a:chExt cx="574196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881245" y="928608"/>
              <a:ext cx="574196" cy="493119"/>
              <a:chOff x="6881245" y="928608"/>
              <a:chExt cx="574196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881245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144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75" name="Oval 1774">
            <a:extLst>
              <a:ext uri="{FF2B5EF4-FFF2-40B4-BE49-F238E27FC236}">
                <a16:creationId xmlns:a16="http://schemas.microsoft.com/office/drawing/2014/main" id="{485E2991-BD0D-4CD5-B308-21BB1AA67550}"/>
              </a:ext>
            </a:extLst>
          </p:cNvPr>
          <p:cNvSpPr/>
          <p:nvPr/>
        </p:nvSpPr>
        <p:spPr>
          <a:xfrm>
            <a:off x="381436" y="165778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F9A2F-AA92-479D-9580-4901AB258BCB}"/>
              </a:ext>
            </a:extLst>
          </p:cNvPr>
          <p:cNvGrpSpPr/>
          <p:nvPr/>
        </p:nvGrpSpPr>
        <p:grpSpPr>
          <a:xfrm>
            <a:off x="1265816" y="2392773"/>
            <a:ext cx="173766" cy="2428051"/>
            <a:chOff x="1265816" y="2392773"/>
            <a:chExt cx="173766" cy="2428051"/>
          </a:xfrm>
        </p:grpSpPr>
        <p:grpSp>
          <p:nvGrpSpPr>
            <p:cNvPr id="283" name="Group 56">
              <a:extLst>
                <a:ext uri="{FF2B5EF4-FFF2-40B4-BE49-F238E27FC236}">
                  <a16:creationId xmlns:a16="http://schemas.microsoft.com/office/drawing/2014/main" id="{604CAE8A-AF22-49C1-9B0D-0B39B193C3FD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284" name="Picture 14">
                <a:extLst>
                  <a:ext uri="{FF2B5EF4-FFF2-40B4-BE49-F238E27FC236}">
                    <a16:creationId xmlns:a16="http://schemas.microsoft.com/office/drawing/2014/main" id="{165875FD-2F0D-4E66-ADA6-9AE8381E38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5">
                <a:extLst>
                  <a:ext uri="{FF2B5EF4-FFF2-40B4-BE49-F238E27FC236}">
                    <a16:creationId xmlns:a16="http://schemas.microsoft.com/office/drawing/2014/main" id="{2FEF733D-A594-4CDF-93E6-2035A8E457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6">
                <a:extLst>
                  <a:ext uri="{FF2B5EF4-FFF2-40B4-BE49-F238E27FC236}">
                    <a16:creationId xmlns:a16="http://schemas.microsoft.com/office/drawing/2014/main" id="{AF7B1CE5-C82C-4736-8884-5CDBE87912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17">
                <a:extLst>
                  <a:ext uri="{FF2B5EF4-FFF2-40B4-BE49-F238E27FC236}">
                    <a16:creationId xmlns:a16="http://schemas.microsoft.com/office/drawing/2014/main" id="{66A7051C-ADBA-4AEE-8F3B-1D5617B5C4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18">
                <a:extLst>
                  <a:ext uri="{FF2B5EF4-FFF2-40B4-BE49-F238E27FC236}">
                    <a16:creationId xmlns:a16="http://schemas.microsoft.com/office/drawing/2014/main" id="{3DF83D9D-B665-46EA-A6CE-4938441487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19">
                <a:extLst>
                  <a:ext uri="{FF2B5EF4-FFF2-40B4-BE49-F238E27FC236}">
                    <a16:creationId xmlns:a16="http://schemas.microsoft.com/office/drawing/2014/main" id="{DADEBDC1-FC44-4934-95CE-1223BA37E3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0">
                <a:extLst>
                  <a:ext uri="{FF2B5EF4-FFF2-40B4-BE49-F238E27FC236}">
                    <a16:creationId xmlns:a16="http://schemas.microsoft.com/office/drawing/2014/main" id="{716ADDA3-06DF-4EF0-A1F7-BF23E8525E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21">
                <a:extLst>
                  <a:ext uri="{FF2B5EF4-FFF2-40B4-BE49-F238E27FC236}">
                    <a16:creationId xmlns:a16="http://schemas.microsoft.com/office/drawing/2014/main" id="{839CCC3A-049A-48AA-B6CA-021B608C5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22">
                <a:extLst>
                  <a:ext uri="{FF2B5EF4-FFF2-40B4-BE49-F238E27FC236}">
                    <a16:creationId xmlns:a16="http://schemas.microsoft.com/office/drawing/2014/main" id="{35381871-5E86-4AEC-9E15-9DA53A10AC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23">
                <a:extLst>
                  <a:ext uri="{FF2B5EF4-FFF2-40B4-BE49-F238E27FC236}">
                    <a16:creationId xmlns:a16="http://schemas.microsoft.com/office/drawing/2014/main" id="{787BDB46-DD0F-44CA-BD34-B51E00C18C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294" name="Picture 293">
              <a:extLst>
                <a:ext uri="{FF2B5EF4-FFF2-40B4-BE49-F238E27FC236}">
                  <a16:creationId xmlns:a16="http://schemas.microsoft.com/office/drawing/2014/main" id="{713E79C3-399F-42DD-BA88-AAE5EA2B1D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5" name="Picture 294">
              <a:extLst>
                <a:ext uri="{FF2B5EF4-FFF2-40B4-BE49-F238E27FC236}">
                  <a16:creationId xmlns:a16="http://schemas.microsoft.com/office/drawing/2014/main" id="{DC2B2A8E-1D3D-473D-BC20-C4A728FFEC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70A231A1-C61C-42A8-B78B-074F786082AA}"/>
              </a:ext>
            </a:extLst>
          </p:cNvPr>
          <p:cNvGrpSpPr/>
          <p:nvPr/>
        </p:nvGrpSpPr>
        <p:grpSpPr>
          <a:xfrm>
            <a:off x="2161002" y="2392773"/>
            <a:ext cx="173766" cy="2428051"/>
            <a:chOff x="1265816" y="2392773"/>
            <a:chExt cx="173766" cy="2428051"/>
          </a:xfrm>
        </p:grpSpPr>
        <p:grpSp>
          <p:nvGrpSpPr>
            <p:cNvPr id="298" name="Group 56">
              <a:extLst>
                <a:ext uri="{FF2B5EF4-FFF2-40B4-BE49-F238E27FC236}">
                  <a16:creationId xmlns:a16="http://schemas.microsoft.com/office/drawing/2014/main" id="{08CAF209-CA91-42FE-834C-61EF22A12343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0EC3CF82-D726-4F27-91A5-60F8FC20C1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6DE53C2D-DD9C-4454-9F6E-44F4CA3541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39AAC620-B1CF-4DF5-B23F-F33BCC0F36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33155738-8C9F-454E-B1A4-11DC5B8144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D6FC25B5-0E39-45DC-B0EA-43C2989E37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53FFE43C-0AF4-4F51-9942-11BFF3829B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BD0C0A2C-6F24-497A-B020-CC97EF1C33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412E6E18-670C-4EDD-955F-A3DA7309D1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73E3BA95-95AD-4920-B814-D1F0190FB5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8DCD75A8-E9C1-48AE-B013-091C91BEFF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299" name="Picture 298">
              <a:extLst>
                <a:ext uri="{FF2B5EF4-FFF2-40B4-BE49-F238E27FC236}">
                  <a16:creationId xmlns:a16="http://schemas.microsoft.com/office/drawing/2014/main" id="{68BDD577-BEAE-4581-BD86-9314C9DEEF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0" name="Picture 299">
              <a:extLst>
                <a:ext uri="{FF2B5EF4-FFF2-40B4-BE49-F238E27FC236}">
                  <a16:creationId xmlns:a16="http://schemas.microsoft.com/office/drawing/2014/main" id="{793445DE-414D-4365-A7F9-A41E3BFB88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E98EAC08-0E92-48EC-9870-9BE0CE1023D0}"/>
              </a:ext>
            </a:extLst>
          </p:cNvPr>
          <p:cNvGrpSpPr/>
          <p:nvPr/>
        </p:nvGrpSpPr>
        <p:grpSpPr>
          <a:xfrm>
            <a:off x="3051049" y="2394383"/>
            <a:ext cx="173766" cy="2428051"/>
            <a:chOff x="1265816" y="2392773"/>
            <a:chExt cx="173766" cy="2428051"/>
          </a:xfrm>
        </p:grpSpPr>
        <p:grpSp>
          <p:nvGrpSpPr>
            <p:cNvPr id="312" name="Group 56">
              <a:extLst>
                <a:ext uri="{FF2B5EF4-FFF2-40B4-BE49-F238E27FC236}">
                  <a16:creationId xmlns:a16="http://schemas.microsoft.com/office/drawing/2014/main" id="{4930B49F-15AA-4238-869B-66C52BA76C0D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15" name="Picture 14">
                <a:extLst>
                  <a:ext uri="{FF2B5EF4-FFF2-40B4-BE49-F238E27FC236}">
                    <a16:creationId xmlns:a16="http://schemas.microsoft.com/office/drawing/2014/main" id="{7A3A61D6-3997-42D6-9EFD-E14A8484FB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15">
                <a:extLst>
                  <a:ext uri="{FF2B5EF4-FFF2-40B4-BE49-F238E27FC236}">
                    <a16:creationId xmlns:a16="http://schemas.microsoft.com/office/drawing/2014/main" id="{B641EB4B-1087-49A6-8902-D32D06AFE8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16">
                <a:extLst>
                  <a:ext uri="{FF2B5EF4-FFF2-40B4-BE49-F238E27FC236}">
                    <a16:creationId xmlns:a16="http://schemas.microsoft.com/office/drawing/2014/main" id="{C0A28785-3BC9-44E4-BB61-023EC19E1F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17">
                <a:extLst>
                  <a:ext uri="{FF2B5EF4-FFF2-40B4-BE49-F238E27FC236}">
                    <a16:creationId xmlns:a16="http://schemas.microsoft.com/office/drawing/2014/main" id="{0085D062-1472-4E68-8D5B-DC936312EE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18">
                <a:extLst>
                  <a:ext uri="{FF2B5EF4-FFF2-40B4-BE49-F238E27FC236}">
                    <a16:creationId xmlns:a16="http://schemas.microsoft.com/office/drawing/2014/main" id="{F280EBB8-0143-48A4-B99E-0337EFFD04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19">
                <a:extLst>
                  <a:ext uri="{FF2B5EF4-FFF2-40B4-BE49-F238E27FC236}">
                    <a16:creationId xmlns:a16="http://schemas.microsoft.com/office/drawing/2014/main" id="{8F88D371-8383-45AF-9F88-054CAD262C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20">
                <a:extLst>
                  <a:ext uri="{FF2B5EF4-FFF2-40B4-BE49-F238E27FC236}">
                    <a16:creationId xmlns:a16="http://schemas.microsoft.com/office/drawing/2014/main" id="{49341F98-B2FC-400D-A334-0B8479ECCE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21">
                <a:extLst>
                  <a:ext uri="{FF2B5EF4-FFF2-40B4-BE49-F238E27FC236}">
                    <a16:creationId xmlns:a16="http://schemas.microsoft.com/office/drawing/2014/main" id="{90A94437-931A-457C-BE8E-9C639428BF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22">
                <a:extLst>
                  <a:ext uri="{FF2B5EF4-FFF2-40B4-BE49-F238E27FC236}">
                    <a16:creationId xmlns:a16="http://schemas.microsoft.com/office/drawing/2014/main" id="{3A7C3A27-3597-40E1-8BDD-61C0025AA7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23">
                <a:extLst>
                  <a:ext uri="{FF2B5EF4-FFF2-40B4-BE49-F238E27FC236}">
                    <a16:creationId xmlns:a16="http://schemas.microsoft.com/office/drawing/2014/main" id="{D165F7A0-A78F-464E-BA34-461C631736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13" name="Picture 312">
              <a:extLst>
                <a:ext uri="{FF2B5EF4-FFF2-40B4-BE49-F238E27FC236}">
                  <a16:creationId xmlns:a16="http://schemas.microsoft.com/office/drawing/2014/main" id="{8ACADF66-937C-4033-85F5-ACD0A188EC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4" name="Picture 313">
              <a:extLst>
                <a:ext uri="{FF2B5EF4-FFF2-40B4-BE49-F238E27FC236}">
                  <a16:creationId xmlns:a16="http://schemas.microsoft.com/office/drawing/2014/main" id="{F373A7C2-4229-4282-A89E-E5B36B0B94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0880EBFA-30AD-466A-B413-21F6A5C5F904}"/>
              </a:ext>
            </a:extLst>
          </p:cNvPr>
          <p:cNvGrpSpPr/>
          <p:nvPr/>
        </p:nvGrpSpPr>
        <p:grpSpPr>
          <a:xfrm>
            <a:off x="3946235" y="2394383"/>
            <a:ext cx="173766" cy="2428051"/>
            <a:chOff x="1265816" y="2392773"/>
            <a:chExt cx="173766" cy="2428051"/>
          </a:xfrm>
        </p:grpSpPr>
        <p:grpSp>
          <p:nvGrpSpPr>
            <p:cNvPr id="326" name="Group 56">
              <a:extLst>
                <a:ext uri="{FF2B5EF4-FFF2-40B4-BE49-F238E27FC236}">
                  <a16:creationId xmlns:a16="http://schemas.microsoft.com/office/drawing/2014/main" id="{8E35C686-F3DD-4FAC-BEE7-5508F6A256E3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29" name="Picture 14">
                <a:extLst>
                  <a:ext uri="{FF2B5EF4-FFF2-40B4-BE49-F238E27FC236}">
                    <a16:creationId xmlns:a16="http://schemas.microsoft.com/office/drawing/2014/main" id="{F8967180-5681-475E-AA89-23F0AF50B0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15">
                <a:extLst>
                  <a:ext uri="{FF2B5EF4-FFF2-40B4-BE49-F238E27FC236}">
                    <a16:creationId xmlns:a16="http://schemas.microsoft.com/office/drawing/2014/main" id="{BFE5D578-3371-4BFF-BB60-24D1F69B93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16">
                <a:extLst>
                  <a:ext uri="{FF2B5EF4-FFF2-40B4-BE49-F238E27FC236}">
                    <a16:creationId xmlns:a16="http://schemas.microsoft.com/office/drawing/2014/main" id="{8638083D-3FDC-4317-98F1-0AFC59325B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7">
                <a:extLst>
                  <a:ext uri="{FF2B5EF4-FFF2-40B4-BE49-F238E27FC236}">
                    <a16:creationId xmlns:a16="http://schemas.microsoft.com/office/drawing/2014/main" id="{662B4B1E-FFCC-4E87-AC87-AF5D76B1F1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8">
                <a:extLst>
                  <a:ext uri="{FF2B5EF4-FFF2-40B4-BE49-F238E27FC236}">
                    <a16:creationId xmlns:a16="http://schemas.microsoft.com/office/drawing/2014/main" id="{E6F5AD39-FBFD-4E3C-B245-21ABFD2F9D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9">
                <a:extLst>
                  <a:ext uri="{FF2B5EF4-FFF2-40B4-BE49-F238E27FC236}">
                    <a16:creationId xmlns:a16="http://schemas.microsoft.com/office/drawing/2014/main" id="{B15678F8-5BD4-462B-BB0D-844B9D837A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20">
                <a:extLst>
                  <a:ext uri="{FF2B5EF4-FFF2-40B4-BE49-F238E27FC236}">
                    <a16:creationId xmlns:a16="http://schemas.microsoft.com/office/drawing/2014/main" id="{A1FDDC8C-2CEC-4E02-A882-788DEDCF96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21">
                <a:extLst>
                  <a:ext uri="{FF2B5EF4-FFF2-40B4-BE49-F238E27FC236}">
                    <a16:creationId xmlns:a16="http://schemas.microsoft.com/office/drawing/2014/main" id="{286FA6D9-004C-41F6-B11F-36BFF0815F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2">
                <a:extLst>
                  <a:ext uri="{FF2B5EF4-FFF2-40B4-BE49-F238E27FC236}">
                    <a16:creationId xmlns:a16="http://schemas.microsoft.com/office/drawing/2014/main" id="{2DE3E828-F37E-4AB7-8108-CBCF0F6F23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3">
                <a:extLst>
                  <a:ext uri="{FF2B5EF4-FFF2-40B4-BE49-F238E27FC236}">
                    <a16:creationId xmlns:a16="http://schemas.microsoft.com/office/drawing/2014/main" id="{D8AC045B-3DEF-43D5-A062-8286EECFAB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27" name="Picture 326">
              <a:extLst>
                <a:ext uri="{FF2B5EF4-FFF2-40B4-BE49-F238E27FC236}">
                  <a16:creationId xmlns:a16="http://schemas.microsoft.com/office/drawing/2014/main" id="{5A1AC8B7-5102-467C-B07A-8747580C64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8" name="Picture 327">
              <a:extLst>
                <a:ext uri="{FF2B5EF4-FFF2-40B4-BE49-F238E27FC236}">
                  <a16:creationId xmlns:a16="http://schemas.microsoft.com/office/drawing/2014/main" id="{D16A8F1F-139A-4F7F-8953-2545E544C0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98CE21EA-B995-4F60-AED9-9DE033D69C05}"/>
              </a:ext>
            </a:extLst>
          </p:cNvPr>
          <p:cNvGrpSpPr/>
          <p:nvPr/>
        </p:nvGrpSpPr>
        <p:grpSpPr>
          <a:xfrm>
            <a:off x="4847366" y="2394383"/>
            <a:ext cx="173766" cy="2428051"/>
            <a:chOff x="1265816" y="2392773"/>
            <a:chExt cx="173766" cy="2428051"/>
          </a:xfrm>
        </p:grpSpPr>
        <p:grpSp>
          <p:nvGrpSpPr>
            <p:cNvPr id="340" name="Group 56">
              <a:extLst>
                <a:ext uri="{FF2B5EF4-FFF2-40B4-BE49-F238E27FC236}">
                  <a16:creationId xmlns:a16="http://schemas.microsoft.com/office/drawing/2014/main" id="{96C48DD2-CE61-407D-8225-217AC5110178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43" name="Picture 14">
                <a:extLst>
                  <a:ext uri="{FF2B5EF4-FFF2-40B4-BE49-F238E27FC236}">
                    <a16:creationId xmlns:a16="http://schemas.microsoft.com/office/drawing/2014/main" id="{29A865E2-E501-4A3D-B4F1-359A7B512E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5">
                <a:extLst>
                  <a:ext uri="{FF2B5EF4-FFF2-40B4-BE49-F238E27FC236}">
                    <a16:creationId xmlns:a16="http://schemas.microsoft.com/office/drawing/2014/main" id="{CC23E2BF-4E4E-4BE3-A7EF-42D3188DB6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6">
                <a:extLst>
                  <a:ext uri="{FF2B5EF4-FFF2-40B4-BE49-F238E27FC236}">
                    <a16:creationId xmlns:a16="http://schemas.microsoft.com/office/drawing/2014/main" id="{4DDCDEB3-CD8B-4837-87D4-17E5FA78AE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7">
                <a:extLst>
                  <a:ext uri="{FF2B5EF4-FFF2-40B4-BE49-F238E27FC236}">
                    <a16:creationId xmlns:a16="http://schemas.microsoft.com/office/drawing/2014/main" id="{87C58828-4B35-4A0A-9BC6-A0A9448919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8">
                <a:extLst>
                  <a:ext uri="{FF2B5EF4-FFF2-40B4-BE49-F238E27FC236}">
                    <a16:creationId xmlns:a16="http://schemas.microsoft.com/office/drawing/2014/main" id="{16032622-420F-4358-AE16-6CEF447770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9">
                <a:extLst>
                  <a:ext uri="{FF2B5EF4-FFF2-40B4-BE49-F238E27FC236}">
                    <a16:creationId xmlns:a16="http://schemas.microsoft.com/office/drawing/2014/main" id="{86FCE0D0-E52C-48EE-9EBD-4764B90108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0">
                <a:extLst>
                  <a:ext uri="{FF2B5EF4-FFF2-40B4-BE49-F238E27FC236}">
                    <a16:creationId xmlns:a16="http://schemas.microsoft.com/office/drawing/2014/main" id="{4A01ABC1-5F10-41B1-9F8A-3B466EF390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1">
                <a:extLst>
                  <a:ext uri="{FF2B5EF4-FFF2-40B4-BE49-F238E27FC236}">
                    <a16:creationId xmlns:a16="http://schemas.microsoft.com/office/drawing/2014/main" id="{510C7DE3-13EB-4A4C-9949-09C3761AF4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2">
                <a:extLst>
                  <a:ext uri="{FF2B5EF4-FFF2-40B4-BE49-F238E27FC236}">
                    <a16:creationId xmlns:a16="http://schemas.microsoft.com/office/drawing/2014/main" id="{4B1A83BB-029C-4756-A471-07E20F6968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23">
                <a:extLst>
                  <a:ext uri="{FF2B5EF4-FFF2-40B4-BE49-F238E27FC236}">
                    <a16:creationId xmlns:a16="http://schemas.microsoft.com/office/drawing/2014/main" id="{7AFA4DD7-77A2-4B1C-8BCC-7C675744F8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41" name="Picture 340">
              <a:extLst>
                <a:ext uri="{FF2B5EF4-FFF2-40B4-BE49-F238E27FC236}">
                  <a16:creationId xmlns:a16="http://schemas.microsoft.com/office/drawing/2014/main" id="{5E1E03F0-208C-46F9-BA2C-2AE2DA0106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2" name="Picture 341">
              <a:extLst>
                <a:ext uri="{FF2B5EF4-FFF2-40B4-BE49-F238E27FC236}">
                  <a16:creationId xmlns:a16="http://schemas.microsoft.com/office/drawing/2014/main" id="{ADF6E0C2-0750-4DF9-82A3-AB6DBCABF6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0DBADC0C-5306-46CA-B492-ECC3E42B4C7A}"/>
              </a:ext>
            </a:extLst>
          </p:cNvPr>
          <p:cNvGrpSpPr/>
          <p:nvPr/>
        </p:nvGrpSpPr>
        <p:grpSpPr>
          <a:xfrm>
            <a:off x="5742552" y="2394383"/>
            <a:ext cx="173766" cy="2428051"/>
            <a:chOff x="1265816" y="2392773"/>
            <a:chExt cx="173766" cy="2428051"/>
          </a:xfrm>
        </p:grpSpPr>
        <p:grpSp>
          <p:nvGrpSpPr>
            <p:cNvPr id="354" name="Group 56">
              <a:extLst>
                <a:ext uri="{FF2B5EF4-FFF2-40B4-BE49-F238E27FC236}">
                  <a16:creationId xmlns:a16="http://schemas.microsoft.com/office/drawing/2014/main" id="{27110848-F904-44D2-9214-7D25781C0928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57" name="Picture 14">
                <a:extLst>
                  <a:ext uri="{FF2B5EF4-FFF2-40B4-BE49-F238E27FC236}">
                    <a16:creationId xmlns:a16="http://schemas.microsoft.com/office/drawing/2014/main" id="{0E40D1C0-5224-4DEA-8128-B36A9DD15D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5">
                <a:extLst>
                  <a:ext uri="{FF2B5EF4-FFF2-40B4-BE49-F238E27FC236}">
                    <a16:creationId xmlns:a16="http://schemas.microsoft.com/office/drawing/2014/main" id="{47B438D1-137D-4408-B1C7-A460BC63AF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16">
                <a:extLst>
                  <a:ext uri="{FF2B5EF4-FFF2-40B4-BE49-F238E27FC236}">
                    <a16:creationId xmlns:a16="http://schemas.microsoft.com/office/drawing/2014/main" id="{E3E54505-BFBF-4E88-9B71-61B74AB46E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17">
                <a:extLst>
                  <a:ext uri="{FF2B5EF4-FFF2-40B4-BE49-F238E27FC236}">
                    <a16:creationId xmlns:a16="http://schemas.microsoft.com/office/drawing/2014/main" id="{02C9CDED-50B2-4B7D-8222-F619791618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18">
                <a:extLst>
                  <a:ext uri="{FF2B5EF4-FFF2-40B4-BE49-F238E27FC236}">
                    <a16:creationId xmlns:a16="http://schemas.microsoft.com/office/drawing/2014/main" id="{CBC95D37-78AA-4A3A-89F1-E2F32548DF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9">
                <a:extLst>
                  <a:ext uri="{FF2B5EF4-FFF2-40B4-BE49-F238E27FC236}">
                    <a16:creationId xmlns:a16="http://schemas.microsoft.com/office/drawing/2014/main" id="{811310D3-6D4C-4420-B1FE-9BAA8D294A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20">
                <a:extLst>
                  <a:ext uri="{FF2B5EF4-FFF2-40B4-BE49-F238E27FC236}">
                    <a16:creationId xmlns:a16="http://schemas.microsoft.com/office/drawing/2014/main" id="{3BCAD66A-84B2-456D-B9A7-6E5B3B451C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21">
                <a:extLst>
                  <a:ext uri="{FF2B5EF4-FFF2-40B4-BE49-F238E27FC236}">
                    <a16:creationId xmlns:a16="http://schemas.microsoft.com/office/drawing/2014/main" id="{070E4DC9-7509-4A88-BAE6-5070E8F924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22">
                <a:extLst>
                  <a:ext uri="{FF2B5EF4-FFF2-40B4-BE49-F238E27FC236}">
                    <a16:creationId xmlns:a16="http://schemas.microsoft.com/office/drawing/2014/main" id="{E85237DE-9AA7-4568-B5DE-B2D3A0C78E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23">
                <a:extLst>
                  <a:ext uri="{FF2B5EF4-FFF2-40B4-BE49-F238E27FC236}">
                    <a16:creationId xmlns:a16="http://schemas.microsoft.com/office/drawing/2014/main" id="{BAFE6511-637D-4978-88DC-AC7F2E58C5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55" name="Picture 354">
              <a:extLst>
                <a:ext uri="{FF2B5EF4-FFF2-40B4-BE49-F238E27FC236}">
                  <a16:creationId xmlns:a16="http://schemas.microsoft.com/office/drawing/2014/main" id="{BB89850D-8543-4D47-A25B-84FF52969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6" name="Picture 355">
              <a:extLst>
                <a:ext uri="{FF2B5EF4-FFF2-40B4-BE49-F238E27FC236}">
                  <a16:creationId xmlns:a16="http://schemas.microsoft.com/office/drawing/2014/main" id="{02D5EDEA-2F20-43E3-8039-DA121A1573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FECCD1E7-1817-4A8B-8990-3F49904FDDBE}"/>
              </a:ext>
            </a:extLst>
          </p:cNvPr>
          <p:cNvGrpSpPr/>
          <p:nvPr/>
        </p:nvGrpSpPr>
        <p:grpSpPr>
          <a:xfrm>
            <a:off x="6632599" y="2395993"/>
            <a:ext cx="173766" cy="2428051"/>
            <a:chOff x="1265816" y="2392773"/>
            <a:chExt cx="173766" cy="2428051"/>
          </a:xfrm>
        </p:grpSpPr>
        <p:grpSp>
          <p:nvGrpSpPr>
            <p:cNvPr id="368" name="Group 56">
              <a:extLst>
                <a:ext uri="{FF2B5EF4-FFF2-40B4-BE49-F238E27FC236}">
                  <a16:creationId xmlns:a16="http://schemas.microsoft.com/office/drawing/2014/main" id="{79FCE2F9-E445-4280-83E3-1EE1B9B16FB2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71" name="Picture 14">
                <a:extLst>
                  <a:ext uri="{FF2B5EF4-FFF2-40B4-BE49-F238E27FC236}">
                    <a16:creationId xmlns:a16="http://schemas.microsoft.com/office/drawing/2014/main" id="{4D3EF537-97CC-4926-AACD-F06906D736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5">
                <a:extLst>
                  <a:ext uri="{FF2B5EF4-FFF2-40B4-BE49-F238E27FC236}">
                    <a16:creationId xmlns:a16="http://schemas.microsoft.com/office/drawing/2014/main" id="{BE9CD863-88BC-4743-99E9-51A75AC8E1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6">
                <a:extLst>
                  <a:ext uri="{FF2B5EF4-FFF2-40B4-BE49-F238E27FC236}">
                    <a16:creationId xmlns:a16="http://schemas.microsoft.com/office/drawing/2014/main" id="{4666A247-8D8E-4630-B45A-9E8E822660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7">
                <a:extLst>
                  <a:ext uri="{FF2B5EF4-FFF2-40B4-BE49-F238E27FC236}">
                    <a16:creationId xmlns:a16="http://schemas.microsoft.com/office/drawing/2014/main" id="{1CC42C08-5D49-4414-9DC5-767AF3B23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8">
                <a:extLst>
                  <a:ext uri="{FF2B5EF4-FFF2-40B4-BE49-F238E27FC236}">
                    <a16:creationId xmlns:a16="http://schemas.microsoft.com/office/drawing/2014/main" id="{38454D71-A0D0-4C85-B0E8-3BF205B4E0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9">
                <a:extLst>
                  <a:ext uri="{FF2B5EF4-FFF2-40B4-BE49-F238E27FC236}">
                    <a16:creationId xmlns:a16="http://schemas.microsoft.com/office/drawing/2014/main" id="{CAA6F7FD-FDD1-4661-9FF2-EBD4896062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20">
                <a:extLst>
                  <a:ext uri="{FF2B5EF4-FFF2-40B4-BE49-F238E27FC236}">
                    <a16:creationId xmlns:a16="http://schemas.microsoft.com/office/drawing/2014/main" id="{0AA6E80D-42A7-4C62-A86E-74FF33C2A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1">
                <a:extLst>
                  <a:ext uri="{FF2B5EF4-FFF2-40B4-BE49-F238E27FC236}">
                    <a16:creationId xmlns:a16="http://schemas.microsoft.com/office/drawing/2014/main" id="{0BEDDE0E-28D1-4240-B027-3DC0AA7E06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2">
                <a:extLst>
                  <a:ext uri="{FF2B5EF4-FFF2-40B4-BE49-F238E27FC236}">
                    <a16:creationId xmlns:a16="http://schemas.microsoft.com/office/drawing/2014/main" id="{105D0235-D78B-42B1-83F3-664EFE8CC4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3">
                <a:extLst>
                  <a:ext uri="{FF2B5EF4-FFF2-40B4-BE49-F238E27FC236}">
                    <a16:creationId xmlns:a16="http://schemas.microsoft.com/office/drawing/2014/main" id="{95FDA3AF-A44E-4CCB-A185-D87ED521AB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69" name="Picture 368">
              <a:extLst>
                <a:ext uri="{FF2B5EF4-FFF2-40B4-BE49-F238E27FC236}">
                  <a16:creationId xmlns:a16="http://schemas.microsoft.com/office/drawing/2014/main" id="{788EDB52-84D6-4DC1-AE1B-B11EE81091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0" name="Picture 369">
              <a:extLst>
                <a:ext uri="{FF2B5EF4-FFF2-40B4-BE49-F238E27FC236}">
                  <a16:creationId xmlns:a16="http://schemas.microsoft.com/office/drawing/2014/main" id="{22FA0986-A2F4-4680-9E58-5768621ABD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DD1ABD6F-A85E-4A10-9F35-5FBC30514EF4}"/>
              </a:ext>
            </a:extLst>
          </p:cNvPr>
          <p:cNvGrpSpPr/>
          <p:nvPr/>
        </p:nvGrpSpPr>
        <p:grpSpPr>
          <a:xfrm>
            <a:off x="7527785" y="2395993"/>
            <a:ext cx="173766" cy="2428051"/>
            <a:chOff x="1265816" y="2392773"/>
            <a:chExt cx="173766" cy="2428051"/>
          </a:xfrm>
        </p:grpSpPr>
        <p:grpSp>
          <p:nvGrpSpPr>
            <p:cNvPr id="382" name="Group 56">
              <a:extLst>
                <a:ext uri="{FF2B5EF4-FFF2-40B4-BE49-F238E27FC236}">
                  <a16:creationId xmlns:a16="http://schemas.microsoft.com/office/drawing/2014/main" id="{4C13D098-ED49-4A79-92C0-D04E1248A601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85" name="Picture 14">
                <a:extLst>
                  <a:ext uri="{FF2B5EF4-FFF2-40B4-BE49-F238E27FC236}">
                    <a16:creationId xmlns:a16="http://schemas.microsoft.com/office/drawing/2014/main" id="{D3B85C79-2F13-48A1-9EF4-E01505A081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5">
                <a:extLst>
                  <a:ext uri="{FF2B5EF4-FFF2-40B4-BE49-F238E27FC236}">
                    <a16:creationId xmlns:a16="http://schemas.microsoft.com/office/drawing/2014/main" id="{6E84E418-05DF-4D14-869F-9DF1B5ECC8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6">
                <a:extLst>
                  <a:ext uri="{FF2B5EF4-FFF2-40B4-BE49-F238E27FC236}">
                    <a16:creationId xmlns:a16="http://schemas.microsoft.com/office/drawing/2014/main" id="{76317101-8DF9-47F7-9C4D-2F420CCBC9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17">
                <a:extLst>
                  <a:ext uri="{FF2B5EF4-FFF2-40B4-BE49-F238E27FC236}">
                    <a16:creationId xmlns:a16="http://schemas.microsoft.com/office/drawing/2014/main" id="{F489422F-E8BF-46EF-B80C-411E84D033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18">
                <a:extLst>
                  <a:ext uri="{FF2B5EF4-FFF2-40B4-BE49-F238E27FC236}">
                    <a16:creationId xmlns:a16="http://schemas.microsoft.com/office/drawing/2014/main" id="{374FBB3E-148D-4E20-93D6-C50DD302C8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19">
                <a:extLst>
                  <a:ext uri="{FF2B5EF4-FFF2-40B4-BE49-F238E27FC236}">
                    <a16:creationId xmlns:a16="http://schemas.microsoft.com/office/drawing/2014/main" id="{A5508329-6244-4B0A-AE0E-CEE2E8A7DC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0">
                <a:extLst>
                  <a:ext uri="{FF2B5EF4-FFF2-40B4-BE49-F238E27FC236}">
                    <a16:creationId xmlns:a16="http://schemas.microsoft.com/office/drawing/2014/main" id="{56BAEB1F-4332-4A10-803B-353A133B2B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21">
                <a:extLst>
                  <a:ext uri="{FF2B5EF4-FFF2-40B4-BE49-F238E27FC236}">
                    <a16:creationId xmlns:a16="http://schemas.microsoft.com/office/drawing/2014/main" id="{DDA3B94F-53DB-4F56-94E1-2C6EBFBC2B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22">
                <a:extLst>
                  <a:ext uri="{FF2B5EF4-FFF2-40B4-BE49-F238E27FC236}">
                    <a16:creationId xmlns:a16="http://schemas.microsoft.com/office/drawing/2014/main" id="{FC86A4D4-0A83-4B78-B81C-B6DF64C788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23">
                <a:extLst>
                  <a:ext uri="{FF2B5EF4-FFF2-40B4-BE49-F238E27FC236}">
                    <a16:creationId xmlns:a16="http://schemas.microsoft.com/office/drawing/2014/main" id="{68D1C4BB-9EF3-46EA-8B87-642F56C79E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83" name="Picture 382">
              <a:extLst>
                <a:ext uri="{FF2B5EF4-FFF2-40B4-BE49-F238E27FC236}">
                  <a16:creationId xmlns:a16="http://schemas.microsoft.com/office/drawing/2014/main" id="{D44A00D0-3158-4333-81A3-882A872892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4" name="Picture 383">
              <a:extLst>
                <a:ext uri="{FF2B5EF4-FFF2-40B4-BE49-F238E27FC236}">
                  <a16:creationId xmlns:a16="http://schemas.microsoft.com/office/drawing/2014/main" id="{894CAA6D-E37E-471D-8302-3C88A131DF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26D7BCD3-6C93-4A8D-8B3C-4A000618003F}"/>
              </a:ext>
            </a:extLst>
          </p:cNvPr>
          <p:cNvGrpSpPr/>
          <p:nvPr/>
        </p:nvGrpSpPr>
        <p:grpSpPr>
          <a:xfrm>
            <a:off x="8409851" y="2396611"/>
            <a:ext cx="173766" cy="2428051"/>
            <a:chOff x="1265816" y="2392773"/>
            <a:chExt cx="173766" cy="2428051"/>
          </a:xfrm>
        </p:grpSpPr>
        <p:grpSp>
          <p:nvGrpSpPr>
            <p:cNvPr id="396" name="Group 56">
              <a:extLst>
                <a:ext uri="{FF2B5EF4-FFF2-40B4-BE49-F238E27FC236}">
                  <a16:creationId xmlns:a16="http://schemas.microsoft.com/office/drawing/2014/main" id="{A6D47DD2-4965-43F9-BD64-964FCCA4C1CA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99" name="Picture 14">
                <a:extLst>
                  <a:ext uri="{FF2B5EF4-FFF2-40B4-BE49-F238E27FC236}">
                    <a16:creationId xmlns:a16="http://schemas.microsoft.com/office/drawing/2014/main" id="{99FCC3C5-5DF6-4CC2-83FC-8C89F90FDF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15">
                <a:extLst>
                  <a:ext uri="{FF2B5EF4-FFF2-40B4-BE49-F238E27FC236}">
                    <a16:creationId xmlns:a16="http://schemas.microsoft.com/office/drawing/2014/main" id="{1FF67DA1-226F-4876-BC02-5FA74AD2A8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16">
                <a:extLst>
                  <a:ext uri="{FF2B5EF4-FFF2-40B4-BE49-F238E27FC236}">
                    <a16:creationId xmlns:a16="http://schemas.microsoft.com/office/drawing/2014/main" id="{00832C7D-DA8A-4DE0-AF63-561F86C784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7">
                <a:extLst>
                  <a:ext uri="{FF2B5EF4-FFF2-40B4-BE49-F238E27FC236}">
                    <a16:creationId xmlns:a16="http://schemas.microsoft.com/office/drawing/2014/main" id="{E14B4BF1-D53C-4CB1-A9FF-14A1A50F0A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8">
                <a:extLst>
                  <a:ext uri="{FF2B5EF4-FFF2-40B4-BE49-F238E27FC236}">
                    <a16:creationId xmlns:a16="http://schemas.microsoft.com/office/drawing/2014/main" id="{5E18635A-AFD0-4AF3-AC73-C66C6DB363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9">
                <a:extLst>
                  <a:ext uri="{FF2B5EF4-FFF2-40B4-BE49-F238E27FC236}">
                    <a16:creationId xmlns:a16="http://schemas.microsoft.com/office/drawing/2014/main" id="{33F1A1B2-7ED7-47B4-B3DD-637002DFBF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20">
                <a:extLst>
                  <a:ext uri="{FF2B5EF4-FFF2-40B4-BE49-F238E27FC236}">
                    <a16:creationId xmlns:a16="http://schemas.microsoft.com/office/drawing/2014/main" id="{B9166CCA-5A72-40F2-98E6-FC37E02A75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21">
                <a:extLst>
                  <a:ext uri="{FF2B5EF4-FFF2-40B4-BE49-F238E27FC236}">
                    <a16:creationId xmlns:a16="http://schemas.microsoft.com/office/drawing/2014/main" id="{2C80B4FE-BB67-4BFF-BF54-64F183C244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22">
                <a:extLst>
                  <a:ext uri="{FF2B5EF4-FFF2-40B4-BE49-F238E27FC236}">
                    <a16:creationId xmlns:a16="http://schemas.microsoft.com/office/drawing/2014/main" id="{5B42907C-96E2-4E0B-9028-B8943776A8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3">
                <a:extLst>
                  <a:ext uri="{FF2B5EF4-FFF2-40B4-BE49-F238E27FC236}">
                    <a16:creationId xmlns:a16="http://schemas.microsoft.com/office/drawing/2014/main" id="{21F0D97B-59F5-47C3-8951-BC75916EE1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97" name="Picture 396">
              <a:extLst>
                <a:ext uri="{FF2B5EF4-FFF2-40B4-BE49-F238E27FC236}">
                  <a16:creationId xmlns:a16="http://schemas.microsoft.com/office/drawing/2014/main" id="{95D7BC52-7C39-4C4E-8C51-531A893514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8" name="Picture 397">
              <a:extLst>
                <a:ext uri="{FF2B5EF4-FFF2-40B4-BE49-F238E27FC236}">
                  <a16:creationId xmlns:a16="http://schemas.microsoft.com/office/drawing/2014/main" id="{D2E470F8-4AC4-447A-B04F-B7C71FCA67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E37EC6ED-E1E9-426F-AA20-60C1173E8D71}"/>
              </a:ext>
            </a:extLst>
          </p:cNvPr>
          <p:cNvGrpSpPr/>
          <p:nvPr/>
        </p:nvGrpSpPr>
        <p:grpSpPr>
          <a:xfrm>
            <a:off x="9305037" y="2396611"/>
            <a:ext cx="173766" cy="2428051"/>
            <a:chOff x="1265816" y="2392773"/>
            <a:chExt cx="173766" cy="2428051"/>
          </a:xfrm>
        </p:grpSpPr>
        <p:grpSp>
          <p:nvGrpSpPr>
            <p:cNvPr id="410" name="Group 56">
              <a:extLst>
                <a:ext uri="{FF2B5EF4-FFF2-40B4-BE49-F238E27FC236}">
                  <a16:creationId xmlns:a16="http://schemas.microsoft.com/office/drawing/2014/main" id="{1D877FF8-CBBB-4BF6-8304-2B2BB06B127F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413" name="Picture 14">
                <a:extLst>
                  <a:ext uri="{FF2B5EF4-FFF2-40B4-BE49-F238E27FC236}">
                    <a16:creationId xmlns:a16="http://schemas.microsoft.com/office/drawing/2014/main" id="{974F8947-ADAB-478D-8F99-279795E592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5">
                <a:extLst>
                  <a:ext uri="{FF2B5EF4-FFF2-40B4-BE49-F238E27FC236}">
                    <a16:creationId xmlns:a16="http://schemas.microsoft.com/office/drawing/2014/main" id="{4D025BA7-CDC9-4F53-A44F-33CB52634A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6">
                <a:extLst>
                  <a:ext uri="{FF2B5EF4-FFF2-40B4-BE49-F238E27FC236}">
                    <a16:creationId xmlns:a16="http://schemas.microsoft.com/office/drawing/2014/main" id="{254224A7-FED6-4ADD-B461-A11DB479EF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7">
                <a:extLst>
                  <a:ext uri="{FF2B5EF4-FFF2-40B4-BE49-F238E27FC236}">
                    <a16:creationId xmlns:a16="http://schemas.microsoft.com/office/drawing/2014/main" id="{7BF8D7FC-4FC6-4DD9-A3A1-1FBCC4F533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8">
                <a:extLst>
                  <a:ext uri="{FF2B5EF4-FFF2-40B4-BE49-F238E27FC236}">
                    <a16:creationId xmlns:a16="http://schemas.microsoft.com/office/drawing/2014/main" id="{FA340BA6-50AE-4DC1-AB5B-6503E567E9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19">
                <a:extLst>
                  <a:ext uri="{FF2B5EF4-FFF2-40B4-BE49-F238E27FC236}">
                    <a16:creationId xmlns:a16="http://schemas.microsoft.com/office/drawing/2014/main" id="{1BD7EF96-CA29-404C-9877-D7E8FB3472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0">
                <a:extLst>
                  <a:ext uri="{FF2B5EF4-FFF2-40B4-BE49-F238E27FC236}">
                    <a16:creationId xmlns:a16="http://schemas.microsoft.com/office/drawing/2014/main" id="{29C48AD0-E76F-41AB-BE65-50C7279541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1">
                <a:extLst>
                  <a:ext uri="{FF2B5EF4-FFF2-40B4-BE49-F238E27FC236}">
                    <a16:creationId xmlns:a16="http://schemas.microsoft.com/office/drawing/2014/main" id="{598BC358-1AEE-49A4-8E44-142BBC415A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2">
                <a:extLst>
                  <a:ext uri="{FF2B5EF4-FFF2-40B4-BE49-F238E27FC236}">
                    <a16:creationId xmlns:a16="http://schemas.microsoft.com/office/drawing/2014/main" id="{C6C12C92-F698-405E-869C-63ED50D77F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23">
                <a:extLst>
                  <a:ext uri="{FF2B5EF4-FFF2-40B4-BE49-F238E27FC236}">
                    <a16:creationId xmlns:a16="http://schemas.microsoft.com/office/drawing/2014/main" id="{9B720DDF-250A-4EC1-9EE9-A830D782FE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411" name="Picture 410">
              <a:extLst>
                <a:ext uri="{FF2B5EF4-FFF2-40B4-BE49-F238E27FC236}">
                  <a16:creationId xmlns:a16="http://schemas.microsoft.com/office/drawing/2014/main" id="{39AAB2AF-3412-41CC-93E4-6054158710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2" name="Picture 411">
              <a:extLst>
                <a:ext uri="{FF2B5EF4-FFF2-40B4-BE49-F238E27FC236}">
                  <a16:creationId xmlns:a16="http://schemas.microsoft.com/office/drawing/2014/main" id="{67A109A8-5091-4822-AFAD-7F7BDDDAD5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BCD08493-4E99-447D-B55C-C7BA60423B46}"/>
              </a:ext>
            </a:extLst>
          </p:cNvPr>
          <p:cNvGrpSpPr/>
          <p:nvPr/>
        </p:nvGrpSpPr>
        <p:grpSpPr>
          <a:xfrm>
            <a:off x="10195084" y="2398221"/>
            <a:ext cx="173766" cy="2428051"/>
            <a:chOff x="1265816" y="2392773"/>
            <a:chExt cx="173766" cy="2428051"/>
          </a:xfrm>
        </p:grpSpPr>
        <p:grpSp>
          <p:nvGrpSpPr>
            <p:cNvPr id="424" name="Group 56">
              <a:extLst>
                <a:ext uri="{FF2B5EF4-FFF2-40B4-BE49-F238E27FC236}">
                  <a16:creationId xmlns:a16="http://schemas.microsoft.com/office/drawing/2014/main" id="{254CC49E-BB72-4A75-8C89-1936894651B6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427" name="Picture 14">
                <a:extLst>
                  <a:ext uri="{FF2B5EF4-FFF2-40B4-BE49-F238E27FC236}">
                    <a16:creationId xmlns:a16="http://schemas.microsoft.com/office/drawing/2014/main" id="{4D796E30-1E2F-43AC-85BE-DF4DFE49C3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15">
                <a:extLst>
                  <a:ext uri="{FF2B5EF4-FFF2-40B4-BE49-F238E27FC236}">
                    <a16:creationId xmlns:a16="http://schemas.microsoft.com/office/drawing/2014/main" id="{876D8728-E324-4213-AA24-B4731E009E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16">
                <a:extLst>
                  <a:ext uri="{FF2B5EF4-FFF2-40B4-BE49-F238E27FC236}">
                    <a16:creationId xmlns:a16="http://schemas.microsoft.com/office/drawing/2014/main" id="{36F25D1B-2FF2-4E7B-A2EC-F3CC77416E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17">
                <a:extLst>
                  <a:ext uri="{FF2B5EF4-FFF2-40B4-BE49-F238E27FC236}">
                    <a16:creationId xmlns:a16="http://schemas.microsoft.com/office/drawing/2014/main" id="{461E68B4-2B28-4F38-937B-381FE1860B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18">
                <a:extLst>
                  <a:ext uri="{FF2B5EF4-FFF2-40B4-BE49-F238E27FC236}">
                    <a16:creationId xmlns:a16="http://schemas.microsoft.com/office/drawing/2014/main" id="{1CE29F04-25C3-496E-A8EE-999BC2F8EB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19">
                <a:extLst>
                  <a:ext uri="{FF2B5EF4-FFF2-40B4-BE49-F238E27FC236}">
                    <a16:creationId xmlns:a16="http://schemas.microsoft.com/office/drawing/2014/main" id="{DEA23494-5050-4F6E-8A4E-77EB699A78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20">
                <a:extLst>
                  <a:ext uri="{FF2B5EF4-FFF2-40B4-BE49-F238E27FC236}">
                    <a16:creationId xmlns:a16="http://schemas.microsoft.com/office/drawing/2014/main" id="{932170E2-DE18-49E4-AA20-E07A597C71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21">
                <a:extLst>
                  <a:ext uri="{FF2B5EF4-FFF2-40B4-BE49-F238E27FC236}">
                    <a16:creationId xmlns:a16="http://schemas.microsoft.com/office/drawing/2014/main" id="{2E35D697-DF95-4713-A919-996F5271AB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22">
                <a:extLst>
                  <a:ext uri="{FF2B5EF4-FFF2-40B4-BE49-F238E27FC236}">
                    <a16:creationId xmlns:a16="http://schemas.microsoft.com/office/drawing/2014/main" id="{3C3BF793-E721-4F0C-A7C0-84A2154369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23">
                <a:extLst>
                  <a:ext uri="{FF2B5EF4-FFF2-40B4-BE49-F238E27FC236}">
                    <a16:creationId xmlns:a16="http://schemas.microsoft.com/office/drawing/2014/main" id="{CF6B49FF-2CF6-42B2-9AE4-8D114652B7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425" name="Picture 424">
              <a:extLst>
                <a:ext uri="{FF2B5EF4-FFF2-40B4-BE49-F238E27FC236}">
                  <a16:creationId xmlns:a16="http://schemas.microsoft.com/office/drawing/2014/main" id="{3CB87A58-293C-46EE-AA4F-CBAA21319D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6" name="Picture 425">
              <a:extLst>
                <a:ext uri="{FF2B5EF4-FFF2-40B4-BE49-F238E27FC236}">
                  <a16:creationId xmlns:a16="http://schemas.microsoft.com/office/drawing/2014/main" id="{3BEC5EEA-D920-4567-887D-96AC8A3FBA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AF1E0A67-A535-498C-BC87-8937C89CC788}"/>
              </a:ext>
            </a:extLst>
          </p:cNvPr>
          <p:cNvGrpSpPr/>
          <p:nvPr/>
        </p:nvGrpSpPr>
        <p:grpSpPr>
          <a:xfrm>
            <a:off x="11090270" y="2398221"/>
            <a:ext cx="173766" cy="2428051"/>
            <a:chOff x="1265816" y="2392773"/>
            <a:chExt cx="173766" cy="2428051"/>
          </a:xfrm>
        </p:grpSpPr>
        <p:grpSp>
          <p:nvGrpSpPr>
            <p:cNvPr id="438" name="Group 56">
              <a:extLst>
                <a:ext uri="{FF2B5EF4-FFF2-40B4-BE49-F238E27FC236}">
                  <a16:creationId xmlns:a16="http://schemas.microsoft.com/office/drawing/2014/main" id="{05CE9C1D-A81B-4BA0-AAB8-1D276BE9AABF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441" name="Picture 14">
                <a:extLst>
                  <a:ext uri="{FF2B5EF4-FFF2-40B4-BE49-F238E27FC236}">
                    <a16:creationId xmlns:a16="http://schemas.microsoft.com/office/drawing/2014/main" id="{384CF681-9305-4B44-8C15-B0A7A11C5D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15">
                <a:extLst>
                  <a:ext uri="{FF2B5EF4-FFF2-40B4-BE49-F238E27FC236}">
                    <a16:creationId xmlns:a16="http://schemas.microsoft.com/office/drawing/2014/main" id="{497B45B5-4E03-4756-B4FC-D150BFB5BC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6">
                <a:extLst>
                  <a:ext uri="{FF2B5EF4-FFF2-40B4-BE49-F238E27FC236}">
                    <a16:creationId xmlns:a16="http://schemas.microsoft.com/office/drawing/2014/main" id="{E10B36CD-2508-4A88-BD2E-A66AE2DC93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7">
                <a:extLst>
                  <a:ext uri="{FF2B5EF4-FFF2-40B4-BE49-F238E27FC236}">
                    <a16:creationId xmlns:a16="http://schemas.microsoft.com/office/drawing/2014/main" id="{701333FC-5556-4AC8-A5BC-D408CD3020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8">
                <a:extLst>
                  <a:ext uri="{FF2B5EF4-FFF2-40B4-BE49-F238E27FC236}">
                    <a16:creationId xmlns:a16="http://schemas.microsoft.com/office/drawing/2014/main" id="{BC4F32EF-55A6-4CB4-A854-900BC67BBB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9">
                <a:extLst>
                  <a:ext uri="{FF2B5EF4-FFF2-40B4-BE49-F238E27FC236}">
                    <a16:creationId xmlns:a16="http://schemas.microsoft.com/office/drawing/2014/main" id="{A3897551-602D-4325-A43D-E6DCBE9239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20">
                <a:extLst>
                  <a:ext uri="{FF2B5EF4-FFF2-40B4-BE49-F238E27FC236}">
                    <a16:creationId xmlns:a16="http://schemas.microsoft.com/office/drawing/2014/main" id="{DF0789A2-5A93-4D4D-8E04-647E6C2AF9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21">
                <a:extLst>
                  <a:ext uri="{FF2B5EF4-FFF2-40B4-BE49-F238E27FC236}">
                    <a16:creationId xmlns:a16="http://schemas.microsoft.com/office/drawing/2014/main" id="{76842994-E324-419D-9447-06A5FF37FF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2">
                <a:extLst>
                  <a:ext uri="{FF2B5EF4-FFF2-40B4-BE49-F238E27FC236}">
                    <a16:creationId xmlns:a16="http://schemas.microsoft.com/office/drawing/2014/main" id="{17EE17C6-FACB-4569-8FD1-0EC4AE9C45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3">
                <a:extLst>
                  <a:ext uri="{FF2B5EF4-FFF2-40B4-BE49-F238E27FC236}">
                    <a16:creationId xmlns:a16="http://schemas.microsoft.com/office/drawing/2014/main" id="{EB6C9767-DEBE-4463-9460-4DC4177CF1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439" name="Picture 438">
              <a:extLst>
                <a:ext uri="{FF2B5EF4-FFF2-40B4-BE49-F238E27FC236}">
                  <a16:creationId xmlns:a16="http://schemas.microsoft.com/office/drawing/2014/main" id="{E0AD9FB0-36A2-4820-8B99-13BF4C10D9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0" name="Picture 439">
              <a:extLst>
                <a:ext uri="{FF2B5EF4-FFF2-40B4-BE49-F238E27FC236}">
                  <a16:creationId xmlns:a16="http://schemas.microsoft.com/office/drawing/2014/main" id="{D49C6465-A181-4A9F-AA0F-129541469D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30293868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7 L 0.01927 -0.03796 C 0.02331 -0.0463 0.0293 -0.05046 0.03581 -0.05046 C 0.04297 -0.05046 0.04883 -0.0463 0.05286 -0.03796 L 0.07253 -3.7037E-7 " pathEditMode="relative" rAng="0" ptsTypes="AAAAA">
                                      <p:cBhvr>
                                        <p:cTn id="2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7037E-7 L 0.0918 -0.03773 C 0.09596 -0.04606 0.10221 -0.05046 0.10846 -0.05046 C 0.11588 -0.05046 0.12174 -0.04606 0.12578 -0.03773 L 0.14583 -3.7037E-7 " pathEditMode="relative" rAng="0" ptsTypes="AAAAA">
                                      <p:cBhvr>
                                        <p:cTn id="4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7 L 0.16575 -0.03819 C 0.17005 -0.0463 0.1763 -0.05046 0.18281 -0.05046 C 0.19036 -0.05046 0.19635 -0.0463 0.20052 -0.03819 L 0.2207 -3.7037E-7 " pathEditMode="relative" rAng="0" ptsTypes="AAAAA">
                                      <p:cBhvr>
                                        <p:cTn id="6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7 L 0.2401 -0.03843 C 0.24401 -0.04699 0.25026 -0.05116 0.25677 -0.05116 C 0.26419 -0.05116 0.27005 -0.04699 0.27396 -0.03843 L 0.29388 -3.7037E-7 " pathEditMode="relative" rAng="0" ptsTypes="AAAAA">
                                      <p:cBhvr>
                                        <p:cTn id="83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5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7 L 0.31341 -0.03843 C 0.31745 -0.04722 0.3237 -0.05116 0.33008 -0.05116 C 0.33737 -0.05116 0.34336 -0.04722 0.3474 -0.03843 L 0.36719 -3.7037E-7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500"/>
                            </p:stCondLst>
                            <p:childTnLst>
                              <p:par>
                                <p:cTn id="1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7 L 0.38672 -0.0375 C 0.39075 -0.04583 0.39687 -0.05023 0.40338 -0.05023 C 0.41068 -0.05023 0.41654 -0.04583 0.42057 -0.0375 L 0.44036 -3.7037E-7 " pathEditMode="relative" rAng="0" ptsTypes="AAAAA">
                                      <p:cBhvr>
                                        <p:cTn id="125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0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500"/>
                                        <p:tgtEl>
                                          <p:spTgt spid="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500"/>
                            </p:stCondLst>
                            <p:childTnLst>
                              <p:par>
                                <p:cTn id="1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7 L 0.4599 -0.03819 C 0.46393 -0.04676 0.47005 -0.05116 0.47656 -0.05116 C 0.48385 -0.05116 0.48971 -0.04676 0.49375 -0.03819 L 0.51354 -3.7037E-7 " pathEditMode="relative" rAng="0" ptsTypes="AAAAA">
                                      <p:cBhvr>
                                        <p:cTn id="14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00"/>
                            </p:stCondLst>
                            <p:childTnLst>
                              <p:par>
                                <p:cTn id="1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500"/>
                                        <p:tgtEl>
                                          <p:spTgt spid="1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500"/>
                            </p:stCondLst>
                            <p:childTnLst>
                              <p:par>
                                <p:cTn id="1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7037E-7 L 0.53307 -0.0375 C 0.53724 -0.04583 0.54336 -0.05023 0.54974 -0.05023 C 0.55716 -0.05023 0.56302 -0.04583 0.56706 -0.0375 L 0.58685 -3.7037E-7 " pathEditMode="relative" rAng="0" ptsTypes="AAAAA">
                                      <p:cBhvr>
                                        <p:cTn id="167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500"/>
                                        <p:tgtEl>
                                          <p:spTgt spid="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500"/>
                            </p:stCondLst>
                            <p:childTnLst>
                              <p:par>
                                <p:cTn id="1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37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7037E-7 L 0.60638 -0.03819 C 0.61042 -0.04676 0.61654 -0.05116 0.62305 -0.05116 C 0.63034 -0.05116 0.6362 -0.04676 0.64023 -0.03819 L 0.66003 -3.7037E-7 " pathEditMode="relative" rAng="0" ptsTypes="AAAAA">
                                      <p:cBhvr>
                                        <p:cTn id="18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>
                            <p:stCondLst>
                              <p:cond delay="1000"/>
                            </p:stCondLst>
                            <p:childTnLst>
                              <p:par>
                                <p:cTn id="1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500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1500"/>
                            </p:stCondLst>
                            <p:childTnLst>
                              <p:par>
                                <p:cTn id="19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37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3 -3.7037E-7 L 0.67956 -0.03819 C 0.68359 -0.04676 0.68971 -0.05116 0.69622 -0.05116 C 0.70351 -0.05116 0.70937 -0.04676 0.71354 -0.03819 L 0.7332 -3.7037E-7 " pathEditMode="relative" rAng="0" ptsTypes="AAAAA">
                                      <p:cBhvr>
                                        <p:cTn id="209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3" dur="500"/>
                                        <p:tgtEl>
                                          <p:spTgt spid="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1500"/>
                            </p:stCondLst>
                            <p:childTnLst>
                              <p:par>
                                <p:cTn id="2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37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7037E-7 L 0.75273 -0.0375 C 0.75677 -0.04583 0.76302 -0.05023 0.7694 -0.05023 C 0.77682 -0.05023 0.78268 -0.04583 0.78672 -0.0375 L 0.80651 -3.7037E-7 " pathEditMode="relative" rAng="0" ptsTypes="AAAAA">
                                      <p:cBhvr>
                                        <p:cTn id="23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1000"/>
                            </p:stCondLst>
                            <p:childTnLst>
                              <p:par>
                                <p:cTn id="2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4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>
                            <p:stCondLst>
                              <p:cond delay="1500"/>
                            </p:stCondLst>
                            <p:childTnLst>
                              <p:par>
                                <p:cTn id="2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" presetID="37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7037E-7 L 0.82604 -0.03819 C 0.83008 -0.04676 0.8362 -0.05116 0.84271 -0.05116 C 0.85 -0.05116 0.85586 -0.04676 0.8599 -0.03819 L 0.87969 -3.7037E-7 " pathEditMode="relative" rAng="0" ptsTypes="AAAAA">
                                      <p:cBhvr>
                                        <p:cTn id="25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1000"/>
                            </p:stCondLst>
                            <p:childTnLst>
                              <p:par>
                                <p:cTn id="2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5" dur="500"/>
                                        <p:tgtEl>
                                          <p:spTgt spid="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>
                            <p:stCondLst>
                              <p:cond delay="1500"/>
                            </p:stCondLst>
                            <p:childTnLst>
                              <p:par>
                                <p:cTn id="2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4" grpId="0" animBg="1"/>
      <p:bldP spid="1767" grpId="0" animBg="1"/>
      <p:bldP spid="1785" grpId="0" animBg="1"/>
      <p:bldP spid="1821" grpId="0" animBg="1"/>
      <p:bldP spid="1827" grpId="0" animBg="1"/>
      <p:bldP spid="1833" grpId="0" animBg="1"/>
      <p:bldP spid="1839" grpId="0" animBg="1"/>
      <p:bldP spid="1845" grpId="0" animBg="1"/>
      <p:bldP spid="1851" grpId="0" animBg="1"/>
      <p:bldP spid="1857" grpId="0" animBg="1"/>
      <p:bldP spid="1863" grpId="0" animBg="1"/>
      <p:bldP spid="1869" grpId="0" animBg="1"/>
      <p:bldP spid="1775" grpId="0" animBg="1"/>
      <p:bldP spid="1775" grpId="1" animBg="1"/>
      <p:bldP spid="1775" grpId="2" animBg="1"/>
      <p:bldP spid="1775" grpId="3" animBg="1"/>
      <p:bldP spid="1775" grpId="4" animBg="1"/>
      <p:bldP spid="1775" grpId="5" animBg="1"/>
      <p:bldP spid="1775" grpId="6" animBg="1"/>
      <p:bldP spid="1775" grpId="7" animBg="1"/>
      <p:bldP spid="1775" grpId="8" animBg="1"/>
      <p:bldP spid="1775" grpId="9" animBg="1"/>
      <p:bldP spid="1775" grpId="10" animBg="1"/>
      <p:bldP spid="1775" grpId="11" animBg="1"/>
      <p:bldP spid="1775" grpId="12" animBg="1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FB62F7-C6DD-493D-BBBC-C9560854B1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by 6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2E1E6D4-A137-4386-8134-54F043F9E47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92288972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303544" y="1810308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98068" y="1807555"/>
            <a:ext cx="232967" cy="494964"/>
            <a:chOff x="7007418" y="926763"/>
            <a:chExt cx="23296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60725" y="159915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51274" y="159472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26863" y="1805173"/>
            <a:ext cx="444352" cy="494964"/>
            <a:chOff x="6945114" y="926763"/>
            <a:chExt cx="444352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67855" y="1823352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76" name="Group 1775">
            <a:extLst>
              <a:ext uri="{FF2B5EF4-FFF2-40B4-BE49-F238E27FC236}">
                <a16:creationId xmlns:a16="http://schemas.microsoft.com/office/drawing/2014/main" id="{627FBFCE-DF0D-4414-80C2-57DB0EBF0D4E}"/>
              </a:ext>
            </a:extLst>
          </p:cNvPr>
          <p:cNvGrpSpPr/>
          <p:nvPr/>
        </p:nvGrpSpPr>
        <p:grpSpPr>
          <a:xfrm>
            <a:off x="65215" y="486997"/>
            <a:ext cx="1906132" cy="817087"/>
            <a:chOff x="250082" y="372323"/>
            <a:chExt cx="953955" cy="1134018"/>
          </a:xfrm>
        </p:grpSpPr>
        <p:sp>
          <p:nvSpPr>
            <p:cNvPr id="1777" name="Rectangle: Rounded Corners 1776">
              <a:extLst>
                <a:ext uri="{FF2B5EF4-FFF2-40B4-BE49-F238E27FC236}">
                  <a16:creationId xmlns:a16="http://schemas.microsoft.com/office/drawing/2014/main" id="{802BB732-FF95-41AA-8055-BB8B53949D71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A87EBBDD-CE42-4165-9FC9-3C9D8BE1C56E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0 </a:t>
              </a:r>
              <a:r>
                <a:rPr lang="en-GB" sz="3600" dirty="0">
                  <a:latin typeface="Calibri" panose="020F0502020204030204" pitchFamily="34" charset="0"/>
                </a:rPr>
                <a:t>÷ 6 = 0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79" name="Group 1778">
            <a:extLst>
              <a:ext uri="{FF2B5EF4-FFF2-40B4-BE49-F238E27FC236}">
                <a16:creationId xmlns:a16="http://schemas.microsoft.com/office/drawing/2014/main" id="{C3B37C7C-9230-40AC-B2B2-D1828F1E8091}"/>
              </a:ext>
            </a:extLst>
          </p:cNvPr>
          <p:cNvGrpSpPr/>
          <p:nvPr/>
        </p:nvGrpSpPr>
        <p:grpSpPr>
          <a:xfrm>
            <a:off x="938260" y="487175"/>
            <a:ext cx="1906132" cy="817087"/>
            <a:chOff x="250082" y="372323"/>
            <a:chExt cx="953955" cy="1134018"/>
          </a:xfrm>
        </p:grpSpPr>
        <p:sp>
          <p:nvSpPr>
            <p:cNvPr id="1780" name="Rectangle: Rounded Corners 1779">
              <a:extLst>
                <a:ext uri="{FF2B5EF4-FFF2-40B4-BE49-F238E27FC236}">
                  <a16:creationId xmlns:a16="http://schemas.microsoft.com/office/drawing/2014/main" id="{4A47035F-A520-44D0-8514-4199E56DE0AF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5030F906-B8AA-4471-B8EF-9345799D8333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 </a:t>
              </a:r>
              <a:r>
                <a:rPr lang="en-GB" sz="3600" dirty="0">
                  <a:latin typeface="Calibri" panose="020F0502020204030204" pitchFamily="34" charset="0"/>
                </a:rPr>
                <a:t>÷ 6 = 1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82" name="Group 1781">
            <a:extLst>
              <a:ext uri="{FF2B5EF4-FFF2-40B4-BE49-F238E27FC236}">
                <a16:creationId xmlns:a16="http://schemas.microsoft.com/office/drawing/2014/main" id="{3C58E2DA-0FF2-483C-BB66-44312A370C0C}"/>
              </a:ext>
            </a:extLst>
          </p:cNvPr>
          <p:cNvGrpSpPr/>
          <p:nvPr/>
        </p:nvGrpSpPr>
        <p:grpSpPr>
          <a:xfrm>
            <a:off x="1873540" y="490587"/>
            <a:ext cx="2081686" cy="817087"/>
            <a:chOff x="250081" y="372323"/>
            <a:chExt cx="1041814" cy="1134018"/>
          </a:xfrm>
        </p:grpSpPr>
        <p:sp>
          <p:nvSpPr>
            <p:cNvPr id="1783" name="Rectangle: Rounded Corners 1782">
              <a:extLst>
                <a:ext uri="{FF2B5EF4-FFF2-40B4-BE49-F238E27FC236}">
                  <a16:creationId xmlns:a16="http://schemas.microsoft.com/office/drawing/2014/main" id="{8B46678E-8663-4FCD-826C-C53DF8FFB5E2}"/>
                </a:ext>
              </a:extLst>
            </p:cNvPr>
            <p:cNvSpPr/>
            <p:nvPr/>
          </p:nvSpPr>
          <p:spPr>
            <a:xfrm>
              <a:off x="255525" y="372323"/>
              <a:ext cx="97839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4" name="TextBox 1783">
              <a:extLst>
                <a:ext uri="{FF2B5EF4-FFF2-40B4-BE49-F238E27FC236}">
                  <a16:creationId xmlns:a16="http://schemas.microsoft.com/office/drawing/2014/main" id="{0B2E4084-B5A6-48B2-8E57-6EECB0EF8BDA}"/>
                </a:ext>
              </a:extLst>
            </p:cNvPr>
            <p:cNvSpPr txBox="1"/>
            <p:nvPr/>
          </p:nvSpPr>
          <p:spPr>
            <a:xfrm>
              <a:off x="250081" y="485388"/>
              <a:ext cx="1041814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 </a:t>
              </a:r>
              <a:r>
                <a:rPr lang="en-GB" sz="3600" dirty="0">
                  <a:latin typeface="Calibri" panose="020F0502020204030204" pitchFamily="34" charset="0"/>
                </a:rPr>
                <a:t>÷ 6 = 2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44726" y="15947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21372" y="1805173"/>
            <a:ext cx="444352" cy="494964"/>
            <a:chOff x="6940995" y="926763"/>
            <a:chExt cx="444352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791" name="Group 1790">
            <a:extLst>
              <a:ext uri="{FF2B5EF4-FFF2-40B4-BE49-F238E27FC236}">
                <a16:creationId xmlns:a16="http://schemas.microsoft.com/office/drawing/2014/main" id="{73B75821-8F39-4F10-B251-B14BC70E634F}"/>
              </a:ext>
            </a:extLst>
          </p:cNvPr>
          <p:cNvGrpSpPr/>
          <p:nvPr/>
        </p:nvGrpSpPr>
        <p:grpSpPr>
          <a:xfrm>
            <a:off x="2792620" y="486997"/>
            <a:ext cx="2020150" cy="817087"/>
            <a:chOff x="250082" y="372323"/>
            <a:chExt cx="1011017" cy="1134018"/>
          </a:xfrm>
        </p:grpSpPr>
        <p:sp>
          <p:nvSpPr>
            <p:cNvPr id="1792" name="Rectangle: Rounded Corners 1791">
              <a:extLst>
                <a:ext uri="{FF2B5EF4-FFF2-40B4-BE49-F238E27FC236}">
                  <a16:creationId xmlns:a16="http://schemas.microsoft.com/office/drawing/2014/main" id="{8F5F0806-8FD2-455F-B269-C8EE5EBF593F}"/>
                </a:ext>
              </a:extLst>
            </p:cNvPr>
            <p:cNvSpPr/>
            <p:nvPr/>
          </p:nvSpPr>
          <p:spPr>
            <a:xfrm>
              <a:off x="255525" y="372323"/>
              <a:ext cx="98637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3" name="TextBox 1792">
              <a:extLst>
                <a:ext uri="{FF2B5EF4-FFF2-40B4-BE49-F238E27FC236}">
                  <a16:creationId xmlns:a16="http://schemas.microsoft.com/office/drawing/2014/main" id="{DD778B7C-10F6-4492-A1F9-B48BB8EBFE49}"/>
                </a:ext>
              </a:extLst>
            </p:cNvPr>
            <p:cNvSpPr txBox="1"/>
            <p:nvPr/>
          </p:nvSpPr>
          <p:spPr>
            <a:xfrm>
              <a:off x="250082" y="485388"/>
              <a:ext cx="101101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18 </a:t>
              </a:r>
              <a:r>
                <a:rPr lang="en-GB" sz="3600" dirty="0">
                  <a:latin typeface="Calibri" panose="020F0502020204030204" pitchFamily="34" charset="0"/>
                </a:rPr>
                <a:t>÷ 6 = 3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94" name="Group 1793">
            <a:extLst>
              <a:ext uri="{FF2B5EF4-FFF2-40B4-BE49-F238E27FC236}">
                <a16:creationId xmlns:a16="http://schemas.microsoft.com/office/drawing/2014/main" id="{2EC303A1-1D1C-4EF0-8587-CDA4717FF2A3}"/>
              </a:ext>
            </a:extLst>
          </p:cNvPr>
          <p:cNvGrpSpPr/>
          <p:nvPr/>
        </p:nvGrpSpPr>
        <p:grpSpPr>
          <a:xfrm>
            <a:off x="3670378" y="485906"/>
            <a:ext cx="2060932" cy="817087"/>
            <a:chOff x="250081" y="372323"/>
            <a:chExt cx="1031427" cy="1134018"/>
          </a:xfrm>
        </p:grpSpPr>
        <p:sp>
          <p:nvSpPr>
            <p:cNvPr id="1795" name="Rectangle: Rounded Corners 1794">
              <a:extLst>
                <a:ext uri="{FF2B5EF4-FFF2-40B4-BE49-F238E27FC236}">
                  <a16:creationId xmlns:a16="http://schemas.microsoft.com/office/drawing/2014/main" id="{9B2535A4-05E3-47FF-A82E-3B013B9E29A5}"/>
                </a:ext>
              </a:extLst>
            </p:cNvPr>
            <p:cNvSpPr/>
            <p:nvPr/>
          </p:nvSpPr>
          <p:spPr>
            <a:xfrm>
              <a:off x="255525" y="372323"/>
              <a:ext cx="98441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BF720409-D0DC-4331-9557-624E9FF4E7D5}"/>
                </a:ext>
              </a:extLst>
            </p:cNvPr>
            <p:cNvSpPr txBox="1"/>
            <p:nvPr/>
          </p:nvSpPr>
          <p:spPr>
            <a:xfrm>
              <a:off x="250081" y="485388"/>
              <a:ext cx="103142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24 </a:t>
              </a:r>
              <a:r>
                <a:rPr lang="en-GB" sz="3600" dirty="0">
                  <a:latin typeface="Calibri" panose="020F0502020204030204" pitchFamily="34" charset="0"/>
                </a:rPr>
                <a:t>÷ 6 = 4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97" name="Group 1796">
            <a:extLst>
              <a:ext uri="{FF2B5EF4-FFF2-40B4-BE49-F238E27FC236}">
                <a16:creationId xmlns:a16="http://schemas.microsoft.com/office/drawing/2014/main" id="{4D67B207-20C2-45F0-B642-3CAEB1B2954F}"/>
              </a:ext>
            </a:extLst>
          </p:cNvPr>
          <p:cNvGrpSpPr/>
          <p:nvPr/>
        </p:nvGrpSpPr>
        <p:grpSpPr>
          <a:xfrm>
            <a:off x="4529969" y="486997"/>
            <a:ext cx="1995794" cy="817087"/>
            <a:chOff x="250081" y="372323"/>
            <a:chExt cx="998828" cy="1134018"/>
          </a:xfrm>
        </p:grpSpPr>
        <p:sp>
          <p:nvSpPr>
            <p:cNvPr id="1798" name="Rectangle: Rounded Corners 1797">
              <a:extLst>
                <a:ext uri="{FF2B5EF4-FFF2-40B4-BE49-F238E27FC236}">
                  <a16:creationId xmlns:a16="http://schemas.microsoft.com/office/drawing/2014/main" id="{2680B6FC-5207-4506-A655-60D89473615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332FB148-D431-4A91-B5D2-5A8F88E227F9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30 </a:t>
              </a:r>
              <a:r>
                <a:rPr lang="en-GB" sz="3600" dirty="0">
                  <a:latin typeface="Calibri" panose="020F0502020204030204" pitchFamily="34" charset="0"/>
                </a:rPr>
                <a:t>÷ 6 = 5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0" name="Group 1799">
            <a:extLst>
              <a:ext uri="{FF2B5EF4-FFF2-40B4-BE49-F238E27FC236}">
                <a16:creationId xmlns:a16="http://schemas.microsoft.com/office/drawing/2014/main" id="{ED363861-F104-4643-B0E6-5F6617235593}"/>
              </a:ext>
            </a:extLst>
          </p:cNvPr>
          <p:cNvGrpSpPr/>
          <p:nvPr/>
        </p:nvGrpSpPr>
        <p:grpSpPr>
          <a:xfrm>
            <a:off x="5420365" y="486997"/>
            <a:ext cx="1995794" cy="817087"/>
            <a:chOff x="250081" y="372323"/>
            <a:chExt cx="998828" cy="1134018"/>
          </a:xfrm>
        </p:grpSpPr>
        <p:sp>
          <p:nvSpPr>
            <p:cNvPr id="1801" name="Rectangle: Rounded Corners 1800">
              <a:extLst>
                <a:ext uri="{FF2B5EF4-FFF2-40B4-BE49-F238E27FC236}">
                  <a16:creationId xmlns:a16="http://schemas.microsoft.com/office/drawing/2014/main" id="{8843694A-C8F7-4542-AD65-21FB04F12128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0488AB97-037C-45F3-858C-9D4C75ED270E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36 </a:t>
              </a:r>
              <a:r>
                <a:rPr lang="en-GB" sz="3600" dirty="0">
                  <a:latin typeface="Calibri" panose="020F0502020204030204" pitchFamily="34" charset="0"/>
                </a:rPr>
                <a:t>÷ 6 = 6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5134A55-2ED0-4D1A-8F94-65D994B5CA50}"/>
              </a:ext>
            </a:extLst>
          </p:cNvPr>
          <p:cNvGrpSpPr/>
          <p:nvPr/>
        </p:nvGrpSpPr>
        <p:grpSpPr>
          <a:xfrm>
            <a:off x="6315573" y="489819"/>
            <a:ext cx="1995794" cy="817087"/>
            <a:chOff x="250081" y="372323"/>
            <a:chExt cx="998828" cy="1134018"/>
          </a:xfrm>
        </p:grpSpPr>
        <p:sp>
          <p:nvSpPr>
            <p:cNvPr id="1804" name="Rectangle: Rounded Corners 1803">
              <a:extLst>
                <a:ext uri="{FF2B5EF4-FFF2-40B4-BE49-F238E27FC236}">
                  <a16:creationId xmlns:a16="http://schemas.microsoft.com/office/drawing/2014/main" id="{4E878575-4953-4BE8-B89C-F374A5C89D35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5" name="TextBox 1804">
              <a:extLst>
                <a:ext uri="{FF2B5EF4-FFF2-40B4-BE49-F238E27FC236}">
                  <a16:creationId xmlns:a16="http://schemas.microsoft.com/office/drawing/2014/main" id="{DE861527-8460-4C1C-B9DA-3A0012DB99B5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42 </a:t>
              </a:r>
              <a:r>
                <a:rPr lang="en-GB" sz="3600" dirty="0">
                  <a:latin typeface="Calibri" panose="020F0502020204030204" pitchFamily="34" charset="0"/>
                </a:rPr>
                <a:t>÷ 6 = 7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6" name="Group 1805">
            <a:extLst>
              <a:ext uri="{FF2B5EF4-FFF2-40B4-BE49-F238E27FC236}">
                <a16:creationId xmlns:a16="http://schemas.microsoft.com/office/drawing/2014/main" id="{8F9FBF15-3DDB-4AF1-BB30-B30245A665AA}"/>
              </a:ext>
            </a:extLst>
          </p:cNvPr>
          <p:cNvGrpSpPr/>
          <p:nvPr/>
        </p:nvGrpSpPr>
        <p:grpSpPr>
          <a:xfrm>
            <a:off x="7212666" y="489855"/>
            <a:ext cx="1995794" cy="817087"/>
            <a:chOff x="250081" y="372323"/>
            <a:chExt cx="998828" cy="1134018"/>
          </a:xfrm>
        </p:grpSpPr>
        <p:sp>
          <p:nvSpPr>
            <p:cNvPr id="1807" name="Rectangle: Rounded Corners 1806">
              <a:extLst>
                <a:ext uri="{FF2B5EF4-FFF2-40B4-BE49-F238E27FC236}">
                  <a16:creationId xmlns:a16="http://schemas.microsoft.com/office/drawing/2014/main" id="{D421BC10-CD96-4720-9D12-BBCE95077011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D1F9B0DE-3199-4619-A17E-0AEA122E6D6A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48 </a:t>
              </a:r>
              <a:r>
                <a:rPr lang="en-GB" sz="3600" dirty="0">
                  <a:latin typeface="Calibri" panose="020F0502020204030204" pitchFamily="34" charset="0"/>
                </a:rPr>
                <a:t>÷ 6 = 8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9" name="Group 1808">
            <a:extLst>
              <a:ext uri="{FF2B5EF4-FFF2-40B4-BE49-F238E27FC236}">
                <a16:creationId xmlns:a16="http://schemas.microsoft.com/office/drawing/2014/main" id="{BCA12D2C-2509-41FF-99BC-383BFC2A6DAF}"/>
              </a:ext>
            </a:extLst>
          </p:cNvPr>
          <p:cNvGrpSpPr/>
          <p:nvPr/>
        </p:nvGrpSpPr>
        <p:grpSpPr>
          <a:xfrm>
            <a:off x="8105466" y="489855"/>
            <a:ext cx="1995794" cy="817087"/>
            <a:chOff x="250081" y="372323"/>
            <a:chExt cx="998828" cy="1134018"/>
          </a:xfrm>
        </p:grpSpPr>
        <p:sp>
          <p:nvSpPr>
            <p:cNvPr id="1810" name="Rectangle: Rounded Corners 1809">
              <a:extLst>
                <a:ext uri="{FF2B5EF4-FFF2-40B4-BE49-F238E27FC236}">
                  <a16:creationId xmlns:a16="http://schemas.microsoft.com/office/drawing/2014/main" id="{CED80FF2-8909-4790-B790-91D514DB0BB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9A27C705-7066-4F9A-ADAD-549A5B22D463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54 </a:t>
              </a:r>
              <a:r>
                <a:rPr lang="en-GB" sz="3600" dirty="0">
                  <a:latin typeface="Calibri" panose="020F0502020204030204" pitchFamily="34" charset="0"/>
                </a:rPr>
                <a:t>÷ 6 = 9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2" name="Group 1811">
            <a:extLst>
              <a:ext uri="{FF2B5EF4-FFF2-40B4-BE49-F238E27FC236}">
                <a16:creationId xmlns:a16="http://schemas.microsoft.com/office/drawing/2014/main" id="{928964F5-82BF-4920-90C7-72A0CC81F762}"/>
              </a:ext>
            </a:extLst>
          </p:cNvPr>
          <p:cNvGrpSpPr/>
          <p:nvPr/>
        </p:nvGrpSpPr>
        <p:grpSpPr>
          <a:xfrm>
            <a:off x="8998264" y="492846"/>
            <a:ext cx="2231998" cy="817087"/>
            <a:chOff x="250080" y="372323"/>
            <a:chExt cx="1117040" cy="1134018"/>
          </a:xfrm>
        </p:grpSpPr>
        <p:sp>
          <p:nvSpPr>
            <p:cNvPr id="1813" name="Rectangle: Rounded Corners 1812">
              <a:extLst>
                <a:ext uri="{FF2B5EF4-FFF2-40B4-BE49-F238E27FC236}">
                  <a16:creationId xmlns:a16="http://schemas.microsoft.com/office/drawing/2014/main" id="{DF31A233-A6A6-4D9F-AC5A-1AA675BD9062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4" name="TextBox 1813">
              <a:extLst>
                <a:ext uri="{FF2B5EF4-FFF2-40B4-BE49-F238E27FC236}">
                  <a16:creationId xmlns:a16="http://schemas.microsoft.com/office/drawing/2014/main" id="{6B6B9D52-BE99-4BBD-AB9E-594B3230D383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60 </a:t>
              </a:r>
              <a:r>
                <a:rPr lang="en-GB" sz="3600" dirty="0">
                  <a:latin typeface="Calibri" panose="020F0502020204030204" pitchFamily="34" charset="0"/>
                </a:rPr>
                <a:t>÷ 6 = 10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5" name="Group 1814">
            <a:extLst>
              <a:ext uri="{FF2B5EF4-FFF2-40B4-BE49-F238E27FC236}">
                <a16:creationId xmlns:a16="http://schemas.microsoft.com/office/drawing/2014/main" id="{A648FBE8-F8A4-4CE4-AC05-6369892FB8B7}"/>
              </a:ext>
            </a:extLst>
          </p:cNvPr>
          <p:cNvGrpSpPr/>
          <p:nvPr/>
        </p:nvGrpSpPr>
        <p:grpSpPr>
          <a:xfrm>
            <a:off x="9444661" y="490943"/>
            <a:ext cx="2231998" cy="817087"/>
            <a:chOff x="250080" y="372323"/>
            <a:chExt cx="1117040" cy="1134018"/>
          </a:xfrm>
        </p:grpSpPr>
        <p:sp>
          <p:nvSpPr>
            <p:cNvPr id="1816" name="Rectangle: Rounded Corners 1815">
              <a:extLst>
                <a:ext uri="{FF2B5EF4-FFF2-40B4-BE49-F238E27FC236}">
                  <a16:creationId xmlns:a16="http://schemas.microsoft.com/office/drawing/2014/main" id="{9FFA3DC7-9407-420C-9E5F-384ABD429254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1B4F9294-9EC4-4EF7-BD5D-2372213D0772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66 </a:t>
              </a:r>
              <a:r>
                <a:rPr lang="en-GB" sz="3600" dirty="0">
                  <a:latin typeface="Calibri" panose="020F0502020204030204" pitchFamily="34" charset="0"/>
                </a:rPr>
                <a:t>÷ 6 = 11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8" name="Group 1817">
            <a:extLst>
              <a:ext uri="{FF2B5EF4-FFF2-40B4-BE49-F238E27FC236}">
                <a16:creationId xmlns:a16="http://schemas.microsoft.com/office/drawing/2014/main" id="{7AB45E5B-B5FC-4F77-AB33-F6C00A07C529}"/>
              </a:ext>
            </a:extLst>
          </p:cNvPr>
          <p:cNvGrpSpPr/>
          <p:nvPr/>
        </p:nvGrpSpPr>
        <p:grpSpPr>
          <a:xfrm>
            <a:off x="9912505" y="489150"/>
            <a:ext cx="2231998" cy="817087"/>
            <a:chOff x="250081" y="372323"/>
            <a:chExt cx="1117040" cy="1134018"/>
          </a:xfrm>
        </p:grpSpPr>
        <p:sp>
          <p:nvSpPr>
            <p:cNvPr id="1819" name="Rectangle: Rounded Corners 1818">
              <a:extLst>
                <a:ext uri="{FF2B5EF4-FFF2-40B4-BE49-F238E27FC236}">
                  <a16:creationId xmlns:a16="http://schemas.microsoft.com/office/drawing/2014/main" id="{CBC1FF38-14D6-417B-B3DC-730B81925DDE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B9E10D66-D484-42A0-BC63-308A4AE65993}"/>
                </a:ext>
              </a:extLst>
            </p:cNvPr>
            <p:cNvSpPr txBox="1"/>
            <p:nvPr/>
          </p:nvSpPr>
          <p:spPr>
            <a:xfrm>
              <a:off x="250081" y="485388"/>
              <a:ext cx="111704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72 </a:t>
              </a:r>
              <a:r>
                <a:rPr lang="en-GB" sz="3600" dirty="0">
                  <a:latin typeface="Calibri" panose="020F0502020204030204" pitchFamily="34" charset="0"/>
                </a:rPr>
                <a:t>÷ 6 = 12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37716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14362" y="1802896"/>
            <a:ext cx="444352" cy="494964"/>
            <a:chOff x="6940995" y="926763"/>
            <a:chExt cx="444352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31810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14610" y="1802896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26666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9466" y="1809353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23830" y="159983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506630" y="1810287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42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14577" y="160303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97377" y="1813480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48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607471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90271" y="1815073"/>
            <a:ext cx="444352" cy="494964"/>
            <a:chOff x="6947149" y="926763"/>
            <a:chExt cx="444352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54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91192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73992" y="1809353"/>
            <a:ext cx="444352" cy="494964"/>
            <a:chOff x="6947149" y="926763"/>
            <a:chExt cx="444352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93536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76336" y="1815073"/>
            <a:ext cx="444352" cy="494964"/>
            <a:chOff x="6947149" y="926763"/>
            <a:chExt cx="444352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66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80093" y="159816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954940" y="1808614"/>
            <a:ext cx="444352" cy="494964"/>
            <a:chOff x="6939196" y="926763"/>
            <a:chExt cx="444352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72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75" name="Oval 1774">
            <a:extLst>
              <a:ext uri="{FF2B5EF4-FFF2-40B4-BE49-F238E27FC236}">
                <a16:creationId xmlns:a16="http://schemas.microsoft.com/office/drawing/2014/main" id="{485E2991-BD0D-4CD5-B308-21BB1AA67550}"/>
              </a:ext>
            </a:extLst>
          </p:cNvPr>
          <p:cNvSpPr/>
          <p:nvPr/>
        </p:nvSpPr>
        <p:spPr>
          <a:xfrm>
            <a:off x="381436" y="165778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D813071-0E93-4B4A-9966-257367BDE8ED}"/>
              </a:ext>
            </a:extLst>
          </p:cNvPr>
          <p:cNvGrpSpPr/>
          <p:nvPr/>
        </p:nvGrpSpPr>
        <p:grpSpPr>
          <a:xfrm rot="5400000">
            <a:off x="9979343" y="3525788"/>
            <a:ext cx="2406381" cy="174822"/>
            <a:chOff x="5959359" y="5529580"/>
            <a:chExt cx="2406381" cy="174822"/>
          </a:xfrm>
        </p:grpSpPr>
        <p:pic>
          <p:nvPicPr>
            <p:cNvPr id="1875" name="Picture 1874">
              <a:extLst>
                <a:ext uri="{FF2B5EF4-FFF2-40B4-BE49-F238E27FC236}">
                  <a16:creationId xmlns:a16="http://schemas.microsoft.com/office/drawing/2014/main" id="{6215EB98-5DC7-40B7-ADAA-387D0DBA1A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6" name="Picture 1875">
              <a:extLst>
                <a:ext uri="{FF2B5EF4-FFF2-40B4-BE49-F238E27FC236}">
                  <a16:creationId xmlns:a16="http://schemas.microsoft.com/office/drawing/2014/main" id="{E9C96A94-CCFE-4CAE-AB46-A609A97109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7" name="Picture 1876">
              <a:extLst>
                <a:ext uri="{FF2B5EF4-FFF2-40B4-BE49-F238E27FC236}">
                  <a16:creationId xmlns:a16="http://schemas.microsoft.com/office/drawing/2014/main" id="{165E6EC5-7756-4542-A549-C865A9295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8" name="Picture 1877">
              <a:extLst>
                <a:ext uri="{FF2B5EF4-FFF2-40B4-BE49-F238E27FC236}">
                  <a16:creationId xmlns:a16="http://schemas.microsoft.com/office/drawing/2014/main" id="{A88B3B9F-F7D8-4440-B3C6-5E46C1D70B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9" name="Picture 1878">
              <a:extLst>
                <a:ext uri="{FF2B5EF4-FFF2-40B4-BE49-F238E27FC236}">
                  <a16:creationId xmlns:a16="http://schemas.microsoft.com/office/drawing/2014/main" id="{7D88DA15-246F-470F-962F-F0B6D44DDD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0" name="Picture 1879">
              <a:extLst>
                <a:ext uri="{FF2B5EF4-FFF2-40B4-BE49-F238E27FC236}">
                  <a16:creationId xmlns:a16="http://schemas.microsoft.com/office/drawing/2014/main" id="{E4722C87-DC73-4601-85CA-3247779FD1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255C9C8E-9C46-4A34-B658-8E04A9518A63}"/>
              </a:ext>
            </a:extLst>
          </p:cNvPr>
          <p:cNvGrpSpPr/>
          <p:nvPr/>
        </p:nvGrpSpPr>
        <p:grpSpPr>
          <a:xfrm rot="5400000">
            <a:off x="154247" y="3527523"/>
            <a:ext cx="2406381" cy="174822"/>
            <a:chOff x="5959359" y="5529580"/>
            <a:chExt cx="2406381" cy="174822"/>
          </a:xfrm>
        </p:grpSpPr>
        <p:pic>
          <p:nvPicPr>
            <p:cNvPr id="1885" name="Picture 1884">
              <a:extLst>
                <a:ext uri="{FF2B5EF4-FFF2-40B4-BE49-F238E27FC236}">
                  <a16:creationId xmlns:a16="http://schemas.microsoft.com/office/drawing/2014/main" id="{E69E3F81-78D8-4A32-BB3A-CAA19A50C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6" name="Picture 1885">
              <a:extLst>
                <a:ext uri="{FF2B5EF4-FFF2-40B4-BE49-F238E27FC236}">
                  <a16:creationId xmlns:a16="http://schemas.microsoft.com/office/drawing/2014/main" id="{DAE91437-BDB3-47D7-B9BD-9F049925DF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7" name="Picture 1886">
              <a:extLst>
                <a:ext uri="{FF2B5EF4-FFF2-40B4-BE49-F238E27FC236}">
                  <a16:creationId xmlns:a16="http://schemas.microsoft.com/office/drawing/2014/main" id="{E46DD630-075A-4AB4-8AC0-395873B21F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8" name="Picture 1887">
              <a:extLst>
                <a:ext uri="{FF2B5EF4-FFF2-40B4-BE49-F238E27FC236}">
                  <a16:creationId xmlns:a16="http://schemas.microsoft.com/office/drawing/2014/main" id="{B10DFF3A-A5CE-424B-A596-DC687A1D79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9" name="Picture 1888">
              <a:extLst>
                <a:ext uri="{FF2B5EF4-FFF2-40B4-BE49-F238E27FC236}">
                  <a16:creationId xmlns:a16="http://schemas.microsoft.com/office/drawing/2014/main" id="{0DE17EB8-FC16-4BAE-8B37-4BF288B903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0" name="Picture 1889">
              <a:extLst>
                <a:ext uri="{FF2B5EF4-FFF2-40B4-BE49-F238E27FC236}">
                  <a16:creationId xmlns:a16="http://schemas.microsoft.com/office/drawing/2014/main" id="{132DAB30-C07A-4A03-A023-1F408BA89C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B54ECE8C-655A-4A78-B239-82514AF0CAFA}"/>
              </a:ext>
            </a:extLst>
          </p:cNvPr>
          <p:cNvGrpSpPr/>
          <p:nvPr/>
        </p:nvGrpSpPr>
        <p:grpSpPr>
          <a:xfrm rot="5400000">
            <a:off x="1039372" y="3527523"/>
            <a:ext cx="2406381" cy="174822"/>
            <a:chOff x="5959359" y="5529580"/>
            <a:chExt cx="2406381" cy="174822"/>
          </a:xfrm>
        </p:grpSpPr>
        <p:pic>
          <p:nvPicPr>
            <p:cNvPr id="1895" name="Picture 1894">
              <a:extLst>
                <a:ext uri="{FF2B5EF4-FFF2-40B4-BE49-F238E27FC236}">
                  <a16:creationId xmlns:a16="http://schemas.microsoft.com/office/drawing/2014/main" id="{FC7596AA-FA37-490F-92BA-E584DEB2DA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6" name="Picture 1895">
              <a:extLst>
                <a:ext uri="{FF2B5EF4-FFF2-40B4-BE49-F238E27FC236}">
                  <a16:creationId xmlns:a16="http://schemas.microsoft.com/office/drawing/2014/main" id="{065960F2-5466-481F-99CF-23C1CD3DB5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7" name="Picture 1896">
              <a:extLst>
                <a:ext uri="{FF2B5EF4-FFF2-40B4-BE49-F238E27FC236}">
                  <a16:creationId xmlns:a16="http://schemas.microsoft.com/office/drawing/2014/main" id="{7FE8AAC0-7999-47A2-AA3C-1C1EFC77C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8" name="Picture 1897">
              <a:extLst>
                <a:ext uri="{FF2B5EF4-FFF2-40B4-BE49-F238E27FC236}">
                  <a16:creationId xmlns:a16="http://schemas.microsoft.com/office/drawing/2014/main" id="{3B20FBE4-D018-47F7-9A80-F6707B2558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9" name="Picture 1898">
              <a:extLst>
                <a:ext uri="{FF2B5EF4-FFF2-40B4-BE49-F238E27FC236}">
                  <a16:creationId xmlns:a16="http://schemas.microsoft.com/office/drawing/2014/main" id="{8481B9FE-BEE2-4556-8783-5327052871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0" name="Picture 1899">
              <a:extLst>
                <a:ext uri="{FF2B5EF4-FFF2-40B4-BE49-F238E27FC236}">
                  <a16:creationId xmlns:a16="http://schemas.microsoft.com/office/drawing/2014/main" id="{873533F2-6B1A-439F-BE91-DA2E687242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04" name="Group 1903">
            <a:extLst>
              <a:ext uri="{FF2B5EF4-FFF2-40B4-BE49-F238E27FC236}">
                <a16:creationId xmlns:a16="http://schemas.microsoft.com/office/drawing/2014/main" id="{C238619E-54EE-4C55-B19B-4514F39ED23D}"/>
              </a:ext>
            </a:extLst>
          </p:cNvPr>
          <p:cNvGrpSpPr/>
          <p:nvPr/>
        </p:nvGrpSpPr>
        <p:grpSpPr>
          <a:xfrm rot="5400000">
            <a:off x="1935242" y="3527523"/>
            <a:ext cx="2406381" cy="174822"/>
            <a:chOff x="5959359" y="5529580"/>
            <a:chExt cx="2406381" cy="174822"/>
          </a:xfrm>
        </p:grpSpPr>
        <p:pic>
          <p:nvPicPr>
            <p:cNvPr id="1905" name="Picture 1904">
              <a:extLst>
                <a:ext uri="{FF2B5EF4-FFF2-40B4-BE49-F238E27FC236}">
                  <a16:creationId xmlns:a16="http://schemas.microsoft.com/office/drawing/2014/main" id="{922AC45B-E8F7-455F-AF8C-76B1CAF2A3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6" name="Picture 1905">
              <a:extLst>
                <a:ext uri="{FF2B5EF4-FFF2-40B4-BE49-F238E27FC236}">
                  <a16:creationId xmlns:a16="http://schemas.microsoft.com/office/drawing/2014/main" id="{A1D82F02-86B6-40B6-945E-2FF944B704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7" name="Picture 1906">
              <a:extLst>
                <a:ext uri="{FF2B5EF4-FFF2-40B4-BE49-F238E27FC236}">
                  <a16:creationId xmlns:a16="http://schemas.microsoft.com/office/drawing/2014/main" id="{CD7E8F6C-53D8-4133-B92C-D4D81F831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8" name="Picture 1907">
              <a:extLst>
                <a:ext uri="{FF2B5EF4-FFF2-40B4-BE49-F238E27FC236}">
                  <a16:creationId xmlns:a16="http://schemas.microsoft.com/office/drawing/2014/main" id="{5E68542B-7DE8-47C5-8F7C-A4C4E82D9A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9" name="Picture 1908">
              <a:extLst>
                <a:ext uri="{FF2B5EF4-FFF2-40B4-BE49-F238E27FC236}">
                  <a16:creationId xmlns:a16="http://schemas.microsoft.com/office/drawing/2014/main" id="{2E2AA4EF-08C1-453E-BA34-9DCA77852C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0" name="Picture 1909">
              <a:extLst>
                <a:ext uri="{FF2B5EF4-FFF2-40B4-BE49-F238E27FC236}">
                  <a16:creationId xmlns:a16="http://schemas.microsoft.com/office/drawing/2014/main" id="{C0B62490-083C-4B14-AE58-4C609DA3B5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14" name="Group 1913">
            <a:extLst>
              <a:ext uri="{FF2B5EF4-FFF2-40B4-BE49-F238E27FC236}">
                <a16:creationId xmlns:a16="http://schemas.microsoft.com/office/drawing/2014/main" id="{278A2C07-3B27-4460-9845-037662527655}"/>
              </a:ext>
            </a:extLst>
          </p:cNvPr>
          <p:cNvGrpSpPr/>
          <p:nvPr/>
        </p:nvGrpSpPr>
        <p:grpSpPr>
          <a:xfrm rot="5400000">
            <a:off x="2836965" y="3527524"/>
            <a:ext cx="2406381" cy="174822"/>
            <a:chOff x="5959359" y="5529580"/>
            <a:chExt cx="2406381" cy="174822"/>
          </a:xfrm>
        </p:grpSpPr>
        <p:pic>
          <p:nvPicPr>
            <p:cNvPr id="1915" name="Picture 1914">
              <a:extLst>
                <a:ext uri="{FF2B5EF4-FFF2-40B4-BE49-F238E27FC236}">
                  <a16:creationId xmlns:a16="http://schemas.microsoft.com/office/drawing/2014/main" id="{DE275A8A-4D83-4992-A48C-5D642AD41D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6" name="Picture 1915">
              <a:extLst>
                <a:ext uri="{FF2B5EF4-FFF2-40B4-BE49-F238E27FC236}">
                  <a16:creationId xmlns:a16="http://schemas.microsoft.com/office/drawing/2014/main" id="{4A3C4CCE-7849-49F3-BD76-5804B9A130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7" name="Picture 1916">
              <a:extLst>
                <a:ext uri="{FF2B5EF4-FFF2-40B4-BE49-F238E27FC236}">
                  <a16:creationId xmlns:a16="http://schemas.microsoft.com/office/drawing/2014/main" id="{57A5B2E7-3C34-40FE-9E1C-068DE7631F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8" name="Picture 1917">
              <a:extLst>
                <a:ext uri="{FF2B5EF4-FFF2-40B4-BE49-F238E27FC236}">
                  <a16:creationId xmlns:a16="http://schemas.microsoft.com/office/drawing/2014/main" id="{6B664091-DD4E-46C1-BD15-68655EFFC9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9" name="Picture 1918">
              <a:extLst>
                <a:ext uri="{FF2B5EF4-FFF2-40B4-BE49-F238E27FC236}">
                  <a16:creationId xmlns:a16="http://schemas.microsoft.com/office/drawing/2014/main" id="{2873EC04-7C66-4F2F-B155-CD988C3F7D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0" name="Picture 1919">
              <a:extLst>
                <a:ext uri="{FF2B5EF4-FFF2-40B4-BE49-F238E27FC236}">
                  <a16:creationId xmlns:a16="http://schemas.microsoft.com/office/drawing/2014/main" id="{71C5F5C8-503E-48EF-BB5C-218B9E250D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24" name="Group 1923">
            <a:extLst>
              <a:ext uri="{FF2B5EF4-FFF2-40B4-BE49-F238E27FC236}">
                <a16:creationId xmlns:a16="http://schemas.microsoft.com/office/drawing/2014/main" id="{E8E12ACC-FA80-4776-9890-8118D295E90E}"/>
              </a:ext>
            </a:extLst>
          </p:cNvPr>
          <p:cNvGrpSpPr/>
          <p:nvPr/>
        </p:nvGrpSpPr>
        <p:grpSpPr>
          <a:xfrm rot="5400000">
            <a:off x="3732834" y="3527524"/>
            <a:ext cx="2406381" cy="174822"/>
            <a:chOff x="5959359" y="5529580"/>
            <a:chExt cx="2406381" cy="174822"/>
          </a:xfrm>
        </p:grpSpPr>
        <p:pic>
          <p:nvPicPr>
            <p:cNvPr id="1925" name="Picture 1924">
              <a:extLst>
                <a:ext uri="{FF2B5EF4-FFF2-40B4-BE49-F238E27FC236}">
                  <a16:creationId xmlns:a16="http://schemas.microsoft.com/office/drawing/2014/main" id="{BA5D8F55-BD2F-4C6F-BE0D-BEF20D80B3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6" name="Picture 1925">
              <a:extLst>
                <a:ext uri="{FF2B5EF4-FFF2-40B4-BE49-F238E27FC236}">
                  <a16:creationId xmlns:a16="http://schemas.microsoft.com/office/drawing/2014/main" id="{3AEA5B54-0E3C-4CB0-8C8C-2F7C87F26F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7" name="Picture 1926">
              <a:extLst>
                <a:ext uri="{FF2B5EF4-FFF2-40B4-BE49-F238E27FC236}">
                  <a16:creationId xmlns:a16="http://schemas.microsoft.com/office/drawing/2014/main" id="{CD61D23E-838E-4E05-AC9A-A032C86143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8" name="Picture 1927">
              <a:extLst>
                <a:ext uri="{FF2B5EF4-FFF2-40B4-BE49-F238E27FC236}">
                  <a16:creationId xmlns:a16="http://schemas.microsoft.com/office/drawing/2014/main" id="{AD9764D1-B3E9-41A9-82C9-BF77F04F6F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9" name="Picture 1928">
              <a:extLst>
                <a:ext uri="{FF2B5EF4-FFF2-40B4-BE49-F238E27FC236}">
                  <a16:creationId xmlns:a16="http://schemas.microsoft.com/office/drawing/2014/main" id="{30769BB8-CB10-4408-A02A-B61163917A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0" name="Picture 1929">
              <a:extLst>
                <a:ext uri="{FF2B5EF4-FFF2-40B4-BE49-F238E27FC236}">
                  <a16:creationId xmlns:a16="http://schemas.microsoft.com/office/drawing/2014/main" id="{AB1A6B4F-85E8-4ACA-AB46-DA9C31203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34" name="Group 1933">
            <a:extLst>
              <a:ext uri="{FF2B5EF4-FFF2-40B4-BE49-F238E27FC236}">
                <a16:creationId xmlns:a16="http://schemas.microsoft.com/office/drawing/2014/main" id="{B3E20107-7241-4309-8628-DC2A0DE410E6}"/>
              </a:ext>
            </a:extLst>
          </p:cNvPr>
          <p:cNvGrpSpPr/>
          <p:nvPr/>
        </p:nvGrpSpPr>
        <p:grpSpPr>
          <a:xfrm rot="5400000">
            <a:off x="4617959" y="3527524"/>
            <a:ext cx="2406381" cy="174822"/>
            <a:chOff x="5959359" y="5529580"/>
            <a:chExt cx="2406381" cy="174822"/>
          </a:xfrm>
        </p:grpSpPr>
        <p:pic>
          <p:nvPicPr>
            <p:cNvPr id="1935" name="Picture 1934">
              <a:extLst>
                <a:ext uri="{FF2B5EF4-FFF2-40B4-BE49-F238E27FC236}">
                  <a16:creationId xmlns:a16="http://schemas.microsoft.com/office/drawing/2014/main" id="{601BB327-19B2-4358-ACF4-0C283FB5B0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6" name="Picture 1935">
              <a:extLst>
                <a:ext uri="{FF2B5EF4-FFF2-40B4-BE49-F238E27FC236}">
                  <a16:creationId xmlns:a16="http://schemas.microsoft.com/office/drawing/2014/main" id="{A4A9421B-D0F2-435A-9B4D-C2364C300A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7" name="Picture 1936">
              <a:extLst>
                <a:ext uri="{FF2B5EF4-FFF2-40B4-BE49-F238E27FC236}">
                  <a16:creationId xmlns:a16="http://schemas.microsoft.com/office/drawing/2014/main" id="{BEAD9D93-96E9-4006-A579-BFAE51DF39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8" name="Picture 1937">
              <a:extLst>
                <a:ext uri="{FF2B5EF4-FFF2-40B4-BE49-F238E27FC236}">
                  <a16:creationId xmlns:a16="http://schemas.microsoft.com/office/drawing/2014/main" id="{F1E5FDE7-78C4-4A41-A202-1A5E78FCA1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9" name="Picture 1938">
              <a:extLst>
                <a:ext uri="{FF2B5EF4-FFF2-40B4-BE49-F238E27FC236}">
                  <a16:creationId xmlns:a16="http://schemas.microsoft.com/office/drawing/2014/main" id="{39BD28C9-B6C1-4726-94EC-8DEFCB31F9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0" name="Picture 1939">
              <a:extLst>
                <a:ext uri="{FF2B5EF4-FFF2-40B4-BE49-F238E27FC236}">
                  <a16:creationId xmlns:a16="http://schemas.microsoft.com/office/drawing/2014/main" id="{5132732D-7FF9-4FA0-A087-ADBB69C342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44" name="Group 1943">
            <a:extLst>
              <a:ext uri="{FF2B5EF4-FFF2-40B4-BE49-F238E27FC236}">
                <a16:creationId xmlns:a16="http://schemas.microsoft.com/office/drawing/2014/main" id="{A5F8F0B9-B51C-444F-97CC-C5A8E4B0DF74}"/>
              </a:ext>
            </a:extLst>
          </p:cNvPr>
          <p:cNvGrpSpPr/>
          <p:nvPr/>
        </p:nvGrpSpPr>
        <p:grpSpPr>
          <a:xfrm rot="5400000">
            <a:off x="5513828" y="3527524"/>
            <a:ext cx="2406381" cy="174822"/>
            <a:chOff x="5959359" y="5529580"/>
            <a:chExt cx="2406381" cy="174822"/>
          </a:xfrm>
        </p:grpSpPr>
        <p:pic>
          <p:nvPicPr>
            <p:cNvPr id="1945" name="Picture 1944">
              <a:extLst>
                <a:ext uri="{FF2B5EF4-FFF2-40B4-BE49-F238E27FC236}">
                  <a16:creationId xmlns:a16="http://schemas.microsoft.com/office/drawing/2014/main" id="{47097728-1422-46F9-9B2E-3BCD6890BF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6" name="Picture 1945">
              <a:extLst>
                <a:ext uri="{FF2B5EF4-FFF2-40B4-BE49-F238E27FC236}">
                  <a16:creationId xmlns:a16="http://schemas.microsoft.com/office/drawing/2014/main" id="{F0472352-0D60-47D2-B071-089ED423B7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7" name="Picture 1946">
              <a:extLst>
                <a:ext uri="{FF2B5EF4-FFF2-40B4-BE49-F238E27FC236}">
                  <a16:creationId xmlns:a16="http://schemas.microsoft.com/office/drawing/2014/main" id="{C5D0B97E-60CC-4CE6-971D-9F4367FB53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8" name="Picture 1947">
              <a:extLst>
                <a:ext uri="{FF2B5EF4-FFF2-40B4-BE49-F238E27FC236}">
                  <a16:creationId xmlns:a16="http://schemas.microsoft.com/office/drawing/2014/main" id="{DB54B455-15C5-4F9F-9B24-B368C97A60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9" name="Picture 1948">
              <a:extLst>
                <a:ext uri="{FF2B5EF4-FFF2-40B4-BE49-F238E27FC236}">
                  <a16:creationId xmlns:a16="http://schemas.microsoft.com/office/drawing/2014/main" id="{31E0216C-AD25-4F29-9C34-99F80A0A11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0" name="Picture 1949">
              <a:extLst>
                <a:ext uri="{FF2B5EF4-FFF2-40B4-BE49-F238E27FC236}">
                  <a16:creationId xmlns:a16="http://schemas.microsoft.com/office/drawing/2014/main" id="{3B3F4069-17DA-44DF-A600-1365EAF809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54" name="Group 1953">
            <a:extLst>
              <a:ext uri="{FF2B5EF4-FFF2-40B4-BE49-F238E27FC236}">
                <a16:creationId xmlns:a16="http://schemas.microsoft.com/office/drawing/2014/main" id="{3343010A-C6BB-4F8C-8B9C-2BE8F5C7D89C}"/>
              </a:ext>
            </a:extLst>
          </p:cNvPr>
          <p:cNvGrpSpPr/>
          <p:nvPr/>
        </p:nvGrpSpPr>
        <p:grpSpPr>
          <a:xfrm rot="5400000">
            <a:off x="6413826" y="3525787"/>
            <a:ext cx="2406381" cy="174822"/>
            <a:chOff x="5959359" y="5529580"/>
            <a:chExt cx="2406381" cy="174822"/>
          </a:xfrm>
        </p:grpSpPr>
        <p:pic>
          <p:nvPicPr>
            <p:cNvPr id="1955" name="Picture 1954">
              <a:extLst>
                <a:ext uri="{FF2B5EF4-FFF2-40B4-BE49-F238E27FC236}">
                  <a16:creationId xmlns:a16="http://schemas.microsoft.com/office/drawing/2014/main" id="{420EF186-4A97-46AC-8692-C27BF2FDA1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6" name="Picture 1955">
              <a:extLst>
                <a:ext uri="{FF2B5EF4-FFF2-40B4-BE49-F238E27FC236}">
                  <a16:creationId xmlns:a16="http://schemas.microsoft.com/office/drawing/2014/main" id="{A88A3D06-346C-4A1C-B37C-200C12CC2E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7" name="Picture 1956">
              <a:extLst>
                <a:ext uri="{FF2B5EF4-FFF2-40B4-BE49-F238E27FC236}">
                  <a16:creationId xmlns:a16="http://schemas.microsoft.com/office/drawing/2014/main" id="{FB558B1E-4F3C-45A7-8A35-513B85FD03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8" name="Picture 1957">
              <a:extLst>
                <a:ext uri="{FF2B5EF4-FFF2-40B4-BE49-F238E27FC236}">
                  <a16:creationId xmlns:a16="http://schemas.microsoft.com/office/drawing/2014/main" id="{71CC7F87-2361-4101-8B0E-9B76C27F12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9" name="Picture 1958">
              <a:extLst>
                <a:ext uri="{FF2B5EF4-FFF2-40B4-BE49-F238E27FC236}">
                  <a16:creationId xmlns:a16="http://schemas.microsoft.com/office/drawing/2014/main" id="{F970CC78-B1C6-4C3F-9881-98C9B7840C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0" name="Picture 1959">
              <a:extLst>
                <a:ext uri="{FF2B5EF4-FFF2-40B4-BE49-F238E27FC236}">
                  <a16:creationId xmlns:a16="http://schemas.microsoft.com/office/drawing/2014/main" id="{2135142C-BE06-4015-A08D-3CA1D5B3FA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64" name="Group 1963">
            <a:extLst>
              <a:ext uri="{FF2B5EF4-FFF2-40B4-BE49-F238E27FC236}">
                <a16:creationId xmlns:a16="http://schemas.microsoft.com/office/drawing/2014/main" id="{9B030D8E-A2B4-4F1F-A106-346E2BC145E9}"/>
              </a:ext>
            </a:extLst>
          </p:cNvPr>
          <p:cNvGrpSpPr/>
          <p:nvPr/>
        </p:nvGrpSpPr>
        <p:grpSpPr>
          <a:xfrm rot="5400000">
            <a:off x="7309695" y="3525787"/>
            <a:ext cx="2406381" cy="174822"/>
            <a:chOff x="5959359" y="5529580"/>
            <a:chExt cx="2406381" cy="174822"/>
          </a:xfrm>
        </p:grpSpPr>
        <p:pic>
          <p:nvPicPr>
            <p:cNvPr id="1965" name="Picture 1964">
              <a:extLst>
                <a:ext uri="{FF2B5EF4-FFF2-40B4-BE49-F238E27FC236}">
                  <a16:creationId xmlns:a16="http://schemas.microsoft.com/office/drawing/2014/main" id="{0DEC7A64-CAE2-4537-B0A1-8C63726947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6" name="Picture 1965">
              <a:extLst>
                <a:ext uri="{FF2B5EF4-FFF2-40B4-BE49-F238E27FC236}">
                  <a16:creationId xmlns:a16="http://schemas.microsoft.com/office/drawing/2014/main" id="{FA605571-D701-4464-AB90-8872D40FF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7" name="Picture 1966">
              <a:extLst>
                <a:ext uri="{FF2B5EF4-FFF2-40B4-BE49-F238E27FC236}">
                  <a16:creationId xmlns:a16="http://schemas.microsoft.com/office/drawing/2014/main" id="{92671587-A2E9-4992-83F0-809B11A375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8" name="Picture 1967">
              <a:extLst>
                <a:ext uri="{FF2B5EF4-FFF2-40B4-BE49-F238E27FC236}">
                  <a16:creationId xmlns:a16="http://schemas.microsoft.com/office/drawing/2014/main" id="{6119130C-6CBE-416C-93F6-28698D52FA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9" name="Picture 1968">
              <a:extLst>
                <a:ext uri="{FF2B5EF4-FFF2-40B4-BE49-F238E27FC236}">
                  <a16:creationId xmlns:a16="http://schemas.microsoft.com/office/drawing/2014/main" id="{B36561DA-4516-4AE0-B946-C651D47B2C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0" name="Picture 1969">
              <a:extLst>
                <a:ext uri="{FF2B5EF4-FFF2-40B4-BE49-F238E27FC236}">
                  <a16:creationId xmlns:a16="http://schemas.microsoft.com/office/drawing/2014/main" id="{7C5F034F-3D63-43FB-86E5-8A19D1C087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74" name="Group 1973">
            <a:extLst>
              <a:ext uri="{FF2B5EF4-FFF2-40B4-BE49-F238E27FC236}">
                <a16:creationId xmlns:a16="http://schemas.microsoft.com/office/drawing/2014/main" id="{0658B26D-30F7-45FF-B129-3CB03D93E14B}"/>
              </a:ext>
            </a:extLst>
          </p:cNvPr>
          <p:cNvGrpSpPr/>
          <p:nvPr/>
        </p:nvGrpSpPr>
        <p:grpSpPr>
          <a:xfrm rot="5400000">
            <a:off x="8194820" y="3525788"/>
            <a:ext cx="2406381" cy="174822"/>
            <a:chOff x="5959359" y="5529580"/>
            <a:chExt cx="2406381" cy="174822"/>
          </a:xfrm>
        </p:grpSpPr>
        <p:pic>
          <p:nvPicPr>
            <p:cNvPr id="1975" name="Picture 1974">
              <a:extLst>
                <a:ext uri="{FF2B5EF4-FFF2-40B4-BE49-F238E27FC236}">
                  <a16:creationId xmlns:a16="http://schemas.microsoft.com/office/drawing/2014/main" id="{CD2372F4-B4D5-4742-80B0-5FA2220B9B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6" name="Picture 1975">
              <a:extLst>
                <a:ext uri="{FF2B5EF4-FFF2-40B4-BE49-F238E27FC236}">
                  <a16:creationId xmlns:a16="http://schemas.microsoft.com/office/drawing/2014/main" id="{C8B441D6-C072-415B-9660-374D34F471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7" name="Picture 1976">
              <a:extLst>
                <a:ext uri="{FF2B5EF4-FFF2-40B4-BE49-F238E27FC236}">
                  <a16:creationId xmlns:a16="http://schemas.microsoft.com/office/drawing/2014/main" id="{934B1DAD-8963-4B5D-A6A3-CFD6755C58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8" name="Picture 1977">
              <a:extLst>
                <a:ext uri="{FF2B5EF4-FFF2-40B4-BE49-F238E27FC236}">
                  <a16:creationId xmlns:a16="http://schemas.microsoft.com/office/drawing/2014/main" id="{0D6CE648-C9F5-455B-BA35-05923D0A91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9" name="Picture 1978">
              <a:extLst>
                <a:ext uri="{FF2B5EF4-FFF2-40B4-BE49-F238E27FC236}">
                  <a16:creationId xmlns:a16="http://schemas.microsoft.com/office/drawing/2014/main" id="{296617AE-5BE3-485D-886A-8EDC36AC0D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0" name="Picture 1979">
              <a:extLst>
                <a:ext uri="{FF2B5EF4-FFF2-40B4-BE49-F238E27FC236}">
                  <a16:creationId xmlns:a16="http://schemas.microsoft.com/office/drawing/2014/main" id="{59F6D835-A23E-4E9D-9022-02CE18D0FC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84" name="Group 1983">
            <a:extLst>
              <a:ext uri="{FF2B5EF4-FFF2-40B4-BE49-F238E27FC236}">
                <a16:creationId xmlns:a16="http://schemas.microsoft.com/office/drawing/2014/main" id="{268A96E2-A502-4956-BA12-60C3BEF66060}"/>
              </a:ext>
            </a:extLst>
          </p:cNvPr>
          <p:cNvGrpSpPr/>
          <p:nvPr/>
        </p:nvGrpSpPr>
        <p:grpSpPr>
          <a:xfrm rot="5400000">
            <a:off x="9076903" y="3525788"/>
            <a:ext cx="2406381" cy="174822"/>
            <a:chOff x="5959359" y="5529580"/>
            <a:chExt cx="2406381" cy="174822"/>
          </a:xfrm>
        </p:grpSpPr>
        <p:pic>
          <p:nvPicPr>
            <p:cNvPr id="1985" name="Picture 1984">
              <a:extLst>
                <a:ext uri="{FF2B5EF4-FFF2-40B4-BE49-F238E27FC236}">
                  <a16:creationId xmlns:a16="http://schemas.microsoft.com/office/drawing/2014/main" id="{8802B501-9B7D-4AD3-A55B-BC50C74D16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6" name="Picture 1985">
              <a:extLst>
                <a:ext uri="{FF2B5EF4-FFF2-40B4-BE49-F238E27FC236}">
                  <a16:creationId xmlns:a16="http://schemas.microsoft.com/office/drawing/2014/main" id="{0AD69D0C-D1F4-454B-959C-C55997B38B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7" name="Picture 1986">
              <a:extLst>
                <a:ext uri="{FF2B5EF4-FFF2-40B4-BE49-F238E27FC236}">
                  <a16:creationId xmlns:a16="http://schemas.microsoft.com/office/drawing/2014/main" id="{C6CBD1CE-F26E-451F-B14C-D92605DCF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8" name="Picture 1987">
              <a:extLst>
                <a:ext uri="{FF2B5EF4-FFF2-40B4-BE49-F238E27FC236}">
                  <a16:creationId xmlns:a16="http://schemas.microsoft.com/office/drawing/2014/main" id="{2C549D3F-E2F3-49B6-892E-F6D366E606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9" name="Picture 1988">
              <a:extLst>
                <a:ext uri="{FF2B5EF4-FFF2-40B4-BE49-F238E27FC236}">
                  <a16:creationId xmlns:a16="http://schemas.microsoft.com/office/drawing/2014/main" id="{FE60CAB2-EA0E-49FF-B875-C95121C5A6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0" name="Picture 1989">
              <a:extLst>
                <a:ext uri="{FF2B5EF4-FFF2-40B4-BE49-F238E27FC236}">
                  <a16:creationId xmlns:a16="http://schemas.microsoft.com/office/drawing/2014/main" id="{2E02E35E-4FA5-4935-8281-825AFE0746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29769624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7 L 0.01927 -0.03796 C 0.02331 -0.0463 0.0293 -0.05046 0.03581 -0.05046 C 0.04297 -0.05046 0.04883 -0.0463 0.05286 -0.03796 L 0.07253 -3.7037E-7 " pathEditMode="relative" rAng="0" ptsTypes="AAAAA">
                                      <p:cBhvr>
                                        <p:cTn id="2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7037E-7 L 0.0918 -0.03773 C 0.09596 -0.04606 0.10221 -0.05046 0.10846 -0.05046 C 0.11588 -0.05046 0.12174 -0.04606 0.12578 -0.03773 L 0.14583 -3.7037E-7 " pathEditMode="relative" rAng="0" ptsTypes="AAAAA">
                                      <p:cBhvr>
                                        <p:cTn id="4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7 L 0.16575 -0.03819 C 0.17005 -0.0463 0.1763 -0.05046 0.18281 -0.05046 C 0.19036 -0.05046 0.19635 -0.0463 0.20052 -0.03819 L 0.2207 -3.7037E-7 " pathEditMode="relative" rAng="0" ptsTypes="AAAAA">
                                      <p:cBhvr>
                                        <p:cTn id="6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7 L 0.2401 -0.03843 C 0.24401 -0.04699 0.25026 -0.05116 0.25677 -0.05116 C 0.26419 -0.05116 0.27005 -0.04699 0.27396 -0.03843 L 0.29388 -3.7037E-7 " pathEditMode="relative" rAng="0" ptsTypes="AAAAA">
                                      <p:cBhvr>
                                        <p:cTn id="83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5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7 L 0.31341 -0.03843 C 0.31745 -0.04722 0.3237 -0.05116 0.33008 -0.05116 C 0.33737 -0.05116 0.34336 -0.04722 0.3474 -0.03843 L 0.36719 -3.7037E-7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500"/>
                            </p:stCondLst>
                            <p:childTnLst>
                              <p:par>
                                <p:cTn id="1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7 L 0.38672 -0.0375 C 0.39075 -0.04583 0.39687 -0.05023 0.40338 -0.05023 C 0.41068 -0.05023 0.41654 -0.04583 0.42057 -0.0375 L 0.44036 -3.7037E-7 " pathEditMode="relative" rAng="0" ptsTypes="AAAAA">
                                      <p:cBhvr>
                                        <p:cTn id="125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0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500"/>
                                        <p:tgtEl>
                                          <p:spTgt spid="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500"/>
                            </p:stCondLst>
                            <p:childTnLst>
                              <p:par>
                                <p:cTn id="1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7 L 0.4599 -0.03819 C 0.46393 -0.04676 0.47005 -0.05116 0.47656 -0.05116 C 0.48385 -0.05116 0.48971 -0.04676 0.49375 -0.03819 L 0.51354 -3.7037E-7 " pathEditMode="relative" rAng="0" ptsTypes="AAAAA">
                                      <p:cBhvr>
                                        <p:cTn id="14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00"/>
                            </p:stCondLst>
                            <p:childTnLst>
                              <p:par>
                                <p:cTn id="1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500"/>
                                        <p:tgtEl>
                                          <p:spTgt spid="1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500"/>
                            </p:stCondLst>
                            <p:childTnLst>
                              <p:par>
                                <p:cTn id="1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7037E-7 L 0.53307 -0.0375 C 0.53724 -0.04583 0.54336 -0.05023 0.54974 -0.05023 C 0.55716 -0.05023 0.56302 -0.04583 0.56706 -0.0375 L 0.58685 -3.7037E-7 " pathEditMode="relative" rAng="0" ptsTypes="AAAAA">
                                      <p:cBhvr>
                                        <p:cTn id="167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500"/>
                                        <p:tgtEl>
                                          <p:spTgt spid="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500"/>
                            </p:stCondLst>
                            <p:childTnLst>
                              <p:par>
                                <p:cTn id="1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37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7037E-7 L 0.60638 -0.03819 C 0.61042 -0.04676 0.61654 -0.05116 0.62305 -0.05116 C 0.63034 -0.05116 0.6362 -0.04676 0.64023 -0.03819 L 0.66003 -3.7037E-7 " pathEditMode="relative" rAng="0" ptsTypes="AAAAA">
                                      <p:cBhvr>
                                        <p:cTn id="18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>
                            <p:stCondLst>
                              <p:cond delay="1000"/>
                            </p:stCondLst>
                            <p:childTnLst>
                              <p:par>
                                <p:cTn id="1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500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1500"/>
                            </p:stCondLst>
                            <p:childTnLst>
                              <p:par>
                                <p:cTn id="19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1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37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3 -3.7037E-7 L 0.67956 -0.03819 C 0.68359 -0.04676 0.68971 -0.05116 0.69622 -0.05116 C 0.70351 -0.05116 0.70937 -0.04676 0.71354 -0.03819 L 0.7332 -3.7037E-7 " pathEditMode="relative" rAng="0" ptsTypes="AAAAA">
                                      <p:cBhvr>
                                        <p:cTn id="209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3" dur="500"/>
                                        <p:tgtEl>
                                          <p:spTgt spid="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1500"/>
                            </p:stCondLst>
                            <p:childTnLst>
                              <p:par>
                                <p:cTn id="2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1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37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7037E-7 L 0.75273 -0.0375 C 0.75677 -0.04583 0.76302 -0.05023 0.7694 -0.05023 C 0.77682 -0.05023 0.78268 -0.04583 0.78672 -0.0375 L 0.80651 -3.7037E-7 " pathEditMode="relative" rAng="0" ptsTypes="AAAAA">
                                      <p:cBhvr>
                                        <p:cTn id="23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1000"/>
                            </p:stCondLst>
                            <p:childTnLst>
                              <p:par>
                                <p:cTn id="2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4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>
                            <p:stCondLst>
                              <p:cond delay="1500"/>
                            </p:stCondLst>
                            <p:childTnLst>
                              <p:par>
                                <p:cTn id="2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1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" presetID="37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7037E-7 L 0.82604 -0.03819 C 0.83008 -0.04676 0.8362 -0.05116 0.84271 -0.05116 C 0.85 -0.05116 0.85586 -0.04676 0.8599 -0.03819 L 0.87969 -3.7037E-7 " pathEditMode="relative" rAng="0" ptsTypes="AAAAA">
                                      <p:cBhvr>
                                        <p:cTn id="25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1000"/>
                            </p:stCondLst>
                            <p:childTnLst>
                              <p:par>
                                <p:cTn id="2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5" dur="500"/>
                                        <p:tgtEl>
                                          <p:spTgt spid="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>
                            <p:stCondLst>
                              <p:cond delay="1500"/>
                            </p:stCondLst>
                            <p:childTnLst>
                              <p:par>
                                <p:cTn id="2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4" grpId="0" animBg="1"/>
      <p:bldP spid="1767" grpId="0" animBg="1"/>
      <p:bldP spid="1785" grpId="0" animBg="1"/>
      <p:bldP spid="1821" grpId="0" animBg="1"/>
      <p:bldP spid="1827" grpId="0" animBg="1"/>
      <p:bldP spid="1833" grpId="0" animBg="1"/>
      <p:bldP spid="1839" grpId="0" animBg="1"/>
      <p:bldP spid="1845" grpId="0" animBg="1"/>
      <p:bldP spid="1851" grpId="0" animBg="1"/>
      <p:bldP spid="1857" grpId="0" animBg="1"/>
      <p:bldP spid="1863" grpId="0" animBg="1"/>
      <p:bldP spid="1869" grpId="0" animBg="1"/>
      <p:bldP spid="1775" grpId="0" animBg="1"/>
      <p:bldP spid="1775" grpId="1" animBg="1"/>
      <p:bldP spid="1775" grpId="2" animBg="1"/>
      <p:bldP spid="1775" grpId="3" animBg="1"/>
      <p:bldP spid="1775" grpId="4" animBg="1"/>
      <p:bldP spid="1775" grpId="5" animBg="1"/>
      <p:bldP spid="1775" grpId="6" animBg="1"/>
      <p:bldP spid="1775" grpId="7" animBg="1"/>
      <p:bldP spid="1775" grpId="8" animBg="1"/>
      <p:bldP spid="1775" grpId="9" animBg="1"/>
      <p:bldP spid="1775" grpId="10" animBg="1"/>
      <p:bldP spid="1775" grpId="11" animBg="1"/>
      <p:bldP spid="1775" grpId="12" animBg="1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0A81932B-A7FA-4B24-A81C-6C79FFFE59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6099" y="126964"/>
            <a:ext cx="11833667" cy="503513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5C876214-BA44-491A-A0AB-AE23FF30792C}"/>
              </a:ext>
            </a:extLst>
          </p:cNvPr>
          <p:cNvSpPr txBox="1"/>
          <p:nvPr/>
        </p:nvSpPr>
        <p:spPr>
          <a:xfrm>
            <a:off x="1894860" y="1908259"/>
            <a:ext cx="274816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x 6 = 4 8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C876214-BA44-491A-A0AB-AE23FF30792C}"/>
              </a:ext>
            </a:extLst>
          </p:cNvPr>
          <p:cNvSpPr txBox="1"/>
          <p:nvPr/>
        </p:nvSpPr>
        <p:spPr>
          <a:xfrm>
            <a:off x="8962965" y="3878958"/>
            <a:ext cx="50950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270A291-CE68-4F5F-9F4B-0D65A9F3AD49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</a:t>
            </a:r>
          </a:p>
        </p:txBody>
      </p:sp>
    </p:spTree>
    <p:extLst>
      <p:ext uri="{BB962C8B-B14F-4D97-AF65-F5344CB8AC3E}">
        <p14:creationId xmlns:p14="http://schemas.microsoft.com/office/powerpoint/2010/main" val="35168517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8541017-FD15-49B1-944E-9CA50211B2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by 7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1635D09-0A14-4C16-BD19-5EE094A0DEB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10935357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303544" y="1810308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98068" y="1807555"/>
            <a:ext cx="232967" cy="494964"/>
            <a:chOff x="7007418" y="926763"/>
            <a:chExt cx="23296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60725" y="159915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51274" y="159472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26863" y="1805173"/>
            <a:ext cx="444352" cy="494964"/>
            <a:chOff x="6945114" y="926763"/>
            <a:chExt cx="444352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67855" y="1823352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76" name="Group 1775">
            <a:extLst>
              <a:ext uri="{FF2B5EF4-FFF2-40B4-BE49-F238E27FC236}">
                <a16:creationId xmlns:a16="http://schemas.microsoft.com/office/drawing/2014/main" id="{627FBFCE-DF0D-4414-80C2-57DB0EBF0D4E}"/>
              </a:ext>
            </a:extLst>
          </p:cNvPr>
          <p:cNvGrpSpPr/>
          <p:nvPr/>
        </p:nvGrpSpPr>
        <p:grpSpPr>
          <a:xfrm>
            <a:off x="65215" y="486997"/>
            <a:ext cx="1906132" cy="817087"/>
            <a:chOff x="250082" y="372323"/>
            <a:chExt cx="953955" cy="1134018"/>
          </a:xfrm>
        </p:grpSpPr>
        <p:sp>
          <p:nvSpPr>
            <p:cNvPr id="1777" name="Rectangle: Rounded Corners 1776">
              <a:extLst>
                <a:ext uri="{FF2B5EF4-FFF2-40B4-BE49-F238E27FC236}">
                  <a16:creationId xmlns:a16="http://schemas.microsoft.com/office/drawing/2014/main" id="{802BB732-FF95-41AA-8055-BB8B53949D71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A87EBBDD-CE42-4165-9FC9-3C9D8BE1C56E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0 </a:t>
              </a:r>
              <a:r>
                <a:rPr lang="en-GB" sz="3600" dirty="0">
                  <a:latin typeface="Calibri" panose="020F0502020204030204" pitchFamily="34" charset="0"/>
                </a:rPr>
                <a:t>÷ 7 = 0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79" name="Group 1778">
            <a:extLst>
              <a:ext uri="{FF2B5EF4-FFF2-40B4-BE49-F238E27FC236}">
                <a16:creationId xmlns:a16="http://schemas.microsoft.com/office/drawing/2014/main" id="{C3B37C7C-9230-40AC-B2B2-D1828F1E8091}"/>
              </a:ext>
            </a:extLst>
          </p:cNvPr>
          <p:cNvGrpSpPr/>
          <p:nvPr/>
        </p:nvGrpSpPr>
        <p:grpSpPr>
          <a:xfrm>
            <a:off x="938260" y="487175"/>
            <a:ext cx="1906132" cy="817087"/>
            <a:chOff x="250082" y="372323"/>
            <a:chExt cx="953955" cy="1134018"/>
          </a:xfrm>
        </p:grpSpPr>
        <p:sp>
          <p:nvSpPr>
            <p:cNvPr id="1780" name="Rectangle: Rounded Corners 1779">
              <a:extLst>
                <a:ext uri="{FF2B5EF4-FFF2-40B4-BE49-F238E27FC236}">
                  <a16:creationId xmlns:a16="http://schemas.microsoft.com/office/drawing/2014/main" id="{4A47035F-A520-44D0-8514-4199E56DE0AF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5030F906-B8AA-4471-B8EF-9345799D8333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 </a:t>
              </a:r>
              <a:r>
                <a:rPr lang="en-GB" sz="3600" dirty="0">
                  <a:latin typeface="Calibri" panose="020F0502020204030204" pitchFamily="34" charset="0"/>
                </a:rPr>
                <a:t>÷ 7 = 1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82" name="Group 1781">
            <a:extLst>
              <a:ext uri="{FF2B5EF4-FFF2-40B4-BE49-F238E27FC236}">
                <a16:creationId xmlns:a16="http://schemas.microsoft.com/office/drawing/2014/main" id="{3C58E2DA-0FF2-483C-BB66-44312A370C0C}"/>
              </a:ext>
            </a:extLst>
          </p:cNvPr>
          <p:cNvGrpSpPr/>
          <p:nvPr/>
        </p:nvGrpSpPr>
        <p:grpSpPr>
          <a:xfrm>
            <a:off x="1873540" y="490587"/>
            <a:ext cx="2109106" cy="817087"/>
            <a:chOff x="250081" y="372323"/>
            <a:chExt cx="1055537" cy="1134018"/>
          </a:xfrm>
        </p:grpSpPr>
        <p:sp>
          <p:nvSpPr>
            <p:cNvPr id="1783" name="Rectangle: Rounded Corners 1782">
              <a:extLst>
                <a:ext uri="{FF2B5EF4-FFF2-40B4-BE49-F238E27FC236}">
                  <a16:creationId xmlns:a16="http://schemas.microsoft.com/office/drawing/2014/main" id="{8B46678E-8663-4FCD-826C-C53DF8FFB5E2}"/>
                </a:ext>
              </a:extLst>
            </p:cNvPr>
            <p:cNvSpPr/>
            <p:nvPr/>
          </p:nvSpPr>
          <p:spPr>
            <a:xfrm>
              <a:off x="255525" y="372323"/>
              <a:ext cx="97839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4" name="TextBox 1783">
              <a:extLst>
                <a:ext uri="{FF2B5EF4-FFF2-40B4-BE49-F238E27FC236}">
                  <a16:creationId xmlns:a16="http://schemas.microsoft.com/office/drawing/2014/main" id="{0B2E4084-B5A6-48B2-8E57-6EECB0EF8BDA}"/>
                </a:ext>
              </a:extLst>
            </p:cNvPr>
            <p:cNvSpPr txBox="1"/>
            <p:nvPr/>
          </p:nvSpPr>
          <p:spPr>
            <a:xfrm>
              <a:off x="250081" y="485388"/>
              <a:ext cx="105553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14 </a:t>
              </a:r>
              <a:r>
                <a:rPr lang="en-GB" sz="3600" dirty="0">
                  <a:latin typeface="Calibri" panose="020F0502020204030204" pitchFamily="34" charset="0"/>
                </a:rPr>
                <a:t>÷ 7 = 2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44726" y="15947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21372" y="1805173"/>
            <a:ext cx="444352" cy="494964"/>
            <a:chOff x="6940995" y="926763"/>
            <a:chExt cx="444352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21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791" name="Group 1790">
            <a:extLst>
              <a:ext uri="{FF2B5EF4-FFF2-40B4-BE49-F238E27FC236}">
                <a16:creationId xmlns:a16="http://schemas.microsoft.com/office/drawing/2014/main" id="{73B75821-8F39-4F10-B251-B14BC70E634F}"/>
              </a:ext>
            </a:extLst>
          </p:cNvPr>
          <p:cNvGrpSpPr/>
          <p:nvPr/>
        </p:nvGrpSpPr>
        <p:grpSpPr>
          <a:xfrm>
            <a:off x="2792620" y="486997"/>
            <a:ext cx="2020150" cy="817087"/>
            <a:chOff x="250082" y="372323"/>
            <a:chExt cx="1011017" cy="1134018"/>
          </a:xfrm>
        </p:grpSpPr>
        <p:sp>
          <p:nvSpPr>
            <p:cNvPr id="1792" name="Rectangle: Rounded Corners 1791">
              <a:extLst>
                <a:ext uri="{FF2B5EF4-FFF2-40B4-BE49-F238E27FC236}">
                  <a16:creationId xmlns:a16="http://schemas.microsoft.com/office/drawing/2014/main" id="{8F5F0806-8FD2-455F-B269-C8EE5EBF593F}"/>
                </a:ext>
              </a:extLst>
            </p:cNvPr>
            <p:cNvSpPr/>
            <p:nvPr/>
          </p:nvSpPr>
          <p:spPr>
            <a:xfrm>
              <a:off x="255525" y="372323"/>
              <a:ext cx="98637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3" name="TextBox 1792">
              <a:extLst>
                <a:ext uri="{FF2B5EF4-FFF2-40B4-BE49-F238E27FC236}">
                  <a16:creationId xmlns:a16="http://schemas.microsoft.com/office/drawing/2014/main" id="{DD778B7C-10F6-4492-A1F9-B48BB8EBFE49}"/>
                </a:ext>
              </a:extLst>
            </p:cNvPr>
            <p:cNvSpPr txBox="1"/>
            <p:nvPr/>
          </p:nvSpPr>
          <p:spPr>
            <a:xfrm>
              <a:off x="250082" y="485388"/>
              <a:ext cx="101101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21 </a:t>
              </a:r>
              <a:r>
                <a:rPr lang="en-GB" sz="3600" dirty="0">
                  <a:latin typeface="Calibri" panose="020F0502020204030204" pitchFamily="34" charset="0"/>
                </a:rPr>
                <a:t>÷ 7 = 3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94" name="Group 1793">
            <a:extLst>
              <a:ext uri="{FF2B5EF4-FFF2-40B4-BE49-F238E27FC236}">
                <a16:creationId xmlns:a16="http://schemas.microsoft.com/office/drawing/2014/main" id="{2EC303A1-1D1C-4EF0-8587-CDA4717FF2A3}"/>
              </a:ext>
            </a:extLst>
          </p:cNvPr>
          <p:cNvGrpSpPr/>
          <p:nvPr/>
        </p:nvGrpSpPr>
        <p:grpSpPr>
          <a:xfrm>
            <a:off x="3670378" y="485906"/>
            <a:ext cx="2060932" cy="817087"/>
            <a:chOff x="250081" y="372323"/>
            <a:chExt cx="1031427" cy="1134018"/>
          </a:xfrm>
        </p:grpSpPr>
        <p:sp>
          <p:nvSpPr>
            <p:cNvPr id="1795" name="Rectangle: Rounded Corners 1794">
              <a:extLst>
                <a:ext uri="{FF2B5EF4-FFF2-40B4-BE49-F238E27FC236}">
                  <a16:creationId xmlns:a16="http://schemas.microsoft.com/office/drawing/2014/main" id="{9B2535A4-05E3-47FF-A82E-3B013B9E29A5}"/>
                </a:ext>
              </a:extLst>
            </p:cNvPr>
            <p:cNvSpPr/>
            <p:nvPr/>
          </p:nvSpPr>
          <p:spPr>
            <a:xfrm>
              <a:off x="255525" y="372323"/>
              <a:ext cx="98441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BF720409-D0DC-4331-9557-624E9FF4E7D5}"/>
                </a:ext>
              </a:extLst>
            </p:cNvPr>
            <p:cNvSpPr txBox="1"/>
            <p:nvPr/>
          </p:nvSpPr>
          <p:spPr>
            <a:xfrm>
              <a:off x="250081" y="485388"/>
              <a:ext cx="103142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28 </a:t>
              </a:r>
              <a:r>
                <a:rPr lang="en-GB" sz="3600" dirty="0">
                  <a:latin typeface="Calibri" panose="020F0502020204030204" pitchFamily="34" charset="0"/>
                </a:rPr>
                <a:t>÷ 7 = 4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97" name="Group 1796">
            <a:extLst>
              <a:ext uri="{FF2B5EF4-FFF2-40B4-BE49-F238E27FC236}">
                <a16:creationId xmlns:a16="http://schemas.microsoft.com/office/drawing/2014/main" id="{4D67B207-20C2-45F0-B642-3CAEB1B2954F}"/>
              </a:ext>
            </a:extLst>
          </p:cNvPr>
          <p:cNvGrpSpPr/>
          <p:nvPr/>
        </p:nvGrpSpPr>
        <p:grpSpPr>
          <a:xfrm>
            <a:off x="4529969" y="486997"/>
            <a:ext cx="1995794" cy="817087"/>
            <a:chOff x="250081" y="372323"/>
            <a:chExt cx="998828" cy="1134018"/>
          </a:xfrm>
        </p:grpSpPr>
        <p:sp>
          <p:nvSpPr>
            <p:cNvPr id="1798" name="Rectangle: Rounded Corners 1797">
              <a:extLst>
                <a:ext uri="{FF2B5EF4-FFF2-40B4-BE49-F238E27FC236}">
                  <a16:creationId xmlns:a16="http://schemas.microsoft.com/office/drawing/2014/main" id="{2680B6FC-5207-4506-A655-60D89473615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332FB148-D431-4A91-B5D2-5A8F88E227F9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35 </a:t>
              </a:r>
              <a:r>
                <a:rPr lang="en-GB" sz="3600" dirty="0">
                  <a:latin typeface="Calibri" panose="020F0502020204030204" pitchFamily="34" charset="0"/>
                </a:rPr>
                <a:t>÷ 7 = 5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0" name="Group 1799">
            <a:extLst>
              <a:ext uri="{FF2B5EF4-FFF2-40B4-BE49-F238E27FC236}">
                <a16:creationId xmlns:a16="http://schemas.microsoft.com/office/drawing/2014/main" id="{ED363861-F104-4643-B0E6-5F6617235593}"/>
              </a:ext>
            </a:extLst>
          </p:cNvPr>
          <p:cNvGrpSpPr/>
          <p:nvPr/>
        </p:nvGrpSpPr>
        <p:grpSpPr>
          <a:xfrm>
            <a:off x="5420365" y="486997"/>
            <a:ext cx="1995794" cy="817087"/>
            <a:chOff x="250081" y="372323"/>
            <a:chExt cx="998828" cy="1134018"/>
          </a:xfrm>
        </p:grpSpPr>
        <p:sp>
          <p:nvSpPr>
            <p:cNvPr id="1801" name="Rectangle: Rounded Corners 1800">
              <a:extLst>
                <a:ext uri="{FF2B5EF4-FFF2-40B4-BE49-F238E27FC236}">
                  <a16:creationId xmlns:a16="http://schemas.microsoft.com/office/drawing/2014/main" id="{8843694A-C8F7-4542-AD65-21FB04F12128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0488AB97-037C-45F3-858C-9D4C75ED270E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42 </a:t>
              </a:r>
              <a:r>
                <a:rPr lang="en-GB" sz="3600" dirty="0">
                  <a:latin typeface="Calibri" panose="020F0502020204030204" pitchFamily="34" charset="0"/>
                </a:rPr>
                <a:t>÷ 7 = 6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5134A55-2ED0-4D1A-8F94-65D994B5CA50}"/>
              </a:ext>
            </a:extLst>
          </p:cNvPr>
          <p:cNvGrpSpPr/>
          <p:nvPr/>
        </p:nvGrpSpPr>
        <p:grpSpPr>
          <a:xfrm>
            <a:off x="6315573" y="489819"/>
            <a:ext cx="1995794" cy="817087"/>
            <a:chOff x="250081" y="372323"/>
            <a:chExt cx="998828" cy="1134018"/>
          </a:xfrm>
        </p:grpSpPr>
        <p:sp>
          <p:nvSpPr>
            <p:cNvPr id="1804" name="Rectangle: Rounded Corners 1803">
              <a:extLst>
                <a:ext uri="{FF2B5EF4-FFF2-40B4-BE49-F238E27FC236}">
                  <a16:creationId xmlns:a16="http://schemas.microsoft.com/office/drawing/2014/main" id="{4E878575-4953-4BE8-B89C-F374A5C89D35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5" name="TextBox 1804">
              <a:extLst>
                <a:ext uri="{FF2B5EF4-FFF2-40B4-BE49-F238E27FC236}">
                  <a16:creationId xmlns:a16="http://schemas.microsoft.com/office/drawing/2014/main" id="{DE861527-8460-4C1C-B9DA-3A0012DB99B5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49 </a:t>
              </a:r>
              <a:r>
                <a:rPr lang="en-GB" sz="3600" dirty="0">
                  <a:latin typeface="Calibri" panose="020F0502020204030204" pitchFamily="34" charset="0"/>
                </a:rPr>
                <a:t>÷ 7 = 7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6" name="Group 1805">
            <a:extLst>
              <a:ext uri="{FF2B5EF4-FFF2-40B4-BE49-F238E27FC236}">
                <a16:creationId xmlns:a16="http://schemas.microsoft.com/office/drawing/2014/main" id="{8F9FBF15-3DDB-4AF1-BB30-B30245A665AA}"/>
              </a:ext>
            </a:extLst>
          </p:cNvPr>
          <p:cNvGrpSpPr/>
          <p:nvPr/>
        </p:nvGrpSpPr>
        <p:grpSpPr>
          <a:xfrm>
            <a:off x="7212666" y="489855"/>
            <a:ext cx="1995794" cy="817087"/>
            <a:chOff x="250081" y="372323"/>
            <a:chExt cx="998828" cy="1134018"/>
          </a:xfrm>
        </p:grpSpPr>
        <p:sp>
          <p:nvSpPr>
            <p:cNvPr id="1807" name="Rectangle: Rounded Corners 1806">
              <a:extLst>
                <a:ext uri="{FF2B5EF4-FFF2-40B4-BE49-F238E27FC236}">
                  <a16:creationId xmlns:a16="http://schemas.microsoft.com/office/drawing/2014/main" id="{D421BC10-CD96-4720-9D12-BBCE95077011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D1F9B0DE-3199-4619-A17E-0AEA122E6D6A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56 </a:t>
              </a:r>
              <a:r>
                <a:rPr lang="en-GB" sz="3600" dirty="0">
                  <a:latin typeface="Calibri" panose="020F0502020204030204" pitchFamily="34" charset="0"/>
                </a:rPr>
                <a:t>÷ 7 = 8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9" name="Group 1808">
            <a:extLst>
              <a:ext uri="{FF2B5EF4-FFF2-40B4-BE49-F238E27FC236}">
                <a16:creationId xmlns:a16="http://schemas.microsoft.com/office/drawing/2014/main" id="{BCA12D2C-2509-41FF-99BC-383BFC2A6DAF}"/>
              </a:ext>
            </a:extLst>
          </p:cNvPr>
          <p:cNvGrpSpPr/>
          <p:nvPr/>
        </p:nvGrpSpPr>
        <p:grpSpPr>
          <a:xfrm>
            <a:off x="8105466" y="489855"/>
            <a:ext cx="1995794" cy="817087"/>
            <a:chOff x="250081" y="372323"/>
            <a:chExt cx="998828" cy="1134018"/>
          </a:xfrm>
        </p:grpSpPr>
        <p:sp>
          <p:nvSpPr>
            <p:cNvPr id="1810" name="Rectangle: Rounded Corners 1809">
              <a:extLst>
                <a:ext uri="{FF2B5EF4-FFF2-40B4-BE49-F238E27FC236}">
                  <a16:creationId xmlns:a16="http://schemas.microsoft.com/office/drawing/2014/main" id="{CED80FF2-8909-4790-B790-91D514DB0BB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9A27C705-7066-4F9A-ADAD-549A5B22D463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63 </a:t>
              </a:r>
              <a:r>
                <a:rPr lang="en-GB" sz="3600" dirty="0">
                  <a:latin typeface="Calibri" panose="020F0502020204030204" pitchFamily="34" charset="0"/>
                </a:rPr>
                <a:t>÷ 7 = 9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2" name="Group 1811">
            <a:extLst>
              <a:ext uri="{FF2B5EF4-FFF2-40B4-BE49-F238E27FC236}">
                <a16:creationId xmlns:a16="http://schemas.microsoft.com/office/drawing/2014/main" id="{928964F5-82BF-4920-90C7-72A0CC81F762}"/>
              </a:ext>
            </a:extLst>
          </p:cNvPr>
          <p:cNvGrpSpPr/>
          <p:nvPr/>
        </p:nvGrpSpPr>
        <p:grpSpPr>
          <a:xfrm>
            <a:off x="8998264" y="492846"/>
            <a:ext cx="2231998" cy="817087"/>
            <a:chOff x="250080" y="372323"/>
            <a:chExt cx="1117040" cy="1134018"/>
          </a:xfrm>
        </p:grpSpPr>
        <p:sp>
          <p:nvSpPr>
            <p:cNvPr id="1813" name="Rectangle: Rounded Corners 1812">
              <a:extLst>
                <a:ext uri="{FF2B5EF4-FFF2-40B4-BE49-F238E27FC236}">
                  <a16:creationId xmlns:a16="http://schemas.microsoft.com/office/drawing/2014/main" id="{DF31A233-A6A6-4D9F-AC5A-1AA675BD9062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4" name="TextBox 1813">
              <a:extLst>
                <a:ext uri="{FF2B5EF4-FFF2-40B4-BE49-F238E27FC236}">
                  <a16:creationId xmlns:a16="http://schemas.microsoft.com/office/drawing/2014/main" id="{6B6B9D52-BE99-4BBD-AB9E-594B3230D383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70 </a:t>
              </a:r>
              <a:r>
                <a:rPr lang="en-GB" sz="3600" dirty="0">
                  <a:latin typeface="Calibri" panose="020F0502020204030204" pitchFamily="34" charset="0"/>
                </a:rPr>
                <a:t>÷ 7 = 10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5" name="Group 1814">
            <a:extLst>
              <a:ext uri="{FF2B5EF4-FFF2-40B4-BE49-F238E27FC236}">
                <a16:creationId xmlns:a16="http://schemas.microsoft.com/office/drawing/2014/main" id="{A648FBE8-F8A4-4CE4-AC05-6369892FB8B7}"/>
              </a:ext>
            </a:extLst>
          </p:cNvPr>
          <p:cNvGrpSpPr/>
          <p:nvPr/>
        </p:nvGrpSpPr>
        <p:grpSpPr>
          <a:xfrm>
            <a:off x="9444661" y="490943"/>
            <a:ext cx="2231998" cy="817087"/>
            <a:chOff x="250080" y="372323"/>
            <a:chExt cx="1117040" cy="1134018"/>
          </a:xfrm>
        </p:grpSpPr>
        <p:sp>
          <p:nvSpPr>
            <p:cNvPr id="1816" name="Rectangle: Rounded Corners 1815">
              <a:extLst>
                <a:ext uri="{FF2B5EF4-FFF2-40B4-BE49-F238E27FC236}">
                  <a16:creationId xmlns:a16="http://schemas.microsoft.com/office/drawing/2014/main" id="{9FFA3DC7-9407-420C-9E5F-384ABD429254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1B4F9294-9EC4-4EF7-BD5D-2372213D0772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77 </a:t>
              </a:r>
              <a:r>
                <a:rPr lang="en-GB" sz="3600" dirty="0">
                  <a:latin typeface="Calibri" panose="020F0502020204030204" pitchFamily="34" charset="0"/>
                </a:rPr>
                <a:t>÷ 7 = 11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8" name="Group 1817">
            <a:extLst>
              <a:ext uri="{FF2B5EF4-FFF2-40B4-BE49-F238E27FC236}">
                <a16:creationId xmlns:a16="http://schemas.microsoft.com/office/drawing/2014/main" id="{7AB45E5B-B5FC-4F77-AB33-F6C00A07C529}"/>
              </a:ext>
            </a:extLst>
          </p:cNvPr>
          <p:cNvGrpSpPr/>
          <p:nvPr/>
        </p:nvGrpSpPr>
        <p:grpSpPr>
          <a:xfrm>
            <a:off x="9912505" y="489150"/>
            <a:ext cx="2231998" cy="817087"/>
            <a:chOff x="250081" y="372323"/>
            <a:chExt cx="1117040" cy="1134018"/>
          </a:xfrm>
        </p:grpSpPr>
        <p:sp>
          <p:nvSpPr>
            <p:cNvPr id="1819" name="Rectangle: Rounded Corners 1818">
              <a:extLst>
                <a:ext uri="{FF2B5EF4-FFF2-40B4-BE49-F238E27FC236}">
                  <a16:creationId xmlns:a16="http://schemas.microsoft.com/office/drawing/2014/main" id="{CBC1FF38-14D6-417B-B3DC-730B81925DDE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B9E10D66-D484-42A0-BC63-308A4AE65993}"/>
                </a:ext>
              </a:extLst>
            </p:cNvPr>
            <p:cNvSpPr txBox="1"/>
            <p:nvPr/>
          </p:nvSpPr>
          <p:spPr>
            <a:xfrm>
              <a:off x="250081" y="485388"/>
              <a:ext cx="111704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84 </a:t>
              </a:r>
              <a:r>
                <a:rPr lang="en-GB" sz="3600" dirty="0">
                  <a:latin typeface="Calibri" panose="020F0502020204030204" pitchFamily="34" charset="0"/>
                </a:rPr>
                <a:t>÷ 7 = 12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37716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14362" y="1802896"/>
            <a:ext cx="444352" cy="494964"/>
            <a:chOff x="6940995" y="926763"/>
            <a:chExt cx="444352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28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31810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14610" y="1802896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35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26666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9466" y="1809353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42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23830" y="159983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506630" y="1810287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49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14577" y="160303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97377" y="1813480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56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607471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90271" y="1815073"/>
            <a:ext cx="444352" cy="494964"/>
            <a:chOff x="6947149" y="926763"/>
            <a:chExt cx="444352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63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91192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73992" y="1809353"/>
            <a:ext cx="444352" cy="494964"/>
            <a:chOff x="6947149" y="926763"/>
            <a:chExt cx="444352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93536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76336" y="1815073"/>
            <a:ext cx="444352" cy="494964"/>
            <a:chOff x="6947149" y="926763"/>
            <a:chExt cx="444352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77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80093" y="159816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954940" y="1808614"/>
            <a:ext cx="444352" cy="494964"/>
            <a:chOff x="6939196" y="926763"/>
            <a:chExt cx="444352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939196" y="928608"/>
              <a:ext cx="444352" cy="493119"/>
              <a:chOff x="6939196" y="928608"/>
              <a:chExt cx="444352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939196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84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75" name="Oval 1774">
            <a:extLst>
              <a:ext uri="{FF2B5EF4-FFF2-40B4-BE49-F238E27FC236}">
                <a16:creationId xmlns:a16="http://schemas.microsoft.com/office/drawing/2014/main" id="{485E2991-BD0D-4CD5-B308-21BB1AA67550}"/>
              </a:ext>
            </a:extLst>
          </p:cNvPr>
          <p:cNvSpPr/>
          <p:nvPr/>
        </p:nvSpPr>
        <p:spPr>
          <a:xfrm>
            <a:off x="381436" y="165778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D813071-0E93-4B4A-9966-257367BDE8ED}"/>
              </a:ext>
            </a:extLst>
          </p:cNvPr>
          <p:cNvGrpSpPr/>
          <p:nvPr/>
        </p:nvGrpSpPr>
        <p:grpSpPr>
          <a:xfrm rot="5400000">
            <a:off x="9756143" y="3748987"/>
            <a:ext cx="2852780" cy="174822"/>
            <a:chOff x="5959359" y="5529580"/>
            <a:chExt cx="2852780" cy="174822"/>
          </a:xfrm>
        </p:grpSpPr>
        <p:pic>
          <p:nvPicPr>
            <p:cNvPr id="1875" name="Picture 1874">
              <a:extLst>
                <a:ext uri="{FF2B5EF4-FFF2-40B4-BE49-F238E27FC236}">
                  <a16:creationId xmlns:a16="http://schemas.microsoft.com/office/drawing/2014/main" id="{6215EB98-5DC7-40B7-ADAA-387D0DBA1A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6" name="Picture 1875">
              <a:extLst>
                <a:ext uri="{FF2B5EF4-FFF2-40B4-BE49-F238E27FC236}">
                  <a16:creationId xmlns:a16="http://schemas.microsoft.com/office/drawing/2014/main" id="{E9C96A94-CCFE-4CAE-AB46-A609A97109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7" name="Picture 1876">
              <a:extLst>
                <a:ext uri="{FF2B5EF4-FFF2-40B4-BE49-F238E27FC236}">
                  <a16:creationId xmlns:a16="http://schemas.microsoft.com/office/drawing/2014/main" id="{165E6EC5-7756-4542-A549-C865A9295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8" name="Picture 1877">
              <a:extLst>
                <a:ext uri="{FF2B5EF4-FFF2-40B4-BE49-F238E27FC236}">
                  <a16:creationId xmlns:a16="http://schemas.microsoft.com/office/drawing/2014/main" id="{A88B3B9F-F7D8-4440-B3C6-5E46C1D70B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9" name="Picture 1878">
              <a:extLst>
                <a:ext uri="{FF2B5EF4-FFF2-40B4-BE49-F238E27FC236}">
                  <a16:creationId xmlns:a16="http://schemas.microsoft.com/office/drawing/2014/main" id="{7D88DA15-246F-470F-962F-F0B6D44DDD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0" name="Picture 1879">
              <a:extLst>
                <a:ext uri="{FF2B5EF4-FFF2-40B4-BE49-F238E27FC236}">
                  <a16:creationId xmlns:a16="http://schemas.microsoft.com/office/drawing/2014/main" id="{E4722C87-DC73-4601-85CA-3247779FD1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1" name="Picture 1880">
              <a:extLst>
                <a:ext uri="{FF2B5EF4-FFF2-40B4-BE49-F238E27FC236}">
                  <a16:creationId xmlns:a16="http://schemas.microsoft.com/office/drawing/2014/main" id="{55B19AFF-D0F4-4BF1-9FED-784DA6FCF1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255C9C8E-9C46-4A34-B658-8E04A9518A63}"/>
              </a:ext>
            </a:extLst>
          </p:cNvPr>
          <p:cNvGrpSpPr/>
          <p:nvPr/>
        </p:nvGrpSpPr>
        <p:grpSpPr>
          <a:xfrm rot="5400000">
            <a:off x="-68953" y="3750722"/>
            <a:ext cx="2852780" cy="174822"/>
            <a:chOff x="5959359" y="5529580"/>
            <a:chExt cx="2852780" cy="174822"/>
          </a:xfrm>
        </p:grpSpPr>
        <p:pic>
          <p:nvPicPr>
            <p:cNvPr id="1885" name="Picture 1884">
              <a:extLst>
                <a:ext uri="{FF2B5EF4-FFF2-40B4-BE49-F238E27FC236}">
                  <a16:creationId xmlns:a16="http://schemas.microsoft.com/office/drawing/2014/main" id="{E69E3F81-78D8-4A32-BB3A-CAA19A50C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6" name="Picture 1885">
              <a:extLst>
                <a:ext uri="{FF2B5EF4-FFF2-40B4-BE49-F238E27FC236}">
                  <a16:creationId xmlns:a16="http://schemas.microsoft.com/office/drawing/2014/main" id="{DAE91437-BDB3-47D7-B9BD-9F049925DF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7" name="Picture 1886">
              <a:extLst>
                <a:ext uri="{FF2B5EF4-FFF2-40B4-BE49-F238E27FC236}">
                  <a16:creationId xmlns:a16="http://schemas.microsoft.com/office/drawing/2014/main" id="{E46DD630-075A-4AB4-8AC0-395873B21F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8" name="Picture 1887">
              <a:extLst>
                <a:ext uri="{FF2B5EF4-FFF2-40B4-BE49-F238E27FC236}">
                  <a16:creationId xmlns:a16="http://schemas.microsoft.com/office/drawing/2014/main" id="{B10DFF3A-A5CE-424B-A596-DC687A1D79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9" name="Picture 1888">
              <a:extLst>
                <a:ext uri="{FF2B5EF4-FFF2-40B4-BE49-F238E27FC236}">
                  <a16:creationId xmlns:a16="http://schemas.microsoft.com/office/drawing/2014/main" id="{0DE17EB8-FC16-4BAE-8B37-4BF288B903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0" name="Picture 1889">
              <a:extLst>
                <a:ext uri="{FF2B5EF4-FFF2-40B4-BE49-F238E27FC236}">
                  <a16:creationId xmlns:a16="http://schemas.microsoft.com/office/drawing/2014/main" id="{132DAB30-C07A-4A03-A023-1F408BA89C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1" name="Picture 1890">
              <a:extLst>
                <a:ext uri="{FF2B5EF4-FFF2-40B4-BE49-F238E27FC236}">
                  <a16:creationId xmlns:a16="http://schemas.microsoft.com/office/drawing/2014/main" id="{BB9A1667-342A-4408-99FE-091E558D01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B54ECE8C-655A-4A78-B239-82514AF0CAFA}"/>
              </a:ext>
            </a:extLst>
          </p:cNvPr>
          <p:cNvGrpSpPr/>
          <p:nvPr/>
        </p:nvGrpSpPr>
        <p:grpSpPr>
          <a:xfrm rot="5400000">
            <a:off x="816172" y="3750722"/>
            <a:ext cx="2852780" cy="174822"/>
            <a:chOff x="5959359" y="5529580"/>
            <a:chExt cx="2852780" cy="174822"/>
          </a:xfrm>
        </p:grpSpPr>
        <p:pic>
          <p:nvPicPr>
            <p:cNvPr id="1895" name="Picture 1894">
              <a:extLst>
                <a:ext uri="{FF2B5EF4-FFF2-40B4-BE49-F238E27FC236}">
                  <a16:creationId xmlns:a16="http://schemas.microsoft.com/office/drawing/2014/main" id="{FC7596AA-FA37-490F-92BA-E584DEB2DA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6" name="Picture 1895">
              <a:extLst>
                <a:ext uri="{FF2B5EF4-FFF2-40B4-BE49-F238E27FC236}">
                  <a16:creationId xmlns:a16="http://schemas.microsoft.com/office/drawing/2014/main" id="{065960F2-5466-481F-99CF-23C1CD3DB5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7" name="Picture 1896">
              <a:extLst>
                <a:ext uri="{FF2B5EF4-FFF2-40B4-BE49-F238E27FC236}">
                  <a16:creationId xmlns:a16="http://schemas.microsoft.com/office/drawing/2014/main" id="{7FE8AAC0-7999-47A2-AA3C-1C1EFC77C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8" name="Picture 1897">
              <a:extLst>
                <a:ext uri="{FF2B5EF4-FFF2-40B4-BE49-F238E27FC236}">
                  <a16:creationId xmlns:a16="http://schemas.microsoft.com/office/drawing/2014/main" id="{3B20FBE4-D018-47F7-9A80-F6707B2558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9" name="Picture 1898">
              <a:extLst>
                <a:ext uri="{FF2B5EF4-FFF2-40B4-BE49-F238E27FC236}">
                  <a16:creationId xmlns:a16="http://schemas.microsoft.com/office/drawing/2014/main" id="{8481B9FE-BEE2-4556-8783-5327052871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0" name="Picture 1899">
              <a:extLst>
                <a:ext uri="{FF2B5EF4-FFF2-40B4-BE49-F238E27FC236}">
                  <a16:creationId xmlns:a16="http://schemas.microsoft.com/office/drawing/2014/main" id="{873533F2-6B1A-439F-BE91-DA2E687242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1" name="Picture 1900">
              <a:extLst>
                <a:ext uri="{FF2B5EF4-FFF2-40B4-BE49-F238E27FC236}">
                  <a16:creationId xmlns:a16="http://schemas.microsoft.com/office/drawing/2014/main" id="{EA8B9732-A2D7-4301-88B1-E3FB2316FB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04" name="Group 1903">
            <a:extLst>
              <a:ext uri="{FF2B5EF4-FFF2-40B4-BE49-F238E27FC236}">
                <a16:creationId xmlns:a16="http://schemas.microsoft.com/office/drawing/2014/main" id="{C238619E-54EE-4C55-B19B-4514F39ED23D}"/>
              </a:ext>
            </a:extLst>
          </p:cNvPr>
          <p:cNvGrpSpPr/>
          <p:nvPr/>
        </p:nvGrpSpPr>
        <p:grpSpPr>
          <a:xfrm rot="5400000">
            <a:off x="1712042" y="3750722"/>
            <a:ext cx="2852780" cy="174822"/>
            <a:chOff x="5959359" y="5529580"/>
            <a:chExt cx="2852780" cy="174822"/>
          </a:xfrm>
        </p:grpSpPr>
        <p:pic>
          <p:nvPicPr>
            <p:cNvPr id="1905" name="Picture 1904">
              <a:extLst>
                <a:ext uri="{FF2B5EF4-FFF2-40B4-BE49-F238E27FC236}">
                  <a16:creationId xmlns:a16="http://schemas.microsoft.com/office/drawing/2014/main" id="{922AC45B-E8F7-455F-AF8C-76B1CAF2A3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6" name="Picture 1905">
              <a:extLst>
                <a:ext uri="{FF2B5EF4-FFF2-40B4-BE49-F238E27FC236}">
                  <a16:creationId xmlns:a16="http://schemas.microsoft.com/office/drawing/2014/main" id="{A1D82F02-86B6-40B6-945E-2FF944B704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7" name="Picture 1906">
              <a:extLst>
                <a:ext uri="{FF2B5EF4-FFF2-40B4-BE49-F238E27FC236}">
                  <a16:creationId xmlns:a16="http://schemas.microsoft.com/office/drawing/2014/main" id="{CD7E8F6C-53D8-4133-B92C-D4D81F831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8" name="Picture 1907">
              <a:extLst>
                <a:ext uri="{FF2B5EF4-FFF2-40B4-BE49-F238E27FC236}">
                  <a16:creationId xmlns:a16="http://schemas.microsoft.com/office/drawing/2014/main" id="{5E68542B-7DE8-47C5-8F7C-A4C4E82D9A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9" name="Picture 1908">
              <a:extLst>
                <a:ext uri="{FF2B5EF4-FFF2-40B4-BE49-F238E27FC236}">
                  <a16:creationId xmlns:a16="http://schemas.microsoft.com/office/drawing/2014/main" id="{2E2AA4EF-08C1-453E-BA34-9DCA77852C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0" name="Picture 1909">
              <a:extLst>
                <a:ext uri="{FF2B5EF4-FFF2-40B4-BE49-F238E27FC236}">
                  <a16:creationId xmlns:a16="http://schemas.microsoft.com/office/drawing/2014/main" id="{C0B62490-083C-4B14-AE58-4C609DA3B5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1" name="Picture 1910">
              <a:extLst>
                <a:ext uri="{FF2B5EF4-FFF2-40B4-BE49-F238E27FC236}">
                  <a16:creationId xmlns:a16="http://schemas.microsoft.com/office/drawing/2014/main" id="{6BD1858A-92C1-402E-98E6-80BB76DD60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14" name="Group 1913">
            <a:extLst>
              <a:ext uri="{FF2B5EF4-FFF2-40B4-BE49-F238E27FC236}">
                <a16:creationId xmlns:a16="http://schemas.microsoft.com/office/drawing/2014/main" id="{278A2C07-3B27-4460-9845-037662527655}"/>
              </a:ext>
            </a:extLst>
          </p:cNvPr>
          <p:cNvGrpSpPr/>
          <p:nvPr/>
        </p:nvGrpSpPr>
        <p:grpSpPr>
          <a:xfrm rot="5400000">
            <a:off x="2613765" y="3750723"/>
            <a:ext cx="2852780" cy="174822"/>
            <a:chOff x="5959359" y="5529580"/>
            <a:chExt cx="2852780" cy="174822"/>
          </a:xfrm>
        </p:grpSpPr>
        <p:pic>
          <p:nvPicPr>
            <p:cNvPr id="1915" name="Picture 1914">
              <a:extLst>
                <a:ext uri="{FF2B5EF4-FFF2-40B4-BE49-F238E27FC236}">
                  <a16:creationId xmlns:a16="http://schemas.microsoft.com/office/drawing/2014/main" id="{DE275A8A-4D83-4992-A48C-5D642AD41D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6" name="Picture 1915">
              <a:extLst>
                <a:ext uri="{FF2B5EF4-FFF2-40B4-BE49-F238E27FC236}">
                  <a16:creationId xmlns:a16="http://schemas.microsoft.com/office/drawing/2014/main" id="{4A3C4CCE-7849-49F3-BD76-5804B9A130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7" name="Picture 1916">
              <a:extLst>
                <a:ext uri="{FF2B5EF4-FFF2-40B4-BE49-F238E27FC236}">
                  <a16:creationId xmlns:a16="http://schemas.microsoft.com/office/drawing/2014/main" id="{57A5B2E7-3C34-40FE-9E1C-068DE7631F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8" name="Picture 1917">
              <a:extLst>
                <a:ext uri="{FF2B5EF4-FFF2-40B4-BE49-F238E27FC236}">
                  <a16:creationId xmlns:a16="http://schemas.microsoft.com/office/drawing/2014/main" id="{6B664091-DD4E-46C1-BD15-68655EFFC9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9" name="Picture 1918">
              <a:extLst>
                <a:ext uri="{FF2B5EF4-FFF2-40B4-BE49-F238E27FC236}">
                  <a16:creationId xmlns:a16="http://schemas.microsoft.com/office/drawing/2014/main" id="{2873EC04-7C66-4F2F-B155-CD988C3F7D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0" name="Picture 1919">
              <a:extLst>
                <a:ext uri="{FF2B5EF4-FFF2-40B4-BE49-F238E27FC236}">
                  <a16:creationId xmlns:a16="http://schemas.microsoft.com/office/drawing/2014/main" id="{71C5F5C8-503E-48EF-BB5C-218B9E250D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1" name="Picture 1920">
              <a:extLst>
                <a:ext uri="{FF2B5EF4-FFF2-40B4-BE49-F238E27FC236}">
                  <a16:creationId xmlns:a16="http://schemas.microsoft.com/office/drawing/2014/main" id="{4C8188D5-FF52-4A03-9846-BFC040A7D2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24" name="Group 1923">
            <a:extLst>
              <a:ext uri="{FF2B5EF4-FFF2-40B4-BE49-F238E27FC236}">
                <a16:creationId xmlns:a16="http://schemas.microsoft.com/office/drawing/2014/main" id="{E8E12ACC-FA80-4776-9890-8118D295E90E}"/>
              </a:ext>
            </a:extLst>
          </p:cNvPr>
          <p:cNvGrpSpPr/>
          <p:nvPr/>
        </p:nvGrpSpPr>
        <p:grpSpPr>
          <a:xfrm rot="5400000">
            <a:off x="3509634" y="3750723"/>
            <a:ext cx="2852780" cy="174822"/>
            <a:chOff x="5959359" y="5529580"/>
            <a:chExt cx="2852780" cy="174822"/>
          </a:xfrm>
        </p:grpSpPr>
        <p:pic>
          <p:nvPicPr>
            <p:cNvPr id="1925" name="Picture 1924">
              <a:extLst>
                <a:ext uri="{FF2B5EF4-FFF2-40B4-BE49-F238E27FC236}">
                  <a16:creationId xmlns:a16="http://schemas.microsoft.com/office/drawing/2014/main" id="{BA5D8F55-BD2F-4C6F-BE0D-BEF20D80B3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6" name="Picture 1925">
              <a:extLst>
                <a:ext uri="{FF2B5EF4-FFF2-40B4-BE49-F238E27FC236}">
                  <a16:creationId xmlns:a16="http://schemas.microsoft.com/office/drawing/2014/main" id="{3AEA5B54-0E3C-4CB0-8C8C-2F7C87F26F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7" name="Picture 1926">
              <a:extLst>
                <a:ext uri="{FF2B5EF4-FFF2-40B4-BE49-F238E27FC236}">
                  <a16:creationId xmlns:a16="http://schemas.microsoft.com/office/drawing/2014/main" id="{CD61D23E-838E-4E05-AC9A-A032C86143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8" name="Picture 1927">
              <a:extLst>
                <a:ext uri="{FF2B5EF4-FFF2-40B4-BE49-F238E27FC236}">
                  <a16:creationId xmlns:a16="http://schemas.microsoft.com/office/drawing/2014/main" id="{AD9764D1-B3E9-41A9-82C9-BF77F04F6F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9" name="Picture 1928">
              <a:extLst>
                <a:ext uri="{FF2B5EF4-FFF2-40B4-BE49-F238E27FC236}">
                  <a16:creationId xmlns:a16="http://schemas.microsoft.com/office/drawing/2014/main" id="{30769BB8-CB10-4408-A02A-B61163917A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0" name="Picture 1929">
              <a:extLst>
                <a:ext uri="{FF2B5EF4-FFF2-40B4-BE49-F238E27FC236}">
                  <a16:creationId xmlns:a16="http://schemas.microsoft.com/office/drawing/2014/main" id="{AB1A6B4F-85E8-4ACA-AB46-DA9C31203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1" name="Picture 1930">
              <a:extLst>
                <a:ext uri="{FF2B5EF4-FFF2-40B4-BE49-F238E27FC236}">
                  <a16:creationId xmlns:a16="http://schemas.microsoft.com/office/drawing/2014/main" id="{FEAB0FAC-2F6A-4257-80F6-11D9A6A752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34" name="Group 1933">
            <a:extLst>
              <a:ext uri="{FF2B5EF4-FFF2-40B4-BE49-F238E27FC236}">
                <a16:creationId xmlns:a16="http://schemas.microsoft.com/office/drawing/2014/main" id="{B3E20107-7241-4309-8628-DC2A0DE410E6}"/>
              </a:ext>
            </a:extLst>
          </p:cNvPr>
          <p:cNvGrpSpPr/>
          <p:nvPr/>
        </p:nvGrpSpPr>
        <p:grpSpPr>
          <a:xfrm rot="5400000">
            <a:off x="4394759" y="3750723"/>
            <a:ext cx="2852780" cy="174822"/>
            <a:chOff x="5959359" y="5529580"/>
            <a:chExt cx="2852780" cy="174822"/>
          </a:xfrm>
        </p:grpSpPr>
        <p:pic>
          <p:nvPicPr>
            <p:cNvPr id="1935" name="Picture 1934">
              <a:extLst>
                <a:ext uri="{FF2B5EF4-FFF2-40B4-BE49-F238E27FC236}">
                  <a16:creationId xmlns:a16="http://schemas.microsoft.com/office/drawing/2014/main" id="{601BB327-19B2-4358-ACF4-0C283FB5B0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6" name="Picture 1935">
              <a:extLst>
                <a:ext uri="{FF2B5EF4-FFF2-40B4-BE49-F238E27FC236}">
                  <a16:creationId xmlns:a16="http://schemas.microsoft.com/office/drawing/2014/main" id="{A4A9421B-D0F2-435A-9B4D-C2364C300A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7" name="Picture 1936">
              <a:extLst>
                <a:ext uri="{FF2B5EF4-FFF2-40B4-BE49-F238E27FC236}">
                  <a16:creationId xmlns:a16="http://schemas.microsoft.com/office/drawing/2014/main" id="{BEAD9D93-96E9-4006-A579-BFAE51DF39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8" name="Picture 1937">
              <a:extLst>
                <a:ext uri="{FF2B5EF4-FFF2-40B4-BE49-F238E27FC236}">
                  <a16:creationId xmlns:a16="http://schemas.microsoft.com/office/drawing/2014/main" id="{F1E5FDE7-78C4-4A41-A202-1A5E78FCA1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9" name="Picture 1938">
              <a:extLst>
                <a:ext uri="{FF2B5EF4-FFF2-40B4-BE49-F238E27FC236}">
                  <a16:creationId xmlns:a16="http://schemas.microsoft.com/office/drawing/2014/main" id="{39BD28C9-B6C1-4726-94EC-8DEFCB31F9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0" name="Picture 1939">
              <a:extLst>
                <a:ext uri="{FF2B5EF4-FFF2-40B4-BE49-F238E27FC236}">
                  <a16:creationId xmlns:a16="http://schemas.microsoft.com/office/drawing/2014/main" id="{5132732D-7FF9-4FA0-A087-ADBB69C342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1" name="Picture 1940">
              <a:extLst>
                <a:ext uri="{FF2B5EF4-FFF2-40B4-BE49-F238E27FC236}">
                  <a16:creationId xmlns:a16="http://schemas.microsoft.com/office/drawing/2014/main" id="{D6831B05-50DB-404B-A8F9-F1BF94B78A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44" name="Group 1943">
            <a:extLst>
              <a:ext uri="{FF2B5EF4-FFF2-40B4-BE49-F238E27FC236}">
                <a16:creationId xmlns:a16="http://schemas.microsoft.com/office/drawing/2014/main" id="{A5F8F0B9-B51C-444F-97CC-C5A8E4B0DF74}"/>
              </a:ext>
            </a:extLst>
          </p:cNvPr>
          <p:cNvGrpSpPr/>
          <p:nvPr/>
        </p:nvGrpSpPr>
        <p:grpSpPr>
          <a:xfrm rot="5400000">
            <a:off x="5290628" y="3750723"/>
            <a:ext cx="2852780" cy="174822"/>
            <a:chOff x="5959359" y="5529580"/>
            <a:chExt cx="2852780" cy="174822"/>
          </a:xfrm>
        </p:grpSpPr>
        <p:pic>
          <p:nvPicPr>
            <p:cNvPr id="1945" name="Picture 1944">
              <a:extLst>
                <a:ext uri="{FF2B5EF4-FFF2-40B4-BE49-F238E27FC236}">
                  <a16:creationId xmlns:a16="http://schemas.microsoft.com/office/drawing/2014/main" id="{47097728-1422-46F9-9B2E-3BCD6890BF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6" name="Picture 1945">
              <a:extLst>
                <a:ext uri="{FF2B5EF4-FFF2-40B4-BE49-F238E27FC236}">
                  <a16:creationId xmlns:a16="http://schemas.microsoft.com/office/drawing/2014/main" id="{F0472352-0D60-47D2-B071-089ED423B7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7" name="Picture 1946">
              <a:extLst>
                <a:ext uri="{FF2B5EF4-FFF2-40B4-BE49-F238E27FC236}">
                  <a16:creationId xmlns:a16="http://schemas.microsoft.com/office/drawing/2014/main" id="{C5D0B97E-60CC-4CE6-971D-9F4367FB53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8" name="Picture 1947">
              <a:extLst>
                <a:ext uri="{FF2B5EF4-FFF2-40B4-BE49-F238E27FC236}">
                  <a16:creationId xmlns:a16="http://schemas.microsoft.com/office/drawing/2014/main" id="{DB54B455-15C5-4F9F-9B24-B368C97A60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9" name="Picture 1948">
              <a:extLst>
                <a:ext uri="{FF2B5EF4-FFF2-40B4-BE49-F238E27FC236}">
                  <a16:creationId xmlns:a16="http://schemas.microsoft.com/office/drawing/2014/main" id="{31E0216C-AD25-4F29-9C34-99F80A0A11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0" name="Picture 1949">
              <a:extLst>
                <a:ext uri="{FF2B5EF4-FFF2-40B4-BE49-F238E27FC236}">
                  <a16:creationId xmlns:a16="http://schemas.microsoft.com/office/drawing/2014/main" id="{3B3F4069-17DA-44DF-A600-1365EAF809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1" name="Picture 1950">
              <a:extLst>
                <a:ext uri="{FF2B5EF4-FFF2-40B4-BE49-F238E27FC236}">
                  <a16:creationId xmlns:a16="http://schemas.microsoft.com/office/drawing/2014/main" id="{16134B22-D41F-4C87-8468-0065CE1A01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54" name="Group 1953">
            <a:extLst>
              <a:ext uri="{FF2B5EF4-FFF2-40B4-BE49-F238E27FC236}">
                <a16:creationId xmlns:a16="http://schemas.microsoft.com/office/drawing/2014/main" id="{3343010A-C6BB-4F8C-8B9C-2BE8F5C7D89C}"/>
              </a:ext>
            </a:extLst>
          </p:cNvPr>
          <p:cNvGrpSpPr/>
          <p:nvPr/>
        </p:nvGrpSpPr>
        <p:grpSpPr>
          <a:xfrm rot="5400000">
            <a:off x="6190626" y="3748986"/>
            <a:ext cx="2852780" cy="174822"/>
            <a:chOff x="5959359" y="5529580"/>
            <a:chExt cx="2852780" cy="174822"/>
          </a:xfrm>
        </p:grpSpPr>
        <p:pic>
          <p:nvPicPr>
            <p:cNvPr id="1955" name="Picture 1954">
              <a:extLst>
                <a:ext uri="{FF2B5EF4-FFF2-40B4-BE49-F238E27FC236}">
                  <a16:creationId xmlns:a16="http://schemas.microsoft.com/office/drawing/2014/main" id="{420EF186-4A97-46AC-8692-C27BF2FDA1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6" name="Picture 1955">
              <a:extLst>
                <a:ext uri="{FF2B5EF4-FFF2-40B4-BE49-F238E27FC236}">
                  <a16:creationId xmlns:a16="http://schemas.microsoft.com/office/drawing/2014/main" id="{A88A3D06-346C-4A1C-B37C-200C12CC2E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7" name="Picture 1956">
              <a:extLst>
                <a:ext uri="{FF2B5EF4-FFF2-40B4-BE49-F238E27FC236}">
                  <a16:creationId xmlns:a16="http://schemas.microsoft.com/office/drawing/2014/main" id="{FB558B1E-4F3C-45A7-8A35-513B85FD03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8" name="Picture 1957">
              <a:extLst>
                <a:ext uri="{FF2B5EF4-FFF2-40B4-BE49-F238E27FC236}">
                  <a16:creationId xmlns:a16="http://schemas.microsoft.com/office/drawing/2014/main" id="{71CC7F87-2361-4101-8B0E-9B76C27F12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9" name="Picture 1958">
              <a:extLst>
                <a:ext uri="{FF2B5EF4-FFF2-40B4-BE49-F238E27FC236}">
                  <a16:creationId xmlns:a16="http://schemas.microsoft.com/office/drawing/2014/main" id="{F970CC78-B1C6-4C3F-9881-98C9B7840C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0" name="Picture 1959">
              <a:extLst>
                <a:ext uri="{FF2B5EF4-FFF2-40B4-BE49-F238E27FC236}">
                  <a16:creationId xmlns:a16="http://schemas.microsoft.com/office/drawing/2014/main" id="{2135142C-BE06-4015-A08D-3CA1D5B3FA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1" name="Picture 1960">
              <a:extLst>
                <a:ext uri="{FF2B5EF4-FFF2-40B4-BE49-F238E27FC236}">
                  <a16:creationId xmlns:a16="http://schemas.microsoft.com/office/drawing/2014/main" id="{D41FE7C4-10D9-4E64-953C-D5A7460062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64" name="Group 1963">
            <a:extLst>
              <a:ext uri="{FF2B5EF4-FFF2-40B4-BE49-F238E27FC236}">
                <a16:creationId xmlns:a16="http://schemas.microsoft.com/office/drawing/2014/main" id="{9B030D8E-A2B4-4F1F-A106-346E2BC145E9}"/>
              </a:ext>
            </a:extLst>
          </p:cNvPr>
          <p:cNvGrpSpPr/>
          <p:nvPr/>
        </p:nvGrpSpPr>
        <p:grpSpPr>
          <a:xfrm rot="5400000">
            <a:off x="7086495" y="3748986"/>
            <a:ext cx="2852780" cy="174822"/>
            <a:chOff x="5959359" y="5529580"/>
            <a:chExt cx="2852780" cy="174822"/>
          </a:xfrm>
        </p:grpSpPr>
        <p:pic>
          <p:nvPicPr>
            <p:cNvPr id="1965" name="Picture 1964">
              <a:extLst>
                <a:ext uri="{FF2B5EF4-FFF2-40B4-BE49-F238E27FC236}">
                  <a16:creationId xmlns:a16="http://schemas.microsoft.com/office/drawing/2014/main" id="{0DEC7A64-CAE2-4537-B0A1-8C63726947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6" name="Picture 1965">
              <a:extLst>
                <a:ext uri="{FF2B5EF4-FFF2-40B4-BE49-F238E27FC236}">
                  <a16:creationId xmlns:a16="http://schemas.microsoft.com/office/drawing/2014/main" id="{FA605571-D701-4464-AB90-8872D40FF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7" name="Picture 1966">
              <a:extLst>
                <a:ext uri="{FF2B5EF4-FFF2-40B4-BE49-F238E27FC236}">
                  <a16:creationId xmlns:a16="http://schemas.microsoft.com/office/drawing/2014/main" id="{92671587-A2E9-4992-83F0-809B11A375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8" name="Picture 1967">
              <a:extLst>
                <a:ext uri="{FF2B5EF4-FFF2-40B4-BE49-F238E27FC236}">
                  <a16:creationId xmlns:a16="http://schemas.microsoft.com/office/drawing/2014/main" id="{6119130C-6CBE-416C-93F6-28698D52FA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9" name="Picture 1968">
              <a:extLst>
                <a:ext uri="{FF2B5EF4-FFF2-40B4-BE49-F238E27FC236}">
                  <a16:creationId xmlns:a16="http://schemas.microsoft.com/office/drawing/2014/main" id="{B36561DA-4516-4AE0-B946-C651D47B2C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0" name="Picture 1969">
              <a:extLst>
                <a:ext uri="{FF2B5EF4-FFF2-40B4-BE49-F238E27FC236}">
                  <a16:creationId xmlns:a16="http://schemas.microsoft.com/office/drawing/2014/main" id="{7C5F034F-3D63-43FB-86E5-8A19D1C087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1" name="Picture 1970">
              <a:extLst>
                <a:ext uri="{FF2B5EF4-FFF2-40B4-BE49-F238E27FC236}">
                  <a16:creationId xmlns:a16="http://schemas.microsoft.com/office/drawing/2014/main" id="{5C933AEE-3920-4D99-8904-D7BC40F19C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74" name="Group 1973">
            <a:extLst>
              <a:ext uri="{FF2B5EF4-FFF2-40B4-BE49-F238E27FC236}">
                <a16:creationId xmlns:a16="http://schemas.microsoft.com/office/drawing/2014/main" id="{0658B26D-30F7-45FF-B129-3CB03D93E14B}"/>
              </a:ext>
            </a:extLst>
          </p:cNvPr>
          <p:cNvGrpSpPr/>
          <p:nvPr/>
        </p:nvGrpSpPr>
        <p:grpSpPr>
          <a:xfrm rot="5400000">
            <a:off x="7971620" y="3748987"/>
            <a:ext cx="2852780" cy="174822"/>
            <a:chOff x="5959359" y="5529580"/>
            <a:chExt cx="2852780" cy="174822"/>
          </a:xfrm>
        </p:grpSpPr>
        <p:pic>
          <p:nvPicPr>
            <p:cNvPr id="1975" name="Picture 1974">
              <a:extLst>
                <a:ext uri="{FF2B5EF4-FFF2-40B4-BE49-F238E27FC236}">
                  <a16:creationId xmlns:a16="http://schemas.microsoft.com/office/drawing/2014/main" id="{CD2372F4-B4D5-4742-80B0-5FA2220B9B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6" name="Picture 1975">
              <a:extLst>
                <a:ext uri="{FF2B5EF4-FFF2-40B4-BE49-F238E27FC236}">
                  <a16:creationId xmlns:a16="http://schemas.microsoft.com/office/drawing/2014/main" id="{C8B441D6-C072-415B-9660-374D34F471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7" name="Picture 1976">
              <a:extLst>
                <a:ext uri="{FF2B5EF4-FFF2-40B4-BE49-F238E27FC236}">
                  <a16:creationId xmlns:a16="http://schemas.microsoft.com/office/drawing/2014/main" id="{934B1DAD-8963-4B5D-A6A3-CFD6755C58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8" name="Picture 1977">
              <a:extLst>
                <a:ext uri="{FF2B5EF4-FFF2-40B4-BE49-F238E27FC236}">
                  <a16:creationId xmlns:a16="http://schemas.microsoft.com/office/drawing/2014/main" id="{0D6CE648-C9F5-455B-BA35-05923D0A91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9" name="Picture 1978">
              <a:extLst>
                <a:ext uri="{FF2B5EF4-FFF2-40B4-BE49-F238E27FC236}">
                  <a16:creationId xmlns:a16="http://schemas.microsoft.com/office/drawing/2014/main" id="{296617AE-5BE3-485D-886A-8EDC36AC0D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0" name="Picture 1979">
              <a:extLst>
                <a:ext uri="{FF2B5EF4-FFF2-40B4-BE49-F238E27FC236}">
                  <a16:creationId xmlns:a16="http://schemas.microsoft.com/office/drawing/2014/main" id="{59F6D835-A23E-4E9D-9022-02CE18D0FC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1" name="Picture 1980">
              <a:extLst>
                <a:ext uri="{FF2B5EF4-FFF2-40B4-BE49-F238E27FC236}">
                  <a16:creationId xmlns:a16="http://schemas.microsoft.com/office/drawing/2014/main" id="{53896905-6A6D-492F-8707-6E4E046454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84" name="Group 1983">
            <a:extLst>
              <a:ext uri="{FF2B5EF4-FFF2-40B4-BE49-F238E27FC236}">
                <a16:creationId xmlns:a16="http://schemas.microsoft.com/office/drawing/2014/main" id="{268A96E2-A502-4956-BA12-60C3BEF66060}"/>
              </a:ext>
            </a:extLst>
          </p:cNvPr>
          <p:cNvGrpSpPr/>
          <p:nvPr/>
        </p:nvGrpSpPr>
        <p:grpSpPr>
          <a:xfrm rot="5400000">
            <a:off x="8853703" y="3748987"/>
            <a:ext cx="2852780" cy="174822"/>
            <a:chOff x="5959359" y="5529580"/>
            <a:chExt cx="2852780" cy="174822"/>
          </a:xfrm>
        </p:grpSpPr>
        <p:pic>
          <p:nvPicPr>
            <p:cNvPr id="1985" name="Picture 1984">
              <a:extLst>
                <a:ext uri="{FF2B5EF4-FFF2-40B4-BE49-F238E27FC236}">
                  <a16:creationId xmlns:a16="http://schemas.microsoft.com/office/drawing/2014/main" id="{8802B501-9B7D-4AD3-A55B-BC50C74D16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6" name="Picture 1985">
              <a:extLst>
                <a:ext uri="{FF2B5EF4-FFF2-40B4-BE49-F238E27FC236}">
                  <a16:creationId xmlns:a16="http://schemas.microsoft.com/office/drawing/2014/main" id="{0AD69D0C-D1F4-454B-959C-C55997B38B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7" name="Picture 1986">
              <a:extLst>
                <a:ext uri="{FF2B5EF4-FFF2-40B4-BE49-F238E27FC236}">
                  <a16:creationId xmlns:a16="http://schemas.microsoft.com/office/drawing/2014/main" id="{C6CBD1CE-F26E-451F-B14C-D92605DCF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8" name="Picture 1987">
              <a:extLst>
                <a:ext uri="{FF2B5EF4-FFF2-40B4-BE49-F238E27FC236}">
                  <a16:creationId xmlns:a16="http://schemas.microsoft.com/office/drawing/2014/main" id="{2C549D3F-E2F3-49B6-892E-F6D366E606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9" name="Picture 1988">
              <a:extLst>
                <a:ext uri="{FF2B5EF4-FFF2-40B4-BE49-F238E27FC236}">
                  <a16:creationId xmlns:a16="http://schemas.microsoft.com/office/drawing/2014/main" id="{FE60CAB2-EA0E-49FF-B875-C95121C5A6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0" name="Picture 1989">
              <a:extLst>
                <a:ext uri="{FF2B5EF4-FFF2-40B4-BE49-F238E27FC236}">
                  <a16:creationId xmlns:a16="http://schemas.microsoft.com/office/drawing/2014/main" id="{2E02E35E-4FA5-4935-8281-825AFE0746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1" name="Picture 1990">
              <a:extLst>
                <a:ext uri="{FF2B5EF4-FFF2-40B4-BE49-F238E27FC236}">
                  <a16:creationId xmlns:a16="http://schemas.microsoft.com/office/drawing/2014/main" id="{9864AD90-BB03-489C-9EEE-87B2BDB8CC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19010069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7 L 0.01927 -0.03796 C 0.02331 -0.0463 0.0293 -0.05046 0.03581 -0.05046 C 0.04297 -0.05046 0.04883 -0.0463 0.05286 -0.03796 L 0.07253 -3.7037E-7 " pathEditMode="relative" rAng="0" ptsTypes="AAAAA">
                                      <p:cBhvr>
                                        <p:cTn id="2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7037E-7 L 0.0918 -0.03773 C 0.09596 -0.04606 0.10221 -0.05046 0.10846 -0.05046 C 0.11588 -0.05046 0.12174 -0.04606 0.12578 -0.03773 L 0.14583 -3.7037E-7 " pathEditMode="relative" rAng="0" ptsTypes="AAAAA">
                                      <p:cBhvr>
                                        <p:cTn id="4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7 L 0.16575 -0.03819 C 0.17005 -0.0463 0.1763 -0.05046 0.18281 -0.05046 C 0.19036 -0.05046 0.19635 -0.0463 0.20052 -0.03819 L 0.2207 -3.7037E-7 " pathEditMode="relative" rAng="0" ptsTypes="AAAAA">
                                      <p:cBhvr>
                                        <p:cTn id="6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7 L 0.2401 -0.03843 C 0.24401 -0.04699 0.25026 -0.05116 0.25677 -0.05116 C 0.26419 -0.05116 0.27005 -0.04699 0.27396 -0.03843 L 0.29388 -3.7037E-7 " pathEditMode="relative" rAng="0" ptsTypes="AAAAA">
                                      <p:cBhvr>
                                        <p:cTn id="83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5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7 L 0.31341 -0.03843 C 0.31745 -0.04722 0.3237 -0.05116 0.33008 -0.05116 C 0.33737 -0.05116 0.34336 -0.04722 0.3474 -0.03843 L 0.36719 -3.7037E-7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500"/>
                            </p:stCondLst>
                            <p:childTnLst>
                              <p:par>
                                <p:cTn id="1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7 L 0.38672 -0.0375 C 0.39075 -0.04583 0.39687 -0.05023 0.40338 -0.05023 C 0.41068 -0.05023 0.41654 -0.04583 0.42057 -0.0375 L 0.44036 -3.7037E-7 " pathEditMode="relative" rAng="0" ptsTypes="AAAAA">
                                      <p:cBhvr>
                                        <p:cTn id="125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0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500"/>
                                        <p:tgtEl>
                                          <p:spTgt spid="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500"/>
                            </p:stCondLst>
                            <p:childTnLst>
                              <p:par>
                                <p:cTn id="1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7 L 0.4599 -0.03819 C 0.46393 -0.04676 0.47005 -0.05116 0.47656 -0.05116 C 0.48385 -0.05116 0.48971 -0.04676 0.49375 -0.03819 L 0.51354 -3.7037E-7 " pathEditMode="relative" rAng="0" ptsTypes="AAAAA">
                                      <p:cBhvr>
                                        <p:cTn id="14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00"/>
                            </p:stCondLst>
                            <p:childTnLst>
                              <p:par>
                                <p:cTn id="1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500"/>
                                        <p:tgtEl>
                                          <p:spTgt spid="1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500"/>
                            </p:stCondLst>
                            <p:childTnLst>
                              <p:par>
                                <p:cTn id="1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7037E-7 L 0.53307 -0.0375 C 0.53724 -0.04583 0.54336 -0.05023 0.54974 -0.05023 C 0.55716 -0.05023 0.56302 -0.04583 0.56706 -0.0375 L 0.58685 -3.7037E-7 " pathEditMode="relative" rAng="0" ptsTypes="AAAAA">
                                      <p:cBhvr>
                                        <p:cTn id="167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500"/>
                                        <p:tgtEl>
                                          <p:spTgt spid="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500"/>
                            </p:stCondLst>
                            <p:childTnLst>
                              <p:par>
                                <p:cTn id="1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37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7037E-7 L 0.60638 -0.03819 C 0.61042 -0.04676 0.61654 -0.05116 0.62305 -0.05116 C 0.63034 -0.05116 0.6362 -0.04676 0.64023 -0.03819 L 0.66003 -3.7037E-7 " pathEditMode="relative" rAng="0" ptsTypes="AAAAA">
                                      <p:cBhvr>
                                        <p:cTn id="18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>
                            <p:stCondLst>
                              <p:cond delay="1000"/>
                            </p:stCondLst>
                            <p:childTnLst>
                              <p:par>
                                <p:cTn id="1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500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1500"/>
                            </p:stCondLst>
                            <p:childTnLst>
                              <p:par>
                                <p:cTn id="19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1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37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3 -3.7037E-7 L 0.67956 -0.03819 C 0.68359 -0.04676 0.68971 -0.05116 0.69622 -0.05116 C 0.70351 -0.05116 0.70937 -0.04676 0.71354 -0.03819 L 0.7332 -3.7037E-7 " pathEditMode="relative" rAng="0" ptsTypes="AAAAA">
                                      <p:cBhvr>
                                        <p:cTn id="209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3" dur="500"/>
                                        <p:tgtEl>
                                          <p:spTgt spid="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1500"/>
                            </p:stCondLst>
                            <p:childTnLst>
                              <p:par>
                                <p:cTn id="2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1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37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7037E-7 L 0.75273 -0.0375 C 0.75677 -0.04583 0.76302 -0.05023 0.7694 -0.05023 C 0.77682 -0.05023 0.78268 -0.04583 0.78672 -0.0375 L 0.80651 -3.7037E-7 " pathEditMode="relative" rAng="0" ptsTypes="AAAAA">
                                      <p:cBhvr>
                                        <p:cTn id="23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1000"/>
                            </p:stCondLst>
                            <p:childTnLst>
                              <p:par>
                                <p:cTn id="2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4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>
                            <p:stCondLst>
                              <p:cond delay="1500"/>
                            </p:stCondLst>
                            <p:childTnLst>
                              <p:par>
                                <p:cTn id="2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1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" presetID="37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7037E-7 L 0.82604 -0.03819 C 0.83008 -0.04676 0.8362 -0.05116 0.84271 -0.05116 C 0.85 -0.05116 0.85586 -0.04676 0.8599 -0.03819 L 0.87969 -3.7037E-7 " pathEditMode="relative" rAng="0" ptsTypes="AAAAA">
                                      <p:cBhvr>
                                        <p:cTn id="25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1000"/>
                            </p:stCondLst>
                            <p:childTnLst>
                              <p:par>
                                <p:cTn id="2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5" dur="500"/>
                                        <p:tgtEl>
                                          <p:spTgt spid="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>
                            <p:stCondLst>
                              <p:cond delay="1500"/>
                            </p:stCondLst>
                            <p:childTnLst>
                              <p:par>
                                <p:cTn id="2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4" grpId="0" animBg="1"/>
      <p:bldP spid="1767" grpId="0" animBg="1"/>
      <p:bldP spid="1785" grpId="0" animBg="1"/>
      <p:bldP spid="1821" grpId="0" animBg="1"/>
      <p:bldP spid="1827" grpId="0" animBg="1"/>
      <p:bldP spid="1833" grpId="0" animBg="1"/>
      <p:bldP spid="1839" grpId="0" animBg="1"/>
      <p:bldP spid="1845" grpId="0" animBg="1"/>
      <p:bldP spid="1851" grpId="0" animBg="1"/>
      <p:bldP spid="1857" grpId="0" animBg="1"/>
      <p:bldP spid="1863" grpId="0" animBg="1"/>
      <p:bldP spid="1869" grpId="0" animBg="1"/>
      <p:bldP spid="1775" grpId="0" animBg="1"/>
      <p:bldP spid="1775" grpId="1" animBg="1"/>
      <p:bldP spid="1775" grpId="2" animBg="1"/>
      <p:bldP spid="1775" grpId="3" animBg="1"/>
      <p:bldP spid="1775" grpId="4" animBg="1"/>
      <p:bldP spid="1775" grpId="5" animBg="1"/>
      <p:bldP spid="1775" grpId="6" animBg="1"/>
      <p:bldP spid="1775" grpId="7" animBg="1"/>
      <p:bldP spid="1775" grpId="8" animBg="1"/>
      <p:bldP spid="1775" grpId="9" animBg="1"/>
      <p:bldP spid="1775" grpId="10" animBg="1"/>
      <p:bldP spid="1775" grpId="11" animBg="1"/>
      <p:bldP spid="1775" grpId="12" animBg="1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F78C99E-30F3-44D8-93DB-2736FF154C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by 9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C79E726-4DDD-42F4-A839-15862DB1108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85368891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303544" y="1810308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98068" y="1807555"/>
            <a:ext cx="232967" cy="494964"/>
            <a:chOff x="7007418" y="926763"/>
            <a:chExt cx="23296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60725" y="159915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51274" y="159472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26863" y="1805173"/>
            <a:ext cx="444352" cy="494964"/>
            <a:chOff x="6945114" y="926763"/>
            <a:chExt cx="444352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67855" y="1823352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76" name="Group 1775">
            <a:extLst>
              <a:ext uri="{FF2B5EF4-FFF2-40B4-BE49-F238E27FC236}">
                <a16:creationId xmlns:a16="http://schemas.microsoft.com/office/drawing/2014/main" id="{627FBFCE-DF0D-4414-80C2-57DB0EBF0D4E}"/>
              </a:ext>
            </a:extLst>
          </p:cNvPr>
          <p:cNvGrpSpPr/>
          <p:nvPr/>
        </p:nvGrpSpPr>
        <p:grpSpPr>
          <a:xfrm>
            <a:off x="65215" y="486997"/>
            <a:ext cx="1906132" cy="817087"/>
            <a:chOff x="250082" y="372323"/>
            <a:chExt cx="953955" cy="1134018"/>
          </a:xfrm>
        </p:grpSpPr>
        <p:sp>
          <p:nvSpPr>
            <p:cNvPr id="1777" name="Rectangle: Rounded Corners 1776">
              <a:extLst>
                <a:ext uri="{FF2B5EF4-FFF2-40B4-BE49-F238E27FC236}">
                  <a16:creationId xmlns:a16="http://schemas.microsoft.com/office/drawing/2014/main" id="{802BB732-FF95-41AA-8055-BB8B53949D71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A87EBBDD-CE42-4165-9FC9-3C9D8BE1C56E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0 </a:t>
              </a:r>
              <a:r>
                <a:rPr lang="en-GB" sz="3600" dirty="0">
                  <a:latin typeface="Calibri" panose="020F0502020204030204" pitchFamily="34" charset="0"/>
                </a:rPr>
                <a:t>÷ 9 = 0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79" name="Group 1778">
            <a:extLst>
              <a:ext uri="{FF2B5EF4-FFF2-40B4-BE49-F238E27FC236}">
                <a16:creationId xmlns:a16="http://schemas.microsoft.com/office/drawing/2014/main" id="{C3B37C7C-9230-40AC-B2B2-D1828F1E8091}"/>
              </a:ext>
            </a:extLst>
          </p:cNvPr>
          <p:cNvGrpSpPr/>
          <p:nvPr/>
        </p:nvGrpSpPr>
        <p:grpSpPr>
          <a:xfrm>
            <a:off x="938260" y="487175"/>
            <a:ext cx="1906132" cy="817087"/>
            <a:chOff x="250082" y="372323"/>
            <a:chExt cx="953955" cy="1134018"/>
          </a:xfrm>
        </p:grpSpPr>
        <p:sp>
          <p:nvSpPr>
            <p:cNvPr id="1780" name="Rectangle: Rounded Corners 1779">
              <a:extLst>
                <a:ext uri="{FF2B5EF4-FFF2-40B4-BE49-F238E27FC236}">
                  <a16:creationId xmlns:a16="http://schemas.microsoft.com/office/drawing/2014/main" id="{4A47035F-A520-44D0-8514-4199E56DE0AF}"/>
                </a:ext>
              </a:extLst>
            </p:cNvPr>
            <p:cNvSpPr/>
            <p:nvPr/>
          </p:nvSpPr>
          <p:spPr>
            <a:xfrm>
              <a:off x="255525" y="372323"/>
              <a:ext cx="8521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5030F906-B8AA-4471-B8EF-9345799D8333}"/>
                </a:ext>
              </a:extLst>
            </p:cNvPr>
            <p:cNvSpPr txBox="1"/>
            <p:nvPr/>
          </p:nvSpPr>
          <p:spPr>
            <a:xfrm>
              <a:off x="250082" y="485388"/>
              <a:ext cx="95395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 </a:t>
              </a:r>
              <a:r>
                <a:rPr lang="en-GB" sz="3600" dirty="0">
                  <a:latin typeface="Calibri" panose="020F0502020204030204" pitchFamily="34" charset="0"/>
                </a:rPr>
                <a:t>÷ 9 = 1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82" name="Group 1781">
            <a:extLst>
              <a:ext uri="{FF2B5EF4-FFF2-40B4-BE49-F238E27FC236}">
                <a16:creationId xmlns:a16="http://schemas.microsoft.com/office/drawing/2014/main" id="{3C58E2DA-0FF2-483C-BB66-44312A370C0C}"/>
              </a:ext>
            </a:extLst>
          </p:cNvPr>
          <p:cNvGrpSpPr/>
          <p:nvPr/>
        </p:nvGrpSpPr>
        <p:grpSpPr>
          <a:xfrm>
            <a:off x="1873540" y="490587"/>
            <a:ext cx="2081686" cy="817087"/>
            <a:chOff x="250081" y="372323"/>
            <a:chExt cx="1041814" cy="1134018"/>
          </a:xfrm>
        </p:grpSpPr>
        <p:sp>
          <p:nvSpPr>
            <p:cNvPr id="1783" name="Rectangle: Rounded Corners 1782">
              <a:extLst>
                <a:ext uri="{FF2B5EF4-FFF2-40B4-BE49-F238E27FC236}">
                  <a16:creationId xmlns:a16="http://schemas.microsoft.com/office/drawing/2014/main" id="{8B46678E-8663-4FCD-826C-C53DF8FFB5E2}"/>
                </a:ext>
              </a:extLst>
            </p:cNvPr>
            <p:cNvSpPr/>
            <p:nvPr/>
          </p:nvSpPr>
          <p:spPr>
            <a:xfrm>
              <a:off x="255525" y="372323"/>
              <a:ext cx="97839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4" name="TextBox 1783">
              <a:extLst>
                <a:ext uri="{FF2B5EF4-FFF2-40B4-BE49-F238E27FC236}">
                  <a16:creationId xmlns:a16="http://schemas.microsoft.com/office/drawing/2014/main" id="{0B2E4084-B5A6-48B2-8E57-6EECB0EF8BDA}"/>
                </a:ext>
              </a:extLst>
            </p:cNvPr>
            <p:cNvSpPr txBox="1"/>
            <p:nvPr/>
          </p:nvSpPr>
          <p:spPr>
            <a:xfrm>
              <a:off x="250081" y="485388"/>
              <a:ext cx="1041814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18 </a:t>
              </a:r>
              <a:r>
                <a:rPr lang="en-GB" sz="3600" dirty="0">
                  <a:latin typeface="Calibri" panose="020F0502020204030204" pitchFamily="34" charset="0"/>
                </a:rPr>
                <a:t>÷ 9 = 2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44726" y="15947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21372" y="1805173"/>
            <a:ext cx="444352" cy="494964"/>
            <a:chOff x="6940995" y="926763"/>
            <a:chExt cx="444352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27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791" name="Group 1790">
            <a:extLst>
              <a:ext uri="{FF2B5EF4-FFF2-40B4-BE49-F238E27FC236}">
                <a16:creationId xmlns:a16="http://schemas.microsoft.com/office/drawing/2014/main" id="{73B75821-8F39-4F10-B251-B14BC70E634F}"/>
              </a:ext>
            </a:extLst>
          </p:cNvPr>
          <p:cNvGrpSpPr/>
          <p:nvPr/>
        </p:nvGrpSpPr>
        <p:grpSpPr>
          <a:xfrm>
            <a:off x="2792620" y="486997"/>
            <a:ext cx="2020150" cy="817087"/>
            <a:chOff x="250082" y="372323"/>
            <a:chExt cx="1011017" cy="1134018"/>
          </a:xfrm>
        </p:grpSpPr>
        <p:sp>
          <p:nvSpPr>
            <p:cNvPr id="1792" name="Rectangle: Rounded Corners 1791">
              <a:extLst>
                <a:ext uri="{FF2B5EF4-FFF2-40B4-BE49-F238E27FC236}">
                  <a16:creationId xmlns:a16="http://schemas.microsoft.com/office/drawing/2014/main" id="{8F5F0806-8FD2-455F-B269-C8EE5EBF593F}"/>
                </a:ext>
              </a:extLst>
            </p:cNvPr>
            <p:cNvSpPr/>
            <p:nvPr/>
          </p:nvSpPr>
          <p:spPr>
            <a:xfrm>
              <a:off x="255525" y="372323"/>
              <a:ext cx="98637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3" name="TextBox 1792">
              <a:extLst>
                <a:ext uri="{FF2B5EF4-FFF2-40B4-BE49-F238E27FC236}">
                  <a16:creationId xmlns:a16="http://schemas.microsoft.com/office/drawing/2014/main" id="{DD778B7C-10F6-4492-A1F9-B48BB8EBFE49}"/>
                </a:ext>
              </a:extLst>
            </p:cNvPr>
            <p:cNvSpPr txBox="1"/>
            <p:nvPr/>
          </p:nvSpPr>
          <p:spPr>
            <a:xfrm>
              <a:off x="250082" y="485388"/>
              <a:ext cx="101101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27 </a:t>
              </a:r>
              <a:r>
                <a:rPr lang="en-GB" sz="3600" dirty="0">
                  <a:latin typeface="Calibri" panose="020F0502020204030204" pitchFamily="34" charset="0"/>
                </a:rPr>
                <a:t>÷ 9 = 3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94" name="Group 1793">
            <a:extLst>
              <a:ext uri="{FF2B5EF4-FFF2-40B4-BE49-F238E27FC236}">
                <a16:creationId xmlns:a16="http://schemas.microsoft.com/office/drawing/2014/main" id="{2EC303A1-1D1C-4EF0-8587-CDA4717FF2A3}"/>
              </a:ext>
            </a:extLst>
          </p:cNvPr>
          <p:cNvGrpSpPr/>
          <p:nvPr/>
        </p:nvGrpSpPr>
        <p:grpSpPr>
          <a:xfrm>
            <a:off x="3670378" y="485906"/>
            <a:ext cx="2060932" cy="817087"/>
            <a:chOff x="250081" y="372323"/>
            <a:chExt cx="1031427" cy="1134018"/>
          </a:xfrm>
        </p:grpSpPr>
        <p:sp>
          <p:nvSpPr>
            <p:cNvPr id="1795" name="Rectangle: Rounded Corners 1794">
              <a:extLst>
                <a:ext uri="{FF2B5EF4-FFF2-40B4-BE49-F238E27FC236}">
                  <a16:creationId xmlns:a16="http://schemas.microsoft.com/office/drawing/2014/main" id="{9B2535A4-05E3-47FF-A82E-3B013B9E29A5}"/>
                </a:ext>
              </a:extLst>
            </p:cNvPr>
            <p:cNvSpPr/>
            <p:nvPr/>
          </p:nvSpPr>
          <p:spPr>
            <a:xfrm>
              <a:off x="255525" y="372323"/>
              <a:ext cx="98441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BF720409-D0DC-4331-9557-624E9FF4E7D5}"/>
                </a:ext>
              </a:extLst>
            </p:cNvPr>
            <p:cNvSpPr txBox="1"/>
            <p:nvPr/>
          </p:nvSpPr>
          <p:spPr>
            <a:xfrm>
              <a:off x="250081" y="485388"/>
              <a:ext cx="103142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36 </a:t>
              </a:r>
              <a:r>
                <a:rPr lang="en-GB" sz="3600" dirty="0">
                  <a:latin typeface="Calibri" panose="020F0502020204030204" pitchFamily="34" charset="0"/>
                </a:rPr>
                <a:t>÷ 9 = 4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97" name="Group 1796">
            <a:extLst>
              <a:ext uri="{FF2B5EF4-FFF2-40B4-BE49-F238E27FC236}">
                <a16:creationId xmlns:a16="http://schemas.microsoft.com/office/drawing/2014/main" id="{4D67B207-20C2-45F0-B642-3CAEB1B2954F}"/>
              </a:ext>
            </a:extLst>
          </p:cNvPr>
          <p:cNvGrpSpPr/>
          <p:nvPr/>
        </p:nvGrpSpPr>
        <p:grpSpPr>
          <a:xfrm>
            <a:off x="4529969" y="486997"/>
            <a:ext cx="1995794" cy="817087"/>
            <a:chOff x="250081" y="372323"/>
            <a:chExt cx="998828" cy="1134018"/>
          </a:xfrm>
        </p:grpSpPr>
        <p:sp>
          <p:nvSpPr>
            <p:cNvPr id="1798" name="Rectangle: Rounded Corners 1797">
              <a:extLst>
                <a:ext uri="{FF2B5EF4-FFF2-40B4-BE49-F238E27FC236}">
                  <a16:creationId xmlns:a16="http://schemas.microsoft.com/office/drawing/2014/main" id="{2680B6FC-5207-4506-A655-60D89473615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332FB148-D431-4A91-B5D2-5A8F88E227F9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45 </a:t>
              </a:r>
              <a:r>
                <a:rPr lang="en-GB" sz="3600" dirty="0">
                  <a:latin typeface="Calibri" panose="020F0502020204030204" pitchFamily="34" charset="0"/>
                </a:rPr>
                <a:t>÷ 9 = 5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0" name="Group 1799">
            <a:extLst>
              <a:ext uri="{FF2B5EF4-FFF2-40B4-BE49-F238E27FC236}">
                <a16:creationId xmlns:a16="http://schemas.microsoft.com/office/drawing/2014/main" id="{ED363861-F104-4643-B0E6-5F6617235593}"/>
              </a:ext>
            </a:extLst>
          </p:cNvPr>
          <p:cNvGrpSpPr/>
          <p:nvPr/>
        </p:nvGrpSpPr>
        <p:grpSpPr>
          <a:xfrm>
            <a:off x="5420365" y="486997"/>
            <a:ext cx="1995794" cy="817087"/>
            <a:chOff x="250081" y="372323"/>
            <a:chExt cx="998828" cy="1134018"/>
          </a:xfrm>
        </p:grpSpPr>
        <p:sp>
          <p:nvSpPr>
            <p:cNvPr id="1801" name="Rectangle: Rounded Corners 1800">
              <a:extLst>
                <a:ext uri="{FF2B5EF4-FFF2-40B4-BE49-F238E27FC236}">
                  <a16:creationId xmlns:a16="http://schemas.microsoft.com/office/drawing/2014/main" id="{8843694A-C8F7-4542-AD65-21FB04F12128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0488AB97-037C-45F3-858C-9D4C75ED270E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54 </a:t>
              </a:r>
              <a:r>
                <a:rPr lang="en-GB" sz="3600" dirty="0">
                  <a:latin typeface="Calibri" panose="020F0502020204030204" pitchFamily="34" charset="0"/>
                </a:rPr>
                <a:t>÷ 9 = 6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5134A55-2ED0-4D1A-8F94-65D994B5CA50}"/>
              </a:ext>
            </a:extLst>
          </p:cNvPr>
          <p:cNvGrpSpPr/>
          <p:nvPr/>
        </p:nvGrpSpPr>
        <p:grpSpPr>
          <a:xfrm>
            <a:off x="6315573" y="489819"/>
            <a:ext cx="1995794" cy="817087"/>
            <a:chOff x="250081" y="372323"/>
            <a:chExt cx="998828" cy="1134018"/>
          </a:xfrm>
        </p:grpSpPr>
        <p:sp>
          <p:nvSpPr>
            <p:cNvPr id="1804" name="Rectangle: Rounded Corners 1803">
              <a:extLst>
                <a:ext uri="{FF2B5EF4-FFF2-40B4-BE49-F238E27FC236}">
                  <a16:creationId xmlns:a16="http://schemas.microsoft.com/office/drawing/2014/main" id="{4E878575-4953-4BE8-B89C-F374A5C89D35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5" name="TextBox 1804">
              <a:extLst>
                <a:ext uri="{FF2B5EF4-FFF2-40B4-BE49-F238E27FC236}">
                  <a16:creationId xmlns:a16="http://schemas.microsoft.com/office/drawing/2014/main" id="{DE861527-8460-4C1C-B9DA-3A0012DB99B5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63 </a:t>
              </a:r>
              <a:r>
                <a:rPr lang="en-GB" sz="3600" dirty="0">
                  <a:latin typeface="Calibri" panose="020F0502020204030204" pitchFamily="34" charset="0"/>
                </a:rPr>
                <a:t>÷ 9 = 7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6" name="Group 1805">
            <a:extLst>
              <a:ext uri="{FF2B5EF4-FFF2-40B4-BE49-F238E27FC236}">
                <a16:creationId xmlns:a16="http://schemas.microsoft.com/office/drawing/2014/main" id="{8F9FBF15-3DDB-4AF1-BB30-B30245A665AA}"/>
              </a:ext>
            </a:extLst>
          </p:cNvPr>
          <p:cNvGrpSpPr/>
          <p:nvPr/>
        </p:nvGrpSpPr>
        <p:grpSpPr>
          <a:xfrm>
            <a:off x="7212666" y="489855"/>
            <a:ext cx="1995794" cy="817087"/>
            <a:chOff x="250081" y="372323"/>
            <a:chExt cx="998828" cy="1134018"/>
          </a:xfrm>
        </p:grpSpPr>
        <p:sp>
          <p:nvSpPr>
            <p:cNvPr id="1807" name="Rectangle: Rounded Corners 1806">
              <a:extLst>
                <a:ext uri="{FF2B5EF4-FFF2-40B4-BE49-F238E27FC236}">
                  <a16:creationId xmlns:a16="http://schemas.microsoft.com/office/drawing/2014/main" id="{D421BC10-CD96-4720-9D12-BBCE95077011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D1F9B0DE-3199-4619-A17E-0AEA122E6D6A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72 </a:t>
              </a:r>
              <a:r>
                <a:rPr lang="en-GB" sz="3600" dirty="0">
                  <a:latin typeface="Calibri" panose="020F0502020204030204" pitchFamily="34" charset="0"/>
                </a:rPr>
                <a:t>÷ 9 = 8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9" name="Group 1808">
            <a:extLst>
              <a:ext uri="{FF2B5EF4-FFF2-40B4-BE49-F238E27FC236}">
                <a16:creationId xmlns:a16="http://schemas.microsoft.com/office/drawing/2014/main" id="{BCA12D2C-2509-41FF-99BC-383BFC2A6DAF}"/>
              </a:ext>
            </a:extLst>
          </p:cNvPr>
          <p:cNvGrpSpPr/>
          <p:nvPr/>
        </p:nvGrpSpPr>
        <p:grpSpPr>
          <a:xfrm>
            <a:off x="8105466" y="489855"/>
            <a:ext cx="1995794" cy="817087"/>
            <a:chOff x="250081" y="372323"/>
            <a:chExt cx="998828" cy="1134018"/>
          </a:xfrm>
        </p:grpSpPr>
        <p:sp>
          <p:nvSpPr>
            <p:cNvPr id="1810" name="Rectangle: Rounded Corners 1809">
              <a:extLst>
                <a:ext uri="{FF2B5EF4-FFF2-40B4-BE49-F238E27FC236}">
                  <a16:creationId xmlns:a16="http://schemas.microsoft.com/office/drawing/2014/main" id="{CED80FF2-8909-4790-B790-91D514DB0BB9}"/>
                </a:ext>
              </a:extLst>
            </p:cNvPr>
            <p:cNvSpPr/>
            <p:nvPr/>
          </p:nvSpPr>
          <p:spPr>
            <a:xfrm>
              <a:off x="255525" y="372323"/>
              <a:ext cx="97863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9A27C705-7066-4F9A-ADAD-549A5B22D463}"/>
                </a:ext>
              </a:extLst>
            </p:cNvPr>
            <p:cNvSpPr txBox="1"/>
            <p:nvPr/>
          </p:nvSpPr>
          <p:spPr>
            <a:xfrm>
              <a:off x="250081" y="485388"/>
              <a:ext cx="99882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81 </a:t>
              </a:r>
              <a:r>
                <a:rPr lang="en-GB" sz="3600" dirty="0">
                  <a:latin typeface="Calibri" panose="020F0502020204030204" pitchFamily="34" charset="0"/>
                </a:rPr>
                <a:t>÷ 9 = 9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2" name="Group 1811">
            <a:extLst>
              <a:ext uri="{FF2B5EF4-FFF2-40B4-BE49-F238E27FC236}">
                <a16:creationId xmlns:a16="http://schemas.microsoft.com/office/drawing/2014/main" id="{928964F5-82BF-4920-90C7-72A0CC81F762}"/>
              </a:ext>
            </a:extLst>
          </p:cNvPr>
          <p:cNvGrpSpPr/>
          <p:nvPr/>
        </p:nvGrpSpPr>
        <p:grpSpPr>
          <a:xfrm>
            <a:off x="8998264" y="492846"/>
            <a:ext cx="2231998" cy="817087"/>
            <a:chOff x="250080" y="372323"/>
            <a:chExt cx="1117040" cy="1134018"/>
          </a:xfrm>
        </p:grpSpPr>
        <p:sp>
          <p:nvSpPr>
            <p:cNvPr id="1813" name="Rectangle: Rounded Corners 1812">
              <a:extLst>
                <a:ext uri="{FF2B5EF4-FFF2-40B4-BE49-F238E27FC236}">
                  <a16:creationId xmlns:a16="http://schemas.microsoft.com/office/drawing/2014/main" id="{DF31A233-A6A6-4D9F-AC5A-1AA675BD9062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4" name="TextBox 1813">
              <a:extLst>
                <a:ext uri="{FF2B5EF4-FFF2-40B4-BE49-F238E27FC236}">
                  <a16:creationId xmlns:a16="http://schemas.microsoft.com/office/drawing/2014/main" id="{6B6B9D52-BE99-4BBD-AB9E-594B3230D383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90 </a:t>
              </a:r>
              <a:r>
                <a:rPr lang="en-GB" sz="3600" dirty="0">
                  <a:latin typeface="Calibri" panose="020F0502020204030204" pitchFamily="34" charset="0"/>
                </a:rPr>
                <a:t>÷ 9 = 10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5" name="Group 1814">
            <a:extLst>
              <a:ext uri="{FF2B5EF4-FFF2-40B4-BE49-F238E27FC236}">
                <a16:creationId xmlns:a16="http://schemas.microsoft.com/office/drawing/2014/main" id="{A648FBE8-F8A4-4CE4-AC05-6369892FB8B7}"/>
              </a:ext>
            </a:extLst>
          </p:cNvPr>
          <p:cNvGrpSpPr/>
          <p:nvPr/>
        </p:nvGrpSpPr>
        <p:grpSpPr>
          <a:xfrm>
            <a:off x="9444661" y="490943"/>
            <a:ext cx="2231998" cy="817087"/>
            <a:chOff x="250080" y="372323"/>
            <a:chExt cx="1117040" cy="1134018"/>
          </a:xfrm>
        </p:grpSpPr>
        <p:sp>
          <p:nvSpPr>
            <p:cNvPr id="1816" name="Rectangle: Rounded Corners 1815">
              <a:extLst>
                <a:ext uri="{FF2B5EF4-FFF2-40B4-BE49-F238E27FC236}">
                  <a16:creationId xmlns:a16="http://schemas.microsoft.com/office/drawing/2014/main" id="{9FFA3DC7-9407-420C-9E5F-384ABD429254}"/>
                </a:ext>
              </a:extLst>
            </p:cNvPr>
            <p:cNvSpPr/>
            <p:nvPr/>
          </p:nvSpPr>
          <p:spPr>
            <a:xfrm>
              <a:off x="255525" y="372323"/>
              <a:ext cx="108350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1B4F9294-9EC4-4EF7-BD5D-2372213D0772}"/>
                </a:ext>
              </a:extLst>
            </p:cNvPr>
            <p:cNvSpPr txBox="1"/>
            <p:nvPr/>
          </p:nvSpPr>
          <p:spPr>
            <a:xfrm>
              <a:off x="250080" y="485388"/>
              <a:ext cx="111704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99 </a:t>
              </a:r>
              <a:r>
                <a:rPr lang="en-GB" sz="3600" dirty="0">
                  <a:latin typeface="Calibri" panose="020F0502020204030204" pitchFamily="34" charset="0"/>
                </a:rPr>
                <a:t>÷ 9 = 11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8" name="Group 1817">
            <a:extLst>
              <a:ext uri="{FF2B5EF4-FFF2-40B4-BE49-F238E27FC236}">
                <a16:creationId xmlns:a16="http://schemas.microsoft.com/office/drawing/2014/main" id="{7AB45E5B-B5FC-4F77-AB33-F6C00A07C529}"/>
              </a:ext>
            </a:extLst>
          </p:cNvPr>
          <p:cNvGrpSpPr/>
          <p:nvPr/>
        </p:nvGrpSpPr>
        <p:grpSpPr>
          <a:xfrm>
            <a:off x="9680683" y="489150"/>
            <a:ext cx="2496214" cy="817087"/>
            <a:chOff x="250080" y="372323"/>
            <a:chExt cx="1249271" cy="1134018"/>
          </a:xfrm>
        </p:grpSpPr>
        <p:sp>
          <p:nvSpPr>
            <p:cNvPr id="1819" name="Rectangle: Rounded Corners 1818">
              <a:extLst>
                <a:ext uri="{FF2B5EF4-FFF2-40B4-BE49-F238E27FC236}">
                  <a16:creationId xmlns:a16="http://schemas.microsoft.com/office/drawing/2014/main" id="{CBC1FF38-14D6-417B-B3DC-730B81925DDE}"/>
                </a:ext>
              </a:extLst>
            </p:cNvPr>
            <p:cNvSpPr/>
            <p:nvPr/>
          </p:nvSpPr>
          <p:spPr>
            <a:xfrm>
              <a:off x="255525" y="372323"/>
              <a:ext cx="119523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B9E10D66-D484-42A0-BC63-308A4AE65993}"/>
                </a:ext>
              </a:extLst>
            </p:cNvPr>
            <p:cNvSpPr txBox="1"/>
            <p:nvPr/>
          </p:nvSpPr>
          <p:spPr>
            <a:xfrm>
              <a:off x="250080" y="485388"/>
              <a:ext cx="1249271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108 </a:t>
              </a:r>
              <a:r>
                <a:rPr lang="en-GB" sz="3600" dirty="0">
                  <a:latin typeface="Calibri" panose="020F0502020204030204" pitchFamily="34" charset="0"/>
                </a:rPr>
                <a:t>÷ 9 = 12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37716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14362" y="1802896"/>
            <a:ext cx="444352" cy="494964"/>
            <a:chOff x="6940995" y="926763"/>
            <a:chExt cx="444352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31810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14610" y="1802896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45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26666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9466" y="1809353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54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23830" y="159983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506630" y="1810287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63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14577" y="160303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97377" y="1813480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72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607471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90271" y="1815073"/>
            <a:ext cx="444352" cy="494964"/>
            <a:chOff x="6947149" y="926763"/>
            <a:chExt cx="444352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81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91192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73992" y="1809353"/>
            <a:ext cx="444352" cy="494964"/>
            <a:chOff x="6947149" y="926763"/>
            <a:chExt cx="444352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93536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76336" y="1815073"/>
            <a:ext cx="444352" cy="494964"/>
            <a:chOff x="6947149" y="926763"/>
            <a:chExt cx="444352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99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80093" y="159816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896989" y="1808614"/>
            <a:ext cx="574196" cy="494964"/>
            <a:chOff x="6881245" y="926763"/>
            <a:chExt cx="574196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881245" y="928608"/>
              <a:ext cx="574196" cy="493119"/>
              <a:chOff x="6881245" y="928608"/>
              <a:chExt cx="574196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881245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108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75" name="Oval 1774">
            <a:extLst>
              <a:ext uri="{FF2B5EF4-FFF2-40B4-BE49-F238E27FC236}">
                <a16:creationId xmlns:a16="http://schemas.microsoft.com/office/drawing/2014/main" id="{485E2991-BD0D-4CD5-B308-21BB1AA67550}"/>
              </a:ext>
            </a:extLst>
          </p:cNvPr>
          <p:cNvSpPr/>
          <p:nvPr/>
        </p:nvSpPr>
        <p:spPr>
          <a:xfrm>
            <a:off x="381436" y="165778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D813071-0E93-4B4A-9966-257367BDE8ED}"/>
              </a:ext>
            </a:extLst>
          </p:cNvPr>
          <p:cNvGrpSpPr/>
          <p:nvPr/>
        </p:nvGrpSpPr>
        <p:grpSpPr>
          <a:xfrm rot="5400000">
            <a:off x="9310356" y="4194773"/>
            <a:ext cx="3744353" cy="174822"/>
            <a:chOff x="5959359" y="5529580"/>
            <a:chExt cx="3744353" cy="174822"/>
          </a:xfrm>
        </p:grpSpPr>
        <p:pic>
          <p:nvPicPr>
            <p:cNvPr id="1875" name="Picture 1874">
              <a:extLst>
                <a:ext uri="{FF2B5EF4-FFF2-40B4-BE49-F238E27FC236}">
                  <a16:creationId xmlns:a16="http://schemas.microsoft.com/office/drawing/2014/main" id="{6215EB98-5DC7-40B7-ADAA-387D0DBA1A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6" name="Picture 1875">
              <a:extLst>
                <a:ext uri="{FF2B5EF4-FFF2-40B4-BE49-F238E27FC236}">
                  <a16:creationId xmlns:a16="http://schemas.microsoft.com/office/drawing/2014/main" id="{E9C96A94-CCFE-4CAE-AB46-A609A97109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7" name="Picture 1876">
              <a:extLst>
                <a:ext uri="{FF2B5EF4-FFF2-40B4-BE49-F238E27FC236}">
                  <a16:creationId xmlns:a16="http://schemas.microsoft.com/office/drawing/2014/main" id="{165E6EC5-7756-4542-A549-C865A9295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8" name="Picture 1877">
              <a:extLst>
                <a:ext uri="{FF2B5EF4-FFF2-40B4-BE49-F238E27FC236}">
                  <a16:creationId xmlns:a16="http://schemas.microsoft.com/office/drawing/2014/main" id="{A88B3B9F-F7D8-4440-B3C6-5E46C1D70B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9" name="Picture 1878">
              <a:extLst>
                <a:ext uri="{FF2B5EF4-FFF2-40B4-BE49-F238E27FC236}">
                  <a16:creationId xmlns:a16="http://schemas.microsoft.com/office/drawing/2014/main" id="{7D88DA15-246F-470F-962F-F0B6D44DDD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0" name="Picture 1879">
              <a:extLst>
                <a:ext uri="{FF2B5EF4-FFF2-40B4-BE49-F238E27FC236}">
                  <a16:creationId xmlns:a16="http://schemas.microsoft.com/office/drawing/2014/main" id="{E4722C87-DC73-4601-85CA-3247779FD1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1" name="Picture 1880">
              <a:extLst>
                <a:ext uri="{FF2B5EF4-FFF2-40B4-BE49-F238E27FC236}">
                  <a16:creationId xmlns:a16="http://schemas.microsoft.com/office/drawing/2014/main" id="{55B19AFF-D0F4-4BF1-9FED-784DA6FCF1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2" name="Picture 1881">
              <a:extLst>
                <a:ext uri="{FF2B5EF4-FFF2-40B4-BE49-F238E27FC236}">
                  <a16:creationId xmlns:a16="http://schemas.microsoft.com/office/drawing/2014/main" id="{AD7A073A-4C3E-4306-995B-BC08C9D19A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3" name="Picture 1882">
              <a:extLst>
                <a:ext uri="{FF2B5EF4-FFF2-40B4-BE49-F238E27FC236}">
                  <a16:creationId xmlns:a16="http://schemas.microsoft.com/office/drawing/2014/main" id="{31D8CF63-F3F6-415E-B9D3-D19F06F1D9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84" name="Group 1883">
            <a:extLst>
              <a:ext uri="{FF2B5EF4-FFF2-40B4-BE49-F238E27FC236}">
                <a16:creationId xmlns:a16="http://schemas.microsoft.com/office/drawing/2014/main" id="{255C9C8E-9C46-4A34-B658-8E04A9518A63}"/>
              </a:ext>
            </a:extLst>
          </p:cNvPr>
          <p:cNvGrpSpPr/>
          <p:nvPr/>
        </p:nvGrpSpPr>
        <p:grpSpPr>
          <a:xfrm rot="5400000">
            <a:off x="-514739" y="4196508"/>
            <a:ext cx="3744353" cy="174822"/>
            <a:chOff x="5959359" y="5529580"/>
            <a:chExt cx="3744353" cy="174822"/>
          </a:xfrm>
        </p:grpSpPr>
        <p:pic>
          <p:nvPicPr>
            <p:cNvPr id="1885" name="Picture 1884">
              <a:extLst>
                <a:ext uri="{FF2B5EF4-FFF2-40B4-BE49-F238E27FC236}">
                  <a16:creationId xmlns:a16="http://schemas.microsoft.com/office/drawing/2014/main" id="{E69E3F81-78D8-4A32-BB3A-CAA19A50C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6" name="Picture 1885">
              <a:extLst>
                <a:ext uri="{FF2B5EF4-FFF2-40B4-BE49-F238E27FC236}">
                  <a16:creationId xmlns:a16="http://schemas.microsoft.com/office/drawing/2014/main" id="{DAE91437-BDB3-47D7-B9BD-9F049925DF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7" name="Picture 1886">
              <a:extLst>
                <a:ext uri="{FF2B5EF4-FFF2-40B4-BE49-F238E27FC236}">
                  <a16:creationId xmlns:a16="http://schemas.microsoft.com/office/drawing/2014/main" id="{E46DD630-075A-4AB4-8AC0-395873B21F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8" name="Picture 1887">
              <a:extLst>
                <a:ext uri="{FF2B5EF4-FFF2-40B4-BE49-F238E27FC236}">
                  <a16:creationId xmlns:a16="http://schemas.microsoft.com/office/drawing/2014/main" id="{B10DFF3A-A5CE-424B-A596-DC687A1D79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9" name="Picture 1888">
              <a:extLst>
                <a:ext uri="{FF2B5EF4-FFF2-40B4-BE49-F238E27FC236}">
                  <a16:creationId xmlns:a16="http://schemas.microsoft.com/office/drawing/2014/main" id="{0DE17EB8-FC16-4BAE-8B37-4BF288B903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0" name="Picture 1889">
              <a:extLst>
                <a:ext uri="{FF2B5EF4-FFF2-40B4-BE49-F238E27FC236}">
                  <a16:creationId xmlns:a16="http://schemas.microsoft.com/office/drawing/2014/main" id="{132DAB30-C07A-4A03-A023-1F408BA89C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1" name="Picture 1890">
              <a:extLst>
                <a:ext uri="{FF2B5EF4-FFF2-40B4-BE49-F238E27FC236}">
                  <a16:creationId xmlns:a16="http://schemas.microsoft.com/office/drawing/2014/main" id="{BB9A1667-342A-4408-99FE-091E558D01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2" name="Picture 1891">
              <a:extLst>
                <a:ext uri="{FF2B5EF4-FFF2-40B4-BE49-F238E27FC236}">
                  <a16:creationId xmlns:a16="http://schemas.microsoft.com/office/drawing/2014/main" id="{05E1FF1E-84E5-4FE5-BA07-2D842F28B6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3" name="Picture 1892">
              <a:extLst>
                <a:ext uri="{FF2B5EF4-FFF2-40B4-BE49-F238E27FC236}">
                  <a16:creationId xmlns:a16="http://schemas.microsoft.com/office/drawing/2014/main" id="{470CC7E2-5D8F-4D0B-915D-8401089AFC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94" name="Group 1893">
            <a:extLst>
              <a:ext uri="{FF2B5EF4-FFF2-40B4-BE49-F238E27FC236}">
                <a16:creationId xmlns:a16="http://schemas.microsoft.com/office/drawing/2014/main" id="{B54ECE8C-655A-4A78-B239-82514AF0CAFA}"/>
              </a:ext>
            </a:extLst>
          </p:cNvPr>
          <p:cNvGrpSpPr/>
          <p:nvPr/>
        </p:nvGrpSpPr>
        <p:grpSpPr>
          <a:xfrm rot="5400000">
            <a:off x="370386" y="4196508"/>
            <a:ext cx="3744353" cy="174822"/>
            <a:chOff x="5959359" y="5529580"/>
            <a:chExt cx="3744353" cy="174822"/>
          </a:xfrm>
        </p:grpSpPr>
        <p:pic>
          <p:nvPicPr>
            <p:cNvPr id="1895" name="Picture 1894">
              <a:extLst>
                <a:ext uri="{FF2B5EF4-FFF2-40B4-BE49-F238E27FC236}">
                  <a16:creationId xmlns:a16="http://schemas.microsoft.com/office/drawing/2014/main" id="{FC7596AA-FA37-490F-92BA-E584DEB2DA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6" name="Picture 1895">
              <a:extLst>
                <a:ext uri="{FF2B5EF4-FFF2-40B4-BE49-F238E27FC236}">
                  <a16:creationId xmlns:a16="http://schemas.microsoft.com/office/drawing/2014/main" id="{065960F2-5466-481F-99CF-23C1CD3DB5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7" name="Picture 1896">
              <a:extLst>
                <a:ext uri="{FF2B5EF4-FFF2-40B4-BE49-F238E27FC236}">
                  <a16:creationId xmlns:a16="http://schemas.microsoft.com/office/drawing/2014/main" id="{7FE8AAC0-7999-47A2-AA3C-1C1EFC77C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8" name="Picture 1897">
              <a:extLst>
                <a:ext uri="{FF2B5EF4-FFF2-40B4-BE49-F238E27FC236}">
                  <a16:creationId xmlns:a16="http://schemas.microsoft.com/office/drawing/2014/main" id="{3B20FBE4-D018-47F7-9A80-F6707B2558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9" name="Picture 1898">
              <a:extLst>
                <a:ext uri="{FF2B5EF4-FFF2-40B4-BE49-F238E27FC236}">
                  <a16:creationId xmlns:a16="http://schemas.microsoft.com/office/drawing/2014/main" id="{8481B9FE-BEE2-4556-8783-5327052871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0" name="Picture 1899">
              <a:extLst>
                <a:ext uri="{FF2B5EF4-FFF2-40B4-BE49-F238E27FC236}">
                  <a16:creationId xmlns:a16="http://schemas.microsoft.com/office/drawing/2014/main" id="{873533F2-6B1A-439F-BE91-DA2E687242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1" name="Picture 1900">
              <a:extLst>
                <a:ext uri="{FF2B5EF4-FFF2-40B4-BE49-F238E27FC236}">
                  <a16:creationId xmlns:a16="http://schemas.microsoft.com/office/drawing/2014/main" id="{EA8B9732-A2D7-4301-88B1-E3FB2316FB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2" name="Picture 1901">
              <a:extLst>
                <a:ext uri="{FF2B5EF4-FFF2-40B4-BE49-F238E27FC236}">
                  <a16:creationId xmlns:a16="http://schemas.microsoft.com/office/drawing/2014/main" id="{B5ABB17F-C360-4E2E-BC54-54ACBC399F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3" name="Picture 1902">
              <a:extLst>
                <a:ext uri="{FF2B5EF4-FFF2-40B4-BE49-F238E27FC236}">
                  <a16:creationId xmlns:a16="http://schemas.microsoft.com/office/drawing/2014/main" id="{0627C758-BC9B-4565-ACA1-935F16BEC5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04" name="Group 1903">
            <a:extLst>
              <a:ext uri="{FF2B5EF4-FFF2-40B4-BE49-F238E27FC236}">
                <a16:creationId xmlns:a16="http://schemas.microsoft.com/office/drawing/2014/main" id="{C238619E-54EE-4C55-B19B-4514F39ED23D}"/>
              </a:ext>
            </a:extLst>
          </p:cNvPr>
          <p:cNvGrpSpPr/>
          <p:nvPr/>
        </p:nvGrpSpPr>
        <p:grpSpPr>
          <a:xfrm rot="5400000">
            <a:off x="1266255" y="4196508"/>
            <a:ext cx="3744353" cy="174822"/>
            <a:chOff x="5959359" y="5529580"/>
            <a:chExt cx="3744353" cy="174822"/>
          </a:xfrm>
        </p:grpSpPr>
        <p:pic>
          <p:nvPicPr>
            <p:cNvPr id="1905" name="Picture 1904">
              <a:extLst>
                <a:ext uri="{FF2B5EF4-FFF2-40B4-BE49-F238E27FC236}">
                  <a16:creationId xmlns:a16="http://schemas.microsoft.com/office/drawing/2014/main" id="{922AC45B-E8F7-455F-AF8C-76B1CAF2A3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6" name="Picture 1905">
              <a:extLst>
                <a:ext uri="{FF2B5EF4-FFF2-40B4-BE49-F238E27FC236}">
                  <a16:creationId xmlns:a16="http://schemas.microsoft.com/office/drawing/2014/main" id="{A1D82F02-86B6-40B6-945E-2FF944B704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7" name="Picture 1906">
              <a:extLst>
                <a:ext uri="{FF2B5EF4-FFF2-40B4-BE49-F238E27FC236}">
                  <a16:creationId xmlns:a16="http://schemas.microsoft.com/office/drawing/2014/main" id="{CD7E8F6C-53D8-4133-B92C-D4D81F831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8" name="Picture 1907">
              <a:extLst>
                <a:ext uri="{FF2B5EF4-FFF2-40B4-BE49-F238E27FC236}">
                  <a16:creationId xmlns:a16="http://schemas.microsoft.com/office/drawing/2014/main" id="{5E68542B-7DE8-47C5-8F7C-A4C4E82D9A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9" name="Picture 1908">
              <a:extLst>
                <a:ext uri="{FF2B5EF4-FFF2-40B4-BE49-F238E27FC236}">
                  <a16:creationId xmlns:a16="http://schemas.microsoft.com/office/drawing/2014/main" id="{2E2AA4EF-08C1-453E-BA34-9DCA77852C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0" name="Picture 1909">
              <a:extLst>
                <a:ext uri="{FF2B5EF4-FFF2-40B4-BE49-F238E27FC236}">
                  <a16:creationId xmlns:a16="http://schemas.microsoft.com/office/drawing/2014/main" id="{C0B62490-083C-4B14-AE58-4C609DA3B5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1" name="Picture 1910">
              <a:extLst>
                <a:ext uri="{FF2B5EF4-FFF2-40B4-BE49-F238E27FC236}">
                  <a16:creationId xmlns:a16="http://schemas.microsoft.com/office/drawing/2014/main" id="{6BD1858A-92C1-402E-98E6-80BB76DD60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2" name="Picture 1911">
              <a:extLst>
                <a:ext uri="{FF2B5EF4-FFF2-40B4-BE49-F238E27FC236}">
                  <a16:creationId xmlns:a16="http://schemas.microsoft.com/office/drawing/2014/main" id="{8BD8BBF2-AB19-4DFC-A412-9192292B90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3" name="Picture 1912">
              <a:extLst>
                <a:ext uri="{FF2B5EF4-FFF2-40B4-BE49-F238E27FC236}">
                  <a16:creationId xmlns:a16="http://schemas.microsoft.com/office/drawing/2014/main" id="{F0940293-B8AB-42A1-A7D6-3EA7BB5B59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14" name="Group 1913">
            <a:extLst>
              <a:ext uri="{FF2B5EF4-FFF2-40B4-BE49-F238E27FC236}">
                <a16:creationId xmlns:a16="http://schemas.microsoft.com/office/drawing/2014/main" id="{278A2C07-3B27-4460-9845-037662527655}"/>
              </a:ext>
            </a:extLst>
          </p:cNvPr>
          <p:cNvGrpSpPr/>
          <p:nvPr/>
        </p:nvGrpSpPr>
        <p:grpSpPr>
          <a:xfrm rot="5400000">
            <a:off x="2167978" y="4196509"/>
            <a:ext cx="3744353" cy="174822"/>
            <a:chOff x="5959359" y="5529580"/>
            <a:chExt cx="3744353" cy="174822"/>
          </a:xfrm>
        </p:grpSpPr>
        <p:pic>
          <p:nvPicPr>
            <p:cNvPr id="1915" name="Picture 1914">
              <a:extLst>
                <a:ext uri="{FF2B5EF4-FFF2-40B4-BE49-F238E27FC236}">
                  <a16:creationId xmlns:a16="http://schemas.microsoft.com/office/drawing/2014/main" id="{DE275A8A-4D83-4992-A48C-5D642AD41D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6" name="Picture 1915">
              <a:extLst>
                <a:ext uri="{FF2B5EF4-FFF2-40B4-BE49-F238E27FC236}">
                  <a16:creationId xmlns:a16="http://schemas.microsoft.com/office/drawing/2014/main" id="{4A3C4CCE-7849-49F3-BD76-5804B9A130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7" name="Picture 1916">
              <a:extLst>
                <a:ext uri="{FF2B5EF4-FFF2-40B4-BE49-F238E27FC236}">
                  <a16:creationId xmlns:a16="http://schemas.microsoft.com/office/drawing/2014/main" id="{57A5B2E7-3C34-40FE-9E1C-068DE7631F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8" name="Picture 1917">
              <a:extLst>
                <a:ext uri="{FF2B5EF4-FFF2-40B4-BE49-F238E27FC236}">
                  <a16:creationId xmlns:a16="http://schemas.microsoft.com/office/drawing/2014/main" id="{6B664091-DD4E-46C1-BD15-68655EFFC9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9" name="Picture 1918">
              <a:extLst>
                <a:ext uri="{FF2B5EF4-FFF2-40B4-BE49-F238E27FC236}">
                  <a16:creationId xmlns:a16="http://schemas.microsoft.com/office/drawing/2014/main" id="{2873EC04-7C66-4F2F-B155-CD988C3F7D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0" name="Picture 1919">
              <a:extLst>
                <a:ext uri="{FF2B5EF4-FFF2-40B4-BE49-F238E27FC236}">
                  <a16:creationId xmlns:a16="http://schemas.microsoft.com/office/drawing/2014/main" id="{71C5F5C8-503E-48EF-BB5C-218B9E250D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1" name="Picture 1920">
              <a:extLst>
                <a:ext uri="{FF2B5EF4-FFF2-40B4-BE49-F238E27FC236}">
                  <a16:creationId xmlns:a16="http://schemas.microsoft.com/office/drawing/2014/main" id="{4C8188D5-FF52-4A03-9846-BFC040A7D2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2" name="Picture 1921">
              <a:extLst>
                <a:ext uri="{FF2B5EF4-FFF2-40B4-BE49-F238E27FC236}">
                  <a16:creationId xmlns:a16="http://schemas.microsoft.com/office/drawing/2014/main" id="{9BE8E4FD-8763-48A4-92A1-603FE451CA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3" name="Picture 1922">
              <a:extLst>
                <a:ext uri="{FF2B5EF4-FFF2-40B4-BE49-F238E27FC236}">
                  <a16:creationId xmlns:a16="http://schemas.microsoft.com/office/drawing/2014/main" id="{529D2571-E78F-4325-8270-4C0B2E2565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24" name="Group 1923">
            <a:extLst>
              <a:ext uri="{FF2B5EF4-FFF2-40B4-BE49-F238E27FC236}">
                <a16:creationId xmlns:a16="http://schemas.microsoft.com/office/drawing/2014/main" id="{E8E12ACC-FA80-4776-9890-8118D295E90E}"/>
              </a:ext>
            </a:extLst>
          </p:cNvPr>
          <p:cNvGrpSpPr/>
          <p:nvPr/>
        </p:nvGrpSpPr>
        <p:grpSpPr>
          <a:xfrm rot="5400000">
            <a:off x="3063847" y="4196509"/>
            <a:ext cx="3744353" cy="174822"/>
            <a:chOff x="5959359" y="5529580"/>
            <a:chExt cx="3744353" cy="174822"/>
          </a:xfrm>
        </p:grpSpPr>
        <p:pic>
          <p:nvPicPr>
            <p:cNvPr id="1925" name="Picture 1924">
              <a:extLst>
                <a:ext uri="{FF2B5EF4-FFF2-40B4-BE49-F238E27FC236}">
                  <a16:creationId xmlns:a16="http://schemas.microsoft.com/office/drawing/2014/main" id="{BA5D8F55-BD2F-4C6F-BE0D-BEF20D80B3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6" name="Picture 1925">
              <a:extLst>
                <a:ext uri="{FF2B5EF4-FFF2-40B4-BE49-F238E27FC236}">
                  <a16:creationId xmlns:a16="http://schemas.microsoft.com/office/drawing/2014/main" id="{3AEA5B54-0E3C-4CB0-8C8C-2F7C87F26F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7" name="Picture 1926">
              <a:extLst>
                <a:ext uri="{FF2B5EF4-FFF2-40B4-BE49-F238E27FC236}">
                  <a16:creationId xmlns:a16="http://schemas.microsoft.com/office/drawing/2014/main" id="{CD61D23E-838E-4E05-AC9A-A032C86143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8" name="Picture 1927">
              <a:extLst>
                <a:ext uri="{FF2B5EF4-FFF2-40B4-BE49-F238E27FC236}">
                  <a16:creationId xmlns:a16="http://schemas.microsoft.com/office/drawing/2014/main" id="{AD9764D1-B3E9-41A9-82C9-BF77F04F6F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9" name="Picture 1928">
              <a:extLst>
                <a:ext uri="{FF2B5EF4-FFF2-40B4-BE49-F238E27FC236}">
                  <a16:creationId xmlns:a16="http://schemas.microsoft.com/office/drawing/2014/main" id="{30769BB8-CB10-4408-A02A-B61163917A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0" name="Picture 1929">
              <a:extLst>
                <a:ext uri="{FF2B5EF4-FFF2-40B4-BE49-F238E27FC236}">
                  <a16:creationId xmlns:a16="http://schemas.microsoft.com/office/drawing/2014/main" id="{AB1A6B4F-85E8-4ACA-AB46-DA9C31203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1" name="Picture 1930">
              <a:extLst>
                <a:ext uri="{FF2B5EF4-FFF2-40B4-BE49-F238E27FC236}">
                  <a16:creationId xmlns:a16="http://schemas.microsoft.com/office/drawing/2014/main" id="{FEAB0FAC-2F6A-4257-80F6-11D9A6A752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2" name="Picture 1931">
              <a:extLst>
                <a:ext uri="{FF2B5EF4-FFF2-40B4-BE49-F238E27FC236}">
                  <a16:creationId xmlns:a16="http://schemas.microsoft.com/office/drawing/2014/main" id="{BA0E3293-E3C7-41FD-90A2-BCF6B63FEF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3" name="Picture 1932">
              <a:extLst>
                <a:ext uri="{FF2B5EF4-FFF2-40B4-BE49-F238E27FC236}">
                  <a16:creationId xmlns:a16="http://schemas.microsoft.com/office/drawing/2014/main" id="{22272FDF-9F51-4AFB-9862-714D275B64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34" name="Group 1933">
            <a:extLst>
              <a:ext uri="{FF2B5EF4-FFF2-40B4-BE49-F238E27FC236}">
                <a16:creationId xmlns:a16="http://schemas.microsoft.com/office/drawing/2014/main" id="{B3E20107-7241-4309-8628-DC2A0DE410E6}"/>
              </a:ext>
            </a:extLst>
          </p:cNvPr>
          <p:cNvGrpSpPr/>
          <p:nvPr/>
        </p:nvGrpSpPr>
        <p:grpSpPr>
          <a:xfrm rot="5400000">
            <a:off x="3948972" y="4196509"/>
            <a:ext cx="3744353" cy="174822"/>
            <a:chOff x="5959359" y="5529580"/>
            <a:chExt cx="3744353" cy="174822"/>
          </a:xfrm>
        </p:grpSpPr>
        <p:pic>
          <p:nvPicPr>
            <p:cNvPr id="1935" name="Picture 1934">
              <a:extLst>
                <a:ext uri="{FF2B5EF4-FFF2-40B4-BE49-F238E27FC236}">
                  <a16:creationId xmlns:a16="http://schemas.microsoft.com/office/drawing/2014/main" id="{601BB327-19B2-4358-ACF4-0C283FB5B0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6" name="Picture 1935">
              <a:extLst>
                <a:ext uri="{FF2B5EF4-FFF2-40B4-BE49-F238E27FC236}">
                  <a16:creationId xmlns:a16="http://schemas.microsoft.com/office/drawing/2014/main" id="{A4A9421B-D0F2-435A-9B4D-C2364C300A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7" name="Picture 1936">
              <a:extLst>
                <a:ext uri="{FF2B5EF4-FFF2-40B4-BE49-F238E27FC236}">
                  <a16:creationId xmlns:a16="http://schemas.microsoft.com/office/drawing/2014/main" id="{BEAD9D93-96E9-4006-A579-BFAE51DF39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8" name="Picture 1937">
              <a:extLst>
                <a:ext uri="{FF2B5EF4-FFF2-40B4-BE49-F238E27FC236}">
                  <a16:creationId xmlns:a16="http://schemas.microsoft.com/office/drawing/2014/main" id="{F1E5FDE7-78C4-4A41-A202-1A5E78FCA1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9" name="Picture 1938">
              <a:extLst>
                <a:ext uri="{FF2B5EF4-FFF2-40B4-BE49-F238E27FC236}">
                  <a16:creationId xmlns:a16="http://schemas.microsoft.com/office/drawing/2014/main" id="{39BD28C9-B6C1-4726-94EC-8DEFCB31F9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0" name="Picture 1939">
              <a:extLst>
                <a:ext uri="{FF2B5EF4-FFF2-40B4-BE49-F238E27FC236}">
                  <a16:creationId xmlns:a16="http://schemas.microsoft.com/office/drawing/2014/main" id="{5132732D-7FF9-4FA0-A087-ADBB69C342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1" name="Picture 1940">
              <a:extLst>
                <a:ext uri="{FF2B5EF4-FFF2-40B4-BE49-F238E27FC236}">
                  <a16:creationId xmlns:a16="http://schemas.microsoft.com/office/drawing/2014/main" id="{D6831B05-50DB-404B-A8F9-F1BF94B78A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2" name="Picture 1941">
              <a:extLst>
                <a:ext uri="{FF2B5EF4-FFF2-40B4-BE49-F238E27FC236}">
                  <a16:creationId xmlns:a16="http://schemas.microsoft.com/office/drawing/2014/main" id="{E403A3AE-2673-406F-826F-EB878C06B9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3" name="Picture 1942">
              <a:extLst>
                <a:ext uri="{FF2B5EF4-FFF2-40B4-BE49-F238E27FC236}">
                  <a16:creationId xmlns:a16="http://schemas.microsoft.com/office/drawing/2014/main" id="{6C00C8C1-9C3D-450C-B503-2CB070C9DC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44" name="Group 1943">
            <a:extLst>
              <a:ext uri="{FF2B5EF4-FFF2-40B4-BE49-F238E27FC236}">
                <a16:creationId xmlns:a16="http://schemas.microsoft.com/office/drawing/2014/main" id="{A5F8F0B9-B51C-444F-97CC-C5A8E4B0DF74}"/>
              </a:ext>
            </a:extLst>
          </p:cNvPr>
          <p:cNvGrpSpPr/>
          <p:nvPr/>
        </p:nvGrpSpPr>
        <p:grpSpPr>
          <a:xfrm rot="5400000">
            <a:off x="4844841" y="4196509"/>
            <a:ext cx="3744353" cy="174822"/>
            <a:chOff x="5959359" y="5529580"/>
            <a:chExt cx="3744353" cy="174822"/>
          </a:xfrm>
        </p:grpSpPr>
        <p:pic>
          <p:nvPicPr>
            <p:cNvPr id="1945" name="Picture 1944">
              <a:extLst>
                <a:ext uri="{FF2B5EF4-FFF2-40B4-BE49-F238E27FC236}">
                  <a16:creationId xmlns:a16="http://schemas.microsoft.com/office/drawing/2014/main" id="{47097728-1422-46F9-9B2E-3BCD6890BF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6" name="Picture 1945">
              <a:extLst>
                <a:ext uri="{FF2B5EF4-FFF2-40B4-BE49-F238E27FC236}">
                  <a16:creationId xmlns:a16="http://schemas.microsoft.com/office/drawing/2014/main" id="{F0472352-0D60-47D2-B071-089ED423B7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7" name="Picture 1946">
              <a:extLst>
                <a:ext uri="{FF2B5EF4-FFF2-40B4-BE49-F238E27FC236}">
                  <a16:creationId xmlns:a16="http://schemas.microsoft.com/office/drawing/2014/main" id="{C5D0B97E-60CC-4CE6-971D-9F4367FB53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8" name="Picture 1947">
              <a:extLst>
                <a:ext uri="{FF2B5EF4-FFF2-40B4-BE49-F238E27FC236}">
                  <a16:creationId xmlns:a16="http://schemas.microsoft.com/office/drawing/2014/main" id="{DB54B455-15C5-4F9F-9B24-B368C97A60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9" name="Picture 1948">
              <a:extLst>
                <a:ext uri="{FF2B5EF4-FFF2-40B4-BE49-F238E27FC236}">
                  <a16:creationId xmlns:a16="http://schemas.microsoft.com/office/drawing/2014/main" id="{31E0216C-AD25-4F29-9C34-99F80A0A11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0" name="Picture 1949">
              <a:extLst>
                <a:ext uri="{FF2B5EF4-FFF2-40B4-BE49-F238E27FC236}">
                  <a16:creationId xmlns:a16="http://schemas.microsoft.com/office/drawing/2014/main" id="{3B3F4069-17DA-44DF-A600-1365EAF809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1" name="Picture 1950">
              <a:extLst>
                <a:ext uri="{FF2B5EF4-FFF2-40B4-BE49-F238E27FC236}">
                  <a16:creationId xmlns:a16="http://schemas.microsoft.com/office/drawing/2014/main" id="{16134B22-D41F-4C87-8468-0065CE1A01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2" name="Picture 1951">
              <a:extLst>
                <a:ext uri="{FF2B5EF4-FFF2-40B4-BE49-F238E27FC236}">
                  <a16:creationId xmlns:a16="http://schemas.microsoft.com/office/drawing/2014/main" id="{1A23670C-AB18-4425-A556-CA612F5C0B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3" name="Picture 1952">
              <a:extLst>
                <a:ext uri="{FF2B5EF4-FFF2-40B4-BE49-F238E27FC236}">
                  <a16:creationId xmlns:a16="http://schemas.microsoft.com/office/drawing/2014/main" id="{0270B79A-8C29-46FF-BD2D-E25A980C7A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54" name="Group 1953">
            <a:extLst>
              <a:ext uri="{FF2B5EF4-FFF2-40B4-BE49-F238E27FC236}">
                <a16:creationId xmlns:a16="http://schemas.microsoft.com/office/drawing/2014/main" id="{3343010A-C6BB-4F8C-8B9C-2BE8F5C7D89C}"/>
              </a:ext>
            </a:extLst>
          </p:cNvPr>
          <p:cNvGrpSpPr/>
          <p:nvPr/>
        </p:nvGrpSpPr>
        <p:grpSpPr>
          <a:xfrm rot="5400000">
            <a:off x="5744839" y="4194772"/>
            <a:ext cx="3744353" cy="174822"/>
            <a:chOff x="5959359" y="5529580"/>
            <a:chExt cx="3744353" cy="174822"/>
          </a:xfrm>
        </p:grpSpPr>
        <p:pic>
          <p:nvPicPr>
            <p:cNvPr id="1955" name="Picture 1954">
              <a:extLst>
                <a:ext uri="{FF2B5EF4-FFF2-40B4-BE49-F238E27FC236}">
                  <a16:creationId xmlns:a16="http://schemas.microsoft.com/office/drawing/2014/main" id="{420EF186-4A97-46AC-8692-C27BF2FDA1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6" name="Picture 1955">
              <a:extLst>
                <a:ext uri="{FF2B5EF4-FFF2-40B4-BE49-F238E27FC236}">
                  <a16:creationId xmlns:a16="http://schemas.microsoft.com/office/drawing/2014/main" id="{A88A3D06-346C-4A1C-B37C-200C12CC2E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7" name="Picture 1956">
              <a:extLst>
                <a:ext uri="{FF2B5EF4-FFF2-40B4-BE49-F238E27FC236}">
                  <a16:creationId xmlns:a16="http://schemas.microsoft.com/office/drawing/2014/main" id="{FB558B1E-4F3C-45A7-8A35-513B85FD03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8" name="Picture 1957">
              <a:extLst>
                <a:ext uri="{FF2B5EF4-FFF2-40B4-BE49-F238E27FC236}">
                  <a16:creationId xmlns:a16="http://schemas.microsoft.com/office/drawing/2014/main" id="{71CC7F87-2361-4101-8B0E-9B76C27F12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9" name="Picture 1958">
              <a:extLst>
                <a:ext uri="{FF2B5EF4-FFF2-40B4-BE49-F238E27FC236}">
                  <a16:creationId xmlns:a16="http://schemas.microsoft.com/office/drawing/2014/main" id="{F970CC78-B1C6-4C3F-9881-98C9B7840C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0" name="Picture 1959">
              <a:extLst>
                <a:ext uri="{FF2B5EF4-FFF2-40B4-BE49-F238E27FC236}">
                  <a16:creationId xmlns:a16="http://schemas.microsoft.com/office/drawing/2014/main" id="{2135142C-BE06-4015-A08D-3CA1D5B3FA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1" name="Picture 1960">
              <a:extLst>
                <a:ext uri="{FF2B5EF4-FFF2-40B4-BE49-F238E27FC236}">
                  <a16:creationId xmlns:a16="http://schemas.microsoft.com/office/drawing/2014/main" id="{D41FE7C4-10D9-4E64-953C-D5A7460062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2" name="Picture 1961">
              <a:extLst>
                <a:ext uri="{FF2B5EF4-FFF2-40B4-BE49-F238E27FC236}">
                  <a16:creationId xmlns:a16="http://schemas.microsoft.com/office/drawing/2014/main" id="{56659DD3-414B-4F9F-840E-3855C17B7A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3" name="Picture 1962">
              <a:extLst>
                <a:ext uri="{FF2B5EF4-FFF2-40B4-BE49-F238E27FC236}">
                  <a16:creationId xmlns:a16="http://schemas.microsoft.com/office/drawing/2014/main" id="{A92D62FE-005B-44DA-BCB8-E2191AFE50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64" name="Group 1963">
            <a:extLst>
              <a:ext uri="{FF2B5EF4-FFF2-40B4-BE49-F238E27FC236}">
                <a16:creationId xmlns:a16="http://schemas.microsoft.com/office/drawing/2014/main" id="{9B030D8E-A2B4-4F1F-A106-346E2BC145E9}"/>
              </a:ext>
            </a:extLst>
          </p:cNvPr>
          <p:cNvGrpSpPr/>
          <p:nvPr/>
        </p:nvGrpSpPr>
        <p:grpSpPr>
          <a:xfrm rot="5400000">
            <a:off x="6640708" y="4194772"/>
            <a:ext cx="3744353" cy="174822"/>
            <a:chOff x="5959359" y="5529580"/>
            <a:chExt cx="3744353" cy="174822"/>
          </a:xfrm>
        </p:grpSpPr>
        <p:pic>
          <p:nvPicPr>
            <p:cNvPr id="1965" name="Picture 1964">
              <a:extLst>
                <a:ext uri="{FF2B5EF4-FFF2-40B4-BE49-F238E27FC236}">
                  <a16:creationId xmlns:a16="http://schemas.microsoft.com/office/drawing/2014/main" id="{0DEC7A64-CAE2-4537-B0A1-8C63726947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6" name="Picture 1965">
              <a:extLst>
                <a:ext uri="{FF2B5EF4-FFF2-40B4-BE49-F238E27FC236}">
                  <a16:creationId xmlns:a16="http://schemas.microsoft.com/office/drawing/2014/main" id="{FA605571-D701-4464-AB90-8872D40FF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7" name="Picture 1966">
              <a:extLst>
                <a:ext uri="{FF2B5EF4-FFF2-40B4-BE49-F238E27FC236}">
                  <a16:creationId xmlns:a16="http://schemas.microsoft.com/office/drawing/2014/main" id="{92671587-A2E9-4992-83F0-809B11A375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8" name="Picture 1967">
              <a:extLst>
                <a:ext uri="{FF2B5EF4-FFF2-40B4-BE49-F238E27FC236}">
                  <a16:creationId xmlns:a16="http://schemas.microsoft.com/office/drawing/2014/main" id="{6119130C-6CBE-416C-93F6-28698D52FA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9" name="Picture 1968">
              <a:extLst>
                <a:ext uri="{FF2B5EF4-FFF2-40B4-BE49-F238E27FC236}">
                  <a16:creationId xmlns:a16="http://schemas.microsoft.com/office/drawing/2014/main" id="{B36561DA-4516-4AE0-B946-C651D47B2C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0" name="Picture 1969">
              <a:extLst>
                <a:ext uri="{FF2B5EF4-FFF2-40B4-BE49-F238E27FC236}">
                  <a16:creationId xmlns:a16="http://schemas.microsoft.com/office/drawing/2014/main" id="{7C5F034F-3D63-43FB-86E5-8A19D1C087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1" name="Picture 1970">
              <a:extLst>
                <a:ext uri="{FF2B5EF4-FFF2-40B4-BE49-F238E27FC236}">
                  <a16:creationId xmlns:a16="http://schemas.microsoft.com/office/drawing/2014/main" id="{5C933AEE-3920-4D99-8904-D7BC40F19C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2" name="Picture 1971">
              <a:extLst>
                <a:ext uri="{FF2B5EF4-FFF2-40B4-BE49-F238E27FC236}">
                  <a16:creationId xmlns:a16="http://schemas.microsoft.com/office/drawing/2014/main" id="{E2A2BCEA-6163-4780-BE65-E257985DD6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3" name="Picture 1972">
              <a:extLst>
                <a:ext uri="{FF2B5EF4-FFF2-40B4-BE49-F238E27FC236}">
                  <a16:creationId xmlns:a16="http://schemas.microsoft.com/office/drawing/2014/main" id="{4AB7C54A-3EA6-45E9-87A0-C2DF681FD2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74" name="Group 1973">
            <a:extLst>
              <a:ext uri="{FF2B5EF4-FFF2-40B4-BE49-F238E27FC236}">
                <a16:creationId xmlns:a16="http://schemas.microsoft.com/office/drawing/2014/main" id="{0658B26D-30F7-45FF-B129-3CB03D93E14B}"/>
              </a:ext>
            </a:extLst>
          </p:cNvPr>
          <p:cNvGrpSpPr/>
          <p:nvPr/>
        </p:nvGrpSpPr>
        <p:grpSpPr>
          <a:xfrm rot="5400000">
            <a:off x="7525833" y="4194773"/>
            <a:ext cx="3744353" cy="174822"/>
            <a:chOff x="5959359" y="5529580"/>
            <a:chExt cx="3744353" cy="174822"/>
          </a:xfrm>
        </p:grpSpPr>
        <p:pic>
          <p:nvPicPr>
            <p:cNvPr id="1975" name="Picture 1974">
              <a:extLst>
                <a:ext uri="{FF2B5EF4-FFF2-40B4-BE49-F238E27FC236}">
                  <a16:creationId xmlns:a16="http://schemas.microsoft.com/office/drawing/2014/main" id="{CD2372F4-B4D5-4742-80B0-5FA2220B9B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6" name="Picture 1975">
              <a:extLst>
                <a:ext uri="{FF2B5EF4-FFF2-40B4-BE49-F238E27FC236}">
                  <a16:creationId xmlns:a16="http://schemas.microsoft.com/office/drawing/2014/main" id="{C8B441D6-C072-415B-9660-374D34F471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7" name="Picture 1976">
              <a:extLst>
                <a:ext uri="{FF2B5EF4-FFF2-40B4-BE49-F238E27FC236}">
                  <a16:creationId xmlns:a16="http://schemas.microsoft.com/office/drawing/2014/main" id="{934B1DAD-8963-4B5D-A6A3-CFD6755C58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8" name="Picture 1977">
              <a:extLst>
                <a:ext uri="{FF2B5EF4-FFF2-40B4-BE49-F238E27FC236}">
                  <a16:creationId xmlns:a16="http://schemas.microsoft.com/office/drawing/2014/main" id="{0D6CE648-C9F5-455B-BA35-05923D0A91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9" name="Picture 1978">
              <a:extLst>
                <a:ext uri="{FF2B5EF4-FFF2-40B4-BE49-F238E27FC236}">
                  <a16:creationId xmlns:a16="http://schemas.microsoft.com/office/drawing/2014/main" id="{296617AE-5BE3-485D-886A-8EDC36AC0D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0" name="Picture 1979">
              <a:extLst>
                <a:ext uri="{FF2B5EF4-FFF2-40B4-BE49-F238E27FC236}">
                  <a16:creationId xmlns:a16="http://schemas.microsoft.com/office/drawing/2014/main" id="{59F6D835-A23E-4E9D-9022-02CE18D0FC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1" name="Picture 1980">
              <a:extLst>
                <a:ext uri="{FF2B5EF4-FFF2-40B4-BE49-F238E27FC236}">
                  <a16:creationId xmlns:a16="http://schemas.microsoft.com/office/drawing/2014/main" id="{53896905-6A6D-492F-8707-6E4E046454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2" name="Picture 1981">
              <a:extLst>
                <a:ext uri="{FF2B5EF4-FFF2-40B4-BE49-F238E27FC236}">
                  <a16:creationId xmlns:a16="http://schemas.microsoft.com/office/drawing/2014/main" id="{2D296D31-E080-4DA9-A07A-5B232F44FA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3" name="Picture 1982">
              <a:extLst>
                <a:ext uri="{FF2B5EF4-FFF2-40B4-BE49-F238E27FC236}">
                  <a16:creationId xmlns:a16="http://schemas.microsoft.com/office/drawing/2014/main" id="{F91A7243-D05F-4EDA-A6E5-3C967DC0BC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84" name="Group 1983">
            <a:extLst>
              <a:ext uri="{FF2B5EF4-FFF2-40B4-BE49-F238E27FC236}">
                <a16:creationId xmlns:a16="http://schemas.microsoft.com/office/drawing/2014/main" id="{268A96E2-A502-4956-BA12-60C3BEF66060}"/>
              </a:ext>
            </a:extLst>
          </p:cNvPr>
          <p:cNvGrpSpPr/>
          <p:nvPr/>
        </p:nvGrpSpPr>
        <p:grpSpPr>
          <a:xfrm rot="5400000">
            <a:off x="8407916" y="4194773"/>
            <a:ext cx="3744353" cy="174822"/>
            <a:chOff x="5959359" y="5529580"/>
            <a:chExt cx="3744353" cy="174822"/>
          </a:xfrm>
        </p:grpSpPr>
        <p:pic>
          <p:nvPicPr>
            <p:cNvPr id="1985" name="Picture 1984">
              <a:extLst>
                <a:ext uri="{FF2B5EF4-FFF2-40B4-BE49-F238E27FC236}">
                  <a16:creationId xmlns:a16="http://schemas.microsoft.com/office/drawing/2014/main" id="{8802B501-9B7D-4AD3-A55B-BC50C74D16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6" name="Picture 1985">
              <a:extLst>
                <a:ext uri="{FF2B5EF4-FFF2-40B4-BE49-F238E27FC236}">
                  <a16:creationId xmlns:a16="http://schemas.microsoft.com/office/drawing/2014/main" id="{0AD69D0C-D1F4-454B-959C-C55997B38B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7" name="Picture 1986">
              <a:extLst>
                <a:ext uri="{FF2B5EF4-FFF2-40B4-BE49-F238E27FC236}">
                  <a16:creationId xmlns:a16="http://schemas.microsoft.com/office/drawing/2014/main" id="{C6CBD1CE-F26E-451F-B14C-D92605DCF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8" name="Picture 1987">
              <a:extLst>
                <a:ext uri="{FF2B5EF4-FFF2-40B4-BE49-F238E27FC236}">
                  <a16:creationId xmlns:a16="http://schemas.microsoft.com/office/drawing/2014/main" id="{2C549D3F-E2F3-49B6-892E-F6D366E606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9" name="Picture 1988">
              <a:extLst>
                <a:ext uri="{FF2B5EF4-FFF2-40B4-BE49-F238E27FC236}">
                  <a16:creationId xmlns:a16="http://schemas.microsoft.com/office/drawing/2014/main" id="{FE60CAB2-EA0E-49FF-B875-C95121C5A6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0" name="Picture 1989">
              <a:extLst>
                <a:ext uri="{FF2B5EF4-FFF2-40B4-BE49-F238E27FC236}">
                  <a16:creationId xmlns:a16="http://schemas.microsoft.com/office/drawing/2014/main" id="{2E02E35E-4FA5-4935-8281-825AFE0746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1" name="Picture 1990">
              <a:extLst>
                <a:ext uri="{FF2B5EF4-FFF2-40B4-BE49-F238E27FC236}">
                  <a16:creationId xmlns:a16="http://schemas.microsoft.com/office/drawing/2014/main" id="{9864AD90-BB03-489C-9EEE-87B2BDB8CC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2" name="Picture 1991">
              <a:extLst>
                <a:ext uri="{FF2B5EF4-FFF2-40B4-BE49-F238E27FC236}">
                  <a16:creationId xmlns:a16="http://schemas.microsoft.com/office/drawing/2014/main" id="{9293FFD6-895E-493B-9454-CBAE80FD31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3" name="Picture 1992">
              <a:extLst>
                <a:ext uri="{FF2B5EF4-FFF2-40B4-BE49-F238E27FC236}">
                  <a16:creationId xmlns:a16="http://schemas.microsoft.com/office/drawing/2014/main" id="{F420F8C9-1398-47A9-A5F7-D957299ED7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16701611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7 L 0.01927 -0.03796 C 0.02331 -0.0463 0.0293 -0.05046 0.03581 -0.05046 C 0.04297 -0.05046 0.04883 -0.0463 0.05286 -0.03796 L 0.07253 -3.7037E-7 " pathEditMode="relative" rAng="0" ptsTypes="AAAAA">
                                      <p:cBhvr>
                                        <p:cTn id="2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7037E-7 L 0.0918 -0.03773 C 0.09596 -0.04606 0.10221 -0.05046 0.10846 -0.05046 C 0.11588 -0.05046 0.12174 -0.04606 0.12578 -0.03773 L 0.14583 -3.7037E-7 " pathEditMode="relative" rAng="0" ptsTypes="AAAAA">
                                      <p:cBhvr>
                                        <p:cTn id="4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7 L 0.16575 -0.03819 C 0.17005 -0.0463 0.1763 -0.05046 0.18281 -0.05046 C 0.19036 -0.05046 0.19635 -0.0463 0.20052 -0.03819 L 0.2207 -3.7037E-7 " pathEditMode="relative" rAng="0" ptsTypes="AAAAA">
                                      <p:cBhvr>
                                        <p:cTn id="6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7 L 0.2401 -0.03843 C 0.24401 -0.04699 0.25026 -0.05116 0.25677 -0.05116 C 0.26419 -0.05116 0.27005 -0.04699 0.27396 -0.03843 L 0.29388 -3.7037E-7 " pathEditMode="relative" rAng="0" ptsTypes="AAAAA">
                                      <p:cBhvr>
                                        <p:cTn id="83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5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7 L 0.31341 -0.03843 C 0.31745 -0.04722 0.3237 -0.05116 0.33008 -0.05116 C 0.33737 -0.05116 0.34336 -0.04722 0.3474 -0.03843 L 0.36719 -3.7037E-7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500"/>
                            </p:stCondLst>
                            <p:childTnLst>
                              <p:par>
                                <p:cTn id="1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7 L 0.38672 -0.0375 C 0.39075 -0.04583 0.39687 -0.05023 0.40338 -0.05023 C 0.41068 -0.05023 0.41654 -0.04583 0.42057 -0.0375 L 0.44036 -3.7037E-7 " pathEditMode="relative" rAng="0" ptsTypes="AAAAA">
                                      <p:cBhvr>
                                        <p:cTn id="125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0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500"/>
                                        <p:tgtEl>
                                          <p:spTgt spid="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500"/>
                            </p:stCondLst>
                            <p:childTnLst>
                              <p:par>
                                <p:cTn id="1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7 L 0.4599 -0.03819 C 0.46393 -0.04676 0.47005 -0.05116 0.47656 -0.05116 C 0.48385 -0.05116 0.48971 -0.04676 0.49375 -0.03819 L 0.51354 -3.7037E-7 " pathEditMode="relative" rAng="0" ptsTypes="AAAAA">
                                      <p:cBhvr>
                                        <p:cTn id="14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00"/>
                            </p:stCondLst>
                            <p:childTnLst>
                              <p:par>
                                <p:cTn id="1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500"/>
                                        <p:tgtEl>
                                          <p:spTgt spid="1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500"/>
                            </p:stCondLst>
                            <p:childTnLst>
                              <p:par>
                                <p:cTn id="1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7037E-7 L 0.53307 -0.0375 C 0.53724 -0.04583 0.54336 -0.05023 0.54974 -0.05023 C 0.55716 -0.05023 0.56302 -0.04583 0.56706 -0.0375 L 0.58685 -3.7037E-7 " pathEditMode="relative" rAng="0" ptsTypes="AAAAA">
                                      <p:cBhvr>
                                        <p:cTn id="167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500"/>
                                        <p:tgtEl>
                                          <p:spTgt spid="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500"/>
                            </p:stCondLst>
                            <p:childTnLst>
                              <p:par>
                                <p:cTn id="1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37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7037E-7 L 0.60638 -0.03819 C 0.61042 -0.04676 0.61654 -0.05116 0.62305 -0.05116 C 0.63034 -0.05116 0.6362 -0.04676 0.64023 -0.03819 L 0.66003 -3.7037E-7 " pathEditMode="relative" rAng="0" ptsTypes="AAAAA">
                                      <p:cBhvr>
                                        <p:cTn id="18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>
                            <p:stCondLst>
                              <p:cond delay="1000"/>
                            </p:stCondLst>
                            <p:childTnLst>
                              <p:par>
                                <p:cTn id="1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500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1500"/>
                            </p:stCondLst>
                            <p:childTnLst>
                              <p:par>
                                <p:cTn id="19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1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37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3 -3.7037E-7 L 0.67956 -0.03819 C 0.68359 -0.04676 0.68971 -0.05116 0.69622 -0.05116 C 0.70351 -0.05116 0.70937 -0.04676 0.71354 -0.03819 L 0.7332 -3.7037E-7 " pathEditMode="relative" rAng="0" ptsTypes="AAAAA">
                                      <p:cBhvr>
                                        <p:cTn id="209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3" dur="500"/>
                                        <p:tgtEl>
                                          <p:spTgt spid="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1500"/>
                            </p:stCondLst>
                            <p:childTnLst>
                              <p:par>
                                <p:cTn id="2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1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37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7037E-7 L 0.75273 -0.0375 C 0.75677 -0.04583 0.76302 -0.05023 0.7694 -0.05023 C 0.77682 -0.05023 0.78268 -0.04583 0.78672 -0.0375 L 0.80651 -3.7037E-7 " pathEditMode="relative" rAng="0" ptsTypes="AAAAA">
                                      <p:cBhvr>
                                        <p:cTn id="23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1000"/>
                            </p:stCondLst>
                            <p:childTnLst>
                              <p:par>
                                <p:cTn id="2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4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>
                            <p:stCondLst>
                              <p:cond delay="1500"/>
                            </p:stCondLst>
                            <p:childTnLst>
                              <p:par>
                                <p:cTn id="2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1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" presetID="37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7037E-7 L 0.82604 -0.03819 C 0.83008 -0.04676 0.8362 -0.05116 0.84271 -0.05116 C 0.85 -0.05116 0.85586 -0.04676 0.8599 -0.03819 L 0.87969 -3.7037E-7 " pathEditMode="relative" rAng="0" ptsTypes="AAAAA">
                                      <p:cBhvr>
                                        <p:cTn id="25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1000"/>
                            </p:stCondLst>
                            <p:childTnLst>
                              <p:par>
                                <p:cTn id="2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5" dur="500"/>
                                        <p:tgtEl>
                                          <p:spTgt spid="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>
                            <p:stCondLst>
                              <p:cond delay="1500"/>
                            </p:stCondLst>
                            <p:childTnLst>
                              <p:par>
                                <p:cTn id="2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4" grpId="0" animBg="1"/>
      <p:bldP spid="1767" grpId="0" animBg="1"/>
      <p:bldP spid="1785" grpId="0" animBg="1"/>
      <p:bldP spid="1821" grpId="0" animBg="1"/>
      <p:bldP spid="1827" grpId="0" animBg="1"/>
      <p:bldP spid="1833" grpId="0" animBg="1"/>
      <p:bldP spid="1839" grpId="0" animBg="1"/>
      <p:bldP spid="1845" grpId="0" animBg="1"/>
      <p:bldP spid="1851" grpId="0" animBg="1"/>
      <p:bldP spid="1857" grpId="0" animBg="1"/>
      <p:bldP spid="1863" grpId="0" animBg="1"/>
      <p:bldP spid="1869" grpId="0" animBg="1"/>
      <p:bldP spid="1775" grpId="0" animBg="1"/>
      <p:bldP spid="1775" grpId="1" animBg="1"/>
      <p:bldP spid="1775" grpId="2" animBg="1"/>
      <p:bldP spid="1775" grpId="3" animBg="1"/>
      <p:bldP spid="1775" grpId="4" animBg="1"/>
      <p:bldP spid="1775" grpId="5" animBg="1"/>
      <p:bldP spid="1775" grpId="6" animBg="1"/>
      <p:bldP spid="1775" grpId="7" animBg="1"/>
      <p:bldP spid="1775" grpId="8" animBg="1"/>
      <p:bldP spid="1775" grpId="9" animBg="1"/>
      <p:bldP spid="1775" grpId="10" animBg="1"/>
      <p:bldP spid="1775" grpId="11" animBg="1"/>
      <p:bldP spid="1775" grpId="12" animBg="1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0A81932B-A7FA-4B24-A81C-6C79FFFE59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6099" y="126964"/>
            <a:ext cx="11833667" cy="503513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5C876214-BA44-491A-A0AB-AE23FF30792C}"/>
              </a:ext>
            </a:extLst>
          </p:cNvPr>
          <p:cNvSpPr txBox="1"/>
          <p:nvPr/>
        </p:nvSpPr>
        <p:spPr>
          <a:xfrm>
            <a:off x="1909374" y="1908259"/>
            <a:ext cx="274816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x 9 = 5 4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C876214-BA44-491A-A0AB-AE23FF30792C}"/>
              </a:ext>
            </a:extLst>
          </p:cNvPr>
          <p:cNvSpPr txBox="1"/>
          <p:nvPr/>
        </p:nvSpPr>
        <p:spPr>
          <a:xfrm>
            <a:off x="8962965" y="3878958"/>
            <a:ext cx="50950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7A15CF6B-1C67-464F-9D77-251D61308E80}"/>
              </a:ext>
            </a:extLst>
          </p:cNvPr>
          <p:cNvSpPr/>
          <p:nvPr/>
        </p:nvSpPr>
        <p:spPr>
          <a:xfrm>
            <a:off x="1693735" y="571192"/>
            <a:ext cx="2782957" cy="6096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57A0ED3-3049-43CF-8A06-97314383DC15}"/>
              </a:ext>
            </a:extLst>
          </p:cNvPr>
          <p:cNvSpPr txBox="1"/>
          <p:nvPr/>
        </p:nvSpPr>
        <p:spPr>
          <a:xfrm>
            <a:off x="1859320" y="575029"/>
            <a:ext cx="176202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54 </a:t>
            </a:r>
            <a:r>
              <a:rPr lang="en-GB" sz="3600" dirty="0">
                <a:latin typeface="Calibri" panose="020F0502020204030204" pitchFamily="34" charset="0"/>
              </a:rPr>
              <a:t>÷ 9 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6AFF09C-2FAC-455D-9F10-B4507FC232F2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2015WDN</a:t>
            </a:r>
          </a:p>
        </p:txBody>
      </p:sp>
    </p:spTree>
    <p:extLst>
      <p:ext uri="{BB962C8B-B14F-4D97-AF65-F5344CB8AC3E}">
        <p14:creationId xmlns:p14="http://schemas.microsoft.com/office/powerpoint/2010/main" val="37255967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52DAE2DF-DE9E-4B94-9F77-B0699CAC8CE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7738" y="140477"/>
            <a:ext cx="11835329" cy="510433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A821E78-5292-4926-9A01-D9AEC91CE84C}"/>
              </a:ext>
            </a:extLst>
          </p:cNvPr>
          <p:cNvSpPr txBox="1"/>
          <p:nvPr/>
        </p:nvSpPr>
        <p:spPr>
          <a:xfrm>
            <a:off x="8961678" y="3942696"/>
            <a:ext cx="5425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BBF6FA8-57B5-4D6F-8530-0AE800B55116}"/>
              </a:ext>
            </a:extLst>
          </p:cNvPr>
          <p:cNvSpPr txBox="1"/>
          <p:nvPr/>
        </p:nvSpPr>
        <p:spPr>
          <a:xfrm>
            <a:off x="1785022" y="1947641"/>
            <a:ext cx="305021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x 9 = 7 2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4AA072F-8706-421D-B3E3-FC4240B99310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</a:t>
            </a:r>
          </a:p>
        </p:txBody>
      </p:sp>
    </p:spTree>
    <p:extLst>
      <p:ext uri="{BB962C8B-B14F-4D97-AF65-F5344CB8AC3E}">
        <p14:creationId xmlns:p14="http://schemas.microsoft.com/office/powerpoint/2010/main" val="19745484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708598C-DBD7-427B-A296-8C12A544E54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by 11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F18B159-8945-4FBF-ADC3-A3735E1B59D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71167396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303544" y="1810308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39076" y="1807555"/>
            <a:ext cx="452317" cy="494964"/>
            <a:chOff x="6948426" y="926763"/>
            <a:chExt cx="45231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6948426" y="928608"/>
              <a:ext cx="452317" cy="493119"/>
              <a:chOff x="6948426" y="928608"/>
              <a:chExt cx="45231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6948426" y="1021617"/>
                <a:ext cx="45231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11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60725" y="159915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51274" y="159472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26863" y="1805173"/>
            <a:ext cx="444352" cy="494964"/>
            <a:chOff x="6945114" y="926763"/>
            <a:chExt cx="444352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22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67855" y="1823352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76" name="Group 1775">
            <a:extLst>
              <a:ext uri="{FF2B5EF4-FFF2-40B4-BE49-F238E27FC236}">
                <a16:creationId xmlns:a16="http://schemas.microsoft.com/office/drawing/2014/main" id="{627FBFCE-DF0D-4414-80C2-57DB0EBF0D4E}"/>
              </a:ext>
            </a:extLst>
          </p:cNvPr>
          <p:cNvGrpSpPr/>
          <p:nvPr/>
        </p:nvGrpSpPr>
        <p:grpSpPr>
          <a:xfrm>
            <a:off x="65213" y="492972"/>
            <a:ext cx="2065004" cy="817087"/>
            <a:chOff x="250081" y="372323"/>
            <a:chExt cx="1033465" cy="1134018"/>
          </a:xfrm>
        </p:grpSpPr>
        <p:sp>
          <p:nvSpPr>
            <p:cNvPr id="1777" name="Rectangle: Rounded Corners 1776">
              <a:extLst>
                <a:ext uri="{FF2B5EF4-FFF2-40B4-BE49-F238E27FC236}">
                  <a16:creationId xmlns:a16="http://schemas.microsoft.com/office/drawing/2014/main" id="{802BB732-FF95-41AA-8055-BB8B53949D71}"/>
                </a:ext>
              </a:extLst>
            </p:cNvPr>
            <p:cNvSpPr/>
            <p:nvPr/>
          </p:nvSpPr>
          <p:spPr>
            <a:xfrm>
              <a:off x="255525" y="372323"/>
              <a:ext cx="9949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A87EBBDD-CE42-4165-9FC9-3C9D8BE1C56E}"/>
                </a:ext>
              </a:extLst>
            </p:cNvPr>
            <p:cNvSpPr txBox="1"/>
            <p:nvPr/>
          </p:nvSpPr>
          <p:spPr>
            <a:xfrm>
              <a:off x="250081" y="485388"/>
              <a:ext cx="1033465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0 </a:t>
              </a:r>
              <a:r>
                <a:rPr lang="en-GB" sz="3600" dirty="0">
                  <a:latin typeface="Calibri" panose="020F0502020204030204" pitchFamily="34" charset="0"/>
                </a:rPr>
                <a:t>÷ 11 = 0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79" name="Group 1778">
            <a:extLst>
              <a:ext uri="{FF2B5EF4-FFF2-40B4-BE49-F238E27FC236}">
                <a16:creationId xmlns:a16="http://schemas.microsoft.com/office/drawing/2014/main" id="{C3B37C7C-9230-40AC-B2B2-D1828F1E8091}"/>
              </a:ext>
            </a:extLst>
          </p:cNvPr>
          <p:cNvGrpSpPr/>
          <p:nvPr/>
        </p:nvGrpSpPr>
        <p:grpSpPr>
          <a:xfrm>
            <a:off x="938258" y="487170"/>
            <a:ext cx="2214752" cy="817087"/>
            <a:chOff x="250081" y="372323"/>
            <a:chExt cx="1108409" cy="1134018"/>
          </a:xfrm>
        </p:grpSpPr>
        <p:sp>
          <p:nvSpPr>
            <p:cNvPr id="1780" name="Rectangle: Rounded Corners 1779">
              <a:extLst>
                <a:ext uri="{FF2B5EF4-FFF2-40B4-BE49-F238E27FC236}">
                  <a16:creationId xmlns:a16="http://schemas.microsoft.com/office/drawing/2014/main" id="{4A47035F-A520-44D0-8514-4199E56DE0AF}"/>
                </a:ext>
              </a:extLst>
            </p:cNvPr>
            <p:cNvSpPr/>
            <p:nvPr/>
          </p:nvSpPr>
          <p:spPr>
            <a:xfrm>
              <a:off x="255525" y="372323"/>
              <a:ext cx="109926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5030F906-B8AA-4471-B8EF-9345799D8333}"/>
                </a:ext>
              </a:extLst>
            </p:cNvPr>
            <p:cNvSpPr txBox="1"/>
            <p:nvPr/>
          </p:nvSpPr>
          <p:spPr>
            <a:xfrm>
              <a:off x="250081" y="485388"/>
              <a:ext cx="1108409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11 </a:t>
              </a:r>
              <a:r>
                <a:rPr lang="en-GB" sz="3600" dirty="0">
                  <a:latin typeface="Calibri" panose="020F0502020204030204" pitchFamily="34" charset="0"/>
                </a:rPr>
                <a:t>÷ 11 = 1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82" name="Group 1781">
            <a:extLst>
              <a:ext uri="{FF2B5EF4-FFF2-40B4-BE49-F238E27FC236}">
                <a16:creationId xmlns:a16="http://schemas.microsoft.com/office/drawing/2014/main" id="{3C58E2DA-0FF2-483C-BB66-44312A370C0C}"/>
              </a:ext>
            </a:extLst>
          </p:cNvPr>
          <p:cNvGrpSpPr/>
          <p:nvPr/>
        </p:nvGrpSpPr>
        <p:grpSpPr>
          <a:xfrm>
            <a:off x="1873540" y="484616"/>
            <a:ext cx="2281062" cy="817087"/>
            <a:chOff x="250081" y="372323"/>
            <a:chExt cx="1141595" cy="1134018"/>
          </a:xfrm>
        </p:grpSpPr>
        <p:sp>
          <p:nvSpPr>
            <p:cNvPr id="1783" name="Rectangle: Rounded Corners 1782">
              <a:extLst>
                <a:ext uri="{FF2B5EF4-FFF2-40B4-BE49-F238E27FC236}">
                  <a16:creationId xmlns:a16="http://schemas.microsoft.com/office/drawing/2014/main" id="{8B46678E-8663-4FCD-826C-C53DF8FFB5E2}"/>
                </a:ext>
              </a:extLst>
            </p:cNvPr>
            <p:cNvSpPr/>
            <p:nvPr/>
          </p:nvSpPr>
          <p:spPr>
            <a:xfrm>
              <a:off x="255525" y="372323"/>
              <a:ext cx="109939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4" name="TextBox 1783">
              <a:extLst>
                <a:ext uri="{FF2B5EF4-FFF2-40B4-BE49-F238E27FC236}">
                  <a16:creationId xmlns:a16="http://schemas.microsoft.com/office/drawing/2014/main" id="{0B2E4084-B5A6-48B2-8E57-6EECB0EF8BDA}"/>
                </a:ext>
              </a:extLst>
            </p:cNvPr>
            <p:cNvSpPr txBox="1"/>
            <p:nvPr/>
          </p:nvSpPr>
          <p:spPr>
            <a:xfrm>
              <a:off x="250081" y="485388"/>
              <a:ext cx="1141595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22 </a:t>
              </a:r>
              <a:r>
                <a:rPr lang="en-GB" sz="3600" dirty="0">
                  <a:latin typeface="Calibri" panose="020F0502020204030204" pitchFamily="34" charset="0"/>
                </a:rPr>
                <a:t>÷ 11 = 2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44726" y="15947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21372" y="1805173"/>
            <a:ext cx="444352" cy="494964"/>
            <a:chOff x="6940995" y="926763"/>
            <a:chExt cx="444352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33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791" name="Group 1790">
            <a:extLst>
              <a:ext uri="{FF2B5EF4-FFF2-40B4-BE49-F238E27FC236}">
                <a16:creationId xmlns:a16="http://schemas.microsoft.com/office/drawing/2014/main" id="{73B75821-8F39-4F10-B251-B14BC70E634F}"/>
              </a:ext>
            </a:extLst>
          </p:cNvPr>
          <p:cNvGrpSpPr/>
          <p:nvPr/>
        </p:nvGrpSpPr>
        <p:grpSpPr>
          <a:xfrm>
            <a:off x="2792618" y="487000"/>
            <a:ext cx="2278175" cy="817087"/>
            <a:chOff x="250081" y="372323"/>
            <a:chExt cx="1140150" cy="1134018"/>
          </a:xfrm>
        </p:grpSpPr>
        <p:sp>
          <p:nvSpPr>
            <p:cNvPr id="1792" name="Rectangle: Rounded Corners 1791">
              <a:extLst>
                <a:ext uri="{FF2B5EF4-FFF2-40B4-BE49-F238E27FC236}">
                  <a16:creationId xmlns:a16="http://schemas.microsoft.com/office/drawing/2014/main" id="{8F5F0806-8FD2-455F-B269-C8EE5EBF593F}"/>
                </a:ext>
              </a:extLst>
            </p:cNvPr>
            <p:cNvSpPr/>
            <p:nvPr/>
          </p:nvSpPr>
          <p:spPr>
            <a:xfrm>
              <a:off x="255525" y="372323"/>
              <a:ext cx="108624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3" name="TextBox 1792">
              <a:extLst>
                <a:ext uri="{FF2B5EF4-FFF2-40B4-BE49-F238E27FC236}">
                  <a16:creationId xmlns:a16="http://schemas.microsoft.com/office/drawing/2014/main" id="{DD778B7C-10F6-4492-A1F9-B48BB8EBFE49}"/>
                </a:ext>
              </a:extLst>
            </p:cNvPr>
            <p:cNvSpPr txBox="1"/>
            <p:nvPr/>
          </p:nvSpPr>
          <p:spPr>
            <a:xfrm>
              <a:off x="250081" y="485388"/>
              <a:ext cx="114015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33 </a:t>
              </a:r>
              <a:r>
                <a:rPr lang="en-GB" sz="3600" dirty="0">
                  <a:latin typeface="Calibri" panose="020F0502020204030204" pitchFamily="34" charset="0"/>
                </a:rPr>
                <a:t>÷ 11 = 3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94" name="Group 1793">
            <a:extLst>
              <a:ext uri="{FF2B5EF4-FFF2-40B4-BE49-F238E27FC236}">
                <a16:creationId xmlns:a16="http://schemas.microsoft.com/office/drawing/2014/main" id="{2EC303A1-1D1C-4EF0-8587-CDA4717FF2A3}"/>
              </a:ext>
            </a:extLst>
          </p:cNvPr>
          <p:cNvGrpSpPr/>
          <p:nvPr/>
        </p:nvGrpSpPr>
        <p:grpSpPr>
          <a:xfrm>
            <a:off x="3670376" y="485900"/>
            <a:ext cx="2293225" cy="817087"/>
            <a:chOff x="250080" y="372323"/>
            <a:chExt cx="1147682" cy="1134018"/>
          </a:xfrm>
        </p:grpSpPr>
        <p:sp>
          <p:nvSpPr>
            <p:cNvPr id="1795" name="Rectangle: Rounded Corners 1794">
              <a:extLst>
                <a:ext uri="{FF2B5EF4-FFF2-40B4-BE49-F238E27FC236}">
                  <a16:creationId xmlns:a16="http://schemas.microsoft.com/office/drawing/2014/main" id="{9B2535A4-05E3-47FF-A82E-3B013B9E29A5}"/>
                </a:ext>
              </a:extLst>
            </p:cNvPr>
            <p:cNvSpPr/>
            <p:nvPr/>
          </p:nvSpPr>
          <p:spPr>
            <a:xfrm>
              <a:off x="255525" y="372323"/>
              <a:ext cx="109497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BF720409-D0DC-4331-9557-624E9FF4E7D5}"/>
                </a:ext>
              </a:extLst>
            </p:cNvPr>
            <p:cNvSpPr txBox="1"/>
            <p:nvPr/>
          </p:nvSpPr>
          <p:spPr>
            <a:xfrm>
              <a:off x="250080" y="485388"/>
              <a:ext cx="114768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44 </a:t>
              </a:r>
              <a:r>
                <a:rPr lang="en-GB" sz="3600" dirty="0">
                  <a:latin typeface="Calibri" panose="020F0502020204030204" pitchFamily="34" charset="0"/>
                </a:rPr>
                <a:t>÷ 11 = 4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97" name="Group 1796">
            <a:extLst>
              <a:ext uri="{FF2B5EF4-FFF2-40B4-BE49-F238E27FC236}">
                <a16:creationId xmlns:a16="http://schemas.microsoft.com/office/drawing/2014/main" id="{4D67B207-20C2-45F0-B642-3CAEB1B2954F}"/>
              </a:ext>
            </a:extLst>
          </p:cNvPr>
          <p:cNvGrpSpPr/>
          <p:nvPr/>
        </p:nvGrpSpPr>
        <p:grpSpPr>
          <a:xfrm>
            <a:off x="4529967" y="486999"/>
            <a:ext cx="2303035" cy="817087"/>
            <a:chOff x="250080" y="372323"/>
            <a:chExt cx="1152592" cy="1134018"/>
          </a:xfrm>
        </p:grpSpPr>
        <p:sp>
          <p:nvSpPr>
            <p:cNvPr id="1798" name="Rectangle: Rounded Corners 1797">
              <a:extLst>
                <a:ext uri="{FF2B5EF4-FFF2-40B4-BE49-F238E27FC236}">
                  <a16:creationId xmlns:a16="http://schemas.microsoft.com/office/drawing/2014/main" id="{2680B6FC-5207-4506-A655-60D894736159}"/>
                </a:ext>
              </a:extLst>
            </p:cNvPr>
            <p:cNvSpPr/>
            <p:nvPr/>
          </p:nvSpPr>
          <p:spPr>
            <a:xfrm>
              <a:off x="255525" y="372323"/>
              <a:ext cx="10890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332FB148-D431-4A91-B5D2-5A8F88E227F9}"/>
                </a:ext>
              </a:extLst>
            </p:cNvPr>
            <p:cNvSpPr txBox="1"/>
            <p:nvPr/>
          </p:nvSpPr>
          <p:spPr>
            <a:xfrm>
              <a:off x="250080" y="485388"/>
              <a:ext cx="115259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55 </a:t>
              </a:r>
              <a:r>
                <a:rPr lang="en-GB" sz="3600" dirty="0">
                  <a:latin typeface="Calibri" panose="020F0502020204030204" pitchFamily="34" charset="0"/>
                </a:rPr>
                <a:t>÷ 11 = 5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0" name="Group 1799">
            <a:extLst>
              <a:ext uri="{FF2B5EF4-FFF2-40B4-BE49-F238E27FC236}">
                <a16:creationId xmlns:a16="http://schemas.microsoft.com/office/drawing/2014/main" id="{ED363861-F104-4643-B0E6-5F6617235593}"/>
              </a:ext>
            </a:extLst>
          </p:cNvPr>
          <p:cNvGrpSpPr/>
          <p:nvPr/>
        </p:nvGrpSpPr>
        <p:grpSpPr>
          <a:xfrm>
            <a:off x="5420363" y="486982"/>
            <a:ext cx="2238697" cy="817087"/>
            <a:chOff x="250080" y="372323"/>
            <a:chExt cx="1120393" cy="1134018"/>
          </a:xfrm>
        </p:grpSpPr>
        <p:sp>
          <p:nvSpPr>
            <p:cNvPr id="1801" name="Rectangle: Rounded Corners 1800">
              <a:extLst>
                <a:ext uri="{FF2B5EF4-FFF2-40B4-BE49-F238E27FC236}">
                  <a16:creationId xmlns:a16="http://schemas.microsoft.com/office/drawing/2014/main" id="{8843694A-C8F7-4542-AD65-21FB04F12128}"/>
                </a:ext>
              </a:extLst>
            </p:cNvPr>
            <p:cNvSpPr/>
            <p:nvPr/>
          </p:nvSpPr>
          <p:spPr>
            <a:xfrm>
              <a:off x="255525" y="372323"/>
              <a:ext cx="109390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0488AB97-037C-45F3-858C-9D4C75ED270E}"/>
                </a:ext>
              </a:extLst>
            </p:cNvPr>
            <p:cNvSpPr txBox="1"/>
            <p:nvPr/>
          </p:nvSpPr>
          <p:spPr>
            <a:xfrm>
              <a:off x="250080" y="485388"/>
              <a:ext cx="1120393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66 </a:t>
              </a:r>
              <a:r>
                <a:rPr lang="en-GB" sz="3600" dirty="0">
                  <a:latin typeface="Calibri" panose="020F0502020204030204" pitchFamily="34" charset="0"/>
                </a:rPr>
                <a:t>÷ 11 = 6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5134A55-2ED0-4D1A-8F94-65D994B5CA50}"/>
              </a:ext>
            </a:extLst>
          </p:cNvPr>
          <p:cNvGrpSpPr/>
          <p:nvPr/>
        </p:nvGrpSpPr>
        <p:grpSpPr>
          <a:xfrm>
            <a:off x="6315573" y="483848"/>
            <a:ext cx="2241432" cy="817087"/>
            <a:chOff x="250081" y="372323"/>
            <a:chExt cx="1121762" cy="1134018"/>
          </a:xfrm>
        </p:grpSpPr>
        <p:sp>
          <p:nvSpPr>
            <p:cNvPr id="1804" name="Rectangle: Rounded Corners 1803">
              <a:extLst>
                <a:ext uri="{FF2B5EF4-FFF2-40B4-BE49-F238E27FC236}">
                  <a16:creationId xmlns:a16="http://schemas.microsoft.com/office/drawing/2014/main" id="{4E878575-4953-4BE8-B89C-F374A5C89D35}"/>
                </a:ext>
              </a:extLst>
            </p:cNvPr>
            <p:cNvSpPr/>
            <p:nvPr/>
          </p:nvSpPr>
          <p:spPr>
            <a:xfrm>
              <a:off x="255525" y="372323"/>
              <a:ext cx="109507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5" name="TextBox 1804">
              <a:extLst>
                <a:ext uri="{FF2B5EF4-FFF2-40B4-BE49-F238E27FC236}">
                  <a16:creationId xmlns:a16="http://schemas.microsoft.com/office/drawing/2014/main" id="{DE861527-8460-4C1C-B9DA-3A0012DB99B5}"/>
                </a:ext>
              </a:extLst>
            </p:cNvPr>
            <p:cNvSpPr txBox="1"/>
            <p:nvPr/>
          </p:nvSpPr>
          <p:spPr>
            <a:xfrm>
              <a:off x="250081" y="485388"/>
              <a:ext cx="112176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77 </a:t>
              </a:r>
              <a:r>
                <a:rPr lang="en-GB" sz="3600" dirty="0">
                  <a:latin typeface="Calibri" panose="020F0502020204030204" pitchFamily="34" charset="0"/>
                </a:rPr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11 = 7</a:t>
              </a:r>
            </a:p>
          </p:txBody>
        </p:sp>
      </p:grpSp>
      <p:grpSp>
        <p:nvGrpSpPr>
          <p:cNvPr id="1806" name="Group 1805">
            <a:extLst>
              <a:ext uri="{FF2B5EF4-FFF2-40B4-BE49-F238E27FC236}">
                <a16:creationId xmlns:a16="http://schemas.microsoft.com/office/drawing/2014/main" id="{8F9FBF15-3DDB-4AF1-BB30-B30245A665AA}"/>
              </a:ext>
            </a:extLst>
          </p:cNvPr>
          <p:cNvGrpSpPr/>
          <p:nvPr/>
        </p:nvGrpSpPr>
        <p:grpSpPr>
          <a:xfrm>
            <a:off x="7212664" y="483883"/>
            <a:ext cx="2358348" cy="817087"/>
            <a:chOff x="250080" y="372323"/>
            <a:chExt cx="1180274" cy="1134018"/>
          </a:xfrm>
        </p:grpSpPr>
        <p:sp>
          <p:nvSpPr>
            <p:cNvPr id="1807" name="Rectangle: Rounded Corners 1806">
              <a:extLst>
                <a:ext uri="{FF2B5EF4-FFF2-40B4-BE49-F238E27FC236}">
                  <a16:creationId xmlns:a16="http://schemas.microsoft.com/office/drawing/2014/main" id="{D421BC10-CD96-4720-9D12-BBCE95077011}"/>
                </a:ext>
              </a:extLst>
            </p:cNvPr>
            <p:cNvSpPr/>
            <p:nvPr/>
          </p:nvSpPr>
          <p:spPr>
            <a:xfrm>
              <a:off x="255525" y="372323"/>
              <a:ext cx="109292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D1F9B0DE-3199-4619-A17E-0AEA122E6D6A}"/>
                </a:ext>
              </a:extLst>
            </p:cNvPr>
            <p:cNvSpPr txBox="1"/>
            <p:nvPr/>
          </p:nvSpPr>
          <p:spPr>
            <a:xfrm>
              <a:off x="250080" y="485388"/>
              <a:ext cx="1180274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88 </a:t>
              </a:r>
              <a:r>
                <a:rPr lang="en-GB" sz="3600" dirty="0">
                  <a:latin typeface="Calibri" panose="020F0502020204030204" pitchFamily="34" charset="0"/>
                </a:rPr>
                <a:t>÷ 11 = 8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9" name="Group 1808">
            <a:extLst>
              <a:ext uri="{FF2B5EF4-FFF2-40B4-BE49-F238E27FC236}">
                <a16:creationId xmlns:a16="http://schemas.microsoft.com/office/drawing/2014/main" id="{BCA12D2C-2509-41FF-99BC-383BFC2A6DAF}"/>
              </a:ext>
            </a:extLst>
          </p:cNvPr>
          <p:cNvGrpSpPr/>
          <p:nvPr/>
        </p:nvGrpSpPr>
        <p:grpSpPr>
          <a:xfrm>
            <a:off x="8105465" y="486651"/>
            <a:ext cx="2453545" cy="817087"/>
            <a:chOff x="250081" y="372323"/>
            <a:chExt cx="1004244" cy="1134018"/>
          </a:xfrm>
        </p:grpSpPr>
        <p:sp>
          <p:nvSpPr>
            <p:cNvPr id="1810" name="Rectangle: Rounded Corners 1809">
              <a:extLst>
                <a:ext uri="{FF2B5EF4-FFF2-40B4-BE49-F238E27FC236}">
                  <a16:creationId xmlns:a16="http://schemas.microsoft.com/office/drawing/2014/main" id="{CED80FF2-8909-4790-B790-91D514DB0BB9}"/>
                </a:ext>
              </a:extLst>
            </p:cNvPr>
            <p:cNvSpPr/>
            <p:nvPr/>
          </p:nvSpPr>
          <p:spPr>
            <a:xfrm>
              <a:off x="255526" y="372323"/>
              <a:ext cx="88727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9A27C705-7066-4F9A-ADAD-549A5B22D463}"/>
                </a:ext>
              </a:extLst>
            </p:cNvPr>
            <p:cNvSpPr txBox="1"/>
            <p:nvPr/>
          </p:nvSpPr>
          <p:spPr>
            <a:xfrm>
              <a:off x="250081" y="485388"/>
              <a:ext cx="1004244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99 </a:t>
              </a:r>
              <a:r>
                <a:rPr lang="en-GB" sz="3600" dirty="0">
                  <a:latin typeface="Calibri" panose="020F0502020204030204" pitchFamily="34" charset="0"/>
                </a:rPr>
                <a:t>÷  11 =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</a:t>
              </a:r>
            </a:p>
          </p:txBody>
        </p:sp>
      </p:grpSp>
      <p:grpSp>
        <p:nvGrpSpPr>
          <p:cNvPr id="1812" name="Group 1811">
            <a:extLst>
              <a:ext uri="{FF2B5EF4-FFF2-40B4-BE49-F238E27FC236}">
                <a16:creationId xmlns:a16="http://schemas.microsoft.com/office/drawing/2014/main" id="{928964F5-82BF-4920-90C7-72A0CC81F762}"/>
              </a:ext>
            </a:extLst>
          </p:cNvPr>
          <p:cNvGrpSpPr/>
          <p:nvPr/>
        </p:nvGrpSpPr>
        <p:grpSpPr>
          <a:xfrm>
            <a:off x="8752023" y="486462"/>
            <a:ext cx="2686566" cy="817087"/>
            <a:chOff x="250079" y="372323"/>
            <a:chExt cx="1344536" cy="1134018"/>
          </a:xfrm>
        </p:grpSpPr>
        <p:sp>
          <p:nvSpPr>
            <p:cNvPr id="1813" name="Rectangle: Rounded Corners 1812">
              <a:extLst>
                <a:ext uri="{FF2B5EF4-FFF2-40B4-BE49-F238E27FC236}">
                  <a16:creationId xmlns:a16="http://schemas.microsoft.com/office/drawing/2014/main" id="{DF31A233-A6A6-4D9F-AC5A-1AA675BD9062}"/>
                </a:ext>
              </a:extLst>
            </p:cNvPr>
            <p:cNvSpPr/>
            <p:nvPr/>
          </p:nvSpPr>
          <p:spPr>
            <a:xfrm>
              <a:off x="255525" y="372323"/>
              <a:ext cx="133908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4" name="TextBox 1813">
              <a:extLst>
                <a:ext uri="{FF2B5EF4-FFF2-40B4-BE49-F238E27FC236}">
                  <a16:creationId xmlns:a16="http://schemas.microsoft.com/office/drawing/2014/main" id="{6B6B9D52-BE99-4BBD-AB9E-594B3230D383}"/>
                </a:ext>
              </a:extLst>
            </p:cNvPr>
            <p:cNvSpPr txBox="1"/>
            <p:nvPr/>
          </p:nvSpPr>
          <p:spPr>
            <a:xfrm>
              <a:off x="250079" y="485388"/>
              <a:ext cx="1344536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110 </a:t>
              </a:r>
              <a:r>
                <a:rPr lang="en-GB" sz="3600" dirty="0">
                  <a:latin typeface="Calibri" panose="020F0502020204030204" pitchFamily="34" charset="0"/>
                </a:rPr>
                <a:t>÷ 11 = 10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5" name="Group 1814">
            <a:extLst>
              <a:ext uri="{FF2B5EF4-FFF2-40B4-BE49-F238E27FC236}">
                <a16:creationId xmlns:a16="http://schemas.microsoft.com/office/drawing/2014/main" id="{A648FBE8-F8A4-4CE4-AC05-6369892FB8B7}"/>
              </a:ext>
            </a:extLst>
          </p:cNvPr>
          <p:cNvGrpSpPr/>
          <p:nvPr/>
        </p:nvGrpSpPr>
        <p:grpSpPr>
          <a:xfrm>
            <a:off x="9085205" y="486463"/>
            <a:ext cx="2723790" cy="817087"/>
            <a:chOff x="250079" y="372323"/>
            <a:chExt cx="1363165" cy="1134018"/>
          </a:xfrm>
        </p:grpSpPr>
        <p:sp>
          <p:nvSpPr>
            <p:cNvPr id="1816" name="Rectangle: Rounded Corners 1815">
              <a:extLst>
                <a:ext uri="{FF2B5EF4-FFF2-40B4-BE49-F238E27FC236}">
                  <a16:creationId xmlns:a16="http://schemas.microsoft.com/office/drawing/2014/main" id="{9FFA3DC7-9407-420C-9E5F-384ABD429254}"/>
                </a:ext>
              </a:extLst>
            </p:cNvPr>
            <p:cNvSpPr/>
            <p:nvPr/>
          </p:nvSpPr>
          <p:spPr>
            <a:xfrm>
              <a:off x="255525" y="372323"/>
              <a:ext cx="132677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1B4F9294-9EC4-4EF7-BD5D-2372213D0772}"/>
                </a:ext>
              </a:extLst>
            </p:cNvPr>
            <p:cNvSpPr txBox="1"/>
            <p:nvPr/>
          </p:nvSpPr>
          <p:spPr>
            <a:xfrm>
              <a:off x="250079" y="485388"/>
              <a:ext cx="1363165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121 </a:t>
              </a:r>
              <a:r>
                <a:rPr lang="en-GB" sz="3600" dirty="0">
                  <a:latin typeface="Calibri" panose="020F0502020204030204" pitchFamily="34" charset="0"/>
                </a:rPr>
                <a:t>÷ 11 = 11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8" name="Group 1817">
            <a:extLst>
              <a:ext uri="{FF2B5EF4-FFF2-40B4-BE49-F238E27FC236}">
                <a16:creationId xmlns:a16="http://schemas.microsoft.com/office/drawing/2014/main" id="{7AB45E5B-B5FC-4F77-AB33-F6C00A07C529}"/>
              </a:ext>
            </a:extLst>
          </p:cNvPr>
          <p:cNvGrpSpPr/>
          <p:nvPr/>
        </p:nvGrpSpPr>
        <p:grpSpPr>
          <a:xfrm>
            <a:off x="9396472" y="487293"/>
            <a:ext cx="2680334" cy="817087"/>
            <a:chOff x="250080" y="372323"/>
            <a:chExt cx="1341417" cy="1134018"/>
          </a:xfrm>
        </p:grpSpPr>
        <p:sp>
          <p:nvSpPr>
            <p:cNvPr id="1819" name="Rectangle: Rounded Corners 1818">
              <a:extLst>
                <a:ext uri="{FF2B5EF4-FFF2-40B4-BE49-F238E27FC236}">
                  <a16:creationId xmlns:a16="http://schemas.microsoft.com/office/drawing/2014/main" id="{CBC1FF38-14D6-417B-B3DC-730B81925DDE}"/>
                </a:ext>
              </a:extLst>
            </p:cNvPr>
            <p:cNvSpPr/>
            <p:nvPr/>
          </p:nvSpPr>
          <p:spPr>
            <a:xfrm>
              <a:off x="255525" y="372323"/>
              <a:ext cx="133597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B9E10D66-D484-42A0-BC63-308A4AE65993}"/>
                </a:ext>
              </a:extLst>
            </p:cNvPr>
            <p:cNvSpPr txBox="1"/>
            <p:nvPr/>
          </p:nvSpPr>
          <p:spPr>
            <a:xfrm>
              <a:off x="250080" y="485388"/>
              <a:ext cx="1337663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132 </a:t>
              </a:r>
              <a:r>
                <a:rPr lang="en-GB" sz="3600" dirty="0">
                  <a:latin typeface="Calibri" panose="020F0502020204030204" pitchFamily="34" charset="0"/>
                </a:rPr>
                <a:t>÷ 11 = 12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37716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14362" y="1802896"/>
            <a:ext cx="444352" cy="494964"/>
            <a:chOff x="6940995" y="926763"/>
            <a:chExt cx="444352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44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31810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14610" y="1802896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55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26666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9466" y="1809353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66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23830" y="159983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506630" y="1810287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77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14577" y="160303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97377" y="1813480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88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607471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16531" y="1815073"/>
            <a:ext cx="444352" cy="494964"/>
            <a:chOff x="6873409" y="926763"/>
            <a:chExt cx="444352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873409" y="928608"/>
              <a:ext cx="444352" cy="493119"/>
              <a:chOff x="6873409" y="928608"/>
              <a:chExt cx="444352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87340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99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91192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15000" y="1809353"/>
            <a:ext cx="574196" cy="494964"/>
            <a:chOff x="6888157" y="926763"/>
            <a:chExt cx="574196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888157" y="928608"/>
              <a:ext cx="574196" cy="493119"/>
              <a:chOff x="6888157" y="928608"/>
              <a:chExt cx="574196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88815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110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93536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02596" y="1815073"/>
            <a:ext cx="574196" cy="494964"/>
            <a:chOff x="6873409" y="926763"/>
            <a:chExt cx="574196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873409" y="928608"/>
              <a:ext cx="574196" cy="493119"/>
              <a:chOff x="6873409" y="928608"/>
              <a:chExt cx="574196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87340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121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80093" y="159816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896989" y="1808614"/>
            <a:ext cx="574196" cy="494964"/>
            <a:chOff x="6881245" y="926763"/>
            <a:chExt cx="574196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881245" y="928608"/>
              <a:ext cx="574196" cy="493119"/>
              <a:chOff x="6881245" y="928608"/>
              <a:chExt cx="574196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881245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132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75" name="Oval 1774">
            <a:extLst>
              <a:ext uri="{FF2B5EF4-FFF2-40B4-BE49-F238E27FC236}">
                <a16:creationId xmlns:a16="http://schemas.microsoft.com/office/drawing/2014/main" id="{485E2991-BD0D-4CD5-B308-21BB1AA67550}"/>
              </a:ext>
            </a:extLst>
          </p:cNvPr>
          <p:cNvSpPr/>
          <p:nvPr/>
        </p:nvSpPr>
        <p:spPr>
          <a:xfrm>
            <a:off x="381436" y="165778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F9A2F-AA92-479D-9580-4901AB258BCB}"/>
              </a:ext>
            </a:extLst>
          </p:cNvPr>
          <p:cNvGrpSpPr/>
          <p:nvPr/>
        </p:nvGrpSpPr>
        <p:grpSpPr>
          <a:xfrm>
            <a:off x="1267509" y="2392773"/>
            <a:ext cx="172073" cy="1982522"/>
            <a:chOff x="1267509" y="2392773"/>
            <a:chExt cx="172073" cy="1982522"/>
          </a:xfrm>
        </p:grpSpPr>
        <p:grpSp>
          <p:nvGrpSpPr>
            <p:cNvPr id="283" name="Group 56">
              <a:extLst>
                <a:ext uri="{FF2B5EF4-FFF2-40B4-BE49-F238E27FC236}">
                  <a16:creationId xmlns:a16="http://schemas.microsoft.com/office/drawing/2014/main" id="{604CAE8A-AF22-49C1-9B0D-0B39B193C3FD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284" name="Picture 14">
                <a:extLst>
                  <a:ext uri="{FF2B5EF4-FFF2-40B4-BE49-F238E27FC236}">
                    <a16:creationId xmlns:a16="http://schemas.microsoft.com/office/drawing/2014/main" id="{165875FD-2F0D-4E66-ADA6-9AE8381E38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5">
                <a:extLst>
                  <a:ext uri="{FF2B5EF4-FFF2-40B4-BE49-F238E27FC236}">
                    <a16:creationId xmlns:a16="http://schemas.microsoft.com/office/drawing/2014/main" id="{2FEF733D-A594-4CDF-93E6-2035A8E457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6">
                <a:extLst>
                  <a:ext uri="{FF2B5EF4-FFF2-40B4-BE49-F238E27FC236}">
                    <a16:creationId xmlns:a16="http://schemas.microsoft.com/office/drawing/2014/main" id="{AF7B1CE5-C82C-4736-8884-5CDBE87912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17">
                <a:extLst>
                  <a:ext uri="{FF2B5EF4-FFF2-40B4-BE49-F238E27FC236}">
                    <a16:creationId xmlns:a16="http://schemas.microsoft.com/office/drawing/2014/main" id="{66A7051C-ADBA-4AEE-8F3B-1D5617B5C4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18">
                <a:extLst>
                  <a:ext uri="{FF2B5EF4-FFF2-40B4-BE49-F238E27FC236}">
                    <a16:creationId xmlns:a16="http://schemas.microsoft.com/office/drawing/2014/main" id="{3DF83D9D-B665-46EA-A6CE-4938441487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19">
                <a:extLst>
                  <a:ext uri="{FF2B5EF4-FFF2-40B4-BE49-F238E27FC236}">
                    <a16:creationId xmlns:a16="http://schemas.microsoft.com/office/drawing/2014/main" id="{DADEBDC1-FC44-4934-95CE-1223BA37E3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0">
                <a:extLst>
                  <a:ext uri="{FF2B5EF4-FFF2-40B4-BE49-F238E27FC236}">
                    <a16:creationId xmlns:a16="http://schemas.microsoft.com/office/drawing/2014/main" id="{716ADDA3-06DF-4EF0-A1F7-BF23E8525E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21">
                <a:extLst>
                  <a:ext uri="{FF2B5EF4-FFF2-40B4-BE49-F238E27FC236}">
                    <a16:creationId xmlns:a16="http://schemas.microsoft.com/office/drawing/2014/main" id="{839CCC3A-049A-48AA-B6CA-021B608C5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22">
                <a:extLst>
                  <a:ext uri="{FF2B5EF4-FFF2-40B4-BE49-F238E27FC236}">
                    <a16:creationId xmlns:a16="http://schemas.microsoft.com/office/drawing/2014/main" id="{35381871-5E86-4AEC-9E15-9DA53A10AC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23">
                <a:extLst>
                  <a:ext uri="{FF2B5EF4-FFF2-40B4-BE49-F238E27FC236}">
                    <a16:creationId xmlns:a16="http://schemas.microsoft.com/office/drawing/2014/main" id="{787BDB46-DD0F-44CA-BD34-B51E00C18C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294" name="Picture 293">
              <a:extLst>
                <a:ext uri="{FF2B5EF4-FFF2-40B4-BE49-F238E27FC236}">
                  <a16:creationId xmlns:a16="http://schemas.microsoft.com/office/drawing/2014/main" id="{713E79C3-399F-42DD-BA88-AAE5EA2B1D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70A231A1-C61C-42A8-B78B-074F786082AA}"/>
              </a:ext>
            </a:extLst>
          </p:cNvPr>
          <p:cNvGrpSpPr/>
          <p:nvPr/>
        </p:nvGrpSpPr>
        <p:grpSpPr>
          <a:xfrm>
            <a:off x="2162695" y="2392773"/>
            <a:ext cx="172073" cy="1982522"/>
            <a:chOff x="1267509" y="2392773"/>
            <a:chExt cx="172073" cy="1982522"/>
          </a:xfrm>
        </p:grpSpPr>
        <p:grpSp>
          <p:nvGrpSpPr>
            <p:cNvPr id="298" name="Group 56">
              <a:extLst>
                <a:ext uri="{FF2B5EF4-FFF2-40B4-BE49-F238E27FC236}">
                  <a16:creationId xmlns:a16="http://schemas.microsoft.com/office/drawing/2014/main" id="{08CAF209-CA91-42FE-834C-61EF22A12343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0EC3CF82-D726-4F27-91A5-60F8FC20C1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6DE53C2D-DD9C-4454-9F6E-44F4CA3541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39AAC620-B1CF-4DF5-B23F-F33BCC0F36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33155738-8C9F-454E-B1A4-11DC5B8144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D6FC25B5-0E39-45DC-B0EA-43C2989E37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53FFE43C-0AF4-4F51-9942-11BFF3829B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BD0C0A2C-6F24-497A-B020-CC97EF1C33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412E6E18-670C-4EDD-955F-A3DA7309D1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73E3BA95-95AD-4920-B814-D1F0190FB5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8DCD75A8-E9C1-48AE-B013-091C91BEFF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299" name="Picture 298">
              <a:extLst>
                <a:ext uri="{FF2B5EF4-FFF2-40B4-BE49-F238E27FC236}">
                  <a16:creationId xmlns:a16="http://schemas.microsoft.com/office/drawing/2014/main" id="{68BDD577-BEAE-4581-BD86-9314C9DEEF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E98EAC08-0E92-48EC-9870-9BE0CE1023D0}"/>
              </a:ext>
            </a:extLst>
          </p:cNvPr>
          <p:cNvGrpSpPr/>
          <p:nvPr/>
        </p:nvGrpSpPr>
        <p:grpSpPr>
          <a:xfrm>
            <a:off x="3052742" y="2394383"/>
            <a:ext cx="172073" cy="1982522"/>
            <a:chOff x="1267509" y="2392773"/>
            <a:chExt cx="172073" cy="1982522"/>
          </a:xfrm>
        </p:grpSpPr>
        <p:grpSp>
          <p:nvGrpSpPr>
            <p:cNvPr id="312" name="Group 56">
              <a:extLst>
                <a:ext uri="{FF2B5EF4-FFF2-40B4-BE49-F238E27FC236}">
                  <a16:creationId xmlns:a16="http://schemas.microsoft.com/office/drawing/2014/main" id="{4930B49F-15AA-4238-869B-66C52BA76C0D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15" name="Picture 14">
                <a:extLst>
                  <a:ext uri="{FF2B5EF4-FFF2-40B4-BE49-F238E27FC236}">
                    <a16:creationId xmlns:a16="http://schemas.microsoft.com/office/drawing/2014/main" id="{7A3A61D6-3997-42D6-9EFD-E14A8484FB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15">
                <a:extLst>
                  <a:ext uri="{FF2B5EF4-FFF2-40B4-BE49-F238E27FC236}">
                    <a16:creationId xmlns:a16="http://schemas.microsoft.com/office/drawing/2014/main" id="{B641EB4B-1087-49A6-8902-D32D06AFE8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16">
                <a:extLst>
                  <a:ext uri="{FF2B5EF4-FFF2-40B4-BE49-F238E27FC236}">
                    <a16:creationId xmlns:a16="http://schemas.microsoft.com/office/drawing/2014/main" id="{C0A28785-3BC9-44E4-BB61-023EC19E1F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17">
                <a:extLst>
                  <a:ext uri="{FF2B5EF4-FFF2-40B4-BE49-F238E27FC236}">
                    <a16:creationId xmlns:a16="http://schemas.microsoft.com/office/drawing/2014/main" id="{0085D062-1472-4E68-8D5B-DC936312EE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18">
                <a:extLst>
                  <a:ext uri="{FF2B5EF4-FFF2-40B4-BE49-F238E27FC236}">
                    <a16:creationId xmlns:a16="http://schemas.microsoft.com/office/drawing/2014/main" id="{F280EBB8-0143-48A4-B99E-0337EFFD04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19">
                <a:extLst>
                  <a:ext uri="{FF2B5EF4-FFF2-40B4-BE49-F238E27FC236}">
                    <a16:creationId xmlns:a16="http://schemas.microsoft.com/office/drawing/2014/main" id="{8F88D371-8383-45AF-9F88-054CAD262C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20">
                <a:extLst>
                  <a:ext uri="{FF2B5EF4-FFF2-40B4-BE49-F238E27FC236}">
                    <a16:creationId xmlns:a16="http://schemas.microsoft.com/office/drawing/2014/main" id="{49341F98-B2FC-400D-A334-0B8479ECCE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21">
                <a:extLst>
                  <a:ext uri="{FF2B5EF4-FFF2-40B4-BE49-F238E27FC236}">
                    <a16:creationId xmlns:a16="http://schemas.microsoft.com/office/drawing/2014/main" id="{90A94437-931A-457C-BE8E-9C639428BF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22">
                <a:extLst>
                  <a:ext uri="{FF2B5EF4-FFF2-40B4-BE49-F238E27FC236}">
                    <a16:creationId xmlns:a16="http://schemas.microsoft.com/office/drawing/2014/main" id="{3A7C3A27-3597-40E1-8BDD-61C0025AA7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23">
                <a:extLst>
                  <a:ext uri="{FF2B5EF4-FFF2-40B4-BE49-F238E27FC236}">
                    <a16:creationId xmlns:a16="http://schemas.microsoft.com/office/drawing/2014/main" id="{D165F7A0-A78F-464E-BA34-461C631736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13" name="Picture 312">
              <a:extLst>
                <a:ext uri="{FF2B5EF4-FFF2-40B4-BE49-F238E27FC236}">
                  <a16:creationId xmlns:a16="http://schemas.microsoft.com/office/drawing/2014/main" id="{8ACADF66-937C-4033-85F5-ACD0A188EC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0880EBFA-30AD-466A-B413-21F6A5C5F904}"/>
              </a:ext>
            </a:extLst>
          </p:cNvPr>
          <p:cNvGrpSpPr/>
          <p:nvPr/>
        </p:nvGrpSpPr>
        <p:grpSpPr>
          <a:xfrm>
            <a:off x="3947928" y="2394383"/>
            <a:ext cx="172073" cy="1982522"/>
            <a:chOff x="1267509" y="2392773"/>
            <a:chExt cx="172073" cy="1982522"/>
          </a:xfrm>
        </p:grpSpPr>
        <p:grpSp>
          <p:nvGrpSpPr>
            <p:cNvPr id="326" name="Group 56">
              <a:extLst>
                <a:ext uri="{FF2B5EF4-FFF2-40B4-BE49-F238E27FC236}">
                  <a16:creationId xmlns:a16="http://schemas.microsoft.com/office/drawing/2014/main" id="{8E35C686-F3DD-4FAC-BEE7-5508F6A256E3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29" name="Picture 14">
                <a:extLst>
                  <a:ext uri="{FF2B5EF4-FFF2-40B4-BE49-F238E27FC236}">
                    <a16:creationId xmlns:a16="http://schemas.microsoft.com/office/drawing/2014/main" id="{F8967180-5681-475E-AA89-23F0AF50B0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15">
                <a:extLst>
                  <a:ext uri="{FF2B5EF4-FFF2-40B4-BE49-F238E27FC236}">
                    <a16:creationId xmlns:a16="http://schemas.microsoft.com/office/drawing/2014/main" id="{BFE5D578-3371-4BFF-BB60-24D1F69B93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16">
                <a:extLst>
                  <a:ext uri="{FF2B5EF4-FFF2-40B4-BE49-F238E27FC236}">
                    <a16:creationId xmlns:a16="http://schemas.microsoft.com/office/drawing/2014/main" id="{8638083D-3FDC-4317-98F1-0AFC59325B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7">
                <a:extLst>
                  <a:ext uri="{FF2B5EF4-FFF2-40B4-BE49-F238E27FC236}">
                    <a16:creationId xmlns:a16="http://schemas.microsoft.com/office/drawing/2014/main" id="{662B4B1E-FFCC-4E87-AC87-AF5D76B1F1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8">
                <a:extLst>
                  <a:ext uri="{FF2B5EF4-FFF2-40B4-BE49-F238E27FC236}">
                    <a16:creationId xmlns:a16="http://schemas.microsoft.com/office/drawing/2014/main" id="{E6F5AD39-FBFD-4E3C-B245-21ABFD2F9D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9">
                <a:extLst>
                  <a:ext uri="{FF2B5EF4-FFF2-40B4-BE49-F238E27FC236}">
                    <a16:creationId xmlns:a16="http://schemas.microsoft.com/office/drawing/2014/main" id="{B15678F8-5BD4-462B-BB0D-844B9D837A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20">
                <a:extLst>
                  <a:ext uri="{FF2B5EF4-FFF2-40B4-BE49-F238E27FC236}">
                    <a16:creationId xmlns:a16="http://schemas.microsoft.com/office/drawing/2014/main" id="{A1FDDC8C-2CEC-4E02-A882-788DEDCF96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21">
                <a:extLst>
                  <a:ext uri="{FF2B5EF4-FFF2-40B4-BE49-F238E27FC236}">
                    <a16:creationId xmlns:a16="http://schemas.microsoft.com/office/drawing/2014/main" id="{286FA6D9-004C-41F6-B11F-36BFF0815F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2">
                <a:extLst>
                  <a:ext uri="{FF2B5EF4-FFF2-40B4-BE49-F238E27FC236}">
                    <a16:creationId xmlns:a16="http://schemas.microsoft.com/office/drawing/2014/main" id="{2DE3E828-F37E-4AB7-8108-CBCF0F6F23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3">
                <a:extLst>
                  <a:ext uri="{FF2B5EF4-FFF2-40B4-BE49-F238E27FC236}">
                    <a16:creationId xmlns:a16="http://schemas.microsoft.com/office/drawing/2014/main" id="{D8AC045B-3DEF-43D5-A062-8286EECFAB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27" name="Picture 326">
              <a:extLst>
                <a:ext uri="{FF2B5EF4-FFF2-40B4-BE49-F238E27FC236}">
                  <a16:creationId xmlns:a16="http://schemas.microsoft.com/office/drawing/2014/main" id="{5A1AC8B7-5102-467C-B07A-8747580C64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98CE21EA-B995-4F60-AED9-9DE033D69C05}"/>
              </a:ext>
            </a:extLst>
          </p:cNvPr>
          <p:cNvGrpSpPr/>
          <p:nvPr/>
        </p:nvGrpSpPr>
        <p:grpSpPr>
          <a:xfrm>
            <a:off x="4849059" y="2394383"/>
            <a:ext cx="172073" cy="1982522"/>
            <a:chOff x="1267509" y="2392773"/>
            <a:chExt cx="172073" cy="1982522"/>
          </a:xfrm>
        </p:grpSpPr>
        <p:grpSp>
          <p:nvGrpSpPr>
            <p:cNvPr id="340" name="Group 56">
              <a:extLst>
                <a:ext uri="{FF2B5EF4-FFF2-40B4-BE49-F238E27FC236}">
                  <a16:creationId xmlns:a16="http://schemas.microsoft.com/office/drawing/2014/main" id="{96C48DD2-CE61-407D-8225-217AC5110178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43" name="Picture 14">
                <a:extLst>
                  <a:ext uri="{FF2B5EF4-FFF2-40B4-BE49-F238E27FC236}">
                    <a16:creationId xmlns:a16="http://schemas.microsoft.com/office/drawing/2014/main" id="{29A865E2-E501-4A3D-B4F1-359A7B512E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5">
                <a:extLst>
                  <a:ext uri="{FF2B5EF4-FFF2-40B4-BE49-F238E27FC236}">
                    <a16:creationId xmlns:a16="http://schemas.microsoft.com/office/drawing/2014/main" id="{CC23E2BF-4E4E-4BE3-A7EF-42D3188DB6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6">
                <a:extLst>
                  <a:ext uri="{FF2B5EF4-FFF2-40B4-BE49-F238E27FC236}">
                    <a16:creationId xmlns:a16="http://schemas.microsoft.com/office/drawing/2014/main" id="{4DDCDEB3-CD8B-4837-87D4-17E5FA78AE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7">
                <a:extLst>
                  <a:ext uri="{FF2B5EF4-FFF2-40B4-BE49-F238E27FC236}">
                    <a16:creationId xmlns:a16="http://schemas.microsoft.com/office/drawing/2014/main" id="{87C58828-4B35-4A0A-9BC6-A0A9448919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8">
                <a:extLst>
                  <a:ext uri="{FF2B5EF4-FFF2-40B4-BE49-F238E27FC236}">
                    <a16:creationId xmlns:a16="http://schemas.microsoft.com/office/drawing/2014/main" id="{16032622-420F-4358-AE16-6CEF447770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9">
                <a:extLst>
                  <a:ext uri="{FF2B5EF4-FFF2-40B4-BE49-F238E27FC236}">
                    <a16:creationId xmlns:a16="http://schemas.microsoft.com/office/drawing/2014/main" id="{86FCE0D0-E52C-48EE-9EBD-4764B90108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0">
                <a:extLst>
                  <a:ext uri="{FF2B5EF4-FFF2-40B4-BE49-F238E27FC236}">
                    <a16:creationId xmlns:a16="http://schemas.microsoft.com/office/drawing/2014/main" id="{4A01ABC1-5F10-41B1-9F8A-3B466EF390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1">
                <a:extLst>
                  <a:ext uri="{FF2B5EF4-FFF2-40B4-BE49-F238E27FC236}">
                    <a16:creationId xmlns:a16="http://schemas.microsoft.com/office/drawing/2014/main" id="{510C7DE3-13EB-4A4C-9949-09C3761AF4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2">
                <a:extLst>
                  <a:ext uri="{FF2B5EF4-FFF2-40B4-BE49-F238E27FC236}">
                    <a16:creationId xmlns:a16="http://schemas.microsoft.com/office/drawing/2014/main" id="{4B1A83BB-029C-4756-A471-07E20F6968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23">
                <a:extLst>
                  <a:ext uri="{FF2B5EF4-FFF2-40B4-BE49-F238E27FC236}">
                    <a16:creationId xmlns:a16="http://schemas.microsoft.com/office/drawing/2014/main" id="{7AFA4DD7-77A2-4B1C-8BCC-7C675744F8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41" name="Picture 340">
              <a:extLst>
                <a:ext uri="{FF2B5EF4-FFF2-40B4-BE49-F238E27FC236}">
                  <a16:creationId xmlns:a16="http://schemas.microsoft.com/office/drawing/2014/main" id="{5E1E03F0-208C-46F9-BA2C-2AE2DA0106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0DBADC0C-5306-46CA-B492-ECC3E42B4C7A}"/>
              </a:ext>
            </a:extLst>
          </p:cNvPr>
          <p:cNvGrpSpPr/>
          <p:nvPr/>
        </p:nvGrpSpPr>
        <p:grpSpPr>
          <a:xfrm>
            <a:off x="5744245" y="2394383"/>
            <a:ext cx="172073" cy="1982522"/>
            <a:chOff x="1267509" y="2392773"/>
            <a:chExt cx="172073" cy="1982522"/>
          </a:xfrm>
        </p:grpSpPr>
        <p:grpSp>
          <p:nvGrpSpPr>
            <p:cNvPr id="354" name="Group 56">
              <a:extLst>
                <a:ext uri="{FF2B5EF4-FFF2-40B4-BE49-F238E27FC236}">
                  <a16:creationId xmlns:a16="http://schemas.microsoft.com/office/drawing/2014/main" id="{27110848-F904-44D2-9214-7D25781C0928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57" name="Picture 14">
                <a:extLst>
                  <a:ext uri="{FF2B5EF4-FFF2-40B4-BE49-F238E27FC236}">
                    <a16:creationId xmlns:a16="http://schemas.microsoft.com/office/drawing/2014/main" id="{0E40D1C0-5224-4DEA-8128-B36A9DD15D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5">
                <a:extLst>
                  <a:ext uri="{FF2B5EF4-FFF2-40B4-BE49-F238E27FC236}">
                    <a16:creationId xmlns:a16="http://schemas.microsoft.com/office/drawing/2014/main" id="{47B438D1-137D-4408-B1C7-A460BC63AF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16">
                <a:extLst>
                  <a:ext uri="{FF2B5EF4-FFF2-40B4-BE49-F238E27FC236}">
                    <a16:creationId xmlns:a16="http://schemas.microsoft.com/office/drawing/2014/main" id="{E3E54505-BFBF-4E88-9B71-61B74AB46E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17">
                <a:extLst>
                  <a:ext uri="{FF2B5EF4-FFF2-40B4-BE49-F238E27FC236}">
                    <a16:creationId xmlns:a16="http://schemas.microsoft.com/office/drawing/2014/main" id="{02C9CDED-50B2-4B7D-8222-F619791618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18">
                <a:extLst>
                  <a:ext uri="{FF2B5EF4-FFF2-40B4-BE49-F238E27FC236}">
                    <a16:creationId xmlns:a16="http://schemas.microsoft.com/office/drawing/2014/main" id="{CBC95D37-78AA-4A3A-89F1-E2F32548DF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9">
                <a:extLst>
                  <a:ext uri="{FF2B5EF4-FFF2-40B4-BE49-F238E27FC236}">
                    <a16:creationId xmlns:a16="http://schemas.microsoft.com/office/drawing/2014/main" id="{811310D3-6D4C-4420-B1FE-9BAA8D294A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20">
                <a:extLst>
                  <a:ext uri="{FF2B5EF4-FFF2-40B4-BE49-F238E27FC236}">
                    <a16:creationId xmlns:a16="http://schemas.microsoft.com/office/drawing/2014/main" id="{3BCAD66A-84B2-456D-B9A7-6E5B3B451C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21">
                <a:extLst>
                  <a:ext uri="{FF2B5EF4-FFF2-40B4-BE49-F238E27FC236}">
                    <a16:creationId xmlns:a16="http://schemas.microsoft.com/office/drawing/2014/main" id="{070E4DC9-7509-4A88-BAE6-5070E8F924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22">
                <a:extLst>
                  <a:ext uri="{FF2B5EF4-FFF2-40B4-BE49-F238E27FC236}">
                    <a16:creationId xmlns:a16="http://schemas.microsoft.com/office/drawing/2014/main" id="{E85237DE-9AA7-4568-B5DE-B2D3A0C78E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23">
                <a:extLst>
                  <a:ext uri="{FF2B5EF4-FFF2-40B4-BE49-F238E27FC236}">
                    <a16:creationId xmlns:a16="http://schemas.microsoft.com/office/drawing/2014/main" id="{BAFE6511-637D-4978-88DC-AC7F2E58C5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55" name="Picture 354">
              <a:extLst>
                <a:ext uri="{FF2B5EF4-FFF2-40B4-BE49-F238E27FC236}">
                  <a16:creationId xmlns:a16="http://schemas.microsoft.com/office/drawing/2014/main" id="{BB89850D-8543-4D47-A25B-84FF52969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FECCD1E7-1817-4A8B-8990-3F49904FDDBE}"/>
              </a:ext>
            </a:extLst>
          </p:cNvPr>
          <p:cNvGrpSpPr/>
          <p:nvPr/>
        </p:nvGrpSpPr>
        <p:grpSpPr>
          <a:xfrm>
            <a:off x="6634292" y="2395993"/>
            <a:ext cx="172073" cy="1982522"/>
            <a:chOff x="1267509" y="2392773"/>
            <a:chExt cx="172073" cy="1982522"/>
          </a:xfrm>
        </p:grpSpPr>
        <p:grpSp>
          <p:nvGrpSpPr>
            <p:cNvPr id="368" name="Group 56">
              <a:extLst>
                <a:ext uri="{FF2B5EF4-FFF2-40B4-BE49-F238E27FC236}">
                  <a16:creationId xmlns:a16="http://schemas.microsoft.com/office/drawing/2014/main" id="{79FCE2F9-E445-4280-83E3-1EE1B9B16FB2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71" name="Picture 14">
                <a:extLst>
                  <a:ext uri="{FF2B5EF4-FFF2-40B4-BE49-F238E27FC236}">
                    <a16:creationId xmlns:a16="http://schemas.microsoft.com/office/drawing/2014/main" id="{4D3EF537-97CC-4926-AACD-F06906D736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5">
                <a:extLst>
                  <a:ext uri="{FF2B5EF4-FFF2-40B4-BE49-F238E27FC236}">
                    <a16:creationId xmlns:a16="http://schemas.microsoft.com/office/drawing/2014/main" id="{BE9CD863-88BC-4743-99E9-51A75AC8E1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6">
                <a:extLst>
                  <a:ext uri="{FF2B5EF4-FFF2-40B4-BE49-F238E27FC236}">
                    <a16:creationId xmlns:a16="http://schemas.microsoft.com/office/drawing/2014/main" id="{4666A247-8D8E-4630-B45A-9E8E822660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7">
                <a:extLst>
                  <a:ext uri="{FF2B5EF4-FFF2-40B4-BE49-F238E27FC236}">
                    <a16:creationId xmlns:a16="http://schemas.microsoft.com/office/drawing/2014/main" id="{1CC42C08-5D49-4414-9DC5-767AF3B23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8">
                <a:extLst>
                  <a:ext uri="{FF2B5EF4-FFF2-40B4-BE49-F238E27FC236}">
                    <a16:creationId xmlns:a16="http://schemas.microsoft.com/office/drawing/2014/main" id="{38454D71-A0D0-4C85-B0E8-3BF205B4E0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9">
                <a:extLst>
                  <a:ext uri="{FF2B5EF4-FFF2-40B4-BE49-F238E27FC236}">
                    <a16:creationId xmlns:a16="http://schemas.microsoft.com/office/drawing/2014/main" id="{CAA6F7FD-FDD1-4661-9FF2-EBD4896062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20">
                <a:extLst>
                  <a:ext uri="{FF2B5EF4-FFF2-40B4-BE49-F238E27FC236}">
                    <a16:creationId xmlns:a16="http://schemas.microsoft.com/office/drawing/2014/main" id="{0AA6E80D-42A7-4C62-A86E-74FF33C2A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1">
                <a:extLst>
                  <a:ext uri="{FF2B5EF4-FFF2-40B4-BE49-F238E27FC236}">
                    <a16:creationId xmlns:a16="http://schemas.microsoft.com/office/drawing/2014/main" id="{0BEDDE0E-28D1-4240-B027-3DC0AA7E06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2">
                <a:extLst>
                  <a:ext uri="{FF2B5EF4-FFF2-40B4-BE49-F238E27FC236}">
                    <a16:creationId xmlns:a16="http://schemas.microsoft.com/office/drawing/2014/main" id="{105D0235-D78B-42B1-83F3-664EFE8CC4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3">
                <a:extLst>
                  <a:ext uri="{FF2B5EF4-FFF2-40B4-BE49-F238E27FC236}">
                    <a16:creationId xmlns:a16="http://schemas.microsoft.com/office/drawing/2014/main" id="{95FDA3AF-A44E-4CCB-A185-D87ED521AB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69" name="Picture 368">
              <a:extLst>
                <a:ext uri="{FF2B5EF4-FFF2-40B4-BE49-F238E27FC236}">
                  <a16:creationId xmlns:a16="http://schemas.microsoft.com/office/drawing/2014/main" id="{788EDB52-84D6-4DC1-AE1B-B11EE81091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DD1ABD6F-A85E-4A10-9F35-5FBC30514EF4}"/>
              </a:ext>
            </a:extLst>
          </p:cNvPr>
          <p:cNvGrpSpPr/>
          <p:nvPr/>
        </p:nvGrpSpPr>
        <p:grpSpPr>
          <a:xfrm>
            <a:off x="7529478" y="2395993"/>
            <a:ext cx="172073" cy="1982522"/>
            <a:chOff x="1267509" y="2392773"/>
            <a:chExt cx="172073" cy="1982522"/>
          </a:xfrm>
        </p:grpSpPr>
        <p:grpSp>
          <p:nvGrpSpPr>
            <p:cNvPr id="382" name="Group 56">
              <a:extLst>
                <a:ext uri="{FF2B5EF4-FFF2-40B4-BE49-F238E27FC236}">
                  <a16:creationId xmlns:a16="http://schemas.microsoft.com/office/drawing/2014/main" id="{4C13D098-ED49-4A79-92C0-D04E1248A601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85" name="Picture 14">
                <a:extLst>
                  <a:ext uri="{FF2B5EF4-FFF2-40B4-BE49-F238E27FC236}">
                    <a16:creationId xmlns:a16="http://schemas.microsoft.com/office/drawing/2014/main" id="{D3B85C79-2F13-48A1-9EF4-E01505A081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5">
                <a:extLst>
                  <a:ext uri="{FF2B5EF4-FFF2-40B4-BE49-F238E27FC236}">
                    <a16:creationId xmlns:a16="http://schemas.microsoft.com/office/drawing/2014/main" id="{6E84E418-05DF-4D14-869F-9DF1B5ECC8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6">
                <a:extLst>
                  <a:ext uri="{FF2B5EF4-FFF2-40B4-BE49-F238E27FC236}">
                    <a16:creationId xmlns:a16="http://schemas.microsoft.com/office/drawing/2014/main" id="{76317101-8DF9-47F7-9C4D-2F420CCBC9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17">
                <a:extLst>
                  <a:ext uri="{FF2B5EF4-FFF2-40B4-BE49-F238E27FC236}">
                    <a16:creationId xmlns:a16="http://schemas.microsoft.com/office/drawing/2014/main" id="{F489422F-E8BF-46EF-B80C-411E84D033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18">
                <a:extLst>
                  <a:ext uri="{FF2B5EF4-FFF2-40B4-BE49-F238E27FC236}">
                    <a16:creationId xmlns:a16="http://schemas.microsoft.com/office/drawing/2014/main" id="{374FBB3E-148D-4E20-93D6-C50DD302C8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19">
                <a:extLst>
                  <a:ext uri="{FF2B5EF4-FFF2-40B4-BE49-F238E27FC236}">
                    <a16:creationId xmlns:a16="http://schemas.microsoft.com/office/drawing/2014/main" id="{A5508329-6244-4B0A-AE0E-CEE2E8A7DC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0">
                <a:extLst>
                  <a:ext uri="{FF2B5EF4-FFF2-40B4-BE49-F238E27FC236}">
                    <a16:creationId xmlns:a16="http://schemas.microsoft.com/office/drawing/2014/main" id="{56BAEB1F-4332-4A10-803B-353A133B2B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21">
                <a:extLst>
                  <a:ext uri="{FF2B5EF4-FFF2-40B4-BE49-F238E27FC236}">
                    <a16:creationId xmlns:a16="http://schemas.microsoft.com/office/drawing/2014/main" id="{DDA3B94F-53DB-4F56-94E1-2C6EBFBC2B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22">
                <a:extLst>
                  <a:ext uri="{FF2B5EF4-FFF2-40B4-BE49-F238E27FC236}">
                    <a16:creationId xmlns:a16="http://schemas.microsoft.com/office/drawing/2014/main" id="{FC86A4D4-0A83-4B78-B81C-B6DF64C788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23">
                <a:extLst>
                  <a:ext uri="{FF2B5EF4-FFF2-40B4-BE49-F238E27FC236}">
                    <a16:creationId xmlns:a16="http://schemas.microsoft.com/office/drawing/2014/main" id="{68D1C4BB-9EF3-46EA-8B87-642F56C79E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83" name="Picture 382">
              <a:extLst>
                <a:ext uri="{FF2B5EF4-FFF2-40B4-BE49-F238E27FC236}">
                  <a16:creationId xmlns:a16="http://schemas.microsoft.com/office/drawing/2014/main" id="{D44A00D0-3158-4333-81A3-882A872892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26D7BCD3-6C93-4A8D-8B3C-4A000618003F}"/>
              </a:ext>
            </a:extLst>
          </p:cNvPr>
          <p:cNvGrpSpPr/>
          <p:nvPr/>
        </p:nvGrpSpPr>
        <p:grpSpPr>
          <a:xfrm>
            <a:off x="8411544" y="2396611"/>
            <a:ext cx="172073" cy="1982522"/>
            <a:chOff x="1267509" y="2392773"/>
            <a:chExt cx="172073" cy="1982522"/>
          </a:xfrm>
        </p:grpSpPr>
        <p:grpSp>
          <p:nvGrpSpPr>
            <p:cNvPr id="396" name="Group 56">
              <a:extLst>
                <a:ext uri="{FF2B5EF4-FFF2-40B4-BE49-F238E27FC236}">
                  <a16:creationId xmlns:a16="http://schemas.microsoft.com/office/drawing/2014/main" id="{A6D47DD2-4965-43F9-BD64-964FCCA4C1CA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99" name="Picture 14">
                <a:extLst>
                  <a:ext uri="{FF2B5EF4-FFF2-40B4-BE49-F238E27FC236}">
                    <a16:creationId xmlns:a16="http://schemas.microsoft.com/office/drawing/2014/main" id="{99FCC3C5-5DF6-4CC2-83FC-8C89F90FDF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15">
                <a:extLst>
                  <a:ext uri="{FF2B5EF4-FFF2-40B4-BE49-F238E27FC236}">
                    <a16:creationId xmlns:a16="http://schemas.microsoft.com/office/drawing/2014/main" id="{1FF67DA1-226F-4876-BC02-5FA74AD2A8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16">
                <a:extLst>
                  <a:ext uri="{FF2B5EF4-FFF2-40B4-BE49-F238E27FC236}">
                    <a16:creationId xmlns:a16="http://schemas.microsoft.com/office/drawing/2014/main" id="{00832C7D-DA8A-4DE0-AF63-561F86C784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7">
                <a:extLst>
                  <a:ext uri="{FF2B5EF4-FFF2-40B4-BE49-F238E27FC236}">
                    <a16:creationId xmlns:a16="http://schemas.microsoft.com/office/drawing/2014/main" id="{E14B4BF1-D53C-4CB1-A9FF-14A1A50F0A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8">
                <a:extLst>
                  <a:ext uri="{FF2B5EF4-FFF2-40B4-BE49-F238E27FC236}">
                    <a16:creationId xmlns:a16="http://schemas.microsoft.com/office/drawing/2014/main" id="{5E18635A-AFD0-4AF3-AC73-C66C6DB363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9">
                <a:extLst>
                  <a:ext uri="{FF2B5EF4-FFF2-40B4-BE49-F238E27FC236}">
                    <a16:creationId xmlns:a16="http://schemas.microsoft.com/office/drawing/2014/main" id="{33F1A1B2-7ED7-47B4-B3DD-637002DFBF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20">
                <a:extLst>
                  <a:ext uri="{FF2B5EF4-FFF2-40B4-BE49-F238E27FC236}">
                    <a16:creationId xmlns:a16="http://schemas.microsoft.com/office/drawing/2014/main" id="{B9166CCA-5A72-40F2-98E6-FC37E02A75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21">
                <a:extLst>
                  <a:ext uri="{FF2B5EF4-FFF2-40B4-BE49-F238E27FC236}">
                    <a16:creationId xmlns:a16="http://schemas.microsoft.com/office/drawing/2014/main" id="{2C80B4FE-BB67-4BFF-BF54-64F183C244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22">
                <a:extLst>
                  <a:ext uri="{FF2B5EF4-FFF2-40B4-BE49-F238E27FC236}">
                    <a16:creationId xmlns:a16="http://schemas.microsoft.com/office/drawing/2014/main" id="{5B42907C-96E2-4E0B-9028-B8943776A8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3">
                <a:extLst>
                  <a:ext uri="{FF2B5EF4-FFF2-40B4-BE49-F238E27FC236}">
                    <a16:creationId xmlns:a16="http://schemas.microsoft.com/office/drawing/2014/main" id="{21F0D97B-59F5-47C3-8951-BC75916EE1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97" name="Picture 396">
              <a:extLst>
                <a:ext uri="{FF2B5EF4-FFF2-40B4-BE49-F238E27FC236}">
                  <a16:creationId xmlns:a16="http://schemas.microsoft.com/office/drawing/2014/main" id="{95D7BC52-7C39-4C4E-8C51-531A893514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E37EC6ED-E1E9-426F-AA20-60C1173E8D71}"/>
              </a:ext>
            </a:extLst>
          </p:cNvPr>
          <p:cNvGrpSpPr/>
          <p:nvPr/>
        </p:nvGrpSpPr>
        <p:grpSpPr>
          <a:xfrm>
            <a:off x="9306730" y="2396611"/>
            <a:ext cx="172073" cy="1982522"/>
            <a:chOff x="1267509" y="2392773"/>
            <a:chExt cx="172073" cy="1982522"/>
          </a:xfrm>
        </p:grpSpPr>
        <p:grpSp>
          <p:nvGrpSpPr>
            <p:cNvPr id="410" name="Group 56">
              <a:extLst>
                <a:ext uri="{FF2B5EF4-FFF2-40B4-BE49-F238E27FC236}">
                  <a16:creationId xmlns:a16="http://schemas.microsoft.com/office/drawing/2014/main" id="{1D877FF8-CBBB-4BF6-8304-2B2BB06B127F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413" name="Picture 14">
                <a:extLst>
                  <a:ext uri="{FF2B5EF4-FFF2-40B4-BE49-F238E27FC236}">
                    <a16:creationId xmlns:a16="http://schemas.microsoft.com/office/drawing/2014/main" id="{974F8947-ADAB-478D-8F99-279795E592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5">
                <a:extLst>
                  <a:ext uri="{FF2B5EF4-FFF2-40B4-BE49-F238E27FC236}">
                    <a16:creationId xmlns:a16="http://schemas.microsoft.com/office/drawing/2014/main" id="{4D025BA7-CDC9-4F53-A44F-33CB52634A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6">
                <a:extLst>
                  <a:ext uri="{FF2B5EF4-FFF2-40B4-BE49-F238E27FC236}">
                    <a16:creationId xmlns:a16="http://schemas.microsoft.com/office/drawing/2014/main" id="{254224A7-FED6-4ADD-B461-A11DB479EF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7">
                <a:extLst>
                  <a:ext uri="{FF2B5EF4-FFF2-40B4-BE49-F238E27FC236}">
                    <a16:creationId xmlns:a16="http://schemas.microsoft.com/office/drawing/2014/main" id="{7BF8D7FC-4FC6-4DD9-A3A1-1FBCC4F533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8">
                <a:extLst>
                  <a:ext uri="{FF2B5EF4-FFF2-40B4-BE49-F238E27FC236}">
                    <a16:creationId xmlns:a16="http://schemas.microsoft.com/office/drawing/2014/main" id="{FA340BA6-50AE-4DC1-AB5B-6503E567E9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19">
                <a:extLst>
                  <a:ext uri="{FF2B5EF4-FFF2-40B4-BE49-F238E27FC236}">
                    <a16:creationId xmlns:a16="http://schemas.microsoft.com/office/drawing/2014/main" id="{1BD7EF96-CA29-404C-9877-D7E8FB3472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0">
                <a:extLst>
                  <a:ext uri="{FF2B5EF4-FFF2-40B4-BE49-F238E27FC236}">
                    <a16:creationId xmlns:a16="http://schemas.microsoft.com/office/drawing/2014/main" id="{29C48AD0-E76F-41AB-BE65-50C7279541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1">
                <a:extLst>
                  <a:ext uri="{FF2B5EF4-FFF2-40B4-BE49-F238E27FC236}">
                    <a16:creationId xmlns:a16="http://schemas.microsoft.com/office/drawing/2014/main" id="{598BC358-1AEE-49A4-8E44-142BBC415A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2">
                <a:extLst>
                  <a:ext uri="{FF2B5EF4-FFF2-40B4-BE49-F238E27FC236}">
                    <a16:creationId xmlns:a16="http://schemas.microsoft.com/office/drawing/2014/main" id="{C6C12C92-F698-405E-869C-63ED50D77F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23">
                <a:extLst>
                  <a:ext uri="{FF2B5EF4-FFF2-40B4-BE49-F238E27FC236}">
                    <a16:creationId xmlns:a16="http://schemas.microsoft.com/office/drawing/2014/main" id="{9B720DDF-250A-4EC1-9EE9-A830D782FE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411" name="Picture 410">
              <a:extLst>
                <a:ext uri="{FF2B5EF4-FFF2-40B4-BE49-F238E27FC236}">
                  <a16:creationId xmlns:a16="http://schemas.microsoft.com/office/drawing/2014/main" id="{39AAB2AF-3412-41CC-93E4-6054158710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BCD08493-4E99-447D-B55C-C7BA60423B46}"/>
              </a:ext>
            </a:extLst>
          </p:cNvPr>
          <p:cNvGrpSpPr/>
          <p:nvPr/>
        </p:nvGrpSpPr>
        <p:grpSpPr>
          <a:xfrm>
            <a:off x="10196777" y="2398221"/>
            <a:ext cx="172073" cy="1982522"/>
            <a:chOff x="1267509" y="2392773"/>
            <a:chExt cx="172073" cy="1982522"/>
          </a:xfrm>
        </p:grpSpPr>
        <p:grpSp>
          <p:nvGrpSpPr>
            <p:cNvPr id="424" name="Group 56">
              <a:extLst>
                <a:ext uri="{FF2B5EF4-FFF2-40B4-BE49-F238E27FC236}">
                  <a16:creationId xmlns:a16="http://schemas.microsoft.com/office/drawing/2014/main" id="{254CC49E-BB72-4A75-8C89-1936894651B6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427" name="Picture 14">
                <a:extLst>
                  <a:ext uri="{FF2B5EF4-FFF2-40B4-BE49-F238E27FC236}">
                    <a16:creationId xmlns:a16="http://schemas.microsoft.com/office/drawing/2014/main" id="{4D796E30-1E2F-43AC-85BE-DF4DFE49C3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15">
                <a:extLst>
                  <a:ext uri="{FF2B5EF4-FFF2-40B4-BE49-F238E27FC236}">
                    <a16:creationId xmlns:a16="http://schemas.microsoft.com/office/drawing/2014/main" id="{876D8728-E324-4213-AA24-B4731E009E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16">
                <a:extLst>
                  <a:ext uri="{FF2B5EF4-FFF2-40B4-BE49-F238E27FC236}">
                    <a16:creationId xmlns:a16="http://schemas.microsoft.com/office/drawing/2014/main" id="{36F25D1B-2FF2-4E7B-A2EC-F3CC77416E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17">
                <a:extLst>
                  <a:ext uri="{FF2B5EF4-FFF2-40B4-BE49-F238E27FC236}">
                    <a16:creationId xmlns:a16="http://schemas.microsoft.com/office/drawing/2014/main" id="{461E68B4-2B28-4F38-937B-381FE1860B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18">
                <a:extLst>
                  <a:ext uri="{FF2B5EF4-FFF2-40B4-BE49-F238E27FC236}">
                    <a16:creationId xmlns:a16="http://schemas.microsoft.com/office/drawing/2014/main" id="{1CE29F04-25C3-496E-A8EE-999BC2F8EB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19">
                <a:extLst>
                  <a:ext uri="{FF2B5EF4-FFF2-40B4-BE49-F238E27FC236}">
                    <a16:creationId xmlns:a16="http://schemas.microsoft.com/office/drawing/2014/main" id="{DEA23494-5050-4F6E-8A4E-77EB699A78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20">
                <a:extLst>
                  <a:ext uri="{FF2B5EF4-FFF2-40B4-BE49-F238E27FC236}">
                    <a16:creationId xmlns:a16="http://schemas.microsoft.com/office/drawing/2014/main" id="{932170E2-DE18-49E4-AA20-E07A597C71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21">
                <a:extLst>
                  <a:ext uri="{FF2B5EF4-FFF2-40B4-BE49-F238E27FC236}">
                    <a16:creationId xmlns:a16="http://schemas.microsoft.com/office/drawing/2014/main" id="{2E35D697-DF95-4713-A919-996F5271AB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22">
                <a:extLst>
                  <a:ext uri="{FF2B5EF4-FFF2-40B4-BE49-F238E27FC236}">
                    <a16:creationId xmlns:a16="http://schemas.microsoft.com/office/drawing/2014/main" id="{3C3BF793-E721-4F0C-A7C0-84A2154369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23">
                <a:extLst>
                  <a:ext uri="{FF2B5EF4-FFF2-40B4-BE49-F238E27FC236}">
                    <a16:creationId xmlns:a16="http://schemas.microsoft.com/office/drawing/2014/main" id="{CF6B49FF-2CF6-42B2-9AE4-8D114652B7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425" name="Picture 424">
              <a:extLst>
                <a:ext uri="{FF2B5EF4-FFF2-40B4-BE49-F238E27FC236}">
                  <a16:creationId xmlns:a16="http://schemas.microsoft.com/office/drawing/2014/main" id="{3CB87A58-293C-46EE-AA4F-CBAA21319D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AF1E0A67-A535-498C-BC87-8937C89CC788}"/>
              </a:ext>
            </a:extLst>
          </p:cNvPr>
          <p:cNvGrpSpPr/>
          <p:nvPr/>
        </p:nvGrpSpPr>
        <p:grpSpPr>
          <a:xfrm>
            <a:off x="11091963" y="2398221"/>
            <a:ext cx="172073" cy="1982522"/>
            <a:chOff x="1267509" y="2392773"/>
            <a:chExt cx="172073" cy="1982522"/>
          </a:xfrm>
        </p:grpSpPr>
        <p:grpSp>
          <p:nvGrpSpPr>
            <p:cNvPr id="438" name="Group 56">
              <a:extLst>
                <a:ext uri="{FF2B5EF4-FFF2-40B4-BE49-F238E27FC236}">
                  <a16:creationId xmlns:a16="http://schemas.microsoft.com/office/drawing/2014/main" id="{05CE9C1D-A81B-4BA0-AAB8-1D276BE9AABF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441" name="Picture 14">
                <a:extLst>
                  <a:ext uri="{FF2B5EF4-FFF2-40B4-BE49-F238E27FC236}">
                    <a16:creationId xmlns:a16="http://schemas.microsoft.com/office/drawing/2014/main" id="{384CF681-9305-4B44-8C15-B0A7A11C5D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15">
                <a:extLst>
                  <a:ext uri="{FF2B5EF4-FFF2-40B4-BE49-F238E27FC236}">
                    <a16:creationId xmlns:a16="http://schemas.microsoft.com/office/drawing/2014/main" id="{497B45B5-4E03-4756-B4FC-D150BFB5BC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6">
                <a:extLst>
                  <a:ext uri="{FF2B5EF4-FFF2-40B4-BE49-F238E27FC236}">
                    <a16:creationId xmlns:a16="http://schemas.microsoft.com/office/drawing/2014/main" id="{E10B36CD-2508-4A88-BD2E-A66AE2DC93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7">
                <a:extLst>
                  <a:ext uri="{FF2B5EF4-FFF2-40B4-BE49-F238E27FC236}">
                    <a16:creationId xmlns:a16="http://schemas.microsoft.com/office/drawing/2014/main" id="{701333FC-5556-4AC8-A5BC-D408CD3020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8">
                <a:extLst>
                  <a:ext uri="{FF2B5EF4-FFF2-40B4-BE49-F238E27FC236}">
                    <a16:creationId xmlns:a16="http://schemas.microsoft.com/office/drawing/2014/main" id="{BC4F32EF-55A6-4CB4-A854-900BC67BBB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9">
                <a:extLst>
                  <a:ext uri="{FF2B5EF4-FFF2-40B4-BE49-F238E27FC236}">
                    <a16:creationId xmlns:a16="http://schemas.microsoft.com/office/drawing/2014/main" id="{A3897551-602D-4325-A43D-E6DCBE9239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20">
                <a:extLst>
                  <a:ext uri="{FF2B5EF4-FFF2-40B4-BE49-F238E27FC236}">
                    <a16:creationId xmlns:a16="http://schemas.microsoft.com/office/drawing/2014/main" id="{DF0789A2-5A93-4D4D-8E04-647E6C2AF9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21">
                <a:extLst>
                  <a:ext uri="{FF2B5EF4-FFF2-40B4-BE49-F238E27FC236}">
                    <a16:creationId xmlns:a16="http://schemas.microsoft.com/office/drawing/2014/main" id="{76842994-E324-419D-9447-06A5FF37FF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2">
                <a:extLst>
                  <a:ext uri="{FF2B5EF4-FFF2-40B4-BE49-F238E27FC236}">
                    <a16:creationId xmlns:a16="http://schemas.microsoft.com/office/drawing/2014/main" id="{17EE17C6-FACB-4569-8FD1-0EC4AE9C45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3">
                <a:extLst>
                  <a:ext uri="{FF2B5EF4-FFF2-40B4-BE49-F238E27FC236}">
                    <a16:creationId xmlns:a16="http://schemas.microsoft.com/office/drawing/2014/main" id="{EB6C9767-DEBE-4463-9460-4DC4177CF1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439" name="Picture 438">
              <a:extLst>
                <a:ext uri="{FF2B5EF4-FFF2-40B4-BE49-F238E27FC236}">
                  <a16:creationId xmlns:a16="http://schemas.microsoft.com/office/drawing/2014/main" id="{E0AD9FB0-36A2-4820-8B99-13BF4C10D9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39189741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7 L 0.01927 -0.03796 C 0.02331 -0.0463 0.0293 -0.05046 0.03581 -0.05046 C 0.04297 -0.05046 0.04883 -0.0463 0.05286 -0.03796 L 0.07253 -3.7037E-7 " pathEditMode="relative" rAng="0" ptsTypes="AAAAA">
                                      <p:cBhvr>
                                        <p:cTn id="2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7037E-7 L 0.0918 -0.03773 C 0.09596 -0.04606 0.10221 -0.05046 0.10846 -0.05046 C 0.11588 -0.05046 0.12174 -0.04606 0.12578 -0.03773 L 0.14583 -3.7037E-7 " pathEditMode="relative" rAng="0" ptsTypes="AAAAA">
                                      <p:cBhvr>
                                        <p:cTn id="4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7 L 0.16575 -0.03819 C 0.17005 -0.0463 0.1763 -0.05046 0.18281 -0.05046 C 0.19036 -0.05046 0.19635 -0.0463 0.20052 -0.03819 L 0.2207 -3.7037E-7 " pathEditMode="relative" rAng="0" ptsTypes="AAAAA">
                                      <p:cBhvr>
                                        <p:cTn id="6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7 L 0.2401 -0.03843 C 0.24401 -0.04699 0.25026 -0.05116 0.25677 -0.05116 C 0.26419 -0.05116 0.27005 -0.04699 0.27396 -0.03843 L 0.29388 -3.7037E-7 " pathEditMode="relative" rAng="0" ptsTypes="AAAAA">
                                      <p:cBhvr>
                                        <p:cTn id="83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5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7 L 0.31341 -0.03843 C 0.31745 -0.04722 0.3237 -0.05116 0.33008 -0.05116 C 0.33737 -0.05116 0.34336 -0.04722 0.3474 -0.03843 L 0.36719 -3.7037E-7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500"/>
                            </p:stCondLst>
                            <p:childTnLst>
                              <p:par>
                                <p:cTn id="1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7 L 0.38672 -0.0375 C 0.39075 -0.04583 0.39687 -0.05023 0.40338 -0.05023 C 0.41068 -0.05023 0.41654 -0.04583 0.42057 -0.0375 L 0.44036 -3.7037E-7 " pathEditMode="relative" rAng="0" ptsTypes="AAAAA">
                                      <p:cBhvr>
                                        <p:cTn id="125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0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500"/>
                                        <p:tgtEl>
                                          <p:spTgt spid="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500"/>
                            </p:stCondLst>
                            <p:childTnLst>
                              <p:par>
                                <p:cTn id="1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7 L 0.4599 -0.03819 C 0.46393 -0.04676 0.47005 -0.05116 0.47656 -0.05116 C 0.48385 -0.05116 0.48971 -0.04676 0.49375 -0.03819 L 0.51354 -3.7037E-7 " pathEditMode="relative" rAng="0" ptsTypes="AAAAA">
                                      <p:cBhvr>
                                        <p:cTn id="14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00"/>
                            </p:stCondLst>
                            <p:childTnLst>
                              <p:par>
                                <p:cTn id="1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500"/>
                                        <p:tgtEl>
                                          <p:spTgt spid="1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500"/>
                            </p:stCondLst>
                            <p:childTnLst>
                              <p:par>
                                <p:cTn id="1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7037E-7 L 0.53307 -0.0375 C 0.53724 -0.04583 0.54336 -0.05023 0.54974 -0.05023 C 0.55716 -0.05023 0.56302 -0.04583 0.56706 -0.0375 L 0.58685 -3.7037E-7 " pathEditMode="relative" rAng="0" ptsTypes="AAAAA">
                                      <p:cBhvr>
                                        <p:cTn id="167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500"/>
                                        <p:tgtEl>
                                          <p:spTgt spid="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500"/>
                            </p:stCondLst>
                            <p:childTnLst>
                              <p:par>
                                <p:cTn id="1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37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7037E-7 L 0.60638 -0.03819 C 0.61042 -0.04676 0.61654 -0.05116 0.62305 -0.05116 C 0.63034 -0.05116 0.6362 -0.04676 0.64023 -0.03819 L 0.66003 -3.7037E-7 " pathEditMode="relative" rAng="0" ptsTypes="AAAAA">
                                      <p:cBhvr>
                                        <p:cTn id="18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>
                            <p:stCondLst>
                              <p:cond delay="1000"/>
                            </p:stCondLst>
                            <p:childTnLst>
                              <p:par>
                                <p:cTn id="1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500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1500"/>
                            </p:stCondLst>
                            <p:childTnLst>
                              <p:par>
                                <p:cTn id="19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37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3 -3.7037E-7 L 0.67956 -0.03819 C 0.68359 -0.04676 0.68971 -0.05116 0.69622 -0.05116 C 0.70351 -0.05116 0.70937 -0.04676 0.71354 -0.03819 L 0.7332 -3.7037E-7 " pathEditMode="relative" rAng="0" ptsTypes="AAAAA">
                                      <p:cBhvr>
                                        <p:cTn id="209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3" dur="500"/>
                                        <p:tgtEl>
                                          <p:spTgt spid="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1500"/>
                            </p:stCondLst>
                            <p:childTnLst>
                              <p:par>
                                <p:cTn id="2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37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7037E-7 L 0.75273 -0.0375 C 0.75677 -0.04583 0.76302 -0.05023 0.7694 -0.05023 C 0.77682 -0.05023 0.78268 -0.04583 0.78672 -0.0375 L 0.80651 -3.7037E-7 " pathEditMode="relative" rAng="0" ptsTypes="AAAAA">
                                      <p:cBhvr>
                                        <p:cTn id="23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1000"/>
                            </p:stCondLst>
                            <p:childTnLst>
                              <p:par>
                                <p:cTn id="2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4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>
                            <p:stCondLst>
                              <p:cond delay="1500"/>
                            </p:stCondLst>
                            <p:childTnLst>
                              <p:par>
                                <p:cTn id="2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" presetID="37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7037E-7 L 0.82604 -0.03819 C 0.83008 -0.04676 0.8362 -0.05116 0.84271 -0.05116 C 0.85 -0.05116 0.85586 -0.04676 0.8599 -0.03819 L 0.87969 -3.7037E-7 " pathEditMode="relative" rAng="0" ptsTypes="AAAAA">
                                      <p:cBhvr>
                                        <p:cTn id="25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1000"/>
                            </p:stCondLst>
                            <p:childTnLst>
                              <p:par>
                                <p:cTn id="2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5" dur="500"/>
                                        <p:tgtEl>
                                          <p:spTgt spid="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>
                            <p:stCondLst>
                              <p:cond delay="1500"/>
                            </p:stCondLst>
                            <p:childTnLst>
                              <p:par>
                                <p:cTn id="2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4" grpId="0" animBg="1"/>
      <p:bldP spid="1767" grpId="0" animBg="1"/>
      <p:bldP spid="1785" grpId="0" animBg="1"/>
      <p:bldP spid="1821" grpId="0" animBg="1"/>
      <p:bldP spid="1827" grpId="0" animBg="1"/>
      <p:bldP spid="1833" grpId="0" animBg="1"/>
      <p:bldP spid="1839" grpId="0" animBg="1"/>
      <p:bldP spid="1845" grpId="0" animBg="1"/>
      <p:bldP spid="1851" grpId="0" animBg="1"/>
      <p:bldP spid="1857" grpId="0" animBg="1"/>
      <p:bldP spid="1863" grpId="0" animBg="1"/>
      <p:bldP spid="1869" grpId="0" animBg="1"/>
      <p:bldP spid="1775" grpId="0" animBg="1"/>
      <p:bldP spid="1775" grpId="1" animBg="1"/>
      <p:bldP spid="1775" grpId="2" animBg="1"/>
      <p:bldP spid="1775" grpId="3" animBg="1"/>
      <p:bldP spid="1775" grpId="4" animBg="1"/>
      <p:bldP spid="1775" grpId="5" animBg="1"/>
      <p:bldP spid="1775" grpId="6" animBg="1"/>
      <p:bldP spid="1775" grpId="7" animBg="1"/>
      <p:bldP spid="1775" grpId="8" animBg="1"/>
      <p:bldP spid="1775" grpId="9" animBg="1"/>
      <p:bldP spid="1775" grpId="10" animBg="1"/>
      <p:bldP spid="1775" grpId="11" animBg="1"/>
      <p:bldP spid="1775" grpId="12" animBg="1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E32DFFF-3A6D-47BD-BFBD-7E8A6AF1497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8288" y="153421"/>
            <a:ext cx="11840832" cy="5061815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F141F0C-2D15-4A08-A5C3-E12ECF51F17B}"/>
              </a:ext>
            </a:extLst>
          </p:cNvPr>
          <p:cNvSpPr txBox="1"/>
          <p:nvPr/>
        </p:nvSpPr>
        <p:spPr>
          <a:xfrm>
            <a:off x="1796901" y="1937292"/>
            <a:ext cx="317913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x 1 1 = 9 9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7F76FF-091F-4E15-8FDC-F9C6B13B6968}"/>
              </a:ext>
            </a:extLst>
          </p:cNvPr>
          <p:cNvSpPr txBox="1"/>
          <p:nvPr/>
        </p:nvSpPr>
        <p:spPr>
          <a:xfrm>
            <a:off x="8817934" y="3951909"/>
            <a:ext cx="4855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E0679A3-F67E-48AC-8347-0C2BF77A2396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</a:t>
            </a:r>
          </a:p>
        </p:txBody>
      </p:sp>
    </p:spTree>
    <p:extLst>
      <p:ext uri="{BB962C8B-B14F-4D97-AF65-F5344CB8AC3E}">
        <p14:creationId xmlns:p14="http://schemas.microsoft.com/office/powerpoint/2010/main" val="17327478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E9EA172-6D48-43F7-953F-C81823EE3D4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by 12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3D37CAC-AE6C-438A-8A53-1EACF990833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47024682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55" name="Group 1754">
            <a:extLst>
              <a:ext uri="{FF2B5EF4-FFF2-40B4-BE49-F238E27FC236}">
                <a16:creationId xmlns:a16="http://schemas.microsoft.com/office/drawing/2014/main" id="{5B4CEA6B-16AD-44B1-85D9-924C5C89C0C6}"/>
              </a:ext>
            </a:extLst>
          </p:cNvPr>
          <p:cNvGrpSpPr/>
          <p:nvPr/>
        </p:nvGrpSpPr>
        <p:grpSpPr>
          <a:xfrm>
            <a:off x="303544" y="1810308"/>
            <a:ext cx="314510" cy="492950"/>
            <a:chOff x="3884378" y="928777"/>
            <a:chExt cx="314510" cy="492950"/>
          </a:xfrm>
        </p:grpSpPr>
        <p:cxnSp>
          <p:nvCxnSpPr>
            <p:cNvPr id="1756" name="Straight Connector 1755">
              <a:extLst>
                <a:ext uri="{FF2B5EF4-FFF2-40B4-BE49-F238E27FC236}">
                  <a16:creationId xmlns:a16="http://schemas.microsoft.com/office/drawing/2014/main" id="{D9DD3A6A-6CD5-476A-87D0-3E941A048B3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CB7B5974-E511-4C4E-975C-7312F06C2CDA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58" name="Group 1757">
            <a:extLst>
              <a:ext uri="{FF2B5EF4-FFF2-40B4-BE49-F238E27FC236}">
                <a16:creationId xmlns:a16="http://schemas.microsoft.com/office/drawing/2014/main" id="{C31839A2-B464-4C67-861E-E647733C4407}"/>
              </a:ext>
            </a:extLst>
          </p:cNvPr>
          <p:cNvGrpSpPr/>
          <p:nvPr/>
        </p:nvGrpSpPr>
        <p:grpSpPr>
          <a:xfrm>
            <a:off x="1139076" y="1807555"/>
            <a:ext cx="452317" cy="494964"/>
            <a:chOff x="6948426" y="926763"/>
            <a:chExt cx="452317" cy="494964"/>
          </a:xfrm>
        </p:grpSpPr>
        <p:cxnSp>
          <p:nvCxnSpPr>
            <p:cNvPr id="1759" name="Straight Connector 1758">
              <a:extLst>
                <a:ext uri="{FF2B5EF4-FFF2-40B4-BE49-F238E27FC236}">
                  <a16:creationId xmlns:a16="http://schemas.microsoft.com/office/drawing/2014/main" id="{F9E6C78A-1E30-49E4-BC2F-7EA0BC671D4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0" name="Group 1759">
              <a:extLst>
                <a:ext uri="{FF2B5EF4-FFF2-40B4-BE49-F238E27FC236}">
                  <a16:creationId xmlns:a16="http://schemas.microsoft.com/office/drawing/2014/main" id="{B0DB09ED-C28E-4E1B-8FF4-85674DD93070}"/>
                </a:ext>
              </a:extLst>
            </p:cNvPr>
            <p:cNvGrpSpPr/>
            <p:nvPr/>
          </p:nvGrpSpPr>
          <p:grpSpPr>
            <a:xfrm>
              <a:off x="6948426" y="928608"/>
              <a:ext cx="452317" cy="493119"/>
              <a:chOff x="6948426" y="928608"/>
              <a:chExt cx="452317" cy="493119"/>
            </a:xfrm>
          </p:grpSpPr>
          <p:sp>
            <p:nvSpPr>
              <p:cNvPr id="1761" name="TextBox 1760">
                <a:extLst>
                  <a:ext uri="{FF2B5EF4-FFF2-40B4-BE49-F238E27FC236}">
                    <a16:creationId xmlns:a16="http://schemas.microsoft.com/office/drawing/2014/main" id="{938F16ED-21DA-4852-880D-7F3DF28F83E0}"/>
                  </a:ext>
                </a:extLst>
              </p:cNvPr>
              <p:cNvSpPr txBox="1"/>
              <p:nvPr/>
            </p:nvSpPr>
            <p:spPr>
              <a:xfrm>
                <a:off x="6948426" y="1021617"/>
                <a:ext cx="45231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1762" name="Straight Connector 1761">
                <a:extLst>
                  <a:ext uri="{FF2B5EF4-FFF2-40B4-BE49-F238E27FC236}">
                    <a16:creationId xmlns:a16="http://schemas.microsoft.com/office/drawing/2014/main" id="{CA6D1924-56CE-46DB-8E5D-3932335F2B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64" name="Freeform 11">
            <a:extLst>
              <a:ext uri="{FF2B5EF4-FFF2-40B4-BE49-F238E27FC236}">
                <a16:creationId xmlns:a16="http://schemas.microsoft.com/office/drawing/2014/main" id="{A5E5EEDC-1777-4F18-A910-0CE12B08E0A4}"/>
              </a:ext>
            </a:extLst>
          </p:cNvPr>
          <p:cNvSpPr>
            <a:spLocks/>
          </p:cNvSpPr>
          <p:nvPr/>
        </p:nvSpPr>
        <p:spPr bwMode="auto">
          <a:xfrm>
            <a:off x="460725" y="159915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67" name="Freeform 11">
            <a:extLst>
              <a:ext uri="{FF2B5EF4-FFF2-40B4-BE49-F238E27FC236}">
                <a16:creationId xmlns:a16="http://schemas.microsoft.com/office/drawing/2014/main" id="{988859CF-D581-4602-894F-CB41C79C4998}"/>
              </a:ext>
            </a:extLst>
          </p:cNvPr>
          <p:cNvSpPr>
            <a:spLocks/>
          </p:cNvSpPr>
          <p:nvPr/>
        </p:nvSpPr>
        <p:spPr bwMode="auto">
          <a:xfrm>
            <a:off x="1351274" y="159472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9" name="Group 1768">
            <a:extLst>
              <a:ext uri="{FF2B5EF4-FFF2-40B4-BE49-F238E27FC236}">
                <a16:creationId xmlns:a16="http://schemas.microsoft.com/office/drawing/2014/main" id="{135C18DD-BD3C-43C2-86A0-EE2B274AE3BA}"/>
              </a:ext>
            </a:extLst>
          </p:cNvPr>
          <p:cNvGrpSpPr/>
          <p:nvPr/>
        </p:nvGrpSpPr>
        <p:grpSpPr>
          <a:xfrm>
            <a:off x="2026863" y="1805173"/>
            <a:ext cx="444352" cy="494964"/>
            <a:chOff x="6945114" y="926763"/>
            <a:chExt cx="444352" cy="494964"/>
          </a:xfrm>
        </p:grpSpPr>
        <p:cxnSp>
          <p:nvCxnSpPr>
            <p:cNvPr id="1770" name="Straight Connector 1769">
              <a:extLst>
                <a:ext uri="{FF2B5EF4-FFF2-40B4-BE49-F238E27FC236}">
                  <a16:creationId xmlns:a16="http://schemas.microsoft.com/office/drawing/2014/main" id="{6C68F6F7-C4B9-460F-AB49-6E2974E293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66D871F1-891E-4765-9D6E-F96EEEBCA56E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1772" name="TextBox 1771">
                <a:extLst>
                  <a:ext uri="{FF2B5EF4-FFF2-40B4-BE49-F238E27FC236}">
                    <a16:creationId xmlns:a16="http://schemas.microsoft.com/office/drawing/2014/main" id="{53606FED-3AC0-4378-97C1-2A3477D7B07F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1773" name="Straight Connector 1772">
                <a:extLst>
                  <a:ext uri="{FF2B5EF4-FFF2-40B4-BE49-F238E27FC236}">
                    <a16:creationId xmlns:a16="http://schemas.microsoft.com/office/drawing/2014/main" id="{6A779BAB-D603-40B6-9BED-F2DB71BF8C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74" name="Straight Connector 1773">
            <a:extLst>
              <a:ext uri="{FF2B5EF4-FFF2-40B4-BE49-F238E27FC236}">
                <a16:creationId xmlns:a16="http://schemas.microsoft.com/office/drawing/2014/main" id="{D987B6F9-4D5D-4D3A-94DF-6191BF293B98}"/>
              </a:ext>
            </a:extLst>
          </p:cNvPr>
          <p:cNvCxnSpPr>
            <a:cxnSpLocks/>
          </p:cNvCxnSpPr>
          <p:nvPr/>
        </p:nvCxnSpPr>
        <p:spPr>
          <a:xfrm>
            <a:off x="267855" y="1823352"/>
            <a:ext cx="1114704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76" name="Group 1775">
            <a:extLst>
              <a:ext uri="{FF2B5EF4-FFF2-40B4-BE49-F238E27FC236}">
                <a16:creationId xmlns:a16="http://schemas.microsoft.com/office/drawing/2014/main" id="{627FBFCE-DF0D-4414-80C2-57DB0EBF0D4E}"/>
              </a:ext>
            </a:extLst>
          </p:cNvPr>
          <p:cNvGrpSpPr/>
          <p:nvPr/>
        </p:nvGrpSpPr>
        <p:grpSpPr>
          <a:xfrm>
            <a:off x="65213" y="492972"/>
            <a:ext cx="2065004" cy="817087"/>
            <a:chOff x="250081" y="372323"/>
            <a:chExt cx="1033465" cy="1134018"/>
          </a:xfrm>
        </p:grpSpPr>
        <p:sp>
          <p:nvSpPr>
            <p:cNvPr id="1777" name="Rectangle: Rounded Corners 1776">
              <a:extLst>
                <a:ext uri="{FF2B5EF4-FFF2-40B4-BE49-F238E27FC236}">
                  <a16:creationId xmlns:a16="http://schemas.microsoft.com/office/drawing/2014/main" id="{802BB732-FF95-41AA-8055-BB8B53949D71}"/>
                </a:ext>
              </a:extLst>
            </p:cNvPr>
            <p:cNvSpPr/>
            <p:nvPr/>
          </p:nvSpPr>
          <p:spPr>
            <a:xfrm>
              <a:off x="255525" y="372323"/>
              <a:ext cx="9949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78" name="TextBox 1777">
              <a:extLst>
                <a:ext uri="{FF2B5EF4-FFF2-40B4-BE49-F238E27FC236}">
                  <a16:creationId xmlns:a16="http://schemas.microsoft.com/office/drawing/2014/main" id="{A87EBBDD-CE42-4165-9FC9-3C9D8BE1C56E}"/>
                </a:ext>
              </a:extLst>
            </p:cNvPr>
            <p:cNvSpPr txBox="1"/>
            <p:nvPr/>
          </p:nvSpPr>
          <p:spPr>
            <a:xfrm>
              <a:off x="250081" y="485388"/>
              <a:ext cx="1033465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0 </a:t>
              </a:r>
              <a:r>
                <a:rPr lang="en-GB" sz="3600" dirty="0">
                  <a:latin typeface="Calibri" panose="020F0502020204030204" pitchFamily="34" charset="0"/>
                </a:rPr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12 = 0</a:t>
              </a:r>
            </a:p>
          </p:txBody>
        </p:sp>
      </p:grpSp>
      <p:grpSp>
        <p:nvGrpSpPr>
          <p:cNvPr id="1779" name="Group 1778">
            <a:extLst>
              <a:ext uri="{FF2B5EF4-FFF2-40B4-BE49-F238E27FC236}">
                <a16:creationId xmlns:a16="http://schemas.microsoft.com/office/drawing/2014/main" id="{C3B37C7C-9230-40AC-B2B2-D1828F1E8091}"/>
              </a:ext>
            </a:extLst>
          </p:cNvPr>
          <p:cNvGrpSpPr/>
          <p:nvPr/>
        </p:nvGrpSpPr>
        <p:grpSpPr>
          <a:xfrm>
            <a:off x="938258" y="487170"/>
            <a:ext cx="2214752" cy="817087"/>
            <a:chOff x="250081" y="372323"/>
            <a:chExt cx="1108409" cy="1134018"/>
          </a:xfrm>
        </p:grpSpPr>
        <p:sp>
          <p:nvSpPr>
            <p:cNvPr id="1780" name="Rectangle: Rounded Corners 1779">
              <a:extLst>
                <a:ext uri="{FF2B5EF4-FFF2-40B4-BE49-F238E27FC236}">
                  <a16:creationId xmlns:a16="http://schemas.microsoft.com/office/drawing/2014/main" id="{4A47035F-A520-44D0-8514-4199E56DE0AF}"/>
                </a:ext>
              </a:extLst>
            </p:cNvPr>
            <p:cNvSpPr/>
            <p:nvPr/>
          </p:nvSpPr>
          <p:spPr>
            <a:xfrm>
              <a:off x="255525" y="372323"/>
              <a:ext cx="109926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1" name="TextBox 1780">
              <a:extLst>
                <a:ext uri="{FF2B5EF4-FFF2-40B4-BE49-F238E27FC236}">
                  <a16:creationId xmlns:a16="http://schemas.microsoft.com/office/drawing/2014/main" id="{5030F906-B8AA-4471-B8EF-9345799D8333}"/>
                </a:ext>
              </a:extLst>
            </p:cNvPr>
            <p:cNvSpPr txBox="1"/>
            <p:nvPr/>
          </p:nvSpPr>
          <p:spPr>
            <a:xfrm>
              <a:off x="250081" y="485388"/>
              <a:ext cx="1108409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 </a:t>
              </a:r>
              <a:r>
                <a:rPr lang="en-GB" sz="3600" dirty="0">
                  <a:latin typeface="Calibri" panose="020F0502020204030204" pitchFamily="34" charset="0"/>
                </a:rPr>
                <a:t>÷ 12 = 1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82" name="Group 1781">
            <a:extLst>
              <a:ext uri="{FF2B5EF4-FFF2-40B4-BE49-F238E27FC236}">
                <a16:creationId xmlns:a16="http://schemas.microsoft.com/office/drawing/2014/main" id="{3C58E2DA-0FF2-483C-BB66-44312A370C0C}"/>
              </a:ext>
            </a:extLst>
          </p:cNvPr>
          <p:cNvGrpSpPr/>
          <p:nvPr/>
        </p:nvGrpSpPr>
        <p:grpSpPr>
          <a:xfrm>
            <a:off x="1873540" y="484616"/>
            <a:ext cx="2281062" cy="817087"/>
            <a:chOff x="250081" y="372323"/>
            <a:chExt cx="1141595" cy="1134018"/>
          </a:xfrm>
        </p:grpSpPr>
        <p:sp>
          <p:nvSpPr>
            <p:cNvPr id="1783" name="Rectangle: Rounded Corners 1782">
              <a:extLst>
                <a:ext uri="{FF2B5EF4-FFF2-40B4-BE49-F238E27FC236}">
                  <a16:creationId xmlns:a16="http://schemas.microsoft.com/office/drawing/2014/main" id="{8B46678E-8663-4FCD-826C-C53DF8FFB5E2}"/>
                </a:ext>
              </a:extLst>
            </p:cNvPr>
            <p:cNvSpPr/>
            <p:nvPr/>
          </p:nvSpPr>
          <p:spPr>
            <a:xfrm>
              <a:off x="255525" y="372323"/>
              <a:ext cx="109939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84" name="TextBox 1783">
              <a:extLst>
                <a:ext uri="{FF2B5EF4-FFF2-40B4-BE49-F238E27FC236}">
                  <a16:creationId xmlns:a16="http://schemas.microsoft.com/office/drawing/2014/main" id="{0B2E4084-B5A6-48B2-8E57-6EECB0EF8BDA}"/>
                </a:ext>
              </a:extLst>
            </p:cNvPr>
            <p:cNvSpPr txBox="1"/>
            <p:nvPr/>
          </p:nvSpPr>
          <p:spPr>
            <a:xfrm>
              <a:off x="250081" y="485388"/>
              <a:ext cx="1141595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24 </a:t>
              </a:r>
              <a:r>
                <a:rPr lang="en-GB" sz="3600" dirty="0">
                  <a:latin typeface="Calibri" panose="020F0502020204030204" pitchFamily="34" charset="0"/>
                </a:rPr>
                <a:t>÷ 12 = 2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1785" name="Freeform 11">
            <a:extLst>
              <a:ext uri="{FF2B5EF4-FFF2-40B4-BE49-F238E27FC236}">
                <a16:creationId xmlns:a16="http://schemas.microsoft.com/office/drawing/2014/main" id="{7F99EA7C-A90D-48D1-B104-1E198E373F93}"/>
              </a:ext>
            </a:extLst>
          </p:cNvPr>
          <p:cNvSpPr>
            <a:spLocks/>
          </p:cNvSpPr>
          <p:nvPr/>
        </p:nvSpPr>
        <p:spPr bwMode="auto">
          <a:xfrm>
            <a:off x="2244726" y="15947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86" name="Group 1785">
            <a:extLst>
              <a:ext uri="{FF2B5EF4-FFF2-40B4-BE49-F238E27FC236}">
                <a16:creationId xmlns:a16="http://schemas.microsoft.com/office/drawing/2014/main" id="{C7FC5114-4E6B-4BD1-B354-A983A942C286}"/>
              </a:ext>
            </a:extLst>
          </p:cNvPr>
          <p:cNvGrpSpPr/>
          <p:nvPr/>
        </p:nvGrpSpPr>
        <p:grpSpPr>
          <a:xfrm>
            <a:off x="2921372" y="1805173"/>
            <a:ext cx="444352" cy="494964"/>
            <a:chOff x="6940995" y="926763"/>
            <a:chExt cx="444352" cy="494964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9BB45213-3E5C-47F4-BCB0-016CA9EC65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8" name="Group 1787">
              <a:extLst>
                <a:ext uri="{FF2B5EF4-FFF2-40B4-BE49-F238E27FC236}">
                  <a16:creationId xmlns:a16="http://schemas.microsoft.com/office/drawing/2014/main" id="{42FF23F2-4E10-4EFA-AC39-D77250D5D24B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B2EE9593-1CD9-41AB-8435-90923CE7FD7F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</a:t>
                </a:r>
              </a:p>
            </p:txBody>
          </p:sp>
          <p:cxnSp>
            <p:nvCxnSpPr>
              <p:cNvPr id="1790" name="Straight Connector 1789">
                <a:extLst>
                  <a:ext uri="{FF2B5EF4-FFF2-40B4-BE49-F238E27FC236}">
                    <a16:creationId xmlns:a16="http://schemas.microsoft.com/office/drawing/2014/main" id="{D43BB2AC-4128-4D85-9492-7127235BE4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791" name="Group 1790">
            <a:extLst>
              <a:ext uri="{FF2B5EF4-FFF2-40B4-BE49-F238E27FC236}">
                <a16:creationId xmlns:a16="http://schemas.microsoft.com/office/drawing/2014/main" id="{73B75821-8F39-4F10-B251-B14BC70E634F}"/>
              </a:ext>
            </a:extLst>
          </p:cNvPr>
          <p:cNvGrpSpPr/>
          <p:nvPr/>
        </p:nvGrpSpPr>
        <p:grpSpPr>
          <a:xfrm>
            <a:off x="2792618" y="487000"/>
            <a:ext cx="2278175" cy="817087"/>
            <a:chOff x="250081" y="372323"/>
            <a:chExt cx="1140150" cy="1134018"/>
          </a:xfrm>
        </p:grpSpPr>
        <p:sp>
          <p:nvSpPr>
            <p:cNvPr id="1792" name="Rectangle: Rounded Corners 1791">
              <a:extLst>
                <a:ext uri="{FF2B5EF4-FFF2-40B4-BE49-F238E27FC236}">
                  <a16:creationId xmlns:a16="http://schemas.microsoft.com/office/drawing/2014/main" id="{8F5F0806-8FD2-455F-B269-C8EE5EBF593F}"/>
                </a:ext>
              </a:extLst>
            </p:cNvPr>
            <p:cNvSpPr/>
            <p:nvPr/>
          </p:nvSpPr>
          <p:spPr>
            <a:xfrm>
              <a:off x="255525" y="372323"/>
              <a:ext cx="108624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3" name="TextBox 1792">
              <a:extLst>
                <a:ext uri="{FF2B5EF4-FFF2-40B4-BE49-F238E27FC236}">
                  <a16:creationId xmlns:a16="http://schemas.microsoft.com/office/drawing/2014/main" id="{DD778B7C-10F6-4492-A1F9-B48BB8EBFE49}"/>
                </a:ext>
              </a:extLst>
            </p:cNvPr>
            <p:cNvSpPr txBox="1"/>
            <p:nvPr/>
          </p:nvSpPr>
          <p:spPr>
            <a:xfrm>
              <a:off x="250081" y="485388"/>
              <a:ext cx="1140150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36 </a:t>
              </a:r>
              <a:r>
                <a:rPr lang="en-GB" sz="3600" dirty="0">
                  <a:latin typeface="Calibri" panose="020F0502020204030204" pitchFamily="34" charset="0"/>
                </a:rPr>
                <a:t>÷ 12 = 3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94" name="Group 1793">
            <a:extLst>
              <a:ext uri="{FF2B5EF4-FFF2-40B4-BE49-F238E27FC236}">
                <a16:creationId xmlns:a16="http://schemas.microsoft.com/office/drawing/2014/main" id="{2EC303A1-1D1C-4EF0-8587-CDA4717FF2A3}"/>
              </a:ext>
            </a:extLst>
          </p:cNvPr>
          <p:cNvGrpSpPr/>
          <p:nvPr/>
        </p:nvGrpSpPr>
        <p:grpSpPr>
          <a:xfrm>
            <a:off x="3670376" y="485900"/>
            <a:ext cx="2293225" cy="817087"/>
            <a:chOff x="250080" y="372323"/>
            <a:chExt cx="1147682" cy="1134018"/>
          </a:xfrm>
        </p:grpSpPr>
        <p:sp>
          <p:nvSpPr>
            <p:cNvPr id="1795" name="Rectangle: Rounded Corners 1794">
              <a:extLst>
                <a:ext uri="{FF2B5EF4-FFF2-40B4-BE49-F238E27FC236}">
                  <a16:creationId xmlns:a16="http://schemas.microsoft.com/office/drawing/2014/main" id="{9B2535A4-05E3-47FF-A82E-3B013B9E29A5}"/>
                </a:ext>
              </a:extLst>
            </p:cNvPr>
            <p:cNvSpPr/>
            <p:nvPr/>
          </p:nvSpPr>
          <p:spPr>
            <a:xfrm>
              <a:off x="255525" y="372323"/>
              <a:ext cx="109497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BF720409-D0DC-4331-9557-624E9FF4E7D5}"/>
                </a:ext>
              </a:extLst>
            </p:cNvPr>
            <p:cNvSpPr txBox="1"/>
            <p:nvPr/>
          </p:nvSpPr>
          <p:spPr>
            <a:xfrm>
              <a:off x="250080" y="485388"/>
              <a:ext cx="114768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48 </a:t>
              </a:r>
              <a:r>
                <a:rPr lang="en-GB" sz="3600" dirty="0">
                  <a:latin typeface="Calibri" panose="020F0502020204030204" pitchFamily="34" charset="0"/>
                </a:rPr>
                <a:t>÷ 12 = 4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797" name="Group 1796">
            <a:extLst>
              <a:ext uri="{FF2B5EF4-FFF2-40B4-BE49-F238E27FC236}">
                <a16:creationId xmlns:a16="http://schemas.microsoft.com/office/drawing/2014/main" id="{4D67B207-20C2-45F0-B642-3CAEB1B2954F}"/>
              </a:ext>
            </a:extLst>
          </p:cNvPr>
          <p:cNvGrpSpPr/>
          <p:nvPr/>
        </p:nvGrpSpPr>
        <p:grpSpPr>
          <a:xfrm>
            <a:off x="4529967" y="486999"/>
            <a:ext cx="2426674" cy="817087"/>
            <a:chOff x="250080" y="372323"/>
            <a:chExt cx="1214469" cy="1134018"/>
          </a:xfrm>
        </p:grpSpPr>
        <p:sp>
          <p:nvSpPr>
            <p:cNvPr id="1798" name="Rectangle: Rounded Corners 1797">
              <a:extLst>
                <a:ext uri="{FF2B5EF4-FFF2-40B4-BE49-F238E27FC236}">
                  <a16:creationId xmlns:a16="http://schemas.microsoft.com/office/drawing/2014/main" id="{2680B6FC-5207-4506-A655-60D894736159}"/>
                </a:ext>
              </a:extLst>
            </p:cNvPr>
            <p:cNvSpPr/>
            <p:nvPr/>
          </p:nvSpPr>
          <p:spPr>
            <a:xfrm>
              <a:off x="255525" y="372323"/>
              <a:ext cx="10890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799" name="TextBox 1798">
              <a:extLst>
                <a:ext uri="{FF2B5EF4-FFF2-40B4-BE49-F238E27FC236}">
                  <a16:creationId xmlns:a16="http://schemas.microsoft.com/office/drawing/2014/main" id="{332FB148-D431-4A91-B5D2-5A8F88E227F9}"/>
                </a:ext>
              </a:extLst>
            </p:cNvPr>
            <p:cNvSpPr txBox="1"/>
            <p:nvPr/>
          </p:nvSpPr>
          <p:spPr>
            <a:xfrm>
              <a:off x="250080" y="485388"/>
              <a:ext cx="1214469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60 </a:t>
              </a:r>
              <a:r>
                <a:rPr lang="en-GB" sz="3600" dirty="0">
                  <a:latin typeface="Calibri" panose="020F0502020204030204" pitchFamily="34" charset="0"/>
                </a:rPr>
                <a:t>÷  12 = 5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0" name="Group 1799">
            <a:extLst>
              <a:ext uri="{FF2B5EF4-FFF2-40B4-BE49-F238E27FC236}">
                <a16:creationId xmlns:a16="http://schemas.microsoft.com/office/drawing/2014/main" id="{ED363861-F104-4643-B0E6-5F6617235593}"/>
              </a:ext>
            </a:extLst>
          </p:cNvPr>
          <p:cNvGrpSpPr/>
          <p:nvPr/>
        </p:nvGrpSpPr>
        <p:grpSpPr>
          <a:xfrm>
            <a:off x="5420363" y="486982"/>
            <a:ext cx="2238697" cy="817087"/>
            <a:chOff x="250080" y="372323"/>
            <a:chExt cx="1120393" cy="1134018"/>
          </a:xfrm>
        </p:grpSpPr>
        <p:sp>
          <p:nvSpPr>
            <p:cNvPr id="1801" name="Rectangle: Rounded Corners 1800">
              <a:extLst>
                <a:ext uri="{FF2B5EF4-FFF2-40B4-BE49-F238E27FC236}">
                  <a16:creationId xmlns:a16="http://schemas.microsoft.com/office/drawing/2014/main" id="{8843694A-C8F7-4542-AD65-21FB04F12128}"/>
                </a:ext>
              </a:extLst>
            </p:cNvPr>
            <p:cNvSpPr/>
            <p:nvPr/>
          </p:nvSpPr>
          <p:spPr>
            <a:xfrm>
              <a:off x="255525" y="372323"/>
              <a:ext cx="109390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2" name="TextBox 1801">
              <a:extLst>
                <a:ext uri="{FF2B5EF4-FFF2-40B4-BE49-F238E27FC236}">
                  <a16:creationId xmlns:a16="http://schemas.microsoft.com/office/drawing/2014/main" id="{0488AB97-037C-45F3-858C-9D4C75ED270E}"/>
                </a:ext>
              </a:extLst>
            </p:cNvPr>
            <p:cNvSpPr txBox="1"/>
            <p:nvPr/>
          </p:nvSpPr>
          <p:spPr>
            <a:xfrm>
              <a:off x="250080" y="485388"/>
              <a:ext cx="1120393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72 </a:t>
              </a:r>
              <a:r>
                <a:rPr lang="en-GB" sz="3600" dirty="0">
                  <a:latin typeface="Calibri" panose="020F0502020204030204" pitchFamily="34" charset="0"/>
                </a:rPr>
                <a:t>÷ 12 = 6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3" name="Group 1802">
            <a:extLst>
              <a:ext uri="{FF2B5EF4-FFF2-40B4-BE49-F238E27FC236}">
                <a16:creationId xmlns:a16="http://schemas.microsoft.com/office/drawing/2014/main" id="{75134A55-2ED0-4D1A-8F94-65D994B5CA50}"/>
              </a:ext>
            </a:extLst>
          </p:cNvPr>
          <p:cNvGrpSpPr/>
          <p:nvPr/>
        </p:nvGrpSpPr>
        <p:grpSpPr>
          <a:xfrm>
            <a:off x="6315573" y="483848"/>
            <a:ext cx="2293646" cy="817087"/>
            <a:chOff x="250081" y="372323"/>
            <a:chExt cx="1147893" cy="1134018"/>
          </a:xfrm>
        </p:grpSpPr>
        <p:sp>
          <p:nvSpPr>
            <p:cNvPr id="1804" name="Rectangle: Rounded Corners 1803">
              <a:extLst>
                <a:ext uri="{FF2B5EF4-FFF2-40B4-BE49-F238E27FC236}">
                  <a16:creationId xmlns:a16="http://schemas.microsoft.com/office/drawing/2014/main" id="{4E878575-4953-4BE8-B89C-F374A5C89D35}"/>
                </a:ext>
              </a:extLst>
            </p:cNvPr>
            <p:cNvSpPr/>
            <p:nvPr/>
          </p:nvSpPr>
          <p:spPr>
            <a:xfrm>
              <a:off x="255525" y="372323"/>
              <a:ext cx="109507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5" name="TextBox 1804">
              <a:extLst>
                <a:ext uri="{FF2B5EF4-FFF2-40B4-BE49-F238E27FC236}">
                  <a16:creationId xmlns:a16="http://schemas.microsoft.com/office/drawing/2014/main" id="{DE861527-8460-4C1C-B9DA-3A0012DB99B5}"/>
                </a:ext>
              </a:extLst>
            </p:cNvPr>
            <p:cNvSpPr txBox="1"/>
            <p:nvPr/>
          </p:nvSpPr>
          <p:spPr>
            <a:xfrm>
              <a:off x="250081" y="485388"/>
              <a:ext cx="1147893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84 </a:t>
              </a:r>
              <a:r>
                <a:rPr lang="en-GB" sz="3600" dirty="0">
                  <a:latin typeface="Calibri" panose="020F0502020204030204" pitchFamily="34" charset="0"/>
                </a:rPr>
                <a:t>÷ 12 = 7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6" name="Group 1805">
            <a:extLst>
              <a:ext uri="{FF2B5EF4-FFF2-40B4-BE49-F238E27FC236}">
                <a16:creationId xmlns:a16="http://schemas.microsoft.com/office/drawing/2014/main" id="{8F9FBF15-3DDB-4AF1-BB30-B30245A665AA}"/>
              </a:ext>
            </a:extLst>
          </p:cNvPr>
          <p:cNvGrpSpPr/>
          <p:nvPr/>
        </p:nvGrpSpPr>
        <p:grpSpPr>
          <a:xfrm>
            <a:off x="7212664" y="483883"/>
            <a:ext cx="2358348" cy="817087"/>
            <a:chOff x="250080" y="372323"/>
            <a:chExt cx="1180274" cy="1134018"/>
          </a:xfrm>
        </p:grpSpPr>
        <p:sp>
          <p:nvSpPr>
            <p:cNvPr id="1807" name="Rectangle: Rounded Corners 1806">
              <a:extLst>
                <a:ext uri="{FF2B5EF4-FFF2-40B4-BE49-F238E27FC236}">
                  <a16:creationId xmlns:a16="http://schemas.microsoft.com/office/drawing/2014/main" id="{D421BC10-CD96-4720-9D12-BBCE95077011}"/>
                </a:ext>
              </a:extLst>
            </p:cNvPr>
            <p:cNvSpPr/>
            <p:nvPr/>
          </p:nvSpPr>
          <p:spPr>
            <a:xfrm>
              <a:off x="255525" y="372323"/>
              <a:ext cx="109292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08" name="TextBox 1807">
              <a:extLst>
                <a:ext uri="{FF2B5EF4-FFF2-40B4-BE49-F238E27FC236}">
                  <a16:creationId xmlns:a16="http://schemas.microsoft.com/office/drawing/2014/main" id="{D1F9B0DE-3199-4619-A17E-0AEA122E6D6A}"/>
                </a:ext>
              </a:extLst>
            </p:cNvPr>
            <p:cNvSpPr txBox="1"/>
            <p:nvPr/>
          </p:nvSpPr>
          <p:spPr>
            <a:xfrm>
              <a:off x="250080" y="485388"/>
              <a:ext cx="1180274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96 </a:t>
              </a:r>
              <a:r>
                <a:rPr lang="en-GB" sz="3600" dirty="0">
                  <a:latin typeface="Calibri" panose="020F0502020204030204" pitchFamily="34" charset="0"/>
                </a:rPr>
                <a:t>÷ 12 = 8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09" name="Group 1808">
            <a:extLst>
              <a:ext uri="{FF2B5EF4-FFF2-40B4-BE49-F238E27FC236}">
                <a16:creationId xmlns:a16="http://schemas.microsoft.com/office/drawing/2014/main" id="{BCA12D2C-2509-41FF-99BC-383BFC2A6DAF}"/>
              </a:ext>
            </a:extLst>
          </p:cNvPr>
          <p:cNvGrpSpPr/>
          <p:nvPr/>
        </p:nvGrpSpPr>
        <p:grpSpPr>
          <a:xfrm>
            <a:off x="8105465" y="483859"/>
            <a:ext cx="2447992" cy="817087"/>
            <a:chOff x="250081" y="372323"/>
            <a:chExt cx="1001971" cy="1134018"/>
          </a:xfrm>
        </p:grpSpPr>
        <p:sp>
          <p:nvSpPr>
            <p:cNvPr id="1810" name="Rectangle: Rounded Corners 1809">
              <a:extLst>
                <a:ext uri="{FF2B5EF4-FFF2-40B4-BE49-F238E27FC236}">
                  <a16:creationId xmlns:a16="http://schemas.microsoft.com/office/drawing/2014/main" id="{CED80FF2-8909-4790-B790-91D514DB0BB9}"/>
                </a:ext>
              </a:extLst>
            </p:cNvPr>
            <p:cNvSpPr/>
            <p:nvPr/>
          </p:nvSpPr>
          <p:spPr>
            <a:xfrm>
              <a:off x="255525" y="372323"/>
              <a:ext cx="99652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1" name="TextBox 1810">
              <a:extLst>
                <a:ext uri="{FF2B5EF4-FFF2-40B4-BE49-F238E27FC236}">
                  <a16:creationId xmlns:a16="http://schemas.microsoft.com/office/drawing/2014/main" id="{9A27C705-7066-4F9A-ADAD-549A5B22D463}"/>
                </a:ext>
              </a:extLst>
            </p:cNvPr>
            <p:cNvSpPr txBox="1"/>
            <p:nvPr/>
          </p:nvSpPr>
          <p:spPr>
            <a:xfrm>
              <a:off x="250081" y="485388"/>
              <a:ext cx="998831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108 </a:t>
              </a:r>
              <a:r>
                <a:rPr lang="en-GB" sz="3600" dirty="0">
                  <a:latin typeface="Calibri" panose="020F0502020204030204" pitchFamily="34" charset="0"/>
                </a:rPr>
                <a:t>÷ 12 = 9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2" name="Group 1811">
            <a:extLst>
              <a:ext uri="{FF2B5EF4-FFF2-40B4-BE49-F238E27FC236}">
                <a16:creationId xmlns:a16="http://schemas.microsoft.com/office/drawing/2014/main" id="{928964F5-82BF-4920-90C7-72A0CC81F762}"/>
              </a:ext>
            </a:extLst>
          </p:cNvPr>
          <p:cNvGrpSpPr/>
          <p:nvPr/>
        </p:nvGrpSpPr>
        <p:grpSpPr>
          <a:xfrm>
            <a:off x="8752023" y="486462"/>
            <a:ext cx="2686566" cy="817087"/>
            <a:chOff x="250079" y="372323"/>
            <a:chExt cx="1344536" cy="1134018"/>
          </a:xfrm>
        </p:grpSpPr>
        <p:sp>
          <p:nvSpPr>
            <p:cNvPr id="1813" name="Rectangle: Rounded Corners 1812">
              <a:extLst>
                <a:ext uri="{FF2B5EF4-FFF2-40B4-BE49-F238E27FC236}">
                  <a16:creationId xmlns:a16="http://schemas.microsoft.com/office/drawing/2014/main" id="{DF31A233-A6A6-4D9F-AC5A-1AA675BD9062}"/>
                </a:ext>
              </a:extLst>
            </p:cNvPr>
            <p:cNvSpPr/>
            <p:nvPr/>
          </p:nvSpPr>
          <p:spPr>
            <a:xfrm>
              <a:off x="255525" y="372323"/>
              <a:ext cx="133908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4" name="TextBox 1813">
              <a:extLst>
                <a:ext uri="{FF2B5EF4-FFF2-40B4-BE49-F238E27FC236}">
                  <a16:creationId xmlns:a16="http://schemas.microsoft.com/office/drawing/2014/main" id="{6B6B9D52-BE99-4BBD-AB9E-594B3230D383}"/>
                </a:ext>
              </a:extLst>
            </p:cNvPr>
            <p:cNvSpPr txBox="1"/>
            <p:nvPr/>
          </p:nvSpPr>
          <p:spPr>
            <a:xfrm>
              <a:off x="250079" y="485388"/>
              <a:ext cx="1344536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120 </a:t>
              </a:r>
              <a:r>
                <a:rPr lang="en-GB" sz="3600" dirty="0">
                  <a:latin typeface="Calibri" panose="020F0502020204030204" pitchFamily="34" charset="0"/>
                </a:rPr>
                <a:t>÷ 12 = 10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5" name="Group 1814">
            <a:extLst>
              <a:ext uri="{FF2B5EF4-FFF2-40B4-BE49-F238E27FC236}">
                <a16:creationId xmlns:a16="http://schemas.microsoft.com/office/drawing/2014/main" id="{A648FBE8-F8A4-4CE4-AC05-6369892FB8B7}"/>
              </a:ext>
            </a:extLst>
          </p:cNvPr>
          <p:cNvGrpSpPr/>
          <p:nvPr/>
        </p:nvGrpSpPr>
        <p:grpSpPr>
          <a:xfrm>
            <a:off x="9085205" y="486463"/>
            <a:ext cx="2723790" cy="817087"/>
            <a:chOff x="250079" y="372323"/>
            <a:chExt cx="1363165" cy="1134018"/>
          </a:xfrm>
        </p:grpSpPr>
        <p:sp>
          <p:nvSpPr>
            <p:cNvPr id="1816" name="Rectangle: Rounded Corners 1815">
              <a:extLst>
                <a:ext uri="{FF2B5EF4-FFF2-40B4-BE49-F238E27FC236}">
                  <a16:creationId xmlns:a16="http://schemas.microsoft.com/office/drawing/2014/main" id="{9FFA3DC7-9407-420C-9E5F-384ABD429254}"/>
                </a:ext>
              </a:extLst>
            </p:cNvPr>
            <p:cNvSpPr/>
            <p:nvPr/>
          </p:nvSpPr>
          <p:spPr>
            <a:xfrm>
              <a:off x="255525" y="372323"/>
              <a:ext cx="132677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17" name="TextBox 1816">
              <a:extLst>
                <a:ext uri="{FF2B5EF4-FFF2-40B4-BE49-F238E27FC236}">
                  <a16:creationId xmlns:a16="http://schemas.microsoft.com/office/drawing/2014/main" id="{1B4F9294-9EC4-4EF7-BD5D-2372213D0772}"/>
                </a:ext>
              </a:extLst>
            </p:cNvPr>
            <p:cNvSpPr txBox="1"/>
            <p:nvPr/>
          </p:nvSpPr>
          <p:spPr>
            <a:xfrm>
              <a:off x="250079" y="485388"/>
              <a:ext cx="1363165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132 </a:t>
              </a:r>
              <a:r>
                <a:rPr lang="en-GB" sz="3600" dirty="0">
                  <a:latin typeface="Calibri" panose="020F0502020204030204" pitchFamily="34" charset="0"/>
                </a:rPr>
                <a:t>÷ 12 = 11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1818" name="Group 1817">
            <a:extLst>
              <a:ext uri="{FF2B5EF4-FFF2-40B4-BE49-F238E27FC236}">
                <a16:creationId xmlns:a16="http://schemas.microsoft.com/office/drawing/2014/main" id="{7AB45E5B-B5FC-4F77-AB33-F6C00A07C529}"/>
              </a:ext>
            </a:extLst>
          </p:cNvPr>
          <p:cNvGrpSpPr/>
          <p:nvPr/>
        </p:nvGrpSpPr>
        <p:grpSpPr>
          <a:xfrm>
            <a:off x="9396472" y="487293"/>
            <a:ext cx="2680334" cy="817087"/>
            <a:chOff x="250080" y="372323"/>
            <a:chExt cx="1341417" cy="1134018"/>
          </a:xfrm>
        </p:grpSpPr>
        <p:sp>
          <p:nvSpPr>
            <p:cNvPr id="1819" name="Rectangle: Rounded Corners 1818">
              <a:extLst>
                <a:ext uri="{FF2B5EF4-FFF2-40B4-BE49-F238E27FC236}">
                  <a16:creationId xmlns:a16="http://schemas.microsoft.com/office/drawing/2014/main" id="{CBC1FF38-14D6-417B-B3DC-730B81925DDE}"/>
                </a:ext>
              </a:extLst>
            </p:cNvPr>
            <p:cNvSpPr/>
            <p:nvPr/>
          </p:nvSpPr>
          <p:spPr>
            <a:xfrm>
              <a:off x="255525" y="372323"/>
              <a:ext cx="133597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/>
            </a:p>
          </p:txBody>
        </p:sp>
        <p:sp>
          <p:nvSpPr>
            <p:cNvPr id="1820" name="TextBox 1819">
              <a:extLst>
                <a:ext uri="{FF2B5EF4-FFF2-40B4-BE49-F238E27FC236}">
                  <a16:creationId xmlns:a16="http://schemas.microsoft.com/office/drawing/2014/main" id="{B9E10D66-D484-42A0-BC63-308A4AE65993}"/>
                </a:ext>
              </a:extLst>
            </p:cNvPr>
            <p:cNvSpPr txBox="1"/>
            <p:nvPr/>
          </p:nvSpPr>
          <p:spPr>
            <a:xfrm>
              <a:off x="250080" y="485388"/>
              <a:ext cx="1337663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144 </a:t>
              </a:r>
              <a:r>
                <a:rPr lang="en-GB" sz="3600" dirty="0">
                  <a:latin typeface="Calibri" panose="020F0502020204030204" pitchFamily="34" charset="0"/>
                </a:rPr>
                <a:t>÷ 12 = 12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1821" name="Freeform 11">
            <a:extLst>
              <a:ext uri="{FF2B5EF4-FFF2-40B4-BE49-F238E27FC236}">
                <a16:creationId xmlns:a16="http://schemas.microsoft.com/office/drawing/2014/main" id="{2D5830FA-6A99-468F-BCEC-59210029D9C6}"/>
              </a:ext>
            </a:extLst>
          </p:cNvPr>
          <p:cNvSpPr>
            <a:spLocks/>
          </p:cNvSpPr>
          <p:nvPr/>
        </p:nvSpPr>
        <p:spPr bwMode="auto">
          <a:xfrm>
            <a:off x="3137716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2" name="Group 1821">
            <a:extLst>
              <a:ext uri="{FF2B5EF4-FFF2-40B4-BE49-F238E27FC236}">
                <a16:creationId xmlns:a16="http://schemas.microsoft.com/office/drawing/2014/main" id="{A0B58B31-E3E3-4546-93AF-E6A5DD268AD3}"/>
              </a:ext>
            </a:extLst>
          </p:cNvPr>
          <p:cNvGrpSpPr/>
          <p:nvPr/>
        </p:nvGrpSpPr>
        <p:grpSpPr>
          <a:xfrm>
            <a:off x="3814362" y="1802896"/>
            <a:ext cx="444352" cy="494964"/>
            <a:chOff x="6940995" y="926763"/>
            <a:chExt cx="444352" cy="494964"/>
          </a:xfrm>
        </p:grpSpPr>
        <p:cxnSp>
          <p:nvCxnSpPr>
            <p:cNvPr id="1823" name="Straight Connector 1822">
              <a:extLst>
                <a:ext uri="{FF2B5EF4-FFF2-40B4-BE49-F238E27FC236}">
                  <a16:creationId xmlns:a16="http://schemas.microsoft.com/office/drawing/2014/main" id="{266DB0D9-8CA1-4493-A357-B627DB37EC1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4" name="Group 1823">
              <a:extLst>
                <a:ext uri="{FF2B5EF4-FFF2-40B4-BE49-F238E27FC236}">
                  <a16:creationId xmlns:a16="http://schemas.microsoft.com/office/drawing/2014/main" id="{AB93A701-B554-4ABA-8D44-918061C00BBC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D8E0254C-E518-46B7-96F8-644812D4EFA6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48</a:t>
                </a:r>
              </a:p>
            </p:txBody>
          </p:sp>
          <p:cxnSp>
            <p:nvCxnSpPr>
              <p:cNvPr id="1826" name="Straight Connector 1825">
                <a:extLst>
                  <a:ext uri="{FF2B5EF4-FFF2-40B4-BE49-F238E27FC236}">
                    <a16:creationId xmlns:a16="http://schemas.microsoft.com/office/drawing/2014/main" id="{91164CBF-3153-4E55-97B4-03949FCEA9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27" name="Freeform 11">
            <a:extLst>
              <a:ext uri="{FF2B5EF4-FFF2-40B4-BE49-F238E27FC236}">
                <a16:creationId xmlns:a16="http://schemas.microsoft.com/office/drawing/2014/main" id="{0386FF90-7506-4C96-8727-BC04749FEEE5}"/>
              </a:ext>
            </a:extLst>
          </p:cNvPr>
          <p:cNvSpPr>
            <a:spLocks/>
          </p:cNvSpPr>
          <p:nvPr/>
        </p:nvSpPr>
        <p:spPr bwMode="auto">
          <a:xfrm>
            <a:off x="4031810" y="1592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28" name="Group 1827">
            <a:extLst>
              <a:ext uri="{FF2B5EF4-FFF2-40B4-BE49-F238E27FC236}">
                <a16:creationId xmlns:a16="http://schemas.microsoft.com/office/drawing/2014/main" id="{A65A588E-DEF6-4E40-836A-5569D23B3C18}"/>
              </a:ext>
            </a:extLst>
          </p:cNvPr>
          <p:cNvGrpSpPr/>
          <p:nvPr/>
        </p:nvGrpSpPr>
        <p:grpSpPr>
          <a:xfrm>
            <a:off x="4714610" y="1802896"/>
            <a:ext cx="444352" cy="494964"/>
            <a:chOff x="6947149" y="926763"/>
            <a:chExt cx="444352" cy="494964"/>
          </a:xfrm>
        </p:grpSpPr>
        <p:cxnSp>
          <p:nvCxnSpPr>
            <p:cNvPr id="1829" name="Straight Connector 1828">
              <a:extLst>
                <a:ext uri="{FF2B5EF4-FFF2-40B4-BE49-F238E27FC236}">
                  <a16:creationId xmlns:a16="http://schemas.microsoft.com/office/drawing/2014/main" id="{B72D7716-9D77-4445-B15D-594657C1CBD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0" name="Group 1829">
              <a:extLst>
                <a:ext uri="{FF2B5EF4-FFF2-40B4-BE49-F238E27FC236}">
                  <a16:creationId xmlns:a16="http://schemas.microsoft.com/office/drawing/2014/main" id="{0839B237-A231-498F-97F6-87E9D483EA46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B8870D4F-CCBB-4AE5-91F9-FEE422D581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1832" name="Straight Connector 1831">
                <a:extLst>
                  <a:ext uri="{FF2B5EF4-FFF2-40B4-BE49-F238E27FC236}">
                    <a16:creationId xmlns:a16="http://schemas.microsoft.com/office/drawing/2014/main" id="{571D60ED-C68C-4404-8580-FB942AAD9A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3" name="Freeform 11">
            <a:extLst>
              <a:ext uri="{FF2B5EF4-FFF2-40B4-BE49-F238E27FC236}">
                <a16:creationId xmlns:a16="http://schemas.microsoft.com/office/drawing/2014/main" id="{0F27E78D-6115-4684-8C41-B439777B0B0B}"/>
              </a:ext>
            </a:extLst>
          </p:cNvPr>
          <p:cNvSpPr>
            <a:spLocks/>
          </p:cNvSpPr>
          <p:nvPr/>
        </p:nvSpPr>
        <p:spPr bwMode="auto">
          <a:xfrm>
            <a:off x="4926666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4" name="Group 1833">
            <a:extLst>
              <a:ext uri="{FF2B5EF4-FFF2-40B4-BE49-F238E27FC236}">
                <a16:creationId xmlns:a16="http://schemas.microsoft.com/office/drawing/2014/main" id="{3D7E422C-064A-4279-AC3E-AC8EE9DE801F}"/>
              </a:ext>
            </a:extLst>
          </p:cNvPr>
          <p:cNvGrpSpPr/>
          <p:nvPr/>
        </p:nvGrpSpPr>
        <p:grpSpPr>
          <a:xfrm>
            <a:off x="5609466" y="1809353"/>
            <a:ext cx="444352" cy="494964"/>
            <a:chOff x="6947149" y="926763"/>
            <a:chExt cx="444352" cy="494964"/>
          </a:xfrm>
        </p:grpSpPr>
        <p:cxnSp>
          <p:nvCxnSpPr>
            <p:cNvPr id="1835" name="Straight Connector 1834">
              <a:extLst>
                <a:ext uri="{FF2B5EF4-FFF2-40B4-BE49-F238E27FC236}">
                  <a16:creationId xmlns:a16="http://schemas.microsoft.com/office/drawing/2014/main" id="{4B8AE53F-D0F5-4302-BFAF-070EB3BB55B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6" name="Group 1835">
              <a:extLst>
                <a:ext uri="{FF2B5EF4-FFF2-40B4-BE49-F238E27FC236}">
                  <a16:creationId xmlns:a16="http://schemas.microsoft.com/office/drawing/2014/main" id="{8CE17E0B-31E2-46C1-8DF3-82C109AE4AE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39E5F0F7-2524-44BE-AAB8-AF8A67D9215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72</a:t>
                </a:r>
              </a:p>
            </p:txBody>
          </p:sp>
          <p:cxnSp>
            <p:nvCxnSpPr>
              <p:cNvPr id="1838" name="Straight Connector 1837">
                <a:extLst>
                  <a:ext uri="{FF2B5EF4-FFF2-40B4-BE49-F238E27FC236}">
                    <a16:creationId xmlns:a16="http://schemas.microsoft.com/office/drawing/2014/main" id="{E182FC1E-4D65-4476-BA62-DF84ECB61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9" name="Freeform 11">
            <a:extLst>
              <a:ext uri="{FF2B5EF4-FFF2-40B4-BE49-F238E27FC236}">
                <a16:creationId xmlns:a16="http://schemas.microsoft.com/office/drawing/2014/main" id="{A44C7676-5064-4884-A7FE-492310AA21AC}"/>
              </a:ext>
            </a:extLst>
          </p:cNvPr>
          <p:cNvSpPr>
            <a:spLocks/>
          </p:cNvSpPr>
          <p:nvPr/>
        </p:nvSpPr>
        <p:spPr bwMode="auto">
          <a:xfrm>
            <a:off x="5823830" y="159983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0" name="Group 1839">
            <a:extLst>
              <a:ext uri="{FF2B5EF4-FFF2-40B4-BE49-F238E27FC236}">
                <a16:creationId xmlns:a16="http://schemas.microsoft.com/office/drawing/2014/main" id="{2C786B17-E0A7-4DAA-A239-05C138B92453}"/>
              </a:ext>
            </a:extLst>
          </p:cNvPr>
          <p:cNvGrpSpPr/>
          <p:nvPr/>
        </p:nvGrpSpPr>
        <p:grpSpPr>
          <a:xfrm>
            <a:off x="6506630" y="1810287"/>
            <a:ext cx="444352" cy="494964"/>
            <a:chOff x="6947149" y="926763"/>
            <a:chExt cx="444352" cy="494964"/>
          </a:xfrm>
        </p:grpSpPr>
        <p:cxnSp>
          <p:nvCxnSpPr>
            <p:cNvPr id="1841" name="Straight Connector 1840">
              <a:extLst>
                <a:ext uri="{FF2B5EF4-FFF2-40B4-BE49-F238E27FC236}">
                  <a16:creationId xmlns:a16="http://schemas.microsoft.com/office/drawing/2014/main" id="{47F58C7B-9743-4338-B7DC-B1002B73EA6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2" name="Group 1841">
              <a:extLst>
                <a:ext uri="{FF2B5EF4-FFF2-40B4-BE49-F238E27FC236}">
                  <a16:creationId xmlns:a16="http://schemas.microsoft.com/office/drawing/2014/main" id="{B9E15A57-1683-4445-BB38-0329BEC6C1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3" name="TextBox 1842">
                <a:extLst>
                  <a:ext uri="{FF2B5EF4-FFF2-40B4-BE49-F238E27FC236}">
                    <a16:creationId xmlns:a16="http://schemas.microsoft.com/office/drawing/2014/main" id="{47FD9E07-47A9-4E82-9EF0-EE0A39E00A8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84</a:t>
                </a:r>
              </a:p>
            </p:txBody>
          </p:sp>
          <p:cxnSp>
            <p:nvCxnSpPr>
              <p:cNvPr id="1844" name="Straight Connector 1843">
                <a:extLst>
                  <a:ext uri="{FF2B5EF4-FFF2-40B4-BE49-F238E27FC236}">
                    <a16:creationId xmlns:a16="http://schemas.microsoft.com/office/drawing/2014/main" id="{D62EF314-16A5-461C-B740-B2DE0827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45" name="Freeform 11">
            <a:extLst>
              <a:ext uri="{FF2B5EF4-FFF2-40B4-BE49-F238E27FC236}">
                <a16:creationId xmlns:a16="http://schemas.microsoft.com/office/drawing/2014/main" id="{8BE1C751-D4EE-4AB4-855D-28250EB35B56}"/>
              </a:ext>
            </a:extLst>
          </p:cNvPr>
          <p:cNvSpPr>
            <a:spLocks/>
          </p:cNvSpPr>
          <p:nvPr/>
        </p:nvSpPr>
        <p:spPr bwMode="auto">
          <a:xfrm>
            <a:off x="6714577" y="160303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46" name="Group 1845">
            <a:extLst>
              <a:ext uri="{FF2B5EF4-FFF2-40B4-BE49-F238E27FC236}">
                <a16:creationId xmlns:a16="http://schemas.microsoft.com/office/drawing/2014/main" id="{FA6113CB-0465-4C4A-8699-45416DA5B1AC}"/>
              </a:ext>
            </a:extLst>
          </p:cNvPr>
          <p:cNvGrpSpPr/>
          <p:nvPr/>
        </p:nvGrpSpPr>
        <p:grpSpPr>
          <a:xfrm>
            <a:off x="7397377" y="1813480"/>
            <a:ext cx="444352" cy="494964"/>
            <a:chOff x="6947149" y="926763"/>
            <a:chExt cx="444352" cy="494964"/>
          </a:xfrm>
        </p:grpSpPr>
        <p:cxnSp>
          <p:nvCxnSpPr>
            <p:cNvPr id="1847" name="Straight Connector 1846">
              <a:extLst>
                <a:ext uri="{FF2B5EF4-FFF2-40B4-BE49-F238E27FC236}">
                  <a16:creationId xmlns:a16="http://schemas.microsoft.com/office/drawing/2014/main" id="{F0727130-53C0-4806-9DBD-299835D2AC9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8" name="Group 1847">
              <a:extLst>
                <a:ext uri="{FF2B5EF4-FFF2-40B4-BE49-F238E27FC236}">
                  <a16:creationId xmlns:a16="http://schemas.microsoft.com/office/drawing/2014/main" id="{206D9B50-5CDF-4834-943F-A139B34863D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1849" name="TextBox 1848">
                <a:extLst>
                  <a:ext uri="{FF2B5EF4-FFF2-40B4-BE49-F238E27FC236}">
                    <a16:creationId xmlns:a16="http://schemas.microsoft.com/office/drawing/2014/main" id="{AD2ECAEE-4BA8-4A69-B99A-264368A913E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96</a:t>
                </a:r>
              </a:p>
            </p:txBody>
          </p:sp>
          <p:cxnSp>
            <p:nvCxnSpPr>
              <p:cNvPr id="1850" name="Straight Connector 1849">
                <a:extLst>
                  <a:ext uri="{FF2B5EF4-FFF2-40B4-BE49-F238E27FC236}">
                    <a16:creationId xmlns:a16="http://schemas.microsoft.com/office/drawing/2014/main" id="{C164EF2B-0C93-4E38-8D19-D3FE578953A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1" name="Freeform 11">
            <a:extLst>
              <a:ext uri="{FF2B5EF4-FFF2-40B4-BE49-F238E27FC236}">
                <a16:creationId xmlns:a16="http://schemas.microsoft.com/office/drawing/2014/main" id="{922F6B55-2A0E-49C6-B837-F97D50E601F4}"/>
              </a:ext>
            </a:extLst>
          </p:cNvPr>
          <p:cNvSpPr>
            <a:spLocks/>
          </p:cNvSpPr>
          <p:nvPr/>
        </p:nvSpPr>
        <p:spPr bwMode="auto">
          <a:xfrm>
            <a:off x="7607471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3C2748E2-4283-4CE6-B567-FA081F4C50FF}"/>
              </a:ext>
            </a:extLst>
          </p:cNvPr>
          <p:cNvGrpSpPr/>
          <p:nvPr/>
        </p:nvGrpSpPr>
        <p:grpSpPr>
          <a:xfrm>
            <a:off x="8216531" y="1815073"/>
            <a:ext cx="574196" cy="494964"/>
            <a:chOff x="6873409" y="926763"/>
            <a:chExt cx="574196" cy="494964"/>
          </a:xfrm>
        </p:grpSpPr>
        <p:cxnSp>
          <p:nvCxnSpPr>
            <p:cNvPr id="1853" name="Straight Connector 1852">
              <a:extLst>
                <a:ext uri="{FF2B5EF4-FFF2-40B4-BE49-F238E27FC236}">
                  <a16:creationId xmlns:a16="http://schemas.microsoft.com/office/drawing/2014/main" id="{331BD62E-25F9-473D-9693-CD19E10D995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4" name="Group 1853">
              <a:extLst>
                <a:ext uri="{FF2B5EF4-FFF2-40B4-BE49-F238E27FC236}">
                  <a16:creationId xmlns:a16="http://schemas.microsoft.com/office/drawing/2014/main" id="{D7577813-B4A5-4445-ABA2-C050E7A07158}"/>
                </a:ext>
              </a:extLst>
            </p:cNvPr>
            <p:cNvGrpSpPr/>
            <p:nvPr/>
          </p:nvGrpSpPr>
          <p:grpSpPr>
            <a:xfrm>
              <a:off x="6873409" y="928608"/>
              <a:ext cx="574196" cy="493119"/>
              <a:chOff x="6873409" y="928608"/>
              <a:chExt cx="574196" cy="493119"/>
            </a:xfrm>
          </p:grpSpPr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75B31862-079B-4690-AA97-5E3133C5B1F2}"/>
                  </a:ext>
                </a:extLst>
              </p:cNvPr>
              <p:cNvSpPr txBox="1"/>
              <p:nvPr/>
            </p:nvSpPr>
            <p:spPr>
              <a:xfrm>
                <a:off x="687340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108</a:t>
                </a:r>
              </a:p>
            </p:txBody>
          </p:sp>
          <p:cxnSp>
            <p:nvCxnSpPr>
              <p:cNvPr id="1856" name="Straight Connector 1855">
                <a:extLst>
                  <a:ext uri="{FF2B5EF4-FFF2-40B4-BE49-F238E27FC236}">
                    <a16:creationId xmlns:a16="http://schemas.microsoft.com/office/drawing/2014/main" id="{35DE3D52-13A0-4BC9-894A-602A1B52D7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57" name="Freeform 11">
            <a:extLst>
              <a:ext uri="{FF2B5EF4-FFF2-40B4-BE49-F238E27FC236}">
                <a16:creationId xmlns:a16="http://schemas.microsoft.com/office/drawing/2014/main" id="{BB0BE603-5CE7-433A-82DB-67E3B44C52C5}"/>
              </a:ext>
            </a:extLst>
          </p:cNvPr>
          <p:cNvSpPr>
            <a:spLocks/>
          </p:cNvSpPr>
          <p:nvPr/>
        </p:nvSpPr>
        <p:spPr bwMode="auto">
          <a:xfrm>
            <a:off x="8491192" y="1598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8" name="Group 1857">
            <a:extLst>
              <a:ext uri="{FF2B5EF4-FFF2-40B4-BE49-F238E27FC236}">
                <a16:creationId xmlns:a16="http://schemas.microsoft.com/office/drawing/2014/main" id="{9B5E1CA4-179C-4366-A36C-E07B6E921A19}"/>
              </a:ext>
            </a:extLst>
          </p:cNvPr>
          <p:cNvGrpSpPr/>
          <p:nvPr/>
        </p:nvGrpSpPr>
        <p:grpSpPr>
          <a:xfrm>
            <a:off x="9115000" y="1809353"/>
            <a:ext cx="574196" cy="494964"/>
            <a:chOff x="6888157" y="926763"/>
            <a:chExt cx="574196" cy="494964"/>
          </a:xfrm>
        </p:grpSpPr>
        <p:cxnSp>
          <p:nvCxnSpPr>
            <p:cNvPr id="1859" name="Straight Connector 1858">
              <a:extLst>
                <a:ext uri="{FF2B5EF4-FFF2-40B4-BE49-F238E27FC236}">
                  <a16:creationId xmlns:a16="http://schemas.microsoft.com/office/drawing/2014/main" id="{F151D771-43DB-45AB-B669-BC6B5D61972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0" name="Group 1859">
              <a:extLst>
                <a:ext uri="{FF2B5EF4-FFF2-40B4-BE49-F238E27FC236}">
                  <a16:creationId xmlns:a16="http://schemas.microsoft.com/office/drawing/2014/main" id="{F86DF19D-F27E-410B-A6CB-8567A687ECC1}"/>
                </a:ext>
              </a:extLst>
            </p:cNvPr>
            <p:cNvGrpSpPr/>
            <p:nvPr/>
          </p:nvGrpSpPr>
          <p:grpSpPr>
            <a:xfrm>
              <a:off x="6888157" y="928608"/>
              <a:ext cx="574196" cy="493119"/>
              <a:chOff x="6888157" y="928608"/>
              <a:chExt cx="574196" cy="493119"/>
            </a:xfrm>
          </p:grpSpPr>
          <p:sp>
            <p:nvSpPr>
              <p:cNvPr id="1861" name="TextBox 1860">
                <a:extLst>
                  <a:ext uri="{FF2B5EF4-FFF2-40B4-BE49-F238E27FC236}">
                    <a16:creationId xmlns:a16="http://schemas.microsoft.com/office/drawing/2014/main" id="{010917C9-C932-44D7-A89D-00B7B18A06F4}"/>
                  </a:ext>
                </a:extLst>
              </p:cNvPr>
              <p:cNvSpPr txBox="1"/>
              <p:nvPr/>
            </p:nvSpPr>
            <p:spPr>
              <a:xfrm>
                <a:off x="688815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120</a:t>
                </a:r>
              </a:p>
            </p:txBody>
          </p:sp>
          <p:cxnSp>
            <p:nvCxnSpPr>
              <p:cNvPr id="1862" name="Straight Connector 1861">
                <a:extLst>
                  <a:ext uri="{FF2B5EF4-FFF2-40B4-BE49-F238E27FC236}">
                    <a16:creationId xmlns:a16="http://schemas.microsoft.com/office/drawing/2014/main" id="{EDA5B7FF-4BEF-4D1D-BCD3-58AE89784E1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3" name="Freeform 11">
            <a:extLst>
              <a:ext uri="{FF2B5EF4-FFF2-40B4-BE49-F238E27FC236}">
                <a16:creationId xmlns:a16="http://schemas.microsoft.com/office/drawing/2014/main" id="{A715F3F0-6634-4489-9628-90B6636D0924}"/>
              </a:ext>
            </a:extLst>
          </p:cNvPr>
          <p:cNvSpPr>
            <a:spLocks/>
          </p:cNvSpPr>
          <p:nvPr/>
        </p:nvSpPr>
        <p:spPr bwMode="auto">
          <a:xfrm>
            <a:off x="9393536" y="16046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64" name="Group 1863">
            <a:extLst>
              <a:ext uri="{FF2B5EF4-FFF2-40B4-BE49-F238E27FC236}">
                <a16:creationId xmlns:a16="http://schemas.microsoft.com/office/drawing/2014/main" id="{3F4F1193-B9C3-4AD8-B511-6176CA7595EA}"/>
              </a:ext>
            </a:extLst>
          </p:cNvPr>
          <p:cNvGrpSpPr/>
          <p:nvPr/>
        </p:nvGrpSpPr>
        <p:grpSpPr>
          <a:xfrm>
            <a:off x="10002596" y="1815073"/>
            <a:ext cx="574196" cy="494964"/>
            <a:chOff x="6873409" y="926763"/>
            <a:chExt cx="574196" cy="494964"/>
          </a:xfrm>
        </p:grpSpPr>
        <p:cxnSp>
          <p:nvCxnSpPr>
            <p:cNvPr id="1865" name="Straight Connector 1864">
              <a:extLst>
                <a:ext uri="{FF2B5EF4-FFF2-40B4-BE49-F238E27FC236}">
                  <a16:creationId xmlns:a16="http://schemas.microsoft.com/office/drawing/2014/main" id="{AF08B187-84A7-4936-9E0F-F680E330A58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E3670038-E1FA-438B-AD68-B6E12CE605BE}"/>
                </a:ext>
              </a:extLst>
            </p:cNvPr>
            <p:cNvGrpSpPr/>
            <p:nvPr/>
          </p:nvGrpSpPr>
          <p:grpSpPr>
            <a:xfrm>
              <a:off x="6873409" y="928608"/>
              <a:ext cx="574196" cy="493119"/>
              <a:chOff x="6873409" y="928608"/>
              <a:chExt cx="574196" cy="493119"/>
            </a:xfrm>
          </p:grpSpPr>
          <p:sp>
            <p:nvSpPr>
              <p:cNvPr id="1867" name="TextBox 1866">
                <a:extLst>
                  <a:ext uri="{FF2B5EF4-FFF2-40B4-BE49-F238E27FC236}">
                    <a16:creationId xmlns:a16="http://schemas.microsoft.com/office/drawing/2014/main" id="{24AF99FE-C13F-4C80-B086-A0AF0DE66DDA}"/>
                  </a:ext>
                </a:extLst>
              </p:cNvPr>
              <p:cNvSpPr txBox="1"/>
              <p:nvPr/>
            </p:nvSpPr>
            <p:spPr>
              <a:xfrm>
                <a:off x="687340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132</a:t>
                </a:r>
              </a:p>
            </p:txBody>
          </p:sp>
          <p:cxnSp>
            <p:nvCxnSpPr>
              <p:cNvPr id="1868" name="Straight Connector 1867">
                <a:extLst>
                  <a:ext uri="{FF2B5EF4-FFF2-40B4-BE49-F238E27FC236}">
                    <a16:creationId xmlns:a16="http://schemas.microsoft.com/office/drawing/2014/main" id="{A3BE0BCB-DF4A-4820-8B53-CB0D4DBE1F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9" name="Freeform 11">
            <a:extLst>
              <a:ext uri="{FF2B5EF4-FFF2-40B4-BE49-F238E27FC236}">
                <a16:creationId xmlns:a16="http://schemas.microsoft.com/office/drawing/2014/main" id="{B3BDE401-7BA8-40D0-9D67-0B1C4342CCC4}"/>
              </a:ext>
            </a:extLst>
          </p:cNvPr>
          <p:cNvSpPr>
            <a:spLocks/>
          </p:cNvSpPr>
          <p:nvPr/>
        </p:nvSpPr>
        <p:spPr bwMode="auto">
          <a:xfrm>
            <a:off x="10280093" y="159816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70" name="Group 1869">
            <a:extLst>
              <a:ext uri="{FF2B5EF4-FFF2-40B4-BE49-F238E27FC236}">
                <a16:creationId xmlns:a16="http://schemas.microsoft.com/office/drawing/2014/main" id="{AD18E626-E96D-4D29-BF6A-3C03DFCA26DE}"/>
              </a:ext>
            </a:extLst>
          </p:cNvPr>
          <p:cNvGrpSpPr/>
          <p:nvPr/>
        </p:nvGrpSpPr>
        <p:grpSpPr>
          <a:xfrm>
            <a:off x="10896989" y="1808614"/>
            <a:ext cx="574196" cy="494964"/>
            <a:chOff x="6881245" y="926763"/>
            <a:chExt cx="574196" cy="494964"/>
          </a:xfrm>
        </p:grpSpPr>
        <p:cxnSp>
          <p:nvCxnSpPr>
            <p:cNvPr id="1871" name="Straight Connector 1870">
              <a:extLst>
                <a:ext uri="{FF2B5EF4-FFF2-40B4-BE49-F238E27FC236}">
                  <a16:creationId xmlns:a16="http://schemas.microsoft.com/office/drawing/2014/main" id="{7A86C7D1-23EE-4B93-87E1-BF7D77BE612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BD0A914B-6818-4FA6-B22C-7E69301AE9C7}"/>
                </a:ext>
              </a:extLst>
            </p:cNvPr>
            <p:cNvGrpSpPr/>
            <p:nvPr/>
          </p:nvGrpSpPr>
          <p:grpSpPr>
            <a:xfrm>
              <a:off x="6881245" y="928608"/>
              <a:ext cx="574196" cy="493119"/>
              <a:chOff x="6881245" y="928608"/>
              <a:chExt cx="574196" cy="493119"/>
            </a:xfrm>
          </p:grpSpPr>
          <p:sp>
            <p:nvSpPr>
              <p:cNvPr id="1873" name="TextBox 1872">
                <a:extLst>
                  <a:ext uri="{FF2B5EF4-FFF2-40B4-BE49-F238E27FC236}">
                    <a16:creationId xmlns:a16="http://schemas.microsoft.com/office/drawing/2014/main" id="{EE21A83F-E9AA-407E-87A7-702A29C1B4C7}"/>
                  </a:ext>
                </a:extLst>
              </p:cNvPr>
              <p:cNvSpPr txBox="1"/>
              <p:nvPr/>
            </p:nvSpPr>
            <p:spPr>
              <a:xfrm>
                <a:off x="6881245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144</a:t>
                </a:r>
              </a:p>
            </p:txBody>
          </p:sp>
          <p:cxnSp>
            <p:nvCxnSpPr>
              <p:cNvPr id="1874" name="Straight Connector 1873">
                <a:extLst>
                  <a:ext uri="{FF2B5EF4-FFF2-40B4-BE49-F238E27FC236}">
                    <a16:creationId xmlns:a16="http://schemas.microsoft.com/office/drawing/2014/main" id="{D9628F13-83B6-42CC-A0D3-6A797E1C71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75" name="Oval 1774">
            <a:extLst>
              <a:ext uri="{FF2B5EF4-FFF2-40B4-BE49-F238E27FC236}">
                <a16:creationId xmlns:a16="http://schemas.microsoft.com/office/drawing/2014/main" id="{485E2991-BD0D-4CD5-B308-21BB1AA67550}"/>
              </a:ext>
            </a:extLst>
          </p:cNvPr>
          <p:cNvSpPr/>
          <p:nvPr/>
        </p:nvSpPr>
        <p:spPr>
          <a:xfrm>
            <a:off x="381436" y="165778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F9A2F-AA92-479D-9580-4901AB258BCB}"/>
              </a:ext>
            </a:extLst>
          </p:cNvPr>
          <p:cNvGrpSpPr/>
          <p:nvPr/>
        </p:nvGrpSpPr>
        <p:grpSpPr>
          <a:xfrm>
            <a:off x="1265816" y="2392773"/>
            <a:ext cx="173766" cy="2428051"/>
            <a:chOff x="1265816" y="2392773"/>
            <a:chExt cx="173766" cy="2428051"/>
          </a:xfrm>
        </p:grpSpPr>
        <p:grpSp>
          <p:nvGrpSpPr>
            <p:cNvPr id="283" name="Group 56">
              <a:extLst>
                <a:ext uri="{FF2B5EF4-FFF2-40B4-BE49-F238E27FC236}">
                  <a16:creationId xmlns:a16="http://schemas.microsoft.com/office/drawing/2014/main" id="{604CAE8A-AF22-49C1-9B0D-0B39B193C3FD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284" name="Picture 14">
                <a:extLst>
                  <a:ext uri="{FF2B5EF4-FFF2-40B4-BE49-F238E27FC236}">
                    <a16:creationId xmlns:a16="http://schemas.microsoft.com/office/drawing/2014/main" id="{165875FD-2F0D-4E66-ADA6-9AE8381E38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5">
                <a:extLst>
                  <a:ext uri="{FF2B5EF4-FFF2-40B4-BE49-F238E27FC236}">
                    <a16:creationId xmlns:a16="http://schemas.microsoft.com/office/drawing/2014/main" id="{2FEF733D-A594-4CDF-93E6-2035A8E457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6">
                <a:extLst>
                  <a:ext uri="{FF2B5EF4-FFF2-40B4-BE49-F238E27FC236}">
                    <a16:creationId xmlns:a16="http://schemas.microsoft.com/office/drawing/2014/main" id="{AF7B1CE5-C82C-4736-8884-5CDBE87912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17">
                <a:extLst>
                  <a:ext uri="{FF2B5EF4-FFF2-40B4-BE49-F238E27FC236}">
                    <a16:creationId xmlns:a16="http://schemas.microsoft.com/office/drawing/2014/main" id="{66A7051C-ADBA-4AEE-8F3B-1D5617B5C4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18">
                <a:extLst>
                  <a:ext uri="{FF2B5EF4-FFF2-40B4-BE49-F238E27FC236}">
                    <a16:creationId xmlns:a16="http://schemas.microsoft.com/office/drawing/2014/main" id="{3DF83D9D-B665-46EA-A6CE-4938441487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19">
                <a:extLst>
                  <a:ext uri="{FF2B5EF4-FFF2-40B4-BE49-F238E27FC236}">
                    <a16:creationId xmlns:a16="http://schemas.microsoft.com/office/drawing/2014/main" id="{DADEBDC1-FC44-4934-95CE-1223BA37E3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0">
                <a:extLst>
                  <a:ext uri="{FF2B5EF4-FFF2-40B4-BE49-F238E27FC236}">
                    <a16:creationId xmlns:a16="http://schemas.microsoft.com/office/drawing/2014/main" id="{716ADDA3-06DF-4EF0-A1F7-BF23E8525E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21">
                <a:extLst>
                  <a:ext uri="{FF2B5EF4-FFF2-40B4-BE49-F238E27FC236}">
                    <a16:creationId xmlns:a16="http://schemas.microsoft.com/office/drawing/2014/main" id="{839CCC3A-049A-48AA-B6CA-021B608C5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22">
                <a:extLst>
                  <a:ext uri="{FF2B5EF4-FFF2-40B4-BE49-F238E27FC236}">
                    <a16:creationId xmlns:a16="http://schemas.microsoft.com/office/drawing/2014/main" id="{35381871-5E86-4AEC-9E15-9DA53A10AC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23">
                <a:extLst>
                  <a:ext uri="{FF2B5EF4-FFF2-40B4-BE49-F238E27FC236}">
                    <a16:creationId xmlns:a16="http://schemas.microsoft.com/office/drawing/2014/main" id="{787BDB46-DD0F-44CA-BD34-B51E00C18C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294" name="Picture 293">
              <a:extLst>
                <a:ext uri="{FF2B5EF4-FFF2-40B4-BE49-F238E27FC236}">
                  <a16:creationId xmlns:a16="http://schemas.microsoft.com/office/drawing/2014/main" id="{713E79C3-399F-42DD-BA88-AAE5EA2B1D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5" name="Picture 294">
              <a:extLst>
                <a:ext uri="{FF2B5EF4-FFF2-40B4-BE49-F238E27FC236}">
                  <a16:creationId xmlns:a16="http://schemas.microsoft.com/office/drawing/2014/main" id="{DC2B2A8E-1D3D-473D-BC20-C4A728FFEC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70A231A1-C61C-42A8-B78B-074F786082AA}"/>
              </a:ext>
            </a:extLst>
          </p:cNvPr>
          <p:cNvGrpSpPr/>
          <p:nvPr/>
        </p:nvGrpSpPr>
        <p:grpSpPr>
          <a:xfrm>
            <a:off x="2161002" y="2392773"/>
            <a:ext cx="173766" cy="2428051"/>
            <a:chOff x="1265816" y="2392773"/>
            <a:chExt cx="173766" cy="2428051"/>
          </a:xfrm>
        </p:grpSpPr>
        <p:grpSp>
          <p:nvGrpSpPr>
            <p:cNvPr id="298" name="Group 56">
              <a:extLst>
                <a:ext uri="{FF2B5EF4-FFF2-40B4-BE49-F238E27FC236}">
                  <a16:creationId xmlns:a16="http://schemas.microsoft.com/office/drawing/2014/main" id="{08CAF209-CA91-42FE-834C-61EF22A12343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0EC3CF82-D726-4F27-91A5-60F8FC20C1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6DE53C2D-DD9C-4454-9F6E-44F4CA3541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39AAC620-B1CF-4DF5-B23F-F33BCC0F36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33155738-8C9F-454E-B1A4-11DC5B8144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D6FC25B5-0E39-45DC-B0EA-43C2989E37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53FFE43C-0AF4-4F51-9942-11BFF3829B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BD0C0A2C-6F24-497A-B020-CC97EF1C33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412E6E18-670C-4EDD-955F-A3DA7309D1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73E3BA95-95AD-4920-B814-D1F0190FB5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8DCD75A8-E9C1-48AE-B013-091C91BEFF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299" name="Picture 298">
              <a:extLst>
                <a:ext uri="{FF2B5EF4-FFF2-40B4-BE49-F238E27FC236}">
                  <a16:creationId xmlns:a16="http://schemas.microsoft.com/office/drawing/2014/main" id="{68BDD577-BEAE-4581-BD86-9314C9DEEF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0" name="Picture 299">
              <a:extLst>
                <a:ext uri="{FF2B5EF4-FFF2-40B4-BE49-F238E27FC236}">
                  <a16:creationId xmlns:a16="http://schemas.microsoft.com/office/drawing/2014/main" id="{793445DE-414D-4365-A7F9-A41E3BFB88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E98EAC08-0E92-48EC-9870-9BE0CE1023D0}"/>
              </a:ext>
            </a:extLst>
          </p:cNvPr>
          <p:cNvGrpSpPr/>
          <p:nvPr/>
        </p:nvGrpSpPr>
        <p:grpSpPr>
          <a:xfrm>
            <a:off x="3051049" y="2394383"/>
            <a:ext cx="173766" cy="2428051"/>
            <a:chOff x="1265816" y="2392773"/>
            <a:chExt cx="173766" cy="2428051"/>
          </a:xfrm>
        </p:grpSpPr>
        <p:grpSp>
          <p:nvGrpSpPr>
            <p:cNvPr id="312" name="Group 56">
              <a:extLst>
                <a:ext uri="{FF2B5EF4-FFF2-40B4-BE49-F238E27FC236}">
                  <a16:creationId xmlns:a16="http://schemas.microsoft.com/office/drawing/2014/main" id="{4930B49F-15AA-4238-869B-66C52BA76C0D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15" name="Picture 14">
                <a:extLst>
                  <a:ext uri="{FF2B5EF4-FFF2-40B4-BE49-F238E27FC236}">
                    <a16:creationId xmlns:a16="http://schemas.microsoft.com/office/drawing/2014/main" id="{7A3A61D6-3997-42D6-9EFD-E14A8484FB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15">
                <a:extLst>
                  <a:ext uri="{FF2B5EF4-FFF2-40B4-BE49-F238E27FC236}">
                    <a16:creationId xmlns:a16="http://schemas.microsoft.com/office/drawing/2014/main" id="{B641EB4B-1087-49A6-8902-D32D06AFE8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16">
                <a:extLst>
                  <a:ext uri="{FF2B5EF4-FFF2-40B4-BE49-F238E27FC236}">
                    <a16:creationId xmlns:a16="http://schemas.microsoft.com/office/drawing/2014/main" id="{C0A28785-3BC9-44E4-BB61-023EC19E1F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17">
                <a:extLst>
                  <a:ext uri="{FF2B5EF4-FFF2-40B4-BE49-F238E27FC236}">
                    <a16:creationId xmlns:a16="http://schemas.microsoft.com/office/drawing/2014/main" id="{0085D062-1472-4E68-8D5B-DC936312EE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18">
                <a:extLst>
                  <a:ext uri="{FF2B5EF4-FFF2-40B4-BE49-F238E27FC236}">
                    <a16:creationId xmlns:a16="http://schemas.microsoft.com/office/drawing/2014/main" id="{F280EBB8-0143-48A4-B99E-0337EFFD04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19">
                <a:extLst>
                  <a:ext uri="{FF2B5EF4-FFF2-40B4-BE49-F238E27FC236}">
                    <a16:creationId xmlns:a16="http://schemas.microsoft.com/office/drawing/2014/main" id="{8F88D371-8383-45AF-9F88-054CAD262C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20">
                <a:extLst>
                  <a:ext uri="{FF2B5EF4-FFF2-40B4-BE49-F238E27FC236}">
                    <a16:creationId xmlns:a16="http://schemas.microsoft.com/office/drawing/2014/main" id="{49341F98-B2FC-400D-A334-0B8479ECCE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21">
                <a:extLst>
                  <a:ext uri="{FF2B5EF4-FFF2-40B4-BE49-F238E27FC236}">
                    <a16:creationId xmlns:a16="http://schemas.microsoft.com/office/drawing/2014/main" id="{90A94437-931A-457C-BE8E-9C639428BF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22">
                <a:extLst>
                  <a:ext uri="{FF2B5EF4-FFF2-40B4-BE49-F238E27FC236}">
                    <a16:creationId xmlns:a16="http://schemas.microsoft.com/office/drawing/2014/main" id="{3A7C3A27-3597-40E1-8BDD-61C0025AA7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23">
                <a:extLst>
                  <a:ext uri="{FF2B5EF4-FFF2-40B4-BE49-F238E27FC236}">
                    <a16:creationId xmlns:a16="http://schemas.microsoft.com/office/drawing/2014/main" id="{D165F7A0-A78F-464E-BA34-461C631736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13" name="Picture 312">
              <a:extLst>
                <a:ext uri="{FF2B5EF4-FFF2-40B4-BE49-F238E27FC236}">
                  <a16:creationId xmlns:a16="http://schemas.microsoft.com/office/drawing/2014/main" id="{8ACADF66-937C-4033-85F5-ACD0A188EC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4" name="Picture 313">
              <a:extLst>
                <a:ext uri="{FF2B5EF4-FFF2-40B4-BE49-F238E27FC236}">
                  <a16:creationId xmlns:a16="http://schemas.microsoft.com/office/drawing/2014/main" id="{F373A7C2-4229-4282-A89E-E5B36B0B94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0880EBFA-30AD-466A-B413-21F6A5C5F904}"/>
              </a:ext>
            </a:extLst>
          </p:cNvPr>
          <p:cNvGrpSpPr/>
          <p:nvPr/>
        </p:nvGrpSpPr>
        <p:grpSpPr>
          <a:xfrm>
            <a:off x="3946235" y="2394383"/>
            <a:ext cx="173766" cy="2428051"/>
            <a:chOff x="1265816" y="2392773"/>
            <a:chExt cx="173766" cy="2428051"/>
          </a:xfrm>
        </p:grpSpPr>
        <p:grpSp>
          <p:nvGrpSpPr>
            <p:cNvPr id="326" name="Group 56">
              <a:extLst>
                <a:ext uri="{FF2B5EF4-FFF2-40B4-BE49-F238E27FC236}">
                  <a16:creationId xmlns:a16="http://schemas.microsoft.com/office/drawing/2014/main" id="{8E35C686-F3DD-4FAC-BEE7-5508F6A256E3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29" name="Picture 14">
                <a:extLst>
                  <a:ext uri="{FF2B5EF4-FFF2-40B4-BE49-F238E27FC236}">
                    <a16:creationId xmlns:a16="http://schemas.microsoft.com/office/drawing/2014/main" id="{F8967180-5681-475E-AA89-23F0AF50B0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15">
                <a:extLst>
                  <a:ext uri="{FF2B5EF4-FFF2-40B4-BE49-F238E27FC236}">
                    <a16:creationId xmlns:a16="http://schemas.microsoft.com/office/drawing/2014/main" id="{BFE5D578-3371-4BFF-BB60-24D1F69B93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16">
                <a:extLst>
                  <a:ext uri="{FF2B5EF4-FFF2-40B4-BE49-F238E27FC236}">
                    <a16:creationId xmlns:a16="http://schemas.microsoft.com/office/drawing/2014/main" id="{8638083D-3FDC-4317-98F1-0AFC59325B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7">
                <a:extLst>
                  <a:ext uri="{FF2B5EF4-FFF2-40B4-BE49-F238E27FC236}">
                    <a16:creationId xmlns:a16="http://schemas.microsoft.com/office/drawing/2014/main" id="{662B4B1E-FFCC-4E87-AC87-AF5D76B1F1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8">
                <a:extLst>
                  <a:ext uri="{FF2B5EF4-FFF2-40B4-BE49-F238E27FC236}">
                    <a16:creationId xmlns:a16="http://schemas.microsoft.com/office/drawing/2014/main" id="{E6F5AD39-FBFD-4E3C-B245-21ABFD2F9D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9">
                <a:extLst>
                  <a:ext uri="{FF2B5EF4-FFF2-40B4-BE49-F238E27FC236}">
                    <a16:creationId xmlns:a16="http://schemas.microsoft.com/office/drawing/2014/main" id="{B15678F8-5BD4-462B-BB0D-844B9D837A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20">
                <a:extLst>
                  <a:ext uri="{FF2B5EF4-FFF2-40B4-BE49-F238E27FC236}">
                    <a16:creationId xmlns:a16="http://schemas.microsoft.com/office/drawing/2014/main" id="{A1FDDC8C-2CEC-4E02-A882-788DEDCF96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21">
                <a:extLst>
                  <a:ext uri="{FF2B5EF4-FFF2-40B4-BE49-F238E27FC236}">
                    <a16:creationId xmlns:a16="http://schemas.microsoft.com/office/drawing/2014/main" id="{286FA6D9-004C-41F6-B11F-36BFF0815F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2">
                <a:extLst>
                  <a:ext uri="{FF2B5EF4-FFF2-40B4-BE49-F238E27FC236}">
                    <a16:creationId xmlns:a16="http://schemas.microsoft.com/office/drawing/2014/main" id="{2DE3E828-F37E-4AB7-8108-CBCF0F6F23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3">
                <a:extLst>
                  <a:ext uri="{FF2B5EF4-FFF2-40B4-BE49-F238E27FC236}">
                    <a16:creationId xmlns:a16="http://schemas.microsoft.com/office/drawing/2014/main" id="{D8AC045B-3DEF-43D5-A062-8286EECFAB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27" name="Picture 326">
              <a:extLst>
                <a:ext uri="{FF2B5EF4-FFF2-40B4-BE49-F238E27FC236}">
                  <a16:creationId xmlns:a16="http://schemas.microsoft.com/office/drawing/2014/main" id="{5A1AC8B7-5102-467C-B07A-8747580C64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8" name="Picture 327">
              <a:extLst>
                <a:ext uri="{FF2B5EF4-FFF2-40B4-BE49-F238E27FC236}">
                  <a16:creationId xmlns:a16="http://schemas.microsoft.com/office/drawing/2014/main" id="{D16A8F1F-139A-4F7F-8953-2545E544C0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98CE21EA-B995-4F60-AED9-9DE033D69C05}"/>
              </a:ext>
            </a:extLst>
          </p:cNvPr>
          <p:cNvGrpSpPr/>
          <p:nvPr/>
        </p:nvGrpSpPr>
        <p:grpSpPr>
          <a:xfrm>
            <a:off x="4847366" y="2394383"/>
            <a:ext cx="173766" cy="2428051"/>
            <a:chOff x="1265816" y="2392773"/>
            <a:chExt cx="173766" cy="2428051"/>
          </a:xfrm>
        </p:grpSpPr>
        <p:grpSp>
          <p:nvGrpSpPr>
            <p:cNvPr id="340" name="Group 56">
              <a:extLst>
                <a:ext uri="{FF2B5EF4-FFF2-40B4-BE49-F238E27FC236}">
                  <a16:creationId xmlns:a16="http://schemas.microsoft.com/office/drawing/2014/main" id="{96C48DD2-CE61-407D-8225-217AC5110178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43" name="Picture 14">
                <a:extLst>
                  <a:ext uri="{FF2B5EF4-FFF2-40B4-BE49-F238E27FC236}">
                    <a16:creationId xmlns:a16="http://schemas.microsoft.com/office/drawing/2014/main" id="{29A865E2-E501-4A3D-B4F1-359A7B512E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5">
                <a:extLst>
                  <a:ext uri="{FF2B5EF4-FFF2-40B4-BE49-F238E27FC236}">
                    <a16:creationId xmlns:a16="http://schemas.microsoft.com/office/drawing/2014/main" id="{CC23E2BF-4E4E-4BE3-A7EF-42D3188DB6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6">
                <a:extLst>
                  <a:ext uri="{FF2B5EF4-FFF2-40B4-BE49-F238E27FC236}">
                    <a16:creationId xmlns:a16="http://schemas.microsoft.com/office/drawing/2014/main" id="{4DDCDEB3-CD8B-4837-87D4-17E5FA78AE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7">
                <a:extLst>
                  <a:ext uri="{FF2B5EF4-FFF2-40B4-BE49-F238E27FC236}">
                    <a16:creationId xmlns:a16="http://schemas.microsoft.com/office/drawing/2014/main" id="{87C58828-4B35-4A0A-9BC6-A0A9448919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8">
                <a:extLst>
                  <a:ext uri="{FF2B5EF4-FFF2-40B4-BE49-F238E27FC236}">
                    <a16:creationId xmlns:a16="http://schemas.microsoft.com/office/drawing/2014/main" id="{16032622-420F-4358-AE16-6CEF447770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9">
                <a:extLst>
                  <a:ext uri="{FF2B5EF4-FFF2-40B4-BE49-F238E27FC236}">
                    <a16:creationId xmlns:a16="http://schemas.microsoft.com/office/drawing/2014/main" id="{86FCE0D0-E52C-48EE-9EBD-4764B90108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0">
                <a:extLst>
                  <a:ext uri="{FF2B5EF4-FFF2-40B4-BE49-F238E27FC236}">
                    <a16:creationId xmlns:a16="http://schemas.microsoft.com/office/drawing/2014/main" id="{4A01ABC1-5F10-41B1-9F8A-3B466EF390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1">
                <a:extLst>
                  <a:ext uri="{FF2B5EF4-FFF2-40B4-BE49-F238E27FC236}">
                    <a16:creationId xmlns:a16="http://schemas.microsoft.com/office/drawing/2014/main" id="{510C7DE3-13EB-4A4C-9949-09C3761AF4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2">
                <a:extLst>
                  <a:ext uri="{FF2B5EF4-FFF2-40B4-BE49-F238E27FC236}">
                    <a16:creationId xmlns:a16="http://schemas.microsoft.com/office/drawing/2014/main" id="{4B1A83BB-029C-4756-A471-07E20F6968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23">
                <a:extLst>
                  <a:ext uri="{FF2B5EF4-FFF2-40B4-BE49-F238E27FC236}">
                    <a16:creationId xmlns:a16="http://schemas.microsoft.com/office/drawing/2014/main" id="{7AFA4DD7-77A2-4B1C-8BCC-7C675744F8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41" name="Picture 340">
              <a:extLst>
                <a:ext uri="{FF2B5EF4-FFF2-40B4-BE49-F238E27FC236}">
                  <a16:creationId xmlns:a16="http://schemas.microsoft.com/office/drawing/2014/main" id="{5E1E03F0-208C-46F9-BA2C-2AE2DA0106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2" name="Picture 341">
              <a:extLst>
                <a:ext uri="{FF2B5EF4-FFF2-40B4-BE49-F238E27FC236}">
                  <a16:creationId xmlns:a16="http://schemas.microsoft.com/office/drawing/2014/main" id="{ADF6E0C2-0750-4DF9-82A3-AB6DBCABF6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0DBADC0C-5306-46CA-B492-ECC3E42B4C7A}"/>
              </a:ext>
            </a:extLst>
          </p:cNvPr>
          <p:cNvGrpSpPr/>
          <p:nvPr/>
        </p:nvGrpSpPr>
        <p:grpSpPr>
          <a:xfrm>
            <a:off x="5742552" y="2394383"/>
            <a:ext cx="173766" cy="2428051"/>
            <a:chOff x="1265816" y="2392773"/>
            <a:chExt cx="173766" cy="2428051"/>
          </a:xfrm>
        </p:grpSpPr>
        <p:grpSp>
          <p:nvGrpSpPr>
            <p:cNvPr id="354" name="Group 56">
              <a:extLst>
                <a:ext uri="{FF2B5EF4-FFF2-40B4-BE49-F238E27FC236}">
                  <a16:creationId xmlns:a16="http://schemas.microsoft.com/office/drawing/2014/main" id="{27110848-F904-44D2-9214-7D25781C0928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57" name="Picture 14">
                <a:extLst>
                  <a:ext uri="{FF2B5EF4-FFF2-40B4-BE49-F238E27FC236}">
                    <a16:creationId xmlns:a16="http://schemas.microsoft.com/office/drawing/2014/main" id="{0E40D1C0-5224-4DEA-8128-B36A9DD15D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5">
                <a:extLst>
                  <a:ext uri="{FF2B5EF4-FFF2-40B4-BE49-F238E27FC236}">
                    <a16:creationId xmlns:a16="http://schemas.microsoft.com/office/drawing/2014/main" id="{47B438D1-137D-4408-B1C7-A460BC63AF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16">
                <a:extLst>
                  <a:ext uri="{FF2B5EF4-FFF2-40B4-BE49-F238E27FC236}">
                    <a16:creationId xmlns:a16="http://schemas.microsoft.com/office/drawing/2014/main" id="{E3E54505-BFBF-4E88-9B71-61B74AB46E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17">
                <a:extLst>
                  <a:ext uri="{FF2B5EF4-FFF2-40B4-BE49-F238E27FC236}">
                    <a16:creationId xmlns:a16="http://schemas.microsoft.com/office/drawing/2014/main" id="{02C9CDED-50B2-4B7D-8222-F619791618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18">
                <a:extLst>
                  <a:ext uri="{FF2B5EF4-FFF2-40B4-BE49-F238E27FC236}">
                    <a16:creationId xmlns:a16="http://schemas.microsoft.com/office/drawing/2014/main" id="{CBC95D37-78AA-4A3A-89F1-E2F32548DF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9">
                <a:extLst>
                  <a:ext uri="{FF2B5EF4-FFF2-40B4-BE49-F238E27FC236}">
                    <a16:creationId xmlns:a16="http://schemas.microsoft.com/office/drawing/2014/main" id="{811310D3-6D4C-4420-B1FE-9BAA8D294A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20">
                <a:extLst>
                  <a:ext uri="{FF2B5EF4-FFF2-40B4-BE49-F238E27FC236}">
                    <a16:creationId xmlns:a16="http://schemas.microsoft.com/office/drawing/2014/main" id="{3BCAD66A-84B2-456D-B9A7-6E5B3B451C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21">
                <a:extLst>
                  <a:ext uri="{FF2B5EF4-FFF2-40B4-BE49-F238E27FC236}">
                    <a16:creationId xmlns:a16="http://schemas.microsoft.com/office/drawing/2014/main" id="{070E4DC9-7509-4A88-BAE6-5070E8F924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22">
                <a:extLst>
                  <a:ext uri="{FF2B5EF4-FFF2-40B4-BE49-F238E27FC236}">
                    <a16:creationId xmlns:a16="http://schemas.microsoft.com/office/drawing/2014/main" id="{E85237DE-9AA7-4568-B5DE-B2D3A0C78E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23">
                <a:extLst>
                  <a:ext uri="{FF2B5EF4-FFF2-40B4-BE49-F238E27FC236}">
                    <a16:creationId xmlns:a16="http://schemas.microsoft.com/office/drawing/2014/main" id="{BAFE6511-637D-4978-88DC-AC7F2E58C5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55" name="Picture 354">
              <a:extLst>
                <a:ext uri="{FF2B5EF4-FFF2-40B4-BE49-F238E27FC236}">
                  <a16:creationId xmlns:a16="http://schemas.microsoft.com/office/drawing/2014/main" id="{BB89850D-8543-4D47-A25B-84FF52969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6" name="Picture 355">
              <a:extLst>
                <a:ext uri="{FF2B5EF4-FFF2-40B4-BE49-F238E27FC236}">
                  <a16:creationId xmlns:a16="http://schemas.microsoft.com/office/drawing/2014/main" id="{02D5EDEA-2F20-43E3-8039-DA121A1573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FECCD1E7-1817-4A8B-8990-3F49904FDDBE}"/>
              </a:ext>
            </a:extLst>
          </p:cNvPr>
          <p:cNvGrpSpPr/>
          <p:nvPr/>
        </p:nvGrpSpPr>
        <p:grpSpPr>
          <a:xfrm>
            <a:off x="6632599" y="2395993"/>
            <a:ext cx="173766" cy="2428051"/>
            <a:chOff x="1265816" y="2392773"/>
            <a:chExt cx="173766" cy="2428051"/>
          </a:xfrm>
        </p:grpSpPr>
        <p:grpSp>
          <p:nvGrpSpPr>
            <p:cNvPr id="368" name="Group 56">
              <a:extLst>
                <a:ext uri="{FF2B5EF4-FFF2-40B4-BE49-F238E27FC236}">
                  <a16:creationId xmlns:a16="http://schemas.microsoft.com/office/drawing/2014/main" id="{79FCE2F9-E445-4280-83E3-1EE1B9B16FB2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71" name="Picture 14">
                <a:extLst>
                  <a:ext uri="{FF2B5EF4-FFF2-40B4-BE49-F238E27FC236}">
                    <a16:creationId xmlns:a16="http://schemas.microsoft.com/office/drawing/2014/main" id="{4D3EF537-97CC-4926-AACD-F06906D736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5">
                <a:extLst>
                  <a:ext uri="{FF2B5EF4-FFF2-40B4-BE49-F238E27FC236}">
                    <a16:creationId xmlns:a16="http://schemas.microsoft.com/office/drawing/2014/main" id="{BE9CD863-88BC-4743-99E9-51A75AC8E1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6">
                <a:extLst>
                  <a:ext uri="{FF2B5EF4-FFF2-40B4-BE49-F238E27FC236}">
                    <a16:creationId xmlns:a16="http://schemas.microsoft.com/office/drawing/2014/main" id="{4666A247-8D8E-4630-B45A-9E8E822660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7">
                <a:extLst>
                  <a:ext uri="{FF2B5EF4-FFF2-40B4-BE49-F238E27FC236}">
                    <a16:creationId xmlns:a16="http://schemas.microsoft.com/office/drawing/2014/main" id="{1CC42C08-5D49-4414-9DC5-767AF3B23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8">
                <a:extLst>
                  <a:ext uri="{FF2B5EF4-FFF2-40B4-BE49-F238E27FC236}">
                    <a16:creationId xmlns:a16="http://schemas.microsoft.com/office/drawing/2014/main" id="{38454D71-A0D0-4C85-B0E8-3BF205B4E0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9">
                <a:extLst>
                  <a:ext uri="{FF2B5EF4-FFF2-40B4-BE49-F238E27FC236}">
                    <a16:creationId xmlns:a16="http://schemas.microsoft.com/office/drawing/2014/main" id="{CAA6F7FD-FDD1-4661-9FF2-EBD4896062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20">
                <a:extLst>
                  <a:ext uri="{FF2B5EF4-FFF2-40B4-BE49-F238E27FC236}">
                    <a16:creationId xmlns:a16="http://schemas.microsoft.com/office/drawing/2014/main" id="{0AA6E80D-42A7-4C62-A86E-74FF33C2A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1">
                <a:extLst>
                  <a:ext uri="{FF2B5EF4-FFF2-40B4-BE49-F238E27FC236}">
                    <a16:creationId xmlns:a16="http://schemas.microsoft.com/office/drawing/2014/main" id="{0BEDDE0E-28D1-4240-B027-3DC0AA7E06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2">
                <a:extLst>
                  <a:ext uri="{FF2B5EF4-FFF2-40B4-BE49-F238E27FC236}">
                    <a16:creationId xmlns:a16="http://schemas.microsoft.com/office/drawing/2014/main" id="{105D0235-D78B-42B1-83F3-664EFE8CC4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3">
                <a:extLst>
                  <a:ext uri="{FF2B5EF4-FFF2-40B4-BE49-F238E27FC236}">
                    <a16:creationId xmlns:a16="http://schemas.microsoft.com/office/drawing/2014/main" id="{95FDA3AF-A44E-4CCB-A185-D87ED521AB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69" name="Picture 368">
              <a:extLst>
                <a:ext uri="{FF2B5EF4-FFF2-40B4-BE49-F238E27FC236}">
                  <a16:creationId xmlns:a16="http://schemas.microsoft.com/office/drawing/2014/main" id="{788EDB52-84D6-4DC1-AE1B-B11EE81091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0" name="Picture 369">
              <a:extLst>
                <a:ext uri="{FF2B5EF4-FFF2-40B4-BE49-F238E27FC236}">
                  <a16:creationId xmlns:a16="http://schemas.microsoft.com/office/drawing/2014/main" id="{22FA0986-A2F4-4680-9E58-5768621ABD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DD1ABD6F-A85E-4A10-9F35-5FBC30514EF4}"/>
              </a:ext>
            </a:extLst>
          </p:cNvPr>
          <p:cNvGrpSpPr/>
          <p:nvPr/>
        </p:nvGrpSpPr>
        <p:grpSpPr>
          <a:xfrm>
            <a:off x="7527785" y="2395993"/>
            <a:ext cx="173766" cy="2428051"/>
            <a:chOff x="1265816" y="2392773"/>
            <a:chExt cx="173766" cy="2428051"/>
          </a:xfrm>
        </p:grpSpPr>
        <p:grpSp>
          <p:nvGrpSpPr>
            <p:cNvPr id="382" name="Group 56">
              <a:extLst>
                <a:ext uri="{FF2B5EF4-FFF2-40B4-BE49-F238E27FC236}">
                  <a16:creationId xmlns:a16="http://schemas.microsoft.com/office/drawing/2014/main" id="{4C13D098-ED49-4A79-92C0-D04E1248A601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85" name="Picture 14">
                <a:extLst>
                  <a:ext uri="{FF2B5EF4-FFF2-40B4-BE49-F238E27FC236}">
                    <a16:creationId xmlns:a16="http://schemas.microsoft.com/office/drawing/2014/main" id="{D3B85C79-2F13-48A1-9EF4-E01505A081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5">
                <a:extLst>
                  <a:ext uri="{FF2B5EF4-FFF2-40B4-BE49-F238E27FC236}">
                    <a16:creationId xmlns:a16="http://schemas.microsoft.com/office/drawing/2014/main" id="{6E84E418-05DF-4D14-869F-9DF1B5ECC8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6">
                <a:extLst>
                  <a:ext uri="{FF2B5EF4-FFF2-40B4-BE49-F238E27FC236}">
                    <a16:creationId xmlns:a16="http://schemas.microsoft.com/office/drawing/2014/main" id="{76317101-8DF9-47F7-9C4D-2F420CCBC9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17">
                <a:extLst>
                  <a:ext uri="{FF2B5EF4-FFF2-40B4-BE49-F238E27FC236}">
                    <a16:creationId xmlns:a16="http://schemas.microsoft.com/office/drawing/2014/main" id="{F489422F-E8BF-46EF-B80C-411E84D033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18">
                <a:extLst>
                  <a:ext uri="{FF2B5EF4-FFF2-40B4-BE49-F238E27FC236}">
                    <a16:creationId xmlns:a16="http://schemas.microsoft.com/office/drawing/2014/main" id="{374FBB3E-148D-4E20-93D6-C50DD302C8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19">
                <a:extLst>
                  <a:ext uri="{FF2B5EF4-FFF2-40B4-BE49-F238E27FC236}">
                    <a16:creationId xmlns:a16="http://schemas.microsoft.com/office/drawing/2014/main" id="{A5508329-6244-4B0A-AE0E-CEE2E8A7DC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0">
                <a:extLst>
                  <a:ext uri="{FF2B5EF4-FFF2-40B4-BE49-F238E27FC236}">
                    <a16:creationId xmlns:a16="http://schemas.microsoft.com/office/drawing/2014/main" id="{56BAEB1F-4332-4A10-803B-353A133B2B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21">
                <a:extLst>
                  <a:ext uri="{FF2B5EF4-FFF2-40B4-BE49-F238E27FC236}">
                    <a16:creationId xmlns:a16="http://schemas.microsoft.com/office/drawing/2014/main" id="{DDA3B94F-53DB-4F56-94E1-2C6EBFBC2B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22">
                <a:extLst>
                  <a:ext uri="{FF2B5EF4-FFF2-40B4-BE49-F238E27FC236}">
                    <a16:creationId xmlns:a16="http://schemas.microsoft.com/office/drawing/2014/main" id="{FC86A4D4-0A83-4B78-B81C-B6DF64C788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23">
                <a:extLst>
                  <a:ext uri="{FF2B5EF4-FFF2-40B4-BE49-F238E27FC236}">
                    <a16:creationId xmlns:a16="http://schemas.microsoft.com/office/drawing/2014/main" id="{68D1C4BB-9EF3-46EA-8B87-642F56C79E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83" name="Picture 382">
              <a:extLst>
                <a:ext uri="{FF2B5EF4-FFF2-40B4-BE49-F238E27FC236}">
                  <a16:creationId xmlns:a16="http://schemas.microsoft.com/office/drawing/2014/main" id="{D44A00D0-3158-4333-81A3-882A872892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4" name="Picture 383">
              <a:extLst>
                <a:ext uri="{FF2B5EF4-FFF2-40B4-BE49-F238E27FC236}">
                  <a16:creationId xmlns:a16="http://schemas.microsoft.com/office/drawing/2014/main" id="{894CAA6D-E37E-471D-8302-3C88A131DF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26D7BCD3-6C93-4A8D-8B3C-4A000618003F}"/>
              </a:ext>
            </a:extLst>
          </p:cNvPr>
          <p:cNvGrpSpPr/>
          <p:nvPr/>
        </p:nvGrpSpPr>
        <p:grpSpPr>
          <a:xfrm>
            <a:off x="8409851" y="2396611"/>
            <a:ext cx="173766" cy="2428051"/>
            <a:chOff x="1265816" y="2392773"/>
            <a:chExt cx="173766" cy="2428051"/>
          </a:xfrm>
        </p:grpSpPr>
        <p:grpSp>
          <p:nvGrpSpPr>
            <p:cNvPr id="396" name="Group 56">
              <a:extLst>
                <a:ext uri="{FF2B5EF4-FFF2-40B4-BE49-F238E27FC236}">
                  <a16:creationId xmlns:a16="http://schemas.microsoft.com/office/drawing/2014/main" id="{A6D47DD2-4965-43F9-BD64-964FCCA4C1CA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99" name="Picture 14">
                <a:extLst>
                  <a:ext uri="{FF2B5EF4-FFF2-40B4-BE49-F238E27FC236}">
                    <a16:creationId xmlns:a16="http://schemas.microsoft.com/office/drawing/2014/main" id="{99FCC3C5-5DF6-4CC2-83FC-8C89F90FDF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15">
                <a:extLst>
                  <a:ext uri="{FF2B5EF4-FFF2-40B4-BE49-F238E27FC236}">
                    <a16:creationId xmlns:a16="http://schemas.microsoft.com/office/drawing/2014/main" id="{1FF67DA1-226F-4876-BC02-5FA74AD2A8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16">
                <a:extLst>
                  <a:ext uri="{FF2B5EF4-FFF2-40B4-BE49-F238E27FC236}">
                    <a16:creationId xmlns:a16="http://schemas.microsoft.com/office/drawing/2014/main" id="{00832C7D-DA8A-4DE0-AF63-561F86C784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7">
                <a:extLst>
                  <a:ext uri="{FF2B5EF4-FFF2-40B4-BE49-F238E27FC236}">
                    <a16:creationId xmlns:a16="http://schemas.microsoft.com/office/drawing/2014/main" id="{E14B4BF1-D53C-4CB1-A9FF-14A1A50F0A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8">
                <a:extLst>
                  <a:ext uri="{FF2B5EF4-FFF2-40B4-BE49-F238E27FC236}">
                    <a16:creationId xmlns:a16="http://schemas.microsoft.com/office/drawing/2014/main" id="{5E18635A-AFD0-4AF3-AC73-C66C6DB363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9">
                <a:extLst>
                  <a:ext uri="{FF2B5EF4-FFF2-40B4-BE49-F238E27FC236}">
                    <a16:creationId xmlns:a16="http://schemas.microsoft.com/office/drawing/2014/main" id="{33F1A1B2-7ED7-47B4-B3DD-637002DFBF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20">
                <a:extLst>
                  <a:ext uri="{FF2B5EF4-FFF2-40B4-BE49-F238E27FC236}">
                    <a16:creationId xmlns:a16="http://schemas.microsoft.com/office/drawing/2014/main" id="{B9166CCA-5A72-40F2-98E6-FC37E02A75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21">
                <a:extLst>
                  <a:ext uri="{FF2B5EF4-FFF2-40B4-BE49-F238E27FC236}">
                    <a16:creationId xmlns:a16="http://schemas.microsoft.com/office/drawing/2014/main" id="{2C80B4FE-BB67-4BFF-BF54-64F183C244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22">
                <a:extLst>
                  <a:ext uri="{FF2B5EF4-FFF2-40B4-BE49-F238E27FC236}">
                    <a16:creationId xmlns:a16="http://schemas.microsoft.com/office/drawing/2014/main" id="{5B42907C-96E2-4E0B-9028-B8943776A8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3">
                <a:extLst>
                  <a:ext uri="{FF2B5EF4-FFF2-40B4-BE49-F238E27FC236}">
                    <a16:creationId xmlns:a16="http://schemas.microsoft.com/office/drawing/2014/main" id="{21F0D97B-59F5-47C3-8951-BC75916EE1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97" name="Picture 396">
              <a:extLst>
                <a:ext uri="{FF2B5EF4-FFF2-40B4-BE49-F238E27FC236}">
                  <a16:creationId xmlns:a16="http://schemas.microsoft.com/office/drawing/2014/main" id="{95D7BC52-7C39-4C4E-8C51-531A893514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8" name="Picture 397">
              <a:extLst>
                <a:ext uri="{FF2B5EF4-FFF2-40B4-BE49-F238E27FC236}">
                  <a16:creationId xmlns:a16="http://schemas.microsoft.com/office/drawing/2014/main" id="{D2E470F8-4AC4-447A-B04F-B7C71FCA67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E37EC6ED-E1E9-426F-AA20-60C1173E8D71}"/>
              </a:ext>
            </a:extLst>
          </p:cNvPr>
          <p:cNvGrpSpPr/>
          <p:nvPr/>
        </p:nvGrpSpPr>
        <p:grpSpPr>
          <a:xfrm>
            <a:off x="9305037" y="2396611"/>
            <a:ext cx="173766" cy="2428051"/>
            <a:chOff x="1265816" y="2392773"/>
            <a:chExt cx="173766" cy="2428051"/>
          </a:xfrm>
        </p:grpSpPr>
        <p:grpSp>
          <p:nvGrpSpPr>
            <p:cNvPr id="410" name="Group 56">
              <a:extLst>
                <a:ext uri="{FF2B5EF4-FFF2-40B4-BE49-F238E27FC236}">
                  <a16:creationId xmlns:a16="http://schemas.microsoft.com/office/drawing/2014/main" id="{1D877FF8-CBBB-4BF6-8304-2B2BB06B127F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413" name="Picture 14">
                <a:extLst>
                  <a:ext uri="{FF2B5EF4-FFF2-40B4-BE49-F238E27FC236}">
                    <a16:creationId xmlns:a16="http://schemas.microsoft.com/office/drawing/2014/main" id="{974F8947-ADAB-478D-8F99-279795E592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5">
                <a:extLst>
                  <a:ext uri="{FF2B5EF4-FFF2-40B4-BE49-F238E27FC236}">
                    <a16:creationId xmlns:a16="http://schemas.microsoft.com/office/drawing/2014/main" id="{4D025BA7-CDC9-4F53-A44F-33CB52634A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6">
                <a:extLst>
                  <a:ext uri="{FF2B5EF4-FFF2-40B4-BE49-F238E27FC236}">
                    <a16:creationId xmlns:a16="http://schemas.microsoft.com/office/drawing/2014/main" id="{254224A7-FED6-4ADD-B461-A11DB479EF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7">
                <a:extLst>
                  <a:ext uri="{FF2B5EF4-FFF2-40B4-BE49-F238E27FC236}">
                    <a16:creationId xmlns:a16="http://schemas.microsoft.com/office/drawing/2014/main" id="{7BF8D7FC-4FC6-4DD9-A3A1-1FBCC4F533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8">
                <a:extLst>
                  <a:ext uri="{FF2B5EF4-FFF2-40B4-BE49-F238E27FC236}">
                    <a16:creationId xmlns:a16="http://schemas.microsoft.com/office/drawing/2014/main" id="{FA340BA6-50AE-4DC1-AB5B-6503E567E9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19">
                <a:extLst>
                  <a:ext uri="{FF2B5EF4-FFF2-40B4-BE49-F238E27FC236}">
                    <a16:creationId xmlns:a16="http://schemas.microsoft.com/office/drawing/2014/main" id="{1BD7EF96-CA29-404C-9877-D7E8FB3472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0">
                <a:extLst>
                  <a:ext uri="{FF2B5EF4-FFF2-40B4-BE49-F238E27FC236}">
                    <a16:creationId xmlns:a16="http://schemas.microsoft.com/office/drawing/2014/main" id="{29C48AD0-E76F-41AB-BE65-50C7279541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1">
                <a:extLst>
                  <a:ext uri="{FF2B5EF4-FFF2-40B4-BE49-F238E27FC236}">
                    <a16:creationId xmlns:a16="http://schemas.microsoft.com/office/drawing/2014/main" id="{598BC358-1AEE-49A4-8E44-142BBC415A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2">
                <a:extLst>
                  <a:ext uri="{FF2B5EF4-FFF2-40B4-BE49-F238E27FC236}">
                    <a16:creationId xmlns:a16="http://schemas.microsoft.com/office/drawing/2014/main" id="{C6C12C92-F698-405E-869C-63ED50D77F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23">
                <a:extLst>
                  <a:ext uri="{FF2B5EF4-FFF2-40B4-BE49-F238E27FC236}">
                    <a16:creationId xmlns:a16="http://schemas.microsoft.com/office/drawing/2014/main" id="{9B720DDF-250A-4EC1-9EE9-A830D782FE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411" name="Picture 410">
              <a:extLst>
                <a:ext uri="{FF2B5EF4-FFF2-40B4-BE49-F238E27FC236}">
                  <a16:creationId xmlns:a16="http://schemas.microsoft.com/office/drawing/2014/main" id="{39AAB2AF-3412-41CC-93E4-6054158710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2" name="Picture 411">
              <a:extLst>
                <a:ext uri="{FF2B5EF4-FFF2-40B4-BE49-F238E27FC236}">
                  <a16:creationId xmlns:a16="http://schemas.microsoft.com/office/drawing/2014/main" id="{67A109A8-5091-4822-AFAD-7F7BDDDAD5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BCD08493-4E99-447D-B55C-C7BA60423B46}"/>
              </a:ext>
            </a:extLst>
          </p:cNvPr>
          <p:cNvGrpSpPr/>
          <p:nvPr/>
        </p:nvGrpSpPr>
        <p:grpSpPr>
          <a:xfrm>
            <a:off x="10195084" y="2398221"/>
            <a:ext cx="173766" cy="2428051"/>
            <a:chOff x="1265816" y="2392773"/>
            <a:chExt cx="173766" cy="2428051"/>
          </a:xfrm>
        </p:grpSpPr>
        <p:grpSp>
          <p:nvGrpSpPr>
            <p:cNvPr id="424" name="Group 56">
              <a:extLst>
                <a:ext uri="{FF2B5EF4-FFF2-40B4-BE49-F238E27FC236}">
                  <a16:creationId xmlns:a16="http://schemas.microsoft.com/office/drawing/2014/main" id="{254CC49E-BB72-4A75-8C89-1936894651B6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427" name="Picture 14">
                <a:extLst>
                  <a:ext uri="{FF2B5EF4-FFF2-40B4-BE49-F238E27FC236}">
                    <a16:creationId xmlns:a16="http://schemas.microsoft.com/office/drawing/2014/main" id="{4D796E30-1E2F-43AC-85BE-DF4DFE49C3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15">
                <a:extLst>
                  <a:ext uri="{FF2B5EF4-FFF2-40B4-BE49-F238E27FC236}">
                    <a16:creationId xmlns:a16="http://schemas.microsoft.com/office/drawing/2014/main" id="{876D8728-E324-4213-AA24-B4731E009E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16">
                <a:extLst>
                  <a:ext uri="{FF2B5EF4-FFF2-40B4-BE49-F238E27FC236}">
                    <a16:creationId xmlns:a16="http://schemas.microsoft.com/office/drawing/2014/main" id="{36F25D1B-2FF2-4E7B-A2EC-F3CC77416E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17">
                <a:extLst>
                  <a:ext uri="{FF2B5EF4-FFF2-40B4-BE49-F238E27FC236}">
                    <a16:creationId xmlns:a16="http://schemas.microsoft.com/office/drawing/2014/main" id="{461E68B4-2B28-4F38-937B-381FE1860B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18">
                <a:extLst>
                  <a:ext uri="{FF2B5EF4-FFF2-40B4-BE49-F238E27FC236}">
                    <a16:creationId xmlns:a16="http://schemas.microsoft.com/office/drawing/2014/main" id="{1CE29F04-25C3-496E-A8EE-999BC2F8EB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19">
                <a:extLst>
                  <a:ext uri="{FF2B5EF4-FFF2-40B4-BE49-F238E27FC236}">
                    <a16:creationId xmlns:a16="http://schemas.microsoft.com/office/drawing/2014/main" id="{DEA23494-5050-4F6E-8A4E-77EB699A78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20">
                <a:extLst>
                  <a:ext uri="{FF2B5EF4-FFF2-40B4-BE49-F238E27FC236}">
                    <a16:creationId xmlns:a16="http://schemas.microsoft.com/office/drawing/2014/main" id="{932170E2-DE18-49E4-AA20-E07A597C71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21">
                <a:extLst>
                  <a:ext uri="{FF2B5EF4-FFF2-40B4-BE49-F238E27FC236}">
                    <a16:creationId xmlns:a16="http://schemas.microsoft.com/office/drawing/2014/main" id="{2E35D697-DF95-4713-A919-996F5271AB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22">
                <a:extLst>
                  <a:ext uri="{FF2B5EF4-FFF2-40B4-BE49-F238E27FC236}">
                    <a16:creationId xmlns:a16="http://schemas.microsoft.com/office/drawing/2014/main" id="{3C3BF793-E721-4F0C-A7C0-84A2154369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23">
                <a:extLst>
                  <a:ext uri="{FF2B5EF4-FFF2-40B4-BE49-F238E27FC236}">
                    <a16:creationId xmlns:a16="http://schemas.microsoft.com/office/drawing/2014/main" id="{CF6B49FF-2CF6-42B2-9AE4-8D114652B7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425" name="Picture 424">
              <a:extLst>
                <a:ext uri="{FF2B5EF4-FFF2-40B4-BE49-F238E27FC236}">
                  <a16:creationId xmlns:a16="http://schemas.microsoft.com/office/drawing/2014/main" id="{3CB87A58-293C-46EE-AA4F-CBAA21319D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6" name="Picture 425">
              <a:extLst>
                <a:ext uri="{FF2B5EF4-FFF2-40B4-BE49-F238E27FC236}">
                  <a16:creationId xmlns:a16="http://schemas.microsoft.com/office/drawing/2014/main" id="{3BEC5EEA-D920-4567-887D-96AC8A3FBA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AF1E0A67-A535-498C-BC87-8937C89CC788}"/>
              </a:ext>
            </a:extLst>
          </p:cNvPr>
          <p:cNvGrpSpPr/>
          <p:nvPr/>
        </p:nvGrpSpPr>
        <p:grpSpPr>
          <a:xfrm>
            <a:off x="11090270" y="2398221"/>
            <a:ext cx="173766" cy="2428051"/>
            <a:chOff x="1265816" y="2392773"/>
            <a:chExt cx="173766" cy="2428051"/>
          </a:xfrm>
        </p:grpSpPr>
        <p:grpSp>
          <p:nvGrpSpPr>
            <p:cNvPr id="438" name="Group 56">
              <a:extLst>
                <a:ext uri="{FF2B5EF4-FFF2-40B4-BE49-F238E27FC236}">
                  <a16:creationId xmlns:a16="http://schemas.microsoft.com/office/drawing/2014/main" id="{05CE9C1D-A81B-4BA0-AAB8-1D276BE9AABF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441" name="Picture 14">
                <a:extLst>
                  <a:ext uri="{FF2B5EF4-FFF2-40B4-BE49-F238E27FC236}">
                    <a16:creationId xmlns:a16="http://schemas.microsoft.com/office/drawing/2014/main" id="{384CF681-9305-4B44-8C15-B0A7A11C5D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15">
                <a:extLst>
                  <a:ext uri="{FF2B5EF4-FFF2-40B4-BE49-F238E27FC236}">
                    <a16:creationId xmlns:a16="http://schemas.microsoft.com/office/drawing/2014/main" id="{497B45B5-4E03-4756-B4FC-D150BFB5BC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6">
                <a:extLst>
                  <a:ext uri="{FF2B5EF4-FFF2-40B4-BE49-F238E27FC236}">
                    <a16:creationId xmlns:a16="http://schemas.microsoft.com/office/drawing/2014/main" id="{E10B36CD-2508-4A88-BD2E-A66AE2DC93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7">
                <a:extLst>
                  <a:ext uri="{FF2B5EF4-FFF2-40B4-BE49-F238E27FC236}">
                    <a16:creationId xmlns:a16="http://schemas.microsoft.com/office/drawing/2014/main" id="{701333FC-5556-4AC8-A5BC-D408CD3020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8">
                <a:extLst>
                  <a:ext uri="{FF2B5EF4-FFF2-40B4-BE49-F238E27FC236}">
                    <a16:creationId xmlns:a16="http://schemas.microsoft.com/office/drawing/2014/main" id="{BC4F32EF-55A6-4CB4-A854-900BC67BBB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9">
                <a:extLst>
                  <a:ext uri="{FF2B5EF4-FFF2-40B4-BE49-F238E27FC236}">
                    <a16:creationId xmlns:a16="http://schemas.microsoft.com/office/drawing/2014/main" id="{A3897551-602D-4325-A43D-E6DCBE9239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20">
                <a:extLst>
                  <a:ext uri="{FF2B5EF4-FFF2-40B4-BE49-F238E27FC236}">
                    <a16:creationId xmlns:a16="http://schemas.microsoft.com/office/drawing/2014/main" id="{DF0789A2-5A93-4D4D-8E04-647E6C2AF9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21">
                <a:extLst>
                  <a:ext uri="{FF2B5EF4-FFF2-40B4-BE49-F238E27FC236}">
                    <a16:creationId xmlns:a16="http://schemas.microsoft.com/office/drawing/2014/main" id="{76842994-E324-419D-9447-06A5FF37FF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2">
                <a:extLst>
                  <a:ext uri="{FF2B5EF4-FFF2-40B4-BE49-F238E27FC236}">
                    <a16:creationId xmlns:a16="http://schemas.microsoft.com/office/drawing/2014/main" id="{17EE17C6-FACB-4569-8FD1-0EC4AE9C45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3">
                <a:extLst>
                  <a:ext uri="{FF2B5EF4-FFF2-40B4-BE49-F238E27FC236}">
                    <a16:creationId xmlns:a16="http://schemas.microsoft.com/office/drawing/2014/main" id="{EB6C9767-DEBE-4463-9460-4DC4177CF1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439" name="Picture 438">
              <a:extLst>
                <a:ext uri="{FF2B5EF4-FFF2-40B4-BE49-F238E27FC236}">
                  <a16:creationId xmlns:a16="http://schemas.microsoft.com/office/drawing/2014/main" id="{E0AD9FB0-36A2-4820-8B99-13BF4C10D9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0" name="Picture 439">
              <a:extLst>
                <a:ext uri="{FF2B5EF4-FFF2-40B4-BE49-F238E27FC236}">
                  <a16:creationId xmlns:a16="http://schemas.microsoft.com/office/drawing/2014/main" id="{D49C6465-A181-4A9F-AA0F-129541469D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22606830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17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7 L 0.01927 -0.03796 C 0.02331 -0.0463 0.0293 -0.05046 0.03581 -0.05046 C 0.04297 -0.05046 0.04883 -0.0463 0.05286 -0.03796 L 0.07253 -3.7037E-7 " pathEditMode="relative" rAng="0" ptsTypes="AAAAA">
                                      <p:cBhvr>
                                        <p:cTn id="2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7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7037E-7 L 0.0918 -0.03773 C 0.09596 -0.04606 0.10221 -0.05046 0.10846 -0.05046 C 0.11588 -0.05046 0.12174 -0.04606 0.12578 -0.03773 L 0.14583 -3.7037E-7 " pathEditMode="relative" rAng="0" ptsTypes="AAAAA">
                                      <p:cBhvr>
                                        <p:cTn id="4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7 L 0.16575 -0.03819 C 0.17005 -0.0463 0.1763 -0.05046 0.18281 -0.05046 C 0.19036 -0.05046 0.19635 -0.0463 0.20052 -0.03819 L 0.2207 -3.7037E-7 " pathEditMode="relative" rAng="0" ptsTypes="AAAAA">
                                      <p:cBhvr>
                                        <p:cTn id="62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7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7 L 0.2401 -0.03843 C 0.24401 -0.04699 0.25026 -0.05116 0.25677 -0.05116 C 0.26419 -0.05116 0.27005 -0.04699 0.27396 -0.03843 L 0.29388 -3.7037E-7 " pathEditMode="relative" rAng="0" ptsTypes="AAAAA">
                                      <p:cBhvr>
                                        <p:cTn id="83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5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7 L 0.31341 -0.03843 C 0.31745 -0.04722 0.3237 -0.05116 0.33008 -0.05116 C 0.33737 -0.05116 0.34336 -0.04722 0.3474 -0.03843 L 0.36719 -3.7037E-7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1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500"/>
                            </p:stCondLst>
                            <p:childTnLst>
                              <p:par>
                                <p:cTn id="1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17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7 L 0.38672 -0.0375 C 0.39075 -0.04583 0.39687 -0.05023 0.40338 -0.05023 C 0.41068 -0.05023 0.41654 -0.04583 0.42057 -0.0375 L 0.44036 -3.7037E-7 " pathEditMode="relative" rAng="0" ptsTypes="AAAAA">
                                      <p:cBhvr>
                                        <p:cTn id="125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0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500"/>
                                        <p:tgtEl>
                                          <p:spTgt spid="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500"/>
                            </p:stCondLst>
                            <p:childTnLst>
                              <p:par>
                                <p:cTn id="1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18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7 L 0.4599 -0.03819 C 0.46393 -0.04676 0.47005 -0.05116 0.47656 -0.05116 C 0.48385 -0.05116 0.48971 -0.04676 0.49375 -0.03819 L 0.51354 -3.7037E-7 " pathEditMode="relative" rAng="0" ptsTypes="AAAAA">
                                      <p:cBhvr>
                                        <p:cTn id="146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00"/>
                            </p:stCondLst>
                            <p:childTnLst>
                              <p:par>
                                <p:cTn id="1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500"/>
                                        <p:tgtEl>
                                          <p:spTgt spid="1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500"/>
                            </p:stCondLst>
                            <p:childTnLst>
                              <p:par>
                                <p:cTn id="1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18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3.7037E-7 L 0.53307 -0.0375 C 0.53724 -0.04583 0.54336 -0.05023 0.54974 -0.05023 C 0.55716 -0.05023 0.56302 -0.04583 0.56706 -0.0375 L 0.58685 -3.7037E-7 " pathEditMode="relative" rAng="0" ptsTypes="AAAAA">
                                      <p:cBhvr>
                                        <p:cTn id="167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500"/>
                                        <p:tgtEl>
                                          <p:spTgt spid="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500"/>
                            </p:stCondLst>
                            <p:childTnLst>
                              <p:par>
                                <p:cTn id="1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" dur="500"/>
                                        <p:tgtEl>
                                          <p:spTgt spid="18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37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3.7037E-7 L 0.60638 -0.03819 C 0.61042 -0.04676 0.61654 -0.05116 0.62305 -0.05116 C 0.63034 -0.05116 0.6362 -0.04676 0.64023 -0.03819 L 0.66003 -3.7037E-7 " pathEditMode="relative" rAng="0" ptsTypes="AAAAA">
                                      <p:cBhvr>
                                        <p:cTn id="188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>
                            <p:stCondLst>
                              <p:cond delay="1000"/>
                            </p:stCondLst>
                            <p:childTnLst>
                              <p:par>
                                <p:cTn id="1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500"/>
                                        <p:tgtEl>
                                          <p:spTgt spid="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1500"/>
                            </p:stCondLst>
                            <p:childTnLst>
                              <p:par>
                                <p:cTn id="19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37" presetClass="path" presetSubtype="0" accel="50000" decel="50000" fill="hold" grpId="1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6003 -3.7037E-7 L 0.67956 -0.03819 C 0.68359 -0.04676 0.68971 -0.05116 0.69622 -0.05116 C 0.70351 -0.05116 0.70937 -0.04676 0.71354 -0.03819 L 0.7332 -3.7037E-7 " pathEditMode="relative" rAng="0" ptsTypes="AAAAA">
                                      <p:cBhvr>
                                        <p:cTn id="209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3" dur="500"/>
                                        <p:tgtEl>
                                          <p:spTgt spid="1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1500"/>
                            </p:stCondLst>
                            <p:childTnLst>
                              <p:par>
                                <p:cTn id="2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500"/>
                                        <p:tgtEl>
                                          <p:spTgt spid="18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37" presetClass="path" presetSubtype="0" accel="50000" decel="50000" fill="hold" grpId="1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7332 -3.7037E-7 L 0.75273 -0.0375 C 0.75677 -0.04583 0.76302 -0.05023 0.7694 -0.05023 C 0.77682 -0.05023 0.78268 -0.04583 0.78672 -0.0375 L 0.80651 -3.7037E-7 " pathEditMode="relative" rAng="0" ptsTypes="AAAAA">
                                      <p:cBhvr>
                                        <p:cTn id="230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1000"/>
                            </p:stCondLst>
                            <p:childTnLst>
                              <p:par>
                                <p:cTn id="2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4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>
                            <p:stCondLst>
                              <p:cond delay="1500"/>
                            </p:stCondLst>
                            <p:childTnLst>
                              <p:par>
                                <p:cTn id="2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" dur="500"/>
                                        <p:tgtEl>
                                          <p:spTgt spid="18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" presetID="37" presetClass="path" presetSubtype="0" accel="50000" decel="50000" fill="hold" grpId="1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80651 -3.7037E-7 L 0.82604 -0.03819 C 0.83008 -0.04676 0.8362 -0.05116 0.84271 -0.05116 C 0.85 -0.05116 0.85586 -0.04676 0.8599 -0.03819 L 0.87969 -3.7037E-7 " pathEditMode="relative" rAng="0" ptsTypes="AAAAA">
                                      <p:cBhvr>
                                        <p:cTn id="251" dur="1000" fill="hold"/>
                                        <p:tgtEl>
                                          <p:spTgt spid="1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1000"/>
                            </p:stCondLst>
                            <p:childTnLst>
                              <p:par>
                                <p:cTn id="2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5" dur="500"/>
                                        <p:tgtEl>
                                          <p:spTgt spid="1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>
                            <p:stCondLst>
                              <p:cond delay="1500"/>
                            </p:stCondLst>
                            <p:childTnLst>
                              <p:par>
                                <p:cTn id="2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/>
                                        <p:tgtEl>
                                          <p:spTgt spid="18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4" grpId="0" animBg="1"/>
      <p:bldP spid="1767" grpId="0" animBg="1"/>
      <p:bldP spid="1785" grpId="0" animBg="1"/>
      <p:bldP spid="1821" grpId="0" animBg="1"/>
      <p:bldP spid="1827" grpId="0" animBg="1"/>
      <p:bldP spid="1833" grpId="0" animBg="1"/>
      <p:bldP spid="1839" grpId="0" animBg="1"/>
      <p:bldP spid="1845" grpId="0" animBg="1"/>
      <p:bldP spid="1851" grpId="0" animBg="1"/>
      <p:bldP spid="1857" grpId="0" animBg="1"/>
      <p:bldP spid="1863" grpId="0" animBg="1"/>
      <p:bldP spid="1869" grpId="0" animBg="1"/>
      <p:bldP spid="1775" grpId="0" animBg="1"/>
      <p:bldP spid="1775" grpId="1" animBg="1"/>
      <p:bldP spid="1775" grpId="2" animBg="1"/>
      <p:bldP spid="1775" grpId="3" animBg="1"/>
      <p:bldP spid="1775" grpId="4" animBg="1"/>
      <p:bldP spid="1775" grpId="5" animBg="1"/>
      <p:bldP spid="1775" grpId="6" animBg="1"/>
      <p:bldP spid="1775" grpId="7" animBg="1"/>
      <p:bldP spid="1775" grpId="8" animBg="1"/>
      <p:bldP spid="1775" grpId="9" animBg="1"/>
      <p:bldP spid="1775" grpId="10" animBg="1"/>
      <p:bldP spid="1775" grpId="11" animBg="1"/>
      <p:bldP spid="1775" grpId="12" animBg="1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E32DFFF-3A6D-47BD-BFBD-7E8A6AF1497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8288" y="153421"/>
            <a:ext cx="11840832" cy="5061815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F141F0C-2D15-4A08-A5C3-E12ECF51F17B}"/>
              </a:ext>
            </a:extLst>
          </p:cNvPr>
          <p:cNvSpPr txBox="1"/>
          <p:nvPr/>
        </p:nvSpPr>
        <p:spPr>
          <a:xfrm>
            <a:off x="1796901" y="1937292"/>
            <a:ext cx="317913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x 1 2 = 8 4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7F76FF-091F-4E15-8FDC-F9C6B13B6968}"/>
              </a:ext>
            </a:extLst>
          </p:cNvPr>
          <p:cNvSpPr txBox="1"/>
          <p:nvPr/>
        </p:nvSpPr>
        <p:spPr>
          <a:xfrm>
            <a:off x="8817934" y="3951909"/>
            <a:ext cx="4855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28253A59-24EF-4F0C-8EF6-0332D7AC076F}"/>
              </a:ext>
            </a:extLst>
          </p:cNvPr>
          <p:cNvSpPr/>
          <p:nvPr/>
        </p:nvSpPr>
        <p:spPr>
          <a:xfrm>
            <a:off x="1550504" y="657726"/>
            <a:ext cx="2279374" cy="45464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CA29C21-31EC-4679-B5AF-6B5A8A192FF7}"/>
              </a:ext>
            </a:extLst>
          </p:cNvPr>
          <p:cNvSpPr txBox="1"/>
          <p:nvPr/>
        </p:nvSpPr>
        <p:spPr>
          <a:xfrm>
            <a:off x="1671801" y="610365"/>
            <a:ext cx="199605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84 </a:t>
            </a:r>
            <a:r>
              <a:rPr lang="en-GB" sz="3600" dirty="0">
                <a:latin typeface="Calibri" panose="020F0502020204030204" pitchFamily="34" charset="0"/>
              </a:rPr>
              <a:t>÷ 12 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ABCE4A0-5260-4811-987E-DEB15DDB5F0F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2018WDN</a:t>
            </a:r>
          </a:p>
        </p:txBody>
      </p:sp>
    </p:spTree>
    <p:extLst>
      <p:ext uri="{BB962C8B-B14F-4D97-AF65-F5344CB8AC3E}">
        <p14:creationId xmlns:p14="http://schemas.microsoft.com/office/powerpoint/2010/main" val="42152794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EDBC9D73-0E8F-482E-A21F-0B70A659538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9235" y="160457"/>
            <a:ext cx="11763548" cy="5012588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60F783E-FB9E-46D9-9C29-2AA307D8B82B}"/>
              </a:ext>
            </a:extLst>
          </p:cNvPr>
          <p:cNvSpPr txBox="1"/>
          <p:nvPr/>
        </p:nvSpPr>
        <p:spPr>
          <a:xfrm>
            <a:off x="1778421" y="1929733"/>
            <a:ext cx="4332819" cy="6370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x 1 2 = 1 2 0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A16BA5D-332D-440F-B554-C844165A9DDC}"/>
              </a:ext>
            </a:extLst>
          </p:cNvPr>
          <p:cNvSpPr txBox="1"/>
          <p:nvPr/>
        </p:nvSpPr>
        <p:spPr>
          <a:xfrm>
            <a:off x="8636421" y="3942086"/>
            <a:ext cx="980019" cy="6370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F1907C7-3F4A-4896-BD66-C8C886E287C3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2019</a:t>
            </a:r>
          </a:p>
        </p:txBody>
      </p:sp>
    </p:spTree>
    <p:extLst>
      <p:ext uri="{BB962C8B-B14F-4D97-AF65-F5344CB8AC3E}">
        <p14:creationId xmlns:p14="http://schemas.microsoft.com/office/powerpoint/2010/main" val="12680816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3392681-C4FC-435B-82E6-A0AA0E90645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Solve missing number problems for multiplication and division with knowledge of the 6, 7, 9, 11 and 12 times tables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18213FE-3AA2-4BDF-8102-EC4B1C94224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62695973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F6E00F1B-9269-4755-A54C-04D402C4E0D3}"/>
              </a:ext>
            </a:extLst>
          </p:cNvPr>
          <p:cNvGrpSpPr/>
          <p:nvPr/>
        </p:nvGrpSpPr>
        <p:grpSpPr>
          <a:xfrm>
            <a:off x="8747597" y="549893"/>
            <a:ext cx="3097270" cy="817087"/>
            <a:chOff x="255525" y="4828688"/>
            <a:chExt cx="2758871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70B9DAA0-A794-4889-BC9D-0E8C093F332B}"/>
                </a:ext>
              </a:extLst>
            </p:cNvPr>
            <p:cNvSpPr/>
            <p:nvPr/>
          </p:nvSpPr>
          <p:spPr>
            <a:xfrm>
              <a:off x="255525" y="4828688"/>
              <a:ext cx="275887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8954D734-608E-4DF1-9D10-66B13EBA06F2}"/>
                </a:ext>
              </a:extLst>
            </p:cNvPr>
            <p:cNvSpPr txBox="1"/>
            <p:nvPr/>
          </p:nvSpPr>
          <p:spPr>
            <a:xfrm>
              <a:off x="308455" y="4941753"/>
              <a:ext cx="244050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 x           </a:t>
              </a:r>
              <a:r>
                <a:rPr lang="en-GB" sz="2400" dirty="0">
                  <a:latin typeface="Calibri" panose="020F0502020204030204" pitchFamily="34" charset="0"/>
                  <a:ea typeface="Cambria Math" panose="02040503050406030204" pitchFamily="18" charset="0"/>
                </a:rPr>
                <a:t>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42</a:t>
              </a: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46169B41-10AB-406D-A2D6-9B55F3434880}"/>
              </a:ext>
            </a:extLst>
          </p:cNvPr>
          <p:cNvGrpSpPr/>
          <p:nvPr/>
        </p:nvGrpSpPr>
        <p:grpSpPr>
          <a:xfrm>
            <a:off x="4334324" y="551947"/>
            <a:ext cx="3097273" cy="817087"/>
            <a:chOff x="255526" y="2607393"/>
            <a:chExt cx="2758874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8592A87C-F2E7-496B-9EF9-09A532293F2B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E9551B6-71F5-4E34-B858-72AB7392577E}"/>
                </a:ext>
              </a:extLst>
            </p:cNvPr>
            <p:cNvSpPr txBox="1"/>
            <p:nvPr/>
          </p:nvSpPr>
          <p:spPr>
            <a:xfrm>
              <a:off x="1277455" y="2720458"/>
              <a:ext cx="173694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63 </a:t>
              </a:r>
              <a:r>
                <a:rPr lang="en-GB" sz="3600" dirty="0">
                  <a:latin typeface="Calibri" panose="020F0502020204030204" pitchFamily="34" charset="0"/>
                </a:rPr>
                <a:t>÷ 9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06DFFF65-1E1C-47DC-8861-65AE0A670734}"/>
              </a:ext>
            </a:extLst>
          </p:cNvPr>
          <p:cNvGrpSpPr/>
          <p:nvPr/>
        </p:nvGrpSpPr>
        <p:grpSpPr>
          <a:xfrm>
            <a:off x="255524" y="549893"/>
            <a:ext cx="3287661" cy="817087"/>
            <a:chOff x="255525" y="372323"/>
            <a:chExt cx="2928461" cy="1134018"/>
          </a:xfrm>
        </p:grpSpPr>
        <p:sp>
          <p:nvSpPr>
            <p:cNvPr id="88" name="Rectangle: Rounded Corners 87">
              <a:extLst>
                <a:ext uri="{FF2B5EF4-FFF2-40B4-BE49-F238E27FC236}">
                  <a16:creationId xmlns:a16="http://schemas.microsoft.com/office/drawing/2014/main" id="{0A6E5458-ACBB-448A-9111-613A16ED18B6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DA4C7722-D16D-47C2-AC9D-AEC820A0E79D}"/>
                </a:ext>
              </a:extLst>
            </p:cNvPr>
            <p:cNvSpPr txBox="1"/>
            <p:nvPr/>
          </p:nvSpPr>
          <p:spPr>
            <a:xfrm>
              <a:off x="1296296" y="485388"/>
              <a:ext cx="188769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6 x 6</a:t>
              </a:r>
            </a:p>
          </p:txBody>
        </p:sp>
      </p:grpSp>
      <p:sp>
        <p:nvSpPr>
          <p:cNvPr id="90" name="Rectangle 89">
            <a:extLst>
              <a:ext uri="{FF2B5EF4-FFF2-40B4-BE49-F238E27FC236}">
                <a16:creationId xmlns:a16="http://schemas.microsoft.com/office/drawing/2014/main" id="{99FEC1F6-423D-44DA-A46D-D5037AB48335}"/>
              </a:ext>
            </a:extLst>
          </p:cNvPr>
          <p:cNvSpPr/>
          <p:nvPr/>
        </p:nvSpPr>
        <p:spPr>
          <a:xfrm>
            <a:off x="391087" y="672907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823081A7-C92A-4ECB-8FC9-A5613734D3D1}"/>
              </a:ext>
            </a:extLst>
          </p:cNvPr>
          <p:cNvSpPr txBox="1"/>
          <p:nvPr/>
        </p:nvSpPr>
        <p:spPr>
          <a:xfrm>
            <a:off x="474741" y="676062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36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E741E6FD-BDFE-40A3-8C3F-527C73230367}"/>
              </a:ext>
            </a:extLst>
          </p:cNvPr>
          <p:cNvSpPr txBox="1"/>
          <p:nvPr/>
        </p:nvSpPr>
        <p:spPr>
          <a:xfrm>
            <a:off x="4779590" y="658735"/>
            <a:ext cx="2878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254BCF2C-6EE6-4A19-981B-6E7A0489F5D8}"/>
              </a:ext>
            </a:extLst>
          </p:cNvPr>
          <p:cNvSpPr txBox="1"/>
          <p:nvPr/>
        </p:nvSpPr>
        <p:spPr>
          <a:xfrm>
            <a:off x="9803057" y="651040"/>
            <a:ext cx="77115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027AAB50-61C2-4130-B214-27DD5FD67939}"/>
              </a:ext>
            </a:extLst>
          </p:cNvPr>
          <p:cNvSpPr/>
          <p:nvPr/>
        </p:nvSpPr>
        <p:spPr>
          <a:xfrm>
            <a:off x="4466401" y="676887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3DB1E081-6493-4A72-9243-C01631107412}"/>
              </a:ext>
            </a:extLst>
          </p:cNvPr>
          <p:cNvSpPr/>
          <p:nvPr/>
        </p:nvSpPr>
        <p:spPr>
          <a:xfrm>
            <a:off x="9538011" y="658158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A1C25069-3E82-4B26-9E29-F132D04A196D}"/>
              </a:ext>
            </a:extLst>
          </p:cNvPr>
          <p:cNvGrpSpPr/>
          <p:nvPr/>
        </p:nvGrpSpPr>
        <p:grpSpPr>
          <a:xfrm>
            <a:off x="8747597" y="3689662"/>
            <a:ext cx="3097270" cy="817087"/>
            <a:chOff x="255525" y="4828688"/>
            <a:chExt cx="2758871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8C2C33B3-D6AD-4C2B-A121-DB255A669D44}"/>
                </a:ext>
              </a:extLst>
            </p:cNvPr>
            <p:cNvSpPr/>
            <p:nvPr/>
          </p:nvSpPr>
          <p:spPr>
            <a:xfrm>
              <a:off x="255525" y="4828688"/>
              <a:ext cx="275887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504DB69B-BD3B-421C-9F55-45D2A8C8DCCA}"/>
                </a:ext>
              </a:extLst>
            </p:cNvPr>
            <p:cNvSpPr txBox="1"/>
            <p:nvPr/>
          </p:nvSpPr>
          <p:spPr>
            <a:xfrm>
              <a:off x="308455" y="4941753"/>
              <a:ext cx="246620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56 </a:t>
              </a:r>
              <a:r>
                <a:rPr lang="en-GB" sz="3600" dirty="0">
                  <a:latin typeface="Calibri" panose="020F0502020204030204" pitchFamily="34" charset="0"/>
                </a:rPr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          </a:t>
              </a:r>
              <a:r>
                <a:rPr lang="en-GB" sz="2400" dirty="0">
                  <a:latin typeface="Calibri" panose="020F0502020204030204" pitchFamily="34" charset="0"/>
                  <a:ea typeface="Cambria Math" panose="02040503050406030204" pitchFamily="18" charset="0"/>
                </a:rPr>
                <a:t>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7</a:t>
              </a:r>
            </a:p>
          </p:txBody>
        </p:sp>
      </p:grpSp>
      <p:grpSp>
        <p:nvGrpSpPr>
          <p:cNvPr id="99" name="Group 98">
            <a:extLst>
              <a:ext uri="{FF2B5EF4-FFF2-40B4-BE49-F238E27FC236}">
                <a16:creationId xmlns:a16="http://schemas.microsoft.com/office/drawing/2014/main" id="{B18DB3F4-74B0-4909-A5EF-98CEDF3ADE05}"/>
              </a:ext>
            </a:extLst>
          </p:cNvPr>
          <p:cNvGrpSpPr/>
          <p:nvPr/>
        </p:nvGrpSpPr>
        <p:grpSpPr>
          <a:xfrm>
            <a:off x="4289351" y="3715205"/>
            <a:ext cx="3097273" cy="817087"/>
            <a:chOff x="255526" y="2607393"/>
            <a:chExt cx="2758874" cy="1134018"/>
          </a:xfrm>
        </p:grpSpPr>
        <p:sp>
          <p:nvSpPr>
            <p:cNvPr id="100" name="Rectangle: Rounded Corners 99">
              <a:extLst>
                <a:ext uri="{FF2B5EF4-FFF2-40B4-BE49-F238E27FC236}">
                  <a16:creationId xmlns:a16="http://schemas.microsoft.com/office/drawing/2014/main" id="{2650FEE3-B286-4925-8738-397F28DA3C82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20B549CD-5550-450D-B1C0-C8ACA8BCDF2C}"/>
                </a:ext>
              </a:extLst>
            </p:cNvPr>
            <p:cNvSpPr txBox="1"/>
            <p:nvPr/>
          </p:nvSpPr>
          <p:spPr>
            <a:xfrm>
              <a:off x="1277455" y="2720458"/>
              <a:ext cx="173694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</a:rPr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11 = 9</a:t>
              </a:r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51F12073-026D-4567-AB89-C1B304AC8296}"/>
              </a:ext>
            </a:extLst>
          </p:cNvPr>
          <p:cNvGrpSpPr/>
          <p:nvPr/>
        </p:nvGrpSpPr>
        <p:grpSpPr>
          <a:xfrm>
            <a:off x="255524" y="3689662"/>
            <a:ext cx="3287661" cy="817087"/>
            <a:chOff x="255525" y="372323"/>
            <a:chExt cx="2928461" cy="1134018"/>
          </a:xfrm>
        </p:grpSpPr>
        <p:sp>
          <p:nvSpPr>
            <p:cNvPr id="103" name="Rectangle: Rounded Corners 102">
              <a:extLst>
                <a:ext uri="{FF2B5EF4-FFF2-40B4-BE49-F238E27FC236}">
                  <a16:creationId xmlns:a16="http://schemas.microsoft.com/office/drawing/2014/main" id="{9544F0BC-2D34-4776-8A82-99D930E56BF9}"/>
                </a:ext>
              </a:extLst>
            </p:cNvPr>
            <p:cNvSpPr/>
            <p:nvPr/>
          </p:nvSpPr>
          <p:spPr>
            <a:xfrm>
              <a:off x="255525" y="372323"/>
              <a:ext cx="290254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2E7E1C7E-FD63-4F82-A9AE-97C6A41A3EBC}"/>
                </a:ext>
              </a:extLst>
            </p:cNvPr>
            <p:cNvSpPr txBox="1"/>
            <p:nvPr/>
          </p:nvSpPr>
          <p:spPr>
            <a:xfrm>
              <a:off x="1296296" y="485388"/>
              <a:ext cx="188769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x 12 = 108</a:t>
              </a:r>
            </a:p>
          </p:txBody>
        </p:sp>
      </p:grpSp>
      <p:sp>
        <p:nvSpPr>
          <p:cNvPr id="105" name="Rectangle 104">
            <a:extLst>
              <a:ext uri="{FF2B5EF4-FFF2-40B4-BE49-F238E27FC236}">
                <a16:creationId xmlns:a16="http://schemas.microsoft.com/office/drawing/2014/main" id="{EA52262F-BBED-4041-BC3F-E09607D3C79A}"/>
              </a:ext>
            </a:extLst>
          </p:cNvPr>
          <p:cNvSpPr/>
          <p:nvPr/>
        </p:nvSpPr>
        <p:spPr>
          <a:xfrm>
            <a:off x="391087" y="3812676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7E961C0E-9340-4C1B-B6FC-218321E2786B}"/>
              </a:ext>
            </a:extLst>
          </p:cNvPr>
          <p:cNvSpPr txBox="1"/>
          <p:nvPr/>
        </p:nvSpPr>
        <p:spPr>
          <a:xfrm>
            <a:off x="693991" y="3815831"/>
            <a:ext cx="27319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FCA35CD3-4E6F-41A8-8082-97B7321C5566}"/>
              </a:ext>
            </a:extLst>
          </p:cNvPr>
          <p:cNvSpPr txBox="1"/>
          <p:nvPr/>
        </p:nvSpPr>
        <p:spPr>
          <a:xfrm>
            <a:off x="4575046" y="3798504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99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C949B985-F723-4106-95FA-BE89751ED30D}"/>
              </a:ext>
            </a:extLst>
          </p:cNvPr>
          <p:cNvSpPr txBox="1"/>
          <p:nvPr/>
        </p:nvSpPr>
        <p:spPr>
          <a:xfrm>
            <a:off x="10057534" y="3790809"/>
            <a:ext cx="33076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</a:t>
            </a: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489C5BF8-6BFA-4BF7-8001-7D58FF429A9F}"/>
              </a:ext>
            </a:extLst>
          </p:cNvPr>
          <p:cNvSpPr/>
          <p:nvPr/>
        </p:nvSpPr>
        <p:spPr>
          <a:xfrm>
            <a:off x="4466401" y="3816656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9D094554-E2CA-46EE-95DE-76B6050DACE8}"/>
              </a:ext>
            </a:extLst>
          </p:cNvPr>
          <p:cNvSpPr/>
          <p:nvPr/>
        </p:nvSpPr>
        <p:spPr>
          <a:xfrm>
            <a:off x="9803057" y="3797927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441DC915-8AC2-4C2A-9E27-8DB12AE7DD61}"/>
              </a:ext>
            </a:extLst>
          </p:cNvPr>
          <p:cNvSpPr txBox="1"/>
          <p:nvPr/>
        </p:nvSpPr>
        <p:spPr>
          <a:xfrm>
            <a:off x="8930362" y="1770569"/>
            <a:ext cx="281188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4 2 </a:t>
            </a:r>
            <a:r>
              <a:rPr lang="en-GB" sz="3500" dirty="0">
                <a:latin typeface="Arial Black" panose="020B0A04020102020204" pitchFamily="34" charset="0"/>
              </a:rPr>
              <a:t>÷ 7 = 6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E63FF650-452A-46E1-80BE-7092C1CD3418}"/>
              </a:ext>
            </a:extLst>
          </p:cNvPr>
          <p:cNvSpPr txBox="1"/>
          <p:nvPr/>
        </p:nvSpPr>
        <p:spPr>
          <a:xfrm>
            <a:off x="451864" y="4884997"/>
            <a:ext cx="37500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1 0 8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1 2 = 9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ABC04BC6-60D0-4569-848A-ACEA2EB335D6}"/>
              </a:ext>
            </a:extLst>
          </p:cNvPr>
          <p:cNvSpPr txBox="1"/>
          <p:nvPr/>
        </p:nvSpPr>
        <p:spPr>
          <a:xfrm>
            <a:off x="4494558" y="4884997"/>
            <a:ext cx="354572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x 1 1 = 9 9</a:t>
            </a: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F74208EF-9675-4F33-8A2D-6A556AB8335A}"/>
              </a:ext>
            </a:extLst>
          </p:cNvPr>
          <p:cNvSpPr txBox="1"/>
          <p:nvPr/>
        </p:nvSpPr>
        <p:spPr>
          <a:xfrm>
            <a:off x="8955649" y="4895722"/>
            <a:ext cx="2925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5 6 </a:t>
            </a:r>
            <a:r>
              <a:rPr lang="en-GB" sz="3500" dirty="0">
                <a:latin typeface="Arial Black" panose="020B0A04020102020204" pitchFamily="34" charset="0"/>
              </a:rPr>
              <a:t>÷ 7 = 8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406344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1" grpId="0"/>
      <p:bldP spid="92" grpId="0"/>
      <p:bldP spid="93" grpId="0"/>
      <p:bldP spid="106" grpId="0"/>
      <p:bldP spid="107" grpId="0"/>
      <p:bldP spid="108" grpId="0"/>
      <p:bldP spid="138" grpId="0"/>
      <p:bldP spid="148" grpId="0"/>
      <p:bldP spid="155" grpId="0"/>
      <p:bldP spid="167" grpId="0"/>
    </p:bld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7C735C4A-2BA5-4CEC-A33A-9A79C46EE245}"/>
              </a:ext>
            </a:extLst>
          </p:cNvPr>
          <p:cNvGrpSpPr/>
          <p:nvPr/>
        </p:nvGrpSpPr>
        <p:grpSpPr>
          <a:xfrm>
            <a:off x="372214" y="2134234"/>
            <a:ext cx="2846295" cy="1667890"/>
            <a:chOff x="461186" y="238408"/>
            <a:chExt cx="2678010" cy="1504332"/>
          </a:xfrm>
        </p:grpSpPr>
        <p:sp>
          <p:nvSpPr>
            <p:cNvPr id="211" name="Isosceles Triangle 210">
              <a:extLst>
                <a:ext uri="{FF2B5EF4-FFF2-40B4-BE49-F238E27FC236}">
                  <a16:creationId xmlns:a16="http://schemas.microsoft.com/office/drawing/2014/main" id="{999B02EF-A95F-4759-A688-BB88539E3CBD}"/>
                </a:ext>
              </a:extLst>
            </p:cNvPr>
            <p:cNvSpPr/>
            <p:nvPr/>
          </p:nvSpPr>
          <p:spPr>
            <a:xfrm>
              <a:off x="461186" y="238408"/>
              <a:ext cx="2678010" cy="1408235"/>
            </a:xfrm>
            <a:prstGeom prst="triangl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1"/>
              <a:tileRect/>
            </a:gra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2" name="Title 1">
              <a:extLst>
                <a:ext uri="{FF2B5EF4-FFF2-40B4-BE49-F238E27FC236}">
                  <a16:creationId xmlns:a16="http://schemas.microsoft.com/office/drawing/2014/main" id="{EF5C9D55-9AF2-4F6F-ABBE-5F760D8BEE06}"/>
                </a:ext>
              </a:extLst>
            </p:cNvPr>
            <p:cNvSpPr txBox="1">
              <a:spLocks/>
            </p:cNvSpPr>
            <p:nvPr/>
          </p:nvSpPr>
          <p:spPr>
            <a:xfrm>
              <a:off x="602732" y="1159299"/>
              <a:ext cx="851690" cy="583441"/>
            </a:xfrm>
            <a:prstGeom prst="rect">
              <a:avLst/>
            </a:prstGeom>
          </p:spPr>
          <p:txBody>
            <a:bodyPr vert="horz" lIns="116476" tIns="58238" rIns="116476" bIns="58238" rtlCol="0" anchor="ctr">
              <a:normAutofit fontScale="92500" lnSpcReduction="20000"/>
            </a:bodyPr>
            <a:lstStyle/>
            <a:p>
              <a:pPr marL="0" marR="0" lvl="0" indent="0" algn="ctr" defTabSz="116476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4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j-lt"/>
                  <a:ea typeface="+mj-ea"/>
                  <a:cs typeface="+mj-cs"/>
                </a:rPr>
                <a:t>12</a:t>
              </a:r>
            </a:p>
          </p:txBody>
        </p:sp>
        <p:sp>
          <p:nvSpPr>
            <p:cNvPr id="213" name="Title 1">
              <a:extLst>
                <a:ext uri="{FF2B5EF4-FFF2-40B4-BE49-F238E27FC236}">
                  <a16:creationId xmlns:a16="http://schemas.microsoft.com/office/drawing/2014/main" id="{2C980933-A501-4EFF-9D13-8B465CFCD60E}"/>
                </a:ext>
              </a:extLst>
            </p:cNvPr>
            <p:cNvSpPr txBox="1">
              <a:spLocks/>
            </p:cNvSpPr>
            <p:nvPr/>
          </p:nvSpPr>
          <p:spPr>
            <a:xfrm>
              <a:off x="2137602" y="1159298"/>
              <a:ext cx="851690" cy="583441"/>
            </a:xfrm>
            <a:prstGeom prst="rect">
              <a:avLst/>
            </a:prstGeom>
          </p:spPr>
          <p:txBody>
            <a:bodyPr vert="horz" lIns="116476" tIns="58238" rIns="116476" bIns="58238" rtlCol="0" anchor="ctr">
              <a:normAutofit fontScale="92500" lnSpcReduction="20000"/>
            </a:bodyPr>
            <a:lstStyle/>
            <a:p>
              <a:pPr marL="0" marR="0" lvl="0" indent="0" algn="ctr" defTabSz="116476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4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j-lt"/>
                  <a:ea typeface="+mj-ea"/>
                  <a:cs typeface="+mj-cs"/>
                </a:rPr>
                <a:t>9</a:t>
              </a:r>
              <a:endParaRPr kumimoji="0" lang="en-GB" sz="52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j-lt"/>
                <a:ea typeface="+mj-ea"/>
                <a:cs typeface="+mj-cs"/>
              </a:endParaRPr>
            </a:p>
          </p:txBody>
        </p:sp>
        <p:sp>
          <p:nvSpPr>
            <p:cNvPr id="214" name="Title 1">
              <a:extLst>
                <a:ext uri="{FF2B5EF4-FFF2-40B4-BE49-F238E27FC236}">
                  <a16:creationId xmlns:a16="http://schemas.microsoft.com/office/drawing/2014/main" id="{96497A93-D468-4D9D-BF04-8FA68F559CCC}"/>
                </a:ext>
              </a:extLst>
            </p:cNvPr>
            <p:cNvSpPr txBox="1">
              <a:spLocks/>
            </p:cNvSpPr>
            <p:nvPr/>
          </p:nvSpPr>
          <p:spPr>
            <a:xfrm>
              <a:off x="1310883" y="458358"/>
              <a:ext cx="963717" cy="583441"/>
            </a:xfrm>
            <a:prstGeom prst="rect">
              <a:avLst/>
            </a:prstGeom>
          </p:spPr>
          <p:txBody>
            <a:bodyPr vert="horz" lIns="116476" tIns="58238" rIns="116476" bIns="58238" rtlCol="0" anchor="ctr">
              <a:noAutofit/>
            </a:bodyPr>
            <a:lstStyle/>
            <a:p>
              <a:pPr marL="0" marR="0" lvl="0" indent="0" algn="ctr" defTabSz="116476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41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j-lt"/>
                  <a:ea typeface="+mj-ea"/>
                  <a:cs typeface="+mj-cs"/>
                </a:rPr>
                <a:t>108</a:t>
              </a:r>
            </a:p>
          </p:txBody>
        </p: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29803EAD-4082-4E4F-987F-DEF94B0F144E}"/>
              </a:ext>
            </a:extLst>
          </p:cNvPr>
          <p:cNvSpPr txBox="1"/>
          <p:nvPr/>
        </p:nvSpPr>
        <p:spPr>
          <a:xfrm>
            <a:off x="496338" y="3985515"/>
            <a:ext cx="37005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x 9 = 1 0 8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4CF33473-831D-4497-8689-675E1FFDE177}"/>
              </a:ext>
            </a:extLst>
          </p:cNvPr>
          <p:cNvSpPr txBox="1"/>
          <p:nvPr/>
        </p:nvSpPr>
        <p:spPr>
          <a:xfrm>
            <a:off x="486800" y="4431332"/>
            <a:ext cx="399159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x 1 2 = 1 0 8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9C73371D-4A5E-4F84-BC10-0A96C829E079}"/>
              </a:ext>
            </a:extLst>
          </p:cNvPr>
          <p:cNvSpPr txBox="1"/>
          <p:nvPr/>
        </p:nvSpPr>
        <p:spPr>
          <a:xfrm>
            <a:off x="472828" y="4885637"/>
            <a:ext cx="400251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1 0 8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9 = 1 2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B641F47D-6E15-46B2-B6E8-F8C51704297E}"/>
              </a:ext>
            </a:extLst>
          </p:cNvPr>
          <p:cNvSpPr txBox="1"/>
          <p:nvPr/>
        </p:nvSpPr>
        <p:spPr>
          <a:xfrm>
            <a:off x="461187" y="5331454"/>
            <a:ext cx="40528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1 0 8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1 2 = 9</a:t>
            </a:r>
          </a:p>
        </p:txBody>
      </p: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1CFD9BF1-F8F2-47FA-9E7E-D7DE6D78E46B}"/>
              </a:ext>
            </a:extLst>
          </p:cNvPr>
          <p:cNvGrpSpPr/>
          <p:nvPr/>
        </p:nvGrpSpPr>
        <p:grpSpPr>
          <a:xfrm>
            <a:off x="189036" y="501018"/>
            <a:ext cx="3287661" cy="817087"/>
            <a:chOff x="255525" y="372323"/>
            <a:chExt cx="2928461" cy="1134018"/>
          </a:xfrm>
        </p:grpSpPr>
        <p:sp>
          <p:nvSpPr>
            <p:cNvPr id="225" name="Rectangle: Rounded Corners 224">
              <a:extLst>
                <a:ext uri="{FF2B5EF4-FFF2-40B4-BE49-F238E27FC236}">
                  <a16:creationId xmlns:a16="http://schemas.microsoft.com/office/drawing/2014/main" id="{7FAAA0F8-459E-4026-A304-82F9E80B716D}"/>
                </a:ext>
              </a:extLst>
            </p:cNvPr>
            <p:cNvSpPr/>
            <p:nvPr/>
          </p:nvSpPr>
          <p:spPr>
            <a:xfrm>
              <a:off x="255525" y="372323"/>
              <a:ext cx="290254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A944F16-36BC-4749-AA86-91D6AEA26B94}"/>
                </a:ext>
              </a:extLst>
            </p:cNvPr>
            <p:cNvSpPr txBox="1"/>
            <p:nvPr/>
          </p:nvSpPr>
          <p:spPr>
            <a:xfrm>
              <a:off x="1296296" y="485388"/>
              <a:ext cx="188769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x 12 = 108</a:t>
              </a:r>
            </a:p>
          </p:txBody>
        </p:sp>
      </p:grpSp>
      <p:sp>
        <p:nvSpPr>
          <p:cNvPr id="227" name="Rectangle 226">
            <a:extLst>
              <a:ext uri="{FF2B5EF4-FFF2-40B4-BE49-F238E27FC236}">
                <a16:creationId xmlns:a16="http://schemas.microsoft.com/office/drawing/2014/main" id="{F75FD878-505A-4520-87C0-D144B7A69000}"/>
              </a:ext>
            </a:extLst>
          </p:cNvPr>
          <p:cNvSpPr/>
          <p:nvPr/>
        </p:nvSpPr>
        <p:spPr>
          <a:xfrm>
            <a:off x="324599" y="624032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62761252-C6FF-448E-9917-B62F74D7D38F}"/>
              </a:ext>
            </a:extLst>
          </p:cNvPr>
          <p:cNvSpPr txBox="1"/>
          <p:nvPr/>
        </p:nvSpPr>
        <p:spPr>
          <a:xfrm>
            <a:off x="627503" y="627187"/>
            <a:ext cx="27319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</a:t>
            </a: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5D0A929E-3D92-4B02-9801-80594357B23A}"/>
              </a:ext>
            </a:extLst>
          </p:cNvPr>
          <p:cNvSpPr txBox="1"/>
          <p:nvPr/>
        </p:nvSpPr>
        <p:spPr>
          <a:xfrm>
            <a:off x="446820" y="1317820"/>
            <a:ext cx="37500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1 0 8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1 2 = 9</a:t>
            </a:r>
          </a:p>
        </p:txBody>
      </p: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05C8EF3A-1F51-4DA2-8DE2-361DA96DB712}"/>
              </a:ext>
            </a:extLst>
          </p:cNvPr>
          <p:cNvGrpSpPr/>
          <p:nvPr/>
        </p:nvGrpSpPr>
        <p:grpSpPr>
          <a:xfrm>
            <a:off x="3433892" y="916638"/>
            <a:ext cx="314510" cy="492950"/>
            <a:chOff x="3884378" y="928777"/>
            <a:chExt cx="314510" cy="492950"/>
          </a:xfrm>
        </p:grpSpPr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AC90D6D7-29C9-4BA2-AFB8-246E6F1091DF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6FDE8FA-6C32-4467-81C4-D5D77CF540AC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2E35EFD7-9B12-4AF1-A9C2-22D3F0EB0AAF}"/>
              </a:ext>
            </a:extLst>
          </p:cNvPr>
          <p:cNvGrpSpPr/>
          <p:nvPr/>
        </p:nvGrpSpPr>
        <p:grpSpPr>
          <a:xfrm>
            <a:off x="4269424" y="913885"/>
            <a:ext cx="452317" cy="494964"/>
            <a:chOff x="6948426" y="926763"/>
            <a:chExt cx="452317" cy="494964"/>
          </a:xfrm>
        </p:grpSpPr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0CE44F3A-A7C0-4679-8E07-F0DC2290C004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F37E114E-CC94-4C36-ADBB-42A618116750}"/>
                </a:ext>
              </a:extLst>
            </p:cNvPr>
            <p:cNvGrpSpPr/>
            <p:nvPr/>
          </p:nvGrpSpPr>
          <p:grpSpPr>
            <a:xfrm>
              <a:off x="6948426" y="928608"/>
              <a:ext cx="452317" cy="493119"/>
              <a:chOff x="6948426" y="928608"/>
              <a:chExt cx="452317" cy="493119"/>
            </a:xfrm>
          </p:grpSpPr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03F47381-13BA-41E0-A96E-6E8D4D235E44}"/>
                  </a:ext>
                </a:extLst>
              </p:cNvPr>
              <p:cNvSpPr txBox="1"/>
              <p:nvPr/>
            </p:nvSpPr>
            <p:spPr>
              <a:xfrm>
                <a:off x="6948426" y="1021617"/>
                <a:ext cx="45231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237" name="Straight Connector 236">
                <a:extLst>
                  <a:ext uri="{FF2B5EF4-FFF2-40B4-BE49-F238E27FC236}">
                    <a16:creationId xmlns:a16="http://schemas.microsoft.com/office/drawing/2014/main" id="{897D0050-A464-476A-8CFF-4F8F6E1F70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38" name="Freeform 11">
            <a:extLst>
              <a:ext uri="{FF2B5EF4-FFF2-40B4-BE49-F238E27FC236}">
                <a16:creationId xmlns:a16="http://schemas.microsoft.com/office/drawing/2014/main" id="{6366A240-F606-4CEE-80AE-2D1668BAF0A7}"/>
              </a:ext>
            </a:extLst>
          </p:cNvPr>
          <p:cNvSpPr>
            <a:spLocks/>
          </p:cNvSpPr>
          <p:nvPr/>
        </p:nvSpPr>
        <p:spPr bwMode="auto">
          <a:xfrm>
            <a:off x="3591073" y="70548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239" name="Freeform 11">
            <a:extLst>
              <a:ext uri="{FF2B5EF4-FFF2-40B4-BE49-F238E27FC236}">
                <a16:creationId xmlns:a16="http://schemas.microsoft.com/office/drawing/2014/main" id="{A7C1A286-4DDB-4AFC-A9ED-D573074FBC82}"/>
              </a:ext>
            </a:extLst>
          </p:cNvPr>
          <p:cNvSpPr>
            <a:spLocks/>
          </p:cNvSpPr>
          <p:nvPr/>
        </p:nvSpPr>
        <p:spPr bwMode="auto">
          <a:xfrm>
            <a:off x="4481622" y="70105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561CFA5A-63C5-49DA-B413-DA5B4422D508}"/>
              </a:ext>
            </a:extLst>
          </p:cNvPr>
          <p:cNvGrpSpPr/>
          <p:nvPr/>
        </p:nvGrpSpPr>
        <p:grpSpPr>
          <a:xfrm>
            <a:off x="5157211" y="911503"/>
            <a:ext cx="444352" cy="494964"/>
            <a:chOff x="6945114" y="926763"/>
            <a:chExt cx="444352" cy="494964"/>
          </a:xfrm>
        </p:grpSpPr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6B8BBC22-0AD5-4211-8DB0-424038E75C3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14A6F597-9A06-445A-A3BE-EC91F80F6615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243" name="TextBox 242">
                <a:extLst>
                  <a:ext uri="{FF2B5EF4-FFF2-40B4-BE49-F238E27FC236}">
                    <a16:creationId xmlns:a16="http://schemas.microsoft.com/office/drawing/2014/main" id="{FA7AD7C7-7B27-4836-AAB0-D46ADEBC8D7F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244" name="Straight Connector 243">
                <a:extLst>
                  <a:ext uri="{FF2B5EF4-FFF2-40B4-BE49-F238E27FC236}">
                    <a16:creationId xmlns:a16="http://schemas.microsoft.com/office/drawing/2014/main" id="{AE0BC951-1D1F-4066-8802-B0A9B21CB4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45" name="Straight Connector 244">
            <a:extLst>
              <a:ext uri="{FF2B5EF4-FFF2-40B4-BE49-F238E27FC236}">
                <a16:creationId xmlns:a16="http://schemas.microsoft.com/office/drawing/2014/main" id="{2AD25096-B5D4-4719-94DD-AE4912076A9F}"/>
              </a:ext>
            </a:extLst>
          </p:cNvPr>
          <p:cNvCxnSpPr>
            <a:cxnSpLocks/>
          </p:cNvCxnSpPr>
          <p:nvPr/>
        </p:nvCxnSpPr>
        <p:spPr>
          <a:xfrm>
            <a:off x="3445547" y="929682"/>
            <a:ext cx="8522872" cy="87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6" name="Freeform 11">
            <a:extLst>
              <a:ext uri="{FF2B5EF4-FFF2-40B4-BE49-F238E27FC236}">
                <a16:creationId xmlns:a16="http://schemas.microsoft.com/office/drawing/2014/main" id="{7B3066EA-ABC6-483D-A471-5802C9596947}"/>
              </a:ext>
            </a:extLst>
          </p:cNvPr>
          <p:cNvSpPr>
            <a:spLocks/>
          </p:cNvSpPr>
          <p:nvPr/>
        </p:nvSpPr>
        <p:spPr bwMode="auto">
          <a:xfrm>
            <a:off x="5375074" y="70105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AB03E28A-2608-4623-9335-100909BB5734}"/>
              </a:ext>
            </a:extLst>
          </p:cNvPr>
          <p:cNvGrpSpPr/>
          <p:nvPr/>
        </p:nvGrpSpPr>
        <p:grpSpPr>
          <a:xfrm>
            <a:off x="6051720" y="911503"/>
            <a:ext cx="444352" cy="494964"/>
            <a:chOff x="6940995" y="926763"/>
            <a:chExt cx="444352" cy="494964"/>
          </a:xfrm>
        </p:grpSpPr>
        <p:cxnSp>
          <p:nvCxnSpPr>
            <p:cNvPr id="248" name="Straight Connector 247">
              <a:extLst>
                <a:ext uri="{FF2B5EF4-FFF2-40B4-BE49-F238E27FC236}">
                  <a16:creationId xmlns:a16="http://schemas.microsoft.com/office/drawing/2014/main" id="{6736ECAA-9DB5-4468-A5DB-E9893370874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9" name="Group 248">
              <a:extLst>
                <a:ext uri="{FF2B5EF4-FFF2-40B4-BE49-F238E27FC236}">
                  <a16:creationId xmlns:a16="http://schemas.microsoft.com/office/drawing/2014/main" id="{7A654056-61E4-4B30-AFC1-2CB9C4D6ED6B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250" name="TextBox 249">
                <a:extLst>
                  <a:ext uri="{FF2B5EF4-FFF2-40B4-BE49-F238E27FC236}">
                    <a16:creationId xmlns:a16="http://schemas.microsoft.com/office/drawing/2014/main" id="{518C98AF-0CB2-4843-800F-064DC432572F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</a:t>
                </a:r>
              </a:p>
            </p:txBody>
          </p:sp>
          <p:cxnSp>
            <p:nvCxnSpPr>
              <p:cNvPr id="251" name="Straight Connector 250">
                <a:extLst>
                  <a:ext uri="{FF2B5EF4-FFF2-40B4-BE49-F238E27FC236}">
                    <a16:creationId xmlns:a16="http://schemas.microsoft.com/office/drawing/2014/main" id="{0386D65C-4A8D-451C-8E76-3D08708470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2" name="Freeform 11">
            <a:extLst>
              <a:ext uri="{FF2B5EF4-FFF2-40B4-BE49-F238E27FC236}">
                <a16:creationId xmlns:a16="http://schemas.microsoft.com/office/drawing/2014/main" id="{43EFE593-4B99-46C7-8535-34BF30AB3CB2}"/>
              </a:ext>
            </a:extLst>
          </p:cNvPr>
          <p:cNvSpPr>
            <a:spLocks/>
          </p:cNvSpPr>
          <p:nvPr/>
        </p:nvSpPr>
        <p:spPr bwMode="auto">
          <a:xfrm>
            <a:off x="6268064" y="69877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5E8C66D8-A3DC-487C-BF44-258989077E17}"/>
              </a:ext>
            </a:extLst>
          </p:cNvPr>
          <p:cNvGrpSpPr/>
          <p:nvPr/>
        </p:nvGrpSpPr>
        <p:grpSpPr>
          <a:xfrm>
            <a:off x="6944710" y="909226"/>
            <a:ext cx="444352" cy="494964"/>
            <a:chOff x="6940995" y="926763"/>
            <a:chExt cx="444352" cy="494964"/>
          </a:xfrm>
        </p:grpSpPr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7B056CD3-2462-48E1-AD77-5606FEB8C09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38AA0AB4-345B-4803-8823-BD27CA6FE4A2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256" name="TextBox 255">
                <a:extLst>
                  <a:ext uri="{FF2B5EF4-FFF2-40B4-BE49-F238E27FC236}">
                    <a16:creationId xmlns:a16="http://schemas.microsoft.com/office/drawing/2014/main" id="{0B312334-F284-4233-939A-01B056740EBE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48</a:t>
                </a:r>
              </a:p>
            </p:txBody>
          </p:sp>
          <p:cxnSp>
            <p:nvCxnSpPr>
              <p:cNvPr id="257" name="Straight Connector 256">
                <a:extLst>
                  <a:ext uri="{FF2B5EF4-FFF2-40B4-BE49-F238E27FC236}">
                    <a16:creationId xmlns:a16="http://schemas.microsoft.com/office/drawing/2014/main" id="{8639D4A8-5F06-4908-8728-860B499B0A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8" name="Freeform 11">
            <a:extLst>
              <a:ext uri="{FF2B5EF4-FFF2-40B4-BE49-F238E27FC236}">
                <a16:creationId xmlns:a16="http://schemas.microsoft.com/office/drawing/2014/main" id="{8F6E2B63-8B16-4F9B-BBE2-7553A8E42FCE}"/>
              </a:ext>
            </a:extLst>
          </p:cNvPr>
          <p:cNvSpPr>
            <a:spLocks/>
          </p:cNvSpPr>
          <p:nvPr/>
        </p:nvSpPr>
        <p:spPr bwMode="auto">
          <a:xfrm>
            <a:off x="7162158" y="69877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DA50F174-1FFC-4C96-B75B-755C470C6FD1}"/>
              </a:ext>
            </a:extLst>
          </p:cNvPr>
          <p:cNvGrpSpPr/>
          <p:nvPr/>
        </p:nvGrpSpPr>
        <p:grpSpPr>
          <a:xfrm>
            <a:off x="7844958" y="909226"/>
            <a:ext cx="444352" cy="494964"/>
            <a:chOff x="6947149" y="926763"/>
            <a:chExt cx="444352" cy="494964"/>
          </a:xfrm>
        </p:grpSpPr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4BA67149-5D71-4EBE-8FF6-B304E0E7A58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1" name="Group 260">
              <a:extLst>
                <a:ext uri="{FF2B5EF4-FFF2-40B4-BE49-F238E27FC236}">
                  <a16:creationId xmlns:a16="http://schemas.microsoft.com/office/drawing/2014/main" id="{700B2156-964E-49C4-BF6F-5E10B282169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62" name="TextBox 261">
                <a:extLst>
                  <a:ext uri="{FF2B5EF4-FFF2-40B4-BE49-F238E27FC236}">
                    <a16:creationId xmlns:a16="http://schemas.microsoft.com/office/drawing/2014/main" id="{3C6FEA0D-BC8B-4207-81F8-6C58BC2B3F1F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263" name="Straight Connector 262">
                <a:extLst>
                  <a:ext uri="{FF2B5EF4-FFF2-40B4-BE49-F238E27FC236}">
                    <a16:creationId xmlns:a16="http://schemas.microsoft.com/office/drawing/2014/main" id="{1043C33D-2585-40F1-812E-2643F694FE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4" name="Freeform 11">
            <a:extLst>
              <a:ext uri="{FF2B5EF4-FFF2-40B4-BE49-F238E27FC236}">
                <a16:creationId xmlns:a16="http://schemas.microsoft.com/office/drawing/2014/main" id="{858AB78D-F0B9-404F-AFE2-B5ECC18B2427}"/>
              </a:ext>
            </a:extLst>
          </p:cNvPr>
          <p:cNvSpPr>
            <a:spLocks/>
          </p:cNvSpPr>
          <p:nvPr/>
        </p:nvSpPr>
        <p:spPr bwMode="auto">
          <a:xfrm>
            <a:off x="8057014" y="70523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98737042-34FF-485D-A4C8-C96DF9C56EE3}"/>
              </a:ext>
            </a:extLst>
          </p:cNvPr>
          <p:cNvGrpSpPr/>
          <p:nvPr/>
        </p:nvGrpSpPr>
        <p:grpSpPr>
          <a:xfrm>
            <a:off x="8739814" y="915683"/>
            <a:ext cx="444352" cy="494964"/>
            <a:chOff x="6947149" y="926763"/>
            <a:chExt cx="444352" cy="494964"/>
          </a:xfrm>
        </p:grpSpPr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C41AB668-4213-4F43-BB03-3767A1027BF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7" name="Group 266">
              <a:extLst>
                <a:ext uri="{FF2B5EF4-FFF2-40B4-BE49-F238E27FC236}">
                  <a16:creationId xmlns:a16="http://schemas.microsoft.com/office/drawing/2014/main" id="{8E1E4B50-C078-42CF-9A4E-75A3767C867A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68" name="TextBox 267">
                <a:extLst>
                  <a:ext uri="{FF2B5EF4-FFF2-40B4-BE49-F238E27FC236}">
                    <a16:creationId xmlns:a16="http://schemas.microsoft.com/office/drawing/2014/main" id="{D28FE402-31E4-47DF-B096-F8B6F61E920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72</a:t>
                </a:r>
              </a:p>
            </p:txBody>
          </p:sp>
          <p:cxnSp>
            <p:nvCxnSpPr>
              <p:cNvPr id="269" name="Straight Connector 268">
                <a:extLst>
                  <a:ext uri="{FF2B5EF4-FFF2-40B4-BE49-F238E27FC236}">
                    <a16:creationId xmlns:a16="http://schemas.microsoft.com/office/drawing/2014/main" id="{BB4BDE2A-8E6D-4CD6-8575-A96A4A6AEF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70" name="Freeform 11">
            <a:extLst>
              <a:ext uri="{FF2B5EF4-FFF2-40B4-BE49-F238E27FC236}">
                <a16:creationId xmlns:a16="http://schemas.microsoft.com/office/drawing/2014/main" id="{EE6B17C4-CD16-480D-A173-4A28B87CCAC6}"/>
              </a:ext>
            </a:extLst>
          </p:cNvPr>
          <p:cNvSpPr>
            <a:spLocks/>
          </p:cNvSpPr>
          <p:nvPr/>
        </p:nvSpPr>
        <p:spPr bwMode="auto">
          <a:xfrm>
            <a:off x="8954178" y="70616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5ACCCAFF-1C72-463F-9A04-7AD049A92937}"/>
              </a:ext>
            </a:extLst>
          </p:cNvPr>
          <p:cNvGrpSpPr/>
          <p:nvPr/>
        </p:nvGrpSpPr>
        <p:grpSpPr>
          <a:xfrm>
            <a:off x="9636978" y="916617"/>
            <a:ext cx="444352" cy="494964"/>
            <a:chOff x="6947149" y="926763"/>
            <a:chExt cx="444352" cy="494964"/>
          </a:xfrm>
        </p:grpSpPr>
        <p:cxnSp>
          <p:nvCxnSpPr>
            <p:cNvPr id="272" name="Straight Connector 271">
              <a:extLst>
                <a:ext uri="{FF2B5EF4-FFF2-40B4-BE49-F238E27FC236}">
                  <a16:creationId xmlns:a16="http://schemas.microsoft.com/office/drawing/2014/main" id="{E17A4561-9ED7-45C6-AFD1-FEFF2602697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F9F8209F-A942-4AF8-BA12-6B97EFA654BC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74" name="TextBox 273">
                <a:extLst>
                  <a:ext uri="{FF2B5EF4-FFF2-40B4-BE49-F238E27FC236}">
                    <a16:creationId xmlns:a16="http://schemas.microsoft.com/office/drawing/2014/main" id="{7693A669-5F92-4815-B33C-B5B1DA28A313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84</a:t>
                </a:r>
              </a:p>
            </p:txBody>
          </p:sp>
          <p:cxnSp>
            <p:nvCxnSpPr>
              <p:cNvPr id="275" name="Straight Connector 274">
                <a:extLst>
                  <a:ext uri="{FF2B5EF4-FFF2-40B4-BE49-F238E27FC236}">
                    <a16:creationId xmlns:a16="http://schemas.microsoft.com/office/drawing/2014/main" id="{9C11485A-FBD2-4AAA-863D-A961C581BE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76" name="Freeform 11">
            <a:extLst>
              <a:ext uri="{FF2B5EF4-FFF2-40B4-BE49-F238E27FC236}">
                <a16:creationId xmlns:a16="http://schemas.microsoft.com/office/drawing/2014/main" id="{60B8B7BC-2337-4BD2-85A5-815D0A617E71}"/>
              </a:ext>
            </a:extLst>
          </p:cNvPr>
          <p:cNvSpPr>
            <a:spLocks/>
          </p:cNvSpPr>
          <p:nvPr/>
        </p:nvSpPr>
        <p:spPr bwMode="auto">
          <a:xfrm>
            <a:off x="9844925" y="70936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C7B8A7A7-6356-4839-86BD-92B06483C5F5}"/>
              </a:ext>
            </a:extLst>
          </p:cNvPr>
          <p:cNvGrpSpPr/>
          <p:nvPr/>
        </p:nvGrpSpPr>
        <p:grpSpPr>
          <a:xfrm>
            <a:off x="10527725" y="919810"/>
            <a:ext cx="444352" cy="494964"/>
            <a:chOff x="6947149" y="926763"/>
            <a:chExt cx="444352" cy="494964"/>
          </a:xfrm>
        </p:grpSpPr>
        <p:cxnSp>
          <p:nvCxnSpPr>
            <p:cNvPr id="278" name="Straight Connector 277">
              <a:extLst>
                <a:ext uri="{FF2B5EF4-FFF2-40B4-BE49-F238E27FC236}">
                  <a16:creationId xmlns:a16="http://schemas.microsoft.com/office/drawing/2014/main" id="{B27A195E-C78E-4F06-9AF9-AF375A928C3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9" name="Group 278">
              <a:extLst>
                <a:ext uri="{FF2B5EF4-FFF2-40B4-BE49-F238E27FC236}">
                  <a16:creationId xmlns:a16="http://schemas.microsoft.com/office/drawing/2014/main" id="{33346FFC-CA28-489A-B94A-D0E0EEAF3723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80" name="TextBox 279">
                <a:extLst>
                  <a:ext uri="{FF2B5EF4-FFF2-40B4-BE49-F238E27FC236}">
                    <a16:creationId xmlns:a16="http://schemas.microsoft.com/office/drawing/2014/main" id="{E59189E3-9523-45BA-BE5A-30F4F51C723F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96</a:t>
                </a:r>
              </a:p>
            </p:txBody>
          </p:sp>
          <p:cxnSp>
            <p:nvCxnSpPr>
              <p:cNvPr id="281" name="Straight Connector 280">
                <a:extLst>
                  <a:ext uri="{FF2B5EF4-FFF2-40B4-BE49-F238E27FC236}">
                    <a16:creationId xmlns:a16="http://schemas.microsoft.com/office/drawing/2014/main" id="{A5405BCB-7368-4B2F-A1F0-9452AA0E4E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82" name="Freeform 11">
            <a:extLst>
              <a:ext uri="{FF2B5EF4-FFF2-40B4-BE49-F238E27FC236}">
                <a16:creationId xmlns:a16="http://schemas.microsoft.com/office/drawing/2014/main" id="{F50E2A56-4624-4B9A-AA31-E7F2103AA2BF}"/>
              </a:ext>
            </a:extLst>
          </p:cNvPr>
          <p:cNvSpPr>
            <a:spLocks/>
          </p:cNvSpPr>
          <p:nvPr/>
        </p:nvSpPr>
        <p:spPr bwMode="auto">
          <a:xfrm>
            <a:off x="10737819" y="71095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D2B09621-1A0E-437A-847B-B53C196AC7F1}"/>
              </a:ext>
            </a:extLst>
          </p:cNvPr>
          <p:cNvGrpSpPr/>
          <p:nvPr/>
        </p:nvGrpSpPr>
        <p:grpSpPr>
          <a:xfrm>
            <a:off x="11346879" y="921403"/>
            <a:ext cx="574196" cy="494964"/>
            <a:chOff x="6873409" y="926763"/>
            <a:chExt cx="574196" cy="494964"/>
          </a:xfrm>
        </p:grpSpPr>
        <p:cxnSp>
          <p:nvCxnSpPr>
            <p:cNvPr id="284" name="Straight Connector 283">
              <a:extLst>
                <a:ext uri="{FF2B5EF4-FFF2-40B4-BE49-F238E27FC236}">
                  <a16:creationId xmlns:a16="http://schemas.microsoft.com/office/drawing/2014/main" id="{C36E5CAA-C777-46EA-A33B-F230594335C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10946C30-69E0-400A-A03A-F7E468682C6B}"/>
                </a:ext>
              </a:extLst>
            </p:cNvPr>
            <p:cNvGrpSpPr/>
            <p:nvPr/>
          </p:nvGrpSpPr>
          <p:grpSpPr>
            <a:xfrm>
              <a:off x="6873409" y="928608"/>
              <a:ext cx="574196" cy="493119"/>
              <a:chOff x="6873409" y="928608"/>
              <a:chExt cx="574196" cy="493119"/>
            </a:xfrm>
          </p:grpSpPr>
          <p:sp>
            <p:nvSpPr>
              <p:cNvPr id="286" name="TextBox 285">
                <a:extLst>
                  <a:ext uri="{FF2B5EF4-FFF2-40B4-BE49-F238E27FC236}">
                    <a16:creationId xmlns:a16="http://schemas.microsoft.com/office/drawing/2014/main" id="{56C6C90A-0CC1-4A8F-BBB5-E270E28BC87F}"/>
                  </a:ext>
                </a:extLst>
              </p:cNvPr>
              <p:cNvSpPr txBox="1"/>
              <p:nvPr/>
            </p:nvSpPr>
            <p:spPr>
              <a:xfrm>
                <a:off x="687340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108</a:t>
                </a:r>
              </a:p>
            </p:txBody>
          </p:sp>
          <p:cxnSp>
            <p:nvCxnSpPr>
              <p:cNvPr id="287" name="Straight Connector 286">
                <a:extLst>
                  <a:ext uri="{FF2B5EF4-FFF2-40B4-BE49-F238E27FC236}">
                    <a16:creationId xmlns:a16="http://schemas.microsoft.com/office/drawing/2014/main" id="{D176AC88-9B3A-4B71-9068-2080B0025B2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89" name="Oval 288">
            <a:extLst>
              <a:ext uri="{FF2B5EF4-FFF2-40B4-BE49-F238E27FC236}">
                <a16:creationId xmlns:a16="http://schemas.microsoft.com/office/drawing/2014/main" id="{132494D1-59A5-42A4-AB8E-34C8A3A5C923}"/>
              </a:ext>
            </a:extLst>
          </p:cNvPr>
          <p:cNvSpPr/>
          <p:nvPr/>
        </p:nvSpPr>
        <p:spPr>
          <a:xfrm>
            <a:off x="3511784" y="76411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7D83F82C-7BAF-4C23-AADF-03AFEE2CF879}"/>
              </a:ext>
            </a:extLst>
          </p:cNvPr>
          <p:cNvGrpSpPr/>
          <p:nvPr/>
        </p:nvGrpSpPr>
        <p:grpSpPr>
          <a:xfrm>
            <a:off x="4396164" y="1499103"/>
            <a:ext cx="173766" cy="2428051"/>
            <a:chOff x="1265816" y="2392773"/>
            <a:chExt cx="173766" cy="2428051"/>
          </a:xfrm>
        </p:grpSpPr>
        <p:grpSp>
          <p:nvGrpSpPr>
            <p:cNvPr id="291" name="Group 56">
              <a:extLst>
                <a:ext uri="{FF2B5EF4-FFF2-40B4-BE49-F238E27FC236}">
                  <a16:creationId xmlns:a16="http://schemas.microsoft.com/office/drawing/2014/main" id="{709A256C-AFF7-4010-9F4E-C22DA5A3EDB6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294" name="Picture 14">
                <a:extLst>
                  <a:ext uri="{FF2B5EF4-FFF2-40B4-BE49-F238E27FC236}">
                    <a16:creationId xmlns:a16="http://schemas.microsoft.com/office/drawing/2014/main" id="{D8CD0E2F-5337-4DE6-ADE8-A8F2B936EA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5">
                <a:extLst>
                  <a:ext uri="{FF2B5EF4-FFF2-40B4-BE49-F238E27FC236}">
                    <a16:creationId xmlns:a16="http://schemas.microsoft.com/office/drawing/2014/main" id="{2F15C982-1FAF-4930-A446-3EC7002F2B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6">
                <a:extLst>
                  <a:ext uri="{FF2B5EF4-FFF2-40B4-BE49-F238E27FC236}">
                    <a16:creationId xmlns:a16="http://schemas.microsoft.com/office/drawing/2014/main" id="{B0C50B55-9D86-48F6-8F1F-23ECE8820C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17">
                <a:extLst>
                  <a:ext uri="{FF2B5EF4-FFF2-40B4-BE49-F238E27FC236}">
                    <a16:creationId xmlns:a16="http://schemas.microsoft.com/office/drawing/2014/main" id="{F8E1E017-D7D0-4D41-8FF1-C9C9B0CBD0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18">
                <a:extLst>
                  <a:ext uri="{FF2B5EF4-FFF2-40B4-BE49-F238E27FC236}">
                    <a16:creationId xmlns:a16="http://schemas.microsoft.com/office/drawing/2014/main" id="{2EB3DA3E-ACD3-48CD-A8A6-F18E156530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19">
                <a:extLst>
                  <a:ext uri="{FF2B5EF4-FFF2-40B4-BE49-F238E27FC236}">
                    <a16:creationId xmlns:a16="http://schemas.microsoft.com/office/drawing/2014/main" id="{7F6614F8-8A28-498D-A062-9FE8DD1584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0">
                <a:extLst>
                  <a:ext uri="{FF2B5EF4-FFF2-40B4-BE49-F238E27FC236}">
                    <a16:creationId xmlns:a16="http://schemas.microsoft.com/office/drawing/2014/main" id="{5154167B-A78C-4173-81F0-373612A1DD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21">
                <a:extLst>
                  <a:ext uri="{FF2B5EF4-FFF2-40B4-BE49-F238E27FC236}">
                    <a16:creationId xmlns:a16="http://schemas.microsoft.com/office/drawing/2014/main" id="{03D36104-AF20-49EE-9E62-1F0735CFEC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22">
                <a:extLst>
                  <a:ext uri="{FF2B5EF4-FFF2-40B4-BE49-F238E27FC236}">
                    <a16:creationId xmlns:a16="http://schemas.microsoft.com/office/drawing/2014/main" id="{F0E3DB8A-2BDE-4618-B761-27C5C9BCB2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23">
                <a:extLst>
                  <a:ext uri="{FF2B5EF4-FFF2-40B4-BE49-F238E27FC236}">
                    <a16:creationId xmlns:a16="http://schemas.microsoft.com/office/drawing/2014/main" id="{753870A1-F3F4-4FF3-8CD3-112F3BE975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292" name="Picture 291">
              <a:extLst>
                <a:ext uri="{FF2B5EF4-FFF2-40B4-BE49-F238E27FC236}">
                  <a16:creationId xmlns:a16="http://schemas.microsoft.com/office/drawing/2014/main" id="{41CB6DEA-E92E-44F5-8B24-7B1F4A1832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3" name="Picture 292">
              <a:extLst>
                <a:ext uri="{FF2B5EF4-FFF2-40B4-BE49-F238E27FC236}">
                  <a16:creationId xmlns:a16="http://schemas.microsoft.com/office/drawing/2014/main" id="{6046DDD1-6E9D-4D39-9733-8E569B32F3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5EA7CB30-A99E-44DA-868D-7F87098E7930}"/>
              </a:ext>
            </a:extLst>
          </p:cNvPr>
          <p:cNvGrpSpPr/>
          <p:nvPr/>
        </p:nvGrpSpPr>
        <p:grpSpPr>
          <a:xfrm>
            <a:off x="5291350" y="1499103"/>
            <a:ext cx="173766" cy="2428051"/>
            <a:chOff x="1265816" y="2392773"/>
            <a:chExt cx="173766" cy="2428051"/>
          </a:xfrm>
        </p:grpSpPr>
        <p:grpSp>
          <p:nvGrpSpPr>
            <p:cNvPr id="305" name="Group 56">
              <a:extLst>
                <a:ext uri="{FF2B5EF4-FFF2-40B4-BE49-F238E27FC236}">
                  <a16:creationId xmlns:a16="http://schemas.microsoft.com/office/drawing/2014/main" id="{6F27C01D-F1CE-411E-B453-836B721E91D9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08" name="Picture 14">
                <a:extLst>
                  <a:ext uri="{FF2B5EF4-FFF2-40B4-BE49-F238E27FC236}">
                    <a16:creationId xmlns:a16="http://schemas.microsoft.com/office/drawing/2014/main" id="{EED24EFB-13CE-48D9-BDE3-126959DB9F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15">
                <a:extLst>
                  <a:ext uri="{FF2B5EF4-FFF2-40B4-BE49-F238E27FC236}">
                    <a16:creationId xmlns:a16="http://schemas.microsoft.com/office/drawing/2014/main" id="{A7CE5F7E-F633-4C86-9DEF-463D32C075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16">
                <a:extLst>
                  <a:ext uri="{FF2B5EF4-FFF2-40B4-BE49-F238E27FC236}">
                    <a16:creationId xmlns:a16="http://schemas.microsoft.com/office/drawing/2014/main" id="{947ECE4B-0119-44CA-A204-04B4EBB4DE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17">
                <a:extLst>
                  <a:ext uri="{FF2B5EF4-FFF2-40B4-BE49-F238E27FC236}">
                    <a16:creationId xmlns:a16="http://schemas.microsoft.com/office/drawing/2014/main" id="{752209D0-63D0-4338-B407-CF354D5D92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8">
                <a:extLst>
                  <a:ext uri="{FF2B5EF4-FFF2-40B4-BE49-F238E27FC236}">
                    <a16:creationId xmlns:a16="http://schemas.microsoft.com/office/drawing/2014/main" id="{C2997EA0-F988-4B53-AAC0-FB2B89B7F9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9">
                <a:extLst>
                  <a:ext uri="{FF2B5EF4-FFF2-40B4-BE49-F238E27FC236}">
                    <a16:creationId xmlns:a16="http://schemas.microsoft.com/office/drawing/2014/main" id="{9ADD6EAF-5927-4218-9B44-320E2EC8AC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20">
                <a:extLst>
                  <a:ext uri="{FF2B5EF4-FFF2-40B4-BE49-F238E27FC236}">
                    <a16:creationId xmlns:a16="http://schemas.microsoft.com/office/drawing/2014/main" id="{928A3B8A-B695-4ECB-B036-6C603B7208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21">
                <a:extLst>
                  <a:ext uri="{FF2B5EF4-FFF2-40B4-BE49-F238E27FC236}">
                    <a16:creationId xmlns:a16="http://schemas.microsoft.com/office/drawing/2014/main" id="{F8DAB481-636C-44E1-B745-CAB209CFB9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22">
                <a:extLst>
                  <a:ext uri="{FF2B5EF4-FFF2-40B4-BE49-F238E27FC236}">
                    <a16:creationId xmlns:a16="http://schemas.microsoft.com/office/drawing/2014/main" id="{46C6F00A-B6FF-43FF-AF1B-5CC9A3C86C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23">
                <a:extLst>
                  <a:ext uri="{FF2B5EF4-FFF2-40B4-BE49-F238E27FC236}">
                    <a16:creationId xmlns:a16="http://schemas.microsoft.com/office/drawing/2014/main" id="{18DC420C-6454-4293-80E4-170368685A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06" name="Picture 305">
              <a:extLst>
                <a:ext uri="{FF2B5EF4-FFF2-40B4-BE49-F238E27FC236}">
                  <a16:creationId xmlns:a16="http://schemas.microsoft.com/office/drawing/2014/main" id="{E131C429-2FC7-473F-B141-47F3F4418E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7" name="Picture 306">
              <a:extLst>
                <a:ext uri="{FF2B5EF4-FFF2-40B4-BE49-F238E27FC236}">
                  <a16:creationId xmlns:a16="http://schemas.microsoft.com/office/drawing/2014/main" id="{FDA1E60D-6FC9-4BB7-99C9-2A8DF9DE5F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8" name="Group 317">
            <a:extLst>
              <a:ext uri="{FF2B5EF4-FFF2-40B4-BE49-F238E27FC236}">
                <a16:creationId xmlns:a16="http://schemas.microsoft.com/office/drawing/2014/main" id="{7C11BCF5-E5EC-4CD3-B5C1-B211D36B701D}"/>
              </a:ext>
            </a:extLst>
          </p:cNvPr>
          <p:cNvGrpSpPr/>
          <p:nvPr/>
        </p:nvGrpSpPr>
        <p:grpSpPr>
          <a:xfrm>
            <a:off x="6181397" y="1500713"/>
            <a:ext cx="173766" cy="2428051"/>
            <a:chOff x="1265816" y="2392773"/>
            <a:chExt cx="173766" cy="2428051"/>
          </a:xfrm>
        </p:grpSpPr>
        <p:grpSp>
          <p:nvGrpSpPr>
            <p:cNvPr id="319" name="Group 56">
              <a:extLst>
                <a:ext uri="{FF2B5EF4-FFF2-40B4-BE49-F238E27FC236}">
                  <a16:creationId xmlns:a16="http://schemas.microsoft.com/office/drawing/2014/main" id="{9BCAB3D5-0A0A-4229-8964-DDEAE53CA6FE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22" name="Picture 14">
                <a:extLst>
                  <a:ext uri="{FF2B5EF4-FFF2-40B4-BE49-F238E27FC236}">
                    <a16:creationId xmlns:a16="http://schemas.microsoft.com/office/drawing/2014/main" id="{EE312FF6-79A0-46BB-BCA6-18F0B09CD2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5">
                <a:extLst>
                  <a:ext uri="{FF2B5EF4-FFF2-40B4-BE49-F238E27FC236}">
                    <a16:creationId xmlns:a16="http://schemas.microsoft.com/office/drawing/2014/main" id="{982586D9-3494-4B37-A172-950EC14256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6">
                <a:extLst>
                  <a:ext uri="{FF2B5EF4-FFF2-40B4-BE49-F238E27FC236}">
                    <a16:creationId xmlns:a16="http://schemas.microsoft.com/office/drawing/2014/main" id="{82CC294A-89DE-489F-A0D5-B384B81C4A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7">
                <a:extLst>
                  <a:ext uri="{FF2B5EF4-FFF2-40B4-BE49-F238E27FC236}">
                    <a16:creationId xmlns:a16="http://schemas.microsoft.com/office/drawing/2014/main" id="{41ACEBCC-2990-4103-AE00-C849F9BE27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8">
                <a:extLst>
                  <a:ext uri="{FF2B5EF4-FFF2-40B4-BE49-F238E27FC236}">
                    <a16:creationId xmlns:a16="http://schemas.microsoft.com/office/drawing/2014/main" id="{3FEADCEF-0055-4A07-ACE1-C2E06D0F79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9">
                <a:extLst>
                  <a:ext uri="{FF2B5EF4-FFF2-40B4-BE49-F238E27FC236}">
                    <a16:creationId xmlns:a16="http://schemas.microsoft.com/office/drawing/2014/main" id="{84E88119-AF06-4934-A7DB-54313DBC2D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0">
                <a:extLst>
                  <a:ext uri="{FF2B5EF4-FFF2-40B4-BE49-F238E27FC236}">
                    <a16:creationId xmlns:a16="http://schemas.microsoft.com/office/drawing/2014/main" id="{8F007F48-A2DB-4882-857A-FA1523F377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1">
                <a:extLst>
                  <a:ext uri="{FF2B5EF4-FFF2-40B4-BE49-F238E27FC236}">
                    <a16:creationId xmlns:a16="http://schemas.microsoft.com/office/drawing/2014/main" id="{201CFFCA-87CD-4366-8084-1D5D276087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2">
                <a:extLst>
                  <a:ext uri="{FF2B5EF4-FFF2-40B4-BE49-F238E27FC236}">
                    <a16:creationId xmlns:a16="http://schemas.microsoft.com/office/drawing/2014/main" id="{F355DAAE-6319-4863-96CD-318762D329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3">
                <a:extLst>
                  <a:ext uri="{FF2B5EF4-FFF2-40B4-BE49-F238E27FC236}">
                    <a16:creationId xmlns:a16="http://schemas.microsoft.com/office/drawing/2014/main" id="{2C7A99E0-665F-4E32-9B4E-69FE1F120E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20" name="Picture 319">
              <a:extLst>
                <a:ext uri="{FF2B5EF4-FFF2-40B4-BE49-F238E27FC236}">
                  <a16:creationId xmlns:a16="http://schemas.microsoft.com/office/drawing/2014/main" id="{6E441816-206B-4203-B3A9-F6283764CC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1" name="Picture 320">
              <a:extLst>
                <a:ext uri="{FF2B5EF4-FFF2-40B4-BE49-F238E27FC236}">
                  <a16:creationId xmlns:a16="http://schemas.microsoft.com/office/drawing/2014/main" id="{83FF0AD9-0D3D-4FFE-9D39-143EE9F191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973B1A5E-B537-45A8-A0C8-654D0F602E62}"/>
              </a:ext>
            </a:extLst>
          </p:cNvPr>
          <p:cNvGrpSpPr/>
          <p:nvPr/>
        </p:nvGrpSpPr>
        <p:grpSpPr>
          <a:xfrm>
            <a:off x="7076583" y="1500713"/>
            <a:ext cx="173766" cy="2428051"/>
            <a:chOff x="1265816" y="2392773"/>
            <a:chExt cx="173766" cy="2428051"/>
          </a:xfrm>
        </p:grpSpPr>
        <p:grpSp>
          <p:nvGrpSpPr>
            <p:cNvPr id="333" name="Group 56">
              <a:extLst>
                <a:ext uri="{FF2B5EF4-FFF2-40B4-BE49-F238E27FC236}">
                  <a16:creationId xmlns:a16="http://schemas.microsoft.com/office/drawing/2014/main" id="{0B7F8195-FB56-429B-839E-9EE6C2D00209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36" name="Picture 14">
                <a:extLst>
                  <a:ext uri="{FF2B5EF4-FFF2-40B4-BE49-F238E27FC236}">
                    <a16:creationId xmlns:a16="http://schemas.microsoft.com/office/drawing/2014/main" id="{CDCD0029-AFF8-4B47-BE09-4E60F26BFA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5">
                <a:extLst>
                  <a:ext uri="{FF2B5EF4-FFF2-40B4-BE49-F238E27FC236}">
                    <a16:creationId xmlns:a16="http://schemas.microsoft.com/office/drawing/2014/main" id="{FF9CD43F-93B4-46D0-82E0-6CCB404C1A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16">
                <a:extLst>
                  <a:ext uri="{FF2B5EF4-FFF2-40B4-BE49-F238E27FC236}">
                    <a16:creationId xmlns:a16="http://schemas.microsoft.com/office/drawing/2014/main" id="{2A21D5A5-DE6D-41C4-BE80-21505ADE63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17">
                <a:extLst>
                  <a:ext uri="{FF2B5EF4-FFF2-40B4-BE49-F238E27FC236}">
                    <a16:creationId xmlns:a16="http://schemas.microsoft.com/office/drawing/2014/main" id="{93FA3DA5-EC44-4EC1-B061-6DAB3E0CB3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18">
                <a:extLst>
                  <a:ext uri="{FF2B5EF4-FFF2-40B4-BE49-F238E27FC236}">
                    <a16:creationId xmlns:a16="http://schemas.microsoft.com/office/drawing/2014/main" id="{7F869BF5-3517-46AD-99E0-33C5F68D71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19">
                <a:extLst>
                  <a:ext uri="{FF2B5EF4-FFF2-40B4-BE49-F238E27FC236}">
                    <a16:creationId xmlns:a16="http://schemas.microsoft.com/office/drawing/2014/main" id="{C01F7F09-BB73-4AC4-B860-0D44DA6FF5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20">
                <a:extLst>
                  <a:ext uri="{FF2B5EF4-FFF2-40B4-BE49-F238E27FC236}">
                    <a16:creationId xmlns:a16="http://schemas.microsoft.com/office/drawing/2014/main" id="{40B5E502-DF4E-493C-AE11-2237EFF49D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21">
                <a:extLst>
                  <a:ext uri="{FF2B5EF4-FFF2-40B4-BE49-F238E27FC236}">
                    <a16:creationId xmlns:a16="http://schemas.microsoft.com/office/drawing/2014/main" id="{FA28C22F-FB2A-445E-A2CE-AEA86FD85F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22">
                <a:extLst>
                  <a:ext uri="{FF2B5EF4-FFF2-40B4-BE49-F238E27FC236}">
                    <a16:creationId xmlns:a16="http://schemas.microsoft.com/office/drawing/2014/main" id="{D780E12E-66DE-468D-ADC5-901130DADA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23">
                <a:extLst>
                  <a:ext uri="{FF2B5EF4-FFF2-40B4-BE49-F238E27FC236}">
                    <a16:creationId xmlns:a16="http://schemas.microsoft.com/office/drawing/2014/main" id="{A3CC2F76-8708-46EB-8DE9-377306FC50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34" name="Picture 333">
              <a:extLst>
                <a:ext uri="{FF2B5EF4-FFF2-40B4-BE49-F238E27FC236}">
                  <a16:creationId xmlns:a16="http://schemas.microsoft.com/office/drawing/2014/main" id="{C082AA15-B569-4D69-ABA3-CA0631E5EC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5" name="Picture 334">
              <a:extLst>
                <a:ext uri="{FF2B5EF4-FFF2-40B4-BE49-F238E27FC236}">
                  <a16:creationId xmlns:a16="http://schemas.microsoft.com/office/drawing/2014/main" id="{CE265811-F8A4-4B12-837F-1937D3730F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E08BC1A5-2DF0-4D7A-881A-9CF935E841F1}"/>
              </a:ext>
            </a:extLst>
          </p:cNvPr>
          <p:cNvGrpSpPr/>
          <p:nvPr/>
        </p:nvGrpSpPr>
        <p:grpSpPr>
          <a:xfrm>
            <a:off x="7977714" y="1500713"/>
            <a:ext cx="173766" cy="2428051"/>
            <a:chOff x="1265816" y="2392773"/>
            <a:chExt cx="173766" cy="2428051"/>
          </a:xfrm>
        </p:grpSpPr>
        <p:grpSp>
          <p:nvGrpSpPr>
            <p:cNvPr id="347" name="Group 56">
              <a:extLst>
                <a:ext uri="{FF2B5EF4-FFF2-40B4-BE49-F238E27FC236}">
                  <a16:creationId xmlns:a16="http://schemas.microsoft.com/office/drawing/2014/main" id="{3B848690-A6B5-446B-AFA3-9CA6DB9D894A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50" name="Picture 14">
                <a:extLst>
                  <a:ext uri="{FF2B5EF4-FFF2-40B4-BE49-F238E27FC236}">
                    <a16:creationId xmlns:a16="http://schemas.microsoft.com/office/drawing/2014/main" id="{2A056156-8901-42C5-9885-6991FA40EF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15">
                <a:extLst>
                  <a:ext uri="{FF2B5EF4-FFF2-40B4-BE49-F238E27FC236}">
                    <a16:creationId xmlns:a16="http://schemas.microsoft.com/office/drawing/2014/main" id="{0F06E41A-E920-4946-95B9-AEC81F1D1C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6">
                <a:extLst>
                  <a:ext uri="{FF2B5EF4-FFF2-40B4-BE49-F238E27FC236}">
                    <a16:creationId xmlns:a16="http://schemas.microsoft.com/office/drawing/2014/main" id="{70569624-1CFF-4A2F-88B8-11BFB76164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7">
                <a:extLst>
                  <a:ext uri="{FF2B5EF4-FFF2-40B4-BE49-F238E27FC236}">
                    <a16:creationId xmlns:a16="http://schemas.microsoft.com/office/drawing/2014/main" id="{11523A9D-7E8C-4A01-96D1-1EE375EF16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8">
                <a:extLst>
                  <a:ext uri="{FF2B5EF4-FFF2-40B4-BE49-F238E27FC236}">
                    <a16:creationId xmlns:a16="http://schemas.microsoft.com/office/drawing/2014/main" id="{6D2862B3-F7F3-4189-A5BB-0003503C04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9">
                <a:extLst>
                  <a:ext uri="{FF2B5EF4-FFF2-40B4-BE49-F238E27FC236}">
                    <a16:creationId xmlns:a16="http://schemas.microsoft.com/office/drawing/2014/main" id="{3F818FF0-89C2-48F5-9283-4ECF0B3119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20">
                <a:extLst>
                  <a:ext uri="{FF2B5EF4-FFF2-40B4-BE49-F238E27FC236}">
                    <a16:creationId xmlns:a16="http://schemas.microsoft.com/office/drawing/2014/main" id="{21029F1C-A791-4099-ACD6-A7A6A31826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21">
                <a:extLst>
                  <a:ext uri="{FF2B5EF4-FFF2-40B4-BE49-F238E27FC236}">
                    <a16:creationId xmlns:a16="http://schemas.microsoft.com/office/drawing/2014/main" id="{34AEFBF9-FE62-44AB-BEBD-2690B13968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2">
                <a:extLst>
                  <a:ext uri="{FF2B5EF4-FFF2-40B4-BE49-F238E27FC236}">
                    <a16:creationId xmlns:a16="http://schemas.microsoft.com/office/drawing/2014/main" id="{73BAE546-825D-452B-AFDB-5FCCC462E0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3">
                <a:extLst>
                  <a:ext uri="{FF2B5EF4-FFF2-40B4-BE49-F238E27FC236}">
                    <a16:creationId xmlns:a16="http://schemas.microsoft.com/office/drawing/2014/main" id="{C99A9F70-D9D1-45BC-8CD5-C488BA6AAC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48" name="Picture 347">
              <a:extLst>
                <a:ext uri="{FF2B5EF4-FFF2-40B4-BE49-F238E27FC236}">
                  <a16:creationId xmlns:a16="http://schemas.microsoft.com/office/drawing/2014/main" id="{12AB0F60-61F8-4110-A2B2-D6652C2642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9" name="Picture 348">
              <a:extLst>
                <a:ext uri="{FF2B5EF4-FFF2-40B4-BE49-F238E27FC236}">
                  <a16:creationId xmlns:a16="http://schemas.microsoft.com/office/drawing/2014/main" id="{81FAC0D7-BF6E-4F5A-B518-AF3D00906D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60" name="Group 359">
            <a:extLst>
              <a:ext uri="{FF2B5EF4-FFF2-40B4-BE49-F238E27FC236}">
                <a16:creationId xmlns:a16="http://schemas.microsoft.com/office/drawing/2014/main" id="{EE208040-7B2C-4E9D-88B3-8BB0A4FD381F}"/>
              </a:ext>
            </a:extLst>
          </p:cNvPr>
          <p:cNvGrpSpPr/>
          <p:nvPr/>
        </p:nvGrpSpPr>
        <p:grpSpPr>
          <a:xfrm>
            <a:off x="8872900" y="1500713"/>
            <a:ext cx="173766" cy="2428051"/>
            <a:chOff x="1265816" y="2392773"/>
            <a:chExt cx="173766" cy="2428051"/>
          </a:xfrm>
        </p:grpSpPr>
        <p:grpSp>
          <p:nvGrpSpPr>
            <p:cNvPr id="361" name="Group 56">
              <a:extLst>
                <a:ext uri="{FF2B5EF4-FFF2-40B4-BE49-F238E27FC236}">
                  <a16:creationId xmlns:a16="http://schemas.microsoft.com/office/drawing/2014/main" id="{E2FC1E94-5BD4-430D-B2CC-BDA16479A6BB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64" name="Picture 14">
                <a:extLst>
                  <a:ext uri="{FF2B5EF4-FFF2-40B4-BE49-F238E27FC236}">
                    <a16:creationId xmlns:a16="http://schemas.microsoft.com/office/drawing/2014/main" id="{A9F7659C-118F-43E2-B53F-69A30BB90C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5">
                <a:extLst>
                  <a:ext uri="{FF2B5EF4-FFF2-40B4-BE49-F238E27FC236}">
                    <a16:creationId xmlns:a16="http://schemas.microsoft.com/office/drawing/2014/main" id="{3B716AEE-C605-4B71-B984-A68AA0BB13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6">
                <a:extLst>
                  <a:ext uri="{FF2B5EF4-FFF2-40B4-BE49-F238E27FC236}">
                    <a16:creationId xmlns:a16="http://schemas.microsoft.com/office/drawing/2014/main" id="{93BAD900-3C18-4C12-9C26-1B99560EB9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7">
                <a:extLst>
                  <a:ext uri="{FF2B5EF4-FFF2-40B4-BE49-F238E27FC236}">
                    <a16:creationId xmlns:a16="http://schemas.microsoft.com/office/drawing/2014/main" id="{4D6BEAC9-E69F-4398-BE05-F338EF0A87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18">
                <a:extLst>
                  <a:ext uri="{FF2B5EF4-FFF2-40B4-BE49-F238E27FC236}">
                    <a16:creationId xmlns:a16="http://schemas.microsoft.com/office/drawing/2014/main" id="{0EC74120-AEBD-48A5-955C-18B1C25B0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19">
                <a:extLst>
                  <a:ext uri="{FF2B5EF4-FFF2-40B4-BE49-F238E27FC236}">
                    <a16:creationId xmlns:a16="http://schemas.microsoft.com/office/drawing/2014/main" id="{E71A1269-D8D9-4248-A4EB-51AB845BAB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0">
                <a:extLst>
                  <a:ext uri="{FF2B5EF4-FFF2-40B4-BE49-F238E27FC236}">
                    <a16:creationId xmlns:a16="http://schemas.microsoft.com/office/drawing/2014/main" id="{AB79C988-E2B3-41F8-9DC1-5AECD5CEFC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1">
                <a:extLst>
                  <a:ext uri="{FF2B5EF4-FFF2-40B4-BE49-F238E27FC236}">
                    <a16:creationId xmlns:a16="http://schemas.microsoft.com/office/drawing/2014/main" id="{27C600BE-3BFA-4A08-80B5-5971F2009B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22">
                <a:extLst>
                  <a:ext uri="{FF2B5EF4-FFF2-40B4-BE49-F238E27FC236}">
                    <a16:creationId xmlns:a16="http://schemas.microsoft.com/office/drawing/2014/main" id="{E20EF75C-2CD4-4CAD-B1ED-97E7C49C7C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23">
                <a:extLst>
                  <a:ext uri="{FF2B5EF4-FFF2-40B4-BE49-F238E27FC236}">
                    <a16:creationId xmlns:a16="http://schemas.microsoft.com/office/drawing/2014/main" id="{95ABE735-AA40-4600-8653-9F8AB60821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62" name="Picture 361">
              <a:extLst>
                <a:ext uri="{FF2B5EF4-FFF2-40B4-BE49-F238E27FC236}">
                  <a16:creationId xmlns:a16="http://schemas.microsoft.com/office/drawing/2014/main" id="{758AF5F0-F16F-434D-9433-0083D9D4A2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3" name="Picture 362">
              <a:extLst>
                <a:ext uri="{FF2B5EF4-FFF2-40B4-BE49-F238E27FC236}">
                  <a16:creationId xmlns:a16="http://schemas.microsoft.com/office/drawing/2014/main" id="{7149E29A-B641-4A75-B27F-324D222276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DE63FB64-C62E-44BC-8C82-25E30D61B239}"/>
              </a:ext>
            </a:extLst>
          </p:cNvPr>
          <p:cNvGrpSpPr/>
          <p:nvPr/>
        </p:nvGrpSpPr>
        <p:grpSpPr>
          <a:xfrm>
            <a:off x="9762947" y="1502323"/>
            <a:ext cx="173766" cy="2428051"/>
            <a:chOff x="1265816" y="2392773"/>
            <a:chExt cx="173766" cy="2428051"/>
          </a:xfrm>
        </p:grpSpPr>
        <p:grpSp>
          <p:nvGrpSpPr>
            <p:cNvPr id="375" name="Group 56">
              <a:extLst>
                <a:ext uri="{FF2B5EF4-FFF2-40B4-BE49-F238E27FC236}">
                  <a16:creationId xmlns:a16="http://schemas.microsoft.com/office/drawing/2014/main" id="{8B3CACD3-E1FA-415E-8FB1-2E657BFDF762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78" name="Picture 14">
                <a:extLst>
                  <a:ext uri="{FF2B5EF4-FFF2-40B4-BE49-F238E27FC236}">
                    <a16:creationId xmlns:a16="http://schemas.microsoft.com/office/drawing/2014/main" id="{A78CF780-948B-426C-A1E3-22F6DBF4F4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15">
                <a:extLst>
                  <a:ext uri="{FF2B5EF4-FFF2-40B4-BE49-F238E27FC236}">
                    <a16:creationId xmlns:a16="http://schemas.microsoft.com/office/drawing/2014/main" id="{D6A3B5AF-2C87-479B-A0D1-231404AC63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16">
                <a:extLst>
                  <a:ext uri="{FF2B5EF4-FFF2-40B4-BE49-F238E27FC236}">
                    <a16:creationId xmlns:a16="http://schemas.microsoft.com/office/drawing/2014/main" id="{4FE9678E-ADA5-4A89-A321-4E3D9C2680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17">
                <a:extLst>
                  <a:ext uri="{FF2B5EF4-FFF2-40B4-BE49-F238E27FC236}">
                    <a16:creationId xmlns:a16="http://schemas.microsoft.com/office/drawing/2014/main" id="{E3FD0ECF-A029-439A-B8D4-68F5ACDDD7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8">
                <a:extLst>
                  <a:ext uri="{FF2B5EF4-FFF2-40B4-BE49-F238E27FC236}">
                    <a16:creationId xmlns:a16="http://schemas.microsoft.com/office/drawing/2014/main" id="{2590A7D1-5986-489F-A835-D62DB7201B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9">
                <a:extLst>
                  <a:ext uri="{FF2B5EF4-FFF2-40B4-BE49-F238E27FC236}">
                    <a16:creationId xmlns:a16="http://schemas.microsoft.com/office/drawing/2014/main" id="{4AE65EB0-20DE-4CA9-8874-6000432EA0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20">
                <a:extLst>
                  <a:ext uri="{FF2B5EF4-FFF2-40B4-BE49-F238E27FC236}">
                    <a16:creationId xmlns:a16="http://schemas.microsoft.com/office/drawing/2014/main" id="{6FDA62DC-1D60-40DC-B51E-5A504B6021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21">
                <a:extLst>
                  <a:ext uri="{FF2B5EF4-FFF2-40B4-BE49-F238E27FC236}">
                    <a16:creationId xmlns:a16="http://schemas.microsoft.com/office/drawing/2014/main" id="{71847973-FF4C-4FAE-8FC8-ED3456CA59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22">
                <a:extLst>
                  <a:ext uri="{FF2B5EF4-FFF2-40B4-BE49-F238E27FC236}">
                    <a16:creationId xmlns:a16="http://schemas.microsoft.com/office/drawing/2014/main" id="{DA248FE6-49C8-4759-AEB6-EA092DFD30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23">
                <a:extLst>
                  <a:ext uri="{FF2B5EF4-FFF2-40B4-BE49-F238E27FC236}">
                    <a16:creationId xmlns:a16="http://schemas.microsoft.com/office/drawing/2014/main" id="{2F50E994-B752-4216-A6D3-0F23187356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76" name="Picture 375">
              <a:extLst>
                <a:ext uri="{FF2B5EF4-FFF2-40B4-BE49-F238E27FC236}">
                  <a16:creationId xmlns:a16="http://schemas.microsoft.com/office/drawing/2014/main" id="{8596F468-D19F-49BB-94AF-32A144A1BA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7" name="Picture 376">
              <a:extLst>
                <a:ext uri="{FF2B5EF4-FFF2-40B4-BE49-F238E27FC236}">
                  <a16:creationId xmlns:a16="http://schemas.microsoft.com/office/drawing/2014/main" id="{B8DE741E-5CAB-472E-AA1F-A4BA032668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D08D319A-88DB-4F99-AE0E-B63681D31163}"/>
              </a:ext>
            </a:extLst>
          </p:cNvPr>
          <p:cNvGrpSpPr/>
          <p:nvPr/>
        </p:nvGrpSpPr>
        <p:grpSpPr>
          <a:xfrm>
            <a:off x="10658133" y="1502323"/>
            <a:ext cx="173766" cy="2428051"/>
            <a:chOff x="1265816" y="2392773"/>
            <a:chExt cx="173766" cy="2428051"/>
          </a:xfrm>
        </p:grpSpPr>
        <p:grpSp>
          <p:nvGrpSpPr>
            <p:cNvPr id="389" name="Group 56">
              <a:extLst>
                <a:ext uri="{FF2B5EF4-FFF2-40B4-BE49-F238E27FC236}">
                  <a16:creationId xmlns:a16="http://schemas.microsoft.com/office/drawing/2014/main" id="{98F4034E-8869-4ABB-A963-C36058A37763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92" name="Picture 14">
                <a:extLst>
                  <a:ext uri="{FF2B5EF4-FFF2-40B4-BE49-F238E27FC236}">
                    <a16:creationId xmlns:a16="http://schemas.microsoft.com/office/drawing/2014/main" id="{270C5840-EE77-4475-B5BC-24610B939A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5">
                <a:extLst>
                  <a:ext uri="{FF2B5EF4-FFF2-40B4-BE49-F238E27FC236}">
                    <a16:creationId xmlns:a16="http://schemas.microsoft.com/office/drawing/2014/main" id="{B9950417-4FE6-418F-9C21-EE36D0F411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6">
                <a:extLst>
                  <a:ext uri="{FF2B5EF4-FFF2-40B4-BE49-F238E27FC236}">
                    <a16:creationId xmlns:a16="http://schemas.microsoft.com/office/drawing/2014/main" id="{C1AD1D74-F074-48E0-8B53-4229B3663C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7">
                <a:extLst>
                  <a:ext uri="{FF2B5EF4-FFF2-40B4-BE49-F238E27FC236}">
                    <a16:creationId xmlns:a16="http://schemas.microsoft.com/office/drawing/2014/main" id="{ECA6524B-E227-425A-AE3E-E5813C20C8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8">
                <a:extLst>
                  <a:ext uri="{FF2B5EF4-FFF2-40B4-BE49-F238E27FC236}">
                    <a16:creationId xmlns:a16="http://schemas.microsoft.com/office/drawing/2014/main" id="{0874CDA0-D036-4706-B345-5EBFE866FF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9">
                <a:extLst>
                  <a:ext uri="{FF2B5EF4-FFF2-40B4-BE49-F238E27FC236}">
                    <a16:creationId xmlns:a16="http://schemas.microsoft.com/office/drawing/2014/main" id="{5775B074-D7C2-4E4E-BBFE-4CCAB99B4D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0">
                <a:extLst>
                  <a:ext uri="{FF2B5EF4-FFF2-40B4-BE49-F238E27FC236}">
                    <a16:creationId xmlns:a16="http://schemas.microsoft.com/office/drawing/2014/main" id="{3AFA40D2-74DB-4022-8BA8-53ADF6EB65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1">
                <a:extLst>
                  <a:ext uri="{FF2B5EF4-FFF2-40B4-BE49-F238E27FC236}">
                    <a16:creationId xmlns:a16="http://schemas.microsoft.com/office/drawing/2014/main" id="{EE811970-B055-48D3-BF85-CE70EF9C86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2">
                <a:extLst>
                  <a:ext uri="{FF2B5EF4-FFF2-40B4-BE49-F238E27FC236}">
                    <a16:creationId xmlns:a16="http://schemas.microsoft.com/office/drawing/2014/main" id="{26B325BF-D55B-4BBB-9AD8-A830442593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3">
                <a:extLst>
                  <a:ext uri="{FF2B5EF4-FFF2-40B4-BE49-F238E27FC236}">
                    <a16:creationId xmlns:a16="http://schemas.microsoft.com/office/drawing/2014/main" id="{E7E1322F-E2EE-4399-AFA3-0C859D280F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90" name="Picture 389">
              <a:extLst>
                <a:ext uri="{FF2B5EF4-FFF2-40B4-BE49-F238E27FC236}">
                  <a16:creationId xmlns:a16="http://schemas.microsoft.com/office/drawing/2014/main" id="{3D3E2525-761B-48D8-B11B-B4F005A788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1" name="Picture 390">
              <a:extLst>
                <a:ext uri="{FF2B5EF4-FFF2-40B4-BE49-F238E27FC236}">
                  <a16:creationId xmlns:a16="http://schemas.microsoft.com/office/drawing/2014/main" id="{D0E6672E-3E58-41EB-960B-FC647ED463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02" name="Group 401">
            <a:extLst>
              <a:ext uri="{FF2B5EF4-FFF2-40B4-BE49-F238E27FC236}">
                <a16:creationId xmlns:a16="http://schemas.microsoft.com/office/drawing/2014/main" id="{A7B1D5CB-3B0F-436B-AC9D-C3C853EB5302}"/>
              </a:ext>
            </a:extLst>
          </p:cNvPr>
          <p:cNvGrpSpPr/>
          <p:nvPr/>
        </p:nvGrpSpPr>
        <p:grpSpPr>
          <a:xfrm>
            <a:off x="11540199" y="1502941"/>
            <a:ext cx="173766" cy="2428051"/>
            <a:chOff x="1265816" y="2392773"/>
            <a:chExt cx="173766" cy="2428051"/>
          </a:xfrm>
        </p:grpSpPr>
        <p:grpSp>
          <p:nvGrpSpPr>
            <p:cNvPr id="403" name="Group 56">
              <a:extLst>
                <a:ext uri="{FF2B5EF4-FFF2-40B4-BE49-F238E27FC236}">
                  <a16:creationId xmlns:a16="http://schemas.microsoft.com/office/drawing/2014/main" id="{A571B1B8-C9FC-4298-942C-A2A5DB5D27E7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406" name="Picture 14">
                <a:extLst>
                  <a:ext uri="{FF2B5EF4-FFF2-40B4-BE49-F238E27FC236}">
                    <a16:creationId xmlns:a16="http://schemas.microsoft.com/office/drawing/2014/main" id="{B43ECF4A-3E32-4354-ADCC-48BFCAC2C8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5">
                <a:extLst>
                  <a:ext uri="{FF2B5EF4-FFF2-40B4-BE49-F238E27FC236}">
                    <a16:creationId xmlns:a16="http://schemas.microsoft.com/office/drawing/2014/main" id="{27B1642F-BFB2-41AE-8FB0-FF73B132AA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16">
                <a:extLst>
                  <a:ext uri="{FF2B5EF4-FFF2-40B4-BE49-F238E27FC236}">
                    <a16:creationId xmlns:a16="http://schemas.microsoft.com/office/drawing/2014/main" id="{BCDCDDB9-C55B-490F-912F-1E7C397405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17">
                <a:extLst>
                  <a:ext uri="{FF2B5EF4-FFF2-40B4-BE49-F238E27FC236}">
                    <a16:creationId xmlns:a16="http://schemas.microsoft.com/office/drawing/2014/main" id="{4101300F-DFC6-4253-9571-03979D5753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18">
                <a:extLst>
                  <a:ext uri="{FF2B5EF4-FFF2-40B4-BE49-F238E27FC236}">
                    <a16:creationId xmlns:a16="http://schemas.microsoft.com/office/drawing/2014/main" id="{AE889B10-C5CA-47B8-BF3B-5D481F174A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19">
                <a:extLst>
                  <a:ext uri="{FF2B5EF4-FFF2-40B4-BE49-F238E27FC236}">
                    <a16:creationId xmlns:a16="http://schemas.microsoft.com/office/drawing/2014/main" id="{D71A0B76-0D0A-4760-869B-10AB91E684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20">
                <a:extLst>
                  <a:ext uri="{FF2B5EF4-FFF2-40B4-BE49-F238E27FC236}">
                    <a16:creationId xmlns:a16="http://schemas.microsoft.com/office/drawing/2014/main" id="{E779E345-56A8-400D-B986-7E53F8F68D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21">
                <a:extLst>
                  <a:ext uri="{FF2B5EF4-FFF2-40B4-BE49-F238E27FC236}">
                    <a16:creationId xmlns:a16="http://schemas.microsoft.com/office/drawing/2014/main" id="{652FCB41-0E82-4248-8105-277E9C378B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22">
                <a:extLst>
                  <a:ext uri="{FF2B5EF4-FFF2-40B4-BE49-F238E27FC236}">
                    <a16:creationId xmlns:a16="http://schemas.microsoft.com/office/drawing/2014/main" id="{4C72D769-7041-47CF-AA95-464793C7C3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23">
                <a:extLst>
                  <a:ext uri="{FF2B5EF4-FFF2-40B4-BE49-F238E27FC236}">
                    <a16:creationId xmlns:a16="http://schemas.microsoft.com/office/drawing/2014/main" id="{ECC35690-0950-4AB4-BDF9-EC2B7BEDED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404" name="Picture 403">
              <a:extLst>
                <a:ext uri="{FF2B5EF4-FFF2-40B4-BE49-F238E27FC236}">
                  <a16:creationId xmlns:a16="http://schemas.microsoft.com/office/drawing/2014/main" id="{65F012E2-C228-4660-BE61-BD6B52B226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5" name="Picture 404">
              <a:extLst>
                <a:ext uri="{FF2B5EF4-FFF2-40B4-BE49-F238E27FC236}">
                  <a16:creationId xmlns:a16="http://schemas.microsoft.com/office/drawing/2014/main" id="{F7CC956E-5325-4A59-A216-DEF450DAF4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5816" y="464904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15402794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3.7037E-6 L 0.01927 -0.03797 C 0.02331 -0.0463 0.0293 -0.05047 0.03581 -0.05047 C 0.04297 -0.05047 0.04883 -0.0463 0.05286 -0.03797 L 0.07253 3.7037E-6 " pathEditMode="relative" rAng="0" ptsTypes="AAAAA">
                                      <p:cBhvr>
                                        <p:cTn id="47" dur="100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0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5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3.7037E-6 L 0.0918 -0.03774 C 0.09596 -0.04607 0.10221 -0.05047 0.10846 -0.05047 C 0.11589 -0.05047 0.12174 -0.04607 0.12578 -0.03774 L 0.14583 3.7037E-6 " pathEditMode="relative" rAng="0" ptsTypes="AAAAA">
                                      <p:cBhvr>
                                        <p:cTn id="60" dur="100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2500"/>
                            </p:stCondLst>
                            <p:childTnLst>
                              <p:par>
                                <p:cTn id="6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3000"/>
                            </p:stCondLst>
                            <p:childTnLst>
                              <p:par>
                                <p:cTn id="6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3.7037E-6 L 0.16576 -0.0382 C 0.17005 -0.0463 0.1763 -0.05047 0.18281 -0.05047 C 0.19036 -0.05047 0.19635 -0.0463 0.20052 -0.0382 L 0.2207 3.7037E-6 " pathEditMode="relative" rAng="0" ptsTypes="AAAAA">
                                      <p:cBhvr>
                                        <p:cTn id="73" dur="100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40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4500"/>
                            </p:stCondLst>
                            <p:childTnLst>
                              <p:par>
                                <p:cTn id="7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3.7037E-6 L 0.2401 -0.03843 C 0.24401 -0.04699 0.25026 -0.05116 0.25677 -0.05116 C 0.26419 -0.05116 0.27005 -0.04699 0.27396 -0.03843 L 0.29388 3.7037E-6 " pathEditMode="relative" rAng="0" ptsTypes="AAAAA">
                                      <p:cBhvr>
                                        <p:cTn id="86" dur="100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5500"/>
                            </p:stCondLst>
                            <p:childTnLst>
                              <p:par>
                                <p:cTn id="8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6000"/>
                            </p:stCondLst>
                            <p:childTnLst>
                              <p:par>
                                <p:cTn id="9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3.7037E-6 L 0.31341 -0.03843 C 0.31745 -0.04723 0.3237 -0.05116 0.33008 -0.05116 C 0.33737 -0.05116 0.34336 -0.04723 0.3474 -0.03843 L 0.36719 3.7037E-6 " pathEditMode="relative" rAng="0" ptsTypes="AAAAA">
                                      <p:cBhvr>
                                        <p:cTn id="99" dur="100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700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7500"/>
                            </p:stCondLst>
                            <p:childTnLst>
                              <p:par>
                                <p:cTn id="10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3.7037E-6 L 0.38672 -0.0375 C 0.39076 -0.04584 0.39688 -0.05024 0.40339 -0.05024 C 0.41068 -0.05024 0.41654 -0.04584 0.42057 -0.0375 L 0.44036 3.7037E-6 " pathEditMode="relative" rAng="0" ptsTypes="AAAAA">
                                      <p:cBhvr>
                                        <p:cTn id="112" dur="100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8500"/>
                            </p:stCondLst>
                            <p:childTnLst>
                              <p:par>
                                <p:cTn id="1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9000"/>
                            </p:stCondLst>
                            <p:childTnLst>
                              <p:par>
                                <p:cTn id="1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3.7037E-6 L 0.4599 -0.0382 C 0.46393 -0.04676 0.47005 -0.05116 0.47656 -0.05116 C 0.48385 -0.05116 0.48971 -0.04676 0.49375 -0.0382 L 0.51354 3.7037E-6 " pathEditMode="relative" rAng="0" ptsTypes="AAAAA">
                                      <p:cBhvr>
                                        <p:cTn id="125" dur="100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00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0500"/>
                            </p:stCondLst>
                            <p:childTnLst>
                              <p:par>
                                <p:cTn id="1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3.7037E-6 L 0.53307 -0.0375 C 0.53724 -0.04584 0.54336 -0.05024 0.54974 -0.05024 C 0.55716 -0.05024 0.56302 -0.04584 0.56706 -0.0375 L 0.58685 3.7037E-6 " pathEditMode="relative" rAng="0" ptsTypes="AAAAA">
                                      <p:cBhvr>
                                        <p:cTn id="138" dur="100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11500"/>
                            </p:stCondLst>
                            <p:childTnLst>
                              <p:par>
                                <p:cTn id="1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2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12000"/>
                            </p:stCondLst>
                            <p:childTnLst>
                              <p:par>
                                <p:cTn id="14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37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3.7037E-6 L 0.60638 -0.0382 C 0.61042 -0.04676 0.61654 -0.05116 0.62305 -0.05116 C 0.63034 -0.05116 0.6362 -0.04676 0.64023 -0.0382 L 0.66003 3.7037E-6 " pathEditMode="relative" rAng="0" ptsTypes="AAAAA">
                                      <p:cBhvr>
                                        <p:cTn id="151" dur="100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13000"/>
                            </p:stCondLst>
                            <p:childTnLst>
                              <p:par>
                                <p:cTn id="1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5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13500"/>
                            </p:stCondLst>
                            <p:childTnLst>
                              <p:par>
                                <p:cTn id="1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5" grpId="0"/>
      <p:bldP spid="216" grpId="0"/>
      <p:bldP spid="217" grpId="0"/>
      <p:bldP spid="218" grpId="0"/>
      <p:bldP spid="228" grpId="0"/>
      <p:bldP spid="229" grpId="0"/>
      <p:bldP spid="238" grpId="0" animBg="1"/>
      <p:bldP spid="239" grpId="0" animBg="1"/>
      <p:bldP spid="246" grpId="0" animBg="1"/>
      <p:bldP spid="252" grpId="0" animBg="1"/>
      <p:bldP spid="258" grpId="0" animBg="1"/>
      <p:bldP spid="264" grpId="0" animBg="1"/>
      <p:bldP spid="270" grpId="0" animBg="1"/>
      <p:bldP spid="276" grpId="0" animBg="1"/>
      <p:bldP spid="282" grpId="0" animBg="1"/>
      <p:bldP spid="289" grpId="0" animBg="1"/>
      <p:bldP spid="289" grpId="1" animBg="1"/>
      <p:bldP spid="289" grpId="2" animBg="1"/>
      <p:bldP spid="289" grpId="3" animBg="1"/>
      <p:bldP spid="289" grpId="4" animBg="1"/>
      <p:bldP spid="289" grpId="5" animBg="1"/>
      <p:bldP spid="289" grpId="6" animBg="1"/>
      <p:bldP spid="289" grpId="7" animBg="1"/>
      <p:bldP spid="289" grpId="8" animBg="1"/>
      <p:bldP spid="289" grpId="9" animBg="1"/>
    </p:bld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53F49770-83EB-4308-9AB8-940BB34853D5}"/>
              </a:ext>
            </a:extLst>
          </p:cNvPr>
          <p:cNvGrpSpPr/>
          <p:nvPr/>
        </p:nvGrpSpPr>
        <p:grpSpPr>
          <a:xfrm>
            <a:off x="372214" y="2134234"/>
            <a:ext cx="2846295" cy="1667890"/>
            <a:chOff x="461186" y="238408"/>
            <a:chExt cx="2678010" cy="1504332"/>
          </a:xfrm>
        </p:grpSpPr>
        <p:sp>
          <p:nvSpPr>
            <p:cNvPr id="312" name="Isosceles Triangle 311">
              <a:extLst>
                <a:ext uri="{FF2B5EF4-FFF2-40B4-BE49-F238E27FC236}">
                  <a16:creationId xmlns:a16="http://schemas.microsoft.com/office/drawing/2014/main" id="{C561AE4E-91C1-4D56-8489-AC0FC52EFED8}"/>
                </a:ext>
              </a:extLst>
            </p:cNvPr>
            <p:cNvSpPr/>
            <p:nvPr/>
          </p:nvSpPr>
          <p:spPr>
            <a:xfrm>
              <a:off x="461186" y="238408"/>
              <a:ext cx="2678010" cy="1408235"/>
            </a:xfrm>
            <a:prstGeom prst="triangl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1"/>
              <a:tileRect/>
            </a:gra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13" name="Title 1">
              <a:extLst>
                <a:ext uri="{FF2B5EF4-FFF2-40B4-BE49-F238E27FC236}">
                  <a16:creationId xmlns:a16="http://schemas.microsoft.com/office/drawing/2014/main" id="{F63AE3EA-EE8D-432A-8781-D8599E148862}"/>
                </a:ext>
              </a:extLst>
            </p:cNvPr>
            <p:cNvSpPr txBox="1">
              <a:spLocks/>
            </p:cNvSpPr>
            <p:nvPr/>
          </p:nvSpPr>
          <p:spPr>
            <a:xfrm>
              <a:off x="659017" y="1159299"/>
              <a:ext cx="851690" cy="583441"/>
            </a:xfrm>
            <a:prstGeom prst="rect">
              <a:avLst/>
            </a:prstGeom>
          </p:spPr>
          <p:txBody>
            <a:bodyPr vert="horz" lIns="116476" tIns="58238" rIns="116476" bIns="58238" rtlCol="0" anchor="ctr">
              <a:normAutofit fontScale="92500" lnSpcReduction="20000"/>
            </a:bodyPr>
            <a:lstStyle/>
            <a:p>
              <a:pPr marL="0" marR="0" lvl="0" indent="0" algn="ctr" defTabSz="116476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4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j-lt"/>
                  <a:ea typeface="+mj-ea"/>
                  <a:cs typeface="+mj-cs"/>
                </a:rPr>
                <a:t>11</a:t>
              </a:r>
            </a:p>
          </p:txBody>
        </p:sp>
        <p:sp>
          <p:nvSpPr>
            <p:cNvPr id="314" name="Title 1">
              <a:extLst>
                <a:ext uri="{FF2B5EF4-FFF2-40B4-BE49-F238E27FC236}">
                  <a16:creationId xmlns:a16="http://schemas.microsoft.com/office/drawing/2014/main" id="{35932BD3-C41D-460A-A59D-373DDDE248E7}"/>
                </a:ext>
              </a:extLst>
            </p:cNvPr>
            <p:cNvSpPr txBox="1">
              <a:spLocks/>
            </p:cNvSpPr>
            <p:nvPr/>
          </p:nvSpPr>
          <p:spPr>
            <a:xfrm>
              <a:off x="2185845" y="1159298"/>
              <a:ext cx="851690" cy="583441"/>
            </a:xfrm>
            <a:prstGeom prst="rect">
              <a:avLst/>
            </a:prstGeom>
          </p:spPr>
          <p:txBody>
            <a:bodyPr vert="horz" lIns="116476" tIns="58238" rIns="116476" bIns="58238" rtlCol="0" anchor="ctr">
              <a:normAutofit fontScale="92500" lnSpcReduction="20000"/>
            </a:bodyPr>
            <a:lstStyle/>
            <a:p>
              <a:pPr marL="0" marR="0" lvl="0" indent="0" algn="ctr" defTabSz="116476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4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j-lt"/>
                  <a:ea typeface="+mj-ea"/>
                  <a:cs typeface="+mj-cs"/>
                </a:rPr>
                <a:t>9</a:t>
              </a:r>
              <a:endParaRPr kumimoji="0" lang="en-GB" sz="52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j-lt"/>
                <a:ea typeface="+mj-ea"/>
                <a:cs typeface="+mj-cs"/>
              </a:endParaRPr>
            </a:p>
          </p:txBody>
        </p:sp>
        <p:sp>
          <p:nvSpPr>
            <p:cNvPr id="315" name="Title 1">
              <a:extLst>
                <a:ext uri="{FF2B5EF4-FFF2-40B4-BE49-F238E27FC236}">
                  <a16:creationId xmlns:a16="http://schemas.microsoft.com/office/drawing/2014/main" id="{4B8053E0-8FE6-4C19-8ABE-B2513F7A74CC}"/>
                </a:ext>
              </a:extLst>
            </p:cNvPr>
            <p:cNvSpPr txBox="1">
              <a:spLocks/>
            </p:cNvSpPr>
            <p:nvPr/>
          </p:nvSpPr>
          <p:spPr>
            <a:xfrm>
              <a:off x="1335465" y="411230"/>
              <a:ext cx="866154" cy="583441"/>
            </a:xfrm>
            <a:prstGeom prst="rect">
              <a:avLst/>
            </a:prstGeom>
          </p:spPr>
          <p:txBody>
            <a:bodyPr vert="horz" lIns="116476" tIns="58238" rIns="116476" bIns="58238" rtlCol="0" anchor="ctr">
              <a:noAutofit/>
            </a:bodyPr>
            <a:lstStyle/>
            <a:p>
              <a:pPr marL="0" marR="0" lvl="0" indent="0" algn="ctr" defTabSz="116476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41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j-lt"/>
                  <a:ea typeface="+mj-ea"/>
                  <a:cs typeface="+mj-cs"/>
                </a:rPr>
                <a:t>99</a:t>
              </a:r>
            </a:p>
          </p:txBody>
        </p:sp>
      </p:grpSp>
      <p:sp>
        <p:nvSpPr>
          <p:cNvPr id="316" name="TextBox 315">
            <a:extLst>
              <a:ext uri="{FF2B5EF4-FFF2-40B4-BE49-F238E27FC236}">
                <a16:creationId xmlns:a16="http://schemas.microsoft.com/office/drawing/2014/main" id="{E8E5B5E2-BD3E-4A85-9AF6-D422E9F0700F}"/>
              </a:ext>
            </a:extLst>
          </p:cNvPr>
          <p:cNvSpPr txBox="1"/>
          <p:nvPr/>
        </p:nvSpPr>
        <p:spPr>
          <a:xfrm>
            <a:off x="487793" y="3985515"/>
            <a:ext cx="33391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 x 9 = 9 9</a:t>
            </a:r>
          </a:p>
        </p:txBody>
      </p:sp>
      <p:sp>
        <p:nvSpPr>
          <p:cNvPr id="317" name="TextBox 316">
            <a:extLst>
              <a:ext uri="{FF2B5EF4-FFF2-40B4-BE49-F238E27FC236}">
                <a16:creationId xmlns:a16="http://schemas.microsoft.com/office/drawing/2014/main" id="{B54724E8-614D-43BF-905A-B545F27233B1}"/>
              </a:ext>
            </a:extLst>
          </p:cNvPr>
          <p:cNvSpPr txBox="1"/>
          <p:nvPr/>
        </p:nvSpPr>
        <p:spPr>
          <a:xfrm>
            <a:off x="478254" y="4431332"/>
            <a:ext cx="32436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x 1 1 = 9 9</a:t>
            </a:r>
          </a:p>
        </p:txBody>
      </p:sp>
      <p:sp>
        <p:nvSpPr>
          <p:cNvPr id="318" name="TextBox 317">
            <a:extLst>
              <a:ext uri="{FF2B5EF4-FFF2-40B4-BE49-F238E27FC236}">
                <a16:creationId xmlns:a16="http://schemas.microsoft.com/office/drawing/2014/main" id="{8B26DD12-F375-4C33-88F9-FB4953F35498}"/>
              </a:ext>
            </a:extLst>
          </p:cNvPr>
          <p:cNvSpPr txBox="1"/>
          <p:nvPr/>
        </p:nvSpPr>
        <p:spPr>
          <a:xfrm>
            <a:off x="472828" y="4885637"/>
            <a:ext cx="346408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9 9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1 1 = 9</a:t>
            </a:r>
          </a:p>
        </p:txBody>
      </p:sp>
      <p:sp>
        <p:nvSpPr>
          <p:cNvPr id="319" name="TextBox 318">
            <a:extLst>
              <a:ext uri="{FF2B5EF4-FFF2-40B4-BE49-F238E27FC236}">
                <a16:creationId xmlns:a16="http://schemas.microsoft.com/office/drawing/2014/main" id="{D1B010BC-6D57-46ED-836B-3DEFEE6B8754}"/>
              </a:ext>
            </a:extLst>
          </p:cNvPr>
          <p:cNvSpPr txBox="1"/>
          <p:nvPr/>
        </p:nvSpPr>
        <p:spPr>
          <a:xfrm>
            <a:off x="469733" y="5331454"/>
            <a:ext cx="378249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9 9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9 = 1 1</a:t>
            </a:r>
          </a:p>
        </p:txBody>
      </p: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5351B0DE-11CC-4C3F-9941-4E2DB3AAB95F}"/>
              </a:ext>
            </a:extLst>
          </p:cNvPr>
          <p:cNvGrpSpPr/>
          <p:nvPr/>
        </p:nvGrpSpPr>
        <p:grpSpPr>
          <a:xfrm>
            <a:off x="189349" y="501416"/>
            <a:ext cx="3097273" cy="817087"/>
            <a:chOff x="255526" y="2607393"/>
            <a:chExt cx="2758874" cy="1134018"/>
          </a:xfrm>
        </p:grpSpPr>
        <p:sp>
          <p:nvSpPr>
            <p:cNvPr id="170" name="Rectangle: Rounded Corners 169">
              <a:extLst>
                <a:ext uri="{FF2B5EF4-FFF2-40B4-BE49-F238E27FC236}">
                  <a16:creationId xmlns:a16="http://schemas.microsoft.com/office/drawing/2014/main" id="{9E2B3DA8-7C01-4333-AF8E-E505E08D9546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EE75D1DB-986F-4240-B038-787167969697}"/>
                </a:ext>
              </a:extLst>
            </p:cNvPr>
            <p:cNvSpPr txBox="1"/>
            <p:nvPr/>
          </p:nvSpPr>
          <p:spPr>
            <a:xfrm>
              <a:off x="1277455" y="2720458"/>
              <a:ext cx="1736945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</a:rPr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11 = 9</a:t>
              </a:r>
            </a:p>
          </p:txBody>
        </p:sp>
      </p:grpSp>
      <p:sp>
        <p:nvSpPr>
          <p:cNvPr id="172" name="TextBox 171">
            <a:extLst>
              <a:ext uri="{FF2B5EF4-FFF2-40B4-BE49-F238E27FC236}">
                <a16:creationId xmlns:a16="http://schemas.microsoft.com/office/drawing/2014/main" id="{19EE88E5-4647-4CF4-ACC2-25C0774633EA}"/>
              </a:ext>
            </a:extLst>
          </p:cNvPr>
          <p:cNvSpPr txBox="1"/>
          <p:nvPr/>
        </p:nvSpPr>
        <p:spPr>
          <a:xfrm>
            <a:off x="475044" y="584715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99</a:t>
            </a:r>
          </a:p>
        </p:txBody>
      </p:sp>
      <p:sp>
        <p:nvSpPr>
          <p:cNvPr id="173" name="Rectangle 172">
            <a:extLst>
              <a:ext uri="{FF2B5EF4-FFF2-40B4-BE49-F238E27FC236}">
                <a16:creationId xmlns:a16="http://schemas.microsoft.com/office/drawing/2014/main" id="{0D7DEFA8-84A2-4588-A187-6B5D997F3635}"/>
              </a:ext>
            </a:extLst>
          </p:cNvPr>
          <p:cNvSpPr/>
          <p:nvPr/>
        </p:nvSpPr>
        <p:spPr>
          <a:xfrm>
            <a:off x="366399" y="602867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A4A7C9C5-CDAF-42F7-B970-54E8C62E6DD1}"/>
              </a:ext>
            </a:extLst>
          </p:cNvPr>
          <p:cNvSpPr txBox="1"/>
          <p:nvPr/>
        </p:nvSpPr>
        <p:spPr>
          <a:xfrm>
            <a:off x="478139" y="1313479"/>
            <a:ext cx="354572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x 1 1 = 9 9</a:t>
            </a:r>
          </a:p>
        </p:txBody>
      </p: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463CF970-D6A7-4758-B066-846F0C853AD8}"/>
              </a:ext>
            </a:extLst>
          </p:cNvPr>
          <p:cNvGrpSpPr/>
          <p:nvPr/>
        </p:nvGrpSpPr>
        <p:grpSpPr>
          <a:xfrm>
            <a:off x="3419376" y="921193"/>
            <a:ext cx="314510" cy="492950"/>
            <a:chOff x="3884378" y="928777"/>
            <a:chExt cx="314510" cy="492950"/>
          </a:xfrm>
        </p:grpSpPr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648F42E3-FC30-4DAF-B9AB-1E66C508662A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BFAFBC7F-7A3C-403D-83F0-259DE6AB2532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97ACCFCE-9D4F-48EA-B5F6-7611906F0768}"/>
              </a:ext>
            </a:extLst>
          </p:cNvPr>
          <p:cNvGrpSpPr/>
          <p:nvPr/>
        </p:nvGrpSpPr>
        <p:grpSpPr>
          <a:xfrm>
            <a:off x="4254908" y="918440"/>
            <a:ext cx="452317" cy="494964"/>
            <a:chOff x="6948426" y="926763"/>
            <a:chExt cx="452317" cy="494964"/>
          </a:xfrm>
        </p:grpSpPr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E6DEA3E-9940-4E6B-B83C-5A57C0BB090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0" name="Group 179">
              <a:extLst>
                <a:ext uri="{FF2B5EF4-FFF2-40B4-BE49-F238E27FC236}">
                  <a16:creationId xmlns:a16="http://schemas.microsoft.com/office/drawing/2014/main" id="{A3F7474B-0A61-420C-853E-CFD05305190A}"/>
                </a:ext>
              </a:extLst>
            </p:cNvPr>
            <p:cNvGrpSpPr/>
            <p:nvPr/>
          </p:nvGrpSpPr>
          <p:grpSpPr>
            <a:xfrm>
              <a:off x="6948426" y="928608"/>
              <a:ext cx="452317" cy="493119"/>
              <a:chOff x="6948426" y="928608"/>
              <a:chExt cx="452317" cy="493119"/>
            </a:xfrm>
          </p:grpSpPr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6255493A-7A0C-4DAD-8A17-DF4B8CE1EDFA}"/>
                  </a:ext>
                </a:extLst>
              </p:cNvPr>
              <p:cNvSpPr txBox="1"/>
              <p:nvPr/>
            </p:nvSpPr>
            <p:spPr>
              <a:xfrm>
                <a:off x="6948426" y="1021617"/>
                <a:ext cx="45231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11</a:t>
                </a:r>
              </a:p>
            </p:txBody>
          </p:sp>
          <p:cxnSp>
            <p:nvCxnSpPr>
              <p:cNvPr id="182" name="Straight Connector 181">
                <a:extLst>
                  <a:ext uri="{FF2B5EF4-FFF2-40B4-BE49-F238E27FC236}">
                    <a16:creationId xmlns:a16="http://schemas.microsoft.com/office/drawing/2014/main" id="{7C301F7C-8C77-42AB-83E8-05B284C5A0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3" name="Freeform 11">
            <a:extLst>
              <a:ext uri="{FF2B5EF4-FFF2-40B4-BE49-F238E27FC236}">
                <a16:creationId xmlns:a16="http://schemas.microsoft.com/office/drawing/2014/main" id="{2F506C64-2622-426B-9E2F-495686F081FD}"/>
              </a:ext>
            </a:extLst>
          </p:cNvPr>
          <p:cNvSpPr>
            <a:spLocks/>
          </p:cNvSpPr>
          <p:nvPr/>
        </p:nvSpPr>
        <p:spPr bwMode="auto">
          <a:xfrm>
            <a:off x="3576557" y="710041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84" name="Freeform 11">
            <a:extLst>
              <a:ext uri="{FF2B5EF4-FFF2-40B4-BE49-F238E27FC236}">
                <a16:creationId xmlns:a16="http://schemas.microsoft.com/office/drawing/2014/main" id="{ABC80B24-D646-4817-9C46-05937645E214}"/>
              </a:ext>
            </a:extLst>
          </p:cNvPr>
          <p:cNvSpPr>
            <a:spLocks/>
          </p:cNvSpPr>
          <p:nvPr/>
        </p:nvSpPr>
        <p:spPr bwMode="auto">
          <a:xfrm>
            <a:off x="4467106" y="705610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60B84555-63BE-43DD-9D60-DD2CE5CF1347}"/>
              </a:ext>
            </a:extLst>
          </p:cNvPr>
          <p:cNvGrpSpPr/>
          <p:nvPr/>
        </p:nvGrpSpPr>
        <p:grpSpPr>
          <a:xfrm>
            <a:off x="5142695" y="916058"/>
            <a:ext cx="444352" cy="494964"/>
            <a:chOff x="6945114" y="926763"/>
            <a:chExt cx="444352" cy="494964"/>
          </a:xfrm>
        </p:grpSpPr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2CAF5ABF-FC8C-4F79-9F82-7C3172BDC6F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" name="Group 186">
              <a:extLst>
                <a:ext uri="{FF2B5EF4-FFF2-40B4-BE49-F238E27FC236}">
                  <a16:creationId xmlns:a16="http://schemas.microsoft.com/office/drawing/2014/main" id="{4D41FAD3-889D-42AB-A4E4-B0E3639BE39E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188" name="TextBox 187">
                <a:extLst>
                  <a:ext uri="{FF2B5EF4-FFF2-40B4-BE49-F238E27FC236}">
                    <a16:creationId xmlns:a16="http://schemas.microsoft.com/office/drawing/2014/main" id="{EEE008D4-7465-4C70-B965-A564417FE057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22</a:t>
                </a:r>
              </a:p>
            </p:txBody>
          </p:sp>
          <p:cxnSp>
            <p:nvCxnSpPr>
              <p:cNvPr id="189" name="Straight Connector 188">
                <a:extLst>
                  <a:ext uri="{FF2B5EF4-FFF2-40B4-BE49-F238E27FC236}">
                    <a16:creationId xmlns:a16="http://schemas.microsoft.com/office/drawing/2014/main" id="{26E44E68-3968-46C2-AAB1-C8D8CF06D1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90" name="Straight Connector 189">
            <a:extLst>
              <a:ext uri="{FF2B5EF4-FFF2-40B4-BE49-F238E27FC236}">
                <a16:creationId xmlns:a16="http://schemas.microsoft.com/office/drawing/2014/main" id="{D331ADDB-0810-43B9-BFFD-C836DFB88123}"/>
              </a:ext>
            </a:extLst>
          </p:cNvPr>
          <p:cNvCxnSpPr>
            <a:cxnSpLocks/>
          </p:cNvCxnSpPr>
          <p:nvPr/>
        </p:nvCxnSpPr>
        <p:spPr>
          <a:xfrm>
            <a:off x="3383687" y="934237"/>
            <a:ext cx="8532542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1" name="Freeform 11">
            <a:extLst>
              <a:ext uri="{FF2B5EF4-FFF2-40B4-BE49-F238E27FC236}">
                <a16:creationId xmlns:a16="http://schemas.microsoft.com/office/drawing/2014/main" id="{34A68EE0-69AD-40F2-9A30-3EC0BDD8DFE6}"/>
              </a:ext>
            </a:extLst>
          </p:cNvPr>
          <p:cNvSpPr>
            <a:spLocks/>
          </p:cNvSpPr>
          <p:nvPr/>
        </p:nvSpPr>
        <p:spPr bwMode="auto">
          <a:xfrm>
            <a:off x="5360558" y="70561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646454BC-E026-4DA6-80E9-041E62D6EF25}"/>
              </a:ext>
            </a:extLst>
          </p:cNvPr>
          <p:cNvGrpSpPr/>
          <p:nvPr/>
        </p:nvGrpSpPr>
        <p:grpSpPr>
          <a:xfrm>
            <a:off x="6037204" y="916058"/>
            <a:ext cx="444352" cy="494964"/>
            <a:chOff x="6940995" y="926763"/>
            <a:chExt cx="444352" cy="494964"/>
          </a:xfrm>
        </p:grpSpPr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E89633A5-1135-4C54-95D1-3BE7406927F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4639AC61-691D-4EEC-9504-B8BBF1CCA13C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D32CDC28-9A0D-406A-B293-4FB0B910178F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33</a:t>
                </a:r>
              </a:p>
            </p:txBody>
          </p:sp>
          <p:cxnSp>
            <p:nvCxnSpPr>
              <p:cNvPr id="196" name="Straight Connector 195">
                <a:extLst>
                  <a:ext uri="{FF2B5EF4-FFF2-40B4-BE49-F238E27FC236}">
                    <a16:creationId xmlns:a16="http://schemas.microsoft.com/office/drawing/2014/main" id="{0DDDF2C6-EF68-4460-B4D8-EF6313E6B0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97" name="Freeform 11">
            <a:extLst>
              <a:ext uri="{FF2B5EF4-FFF2-40B4-BE49-F238E27FC236}">
                <a16:creationId xmlns:a16="http://schemas.microsoft.com/office/drawing/2014/main" id="{D93CFFFF-46D4-447F-A9D1-2654A202BA27}"/>
              </a:ext>
            </a:extLst>
          </p:cNvPr>
          <p:cNvSpPr>
            <a:spLocks/>
          </p:cNvSpPr>
          <p:nvPr/>
        </p:nvSpPr>
        <p:spPr bwMode="auto">
          <a:xfrm>
            <a:off x="6253548" y="70333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EE9C718F-F6E5-4D49-923A-BC60C558A73A}"/>
              </a:ext>
            </a:extLst>
          </p:cNvPr>
          <p:cNvGrpSpPr/>
          <p:nvPr/>
        </p:nvGrpSpPr>
        <p:grpSpPr>
          <a:xfrm>
            <a:off x="6930194" y="913781"/>
            <a:ext cx="444352" cy="494964"/>
            <a:chOff x="6940995" y="926763"/>
            <a:chExt cx="444352" cy="494964"/>
          </a:xfrm>
        </p:grpSpPr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E1704217-B639-49AF-9B99-51C0F2B885F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0" name="Group 199">
              <a:extLst>
                <a:ext uri="{FF2B5EF4-FFF2-40B4-BE49-F238E27FC236}">
                  <a16:creationId xmlns:a16="http://schemas.microsoft.com/office/drawing/2014/main" id="{DB7A1051-0278-42F9-BD1D-3552D881E621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201" name="TextBox 200">
                <a:extLst>
                  <a:ext uri="{FF2B5EF4-FFF2-40B4-BE49-F238E27FC236}">
                    <a16:creationId xmlns:a16="http://schemas.microsoft.com/office/drawing/2014/main" id="{26E4BDD0-169B-4F08-A84F-59908001E87B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44</a:t>
                </a:r>
              </a:p>
            </p:txBody>
          </p:sp>
          <p:cxnSp>
            <p:nvCxnSpPr>
              <p:cNvPr id="202" name="Straight Connector 201">
                <a:extLst>
                  <a:ext uri="{FF2B5EF4-FFF2-40B4-BE49-F238E27FC236}">
                    <a16:creationId xmlns:a16="http://schemas.microsoft.com/office/drawing/2014/main" id="{E1D8903E-C83B-40E8-ADE9-F6B8479618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03" name="Freeform 11">
            <a:extLst>
              <a:ext uri="{FF2B5EF4-FFF2-40B4-BE49-F238E27FC236}">
                <a16:creationId xmlns:a16="http://schemas.microsoft.com/office/drawing/2014/main" id="{7AD07BCA-60E0-4D28-9BE2-E6E8CBFA12E4}"/>
              </a:ext>
            </a:extLst>
          </p:cNvPr>
          <p:cNvSpPr>
            <a:spLocks/>
          </p:cNvSpPr>
          <p:nvPr/>
        </p:nvSpPr>
        <p:spPr bwMode="auto">
          <a:xfrm>
            <a:off x="7147642" y="70333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F5219DB0-D028-4D37-85EC-37CEAB327C1E}"/>
              </a:ext>
            </a:extLst>
          </p:cNvPr>
          <p:cNvGrpSpPr/>
          <p:nvPr/>
        </p:nvGrpSpPr>
        <p:grpSpPr>
          <a:xfrm>
            <a:off x="7830442" y="913781"/>
            <a:ext cx="444352" cy="494964"/>
            <a:chOff x="6947149" y="926763"/>
            <a:chExt cx="444352" cy="494964"/>
          </a:xfrm>
        </p:grpSpPr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4224DCFF-6D6D-4DB2-8644-2640566148C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6" name="Group 205">
              <a:extLst>
                <a:ext uri="{FF2B5EF4-FFF2-40B4-BE49-F238E27FC236}">
                  <a16:creationId xmlns:a16="http://schemas.microsoft.com/office/drawing/2014/main" id="{FE0AB071-E1B6-4496-994B-F1315F295C15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07" name="TextBox 206">
                <a:extLst>
                  <a:ext uri="{FF2B5EF4-FFF2-40B4-BE49-F238E27FC236}">
                    <a16:creationId xmlns:a16="http://schemas.microsoft.com/office/drawing/2014/main" id="{BF02752C-D667-445D-B8A4-0620AD0AD06F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55</a:t>
                </a:r>
              </a:p>
            </p:txBody>
          </p:sp>
          <p:cxnSp>
            <p:nvCxnSpPr>
              <p:cNvPr id="208" name="Straight Connector 207">
                <a:extLst>
                  <a:ext uri="{FF2B5EF4-FFF2-40B4-BE49-F238E27FC236}">
                    <a16:creationId xmlns:a16="http://schemas.microsoft.com/office/drawing/2014/main" id="{8F68FCFE-B37E-45B7-9D12-DE4CEAAE8C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09" name="Freeform 11">
            <a:extLst>
              <a:ext uri="{FF2B5EF4-FFF2-40B4-BE49-F238E27FC236}">
                <a16:creationId xmlns:a16="http://schemas.microsoft.com/office/drawing/2014/main" id="{61D41C34-A6E1-4A26-B743-E92AC0D2C9A0}"/>
              </a:ext>
            </a:extLst>
          </p:cNvPr>
          <p:cNvSpPr>
            <a:spLocks/>
          </p:cNvSpPr>
          <p:nvPr/>
        </p:nvSpPr>
        <p:spPr bwMode="auto">
          <a:xfrm>
            <a:off x="8042498" y="70979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273E39FC-4BDF-43C0-885D-DF2792AC458E}"/>
              </a:ext>
            </a:extLst>
          </p:cNvPr>
          <p:cNvGrpSpPr/>
          <p:nvPr/>
        </p:nvGrpSpPr>
        <p:grpSpPr>
          <a:xfrm>
            <a:off x="8725298" y="920238"/>
            <a:ext cx="444352" cy="494964"/>
            <a:chOff x="6947149" y="926763"/>
            <a:chExt cx="444352" cy="494964"/>
          </a:xfrm>
        </p:grpSpPr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144395F4-E9DD-4046-B5A0-3191620FBB84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2" name="Group 321">
              <a:extLst>
                <a:ext uri="{FF2B5EF4-FFF2-40B4-BE49-F238E27FC236}">
                  <a16:creationId xmlns:a16="http://schemas.microsoft.com/office/drawing/2014/main" id="{2190E067-BB32-4C5E-8705-F0C3AE02B22A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323" name="TextBox 322">
                <a:extLst>
                  <a:ext uri="{FF2B5EF4-FFF2-40B4-BE49-F238E27FC236}">
                    <a16:creationId xmlns:a16="http://schemas.microsoft.com/office/drawing/2014/main" id="{A892DBF8-50F4-46C5-B5A7-2B2DCC83BA1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66</a:t>
                </a:r>
              </a:p>
            </p:txBody>
          </p: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4C1078F0-6E1A-4A82-89A0-B427B45AEB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25" name="Freeform 11">
            <a:extLst>
              <a:ext uri="{FF2B5EF4-FFF2-40B4-BE49-F238E27FC236}">
                <a16:creationId xmlns:a16="http://schemas.microsoft.com/office/drawing/2014/main" id="{518C3301-3F83-4FEA-9836-5594C6DB310F}"/>
              </a:ext>
            </a:extLst>
          </p:cNvPr>
          <p:cNvSpPr>
            <a:spLocks/>
          </p:cNvSpPr>
          <p:nvPr/>
        </p:nvSpPr>
        <p:spPr bwMode="auto">
          <a:xfrm>
            <a:off x="8939662" y="71072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26" name="Group 325">
            <a:extLst>
              <a:ext uri="{FF2B5EF4-FFF2-40B4-BE49-F238E27FC236}">
                <a16:creationId xmlns:a16="http://schemas.microsoft.com/office/drawing/2014/main" id="{A375863A-CC82-4E3F-8B9C-3989B4423AE3}"/>
              </a:ext>
            </a:extLst>
          </p:cNvPr>
          <p:cNvGrpSpPr/>
          <p:nvPr/>
        </p:nvGrpSpPr>
        <p:grpSpPr>
          <a:xfrm>
            <a:off x="9622462" y="921172"/>
            <a:ext cx="444352" cy="494964"/>
            <a:chOff x="6947149" y="926763"/>
            <a:chExt cx="444352" cy="494964"/>
          </a:xfrm>
        </p:grpSpPr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4570FBB2-953F-4FCA-B66D-08473A3B5D5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8" name="Group 327">
              <a:extLst>
                <a:ext uri="{FF2B5EF4-FFF2-40B4-BE49-F238E27FC236}">
                  <a16:creationId xmlns:a16="http://schemas.microsoft.com/office/drawing/2014/main" id="{86307740-10DC-41B5-BB7C-DD0FAD09FD23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329" name="TextBox 328">
                <a:extLst>
                  <a:ext uri="{FF2B5EF4-FFF2-40B4-BE49-F238E27FC236}">
                    <a16:creationId xmlns:a16="http://schemas.microsoft.com/office/drawing/2014/main" id="{7CD93F53-B1E5-4210-800F-4CBA2630A14C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77</a:t>
                </a:r>
              </a:p>
            </p:txBody>
          </p:sp>
          <p:cxnSp>
            <p:nvCxnSpPr>
              <p:cNvPr id="330" name="Straight Connector 329">
                <a:extLst>
                  <a:ext uri="{FF2B5EF4-FFF2-40B4-BE49-F238E27FC236}">
                    <a16:creationId xmlns:a16="http://schemas.microsoft.com/office/drawing/2014/main" id="{BD9638EF-D92E-4968-B584-F18C5C2087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31" name="Freeform 11">
            <a:extLst>
              <a:ext uri="{FF2B5EF4-FFF2-40B4-BE49-F238E27FC236}">
                <a16:creationId xmlns:a16="http://schemas.microsoft.com/office/drawing/2014/main" id="{41FAFF5E-DB48-45CF-A41A-51D63242D239}"/>
              </a:ext>
            </a:extLst>
          </p:cNvPr>
          <p:cNvSpPr>
            <a:spLocks/>
          </p:cNvSpPr>
          <p:nvPr/>
        </p:nvSpPr>
        <p:spPr bwMode="auto">
          <a:xfrm>
            <a:off x="9830409" y="71391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55A55B75-B54D-4A0E-871A-870851EE115A}"/>
              </a:ext>
            </a:extLst>
          </p:cNvPr>
          <p:cNvGrpSpPr/>
          <p:nvPr/>
        </p:nvGrpSpPr>
        <p:grpSpPr>
          <a:xfrm>
            <a:off x="10513209" y="924365"/>
            <a:ext cx="444352" cy="494964"/>
            <a:chOff x="6947149" y="926763"/>
            <a:chExt cx="444352" cy="494964"/>
          </a:xfrm>
        </p:grpSpPr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95B8B486-CC5A-4880-995E-CFA869974DA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34" name="Group 333">
              <a:extLst>
                <a:ext uri="{FF2B5EF4-FFF2-40B4-BE49-F238E27FC236}">
                  <a16:creationId xmlns:a16="http://schemas.microsoft.com/office/drawing/2014/main" id="{7DC0BB89-0788-4BDA-BD7D-FD1B5F31DC94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335" name="TextBox 334">
                <a:extLst>
                  <a:ext uri="{FF2B5EF4-FFF2-40B4-BE49-F238E27FC236}">
                    <a16:creationId xmlns:a16="http://schemas.microsoft.com/office/drawing/2014/main" id="{6DFBF122-BC61-4172-BF3B-0428106E117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88</a:t>
                </a:r>
              </a:p>
            </p:txBody>
          </p:sp>
          <p:cxnSp>
            <p:nvCxnSpPr>
              <p:cNvPr id="336" name="Straight Connector 335">
                <a:extLst>
                  <a:ext uri="{FF2B5EF4-FFF2-40B4-BE49-F238E27FC236}">
                    <a16:creationId xmlns:a16="http://schemas.microsoft.com/office/drawing/2014/main" id="{EA8BC238-B653-46FC-89C8-0E136C51E4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37" name="Freeform 11">
            <a:extLst>
              <a:ext uri="{FF2B5EF4-FFF2-40B4-BE49-F238E27FC236}">
                <a16:creationId xmlns:a16="http://schemas.microsoft.com/office/drawing/2014/main" id="{9D074899-1C2C-41AE-A1C2-339A8DED1B6E}"/>
              </a:ext>
            </a:extLst>
          </p:cNvPr>
          <p:cNvSpPr>
            <a:spLocks/>
          </p:cNvSpPr>
          <p:nvPr/>
        </p:nvSpPr>
        <p:spPr bwMode="auto">
          <a:xfrm>
            <a:off x="10723303" y="71551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38" name="Group 337">
            <a:extLst>
              <a:ext uri="{FF2B5EF4-FFF2-40B4-BE49-F238E27FC236}">
                <a16:creationId xmlns:a16="http://schemas.microsoft.com/office/drawing/2014/main" id="{049C783E-6DEE-4950-8DA1-2F71D42EE6F4}"/>
              </a:ext>
            </a:extLst>
          </p:cNvPr>
          <p:cNvGrpSpPr/>
          <p:nvPr/>
        </p:nvGrpSpPr>
        <p:grpSpPr>
          <a:xfrm>
            <a:off x="11332363" y="925958"/>
            <a:ext cx="444352" cy="494964"/>
            <a:chOff x="6873409" y="926763"/>
            <a:chExt cx="444352" cy="494964"/>
          </a:xfrm>
        </p:grpSpPr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D9E04D22-3F5F-41E6-AC3D-6A2BF1F9FF9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0" name="Group 339">
              <a:extLst>
                <a:ext uri="{FF2B5EF4-FFF2-40B4-BE49-F238E27FC236}">
                  <a16:creationId xmlns:a16="http://schemas.microsoft.com/office/drawing/2014/main" id="{6D8C4777-E2FF-4517-872F-8F6731387624}"/>
                </a:ext>
              </a:extLst>
            </p:cNvPr>
            <p:cNvGrpSpPr/>
            <p:nvPr/>
          </p:nvGrpSpPr>
          <p:grpSpPr>
            <a:xfrm>
              <a:off x="6873409" y="928608"/>
              <a:ext cx="444352" cy="493119"/>
              <a:chOff x="6873409" y="928608"/>
              <a:chExt cx="444352" cy="493119"/>
            </a:xfrm>
          </p:grpSpPr>
          <p:sp>
            <p:nvSpPr>
              <p:cNvPr id="341" name="TextBox 340">
                <a:extLst>
                  <a:ext uri="{FF2B5EF4-FFF2-40B4-BE49-F238E27FC236}">
                    <a16:creationId xmlns:a16="http://schemas.microsoft.com/office/drawing/2014/main" id="{EFA09E72-94A2-43DB-B167-91ED0E17A307}"/>
                  </a:ext>
                </a:extLst>
              </p:cNvPr>
              <p:cNvSpPr txBox="1"/>
              <p:nvPr/>
            </p:nvSpPr>
            <p:spPr>
              <a:xfrm>
                <a:off x="687340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99</a:t>
                </a:r>
              </a:p>
            </p:txBody>
          </p:sp>
          <p:cxnSp>
            <p:nvCxnSpPr>
              <p:cNvPr id="342" name="Straight Connector 341">
                <a:extLst>
                  <a:ext uri="{FF2B5EF4-FFF2-40B4-BE49-F238E27FC236}">
                    <a16:creationId xmlns:a16="http://schemas.microsoft.com/office/drawing/2014/main" id="{833591CA-B4EE-4C1F-ABB8-25912B397B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43" name="Oval 342">
            <a:extLst>
              <a:ext uri="{FF2B5EF4-FFF2-40B4-BE49-F238E27FC236}">
                <a16:creationId xmlns:a16="http://schemas.microsoft.com/office/drawing/2014/main" id="{5019A31A-87D9-405F-8659-3A960BC2FABA}"/>
              </a:ext>
            </a:extLst>
          </p:cNvPr>
          <p:cNvSpPr/>
          <p:nvPr/>
        </p:nvSpPr>
        <p:spPr>
          <a:xfrm>
            <a:off x="3497268" y="768669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E6B6599F-6B5B-442B-BC1E-03FAD6BA4E0D}"/>
              </a:ext>
            </a:extLst>
          </p:cNvPr>
          <p:cNvGrpSpPr/>
          <p:nvPr/>
        </p:nvGrpSpPr>
        <p:grpSpPr>
          <a:xfrm>
            <a:off x="4383341" y="1503658"/>
            <a:ext cx="172073" cy="1982522"/>
            <a:chOff x="1267509" y="2392773"/>
            <a:chExt cx="172073" cy="1982522"/>
          </a:xfrm>
        </p:grpSpPr>
        <p:grpSp>
          <p:nvGrpSpPr>
            <p:cNvPr id="345" name="Group 56">
              <a:extLst>
                <a:ext uri="{FF2B5EF4-FFF2-40B4-BE49-F238E27FC236}">
                  <a16:creationId xmlns:a16="http://schemas.microsoft.com/office/drawing/2014/main" id="{830F37BA-927C-454F-8B0D-3FD64CEC8FB7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47" name="Picture 14">
                <a:extLst>
                  <a:ext uri="{FF2B5EF4-FFF2-40B4-BE49-F238E27FC236}">
                    <a16:creationId xmlns:a16="http://schemas.microsoft.com/office/drawing/2014/main" id="{BA4A236D-E317-4203-BDFB-A526E96F12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5">
                <a:extLst>
                  <a:ext uri="{FF2B5EF4-FFF2-40B4-BE49-F238E27FC236}">
                    <a16:creationId xmlns:a16="http://schemas.microsoft.com/office/drawing/2014/main" id="{74812D7B-C9B0-4F09-9D73-EF4CB4CC81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16">
                <a:extLst>
                  <a:ext uri="{FF2B5EF4-FFF2-40B4-BE49-F238E27FC236}">
                    <a16:creationId xmlns:a16="http://schemas.microsoft.com/office/drawing/2014/main" id="{F0F629FE-CFEE-40F7-9D13-7C29B69375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17">
                <a:extLst>
                  <a:ext uri="{FF2B5EF4-FFF2-40B4-BE49-F238E27FC236}">
                    <a16:creationId xmlns:a16="http://schemas.microsoft.com/office/drawing/2014/main" id="{D8391813-56A5-4A0A-A773-5D77053416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18">
                <a:extLst>
                  <a:ext uri="{FF2B5EF4-FFF2-40B4-BE49-F238E27FC236}">
                    <a16:creationId xmlns:a16="http://schemas.microsoft.com/office/drawing/2014/main" id="{9A8063D6-DD7C-4262-B2C7-FF4F6D45F0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9">
                <a:extLst>
                  <a:ext uri="{FF2B5EF4-FFF2-40B4-BE49-F238E27FC236}">
                    <a16:creationId xmlns:a16="http://schemas.microsoft.com/office/drawing/2014/main" id="{04A58C85-A840-4294-A0EA-70027C9AE1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20">
                <a:extLst>
                  <a:ext uri="{FF2B5EF4-FFF2-40B4-BE49-F238E27FC236}">
                    <a16:creationId xmlns:a16="http://schemas.microsoft.com/office/drawing/2014/main" id="{572FD904-8566-4E7A-9430-0AFDBDE5ED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21">
                <a:extLst>
                  <a:ext uri="{FF2B5EF4-FFF2-40B4-BE49-F238E27FC236}">
                    <a16:creationId xmlns:a16="http://schemas.microsoft.com/office/drawing/2014/main" id="{909B5232-D2C3-49C7-B8EC-335B69C593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22">
                <a:extLst>
                  <a:ext uri="{FF2B5EF4-FFF2-40B4-BE49-F238E27FC236}">
                    <a16:creationId xmlns:a16="http://schemas.microsoft.com/office/drawing/2014/main" id="{F8F8B96A-E0B3-486A-AD96-C18BAE09AA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23">
                <a:extLst>
                  <a:ext uri="{FF2B5EF4-FFF2-40B4-BE49-F238E27FC236}">
                    <a16:creationId xmlns:a16="http://schemas.microsoft.com/office/drawing/2014/main" id="{BC3CC938-5B1E-4A41-934D-2C836FC9E6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46" name="Picture 345">
              <a:extLst>
                <a:ext uri="{FF2B5EF4-FFF2-40B4-BE49-F238E27FC236}">
                  <a16:creationId xmlns:a16="http://schemas.microsoft.com/office/drawing/2014/main" id="{899B326A-7B60-4A52-AEBF-F87117A126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57" name="Group 356">
            <a:extLst>
              <a:ext uri="{FF2B5EF4-FFF2-40B4-BE49-F238E27FC236}">
                <a16:creationId xmlns:a16="http://schemas.microsoft.com/office/drawing/2014/main" id="{0413CF1F-9B36-48B7-8323-D31B2AAE5CBF}"/>
              </a:ext>
            </a:extLst>
          </p:cNvPr>
          <p:cNvGrpSpPr/>
          <p:nvPr/>
        </p:nvGrpSpPr>
        <p:grpSpPr>
          <a:xfrm>
            <a:off x="5278527" y="1503658"/>
            <a:ext cx="172073" cy="1982522"/>
            <a:chOff x="1267509" y="2392773"/>
            <a:chExt cx="172073" cy="1982522"/>
          </a:xfrm>
        </p:grpSpPr>
        <p:grpSp>
          <p:nvGrpSpPr>
            <p:cNvPr id="358" name="Group 56">
              <a:extLst>
                <a:ext uri="{FF2B5EF4-FFF2-40B4-BE49-F238E27FC236}">
                  <a16:creationId xmlns:a16="http://schemas.microsoft.com/office/drawing/2014/main" id="{97B5D133-DA5C-4499-994F-C286B4F18F98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60" name="Picture 14">
                <a:extLst>
                  <a:ext uri="{FF2B5EF4-FFF2-40B4-BE49-F238E27FC236}">
                    <a16:creationId xmlns:a16="http://schemas.microsoft.com/office/drawing/2014/main" id="{D910C699-8925-49B5-B0B4-7B23B58CB1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15">
                <a:extLst>
                  <a:ext uri="{FF2B5EF4-FFF2-40B4-BE49-F238E27FC236}">
                    <a16:creationId xmlns:a16="http://schemas.microsoft.com/office/drawing/2014/main" id="{EB2BE51E-78FA-4E9A-A4AF-D216724133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6">
                <a:extLst>
                  <a:ext uri="{FF2B5EF4-FFF2-40B4-BE49-F238E27FC236}">
                    <a16:creationId xmlns:a16="http://schemas.microsoft.com/office/drawing/2014/main" id="{3267599F-D47A-4635-8A76-C67D4C5E0B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7">
                <a:extLst>
                  <a:ext uri="{FF2B5EF4-FFF2-40B4-BE49-F238E27FC236}">
                    <a16:creationId xmlns:a16="http://schemas.microsoft.com/office/drawing/2014/main" id="{3D9E7F71-2D33-49A5-991B-9AE3E853C8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8">
                <a:extLst>
                  <a:ext uri="{FF2B5EF4-FFF2-40B4-BE49-F238E27FC236}">
                    <a16:creationId xmlns:a16="http://schemas.microsoft.com/office/drawing/2014/main" id="{BBA272B8-8E49-49E7-A1BD-FB57D9C7A4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9">
                <a:extLst>
                  <a:ext uri="{FF2B5EF4-FFF2-40B4-BE49-F238E27FC236}">
                    <a16:creationId xmlns:a16="http://schemas.microsoft.com/office/drawing/2014/main" id="{49896B43-CBC1-4339-A833-8DA7C7BA5B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20">
                <a:extLst>
                  <a:ext uri="{FF2B5EF4-FFF2-40B4-BE49-F238E27FC236}">
                    <a16:creationId xmlns:a16="http://schemas.microsoft.com/office/drawing/2014/main" id="{4EDE2729-9961-462F-8CFB-1E60534E92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21">
                <a:extLst>
                  <a:ext uri="{FF2B5EF4-FFF2-40B4-BE49-F238E27FC236}">
                    <a16:creationId xmlns:a16="http://schemas.microsoft.com/office/drawing/2014/main" id="{9F92C768-13D9-458E-A11A-7BF1E07900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2">
                <a:extLst>
                  <a:ext uri="{FF2B5EF4-FFF2-40B4-BE49-F238E27FC236}">
                    <a16:creationId xmlns:a16="http://schemas.microsoft.com/office/drawing/2014/main" id="{3F150E0F-4710-4929-92A2-687B646259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3">
                <a:extLst>
                  <a:ext uri="{FF2B5EF4-FFF2-40B4-BE49-F238E27FC236}">
                    <a16:creationId xmlns:a16="http://schemas.microsoft.com/office/drawing/2014/main" id="{6C96B770-E372-4CD9-AB30-61CC0FEBF0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59" name="Picture 358">
              <a:extLst>
                <a:ext uri="{FF2B5EF4-FFF2-40B4-BE49-F238E27FC236}">
                  <a16:creationId xmlns:a16="http://schemas.microsoft.com/office/drawing/2014/main" id="{24173117-0DDC-4139-AFBB-4770DB25D1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70" name="Group 369">
            <a:extLst>
              <a:ext uri="{FF2B5EF4-FFF2-40B4-BE49-F238E27FC236}">
                <a16:creationId xmlns:a16="http://schemas.microsoft.com/office/drawing/2014/main" id="{81C4F369-98D4-439C-8CFF-EAD6889CAF8D}"/>
              </a:ext>
            </a:extLst>
          </p:cNvPr>
          <p:cNvGrpSpPr/>
          <p:nvPr/>
        </p:nvGrpSpPr>
        <p:grpSpPr>
          <a:xfrm>
            <a:off x="6168574" y="1505268"/>
            <a:ext cx="172073" cy="1982522"/>
            <a:chOff x="1267509" y="2392773"/>
            <a:chExt cx="172073" cy="1982522"/>
          </a:xfrm>
        </p:grpSpPr>
        <p:grpSp>
          <p:nvGrpSpPr>
            <p:cNvPr id="371" name="Group 56">
              <a:extLst>
                <a:ext uri="{FF2B5EF4-FFF2-40B4-BE49-F238E27FC236}">
                  <a16:creationId xmlns:a16="http://schemas.microsoft.com/office/drawing/2014/main" id="{E51F8C3D-4BF4-466A-B441-A62CC4D20802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73" name="Picture 14">
                <a:extLst>
                  <a:ext uri="{FF2B5EF4-FFF2-40B4-BE49-F238E27FC236}">
                    <a16:creationId xmlns:a16="http://schemas.microsoft.com/office/drawing/2014/main" id="{1134421F-FE77-4D50-A476-BABF323F39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5">
                <a:extLst>
                  <a:ext uri="{FF2B5EF4-FFF2-40B4-BE49-F238E27FC236}">
                    <a16:creationId xmlns:a16="http://schemas.microsoft.com/office/drawing/2014/main" id="{0B24D76F-5790-46A0-B4DA-4B6EFEC97E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6">
                <a:extLst>
                  <a:ext uri="{FF2B5EF4-FFF2-40B4-BE49-F238E27FC236}">
                    <a16:creationId xmlns:a16="http://schemas.microsoft.com/office/drawing/2014/main" id="{4D043877-D054-4F07-9E83-138A97D02C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7">
                <a:extLst>
                  <a:ext uri="{FF2B5EF4-FFF2-40B4-BE49-F238E27FC236}">
                    <a16:creationId xmlns:a16="http://schemas.microsoft.com/office/drawing/2014/main" id="{4658FDD2-6DCC-4F5F-917D-FB9DD582F5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8">
                <a:extLst>
                  <a:ext uri="{FF2B5EF4-FFF2-40B4-BE49-F238E27FC236}">
                    <a16:creationId xmlns:a16="http://schemas.microsoft.com/office/drawing/2014/main" id="{A2F33F00-EC3B-4A6B-BC05-0C6612D5DE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19">
                <a:extLst>
                  <a:ext uri="{FF2B5EF4-FFF2-40B4-BE49-F238E27FC236}">
                    <a16:creationId xmlns:a16="http://schemas.microsoft.com/office/drawing/2014/main" id="{BCFD2526-3161-4A0C-8CD5-61BD96351F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0">
                <a:extLst>
                  <a:ext uri="{FF2B5EF4-FFF2-40B4-BE49-F238E27FC236}">
                    <a16:creationId xmlns:a16="http://schemas.microsoft.com/office/drawing/2014/main" id="{CC8E19EA-77CA-411D-A8A0-B9542773B7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1">
                <a:extLst>
                  <a:ext uri="{FF2B5EF4-FFF2-40B4-BE49-F238E27FC236}">
                    <a16:creationId xmlns:a16="http://schemas.microsoft.com/office/drawing/2014/main" id="{835EDB3F-EB09-4E4F-831D-34A3A1E5AF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2">
                <a:extLst>
                  <a:ext uri="{FF2B5EF4-FFF2-40B4-BE49-F238E27FC236}">
                    <a16:creationId xmlns:a16="http://schemas.microsoft.com/office/drawing/2014/main" id="{4EE94D57-806E-4780-A24F-D2A605BC0B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23">
                <a:extLst>
                  <a:ext uri="{FF2B5EF4-FFF2-40B4-BE49-F238E27FC236}">
                    <a16:creationId xmlns:a16="http://schemas.microsoft.com/office/drawing/2014/main" id="{F962E51B-AA2B-494B-ABAB-E53ABCEAB3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72" name="Picture 371">
              <a:extLst>
                <a:ext uri="{FF2B5EF4-FFF2-40B4-BE49-F238E27FC236}">
                  <a16:creationId xmlns:a16="http://schemas.microsoft.com/office/drawing/2014/main" id="{33E3AAE8-DF19-499A-9D82-63275D2AF5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29D40F68-C286-4A70-8154-1888EDAA6196}"/>
              </a:ext>
            </a:extLst>
          </p:cNvPr>
          <p:cNvGrpSpPr/>
          <p:nvPr/>
        </p:nvGrpSpPr>
        <p:grpSpPr>
          <a:xfrm>
            <a:off x="7063760" y="1505268"/>
            <a:ext cx="172073" cy="1982522"/>
            <a:chOff x="1267509" y="2392773"/>
            <a:chExt cx="172073" cy="1982522"/>
          </a:xfrm>
        </p:grpSpPr>
        <p:grpSp>
          <p:nvGrpSpPr>
            <p:cNvPr id="384" name="Group 56">
              <a:extLst>
                <a:ext uri="{FF2B5EF4-FFF2-40B4-BE49-F238E27FC236}">
                  <a16:creationId xmlns:a16="http://schemas.microsoft.com/office/drawing/2014/main" id="{917F610E-AD4E-4AEB-8811-DA6BBB085323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86" name="Picture 14">
                <a:extLst>
                  <a:ext uri="{FF2B5EF4-FFF2-40B4-BE49-F238E27FC236}">
                    <a16:creationId xmlns:a16="http://schemas.microsoft.com/office/drawing/2014/main" id="{49BF34EB-7DF0-4A51-8C74-69A0890F50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5">
                <a:extLst>
                  <a:ext uri="{FF2B5EF4-FFF2-40B4-BE49-F238E27FC236}">
                    <a16:creationId xmlns:a16="http://schemas.microsoft.com/office/drawing/2014/main" id="{4BC14DA4-6978-4B85-B0E1-FB55E6DB16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16">
                <a:extLst>
                  <a:ext uri="{FF2B5EF4-FFF2-40B4-BE49-F238E27FC236}">
                    <a16:creationId xmlns:a16="http://schemas.microsoft.com/office/drawing/2014/main" id="{69F34315-DE69-4204-8A19-38576CCECE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17">
                <a:extLst>
                  <a:ext uri="{FF2B5EF4-FFF2-40B4-BE49-F238E27FC236}">
                    <a16:creationId xmlns:a16="http://schemas.microsoft.com/office/drawing/2014/main" id="{142E1E21-FBFA-443E-BEE0-991107783D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18">
                <a:extLst>
                  <a:ext uri="{FF2B5EF4-FFF2-40B4-BE49-F238E27FC236}">
                    <a16:creationId xmlns:a16="http://schemas.microsoft.com/office/drawing/2014/main" id="{378A8C6C-EBD9-49FF-93BD-F70C1F5F06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19">
                <a:extLst>
                  <a:ext uri="{FF2B5EF4-FFF2-40B4-BE49-F238E27FC236}">
                    <a16:creationId xmlns:a16="http://schemas.microsoft.com/office/drawing/2014/main" id="{F3E074E9-5225-4257-AAB1-4190F12B49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20">
                <a:extLst>
                  <a:ext uri="{FF2B5EF4-FFF2-40B4-BE49-F238E27FC236}">
                    <a16:creationId xmlns:a16="http://schemas.microsoft.com/office/drawing/2014/main" id="{BF9735F6-036A-4A77-B062-C19BEF9A3D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21">
                <a:extLst>
                  <a:ext uri="{FF2B5EF4-FFF2-40B4-BE49-F238E27FC236}">
                    <a16:creationId xmlns:a16="http://schemas.microsoft.com/office/drawing/2014/main" id="{C27BBE83-B516-4558-8CA2-F319F86B08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22">
                <a:extLst>
                  <a:ext uri="{FF2B5EF4-FFF2-40B4-BE49-F238E27FC236}">
                    <a16:creationId xmlns:a16="http://schemas.microsoft.com/office/drawing/2014/main" id="{D9E564CC-9B91-4A23-9955-238ED50685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23">
                <a:extLst>
                  <a:ext uri="{FF2B5EF4-FFF2-40B4-BE49-F238E27FC236}">
                    <a16:creationId xmlns:a16="http://schemas.microsoft.com/office/drawing/2014/main" id="{24B227C2-963D-4475-8494-B5E1CB92C8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85" name="Picture 384">
              <a:extLst>
                <a:ext uri="{FF2B5EF4-FFF2-40B4-BE49-F238E27FC236}">
                  <a16:creationId xmlns:a16="http://schemas.microsoft.com/office/drawing/2014/main" id="{0F4C6161-122F-4A8A-AB85-3F831C9205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6CEC6DDB-FAFD-42BB-A718-D1994A05E5EA}"/>
              </a:ext>
            </a:extLst>
          </p:cNvPr>
          <p:cNvGrpSpPr/>
          <p:nvPr/>
        </p:nvGrpSpPr>
        <p:grpSpPr>
          <a:xfrm>
            <a:off x="7964891" y="1505268"/>
            <a:ext cx="172073" cy="1982522"/>
            <a:chOff x="1267509" y="2392773"/>
            <a:chExt cx="172073" cy="1982522"/>
          </a:xfrm>
        </p:grpSpPr>
        <p:grpSp>
          <p:nvGrpSpPr>
            <p:cNvPr id="397" name="Group 56">
              <a:extLst>
                <a:ext uri="{FF2B5EF4-FFF2-40B4-BE49-F238E27FC236}">
                  <a16:creationId xmlns:a16="http://schemas.microsoft.com/office/drawing/2014/main" id="{F1E79279-26B5-4D7B-A3D5-C954FF4D3351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399" name="Picture 14">
                <a:extLst>
                  <a:ext uri="{FF2B5EF4-FFF2-40B4-BE49-F238E27FC236}">
                    <a16:creationId xmlns:a16="http://schemas.microsoft.com/office/drawing/2014/main" id="{2A39C8C6-64CE-4C3E-931F-1E12B2E7F5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15">
                <a:extLst>
                  <a:ext uri="{FF2B5EF4-FFF2-40B4-BE49-F238E27FC236}">
                    <a16:creationId xmlns:a16="http://schemas.microsoft.com/office/drawing/2014/main" id="{02142942-7B55-4E58-8673-AF4B3A3D4A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16">
                <a:extLst>
                  <a:ext uri="{FF2B5EF4-FFF2-40B4-BE49-F238E27FC236}">
                    <a16:creationId xmlns:a16="http://schemas.microsoft.com/office/drawing/2014/main" id="{0930192B-CF97-45EC-A9F5-8FCEBC42E8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7">
                <a:extLst>
                  <a:ext uri="{FF2B5EF4-FFF2-40B4-BE49-F238E27FC236}">
                    <a16:creationId xmlns:a16="http://schemas.microsoft.com/office/drawing/2014/main" id="{A7B47710-0F90-48CE-95D2-45A7FBD44E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8">
                <a:extLst>
                  <a:ext uri="{FF2B5EF4-FFF2-40B4-BE49-F238E27FC236}">
                    <a16:creationId xmlns:a16="http://schemas.microsoft.com/office/drawing/2014/main" id="{85CBA0CD-C70E-43CC-BE55-44BEC00201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9">
                <a:extLst>
                  <a:ext uri="{FF2B5EF4-FFF2-40B4-BE49-F238E27FC236}">
                    <a16:creationId xmlns:a16="http://schemas.microsoft.com/office/drawing/2014/main" id="{A63610C3-36C7-4DC8-AB43-F2E9E662CF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20">
                <a:extLst>
                  <a:ext uri="{FF2B5EF4-FFF2-40B4-BE49-F238E27FC236}">
                    <a16:creationId xmlns:a16="http://schemas.microsoft.com/office/drawing/2014/main" id="{E5ADEB3E-423B-4292-91D8-B5C1005760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21">
                <a:extLst>
                  <a:ext uri="{FF2B5EF4-FFF2-40B4-BE49-F238E27FC236}">
                    <a16:creationId xmlns:a16="http://schemas.microsoft.com/office/drawing/2014/main" id="{84B361F4-2E50-4B92-AC63-0AF133FBB4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22">
                <a:extLst>
                  <a:ext uri="{FF2B5EF4-FFF2-40B4-BE49-F238E27FC236}">
                    <a16:creationId xmlns:a16="http://schemas.microsoft.com/office/drawing/2014/main" id="{F0027CFE-A8E4-440C-90D1-E885ADBAE2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3">
                <a:extLst>
                  <a:ext uri="{FF2B5EF4-FFF2-40B4-BE49-F238E27FC236}">
                    <a16:creationId xmlns:a16="http://schemas.microsoft.com/office/drawing/2014/main" id="{90057AD8-2A03-4FF5-BEDC-BB1B29283E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98" name="Picture 397">
              <a:extLst>
                <a:ext uri="{FF2B5EF4-FFF2-40B4-BE49-F238E27FC236}">
                  <a16:creationId xmlns:a16="http://schemas.microsoft.com/office/drawing/2014/main" id="{2E2DBAB2-236C-4AB3-9FC7-61B17508DD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D17AC3D9-D14F-4B24-80BD-BDD72C45E19B}"/>
              </a:ext>
            </a:extLst>
          </p:cNvPr>
          <p:cNvGrpSpPr/>
          <p:nvPr/>
        </p:nvGrpSpPr>
        <p:grpSpPr>
          <a:xfrm>
            <a:off x="8860077" y="1505268"/>
            <a:ext cx="172073" cy="1982522"/>
            <a:chOff x="1267509" y="2392773"/>
            <a:chExt cx="172073" cy="1982522"/>
          </a:xfrm>
        </p:grpSpPr>
        <p:grpSp>
          <p:nvGrpSpPr>
            <p:cNvPr id="410" name="Group 56">
              <a:extLst>
                <a:ext uri="{FF2B5EF4-FFF2-40B4-BE49-F238E27FC236}">
                  <a16:creationId xmlns:a16="http://schemas.microsoft.com/office/drawing/2014/main" id="{7C0C05E4-5C3D-4F6E-8DA4-BA695EF15794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412" name="Picture 14">
                <a:extLst>
                  <a:ext uri="{FF2B5EF4-FFF2-40B4-BE49-F238E27FC236}">
                    <a16:creationId xmlns:a16="http://schemas.microsoft.com/office/drawing/2014/main" id="{CD26E138-0C7A-4117-83E0-E7770E2F8A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5">
                <a:extLst>
                  <a:ext uri="{FF2B5EF4-FFF2-40B4-BE49-F238E27FC236}">
                    <a16:creationId xmlns:a16="http://schemas.microsoft.com/office/drawing/2014/main" id="{A070EEDA-3317-49B5-ABD9-4FEE966FCA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6">
                <a:extLst>
                  <a:ext uri="{FF2B5EF4-FFF2-40B4-BE49-F238E27FC236}">
                    <a16:creationId xmlns:a16="http://schemas.microsoft.com/office/drawing/2014/main" id="{7DB8162E-4231-4A86-88D3-087C249D76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7">
                <a:extLst>
                  <a:ext uri="{FF2B5EF4-FFF2-40B4-BE49-F238E27FC236}">
                    <a16:creationId xmlns:a16="http://schemas.microsoft.com/office/drawing/2014/main" id="{1FD80C2F-24E2-4673-B7D0-EB5D41A15F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8">
                <a:extLst>
                  <a:ext uri="{FF2B5EF4-FFF2-40B4-BE49-F238E27FC236}">
                    <a16:creationId xmlns:a16="http://schemas.microsoft.com/office/drawing/2014/main" id="{DD7DC326-4225-4A39-8A50-0C5E6811F5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9">
                <a:extLst>
                  <a:ext uri="{FF2B5EF4-FFF2-40B4-BE49-F238E27FC236}">
                    <a16:creationId xmlns:a16="http://schemas.microsoft.com/office/drawing/2014/main" id="{9F26EC5F-B9C1-42EF-B2C5-F9D2E2123E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0">
                <a:extLst>
                  <a:ext uri="{FF2B5EF4-FFF2-40B4-BE49-F238E27FC236}">
                    <a16:creationId xmlns:a16="http://schemas.microsoft.com/office/drawing/2014/main" id="{2AF11B63-46B0-490F-9916-C46E7F08CC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1">
                <a:extLst>
                  <a:ext uri="{FF2B5EF4-FFF2-40B4-BE49-F238E27FC236}">
                    <a16:creationId xmlns:a16="http://schemas.microsoft.com/office/drawing/2014/main" id="{BB025222-CB0D-412B-9F0F-A571FE8FBB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2">
                <a:extLst>
                  <a:ext uri="{FF2B5EF4-FFF2-40B4-BE49-F238E27FC236}">
                    <a16:creationId xmlns:a16="http://schemas.microsoft.com/office/drawing/2014/main" id="{09D477C8-9FB9-467E-8D0F-529AB23711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3">
                <a:extLst>
                  <a:ext uri="{FF2B5EF4-FFF2-40B4-BE49-F238E27FC236}">
                    <a16:creationId xmlns:a16="http://schemas.microsoft.com/office/drawing/2014/main" id="{5A9645F9-7934-41DE-9B59-7942B41233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411" name="Picture 410">
              <a:extLst>
                <a:ext uri="{FF2B5EF4-FFF2-40B4-BE49-F238E27FC236}">
                  <a16:creationId xmlns:a16="http://schemas.microsoft.com/office/drawing/2014/main" id="{A705160E-F2D2-46FA-B26A-01DB263AD2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79DC5401-99F4-4BFE-BDB0-9EAC77F09A82}"/>
              </a:ext>
            </a:extLst>
          </p:cNvPr>
          <p:cNvGrpSpPr/>
          <p:nvPr/>
        </p:nvGrpSpPr>
        <p:grpSpPr>
          <a:xfrm>
            <a:off x="9750124" y="1506878"/>
            <a:ext cx="172073" cy="1982522"/>
            <a:chOff x="1267509" y="2392773"/>
            <a:chExt cx="172073" cy="1982522"/>
          </a:xfrm>
        </p:grpSpPr>
        <p:grpSp>
          <p:nvGrpSpPr>
            <p:cNvPr id="423" name="Group 56">
              <a:extLst>
                <a:ext uri="{FF2B5EF4-FFF2-40B4-BE49-F238E27FC236}">
                  <a16:creationId xmlns:a16="http://schemas.microsoft.com/office/drawing/2014/main" id="{5E54E0A7-01BE-4C80-8770-F98AF3BC231C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425" name="Picture 14">
                <a:extLst>
                  <a:ext uri="{FF2B5EF4-FFF2-40B4-BE49-F238E27FC236}">
                    <a16:creationId xmlns:a16="http://schemas.microsoft.com/office/drawing/2014/main" id="{84E6687B-72BC-43D4-9D45-3AAB42AD17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5">
                <a:extLst>
                  <a:ext uri="{FF2B5EF4-FFF2-40B4-BE49-F238E27FC236}">
                    <a16:creationId xmlns:a16="http://schemas.microsoft.com/office/drawing/2014/main" id="{55274DBE-704E-41A9-8DB8-746B8D9388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6">
                <a:extLst>
                  <a:ext uri="{FF2B5EF4-FFF2-40B4-BE49-F238E27FC236}">
                    <a16:creationId xmlns:a16="http://schemas.microsoft.com/office/drawing/2014/main" id="{0690D1E6-F10B-4569-A028-0ABF273A94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17">
                <a:extLst>
                  <a:ext uri="{FF2B5EF4-FFF2-40B4-BE49-F238E27FC236}">
                    <a16:creationId xmlns:a16="http://schemas.microsoft.com/office/drawing/2014/main" id="{339212D3-8899-4EE8-97C6-95D397DD4F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18">
                <a:extLst>
                  <a:ext uri="{FF2B5EF4-FFF2-40B4-BE49-F238E27FC236}">
                    <a16:creationId xmlns:a16="http://schemas.microsoft.com/office/drawing/2014/main" id="{91683649-8F77-478B-A77C-7513DA469F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19">
                <a:extLst>
                  <a:ext uri="{FF2B5EF4-FFF2-40B4-BE49-F238E27FC236}">
                    <a16:creationId xmlns:a16="http://schemas.microsoft.com/office/drawing/2014/main" id="{E4205F4E-237E-4C39-9C5D-C62C64A03B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20">
                <a:extLst>
                  <a:ext uri="{FF2B5EF4-FFF2-40B4-BE49-F238E27FC236}">
                    <a16:creationId xmlns:a16="http://schemas.microsoft.com/office/drawing/2014/main" id="{329438C3-7A6C-48A1-A269-7492B07D6B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21">
                <a:extLst>
                  <a:ext uri="{FF2B5EF4-FFF2-40B4-BE49-F238E27FC236}">
                    <a16:creationId xmlns:a16="http://schemas.microsoft.com/office/drawing/2014/main" id="{2813C3BD-2B92-4C11-8502-4BFA19956C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22">
                <a:extLst>
                  <a:ext uri="{FF2B5EF4-FFF2-40B4-BE49-F238E27FC236}">
                    <a16:creationId xmlns:a16="http://schemas.microsoft.com/office/drawing/2014/main" id="{3D3D88F3-7562-4F20-9630-81EDD23B02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23">
                <a:extLst>
                  <a:ext uri="{FF2B5EF4-FFF2-40B4-BE49-F238E27FC236}">
                    <a16:creationId xmlns:a16="http://schemas.microsoft.com/office/drawing/2014/main" id="{7D083105-8E37-446C-981A-A88B05AB5A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424" name="Picture 423">
              <a:extLst>
                <a:ext uri="{FF2B5EF4-FFF2-40B4-BE49-F238E27FC236}">
                  <a16:creationId xmlns:a16="http://schemas.microsoft.com/office/drawing/2014/main" id="{1C204463-8478-437E-A5B1-516B50A490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D5D1A337-C435-40A0-82F3-7A2D2DD9BB67}"/>
              </a:ext>
            </a:extLst>
          </p:cNvPr>
          <p:cNvGrpSpPr/>
          <p:nvPr/>
        </p:nvGrpSpPr>
        <p:grpSpPr>
          <a:xfrm>
            <a:off x="10645310" y="1506878"/>
            <a:ext cx="172073" cy="1982522"/>
            <a:chOff x="1267509" y="2392773"/>
            <a:chExt cx="172073" cy="1982522"/>
          </a:xfrm>
        </p:grpSpPr>
        <p:grpSp>
          <p:nvGrpSpPr>
            <p:cNvPr id="436" name="Group 56">
              <a:extLst>
                <a:ext uri="{FF2B5EF4-FFF2-40B4-BE49-F238E27FC236}">
                  <a16:creationId xmlns:a16="http://schemas.microsoft.com/office/drawing/2014/main" id="{4CEDBB57-78CF-4FB8-AE3C-57F839DDE2EC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438" name="Picture 14">
                <a:extLst>
                  <a:ext uri="{FF2B5EF4-FFF2-40B4-BE49-F238E27FC236}">
                    <a16:creationId xmlns:a16="http://schemas.microsoft.com/office/drawing/2014/main" id="{CA280647-6C97-4080-AAC9-984ACFCD9F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15">
                <a:extLst>
                  <a:ext uri="{FF2B5EF4-FFF2-40B4-BE49-F238E27FC236}">
                    <a16:creationId xmlns:a16="http://schemas.microsoft.com/office/drawing/2014/main" id="{0774E59B-7A86-4421-A79E-D3AF445973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16">
                <a:extLst>
                  <a:ext uri="{FF2B5EF4-FFF2-40B4-BE49-F238E27FC236}">
                    <a16:creationId xmlns:a16="http://schemas.microsoft.com/office/drawing/2014/main" id="{D8C012DA-8099-45B0-9B0A-83ABC1D238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17">
                <a:extLst>
                  <a:ext uri="{FF2B5EF4-FFF2-40B4-BE49-F238E27FC236}">
                    <a16:creationId xmlns:a16="http://schemas.microsoft.com/office/drawing/2014/main" id="{891643DC-F230-4F84-91BB-37CBDD6F58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18">
                <a:extLst>
                  <a:ext uri="{FF2B5EF4-FFF2-40B4-BE49-F238E27FC236}">
                    <a16:creationId xmlns:a16="http://schemas.microsoft.com/office/drawing/2014/main" id="{F1F82169-0945-4D50-ABE5-80CC7F4F02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9">
                <a:extLst>
                  <a:ext uri="{FF2B5EF4-FFF2-40B4-BE49-F238E27FC236}">
                    <a16:creationId xmlns:a16="http://schemas.microsoft.com/office/drawing/2014/main" id="{B029294D-F1E5-4B45-8A03-944B0CC0B0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20">
                <a:extLst>
                  <a:ext uri="{FF2B5EF4-FFF2-40B4-BE49-F238E27FC236}">
                    <a16:creationId xmlns:a16="http://schemas.microsoft.com/office/drawing/2014/main" id="{A17A076E-130A-4715-AB4B-BD9E1D3089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21">
                <a:extLst>
                  <a:ext uri="{FF2B5EF4-FFF2-40B4-BE49-F238E27FC236}">
                    <a16:creationId xmlns:a16="http://schemas.microsoft.com/office/drawing/2014/main" id="{ACF0C4DD-078A-4357-A5C0-270D782263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22">
                <a:extLst>
                  <a:ext uri="{FF2B5EF4-FFF2-40B4-BE49-F238E27FC236}">
                    <a16:creationId xmlns:a16="http://schemas.microsoft.com/office/drawing/2014/main" id="{26FAFC43-5844-4609-8742-D44835B7A4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23">
                <a:extLst>
                  <a:ext uri="{FF2B5EF4-FFF2-40B4-BE49-F238E27FC236}">
                    <a16:creationId xmlns:a16="http://schemas.microsoft.com/office/drawing/2014/main" id="{9757EA8C-E747-44DB-8C15-0C89446596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437" name="Picture 436">
              <a:extLst>
                <a:ext uri="{FF2B5EF4-FFF2-40B4-BE49-F238E27FC236}">
                  <a16:creationId xmlns:a16="http://schemas.microsoft.com/office/drawing/2014/main" id="{0FC049EB-8CC9-422E-9AE4-3ED8312978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48" name="Group 447">
            <a:extLst>
              <a:ext uri="{FF2B5EF4-FFF2-40B4-BE49-F238E27FC236}">
                <a16:creationId xmlns:a16="http://schemas.microsoft.com/office/drawing/2014/main" id="{285007A3-E3C9-4889-BDB5-DFD128932580}"/>
              </a:ext>
            </a:extLst>
          </p:cNvPr>
          <p:cNvGrpSpPr/>
          <p:nvPr/>
        </p:nvGrpSpPr>
        <p:grpSpPr>
          <a:xfrm>
            <a:off x="11527376" y="1507496"/>
            <a:ext cx="172073" cy="1982522"/>
            <a:chOff x="1267509" y="2392773"/>
            <a:chExt cx="172073" cy="1982522"/>
          </a:xfrm>
        </p:grpSpPr>
        <p:grpSp>
          <p:nvGrpSpPr>
            <p:cNvPr id="449" name="Group 56">
              <a:extLst>
                <a:ext uri="{FF2B5EF4-FFF2-40B4-BE49-F238E27FC236}">
                  <a16:creationId xmlns:a16="http://schemas.microsoft.com/office/drawing/2014/main" id="{B11B65AE-9829-42A7-B82A-48E6D1BB07A4}"/>
                </a:ext>
              </a:extLst>
            </p:cNvPr>
            <p:cNvGrpSpPr/>
            <p:nvPr/>
          </p:nvGrpSpPr>
          <p:grpSpPr>
            <a:xfrm rot="5400000">
              <a:off x="583819" y="3076569"/>
              <a:ext cx="1539560" cy="171967"/>
              <a:chOff x="7746380" y="2949426"/>
              <a:chExt cx="2188691" cy="244475"/>
            </a:xfrm>
          </p:grpSpPr>
          <p:pic>
            <p:nvPicPr>
              <p:cNvPr id="451" name="Picture 14">
                <a:extLst>
                  <a:ext uri="{FF2B5EF4-FFF2-40B4-BE49-F238E27FC236}">
                    <a16:creationId xmlns:a16="http://schemas.microsoft.com/office/drawing/2014/main" id="{AC582D73-0BAB-49FF-9E87-31383D5CA1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15">
                <a:extLst>
                  <a:ext uri="{FF2B5EF4-FFF2-40B4-BE49-F238E27FC236}">
                    <a16:creationId xmlns:a16="http://schemas.microsoft.com/office/drawing/2014/main" id="{391F69CD-8200-4170-976B-F0F33C9BF2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16">
                <a:extLst>
                  <a:ext uri="{FF2B5EF4-FFF2-40B4-BE49-F238E27FC236}">
                    <a16:creationId xmlns:a16="http://schemas.microsoft.com/office/drawing/2014/main" id="{38C675DD-6652-4D77-A601-5EADB7CC6D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7">
                <a:extLst>
                  <a:ext uri="{FF2B5EF4-FFF2-40B4-BE49-F238E27FC236}">
                    <a16:creationId xmlns:a16="http://schemas.microsoft.com/office/drawing/2014/main" id="{CAF610D9-E92B-4D0B-B30B-3038B22A24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8">
                <a:extLst>
                  <a:ext uri="{FF2B5EF4-FFF2-40B4-BE49-F238E27FC236}">
                    <a16:creationId xmlns:a16="http://schemas.microsoft.com/office/drawing/2014/main" id="{0D49FEFE-72B6-45B6-A272-06EE181DB3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9">
                <a:extLst>
                  <a:ext uri="{FF2B5EF4-FFF2-40B4-BE49-F238E27FC236}">
                    <a16:creationId xmlns:a16="http://schemas.microsoft.com/office/drawing/2014/main" id="{E51FBEB3-B71E-4B71-95FE-CF0663CEAF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20">
                <a:extLst>
                  <a:ext uri="{FF2B5EF4-FFF2-40B4-BE49-F238E27FC236}">
                    <a16:creationId xmlns:a16="http://schemas.microsoft.com/office/drawing/2014/main" id="{F69B1794-49A6-41B7-9371-25541960E9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21">
                <a:extLst>
                  <a:ext uri="{FF2B5EF4-FFF2-40B4-BE49-F238E27FC236}">
                    <a16:creationId xmlns:a16="http://schemas.microsoft.com/office/drawing/2014/main" id="{7A70081F-8803-4F88-89B0-B86E314EA3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2">
                <a:extLst>
                  <a:ext uri="{FF2B5EF4-FFF2-40B4-BE49-F238E27FC236}">
                    <a16:creationId xmlns:a16="http://schemas.microsoft.com/office/drawing/2014/main" id="{C40B748C-2073-4789-9AD2-46E3EECF64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3">
                <a:extLst>
                  <a:ext uri="{FF2B5EF4-FFF2-40B4-BE49-F238E27FC236}">
                    <a16:creationId xmlns:a16="http://schemas.microsoft.com/office/drawing/2014/main" id="{AFF43CA8-1E91-4AA5-B6CA-51BF6533D7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450" name="Picture 449">
              <a:extLst>
                <a:ext uri="{FF2B5EF4-FFF2-40B4-BE49-F238E27FC236}">
                  <a16:creationId xmlns:a16="http://schemas.microsoft.com/office/drawing/2014/main" id="{AD36495C-F177-4E29-A728-4E6DA0A1C3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67509" y="4203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23009840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-7.40741E-7 L 0.01927 -0.03796 C 0.02331 -0.0463 0.0293 -0.05046 0.03581 -0.05046 C 0.04297 -0.05046 0.04883 -0.0463 0.05286 -0.03796 L 0.07252 -7.40741E-7 " pathEditMode="relative" rAng="0" ptsTypes="AAAAA">
                                      <p:cBhvr>
                                        <p:cTn id="47" dur="1000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0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5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-7.40741E-7 L 0.0918 -0.03773 C 0.09596 -0.04606 0.10221 -0.05046 0.10846 -0.05046 C 0.11588 -0.05046 0.12174 -0.04606 0.12578 -0.03773 L 0.14583 -7.40741E-7 " pathEditMode="relative" rAng="0" ptsTypes="AAAAA">
                                      <p:cBhvr>
                                        <p:cTn id="60" dur="1000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2500"/>
                            </p:stCondLst>
                            <p:childTnLst>
                              <p:par>
                                <p:cTn id="6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3000"/>
                            </p:stCondLst>
                            <p:childTnLst>
                              <p:par>
                                <p:cTn id="6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7.40741E-7 L 0.16575 -0.03819 C 0.17005 -0.0463 0.1763 -0.05046 0.18281 -0.05046 C 0.19036 -0.05046 0.19635 -0.0463 0.20052 -0.03819 L 0.2207 -7.40741E-7 " pathEditMode="relative" rAng="0" ptsTypes="AAAAA">
                                      <p:cBhvr>
                                        <p:cTn id="73" dur="1000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40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4500"/>
                            </p:stCondLst>
                            <p:childTnLst>
                              <p:par>
                                <p:cTn id="7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7.40741E-7 L 0.2401 -0.03843 C 0.24401 -0.04699 0.25026 -0.05116 0.25677 -0.05116 C 0.26419 -0.05116 0.27005 -0.04699 0.27396 -0.03843 L 0.29388 -7.40741E-7 " pathEditMode="relative" rAng="0" ptsTypes="AAAAA">
                                      <p:cBhvr>
                                        <p:cTn id="86" dur="1000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5500"/>
                            </p:stCondLst>
                            <p:childTnLst>
                              <p:par>
                                <p:cTn id="8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6000"/>
                            </p:stCondLst>
                            <p:childTnLst>
                              <p:par>
                                <p:cTn id="9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7.40741E-7 L 0.31341 -0.03843 C 0.31745 -0.04722 0.3237 -0.05116 0.33008 -0.05116 C 0.33737 -0.05116 0.34336 -0.04722 0.34739 -0.03843 L 0.36719 -7.40741E-7 " pathEditMode="relative" rAng="0" ptsTypes="AAAAA">
                                      <p:cBhvr>
                                        <p:cTn id="99" dur="1000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700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7500"/>
                            </p:stCondLst>
                            <p:childTnLst>
                              <p:par>
                                <p:cTn id="10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7.40741E-7 L 0.38672 -0.0375 C 0.39075 -0.04583 0.39687 -0.05023 0.40338 -0.05023 C 0.41068 -0.05023 0.41653 -0.04583 0.42057 -0.0375 L 0.44036 -7.40741E-7 " pathEditMode="relative" rAng="0" ptsTypes="AAAAA">
                                      <p:cBhvr>
                                        <p:cTn id="112" dur="1000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8500"/>
                            </p:stCondLst>
                            <p:childTnLst>
                              <p:par>
                                <p:cTn id="1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9000"/>
                            </p:stCondLst>
                            <p:childTnLst>
                              <p:par>
                                <p:cTn id="1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7.40741E-7 L 0.45989 -0.03819 C 0.46393 -0.04676 0.47005 -0.05116 0.47656 -0.05116 C 0.48385 -0.05116 0.48971 -0.04676 0.49375 -0.03819 L 0.51354 -7.40741E-7 " pathEditMode="relative" rAng="0" ptsTypes="AAAAA">
                                      <p:cBhvr>
                                        <p:cTn id="125" dur="1000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00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0500"/>
                            </p:stCondLst>
                            <p:childTnLst>
                              <p:par>
                                <p:cTn id="1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7.40741E-7 L 0.53307 -0.0375 C 0.53724 -0.04583 0.54336 -0.05023 0.54974 -0.05023 C 0.55716 -0.05023 0.56302 -0.04583 0.56706 -0.0375 L 0.58685 -7.40741E-7 " pathEditMode="relative" rAng="0" ptsTypes="AAAAA">
                                      <p:cBhvr>
                                        <p:cTn id="138" dur="1000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11500"/>
                            </p:stCondLst>
                            <p:childTnLst>
                              <p:par>
                                <p:cTn id="1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2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12000"/>
                            </p:stCondLst>
                            <p:childTnLst>
                              <p:par>
                                <p:cTn id="14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37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-7.40741E-7 L 0.60638 -0.03819 C 0.61041 -0.04676 0.61653 -0.05116 0.62305 -0.05116 C 0.63034 -0.05116 0.6362 -0.04676 0.64023 -0.03819 L 0.66002 -7.40741E-7 " pathEditMode="relative" rAng="0" ptsTypes="AAAAA">
                                      <p:cBhvr>
                                        <p:cTn id="151" dur="1000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13000"/>
                            </p:stCondLst>
                            <p:childTnLst>
                              <p:par>
                                <p:cTn id="1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5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13500"/>
                            </p:stCondLst>
                            <p:childTnLst>
                              <p:par>
                                <p:cTn id="1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6" grpId="0"/>
      <p:bldP spid="317" grpId="0"/>
      <p:bldP spid="318" grpId="0"/>
      <p:bldP spid="319" grpId="0"/>
      <p:bldP spid="172" grpId="0"/>
      <p:bldP spid="174" grpId="0"/>
      <p:bldP spid="183" grpId="0" animBg="1"/>
      <p:bldP spid="184" grpId="0" animBg="1"/>
      <p:bldP spid="191" grpId="0" animBg="1"/>
      <p:bldP spid="197" grpId="0" animBg="1"/>
      <p:bldP spid="203" grpId="0" animBg="1"/>
      <p:bldP spid="209" grpId="0" animBg="1"/>
      <p:bldP spid="325" grpId="0" animBg="1"/>
      <p:bldP spid="331" grpId="0" animBg="1"/>
      <p:bldP spid="337" grpId="0" animBg="1"/>
      <p:bldP spid="343" grpId="0" animBg="1"/>
      <p:bldP spid="343" grpId="1" animBg="1"/>
      <p:bldP spid="343" grpId="2" animBg="1"/>
      <p:bldP spid="343" grpId="3" animBg="1"/>
      <p:bldP spid="343" grpId="4" animBg="1"/>
      <p:bldP spid="343" grpId="5" animBg="1"/>
      <p:bldP spid="343" grpId="6" animBg="1"/>
      <p:bldP spid="343" grpId="7" animBg="1"/>
      <p:bldP spid="343" grpId="8" animBg="1"/>
      <p:bldP spid="343" grpId="9" animBg="1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2F107EA6-F283-4DB5-ADFA-83B2B7B76C85}"/>
              </a:ext>
            </a:extLst>
          </p:cNvPr>
          <p:cNvGrpSpPr/>
          <p:nvPr/>
        </p:nvGrpSpPr>
        <p:grpSpPr>
          <a:xfrm>
            <a:off x="372214" y="2134234"/>
            <a:ext cx="2846295" cy="1667890"/>
            <a:chOff x="461186" y="238408"/>
            <a:chExt cx="2678010" cy="1504332"/>
          </a:xfrm>
        </p:grpSpPr>
        <p:sp>
          <p:nvSpPr>
            <p:cNvPr id="164" name="Isosceles Triangle 163">
              <a:extLst>
                <a:ext uri="{FF2B5EF4-FFF2-40B4-BE49-F238E27FC236}">
                  <a16:creationId xmlns:a16="http://schemas.microsoft.com/office/drawing/2014/main" id="{4817E066-8634-45A6-AD31-F571D977F8A9}"/>
                </a:ext>
              </a:extLst>
            </p:cNvPr>
            <p:cNvSpPr/>
            <p:nvPr/>
          </p:nvSpPr>
          <p:spPr>
            <a:xfrm>
              <a:off x="461186" y="238408"/>
              <a:ext cx="2678010" cy="1408235"/>
            </a:xfrm>
            <a:prstGeom prst="triangl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5400000" scaled="1"/>
              <a:tileRect/>
            </a:gra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5" name="Title 1">
              <a:extLst>
                <a:ext uri="{FF2B5EF4-FFF2-40B4-BE49-F238E27FC236}">
                  <a16:creationId xmlns:a16="http://schemas.microsoft.com/office/drawing/2014/main" id="{CBA4DADE-D8B9-404E-9DCB-4750E945A291}"/>
                </a:ext>
              </a:extLst>
            </p:cNvPr>
            <p:cNvSpPr txBox="1">
              <a:spLocks/>
            </p:cNvSpPr>
            <p:nvPr/>
          </p:nvSpPr>
          <p:spPr>
            <a:xfrm>
              <a:off x="602732" y="1159299"/>
              <a:ext cx="851690" cy="583441"/>
            </a:xfrm>
            <a:prstGeom prst="rect">
              <a:avLst/>
            </a:prstGeom>
          </p:spPr>
          <p:txBody>
            <a:bodyPr vert="horz" lIns="116476" tIns="58238" rIns="116476" bIns="58238" rtlCol="0" anchor="ctr">
              <a:normAutofit fontScale="92500" lnSpcReduction="20000"/>
            </a:bodyPr>
            <a:lstStyle/>
            <a:p>
              <a:pPr marL="0" marR="0" lvl="0" indent="0" algn="ctr" defTabSz="116476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4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j-lt"/>
                  <a:ea typeface="+mj-ea"/>
                  <a:cs typeface="+mj-cs"/>
                </a:rPr>
                <a:t>8</a:t>
              </a:r>
            </a:p>
          </p:txBody>
        </p:sp>
        <p:sp>
          <p:nvSpPr>
            <p:cNvPr id="166" name="Title 1">
              <a:extLst>
                <a:ext uri="{FF2B5EF4-FFF2-40B4-BE49-F238E27FC236}">
                  <a16:creationId xmlns:a16="http://schemas.microsoft.com/office/drawing/2014/main" id="{E8AA1BFE-70AD-4096-87D4-FB72895A0F20}"/>
                </a:ext>
              </a:extLst>
            </p:cNvPr>
            <p:cNvSpPr txBox="1">
              <a:spLocks/>
            </p:cNvSpPr>
            <p:nvPr/>
          </p:nvSpPr>
          <p:spPr>
            <a:xfrm>
              <a:off x="2137602" y="1159298"/>
              <a:ext cx="851690" cy="583441"/>
            </a:xfrm>
            <a:prstGeom prst="rect">
              <a:avLst/>
            </a:prstGeom>
          </p:spPr>
          <p:txBody>
            <a:bodyPr vert="horz" lIns="116476" tIns="58238" rIns="116476" bIns="58238" rtlCol="0" anchor="ctr">
              <a:normAutofit fontScale="92500" lnSpcReduction="20000"/>
            </a:bodyPr>
            <a:lstStyle/>
            <a:p>
              <a:pPr marL="0" marR="0" lvl="0" indent="0" algn="ctr" defTabSz="116476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44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j-lt"/>
                  <a:ea typeface="+mj-ea"/>
                  <a:cs typeface="+mj-cs"/>
                </a:rPr>
                <a:t>7</a:t>
              </a:r>
              <a:endParaRPr kumimoji="0" lang="en-GB" sz="52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j-lt"/>
                <a:ea typeface="+mj-ea"/>
                <a:cs typeface="+mj-cs"/>
              </a:endParaRPr>
            </a:p>
          </p:txBody>
        </p:sp>
        <p:sp>
          <p:nvSpPr>
            <p:cNvPr id="168" name="Title 1">
              <a:extLst>
                <a:ext uri="{FF2B5EF4-FFF2-40B4-BE49-F238E27FC236}">
                  <a16:creationId xmlns:a16="http://schemas.microsoft.com/office/drawing/2014/main" id="{936F7D36-22F2-4DD2-A7B8-44713EC5EF33}"/>
                </a:ext>
              </a:extLst>
            </p:cNvPr>
            <p:cNvSpPr txBox="1">
              <a:spLocks/>
            </p:cNvSpPr>
            <p:nvPr/>
          </p:nvSpPr>
          <p:spPr>
            <a:xfrm>
              <a:off x="1335465" y="411230"/>
              <a:ext cx="866154" cy="583441"/>
            </a:xfrm>
            <a:prstGeom prst="rect">
              <a:avLst/>
            </a:prstGeom>
          </p:spPr>
          <p:txBody>
            <a:bodyPr vert="horz" lIns="116476" tIns="58238" rIns="116476" bIns="58238" rtlCol="0" anchor="ctr">
              <a:noAutofit/>
            </a:bodyPr>
            <a:lstStyle/>
            <a:p>
              <a:pPr marL="0" marR="0" lvl="0" indent="0" algn="ctr" defTabSz="1164763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41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j-lt"/>
                  <a:ea typeface="+mj-ea"/>
                  <a:cs typeface="+mj-cs"/>
                </a:rPr>
                <a:t>56</a:t>
              </a:r>
            </a:p>
          </p:txBody>
        </p:sp>
      </p:grpSp>
      <p:sp>
        <p:nvSpPr>
          <p:cNvPr id="169" name="TextBox 168">
            <a:extLst>
              <a:ext uri="{FF2B5EF4-FFF2-40B4-BE49-F238E27FC236}">
                <a16:creationId xmlns:a16="http://schemas.microsoft.com/office/drawing/2014/main" id="{8BB8ADF1-FF8D-438E-94F2-FA5672FC1FBC}"/>
              </a:ext>
            </a:extLst>
          </p:cNvPr>
          <p:cNvSpPr txBox="1"/>
          <p:nvPr/>
        </p:nvSpPr>
        <p:spPr>
          <a:xfrm>
            <a:off x="496339" y="3985515"/>
            <a:ext cx="33391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x 7 = 5 6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096A51D7-0715-4843-94F5-5C35FB9038DF}"/>
              </a:ext>
            </a:extLst>
          </p:cNvPr>
          <p:cNvSpPr txBox="1"/>
          <p:nvPr/>
        </p:nvSpPr>
        <p:spPr>
          <a:xfrm>
            <a:off x="486800" y="4431332"/>
            <a:ext cx="295680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x 8 = 5 6</a:t>
            </a: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C8AA9E5D-A63B-4F3C-AE64-97C303B0C080}"/>
              </a:ext>
            </a:extLst>
          </p:cNvPr>
          <p:cNvSpPr txBox="1"/>
          <p:nvPr/>
        </p:nvSpPr>
        <p:spPr>
          <a:xfrm>
            <a:off x="472828" y="4885637"/>
            <a:ext cx="296489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5 6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8 = 7</a:t>
            </a: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9BC75BA7-8B0C-4362-B559-E823036BC22E}"/>
              </a:ext>
            </a:extLst>
          </p:cNvPr>
          <p:cNvSpPr txBox="1"/>
          <p:nvPr/>
        </p:nvSpPr>
        <p:spPr>
          <a:xfrm>
            <a:off x="461187" y="5331454"/>
            <a:ext cx="30021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5 6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7 = 8</a:t>
            </a:r>
          </a:p>
        </p:txBody>
      </p: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4BA7B69B-BC00-4EB5-AA6C-1BD65F99861E}"/>
              </a:ext>
            </a:extLst>
          </p:cNvPr>
          <p:cNvGrpSpPr/>
          <p:nvPr/>
        </p:nvGrpSpPr>
        <p:grpSpPr>
          <a:xfrm>
            <a:off x="189375" y="498201"/>
            <a:ext cx="3097270" cy="817087"/>
            <a:chOff x="255525" y="4828688"/>
            <a:chExt cx="2758871" cy="1134018"/>
          </a:xfrm>
        </p:grpSpPr>
        <p:sp>
          <p:nvSpPr>
            <p:cNvPr id="173" name="Rectangle: Rounded Corners 172">
              <a:extLst>
                <a:ext uri="{FF2B5EF4-FFF2-40B4-BE49-F238E27FC236}">
                  <a16:creationId xmlns:a16="http://schemas.microsoft.com/office/drawing/2014/main" id="{5AD03F4B-44AD-41E9-984D-0AE4061E7863}"/>
                </a:ext>
              </a:extLst>
            </p:cNvPr>
            <p:cNvSpPr/>
            <p:nvPr/>
          </p:nvSpPr>
          <p:spPr>
            <a:xfrm>
              <a:off x="255525" y="4828688"/>
              <a:ext cx="275887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2571E0FA-B967-4549-B9D1-6F9DA60C5057}"/>
                </a:ext>
              </a:extLst>
            </p:cNvPr>
            <p:cNvSpPr txBox="1"/>
            <p:nvPr/>
          </p:nvSpPr>
          <p:spPr>
            <a:xfrm>
              <a:off x="308455" y="4941753"/>
              <a:ext cx="246620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56 </a:t>
              </a:r>
              <a:r>
                <a:rPr lang="en-GB" sz="3600" dirty="0">
                  <a:latin typeface="Calibri" panose="020F0502020204030204" pitchFamily="34" charset="0"/>
                </a:rPr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          </a:t>
              </a:r>
              <a:r>
                <a:rPr lang="en-GB" sz="2400" dirty="0">
                  <a:latin typeface="Calibri" panose="020F0502020204030204" pitchFamily="34" charset="0"/>
                  <a:ea typeface="Cambria Math" panose="02040503050406030204" pitchFamily="18" charset="0"/>
                </a:rPr>
                <a:t>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7</a:t>
              </a:r>
            </a:p>
          </p:txBody>
        </p: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8EE65AF2-6237-45DC-AB2A-7C37A2D74E61}"/>
              </a:ext>
            </a:extLst>
          </p:cNvPr>
          <p:cNvSpPr txBox="1"/>
          <p:nvPr/>
        </p:nvSpPr>
        <p:spPr>
          <a:xfrm>
            <a:off x="1499312" y="599348"/>
            <a:ext cx="33076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</a:t>
            </a:r>
          </a:p>
        </p:txBody>
      </p:sp>
      <p:sp>
        <p:nvSpPr>
          <p:cNvPr id="176" name="Rectangle 175">
            <a:extLst>
              <a:ext uri="{FF2B5EF4-FFF2-40B4-BE49-F238E27FC236}">
                <a16:creationId xmlns:a16="http://schemas.microsoft.com/office/drawing/2014/main" id="{0484BBE7-A619-4CA9-9060-A30A864CC007}"/>
              </a:ext>
            </a:extLst>
          </p:cNvPr>
          <p:cNvSpPr/>
          <p:nvPr/>
        </p:nvSpPr>
        <p:spPr>
          <a:xfrm>
            <a:off x="1244835" y="606466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8BB41DA4-62DA-4011-806D-5D209074D263}"/>
              </a:ext>
            </a:extLst>
          </p:cNvPr>
          <p:cNvSpPr txBox="1"/>
          <p:nvPr/>
        </p:nvSpPr>
        <p:spPr>
          <a:xfrm>
            <a:off x="450843" y="1315111"/>
            <a:ext cx="2925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5 6 </a:t>
            </a:r>
            <a:r>
              <a:rPr lang="en-GB" sz="3500" dirty="0">
                <a:latin typeface="Arial Black" panose="020B0A04020102020204" pitchFamily="34" charset="0"/>
              </a:rPr>
              <a:t>÷ 7 = 8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A192BC89-CB37-4552-81C1-0477AE2DCF20}"/>
              </a:ext>
            </a:extLst>
          </p:cNvPr>
          <p:cNvGrpSpPr/>
          <p:nvPr/>
        </p:nvGrpSpPr>
        <p:grpSpPr>
          <a:xfrm>
            <a:off x="3421996" y="916638"/>
            <a:ext cx="314510" cy="492950"/>
            <a:chOff x="3884378" y="928777"/>
            <a:chExt cx="314510" cy="492950"/>
          </a:xfrm>
        </p:grpSpPr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BE6ED05E-6EBE-4A61-8CBF-6D9E37ED8DEE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E054E8CD-A301-4C66-9397-3BA437BBC68C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A7A195ED-07DE-4F0C-AA3B-E6676C50FC52}"/>
              </a:ext>
            </a:extLst>
          </p:cNvPr>
          <p:cNvGrpSpPr/>
          <p:nvPr/>
        </p:nvGrpSpPr>
        <p:grpSpPr>
          <a:xfrm>
            <a:off x="4316520" y="913885"/>
            <a:ext cx="232967" cy="494964"/>
            <a:chOff x="7007418" y="926763"/>
            <a:chExt cx="232967" cy="494964"/>
          </a:xfrm>
        </p:grpSpPr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242E7989-FFCB-47FD-84C4-09778B21ABB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3" name="Group 182">
              <a:extLst>
                <a:ext uri="{FF2B5EF4-FFF2-40B4-BE49-F238E27FC236}">
                  <a16:creationId xmlns:a16="http://schemas.microsoft.com/office/drawing/2014/main" id="{FF3BF596-57AF-4791-B597-F689B319F8AC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24F4643A-0904-46FD-B306-1C9C8C3C6344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</a:t>
                </a:r>
              </a:p>
            </p:txBody>
          </p:sp>
          <p:cxnSp>
            <p:nvCxnSpPr>
              <p:cNvPr id="185" name="Straight Connector 184">
                <a:extLst>
                  <a:ext uri="{FF2B5EF4-FFF2-40B4-BE49-F238E27FC236}">
                    <a16:creationId xmlns:a16="http://schemas.microsoft.com/office/drawing/2014/main" id="{8DBBFA17-A804-4765-A907-BABD132D8B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6" name="Freeform 11">
            <a:extLst>
              <a:ext uri="{FF2B5EF4-FFF2-40B4-BE49-F238E27FC236}">
                <a16:creationId xmlns:a16="http://schemas.microsoft.com/office/drawing/2014/main" id="{71108AE9-533F-406C-8930-0E7FB65DF00E}"/>
              </a:ext>
            </a:extLst>
          </p:cNvPr>
          <p:cNvSpPr>
            <a:spLocks/>
          </p:cNvSpPr>
          <p:nvPr/>
        </p:nvSpPr>
        <p:spPr bwMode="auto">
          <a:xfrm>
            <a:off x="3579177" y="70548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87" name="Freeform 11">
            <a:extLst>
              <a:ext uri="{FF2B5EF4-FFF2-40B4-BE49-F238E27FC236}">
                <a16:creationId xmlns:a16="http://schemas.microsoft.com/office/drawing/2014/main" id="{F20DCAF8-52AD-4FFB-9A7C-F8E057B5349B}"/>
              </a:ext>
            </a:extLst>
          </p:cNvPr>
          <p:cNvSpPr>
            <a:spLocks/>
          </p:cNvSpPr>
          <p:nvPr/>
        </p:nvSpPr>
        <p:spPr bwMode="auto">
          <a:xfrm>
            <a:off x="4469726" y="70105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CD753EC0-C936-4B57-BCB4-097F5ACD646A}"/>
              </a:ext>
            </a:extLst>
          </p:cNvPr>
          <p:cNvGrpSpPr/>
          <p:nvPr/>
        </p:nvGrpSpPr>
        <p:grpSpPr>
          <a:xfrm>
            <a:off x="5145315" y="911503"/>
            <a:ext cx="444352" cy="494964"/>
            <a:chOff x="6945114" y="926763"/>
            <a:chExt cx="444352" cy="494964"/>
          </a:xfrm>
        </p:grpSpPr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972033F5-C926-49E0-9849-7794AD4F534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5A0906B4-F72F-44A8-B2A4-535F00B2CB1D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C37803C2-2D19-4DB8-BC45-2736E6875B25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</a:t>
                </a:r>
              </a:p>
            </p:txBody>
          </p:sp>
          <p:cxnSp>
            <p:nvCxnSpPr>
              <p:cNvPr id="192" name="Straight Connector 191">
                <a:extLst>
                  <a:ext uri="{FF2B5EF4-FFF2-40B4-BE49-F238E27FC236}">
                    <a16:creationId xmlns:a16="http://schemas.microsoft.com/office/drawing/2014/main" id="{BAEC7858-94C5-4568-8AC6-5A6F109543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93" name="Straight Connector 192">
            <a:extLst>
              <a:ext uri="{FF2B5EF4-FFF2-40B4-BE49-F238E27FC236}">
                <a16:creationId xmlns:a16="http://schemas.microsoft.com/office/drawing/2014/main" id="{50F74684-3E2E-419B-AD6F-572FCC7CCA82}"/>
              </a:ext>
            </a:extLst>
          </p:cNvPr>
          <p:cNvCxnSpPr>
            <a:cxnSpLocks/>
          </p:cNvCxnSpPr>
          <p:nvPr/>
        </p:nvCxnSpPr>
        <p:spPr>
          <a:xfrm flipV="1">
            <a:off x="3386307" y="929260"/>
            <a:ext cx="7666541" cy="423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4" name="Freeform 11">
            <a:extLst>
              <a:ext uri="{FF2B5EF4-FFF2-40B4-BE49-F238E27FC236}">
                <a16:creationId xmlns:a16="http://schemas.microsoft.com/office/drawing/2014/main" id="{2416E862-5FF2-4227-BB97-B3B4654F50E1}"/>
              </a:ext>
            </a:extLst>
          </p:cNvPr>
          <p:cNvSpPr>
            <a:spLocks/>
          </p:cNvSpPr>
          <p:nvPr/>
        </p:nvSpPr>
        <p:spPr bwMode="auto">
          <a:xfrm>
            <a:off x="5363178" y="70105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611EC804-73C0-4FD9-ACD5-111682B11B3D}"/>
              </a:ext>
            </a:extLst>
          </p:cNvPr>
          <p:cNvGrpSpPr/>
          <p:nvPr/>
        </p:nvGrpSpPr>
        <p:grpSpPr>
          <a:xfrm>
            <a:off x="6039824" y="911503"/>
            <a:ext cx="444352" cy="494964"/>
            <a:chOff x="6940995" y="926763"/>
            <a:chExt cx="444352" cy="494964"/>
          </a:xfrm>
        </p:grpSpPr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FB3EA5CB-C7B3-45E9-86BE-2DD915EFD924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7" name="Group 196">
              <a:extLst>
                <a:ext uri="{FF2B5EF4-FFF2-40B4-BE49-F238E27FC236}">
                  <a16:creationId xmlns:a16="http://schemas.microsoft.com/office/drawing/2014/main" id="{265BD69C-BC54-41C9-9FE8-159E5BEE9CDA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198" name="TextBox 197">
                <a:extLst>
                  <a:ext uri="{FF2B5EF4-FFF2-40B4-BE49-F238E27FC236}">
                    <a16:creationId xmlns:a16="http://schemas.microsoft.com/office/drawing/2014/main" id="{1EBDBDE0-4948-473D-82DD-FDCEBB54F6A8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21</a:t>
                </a:r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333D6A14-6582-4D60-A0CA-DC53C0E4DC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00" name="Freeform 11">
            <a:extLst>
              <a:ext uri="{FF2B5EF4-FFF2-40B4-BE49-F238E27FC236}">
                <a16:creationId xmlns:a16="http://schemas.microsoft.com/office/drawing/2014/main" id="{1678DE61-C184-4D5B-9F4C-B0567E8ECDD6}"/>
              </a:ext>
            </a:extLst>
          </p:cNvPr>
          <p:cNvSpPr>
            <a:spLocks/>
          </p:cNvSpPr>
          <p:nvPr/>
        </p:nvSpPr>
        <p:spPr bwMode="auto">
          <a:xfrm>
            <a:off x="6256168" y="69877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61F49745-A190-45B3-ACAD-9F423C05F729}"/>
              </a:ext>
            </a:extLst>
          </p:cNvPr>
          <p:cNvGrpSpPr/>
          <p:nvPr/>
        </p:nvGrpSpPr>
        <p:grpSpPr>
          <a:xfrm>
            <a:off x="6932814" y="909226"/>
            <a:ext cx="444352" cy="494964"/>
            <a:chOff x="6940995" y="926763"/>
            <a:chExt cx="444352" cy="494964"/>
          </a:xfrm>
        </p:grpSpPr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70855EC4-C4E8-475A-B59C-EFB01F0BB82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3" name="Group 202">
              <a:extLst>
                <a:ext uri="{FF2B5EF4-FFF2-40B4-BE49-F238E27FC236}">
                  <a16:creationId xmlns:a16="http://schemas.microsoft.com/office/drawing/2014/main" id="{127D11E1-AEA4-4C36-9F6D-EEE66A9B1651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204" name="TextBox 203">
                <a:extLst>
                  <a:ext uri="{FF2B5EF4-FFF2-40B4-BE49-F238E27FC236}">
                    <a16:creationId xmlns:a16="http://schemas.microsoft.com/office/drawing/2014/main" id="{38ED6891-DDB9-4255-BB6E-1B8FEDE4B18E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28</a:t>
                </a:r>
              </a:p>
            </p:txBody>
          </p:sp>
          <p:cxnSp>
            <p:nvCxnSpPr>
              <p:cNvPr id="205" name="Straight Connector 204">
                <a:extLst>
                  <a:ext uri="{FF2B5EF4-FFF2-40B4-BE49-F238E27FC236}">
                    <a16:creationId xmlns:a16="http://schemas.microsoft.com/office/drawing/2014/main" id="{22600688-F878-471F-A1C3-B6C092E823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06" name="Freeform 11">
            <a:extLst>
              <a:ext uri="{FF2B5EF4-FFF2-40B4-BE49-F238E27FC236}">
                <a16:creationId xmlns:a16="http://schemas.microsoft.com/office/drawing/2014/main" id="{0BB3C4AA-821F-4DC2-8C59-D628E905411D}"/>
              </a:ext>
            </a:extLst>
          </p:cNvPr>
          <p:cNvSpPr>
            <a:spLocks/>
          </p:cNvSpPr>
          <p:nvPr/>
        </p:nvSpPr>
        <p:spPr bwMode="auto">
          <a:xfrm>
            <a:off x="7150262" y="69877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CE6C23EF-6868-4F77-A140-C666B7D220BA}"/>
              </a:ext>
            </a:extLst>
          </p:cNvPr>
          <p:cNvGrpSpPr/>
          <p:nvPr/>
        </p:nvGrpSpPr>
        <p:grpSpPr>
          <a:xfrm>
            <a:off x="7833062" y="909226"/>
            <a:ext cx="444352" cy="494964"/>
            <a:chOff x="6947149" y="926763"/>
            <a:chExt cx="444352" cy="494964"/>
          </a:xfrm>
        </p:grpSpPr>
        <p:cxnSp>
          <p:nvCxnSpPr>
            <p:cNvPr id="208" name="Straight Connector 207">
              <a:extLst>
                <a:ext uri="{FF2B5EF4-FFF2-40B4-BE49-F238E27FC236}">
                  <a16:creationId xmlns:a16="http://schemas.microsoft.com/office/drawing/2014/main" id="{740BC6CE-2E7E-45A4-AF99-16CA725C452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84995793-A295-499B-A891-5917E7381442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10" name="TextBox 209">
                <a:extLst>
                  <a:ext uri="{FF2B5EF4-FFF2-40B4-BE49-F238E27FC236}">
                    <a16:creationId xmlns:a16="http://schemas.microsoft.com/office/drawing/2014/main" id="{B80335B9-05CF-4756-B07E-378EB8215B46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35</a:t>
                </a:r>
              </a:p>
            </p:txBody>
          </p:sp>
          <p:cxnSp>
            <p:nvCxnSpPr>
              <p:cNvPr id="211" name="Straight Connector 210">
                <a:extLst>
                  <a:ext uri="{FF2B5EF4-FFF2-40B4-BE49-F238E27FC236}">
                    <a16:creationId xmlns:a16="http://schemas.microsoft.com/office/drawing/2014/main" id="{7D7F55EB-2003-4CF3-AFA7-31BC3BCD15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2" name="Freeform 11">
            <a:extLst>
              <a:ext uri="{FF2B5EF4-FFF2-40B4-BE49-F238E27FC236}">
                <a16:creationId xmlns:a16="http://schemas.microsoft.com/office/drawing/2014/main" id="{D7198E50-778A-4105-ADAE-AE75D8D3061F}"/>
              </a:ext>
            </a:extLst>
          </p:cNvPr>
          <p:cNvSpPr>
            <a:spLocks/>
          </p:cNvSpPr>
          <p:nvPr/>
        </p:nvSpPr>
        <p:spPr bwMode="auto">
          <a:xfrm>
            <a:off x="8045118" y="70523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05C3F65-7D27-47D9-B510-2DC1BCD3E575}"/>
              </a:ext>
            </a:extLst>
          </p:cNvPr>
          <p:cNvGrpSpPr/>
          <p:nvPr/>
        </p:nvGrpSpPr>
        <p:grpSpPr>
          <a:xfrm>
            <a:off x="8727918" y="915683"/>
            <a:ext cx="444352" cy="494964"/>
            <a:chOff x="6947149" y="926763"/>
            <a:chExt cx="444352" cy="494964"/>
          </a:xfrm>
        </p:grpSpPr>
        <p:cxnSp>
          <p:nvCxnSpPr>
            <p:cNvPr id="214" name="Straight Connector 213">
              <a:extLst>
                <a:ext uri="{FF2B5EF4-FFF2-40B4-BE49-F238E27FC236}">
                  <a16:creationId xmlns:a16="http://schemas.microsoft.com/office/drawing/2014/main" id="{F554CEF8-6FFB-4F1E-80C2-AB0B5056C89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5" name="Group 214">
              <a:extLst>
                <a:ext uri="{FF2B5EF4-FFF2-40B4-BE49-F238E27FC236}">
                  <a16:creationId xmlns:a16="http://schemas.microsoft.com/office/drawing/2014/main" id="{D09657CD-F079-4593-8764-57B89B02B3B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16" name="TextBox 215">
                <a:extLst>
                  <a:ext uri="{FF2B5EF4-FFF2-40B4-BE49-F238E27FC236}">
                    <a16:creationId xmlns:a16="http://schemas.microsoft.com/office/drawing/2014/main" id="{9C5CA1C6-D012-4F84-BFE2-CB20A6CBFBEE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42</a:t>
                </a:r>
              </a:p>
            </p:txBody>
          </p:sp>
          <p:cxnSp>
            <p:nvCxnSpPr>
              <p:cNvPr id="217" name="Straight Connector 216">
                <a:extLst>
                  <a:ext uri="{FF2B5EF4-FFF2-40B4-BE49-F238E27FC236}">
                    <a16:creationId xmlns:a16="http://schemas.microsoft.com/office/drawing/2014/main" id="{637733D5-2928-4C83-B482-472A8AD5EF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8" name="Freeform 11">
            <a:extLst>
              <a:ext uri="{FF2B5EF4-FFF2-40B4-BE49-F238E27FC236}">
                <a16:creationId xmlns:a16="http://schemas.microsoft.com/office/drawing/2014/main" id="{3463DAC9-3F3B-4473-8B86-363562BDF2BF}"/>
              </a:ext>
            </a:extLst>
          </p:cNvPr>
          <p:cNvSpPr>
            <a:spLocks/>
          </p:cNvSpPr>
          <p:nvPr/>
        </p:nvSpPr>
        <p:spPr bwMode="auto">
          <a:xfrm>
            <a:off x="8942282" y="70616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CF3AF53C-1E15-454C-946C-5E26D629655C}"/>
              </a:ext>
            </a:extLst>
          </p:cNvPr>
          <p:cNvGrpSpPr/>
          <p:nvPr/>
        </p:nvGrpSpPr>
        <p:grpSpPr>
          <a:xfrm>
            <a:off x="9625082" y="916617"/>
            <a:ext cx="444352" cy="494964"/>
            <a:chOff x="6947149" y="926763"/>
            <a:chExt cx="444352" cy="494964"/>
          </a:xfrm>
        </p:grpSpPr>
        <p:cxnSp>
          <p:nvCxnSpPr>
            <p:cNvPr id="220" name="Straight Connector 219">
              <a:extLst>
                <a:ext uri="{FF2B5EF4-FFF2-40B4-BE49-F238E27FC236}">
                  <a16:creationId xmlns:a16="http://schemas.microsoft.com/office/drawing/2014/main" id="{ED0BC325-9C77-4EED-86C5-82C9E97CBF1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1" name="Group 220">
              <a:extLst>
                <a:ext uri="{FF2B5EF4-FFF2-40B4-BE49-F238E27FC236}">
                  <a16:creationId xmlns:a16="http://schemas.microsoft.com/office/drawing/2014/main" id="{1CE5C767-6357-491A-BC2F-9B5D98BE36BE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22" name="TextBox 221">
                <a:extLst>
                  <a:ext uri="{FF2B5EF4-FFF2-40B4-BE49-F238E27FC236}">
                    <a16:creationId xmlns:a16="http://schemas.microsoft.com/office/drawing/2014/main" id="{1707A623-5092-40C3-B5A8-E6577AF63AD8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49</a:t>
                </a:r>
              </a:p>
            </p:txBody>
          </p:sp>
          <p:cxnSp>
            <p:nvCxnSpPr>
              <p:cNvPr id="223" name="Straight Connector 222">
                <a:extLst>
                  <a:ext uri="{FF2B5EF4-FFF2-40B4-BE49-F238E27FC236}">
                    <a16:creationId xmlns:a16="http://schemas.microsoft.com/office/drawing/2014/main" id="{F664ECF3-77F3-442F-BA92-19B9A67B2F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24" name="Freeform 11">
            <a:extLst>
              <a:ext uri="{FF2B5EF4-FFF2-40B4-BE49-F238E27FC236}">
                <a16:creationId xmlns:a16="http://schemas.microsoft.com/office/drawing/2014/main" id="{2C45AE6E-A079-4FD5-A4E6-98B34A16AE10}"/>
              </a:ext>
            </a:extLst>
          </p:cNvPr>
          <p:cNvSpPr>
            <a:spLocks/>
          </p:cNvSpPr>
          <p:nvPr/>
        </p:nvSpPr>
        <p:spPr bwMode="auto">
          <a:xfrm>
            <a:off x="9833029" y="70936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242CAC8A-ABE3-494A-9314-6C7678CED75B}"/>
              </a:ext>
            </a:extLst>
          </p:cNvPr>
          <p:cNvGrpSpPr/>
          <p:nvPr/>
        </p:nvGrpSpPr>
        <p:grpSpPr>
          <a:xfrm>
            <a:off x="10515829" y="919810"/>
            <a:ext cx="444352" cy="494964"/>
            <a:chOff x="6947149" y="926763"/>
            <a:chExt cx="444352" cy="494964"/>
          </a:xfrm>
        </p:grpSpPr>
        <p:cxnSp>
          <p:nvCxnSpPr>
            <p:cNvPr id="226" name="Straight Connector 225">
              <a:extLst>
                <a:ext uri="{FF2B5EF4-FFF2-40B4-BE49-F238E27FC236}">
                  <a16:creationId xmlns:a16="http://schemas.microsoft.com/office/drawing/2014/main" id="{BDB7B6FF-2669-43C0-B967-59AE087F6B7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7" name="Group 226">
              <a:extLst>
                <a:ext uri="{FF2B5EF4-FFF2-40B4-BE49-F238E27FC236}">
                  <a16:creationId xmlns:a16="http://schemas.microsoft.com/office/drawing/2014/main" id="{8FAF1DEA-7653-4D21-AD13-4081F4820903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16360F0E-356F-4F60-ADB2-C7969460E458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56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a16:creationId xmlns:a16="http://schemas.microsoft.com/office/drawing/2014/main" id="{2A597413-B670-4F7D-8833-35E4EE80A8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30" name="Oval 229">
            <a:extLst>
              <a:ext uri="{FF2B5EF4-FFF2-40B4-BE49-F238E27FC236}">
                <a16:creationId xmlns:a16="http://schemas.microsoft.com/office/drawing/2014/main" id="{8BBA3740-87B4-474F-8DA1-168D5D5C578E}"/>
              </a:ext>
            </a:extLst>
          </p:cNvPr>
          <p:cNvSpPr/>
          <p:nvPr/>
        </p:nvSpPr>
        <p:spPr>
          <a:xfrm>
            <a:off x="3499888" y="76411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6043DC61-E8B1-4171-B549-5677C1ADCF33}"/>
              </a:ext>
            </a:extLst>
          </p:cNvPr>
          <p:cNvGrpSpPr/>
          <p:nvPr/>
        </p:nvGrpSpPr>
        <p:grpSpPr>
          <a:xfrm rot="5400000">
            <a:off x="3049499" y="2857052"/>
            <a:ext cx="2852780" cy="174822"/>
            <a:chOff x="5959359" y="5529580"/>
            <a:chExt cx="2852780" cy="174822"/>
          </a:xfrm>
        </p:grpSpPr>
        <p:pic>
          <p:nvPicPr>
            <p:cNvPr id="232" name="Picture 231">
              <a:extLst>
                <a:ext uri="{FF2B5EF4-FFF2-40B4-BE49-F238E27FC236}">
                  <a16:creationId xmlns:a16="http://schemas.microsoft.com/office/drawing/2014/main" id="{B14EFDB9-FF60-4C8E-AE07-3075D28FDE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3" name="Picture 232">
              <a:extLst>
                <a:ext uri="{FF2B5EF4-FFF2-40B4-BE49-F238E27FC236}">
                  <a16:creationId xmlns:a16="http://schemas.microsoft.com/office/drawing/2014/main" id="{EE33B8CF-26E8-4E52-9A17-95A9DAD4B7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4" name="Picture 233">
              <a:extLst>
                <a:ext uri="{FF2B5EF4-FFF2-40B4-BE49-F238E27FC236}">
                  <a16:creationId xmlns:a16="http://schemas.microsoft.com/office/drawing/2014/main" id="{D37EECCE-FFE0-4128-BB73-75C208176C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5" name="Picture 234">
              <a:extLst>
                <a:ext uri="{FF2B5EF4-FFF2-40B4-BE49-F238E27FC236}">
                  <a16:creationId xmlns:a16="http://schemas.microsoft.com/office/drawing/2014/main" id="{8CAB6B08-63F9-447C-9BAF-80A939AD97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6" name="Picture 235">
              <a:extLst>
                <a:ext uri="{FF2B5EF4-FFF2-40B4-BE49-F238E27FC236}">
                  <a16:creationId xmlns:a16="http://schemas.microsoft.com/office/drawing/2014/main" id="{AF8075AA-8A99-4845-95C9-96838EC41F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7" name="Picture 236">
              <a:extLst>
                <a:ext uri="{FF2B5EF4-FFF2-40B4-BE49-F238E27FC236}">
                  <a16:creationId xmlns:a16="http://schemas.microsoft.com/office/drawing/2014/main" id="{274BDFD1-2407-4674-8E90-C4C346CB87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8" name="Picture 237">
              <a:extLst>
                <a:ext uri="{FF2B5EF4-FFF2-40B4-BE49-F238E27FC236}">
                  <a16:creationId xmlns:a16="http://schemas.microsoft.com/office/drawing/2014/main" id="{F2CB4592-4475-4E3A-811B-2A91BD35DA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5BBBD188-0AEC-4109-8B9A-A63FDB8F808F}"/>
              </a:ext>
            </a:extLst>
          </p:cNvPr>
          <p:cNvGrpSpPr/>
          <p:nvPr/>
        </p:nvGrpSpPr>
        <p:grpSpPr>
          <a:xfrm rot="5400000">
            <a:off x="3934624" y="2857052"/>
            <a:ext cx="2852780" cy="174822"/>
            <a:chOff x="5959359" y="5529580"/>
            <a:chExt cx="2852780" cy="174822"/>
          </a:xfrm>
        </p:grpSpPr>
        <p:pic>
          <p:nvPicPr>
            <p:cNvPr id="240" name="Picture 239">
              <a:extLst>
                <a:ext uri="{FF2B5EF4-FFF2-40B4-BE49-F238E27FC236}">
                  <a16:creationId xmlns:a16="http://schemas.microsoft.com/office/drawing/2014/main" id="{CEF7A31C-6830-40B2-809A-DA27430785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1" name="Picture 240">
              <a:extLst>
                <a:ext uri="{FF2B5EF4-FFF2-40B4-BE49-F238E27FC236}">
                  <a16:creationId xmlns:a16="http://schemas.microsoft.com/office/drawing/2014/main" id="{2A1145D0-A94C-4C54-9388-8254C228A6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2" name="Picture 241">
              <a:extLst>
                <a:ext uri="{FF2B5EF4-FFF2-40B4-BE49-F238E27FC236}">
                  <a16:creationId xmlns:a16="http://schemas.microsoft.com/office/drawing/2014/main" id="{52AC51B6-EDCB-47DC-97C5-3BD295635E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3" name="Picture 242">
              <a:extLst>
                <a:ext uri="{FF2B5EF4-FFF2-40B4-BE49-F238E27FC236}">
                  <a16:creationId xmlns:a16="http://schemas.microsoft.com/office/drawing/2014/main" id="{E6DAB816-7AC1-42CA-8AF5-58362661E1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4" name="Picture 243">
              <a:extLst>
                <a:ext uri="{FF2B5EF4-FFF2-40B4-BE49-F238E27FC236}">
                  <a16:creationId xmlns:a16="http://schemas.microsoft.com/office/drawing/2014/main" id="{E64F4C45-1639-4321-92DB-6103052098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5" name="Picture 244">
              <a:extLst>
                <a:ext uri="{FF2B5EF4-FFF2-40B4-BE49-F238E27FC236}">
                  <a16:creationId xmlns:a16="http://schemas.microsoft.com/office/drawing/2014/main" id="{862E5485-6133-4C39-A31D-BFF41A2CEA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6" name="Picture 245">
              <a:extLst>
                <a:ext uri="{FF2B5EF4-FFF2-40B4-BE49-F238E27FC236}">
                  <a16:creationId xmlns:a16="http://schemas.microsoft.com/office/drawing/2014/main" id="{B9616F1C-B6B2-4D72-99B1-E760D41765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4A5C4E8A-23B9-467C-B340-9A4BAD250F03}"/>
              </a:ext>
            </a:extLst>
          </p:cNvPr>
          <p:cNvGrpSpPr/>
          <p:nvPr/>
        </p:nvGrpSpPr>
        <p:grpSpPr>
          <a:xfrm rot="5400000">
            <a:off x="4830494" y="2857052"/>
            <a:ext cx="2852780" cy="174822"/>
            <a:chOff x="5959359" y="5529580"/>
            <a:chExt cx="2852780" cy="174822"/>
          </a:xfrm>
        </p:grpSpPr>
        <p:pic>
          <p:nvPicPr>
            <p:cNvPr id="248" name="Picture 247">
              <a:extLst>
                <a:ext uri="{FF2B5EF4-FFF2-40B4-BE49-F238E27FC236}">
                  <a16:creationId xmlns:a16="http://schemas.microsoft.com/office/drawing/2014/main" id="{BC84C43D-4D9F-4F8B-A952-7667850444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9" name="Picture 248">
              <a:extLst>
                <a:ext uri="{FF2B5EF4-FFF2-40B4-BE49-F238E27FC236}">
                  <a16:creationId xmlns:a16="http://schemas.microsoft.com/office/drawing/2014/main" id="{C8BA65F2-2287-4BF6-BB83-DD47B31D10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0" name="Picture 249">
              <a:extLst>
                <a:ext uri="{FF2B5EF4-FFF2-40B4-BE49-F238E27FC236}">
                  <a16:creationId xmlns:a16="http://schemas.microsoft.com/office/drawing/2014/main" id="{B0F8617F-5D9B-42D0-9FAB-5A99F6173E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1" name="Picture 250">
              <a:extLst>
                <a:ext uri="{FF2B5EF4-FFF2-40B4-BE49-F238E27FC236}">
                  <a16:creationId xmlns:a16="http://schemas.microsoft.com/office/drawing/2014/main" id="{BA1BCCF4-A39D-4402-986B-D2CFC21BEF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2" name="Picture 251">
              <a:extLst>
                <a:ext uri="{FF2B5EF4-FFF2-40B4-BE49-F238E27FC236}">
                  <a16:creationId xmlns:a16="http://schemas.microsoft.com/office/drawing/2014/main" id="{382B80A5-662A-4BEB-8CFE-4E3D735FE9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3" name="Picture 252">
              <a:extLst>
                <a:ext uri="{FF2B5EF4-FFF2-40B4-BE49-F238E27FC236}">
                  <a16:creationId xmlns:a16="http://schemas.microsoft.com/office/drawing/2014/main" id="{E1A0B2CF-1223-4997-A609-275A4DDE14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4" name="Picture 253">
              <a:extLst>
                <a:ext uri="{FF2B5EF4-FFF2-40B4-BE49-F238E27FC236}">
                  <a16:creationId xmlns:a16="http://schemas.microsoft.com/office/drawing/2014/main" id="{E315EB4E-4044-40EA-9CE2-6712E285A8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FC05C6BF-FE80-4B48-8892-4D4E9D0085FB}"/>
              </a:ext>
            </a:extLst>
          </p:cNvPr>
          <p:cNvGrpSpPr/>
          <p:nvPr/>
        </p:nvGrpSpPr>
        <p:grpSpPr>
          <a:xfrm rot="5400000">
            <a:off x="5732217" y="2857053"/>
            <a:ext cx="2852780" cy="174822"/>
            <a:chOff x="5959359" y="5529580"/>
            <a:chExt cx="2852780" cy="174822"/>
          </a:xfrm>
        </p:grpSpPr>
        <p:pic>
          <p:nvPicPr>
            <p:cNvPr id="256" name="Picture 255">
              <a:extLst>
                <a:ext uri="{FF2B5EF4-FFF2-40B4-BE49-F238E27FC236}">
                  <a16:creationId xmlns:a16="http://schemas.microsoft.com/office/drawing/2014/main" id="{D2C12684-6E79-4942-B4DF-EBABAEC692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7" name="Picture 256">
              <a:extLst>
                <a:ext uri="{FF2B5EF4-FFF2-40B4-BE49-F238E27FC236}">
                  <a16:creationId xmlns:a16="http://schemas.microsoft.com/office/drawing/2014/main" id="{8881E96C-70BA-445A-9CA6-AC78DA3137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8" name="Picture 257">
              <a:extLst>
                <a:ext uri="{FF2B5EF4-FFF2-40B4-BE49-F238E27FC236}">
                  <a16:creationId xmlns:a16="http://schemas.microsoft.com/office/drawing/2014/main" id="{4E3D0391-65F7-4B9D-BEAA-7E3C097B71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9" name="Picture 258">
              <a:extLst>
                <a:ext uri="{FF2B5EF4-FFF2-40B4-BE49-F238E27FC236}">
                  <a16:creationId xmlns:a16="http://schemas.microsoft.com/office/drawing/2014/main" id="{D7C915A2-15CF-4713-A266-D3F10C285D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0" name="Picture 259">
              <a:extLst>
                <a:ext uri="{FF2B5EF4-FFF2-40B4-BE49-F238E27FC236}">
                  <a16:creationId xmlns:a16="http://schemas.microsoft.com/office/drawing/2014/main" id="{530EEEBF-715D-49D5-9417-E978F0D7B5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1" name="Picture 260">
              <a:extLst>
                <a:ext uri="{FF2B5EF4-FFF2-40B4-BE49-F238E27FC236}">
                  <a16:creationId xmlns:a16="http://schemas.microsoft.com/office/drawing/2014/main" id="{FCC573AE-7464-4829-B40C-AF385F9667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2" name="Picture 261">
              <a:extLst>
                <a:ext uri="{FF2B5EF4-FFF2-40B4-BE49-F238E27FC236}">
                  <a16:creationId xmlns:a16="http://schemas.microsoft.com/office/drawing/2014/main" id="{FA76AADE-D64C-465D-B251-DDB7967D3D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2CDF94EA-3BA1-48B0-9E80-CCCCDA429817}"/>
              </a:ext>
            </a:extLst>
          </p:cNvPr>
          <p:cNvGrpSpPr/>
          <p:nvPr/>
        </p:nvGrpSpPr>
        <p:grpSpPr>
          <a:xfrm rot="5400000">
            <a:off x="6628086" y="2857053"/>
            <a:ext cx="2852780" cy="174822"/>
            <a:chOff x="5959359" y="5529580"/>
            <a:chExt cx="2852780" cy="174822"/>
          </a:xfrm>
        </p:grpSpPr>
        <p:pic>
          <p:nvPicPr>
            <p:cNvPr id="264" name="Picture 263">
              <a:extLst>
                <a:ext uri="{FF2B5EF4-FFF2-40B4-BE49-F238E27FC236}">
                  <a16:creationId xmlns:a16="http://schemas.microsoft.com/office/drawing/2014/main" id="{DA0E7F7B-60A7-409D-9847-B0330E7322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5" name="Picture 264">
              <a:extLst>
                <a:ext uri="{FF2B5EF4-FFF2-40B4-BE49-F238E27FC236}">
                  <a16:creationId xmlns:a16="http://schemas.microsoft.com/office/drawing/2014/main" id="{87267C6A-9612-4D2D-8012-9A7AC3B9EE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6" name="Picture 265">
              <a:extLst>
                <a:ext uri="{FF2B5EF4-FFF2-40B4-BE49-F238E27FC236}">
                  <a16:creationId xmlns:a16="http://schemas.microsoft.com/office/drawing/2014/main" id="{A84743E3-0CD0-44F6-B007-928556048D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7" name="Picture 266">
              <a:extLst>
                <a:ext uri="{FF2B5EF4-FFF2-40B4-BE49-F238E27FC236}">
                  <a16:creationId xmlns:a16="http://schemas.microsoft.com/office/drawing/2014/main" id="{A6AF72F2-9012-4E75-AE19-161076C3BB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8" name="Picture 267">
              <a:extLst>
                <a:ext uri="{FF2B5EF4-FFF2-40B4-BE49-F238E27FC236}">
                  <a16:creationId xmlns:a16="http://schemas.microsoft.com/office/drawing/2014/main" id="{30F316FC-F728-4847-ACEA-9A565F541C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9" name="Picture 268">
              <a:extLst>
                <a:ext uri="{FF2B5EF4-FFF2-40B4-BE49-F238E27FC236}">
                  <a16:creationId xmlns:a16="http://schemas.microsoft.com/office/drawing/2014/main" id="{2E75D70F-669B-4EB5-B5E9-6A9979AB5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0" name="Picture 269">
              <a:extLst>
                <a:ext uri="{FF2B5EF4-FFF2-40B4-BE49-F238E27FC236}">
                  <a16:creationId xmlns:a16="http://schemas.microsoft.com/office/drawing/2014/main" id="{896297DD-AC45-4B1B-9842-E6D3816173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F351CE72-0C5E-479E-9EC7-E986421774E8}"/>
              </a:ext>
            </a:extLst>
          </p:cNvPr>
          <p:cNvGrpSpPr/>
          <p:nvPr/>
        </p:nvGrpSpPr>
        <p:grpSpPr>
          <a:xfrm rot="5400000">
            <a:off x="7513211" y="2857053"/>
            <a:ext cx="2852780" cy="174822"/>
            <a:chOff x="5959359" y="5529580"/>
            <a:chExt cx="2852780" cy="174822"/>
          </a:xfrm>
        </p:grpSpPr>
        <p:pic>
          <p:nvPicPr>
            <p:cNvPr id="272" name="Picture 271">
              <a:extLst>
                <a:ext uri="{FF2B5EF4-FFF2-40B4-BE49-F238E27FC236}">
                  <a16:creationId xmlns:a16="http://schemas.microsoft.com/office/drawing/2014/main" id="{E8DE238F-6DEE-4B44-92F9-CADFF15870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3" name="Picture 272">
              <a:extLst>
                <a:ext uri="{FF2B5EF4-FFF2-40B4-BE49-F238E27FC236}">
                  <a16:creationId xmlns:a16="http://schemas.microsoft.com/office/drawing/2014/main" id="{71717308-6DBC-4D41-963F-0350AB8056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4" name="Picture 273">
              <a:extLst>
                <a:ext uri="{FF2B5EF4-FFF2-40B4-BE49-F238E27FC236}">
                  <a16:creationId xmlns:a16="http://schemas.microsoft.com/office/drawing/2014/main" id="{2CE55CEE-D5B3-42CE-A8C7-30FF438957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5" name="Picture 274">
              <a:extLst>
                <a:ext uri="{FF2B5EF4-FFF2-40B4-BE49-F238E27FC236}">
                  <a16:creationId xmlns:a16="http://schemas.microsoft.com/office/drawing/2014/main" id="{B83FDE32-D03A-4E47-A2B1-D842951F42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6" name="Picture 275">
              <a:extLst>
                <a:ext uri="{FF2B5EF4-FFF2-40B4-BE49-F238E27FC236}">
                  <a16:creationId xmlns:a16="http://schemas.microsoft.com/office/drawing/2014/main" id="{83D65041-9472-4CB8-974F-89E9F273D9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7" name="Picture 276">
              <a:extLst>
                <a:ext uri="{FF2B5EF4-FFF2-40B4-BE49-F238E27FC236}">
                  <a16:creationId xmlns:a16="http://schemas.microsoft.com/office/drawing/2014/main" id="{C2F94182-07BA-4066-9B88-A54B0AB2F2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8" name="Picture 277">
              <a:extLst>
                <a:ext uri="{FF2B5EF4-FFF2-40B4-BE49-F238E27FC236}">
                  <a16:creationId xmlns:a16="http://schemas.microsoft.com/office/drawing/2014/main" id="{40D00598-092A-4BC6-A99D-B7385118A2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243B472B-8D7A-4B4D-8232-88E3B570E336}"/>
              </a:ext>
            </a:extLst>
          </p:cNvPr>
          <p:cNvGrpSpPr/>
          <p:nvPr/>
        </p:nvGrpSpPr>
        <p:grpSpPr>
          <a:xfrm rot="5400000">
            <a:off x="8409080" y="2857053"/>
            <a:ext cx="2852780" cy="174822"/>
            <a:chOff x="5959359" y="5529580"/>
            <a:chExt cx="2852780" cy="174822"/>
          </a:xfrm>
        </p:grpSpPr>
        <p:pic>
          <p:nvPicPr>
            <p:cNvPr id="280" name="Picture 279">
              <a:extLst>
                <a:ext uri="{FF2B5EF4-FFF2-40B4-BE49-F238E27FC236}">
                  <a16:creationId xmlns:a16="http://schemas.microsoft.com/office/drawing/2014/main" id="{65D59EA8-DD51-4915-9CF8-AED4873367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1" name="Picture 280">
              <a:extLst>
                <a:ext uri="{FF2B5EF4-FFF2-40B4-BE49-F238E27FC236}">
                  <a16:creationId xmlns:a16="http://schemas.microsoft.com/office/drawing/2014/main" id="{F5B8332C-D5F3-4BB0-9DBC-5929C75C82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2" name="Picture 281">
              <a:extLst>
                <a:ext uri="{FF2B5EF4-FFF2-40B4-BE49-F238E27FC236}">
                  <a16:creationId xmlns:a16="http://schemas.microsoft.com/office/drawing/2014/main" id="{EBF36932-CCD1-4032-962E-95F8B20E3B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3" name="Picture 282">
              <a:extLst>
                <a:ext uri="{FF2B5EF4-FFF2-40B4-BE49-F238E27FC236}">
                  <a16:creationId xmlns:a16="http://schemas.microsoft.com/office/drawing/2014/main" id="{56B98557-26AB-401B-A2B7-70352400FB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4" name="Picture 283">
              <a:extLst>
                <a:ext uri="{FF2B5EF4-FFF2-40B4-BE49-F238E27FC236}">
                  <a16:creationId xmlns:a16="http://schemas.microsoft.com/office/drawing/2014/main" id="{C6990871-844C-4DA8-959F-2E0CAACC64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5" name="Picture 284">
              <a:extLst>
                <a:ext uri="{FF2B5EF4-FFF2-40B4-BE49-F238E27FC236}">
                  <a16:creationId xmlns:a16="http://schemas.microsoft.com/office/drawing/2014/main" id="{538EDF9A-861E-4BCD-B176-288A44181F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6" name="Picture 285">
              <a:extLst>
                <a:ext uri="{FF2B5EF4-FFF2-40B4-BE49-F238E27FC236}">
                  <a16:creationId xmlns:a16="http://schemas.microsoft.com/office/drawing/2014/main" id="{CDCD1B12-70BD-4146-ADFE-DD20B4B415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6FB6609D-EC09-4650-9E25-4A2650977089}"/>
              </a:ext>
            </a:extLst>
          </p:cNvPr>
          <p:cNvGrpSpPr/>
          <p:nvPr/>
        </p:nvGrpSpPr>
        <p:grpSpPr>
          <a:xfrm rot="5400000">
            <a:off x="9309078" y="2855316"/>
            <a:ext cx="2852780" cy="174822"/>
            <a:chOff x="5959359" y="5529580"/>
            <a:chExt cx="2852780" cy="174822"/>
          </a:xfrm>
        </p:grpSpPr>
        <p:pic>
          <p:nvPicPr>
            <p:cNvPr id="288" name="Picture 287">
              <a:extLst>
                <a:ext uri="{FF2B5EF4-FFF2-40B4-BE49-F238E27FC236}">
                  <a16:creationId xmlns:a16="http://schemas.microsoft.com/office/drawing/2014/main" id="{FB849338-5E8A-4E1E-B9C9-248E497DEF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9" name="Picture 288">
              <a:extLst>
                <a:ext uri="{FF2B5EF4-FFF2-40B4-BE49-F238E27FC236}">
                  <a16:creationId xmlns:a16="http://schemas.microsoft.com/office/drawing/2014/main" id="{1F190C6F-3ADD-4F4E-8306-07B8878CBC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0" name="Picture 289">
              <a:extLst>
                <a:ext uri="{FF2B5EF4-FFF2-40B4-BE49-F238E27FC236}">
                  <a16:creationId xmlns:a16="http://schemas.microsoft.com/office/drawing/2014/main" id="{E636C769-9241-4D39-9272-5E79C4E9B3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1" name="Picture 290">
              <a:extLst>
                <a:ext uri="{FF2B5EF4-FFF2-40B4-BE49-F238E27FC236}">
                  <a16:creationId xmlns:a16="http://schemas.microsoft.com/office/drawing/2014/main" id="{579C0CED-7038-4843-B90A-5805DDC4BE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2" name="Picture 291">
              <a:extLst>
                <a:ext uri="{FF2B5EF4-FFF2-40B4-BE49-F238E27FC236}">
                  <a16:creationId xmlns:a16="http://schemas.microsoft.com/office/drawing/2014/main" id="{BE42532F-710F-49DE-B66F-41463C83CA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3" name="Picture 292">
              <a:extLst>
                <a:ext uri="{FF2B5EF4-FFF2-40B4-BE49-F238E27FC236}">
                  <a16:creationId xmlns:a16="http://schemas.microsoft.com/office/drawing/2014/main" id="{A3465FF2-0A23-46AA-9067-59F5C6927D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4" name="Picture 293">
              <a:extLst>
                <a:ext uri="{FF2B5EF4-FFF2-40B4-BE49-F238E27FC236}">
                  <a16:creationId xmlns:a16="http://schemas.microsoft.com/office/drawing/2014/main" id="{6701990F-CAAC-453C-BEB3-BE2A00841A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2789223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3.7037E-6 L 0.01927 -0.03797 C 0.02331 -0.0463 0.0293 -0.05047 0.03581 -0.05047 C 0.04297 -0.05047 0.04883 -0.0463 0.05286 -0.03797 L 0.07252 3.7037E-6 " pathEditMode="relative" rAng="0" ptsTypes="AAAAA">
                                      <p:cBhvr>
                                        <p:cTn id="22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3.7037E-6 L 0.0918 -0.03774 C 0.09596 -0.04607 0.10221 -0.05047 0.10846 -0.05047 C 0.11588 -0.05047 0.12174 -0.04607 0.12578 -0.03774 L 0.14583 3.7037E-6 " pathEditMode="relative" rAng="0" ptsTypes="AAAAA">
                                      <p:cBhvr>
                                        <p:cTn id="35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3.7037E-6 L 0.16575 -0.0382 C 0.17005 -0.0463 0.1763 -0.05047 0.18281 -0.05047 C 0.19036 -0.05047 0.19635 -0.0463 0.20052 -0.0382 L 0.2207 3.7037E-6 " pathEditMode="relative" rAng="0" ptsTypes="AAAAA">
                                      <p:cBhvr>
                                        <p:cTn id="48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0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5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3.7037E-6 L 0.2401 -0.03843 C 0.24401 -0.04699 0.25026 -0.05116 0.25677 -0.05116 C 0.26419 -0.05116 0.27005 -0.04699 0.27396 -0.03843 L 0.29388 3.7037E-6 " pathEditMode="relative" rAng="0" ptsTypes="AAAAA">
                                      <p:cBhvr>
                                        <p:cTn id="61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5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000"/>
                            </p:stCondLst>
                            <p:childTnLst>
                              <p:par>
                                <p:cTn id="6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3.7037E-6 L 0.31341 -0.03843 C 0.31745 -0.04723 0.3237 -0.05116 0.33008 -0.05116 C 0.33737 -0.05116 0.34336 -0.04723 0.34739 -0.03843 L 0.36719 3.7037E-6 " pathEditMode="relative" rAng="0" ptsTypes="AAAAA">
                                      <p:cBhvr>
                                        <p:cTn id="74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7000"/>
                            </p:stCondLst>
                            <p:childTnLst>
                              <p:par>
                                <p:cTn id="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7500"/>
                            </p:stCondLst>
                            <p:childTnLst>
                              <p:par>
                                <p:cTn id="8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3.7037E-6 L 0.38672 -0.0375 C 0.39075 -0.04584 0.39687 -0.05024 0.40338 -0.05024 C 0.41068 -0.05024 0.41654 -0.04584 0.42057 -0.0375 L 0.44036 3.7037E-6 " pathEditMode="relative" rAng="0" ptsTypes="AAAAA">
                                      <p:cBhvr>
                                        <p:cTn id="87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85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9000"/>
                            </p:stCondLst>
                            <p:childTnLst>
                              <p:par>
                                <p:cTn id="9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3.7037E-6 L 0.45989 -0.0382 C 0.46393 -0.04676 0.47005 -0.05116 0.47656 -0.05116 C 0.48385 -0.05116 0.48971 -0.04676 0.49375 -0.0382 L 0.51354 3.7037E-6 " pathEditMode="relative" rAng="0" ptsTypes="AAAAA">
                                      <p:cBhvr>
                                        <p:cTn id="100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10000"/>
                            </p:stCondLst>
                            <p:childTnLst>
                              <p:par>
                                <p:cTn id="10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3.7037E-6 L 0.53307 -0.0375 C 0.53724 -0.04584 0.54336 -0.05024 0.54974 -0.05024 C 0.55716 -0.05024 0.56302 -0.04584 0.56706 -0.0375 L 0.58685 3.7037E-6 " pathEditMode="relative" rAng="0" ptsTypes="AAAAA">
                                      <p:cBhvr>
                                        <p:cTn id="113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1500"/>
                            </p:stCondLst>
                            <p:childTnLst>
                              <p:par>
                                <p:cTn id="1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12000"/>
                            </p:stCondLst>
                            <p:childTnLst>
                              <p:par>
                                <p:cTn id="1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" grpId="0"/>
      <p:bldP spid="170" grpId="0"/>
      <p:bldP spid="171" grpId="0"/>
      <p:bldP spid="172" grpId="0"/>
      <p:bldP spid="175" grpId="0"/>
      <p:bldP spid="177" grpId="0"/>
      <p:bldP spid="186" grpId="0" animBg="1"/>
      <p:bldP spid="187" grpId="0" animBg="1"/>
      <p:bldP spid="194" grpId="0" animBg="1"/>
      <p:bldP spid="200" grpId="0" animBg="1"/>
      <p:bldP spid="206" grpId="0" animBg="1"/>
      <p:bldP spid="212" grpId="0" animBg="1"/>
      <p:bldP spid="218" grpId="0" animBg="1"/>
      <p:bldP spid="224" grpId="0" animBg="1"/>
      <p:bldP spid="230" grpId="0" animBg="1"/>
      <p:bldP spid="230" grpId="1" animBg="1"/>
      <p:bldP spid="230" grpId="2" animBg="1"/>
      <p:bldP spid="230" grpId="3" animBg="1"/>
      <p:bldP spid="230" grpId="4" animBg="1"/>
      <p:bldP spid="230" grpId="5" animBg="1"/>
      <p:bldP spid="230" grpId="6" animBg="1"/>
      <p:bldP spid="230" grpId="7" animBg="1"/>
      <p:bldP spid="230" grpId="8" animBg="1"/>
    </p:bld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6AA5D63-CE9E-4239-8781-A8DA9DCBB2B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Divide with remainders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364E6F6-3199-4E39-A93C-38A724A00A4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77558293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9BFCF4CB-6F2A-4E24-B032-EC396F0455AB}"/>
              </a:ext>
            </a:extLst>
          </p:cNvPr>
          <p:cNvGrpSpPr/>
          <p:nvPr/>
        </p:nvGrpSpPr>
        <p:grpSpPr>
          <a:xfrm>
            <a:off x="10063040" y="5383546"/>
            <a:ext cx="444352" cy="494964"/>
            <a:chOff x="6941313" y="926763"/>
            <a:chExt cx="444352" cy="494964"/>
          </a:xfrm>
        </p:grpSpPr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4ADA7A3A-7022-460B-9CC2-EAC86AFD8B2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8" name="Group 317">
              <a:extLst>
                <a:ext uri="{FF2B5EF4-FFF2-40B4-BE49-F238E27FC236}">
                  <a16:creationId xmlns:a16="http://schemas.microsoft.com/office/drawing/2014/main" id="{B2D7788D-05D1-499E-A806-70E873DB4B84}"/>
                </a:ext>
              </a:extLst>
            </p:cNvPr>
            <p:cNvGrpSpPr/>
            <p:nvPr/>
          </p:nvGrpSpPr>
          <p:grpSpPr>
            <a:xfrm>
              <a:off x="6941313" y="928608"/>
              <a:ext cx="444352" cy="493119"/>
              <a:chOff x="6941313" y="928608"/>
              <a:chExt cx="444352" cy="493119"/>
            </a:xfrm>
          </p:grpSpPr>
          <p:sp>
            <p:nvSpPr>
              <p:cNvPr id="319" name="TextBox 318">
                <a:extLst>
                  <a:ext uri="{FF2B5EF4-FFF2-40B4-BE49-F238E27FC236}">
                    <a16:creationId xmlns:a16="http://schemas.microsoft.com/office/drawing/2014/main" id="{22604DA9-B2F3-4B3A-A99A-B22AC548BFAF}"/>
                  </a:ext>
                </a:extLst>
              </p:cNvPr>
              <p:cNvSpPr txBox="1"/>
              <p:nvPr/>
            </p:nvSpPr>
            <p:spPr>
              <a:xfrm>
                <a:off x="6941313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solidFill>
                      <a:srgbClr val="FF0000"/>
                    </a:solidFill>
                    <a:latin typeface="Calibri" panose="020F0502020204030204" pitchFamily="34" charset="0"/>
                    <a:ea typeface="Cambria Math" panose="02040503050406030204" pitchFamily="18" charset="0"/>
                  </a:rPr>
                  <a:t>64</a:t>
                </a:r>
              </a:p>
            </p:txBody>
          </p: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135D9ACB-41EC-498B-A7C9-BCCF9C5DAE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7FBB4FED-8157-4C3F-84B1-5727DE7D754B}"/>
              </a:ext>
            </a:extLst>
          </p:cNvPr>
          <p:cNvGrpSpPr/>
          <p:nvPr/>
        </p:nvGrpSpPr>
        <p:grpSpPr>
          <a:xfrm>
            <a:off x="6482705" y="3156092"/>
            <a:ext cx="444352" cy="494964"/>
            <a:chOff x="6941313" y="926763"/>
            <a:chExt cx="444352" cy="494964"/>
          </a:xfrm>
        </p:grpSpPr>
        <p:cxnSp>
          <p:nvCxnSpPr>
            <p:cNvPr id="299" name="Straight Connector 298">
              <a:extLst>
                <a:ext uri="{FF2B5EF4-FFF2-40B4-BE49-F238E27FC236}">
                  <a16:creationId xmlns:a16="http://schemas.microsoft.com/office/drawing/2014/main" id="{76CB0B82-3184-4314-BDE4-F78293E0AB9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0" name="Group 299">
              <a:extLst>
                <a:ext uri="{FF2B5EF4-FFF2-40B4-BE49-F238E27FC236}">
                  <a16:creationId xmlns:a16="http://schemas.microsoft.com/office/drawing/2014/main" id="{8ED79EF9-58B2-48F6-80B8-B28E470D485F}"/>
                </a:ext>
              </a:extLst>
            </p:cNvPr>
            <p:cNvGrpSpPr/>
            <p:nvPr/>
          </p:nvGrpSpPr>
          <p:grpSpPr>
            <a:xfrm>
              <a:off x="6941313" y="928608"/>
              <a:ext cx="444352" cy="493119"/>
              <a:chOff x="6941313" y="928608"/>
              <a:chExt cx="444352" cy="493119"/>
            </a:xfrm>
          </p:grpSpPr>
          <p:sp>
            <p:nvSpPr>
              <p:cNvPr id="301" name="TextBox 300">
                <a:extLst>
                  <a:ext uri="{FF2B5EF4-FFF2-40B4-BE49-F238E27FC236}">
                    <a16:creationId xmlns:a16="http://schemas.microsoft.com/office/drawing/2014/main" id="{11184CEE-6226-44B6-81A7-54E49FCDCB2A}"/>
                  </a:ext>
                </a:extLst>
              </p:cNvPr>
              <p:cNvSpPr txBox="1"/>
              <p:nvPr/>
            </p:nvSpPr>
            <p:spPr>
              <a:xfrm>
                <a:off x="6941313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solidFill>
                      <a:srgbClr val="FF0000"/>
                    </a:solidFill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302" name="Straight Connector 301">
                <a:extLst>
                  <a:ext uri="{FF2B5EF4-FFF2-40B4-BE49-F238E27FC236}">
                    <a16:creationId xmlns:a16="http://schemas.microsoft.com/office/drawing/2014/main" id="{CA251F19-655D-417B-B706-E90EC9A66D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723CB288-C5FE-4E42-B7C2-1B9B76FFDBE7}"/>
              </a:ext>
            </a:extLst>
          </p:cNvPr>
          <p:cNvGrpSpPr/>
          <p:nvPr/>
        </p:nvGrpSpPr>
        <p:grpSpPr>
          <a:xfrm>
            <a:off x="201197" y="497662"/>
            <a:ext cx="2814999" cy="817087"/>
            <a:chOff x="255525" y="372323"/>
            <a:chExt cx="2577775" cy="1134018"/>
          </a:xfrm>
        </p:grpSpPr>
        <p:sp>
          <p:nvSpPr>
            <p:cNvPr id="272" name="Rectangle: Rounded Corners 271">
              <a:extLst>
                <a:ext uri="{FF2B5EF4-FFF2-40B4-BE49-F238E27FC236}">
                  <a16:creationId xmlns:a16="http://schemas.microsoft.com/office/drawing/2014/main" id="{F69C3230-A304-4302-8D98-D7A498B672A8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6C251BAD-2652-40C4-AD56-93EC70760FBA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20 </a:t>
              </a:r>
              <a:r>
                <a:rPr lang="en-GB" sz="3600" dirty="0">
                  <a:latin typeface="Calibri" panose="020F0502020204030204" pitchFamily="34" charset="0"/>
                </a:rPr>
                <a:t>÷ 6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</a:t>
              </a:r>
            </a:p>
          </p:txBody>
        </p:sp>
      </p:grpSp>
      <p:sp>
        <p:nvSpPr>
          <p:cNvPr id="274" name="Rectangle 273">
            <a:extLst>
              <a:ext uri="{FF2B5EF4-FFF2-40B4-BE49-F238E27FC236}">
                <a16:creationId xmlns:a16="http://schemas.microsoft.com/office/drawing/2014/main" id="{7E0DAAB7-D60C-414B-B707-7EA0F3971208}"/>
              </a:ext>
            </a:extLst>
          </p:cNvPr>
          <p:cNvSpPr/>
          <p:nvPr/>
        </p:nvSpPr>
        <p:spPr>
          <a:xfrm>
            <a:off x="1939678" y="620676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91ACB1A5-EF5A-45DF-BD17-26114629925A}"/>
              </a:ext>
            </a:extLst>
          </p:cNvPr>
          <p:cNvSpPr txBox="1"/>
          <p:nvPr/>
        </p:nvSpPr>
        <p:spPr>
          <a:xfrm>
            <a:off x="1956127" y="598485"/>
            <a:ext cx="100540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3r2</a:t>
            </a:r>
          </a:p>
        </p:txBody>
      </p: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05485350-FF61-46AB-8381-00941A97D8B6}"/>
              </a:ext>
            </a:extLst>
          </p:cNvPr>
          <p:cNvGrpSpPr/>
          <p:nvPr/>
        </p:nvGrpSpPr>
        <p:grpSpPr>
          <a:xfrm>
            <a:off x="173269" y="2716507"/>
            <a:ext cx="2814999" cy="817087"/>
            <a:chOff x="255525" y="372323"/>
            <a:chExt cx="2577775" cy="1134018"/>
          </a:xfrm>
        </p:grpSpPr>
        <p:sp>
          <p:nvSpPr>
            <p:cNvPr id="304" name="Rectangle: Rounded Corners 303">
              <a:extLst>
                <a:ext uri="{FF2B5EF4-FFF2-40B4-BE49-F238E27FC236}">
                  <a16:creationId xmlns:a16="http://schemas.microsoft.com/office/drawing/2014/main" id="{4751B5FF-4D70-4FD8-8EA7-0020DC9B8148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054AA028-084B-44EF-BFDD-031356475EA1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24 </a:t>
              </a:r>
              <a:r>
                <a:rPr lang="en-GB" sz="3600" dirty="0">
                  <a:latin typeface="Calibri" panose="020F0502020204030204" pitchFamily="34" charset="0"/>
                </a:rPr>
                <a:t>÷ 7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</a:t>
              </a:r>
            </a:p>
          </p:txBody>
        </p:sp>
      </p:grpSp>
      <p:sp>
        <p:nvSpPr>
          <p:cNvPr id="306" name="Rectangle 305">
            <a:extLst>
              <a:ext uri="{FF2B5EF4-FFF2-40B4-BE49-F238E27FC236}">
                <a16:creationId xmlns:a16="http://schemas.microsoft.com/office/drawing/2014/main" id="{63417820-59A4-4815-B38B-954887AC6774}"/>
              </a:ext>
            </a:extLst>
          </p:cNvPr>
          <p:cNvSpPr/>
          <p:nvPr/>
        </p:nvSpPr>
        <p:spPr>
          <a:xfrm>
            <a:off x="1911750" y="2839521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A1C7B274-2A7B-4AB6-A316-FD216BD48D01}"/>
              </a:ext>
            </a:extLst>
          </p:cNvPr>
          <p:cNvSpPr txBox="1"/>
          <p:nvPr/>
        </p:nvSpPr>
        <p:spPr>
          <a:xfrm>
            <a:off x="1928200" y="2817330"/>
            <a:ext cx="100540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3r3</a:t>
            </a:r>
          </a:p>
        </p:txBody>
      </p: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5ADB4A78-763B-43D7-B45C-3182175AD385}"/>
              </a:ext>
            </a:extLst>
          </p:cNvPr>
          <p:cNvGrpSpPr/>
          <p:nvPr/>
        </p:nvGrpSpPr>
        <p:grpSpPr>
          <a:xfrm>
            <a:off x="173269" y="4961918"/>
            <a:ext cx="2814999" cy="817087"/>
            <a:chOff x="255525" y="372323"/>
            <a:chExt cx="2577775" cy="1134018"/>
          </a:xfrm>
        </p:grpSpPr>
        <p:sp>
          <p:nvSpPr>
            <p:cNvPr id="333" name="Rectangle: Rounded Corners 332">
              <a:extLst>
                <a:ext uri="{FF2B5EF4-FFF2-40B4-BE49-F238E27FC236}">
                  <a16:creationId xmlns:a16="http://schemas.microsoft.com/office/drawing/2014/main" id="{4B5C4F35-6C53-4FD6-9120-0ADE4EE1376D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840C339B-D175-46A9-8E61-C8C8A678F97B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64 </a:t>
              </a:r>
              <a:r>
                <a:rPr lang="en-GB" sz="3600" dirty="0">
                  <a:latin typeface="Calibri" panose="020F0502020204030204" pitchFamily="34" charset="0"/>
                </a:rPr>
                <a:t>÷ 9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</a:t>
              </a:r>
            </a:p>
          </p:txBody>
        </p:sp>
      </p:grpSp>
      <p:sp>
        <p:nvSpPr>
          <p:cNvPr id="335" name="Rectangle 334">
            <a:extLst>
              <a:ext uri="{FF2B5EF4-FFF2-40B4-BE49-F238E27FC236}">
                <a16:creationId xmlns:a16="http://schemas.microsoft.com/office/drawing/2014/main" id="{EE109D61-30A9-4216-B889-F105CE2235F4}"/>
              </a:ext>
            </a:extLst>
          </p:cNvPr>
          <p:cNvSpPr/>
          <p:nvPr/>
        </p:nvSpPr>
        <p:spPr>
          <a:xfrm>
            <a:off x="1911750" y="5084932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BE8D5D2C-E1DF-4A3A-984E-4D9B0AFCE658}"/>
              </a:ext>
            </a:extLst>
          </p:cNvPr>
          <p:cNvSpPr txBox="1"/>
          <p:nvPr/>
        </p:nvSpPr>
        <p:spPr>
          <a:xfrm>
            <a:off x="1914947" y="5062741"/>
            <a:ext cx="100540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7r1</a:t>
            </a:r>
          </a:p>
        </p:txBody>
      </p:sp>
      <p:grpSp>
        <p:nvGrpSpPr>
          <p:cNvPr id="536" name="Group 535">
            <a:extLst>
              <a:ext uri="{FF2B5EF4-FFF2-40B4-BE49-F238E27FC236}">
                <a16:creationId xmlns:a16="http://schemas.microsoft.com/office/drawing/2014/main" id="{3B098A67-2507-4CA8-B202-1102937951DD}"/>
              </a:ext>
            </a:extLst>
          </p:cNvPr>
          <p:cNvGrpSpPr/>
          <p:nvPr/>
        </p:nvGrpSpPr>
        <p:grpSpPr>
          <a:xfrm>
            <a:off x="3422772" y="3154553"/>
            <a:ext cx="314510" cy="492950"/>
            <a:chOff x="3884378" y="928777"/>
            <a:chExt cx="314510" cy="492950"/>
          </a:xfrm>
        </p:grpSpPr>
        <p:cxnSp>
          <p:nvCxnSpPr>
            <p:cNvPr id="537" name="Straight Connector 536">
              <a:extLst>
                <a:ext uri="{FF2B5EF4-FFF2-40B4-BE49-F238E27FC236}">
                  <a16:creationId xmlns:a16="http://schemas.microsoft.com/office/drawing/2014/main" id="{9EBCD226-C0BD-4689-BB09-E22A977FE704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4CD8DACF-11FB-45D3-9AA0-E9F2695E0B03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539" name="Group 538">
            <a:extLst>
              <a:ext uri="{FF2B5EF4-FFF2-40B4-BE49-F238E27FC236}">
                <a16:creationId xmlns:a16="http://schemas.microsoft.com/office/drawing/2014/main" id="{A2AEBD84-88B5-468C-834B-570BA97808D3}"/>
              </a:ext>
            </a:extLst>
          </p:cNvPr>
          <p:cNvGrpSpPr/>
          <p:nvPr/>
        </p:nvGrpSpPr>
        <p:grpSpPr>
          <a:xfrm>
            <a:off x="4317296" y="3151800"/>
            <a:ext cx="232967" cy="494964"/>
            <a:chOff x="7007418" y="926763"/>
            <a:chExt cx="232967" cy="494964"/>
          </a:xfrm>
        </p:grpSpPr>
        <p:cxnSp>
          <p:nvCxnSpPr>
            <p:cNvPr id="540" name="Straight Connector 539">
              <a:extLst>
                <a:ext uri="{FF2B5EF4-FFF2-40B4-BE49-F238E27FC236}">
                  <a16:creationId xmlns:a16="http://schemas.microsoft.com/office/drawing/2014/main" id="{C00F887D-8F75-458D-8C19-941026B25E3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58C786A8-961C-4632-89E2-A0C6F756E85D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542" name="TextBox 541">
                <a:extLst>
                  <a:ext uri="{FF2B5EF4-FFF2-40B4-BE49-F238E27FC236}">
                    <a16:creationId xmlns:a16="http://schemas.microsoft.com/office/drawing/2014/main" id="{B859E9A2-8C08-4F6A-86BD-EF0F13E4FF6B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</a:t>
                </a:r>
              </a:p>
            </p:txBody>
          </p:sp>
          <p:cxnSp>
            <p:nvCxnSpPr>
              <p:cNvPr id="543" name="Straight Connector 542">
                <a:extLst>
                  <a:ext uri="{FF2B5EF4-FFF2-40B4-BE49-F238E27FC236}">
                    <a16:creationId xmlns:a16="http://schemas.microsoft.com/office/drawing/2014/main" id="{C720D110-6932-44EB-BF97-979B3E31AD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44" name="Freeform 11">
            <a:extLst>
              <a:ext uri="{FF2B5EF4-FFF2-40B4-BE49-F238E27FC236}">
                <a16:creationId xmlns:a16="http://schemas.microsoft.com/office/drawing/2014/main" id="{A527956A-02CF-4347-93BD-7C7F22DAFBC7}"/>
              </a:ext>
            </a:extLst>
          </p:cNvPr>
          <p:cNvSpPr>
            <a:spLocks/>
          </p:cNvSpPr>
          <p:nvPr/>
        </p:nvSpPr>
        <p:spPr bwMode="auto">
          <a:xfrm>
            <a:off x="3579953" y="2943401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545" name="Freeform 11">
            <a:extLst>
              <a:ext uri="{FF2B5EF4-FFF2-40B4-BE49-F238E27FC236}">
                <a16:creationId xmlns:a16="http://schemas.microsoft.com/office/drawing/2014/main" id="{D273C7C3-56E2-4648-A814-639083B733BF}"/>
              </a:ext>
            </a:extLst>
          </p:cNvPr>
          <p:cNvSpPr>
            <a:spLocks/>
          </p:cNvSpPr>
          <p:nvPr/>
        </p:nvSpPr>
        <p:spPr bwMode="auto">
          <a:xfrm>
            <a:off x="4470502" y="2938970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3C0C1F1F-BA54-4768-931B-E70B71C0292E}"/>
              </a:ext>
            </a:extLst>
          </p:cNvPr>
          <p:cNvGrpSpPr/>
          <p:nvPr/>
        </p:nvGrpSpPr>
        <p:grpSpPr>
          <a:xfrm>
            <a:off x="5146091" y="3149418"/>
            <a:ext cx="444352" cy="494964"/>
            <a:chOff x="6945114" y="926763"/>
            <a:chExt cx="444352" cy="494964"/>
          </a:xfrm>
        </p:grpSpPr>
        <p:cxnSp>
          <p:nvCxnSpPr>
            <p:cNvPr id="547" name="Straight Connector 546">
              <a:extLst>
                <a:ext uri="{FF2B5EF4-FFF2-40B4-BE49-F238E27FC236}">
                  <a16:creationId xmlns:a16="http://schemas.microsoft.com/office/drawing/2014/main" id="{99AE3F48-6D25-4186-8D5D-05153FA0B4B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48" name="Group 547">
              <a:extLst>
                <a:ext uri="{FF2B5EF4-FFF2-40B4-BE49-F238E27FC236}">
                  <a16:creationId xmlns:a16="http://schemas.microsoft.com/office/drawing/2014/main" id="{337C5682-44D7-46AB-8121-D1363DB3E54C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549" name="TextBox 548">
                <a:extLst>
                  <a:ext uri="{FF2B5EF4-FFF2-40B4-BE49-F238E27FC236}">
                    <a16:creationId xmlns:a16="http://schemas.microsoft.com/office/drawing/2014/main" id="{3B6FB1D6-2ADB-4DA6-8E3C-67C64D940586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</a:t>
                </a:r>
              </a:p>
            </p:txBody>
          </p:sp>
          <p:cxnSp>
            <p:nvCxnSpPr>
              <p:cNvPr id="550" name="Straight Connector 549">
                <a:extLst>
                  <a:ext uri="{FF2B5EF4-FFF2-40B4-BE49-F238E27FC236}">
                    <a16:creationId xmlns:a16="http://schemas.microsoft.com/office/drawing/2014/main" id="{1D546373-EF1A-41D3-9965-4B36264C00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51" name="Straight Connector 550">
            <a:extLst>
              <a:ext uri="{FF2B5EF4-FFF2-40B4-BE49-F238E27FC236}">
                <a16:creationId xmlns:a16="http://schemas.microsoft.com/office/drawing/2014/main" id="{D93EDFC7-59BF-4987-A287-11010292A770}"/>
              </a:ext>
            </a:extLst>
          </p:cNvPr>
          <p:cNvCxnSpPr>
            <a:cxnSpLocks/>
          </p:cNvCxnSpPr>
          <p:nvPr/>
        </p:nvCxnSpPr>
        <p:spPr>
          <a:xfrm>
            <a:off x="3387083" y="3167597"/>
            <a:ext cx="3990859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2" name="Freeform 11">
            <a:extLst>
              <a:ext uri="{FF2B5EF4-FFF2-40B4-BE49-F238E27FC236}">
                <a16:creationId xmlns:a16="http://schemas.microsoft.com/office/drawing/2014/main" id="{BC4E914E-91B3-434E-9D57-6A8B14C18F94}"/>
              </a:ext>
            </a:extLst>
          </p:cNvPr>
          <p:cNvSpPr>
            <a:spLocks/>
          </p:cNvSpPr>
          <p:nvPr/>
        </p:nvSpPr>
        <p:spPr bwMode="auto">
          <a:xfrm>
            <a:off x="5363954" y="293897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53" name="Group 552">
            <a:extLst>
              <a:ext uri="{FF2B5EF4-FFF2-40B4-BE49-F238E27FC236}">
                <a16:creationId xmlns:a16="http://schemas.microsoft.com/office/drawing/2014/main" id="{A83C91DD-8735-4E25-8318-F8EB314189CA}"/>
              </a:ext>
            </a:extLst>
          </p:cNvPr>
          <p:cNvGrpSpPr/>
          <p:nvPr/>
        </p:nvGrpSpPr>
        <p:grpSpPr>
          <a:xfrm>
            <a:off x="6040600" y="3149418"/>
            <a:ext cx="444352" cy="494964"/>
            <a:chOff x="6940995" y="926763"/>
            <a:chExt cx="444352" cy="494964"/>
          </a:xfrm>
        </p:grpSpPr>
        <p:cxnSp>
          <p:nvCxnSpPr>
            <p:cNvPr id="554" name="Straight Connector 553">
              <a:extLst>
                <a:ext uri="{FF2B5EF4-FFF2-40B4-BE49-F238E27FC236}">
                  <a16:creationId xmlns:a16="http://schemas.microsoft.com/office/drawing/2014/main" id="{F728BC31-8E6E-4C12-B724-E0DCEB70F0E4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55" name="Group 554">
              <a:extLst>
                <a:ext uri="{FF2B5EF4-FFF2-40B4-BE49-F238E27FC236}">
                  <a16:creationId xmlns:a16="http://schemas.microsoft.com/office/drawing/2014/main" id="{EEB95F21-6843-440D-B753-11F8367C77B4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556" name="TextBox 555">
                <a:extLst>
                  <a:ext uri="{FF2B5EF4-FFF2-40B4-BE49-F238E27FC236}">
                    <a16:creationId xmlns:a16="http://schemas.microsoft.com/office/drawing/2014/main" id="{22A5AB08-3EB4-47E0-BF3E-442A0B2AB044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21</a:t>
                </a:r>
              </a:p>
            </p:txBody>
          </p:sp>
          <p:cxnSp>
            <p:nvCxnSpPr>
              <p:cNvPr id="557" name="Straight Connector 556">
                <a:extLst>
                  <a:ext uri="{FF2B5EF4-FFF2-40B4-BE49-F238E27FC236}">
                    <a16:creationId xmlns:a16="http://schemas.microsoft.com/office/drawing/2014/main" id="{F59ECAB9-2EC9-46E3-971A-CC9C5A03A8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58" name="Freeform 11">
            <a:extLst>
              <a:ext uri="{FF2B5EF4-FFF2-40B4-BE49-F238E27FC236}">
                <a16:creationId xmlns:a16="http://schemas.microsoft.com/office/drawing/2014/main" id="{8E36F09F-B9E2-4CA2-9B4D-2062A2022E07}"/>
              </a:ext>
            </a:extLst>
          </p:cNvPr>
          <p:cNvSpPr>
            <a:spLocks/>
          </p:cNvSpPr>
          <p:nvPr/>
        </p:nvSpPr>
        <p:spPr bwMode="auto">
          <a:xfrm>
            <a:off x="6256944" y="293669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59" name="Group 558">
            <a:extLst>
              <a:ext uri="{FF2B5EF4-FFF2-40B4-BE49-F238E27FC236}">
                <a16:creationId xmlns:a16="http://schemas.microsoft.com/office/drawing/2014/main" id="{0154BB06-52F2-4471-8F9E-03C5D9428DA4}"/>
              </a:ext>
            </a:extLst>
          </p:cNvPr>
          <p:cNvGrpSpPr/>
          <p:nvPr/>
        </p:nvGrpSpPr>
        <p:grpSpPr>
          <a:xfrm>
            <a:off x="6933590" y="3147141"/>
            <a:ext cx="444352" cy="494964"/>
            <a:chOff x="6940995" y="926763"/>
            <a:chExt cx="444352" cy="494964"/>
          </a:xfrm>
        </p:grpSpPr>
        <p:cxnSp>
          <p:nvCxnSpPr>
            <p:cNvPr id="560" name="Straight Connector 559">
              <a:extLst>
                <a:ext uri="{FF2B5EF4-FFF2-40B4-BE49-F238E27FC236}">
                  <a16:creationId xmlns:a16="http://schemas.microsoft.com/office/drawing/2014/main" id="{E92BCD4F-3187-41E6-8733-6EF7870D024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61" name="Group 560">
              <a:extLst>
                <a:ext uri="{FF2B5EF4-FFF2-40B4-BE49-F238E27FC236}">
                  <a16:creationId xmlns:a16="http://schemas.microsoft.com/office/drawing/2014/main" id="{5F1C5110-8FC3-45C0-9DA5-BAE3C57B6E0B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562" name="TextBox 561">
                <a:extLst>
                  <a:ext uri="{FF2B5EF4-FFF2-40B4-BE49-F238E27FC236}">
                    <a16:creationId xmlns:a16="http://schemas.microsoft.com/office/drawing/2014/main" id="{2EA8E69C-82E2-4472-B908-4FC07CD1C84E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28</a:t>
                </a:r>
              </a:p>
            </p:txBody>
          </p:sp>
          <p:cxnSp>
            <p:nvCxnSpPr>
              <p:cNvPr id="563" name="Straight Connector 562">
                <a:extLst>
                  <a:ext uri="{FF2B5EF4-FFF2-40B4-BE49-F238E27FC236}">
                    <a16:creationId xmlns:a16="http://schemas.microsoft.com/office/drawing/2014/main" id="{D220D1E3-2BCD-48B0-8D11-C7EEB28721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64" name="Oval 563">
            <a:extLst>
              <a:ext uri="{FF2B5EF4-FFF2-40B4-BE49-F238E27FC236}">
                <a16:creationId xmlns:a16="http://schemas.microsoft.com/office/drawing/2014/main" id="{6BFC93B6-30DB-49D7-BCA5-3EB7F517476F}"/>
              </a:ext>
            </a:extLst>
          </p:cNvPr>
          <p:cNvSpPr/>
          <p:nvPr/>
        </p:nvSpPr>
        <p:spPr>
          <a:xfrm>
            <a:off x="3500664" y="3002029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65" name="Group 564">
            <a:extLst>
              <a:ext uri="{FF2B5EF4-FFF2-40B4-BE49-F238E27FC236}">
                <a16:creationId xmlns:a16="http://schemas.microsoft.com/office/drawing/2014/main" id="{2CE852BA-066E-46AD-94A8-3F837CB5A5AA}"/>
              </a:ext>
            </a:extLst>
          </p:cNvPr>
          <p:cNvGrpSpPr/>
          <p:nvPr/>
        </p:nvGrpSpPr>
        <p:grpSpPr>
          <a:xfrm>
            <a:off x="3423618" y="5387072"/>
            <a:ext cx="314510" cy="492950"/>
            <a:chOff x="3884378" y="928777"/>
            <a:chExt cx="314510" cy="492950"/>
          </a:xfrm>
        </p:grpSpPr>
        <p:cxnSp>
          <p:nvCxnSpPr>
            <p:cNvPr id="566" name="Straight Connector 565">
              <a:extLst>
                <a:ext uri="{FF2B5EF4-FFF2-40B4-BE49-F238E27FC236}">
                  <a16:creationId xmlns:a16="http://schemas.microsoft.com/office/drawing/2014/main" id="{BB12A83A-7BA5-4236-8F16-C40AEA9A96E0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04CC63D6-8669-457F-9429-AC5C704AC1EC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358F821F-36C9-440B-AB82-1BB50B58F40D}"/>
              </a:ext>
            </a:extLst>
          </p:cNvPr>
          <p:cNvGrpSpPr/>
          <p:nvPr/>
        </p:nvGrpSpPr>
        <p:grpSpPr>
          <a:xfrm>
            <a:off x="4318142" y="5384319"/>
            <a:ext cx="232967" cy="494964"/>
            <a:chOff x="7007418" y="926763"/>
            <a:chExt cx="232967" cy="494964"/>
          </a:xfrm>
        </p:grpSpPr>
        <p:cxnSp>
          <p:nvCxnSpPr>
            <p:cNvPr id="569" name="Straight Connector 568">
              <a:extLst>
                <a:ext uri="{FF2B5EF4-FFF2-40B4-BE49-F238E27FC236}">
                  <a16:creationId xmlns:a16="http://schemas.microsoft.com/office/drawing/2014/main" id="{2266581C-C03F-45E7-BA20-50289AE9A62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0" name="Group 569">
              <a:extLst>
                <a:ext uri="{FF2B5EF4-FFF2-40B4-BE49-F238E27FC236}">
                  <a16:creationId xmlns:a16="http://schemas.microsoft.com/office/drawing/2014/main" id="{52793CDD-5679-4F12-8277-3ED514209DE3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571" name="TextBox 570">
                <a:extLst>
                  <a:ext uri="{FF2B5EF4-FFF2-40B4-BE49-F238E27FC236}">
                    <a16:creationId xmlns:a16="http://schemas.microsoft.com/office/drawing/2014/main" id="{E5A0C81D-D0C8-4674-AD60-5514D9A8F16C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</a:t>
                </a:r>
              </a:p>
            </p:txBody>
          </p:sp>
          <p:cxnSp>
            <p:nvCxnSpPr>
              <p:cNvPr id="572" name="Straight Connector 571">
                <a:extLst>
                  <a:ext uri="{FF2B5EF4-FFF2-40B4-BE49-F238E27FC236}">
                    <a16:creationId xmlns:a16="http://schemas.microsoft.com/office/drawing/2014/main" id="{1F96939F-E4EC-4A54-B548-76F345C9AB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73" name="Freeform 11">
            <a:extLst>
              <a:ext uri="{FF2B5EF4-FFF2-40B4-BE49-F238E27FC236}">
                <a16:creationId xmlns:a16="http://schemas.microsoft.com/office/drawing/2014/main" id="{C540AB19-9F57-4C9E-A386-05A8E6FA89FB}"/>
              </a:ext>
            </a:extLst>
          </p:cNvPr>
          <p:cNvSpPr>
            <a:spLocks/>
          </p:cNvSpPr>
          <p:nvPr/>
        </p:nvSpPr>
        <p:spPr bwMode="auto">
          <a:xfrm>
            <a:off x="3580799" y="5175920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574" name="Freeform 11">
            <a:extLst>
              <a:ext uri="{FF2B5EF4-FFF2-40B4-BE49-F238E27FC236}">
                <a16:creationId xmlns:a16="http://schemas.microsoft.com/office/drawing/2014/main" id="{B3030DE2-FB8B-4142-9DE1-E50F3EEA516B}"/>
              </a:ext>
            </a:extLst>
          </p:cNvPr>
          <p:cNvSpPr>
            <a:spLocks/>
          </p:cNvSpPr>
          <p:nvPr/>
        </p:nvSpPr>
        <p:spPr bwMode="auto">
          <a:xfrm>
            <a:off x="4471348" y="5171489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79645353-A368-45E0-B056-E37E5E190D52}"/>
              </a:ext>
            </a:extLst>
          </p:cNvPr>
          <p:cNvGrpSpPr/>
          <p:nvPr/>
        </p:nvGrpSpPr>
        <p:grpSpPr>
          <a:xfrm>
            <a:off x="5152676" y="5381937"/>
            <a:ext cx="444352" cy="494964"/>
            <a:chOff x="6950853" y="926763"/>
            <a:chExt cx="444352" cy="494964"/>
          </a:xfrm>
        </p:grpSpPr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id="{968C1B16-839F-487E-A3A2-26DF1949075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F6E07B9E-267C-47E1-8F5F-383F32E20173}"/>
                </a:ext>
              </a:extLst>
            </p:cNvPr>
            <p:cNvGrpSpPr/>
            <p:nvPr/>
          </p:nvGrpSpPr>
          <p:grpSpPr>
            <a:xfrm>
              <a:off x="6950853" y="928608"/>
              <a:ext cx="444352" cy="493119"/>
              <a:chOff x="6950853" y="928608"/>
              <a:chExt cx="444352" cy="493119"/>
            </a:xfrm>
          </p:grpSpPr>
          <p:sp>
            <p:nvSpPr>
              <p:cNvPr id="578" name="TextBox 577">
                <a:extLst>
                  <a:ext uri="{FF2B5EF4-FFF2-40B4-BE49-F238E27FC236}">
                    <a16:creationId xmlns:a16="http://schemas.microsoft.com/office/drawing/2014/main" id="{81387206-A824-409B-A5DC-22F4DEECB10A}"/>
                  </a:ext>
                </a:extLst>
              </p:cNvPr>
              <p:cNvSpPr txBox="1"/>
              <p:nvPr/>
            </p:nvSpPr>
            <p:spPr>
              <a:xfrm>
                <a:off x="6950853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</a:t>
                </a:r>
              </a:p>
            </p:txBody>
          </p:sp>
          <p:cxnSp>
            <p:nvCxnSpPr>
              <p:cNvPr id="579" name="Straight Connector 578">
                <a:extLst>
                  <a:ext uri="{FF2B5EF4-FFF2-40B4-BE49-F238E27FC236}">
                    <a16:creationId xmlns:a16="http://schemas.microsoft.com/office/drawing/2014/main" id="{85E7E86A-06D2-4BB8-B7FF-24132CEE9C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80" name="Straight Connector 579">
            <a:extLst>
              <a:ext uri="{FF2B5EF4-FFF2-40B4-BE49-F238E27FC236}">
                <a16:creationId xmlns:a16="http://schemas.microsoft.com/office/drawing/2014/main" id="{FFB4279A-6A11-42D1-8B20-F07E8E17F861}"/>
              </a:ext>
            </a:extLst>
          </p:cNvPr>
          <p:cNvCxnSpPr>
            <a:cxnSpLocks/>
          </p:cNvCxnSpPr>
          <p:nvPr/>
        </p:nvCxnSpPr>
        <p:spPr>
          <a:xfrm>
            <a:off x="3387929" y="5400116"/>
            <a:ext cx="7684884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1" name="Freeform 11">
            <a:extLst>
              <a:ext uri="{FF2B5EF4-FFF2-40B4-BE49-F238E27FC236}">
                <a16:creationId xmlns:a16="http://schemas.microsoft.com/office/drawing/2014/main" id="{1CFFF125-5744-42C0-A828-A203D217B35A}"/>
              </a:ext>
            </a:extLst>
          </p:cNvPr>
          <p:cNvSpPr>
            <a:spLocks/>
          </p:cNvSpPr>
          <p:nvPr/>
        </p:nvSpPr>
        <p:spPr bwMode="auto">
          <a:xfrm>
            <a:off x="5364800" y="517148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82" name="Group 581">
            <a:extLst>
              <a:ext uri="{FF2B5EF4-FFF2-40B4-BE49-F238E27FC236}">
                <a16:creationId xmlns:a16="http://schemas.microsoft.com/office/drawing/2014/main" id="{399A8D4D-E5EA-4014-A404-24C68334C5E9}"/>
              </a:ext>
            </a:extLst>
          </p:cNvPr>
          <p:cNvGrpSpPr/>
          <p:nvPr/>
        </p:nvGrpSpPr>
        <p:grpSpPr>
          <a:xfrm>
            <a:off x="6045328" y="5381937"/>
            <a:ext cx="444352" cy="494964"/>
            <a:chOff x="6944877" y="926763"/>
            <a:chExt cx="444352" cy="494964"/>
          </a:xfrm>
        </p:grpSpPr>
        <p:cxnSp>
          <p:nvCxnSpPr>
            <p:cNvPr id="583" name="Straight Connector 582">
              <a:extLst>
                <a:ext uri="{FF2B5EF4-FFF2-40B4-BE49-F238E27FC236}">
                  <a16:creationId xmlns:a16="http://schemas.microsoft.com/office/drawing/2014/main" id="{97C1DA2A-52BD-4C2D-A777-CA5A4328381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87A20D26-7059-49FC-B954-D063A6AA89A6}"/>
                </a:ext>
              </a:extLst>
            </p:cNvPr>
            <p:cNvGrpSpPr/>
            <p:nvPr/>
          </p:nvGrpSpPr>
          <p:grpSpPr>
            <a:xfrm>
              <a:off x="6944877" y="928608"/>
              <a:ext cx="444352" cy="493119"/>
              <a:chOff x="6944877" y="928608"/>
              <a:chExt cx="444352" cy="493119"/>
            </a:xfrm>
          </p:grpSpPr>
          <p:sp>
            <p:nvSpPr>
              <p:cNvPr id="585" name="TextBox 584">
                <a:extLst>
                  <a:ext uri="{FF2B5EF4-FFF2-40B4-BE49-F238E27FC236}">
                    <a16:creationId xmlns:a16="http://schemas.microsoft.com/office/drawing/2014/main" id="{3CFEB5C5-BA50-4783-8DAD-4C26101093BA}"/>
                  </a:ext>
                </a:extLst>
              </p:cNvPr>
              <p:cNvSpPr txBox="1"/>
              <p:nvPr/>
            </p:nvSpPr>
            <p:spPr>
              <a:xfrm>
                <a:off x="6944877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27</a:t>
                </a:r>
              </a:p>
            </p:txBody>
          </p:sp>
          <p:cxnSp>
            <p:nvCxnSpPr>
              <p:cNvPr id="586" name="Straight Connector 585">
                <a:extLst>
                  <a:ext uri="{FF2B5EF4-FFF2-40B4-BE49-F238E27FC236}">
                    <a16:creationId xmlns:a16="http://schemas.microsoft.com/office/drawing/2014/main" id="{AC7AE3BC-FD0B-44CD-A828-D57F64A07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87" name="Freeform 11">
            <a:extLst>
              <a:ext uri="{FF2B5EF4-FFF2-40B4-BE49-F238E27FC236}">
                <a16:creationId xmlns:a16="http://schemas.microsoft.com/office/drawing/2014/main" id="{C76FB546-8FF4-4C91-ACCF-C66D9D887C86}"/>
              </a:ext>
            </a:extLst>
          </p:cNvPr>
          <p:cNvSpPr>
            <a:spLocks/>
          </p:cNvSpPr>
          <p:nvPr/>
        </p:nvSpPr>
        <p:spPr bwMode="auto">
          <a:xfrm>
            <a:off x="6257790" y="516921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88" name="Group 587">
            <a:extLst>
              <a:ext uri="{FF2B5EF4-FFF2-40B4-BE49-F238E27FC236}">
                <a16:creationId xmlns:a16="http://schemas.microsoft.com/office/drawing/2014/main" id="{C333C1B1-1C00-428E-8220-64390682F44F}"/>
              </a:ext>
            </a:extLst>
          </p:cNvPr>
          <p:cNvGrpSpPr/>
          <p:nvPr/>
        </p:nvGrpSpPr>
        <p:grpSpPr>
          <a:xfrm>
            <a:off x="6932342" y="5379660"/>
            <a:ext cx="444352" cy="494964"/>
            <a:chOff x="6938901" y="926763"/>
            <a:chExt cx="444352" cy="494964"/>
          </a:xfrm>
        </p:grpSpPr>
        <p:cxnSp>
          <p:nvCxnSpPr>
            <p:cNvPr id="589" name="Straight Connector 588">
              <a:extLst>
                <a:ext uri="{FF2B5EF4-FFF2-40B4-BE49-F238E27FC236}">
                  <a16:creationId xmlns:a16="http://schemas.microsoft.com/office/drawing/2014/main" id="{5EC13DDB-5D60-49D1-A2E4-0ADB7B713C8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0" name="Group 589">
              <a:extLst>
                <a:ext uri="{FF2B5EF4-FFF2-40B4-BE49-F238E27FC236}">
                  <a16:creationId xmlns:a16="http://schemas.microsoft.com/office/drawing/2014/main" id="{F3FAB48F-010D-48C9-B46E-DB5E4DFE9454}"/>
                </a:ext>
              </a:extLst>
            </p:cNvPr>
            <p:cNvGrpSpPr/>
            <p:nvPr/>
          </p:nvGrpSpPr>
          <p:grpSpPr>
            <a:xfrm>
              <a:off x="6938901" y="928608"/>
              <a:ext cx="444352" cy="493119"/>
              <a:chOff x="6938901" y="928608"/>
              <a:chExt cx="444352" cy="493119"/>
            </a:xfrm>
          </p:grpSpPr>
          <p:sp>
            <p:nvSpPr>
              <p:cNvPr id="591" name="TextBox 590">
                <a:extLst>
                  <a:ext uri="{FF2B5EF4-FFF2-40B4-BE49-F238E27FC236}">
                    <a16:creationId xmlns:a16="http://schemas.microsoft.com/office/drawing/2014/main" id="{98C35005-4D93-4D9B-BE21-46FBEF2B7041}"/>
                  </a:ext>
                </a:extLst>
              </p:cNvPr>
              <p:cNvSpPr txBox="1"/>
              <p:nvPr/>
            </p:nvSpPr>
            <p:spPr>
              <a:xfrm>
                <a:off x="6938901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</a:t>
                </a:r>
              </a:p>
            </p:txBody>
          </p:sp>
          <p:cxnSp>
            <p:nvCxnSpPr>
              <p:cNvPr id="592" name="Straight Connector 591">
                <a:extLst>
                  <a:ext uri="{FF2B5EF4-FFF2-40B4-BE49-F238E27FC236}">
                    <a16:creationId xmlns:a16="http://schemas.microsoft.com/office/drawing/2014/main" id="{230D61A7-F3B1-43F0-930A-CB9FDD33BC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93" name="Freeform 11">
            <a:extLst>
              <a:ext uri="{FF2B5EF4-FFF2-40B4-BE49-F238E27FC236}">
                <a16:creationId xmlns:a16="http://schemas.microsoft.com/office/drawing/2014/main" id="{8693CB14-D72B-4E78-9853-231E0486FB5C}"/>
              </a:ext>
            </a:extLst>
          </p:cNvPr>
          <p:cNvSpPr>
            <a:spLocks/>
          </p:cNvSpPr>
          <p:nvPr/>
        </p:nvSpPr>
        <p:spPr bwMode="auto">
          <a:xfrm>
            <a:off x="7151884" y="516921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94" name="Group 593">
            <a:extLst>
              <a:ext uri="{FF2B5EF4-FFF2-40B4-BE49-F238E27FC236}">
                <a16:creationId xmlns:a16="http://schemas.microsoft.com/office/drawing/2014/main" id="{CDF4E203-3D07-470D-9722-8B4A1C504A9E}"/>
              </a:ext>
            </a:extLst>
          </p:cNvPr>
          <p:cNvGrpSpPr/>
          <p:nvPr/>
        </p:nvGrpSpPr>
        <p:grpSpPr>
          <a:xfrm>
            <a:off x="7834684" y="5379660"/>
            <a:ext cx="444352" cy="494964"/>
            <a:chOff x="6947149" y="926763"/>
            <a:chExt cx="444352" cy="494964"/>
          </a:xfrm>
        </p:grpSpPr>
        <p:cxnSp>
          <p:nvCxnSpPr>
            <p:cNvPr id="595" name="Straight Connector 594">
              <a:extLst>
                <a:ext uri="{FF2B5EF4-FFF2-40B4-BE49-F238E27FC236}">
                  <a16:creationId xmlns:a16="http://schemas.microsoft.com/office/drawing/2014/main" id="{DA155723-B374-4AE4-A184-AC9BFCD8597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21110768-1A1D-447A-8E24-8D2CEB28261B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597" name="TextBox 596">
                <a:extLst>
                  <a:ext uri="{FF2B5EF4-FFF2-40B4-BE49-F238E27FC236}">
                    <a16:creationId xmlns:a16="http://schemas.microsoft.com/office/drawing/2014/main" id="{A63A33A6-BAA6-4211-8F8C-DA48CDC60974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45</a:t>
                </a:r>
              </a:p>
            </p:txBody>
          </p:sp>
          <p:cxnSp>
            <p:nvCxnSpPr>
              <p:cNvPr id="598" name="Straight Connector 597">
                <a:extLst>
                  <a:ext uri="{FF2B5EF4-FFF2-40B4-BE49-F238E27FC236}">
                    <a16:creationId xmlns:a16="http://schemas.microsoft.com/office/drawing/2014/main" id="{7F83FD86-542B-4785-9EB7-475E300CBC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99" name="Freeform 11">
            <a:extLst>
              <a:ext uri="{FF2B5EF4-FFF2-40B4-BE49-F238E27FC236}">
                <a16:creationId xmlns:a16="http://schemas.microsoft.com/office/drawing/2014/main" id="{3753F809-7275-4008-A65E-45172FE00B28}"/>
              </a:ext>
            </a:extLst>
          </p:cNvPr>
          <p:cNvSpPr>
            <a:spLocks/>
          </p:cNvSpPr>
          <p:nvPr/>
        </p:nvSpPr>
        <p:spPr bwMode="auto">
          <a:xfrm>
            <a:off x="8046740" y="517566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00" name="Group 599">
            <a:extLst>
              <a:ext uri="{FF2B5EF4-FFF2-40B4-BE49-F238E27FC236}">
                <a16:creationId xmlns:a16="http://schemas.microsoft.com/office/drawing/2014/main" id="{C55CF3F3-F715-49EE-8AF0-9AF4CD9AAB67}"/>
              </a:ext>
            </a:extLst>
          </p:cNvPr>
          <p:cNvGrpSpPr/>
          <p:nvPr/>
        </p:nvGrpSpPr>
        <p:grpSpPr>
          <a:xfrm>
            <a:off x="8729540" y="5386117"/>
            <a:ext cx="444352" cy="494964"/>
            <a:chOff x="6947149" y="926763"/>
            <a:chExt cx="444352" cy="494964"/>
          </a:xfrm>
        </p:grpSpPr>
        <p:cxnSp>
          <p:nvCxnSpPr>
            <p:cNvPr id="601" name="Straight Connector 600">
              <a:extLst>
                <a:ext uri="{FF2B5EF4-FFF2-40B4-BE49-F238E27FC236}">
                  <a16:creationId xmlns:a16="http://schemas.microsoft.com/office/drawing/2014/main" id="{70E22880-6419-4A39-949C-1C56E40F441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2" name="Group 601">
              <a:extLst>
                <a:ext uri="{FF2B5EF4-FFF2-40B4-BE49-F238E27FC236}">
                  <a16:creationId xmlns:a16="http://schemas.microsoft.com/office/drawing/2014/main" id="{6AF0CFC1-DCC1-4D4E-A37F-742DF345DC6D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603" name="TextBox 602">
                <a:extLst>
                  <a:ext uri="{FF2B5EF4-FFF2-40B4-BE49-F238E27FC236}">
                    <a16:creationId xmlns:a16="http://schemas.microsoft.com/office/drawing/2014/main" id="{EE329A80-FACD-474C-B483-7C85AC5CC16E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54</a:t>
                </a:r>
              </a:p>
            </p:txBody>
          </p:sp>
          <p:cxnSp>
            <p:nvCxnSpPr>
              <p:cNvPr id="604" name="Straight Connector 603">
                <a:extLst>
                  <a:ext uri="{FF2B5EF4-FFF2-40B4-BE49-F238E27FC236}">
                    <a16:creationId xmlns:a16="http://schemas.microsoft.com/office/drawing/2014/main" id="{7B3228B0-85AB-4A05-B575-1DD25A15D3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05" name="Freeform 11">
            <a:extLst>
              <a:ext uri="{FF2B5EF4-FFF2-40B4-BE49-F238E27FC236}">
                <a16:creationId xmlns:a16="http://schemas.microsoft.com/office/drawing/2014/main" id="{54039765-3522-464F-8EE2-14BA8E01928C}"/>
              </a:ext>
            </a:extLst>
          </p:cNvPr>
          <p:cNvSpPr>
            <a:spLocks/>
          </p:cNvSpPr>
          <p:nvPr/>
        </p:nvSpPr>
        <p:spPr bwMode="auto">
          <a:xfrm>
            <a:off x="8943904" y="517660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06" name="Group 605">
            <a:extLst>
              <a:ext uri="{FF2B5EF4-FFF2-40B4-BE49-F238E27FC236}">
                <a16:creationId xmlns:a16="http://schemas.microsoft.com/office/drawing/2014/main" id="{1D9895FF-0EA5-4126-80A9-72A132A00B2E}"/>
              </a:ext>
            </a:extLst>
          </p:cNvPr>
          <p:cNvGrpSpPr/>
          <p:nvPr/>
        </p:nvGrpSpPr>
        <p:grpSpPr>
          <a:xfrm>
            <a:off x="9626704" y="5387051"/>
            <a:ext cx="444352" cy="494964"/>
            <a:chOff x="6947149" y="926763"/>
            <a:chExt cx="444352" cy="494964"/>
          </a:xfrm>
        </p:grpSpPr>
        <p:cxnSp>
          <p:nvCxnSpPr>
            <p:cNvPr id="607" name="Straight Connector 606">
              <a:extLst>
                <a:ext uri="{FF2B5EF4-FFF2-40B4-BE49-F238E27FC236}">
                  <a16:creationId xmlns:a16="http://schemas.microsoft.com/office/drawing/2014/main" id="{BA33C8E1-FAFD-4BCC-806C-7BC3E88C773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7C7F990F-93BA-4AD7-BDE0-4316D8EAF47F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609" name="TextBox 608">
                <a:extLst>
                  <a:ext uri="{FF2B5EF4-FFF2-40B4-BE49-F238E27FC236}">
                    <a16:creationId xmlns:a16="http://schemas.microsoft.com/office/drawing/2014/main" id="{854DC0B6-4678-4501-B086-5C3FFF28433F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63</a:t>
                </a:r>
              </a:p>
            </p:txBody>
          </p:sp>
          <p:cxnSp>
            <p:nvCxnSpPr>
              <p:cNvPr id="610" name="Straight Connector 609">
                <a:extLst>
                  <a:ext uri="{FF2B5EF4-FFF2-40B4-BE49-F238E27FC236}">
                    <a16:creationId xmlns:a16="http://schemas.microsoft.com/office/drawing/2014/main" id="{F34ACB22-DD6D-4608-BA13-A512C2C42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11" name="Freeform 11">
            <a:extLst>
              <a:ext uri="{FF2B5EF4-FFF2-40B4-BE49-F238E27FC236}">
                <a16:creationId xmlns:a16="http://schemas.microsoft.com/office/drawing/2014/main" id="{151551FE-A9F6-4714-9CD2-6838977AC46F}"/>
              </a:ext>
            </a:extLst>
          </p:cNvPr>
          <p:cNvSpPr>
            <a:spLocks/>
          </p:cNvSpPr>
          <p:nvPr/>
        </p:nvSpPr>
        <p:spPr bwMode="auto">
          <a:xfrm>
            <a:off x="9834651" y="517979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12" name="Group 611">
            <a:extLst>
              <a:ext uri="{FF2B5EF4-FFF2-40B4-BE49-F238E27FC236}">
                <a16:creationId xmlns:a16="http://schemas.microsoft.com/office/drawing/2014/main" id="{A5B6ED93-35B6-4CD9-964A-590C85EC2C5E}"/>
              </a:ext>
            </a:extLst>
          </p:cNvPr>
          <p:cNvGrpSpPr/>
          <p:nvPr/>
        </p:nvGrpSpPr>
        <p:grpSpPr>
          <a:xfrm>
            <a:off x="10517451" y="5390244"/>
            <a:ext cx="444352" cy="494964"/>
            <a:chOff x="6947149" y="926763"/>
            <a:chExt cx="444352" cy="494964"/>
          </a:xfrm>
        </p:grpSpPr>
        <p:cxnSp>
          <p:nvCxnSpPr>
            <p:cNvPr id="613" name="Straight Connector 612">
              <a:extLst>
                <a:ext uri="{FF2B5EF4-FFF2-40B4-BE49-F238E27FC236}">
                  <a16:creationId xmlns:a16="http://schemas.microsoft.com/office/drawing/2014/main" id="{BC37F0B1-5146-4026-A724-ECB774EBFF5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14" name="Group 613">
              <a:extLst>
                <a:ext uri="{FF2B5EF4-FFF2-40B4-BE49-F238E27FC236}">
                  <a16:creationId xmlns:a16="http://schemas.microsoft.com/office/drawing/2014/main" id="{06E23A49-5819-49E3-AA3E-8B88F35BFE8D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615" name="TextBox 614">
                <a:extLst>
                  <a:ext uri="{FF2B5EF4-FFF2-40B4-BE49-F238E27FC236}">
                    <a16:creationId xmlns:a16="http://schemas.microsoft.com/office/drawing/2014/main" id="{7C6E4A9B-4A89-4B0E-A85F-28A71E0BDBD1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72</a:t>
                </a:r>
              </a:p>
            </p:txBody>
          </p:sp>
          <p:cxnSp>
            <p:nvCxnSpPr>
              <p:cNvPr id="616" name="Straight Connector 615">
                <a:extLst>
                  <a:ext uri="{FF2B5EF4-FFF2-40B4-BE49-F238E27FC236}">
                    <a16:creationId xmlns:a16="http://schemas.microsoft.com/office/drawing/2014/main" id="{C4C5F717-C91C-4E18-88EB-7C9F97CFE2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23" name="Oval 622">
            <a:extLst>
              <a:ext uri="{FF2B5EF4-FFF2-40B4-BE49-F238E27FC236}">
                <a16:creationId xmlns:a16="http://schemas.microsoft.com/office/drawing/2014/main" id="{8F5DC0CA-DF75-4582-AC69-991CFB9CCAC5}"/>
              </a:ext>
            </a:extLst>
          </p:cNvPr>
          <p:cNvSpPr/>
          <p:nvPr/>
        </p:nvSpPr>
        <p:spPr>
          <a:xfrm>
            <a:off x="3501510" y="5234548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08" name="Group 91">
            <a:extLst>
              <a:ext uri="{FF2B5EF4-FFF2-40B4-BE49-F238E27FC236}">
                <a16:creationId xmlns:a16="http://schemas.microsoft.com/office/drawing/2014/main" id="{5759E447-8DE8-48A0-8D8E-6D6FF6022E1D}"/>
              </a:ext>
            </a:extLst>
          </p:cNvPr>
          <p:cNvGrpSpPr/>
          <p:nvPr/>
        </p:nvGrpSpPr>
        <p:grpSpPr>
          <a:xfrm>
            <a:off x="6260098" y="2658171"/>
            <a:ext cx="446393" cy="479154"/>
            <a:chOff x="7395283" y="5821043"/>
            <a:chExt cx="205894" cy="512761"/>
          </a:xfrm>
        </p:grpSpPr>
        <p:sp>
          <p:nvSpPr>
            <p:cNvPr id="309" name="Freeform 11">
              <a:extLst>
                <a:ext uri="{FF2B5EF4-FFF2-40B4-BE49-F238E27FC236}">
                  <a16:creationId xmlns:a16="http://schemas.microsoft.com/office/drawing/2014/main" id="{DB953AE8-1448-4D6E-A4E1-32BCD9389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id="{877EBBB7-EFB9-40A7-B84B-7337A870CBF6}"/>
                </a:ext>
              </a:extLst>
            </p:cNvPr>
            <p:cNvSpPr/>
            <p:nvPr/>
          </p:nvSpPr>
          <p:spPr>
            <a:xfrm>
              <a:off x="7395825" y="5821043"/>
              <a:ext cx="19853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FF0000"/>
                  </a:solidFill>
                </a:rPr>
                <a:t>+3</a:t>
              </a:r>
            </a:p>
          </p:txBody>
        </p:sp>
      </p:grpSp>
      <p:grpSp>
        <p:nvGrpSpPr>
          <p:cNvPr id="321" name="Group 91">
            <a:extLst>
              <a:ext uri="{FF2B5EF4-FFF2-40B4-BE49-F238E27FC236}">
                <a16:creationId xmlns:a16="http://schemas.microsoft.com/office/drawing/2014/main" id="{FA698787-8F18-4AA4-999B-24453D0348A7}"/>
              </a:ext>
            </a:extLst>
          </p:cNvPr>
          <p:cNvGrpSpPr/>
          <p:nvPr/>
        </p:nvGrpSpPr>
        <p:grpSpPr>
          <a:xfrm>
            <a:off x="9840433" y="4885625"/>
            <a:ext cx="446393" cy="479154"/>
            <a:chOff x="7395283" y="5821043"/>
            <a:chExt cx="205894" cy="512761"/>
          </a:xfrm>
        </p:grpSpPr>
        <p:sp>
          <p:nvSpPr>
            <p:cNvPr id="322" name="Freeform 11">
              <a:extLst>
                <a:ext uri="{FF2B5EF4-FFF2-40B4-BE49-F238E27FC236}">
                  <a16:creationId xmlns:a16="http://schemas.microsoft.com/office/drawing/2014/main" id="{15238A1F-94A6-438A-9B65-10FB8634A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323" name="Rectangle 322">
              <a:extLst>
                <a:ext uri="{FF2B5EF4-FFF2-40B4-BE49-F238E27FC236}">
                  <a16:creationId xmlns:a16="http://schemas.microsoft.com/office/drawing/2014/main" id="{E84F0904-95F2-48A7-A97F-5E8196CDA80A}"/>
                </a:ext>
              </a:extLst>
            </p:cNvPr>
            <p:cNvSpPr/>
            <p:nvPr/>
          </p:nvSpPr>
          <p:spPr>
            <a:xfrm>
              <a:off x="7395825" y="5821043"/>
              <a:ext cx="19853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FF0000"/>
                  </a:solidFill>
                </a:rPr>
                <a:t>+1</a:t>
              </a:r>
            </a:p>
          </p:txBody>
        </p: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D3CC8426-D34D-4134-B76B-853FD86DDE7D}"/>
              </a:ext>
            </a:extLst>
          </p:cNvPr>
          <p:cNvGrpSpPr/>
          <p:nvPr/>
        </p:nvGrpSpPr>
        <p:grpSpPr>
          <a:xfrm>
            <a:off x="6488180" y="926843"/>
            <a:ext cx="444352" cy="494964"/>
            <a:chOff x="6941313" y="926763"/>
            <a:chExt cx="444352" cy="494964"/>
          </a:xfrm>
        </p:grpSpPr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D21E01C9-C0B7-4127-AA55-9BAE439FE1E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87" name="Group 286">
              <a:extLst>
                <a:ext uri="{FF2B5EF4-FFF2-40B4-BE49-F238E27FC236}">
                  <a16:creationId xmlns:a16="http://schemas.microsoft.com/office/drawing/2014/main" id="{8E3AA66B-BC60-4179-AD48-23EE03A80960}"/>
                </a:ext>
              </a:extLst>
            </p:cNvPr>
            <p:cNvGrpSpPr/>
            <p:nvPr/>
          </p:nvGrpSpPr>
          <p:grpSpPr>
            <a:xfrm>
              <a:off x="6941313" y="928608"/>
              <a:ext cx="444352" cy="493119"/>
              <a:chOff x="6941313" y="928608"/>
              <a:chExt cx="444352" cy="493119"/>
            </a:xfrm>
          </p:grpSpPr>
          <p:sp>
            <p:nvSpPr>
              <p:cNvPr id="288" name="TextBox 287">
                <a:extLst>
                  <a:ext uri="{FF2B5EF4-FFF2-40B4-BE49-F238E27FC236}">
                    <a16:creationId xmlns:a16="http://schemas.microsoft.com/office/drawing/2014/main" id="{488BD11B-3C0A-4CBD-AF66-ADA4BA3E44E9}"/>
                  </a:ext>
                </a:extLst>
              </p:cNvPr>
              <p:cNvSpPr txBox="1"/>
              <p:nvPr/>
            </p:nvSpPr>
            <p:spPr>
              <a:xfrm>
                <a:off x="6941313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solidFill>
                      <a:srgbClr val="FF0000"/>
                    </a:solidFill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289" name="Straight Connector 288">
                <a:extLst>
                  <a:ext uri="{FF2B5EF4-FFF2-40B4-BE49-F238E27FC236}">
                    <a16:creationId xmlns:a16="http://schemas.microsoft.com/office/drawing/2014/main" id="{3F4E0564-CDCD-4370-B4E8-5AFE3B7B2B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40F3B6A7-EE2A-4DD1-89D4-F7614B0B8DCF}"/>
              </a:ext>
            </a:extLst>
          </p:cNvPr>
          <p:cNvGrpSpPr/>
          <p:nvPr/>
        </p:nvGrpSpPr>
        <p:grpSpPr>
          <a:xfrm>
            <a:off x="3428247" y="925304"/>
            <a:ext cx="314510" cy="492950"/>
            <a:chOff x="3884378" y="928777"/>
            <a:chExt cx="314510" cy="492950"/>
          </a:xfrm>
        </p:grpSpPr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E9DA5A1B-AC0A-4BA5-BA8B-EEA200DDB2F1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6" name="TextBox 325">
              <a:extLst>
                <a:ext uri="{FF2B5EF4-FFF2-40B4-BE49-F238E27FC236}">
                  <a16:creationId xmlns:a16="http://schemas.microsoft.com/office/drawing/2014/main" id="{40811032-EB05-41DC-9F6D-AE12B964D0DF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327" name="Group 326">
            <a:extLst>
              <a:ext uri="{FF2B5EF4-FFF2-40B4-BE49-F238E27FC236}">
                <a16:creationId xmlns:a16="http://schemas.microsoft.com/office/drawing/2014/main" id="{87066EC1-4DF5-43A9-9367-904A8F24418B}"/>
              </a:ext>
            </a:extLst>
          </p:cNvPr>
          <p:cNvGrpSpPr/>
          <p:nvPr/>
        </p:nvGrpSpPr>
        <p:grpSpPr>
          <a:xfrm>
            <a:off x="4322771" y="922551"/>
            <a:ext cx="232967" cy="494964"/>
            <a:chOff x="7007418" y="926763"/>
            <a:chExt cx="232967" cy="494964"/>
          </a:xfrm>
        </p:grpSpPr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9244EDC5-4F59-4C7F-8804-D54133DDEC9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9" name="Group 328">
              <a:extLst>
                <a:ext uri="{FF2B5EF4-FFF2-40B4-BE49-F238E27FC236}">
                  <a16:creationId xmlns:a16="http://schemas.microsoft.com/office/drawing/2014/main" id="{B75D4B48-11A4-4D58-BBE5-E67FA2E7ED1D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330" name="TextBox 329">
                <a:extLst>
                  <a:ext uri="{FF2B5EF4-FFF2-40B4-BE49-F238E27FC236}">
                    <a16:creationId xmlns:a16="http://schemas.microsoft.com/office/drawing/2014/main" id="{3DFAA663-C6B4-4B69-91E2-61A88B201BB3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331" name="Straight Connector 330">
                <a:extLst>
                  <a:ext uri="{FF2B5EF4-FFF2-40B4-BE49-F238E27FC236}">
                    <a16:creationId xmlns:a16="http://schemas.microsoft.com/office/drawing/2014/main" id="{F5CDC4D4-C742-415F-9CFA-7CB740A043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37" name="Freeform 11">
            <a:extLst>
              <a:ext uri="{FF2B5EF4-FFF2-40B4-BE49-F238E27FC236}">
                <a16:creationId xmlns:a16="http://schemas.microsoft.com/office/drawing/2014/main" id="{236F9144-3B5D-4739-9F36-6CC7FE6473CA}"/>
              </a:ext>
            </a:extLst>
          </p:cNvPr>
          <p:cNvSpPr>
            <a:spLocks/>
          </p:cNvSpPr>
          <p:nvPr/>
        </p:nvSpPr>
        <p:spPr bwMode="auto">
          <a:xfrm>
            <a:off x="3585428" y="714152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338" name="Freeform 11">
            <a:extLst>
              <a:ext uri="{FF2B5EF4-FFF2-40B4-BE49-F238E27FC236}">
                <a16:creationId xmlns:a16="http://schemas.microsoft.com/office/drawing/2014/main" id="{4E08D2E9-88B8-4363-826D-8B815A63E483}"/>
              </a:ext>
            </a:extLst>
          </p:cNvPr>
          <p:cNvSpPr>
            <a:spLocks/>
          </p:cNvSpPr>
          <p:nvPr/>
        </p:nvSpPr>
        <p:spPr bwMode="auto">
          <a:xfrm>
            <a:off x="4475977" y="709721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C9E2CF19-5281-4519-9074-4FD0484FE58A}"/>
              </a:ext>
            </a:extLst>
          </p:cNvPr>
          <p:cNvGrpSpPr/>
          <p:nvPr/>
        </p:nvGrpSpPr>
        <p:grpSpPr>
          <a:xfrm>
            <a:off x="5151566" y="920169"/>
            <a:ext cx="444352" cy="494964"/>
            <a:chOff x="6945114" y="926763"/>
            <a:chExt cx="444352" cy="494964"/>
          </a:xfrm>
        </p:grpSpPr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717FFAE9-8E0F-42DD-9C0B-71644C4A719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1289CA79-8EF8-4B9E-9DF9-FC04B669F047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342" name="TextBox 341">
                <a:extLst>
                  <a:ext uri="{FF2B5EF4-FFF2-40B4-BE49-F238E27FC236}">
                    <a16:creationId xmlns:a16="http://schemas.microsoft.com/office/drawing/2014/main" id="{56BD4396-385E-42DE-995F-130AD666AF09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CA8566D8-0564-4E84-9755-A431B7C56E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46" name="Straight Connector 345">
            <a:extLst>
              <a:ext uri="{FF2B5EF4-FFF2-40B4-BE49-F238E27FC236}">
                <a16:creationId xmlns:a16="http://schemas.microsoft.com/office/drawing/2014/main" id="{6C037F4E-FFC0-4698-A541-78FF0981D6A6}"/>
              </a:ext>
            </a:extLst>
          </p:cNvPr>
          <p:cNvCxnSpPr>
            <a:cxnSpLocks/>
          </p:cNvCxnSpPr>
          <p:nvPr/>
        </p:nvCxnSpPr>
        <p:spPr>
          <a:xfrm>
            <a:off x="3392558" y="938348"/>
            <a:ext cx="3990859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7" name="Freeform 11">
            <a:extLst>
              <a:ext uri="{FF2B5EF4-FFF2-40B4-BE49-F238E27FC236}">
                <a16:creationId xmlns:a16="http://schemas.microsoft.com/office/drawing/2014/main" id="{D1765F30-0E11-48D9-8C2D-78429B4A8702}"/>
              </a:ext>
            </a:extLst>
          </p:cNvPr>
          <p:cNvSpPr>
            <a:spLocks/>
          </p:cNvSpPr>
          <p:nvPr/>
        </p:nvSpPr>
        <p:spPr bwMode="auto">
          <a:xfrm>
            <a:off x="5369429" y="70972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479D09D6-9B41-4D02-A5D1-CC31A8D7C599}"/>
              </a:ext>
            </a:extLst>
          </p:cNvPr>
          <p:cNvGrpSpPr/>
          <p:nvPr/>
        </p:nvGrpSpPr>
        <p:grpSpPr>
          <a:xfrm>
            <a:off x="6046075" y="920169"/>
            <a:ext cx="444352" cy="494964"/>
            <a:chOff x="6940995" y="926763"/>
            <a:chExt cx="444352" cy="494964"/>
          </a:xfrm>
        </p:grpSpPr>
        <p:cxnSp>
          <p:nvCxnSpPr>
            <p:cNvPr id="349" name="Straight Connector 348">
              <a:extLst>
                <a:ext uri="{FF2B5EF4-FFF2-40B4-BE49-F238E27FC236}">
                  <a16:creationId xmlns:a16="http://schemas.microsoft.com/office/drawing/2014/main" id="{FB133E26-9711-4B7F-A8A8-A995CDD5B03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50" name="Group 349">
              <a:extLst>
                <a:ext uri="{FF2B5EF4-FFF2-40B4-BE49-F238E27FC236}">
                  <a16:creationId xmlns:a16="http://schemas.microsoft.com/office/drawing/2014/main" id="{D9CF3943-C0E8-436B-9571-8387F887AF2A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351" name="TextBox 350">
                <a:extLst>
                  <a:ext uri="{FF2B5EF4-FFF2-40B4-BE49-F238E27FC236}">
                    <a16:creationId xmlns:a16="http://schemas.microsoft.com/office/drawing/2014/main" id="{D09297C6-6A23-4CBE-B58C-F684F00275EC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</a:t>
                </a:r>
              </a:p>
            </p:txBody>
          </p: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B8755188-BE78-4CBE-860B-3352BB62B1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53" name="Freeform 11">
            <a:extLst>
              <a:ext uri="{FF2B5EF4-FFF2-40B4-BE49-F238E27FC236}">
                <a16:creationId xmlns:a16="http://schemas.microsoft.com/office/drawing/2014/main" id="{D175DD9A-2567-47A8-B583-11067BBB6691}"/>
              </a:ext>
            </a:extLst>
          </p:cNvPr>
          <p:cNvSpPr>
            <a:spLocks/>
          </p:cNvSpPr>
          <p:nvPr/>
        </p:nvSpPr>
        <p:spPr bwMode="auto">
          <a:xfrm>
            <a:off x="6262419" y="70744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58BCACDB-E032-4F68-8E71-2E2FD3EC4248}"/>
              </a:ext>
            </a:extLst>
          </p:cNvPr>
          <p:cNvGrpSpPr/>
          <p:nvPr/>
        </p:nvGrpSpPr>
        <p:grpSpPr>
          <a:xfrm>
            <a:off x="6939065" y="917892"/>
            <a:ext cx="444352" cy="494964"/>
            <a:chOff x="6940995" y="926763"/>
            <a:chExt cx="444352" cy="494964"/>
          </a:xfrm>
        </p:grpSpPr>
        <p:cxnSp>
          <p:nvCxnSpPr>
            <p:cNvPr id="355" name="Straight Connector 354">
              <a:extLst>
                <a:ext uri="{FF2B5EF4-FFF2-40B4-BE49-F238E27FC236}">
                  <a16:creationId xmlns:a16="http://schemas.microsoft.com/office/drawing/2014/main" id="{1AE836AD-9E92-46A5-8316-D98A6348D72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56" name="Group 355">
              <a:extLst>
                <a:ext uri="{FF2B5EF4-FFF2-40B4-BE49-F238E27FC236}">
                  <a16:creationId xmlns:a16="http://schemas.microsoft.com/office/drawing/2014/main" id="{0BBDEDBD-A5CA-4392-86AC-3D1F6118FD7A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357" name="TextBox 356">
                <a:extLst>
                  <a:ext uri="{FF2B5EF4-FFF2-40B4-BE49-F238E27FC236}">
                    <a16:creationId xmlns:a16="http://schemas.microsoft.com/office/drawing/2014/main" id="{D6F5841F-4F32-4D1A-A8B5-F0B833ED15F3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EB5E0250-FD23-4588-BC26-8964939228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59" name="Oval 358">
            <a:extLst>
              <a:ext uri="{FF2B5EF4-FFF2-40B4-BE49-F238E27FC236}">
                <a16:creationId xmlns:a16="http://schemas.microsoft.com/office/drawing/2014/main" id="{2022E000-88C0-4650-95F3-2DCA74242047}"/>
              </a:ext>
            </a:extLst>
          </p:cNvPr>
          <p:cNvSpPr/>
          <p:nvPr/>
        </p:nvSpPr>
        <p:spPr>
          <a:xfrm>
            <a:off x="3506139" y="772780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60" name="Group 91">
            <a:extLst>
              <a:ext uri="{FF2B5EF4-FFF2-40B4-BE49-F238E27FC236}">
                <a16:creationId xmlns:a16="http://schemas.microsoft.com/office/drawing/2014/main" id="{127E5F59-5FAC-4548-92C1-E542E19ED175}"/>
              </a:ext>
            </a:extLst>
          </p:cNvPr>
          <p:cNvGrpSpPr/>
          <p:nvPr/>
        </p:nvGrpSpPr>
        <p:grpSpPr>
          <a:xfrm>
            <a:off x="6265573" y="428922"/>
            <a:ext cx="446393" cy="479154"/>
            <a:chOff x="7395283" y="5821043"/>
            <a:chExt cx="205894" cy="512761"/>
          </a:xfrm>
        </p:grpSpPr>
        <p:sp>
          <p:nvSpPr>
            <p:cNvPr id="361" name="Freeform 11">
              <a:extLst>
                <a:ext uri="{FF2B5EF4-FFF2-40B4-BE49-F238E27FC236}">
                  <a16:creationId xmlns:a16="http://schemas.microsoft.com/office/drawing/2014/main" id="{1A2F1B74-0E28-4B26-9657-CE804CEA0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362" name="Rectangle 361">
              <a:extLst>
                <a:ext uri="{FF2B5EF4-FFF2-40B4-BE49-F238E27FC236}">
                  <a16:creationId xmlns:a16="http://schemas.microsoft.com/office/drawing/2014/main" id="{3297026D-64CF-47E2-9962-091810E92F71}"/>
                </a:ext>
              </a:extLst>
            </p:cNvPr>
            <p:cNvSpPr/>
            <p:nvPr/>
          </p:nvSpPr>
          <p:spPr>
            <a:xfrm>
              <a:off x="7395825" y="5821043"/>
              <a:ext cx="19853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FF0000"/>
                  </a:solidFill>
                </a:rPr>
                <a:t>+2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110046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4.81481E-6 L 0.01927 -0.03797 C 0.02331 -0.0463 0.0293 -0.05047 0.03581 -0.05047 C 0.04297 -0.05047 0.04883 -0.0463 0.05286 -0.03797 L 0.07253 4.81481E-6 " pathEditMode="relative" rAng="0" ptsTypes="AAAAA">
                                      <p:cBhvr>
                                        <p:cTn id="14" dur="1000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4.81481E-6 L 0.0918 -0.03774 C 0.09596 -0.04607 0.10221 -0.05047 0.10846 -0.05047 C 0.11588 -0.05047 0.12174 -0.04607 0.12578 -0.03774 L 0.14583 4.81481E-6 " pathEditMode="relative" rAng="0" ptsTypes="AAAAA">
                                      <p:cBhvr>
                                        <p:cTn id="26" dur="1000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4.81481E-6 L 0.16575 -0.0382 C 0.17005 -0.0463 0.1763 -0.05047 0.18281 -0.05047 C 0.19036 -0.05047 0.19635 -0.0463 0.20052 -0.0382 L 0.2207 4.81481E-6 " pathEditMode="relative" rAng="0" ptsTypes="AAAAA">
                                      <p:cBhvr>
                                        <p:cTn id="38" dur="1000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0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500"/>
                            </p:stCondLst>
                            <p:childTnLst>
                              <p:par>
                                <p:cTn id="4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4.81481E-6 L 0.2401 -0.03843 C 0.24401 -0.047 0.25026 -0.05116 0.25677 -0.05116 C 0.26419 -0.05116 0.27005 -0.047 0.27396 -0.03843 L 0.29388 4.81481E-6 " pathEditMode="relative" rAng="0" ptsTypes="AAAAA">
                                      <p:cBhvr>
                                        <p:cTn id="50" dur="1000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0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500"/>
                            </p:stCondLst>
                            <p:childTnLst>
                              <p:par>
                                <p:cTn id="5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0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7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500"/>
                            </p:stCondLst>
                            <p:childTnLst>
                              <p:par>
                                <p:cTn id="7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4.81481E-6 L 0.01927 -0.03797 C 0.02331 -0.0463 0.0293 -0.05047 0.03581 -0.05047 C 0.04297 -0.05047 0.04883 -0.0463 0.05286 -0.03797 L 0.07252 4.81481E-6 " pathEditMode="relative" rAng="0" ptsTypes="AAAAA">
                                      <p:cBhvr>
                                        <p:cTn id="108" dur="1000" fill="hold"/>
                                        <p:tgtEl>
                                          <p:spTgt spid="5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000"/>
                            </p:stCondLst>
                            <p:childTnLst>
                              <p:par>
                                <p:cTn id="11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1500"/>
                            </p:stCondLst>
                            <p:childTnLst>
                              <p:par>
                                <p:cTn id="1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4.81481E-6 L 0.0918 -0.03774 C 0.09596 -0.04607 0.10221 -0.05047 0.10846 -0.05047 C 0.11588 -0.05047 0.12174 -0.04607 0.12578 -0.03774 L 0.14583 4.81481E-6 " pathEditMode="relative" rAng="0" ptsTypes="AAAAA">
                                      <p:cBhvr>
                                        <p:cTn id="120" dur="1000" fill="hold"/>
                                        <p:tgtEl>
                                          <p:spTgt spid="5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4" dur="500"/>
                                        <p:tgtEl>
                                          <p:spTgt spid="5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1500"/>
                            </p:stCondLst>
                            <p:childTnLst>
                              <p:par>
                                <p:cTn id="1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5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4.81481E-6 L 0.16575 -0.0382 C 0.17005 -0.0463 0.1763 -0.05047 0.18281 -0.05047 C 0.19036 -0.05047 0.19635 -0.0463 0.20052 -0.0382 L 0.2207 4.81481E-6 " pathEditMode="relative" rAng="0" ptsTypes="AAAAA">
                                      <p:cBhvr>
                                        <p:cTn id="132" dur="1000" fill="hold"/>
                                        <p:tgtEl>
                                          <p:spTgt spid="5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1000"/>
                            </p:stCondLst>
                            <p:childTnLst>
                              <p:par>
                                <p:cTn id="1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5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1500"/>
                            </p:stCondLst>
                            <p:childTnLst>
                              <p:par>
                                <p:cTn id="1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4.81481E-6 L 0.2401 -0.03843 C 0.24401 -0.047 0.25026 -0.05116 0.25677 -0.05116 C 0.26419 -0.05116 0.27005 -0.047 0.27396 -0.03843 L 0.29388 4.81481E-6 " pathEditMode="relative" rAng="0" ptsTypes="AAAAA">
                                      <p:cBhvr>
                                        <p:cTn id="144" dur="1000" fill="hold"/>
                                        <p:tgtEl>
                                          <p:spTgt spid="5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1000"/>
                            </p:stCondLst>
                            <p:childTnLst>
                              <p:par>
                                <p:cTn id="1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8" dur="500"/>
                                        <p:tgtEl>
                                          <p:spTgt spid="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>
                            <p:stCondLst>
                              <p:cond delay="1500"/>
                            </p:stCondLst>
                            <p:childTnLst>
                              <p:par>
                                <p:cTn id="15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6" dur="500"/>
                                        <p:tgtEl>
                                          <p:spTgt spid="5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9" dur="500"/>
                                        <p:tgtEl>
                                          <p:spTgt spid="5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10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2" dur="500"/>
                                        <p:tgtEl>
                                          <p:spTgt spid="5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17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5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5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5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00"/>
                            </p:stCondLst>
                            <p:childTnLst>
                              <p:par>
                                <p:cTn id="1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1.85185E-6 L 0.01927 -0.03796 C 0.02331 -0.0463 0.0293 -0.05046 0.03581 -0.05046 C 0.04297 -0.05046 0.04883 -0.0463 0.05286 -0.03796 L 0.07252 1.85185E-6 " pathEditMode="relative" rAng="0" ptsTypes="AAAAA">
                                      <p:cBhvr>
                                        <p:cTn id="187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1000"/>
                            </p:stCondLst>
                            <p:childTnLst>
                              <p:par>
                                <p:cTn id="1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1" dur="500"/>
                                        <p:tgtEl>
                                          <p:spTgt spid="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2" fill="hold">
                            <p:stCondLst>
                              <p:cond delay="1500"/>
                            </p:stCondLst>
                            <p:childTnLst>
                              <p:par>
                                <p:cTn id="19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1.85185E-6 L 0.0918 -0.03773 C 0.09596 -0.04607 0.10221 -0.05046 0.10846 -0.05046 C 0.11588 -0.05046 0.12174 -0.04607 0.12578 -0.03773 L 0.14583 1.85185E-6 " pathEditMode="relative" rAng="0" ptsTypes="AAAAA">
                                      <p:cBhvr>
                                        <p:cTn id="199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1000"/>
                            </p:stCondLst>
                            <p:childTnLst>
                              <p:par>
                                <p:cTn id="2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3" dur="500"/>
                                        <p:tgtEl>
                                          <p:spTgt spid="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4" fill="hold">
                            <p:stCondLst>
                              <p:cond delay="1500"/>
                            </p:stCondLst>
                            <p:childTnLst>
                              <p:par>
                                <p:cTn id="20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8" fill="hold">
                      <p:stCondLst>
                        <p:cond delay="indefinite"/>
                      </p:stCondLst>
                      <p:childTnLst>
                        <p:par>
                          <p:cTn id="209" fill="hold">
                            <p:stCondLst>
                              <p:cond delay="0"/>
                            </p:stCondLst>
                            <p:childTnLst>
                              <p:par>
                                <p:cTn id="210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1.85185E-6 L 0.16575 -0.0382 C 0.17005 -0.0463 0.1763 -0.05046 0.18281 -0.05046 C 0.19036 -0.05046 0.19635 -0.0463 0.20052 -0.0382 L 0.2207 1.85185E-6 " pathEditMode="relative" rAng="0" ptsTypes="AAAAA">
                                      <p:cBhvr>
                                        <p:cTn id="21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2" fill="hold">
                            <p:stCondLst>
                              <p:cond delay="1000"/>
                            </p:stCondLst>
                            <p:childTnLst>
                              <p:par>
                                <p:cTn id="2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5" dur="500"/>
                                        <p:tgtEl>
                                          <p:spTgt spid="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6" fill="hold">
                            <p:stCondLst>
                              <p:cond delay="1500"/>
                            </p:stCondLst>
                            <p:childTnLst>
                              <p:par>
                                <p:cTn id="2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500"/>
                                        <p:tgtEl>
                                          <p:spTgt spid="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0" fill="hold">
                      <p:stCondLst>
                        <p:cond delay="indefinite"/>
                      </p:stCondLst>
                      <p:childTnLst>
                        <p:par>
                          <p:cTn id="221" fill="hold">
                            <p:stCondLst>
                              <p:cond delay="0"/>
                            </p:stCondLst>
                            <p:childTnLst>
                              <p:par>
                                <p:cTn id="222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1.85185E-6 L 0.2401 -0.03843 C 0.24401 -0.04699 0.25026 -0.05116 0.25677 -0.05116 C 0.26419 -0.05116 0.27005 -0.04699 0.27396 -0.03843 L 0.29388 1.85185E-6 " pathEditMode="relative" rAng="0" ptsTypes="AAAAA">
                                      <p:cBhvr>
                                        <p:cTn id="223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7" dur="500"/>
                                        <p:tgtEl>
                                          <p:spTgt spid="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8" fill="hold">
                            <p:stCondLst>
                              <p:cond delay="1500"/>
                            </p:stCondLst>
                            <p:childTnLst>
                              <p:par>
                                <p:cTn id="2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2" fill="hold">
                      <p:stCondLst>
                        <p:cond delay="indefinite"/>
                      </p:stCondLst>
                      <p:childTnLst>
                        <p:par>
                          <p:cTn id="233" fill="hold">
                            <p:stCondLst>
                              <p:cond delay="0"/>
                            </p:stCondLst>
                            <p:childTnLst>
                              <p:par>
                                <p:cTn id="234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1.85185E-6 L 0.31341 -0.03843 C 0.31745 -0.04722 0.3237 -0.05116 0.33008 -0.05116 C 0.33737 -0.05116 0.34336 -0.04722 0.34739 -0.03843 L 0.36719 1.85185E-6 " pathEditMode="relative" rAng="0" ptsTypes="AAAAA">
                                      <p:cBhvr>
                                        <p:cTn id="235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6" fill="hold">
                            <p:stCondLst>
                              <p:cond delay="1000"/>
                            </p:stCondLst>
                            <p:childTnLst>
                              <p:par>
                                <p:cTn id="2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9" dur="500"/>
                                        <p:tgtEl>
                                          <p:spTgt spid="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0" fill="hold">
                            <p:stCondLst>
                              <p:cond delay="1500"/>
                            </p:stCondLst>
                            <p:childTnLst>
                              <p:par>
                                <p:cTn id="2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3" dur="500"/>
                                        <p:tgtEl>
                                          <p:spTgt spid="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4" fill="hold">
                      <p:stCondLst>
                        <p:cond delay="indefinite"/>
                      </p:stCondLst>
                      <p:childTnLst>
                        <p:par>
                          <p:cTn id="245" fill="hold">
                            <p:stCondLst>
                              <p:cond delay="0"/>
                            </p:stCondLst>
                            <p:childTnLst>
                              <p:par>
                                <p:cTn id="246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1.85185E-6 L 0.38672 -0.0375 C 0.39075 -0.04584 0.39687 -0.05023 0.40338 -0.05023 C 0.41068 -0.05023 0.41654 -0.04584 0.42057 -0.0375 L 0.44036 1.85185E-6 " pathEditMode="relative" rAng="0" ptsTypes="AAAAA">
                                      <p:cBhvr>
                                        <p:cTn id="247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8" fill="hold">
                            <p:stCondLst>
                              <p:cond delay="1000"/>
                            </p:stCondLst>
                            <p:childTnLst>
                              <p:par>
                                <p:cTn id="2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1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1500"/>
                            </p:stCondLst>
                            <p:childTnLst>
                              <p:par>
                                <p:cTn id="2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5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6" fill="hold">
                      <p:stCondLst>
                        <p:cond delay="indefinite"/>
                      </p:stCondLst>
                      <p:childTnLst>
                        <p:par>
                          <p:cTn id="257" fill="hold">
                            <p:stCondLst>
                              <p:cond delay="0"/>
                            </p:stCondLst>
                            <p:childTnLst>
                              <p:par>
                                <p:cTn id="258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1.85185E-6 L 0.45989 -0.0382 C 0.46393 -0.04676 0.47005 -0.05116 0.47656 -0.05116 C 0.48385 -0.05116 0.48971 -0.04676 0.49375 -0.0382 L 0.51354 1.85185E-6 " pathEditMode="relative" rAng="0" ptsTypes="AAAAA">
                                      <p:cBhvr>
                                        <p:cTn id="259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0" fill="hold">
                            <p:stCondLst>
                              <p:cond delay="1000"/>
                            </p:stCondLst>
                            <p:childTnLst>
                              <p:par>
                                <p:cTn id="2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3" dur="500"/>
                                        <p:tgtEl>
                                          <p:spTgt spid="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4" fill="hold">
                            <p:stCondLst>
                              <p:cond delay="1500"/>
                            </p:stCondLst>
                            <p:childTnLst>
                              <p:par>
                                <p:cTn id="2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500"/>
                                        <p:tgtEl>
                                          <p:spTgt spid="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8" fill="hold">
                      <p:stCondLst>
                        <p:cond delay="indefinite"/>
                      </p:stCondLst>
                      <p:childTnLst>
                        <p:par>
                          <p:cTn id="269" fill="hold">
                            <p:stCondLst>
                              <p:cond delay="0"/>
                            </p:stCondLst>
                            <p:childTnLst>
                              <p:par>
                                <p:cTn id="270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1.85185E-6 L 0.53307 -0.0375 C 0.53724 -0.04584 0.54336 -0.05023 0.54974 -0.05023 C 0.55716 -0.05023 0.56302 -0.04584 0.56706 -0.0375 L 0.58685 1.85185E-6 " pathEditMode="relative" rAng="0" ptsTypes="AAAAA">
                                      <p:cBhvr>
                                        <p:cTn id="27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2" fill="hold">
                            <p:stCondLst>
                              <p:cond delay="1000"/>
                            </p:stCondLst>
                            <p:childTnLst>
                              <p:par>
                                <p:cTn id="2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5" dur="500"/>
                                        <p:tgtEl>
                                          <p:spTgt spid="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500"/>
                                        <p:tgtEl>
                                          <p:spTgt spid="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0" fill="hold">
                      <p:stCondLst>
                        <p:cond delay="indefinite"/>
                      </p:stCondLst>
                      <p:childTnLst>
                        <p:par>
                          <p:cTn id="281" fill="hold">
                            <p:stCondLst>
                              <p:cond delay="0"/>
                            </p:stCondLst>
                            <p:childTnLst>
                              <p:par>
                                <p:cTn id="28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3" dur="500"/>
                                        <p:tgtEl>
                                          <p:spTgt spid="6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6" dur="500"/>
                                        <p:tgtEl>
                                          <p:spTgt spid="6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8" presetID="10" presetClass="exit" presetSubtype="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9" dur="500"/>
                                        <p:tgtEl>
                                          <p:spTgt spid="6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1" fill="hold">
                      <p:stCondLst>
                        <p:cond delay="indefinite"/>
                      </p:stCondLst>
                      <p:childTnLst>
                        <p:par>
                          <p:cTn id="292" fill="hold">
                            <p:stCondLst>
                              <p:cond delay="0"/>
                            </p:stCondLst>
                            <p:childTnLst>
                              <p:par>
                                <p:cTn id="293" presetID="17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5" dur="500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500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7" dur="500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500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9" fill="hold">
                            <p:stCondLst>
                              <p:cond delay="500"/>
                            </p:stCondLst>
                            <p:childTnLst>
                              <p:par>
                                <p:cTn id="30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2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5" grpId="0"/>
      <p:bldP spid="307" grpId="0"/>
      <p:bldP spid="336" grpId="0"/>
      <p:bldP spid="544" grpId="0" animBg="1"/>
      <p:bldP spid="545" grpId="0" animBg="1"/>
      <p:bldP spid="552" grpId="0" animBg="1"/>
      <p:bldP spid="558" grpId="0" animBg="1"/>
      <p:bldP spid="558" grpId="1" animBg="1"/>
      <p:bldP spid="564" grpId="0" animBg="1"/>
      <p:bldP spid="564" grpId="1" animBg="1"/>
      <p:bldP spid="564" grpId="2" animBg="1"/>
      <p:bldP spid="564" grpId="3" animBg="1"/>
      <p:bldP spid="564" grpId="4" animBg="1"/>
      <p:bldP spid="564" grpId="5" animBg="1"/>
      <p:bldP spid="573" grpId="0" animBg="1"/>
      <p:bldP spid="574" grpId="0" animBg="1"/>
      <p:bldP spid="581" grpId="0" animBg="1"/>
      <p:bldP spid="587" grpId="0" animBg="1"/>
      <p:bldP spid="593" grpId="0" animBg="1"/>
      <p:bldP spid="599" grpId="0" animBg="1"/>
      <p:bldP spid="605" grpId="0" animBg="1"/>
      <p:bldP spid="611" grpId="0" animBg="1"/>
      <p:bldP spid="611" grpId="1" animBg="1"/>
      <p:bldP spid="623" grpId="0" animBg="1"/>
      <p:bldP spid="623" grpId="1" animBg="1"/>
      <p:bldP spid="623" grpId="2" animBg="1"/>
      <p:bldP spid="623" grpId="3" animBg="1"/>
      <p:bldP spid="623" grpId="4" animBg="1"/>
      <p:bldP spid="623" grpId="5" animBg="1"/>
      <p:bldP spid="623" grpId="6" animBg="1"/>
      <p:bldP spid="623" grpId="7" animBg="1"/>
      <p:bldP spid="623" grpId="8" animBg="1"/>
      <p:bldP spid="623" grpId="9" animBg="1"/>
      <p:bldP spid="337" grpId="0" animBg="1"/>
      <p:bldP spid="338" grpId="0" animBg="1"/>
      <p:bldP spid="347" grpId="0" animBg="1"/>
      <p:bldP spid="353" grpId="0" animBg="1"/>
      <p:bldP spid="353" grpId="1" animBg="1"/>
      <p:bldP spid="359" grpId="0" animBg="1"/>
      <p:bldP spid="359" grpId="1" animBg="1"/>
      <p:bldP spid="359" grpId="2" animBg="1"/>
      <p:bldP spid="359" grpId="3" animBg="1"/>
      <p:bldP spid="359" grpId="4" animBg="1"/>
      <p:bldP spid="359" grpId="5" animBg="1"/>
    </p:bld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723CB288-C5FE-4E42-B7C2-1B9B76FFDBE7}"/>
              </a:ext>
            </a:extLst>
          </p:cNvPr>
          <p:cNvGrpSpPr/>
          <p:nvPr/>
        </p:nvGrpSpPr>
        <p:grpSpPr>
          <a:xfrm>
            <a:off x="201197" y="497662"/>
            <a:ext cx="2814999" cy="817087"/>
            <a:chOff x="255525" y="372323"/>
            <a:chExt cx="2577775" cy="1134018"/>
          </a:xfrm>
        </p:grpSpPr>
        <p:sp>
          <p:nvSpPr>
            <p:cNvPr id="272" name="Rectangle: Rounded Corners 271">
              <a:extLst>
                <a:ext uri="{FF2B5EF4-FFF2-40B4-BE49-F238E27FC236}">
                  <a16:creationId xmlns:a16="http://schemas.microsoft.com/office/drawing/2014/main" id="{F69C3230-A304-4302-8D98-D7A498B672A8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6C251BAD-2652-40C4-AD56-93EC70760FBA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20 </a:t>
              </a:r>
              <a:r>
                <a:rPr lang="en-GB" sz="3600" dirty="0">
                  <a:latin typeface="Calibri" panose="020F0502020204030204" pitchFamily="34" charset="0"/>
                </a:rPr>
                <a:t>÷ 6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</a:t>
              </a:r>
            </a:p>
          </p:txBody>
        </p:sp>
      </p:grpSp>
      <p:sp>
        <p:nvSpPr>
          <p:cNvPr id="274" name="Rectangle 273">
            <a:extLst>
              <a:ext uri="{FF2B5EF4-FFF2-40B4-BE49-F238E27FC236}">
                <a16:creationId xmlns:a16="http://schemas.microsoft.com/office/drawing/2014/main" id="{7E0DAAB7-D60C-414B-B707-7EA0F3971208}"/>
              </a:ext>
            </a:extLst>
          </p:cNvPr>
          <p:cNvSpPr/>
          <p:nvPr/>
        </p:nvSpPr>
        <p:spPr>
          <a:xfrm>
            <a:off x="1939678" y="620676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91ACB1A5-EF5A-45DF-BD17-26114629925A}"/>
              </a:ext>
            </a:extLst>
          </p:cNvPr>
          <p:cNvSpPr txBox="1"/>
          <p:nvPr/>
        </p:nvSpPr>
        <p:spPr>
          <a:xfrm>
            <a:off x="1956127" y="598485"/>
            <a:ext cx="100540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3r2</a:t>
            </a:r>
          </a:p>
        </p:txBody>
      </p: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D3CC8426-D34D-4134-B76B-853FD86DDE7D}"/>
              </a:ext>
            </a:extLst>
          </p:cNvPr>
          <p:cNvGrpSpPr/>
          <p:nvPr/>
        </p:nvGrpSpPr>
        <p:grpSpPr>
          <a:xfrm>
            <a:off x="6488180" y="926843"/>
            <a:ext cx="444352" cy="494964"/>
            <a:chOff x="6941313" y="926763"/>
            <a:chExt cx="444352" cy="494964"/>
          </a:xfrm>
        </p:grpSpPr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D21E01C9-C0B7-4127-AA55-9BAE439FE1E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87" name="Group 286">
              <a:extLst>
                <a:ext uri="{FF2B5EF4-FFF2-40B4-BE49-F238E27FC236}">
                  <a16:creationId xmlns:a16="http://schemas.microsoft.com/office/drawing/2014/main" id="{8E3AA66B-BC60-4179-AD48-23EE03A80960}"/>
                </a:ext>
              </a:extLst>
            </p:cNvPr>
            <p:cNvGrpSpPr/>
            <p:nvPr/>
          </p:nvGrpSpPr>
          <p:grpSpPr>
            <a:xfrm>
              <a:off x="6941313" y="928608"/>
              <a:ext cx="444352" cy="493119"/>
              <a:chOff x="6941313" y="928608"/>
              <a:chExt cx="444352" cy="493119"/>
            </a:xfrm>
          </p:grpSpPr>
          <p:sp>
            <p:nvSpPr>
              <p:cNvPr id="288" name="TextBox 287">
                <a:extLst>
                  <a:ext uri="{FF2B5EF4-FFF2-40B4-BE49-F238E27FC236}">
                    <a16:creationId xmlns:a16="http://schemas.microsoft.com/office/drawing/2014/main" id="{488BD11B-3C0A-4CBD-AF66-ADA4BA3E44E9}"/>
                  </a:ext>
                </a:extLst>
              </p:cNvPr>
              <p:cNvSpPr txBox="1"/>
              <p:nvPr/>
            </p:nvSpPr>
            <p:spPr>
              <a:xfrm>
                <a:off x="6941313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solidFill>
                      <a:srgbClr val="FF0000"/>
                    </a:solidFill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289" name="Straight Connector 288">
                <a:extLst>
                  <a:ext uri="{FF2B5EF4-FFF2-40B4-BE49-F238E27FC236}">
                    <a16:creationId xmlns:a16="http://schemas.microsoft.com/office/drawing/2014/main" id="{3F4E0564-CDCD-4370-B4E8-5AFE3B7B2BE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40F3B6A7-EE2A-4DD1-89D4-F7614B0B8DCF}"/>
              </a:ext>
            </a:extLst>
          </p:cNvPr>
          <p:cNvGrpSpPr/>
          <p:nvPr/>
        </p:nvGrpSpPr>
        <p:grpSpPr>
          <a:xfrm>
            <a:off x="3428247" y="925304"/>
            <a:ext cx="314510" cy="492950"/>
            <a:chOff x="3884378" y="928777"/>
            <a:chExt cx="314510" cy="492950"/>
          </a:xfrm>
        </p:grpSpPr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E9DA5A1B-AC0A-4BA5-BA8B-EEA200DDB2F1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6" name="TextBox 325">
              <a:extLst>
                <a:ext uri="{FF2B5EF4-FFF2-40B4-BE49-F238E27FC236}">
                  <a16:creationId xmlns:a16="http://schemas.microsoft.com/office/drawing/2014/main" id="{40811032-EB05-41DC-9F6D-AE12B964D0DF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327" name="Group 326">
            <a:extLst>
              <a:ext uri="{FF2B5EF4-FFF2-40B4-BE49-F238E27FC236}">
                <a16:creationId xmlns:a16="http://schemas.microsoft.com/office/drawing/2014/main" id="{87066EC1-4DF5-43A9-9367-904A8F24418B}"/>
              </a:ext>
            </a:extLst>
          </p:cNvPr>
          <p:cNvGrpSpPr/>
          <p:nvPr/>
        </p:nvGrpSpPr>
        <p:grpSpPr>
          <a:xfrm>
            <a:off x="4322771" y="922551"/>
            <a:ext cx="232967" cy="494964"/>
            <a:chOff x="7007418" y="926763"/>
            <a:chExt cx="232967" cy="494964"/>
          </a:xfrm>
        </p:grpSpPr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9244EDC5-4F59-4C7F-8804-D54133DDEC9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9" name="Group 328">
              <a:extLst>
                <a:ext uri="{FF2B5EF4-FFF2-40B4-BE49-F238E27FC236}">
                  <a16:creationId xmlns:a16="http://schemas.microsoft.com/office/drawing/2014/main" id="{B75D4B48-11A4-4D58-BBE5-E67FA2E7ED1D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330" name="TextBox 329">
                <a:extLst>
                  <a:ext uri="{FF2B5EF4-FFF2-40B4-BE49-F238E27FC236}">
                    <a16:creationId xmlns:a16="http://schemas.microsoft.com/office/drawing/2014/main" id="{3DFAA663-C6B4-4B69-91E2-61A88B201BB3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331" name="Straight Connector 330">
                <a:extLst>
                  <a:ext uri="{FF2B5EF4-FFF2-40B4-BE49-F238E27FC236}">
                    <a16:creationId xmlns:a16="http://schemas.microsoft.com/office/drawing/2014/main" id="{F5CDC4D4-C742-415F-9CFA-7CB740A043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37" name="Freeform 11">
            <a:extLst>
              <a:ext uri="{FF2B5EF4-FFF2-40B4-BE49-F238E27FC236}">
                <a16:creationId xmlns:a16="http://schemas.microsoft.com/office/drawing/2014/main" id="{236F9144-3B5D-4739-9F36-6CC7FE6473CA}"/>
              </a:ext>
            </a:extLst>
          </p:cNvPr>
          <p:cNvSpPr>
            <a:spLocks/>
          </p:cNvSpPr>
          <p:nvPr/>
        </p:nvSpPr>
        <p:spPr bwMode="auto">
          <a:xfrm>
            <a:off x="3585428" y="714152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338" name="Freeform 11">
            <a:extLst>
              <a:ext uri="{FF2B5EF4-FFF2-40B4-BE49-F238E27FC236}">
                <a16:creationId xmlns:a16="http://schemas.microsoft.com/office/drawing/2014/main" id="{4E08D2E9-88B8-4363-826D-8B815A63E483}"/>
              </a:ext>
            </a:extLst>
          </p:cNvPr>
          <p:cNvSpPr>
            <a:spLocks/>
          </p:cNvSpPr>
          <p:nvPr/>
        </p:nvSpPr>
        <p:spPr bwMode="auto">
          <a:xfrm>
            <a:off x="4475977" y="709721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C9E2CF19-5281-4519-9074-4FD0484FE58A}"/>
              </a:ext>
            </a:extLst>
          </p:cNvPr>
          <p:cNvGrpSpPr/>
          <p:nvPr/>
        </p:nvGrpSpPr>
        <p:grpSpPr>
          <a:xfrm>
            <a:off x="5151566" y="920169"/>
            <a:ext cx="444352" cy="494964"/>
            <a:chOff x="6945114" y="926763"/>
            <a:chExt cx="444352" cy="494964"/>
          </a:xfrm>
        </p:grpSpPr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717FFAE9-8E0F-42DD-9C0B-71644C4A719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1289CA79-8EF8-4B9E-9DF9-FC04B669F047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342" name="TextBox 341">
                <a:extLst>
                  <a:ext uri="{FF2B5EF4-FFF2-40B4-BE49-F238E27FC236}">
                    <a16:creationId xmlns:a16="http://schemas.microsoft.com/office/drawing/2014/main" id="{56BD4396-385E-42DE-995F-130AD666AF09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CA8566D8-0564-4E84-9755-A431B7C56E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46" name="Straight Connector 345">
            <a:extLst>
              <a:ext uri="{FF2B5EF4-FFF2-40B4-BE49-F238E27FC236}">
                <a16:creationId xmlns:a16="http://schemas.microsoft.com/office/drawing/2014/main" id="{6C037F4E-FFC0-4698-A541-78FF0981D6A6}"/>
              </a:ext>
            </a:extLst>
          </p:cNvPr>
          <p:cNvCxnSpPr>
            <a:cxnSpLocks/>
          </p:cNvCxnSpPr>
          <p:nvPr/>
        </p:nvCxnSpPr>
        <p:spPr>
          <a:xfrm>
            <a:off x="3392558" y="938348"/>
            <a:ext cx="3990859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7" name="Freeform 11">
            <a:extLst>
              <a:ext uri="{FF2B5EF4-FFF2-40B4-BE49-F238E27FC236}">
                <a16:creationId xmlns:a16="http://schemas.microsoft.com/office/drawing/2014/main" id="{D1765F30-0E11-48D9-8C2D-78429B4A8702}"/>
              </a:ext>
            </a:extLst>
          </p:cNvPr>
          <p:cNvSpPr>
            <a:spLocks/>
          </p:cNvSpPr>
          <p:nvPr/>
        </p:nvSpPr>
        <p:spPr bwMode="auto">
          <a:xfrm>
            <a:off x="5369429" y="70972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479D09D6-9B41-4D02-A5D1-CC31A8D7C599}"/>
              </a:ext>
            </a:extLst>
          </p:cNvPr>
          <p:cNvGrpSpPr/>
          <p:nvPr/>
        </p:nvGrpSpPr>
        <p:grpSpPr>
          <a:xfrm>
            <a:off x="6046075" y="920169"/>
            <a:ext cx="444352" cy="494964"/>
            <a:chOff x="6940995" y="926763"/>
            <a:chExt cx="444352" cy="494964"/>
          </a:xfrm>
        </p:grpSpPr>
        <p:cxnSp>
          <p:nvCxnSpPr>
            <p:cNvPr id="349" name="Straight Connector 348">
              <a:extLst>
                <a:ext uri="{FF2B5EF4-FFF2-40B4-BE49-F238E27FC236}">
                  <a16:creationId xmlns:a16="http://schemas.microsoft.com/office/drawing/2014/main" id="{FB133E26-9711-4B7F-A8A8-A995CDD5B03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50" name="Group 349">
              <a:extLst>
                <a:ext uri="{FF2B5EF4-FFF2-40B4-BE49-F238E27FC236}">
                  <a16:creationId xmlns:a16="http://schemas.microsoft.com/office/drawing/2014/main" id="{D9CF3943-C0E8-436B-9571-8387F887AF2A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351" name="TextBox 350">
                <a:extLst>
                  <a:ext uri="{FF2B5EF4-FFF2-40B4-BE49-F238E27FC236}">
                    <a16:creationId xmlns:a16="http://schemas.microsoft.com/office/drawing/2014/main" id="{D09297C6-6A23-4CBE-B58C-F684F00275EC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</a:t>
                </a:r>
              </a:p>
            </p:txBody>
          </p: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B8755188-BE78-4CBE-860B-3352BB62B1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53" name="Freeform 11">
            <a:extLst>
              <a:ext uri="{FF2B5EF4-FFF2-40B4-BE49-F238E27FC236}">
                <a16:creationId xmlns:a16="http://schemas.microsoft.com/office/drawing/2014/main" id="{D175DD9A-2567-47A8-B583-11067BBB6691}"/>
              </a:ext>
            </a:extLst>
          </p:cNvPr>
          <p:cNvSpPr>
            <a:spLocks/>
          </p:cNvSpPr>
          <p:nvPr/>
        </p:nvSpPr>
        <p:spPr bwMode="auto">
          <a:xfrm>
            <a:off x="6262419" y="70744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58BCACDB-E032-4F68-8E71-2E2FD3EC4248}"/>
              </a:ext>
            </a:extLst>
          </p:cNvPr>
          <p:cNvGrpSpPr/>
          <p:nvPr/>
        </p:nvGrpSpPr>
        <p:grpSpPr>
          <a:xfrm>
            <a:off x="6939065" y="917892"/>
            <a:ext cx="444352" cy="494964"/>
            <a:chOff x="6940995" y="926763"/>
            <a:chExt cx="444352" cy="494964"/>
          </a:xfrm>
        </p:grpSpPr>
        <p:cxnSp>
          <p:nvCxnSpPr>
            <p:cNvPr id="355" name="Straight Connector 354">
              <a:extLst>
                <a:ext uri="{FF2B5EF4-FFF2-40B4-BE49-F238E27FC236}">
                  <a16:creationId xmlns:a16="http://schemas.microsoft.com/office/drawing/2014/main" id="{1AE836AD-9E92-46A5-8316-D98A6348D72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56" name="Group 355">
              <a:extLst>
                <a:ext uri="{FF2B5EF4-FFF2-40B4-BE49-F238E27FC236}">
                  <a16:creationId xmlns:a16="http://schemas.microsoft.com/office/drawing/2014/main" id="{0BBDEDBD-A5CA-4392-86AC-3D1F6118FD7A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357" name="TextBox 356">
                <a:extLst>
                  <a:ext uri="{FF2B5EF4-FFF2-40B4-BE49-F238E27FC236}">
                    <a16:creationId xmlns:a16="http://schemas.microsoft.com/office/drawing/2014/main" id="{D6F5841F-4F32-4D1A-A8B5-F0B833ED15F3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EB5E0250-FD23-4588-BC26-8964939228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59" name="Oval 358">
            <a:extLst>
              <a:ext uri="{FF2B5EF4-FFF2-40B4-BE49-F238E27FC236}">
                <a16:creationId xmlns:a16="http://schemas.microsoft.com/office/drawing/2014/main" id="{2022E000-88C0-4650-95F3-2DCA74242047}"/>
              </a:ext>
            </a:extLst>
          </p:cNvPr>
          <p:cNvSpPr/>
          <p:nvPr/>
        </p:nvSpPr>
        <p:spPr>
          <a:xfrm>
            <a:off x="3506139" y="772780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60" name="Group 91">
            <a:extLst>
              <a:ext uri="{FF2B5EF4-FFF2-40B4-BE49-F238E27FC236}">
                <a16:creationId xmlns:a16="http://schemas.microsoft.com/office/drawing/2014/main" id="{127E5F59-5FAC-4548-92C1-E542E19ED175}"/>
              </a:ext>
            </a:extLst>
          </p:cNvPr>
          <p:cNvGrpSpPr/>
          <p:nvPr/>
        </p:nvGrpSpPr>
        <p:grpSpPr>
          <a:xfrm>
            <a:off x="6265573" y="428922"/>
            <a:ext cx="446393" cy="479154"/>
            <a:chOff x="7395283" y="5821043"/>
            <a:chExt cx="205894" cy="512761"/>
          </a:xfrm>
        </p:grpSpPr>
        <p:sp>
          <p:nvSpPr>
            <p:cNvPr id="361" name="Freeform 11">
              <a:extLst>
                <a:ext uri="{FF2B5EF4-FFF2-40B4-BE49-F238E27FC236}">
                  <a16:creationId xmlns:a16="http://schemas.microsoft.com/office/drawing/2014/main" id="{1A2F1B74-0E28-4B26-9657-CE804CEA0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362" name="Rectangle 361">
              <a:extLst>
                <a:ext uri="{FF2B5EF4-FFF2-40B4-BE49-F238E27FC236}">
                  <a16:creationId xmlns:a16="http://schemas.microsoft.com/office/drawing/2014/main" id="{3297026D-64CF-47E2-9962-091810E92F71}"/>
                </a:ext>
              </a:extLst>
            </p:cNvPr>
            <p:cNvSpPr/>
            <p:nvPr/>
          </p:nvSpPr>
          <p:spPr>
            <a:xfrm>
              <a:off x="7395825" y="5821043"/>
              <a:ext cx="19853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FF0000"/>
                  </a:solidFill>
                </a:rPr>
                <a:t>+2</a:t>
              </a:r>
            </a:p>
          </p:txBody>
        </p:sp>
      </p:grp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C18AF292-F5A2-4A49-AED6-AF6666823641}"/>
              </a:ext>
            </a:extLst>
          </p:cNvPr>
          <p:cNvGrpSpPr/>
          <p:nvPr/>
        </p:nvGrpSpPr>
        <p:grpSpPr>
          <a:xfrm rot="5400000">
            <a:off x="3292285" y="2578495"/>
            <a:ext cx="2406381" cy="174822"/>
            <a:chOff x="5959359" y="5529580"/>
            <a:chExt cx="2406381" cy="174822"/>
          </a:xfrm>
        </p:grpSpPr>
        <p:pic>
          <p:nvPicPr>
            <p:cNvPr id="198" name="Picture 197">
              <a:extLst>
                <a:ext uri="{FF2B5EF4-FFF2-40B4-BE49-F238E27FC236}">
                  <a16:creationId xmlns:a16="http://schemas.microsoft.com/office/drawing/2014/main" id="{32CE6A3D-774E-4AD8-97D7-02E3B61C9A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" name="Picture 198">
              <a:extLst>
                <a:ext uri="{FF2B5EF4-FFF2-40B4-BE49-F238E27FC236}">
                  <a16:creationId xmlns:a16="http://schemas.microsoft.com/office/drawing/2014/main" id="{7C226B0C-ECF8-4192-AEEE-A9A8EC7A5C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" name="Picture 199">
              <a:extLst>
                <a:ext uri="{FF2B5EF4-FFF2-40B4-BE49-F238E27FC236}">
                  <a16:creationId xmlns:a16="http://schemas.microsoft.com/office/drawing/2014/main" id="{C93BD54E-1187-4583-9528-0F68B9ED52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" name="Picture 200">
              <a:extLst>
                <a:ext uri="{FF2B5EF4-FFF2-40B4-BE49-F238E27FC236}">
                  <a16:creationId xmlns:a16="http://schemas.microsoft.com/office/drawing/2014/main" id="{6F890CAA-E55A-4CDB-8CFE-F483E5A9B4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" name="Picture 201">
              <a:extLst>
                <a:ext uri="{FF2B5EF4-FFF2-40B4-BE49-F238E27FC236}">
                  <a16:creationId xmlns:a16="http://schemas.microsoft.com/office/drawing/2014/main" id="{11F5161C-3ADF-45CC-8884-A6CDFA0D9B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" name="Picture 202">
              <a:extLst>
                <a:ext uri="{FF2B5EF4-FFF2-40B4-BE49-F238E27FC236}">
                  <a16:creationId xmlns:a16="http://schemas.microsoft.com/office/drawing/2014/main" id="{98A3892A-4286-454D-891D-47AB766C3A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8A7C8C1E-8F8B-42D9-952A-9FBB82195B4A}"/>
              </a:ext>
            </a:extLst>
          </p:cNvPr>
          <p:cNvGrpSpPr/>
          <p:nvPr/>
        </p:nvGrpSpPr>
        <p:grpSpPr>
          <a:xfrm rot="5400000">
            <a:off x="4177410" y="2578495"/>
            <a:ext cx="2406381" cy="174822"/>
            <a:chOff x="5959359" y="5529580"/>
            <a:chExt cx="2406381" cy="174822"/>
          </a:xfrm>
        </p:grpSpPr>
        <p:pic>
          <p:nvPicPr>
            <p:cNvPr id="206" name="Picture 205">
              <a:extLst>
                <a:ext uri="{FF2B5EF4-FFF2-40B4-BE49-F238E27FC236}">
                  <a16:creationId xmlns:a16="http://schemas.microsoft.com/office/drawing/2014/main" id="{3805079E-C413-4679-88BD-7E78968694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7" name="Picture 206">
              <a:extLst>
                <a:ext uri="{FF2B5EF4-FFF2-40B4-BE49-F238E27FC236}">
                  <a16:creationId xmlns:a16="http://schemas.microsoft.com/office/drawing/2014/main" id="{7D77F5F4-329D-4E5C-91AA-B10170B8BA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8" name="Picture 207">
              <a:extLst>
                <a:ext uri="{FF2B5EF4-FFF2-40B4-BE49-F238E27FC236}">
                  <a16:creationId xmlns:a16="http://schemas.microsoft.com/office/drawing/2014/main" id="{FDD39B50-9EAF-4F92-9AF4-27D9D023BD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9" name="Picture 208">
              <a:extLst>
                <a:ext uri="{FF2B5EF4-FFF2-40B4-BE49-F238E27FC236}">
                  <a16:creationId xmlns:a16="http://schemas.microsoft.com/office/drawing/2014/main" id="{98DFBE7A-1B74-4DBA-A7CA-608DB09E15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0" name="Picture 209">
              <a:extLst>
                <a:ext uri="{FF2B5EF4-FFF2-40B4-BE49-F238E27FC236}">
                  <a16:creationId xmlns:a16="http://schemas.microsoft.com/office/drawing/2014/main" id="{87065C8C-BDCA-48DD-B0E3-F2A6FF7161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1" name="Picture 210">
              <a:extLst>
                <a:ext uri="{FF2B5EF4-FFF2-40B4-BE49-F238E27FC236}">
                  <a16:creationId xmlns:a16="http://schemas.microsoft.com/office/drawing/2014/main" id="{7719C3E2-F3EC-4374-9F1D-1990B05C1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09063EB4-3489-4A3F-87F6-2F2781B47C5E}"/>
              </a:ext>
            </a:extLst>
          </p:cNvPr>
          <p:cNvGrpSpPr/>
          <p:nvPr/>
        </p:nvGrpSpPr>
        <p:grpSpPr>
          <a:xfrm rot="5400000">
            <a:off x="5073279" y="2578495"/>
            <a:ext cx="2406381" cy="174822"/>
            <a:chOff x="5959359" y="5529580"/>
            <a:chExt cx="2406381" cy="174822"/>
          </a:xfrm>
        </p:grpSpPr>
        <p:pic>
          <p:nvPicPr>
            <p:cNvPr id="214" name="Picture 213">
              <a:extLst>
                <a:ext uri="{FF2B5EF4-FFF2-40B4-BE49-F238E27FC236}">
                  <a16:creationId xmlns:a16="http://schemas.microsoft.com/office/drawing/2014/main" id="{C11E720C-D616-411E-A85A-0BBB52B17F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5" name="Picture 214">
              <a:extLst>
                <a:ext uri="{FF2B5EF4-FFF2-40B4-BE49-F238E27FC236}">
                  <a16:creationId xmlns:a16="http://schemas.microsoft.com/office/drawing/2014/main" id="{D190533E-1E01-49B9-8237-50439AECB7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6" name="Picture 215">
              <a:extLst>
                <a:ext uri="{FF2B5EF4-FFF2-40B4-BE49-F238E27FC236}">
                  <a16:creationId xmlns:a16="http://schemas.microsoft.com/office/drawing/2014/main" id="{BAB6DCDE-A529-4FBB-A2D8-B6C031A34D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7" name="Picture 216">
              <a:extLst>
                <a:ext uri="{FF2B5EF4-FFF2-40B4-BE49-F238E27FC236}">
                  <a16:creationId xmlns:a16="http://schemas.microsoft.com/office/drawing/2014/main" id="{8F86A354-548C-4E36-945E-8F72E65B02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8" name="Picture 217">
              <a:extLst>
                <a:ext uri="{FF2B5EF4-FFF2-40B4-BE49-F238E27FC236}">
                  <a16:creationId xmlns:a16="http://schemas.microsoft.com/office/drawing/2014/main" id="{3592DCAA-15F9-4AA8-A7D4-9A28D3C7E2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9" name="Picture 218">
              <a:extLst>
                <a:ext uri="{FF2B5EF4-FFF2-40B4-BE49-F238E27FC236}">
                  <a16:creationId xmlns:a16="http://schemas.microsoft.com/office/drawing/2014/main" id="{42386338-1672-4D67-B019-38CA03ED02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AB64469E-EFB1-40C8-8008-EDCA554B1FA5}"/>
              </a:ext>
            </a:extLst>
          </p:cNvPr>
          <p:cNvGrpSpPr/>
          <p:nvPr/>
        </p:nvGrpSpPr>
        <p:grpSpPr>
          <a:xfrm rot="5400000">
            <a:off x="6414549" y="1693036"/>
            <a:ext cx="618178" cy="171780"/>
            <a:chOff x="5959359" y="5529580"/>
            <a:chExt cx="618178" cy="171780"/>
          </a:xfrm>
        </p:grpSpPr>
        <p:pic>
          <p:nvPicPr>
            <p:cNvPr id="222" name="Picture 221">
              <a:extLst>
                <a:ext uri="{FF2B5EF4-FFF2-40B4-BE49-F238E27FC236}">
                  <a16:creationId xmlns:a16="http://schemas.microsoft.com/office/drawing/2014/main" id="{0A91F4A6-5374-49FC-AB43-2B91B28D3B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3" name="Picture 222">
              <a:extLst>
                <a:ext uri="{FF2B5EF4-FFF2-40B4-BE49-F238E27FC236}">
                  <a16:creationId xmlns:a16="http://schemas.microsoft.com/office/drawing/2014/main" id="{23A32548-3AEC-437F-B6B9-580FB1447E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226" name="Rectangle 225">
            <a:extLst>
              <a:ext uri="{FF2B5EF4-FFF2-40B4-BE49-F238E27FC236}">
                <a16:creationId xmlns:a16="http://schemas.microsoft.com/office/drawing/2014/main" id="{897E2F3F-74F5-4549-ADE5-0BFFEE0526F7}"/>
              </a:ext>
            </a:extLst>
          </p:cNvPr>
          <p:cNvSpPr/>
          <p:nvPr/>
        </p:nvSpPr>
        <p:spPr>
          <a:xfrm>
            <a:off x="4222840" y="1372735"/>
            <a:ext cx="532629" cy="2694122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227" name="Rectangle 226">
            <a:extLst>
              <a:ext uri="{FF2B5EF4-FFF2-40B4-BE49-F238E27FC236}">
                <a16:creationId xmlns:a16="http://schemas.microsoft.com/office/drawing/2014/main" id="{D37F3BCD-B7D5-4BC2-98FF-8B2AC89A0EAA}"/>
              </a:ext>
            </a:extLst>
          </p:cNvPr>
          <p:cNvSpPr/>
          <p:nvPr/>
        </p:nvSpPr>
        <p:spPr>
          <a:xfrm>
            <a:off x="5101296" y="1376867"/>
            <a:ext cx="532629" cy="2694122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228" name="Rectangle 227">
            <a:extLst>
              <a:ext uri="{FF2B5EF4-FFF2-40B4-BE49-F238E27FC236}">
                <a16:creationId xmlns:a16="http://schemas.microsoft.com/office/drawing/2014/main" id="{5CB8B63D-88CE-48D7-AE64-7C616CADEC59}"/>
              </a:ext>
            </a:extLst>
          </p:cNvPr>
          <p:cNvSpPr/>
          <p:nvPr/>
        </p:nvSpPr>
        <p:spPr>
          <a:xfrm>
            <a:off x="6017374" y="1372735"/>
            <a:ext cx="532629" cy="2694122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229" name="Rectangle 228">
            <a:extLst>
              <a:ext uri="{FF2B5EF4-FFF2-40B4-BE49-F238E27FC236}">
                <a16:creationId xmlns:a16="http://schemas.microsoft.com/office/drawing/2014/main" id="{7B7514A8-F83F-45C1-AF41-5DC5E8311E1E}"/>
              </a:ext>
            </a:extLst>
          </p:cNvPr>
          <p:cNvSpPr/>
          <p:nvPr/>
        </p:nvSpPr>
        <p:spPr>
          <a:xfrm rot="5400000">
            <a:off x="5159480" y="430836"/>
            <a:ext cx="450610" cy="2334411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230" name="Rectangle 229">
            <a:extLst>
              <a:ext uri="{FF2B5EF4-FFF2-40B4-BE49-F238E27FC236}">
                <a16:creationId xmlns:a16="http://schemas.microsoft.com/office/drawing/2014/main" id="{D6339640-FBED-4836-82F0-5968E4BE919C}"/>
              </a:ext>
            </a:extLst>
          </p:cNvPr>
          <p:cNvSpPr/>
          <p:nvPr/>
        </p:nvSpPr>
        <p:spPr>
          <a:xfrm rot="5400000">
            <a:off x="5164630" y="879694"/>
            <a:ext cx="445700" cy="2334411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231" name="Rectangle 230">
            <a:extLst>
              <a:ext uri="{FF2B5EF4-FFF2-40B4-BE49-F238E27FC236}">
                <a16:creationId xmlns:a16="http://schemas.microsoft.com/office/drawing/2014/main" id="{50131A88-DD6E-4BE4-90F2-F11E4970F5C3}"/>
              </a:ext>
            </a:extLst>
          </p:cNvPr>
          <p:cNvSpPr/>
          <p:nvPr/>
        </p:nvSpPr>
        <p:spPr>
          <a:xfrm rot="5400000">
            <a:off x="5159367" y="1331666"/>
            <a:ext cx="450610" cy="2334411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232" name="Rectangle 231">
            <a:extLst>
              <a:ext uri="{FF2B5EF4-FFF2-40B4-BE49-F238E27FC236}">
                <a16:creationId xmlns:a16="http://schemas.microsoft.com/office/drawing/2014/main" id="{C2CD9BD9-868F-4CFA-8CC4-802F2BE42A33}"/>
              </a:ext>
            </a:extLst>
          </p:cNvPr>
          <p:cNvSpPr/>
          <p:nvPr/>
        </p:nvSpPr>
        <p:spPr>
          <a:xfrm rot="5400000">
            <a:off x="5163697" y="1780524"/>
            <a:ext cx="445700" cy="2334411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233" name="Rectangle 232">
            <a:extLst>
              <a:ext uri="{FF2B5EF4-FFF2-40B4-BE49-F238E27FC236}">
                <a16:creationId xmlns:a16="http://schemas.microsoft.com/office/drawing/2014/main" id="{BEAAC5F7-BCAE-49F5-A1EF-23F56C5AB241}"/>
              </a:ext>
            </a:extLst>
          </p:cNvPr>
          <p:cNvSpPr/>
          <p:nvPr/>
        </p:nvSpPr>
        <p:spPr>
          <a:xfrm rot="5400000">
            <a:off x="5161837" y="2232076"/>
            <a:ext cx="450610" cy="2334411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234" name="Rectangle 233">
            <a:extLst>
              <a:ext uri="{FF2B5EF4-FFF2-40B4-BE49-F238E27FC236}">
                <a16:creationId xmlns:a16="http://schemas.microsoft.com/office/drawing/2014/main" id="{1903A9CE-3FAE-442E-A855-A96EC496A5D6}"/>
              </a:ext>
            </a:extLst>
          </p:cNvPr>
          <p:cNvSpPr/>
          <p:nvPr/>
        </p:nvSpPr>
        <p:spPr>
          <a:xfrm rot="5400000">
            <a:off x="5162755" y="2680934"/>
            <a:ext cx="445700" cy="2334411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744450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4.81481E-6 L 0.01927 -0.03797 C 0.02331 -0.0463 0.0293 -0.05047 0.03581 -0.05047 C 0.04297 -0.05047 0.04883 -0.0463 0.05286 -0.03797 L 0.07253 4.81481E-6 " pathEditMode="relative" rAng="0" ptsTypes="AAAAA">
                                      <p:cBhvr>
                                        <p:cTn id="14" dur="1000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4.81481E-6 L 0.0918 -0.03774 C 0.09596 -0.04607 0.10221 -0.05047 0.10846 -0.05047 C 0.11588 -0.05047 0.12174 -0.04607 0.12578 -0.03774 L 0.14583 4.81481E-6 " pathEditMode="relative" rAng="0" ptsTypes="AAAAA">
                                      <p:cBhvr>
                                        <p:cTn id="29" dur="1000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4.81481E-6 L 0.16575 -0.0382 C 0.17005 -0.0463 0.1763 -0.05047 0.18281 -0.05047 C 0.19036 -0.05047 0.19635 -0.0463 0.20052 -0.0382 L 0.2207 4.81481E-6 " pathEditMode="relative" rAng="0" ptsTypes="AAAAA">
                                      <p:cBhvr>
                                        <p:cTn id="44" dur="1000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5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4.81481E-6 L 0.2401 -0.03843 C 0.24401 -0.047 0.25026 -0.05116 0.25677 -0.05116 C 0.26419 -0.05116 0.27005 -0.047 0.27396 -0.03843 L 0.29388 4.81481E-6 " pathEditMode="relative" rAng="0" ptsTypes="AAAAA">
                                      <p:cBhvr>
                                        <p:cTn id="59" dur="1000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0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7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500"/>
                            </p:stCondLst>
                            <p:childTnLst>
                              <p:par>
                                <p:cTn id="8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6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9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500"/>
                            </p:stCondLst>
                            <p:childTnLst>
                              <p:par>
                                <p:cTn id="1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9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2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5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8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5" grpId="0"/>
      <p:bldP spid="337" grpId="0" animBg="1"/>
      <p:bldP spid="338" grpId="0" animBg="1"/>
      <p:bldP spid="347" grpId="0" animBg="1"/>
      <p:bldP spid="353" grpId="0" animBg="1"/>
      <p:bldP spid="353" grpId="1" animBg="1"/>
      <p:bldP spid="359" grpId="0" animBg="1"/>
      <p:bldP spid="359" grpId="1" animBg="1"/>
      <p:bldP spid="359" grpId="2" animBg="1"/>
      <p:bldP spid="359" grpId="3" animBg="1"/>
      <p:bldP spid="359" grpId="4" animBg="1"/>
      <p:bldP spid="359" grpId="5" animBg="1"/>
      <p:bldP spid="226" grpId="0" animBg="1"/>
      <p:bldP spid="226" grpId="1" animBg="1"/>
      <p:bldP spid="227" grpId="0" animBg="1"/>
      <p:bldP spid="227" grpId="1" animBg="1"/>
      <p:bldP spid="228" grpId="0" animBg="1"/>
      <p:bldP spid="228" grpId="1" animBg="1"/>
      <p:bldP spid="229" grpId="0" animBg="1"/>
      <p:bldP spid="229" grpId="1" animBg="1"/>
      <p:bldP spid="230" grpId="0" animBg="1"/>
      <p:bldP spid="230" grpId="1" animBg="1"/>
      <p:bldP spid="231" grpId="0" animBg="1"/>
      <p:bldP spid="231" grpId="1" animBg="1"/>
      <p:bldP spid="232" grpId="0" animBg="1"/>
      <p:bldP spid="232" grpId="1" animBg="1"/>
      <p:bldP spid="233" grpId="0" animBg="1"/>
      <p:bldP spid="233" grpId="1" animBg="1"/>
      <p:bldP spid="234" grpId="0" animBg="1"/>
      <p:bldP spid="234" grpId="1" animBg="1"/>
    </p:bld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4A714B5A-A1A4-4097-BF77-44738FB5984C}"/>
              </a:ext>
            </a:extLst>
          </p:cNvPr>
          <p:cNvGrpSpPr/>
          <p:nvPr/>
        </p:nvGrpSpPr>
        <p:grpSpPr>
          <a:xfrm>
            <a:off x="6501382" y="924370"/>
            <a:ext cx="444352" cy="494964"/>
            <a:chOff x="6941313" y="926763"/>
            <a:chExt cx="444352" cy="494964"/>
          </a:xfrm>
        </p:grpSpPr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0138667E-5036-445C-BFF7-EC3C161BDD8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0" name="Group 199">
              <a:extLst>
                <a:ext uri="{FF2B5EF4-FFF2-40B4-BE49-F238E27FC236}">
                  <a16:creationId xmlns:a16="http://schemas.microsoft.com/office/drawing/2014/main" id="{3A2751F3-2980-49B9-ACBF-572DE94F2E66}"/>
                </a:ext>
              </a:extLst>
            </p:cNvPr>
            <p:cNvGrpSpPr/>
            <p:nvPr/>
          </p:nvGrpSpPr>
          <p:grpSpPr>
            <a:xfrm>
              <a:off x="6941313" y="928608"/>
              <a:ext cx="444352" cy="493119"/>
              <a:chOff x="6941313" y="928608"/>
              <a:chExt cx="444352" cy="493119"/>
            </a:xfrm>
          </p:grpSpPr>
          <p:sp>
            <p:nvSpPr>
              <p:cNvPr id="201" name="TextBox 200">
                <a:extLst>
                  <a:ext uri="{FF2B5EF4-FFF2-40B4-BE49-F238E27FC236}">
                    <a16:creationId xmlns:a16="http://schemas.microsoft.com/office/drawing/2014/main" id="{5473413E-8F56-4231-A45B-C7E0E2C71D74}"/>
                  </a:ext>
                </a:extLst>
              </p:cNvPr>
              <p:cNvSpPr txBox="1"/>
              <p:nvPr/>
            </p:nvSpPr>
            <p:spPr>
              <a:xfrm>
                <a:off x="6941313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solidFill>
                      <a:srgbClr val="FF0000"/>
                    </a:solidFill>
                    <a:latin typeface="Calibri" panose="020F0502020204030204" pitchFamily="34" charset="0"/>
                    <a:ea typeface="Cambria Math" panose="02040503050406030204" pitchFamily="18" charset="0"/>
                  </a:rPr>
                  <a:t>24</a:t>
                </a:r>
              </a:p>
            </p:txBody>
          </p:sp>
          <p:cxnSp>
            <p:nvCxnSpPr>
              <p:cNvPr id="202" name="Straight Connector 201">
                <a:extLst>
                  <a:ext uri="{FF2B5EF4-FFF2-40B4-BE49-F238E27FC236}">
                    <a16:creationId xmlns:a16="http://schemas.microsoft.com/office/drawing/2014/main" id="{9FDFB673-85B3-419B-A7B9-5822FB4AB4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207ED7E8-41FF-4426-BDFE-6AC67530E554}"/>
              </a:ext>
            </a:extLst>
          </p:cNvPr>
          <p:cNvGrpSpPr/>
          <p:nvPr/>
        </p:nvGrpSpPr>
        <p:grpSpPr>
          <a:xfrm>
            <a:off x="210052" y="502891"/>
            <a:ext cx="2814999" cy="817087"/>
            <a:chOff x="255525" y="372323"/>
            <a:chExt cx="2577775" cy="1134018"/>
          </a:xfrm>
        </p:grpSpPr>
        <p:sp>
          <p:nvSpPr>
            <p:cNvPr id="204" name="Rectangle: Rounded Corners 203">
              <a:extLst>
                <a:ext uri="{FF2B5EF4-FFF2-40B4-BE49-F238E27FC236}">
                  <a16:creationId xmlns:a16="http://schemas.microsoft.com/office/drawing/2014/main" id="{FF539AE9-2797-4433-99E3-E1B44DBBF4E0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B4B3C663-C8DA-49A8-893E-E1BCB8408F97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24 </a:t>
              </a:r>
              <a:r>
                <a:rPr lang="en-GB" sz="3600" dirty="0">
                  <a:latin typeface="Calibri" panose="020F0502020204030204" pitchFamily="34" charset="0"/>
                </a:rPr>
                <a:t>÷ 7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</a:t>
              </a:r>
            </a:p>
          </p:txBody>
        </p:sp>
      </p:grpSp>
      <p:sp>
        <p:nvSpPr>
          <p:cNvPr id="206" name="Rectangle 205">
            <a:extLst>
              <a:ext uri="{FF2B5EF4-FFF2-40B4-BE49-F238E27FC236}">
                <a16:creationId xmlns:a16="http://schemas.microsoft.com/office/drawing/2014/main" id="{AABC1916-999F-4041-AA3D-DB8DFD9EAB15}"/>
              </a:ext>
            </a:extLst>
          </p:cNvPr>
          <p:cNvSpPr/>
          <p:nvPr/>
        </p:nvSpPr>
        <p:spPr>
          <a:xfrm>
            <a:off x="1948533" y="625905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C188BC21-521F-4BEB-81FD-A5A4DA634424}"/>
              </a:ext>
            </a:extLst>
          </p:cNvPr>
          <p:cNvSpPr txBox="1"/>
          <p:nvPr/>
        </p:nvSpPr>
        <p:spPr>
          <a:xfrm>
            <a:off x="1964983" y="603714"/>
            <a:ext cx="100540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3r3</a:t>
            </a:r>
          </a:p>
        </p:txBody>
      </p: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76EF401A-E59A-407A-BF31-54C255045C98}"/>
              </a:ext>
            </a:extLst>
          </p:cNvPr>
          <p:cNvGrpSpPr/>
          <p:nvPr/>
        </p:nvGrpSpPr>
        <p:grpSpPr>
          <a:xfrm>
            <a:off x="3441449" y="922831"/>
            <a:ext cx="314510" cy="492950"/>
            <a:chOff x="3884378" y="928777"/>
            <a:chExt cx="314510" cy="492950"/>
          </a:xfrm>
        </p:grpSpPr>
        <p:cxnSp>
          <p:nvCxnSpPr>
            <p:cNvPr id="209" name="Straight Connector 208">
              <a:extLst>
                <a:ext uri="{FF2B5EF4-FFF2-40B4-BE49-F238E27FC236}">
                  <a16:creationId xmlns:a16="http://schemas.microsoft.com/office/drawing/2014/main" id="{CA4245B2-5043-47ED-9624-CBFB40F12408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D5505A94-3093-4D0F-9F94-A0E2C985EFE4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C2CD7B5C-BC26-4F41-9A5C-BDC9D9E89C06}"/>
              </a:ext>
            </a:extLst>
          </p:cNvPr>
          <p:cNvGrpSpPr/>
          <p:nvPr/>
        </p:nvGrpSpPr>
        <p:grpSpPr>
          <a:xfrm>
            <a:off x="4335973" y="920078"/>
            <a:ext cx="232967" cy="494964"/>
            <a:chOff x="7007418" y="926763"/>
            <a:chExt cx="232967" cy="494964"/>
          </a:xfrm>
        </p:grpSpPr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8230E8F7-FB1D-4346-84D4-EF63139FC8C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D55982E7-9305-44D2-9FE4-C899AB05EA70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6C657AD6-F5DE-4F1A-A8D1-171F3006FB21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</a:t>
                </a:r>
              </a:p>
            </p:txBody>
          </p:sp>
          <p:cxnSp>
            <p:nvCxnSpPr>
              <p:cNvPr id="215" name="Straight Connector 214">
                <a:extLst>
                  <a:ext uri="{FF2B5EF4-FFF2-40B4-BE49-F238E27FC236}">
                    <a16:creationId xmlns:a16="http://schemas.microsoft.com/office/drawing/2014/main" id="{7660694B-D79D-40BF-A432-95309D5833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6" name="Freeform 11">
            <a:extLst>
              <a:ext uri="{FF2B5EF4-FFF2-40B4-BE49-F238E27FC236}">
                <a16:creationId xmlns:a16="http://schemas.microsoft.com/office/drawing/2014/main" id="{E1D14001-6CDB-4512-8A17-96F269DCD82F}"/>
              </a:ext>
            </a:extLst>
          </p:cNvPr>
          <p:cNvSpPr>
            <a:spLocks/>
          </p:cNvSpPr>
          <p:nvPr/>
        </p:nvSpPr>
        <p:spPr bwMode="auto">
          <a:xfrm>
            <a:off x="3598630" y="711679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217" name="Freeform 11">
            <a:extLst>
              <a:ext uri="{FF2B5EF4-FFF2-40B4-BE49-F238E27FC236}">
                <a16:creationId xmlns:a16="http://schemas.microsoft.com/office/drawing/2014/main" id="{CF0376C6-A334-44D9-A03A-97C0D37166ED}"/>
              </a:ext>
            </a:extLst>
          </p:cNvPr>
          <p:cNvSpPr>
            <a:spLocks/>
          </p:cNvSpPr>
          <p:nvPr/>
        </p:nvSpPr>
        <p:spPr bwMode="auto">
          <a:xfrm>
            <a:off x="4489179" y="707248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A4CF9B5D-A4FD-4807-BF82-D8700AD89516}"/>
              </a:ext>
            </a:extLst>
          </p:cNvPr>
          <p:cNvGrpSpPr/>
          <p:nvPr/>
        </p:nvGrpSpPr>
        <p:grpSpPr>
          <a:xfrm>
            <a:off x="5164768" y="917696"/>
            <a:ext cx="444352" cy="494964"/>
            <a:chOff x="6945114" y="926763"/>
            <a:chExt cx="444352" cy="494964"/>
          </a:xfrm>
        </p:grpSpPr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F87D0C77-4906-4846-ABB3-E1DC02E3141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605FBC29-0AF0-4E11-AEED-8C3D72CECCB0}"/>
                </a:ext>
              </a:extLst>
            </p:cNvPr>
            <p:cNvGrpSpPr/>
            <p:nvPr/>
          </p:nvGrpSpPr>
          <p:grpSpPr>
            <a:xfrm>
              <a:off x="6945114" y="928608"/>
              <a:ext cx="444352" cy="493119"/>
              <a:chOff x="6945114" y="928608"/>
              <a:chExt cx="444352" cy="493119"/>
            </a:xfrm>
          </p:grpSpPr>
          <p:sp>
            <p:nvSpPr>
              <p:cNvPr id="221" name="TextBox 220">
                <a:extLst>
                  <a:ext uri="{FF2B5EF4-FFF2-40B4-BE49-F238E27FC236}">
                    <a16:creationId xmlns:a16="http://schemas.microsoft.com/office/drawing/2014/main" id="{F96799C5-DD93-4BE6-9C26-40513C529462}"/>
                  </a:ext>
                </a:extLst>
              </p:cNvPr>
              <p:cNvSpPr txBox="1"/>
              <p:nvPr/>
            </p:nvSpPr>
            <p:spPr>
              <a:xfrm>
                <a:off x="6945114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</a:t>
                </a:r>
              </a:p>
            </p:txBody>
          </p:sp>
          <p:cxnSp>
            <p:nvCxnSpPr>
              <p:cNvPr id="222" name="Straight Connector 221">
                <a:extLst>
                  <a:ext uri="{FF2B5EF4-FFF2-40B4-BE49-F238E27FC236}">
                    <a16:creationId xmlns:a16="http://schemas.microsoft.com/office/drawing/2014/main" id="{D946CA1F-6722-42F3-B6A9-5648184D7C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23" name="Straight Connector 222">
            <a:extLst>
              <a:ext uri="{FF2B5EF4-FFF2-40B4-BE49-F238E27FC236}">
                <a16:creationId xmlns:a16="http://schemas.microsoft.com/office/drawing/2014/main" id="{3EA1A08E-C6BD-4DE7-9168-67B80DE866FC}"/>
              </a:ext>
            </a:extLst>
          </p:cNvPr>
          <p:cNvCxnSpPr>
            <a:cxnSpLocks/>
          </p:cNvCxnSpPr>
          <p:nvPr/>
        </p:nvCxnSpPr>
        <p:spPr>
          <a:xfrm>
            <a:off x="3405760" y="935875"/>
            <a:ext cx="3990859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4" name="Freeform 11">
            <a:extLst>
              <a:ext uri="{FF2B5EF4-FFF2-40B4-BE49-F238E27FC236}">
                <a16:creationId xmlns:a16="http://schemas.microsoft.com/office/drawing/2014/main" id="{8969AC5D-A60D-4324-86DC-64AF8E2680FB}"/>
              </a:ext>
            </a:extLst>
          </p:cNvPr>
          <p:cNvSpPr>
            <a:spLocks/>
          </p:cNvSpPr>
          <p:nvPr/>
        </p:nvSpPr>
        <p:spPr bwMode="auto">
          <a:xfrm>
            <a:off x="5382631" y="7072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6DD1DD53-3FEC-40CE-9079-B65D619836D2}"/>
              </a:ext>
            </a:extLst>
          </p:cNvPr>
          <p:cNvGrpSpPr/>
          <p:nvPr/>
        </p:nvGrpSpPr>
        <p:grpSpPr>
          <a:xfrm>
            <a:off x="6059277" y="917696"/>
            <a:ext cx="444352" cy="494964"/>
            <a:chOff x="6940995" y="926763"/>
            <a:chExt cx="444352" cy="494964"/>
          </a:xfrm>
        </p:grpSpPr>
        <p:cxnSp>
          <p:nvCxnSpPr>
            <p:cNvPr id="226" name="Straight Connector 225">
              <a:extLst>
                <a:ext uri="{FF2B5EF4-FFF2-40B4-BE49-F238E27FC236}">
                  <a16:creationId xmlns:a16="http://schemas.microsoft.com/office/drawing/2014/main" id="{E876741E-7265-4690-A68B-0619FD9B252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7" name="Group 226">
              <a:extLst>
                <a:ext uri="{FF2B5EF4-FFF2-40B4-BE49-F238E27FC236}">
                  <a16:creationId xmlns:a16="http://schemas.microsoft.com/office/drawing/2014/main" id="{BF9CB2F6-B909-4702-B8FD-34BD7700F0C4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1533ECA8-171F-4E2A-8E66-6E24231E2E9E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21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a16:creationId xmlns:a16="http://schemas.microsoft.com/office/drawing/2014/main" id="{5A8BED99-89CE-43A2-BE75-7C09F823A2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30" name="Freeform 11">
            <a:extLst>
              <a:ext uri="{FF2B5EF4-FFF2-40B4-BE49-F238E27FC236}">
                <a16:creationId xmlns:a16="http://schemas.microsoft.com/office/drawing/2014/main" id="{E0741094-A174-4D76-881C-FA535D254F2F}"/>
              </a:ext>
            </a:extLst>
          </p:cNvPr>
          <p:cNvSpPr>
            <a:spLocks/>
          </p:cNvSpPr>
          <p:nvPr/>
        </p:nvSpPr>
        <p:spPr bwMode="auto">
          <a:xfrm>
            <a:off x="6275621" y="70497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2AD71AB1-A026-473F-8F9E-D6C856561F88}"/>
              </a:ext>
            </a:extLst>
          </p:cNvPr>
          <p:cNvGrpSpPr/>
          <p:nvPr/>
        </p:nvGrpSpPr>
        <p:grpSpPr>
          <a:xfrm>
            <a:off x="6952267" y="915419"/>
            <a:ext cx="444352" cy="494964"/>
            <a:chOff x="6940995" y="926763"/>
            <a:chExt cx="444352" cy="494964"/>
          </a:xfrm>
        </p:grpSpPr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995C8C69-B901-4833-AA73-208000FF1C1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3" name="Group 232">
              <a:extLst>
                <a:ext uri="{FF2B5EF4-FFF2-40B4-BE49-F238E27FC236}">
                  <a16:creationId xmlns:a16="http://schemas.microsoft.com/office/drawing/2014/main" id="{7626A339-DFB9-49D4-AB79-C0FD013C59F1}"/>
                </a:ext>
              </a:extLst>
            </p:cNvPr>
            <p:cNvGrpSpPr/>
            <p:nvPr/>
          </p:nvGrpSpPr>
          <p:grpSpPr>
            <a:xfrm>
              <a:off x="6940995" y="928608"/>
              <a:ext cx="444352" cy="493119"/>
              <a:chOff x="6940995" y="928608"/>
              <a:chExt cx="444352" cy="493119"/>
            </a:xfrm>
          </p:grpSpPr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0B0E43F5-D796-41F7-94E2-E3FB9B79D8AD}"/>
                  </a:ext>
                </a:extLst>
              </p:cNvPr>
              <p:cNvSpPr txBox="1"/>
              <p:nvPr/>
            </p:nvSpPr>
            <p:spPr>
              <a:xfrm>
                <a:off x="6940995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28</a:t>
                </a:r>
              </a:p>
            </p:txBody>
          </p:sp>
          <p:cxnSp>
            <p:nvCxnSpPr>
              <p:cNvPr id="235" name="Straight Connector 234">
                <a:extLst>
                  <a:ext uri="{FF2B5EF4-FFF2-40B4-BE49-F238E27FC236}">
                    <a16:creationId xmlns:a16="http://schemas.microsoft.com/office/drawing/2014/main" id="{F8F5226C-7172-49A9-AB17-8ECE746E54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36" name="Oval 235">
            <a:extLst>
              <a:ext uri="{FF2B5EF4-FFF2-40B4-BE49-F238E27FC236}">
                <a16:creationId xmlns:a16="http://schemas.microsoft.com/office/drawing/2014/main" id="{F04A30F7-D7D2-49FE-AC79-014AF3939266}"/>
              </a:ext>
            </a:extLst>
          </p:cNvPr>
          <p:cNvSpPr/>
          <p:nvPr/>
        </p:nvSpPr>
        <p:spPr>
          <a:xfrm>
            <a:off x="3519341" y="770307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7" name="Group 91">
            <a:extLst>
              <a:ext uri="{FF2B5EF4-FFF2-40B4-BE49-F238E27FC236}">
                <a16:creationId xmlns:a16="http://schemas.microsoft.com/office/drawing/2014/main" id="{6906538E-9C40-46FD-AEC4-9931A207B0FB}"/>
              </a:ext>
            </a:extLst>
          </p:cNvPr>
          <p:cNvGrpSpPr/>
          <p:nvPr/>
        </p:nvGrpSpPr>
        <p:grpSpPr>
          <a:xfrm>
            <a:off x="6278775" y="426449"/>
            <a:ext cx="446393" cy="479154"/>
            <a:chOff x="7395283" y="5821043"/>
            <a:chExt cx="205894" cy="512761"/>
          </a:xfrm>
        </p:grpSpPr>
        <p:sp>
          <p:nvSpPr>
            <p:cNvPr id="238" name="Freeform 11">
              <a:extLst>
                <a:ext uri="{FF2B5EF4-FFF2-40B4-BE49-F238E27FC236}">
                  <a16:creationId xmlns:a16="http://schemas.microsoft.com/office/drawing/2014/main" id="{E1CCD912-2443-4655-B4FC-06CDF36FB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D73C9EFF-8625-4A8B-9274-0DF813E109A1}"/>
                </a:ext>
              </a:extLst>
            </p:cNvPr>
            <p:cNvSpPr/>
            <p:nvPr/>
          </p:nvSpPr>
          <p:spPr>
            <a:xfrm>
              <a:off x="7395825" y="5821043"/>
              <a:ext cx="19853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FF0000"/>
                  </a:solidFill>
                </a:rPr>
                <a:t>+3</a:t>
              </a:r>
            </a:p>
          </p:txBody>
        </p:sp>
      </p:grp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414D432C-52A9-4565-8A92-EF7621D8FF5B}"/>
              </a:ext>
            </a:extLst>
          </p:cNvPr>
          <p:cNvGrpSpPr/>
          <p:nvPr/>
        </p:nvGrpSpPr>
        <p:grpSpPr>
          <a:xfrm rot="5400000">
            <a:off x="3069085" y="2801694"/>
            <a:ext cx="2852780" cy="174822"/>
            <a:chOff x="5959359" y="5529580"/>
            <a:chExt cx="2852780" cy="174822"/>
          </a:xfrm>
        </p:grpSpPr>
        <p:pic>
          <p:nvPicPr>
            <p:cNvPr id="241" name="Picture 240">
              <a:extLst>
                <a:ext uri="{FF2B5EF4-FFF2-40B4-BE49-F238E27FC236}">
                  <a16:creationId xmlns:a16="http://schemas.microsoft.com/office/drawing/2014/main" id="{62618329-1ECF-479A-8B7C-3D97A1B295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2" name="Picture 241">
              <a:extLst>
                <a:ext uri="{FF2B5EF4-FFF2-40B4-BE49-F238E27FC236}">
                  <a16:creationId xmlns:a16="http://schemas.microsoft.com/office/drawing/2014/main" id="{9A1F65D2-BEE0-4418-9736-AE4402EB24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3" name="Picture 242">
              <a:extLst>
                <a:ext uri="{FF2B5EF4-FFF2-40B4-BE49-F238E27FC236}">
                  <a16:creationId xmlns:a16="http://schemas.microsoft.com/office/drawing/2014/main" id="{E0BB49CC-D69A-4C99-BE98-4DF3A0B5F0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4" name="Picture 243">
              <a:extLst>
                <a:ext uri="{FF2B5EF4-FFF2-40B4-BE49-F238E27FC236}">
                  <a16:creationId xmlns:a16="http://schemas.microsoft.com/office/drawing/2014/main" id="{908E46D5-FEC9-409D-B28C-D0224651A4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5" name="Picture 244">
              <a:extLst>
                <a:ext uri="{FF2B5EF4-FFF2-40B4-BE49-F238E27FC236}">
                  <a16:creationId xmlns:a16="http://schemas.microsoft.com/office/drawing/2014/main" id="{DEE0E741-E5B2-4DD1-8EF1-5CE04AEBBD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6" name="Picture 245">
              <a:extLst>
                <a:ext uri="{FF2B5EF4-FFF2-40B4-BE49-F238E27FC236}">
                  <a16:creationId xmlns:a16="http://schemas.microsoft.com/office/drawing/2014/main" id="{61F6529B-ECCE-4DF4-9437-3BD3097ED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7" name="Picture 246">
              <a:extLst>
                <a:ext uri="{FF2B5EF4-FFF2-40B4-BE49-F238E27FC236}">
                  <a16:creationId xmlns:a16="http://schemas.microsoft.com/office/drawing/2014/main" id="{54149DA8-E012-4148-A98E-19FFBBE266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ECBE5D17-6978-4078-96DE-07A9A430630C}"/>
              </a:ext>
            </a:extLst>
          </p:cNvPr>
          <p:cNvGrpSpPr/>
          <p:nvPr/>
        </p:nvGrpSpPr>
        <p:grpSpPr>
          <a:xfrm rot="5400000">
            <a:off x="3954210" y="2801694"/>
            <a:ext cx="2852780" cy="174822"/>
            <a:chOff x="5959359" y="5529580"/>
            <a:chExt cx="2852780" cy="174822"/>
          </a:xfrm>
        </p:grpSpPr>
        <p:pic>
          <p:nvPicPr>
            <p:cNvPr id="251" name="Picture 250">
              <a:extLst>
                <a:ext uri="{FF2B5EF4-FFF2-40B4-BE49-F238E27FC236}">
                  <a16:creationId xmlns:a16="http://schemas.microsoft.com/office/drawing/2014/main" id="{B0AE0808-C714-4FEB-B962-33780957DF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2" name="Picture 251">
              <a:extLst>
                <a:ext uri="{FF2B5EF4-FFF2-40B4-BE49-F238E27FC236}">
                  <a16:creationId xmlns:a16="http://schemas.microsoft.com/office/drawing/2014/main" id="{E6854DD5-2DB0-4AD1-A45A-F5D93B452D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3" name="Picture 252">
              <a:extLst>
                <a:ext uri="{FF2B5EF4-FFF2-40B4-BE49-F238E27FC236}">
                  <a16:creationId xmlns:a16="http://schemas.microsoft.com/office/drawing/2014/main" id="{4BC9B752-6154-4D76-A574-4A4DB67A38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4" name="Picture 253">
              <a:extLst>
                <a:ext uri="{FF2B5EF4-FFF2-40B4-BE49-F238E27FC236}">
                  <a16:creationId xmlns:a16="http://schemas.microsoft.com/office/drawing/2014/main" id="{D05465A8-A830-4780-99BE-979E03B697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5" name="Picture 254">
              <a:extLst>
                <a:ext uri="{FF2B5EF4-FFF2-40B4-BE49-F238E27FC236}">
                  <a16:creationId xmlns:a16="http://schemas.microsoft.com/office/drawing/2014/main" id="{FFEA0723-8608-4387-92F3-2C4148065C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6" name="Picture 255">
              <a:extLst>
                <a:ext uri="{FF2B5EF4-FFF2-40B4-BE49-F238E27FC236}">
                  <a16:creationId xmlns:a16="http://schemas.microsoft.com/office/drawing/2014/main" id="{5803093E-0400-43CE-8C5C-F4E054845E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7" name="Picture 256">
              <a:extLst>
                <a:ext uri="{FF2B5EF4-FFF2-40B4-BE49-F238E27FC236}">
                  <a16:creationId xmlns:a16="http://schemas.microsoft.com/office/drawing/2014/main" id="{D233B30B-9794-48AD-AC31-DAFB1F747F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E0E39EB8-ABA0-454D-9235-289BA1A0C25C}"/>
              </a:ext>
            </a:extLst>
          </p:cNvPr>
          <p:cNvGrpSpPr/>
          <p:nvPr/>
        </p:nvGrpSpPr>
        <p:grpSpPr>
          <a:xfrm rot="5400000">
            <a:off x="4850079" y="2801694"/>
            <a:ext cx="2852780" cy="174822"/>
            <a:chOff x="5959359" y="5529580"/>
            <a:chExt cx="2852780" cy="174822"/>
          </a:xfrm>
        </p:grpSpPr>
        <p:pic>
          <p:nvPicPr>
            <p:cNvPr id="261" name="Picture 260">
              <a:extLst>
                <a:ext uri="{FF2B5EF4-FFF2-40B4-BE49-F238E27FC236}">
                  <a16:creationId xmlns:a16="http://schemas.microsoft.com/office/drawing/2014/main" id="{9047B4F4-AC00-4FB7-BC09-BBE98F7E1C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2" name="Picture 261">
              <a:extLst>
                <a:ext uri="{FF2B5EF4-FFF2-40B4-BE49-F238E27FC236}">
                  <a16:creationId xmlns:a16="http://schemas.microsoft.com/office/drawing/2014/main" id="{C7952178-85A3-4953-872E-D79B55CC27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3" name="Picture 262">
              <a:extLst>
                <a:ext uri="{FF2B5EF4-FFF2-40B4-BE49-F238E27FC236}">
                  <a16:creationId xmlns:a16="http://schemas.microsoft.com/office/drawing/2014/main" id="{1E4735BE-0B3E-4FD0-848E-C7086BB34B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4" name="Picture 263">
              <a:extLst>
                <a:ext uri="{FF2B5EF4-FFF2-40B4-BE49-F238E27FC236}">
                  <a16:creationId xmlns:a16="http://schemas.microsoft.com/office/drawing/2014/main" id="{669DE132-2B05-4A22-986B-B219C33204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5" name="Picture 264">
              <a:extLst>
                <a:ext uri="{FF2B5EF4-FFF2-40B4-BE49-F238E27FC236}">
                  <a16:creationId xmlns:a16="http://schemas.microsoft.com/office/drawing/2014/main" id="{BB61A740-4440-4381-9BDF-DEAE4E410E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6" name="Picture 265">
              <a:extLst>
                <a:ext uri="{FF2B5EF4-FFF2-40B4-BE49-F238E27FC236}">
                  <a16:creationId xmlns:a16="http://schemas.microsoft.com/office/drawing/2014/main" id="{4F32B2AD-82A6-47E0-A1E8-CBA4B2E374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7" name="Picture 266">
              <a:extLst>
                <a:ext uri="{FF2B5EF4-FFF2-40B4-BE49-F238E27FC236}">
                  <a16:creationId xmlns:a16="http://schemas.microsoft.com/office/drawing/2014/main" id="{38EAD24C-B54C-48B2-9E3C-ED970E117E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70" name="Group 269">
            <a:extLst>
              <a:ext uri="{FF2B5EF4-FFF2-40B4-BE49-F238E27FC236}">
                <a16:creationId xmlns:a16="http://schemas.microsoft.com/office/drawing/2014/main" id="{B2CD5507-3345-482F-B32E-10D552C822C1}"/>
              </a:ext>
            </a:extLst>
          </p:cNvPr>
          <p:cNvGrpSpPr/>
          <p:nvPr/>
        </p:nvGrpSpPr>
        <p:grpSpPr>
          <a:xfrm rot="5400000">
            <a:off x="6191069" y="1915955"/>
            <a:ext cx="1064577" cy="172341"/>
            <a:chOff x="5959359" y="5529580"/>
            <a:chExt cx="1064577" cy="172341"/>
          </a:xfrm>
        </p:grpSpPr>
        <p:pic>
          <p:nvPicPr>
            <p:cNvPr id="276" name="Picture 275">
              <a:extLst>
                <a:ext uri="{FF2B5EF4-FFF2-40B4-BE49-F238E27FC236}">
                  <a16:creationId xmlns:a16="http://schemas.microsoft.com/office/drawing/2014/main" id="{9C6ECBB4-411D-477E-A30A-8E92D24154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7" name="Picture 276">
              <a:extLst>
                <a:ext uri="{FF2B5EF4-FFF2-40B4-BE49-F238E27FC236}">
                  <a16:creationId xmlns:a16="http://schemas.microsoft.com/office/drawing/2014/main" id="{C98D740B-FC6A-4D85-A8F1-879D378102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8" name="Picture 277">
              <a:extLst>
                <a:ext uri="{FF2B5EF4-FFF2-40B4-BE49-F238E27FC236}">
                  <a16:creationId xmlns:a16="http://schemas.microsoft.com/office/drawing/2014/main" id="{C5D7EAAC-6386-4C80-9A40-D8FAB7DB6D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284" name="Rectangle 283">
            <a:extLst>
              <a:ext uri="{FF2B5EF4-FFF2-40B4-BE49-F238E27FC236}">
                <a16:creationId xmlns:a16="http://schemas.microsoft.com/office/drawing/2014/main" id="{FEA07BF5-6D15-4729-84AA-E0CCE836AACB}"/>
              </a:ext>
            </a:extLst>
          </p:cNvPr>
          <p:cNvSpPr/>
          <p:nvPr/>
        </p:nvSpPr>
        <p:spPr>
          <a:xfrm>
            <a:off x="4222840" y="1372735"/>
            <a:ext cx="532629" cy="314855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290" name="Rectangle 289">
            <a:extLst>
              <a:ext uri="{FF2B5EF4-FFF2-40B4-BE49-F238E27FC236}">
                <a16:creationId xmlns:a16="http://schemas.microsoft.com/office/drawing/2014/main" id="{932BBB36-957C-436C-AEB8-2FBFB1E23A4E}"/>
              </a:ext>
            </a:extLst>
          </p:cNvPr>
          <p:cNvSpPr/>
          <p:nvPr/>
        </p:nvSpPr>
        <p:spPr>
          <a:xfrm>
            <a:off x="5101296" y="1376867"/>
            <a:ext cx="532629" cy="314855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291" name="Rectangle 290">
            <a:extLst>
              <a:ext uri="{FF2B5EF4-FFF2-40B4-BE49-F238E27FC236}">
                <a16:creationId xmlns:a16="http://schemas.microsoft.com/office/drawing/2014/main" id="{0B933CBF-E17E-4EA3-8A24-2F848094CBCD}"/>
              </a:ext>
            </a:extLst>
          </p:cNvPr>
          <p:cNvSpPr/>
          <p:nvPr/>
        </p:nvSpPr>
        <p:spPr>
          <a:xfrm>
            <a:off x="6017374" y="1372735"/>
            <a:ext cx="532629" cy="314855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296" name="Rectangle 295">
            <a:extLst>
              <a:ext uri="{FF2B5EF4-FFF2-40B4-BE49-F238E27FC236}">
                <a16:creationId xmlns:a16="http://schemas.microsoft.com/office/drawing/2014/main" id="{B29B3699-7024-475B-B1FF-A55F0F93EC68}"/>
              </a:ext>
            </a:extLst>
          </p:cNvPr>
          <p:cNvSpPr/>
          <p:nvPr/>
        </p:nvSpPr>
        <p:spPr>
          <a:xfrm rot="5400000">
            <a:off x="5159480" y="430836"/>
            <a:ext cx="450610" cy="2334411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297" name="Rectangle 296">
            <a:extLst>
              <a:ext uri="{FF2B5EF4-FFF2-40B4-BE49-F238E27FC236}">
                <a16:creationId xmlns:a16="http://schemas.microsoft.com/office/drawing/2014/main" id="{FC2665DD-4570-4C4D-B9CD-DAC8D1B78277}"/>
              </a:ext>
            </a:extLst>
          </p:cNvPr>
          <p:cNvSpPr/>
          <p:nvPr/>
        </p:nvSpPr>
        <p:spPr>
          <a:xfrm rot="5400000">
            <a:off x="5164630" y="879694"/>
            <a:ext cx="445700" cy="2334411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311" name="Rectangle 310">
            <a:extLst>
              <a:ext uri="{FF2B5EF4-FFF2-40B4-BE49-F238E27FC236}">
                <a16:creationId xmlns:a16="http://schemas.microsoft.com/office/drawing/2014/main" id="{20161BCE-544E-4992-8598-EC8F0B5B0BD2}"/>
              </a:ext>
            </a:extLst>
          </p:cNvPr>
          <p:cNvSpPr/>
          <p:nvPr/>
        </p:nvSpPr>
        <p:spPr>
          <a:xfrm rot="5400000">
            <a:off x="5159367" y="1331666"/>
            <a:ext cx="450610" cy="2334411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312" name="Rectangle 311">
            <a:extLst>
              <a:ext uri="{FF2B5EF4-FFF2-40B4-BE49-F238E27FC236}">
                <a16:creationId xmlns:a16="http://schemas.microsoft.com/office/drawing/2014/main" id="{9C39D94C-D1B8-47F1-AB9E-6D4AF0DD49FA}"/>
              </a:ext>
            </a:extLst>
          </p:cNvPr>
          <p:cNvSpPr/>
          <p:nvPr/>
        </p:nvSpPr>
        <p:spPr>
          <a:xfrm rot="5400000">
            <a:off x="5163697" y="1780524"/>
            <a:ext cx="445700" cy="2334411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313" name="Rectangle 312">
            <a:extLst>
              <a:ext uri="{FF2B5EF4-FFF2-40B4-BE49-F238E27FC236}">
                <a16:creationId xmlns:a16="http://schemas.microsoft.com/office/drawing/2014/main" id="{7ED1C6C5-A754-49BA-AF5A-E3B144840FC9}"/>
              </a:ext>
            </a:extLst>
          </p:cNvPr>
          <p:cNvSpPr/>
          <p:nvPr/>
        </p:nvSpPr>
        <p:spPr>
          <a:xfrm rot="5400000">
            <a:off x="5161837" y="2232076"/>
            <a:ext cx="450610" cy="2334411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314" name="Rectangle 313">
            <a:extLst>
              <a:ext uri="{FF2B5EF4-FFF2-40B4-BE49-F238E27FC236}">
                <a16:creationId xmlns:a16="http://schemas.microsoft.com/office/drawing/2014/main" id="{3845495C-29F5-4A22-A064-C129B0D30BC4}"/>
              </a:ext>
            </a:extLst>
          </p:cNvPr>
          <p:cNvSpPr/>
          <p:nvPr/>
        </p:nvSpPr>
        <p:spPr>
          <a:xfrm rot="5400000">
            <a:off x="5162755" y="2680934"/>
            <a:ext cx="445700" cy="2334411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315" name="Rectangle 314">
            <a:extLst>
              <a:ext uri="{FF2B5EF4-FFF2-40B4-BE49-F238E27FC236}">
                <a16:creationId xmlns:a16="http://schemas.microsoft.com/office/drawing/2014/main" id="{D0669013-7E69-4215-914D-AF287806FEDC}"/>
              </a:ext>
            </a:extLst>
          </p:cNvPr>
          <p:cNvSpPr/>
          <p:nvPr/>
        </p:nvSpPr>
        <p:spPr>
          <a:xfrm rot="5400000">
            <a:off x="5160634" y="3132906"/>
            <a:ext cx="450610" cy="2334411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212929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2.22222E-6 L 0.01927 -0.03796 C 0.02331 -0.04629 0.0293 -0.05046 0.03581 -0.05046 C 0.04297 -0.05046 0.04883 -0.04629 0.05287 -0.03796 L 0.07253 -2.22222E-6 " pathEditMode="relative" rAng="0" ptsTypes="AAAAA">
                                      <p:cBhvr>
                                        <p:cTn id="19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2.22222E-6 L 0.0918 -0.03773 C 0.09596 -0.04606 0.10221 -0.05046 0.10846 -0.05046 C 0.11589 -0.05046 0.12175 -0.04606 0.12578 -0.03773 L 0.14583 -2.22222E-6 " pathEditMode="relative" rAng="0" ptsTypes="AAAAA">
                                      <p:cBhvr>
                                        <p:cTn id="34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2.22222E-6 L 0.16576 -0.03819 C 0.17005 -0.04629 0.1763 -0.05046 0.18281 -0.05046 C 0.19037 -0.05046 0.19636 -0.04629 0.20052 -0.03819 L 0.2207 -2.22222E-6 " pathEditMode="relative" rAng="0" ptsTypes="AAAAA">
                                      <p:cBhvr>
                                        <p:cTn id="49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1500"/>
                            </p:stCondLst>
                            <p:childTnLst>
                              <p:par>
                                <p:cTn id="5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2.22222E-6 L 0.24011 -0.03842 C 0.24401 -0.04699 0.25026 -0.05116 0.25677 -0.05116 C 0.26419 -0.05116 0.27005 -0.04699 0.27396 -0.03842 L 0.29388 -2.22222E-6 " pathEditMode="relative" rAng="0" ptsTypes="AAAAA">
                                      <p:cBhvr>
                                        <p:cTn id="64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1000"/>
                            </p:stCondLst>
                            <p:childTnLst>
                              <p:par>
                                <p:cTn id="6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1500"/>
                            </p:stCondLst>
                            <p:childTnLst>
                              <p:par>
                                <p:cTn id="7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0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7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500"/>
                            </p:stCondLst>
                            <p:childTnLst>
                              <p:par>
                                <p:cTn id="9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6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9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500"/>
                            </p:stCondLst>
                            <p:childTnLst>
                              <p:par>
                                <p:cTn id="1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6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9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2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5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8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1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7" grpId="0"/>
      <p:bldP spid="216" grpId="0" animBg="1"/>
      <p:bldP spid="217" grpId="0" animBg="1"/>
      <p:bldP spid="224" grpId="0" animBg="1"/>
      <p:bldP spid="230" grpId="0" animBg="1"/>
      <p:bldP spid="230" grpId="1" animBg="1"/>
      <p:bldP spid="236" grpId="0" animBg="1"/>
      <p:bldP spid="236" grpId="1" animBg="1"/>
      <p:bldP spid="236" grpId="2" animBg="1"/>
      <p:bldP spid="236" grpId="3" animBg="1"/>
      <p:bldP spid="236" grpId="4" animBg="1"/>
      <p:bldP spid="236" grpId="5" animBg="1"/>
      <p:bldP spid="284" grpId="0" animBg="1"/>
      <p:bldP spid="284" grpId="1" animBg="1"/>
      <p:bldP spid="290" grpId="0" animBg="1"/>
      <p:bldP spid="290" grpId="1" animBg="1"/>
      <p:bldP spid="291" grpId="0" animBg="1"/>
      <p:bldP spid="291" grpId="1" animBg="1"/>
      <p:bldP spid="296" grpId="0" animBg="1"/>
      <p:bldP spid="296" grpId="1" animBg="1"/>
      <p:bldP spid="297" grpId="0" animBg="1"/>
      <p:bldP spid="297" grpId="1" animBg="1"/>
      <p:bldP spid="311" grpId="0" animBg="1"/>
      <p:bldP spid="311" grpId="1" animBg="1"/>
      <p:bldP spid="312" grpId="0" animBg="1"/>
      <p:bldP spid="312" grpId="1" animBg="1"/>
      <p:bldP spid="313" grpId="0" animBg="1"/>
      <p:bldP spid="313" grpId="1" animBg="1"/>
      <p:bldP spid="314" grpId="0" animBg="1"/>
      <p:bldP spid="314" grpId="1" animBg="1"/>
      <p:bldP spid="315" grpId="0" animBg="1"/>
      <p:bldP spid="315" grpId="1" animBg="1"/>
    </p:bld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765A6A89-F8EA-4E3B-B221-07E2A3153670}"/>
              </a:ext>
            </a:extLst>
          </p:cNvPr>
          <p:cNvGrpSpPr/>
          <p:nvPr/>
        </p:nvGrpSpPr>
        <p:grpSpPr>
          <a:xfrm>
            <a:off x="10052324" y="918378"/>
            <a:ext cx="444352" cy="494964"/>
            <a:chOff x="6941313" y="926763"/>
            <a:chExt cx="444352" cy="494964"/>
          </a:xfrm>
        </p:grpSpPr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FB239E5C-6E4F-41A9-B4EC-05DD0F59947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8" name="Group 157">
              <a:extLst>
                <a:ext uri="{FF2B5EF4-FFF2-40B4-BE49-F238E27FC236}">
                  <a16:creationId xmlns:a16="http://schemas.microsoft.com/office/drawing/2014/main" id="{4DC9A06A-0EFB-425B-858D-450C3BCDD08B}"/>
                </a:ext>
              </a:extLst>
            </p:cNvPr>
            <p:cNvGrpSpPr/>
            <p:nvPr/>
          </p:nvGrpSpPr>
          <p:grpSpPr>
            <a:xfrm>
              <a:off x="6941313" y="928608"/>
              <a:ext cx="444352" cy="493119"/>
              <a:chOff x="6941313" y="928608"/>
              <a:chExt cx="444352" cy="493119"/>
            </a:xfrm>
          </p:grpSpPr>
          <p:sp>
            <p:nvSpPr>
              <p:cNvPr id="159" name="TextBox 158">
                <a:extLst>
                  <a:ext uri="{FF2B5EF4-FFF2-40B4-BE49-F238E27FC236}">
                    <a16:creationId xmlns:a16="http://schemas.microsoft.com/office/drawing/2014/main" id="{77E56874-D0FB-4A4E-8533-3B300AF96F35}"/>
                  </a:ext>
                </a:extLst>
              </p:cNvPr>
              <p:cNvSpPr txBox="1"/>
              <p:nvPr/>
            </p:nvSpPr>
            <p:spPr>
              <a:xfrm>
                <a:off x="6941313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solidFill>
                      <a:srgbClr val="FF0000"/>
                    </a:solidFill>
                    <a:latin typeface="Calibri" panose="020F0502020204030204" pitchFamily="34" charset="0"/>
                    <a:ea typeface="Cambria Math" panose="02040503050406030204" pitchFamily="18" charset="0"/>
                  </a:rPr>
                  <a:t>64</a:t>
                </a:r>
              </a:p>
            </p:txBody>
          </p:sp>
          <p:cxnSp>
            <p:nvCxnSpPr>
              <p:cNvPr id="160" name="Straight Connector 159">
                <a:extLst>
                  <a:ext uri="{FF2B5EF4-FFF2-40B4-BE49-F238E27FC236}">
                    <a16:creationId xmlns:a16="http://schemas.microsoft.com/office/drawing/2014/main" id="{CF19F363-0D20-4A64-8531-3C4DD844DB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B93A9AEF-A6C5-4967-BB44-0D29942A30B8}"/>
              </a:ext>
            </a:extLst>
          </p:cNvPr>
          <p:cNvGrpSpPr/>
          <p:nvPr/>
        </p:nvGrpSpPr>
        <p:grpSpPr>
          <a:xfrm>
            <a:off x="243067" y="508252"/>
            <a:ext cx="2814999" cy="817087"/>
            <a:chOff x="255525" y="372323"/>
            <a:chExt cx="2577775" cy="1134018"/>
          </a:xfrm>
        </p:grpSpPr>
        <p:sp>
          <p:nvSpPr>
            <p:cNvPr id="162" name="Rectangle: Rounded Corners 161">
              <a:extLst>
                <a:ext uri="{FF2B5EF4-FFF2-40B4-BE49-F238E27FC236}">
                  <a16:creationId xmlns:a16="http://schemas.microsoft.com/office/drawing/2014/main" id="{CB23102E-BC74-4A93-8978-CA227491B18E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206955BA-4F90-4848-B73A-358995AC10A6}"/>
                </a:ext>
              </a:extLst>
            </p:cNvPr>
            <p:cNvSpPr txBox="1"/>
            <p:nvPr/>
          </p:nvSpPr>
          <p:spPr>
            <a:xfrm>
              <a:off x="308455" y="485388"/>
              <a:ext cx="16135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64 </a:t>
              </a:r>
              <a:r>
                <a:rPr lang="en-GB" sz="3600" dirty="0">
                  <a:latin typeface="Calibri" panose="020F0502020204030204" pitchFamily="34" charset="0"/>
                </a:rPr>
                <a:t>÷ 9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</a:t>
              </a:r>
            </a:p>
          </p:txBody>
        </p:sp>
      </p:grpSp>
      <p:sp>
        <p:nvSpPr>
          <p:cNvPr id="164" name="Rectangle 163">
            <a:extLst>
              <a:ext uri="{FF2B5EF4-FFF2-40B4-BE49-F238E27FC236}">
                <a16:creationId xmlns:a16="http://schemas.microsoft.com/office/drawing/2014/main" id="{7604B52E-BAE1-4762-960E-61ACE47BD66B}"/>
              </a:ext>
            </a:extLst>
          </p:cNvPr>
          <p:cNvSpPr/>
          <p:nvPr/>
        </p:nvSpPr>
        <p:spPr>
          <a:xfrm>
            <a:off x="1981548" y="631266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80EB3DA2-5E7D-4755-B22F-BE029909878C}"/>
              </a:ext>
            </a:extLst>
          </p:cNvPr>
          <p:cNvSpPr txBox="1"/>
          <p:nvPr/>
        </p:nvSpPr>
        <p:spPr>
          <a:xfrm>
            <a:off x="1984745" y="609075"/>
            <a:ext cx="100540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7r1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20ADEF11-6622-460F-B113-2F6758585AC1}"/>
              </a:ext>
            </a:extLst>
          </p:cNvPr>
          <p:cNvGrpSpPr/>
          <p:nvPr/>
        </p:nvGrpSpPr>
        <p:grpSpPr>
          <a:xfrm>
            <a:off x="3412902" y="921904"/>
            <a:ext cx="314510" cy="492950"/>
            <a:chOff x="3884378" y="928777"/>
            <a:chExt cx="314510" cy="492950"/>
          </a:xfrm>
        </p:grpSpPr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DE7A3050-05F4-4F27-A16D-773D81C3B32F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07EC057A-1C7C-491D-ABC8-3BDA0B43C419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B9F4D579-4EF7-4935-B835-F9CC534143BF}"/>
              </a:ext>
            </a:extLst>
          </p:cNvPr>
          <p:cNvGrpSpPr/>
          <p:nvPr/>
        </p:nvGrpSpPr>
        <p:grpSpPr>
          <a:xfrm>
            <a:off x="4307426" y="919151"/>
            <a:ext cx="232967" cy="494964"/>
            <a:chOff x="7007418" y="926763"/>
            <a:chExt cx="232967" cy="494964"/>
          </a:xfrm>
        </p:grpSpPr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A5B6C461-D4F6-4360-A195-BE996C028C8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1" name="Group 170">
              <a:extLst>
                <a:ext uri="{FF2B5EF4-FFF2-40B4-BE49-F238E27FC236}">
                  <a16:creationId xmlns:a16="http://schemas.microsoft.com/office/drawing/2014/main" id="{7EDB7DEA-92AA-4443-8BAA-1787526B312A}"/>
                </a:ext>
              </a:extLst>
            </p:cNvPr>
            <p:cNvGrpSpPr/>
            <p:nvPr/>
          </p:nvGrpSpPr>
          <p:grpSpPr>
            <a:xfrm>
              <a:off x="7007418" y="928608"/>
              <a:ext cx="232967" cy="493119"/>
              <a:chOff x="7007418" y="928608"/>
              <a:chExt cx="232967" cy="493119"/>
            </a:xfrm>
          </p:grpSpPr>
          <p:sp>
            <p:nvSpPr>
              <p:cNvPr id="172" name="TextBox 171">
                <a:extLst>
                  <a:ext uri="{FF2B5EF4-FFF2-40B4-BE49-F238E27FC236}">
                    <a16:creationId xmlns:a16="http://schemas.microsoft.com/office/drawing/2014/main" id="{53695AA4-AA6F-4F69-93F6-F1461C4294D5}"/>
                  </a:ext>
                </a:extLst>
              </p:cNvPr>
              <p:cNvSpPr txBox="1"/>
              <p:nvPr/>
            </p:nvSpPr>
            <p:spPr>
              <a:xfrm>
                <a:off x="7007418" y="1021617"/>
                <a:ext cx="23296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</a:t>
                </a:r>
              </a:p>
            </p:txBody>
          </p: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A58C6B09-CDF3-425E-95F2-733F9EC1FF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4" name="Freeform 11">
            <a:extLst>
              <a:ext uri="{FF2B5EF4-FFF2-40B4-BE49-F238E27FC236}">
                <a16:creationId xmlns:a16="http://schemas.microsoft.com/office/drawing/2014/main" id="{B63C229F-27D1-4AE0-9B4F-BCDF25290B86}"/>
              </a:ext>
            </a:extLst>
          </p:cNvPr>
          <p:cNvSpPr>
            <a:spLocks/>
          </p:cNvSpPr>
          <p:nvPr/>
        </p:nvSpPr>
        <p:spPr bwMode="auto">
          <a:xfrm>
            <a:off x="3570083" y="710752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75" name="Freeform 11">
            <a:extLst>
              <a:ext uri="{FF2B5EF4-FFF2-40B4-BE49-F238E27FC236}">
                <a16:creationId xmlns:a16="http://schemas.microsoft.com/office/drawing/2014/main" id="{EE3268B3-6916-4773-8E6C-F00BAD70F9C0}"/>
              </a:ext>
            </a:extLst>
          </p:cNvPr>
          <p:cNvSpPr>
            <a:spLocks/>
          </p:cNvSpPr>
          <p:nvPr/>
        </p:nvSpPr>
        <p:spPr bwMode="auto">
          <a:xfrm>
            <a:off x="4460632" y="706321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38F7DFC7-E319-4127-A327-E75EF6C15481}"/>
              </a:ext>
            </a:extLst>
          </p:cNvPr>
          <p:cNvGrpSpPr/>
          <p:nvPr/>
        </p:nvGrpSpPr>
        <p:grpSpPr>
          <a:xfrm>
            <a:off x="5141960" y="916769"/>
            <a:ext cx="444352" cy="494964"/>
            <a:chOff x="6950853" y="926763"/>
            <a:chExt cx="444352" cy="494964"/>
          </a:xfrm>
        </p:grpSpPr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2B760814-8268-44D4-AD37-DBED3C001C0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9BEC348B-B015-4E6B-AF59-E1E805821EC7}"/>
                </a:ext>
              </a:extLst>
            </p:cNvPr>
            <p:cNvGrpSpPr/>
            <p:nvPr/>
          </p:nvGrpSpPr>
          <p:grpSpPr>
            <a:xfrm>
              <a:off x="6950853" y="928608"/>
              <a:ext cx="444352" cy="493119"/>
              <a:chOff x="6950853" y="928608"/>
              <a:chExt cx="444352" cy="493119"/>
            </a:xfrm>
          </p:grpSpPr>
          <p:sp>
            <p:nvSpPr>
              <p:cNvPr id="179" name="TextBox 178">
                <a:extLst>
                  <a:ext uri="{FF2B5EF4-FFF2-40B4-BE49-F238E27FC236}">
                    <a16:creationId xmlns:a16="http://schemas.microsoft.com/office/drawing/2014/main" id="{42DE6C58-A617-4C34-9F45-FFAD578A3851}"/>
                  </a:ext>
                </a:extLst>
              </p:cNvPr>
              <p:cNvSpPr txBox="1"/>
              <p:nvPr/>
            </p:nvSpPr>
            <p:spPr>
              <a:xfrm>
                <a:off x="6950853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</a:t>
                </a:r>
              </a:p>
            </p:txBody>
          </p:sp>
          <p:cxnSp>
            <p:nvCxnSpPr>
              <p:cNvPr id="180" name="Straight Connector 179">
                <a:extLst>
                  <a:ext uri="{FF2B5EF4-FFF2-40B4-BE49-F238E27FC236}">
                    <a16:creationId xmlns:a16="http://schemas.microsoft.com/office/drawing/2014/main" id="{2196A607-DCB7-4E72-B0A2-970407F7DC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81" name="Straight Connector 180">
            <a:extLst>
              <a:ext uri="{FF2B5EF4-FFF2-40B4-BE49-F238E27FC236}">
                <a16:creationId xmlns:a16="http://schemas.microsoft.com/office/drawing/2014/main" id="{82305060-53D9-4A58-A26A-E55D61340411}"/>
              </a:ext>
            </a:extLst>
          </p:cNvPr>
          <p:cNvCxnSpPr>
            <a:cxnSpLocks/>
          </p:cNvCxnSpPr>
          <p:nvPr/>
        </p:nvCxnSpPr>
        <p:spPr>
          <a:xfrm>
            <a:off x="3377213" y="934948"/>
            <a:ext cx="7684884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2" name="Freeform 11">
            <a:extLst>
              <a:ext uri="{FF2B5EF4-FFF2-40B4-BE49-F238E27FC236}">
                <a16:creationId xmlns:a16="http://schemas.microsoft.com/office/drawing/2014/main" id="{E60DC0D2-5BD2-4244-B55D-2211BC128CA6}"/>
              </a:ext>
            </a:extLst>
          </p:cNvPr>
          <p:cNvSpPr>
            <a:spLocks/>
          </p:cNvSpPr>
          <p:nvPr/>
        </p:nvSpPr>
        <p:spPr bwMode="auto">
          <a:xfrm>
            <a:off x="5354084" y="70632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951F1546-972C-41EF-9371-697FC13D57C8}"/>
              </a:ext>
            </a:extLst>
          </p:cNvPr>
          <p:cNvGrpSpPr/>
          <p:nvPr/>
        </p:nvGrpSpPr>
        <p:grpSpPr>
          <a:xfrm>
            <a:off x="6034612" y="916769"/>
            <a:ext cx="444352" cy="494964"/>
            <a:chOff x="6944877" y="926763"/>
            <a:chExt cx="444352" cy="494964"/>
          </a:xfrm>
        </p:grpSpPr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FE25A647-0380-4698-846C-CD67B53B07E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20820F80-3145-4AE0-9E76-B0CF630D8A03}"/>
                </a:ext>
              </a:extLst>
            </p:cNvPr>
            <p:cNvGrpSpPr/>
            <p:nvPr/>
          </p:nvGrpSpPr>
          <p:grpSpPr>
            <a:xfrm>
              <a:off x="6944877" y="928608"/>
              <a:ext cx="444352" cy="493119"/>
              <a:chOff x="6944877" y="928608"/>
              <a:chExt cx="444352" cy="493119"/>
            </a:xfrm>
          </p:grpSpPr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4A168F33-B1B4-4BF7-A847-F03E49598E0C}"/>
                  </a:ext>
                </a:extLst>
              </p:cNvPr>
              <p:cNvSpPr txBox="1"/>
              <p:nvPr/>
            </p:nvSpPr>
            <p:spPr>
              <a:xfrm>
                <a:off x="6944877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27</a:t>
                </a:r>
              </a:p>
            </p:txBody>
          </p:sp>
          <p:cxnSp>
            <p:nvCxnSpPr>
              <p:cNvPr id="187" name="Straight Connector 186">
                <a:extLst>
                  <a:ext uri="{FF2B5EF4-FFF2-40B4-BE49-F238E27FC236}">
                    <a16:creationId xmlns:a16="http://schemas.microsoft.com/office/drawing/2014/main" id="{F27E0524-7F1E-468D-9109-2C0D7C7B12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88" name="Freeform 11">
            <a:extLst>
              <a:ext uri="{FF2B5EF4-FFF2-40B4-BE49-F238E27FC236}">
                <a16:creationId xmlns:a16="http://schemas.microsoft.com/office/drawing/2014/main" id="{CEFA75E1-9DDD-4970-ABB8-1A497861E484}"/>
              </a:ext>
            </a:extLst>
          </p:cNvPr>
          <p:cNvSpPr>
            <a:spLocks/>
          </p:cNvSpPr>
          <p:nvPr/>
        </p:nvSpPr>
        <p:spPr bwMode="auto">
          <a:xfrm>
            <a:off x="6247074" y="70404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BFF9B23F-7348-4181-8A2F-AF5DD63499FD}"/>
              </a:ext>
            </a:extLst>
          </p:cNvPr>
          <p:cNvGrpSpPr/>
          <p:nvPr/>
        </p:nvGrpSpPr>
        <p:grpSpPr>
          <a:xfrm>
            <a:off x="6921626" y="914492"/>
            <a:ext cx="444352" cy="494964"/>
            <a:chOff x="6938901" y="926763"/>
            <a:chExt cx="444352" cy="494964"/>
          </a:xfrm>
        </p:grpSpPr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B3E31263-F23E-41DA-9A30-2324F0D649F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1" name="Group 190">
              <a:extLst>
                <a:ext uri="{FF2B5EF4-FFF2-40B4-BE49-F238E27FC236}">
                  <a16:creationId xmlns:a16="http://schemas.microsoft.com/office/drawing/2014/main" id="{2690CECC-A2C6-4680-B2D2-D3DD63EB64C7}"/>
                </a:ext>
              </a:extLst>
            </p:cNvPr>
            <p:cNvGrpSpPr/>
            <p:nvPr/>
          </p:nvGrpSpPr>
          <p:grpSpPr>
            <a:xfrm>
              <a:off x="6938901" y="928608"/>
              <a:ext cx="444352" cy="493119"/>
              <a:chOff x="6938901" y="928608"/>
              <a:chExt cx="444352" cy="493119"/>
            </a:xfrm>
          </p:grpSpPr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56E13FE6-3E7E-4E19-B566-642AA4F800FF}"/>
                  </a:ext>
                </a:extLst>
              </p:cNvPr>
              <p:cNvSpPr txBox="1"/>
              <p:nvPr/>
            </p:nvSpPr>
            <p:spPr>
              <a:xfrm>
                <a:off x="6938901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</a:t>
                </a:r>
              </a:p>
            </p:txBody>
          </p: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62C2A030-795B-46C7-9355-F5C314C6DB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94" name="Freeform 11">
            <a:extLst>
              <a:ext uri="{FF2B5EF4-FFF2-40B4-BE49-F238E27FC236}">
                <a16:creationId xmlns:a16="http://schemas.microsoft.com/office/drawing/2014/main" id="{20821B02-088B-499E-94A7-257D63827FFB}"/>
              </a:ext>
            </a:extLst>
          </p:cNvPr>
          <p:cNvSpPr>
            <a:spLocks/>
          </p:cNvSpPr>
          <p:nvPr/>
        </p:nvSpPr>
        <p:spPr bwMode="auto">
          <a:xfrm>
            <a:off x="7141168" y="70404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9ACA5A97-9E2C-46CD-9A99-1C4BE8AC7EA2}"/>
              </a:ext>
            </a:extLst>
          </p:cNvPr>
          <p:cNvGrpSpPr/>
          <p:nvPr/>
        </p:nvGrpSpPr>
        <p:grpSpPr>
          <a:xfrm>
            <a:off x="7823968" y="914492"/>
            <a:ext cx="444352" cy="494964"/>
            <a:chOff x="6947149" y="926763"/>
            <a:chExt cx="444352" cy="494964"/>
          </a:xfrm>
        </p:grpSpPr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A3706ABC-E231-49B8-8338-ADA5D9D8FB8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7" name="Group 196">
              <a:extLst>
                <a:ext uri="{FF2B5EF4-FFF2-40B4-BE49-F238E27FC236}">
                  <a16:creationId xmlns:a16="http://schemas.microsoft.com/office/drawing/2014/main" id="{BD40F4EE-DE7B-4E3E-8BBF-D28FE1FBC8B9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7411B8A0-B9B7-4E7C-A65C-1A33FC1AF73D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45</a:t>
                </a:r>
              </a:p>
            </p:txBody>
          </p:sp>
          <p:cxnSp>
            <p:nvCxnSpPr>
              <p:cNvPr id="241" name="Straight Connector 240">
                <a:extLst>
                  <a:ext uri="{FF2B5EF4-FFF2-40B4-BE49-F238E27FC236}">
                    <a16:creationId xmlns:a16="http://schemas.microsoft.com/office/drawing/2014/main" id="{3BCD9551-6FA6-4679-9A95-A09CF2E73B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42" name="Freeform 11">
            <a:extLst>
              <a:ext uri="{FF2B5EF4-FFF2-40B4-BE49-F238E27FC236}">
                <a16:creationId xmlns:a16="http://schemas.microsoft.com/office/drawing/2014/main" id="{0D8F61DA-6301-415D-8782-9696B44CAC04}"/>
              </a:ext>
            </a:extLst>
          </p:cNvPr>
          <p:cNvSpPr>
            <a:spLocks/>
          </p:cNvSpPr>
          <p:nvPr/>
        </p:nvSpPr>
        <p:spPr bwMode="auto">
          <a:xfrm>
            <a:off x="8036024" y="71050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9C235B62-DDDB-4E86-8500-1F9F13F3C7BA}"/>
              </a:ext>
            </a:extLst>
          </p:cNvPr>
          <p:cNvGrpSpPr/>
          <p:nvPr/>
        </p:nvGrpSpPr>
        <p:grpSpPr>
          <a:xfrm>
            <a:off x="8718824" y="920949"/>
            <a:ext cx="444352" cy="494964"/>
            <a:chOff x="6947149" y="926763"/>
            <a:chExt cx="444352" cy="494964"/>
          </a:xfrm>
        </p:grpSpPr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E117A335-6A7A-4842-B547-FD2575A9A1A4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5" name="Group 244">
              <a:extLst>
                <a:ext uri="{FF2B5EF4-FFF2-40B4-BE49-F238E27FC236}">
                  <a16:creationId xmlns:a16="http://schemas.microsoft.com/office/drawing/2014/main" id="{3E844A31-8002-4A21-A125-13FCF83170E1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46" name="TextBox 245">
                <a:extLst>
                  <a:ext uri="{FF2B5EF4-FFF2-40B4-BE49-F238E27FC236}">
                    <a16:creationId xmlns:a16="http://schemas.microsoft.com/office/drawing/2014/main" id="{185B0FD1-4A0D-4DAD-9ED8-3D13A3826962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54</a:t>
                </a:r>
              </a:p>
            </p:txBody>
          </p:sp>
          <p:cxnSp>
            <p:nvCxnSpPr>
              <p:cNvPr id="247" name="Straight Connector 246">
                <a:extLst>
                  <a:ext uri="{FF2B5EF4-FFF2-40B4-BE49-F238E27FC236}">
                    <a16:creationId xmlns:a16="http://schemas.microsoft.com/office/drawing/2014/main" id="{E5A50194-C43B-4308-AB1C-A6E0131416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48" name="Freeform 11">
            <a:extLst>
              <a:ext uri="{FF2B5EF4-FFF2-40B4-BE49-F238E27FC236}">
                <a16:creationId xmlns:a16="http://schemas.microsoft.com/office/drawing/2014/main" id="{12D51BD7-3C57-4BBE-BFC5-9D6CC70C10CC}"/>
              </a:ext>
            </a:extLst>
          </p:cNvPr>
          <p:cNvSpPr>
            <a:spLocks/>
          </p:cNvSpPr>
          <p:nvPr/>
        </p:nvSpPr>
        <p:spPr bwMode="auto">
          <a:xfrm>
            <a:off x="8933188" y="71143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24F8E143-C868-4841-8BF2-A073E8AB8252}"/>
              </a:ext>
            </a:extLst>
          </p:cNvPr>
          <p:cNvGrpSpPr/>
          <p:nvPr/>
        </p:nvGrpSpPr>
        <p:grpSpPr>
          <a:xfrm>
            <a:off x="9615988" y="921883"/>
            <a:ext cx="444352" cy="494964"/>
            <a:chOff x="6947149" y="926763"/>
            <a:chExt cx="444352" cy="494964"/>
          </a:xfrm>
        </p:grpSpPr>
        <p:cxnSp>
          <p:nvCxnSpPr>
            <p:cNvPr id="250" name="Straight Connector 249">
              <a:extLst>
                <a:ext uri="{FF2B5EF4-FFF2-40B4-BE49-F238E27FC236}">
                  <a16:creationId xmlns:a16="http://schemas.microsoft.com/office/drawing/2014/main" id="{3549BD4E-62F0-40D1-9731-0A4FE0869BB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1" name="Group 250">
              <a:extLst>
                <a:ext uri="{FF2B5EF4-FFF2-40B4-BE49-F238E27FC236}">
                  <a16:creationId xmlns:a16="http://schemas.microsoft.com/office/drawing/2014/main" id="{701BA3BA-1403-403B-97F0-AF727463279D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52" name="TextBox 251">
                <a:extLst>
                  <a:ext uri="{FF2B5EF4-FFF2-40B4-BE49-F238E27FC236}">
                    <a16:creationId xmlns:a16="http://schemas.microsoft.com/office/drawing/2014/main" id="{13DF4693-F761-4E7D-93B0-59D69317E9EA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63</a:t>
                </a:r>
              </a:p>
            </p:txBody>
          </p:sp>
          <p:cxnSp>
            <p:nvCxnSpPr>
              <p:cNvPr id="253" name="Straight Connector 252">
                <a:extLst>
                  <a:ext uri="{FF2B5EF4-FFF2-40B4-BE49-F238E27FC236}">
                    <a16:creationId xmlns:a16="http://schemas.microsoft.com/office/drawing/2014/main" id="{0E75D313-F3B9-4529-BAA1-A512DDD799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4" name="Freeform 11">
            <a:extLst>
              <a:ext uri="{FF2B5EF4-FFF2-40B4-BE49-F238E27FC236}">
                <a16:creationId xmlns:a16="http://schemas.microsoft.com/office/drawing/2014/main" id="{57C58AE6-534F-4DDA-BB1A-5DCD5DA195AF}"/>
              </a:ext>
            </a:extLst>
          </p:cNvPr>
          <p:cNvSpPr>
            <a:spLocks/>
          </p:cNvSpPr>
          <p:nvPr/>
        </p:nvSpPr>
        <p:spPr bwMode="auto">
          <a:xfrm>
            <a:off x="9823935" y="71462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885B57C8-FD59-42BF-B3B7-F8673B61940F}"/>
              </a:ext>
            </a:extLst>
          </p:cNvPr>
          <p:cNvGrpSpPr/>
          <p:nvPr/>
        </p:nvGrpSpPr>
        <p:grpSpPr>
          <a:xfrm>
            <a:off x="10506735" y="925076"/>
            <a:ext cx="444352" cy="494964"/>
            <a:chOff x="6947149" y="926763"/>
            <a:chExt cx="444352" cy="494964"/>
          </a:xfrm>
        </p:grpSpPr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B680996B-5BF5-40BE-B43E-9C846FFEB11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7" name="Group 256">
              <a:extLst>
                <a:ext uri="{FF2B5EF4-FFF2-40B4-BE49-F238E27FC236}">
                  <a16:creationId xmlns:a16="http://schemas.microsoft.com/office/drawing/2014/main" id="{D464F94F-E9CF-4355-8C37-C80CCA0BF718}"/>
                </a:ext>
              </a:extLst>
            </p:cNvPr>
            <p:cNvGrpSpPr/>
            <p:nvPr/>
          </p:nvGrpSpPr>
          <p:grpSpPr>
            <a:xfrm>
              <a:off x="6947149" y="928608"/>
              <a:ext cx="444352" cy="493119"/>
              <a:chOff x="6947149" y="928608"/>
              <a:chExt cx="444352" cy="493119"/>
            </a:xfrm>
          </p:grpSpPr>
          <p:sp>
            <p:nvSpPr>
              <p:cNvPr id="258" name="TextBox 257">
                <a:extLst>
                  <a:ext uri="{FF2B5EF4-FFF2-40B4-BE49-F238E27FC236}">
                    <a16:creationId xmlns:a16="http://schemas.microsoft.com/office/drawing/2014/main" id="{B86991A9-3106-435F-A753-E28845634853}"/>
                  </a:ext>
                </a:extLst>
              </p:cNvPr>
              <p:cNvSpPr txBox="1"/>
              <p:nvPr/>
            </p:nvSpPr>
            <p:spPr>
              <a:xfrm>
                <a:off x="694714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72</a:t>
                </a:r>
              </a:p>
            </p:txBody>
          </p:sp>
          <p:cxnSp>
            <p:nvCxnSpPr>
              <p:cNvPr id="259" name="Straight Connector 258">
                <a:extLst>
                  <a:ext uri="{FF2B5EF4-FFF2-40B4-BE49-F238E27FC236}">
                    <a16:creationId xmlns:a16="http://schemas.microsoft.com/office/drawing/2014/main" id="{DDBB8BB9-C00B-47D4-BBEA-F1D76A342C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0" name="Oval 259">
            <a:extLst>
              <a:ext uri="{FF2B5EF4-FFF2-40B4-BE49-F238E27FC236}">
                <a16:creationId xmlns:a16="http://schemas.microsoft.com/office/drawing/2014/main" id="{789D160B-54CD-4DFE-8AF3-ED1975020A0D}"/>
              </a:ext>
            </a:extLst>
          </p:cNvPr>
          <p:cNvSpPr/>
          <p:nvPr/>
        </p:nvSpPr>
        <p:spPr>
          <a:xfrm>
            <a:off x="3490794" y="769380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61" name="Group 91">
            <a:extLst>
              <a:ext uri="{FF2B5EF4-FFF2-40B4-BE49-F238E27FC236}">
                <a16:creationId xmlns:a16="http://schemas.microsoft.com/office/drawing/2014/main" id="{5D9013C8-A959-496D-AF4C-C1F1BCD73380}"/>
              </a:ext>
            </a:extLst>
          </p:cNvPr>
          <p:cNvGrpSpPr/>
          <p:nvPr/>
        </p:nvGrpSpPr>
        <p:grpSpPr>
          <a:xfrm>
            <a:off x="9829717" y="420457"/>
            <a:ext cx="446393" cy="479154"/>
            <a:chOff x="7395283" y="5821043"/>
            <a:chExt cx="205894" cy="512761"/>
          </a:xfrm>
        </p:grpSpPr>
        <p:sp>
          <p:nvSpPr>
            <p:cNvPr id="262" name="Freeform 11">
              <a:extLst>
                <a:ext uri="{FF2B5EF4-FFF2-40B4-BE49-F238E27FC236}">
                  <a16:creationId xmlns:a16="http://schemas.microsoft.com/office/drawing/2014/main" id="{D9A5FEBB-EF90-44B8-A802-437EF309B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FF000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63" name="Rectangle 262">
              <a:extLst>
                <a:ext uri="{FF2B5EF4-FFF2-40B4-BE49-F238E27FC236}">
                  <a16:creationId xmlns:a16="http://schemas.microsoft.com/office/drawing/2014/main" id="{4A69C789-5033-4FCF-911F-05482B4507C4}"/>
                </a:ext>
              </a:extLst>
            </p:cNvPr>
            <p:cNvSpPr/>
            <p:nvPr/>
          </p:nvSpPr>
          <p:spPr>
            <a:xfrm>
              <a:off x="7395825" y="5821043"/>
              <a:ext cx="19853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FF0000"/>
                  </a:solidFill>
                </a:rPr>
                <a:t>+1</a:t>
              </a:r>
            </a:p>
          </p:txBody>
        </p:sp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3343C919-0FB0-4B15-9554-B451A673EC8A}"/>
              </a:ext>
            </a:extLst>
          </p:cNvPr>
          <p:cNvGrpSpPr/>
          <p:nvPr/>
        </p:nvGrpSpPr>
        <p:grpSpPr>
          <a:xfrm rot="5400000">
            <a:off x="2623298" y="3247480"/>
            <a:ext cx="3744353" cy="174822"/>
            <a:chOff x="5959359" y="5529580"/>
            <a:chExt cx="3744353" cy="174822"/>
          </a:xfrm>
        </p:grpSpPr>
        <p:pic>
          <p:nvPicPr>
            <p:cNvPr id="265" name="Picture 264">
              <a:extLst>
                <a:ext uri="{FF2B5EF4-FFF2-40B4-BE49-F238E27FC236}">
                  <a16:creationId xmlns:a16="http://schemas.microsoft.com/office/drawing/2014/main" id="{1D0E4310-DBB7-4104-B65C-F1BD7ED1E9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6" name="Picture 265">
              <a:extLst>
                <a:ext uri="{FF2B5EF4-FFF2-40B4-BE49-F238E27FC236}">
                  <a16:creationId xmlns:a16="http://schemas.microsoft.com/office/drawing/2014/main" id="{9556409D-2919-4699-8C3D-90997AA4C1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7" name="Picture 266">
              <a:extLst>
                <a:ext uri="{FF2B5EF4-FFF2-40B4-BE49-F238E27FC236}">
                  <a16:creationId xmlns:a16="http://schemas.microsoft.com/office/drawing/2014/main" id="{BB71034A-9243-4F41-9936-9D6B9A4162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8" name="Picture 267">
              <a:extLst>
                <a:ext uri="{FF2B5EF4-FFF2-40B4-BE49-F238E27FC236}">
                  <a16:creationId xmlns:a16="http://schemas.microsoft.com/office/drawing/2014/main" id="{2D7CE9D5-E2B1-4042-8A6D-FE9F1F07F9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9" name="Picture 268">
              <a:extLst>
                <a:ext uri="{FF2B5EF4-FFF2-40B4-BE49-F238E27FC236}">
                  <a16:creationId xmlns:a16="http://schemas.microsoft.com/office/drawing/2014/main" id="{F0AA3292-0EC4-40D0-875F-67AF328860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0" name="Picture 269">
              <a:extLst>
                <a:ext uri="{FF2B5EF4-FFF2-40B4-BE49-F238E27FC236}">
                  <a16:creationId xmlns:a16="http://schemas.microsoft.com/office/drawing/2014/main" id="{FB81E247-73EE-4F70-9E52-BEA9650A48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1" name="Picture 270">
              <a:extLst>
                <a:ext uri="{FF2B5EF4-FFF2-40B4-BE49-F238E27FC236}">
                  <a16:creationId xmlns:a16="http://schemas.microsoft.com/office/drawing/2014/main" id="{0AB4EC5F-1639-4FF9-B41B-90B989DC2E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2" name="Picture 271">
              <a:extLst>
                <a:ext uri="{FF2B5EF4-FFF2-40B4-BE49-F238E27FC236}">
                  <a16:creationId xmlns:a16="http://schemas.microsoft.com/office/drawing/2014/main" id="{EEE2F0C6-AF99-4367-A05D-AB52EE77FC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3" name="Picture 272">
              <a:extLst>
                <a:ext uri="{FF2B5EF4-FFF2-40B4-BE49-F238E27FC236}">
                  <a16:creationId xmlns:a16="http://schemas.microsoft.com/office/drawing/2014/main" id="{9D157BFA-D756-4D7B-ABC9-2CB685A954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1A3BCEB9-3548-45AD-ABEE-BDF0B7CA0435}"/>
              </a:ext>
            </a:extLst>
          </p:cNvPr>
          <p:cNvGrpSpPr/>
          <p:nvPr/>
        </p:nvGrpSpPr>
        <p:grpSpPr>
          <a:xfrm rot="5400000">
            <a:off x="3508423" y="3247480"/>
            <a:ext cx="3744353" cy="174822"/>
            <a:chOff x="5959359" y="5529580"/>
            <a:chExt cx="3744353" cy="174822"/>
          </a:xfrm>
        </p:grpSpPr>
        <p:pic>
          <p:nvPicPr>
            <p:cNvPr id="275" name="Picture 274">
              <a:extLst>
                <a:ext uri="{FF2B5EF4-FFF2-40B4-BE49-F238E27FC236}">
                  <a16:creationId xmlns:a16="http://schemas.microsoft.com/office/drawing/2014/main" id="{6073FF15-A508-4ED7-8FD3-AD880B7E2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6" name="Picture 275">
              <a:extLst>
                <a:ext uri="{FF2B5EF4-FFF2-40B4-BE49-F238E27FC236}">
                  <a16:creationId xmlns:a16="http://schemas.microsoft.com/office/drawing/2014/main" id="{72E07247-8B14-4174-8A93-8462E6DBCA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7" name="Picture 276">
              <a:extLst>
                <a:ext uri="{FF2B5EF4-FFF2-40B4-BE49-F238E27FC236}">
                  <a16:creationId xmlns:a16="http://schemas.microsoft.com/office/drawing/2014/main" id="{FC515DF7-2472-44F9-AD04-F9D2A640DF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8" name="Picture 277">
              <a:extLst>
                <a:ext uri="{FF2B5EF4-FFF2-40B4-BE49-F238E27FC236}">
                  <a16:creationId xmlns:a16="http://schemas.microsoft.com/office/drawing/2014/main" id="{0693EC7D-AE0A-482A-A44D-FE9241BDD2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9" name="Picture 278">
              <a:extLst>
                <a:ext uri="{FF2B5EF4-FFF2-40B4-BE49-F238E27FC236}">
                  <a16:creationId xmlns:a16="http://schemas.microsoft.com/office/drawing/2014/main" id="{E589517E-6862-47D4-A51D-1110492917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0" name="Picture 279">
              <a:extLst>
                <a:ext uri="{FF2B5EF4-FFF2-40B4-BE49-F238E27FC236}">
                  <a16:creationId xmlns:a16="http://schemas.microsoft.com/office/drawing/2014/main" id="{32BCDE52-FBD9-40B8-9186-A89F97C00C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1" name="Picture 280">
              <a:extLst>
                <a:ext uri="{FF2B5EF4-FFF2-40B4-BE49-F238E27FC236}">
                  <a16:creationId xmlns:a16="http://schemas.microsoft.com/office/drawing/2014/main" id="{51628C43-8AC8-47CD-BA24-8B8FA81669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2" name="Picture 281">
              <a:extLst>
                <a:ext uri="{FF2B5EF4-FFF2-40B4-BE49-F238E27FC236}">
                  <a16:creationId xmlns:a16="http://schemas.microsoft.com/office/drawing/2014/main" id="{7D312E26-E2B2-44F5-BD95-2322E30AE7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3" name="Picture 282">
              <a:extLst>
                <a:ext uri="{FF2B5EF4-FFF2-40B4-BE49-F238E27FC236}">
                  <a16:creationId xmlns:a16="http://schemas.microsoft.com/office/drawing/2014/main" id="{018B8A7E-F7AB-4FB7-BCBD-792703281D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FE0AAA0A-24A4-4598-8589-61A7EDD75275}"/>
              </a:ext>
            </a:extLst>
          </p:cNvPr>
          <p:cNvGrpSpPr/>
          <p:nvPr/>
        </p:nvGrpSpPr>
        <p:grpSpPr>
          <a:xfrm rot="5400000">
            <a:off x="4404292" y="3247480"/>
            <a:ext cx="3744353" cy="174822"/>
            <a:chOff x="5959359" y="5529580"/>
            <a:chExt cx="3744353" cy="174822"/>
          </a:xfrm>
        </p:grpSpPr>
        <p:pic>
          <p:nvPicPr>
            <p:cNvPr id="285" name="Picture 284">
              <a:extLst>
                <a:ext uri="{FF2B5EF4-FFF2-40B4-BE49-F238E27FC236}">
                  <a16:creationId xmlns:a16="http://schemas.microsoft.com/office/drawing/2014/main" id="{F9AEB05F-D794-41DC-95EF-0A7A4C6202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6" name="Picture 285">
              <a:extLst>
                <a:ext uri="{FF2B5EF4-FFF2-40B4-BE49-F238E27FC236}">
                  <a16:creationId xmlns:a16="http://schemas.microsoft.com/office/drawing/2014/main" id="{8A5740DB-FDD2-4B2D-8878-86EE2385D0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7" name="Picture 286">
              <a:extLst>
                <a:ext uri="{FF2B5EF4-FFF2-40B4-BE49-F238E27FC236}">
                  <a16:creationId xmlns:a16="http://schemas.microsoft.com/office/drawing/2014/main" id="{CCF89DE6-276F-4E61-B63B-D9A470BDC1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8" name="Picture 287">
              <a:extLst>
                <a:ext uri="{FF2B5EF4-FFF2-40B4-BE49-F238E27FC236}">
                  <a16:creationId xmlns:a16="http://schemas.microsoft.com/office/drawing/2014/main" id="{BB700422-A382-450D-B97A-BE922A4728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9" name="Picture 288">
              <a:extLst>
                <a:ext uri="{FF2B5EF4-FFF2-40B4-BE49-F238E27FC236}">
                  <a16:creationId xmlns:a16="http://schemas.microsoft.com/office/drawing/2014/main" id="{8A51477F-2568-430C-A4E6-5FEB7FE99A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0" name="Picture 289">
              <a:extLst>
                <a:ext uri="{FF2B5EF4-FFF2-40B4-BE49-F238E27FC236}">
                  <a16:creationId xmlns:a16="http://schemas.microsoft.com/office/drawing/2014/main" id="{5F7581C6-FBD0-4A5B-B5EF-43F3646057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1" name="Picture 290">
              <a:extLst>
                <a:ext uri="{FF2B5EF4-FFF2-40B4-BE49-F238E27FC236}">
                  <a16:creationId xmlns:a16="http://schemas.microsoft.com/office/drawing/2014/main" id="{F2BA0C18-8FAD-447C-8E20-445DF7A149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2" name="Picture 291">
              <a:extLst>
                <a:ext uri="{FF2B5EF4-FFF2-40B4-BE49-F238E27FC236}">
                  <a16:creationId xmlns:a16="http://schemas.microsoft.com/office/drawing/2014/main" id="{220F2374-4733-4FE3-BB31-5CD99BBF2D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3" name="Picture 292">
              <a:extLst>
                <a:ext uri="{FF2B5EF4-FFF2-40B4-BE49-F238E27FC236}">
                  <a16:creationId xmlns:a16="http://schemas.microsoft.com/office/drawing/2014/main" id="{DB10A5A2-89E0-4F2A-93B2-D3C79BFB65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A9D0195E-F395-418C-9B7A-1275B73CD2BF}"/>
              </a:ext>
            </a:extLst>
          </p:cNvPr>
          <p:cNvGrpSpPr/>
          <p:nvPr/>
        </p:nvGrpSpPr>
        <p:grpSpPr>
          <a:xfrm rot="5400000">
            <a:off x="5306015" y="3247481"/>
            <a:ext cx="3744353" cy="174822"/>
            <a:chOff x="5959359" y="5529580"/>
            <a:chExt cx="3744353" cy="174822"/>
          </a:xfrm>
        </p:grpSpPr>
        <p:pic>
          <p:nvPicPr>
            <p:cNvPr id="295" name="Picture 294">
              <a:extLst>
                <a:ext uri="{FF2B5EF4-FFF2-40B4-BE49-F238E27FC236}">
                  <a16:creationId xmlns:a16="http://schemas.microsoft.com/office/drawing/2014/main" id="{BEEFFB63-5758-476C-BB1A-F9C8168D90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6" name="Picture 295">
              <a:extLst>
                <a:ext uri="{FF2B5EF4-FFF2-40B4-BE49-F238E27FC236}">
                  <a16:creationId xmlns:a16="http://schemas.microsoft.com/office/drawing/2014/main" id="{66A3BC06-2C2C-42C0-90ED-8EFA89E040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7" name="Picture 296">
              <a:extLst>
                <a:ext uri="{FF2B5EF4-FFF2-40B4-BE49-F238E27FC236}">
                  <a16:creationId xmlns:a16="http://schemas.microsoft.com/office/drawing/2014/main" id="{F3858376-3759-401A-A763-8DDE9A8216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8" name="Picture 297">
              <a:extLst>
                <a:ext uri="{FF2B5EF4-FFF2-40B4-BE49-F238E27FC236}">
                  <a16:creationId xmlns:a16="http://schemas.microsoft.com/office/drawing/2014/main" id="{E2E53DA1-93F2-422B-9C2F-29C15C2F50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9" name="Picture 298">
              <a:extLst>
                <a:ext uri="{FF2B5EF4-FFF2-40B4-BE49-F238E27FC236}">
                  <a16:creationId xmlns:a16="http://schemas.microsoft.com/office/drawing/2014/main" id="{9F2E9C68-F8C8-4D02-912E-6C21F2E872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0" name="Picture 299">
              <a:extLst>
                <a:ext uri="{FF2B5EF4-FFF2-40B4-BE49-F238E27FC236}">
                  <a16:creationId xmlns:a16="http://schemas.microsoft.com/office/drawing/2014/main" id="{9FDF93BE-E872-48BE-9080-5D04F882BA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1" name="Picture 300">
              <a:extLst>
                <a:ext uri="{FF2B5EF4-FFF2-40B4-BE49-F238E27FC236}">
                  <a16:creationId xmlns:a16="http://schemas.microsoft.com/office/drawing/2014/main" id="{3DB0E96B-8C4C-4A06-AB3E-F18F39F51B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2" name="Picture 301">
              <a:extLst>
                <a:ext uri="{FF2B5EF4-FFF2-40B4-BE49-F238E27FC236}">
                  <a16:creationId xmlns:a16="http://schemas.microsoft.com/office/drawing/2014/main" id="{49B64296-B826-4E07-BC32-1D6A335462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3" name="Picture 302">
              <a:extLst>
                <a:ext uri="{FF2B5EF4-FFF2-40B4-BE49-F238E27FC236}">
                  <a16:creationId xmlns:a16="http://schemas.microsoft.com/office/drawing/2014/main" id="{B565F07B-0DDD-460E-B239-BF412A22B4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F2BFF304-1C79-4899-9A9F-9AE7B74C34DB}"/>
              </a:ext>
            </a:extLst>
          </p:cNvPr>
          <p:cNvGrpSpPr/>
          <p:nvPr/>
        </p:nvGrpSpPr>
        <p:grpSpPr>
          <a:xfrm rot="5400000">
            <a:off x="6201884" y="3247481"/>
            <a:ext cx="3744353" cy="174822"/>
            <a:chOff x="5959359" y="5529580"/>
            <a:chExt cx="3744353" cy="174822"/>
          </a:xfrm>
        </p:grpSpPr>
        <p:pic>
          <p:nvPicPr>
            <p:cNvPr id="305" name="Picture 304">
              <a:extLst>
                <a:ext uri="{FF2B5EF4-FFF2-40B4-BE49-F238E27FC236}">
                  <a16:creationId xmlns:a16="http://schemas.microsoft.com/office/drawing/2014/main" id="{06E70EBC-FE9C-441B-8A88-CC8E49ABF8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6" name="Picture 305">
              <a:extLst>
                <a:ext uri="{FF2B5EF4-FFF2-40B4-BE49-F238E27FC236}">
                  <a16:creationId xmlns:a16="http://schemas.microsoft.com/office/drawing/2014/main" id="{A96F27FF-D5C1-4D75-9713-25AD0EEAFB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7" name="Picture 306">
              <a:extLst>
                <a:ext uri="{FF2B5EF4-FFF2-40B4-BE49-F238E27FC236}">
                  <a16:creationId xmlns:a16="http://schemas.microsoft.com/office/drawing/2014/main" id="{459B3DC8-691C-4BD2-8469-8B51F5D221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8" name="Picture 307">
              <a:extLst>
                <a:ext uri="{FF2B5EF4-FFF2-40B4-BE49-F238E27FC236}">
                  <a16:creationId xmlns:a16="http://schemas.microsoft.com/office/drawing/2014/main" id="{B470C608-6E5D-4E75-BBAE-AEF8CF79D1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9" name="Picture 308">
              <a:extLst>
                <a:ext uri="{FF2B5EF4-FFF2-40B4-BE49-F238E27FC236}">
                  <a16:creationId xmlns:a16="http://schemas.microsoft.com/office/drawing/2014/main" id="{3215D426-8D09-4BBE-BC80-C143894606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0" name="Picture 309">
              <a:extLst>
                <a:ext uri="{FF2B5EF4-FFF2-40B4-BE49-F238E27FC236}">
                  <a16:creationId xmlns:a16="http://schemas.microsoft.com/office/drawing/2014/main" id="{23BB8872-99A7-4194-B508-D792711ABC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1" name="Picture 310">
              <a:extLst>
                <a:ext uri="{FF2B5EF4-FFF2-40B4-BE49-F238E27FC236}">
                  <a16:creationId xmlns:a16="http://schemas.microsoft.com/office/drawing/2014/main" id="{5128C600-949C-49ED-B8A0-406C471BA1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2" name="Picture 311">
              <a:extLst>
                <a:ext uri="{FF2B5EF4-FFF2-40B4-BE49-F238E27FC236}">
                  <a16:creationId xmlns:a16="http://schemas.microsoft.com/office/drawing/2014/main" id="{92002681-0668-46C4-B726-669D21C67D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3" name="Picture 312">
              <a:extLst>
                <a:ext uri="{FF2B5EF4-FFF2-40B4-BE49-F238E27FC236}">
                  <a16:creationId xmlns:a16="http://schemas.microsoft.com/office/drawing/2014/main" id="{BFE191E9-8E10-4344-938E-CF2B1F69B0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8E8900B1-EC43-4F52-A27F-C0157B7C4AAD}"/>
              </a:ext>
            </a:extLst>
          </p:cNvPr>
          <p:cNvGrpSpPr/>
          <p:nvPr/>
        </p:nvGrpSpPr>
        <p:grpSpPr>
          <a:xfrm rot="5400000">
            <a:off x="7087009" y="3247481"/>
            <a:ext cx="3744353" cy="174822"/>
            <a:chOff x="5959359" y="5529580"/>
            <a:chExt cx="3744353" cy="174822"/>
          </a:xfrm>
        </p:grpSpPr>
        <p:pic>
          <p:nvPicPr>
            <p:cNvPr id="315" name="Picture 314">
              <a:extLst>
                <a:ext uri="{FF2B5EF4-FFF2-40B4-BE49-F238E27FC236}">
                  <a16:creationId xmlns:a16="http://schemas.microsoft.com/office/drawing/2014/main" id="{E74C197D-0DCA-40E5-965A-01173204D9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4" name="Picture 323">
              <a:extLst>
                <a:ext uri="{FF2B5EF4-FFF2-40B4-BE49-F238E27FC236}">
                  <a16:creationId xmlns:a16="http://schemas.microsoft.com/office/drawing/2014/main" id="{DC3F7BF7-D4DA-4F48-9F51-971978CAE0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5" name="Picture 324">
              <a:extLst>
                <a:ext uri="{FF2B5EF4-FFF2-40B4-BE49-F238E27FC236}">
                  <a16:creationId xmlns:a16="http://schemas.microsoft.com/office/drawing/2014/main" id="{BDAF8263-E074-4B52-96A9-F36A7AFF17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6" name="Picture 325">
              <a:extLst>
                <a:ext uri="{FF2B5EF4-FFF2-40B4-BE49-F238E27FC236}">
                  <a16:creationId xmlns:a16="http://schemas.microsoft.com/office/drawing/2014/main" id="{4DD3A9C2-063A-4DD1-96CD-B50720470D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7" name="Picture 326">
              <a:extLst>
                <a:ext uri="{FF2B5EF4-FFF2-40B4-BE49-F238E27FC236}">
                  <a16:creationId xmlns:a16="http://schemas.microsoft.com/office/drawing/2014/main" id="{7B8798A0-0087-4AA2-B930-516DD9E26D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8" name="Picture 327">
              <a:extLst>
                <a:ext uri="{FF2B5EF4-FFF2-40B4-BE49-F238E27FC236}">
                  <a16:creationId xmlns:a16="http://schemas.microsoft.com/office/drawing/2014/main" id="{C9E55199-54DF-4646-B129-CF49844BF1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9" name="Picture 328">
              <a:extLst>
                <a:ext uri="{FF2B5EF4-FFF2-40B4-BE49-F238E27FC236}">
                  <a16:creationId xmlns:a16="http://schemas.microsoft.com/office/drawing/2014/main" id="{94C81AEE-A7F8-4F7D-B668-540A4963FA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0" name="Picture 329">
              <a:extLst>
                <a:ext uri="{FF2B5EF4-FFF2-40B4-BE49-F238E27FC236}">
                  <a16:creationId xmlns:a16="http://schemas.microsoft.com/office/drawing/2014/main" id="{9CFAC19B-2974-4C64-9DCC-07F8805608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1" name="Picture 330">
              <a:extLst>
                <a:ext uri="{FF2B5EF4-FFF2-40B4-BE49-F238E27FC236}">
                  <a16:creationId xmlns:a16="http://schemas.microsoft.com/office/drawing/2014/main" id="{04FFF520-125E-40A5-9FD6-C4B8C84C71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43647DF9-05A5-48A1-806F-44F2B23CDB27}"/>
              </a:ext>
            </a:extLst>
          </p:cNvPr>
          <p:cNvGrpSpPr/>
          <p:nvPr/>
        </p:nvGrpSpPr>
        <p:grpSpPr>
          <a:xfrm rot="5400000">
            <a:off x="7982878" y="3247481"/>
            <a:ext cx="3744353" cy="174822"/>
            <a:chOff x="5959359" y="5529580"/>
            <a:chExt cx="3744353" cy="174822"/>
          </a:xfrm>
        </p:grpSpPr>
        <p:pic>
          <p:nvPicPr>
            <p:cNvPr id="338" name="Picture 337">
              <a:extLst>
                <a:ext uri="{FF2B5EF4-FFF2-40B4-BE49-F238E27FC236}">
                  <a16:creationId xmlns:a16="http://schemas.microsoft.com/office/drawing/2014/main" id="{C4BF5BF1-726E-4531-A38F-606F684295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59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9" name="Picture 338">
              <a:extLst>
                <a:ext uri="{FF2B5EF4-FFF2-40B4-BE49-F238E27FC236}">
                  <a16:creationId xmlns:a16="http://schemas.microsoft.com/office/drawing/2014/main" id="{DEEE42BB-B0BA-4BEC-8016-3FA6DC57DC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40575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0" name="Picture 339">
              <a:extLst>
                <a:ext uri="{FF2B5EF4-FFF2-40B4-BE49-F238E27FC236}">
                  <a16:creationId xmlns:a16="http://schemas.microsoft.com/office/drawing/2014/main" id="{CFE1E44B-4F87-43E9-838E-9CDF302A56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5215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1" name="Picture 340">
              <a:extLst>
                <a:ext uri="{FF2B5EF4-FFF2-40B4-BE49-F238E27FC236}">
                  <a16:creationId xmlns:a16="http://schemas.microsoft.com/office/drawing/2014/main" id="{D7FCA505-2D95-4D4C-9AE2-D7218A0D4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9733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2" name="Picture 341">
              <a:extLst>
                <a:ext uri="{FF2B5EF4-FFF2-40B4-BE49-F238E27FC236}">
                  <a16:creationId xmlns:a16="http://schemas.microsoft.com/office/drawing/2014/main" id="{40F81399-CAC8-402A-AAFF-75D3E3E912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3" name="Picture 342">
              <a:extLst>
                <a:ext uri="{FF2B5EF4-FFF2-40B4-BE49-F238E27FC236}">
                  <a16:creationId xmlns:a16="http://schemas.microsoft.com/office/drawing/2014/main" id="{6931619B-FD7D-43E7-93CF-207B5DFB84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4" name="Picture 343">
              <a:extLst>
                <a:ext uri="{FF2B5EF4-FFF2-40B4-BE49-F238E27FC236}">
                  <a16:creationId xmlns:a16="http://schemas.microsoft.com/office/drawing/2014/main" id="{8C695350-8BA1-4454-9E54-F3623C5072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5" name="Picture 344">
              <a:extLst>
                <a:ext uri="{FF2B5EF4-FFF2-40B4-BE49-F238E27FC236}">
                  <a16:creationId xmlns:a16="http://schemas.microsoft.com/office/drawing/2014/main" id="{6A698A78-17F8-47A1-BE04-2711E2A103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6" name="Picture 345">
              <a:extLst>
                <a:ext uri="{FF2B5EF4-FFF2-40B4-BE49-F238E27FC236}">
                  <a16:creationId xmlns:a16="http://schemas.microsoft.com/office/drawing/2014/main" id="{B7BF84AB-719C-4087-9082-1C64666665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348" name="Picture 347">
            <a:extLst>
              <a:ext uri="{FF2B5EF4-FFF2-40B4-BE49-F238E27FC236}">
                <a16:creationId xmlns:a16="http://schemas.microsoft.com/office/drawing/2014/main" id="{ACEE0998-F089-4305-9700-1666188BDE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rot="5400000">
            <a:off x="10221234" y="146097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77" name="Rectangle 376">
            <a:extLst>
              <a:ext uri="{FF2B5EF4-FFF2-40B4-BE49-F238E27FC236}">
                <a16:creationId xmlns:a16="http://schemas.microsoft.com/office/drawing/2014/main" id="{440E3AD4-4DE8-4706-AB5E-F7877FF278E3}"/>
              </a:ext>
            </a:extLst>
          </p:cNvPr>
          <p:cNvSpPr/>
          <p:nvPr/>
        </p:nvSpPr>
        <p:spPr>
          <a:xfrm>
            <a:off x="4222840" y="1372734"/>
            <a:ext cx="532629" cy="4019511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378" name="Rectangle 377">
            <a:extLst>
              <a:ext uri="{FF2B5EF4-FFF2-40B4-BE49-F238E27FC236}">
                <a16:creationId xmlns:a16="http://schemas.microsoft.com/office/drawing/2014/main" id="{E5F80D9F-2596-4AE2-907A-6D0563FFE120}"/>
              </a:ext>
            </a:extLst>
          </p:cNvPr>
          <p:cNvSpPr/>
          <p:nvPr/>
        </p:nvSpPr>
        <p:spPr>
          <a:xfrm>
            <a:off x="5101296" y="1376866"/>
            <a:ext cx="532629" cy="4019511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379" name="Rectangle 378">
            <a:extLst>
              <a:ext uri="{FF2B5EF4-FFF2-40B4-BE49-F238E27FC236}">
                <a16:creationId xmlns:a16="http://schemas.microsoft.com/office/drawing/2014/main" id="{F468AA37-E357-4B55-A3FD-8B1FCEF4FD62}"/>
              </a:ext>
            </a:extLst>
          </p:cNvPr>
          <p:cNvSpPr/>
          <p:nvPr/>
        </p:nvSpPr>
        <p:spPr>
          <a:xfrm>
            <a:off x="6017374" y="1372734"/>
            <a:ext cx="532629" cy="4019511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380" name="Rectangle 379">
            <a:extLst>
              <a:ext uri="{FF2B5EF4-FFF2-40B4-BE49-F238E27FC236}">
                <a16:creationId xmlns:a16="http://schemas.microsoft.com/office/drawing/2014/main" id="{7BCB854B-6AC7-4303-AB52-E021AD2F566D}"/>
              </a:ext>
            </a:extLst>
          </p:cNvPr>
          <p:cNvSpPr/>
          <p:nvPr/>
        </p:nvSpPr>
        <p:spPr>
          <a:xfrm>
            <a:off x="6895830" y="1376866"/>
            <a:ext cx="532629" cy="4019511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381" name="Rectangle 380">
            <a:extLst>
              <a:ext uri="{FF2B5EF4-FFF2-40B4-BE49-F238E27FC236}">
                <a16:creationId xmlns:a16="http://schemas.microsoft.com/office/drawing/2014/main" id="{DCD79E16-A8CE-4EB7-ABCC-A4BF69010723}"/>
              </a:ext>
            </a:extLst>
          </p:cNvPr>
          <p:cNvSpPr/>
          <p:nvPr/>
        </p:nvSpPr>
        <p:spPr>
          <a:xfrm>
            <a:off x="7797607" y="1377678"/>
            <a:ext cx="532629" cy="4019511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382" name="Rectangle 381">
            <a:extLst>
              <a:ext uri="{FF2B5EF4-FFF2-40B4-BE49-F238E27FC236}">
                <a16:creationId xmlns:a16="http://schemas.microsoft.com/office/drawing/2014/main" id="{3398DC56-C9EA-4AC5-A049-FCF0900E2EA1}"/>
              </a:ext>
            </a:extLst>
          </p:cNvPr>
          <p:cNvSpPr/>
          <p:nvPr/>
        </p:nvSpPr>
        <p:spPr>
          <a:xfrm>
            <a:off x="8713685" y="1373546"/>
            <a:ext cx="532629" cy="4019511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383" name="Rectangle 382">
            <a:extLst>
              <a:ext uri="{FF2B5EF4-FFF2-40B4-BE49-F238E27FC236}">
                <a16:creationId xmlns:a16="http://schemas.microsoft.com/office/drawing/2014/main" id="{CF4662DD-09C5-44C5-81BF-DF72A496F09C}"/>
              </a:ext>
            </a:extLst>
          </p:cNvPr>
          <p:cNvSpPr/>
          <p:nvPr/>
        </p:nvSpPr>
        <p:spPr>
          <a:xfrm>
            <a:off x="9592141" y="1377678"/>
            <a:ext cx="532629" cy="4019511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D9C6C904-F1AC-4110-ADE6-E4A9FED7EBAA}"/>
              </a:ext>
            </a:extLst>
          </p:cNvPr>
          <p:cNvSpPr/>
          <p:nvPr/>
        </p:nvSpPr>
        <p:spPr>
          <a:xfrm rot="5400000">
            <a:off x="6945434" y="-1358260"/>
            <a:ext cx="450610" cy="5912604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385" name="Rectangle 384">
            <a:extLst>
              <a:ext uri="{FF2B5EF4-FFF2-40B4-BE49-F238E27FC236}">
                <a16:creationId xmlns:a16="http://schemas.microsoft.com/office/drawing/2014/main" id="{8F36ABB8-3EEA-42AC-BA79-DDBA244EE3C6}"/>
              </a:ext>
            </a:extLst>
          </p:cNvPr>
          <p:cNvSpPr/>
          <p:nvPr/>
        </p:nvSpPr>
        <p:spPr>
          <a:xfrm rot="5400000">
            <a:off x="6953726" y="-909402"/>
            <a:ext cx="445700" cy="5912604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2DAF3542-07BB-40F1-B605-E8ABD18AF768}"/>
              </a:ext>
            </a:extLst>
          </p:cNvPr>
          <p:cNvSpPr/>
          <p:nvPr/>
        </p:nvSpPr>
        <p:spPr>
          <a:xfrm rot="5400000">
            <a:off x="6948463" y="-457430"/>
            <a:ext cx="450610" cy="5912604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387" name="Rectangle 386">
            <a:extLst>
              <a:ext uri="{FF2B5EF4-FFF2-40B4-BE49-F238E27FC236}">
                <a16:creationId xmlns:a16="http://schemas.microsoft.com/office/drawing/2014/main" id="{C04D5B99-B943-4F0D-A660-DE092E71B81B}"/>
              </a:ext>
            </a:extLst>
          </p:cNvPr>
          <p:cNvSpPr/>
          <p:nvPr/>
        </p:nvSpPr>
        <p:spPr>
          <a:xfrm rot="5400000">
            <a:off x="6952793" y="-8572"/>
            <a:ext cx="445700" cy="5912604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13283102-786D-44FA-B4EA-7CD116C62F1E}"/>
              </a:ext>
            </a:extLst>
          </p:cNvPr>
          <p:cNvSpPr/>
          <p:nvPr/>
        </p:nvSpPr>
        <p:spPr>
          <a:xfrm rot="5400000">
            <a:off x="6950933" y="442980"/>
            <a:ext cx="450610" cy="5912604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389" name="Rectangle 388">
            <a:extLst>
              <a:ext uri="{FF2B5EF4-FFF2-40B4-BE49-F238E27FC236}">
                <a16:creationId xmlns:a16="http://schemas.microsoft.com/office/drawing/2014/main" id="{8698FC70-308C-461C-A629-79C29E65ECC9}"/>
              </a:ext>
            </a:extLst>
          </p:cNvPr>
          <p:cNvSpPr/>
          <p:nvPr/>
        </p:nvSpPr>
        <p:spPr>
          <a:xfrm rot="5400000">
            <a:off x="6951851" y="891838"/>
            <a:ext cx="445700" cy="5912604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390" name="Rectangle 389">
            <a:extLst>
              <a:ext uri="{FF2B5EF4-FFF2-40B4-BE49-F238E27FC236}">
                <a16:creationId xmlns:a16="http://schemas.microsoft.com/office/drawing/2014/main" id="{692AD246-32C4-48FD-AE4C-2053CEFAD5DC}"/>
              </a:ext>
            </a:extLst>
          </p:cNvPr>
          <p:cNvSpPr/>
          <p:nvPr/>
        </p:nvSpPr>
        <p:spPr>
          <a:xfrm rot="5400000">
            <a:off x="6946588" y="1343810"/>
            <a:ext cx="450610" cy="5912604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391" name="Rectangle 390">
            <a:extLst>
              <a:ext uri="{FF2B5EF4-FFF2-40B4-BE49-F238E27FC236}">
                <a16:creationId xmlns:a16="http://schemas.microsoft.com/office/drawing/2014/main" id="{32F905EA-1171-4BD7-81C8-B779C2B1FB98}"/>
              </a:ext>
            </a:extLst>
          </p:cNvPr>
          <p:cNvSpPr/>
          <p:nvPr/>
        </p:nvSpPr>
        <p:spPr>
          <a:xfrm rot="5400000">
            <a:off x="6950918" y="1792668"/>
            <a:ext cx="445700" cy="5912604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392" name="Rectangle 391">
            <a:extLst>
              <a:ext uri="{FF2B5EF4-FFF2-40B4-BE49-F238E27FC236}">
                <a16:creationId xmlns:a16="http://schemas.microsoft.com/office/drawing/2014/main" id="{47D74C74-2AF6-4AA5-806C-5BA05CF31EB2}"/>
              </a:ext>
            </a:extLst>
          </p:cNvPr>
          <p:cNvSpPr/>
          <p:nvPr/>
        </p:nvSpPr>
        <p:spPr>
          <a:xfrm rot="5400000">
            <a:off x="6953436" y="2241592"/>
            <a:ext cx="445700" cy="5912604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500343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-2.22222E-6 L 0.01927 -0.03796 C 0.0233 -0.04629 0.02929 -0.05046 0.0358 -0.05046 C 0.04297 -0.05046 0.04883 -0.04629 0.05286 -0.03796 L 0.07252 -2.22222E-6 " pathEditMode="relative" rAng="0" ptsTypes="AAAAA">
                                      <p:cBhvr>
                                        <p:cTn id="14" dur="10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-2.22222E-6 L 0.09179 -0.03773 C 0.09596 -0.04606 0.10221 -0.05046 0.10846 -0.05046 C 0.11588 -0.05046 0.12174 -0.04606 0.12578 -0.03773 L 0.14583 -2.22222E-6 " pathEditMode="relative" rAng="0" ptsTypes="AAAAA">
                                      <p:cBhvr>
                                        <p:cTn id="29" dur="10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2.22222E-6 L 0.16575 -0.03819 C 0.17005 -0.04629 0.1763 -0.05046 0.18281 -0.05046 C 0.19036 -0.05046 0.19635 -0.04629 0.20052 -0.03819 L 0.2207 -2.22222E-6 " pathEditMode="relative" rAng="0" ptsTypes="AAAAA">
                                      <p:cBhvr>
                                        <p:cTn id="44" dur="10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5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2.22222E-6 L 0.2401 -0.03842 C 0.24401 -0.04699 0.25026 -0.05116 0.25677 -0.05116 C 0.26419 -0.05116 0.27005 -0.04699 0.27396 -0.03842 L 0.29388 -2.22222E-6 " pathEditMode="relative" rAng="0" ptsTypes="AAAAA">
                                      <p:cBhvr>
                                        <p:cTn id="59" dur="10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2.22222E-6 L 0.31341 -0.03842 C 0.31745 -0.04722 0.3237 -0.05116 0.33008 -0.05116 C 0.33737 -0.05116 0.34336 -0.04722 0.34739 -0.03842 L 0.36718 -2.22222E-6 " pathEditMode="relative" rAng="0" ptsTypes="AAAAA">
                                      <p:cBhvr>
                                        <p:cTn id="74" dur="10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000"/>
                            </p:stCondLst>
                            <p:childTnLst>
                              <p:par>
                                <p:cTn id="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5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8 -2.22222E-6 L 0.38672 -0.0375 C 0.39075 -0.04583 0.39687 -0.05023 0.40338 -0.05023 C 0.41067 -0.05023 0.41653 -0.04583 0.42057 -0.0375 L 0.44036 -2.22222E-6 " pathEditMode="relative" rAng="0" ptsTypes="AAAAA">
                                      <p:cBhvr>
                                        <p:cTn id="89" dur="10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00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500"/>
                            </p:stCondLst>
                            <p:childTnLst>
                              <p:par>
                                <p:cTn id="9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2.22222E-6 L 0.45989 -0.03819 C 0.46393 -0.04676 0.47005 -0.05116 0.47656 -0.05116 C 0.48385 -0.05116 0.48971 -0.04676 0.49375 -0.03819 L 0.51354 -2.22222E-6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-2.22222E-6 L 0.53307 -0.0375 C 0.53724 -0.04583 0.54336 -0.05023 0.54974 -0.05023 C 0.55716 -0.05023 0.56302 -0.04583 0.56705 -0.0375 L 0.58685 -2.22222E-6 " pathEditMode="relative" rAng="0" ptsTypes="AAAAA">
                                      <p:cBhvr>
                                        <p:cTn id="119" dur="10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000"/>
                            </p:stCondLst>
                            <p:childTnLst>
                              <p:par>
                                <p:cTn id="1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500"/>
                            </p:stCondLst>
                            <p:childTnLst>
                              <p:par>
                                <p:cTn id="1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1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4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10" presetClass="exit" presetSubtype="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7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7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3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500"/>
                            </p:stCondLst>
                            <p:childTnLst>
                              <p:par>
                                <p:cTn id="1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8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4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7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0" dur="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3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5" fill="hold">
                            <p:stCondLst>
                              <p:cond delay="500"/>
                            </p:stCondLst>
                            <p:childTnLst>
                              <p:par>
                                <p:cTn id="20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>
                      <p:stCondLst>
                        <p:cond delay="indefinite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6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9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2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5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1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4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7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0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5" grpId="0"/>
      <p:bldP spid="174" grpId="0" animBg="1"/>
      <p:bldP spid="175" grpId="0" animBg="1"/>
      <p:bldP spid="182" grpId="0" animBg="1"/>
      <p:bldP spid="188" grpId="0" animBg="1"/>
      <p:bldP spid="194" grpId="0" animBg="1"/>
      <p:bldP spid="242" grpId="0" animBg="1"/>
      <p:bldP spid="248" grpId="0" animBg="1"/>
      <p:bldP spid="254" grpId="0" animBg="1"/>
      <p:bldP spid="254" grpId="1" animBg="1"/>
      <p:bldP spid="260" grpId="0" animBg="1"/>
      <p:bldP spid="260" grpId="1" animBg="1"/>
      <p:bldP spid="260" grpId="2" animBg="1"/>
      <p:bldP spid="260" grpId="3" animBg="1"/>
      <p:bldP spid="260" grpId="4" animBg="1"/>
      <p:bldP spid="260" grpId="5" animBg="1"/>
      <p:bldP spid="260" grpId="6" animBg="1"/>
      <p:bldP spid="260" grpId="7" animBg="1"/>
      <p:bldP spid="260" grpId="8" animBg="1"/>
      <p:bldP spid="260" grpId="9" animBg="1"/>
      <p:bldP spid="377" grpId="0" animBg="1"/>
      <p:bldP spid="377" grpId="1" animBg="1"/>
      <p:bldP spid="378" grpId="0" animBg="1"/>
      <p:bldP spid="378" grpId="1" animBg="1"/>
      <p:bldP spid="379" grpId="0" animBg="1"/>
      <p:bldP spid="379" grpId="1" animBg="1"/>
      <p:bldP spid="380" grpId="0" animBg="1"/>
      <p:bldP spid="380" grpId="1" animBg="1"/>
      <p:bldP spid="381" grpId="0" animBg="1"/>
      <p:bldP spid="381" grpId="1" animBg="1"/>
      <p:bldP spid="382" grpId="0" animBg="1"/>
      <p:bldP spid="382" grpId="1" animBg="1"/>
      <p:bldP spid="383" grpId="0" animBg="1"/>
      <p:bldP spid="383" grpId="1" animBg="1"/>
      <p:bldP spid="384" grpId="0" animBg="1"/>
      <p:bldP spid="384" grpId="1" animBg="1"/>
      <p:bldP spid="385" grpId="0" animBg="1"/>
      <p:bldP spid="385" grpId="1" animBg="1"/>
      <p:bldP spid="386" grpId="0" animBg="1"/>
      <p:bldP spid="386" grpId="1" animBg="1"/>
      <p:bldP spid="387" grpId="0" animBg="1"/>
      <p:bldP spid="387" grpId="1" animBg="1"/>
      <p:bldP spid="388" grpId="0" animBg="1"/>
      <p:bldP spid="388" grpId="1" animBg="1"/>
      <p:bldP spid="389" grpId="0" animBg="1"/>
      <p:bldP spid="389" grpId="1" animBg="1"/>
      <p:bldP spid="390" grpId="0" animBg="1"/>
      <p:bldP spid="390" grpId="1" animBg="1"/>
      <p:bldP spid="391" grpId="0" animBg="1"/>
      <p:bldP spid="391" grpId="1" animBg="1"/>
      <p:bldP spid="392" grpId="0" animBg="1"/>
      <p:bldP spid="392" grpId="1" animBg="1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9DE40B6D-6005-407F-B3D2-675124F4547F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8000" dirty="0"/>
              <a:t>Multiplication and Division within 10,000</a:t>
            </a:r>
          </a:p>
        </p:txBody>
      </p:sp>
    </p:spTree>
    <p:extLst>
      <p:ext uri="{BB962C8B-B14F-4D97-AF65-F5344CB8AC3E}">
        <p14:creationId xmlns:p14="http://schemas.microsoft.com/office/powerpoint/2010/main" val="568069563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CE8866-DD27-45D5-94C1-851B3D6B22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 b="1" dirty="0"/>
              <a:t>Multiply by a multiple of 10 with knowledge of the 6, 7, 9, 11 and 12 times tables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5607191-FD2A-4C4F-BF85-E78DCCB7535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50554620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723CB288-C5FE-4E42-B7C2-1B9B76FFDBE7}"/>
              </a:ext>
            </a:extLst>
          </p:cNvPr>
          <p:cNvGrpSpPr/>
          <p:nvPr/>
        </p:nvGrpSpPr>
        <p:grpSpPr>
          <a:xfrm>
            <a:off x="201197" y="497662"/>
            <a:ext cx="3045810" cy="817087"/>
            <a:chOff x="255525" y="372323"/>
            <a:chExt cx="2577775" cy="1134018"/>
          </a:xfrm>
        </p:grpSpPr>
        <p:sp>
          <p:nvSpPr>
            <p:cNvPr id="272" name="Rectangle: Rounded Corners 271">
              <a:extLst>
                <a:ext uri="{FF2B5EF4-FFF2-40B4-BE49-F238E27FC236}">
                  <a16:creationId xmlns:a16="http://schemas.microsoft.com/office/drawing/2014/main" id="{F69C3230-A304-4302-8D98-D7A498B672A8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6C251BAD-2652-40C4-AD56-93EC70760FBA}"/>
                </a:ext>
              </a:extLst>
            </p:cNvPr>
            <p:cNvSpPr txBox="1"/>
            <p:nvPr/>
          </p:nvSpPr>
          <p:spPr>
            <a:xfrm>
              <a:off x="308455" y="485388"/>
              <a:ext cx="146684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 x 60 = </a:t>
              </a:r>
            </a:p>
          </p:txBody>
        </p:sp>
      </p:grpSp>
      <p:sp>
        <p:nvSpPr>
          <p:cNvPr id="274" name="Rectangle 273">
            <a:extLst>
              <a:ext uri="{FF2B5EF4-FFF2-40B4-BE49-F238E27FC236}">
                <a16:creationId xmlns:a16="http://schemas.microsoft.com/office/drawing/2014/main" id="{7E0DAAB7-D60C-414B-B707-7EA0F3971208}"/>
              </a:ext>
            </a:extLst>
          </p:cNvPr>
          <p:cNvSpPr/>
          <p:nvPr/>
        </p:nvSpPr>
        <p:spPr>
          <a:xfrm>
            <a:off x="1939677" y="620676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91ACB1A5-EF5A-45DF-BD17-26114629925A}"/>
              </a:ext>
            </a:extLst>
          </p:cNvPr>
          <p:cNvSpPr txBox="1"/>
          <p:nvPr/>
        </p:nvSpPr>
        <p:spPr>
          <a:xfrm>
            <a:off x="1982507" y="598485"/>
            <a:ext cx="109873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180</a:t>
            </a:r>
          </a:p>
        </p:txBody>
      </p: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05485350-FF61-46AB-8381-00941A97D8B6}"/>
              </a:ext>
            </a:extLst>
          </p:cNvPr>
          <p:cNvGrpSpPr/>
          <p:nvPr/>
        </p:nvGrpSpPr>
        <p:grpSpPr>
          <a:xfrm>
            <a:off x="173269" y="2716507"/>
            <a:ext cx="3070021" cy="817087"/>
            <a:chOff x="255525" y="372323"/>
            <a:chExt cx="2577775" cy="1134018"/>
          </a:xfrm>
        </p:grpSpPr>
        <p:sp>
          <p:nvSpPr>
            <p:cNvPr id="304" name="Rectangle: Rounded Corners 303">
              <a:extLst>
                <a:ext uri="{FF2B5EF4-FFF2-40B4-BE49-F238E27FC236}">
                  <a16:creationId xmlns:a16="http://schemas.microsoft.com/office/drawing/2014/main" id="{4751B5FF-4D70-4FD8-8EA7-0020DC9B8148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054AA028-084B-44EF-BFDD-031356475EA1}"/>
                </a:ext>
              </a:extLst>
            </p:cNvPr>
            <p:cNvSpPr txBox="1"/>
            <p:nvPr/>
          </p:nvSpPr>
          <p:spPr>
            <a:xfrm>
              <a:off x="308455" y="485388"/>
              <a:ext cx="1455272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90 x 7 = </a:t>
              </a:r>
            </a:p>
          </p:txBody>
        </p:sp>
      </p:grpSp>
      <p:sp>
        <p:nvSpPr>
          <p:cNvPr id="306" name="Rectangle 305">
            <a:extLst>
              <a:ext uri="{FF2B5EF4-FFF2-40B4-BE49-F238E27FC236}">
                <a16:creationId xmlns:a16="http://schemas.microsoft.com/office/drawing/2014/main" id="{63417820-59A4-4815-B38B-954887AC6774}"/>
              </a:ext>
            </a:extLst>
          </p:cNvPr>
          <p:cNvSpPr/>
          <p:nvPr/>
        </p:nvSpPr>
        <p:spPr>
          <a:xfrm>
            <a:off x="1911749" y="2839521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A1C7B274-2A7B-4AB6-A316-FD216BD48D01}"/>
              </a:ext>
            </a:extLst>
          </p:cNvPr>
          <p:cNvSpPr txBox="1"/>
          <p:nvPr/>
        </p:nvSpPr>
        <p:spPr>
          <a:xfrm>
            <a:off x="1967321" y="2817330"/>
            <a:ext cx="110842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630</a:t>
            </a:r>
          </a:p>
        </p:txBody>
      </p: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5ADB4A78-763B-43D7-B45C-3182175AD385}"/>
              </a:ext>
            </a:extLst>
          </p:cNvPr>
          <p:cNvGrpSpPr/>
          <p:nvPr/>
        </p:nvGrpSpPr>
        <p:grpSpPr>
          <a:xfrm>
            <a:off x="173269" y="4961918"/>
            <a:ext cx="3068467" cy="817087"/>
            <a:chOff x="255525" y="372323"/>
            <a:chExt cx="2809883" cy="1134018"/>
          </a:xfrm>
        </p:grpSpPr>
        <p:sp>
          <p:nvSpPr>
            <p:cNvPr id="333" name="Rectangle: Rounded Corners 332">
              <a:extLst>
                <a:ext uri="{FF2B5EF4-FFF2-40B4-BE49-F238E27FC236}">
                  <a16:creationId xmlns:a16="http://schemas.microsoft.com/office/drawing/2014/main" id="{4B5C4F35-6C53-4FD6-9120-0ADE4EE1376D}"/>
                </a:ext>
              </a:extLst>
            </p:cNvPr>
            <p:cNvSpPr/>
            <p:nvPr/>
          </p:nvSpPr>
          <p:spPr>
            <a:xfrm>
              <a:off x="255525" y="372323"/>
              <a:ext cx="280988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840C339B-D175-46A9-8E61-C8C8A678F97B}"/>
                </a:ext>
              </a:extLst>
            </p:cNvPr>
            <p:cNvSpPr txBox="1"/>
            <p:nvPr/>
          </p:nvSpPr>
          <p:spPr>
            <a:xfrm>
              <a:off x="308455" y="485388"/>
              <a:ext cx="158711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 x 70 = </a:t>
              </a:r>
            </a:p>
          </p:txBody>
        </p:sp>
      </p:grpSp>
      <p:sp>
        <p:nvSpPr>
          <p:cNvPr id="335" name="Rectangle 334">
            <a:extLst>
              <a:ext uri="{FF2B5EF4-FFF2-40B4-BE49-F238E27FC236}">
                <a16:creationId xmlns:a16="http://schemas.microsoft.com/office/drawing/2014/main" id="{EE109D61-30A9-4216-B889-F105CE2235F4}"/>
              </a:ext>
            </a:extLst>
          </p:cNvPr>
          <p:cNvSpPr/>
          <p:nvPr/>
        </p:nvSpPr>
        <p:spPr>
          <a:xfrm>
            <a:off x="1911749" y="5084932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BE8D5D2C-E1DF-4A3A-984E-4D9B0AFCE658}"/>
              </a:ext>
            </a:extLst>
          </p:cNvPr>
          <p:cNvSpPr txBox="1"/>
          <p:nvPr/>
        </p:nvSpPr>
        <p:spPr>
          <a:xfrm>
            <a:off x="1946865" y="5062741"/>
            <a:ext cx="116767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630</a:t>
            </a:r>
          </a:p>
        </p:txBody>
      </p: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457044AF-C901-45C7-9A45-1E61D82AD63E}"/>
              </a:ext>
            </a:extLst>
          </p:cNvPr>
          <p:cNvGrpSpPr/>
          <p:nvPr/>
        </p:nvGrpSpPr>
        <p:grpSpPr>
          <a:xfrm>
            <a:off x="3426489" y="916628"/>
            <a:ext cx="314510" cy="492950"/>
            <a:chOff x="3884378" y="928777"/>
            <a:chExt cx="314510" cy="492950"/>
          </a:xfrm>
        </p:grpSpPr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732C96EA-63C2-4366-8FE5-DA019459C703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883148D6-012E-4BD5-B303-470FE12F6868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516" name="Group 515">
            <a:extLst>
              <a:ext uri="{FF2B5EF4-FFF2-40B4-BE49-F238E27FC236}">
                <a16:creationId xmlns:a16="http://schemas.microsoft.com/office/drawing/2014/main" id="{F3CBA806-A45C-4295-A994-37D2B998546A}"/>
              </a:ext>
            </a:extLst>
          </p:cNvPr>
          <p:cNvGrpSpPr/>
          <p:nvPr/>
        </p:nvGrpSpPr>
        <p:grpSpPr>
          <a:xfrm>
            <a:off x="4252917" y="913875"/>
            <a:ext cx="450340" cy="494964"/>
            <a:chOff x="6939322" y="926763"/>
            <a:chExt cx="450340" cy="494964"/>
          </a:xfrm>
        </p:grpSpPr>
        <p:cxnSp>
          <p:nvCxnSpPr>
            <p:cNvPr id="517" name="Straight Connector 516">
              <a:extLst>
                <a:ext uri="{FF2B5EF4-FFF2-40B4-BE49-F238E27FC236}">
                  <a16:creationId xmlns:a16="http://schemas.microsoft.com/office/drawing/2014/main" id="{140B2BCB-6278-4C0D-9431-1220F6945B6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18" name="Group 517">
              <a:extLst>
                <a:ext uri="{FF2B5EF4-FFF2-40B4-BE49-F238E27FC236}">
                  <a16:creationId xmlns:a16="http://schemas.microsoft.com/office/drawing/2014/main" id="{1B0F4373-BC70-4CAB-A486-DD14D21EEA65}"/>
                </a:ext>
              </a:extLst>
            </p:cNvPr>
            <p:cNvGrpSpPr/>
            <p:nvPr/>
          </p:nvGrpSpPr>
          <p:grpSpPr>
            <a:xfrm>
              <a:off x="6939322" y="928608"/>
              <a:ext cx="450340" cy="493119"/>
              <a:chOff x="6939322" y="928608"/>
              <a:chExt cx="450340" cy="493119"/>
            </a:xfrm>
          </p:grpSpPr>
          <p:sp>
            <p:nvSpPr>
              <p:cNvPr id="519" name="TextBox 518">
                <a:extLst>
                  <a:ext uri="{FF2B5EF4-FFF2-40B4-BE49-F238E27FC236}">
                    <a16:creationId xmlns:a16="http://schemas.microsoft.com/office/drawing/2014/main" id="{94E5007A-5B98-4A12-9984-B9BF7C13396C}"/>
                  </a:ext>
                </a:extLst>
              </p:cNvPr>
              <p:cNvSpPr txBox="1"/>
              <p:nvPr/>
            </p:nvSpPr>
            <p:spPr>
              <a:xfrm>
                <a:off x="6939322" y="1021617"/>
                <a:ext cx="4503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520" name="Straight Connector 519">
                <a:extLst>
                  <a:ext uri="{FF2B5EF4-FFF2-40B4-BE49-F238E27FC236}">
                    <a16:creationId xmlns:a16="http://schemas.microsoft.com/office/drawing/2014/main" id="{8B54E58F-DC02-4375-A111-56F7FCF620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1" name="Freeform 11">
            <a:extLst>
              <a:ext uri="{FF2B5EF4-FFF2-40B4-BE49-F238E27FC236}">
                <a16:creationId xmlns:a16="http://schemas.microsoft.com/office/drawing/2014/main" id="{36DB3CC1-8343-4B3A-8A1D-EFC08C1DF278}"/>
              </a:ext>
            </a:extLst>
          </p:cNvPr>
          <p:cNvSpPr>
            <a:spLocks/>
          </p:cNvSpPr>
          <p:nvPr/>
        </p:nvSpPr>
        <p:spPr bwMode="auto">
          <a:xfrm>
            <a:off x="3583670" y="70547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522" name="Freeform 11">
            <a:extLst>
              <a:ext uri="{FF2B5EF4-FFF2-40B4-BE49-F238E27FC236}">
                <a16:creationId xmlns:a16="http://schemas.microsoft.com/office/drawing/2014/main" id="{6D59066F-0C3D-4B01-B793-EF9B3BD2BB9B}"/>
              </a:ext>
            </a:extLst>
          </p:cNvPr>
          <p:cNvSpPr>
            <a:spLocks/>
          </p:cNvSpPr>
          <p:nvPr/>
        </p:nvSpPr>
        <p:spPr bwMode="auto">
          <a:xfrm>
            <a:off x="4474219" y="70104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23" name="Group 522">
            <a:extLst>
              <a:ext uri="{FF2B5EF4-FFF2-40B4-BE49-F238E27FC236}">
                <a16:creationId xmlns:a16="http://schemas.microsoft.com/office/drawing/2014/main" id="{8863DFF9-AE58-44F9-8F1D-E7B0AD56DC71}"/>
              </a:ext>
            </a:extLst>
          </p:cNvPr>
          <p:cNvGrpSpPr/>
          <p:nvPr/>
        </p:nvGrpSpPr>
        <p:grpSpPr>
          <a:xfrm>
            <a:off x="5067801" y="911493"/>
            <a:ext cx="600803" cy="494964"/>
            <a:chOff x="6863107" y="926763"/>
            <a:chExt cx="600803" cy="494964"/>
          </a:xfrm>
        </p:grpSpPr>
        <p:cxnSp>
          <p:nvCxnSpPr>
            <p:cNvPr id="524" name="Straight Connector 523">
              <a:extLst>
                <a:ext uri="{FF2B5EF4-FFF2-40B4-BE49-F238E27FC236}">
                  <a16:creationId xmlns:a16="http://schemas.microsoft.com/office/drawing/2014/main" id="{80373778-3AB2-47FD-9CD5-5F2F849C862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25" name="Group 524">
              <a:extLst>
                <a:ext uri="{FF2B5EF4-FFF2-40B4-BE49-F238E27FC236}">
                  <a16:creationId xmlns:a16="http://schemas.microsoft.com/office/drawing/2014/main" id="{2B846AA8-25B8-428C-A45F-4EC8CE26A0CF}"/>
                </a:ext>
              </a:extLst>
            </p:cNvPr>
            <p:cNvGrpSpPr/>
            <p:nvPr/>
          </p:nvGrpSpPr>
          <p:grpSpPr>
            <a:xfrm>
              <a:off x="6863107" y="928608"/>
              <a:ext cx="600803" cy="493119"/>
              <a:chOff x="6863107" y="928608"/>
              <a:chExt cx="600803" cy="493119"/>
            </a:xfrm>
          </p:grpSpPr>
          <p:sp>
            <p:nvSpPr>
              <p:cNvPr id="526" name="TextBox 525">
                <a:extLst>
                  <a:ext uri="{FF2B5EF4-FFF2-40B4-BE49-F238E27FC236}">
                    <a16:creationId xmlns:a16="http://schemas.microsoft.com/office/drawing/2014/main" id="{894F788E-4AA6-470F-8E16-D43405F25368}"/>
                  </a:ext>
                </a:extLst>
              </p:cNvPr>
              <p:cNvSpPr txBox="1"/>
              <p:nvPr/>
            </p:nvSpPr>
            <p:spPr>
              <a:xfrm>
                <a:off x="6863107" y="1021617"/>
                <a:ext cx="600803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120</a:t>
                </a:r>
              </a:p>
            </p:txBody>
          </p:sp>
          <p:cxnSp>
            <p:nvCxnSpPr>
              <p:cNvPr id="527" name="Straight Connector 526">
                <a:extLst>
                  <a:ext uri="{FF2B5EF4-FFF2-40B4-BE49-F238E27FC236}">
                    <a16:creationId xmlns:a16="http://schemas.microsoft.com/office/drawing/2014/main" id="{9FDE53E5-7829-46FE-8E11-F762EF85C4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28" name="Straight Connector 527">
            <a:extLst>
              <a:ext uri="{FF2B5EF4-FFF2-40B4-BE49-F238E27FC236}">
                <a16:creationId xmlns:a16="http://schemas.microsoft.com/office/drawing/2014/main" id="{8B50B93E-DE9D-480E-82E4-D19253FA9BAE}"/>
              </a:ext>
            </a:extLst>
          </p:cNvPr>
          <p:cNvCxnSpPr>
            <a:cxnSpLocks/>
          </p:cNvCxnSpPr>
          <p:nvPr/>
        </p:nvCxnSpPr>
        <p:spPr>
          <a:xfrm>
            <a:off x="3390800" y="929672"/>
            <a:ext cx="3197029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9" name="Freeform 11">
            <a:extLst>
              <a:ext uri="{FF2B5EF4-FFF2-40B4-BE49-F238E27FC236}">
                <a16:creationId xmlns:a16="http://schemas.microsoft.com/office/drawing/2014/main" id="{AB06E092-48D5-4184-83AF-F6636299260C}"/>
              </a:ext>
            </a:extLst>
          </p:cNvPr>
          <p:cNvSpPr>
            <a:spLocks/>
          </p:cNvSpPr>
          <p:nvPr/>
        </p:nvSpPr>
        <p:spPr bwMode="auto">
          <a:xfrm>
            <a:off x="5367671" y="70104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46D5BEAD-9319-47C7-9687-FA7AE2029572}"/>
              </a:ext>
            </a:extLst>
          </p:cNvPr>
          <p:cNvGrpSpPr/>
          <p:nvPr/>
        </p:nvGrpSpPr>
        <p:grpSpPr>
          <a:xfrm>
            <a:off x="5995677" y="911493"/>
            <a:ext cx="574196" cy="494964"/>
            <a:chOff x="6892355" y="926763"/>
            <a:chExt cx="574196" cy="494964"/>
          </a:xfrm>
        </p:grpSpPr>
        <p:cxnSp>
          <p:nvCxnSpPr>
            <p:cNvPr id="531" name="Straight Connector 530">
              <a:extLst>
                <a:ext uri="{FF2B5EF4-FFF2-40B4-BE49-F238E27FC236}">
                  <a16:creationId xmlns:a16="http://schemas.microsoft.com/office/drawing/2014/main" id="{0A614708-4A26-4942-B4C8-40FFB49A7F2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5B73C686-03D3-4D62-8D15-008D4D4E3239}"/>
                </a:ext>
              </a:extLst>
            </p:cNvPr>
            <p:cNvGrpSpPr/>
            <p:nvPr/>
          </p:nvGrpSpPr>
          <p:grpSpPr>
            <a:xfrm>
              <a:off x="6892355" y="928608"/>
              <a:ext cx="574196" cy="493119"/>
              <a:chOff x="6892355" y="928608"/>
              <a:chExt cx="574196" cy="493119"/>
            </a:xfrm>
          </p:grpSpPr>
          <p:sp>
            <p:nvSpPr>
              <p:cNvPr id="533" name="TextBox 532">
                <a:extLst>
                  <a:ext uri="{FF2B5EF4-FFF2-40B4-BE49-F238E27FC236}">
                    <a16:creationId xmlns:a16="http://schemas.microsoft.com/office/drawing/2014/main" id="{017B0C12-FE20-4AAB-9726-1282907F5337}"/>
                  </a:ext>
                </a:extLst>
              </p:cNvPr>
              <p:cNvSpPr txBox="1"/>
              <p:nvPr/>
            </p:nvSpPr>
            <p:spPr>
              <a:xfrm>
                <a:off x="6892355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180</a:t>
                </a:r>
              </a:p>
            </p:txBody>
          </p:sp>
          <p:cxnSp>
            <p:nvCxnSpPr>
              <p:cNvPr id="534" name="Straight Connector 533">
                <a:extLst>
                  <a:ext uri="{FF2B5EF4-FFF2-40B4-BE49-F238E27FC236}">
                    <a16:creationId xmlns:a16="http://schemas.microsoft.com/office/drawing/2014/main" id="{9DAD0B5A-CF0C-437B-9AFA-9B2C0FD395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35" name="Oval 534">
            <a:extLst>
              <a:ext uri="{FF2B5EF4-FFF2-40B4-BE49-F238E27FC236}">
                <a16:creationId xmlns:a16="http://schemas.microsoft.com/office/drawing/2014/main" id="{2CECEA18-39AC-4DD5-A432-ADD0CAF35C6C}"/>
              </a:ext>
            </a:extLst>
          </p:cNvPr>
          <p:cNvSpPr/>
          <p:nvPr/>
        </p:nvSpPr>
        <p:spPr>
          <a:xfrm>
            <a:off x="3504381" y="76410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65" name="Group 564">
            <a:extLst>
              <a:ext uri="{FF2B5EF4-FFF2-40B4-BE49-F238E27FC236}">
                <a16:creationId xmlns:a16="http://schemas.microsoft.com/office/drawing/2014/main" id="{2CE852BA-066E-46AD-94A8-3F837CB5A5AA}"/>
              </a:ext>
            </a:extLst>
          </p:cNvPr>
          <p:cNvGrpSpPr/>
          <p:nvPr/>
        </p:nvGrpSpPr>
        <p:grpSpPr>
          <a:xfrm>
            <a:off x="3423618" y="5387072"/>
            <a:ext cx="314510" cy="492950"/>
            <a:chOff x="3884378" y="928777"/>
            <a:chExt cx="314510" cy="492950"/>
          </a:xfrm>
        </p:grpSpPr>
        <p:cxnSp>
          <p:nvCxnSpPr>
            <p:cNvPr id="566" name="Straight Connector 565">
              <a:extLst>
                <a:ext uri="{FF2B5EF4-FFF2-40B4-BE49-F238E27FC236}">
                  <a16:creationId xmlns:a16="http://schemas.microsoft.com/office/drawing/2014/main" id="{BB12A83A-7BA5-4236-8F16-C40AEA9A96E0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04CC63D6-8669-457F-9429-AC5C704AC1EC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358F821F-36C9-440B-AB82-1BB50B58F40D}"/>
              </a:ext>
            </a:extLst>
          </p:cNvPr>
          <p:cNvGrpSpPr/>
          <p:nvPr/>
        </p:nvGrpSpPr>
        <p:grpSpPr>
          <a:xfrm>
            <a:off x="4255082" y="5384319"/>
            <a:ext cx="442722" cy="494964"/>
            <a:chOff x="6944358" y="926763"/>
            <a:chExt cx="442722" cy="494964"/>
          </a:xfrm>
        </p:grpSpPr>
        <p:cxnSp>
          <p:nvCxnSpPr>
            <p:cNvPr id="569" name="Straight Connector 568">
              <a:extLst>
                <a:ext uri="{FF2B5EF4-FFF2-40B4-BE49-F238E27FC236}">
                  <a16:creationId xmlns:a16="http://schemas.microsoft.com/office/drawing/2014/main" id="{2266581C-C03F-45E7-BA20-50289AE9A62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0" name="Group 569">
              <a:extLst>
                <a:ext uri="{FF2B5EF4-FFF2-40B4-BE49-F238E27FC236}">
                  <a16:creationId xmlns:a16="http://schemas.microsoft.com/office/drawing/2014/main" id="{52793CDD-5679-4F12-8277-3ED514209DE3}"/>
                </a:ext>
              </a:extLst>
            </p:cNvPr>
            <p:cNvGrpSpPr/>
            <p:nvPr/>
          </p:nvGrpSpPr>
          <p:grpSpPr>
            <a:xfrm>
              <a:off x="6944358" y="928608"/>
              <a:ext cx="442722" cy="493119"/>
              <a:chOff x="6944358" y="928608"/>
              <a:chExt cx="442722" cy="493119"/>
            </a:xfrm>
          </p:grpSpPr>
          <p:sp>
            <p:nvSpPr>
              <p:cNvPr id="571" name="TextBox 570">
                <a:extLst>
                  <a:ext uri="{FF2B5EF4-FFF2-40B4-BE49-F238E27FC236}">
                    <a16:creationId xmlns:a16="http://schemas.microsoft.com/office/drawing/2014/main" id="{E5A0C81D-D0C8-4674-AD60-5514D9A8F16C}"/>
                  </a:ext>
                </a:extLst>
              </p:cNvPr>
              <p:cNvSpPr txBox="1"/>
              <p:nvPr/>
            </p:nvSpPr>
            <p:spPr>
              <a:xfrm>
                <a:off x="6944358" y="1021617"/>
                <a:ext cx="44272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70</a:t>
                </a:r>
              </a:p>
            </p:txBody>
          </p:sp>
          <p:cxnSp>
            <p:nvCxnSpPr>
              <p:cNvPr id="572" name="Straight Connector 571">
                <a:extLst>
                  <a:ext uri="{FF2B5EF4-FFF2-40B4-BE49-F238E27FC236}">
                    <a16:creationId xmlns:a16="http://schemas.microsoft.com/office/drawing/2014/main" id="{1F96939F-E4EC-4A54-B548-76F345C9AB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73" name="Freeform 11">
            <a:extLst>
              <a:ext uri="{FF2B5EF4-FFF2-40B4-BE49-F238E27FC236}">
                <a16:creationId xmlns:a16="http://schemas.microsoft.com/office/drawing/2014/main" id="{C540AB19-9F57-4C9E-A386-05A8E6FA89FB}"/>
              </a:ext>
            </a:extLst>
          </p:cNvPr>
          <p:cNvSpPr>
            <a:spLocks/>
          </p:cNvSpPr>
          <p:nvPr/>
        </p:nvSpPr>
        <p:spPr bwMode="auto">
          <a:xfrm>
            <a:off x="3580799" y="5175920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574" name="Freeform 11">
            <a:extLst>
              <a:ext uri="{FF2B5EF4-FFF2-40B4-BE49-F238E27FC236}">
                <a16:creationId xmlns:a16="http://schemas.microsoft.com/office/drawing/2014/main" id="{B3030DE2-FB8B-4142-9DE1-E50F3EEA516B}"/>
              </a:ext>
            </a:extLst>
          </p:cNvPr>
          <p:cNvSpPr>
            <a:spLocks/>
          </p:cNvSpPr>
          <p:nvPr/>
        </p:nvSpPr>
        <p:spPr bwMode="auto">
          <a:xfrm>
            <a:off x="4471348" y="5171489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79645353-A368-45E0-B056-E37E5E190D52}"/>
              </a:ext>
            </a:extLst>
          </p:cNvPr>
          <p:cNvGrpSpPr/>
          <p:nvPr/>
        </p:nvGrpSpPr>
        <p:grpSpPr>
          <a:xfrm>
            <a:off x="5081324" y="5381937"/>
            <a:ext cx="574196" cy="494964"/>
            <a:chOff x="6879501" y="926763"/>
            <a:chExt cx="574196" cy="494964"/>
          </a:xfrm>
        </p:grpSpPr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id="{968C1B16-839F-487E-A3A2-26DF1949075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F6E07B9E-267C-47E1-8F5F-383F32E20173}"/>
                </a:ext>
              </a:extLst>
            </p:cNvPr>
            <p:cNvGrpSpPr/>
            <p:nvPr/>
          </p:nvGrpSpPr>
          <p:grpSpPr>
            <a:xfrm>
              <a:off x="6879501" y="928608"/>
              <a:ext cx="574196" cy="493119"/>
              <a:chOff x="6879501" y="928608"/>
              <a:chExt cx="574196" cy="493119"/>
            </a:xfrm>
          </p:grpSpPr>
          <p:sp>
            <p:nvSpPr>
              <p:cNvPr id="578" name="TextBox 577">
                <a:extLst>
                  <a:ext uri="{FF2B5EF4-FFF2-40B4-BE49-F238E27FC236}">
                    <a16:creationId xmlns:a16="http://schemas.microsoft.com/office/drawing/2014/main" id="{81387206-A824-409B-A5DC-22F4DEECB10A}"/>
                  </a:ext>
                </a:extLst>
              </p:cNvPr>
              <p:cNvSpPr txBox="1"/>
              <p:nvPr/>
            </p:nvSpPr>
            <p:spPr>
              <a:xfrm>
                <a:off x="687950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140</a:t>
                </a:r>
              </a:p>
            </p:txBody>
          </p:sp>
          <p:cxnSp>
            <p:nvCxnSpPr>
              <p:cNvPr id="579" name="Straight Connector 578">
                <a:extLst>
                  <a:ext uri="{FF2B5EF4-FFF2-40B4-BE49-F238E27FC236}">
                    <a16:creationId xmlns:a16="http://schemas.microsoft.com/office/drawing/2014/main" id="{85E7E86A-06D2-4BB8-B7FF-24132CEE9C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80" name="Straight Connector 579">
            <a:extLst>
              <a:ext uri="{FF2B5EF4-FFF2-40B4-BE49-F238E27FC236}">
                <a16:creationId xmlns:a16="http://schemas.microsoft.com/office/drawing/2014/main" id="{FFB4279A-6A11-42D1-8B20-F07E8E17F861}"/>
              </a:ext>
            </a:extLst>
          </p:cNvPr>
          <p:cNvCxnSpPr>
            <a:cxnSpLocks/>
          </p:cNvCxnSpPr>
          <p:nvPr/>
        </p:nvCxnSpPr>
        <p:spPr>
          <a:xfrm flipV="1">
            <a:off x="3387929" y="5393682"/>
            <a:ext cx="8466768" cy="6434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1" name="Freeform 11">
            <a:extLst>
              <a:ext uri="{FF2B5EF4-FFF2-40B4-BE49-F238E27FC236}">
                <a16:creationId xmlns:a16="http://schemas.microsoft.com/office/drawing/2014/main" id="{1CFFF125-5744-42C0-A828-A203D217B35A}"/>
              </a:ext>
            </a:extLst>
          </p:cNvPr>
          <p:cNvSpPr>
            <a:spLocks/>
          </p:cNvSpPr>
          <p:nvPr/>
        </p:nvSpPr>
        <p:spPr bwMode="auto">
          <a:xfrm>
            <a:off x="5364800" y="517148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82" name="Group 581">
            <a:extLst>
              <a:ext uri="{FF2B5EF4-FFF2-40B4-BE49-F238E27FC236}">
                <a16:creationId xmlns:a16="http://schemas.microsoft.com/office/drawing/2014/main" id="{399A8D4D-E5EA-4014-A404-24C68334C5E9}"/>
              </a:ext>
            </a:extLst>
          </p:cNvPr>
          <p:cNvGrpSpPr/>
          <p:nvPr/>
        </p:nvGrpSpPr>
        <p:grpSpPr>
          <a:xfrm>
            <a:off x="5981792" y="5381937"/>
            <a:ext cx="574196" cy="494964"/>
            <a:chOff x="6881341" y="926763"/>
            <a:chExt cx="574196" cy="494964"/>
          </a:xfrm>
        </p:grpSpPr>
        <p:cxnSp>
          <p:nvCxnSpPr>
            <p:cNvPr id="583" name="Straight Connector 582">
              <a:extLst>
                <a:ext uri="{FF2B5EF4-FFF2-40B4-BE49-F238E27FC236}">
                  <a16:creationId xmlns:a16="http://schemas.microsoft.com/office/drawing/2014/main" id="{97C1DA2A-52BD-4C2D-A777-CA5A4328381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87A20D26-7059-49FC-B954-D063A6AA89A6}"/>
                </a:ext>
              </a:extLst>
            </p:cNvPr>
            <p:cNvGrpSpPr/>
            <p:nvPr/>
          </p:nvGrpSpPr>
          <p:grpSpPr>
            <a:xfrm>
              <a:off x="6881341" y="928608"/>
              <a:ext cx="574196" cy="493119"/>
              <a:chOff x="6881341" y="928608"/>
              <a:chExt cx="574196" cy="493119"/>
            </a:xfrm>
          </p:grpSpPr>
          <p:sp>
            <p:nvSpPr>
              <p:cNvPr id="585" name="TextBox 584">
                <a:extLst>
                  <a:ext uri="{FF2B5EF4-FFF2-40B4-BE49-F238E27FC236}">
                    <a16:creationId xmlns:a16="http://schemas.microsoft.com/office/drawing/2014/main" id="{3CFEB5C5-BA50-4783-8DAD-4C26101093BA}"/>
                  </a:ext>
                </a:extLst>
              </p:cNvPr>
              <p:cNvSpPr txBox="1"/>
              <p:nvPr/>
            </p:nvSpPr>
            <p:spPr>
              <a:xfrm>
                <a:off x="688134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210</a:t>
                </a:r>
              </a:p>
            </p:txBody>
          </p:sp>
          <p:cxnSp>
            <p:nvCxnSpPr>
              <p:cNvPr id="586" name="Straight Connector 585">
                <a:extLst>
                  <a:ext uri="{FF2B5EF4-FFF2-40B4-BE49-F238E27FC236}">
                    <a16:creationId xmlns:a16="http://schemas.microsoft.com/office/drawing/2014/main" id="{AC7AE3BC-FD0B-44CD-A828-D57F64A07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87" name="Freeform 11">
            <a:extLst>
              <a:ext uri="{FF2B5EF4-FFF2-40B4-BE49-F238E27FC236}">
                <a16:creationId xmlns:a16="http://schemas.microsoft.com/office/drawing/2014/main" id="{C76FB546-8FF4-4C91-ACCF-C66D9D887C86}"/>
              </a:ext>
            </a:extLst>
          </p:cNvPr>
          <p:cNvSpPr>
            <a:spLocks/>
          </p:cNvSpPr>
          <p:nvPr/>
        </p:nvSpPr>
        <p:spPr bwMode="auto">
          <a:xfrm>
            <a:off x="6257790" y="516921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88" name="Group 587">
            <a:extLst>
              <a:ext uri="{FF2B5EF4-FFF2-40B4-BE49-F238E27FC236}">
                <a16:creationId xmlns:a16="http://schemas.microsoft.com/office/drawing/2014/main" id="{C333C1B1-1C00-428E-8220-64390682F44F}"/>
              </a:ext>
            </a:extLst>
          </p:cNvPr>
          <p:cNvGrpSpPr/>
          <p:nvPr/>
        </p:nvGrpSpPr>
        <p:grpSpPr>
          <a:xfrm>
            <a:off x="6870972" y="5379660"/>
            <a:ext cx="574196" cy="494964"/>
            <a:chOff x="6877531" y="926763"/>
            <a:chExt cx="574196" cy="494964"/>
          </a:xfrm>
        </p:grpSpPr>
        <p:cxnSp>
          <p:nvCxnSpPr>
            <p:cNvPr id="589" name="Straight Connector 588">
              <a:extLst>
                <a:ext uri="{FF2B5EF4-FFF2-40B4-BE49-F238E27FC236}">
                  <a16:creationId xmlns:a16="http://schemas.microsoft.com/office/drawing/2014/main" id="{5EC13DDB-5D60-49D1-A2E4-0ADB7B713C8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0" name="Group 589">
              <a:extLst>
                <a:ext uri="{FF2B5EF4-FFF2-40B4-BE49-F238E27FC236}">
                  <a16:creationId xmlns:a16="http://schemas.microsoft.com/office/drawing/2014/main" id="{F3FAB48F-010D-48C9-B46E-DB5E4DFE9454}"/>
                </a:ext>
              </a:extLst>
            </p:cNvPr>
            <p:cNvGrpSpPr/>
            <p:nvPr/>
          </p:nvGrpSpPr>
          <p:grpSpPr>
            <a:xfrm>
              <a:off x="6877531" y="928608"/>
              <a:ext cx="574196" cy="493119"/>
              <a:chOff x="6877531" y="928608"/>
              <a:chExt cx="574196" cy="493119"/>
            </a:xfrm>
          </p:grpSpPr>
          <p:sp>
            <p:nvSpPr>
              <p:cNvPr id="591" name="TextBox 590">
                <a:extLst>
                  <a:ext uri="{FF2B5EF4-FFF2-40B4-BE49-F238E27FC236}">
                    <a16:creationId xmlns:a16="http://schemas.microsoft.com/office/drawing/2014/main" id="{98C35005-4D93-4D9B-BE21-46FBEF2B7041}"/>
                  </a:ext>
                </a:extLst>
              </p:cNvPr>
              <p:cNvSpPr txBox="1"/>
              <p:nvPr/>
            </p:nvSpPr>
            <p:spPr>
              <a:xfrm>
                <a:off x="687753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280</a:t>
                </a:r>
              </a:p>
            </p:txBody>
          </p:sp>
          <p:cxnSp>
            <p:nvCxnSpPr>
              <p:cNvPr id="592" name="Straight Connector 591">
                <a:extLst>
                  <a:ext uri="{FF2B5EF4-FFF2-40B4-BE49-F238E27FC236}">
                    <a16:creationId xmlns:a16="http://schemas.microsoft.com/office/drawing/2014/main" id="{230D61A7-F3B1-43F0-930A-CB9FDD33BC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93" name="Freeform 11">
            <a:extLst>
              <a:ext uri="{FF2B5EF4-FFF2-40B4-BE49-F238E27FC236}">
                <a16:creationId xmlns:a16="http://schemas.microsoft.com/office/drawing/2014/main" id="{8693CB14-D72B-4E78-9853-231E0486FB5C}"/>
              </a:ext>
            </a:extLst>
          </p:cNvPr>
          <p:cNvSpPr>
            <a:spLocks/>
          </p:cNvSpPr>
          <p:nvPr/>
        </p:nvSpPr>
        <p:spPr bwMode="auto">
          <a:xfrm>
            <a:off x="7151884" y="516921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94" name="Group 593">
            <a:extLst>
              <a:ext uri="{FF2B5EF4-FFF2-40B4-BE49-F238E27FC236}">
                <a16:creationId xmlns:a16="http://schemas.microsoft.com/office/drawing/2014/main" id="{CDF4E203-3D07-470D-9722-8B4A1C504A9E}"/>
              </a:ext>
            </a:extLst>
          </p:cNvPr>
          <p:cNvGrpSpPr/>
          <p:nvPr/>
        </p:nvGrpSpPr>
        <p:grpSpPr>
          <a:xfrm>
            <a:off x="7782134" y="5379660"/>
            <a:ext cx="574196" cy="494964"/>
            <a:chOff x="6894599" y="926763"/>
            <a:chExt cx="574196" cy="494964"/>
          </a:xfrm>
        </p:grpSpPr>
        <p:cxnSp>
          <p:nvCxnSpPr>
            <p:cNvPr id="595" name="Straight Connector 594">
              <a:extLst>
                <a:ext uri="{FF2B5EF4-FFF2-40B4-BE49-F238E27FC236}">
                  <a16:creationId xmlns:a16="http://schemas.microsoft.com/office/drawing/2014/main" id="{DA155723-B374-4AE4-A184-AC9BFCD8597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21110768-1A1D-447A-8E24-8D2CEB28261B}"/>
                </a:ext>
              </a:extLst>
            </p:cNvPr>
            <p:cNvGrpSpPr/>
            <p:nvPr/>
          </p:nvGrpSpPr>
          <p:grpSpPr>
            <a:xfrm>
              <a:off x="6894599" y="928608"/>
              <a:ext cx="574196" cy="493119"/>
              <a:chOff x="6894599" y="928608"/>
              <a:chExt cx="574196" cy="493119"/>
            </a:xfrm>
          </p:grpSpPr>
          <p:sp>
            <p:nvSpPr>
              <p:cNvPr id="597" name="TextBox 596">
                <a:extLst>
                  <a:ext uri="{FF2B5EF4-FFF2-40B4-BE49-F238E27FC236}">
                    <a16:creationId xmlns:a16="http://schemas.microsoft.com/office/drawing/2014/main" id="{A63A33A6-BAA6-4211-8F8C-DA48CDC60974}"/>
                  </a:ext>
                </a:extLst>
              </p:cNvPr>
              <p:cNvSpPr txBox="1"/>
              <p:nvPr/>
            </p:nvSpPr>
            <p:spPr>
              <a:xfrm>
                <a:off x="689459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350</a:t>
                </a:r>
              </a:p>
            </p:txBody>
          </p:sp>
          <p:cxnSp>
            <p:nvCxnSpPr>
              <p:cNvPr id="598" name="Straight Connector 597">
                <a:extLst>
                  <a:ext uri="{FF2B5EF4-FFF2-40B4-BE49-F238E27FC236}">
                    <a16:creationId xmlns:a16="http://schemas.microsoft.com/office/drawing/2014/main" id="{7F83FD86-542B-4785-9EB7-475E300CBC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99" name="Freeform 11">
            <a:extLst>
              <a:ext uri="{FF2B5EF4-FFF2-40B4-BE49-F238E27FC236}">
                <a16:creationId xmlns:a16="http://schemas.microsoft.com/office/drawing/2014/main" id="{3753F809-7275-4008-A65E-45172FE00B28}"/>
              </a:ext>
            </a:extLst>
          </p:cNvPr>
          <p:cNvSpPr>
            <a:spLocks/>
          </p:cNvSpPr>
          <p:nvPr/>
        </p:nvSpPr>
        <p:spPr bwMode="auto">
          <a:xfrm>
            <a:off x="8046740" y="517566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00" name="Group 599">
            <a:extLst>
              <a:ext uri="{FF2B5EF4-FFF2-40B4-BE49-F238E27FC236}">
                <a16:creationId xmlns:a16="http://schemas.microsoft.com/office/drawing/2014/main" id="{C55CF3F3-F715-49EE-8AF0-9AF4CD9AAB67}"/>
              </a:ext>
            </a:extLst>
          </p:cNvPr>
          <p:cNvGrpSpPr/>
          <p:nvPr/>
        </p:nvGrpSpPr>
        <p:grpSpPr>
          <a:xfrm>
            <a:off x="8666480" y="5386117"/>
            <a:ext cx="574196" cy="494964"/>
            <a:chOff x="6884089" y="926763"/>
            <a:chExt cx="574196" cy="494964"/>
          </a:xfrm>
        </p:grpSpPr>
        <p:cxnSp>
          <p:nvCxnSpPr>
            <p:cNvPr id="601" name="Straight Connector 600">
              <a:extLst>
                <a:ext uri="{FF2B5EF4-FFF2-40B4-BE49-F238E27FC236}">
                  <a16:creationId xmlns:a16="http://schemas.microsoft.com/office/drawing/2014/main" id="{70E22880-6419-4A39-949C-1C56E40F441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2" name="Group 601">
              <a:extLst>
                <a:ext uri="{FF2B5EF4-FFF2-40B4-BE49-F238E27FC236}">
                  <a16:creationId xmlns:a16="http://schemas.microsoft.com/office/drawing/2014/main" id="{6AF0CFC1-DCC1-4D4E-A37F-742DF345DC6D}"/>
                </a:ext>
              </a:extLst>
            </p:cNvPr>
            <p:cNvGrpSpPr/>
            <p:nvPr/>
          </p:nvGrpSpPr>
          <p:grpSpPr>
            <a:xfrm>
              <a:off x="6884089" y="928608"/>
              <a:ext cx="574196" cy="493119"/>
              <a:chOff x="6884089" y="928608"/>
              <a:chExt cx="574196" cy="493119"/>
            </a:xfrm>
          </p:grpSpPr>
          <p:sp>
            <p:nvSpPr>
              <p:cNvPr id="603" name="TextBox 602">
                <a:extLst>
                  <a:ext uri="{FF2B5EF4-FFF2-40B4-BE49-F238E27FC236}">
                    <a16:creationId xmlns:a16="http://schemas.microsoft.com/office/drawing/2014/main" id="{EE329A80-FACD-474C-B483-7C85AC5CC16E}"/>
                  </a:ext>
                </a:extLst>
              </p:cNvPr>
              <p:cNvSpPr txBox="1"/>
              <p:nvPr/>
            </p:nvSpPr>
            <p:spPr>
              <a:xfrm>
                <a:off x="688408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420</a:t>
                </a:r>
              </a:p>
            </p:txBody>
          </p:sp>
          <p:cxnSp>
            <p:nvCxnSpPr>
              <p:cNvPr id="604" name="Straight Connector 603">
                <a:extLst>
                  <a:ext uri="{FF2B5EF4-FFF2-40B4-BE49-F238E27FC236}">
                    <a16:creationId xmlns:a16="http://schemas.microsoft.com/office/drawing/2014/main" id="{7B3228B0-85AB-4A05-B575-1DD25A15D3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05" name="Freeform 11">
            <a:extLst>
              <a:ext uri="{FF2B5EF4-FFF2-40B4-BE49-F238E27FC236}">
                <a16:creationId xmlns:a16="http://schemas.microsoft.com/office/drawing/2014/main" id="{54039765-3522-464F-8EE2-14BA8E01928C}"/>
              </a:ext>
            </a:extLst>
          </p:cNvPr>
          <p:cNvSpPr>
            <a:spLocks/>
          </p:cNvSpPr>
          <p:nvPr/>
        </p:nvSpPr>
        <p:spPr bwMode="auto">
          <a:xfrm>
            <a:off x="8943904" y="517660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06" name="Group 605">
            <a:extLst>
              <a:ext uri="{FF2B5EF4-FFF2-40B4-BE49-F238E27FC236}">
                <a16:creationId xmlns:a16="http://schemas.microsoft.com/office/drawing/2014/main" id="{1D9895FF-0EA5-4126-80A9-72A132A00B2E}"/>
              </a:ext>
            </a:extLst>
          </p:cNvPr>
          <p:cNvGrpSpPr/>
          <p:nvPr/>
        </p:nvGrpSpPr>
        <p:grpSpPr>
          <a:xfrm>
            <a:off x="9563644" y="5387051"/>
            <a:ext cx="574196" cy="494964"/>
            <a:chOff x="6884089" y="926763"/>
            <a:chExt cx="574196" cy="494964"/>
          </a:xfrm>
        </p:grpSpPr>
        <p:cxnSp>
          <p:nvCxnSpPr>
            <p:cNvPr id="607" name="Straight Connector 606">
              <a:extLst>
                <a:ext uri="{FF2B5EF4-FFF2-40B4-BE49-F238E27FC236}">
                  <a16:creationId xmlns:a16="http://schemas.microsoft.com/office/drawing/2014/main" id="{BA33C8E1-FAFD-4BCC-806C-7BC3E88C773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7C7F990F-93BA-4AD7-BDE0-4316D8EAF47F}"/>
                </a:ext>
              </a:extLst>
            </p:cNvPr>
            <p:cNvGrpSpPr/>
            <p:nvPr/>
          </p:nvGrpSpPr>
          <p:grpSpPr>
            <a:xfrm>
              <a:off x="6884089" y="928608"/>
              <a:ext cx="574196" cy="493119"/>
              <a:chOff x="6884089" y="928608"/>
              <a:chExt cx="574196" cy="493119"/>
            </a:xfrm>
          </p:grpSpPr>
          <p:sp>
            <p:nvSpPr>
              <p:cNvPr id="609" name="TextBox 608">
                <a:extLst>
                  <a:ext uri="{FF2B5EF4-FFF2-40B4-BE49-F238E27FC236}">
                    <a16:creationId xmlns:a16="http://schemas.microsoft.com/office/drawing/2014/main" id="{854DC0B6-4678-4501-B086-5C3FFF28433F}"/>
                  </a:ext>
                </a:extLst>
              </p:cNvPr>
              <p:cNvSpPr txBox="1"/>
              <p:nvPr/>
            </p:nvSpPr>
            <p:spPr>
              <a:xfrm>
                <a:off x="688408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490</a:t>
                </a:r>
              </a:p>
            </p:txBody>
          </p:sp>
          <p:cxnSp>
            <p:nvCxnSpPr>
              <p:cNvPr id="610" name="Straight Connector 609">
                <a:extLst>
                  <a:ext uri="{FF2B5EF4-FFF2-40B4-BE49-F238E27FC236}">
                    <a16:creationId xmlns:a16="http://schemas.microsoft.com/office/drawing/2014/main" id="{F34ACB22-DD6D-4608-BA13-A512C2C42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11" name="Freeform 11">
            <a:extLst>
              <a:ext uri="{FF2B5EF4-FFF2-40B4-BE49-F238E27FC236}">
                <a16:creationId xmlns:a16="http://schemas.microsoft.com/office/drawing/2014/main" id="{151551FE-A9F6-4714-9CD2-6838977AC46F}"/>
              </a:ext>
            </a:extLst>
          </p:cNvPr>
          <p:cNvSpPr>
            <a:spLocks/>
          </p:cNvSpPr>
          <p:nvPr/>
        </p:nvSpPr>
        <p:spPr bwMode="auto">
          <a:xfrm>
            <a:off x="9834651" y="517979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12" name="Group 611">
            <a:extLst>
              <a:ext uri="{FF2B5EF4-FFF2-40B4-BE49-F238E27FC236}">
                <a16:creationId xmlns:a16="http://schemas.microsoft.com/office/drawing/2014/main" id="{A5B6ED93-35B6-4CD9-964A-590C85EC2C5E}"/>
              </a:ext>
            </a:extLst>
          </p:cNvPr>
          <p:cNvGrpSpPr/>
          <p:nvPr/>
        </p:nvGrpSpPr>
        <p:grpSpPr>
          <a:xfrm>
            <a:off x="10475411" y="5390244"/>
            <a:ext cx="574196" cy="494964"/>
            <a:chOff x="6905109" y="926763"/>
            <a:chExt cx="574196" cy="494964"/>
          </a:xfrm>
        </p:grpSpPr>
        <p:cxnSp>
          <p:nvCxnSpPr>
            <p:cNvPr id="613" name="Straight Connector 612">
              <a:extLst>
                <a:ext uri="{FF2B5EF4-FFF2-40B4-BE49-F238E27FC236}">
                  <a16:creationId xmlns:a16="http://schemas.microsoft.com/office/drawing/2014/main" id="{BC37F0B1-5146-4026-A724-ECB774EBFF5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14" name="Group 613">
              <a:extLst>
                <a:ext uri="{FF2B5EF4-FFF2-40B4-BE49-F238E27FC236}">
                  <a16:creationId xmlns:a16="http://schemas.microsoft.com/office/drawing/2014/main" id="{06E23A49-5819-49E3-AA3E-8B88F35BFE8D}"/>
                </a:ext>
              </a:extLst>
            </p:cNvPr>
            <p:cNvGrpSpPr/>
            <p:nvPr/>
          </p:nvGrpSpPr>
          <p:grpSpPr>
            <a:xfrm>
              <a:off x="6905109" y="928608"/>
              <a:ext cx="574196" cy="493119"/>
              <a:chOff x="6905109" y="928608"/>
              <a:chExt cx="574196" cy="493119"/>
            </a:xfrm>
          </p:grpSpPr>
          <p:sp>
            <p:nvSpPr>
              <p:cNvPr id="615" name="TextBox 614">
                <a:extLst>
                  <a:ext uri="{FF2B5EF4-FFF2-40B4-BE49-F238E27FC236}">
                    <a16:creationId xmlns:a16="http://schemas.microsoft.com/office/drawing/2014/main" id="{7C6E4A9B-4A89-4B0E-A85F-28A71E0BDBD1}"/>
                  </a:ext>
                </a:extLst>
              </p:cNvPr>
              <p:cNvSpPr txBox="1"/>
              <p:nvPr/>
            </p:nvSpPr>
            <p:spPr>
              <a:xfrm>
                <a:off x="690510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560</a:t>
                </a:r>
              </a:p>
            </p:txBody>
          </p:sp>
          <p:cxnSp>
            <p:nvCxnSpPr>
              <p:cNvPr id="616" name="Straight Connector 615">
                <a:extLst>
                  <a:ext uri="{FF2B5EF4-FFF2-40B4-BE49-F238E27FC236}">
                    <a16:creationId xmlns:a16="http://schemas.microsoft.com/office/drawing/2014/main" id="{C4C5F717-C91C-4E18-88EB-7C9F97CFE2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17" name="Freeform 11">
            <a:extLst>
              <a:ext uri="{FF2B5EF4-FFF2-40B4-BE49-F238E27FC236}">
                <a16:creationId xmlns:a16="http://schemas.microsoft.com/office/drawing/2014/main" id="{44C91215-D579-4BF3-A37B-66B6CD2D68EB}"/>
              </a:ext>
            </a:extLst>
          </p:cNvPr>
          <p:cNvSpPr>
            <a:spLocks/>
          </p:cNvSpPr>
          <p:nvPr/>
        </p:nvSpPr>
        <p:spPr bwMode="auto">
          <a:xfrm>
            <a:off x="10727545" y="518138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18" name="Group 617">
            <a:extLst>
              <a:ext uri="{FF2B5EF4-FFF2-40B4-BE49-F238E27FC236}">
                <a16:creationId xmlns:a16="http://schemas.microsoft.com/office/drawing/2014/main" id="{D56476B1-DAD2-46A9-9FFB-D87BF4F2E366}"/>
              </a:ext>
            </a:extLst>
          </p:cNvPr>
          <p:cNvGrpSpPr/>
          <p:nvPr/>
        </p:nvGrpSpPr>
        <p:grpSpPr>
          <a:xfrm>
            <a:off x="11357795" y="5391837"/>
            <a:ext cx="574196" cy="494964"/>
            <a:chOff x="6894599" y="926763"/>
            <a:chExt cx="574196" cy="494964"/>
          </a:xfrm>
        </p:grpSpPr>
        <p:cxnSp>
          <p:nvCxnSpPr>
            <p:cNvPr id="619" name="Straight Connector 618">
              <a:extLst>
                <a:ext uri="{FF2B5EF4-FFF2-40B4-BE49-F238E27FC236}">
                  <a16:creationId xmlns:a16="http://schemas.microsoft.com/office/drawing/2014/main" id="{8C3838DC-847C-4821-871A-49F034AE1B7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20" name="Group 619">
              <a:extLst>
                <a:ext uri="{FF2B5EF4-FFF2-40B4-BE49-F238E27FC236}">
                  <a16:creationId xmlns:a16="http://schemas.microsoft.com/office/drawing/2014/main" id="{AD8E7341-0EA4-4A74-8020-16CFF6CB6FA5}"/>
                </a:ext>
              </a:extLst>
            </p:cNvPr>
            <p:cNvGrpSpPr/>
            <p:nvPr/>
          </p:nvGrpSpPr>
          <p:grpSpPr>
            <a:xfrm>
              <a:off x="6894599" y="928608"/>
              <a:ext cx="574196" cy="493119"/>
              <a:chOff x="6894599" y="928608"/>
              <a:chExt cx="574196" cy="493119"/>
            </a:xfrm>
          </p:grpSpPr>
          <p:sp>
            <p:nvSpPr>
              <p:cNvPr id="621" name="TextBox 620">
                <a:extLst>
                  <a:ext uri="{FF2B5EF4-FFF2-40B4-BE49-F238E27FC236}">
                    <a16:creationId xmlns:a16="http://schemas.microsoft.com/office/drawing/2014/main" id="{8644FD0E-B553-4341-B213-1E787C1DBA5E}"/>
                  </a:ext>
                </a:extLst>
              </p:cNvPr>
              <p:cNvSpPr txBox="1"/>
              <p:nvPr/>
            </p:nvSpPr>
            <p:spPr>
              <a:xfrm>
                <a:off x="689459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630</a:t>
                </a:r>
              </a:p>
            </p:txBody>
          </p:sp>
          <p:cxnSp>
            <p:nvCxnSpPr>
              <p:cNvPr id="622" name="Straight Connector 621">
                <a:extLst>
                  <a:ext uri="{FF2B5EF4-FFF2-40B4-BE49-F238E27FC236}">
                    <a16:creationId xmlns:a16="http://schemas.microsoft.com/office/drawing/2014/main" id="{A5D3EABC-9FB4-432E-940A-99C3DDA3C5E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23" name="Oval 622">
            <a:extLst>
              <a:ext uri="{FF2B5EF4-FFF2-40B4-BE49-F238E27FC236}">
                <a16:creationId xmlns:a16="http://schemas.microsoft.com/office/drawing/2014/main" id="{8F5DC0CA-DF75-4582-AC69-991CFB9CCAC5}"/>
              </a:ext>
            </a:extLst>
          </p:cNvPr>
          <p:cNvSpPr/>
          <p:nvPr/>
        </p:nvSpPr>
        <p:spPr>
          <a:xfrm>
            <a:off x="3501510" y="5234548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DF637C41-B650-41A2-9C36-5432A8214E31}"/>
              </a:ext>
            </a:extLst>
          </p:cNvPr>
          <p:cNvGrpSpPr/>
          <p:nvPr/>
        </p:nvGrpSpPr>
        <p:grpSpPr>
          <a:xfrm>
            <a:off x="3431930" y="3153054"/>
            <a:ext cx="314510" cy="492950"/>
            <a:chOff x="3884378" y="928777"/>
            <a:chExt cx="314510" cy="492950"/>
          </a:xfrm>
        </p:grpSpPr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C463B023-010A-40D3-A58D-45C31FB1F066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104E4A08-0D41-463C-AC06-7035E7159D6E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03514F0E-5A22-46A5-AB76-6C9FBCBE9185}"/>
              </a:ext>
            </a:extLst>
          </p:cNvPr>
          <p:cNvGrpSpPr/>
          <p:nvPr/>
        </p:nvGrpSpPr>
        <p:grpSpPr>
          <a:xfrm>
            <a:off x="4260352" y="3150301"/>
            <a:ext cx="453345" cy="494964"/>
            <a:chOff x="6941316" y="926763"/>
            <a:chExt cx="453345" cy="494964"/>
          </a:xfrm>
        </p:grpSpPr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8036B896-D928-4AF7-8E8D-0D1D00C9513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4" name="Group 293">
              <a:extLst>
                <a:ext uri="{FF2B5EF4-FFF2-40B4-BE49-F238E27FC236}">
                  <a16:creationId xmlns:a16="http://schemas.microsoft.com/office/drawing/2014/main" id="{04E2B088-4224-4C33-B515-BAAF04D6539F}"/>
                </a:ext>
              </a:extLst>
            </p:cNvPr>
            <p:cNvGrpSpPr/>
            <p:nvPr/>
          </p:nvGrpSpPr>
          <p:grpSpPr>
            <a:xfrm>
              <a:off x="6941316" y="928608"/>
              <a:ext cx="453345" cy="493119"/>
              <a:chOff x="6941316" y="928608"/>
              <a:chExt cx="453345" cy="493119"/>
            </a:xfrm>
          </p:grpSpPr>
          <p:sp>
            <p:nvSpPr>
              <p:cNvPr id="295" name="TextBox 294">
                <a:extLst>
                  <a:ext uri="{FF2B5EF4-FFF2-40B4-BE49-F238E27FC236}">
                    <a16:creationId xmlns:a16="http://schemas.microsoft.com/office/drawing/2014/main" id="{7736937C-9413-49E9-A4B1-08E2AC9535FA}"/>
                  </a:ext>
                </a:extLst>
              </p:cNvPr>
              <p:cNvSpPr txBox="1"/>
              <p:nvPr/>
            </p:nvSpPr>
            <p:spPr>
              <a:xfrm>
                <a:off x="6941316" y="1021617"/>
                <a:ext cx="453345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90</a:t>
                </a:r>
              </a:p>
            </p:txBody>
          </p:sp>
          <p:cxnSp>
            <p:nvCxnSpPr>
              <p:cNvPr id="296" name="Straight Connector 295">
                <a:extLst>
                  <a:ext uri="{FF2B5EF4-FFF2-40B4-BE49-F238E27FC236}">
                    <a16:creationId xmlns:a16="http://schemas.microsoft.com/office/drawing/2014/main" id="{235B0A5B-8F28-453F-A836-784F140681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97" name="Freeform 11">
            <a:extLst>
              <a:ext uri="{FF2B5EF4-FFF2-40B4-BE49-F238E27FC236}">
                <a16:creationId xmlns:a16="http://schemas.microsoft.com/office/drawing/2014/main" id="{CCD91EF1-1BED-4A0A-90FE-DBE0B3B35B90}"/>
              </a:ext>
            </a:extLst>
          </p:cNvPr>
          <p:cNvSpPr>
            <a:spLocks/>
          </p:cNvSpPr>
          <p:nvPr/>
        </p:nvSpPr>
        <p:spPr bwMode="auto">
          <a:xfrm>
            <a:off x="3589111" y="2941902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298" name="Freeform 11">
            <a:extLst>
              <a:ext uri="{FF2B5EF4-FFF2-40B4-BE49-F238E27FC236}">
                <a16:creationId xmlns:a16="http://schemas.microsoft.com/office/drawing/2014/main" id="{65D89A96-D6FC-4BAE-A97C-5F17FA3559EC}"/>
              </a:ext>
            </a:extLst>
          </p:cNvPr>
          <p:cNvSpPr>
            <a:spLocks/>
          </p:cNvSpPr>
          <p:nvPr/>
        </p:nvSpPr>
        <p:spPr bwMode="auto">
          <a:xfrm>
            <a:off x="4479660" y="2937471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43761963-60E1-4ECC-9986-268B7EB92679}"/>
              </a:ext>
            </a:extLst>
          </p:cNvPr>
          <p:cNvGrpSpPr/>
          <p:nvPr/>
        </p:nvGrpSpPr>
        <p:grpSpPr>
          <a:xfrm>
            <a:off x="5088528" y="3147919"/>
            <a:ext cx="574196" cy="494964"/>
            <a:chOff x="6878393" y="926763"/>
            <a:chExt cx="574196" cy="494964"/>
          </a:xfrm>
        </p:grpSpPr>
        <p:cxnSp>
          <p:nvCxnSpPr>
            <p:cNvPr id="300" name="Straight Connector 299">
              <a:extLst>
                <a:ext uri="{FF2B5EF4-FFF2-40B4-BE49-F238E27FC236}">
                  <a16:creationId xmlns:a16="http://schemas.microsoft.com/office/drawing/2014/main" id="{321C33C5-BE30-490A-9EA1-30FBA410386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1" name="Group 300">
              <a:extLst>
                <a:ext uri="{FF2B5EF4-FFF2-40B4-BE49-F238E27FC236}">
                  <a16:creationId xmlns:a16="http://schemas.microsoft.com/office/drawing/2014/main" id="{6551FB94-6019-435F-8C48-1CA7D88442A0}"/>
                </a:ext>
              </a:extLst>
            </p:cNvPr>
            <p:cNvGrpSpPr/>
            <p:nvPr/>
          </p:nvGrpSpPr>
          <p:grpSpPr>
            <a:xfrm>
              <a:off x="6878393" y="928608"/>
              <a:ext cx="574196" cy="493119"/>
              <a:chOff x="6878393" y="928608"/>
              <a:chExt cx="574196" cy="493119"/>
            </a:xfrm>
          </p:grpSpPr>
          <p:sp>
            <p:nvSpPr>
              <p:cNvPr id="302" name="TextBox 301">
                <a:extLst>
                  <a:ext uri="{FF2B5EF4-FFF2-40B4-BE49-F238E27FC236}">
                    <a16:creationId xmlns:a16="http://schemas.microsoft.com/office/drawing/2014/main" id="{CE8DA9F6-AFB3-4CF1-9F29-F74B669EBC27}"/>
                  </a:ext>
                </a:extLst>
              </p:cNvPr>
              <p:cNvSpPr txBox="1"/>
              <p:nvPr/>
            </p:nvSpPr>
            <p:spPr>
              <a:xfrm>
                <a:off x="6878393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180</a:t>
                </a:r>
              </a:p>
            </p:txBody>
          </p:sp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864087EA-FE7C-438F-B646-8C9C04D136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09" name="Straight Connector 308">
            <a:extLst>
              <a:ext uri="{FF2B5EF4-FFF2-40B4-BE49-F238E27FC236}">
                <a16:creationId xmlns:a16="http://schemas.microsoft.com/office/drawing/2014/main" id="{254DC737-2AD0-46DC-9E5F-F81688094B91}"/>
              </a:ext>
            </a:extLst>
          </p:cNvPr>
          <p:cNvCxnSpPr>
            <a:cxnSpLocks/>
          </p:cNvCxnSpPr>
          <p:nvPr/>
        </p:nvCxnSpPr>
        <p:spPr>
          <a:xfrm flipV="1">
            <a:off x="3396241" y="3166100"/>
            <a:ext cx="6828438" cy="1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0" name="Freeform 11">
            <a:extLst>
              <a:ext uri="{FF2B5EF4-FFF2-40B4-BE49-F238E27FC236}">
                <a16:creationId xmlns:a16="http://schemas.microsoft.com/office/drawing/2014/main" id="{7C8DBB02-5348-417F-984F-1C6C84780A77}"/>
              </a:ext>
            </a:extLst>
          </p:cNvPr>
          <p:cNvSpPr>
            <a:spLocks/>
          </p:cNvSpPr>
          <p:nvPr/>
        </p:nvSpPr>
        <p:spPr bwMode="auto">
          <a:xfrm>
            <a:off x="5373112" y="293747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C02B6548-CE5F-417C-9E55-43C6003A4F0B}"/>
              </a:ext>
            </a:extLst>
          </p:cNvPr>
          <p:cNvGrpSpPr/>
          <p:nvPr/>
        </p:nvGrpSpPr>
        <p:grpSpPr>
          <a:xfrm>
            <a:off x="5997254" y="3147919"/>
            <a:ext cx="574196" cy="494964"/>
            <a:chOff x="6888491" y="926763"/>
            <a:chExt cx="574196" cy="494964"/>
          </a:xfrm>
        </p:grpSpPr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465BE05C-4B38-4359-8904-6365EA50548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8" name="Group 317">
              <a:extLst>
                <a:ext uri="{FF2B5EF4-FFF2-40B4-BE49-F238E27FC236}">
                  <a16:creationId xmlns:a16="http://schemas.microsoft.com/office/drawing/2014/main" id="{FAE68323-1F34-40AC-B50B-311E990C788A}"/>
                </a:ext>
              </a:extLst>
            </p:cNvPr>
            <p:cNvGrpSpPr/>
            <p:nvPr/>
          </p:nvGrpSpPr>
          <p:grpSpPr>
            <a:xfrm>
              <a:off x="6888491" y="928608"/>
              <a:ext cx="574196" cy="493119"/>
              <a:chOff x="6888491" y="928608"/>
              <a:chExt cx="574196" cy="493119"/>
            </a:xfrm>
          </p:grpSpPr>
          <p:sp>
            <p:nvSpPr>
              <p:cNvPr id="319" name="TextBox 318">
                <a:extLst>
                  <a:ext uri="{FF2B5EF4-FFF2-40B4-BE49-F238E27FC236}">
                    <a16:creationId xmlns:a16="http://schemas.microsoft.com/office/drawing/2014/main" id="{41835AE6-0D60-43A9-A592-F4E38E95C5D2}"/>
                  </a:ext>
                </a:extLst>
              </p:cNvPr>
              <p:cNvSpPr txBox="1"/>
              <p:nvPr/>
            </p:nvSpPr>
            <p:spPr>
              <a:xfrm>
                <a:off x="688849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270</a:t>
                </a:r>
              </a:p>
            </p:txBody>
          </p: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70B75216-FE91-469B-ABAD-F5145B4C26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21" name="Freeform 11">
            <a:extLst>
              <a:ext uri="{FF2B5EF4-FFF2-40B4-BE49-F238E27FC236}">
                <a16:creationId xmlns:a16="http://schemas.microsoft.com/office/drawing/2014/main" id="{5820BCB0-C669-4C88-B0A6-B7E5AB4FAABF}"/>
              </a:ext>
            </a:extLst>
          </p:cNvPr>
          <p:cNvSpPr>
            <a:spLocks/>
          </p:cNvSpPr>
          <p:nvPr/>
        </p:nvSpPr>
        <p:spPr bwMode="auto">
          <a:xfrm>
            <a:off x="6266102" y="293519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C7294142-EC80-4CDA-A1A5-F161B6F6333F}"/>
              </a:ext>
            </a:extLst>
          </p:cNvPr>
          <p:cNvGrpSpPr/>
          <p:nvPr/>
        </p:nvGrpSpPr>
        <p:grpSpPr>
          <a:xfrm>
            <a:off x="6879227" y="3145642"/>
            <a:ext cx="574196" cy="494964"/>
            <a:chOff x="6877474" y="926763"/>
            <a:chExt cx="574196" cy="494964"/>
          </a:xfrm>
        </p:grpSpPr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E6D8691B-7301-4310-9A5A-C23F12F8773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4" name="Group 323">
              <a:extLst>
                <a:ext uri="{FF2B5EF4-FFF2-40B4-BE49-F238E27FC236}">
                  <a16:creationId xmlns:a16="http://schemas.microsoft.com/office/drawing/2014/main" id="{DC1BF25C-FB67-4516-8EFB-0882C1E1492B}"/>
                </a:ext>
              </a:extLst>
            </p:cNvPr>
            <p:cNvGrpSpPr/>
            <p:nvPr/>
          </p:nvGrpSpPr>
          <p:grpSpPr>
            <a:xfrm>
              <a:off x="6877474" y="928608"/>
              <a:ext cx="574196" cy="493119"/>
              <a:chOff x="6877474" y="928608"/>
              <a:chExt cx="574196" cy="493119"/>
            </a:xfrm>
          </p:grpSpPr>
          <p:sp>
            <p:nvSpPr>
              <p:cNvPr id="325" name="TextBox 324">
                <a:extLst>
                  <a:ext uri="{FF2B5EF4-FFF2-40B4-BE49-F238E27FC236}">
                    <a16:creationId xmlns:a16="http://schemas.microsoft.com/office/drawing/2014/main" id="{B4450655-9B4C-416D-9EF4-A3EF8E08A534}"/>
                  </a:ext>
                </a:extLst>
              </p:cNvPr>
              <p:cNvSpPr txBox="1"/>
              <p:nvPr/>
            </p:nvSpPr>
            <p:spPr>
              <a:xfrm>
                <a:off x="6877474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360</a:t>
                </a:r>
              </a:p>
            </p:txBody>
          </p: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8F1D4315-FDED-429F-AB37-8AE93A473F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27" name="Freeform 11">
            <a:extLst>
              <a:ext uri="{FF2B5EF4-FFF2-40B4-BE49-F238E27FC236}">
                <a16:creationId xmlns:a16="http://schemas.microsoft.com/office/drawing/2014/main" id="{2AF80C61-1EB5-44FA-9BD2-CD465D09011E}"/>
              </a:ext>
            </a:extLst>
          </p:cNvPr>
          <p:cNvSpPr>
            <a:spLocks/>
          </p:cNvSpPr>
          <p:nvPr/>
        </p:nvSpPr>
        <p:spPr bwMode="auto">
          <a:xfrm>
            <a:off x="7160196" y="293519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AD238656-B97F-490B-B809-6A2D29195075}"/>
              </a:ext>
            </a:extLst>
          </p:cNvPr>
          <p:cNvGrpSpPr/>
          <p:nvPr/>
        </p:nvGrpSpPr>
        <p:grpSpPr>
          <a:xfrm>
            <a:off x="7776894" y="3145642"/>
            <a:ext cx="574196" cy="494964"/>
            <a:chOff x="6881047" y="926763"/>
            <a:chExt cx="574196" cy="494964"/>
          </a:xfrm>
        </p:grpSpPr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7F5D0F80-94E1-4E63-83A0-01BC99C98E9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8AC6295A-AF91-4491-9D58-8E6545E0970B}"/>
                </a:ext>
              </a:extLst>
            </p:cNvPr>
            <p:cNvGrpSpPr/>
            <p:nvPr/>
          </p:nvGrpSpPr>
          <p:grpSpPr>
            <a:xfrm>
              <a:off x="6881047" y="928608"/>
              <a:ext cx="574196" cy="493119"/>
              <a:chOff x="6881047" y="928608"/>
              <a:chExt cx="574196" cy="493119"/>
            </a:xfrm>
          </p:grpSpPr>
          <p:sp>
            <p:nvSpPr>
              <p:cNvPr id="331" name="TextBox 330">
                <a:extLst>
                  <a:ext uri="{FF2B5EF4-FFF2-40B4-BE49-F238E27FC236}">
                    <a16:creationId xmlns:a16="http://schemas.microsoft.com/office/drawing/2014/main" id="{D5540BA3-5006-4E54-AD97-172D42D045F9}"/>
                  </a:ext>
                </a:extLst>
              </p:cNvPr>
              <p:cNvSpPr txBox="1"/>
              <p:nvPr/>
            </p:nvSpPr>
            <p:spPr>
              <a:xfrm>
                <a:off x="688104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450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34729AAB-22BF-48B2-8F3D-B12EEF1B47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38" name="Freeform 11">
            <a:extLst>
              <a:ext uri="{FF2B5EF4-FFF2-40B4-BE49-F238E27FC236}">
                <a16:creationId xmlns:a16="http://schemas.microsoft.com/office/drawing/2014/main" id="{ADAA3564-FC4E-463E-958B-DF5CFEEDDECF}"/>
              </a:ext>
            </a:extLst>
          </p:cNvPr>
          <p:cNvSpPr>
            <a:spLocks/>
          </p:cNvSpPr>
          <p:nvPr/>
        </p:nvSpPr>
        <p:spPr bwMode="auto">
          <a:xfrm>
            <a:off x="8055052" y="294165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1FB83D60-35BC-492F-89C4-3E72A9A3B9C1}"/>
              </a:ext>
            </a:extLst>
          </p:cNvPr>
          <p:cNvGrpSpPr/>
          <p:nvPr/>
        </p:nvGrpSpPr>
        <p:grpSpPr>
          <a:xfrm>
            <a:off x="8671750" y="3152099"/>
            <a:ext cx="574196" cy="494964"/>
            <a:chOff x="6881047" y="926763"/>
            <a:chExt cx="574196" cy="494964"/>
          </a:xfrm>
        </p:grpSpPr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77E4A148-861E-4814-9F0C-AE52117FB3F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32E2E954-591A-4EBE-8704-80106B02A7BB}"/>
                </a:ext>
              </a:extLst>
            </p:cNvPr>
            <p:cNvGrpSpPr/>
            <p:nvPr/>
          </p:nvGrpSpPr>
          <p:grpSpPr>
            <a:xfrm>
              <a:off x="6881047" y="928608"/>
              <a:ext cx="574196" cy="493119"/>
              <a:chOff x="6881047" y="928608"/>
              <a:chExt cx="574196" cy="493119"/>
            </a:xfrm>
          </p:grpSpPr>
          <p:sp>
            <p:nvSpPr>
              <p:cNvPr id="342" name="TextBox 341">
                <a:extLst>
                  <a:ext uri="{FF2B5EF4-FFF2-40B4-BE49-F238E27FC236}">
                    <a16:creationId xmlns:a16="http://schemas.microsoft.com/office/drawing/2014/main" id="{F1DA67CA-6F13-4037-9EF5-360D7F74AC4F}"/>
                  </a:ext>
                </a:extLst>
              </p:cNvPr>
              <p:cNvSpPr txBox="1"/>
              <p:nvPr/>
            </p:nvSpPr>
            <p:spPr>
              <a:xfrm>
                <a:off x="688104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540</a:t>
                </a:r>
              </a:p>
            </p:txBody>
          </p:sp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DF15D6BC-9370-4B3C-AB2F-47FA88F184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46" name="Freeform 11">
            <a:extLst>
              <a:ext uri="{FF2B5EF4-FFF2-40B4-BE49-F238E27FC236}">
                <a16:creationId xmlns:a16="http://schemas.microsoft.com/office/drawing/2014/main" id="{61817B09-471D-4EBA-A43A-61A0382268FD}"/>
              </a:ext>
            </a:extLst>
          </p:cNvPr>
          <p:cNvSpPr>
            <a:spLocks/>
          </p:cNvSpPr>
          <p:nvPr/>
        </p:nvSpPr>
        <p:spPr bwMode="auto">
          <a:xfrm>
            <a:off x="8952216" y="294258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47" name="Group 346">
            <a:extLst>
              <a:ext uri="{FF2B5EF4-FFF2-40B4-BE49-F238E27FC236}">
                <a16:creationId xmlns:a16="http://schemas.microsoft.com/office/drawing/2014/main" id="{3F0986B3-9F60-4714-B828-1D3A7CFD1A73}"/>
              </a:ext>
            </a:extLst>
          </p:cNvPr>
          <p:cNvGrpSpPr/>
          <p:nvPr/>
        </p:nvGrpSpPr>
        <p:grpSpPr>
          <a:xfrm>
            <a:off x="9557897" y="3153033"/>
            <a:ext cx="574196" cy="494964"/>
            <a:chOff x="6870030" y="926763"/>
            <a:chExt cx="574196" cy="494964"/>
          </a:xfrm>
        </p:grpSpPr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D81DCD68-41AB-425E-922E-BDFF9650D5D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9" name="Group 348">
              <a:extLst>
                <a:ext uri="{FF2B5EF4-FFF2-40B4-BE49-F238E27FC236}">
                  <a16:creationId xmlns:a16="http://schemas.microsoft.com/office/drawing/2014/main" id="{AF826A89-DAE8-406A-9D6B-BBB4CA293EFC}"/>
                </a:ext>
              </a:extLst>
            </p:cNvPr>
            <p:cNvGrpSpPr/>
            <p:nvPr/>
          </p:nvGrpSpPr>
          <p:grpSpPr>
            <a:xfrm>
              <a:off x="6870030" y="928608"/>
              <a:ext cx="574196" cy="493119"/>
              <a:chOff x="6870030" y="928608"/>
              <a:chExt cx="574196" cy="493119"/>
            </a:xfrm>
          </p:grpSpPr>
          <p:sp>
            <p:nvSpPr>
              <p:cNvPr id="350" name="TextBox 349">
                <a:extLst>
                  <a:ext uri="{FF2B5EF4-FFF2-40B4-BE49-F238E27FC236}">
                    <a16:creationId xmlns:a16="http://schemas.microsoft.com/office/drawing/2014/main" id="{D7A998DB-90CA-4A46-A83B-26E59425B2BE}"/>
                  </a:ext>
                </a:extLst>
              </p:cNvPr>
              <p:cNvSpPr txBox="1"/>
              <p:nvPr/>
            </p:nvSpPr>
            <p:spPr>
              <a:xfrm>
                <a:off x="687003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630</a:t>
                </a:r>
              </a:p>
            </p:txBody>
          </p:sp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FF8EB409-3400-4909-8544-189C074921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64" name="Oval 363">
            <a:extLst>
              <a:ext uri="{FF2B5EF4-FFF2-40B4-BE49-F238E27FC236}">
                <a16:creationId xmlns:a16="http://schemas.microsoft.com/office/drawing/2014/main" id="{B75285D6-334C-4CC0-9795-236F0B3FBB67}"/>
              </a:ext>
            </a:extLst>
          </p:cNvPr>
          <p:cNvSpPr/>
          <p:nvPr/>
        </p:nvSpPr>
        <p:spPr>
          <a:xfrm>
            <a:off x="3509822" y="3000530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F39CE7B-395D-48AC-A4D7-3E6AA398F908}"/>
              </a:ext>
            </a:extLst>
          </p:cNvPr>
          <p:cNvSpPr/>
          <p:nvPr/>
        </p:nvSpPr>
        <p:spPr>
          <a:xfrm>
            <a:off x="1223391" y="498785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5" name="Rectangle 364">
            <a:extLst>
              <a:ext uri="{FF2B5EF4-FFF2-40B4-BE49-F238E27FC236}">
                <a16:creationId xmlns:a16="http://schemas.microsoft.com/office/drawing/2014/main" id="{97527A9D-A2C8-4C07-8330-F21FF4D3975D}"/>
              </a:ext>
            </a:extLst>
          </p:cNvPr>
          <p:cNvSpPr/>
          <p:nvPr/>
        </p:nvSpPr>
        <p:spPr>
          <a:xfrm>
            <a:off x="2693518" y="500282"/>
            <a:ext cx="29235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6" name="Rectangle 365">
            <a:extLst>
              <a:ext uri="{FF2B5EF4-FFF2-40B4-BE49-F238E27FC236}">
                <a16:creationId xmlns:a16="http://schemas.microsoft.com/office/drawing/2014/main" id="{436F3AD2-3C80-45BD-9FC2-893F85755BD0}"/>
              </a:ext>
            </a:extLst>
          </p:cNvPr>
          <p:cNvSpPr/>
          <p:nvPr/>
        </p:nvSpPr>
        <p:spPr>
          <a:xfrm>
            <a:off x="566552" y="2723001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7" name="Rectangle 366">
            <a:extLst>
              <a:ext uri="{FF2B5EF4-FFF2-40B4-BE49-F238E27FC236}">
                <a16:creationId xmlns:a16="http://schemas.microsoft.com/office/drawing/2014/main" id="{28E71AB7-CA07-4A1C-A1AE-F917A3BD426B}"/>
              </a:ext>
            </a:extLst>
          </p:cNvPr>
          <p:cNvSpPr/>
          <p:nvPr/>
        </p:nvSpPr>
        <p:spPr>
          <a:xfrm>
            <a:off x="2662440" y="2717665"/>
            <a:ext cx="29235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8" name="Rectangle 367">
            <a:extLst>
              <a:ext uri="{FF2B5EF4-FFF2-40B4-BE49-F238E27FC236}">
                <a16:creationId xmlns:a16="http://schemas.microsoft.com/office/drawing/2014/main" id="{DE6162C7-94DB-4849-AE44-27894ED500AC}"/>
              </a:ext>
            </a:extLst>
          </p:cNvPr>
          <p:cNvSpPr/>
          <p:nvPr/>
        </p:nvSpPr>
        <p:spPr>
          <a:xfrm>
            <a:off x="1182991" y="4961530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9" name="Rectangle 368">
            <a:extLst>
              <a:ext uri="{FF2B5EF4-FFF2-40B4-BE49-F238E27FC236}">
                <a16:creationId xmlns:a16="http://schemas.microsoft.com/office/drawing/2014/main" id="{BB1C9A9F-4DD4-40B8-8F86-9C7A78650D85}"/>
              </a:ext>
            </a:extLst>
          </p:cNvPr>
          <p:cNvSpPr/>
          <p:nvPr/>
        </p:nvSpPr>
        <p:spPr>
          <a:xfrm>
            <a:off x="2653118" y="4963027"/>
            <a:ext cx="29235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0" name="Rectangle 369">
            <a:extLst>
              <a:ext uri="{FF2B5EF4-FFF2-40B4-BE49-F238E27FC236}">
                <a16:creationId xmlns:a16="http://schemas.microsoft.com/office/drawing/2014/main" id="{F0E1A140-6EF5-4597-B0EE-8E04BE1AF85A}"/>
              </a:ext>
            </a:extLst>
          </p:cNvPr>
          <p:cNvSpPr/>
          <p:nvPr/>
        </p:nvSpPr>
        <p:spPr>
          <a:xfrm>
            <a:off x="4471621" y="5575640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1" name="Rectangle 370">
            <a:extLst>
              <a:ext uri="{FF2B5EF4-FFF2-40B4-BE49-F238E27FC236}">
                <a16:creationId xmlns:a16="http://schemas.microsoft.com/office/drawing/2014/main" id="{E3F647A0-F350-45BB-8023-8EA8BDCC4173}"/>
              </a:ext>
            </a:extLst>
          </p:cNvPr>
          <p:cNvSpPr/>
          <p:nvPr/>
        </p:nvSpPr>
        <p:spPr>
          <a:xfrm>
            <a:off x="5431731" y="5575266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2" name="Rectangle 371">
            <a:extLst>
              <a:ext uri="{FF2B5EF4-FFF2-40B4-BE49-F238E27FC236}">
                <a16:creationId xmlns:a16="http://schemas.microsoft.com/office/drawing/2014/main" id="{6405AAC9-5F3D-4168-918C-6A57A74F9CEF}"/>
              </a:ext>
            </a:extLst>
          </p:cNvPr>
          <p:cNvSpPr/>
          <p:nvPr/>
        </p:nvSpPr>
        <p:spPr>
          <a:xfrm>
            <a:off x="6333066" y="557723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3" name="Rectangle 372">
            <a:extLst>
              <a:ext uri="{FF2B5EF4-FFF2-40B4-BE49-F238E27FC236}">
                <a16:creationId xmlns:a16="http://schemas.microsoft.com/office/drawing/2014/main" id="{0AA88EF2-8F95-4665-B935-038D51335DEC}"/>
              </a:ext>
            </a:extLst>
          </p:cNvPr>
          <p:cNvSpPr/>
          <p:nvPr/>
        </p:nvSpPr>
        <p:spPr>
          <a:xfrm>
            <a:off x="7221955" y="5576859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4" name="Rectangle 373">
            <a:extLst>
              <a:ext uri="{FF2B5EF4-FFF2-40B4-BE49-F238E27FC236}">
                <a16:creationId xmlns:a16="http://schemas.microsoft.com/office/drawing/2014/main" id="{8CDF3952-3E87-4E69-89C9-5726B6EFE1DA}"/>
              </a:ext>
            </a:extLst>
          </p:cNvPr>
          <p:cNvSpPr/>
          <p:nvPr/>
        </p:nvSpPr>
        <p:spPr>
          <a:xfrm>
            <a:off x="8136628" y="5575266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5" name="Rectangle 374">
            <a:extLst>
              <a:ext uri="{FF2B5EF4-FFF2-40B4-BE49-F238E27FC236}">
                <a16:creationId xmlns:a16="http://schemas.microsoft.com/office/drawing/2014/main" id="{17416AE5-309A-48A9-82A4-EACF90429603}"/>
              </a:ext>
            </a:extLst>
          </p:cNvPr>
          <p:cNvSpPr/>
          <p:nvPr/>
        </p:nvSpPr>
        <p:spPr>
          <a:xfrm>
            <a:off x="9015988" y="5575266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6" name="Rectangle 375">
            <a:extLst>
              <a:ext uri="{FF2B5EF4-FFF2-40B4-BE49-F238E27FC236}">
                <a16:creationId xmlns:a16="http://schemas.microsoft.com/office/drawing/2014/main" id="{72699C47-2C44-445B-A533-C5E8B21B6BD1}"/>
              </a:ext>
            </a:extLst>
          </p:cNvPr>
          <p:cNvSpPr/>
          <p:nvPr/>
        </p:nvSpPr>
        <p:spPr>
          <a:xfrm>
            <a:off x="9920167" y="5574540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7" name="Rectangle 376">
            <a:extLst>
              <a:ext uri="{FF2B5EF4-FFF2-40B4-BE49-F238E27FC236}">
                <a16:creationId xmlns:a16="http://schemas.microsoft.com/office/drawing/2014/main" id="{6C157EFF-04E7-453C-8D37-8A66E3572DDA}"/>
              </a:ext>
            </a:extLst>
          </p:cNvPr>
          <p:cNvSpPr/>
          <p:nvPr/>
        </p:nvSpPr>
        <p:spPr>
          <a:xfrm>
            <a:off x="10823419" y="5573996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8" name="Rectangle 377">
            <a:extLst>
              <a:ext uri="{FF2B5EF4-FFF2-40B4-BE49-F238E27FC236}">
                <a16:creationId xmlns:a16="http://schemas.microsoft.com/office/drawing/2014/main" id="{87FBDA46-7EE3-41DB-9D2E-F5B7F38FFA21}"/>
              </a:ext>
            </a:extLst>
          </p:cNvPr>
          <p:cNvSpPr/>
          <p:nvPr/>
        </p:nvSpPr>
        <p:spPr>
          <a:xfrm>
            <a:off x="11703954" y="5574441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9" name="Rectangle 378">
            <a:extLst>
              <a:ext uri="{FF2B5EF4-FFF2-40B4-BE49-F238E27FC236}">
                <a16:creationId xmlns:a16="http://schemas.microsoft.com/office/drawing/2014/main" id="{36D25385-57FE-4BF0-BE25-38D13F3FB87D}"/>
              </a:ext>
            </a:extLst>
          </p:cNvPr>
          <p:cNvSpPr/>
          <p:nvPr/>
        </p:nvSpPr>
        <p:spPr>
          <a:xfrm>
            <a:off x="4478817" y="1103987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0" name="Rectangle 379">
            <a:extLst>
              <a:ext uri="{FF2B5EF4-FFF2-40B4-BE49-F238E27FC236}">
                <a16:creationId xmlns:a16="http://schemas.microsoft.com/office/drawing/2014/main" id="{8C383E66-79D7-41A1-A425-AC1A1A0241EB}"/>
              </a:ext>
            </a:extLst>
          </p:cNvPr>
          <p:cNvSpPr/>
          <p:nvPr/>
        </p:nvSpPr>
        <p:spPr>
          <a:xfrm>
            <a:off x="5416871" y="110361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1" name="Rectangle 380">
            <a:extLst>
              <a:ext uri="{FF2B5EF4-FFF2-40B4-BE49-F238E27FC236}">
                <a16:creationId xmlns:a16="http://schemas.microsoft.com/office/drawing/2014/main" id="{841A7406-37D8-44EA-A2C6-C5760BEBE766}"/>
              </a:ext>
            </a:extLst>
          </p:cNvPr>
          <p:cNvSpPr/>
          <p:nvPr/>
        </p:nvSpPr>
        <p:spPr>
          <a:xfrm>
            <a:off x="6346779" y="1101851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2" name="Rectangle 381">
            <a:extLst>
              <a:ext uri="{FF2B5EF4-FFF2-40B4-BE49-F238E27FC236}">
                <a16:creationId xmlns:a16="http://schemas.microsoft.com/office/drawing/2014/main" id="{183F6750-28DB-4F1B-A6E4-6EDBA1EF4C90}"/>
              </a:ext>
            </a:extLst>
          </p:cNvPr>
          <p:cNvSpPr/>
          <p:nvPr/>
        </p:nvSpPr>
        <p:spPr>
          <a:xfrm>
            <a:off x="4478817" y="3337767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3" name="Rectangle 382">
            <a:extLst>
              <a:ext uri="{FF2B5EF4-FFF2-40B4-BE49-F238E27FC236}">
                <a16:creationId xmlns:a16="http://schemas.microsoft.com/office/drawing/2014/main" id="{3619FFCB-02AA-4EA6-A586-B6926872C659}"/>
              </a:ext>
            </a:extLst>
          </p:cNvPr>
          <p:cNvSpPr/>
          <p:nvPr/>
        </p:nvSpPr>
        <p:spPr>
          <a:xfrm>
            <a:off x="5442265" y="333739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06337BCE-2B9F-4E4C-BD4C-C45355BF631D}"/>
              </a:ext>
            </a:extLst>
          </p:cNvPr>
          <p:cNvSpPr/>
          <p:nvPr/>
        </p:nvSpPr>
        <p:spPr>
          <a:xfrm>
            <a:off x="6348792" y="3339360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5" name="Rectangle 384">
            <a:extLst>
              <a:ext uri="{FF2B5EF4-FFF2-40B4-BE49-F238E27FC236}">
                <a16:creationId xmlns:a16="http://schemas.microsoft.com/office/drawing/2014/main" id="{3951E7DE-EDD8-42CF-966D-6A1C24489632}"/>
              </a:ext>
            </a:extLst>
          </p:cNvPr>
          <p:cNvSpPr/>
          <p:nvPr/>
        </p:nvSpPr>
        <p:spPr>
          <a:xfrm>
            <a:off x="7229117" y="3338986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B43AF87F-A0ED-45A1-B8C2-124E1573671A}"/>
              </a:ext>
            </a:extLst>
          </p:cNvPr>
          <p:cNvSpPr/>
          <p:nvPr/>
        </p:nvSpPr>
        <p:spPr>
          <a:xfrm>
            <a:off x="8135732" y="333739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7" name="Rectangle 386">
            <a:extLst>
              <a:ext uri="{FF2B5EF4-FFF2-40B4-BE49-F238E27FC236}">
                <a16:creationId xmlns:a16="http://schemas.microsoft.com/office/drawing/2014/main" id="{6441E73D-41E8-44FE-8060-8B4D1F89F3CF}"/>
              </a:ext>
            </a:extLst>
          </p:cNvPr>
          <p:cNvSpPr/>
          <p:nvPr/>
        </p:nvSpPr>
        <p:spPr>
          <a:xfrm>
            <a:off x="9023184" y="333739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6C1E6024-9257-4F2D-906B-82073579B3A0}"/>
              </a:ext>
            </a:extLst>
          </p:cNvPr>
          <p:cNvSpPr/>
          <p:nvPr/>
        </p:nvSpPr>
        <p:spPr>
          <a:xfrm>
            <a:off x="9903087" y="3336667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987035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3.7037E-6 L 0.01927 -0.03797 C 0.02331 -0.0463 0.0293 -0.05047 0.03581 -0.05047 C 0.04297 -0.05047 0.04883 -0.0463 0.05286 -0.03797 L 0.07253 3.7037E-6 " pathEditMode="relative" rAng="0" ptsTypes="AAAAA">
                                      <p:cBhvr>
                                        <p:cTn id="75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500"/>
                            </p:stCondLst>
                            <p:childTnLst>
                              <p:par>
                                <p:cTn id="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3.7037E-6 L 0.0918 -0.03774 C 0.09596 -0.04607 0.10221 -0.05047 0.10846 -0.05047 C 0.11588 -0.05047 0.12174 -0.04607 0.12578 -0.03774 L 0.14583 3.7037E-6 " pathEditMode="relative" rAng="0" ptsTypes="AAAAA">
                                      <p:cBhvr>
                                        <p:cTn id="85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2500"/>
                            </p:stCondLst>
                            <p:childTnLst>
                              <p:par>
                                <p:cTn id="8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3000"/>
                            </p:stCondLst>
                            <p:childTnLst>
                              <p:par>
                                <p:cTn id="9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3.7037E-6 L 0.16575 -0.0382 C 0.17005 -0.0463 0.1763 -0.05047 0.18281 -0.05047 C 0.19036 -0.05047 0.19635 -0.0463 0.20052 -0.0382 L 0.2207 3.7037E-6 " pathEditMode="relative" rAng="0" ptsTypes="AAAAA">
                                      <p:cBhvr>
                                        <p:cTn id="95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4000"/>
                            </p:stCondLst>
                            <p:childTnLst>
                              <p:par>
                                <p:cTn id="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5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4500"/>
                            </p:stCondLst>
                            <p:childTnLst>
                              <p:par>
                                <p:cTn id="10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-3.7037E-6 L 0.01927 -0.03796 C 0.02331 -0.04629 0.0293 -0.05046 0.03581 -0.05046 C 0.04297 -0.05046 0.04883 -0.04629 0.05286 -0.03796 L 0.07253 -3.7037E-6 " pathEditMode="relative" rAng="0" ptsTypes="AAAAA">
                                      <p:cBhvr>
                                        <p:cTn id="135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1000"/>
                            </p:stCondLst>
                            <p:childTnLst>
                              <p:par>
                                <p:cTn id="1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1500"/>
                            </p:stCondLst>
                            <p:childTnLst>
                              <p:par>
                                <p:cTn id="1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7037E-6 L 0.0918 -0.03773 C 0.09596 -0.04606 0.10221 -0.05046 0.10846 -0.05046 C 0.11589 -0.05046 0.12174 -0.04606 0.12578 -0.03773 L 0.14583 -3.7037E-6 " pathEditMode="relative" rAng="0" ptsTypes="AAAAA">
                                      <p:cBhvr>
                                        <p:cTn id="145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2500"/>
                            </p:stCondLst>
                            <p:childTnLst>
                              <p:par>
                                <p:cTn id="1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9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3000"/>
                            </p:stCondLst>
                            <p:childTnLst>
                              <p:par>
                                <p:cTn id="1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6 L 0.16576 -0.03819 C 0.17005 -0.04629 0.1763 -0.05046 0.18281 -0.05046 C 0.19036 -0.05046 0.19635 -0.04629 0.20052 -0.03819 L 0.2207 -3.7037E-6 " pathEditMode="relative" rAng="0" ptsTypes="AAAAA">
                                      <p:cBhvr>
                                        <p:cTn id="155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4000"/>
                            </p:stCondLst>
                            <p:childTnLst>
                              <p:par>
                                <p:cTn id="1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9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4500"/>
                            </p:stCondLst>
                            <p:childTnLst>
                              <p:par>
                                <p:cTn id="1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6 L 0.2401 -0.03842 C 0.24401 -0.04699 0.25026 -0.05115 0.25677 -0.05115 C 0.26419 -0.05115 0.27005 -0.04699 0.27396 -0.03842 L 0.29388 -3.7037E-6 " pathEditMode="relative" rAng="0" ptsTypes="AAAAA">
                                      <p:cBhvr>
                                        <p:cTn id="165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500"/>
                            </p:stCondLst>
                            <p:childTnLst>
                              <p:par>
                                <p:cTn id="16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9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6000"/>
                            </p:stCondLst>
                            <p:childTnLst>
                              <p:par>
                                <p:cTn id="1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6 L 0.31341 -0.03842 C 0.31745 -0.04722 0.3237 -0.05115 0.33008 -0.05115 C 0.33737 -0.05115 0.34336 -0.04722 0.3474 -0.03842 L 0.36719 -3.7037E-6 " pathEditMode="relative" rAng="0" ptsTypes="AAAAA">
                                      <p:cBhvr>
                                        <p:cTn id="175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7000"/>
                            </p:stCondLst>
                            <p:childTnLst>
                              <p:par>
                                <p:cTn id="1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9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7500"/>
                            </p:stCondLst>
                            <p:childTnLst>
                              <p:par>
                                <p:cTn id="1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6 L 0.38672 -0.0375 C 0.39076 -0.04583 0.39687 -0.05023 0.40339 -0.05023 C 0.41068 -0.05023 0.41654 -0.04583 0.42057 -0.0375 L 0.44036 -3.7037E-6 " pathEditMode="relative" rAng="0" ptsTypes="AAAAA">
                                      <p:cBhvr>
                                        <p:cTn id="185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6" fill="hold">
                            <p:stCondLst>
                              <p:cond delay="8500"/>
                            </p:stCondLst>
                            <p:childTnLst>
                              <p:par>
                                <p:cTn id="18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9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0" fill="hold">
                            <p:stCondLst>
                              <p:cond delay="9000"/>
                            </p:stCondLst>
                            <p:childTnLst>
                              <p:par>
                                <p:cTn id="19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3.7037E-6 L 0.4599 -0.03819 C 0.46393 -0.04676 0.47005 -0.05115 0.47656 -0.05115 C 0.48385 -0.05115 0.48971 -0.04676 0.49375 -0.03819 L 0.51354 -3.7037E-6 " pathEditMode="relative" rAng="0" ptsTypes="AAAAA">
                                      <p:cBhvr>
                                        <p:cTn id="195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10000"/>
                            </p:stCondLst>
                            <p:childTnLst>
                              <p:par>
                                <p:cTn id="1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9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10500"/>
                            </p:stCondLst>
                            <p:childTnLst>
                              <p:par>
                                <p:cTn id="20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0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3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6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9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2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5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0" fill="hold">
                      <p:stCondLst>
                        <p:cond delay="indefinite"/>
                      </p:stCondLst>
                      <p:childTnLst>
                        <p:par>
                          <p:cTn id="251" fill="hold">
                            <p:stCondLst>
                              <p:cond delay="0"/>
                            </p:stCondLst>
                            <p:childTnLst>
                              <p:par>
                                <p:cTn id="25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" dur="500"/>
                                        <p:tgtEl>
                                          <p:spTgt spid="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37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1.85185E-6 L 0.01927 -0.03796 C 0.02331 -0.0463 0.0293 -0.05046 0.03581 -0.05046 C 0.04297 -0.05046 0.04883 -0.0463 0.05286 -0.03796 L 0.07252 1.85185E-6 " pathEditMode="relative" rAng="0" ptsTypes="AAAAA">
                                      <p:cBhvr>
                                        <p:cTn id="259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0" fill="hold">
                            <p:stCondLst>
                              <p:cond delay="1000"/>
                            </p:stCondLst>
                            <p:childTnLst>
                              <p:par>
                                <p:cTn id="2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3" dur="500"/>
                                        <p:tgtEl>
                                          <p:spTgt spid="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4" fill="hold">
                            <p:stCondLst>
                              <p:cond delay="1500"/>
                            </p:stCondLst>
                            <p:childTnLst>
                              <p:par>
                                <p:cTn id="2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500"/>
                                        <p:tgtEl>
                                          <p:spTgt spid="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7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1.85185E-6 L 0.0918 -0.03773 C 0.09596 -0.04607 0.10221 -0.05046 0.10846 -0.05046 C 0.11588 -0.05046 0.12174 -0.04607 0.12578 -0.03773 L 0.14583 1.85185E-6 " pathEditMode="relative" rAng="0" ptsTypes="AAAAA">
                                      <p:cBhvr>
                                        <p:cTn id="269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0" fill="hold">
                            <p:stCondLst>
                              <p:cond delay="2500"/>
                            </p:stCondLst>
                            <p:childTnLst>
                              <p:par>
                                <p:cTn id="27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3" dur="500"/>
                                        <p:tgtEl>
                                          <p:spTgt spid="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4" fill="hold">
                            <p:stCondLst>
                              <p:cond delay="3000"/>
                            </p:stCondLst>
                            <p:childTnLst>
                              <p:par>
                                <p:cTn id="2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7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37" presetClass="path" presetSubtype="0" accel="50000" decel="5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1.85185E-6 L 0.16575 -0.0382 C 0.17005 -0.0463 0.1763 -0.05046 0.18281 -0.05046 C 0.19036 -0.05046 0.19635 -0.0463 0.20052 -0.0382 L 0.2207 1.85185E-6 " pathEditMode="relative" rAng="0" ptsTypes="AAAAA">
                                      <p:cBhvr>
                                        <p:cTn id="279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0" fill="hold">
                            <p:stCondLst>
                              <p:cond delay="4000"/>
                            </p:stCondLst>
                            <p:childTnLst>
                              <p:par>
                                <p:cTn id="2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3" dur="500"/>
                                        <p:tgtEl>
                                          <p:spTgt spid="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4" fill="hold">
                            <p:stCondLst>
                              <p:cond delay="4500"/>
                            </p:stCondLst>
                            <p:childTnLst>
                              <p:par>
                                <p:cTn id="28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" dur="500"/>
                                        <p:tgtEl>
                                          <p:spTgt spid="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37" presetClass="path" presetSubtype="0" accel="50000" decel="50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1.85185E-6 L 0.2401 -0.03843 C 0.24401 -0.04699 0.25026 -0.05116 0.25677 -0.05116 C 0.26419 -0.05116 0.27005 -0.04699 0.27396 -0.03843 L 0.29388 1.85185E-6 " pathEditMode="relative" rAng="0" ptsTypes="AAAAA">
                                      <p:cBhvr>
                                        <p:cTn id="289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0" fill="hold">
                            <p:stCondLst>
                              <p:cond delay="5500"/>
                            </p:stCondLst>
                            <p:childTnLst>
                              <p:par>
                                <p:cTn id="2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3" dur="500"/>
                                        <p:tgtEl>
                                          <p:spTgt spid="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4" fill="hold">
                            <p:stCondLst>
                              <p:cond delay="6000"/>
                            </p:stCondLst>
                            <p:childTnLst>
                              <p:par>
                                <p:cTn id="29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7" dur="500"/>
                                        <p:tgtEl>
                                          <p:spTgt spid="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7" presetClass="path" presetSubtype="0" accel="50000" decel="5000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1.85185E-6 L 0.31341 -0.03843 C 0.31745 -0.04722 0.3237 -0.05116 0.33008 -0.05116 C 0.33737 -0.05116 0.34336 -0.04722 0.34739 -0.03843 L 0.36719 1.85185E-6 " pathEditMode="relative" rAng="0" ptsTypes="AAAAA">
                                      <p:cBhvr>
                                        <p:cTn id="299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0" fill="hold">
                            <p:stCondLst>
                              <p:cond delay="7000"/>
                            </p:stCondLst>
                            <p:childTnLst>
                              <p:par>
                                <p:cTn id="3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3" dur="500"/>
                                        <p:tgtEl>
                                          <p:spTgt spid="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" fill="hold">
                            <p:stCondLst>
                              <p:cond delay="7500"/>
                            </p:stCondLst>
                            <p:childTnLst>
                              <p:par>
                                <p:cTn id="30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7" dur="500"/>
                                        <p:tgtEl>
                                          <p:spTgt spid="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" presetID="37" presetClass="path" presetSubtype="0" accel="50000" decel="50000" fill="hold" grpId="6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1.85185E-6 L 0.38672 -0.0375 C 0.39075 -0.04584 0.39687 -0.05023 0.40338 -0.05023 C 0.41068 -0.05023 0.41654 -0.04584 0.42057 -0.0375 L 0.44036 1.85185E-6 " pathEditMode="relative" rAng="0" ptsTypes="AAAAA">
                                      <p:cBhvr>
                                        <p:cTn id="309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0" fill="hold">
                            <p:stCondLst>
                              <p:cond delay="8500"/>
                            </p:stCondLst>
                            <p:childTnLst>
                              <p:par>
                                <p:cTn id="3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3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4" fill="hold">
                            <p:stCondLst>
                              <p:cond delay="9000"/>
                            </p:stCondLst>
                            <p:childTnLst>
                              <p:par>
                                <p:cTn id="3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7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37" presetClass="path" presetSubtype="0" accel="50000" decel="5000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1.85185E-6 L 0.45989 -0.0382 C 0.46393 -0.04676 0.47005 -0.05116 0.47656 -0.05116 C 0.48385 -0.05116 0.48971 -0.04676 0.49375 -0.0382 L 0.51354 1.85185E-6 " pathEditMode="relative" rAng="0" ptsTypes="AAAAA">
                                      <p:cBhvr>
                                        <p:cTn id="319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0" fill="hold">
                            <p:stCondLst>
                              <p:cond delay="10000"/>
                            </p:stCondLst>
                            <p:childTnLst>
                              <p:par>
                                <p:cTn id="3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3" dur="500"/>
                                        <p:tgtEl>
                                          <p:spTgt spid="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4" fill="hold">
                            <p:stCondLst>
                              <p:cond delay="10500"/>
                            </p:stCondLst>
                            <p:childTnLst>
                              <p:par>
                                <p:cTn id="3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7" dur="500"/>
                                        <p:tgtEl>
                                          <p:spTgt spid="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7" presetClass="path" presetSubtype="0" accel="50000" decel="50000" fill="hold" grpId="8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1.85185E-6 L 0.53307 -0.0375 C 0.53724 -0.04584 0.54336 -0.05023 0.54974 -0.05023 C 0.55716 -0.05023 0.56302 -0.04584 0.56706 -0.0375 L 0.58685 1.85185E-6 " pathEditMode="relative" rAng="0" ptsTypes="AAAAA">
                                      <p:cBhvr>
                                        <p:cTn id="329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0" fill="hold">
                            <p:stCondLst>
                              <p:cond delay="11500"/>
                            </p:stCondLst>
                            <p:childTnLst>
                              <p:par>
                                <p:cTn id="3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3" dur="500"/>
                                        <p:tgtEl>
                                          <p:spTgt spid="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>
                            <p:stCondLst>
                              <p:cond delay="12000"/>
                            </p:stCondLst>
                            <p:childTnLst>
                              <p:par>
                                <p:cTn id="3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7" dur="500"/>
                                        <p:tgtEl>
                                          <p:spTgt spid="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8" presetID="37" presetClass="path" presetSubtype="0" accel="50000" decel="5000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1.85185E-6 L 0.60638 -0.0382 C 0.61042 -0.04676 0.61654 -0.05116 0.62305 -0.05116 C 0.63034 -0.05116 0.6362 -0.04676 0.64023 -0.0382 L 0.66002 1.85185E-6 " pathEditMode="relative" rAng="0" ptsTypes="AAAAA">
                                      <p:cBhvr>
                                        <p:cTn id="339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0" fill="hold">
                            <p:stCondLst>
                              <p:cond delay="13000"/>
                            </p:stCondLst>
                            <p:childTnLst>
                              <p:par>
                                <p:cTn id="3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3" dur="500"/>
                                        <p:tgtEl>
                                          <p:spTgt spid="6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13500"/>
                            </p:stCondLst>
                            <p:childTnLst>
                              <p:par>
                                <p:cTn id="3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6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8" fill="hold">
                      <p:stCondLst>
                        <p:cond delay="indefinite"/>
                      </p:stCondLst>
                      <p:childTnLst>
                        <p:par>
                          <p:cTn id="349" fill="hold">
                            <p:stCondLst>
                              <p:cond delay="0"/>
                            </p:stCondLst>
                            <p:childTnLst>
                              <p:par>
                                <p:cTn id="3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2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5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8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1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4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7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0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3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6" dur="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7" fill="hold">
                      <p:stCondLst>
                        <p:cond delay="indefinite"/>
                      </p:stCondLst>
                      <p:childTnLst>
                        <p:par>
                          <p:cTn id="378" fill="hold">
                            <p:stCondLst>
                              <p:cond delay="0"/>
                            </p:stCondLst>
                            <p:childTnLst>
                              <p:par>
                                <p:cTn id="37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0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3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6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9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2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5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8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1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4" dur="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5" grpId="0"/>
      <p:bldP spid="307" grpId="0"/>
      <p:bldP spid="336" grpId="0"/>
      <p:bldP spid="521" grpId="0" animBg="1"/>
      <p:bldP spid="522" grpId="0" animBg="1"/>
      <p:bldP spid="529" grpId="0" animBg="1"/>
      <p:bldP spid="535" grpId="0" animBg="1"/>
      <p:bldP spid="535" grpId="1" animBg="1"/>
      <p:bldP spid="535" grpId="2" animBg="1"/>
      <p:bldP spid="535" grpId="3" animBg="1"/>
      <p:bldP spid="573" grpId="0" animBg="1"/>
      <p:bldP spid="574" grpId="0" animBg="1"/>
      <p:bldP spid="581" grpId="0" animBg="1"/>
      <p:bldP spid="587" grpId="0" animBg="1"/>
      <p:bldP spid="593" grpId="0" animBg="1"/>
      <p:bldP spid="599" grpId="0" animBg="1"/>
      <p:bldP spid="605" grpId="0" animBg="1"/>
      <p:bldP spid="611" grpId="0" animBg="1"/>
      <p:bldP spid="617" grpId="0" animBg="1"/>
      <p:bldP spid="623" grpId="0" animBg="1"/>
      <p:bldP spid="623" grpId="1" animBg="1"/>
      <p:bldP spid="623" grpId="2" animBg="1"/>
      <p:bldP spid="623" grpId="3" animBg="1"/>
      <p:bldP spid="623" grpId="4" animBg="1"/>
      <p:bldP spid="623" grpId="5" animBg="1"/>
      <p:bldP spid="623" grpId="6" animBg="1"/>
      <p:bldP spid="623" grpId="7" animBg="1"/>
      <p:bldP spid="623" grpId="8" animBg="1"/>
      <p:bldP spid="623" grpId="9" animBg="1"/>
      <p:bldP spid="297" grpId="0" animBg="1"/>
      <p:bldP spid="298" grpId="0" animBg="1"/>
      <p:bldP spid="310" grpId="0" animBg="1"/>
      <p:bldP spid="321" grpId="0" animBg="1"/>
      <p:bldP spid="327" grpId="0" animBg="1"/>
      <p:bldP spid="338" grpId="0" animBg="1"/>
      <p:bldP spid="346" grpId="0" animBg="1"/>
      <p:bldP spid="364" grpId="0" animBg="1"/>
      <p:bldP spid="364" grpId="1" animBg="1"/>
      <p:bldP spid="364" grpId="2" animBg="1"/>
      <p:bldP spid="364" grpId="3" animBg="1"/>
      <p:bldP spid="364" grpId="4" animBg="1"/>
      <p:bldP spid="364" grpId="5" animBg="1"/>
      <p:bldP spid="364" grpId="6" animBg="1"/>
      <p:bldP spid="364" grpId="7" animBg="1"/>
      <p:bldP spid="6" grpId="0" animBg="1"/>
      <p:bldP spid="6" grpId="1" animBg="1"/>
      <p:bldP spid="365" grpId="0" animBg="1"/>
      <p:bldP spid="365" grpId="1" animBg="1"/>
      <p:bldP spid="366" grpId="0" animBg="1"/>
      <p:bldP spid="366" grpId="1" animBg="1"/>
      <p:bldP spid="367" grpId="0" animBg="1"/>
      <p:bldP spid="367" grpId="1" animBg="1"/>
      <p:bldP spid="368" grpId="0" animBg="1"/>
      <p:bldP spid="368" grpId="1" animBg="1"/>
      <p:bldP spid="369" grpId="0" animBg="1"/>
      <p:bldP spid="369" grpId="1" animBg="1"/>
      <p:bldP spid="370" grpId="0" animBg="1"/>
      <p:bldP spid="370" grpId="1" animBg="1"/>
      <p:bldP spid="371" grpId="0" animBg="1"/>
      <p:bldP spid="371" grpId="1" animBg="1"/>
      <p:bldP spid="372" grpId="0" animBg="1"/>
      <p:bldP spid="372" grpId="1" animBg="1"/>
      <p:bldP spid="373" grpId="0" animBg="1"/>
      <p:bldP spid="373" grpId="1" animBg="1"/>
      <p:bldP spid="374" grpId="0" animBg="1"/>
      <p:bldP spid="374" grpId="1" animBg="1"/>
      <p:bldP spid="375" grpId="0" animBg="1"/>
      <p:bldP spid="375" grpId="1" animBg="1"/>
      <p:bldP spid="376" grpId="0" animBg="1"/>
      <p:bldP spid="376" grpId="1" animBg="1"/>
      <p:bldP spid="377" grpId="0" animBg="1"/>
      <p:bldP spid="377" grpId="1" animBg="1"/>
      <p:bldP spid="378" grpId="0" animBg="1"/>
      <p:bldP spid="378" grpId="1" animBg="1"/>
      <p:bldP spid="379" grpId="0" animBg="1"/>
      <p:bldP spid="379" grpId="1" animBg="1"/>
      <p:bldP spid="380" grpId="0" animBg="1"/>
      <p:bldP spid="380" grpId="1" animBg="1"/>
      <p:bldP spid="381" grpId="0" animBg="1"/>
      <p:bldP spid="381" grpId="1" animBg="1"/>
      <p:bldP spid="382" grpId="0" animBg="1"/>
      <p:bldP spid="382" grpId="1" animBg="1"/>
      <p:bldP spid="383" grpId="0" animBg="1"/>
      <p:bldP spid="383" grpId="1" animBg="1"/>
      <p:bldP spid="384" grpId="0" animBg="1"/>
      <p:bldP spid="384" grpId="1" animBg="1"/>
      <p:bldP spid="385" grpId="0" animBg="1"/>
      <p:bldP spid="385" grpId="1" animBg="1"/>
      <p:bldP spid="386" grpId="0" animBg="1"/>
      <p:bldP spid="386" grpId="1" animBg="1"/>
      <p:bldP spid="387" grpId="0" animBg="1"/>
      <p:bldP spid="387" grpId="1" animBg="1"/>
      <p:bldP spid="388" grpId="0" animBg="1"/>
      <p:bldP spid="388" grpId="1" animBg="1"/>
    </p:bld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723CB288-C5FE-4E42-B7C2-1B9B76FFDBE7}"/>
              </a:ext>
            </a:extLst>
          </p:cNvPr>
          <p:cNvGrpSpPr/>
          <p:nvPr/>
        </p:nvGrpSpPr>
        <p:grpSpPr>
          <a:xfrm>
            <a:off x="201197" y="497662"/>
            <a:ext cx="3045810" cy="817087"/>
            <a:chOff x="255525" y="372323"/>
            <a:chExt cx="2577775" cy="1134018"/>
          </a:xfrm>
        </p:grpSpPr>
        <p:sp>
          <p:nvSpPr>
            <p:cNvPr id="272" name="Rectangle: Rounded Corners 271">
              <a:extLst>
                <a:ext uri="{FF2B5EF4-FFF2-40B4-BE49-F238E27FC236}">
                  <a16:creationId xmlns:a16="http://schemas.microsoft.com/office/drawing/2014/main" id="{F69C3230-A304-4302-8D98-D7A498B672A8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6C251BAD-2652-40C4-AD56-93EC70760FBA}"/>
                </a:ext>
              </a:extLst>
            </p:cNvPr>
            <p:cNvSpPr txBox="1"/>
            <p:nvPr/>
          </p:nvSpPr>
          <p:spPr>
            <a:xfrm>
              <a:off x="308455" y="485388"/>
              <a:ext cx="146684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 x 60 = </a:t>
              </a:r>
            </a:p>
          </p:txBody>
        </p:sp>
      </p:grpSp>
      <p:sp>
        <p:nvSpPr>
          <p:cNvPr id="274" name="Rectangle 273">
            <a:extLst>
              <a:ext uri="{FF2B5EF4-FFF2-40B4-BE49-F238E27FC236}">
                <a16:creationId xmlns:a16="http://schemas.microsoft.com/office/drawing/2014/main" id="{7E0DAAB7-D60C-414B-B707-7EA0F3971208}"/>
              </a:ext>
            </a:extLst>
          </p:cNvPr>
          <p:cNvSpPr/>
          <p:nvPr/>
        </p:nvSpPr>
        <p:spPr>
          <a:xfrm>
            <a:off x="1939677" y="620676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91ACB1A5-EF5A-45DF-BD17-26114629925A}"/>
              </a:ext>
            </a:extLst>
          </p:cNvPr>
          <p:cNvSpPr txBox="1"/>
          <p:nvPr/>
        </p:nvSpPr>
        <p:spPr>
          <a:xfrm>
            <a:off x="1982507" y="598485"/>
            <a:ext cx="109873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180</a:t>
            </a:r>
          </a:p>
        </p:txBody>
      </p: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457044AF-C901-45C7-9A45-1E61D82AD63E}"/>
              </a:ext>
            </a:extLst>
          </p:cNvPr>
          <p:cNvGrpSpPr/>
          <p:nvPr/>
        </p:nvGrpSpPr>
        <p:grpSpPr>
          <a:xfrm>
            <a:off x="3426489" y="916628"/>
            <a:ext cx="314510" cy="492950"/>
            <a:chOff x="3884378" y="928777"/>
            <a:chExt cx="314510" cy="492950"/>
          </a:xfrm>
        </p:grpSpPr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732C96EA-63C2-4366-8FE5-DA019459C703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883148D6-012E-4BD5-B303-470FE12F6868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516" name="Group 515">
            <a:extLst>
              <a:ext uri="{FF2B5EF4-FFF2-40B4-BE49-F238E27FC236}">
                <a16:creationId xmlns:a16="http://schemas.microsoft.com/office/drawing/2014/main" id="{F3CBA806-A45C-4295-A994-37D2B998546A}"/>
              </a:ext>
            </a:extLst>
          </p:cNvPr>
          <p:cNvGrpSpPr/>
          <p:nvPr/>
        </p:nvGrpSpPr>
        <p:grpSpPr>
          <a:xfrm>
            <a:off x="4252917" y="913875"/>
            <a:ext cx="450340" cy="494964"/>
            <a:chOff x="6939322" y="926763"/>
            <a:chExt cx="450340" cy="494964"/>
          </a:xfrm>
        </p:grpSpPr>
        <p:cxnSp>
          <p:nvCxnSpPr>
            <p:cNvPr id="517" name="Straight Connector 516">
              <a:extLst>
                <a:ext uri="{FF2B5EF4-FFF2-40B4-BE49-F238E27FC236}">
                  <a16:creationId xmlns:a16="http://schemas.microsoft.com/office/drawing/2014/main" id="{140B2BCB-6278-4C0D-9431-1220F6945B6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18" name="Group 517">
              <a:extLst>
                <a:ext uri="{FF2B5EF4-FFF2-40B4-BE49-F238E27FC236}">
                  <a16:creationId xmlns:a16="http://schemas.microsoft.com/office/drawing/2014/main" id="{1B0F4373-BC70-4CAB-A486-DD14D21EEA65}"/>
                </a:ext>
              </a:extLst>
            </p:cNvPr>
            <p:cNvGrpSpPr/>
            <p:nvPr/>
          </p:nvGrpSpPr>
          <p:grpSpPr>
            <a:xfrm>
              <a:off x="6939322" y="928608"/>
              <a:ext cx="450340" cy="493119"/>
              <a:chOff x="6939322" y="928608"/>
              <a:chExt cx="450340" cy="493119"/>
            </a:xfrm>
          </p:grpSpPr>
          <p:sp>
            <p:nvSpPr>
              <p:cNvPr id="519" name="TextBox 518">
                <a:extLst>
                  <a:ext uri="{FF2B5EF4-FFF2-40B4-BE49-F238E27FC236}">
                    <a16:creationId xmlns:a16="http://schemas.microsoft.com/office/drawing/2014/main" id="{94E5007A-5B98-4A12-9984-B9BF7C13396C}"/>
                  </a:ext>
                </a:extLst>
              </p:cNvPr>
              <p:cNvSpPr txBox="1"/>
              <p:nvPr/>
            </p:nvSpPr>
            <p:spPr>
              <a:xfrm>
                <a:off x="6939322" y="1021617"/>
                <a:ext cx="4503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520" name="Straight Connector 519">
                <a:extLst>
                  <a:ext uri="{FF2B5EF4-FFF2-40B4-BE49-F238E27FC236}">
                    <a16:creationId xmlns:a16="http://schemas.microsoft.com/office/drawing/2014/main" id="{8B54E58F-DC02-4375-A111-56F7FCF620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1" name="Freeform 11">
            <a:extLst>
              <a:ext uri="{FF2B5EF4-FFF2-40B4-BE49-F238E27FC236}">
                <a16:creationId xmlns:a16="http://schemas.microsoft.com/office/drawing/2014/main" id="{36DB3CC1-8343-4B3A-8A1D-EFC08C1DF278}"/>
              </a:ext>
            </a:extLst>
          </p:cNvPr>
          <p:cNvSpPr>
            <a:spLocks/>
          </p:cNvSpPr>
          <p:nvPr/>
        </p:nvSpPr>
        <p:spPr bwMode="auto">
          <a:xfrm>
            <a:off x="3583670" y="70547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522" name="Freeform 11">
            <a:extLst>
              <a:ext uri="{FF2B5EF4-FFF2-40B4-BE49-F238E27FC236}">
                <a16:creationId xmlns:a16="http://schemas.microsoft.com/office/drawing/2014/main" id="{6D59066F-0C3D-4B01-B793-EF9B3BD2BB9B}"/>
              </a:ext>
            </a:extLst>
          </p:cNvPr>
          <p:cNvSpPr>
            <a:spLocks/>
          </p:cNvSpPr>
          <p:nvPr/>
        </p:nvSpPr>
        <p:spPr bwMode="auto">
          <a:xfrm>
            <a:off x="4474219" y="70104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23" name="Group 522">
            <a:extLst>
              <a:ext uri="{FF2B5EF4-FFF2-40B4-BE49-F238E27FC236}">
                <a16:creationId xmlns:a16="http://schemas.microsoft.com/office/drawing/2014/main" id="{8863DFF9-AE58-44F9-8F1D-E7B0AD56DC71}"/>
              </a:ext>
            </a:extLst>
          </p:cNvPr>
          <p:cNvGrpSpPr/>
          <p:nvPr/>
        </p:nvGrpSpPr>
        <p:grpSpPr>
          <a:xfrm>
            <a:off x="5067801" y="911493"/>
            <a:ext cx="600803" cy="494964"/>
            <a:chOff x="6863107" y="926763"/>
            <a:chExt cx="600803" cy="494964"/>
          </a:xfrm>
        </p:grpSpPr>
        <p:cxnSp>
          <p:nvCxnSpPr>
            <p:cNvPr id="524" name="Straight Connector 523">
              <a:extLst>
                <a:ext uri="{FF2B5EF4-FFF2-40B4-BE49-F238E27FC236}">
                  <a16:creationId xmlns:a16="http://schemas.microsoft.com/office/drawing/2014/main" id="{80373778-3AB2-47FD-9CD5-5F2F849C862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25" name="Group 524">
              <a:extLst>
                <a:ext uri="{FF2B5EF4-FFF2-40B4-BE49-F238E27FC236}">
                  <a16:creationId xmlns:a16="http://schemas.microsoft.com/office/drawing/2014/main" id="{2B846AA8-25B8-428C-A45F-4EC8CE26A0CF}"/>
                </a:ext>
              </a:extLst>
            </p:cNvPr>
            <p:cNvGrpSpPr/>
            <p:nvPr/>
          </p:nvGrpSpPr>
          <p:grpSpPr>
            <a:xfrm>
              <a:off x="6863107" y="928608"/>
              <a:ext cx="600803" cy="493119"/>
              <a:chOff x="6863107" y="928608"/>
              <a:chExt cx="600803" cy="493119"/>
            </a:xfrm>
          </p:grpSpPr>
          <p:sp>
            <p:nvSpPr>
              <p:cNvPr id="526" name="TextBox 525">
                <a:extLst>
                  <a:ext uri="{FF2B5EF4-FFF2-40B4-BE49-F238E27FC236}">
                    <a16:creationId xmlns:a16="http://schemas.microsoft.com/office/drawing/2014/main" id="{894F788E-4AA6-470F-8E16-D43405F25368}"/>
                  </a:ext>
                </a:extLst>
              </p:cNvPr>
              <p:cNvSpPr txBox="1"/>
              <p:nvPr/>
            </p:nvSpPr>
            <p:spPr>
              <a:xfrm>
                <a:off x="6863107" y="1021617"/>
                <a:ext cx="600803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120</a:t>
                </a:r>
              </a:p>
            </p:txBody>
          </p:sp>
          <p:cxnSp>
            <p:nvCxnSpPr>
              <p:cNvPr id="527" name="Straight Connector 526">
                <a:extLst>
                  <a:ext uri="{FF2B5EF4-FFF2-40B4-BE49-F238E27FC236}">
                    <a16:creationId xmlns:a16="http://schemas.microsoft.com/office/drawing/2014/main" id="{9FDE53E5-7829-46FE-8E11-F762EF85C4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28" name="Straight Connector 527">
            <a:extLst>
              <a:ext uri="{FF2B5EF4-FFF2-40B4-BE49-F238E27FC236}">
                <a16:creationId xmlns:a16="http://schemas.microsoft.com/office/drawing/2014/main" id="{8B50B93E-DE9D-480E-82E4-D19253FA9BAE}"/>
              </a:ext>
            </a:extLst>
          </p:cNvPr>
          <p:cNvCxnSpPr>
            <a:cxnSpLocks/>
          </p:cNvCxnSpPr>
          <p:nvPr/>
        </p:nvCxnSpPr>
        <p:spPr>
          <a:xfrm>
            <a:off x="3390800" y="929672"/>
            <a:ext cx="3197029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9" name="Freeform 11">
            <a:extLst>
              <a:ext uri="{FF2B5EF4-FFF2-40B4-BE49-F238E27FC236}">
                <a16:creationId xmlns:a16="http://schemas.microsoft.com/office/drawing/2014/main" id="{AB06E092-48D5-4184-83AF-F6636299260C}"/>
              </a:ext>
            </a:extLst>
          </p:cNvPr>
          <p:cNvSpPr>
            <a:spLocks/>
          </p:cNvSpPr>
          <p:nvPr/>
        </p:nvSpPr>
        <p:spPr bwMode="auto">
          <a:xfrm>
            <a:off x="5367671" y="70104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46D5BEAD-9319-47C7-9687-FA7AE2029572}"/>
              </a:ext>
            </a:extLst>
          </p:cNvPr>
          <p:cNvGrpSpPr/>
          <p:nvPr/>
        </p:nvGrpSpPr>
        <p:grpSpPr>
          <a:xfrm>
            <a:off x="5995677" y="911493"/>
            <a:ext cx="574196" cy="494964"/>
            <a:chOff x="6892355" y="926763"/>
            <a:chExt cx="574196" cy="494964"/>
          </a:xfrm>
        </p:grpSpPr>
        <p:cxnSp>
          <p:nvCxnSpPr>
            <p:cNvPr id="531" name="Straight Connector 530">
              <a:extLst>
                <a:ext uri="{FF2B5EF4-FFF2-40B4-BE49-F238E27FC236}">
                  <a16:creationId xmlns:a16="http://schemas.microsoft.com/office/drawing/2014/main" id="{0A614708-4A26-4942-B4C8-40FFB49A7F2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5B73C686-03D3-4D62-8D15-008D4D4E3239}"/>
                </a:ext>
              </a:extLst>
            </p:cNvPr>
            <p:cNvGrpSpPr/>
            <p:nvPr/>
          </p:nvGrpSpPr>
          <p:grpSpPr>
            <a:xfrm>
              <a:off x="6892355" y="928608"/>
              <a:ext cx="574196" cy="493119"/>
              <a:chOff x="6892355" y="928608"/>
              <a:chExt cx="574196" cy="493119"/>
            </a:xfrm>
          </p:grpSpPr>
          <p:sp>
            <p:nvSpPr>
              <p:cNvPr id="533" name="TextBox 532">
                <a:extLst>
                  <a:ext uri="{FF2B5EF4-FFF2-40B4-BE49-F238E27FC236}">
                    <a16:creationId xmlns:a16="http://schemas.microsoft.com/office/drawing/2014/main" id="{017B0C12-FE20-4AAB-9726-1282907F5337}"/>
                  </a:ext>
                </a:extLst>
              </p:cNvPr>
              <p:cNvSpPr txBox="1"/>
              <p:nvPr/>
            </p:nvSpPr>
            <p:spPr>
              <a:xfrm>
                <a:off x="6892355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180</a:t>
                </a:r>
              </a:p>
            </p:txBody>
          </p:sp>
          <p:cxnSp>
            <p:nvCxnSpPr>
              <p:cNvPr id="534" name="Straight Connector 533">
                <a:extLst>
                  <a:ext uri="{FF2B5EF4-FFF2-40B4-BE49-F238E27FC236}">
                    <a16:creationId xmlns:a16="http://schemas.microsoft.com/office/drawing/2014/main" id="{9DAD0B5A-CF0C-437B-9AFA-9B2C0FD395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35" name="Oval 534">
            <a:extLst>
              <a:ext uri="{FF2B5EF4-FFF2-40B4-BE49-F238E27FC236}">
                <a16:creationId xmlns:a16="http://schemas.microsoft.com/office/drawing/2014/main" id="{2CECEA18-39AC-4DD5-A432-ADD0CAF35C6C}"/>
              </a:ext>
            </a:extLst>
          </p:cNvPr>
          <p:cNvSpPr/>
          <p:nvPr/>
        </p:nvSpPr>
        <p:spPr>
          <a:xfrm>
            <a:off x="3504381" y="76410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9" name="Rectangle 378">
            <a:extLst>
              <a:ext uri="{FF2B5EF4-FFF2-40B4-BE49-F238E27FC236}">
                <a16:creationId xmlns:a16="http://schemas.microsoft.com/office/drawing/2014/main" id="{36D25385-57FE-4BF0-BE25-38D13F3FB87D}"/>
              </a:ext>
            </a:extLst>
          </p:cNvPr>
          <p:cNvSpPr/>
          <p:nvPr/>
        </p:nvSpPr>
        <p:spPr>
          <a:xfrm>
            <a:off x="4478817" y="1103987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0" name="Rectangle 379">
            <a:extLst>
              <a:ext uri="{FF2B5EF4-FFF2-40B4-BE49-F238E27FC236}">
                <a16:creationId xmlns:a16="http://schemas.microsoft.com/office/drawing/2014/main" id="{8C383E66-79D7-41A1-A425-AC1A1A0241EB}"/>
              </a:ext>
            </a:extLst>
          </p:cNvPr>
          <p:cNvSpPr/>
          <p:nvPr/>
        </p:nvSpPr>
        <p:spPr>
          <a:xfrm>
            <a:off x="5416871" y="110361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1" name="Rectangle 380">
            <a:extLst>
              <a:ext uri="{FF2B5EF4-FFF2-40B4-BE49-F238E27FC236}">
                <a16:creationId xmlns:a16="http://schemas.microsoft.com/office/drawing/2014/main" id="{841A7406-37D8-44EA-A2C6-C5760BEBE766}"/>
              </a:ext>
            </a:extLst>
          </p:cNvPr>
          <p:cNvSpPr/>
          <p:nvPr/>
        </p:nvSpPr>
        <p:spPr>
          <a:xfrm>
            <a:off x="6346779" y="1101851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97582357-143C-4637-87F9-A764E3D1E4F7}"/>
              </a:ext>
            </a:extLst>
          </p:cNvPr>
          <p:cNvGrpSpPr/>
          <p:nvPr/>
        </p:nvGrpSpPr>
        <p:grpSpPr>
          <a:xfrm>
            <a:off x="4195472" y="1487016"/>
            <a:ext cx="556845" cy="3153300"/>
            <a:chOff x="4106572" y="1487016"/>
            <a:chExt cx="556845" cy="3153300"/>
          </a:xfrm>
        </p:grpSpPr>
        <p:grpSp>
          <p:nvGrpSpPr>
            <p:cNvPr id="223" name="Group 56">
              <a:extLst>
                <a:ext uri="{FF2B5EF4-FFF2-40B4-BE49-F238E27FC236}">
                  <a16:creationId xmlns:a16="http://schemas.microsoft.com/office/drawing/2014/main" id="{BC74DA57-0FF3-4A66-B013-3F6420DB9E6D}"/>
                </a:ext>
              </a:extLst>
            </p:cNvPr>
            <p:cNvGrpSpPr/>
            <p:nvPr/>
          </p:nvGrpSpPr>
          <p:grpSpPr>
            <a:xfrm rot="5400000">
              <a:off x="3422776" y="2170812"/>
              <a:ext cx="1539560" cy="171967"/>
              <a:chOff x="7746380" y="2949426"/>
              <a:chExt cx="2188691" cy="244475"/>
            </a:xfrm>
          </p:grpSpPr>
          <p:pic>
            <p:nvPicPr>
              <p:cNvPr id="224" name="Picture 14">
                <a:extLst>
                  <a:ext uri="{FF2B5EF4-FFF2-40B4-BE49-F238E27FC236}">
                    <a16:creationId xmlns:a16="http://schemas.microsoft.com/office/drawing/2014/main" id="{6B639C55-C5C9-475A-958A-DA9AF91C96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5">
                <a:extLst>
                  <a:ext uri="{FF2B5EF4-FFF2-40B4-BE49-F238E27FC236}">
                    <a16:creationId xmlns:a16="http://schemas.microsoft.com/office/drawing/2014/main" id="{F75F1786-04D2-43E6-B4E3-2489ABB39D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6">
                <a:extLst>
                  <a:ext uri="{FF2B5EF4-FFF2-40B4-BE49-F238E27FC236}">
                    <a16:creationId xmlns:a16="http://schemas.microsoft.com/office/drawing/2014/main" id="{4B613A28-381C-4B9A-B390-05A921CA7E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17">
                <a:extLst>
                  <a:ext uri="{FF2B5EF4-FFF2-40B4-BE49-F238E27FC236}">
                    <a16:creationId xmlns:a16="http://schemas.microsoft.com/office/drawing/2014/main" id="{1C47CCF4-04CD-4146-A497-0190F00786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18">
                <a:extLst>
                  <a:ext uri="{FF2B5EF4-FFF2-40B4-BE49-F238E27FC236}">
                    <a16:creationId xmlns:a16="http://schemas.microsoft.com/office/drawing/2014/main" id="{F241EA76-C733-4074-B894-58E87EE73D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19">
                <a:extLst>
                  <a:ext uri="{FF2B5EF4-FFF2-40B4-BE49-F238E27FC236}">
                    <a16:creationId xmlns:a16="http://schemas.microsoft.com/office/drawing/2014/main" id="{727A3452-B997-475E-A3CD-2E881732D6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0">
                <a:extLst>
                  <a:ext uri="{FF2B5EF4-FFF2-40B4-BE49-F238E27FC236}">
                    <a16:creationId xmlns:a16="http://schemas.microsoft.com/office/drawing/2014/main" id="{CAB65714-6A56-4E58-821B-3A2FEE0C81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21">
                <a:extLst>
                  <a:ext uri="{FF2B5EF4-FFF2-40B4-BE49-F238E27FC236}">
                    <a16:creationId xmlns:a16="http://schemas.microsoft.com/office/drawing/2014/main" id="{A6494B88-B231-49CC-8452-1E2E6E3C10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22">
                <a:extLst>
                  <a:ext uri="{FF2B5EF4-FFF2-40B4-BE49-F238E27FC236}">
                    <a16:creationId xmlns:a16="http://schemas.microsoft.com/office/drawing/2014/main" id="{6B5B9089-F282-4B98-B8B9-BF6644F3E1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23">
                <a:extLst>
                  <a:ext uri="{FF2B5EF4-FFF2-40B4-BE49-F238E27FC236}">
                    <a16:creationId xmlns:a16="http://schemas.microsoft.com/office/drawing/2014/main" id="{54E73DDA-E9B2-486B-82D8-CBBBDD0547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4" name="Group 56">
              <a:extLst>
                <a:ext uri="{FF2B5EF4-FFF2-40B4-BE49-F238E27FC236}">
                  <a16:creationId xmlns:a16="http://schemas.microsoft.com/office/drawing/2014/main" id="{E82D86A7-9968-4C66-9498-1B255903C20B}"/>
                </a:ext>
              </a:extLst>
            </p:cNvPr>
            <p:cNvGrpSpPr/>
            <p:nvPr/>
          </p:nvGrpSpPr>
          <p:grpSpPr>
            <a:xfrm rot="5400000">
              <a:off x="3613567" y="2170812"/>
              <a:ext cx="1539560" cy="171967"/>
              <a:chOff x="7746380" y="2949426"/>
              <a:chExt cx="2188691" cy="244475"/>
            </a:xfrm>
          </p:grpSpPr>
          <p:pic>
            <p:nvPicPr>
              <p:cNvPr id="235" name="Picture 14">
                <a:extLst>
                  <a:ext uri="{FF2B5EF4-FFF2-40B4-BE49-F238E27FC236}">
                    <a16:creationId xmlns:a16="http://schemas.microsoft.com/office/drawing/2014/main" id="{674E5D7E-1777-4568-823E-14ACFF4979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5">
                <a:extLst>
                  <a:ext uri="{FF2B5EF4-FFF2-40B4-BE49-F238E27FC236}">
                    <a16:creationId xmlns:a16="http://schemas.microsoft.com/office/drawing/2014/main" id="{551D319C-E9BA-4373-AF06-F75D54A965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16">
                <a:extLst>
                  <a:ext uri="{FF2B5EF4-FFF2-40B4-BE49-F238E27FC236}">
                    <a16:creationId xmlns:a16="http://schemas.microsoft.com/office/drawing/2014/main" id="{298E6D33-DD4F-418C-9E87-18F2DFE783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17">
                <a:extLst>
                  <a:ext uri="{FF2B5EF4-FFF2-40B4-BE49-F238E27FC236}">
                    <a16:creationId xmlns:a16="http://schemas.microsoft.com/office/drawing/2014/main" id="{9140F34B-FF23-4D01-AEC0-DF5E671E38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18">
                <a:extLst>
                  <a:ext uri="{FF2B5EF4-FFF2-40B4-BE49-F238E27FC236}">
                    <a16:creationId xmlns:a16="http://schemas.microsoft.com/office/drawing/2014/main" id="{D198BE76-1B89-4311-AA43-4186BE886C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19">
                <a:extLst>
                  <a:ext uri="{FF2B5EF4-FFF2-40B4-BE49-F238E27FC236}">
                    <a16:creationId xmlns:a16="http://schemas.microsoft.com/office/drawing/2014/main" id="{EFF8BFA1-B516-44E2-9FA5-8DDCD175ED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20">
                <a:extLst>
                  <a:ext uri="{FF2B5EF4-FFF2-40B4-BE49-F238E27FC236}">
                    <a16:creationId xmlns:a16="http://schemas.microsoft.com/office/drawing/2014/main" id="{59F914E7-FB71-4D40-9503-5A57D61B01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21">
                <a:extLst>
                  <a:ext uri="{FF2B5EF4-FFF2-40B4-BE49-F238E27FC236}">
                    <a16:creationId xmlns:a16="http://schemas.microsoft.com/office/drawing/2014/main" id="{2F1BFF2B-D43D-4F6E-958A-E8A432B1A0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22">
                <a:extLst>
                  <a:ext uri="{FF2B5EF4-FFF2-40B4-BE49-F238E27FC236}">
                    <a16:creationId xmlns:a16="http://schemas.microsoft.com/office/drawing/2014/main" id="{D7CC4645-26FB-4143-822B-9DD1A2DAD0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23">
                <a:extLst>
                  <a:ext uri="{FF2B5EF4-FFF2-40B4-BE49-F238E27FC236}">
                    <a16:creationId xmlns:a16="http://schemas.microsoft.com/office/drawing/2014/main" id="{66D7BBAB-95FA-4906-837A-2081326C78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45" name="Group 56">
              <a:extLst>
                <a:ext uri="{FF2B5EF4-FFF2-40B4-BE49-F238E27FC236}">
                  <a16:creationId xmlns:a16="http://schemas.microsoft.com/office/drawing/2014/main" id="{7F8F68D2-F952-4592-A473-321E7B810E09}"/>
                </a:ext>
              </a:extLst>
            </p:cNvPr>
            <p:cNvGrpSpPr/>
            <p:nvPr/>
          </p:nvGrpSpPr>
          <p:grpSpPr>
            <a:xfrm rot="5400000">
              <a:off x="3805078" y="2170813"/>
              <a:ext cx="1539560" cy="171967"/>
              <a:chOff x="7746380" y="2949426"/>
              <a:chExt cx="2188691" cy="244475"/>
            </a:xfrm>
          </p:grpSpPr>
          <p:pic>
            <p:nvPicPr>
              <p:cNvPr id="246" name="Picture 14">
                <a:extLst>
                  <a:ext uri="{FF2B5EF4-FFF2-40B4-BE49-F238E27FC236}">
                    <a16:creationId xmlns:a16="http://schemas.microsoft.com/office/drawing/2014/main" id="{779FE15E-E3B4-4269-AD59-78CD99FCB2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15">
                <a:extLst>
                  <a:ext uri="{FF2B5EF4-FFF2-40B4-BE49-F238E27FC236}">
                    <a16:creationId xmlns:a16="http://schemas.microsoft.com/office/drawing/2014/main" id="{CC2F7912-7C77-4BA0-909D-9AAB45E031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16">
                <a:extLst>
                  <a:ext uri="{FF2B5EF4-FFF2-40B4-BE49-F238E27FC236}">
                    <a16:creationId xmlns:a16="http://schemas.microsoft.com/office/drawing/2014/main" id="{D4F2F013-DC00-4A11-8832-2A255F8435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17">
                <a:extLst>
                  <a:ext uri="{FF2B5EF4-FFF2-40B4-BE49-F238E27FC236}">
                    <a16:creationId xmlns:a16="http://schemas.microsoft.com/office/drawing/2014/main" id="{FA6C4E8F-4559-43AC-AA2D-4B4D2CFFF3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18">
                <a:extLst>
                  <a:ext uri="{FF2B5EF4-FFF2-40B4-BE49-F238E27FC236}">
                    <a16:creationId xmlns:a16="http://schemas.microsoft.com/office/drawing/2014/main" id="{440D3AB4-9D8E-469D-BD86-6745D2E375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19">
                <a:extLst>
                  <a:ext uri="{FF2B5EF4-FFF2-40B4-BE49-F238E27FC236}">
                    <a16:creationId xmlns:a16="http://schemas.microsoft.com/office/drawing/2014/main" id="{E28CF914-08F5-4A07-82EC-B4E1911C0B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20">
                <a:extLst>
                  <a:ext uri="{FF2B5EF4-FFF2-40B4-BE49-F238E27FC236}">
                    <a16:creationId xmlns:a16="http://schemas.microsoft.com/office/drawing/2014/main" id="{BBBBD447-937A-43A8-A414-3246365FF7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21">
                <a:extLst>
                  <a:ext uri="{FF2B5EF4-FFF2-40B4-BE49-F238E27FC236}">
                    <a16:creationId xmlns:a16="http://schemas.microsoft.com/office/drawing/2014/main" id="{9AE88073-809E-42DA-8A63-6B80B76B65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22">
                <a:extLst>
                  <a:ext uri="{FF2B5EF4-FFF2-40B4-BE49-F238E27FC236}">
                    <a16:creationId xmlns:a16="http://schemas.microsoft.com/office/drawing/2014/main" id="{618ED636-FC8D-4FCD-A8CC-727BE11351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23">
                <a:extLst>
                  <a:ext uri="{FF2B5EF4-FFF2-40B4-BE49-F238E27FC236}">
                    <a16:creationId xmlns:a16="http://schemas.microsoft.com/office/drawing/2014/main" id="{601F3235-CEF8-4F7F-B64F-2657304E6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67" name="Group 56">
              <a:extLst>
                <a:ext uri="{FF2B5EF4-FFF2-40B4-BE49-F238E27FC236}">
                  <a16:creationId xmlns:a16="http://schemas.microsoft.com/office/drawing/2014/main" id="{54146395-DEEA-496E-81F4-ED4898B50793}"/>
                </a:ext>
              </a:extLst>
            </p:cNvPr>
            <p:cNvGrpSpPr/>
            <p:nvPr/>
          </p:nvGrpSpPr>
          <p:grpSpPr>
            <a:xfrm rot="5400000">
              <a:off x="3425352" y="3784551"/>
              <a:ext cx="1539560" cy="171967"/>
              <a:chOff x="7746380" y="2949426"/>
              <a:chExt cx="2188691" cy="244475"/>
            </a:xfrm>
          </p:grpSpPr>
          <p:pic>
            <p:nvPicPr>
              <p:cNvPr id="268" name="Picture 14">
                <a:extLst>
                  <a:ext uri="{FF2B5EF4-FFF2-40B4-BE49-F238E27FC236}">
                    <a16:creationId xmlns:a16="http://schemas.microsoft.com/office/drawing/2014/main" id="{923AA5AA-217E-4FA6-A07F-73E643EB83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15">
                <a:extLst>
                  <a:ext uri="{FF2B5EF4-FFF2-40B4-BE49-F238E27FC236}">
                    <a16:creationId xmlns:a16="http://schemas.microsoft.com/office/drawing/2014/main" id="{CCA6B80E-FF76-455E-90B4-45201978DD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16">
                <a:extLst>
                  <a:ext uri="{FF2B5EF4-FFF2-40B4-BE49-F238E27FC236}">
                    <a16:creationId xmlns:a16="http://schemas.microsoft.com/office/drawing/2014/main" id="{443834ED-0F15-4428-AD34-AFEC69E6A6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7">
                <a:extLst>
                  <a:ext uri="{FF2B5EF4-FFF2-40B4-BE49-F238E27FC236}">
                    <a16:creationId xmlns:a16="http://schemas.microsoft.com/office/drawing/2014/main" id="{2E010DDD-B55B-4099-B38E-F0BCF0EBC4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18">
                <a:extLst>
                  <a:ext uri="{FF2B5EF4-FFF2-40B4-BE49-F238E27FC236}">
                    <a16:creationId xmlns:a16="http://schemas.microsoft.com/office/drawing/2014/main" id="{A60E931C-6CBD-45BA-81F6-B1F58F97D5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19">
                <a:extLst>
                  <a:ext uri="{FF2B5EF4-FFF2-40B4-BE49-F238E27FC236}">
                    <a16:creationId xmlns:a16="http://schemas.microsoft.com/office/drawing/2014/main" id="{07BDC0EA-BDF8-4028-AC2C-9D7D7F7BF7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0">
                <a:extLst>
                  <a:ext uri="{FF2B5EF4-FFF2-40B4-BE49-F238E27FC236}">
                    <a16:creationId xmlns:a16="http://schemas.microsoft.com/office/drawing/2014/main" id="{42782D8B-F37F-41D0-99C6-1EBB54AC7C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1">
                <a:extLst>
                  <a:ext uri="{FF2B5EF4-FFF2-40B4-BE49-F238E27FC236}">
                    <a16:creationId xmlns:a16="http://schemas.microsoft.com/office/drawing/2014/main" id="{E3225A95-B54F-415A-83F2-907854940A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22">
                <a:extLst>
                  <a:ext uri="{FF2B5EF4-FFF2-40B4-BE49-F238E27FC236}">
                    <a16:creationId xmlns:a16="http://schemas.microsoft.com/office/drawing/2014/main" id="{E0065604-96A2-4FC0-9E42-AB50D243A9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23">
                <a:extLst>
                  <a:ext uri="{FF2B5EF4-FFF2-40B4-BE49-F238E27FC236}">
                    <a16:creationId xmlns:a16="http://schemas.microsoft.com/office/drawing/2014/main" id="{B98B6A4C-00BA-4C57-9FF7-4350585DF1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3" name="Group 56">
              <a:extLst>
                <a:ext uri="{FF2B5EF4-FFF2-40B4-BE49-F238E27FC236}">
                  <a16:creationId xmlns:a16="http://schemas.microsoft.com/office/drawing/2014/main" id="{FE6A71D0-EC27-473E-AF27-2CD05D3C7CC9}"/>
                </a:ext>
              </a:extLst>
            </p:cNvPr>
            <p:cNvGrpSpPr/>
            <p:nvPr/>
          </p:nvGrpSpPr>
          <p:grpSpPr>
            <a:xfrm rot="5400000">
              <a:off x="3616143" y="3784551"/>
              <a:ext cx="1539560" cy="171967"/>
              <a:chOff x="7746380" y="2949426"/>
              <a:chExt cx="2188691" cy="244475"/>
            </a:xfrm>
          </p:grpSpPr>
          <p:pic>
            <p:nvPicPr>
              <p:cNvPr id="284" name="Picture 14">
                <a:extLst>
                  <a:ext uri="{FF2B5EF4-FFF2-40B4-BE49-F238E27FC236}">
                    <a16:creationId xmlns:a16="http://schemas.microsoft.com/office/drawing/2014/main" id="{D05D9214-6F70-4354-B452-CFC96D0E18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5">
                <a:extLst>
                  <a:ext uri="{FF2B5EF4-FFF2-40B4-BE49-F238E27FC236}">
                    <a16:creationId xmlns:a16="http://schemas.microsoft.com/office/drawing/2014/main" id="{1BA440B2-24FC-43B2-87C9-5F048BBFFA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6">
                <a:extLst>
                  <a:ext uri="{FF2B5EF4-FFF2-40B4-BE49-F238E27FC236}">
                    <a16:creationId xmlns:a16="http://schemas.microsoft.com/office/drawing/2014/main" id="{5402456D-EE79-4004-97E7-34A4A5E6CE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17">
                <a:extLst>
                  <a:ext uri="{FF2B5EF4-FFF2-40B4-BE49-F238E27FC236}">
                    <a16:creationId xmlns:a16="http://schemas.microsoft.com/office/drawing/2014/main" id="{F4BE44E7-0714-4C73-A964-744EEFDE05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18">
                <a:extLst>
                  <a:ext uri="{FF2B5EF4-FFF2-40B4-BE49-F238E27FC236}">
                    <a16:creationId xmlns:a16="http://schemas.microsoft.com/office/drawing/2014/main" id="{4DA5CAB6-79A9-4806-81B9-D0A2ED767E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19">
                <a:extLst>
                  <a:ext uri="{FF2B5EF4-FFF2-40B4-BE49-F238E27FC236}">
                    <a16:creationId xmlns:a16="http://schemas.microsoft.com/office/drawing/2014/main" id="{3B310DDC-F3C4-4A46-8FAD-E64FC4FB1E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20">
                <a:extLst>
                  <a:ext uri="{FF2B5EF4-FFF2-40B4-BE49-F238E27FC236}">
                    <a16:creationId xmlns:a16="http://schemas.microsoft.com/office/drawing/2014/main" id="{8C30A44E-9C9B-4614-8523-49069466D9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21">
                <a:extLst>
                  <a:ext uri="{FF2B5EF4-FFF2-40B4-BE49-F238E27FC236}">
                    <a16:creationId xmlns:a16="http://schemas.microsoft.com/office/drawing/2014/main" id="{33895165-5AEA-463C-B106-315E2F42BD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22">
                <a:extLst>
                  <a:ext uri="{FF2B5EF4-FFF2-40B4-BE49-F238E27FC236}">
                    <a16:creationId xmlns:a16="http://schemas.microsoft.com/office/drawing/2014/main" id="{B863F284-EA11-4518-A87B-4FB04FC206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23">
                <a:extLst>
                  <a:ext uri="{FF2B5EF4-FFF2-40B4-BE49-F238E27FC236}">
                    <a16:creationId xmlns:a16="http://schemas.microsoft.com/office/drawing/2014/main" id="{59F96E80-AD4E-40FF-94E3-C8643A521D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3" name="Group 56">
              <a:extLst>
                <a:ext uri="{FF2B5EF4-FFF2-40B4-BE49-F238E27FC236}">
                  <a16:creationId xmlns:a16="http://schemas.microsoft.com/office/drawing/2014/main" id="{2CA10870-FD93-4EF8-A721-12066E94CFCE}"/>
                </a:ext>
              </a:extLst>
            </p:cNvPr>
            <p:cNvGrpSpPr/>
            <p:nvPr/>
          </p:nvGrpSpPr>
          <p:grpSpPr>
            <a:xfrm rot="5400000">
              <a:off x="3807654" y="3784552"/>
              <a:ext cx="1539560" cy="171967"/>
              <a:chOff x="7746380" y="2949426"/>
              <a:chExt cx="2188691" cy="244475"/>
            </a:xfrm>
          </p:grpSpPr>
          <p:pic>
            <p:nvPicPr>
              <p:cNvPr id="344" name="Picture 14">
                <a:extLst>
                  <a:ext uri="{FF2B5EF4-FFF2-40B4-BE49-F238E27FC236}">
                    <a16:creationId xmlns:a16="http://schemas.microsoft.com/office/drawing/2014/main" id="{BC36C00E-BE54-456F-AD14-3463485C18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5">
                <a:extLst>
                  <a:ext uri="{FF2B5EF4-FFF2-40B4-BE49-F238E27FC236}">
                    <a16:creationId xmlns:a16="http://schemas.microsoft.com/office/drawing/2014/main" id="{8916C50F-AEAC-4D22-A28B-4AED5814C5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16">
                <a:extLst>
                  <a:ext uri="{FF2B5EF4-FFF2-40B4-BE49-F238E27FC236}">
                    <a16:creationId xmlns:a16="http://schemas.microsoft.com/office/drawing/2014/main" id="{700AF4B9-2985-4638-9ADF-847193D2BA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17">
                <a:extLst>
                  <a:ext uri="{FF2B5EF4-FFF2-40B4-BE49-F238E27FC236}">
                    <a16:creationId xmlns:a16="http://schemas.microsoft.com/office/drawing/2014/main" id="{C8140DC0-E49D-44D9-BA54-A552C91B7E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18">
                <a:extLst>
                  <a:ext uri="{FF2B5EF4-FFF2-40B4-BE49-F238E27FC236}">
                    <a16:creationId xmlns:a16="http://schemas.microsoft.com/office/drawing/2014/main" id="{23DB0921-5E85-4343-887F-A7CD6C8C9C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9">
                <a:extLst>
                  <a:ext uri="{FF2B5EF4-FFF2-40B4-BE49-F238E27FC236}">
                    <a16:creationId xmlns:a16="http://schemas.microsoft.com/office/drawing/2014/main" id="{021EC6B9-0F8B-40D8-A1FE-12CCDA08E0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20">
                <a:extLst>
                  <a:ext uri="{FF2B5EF4-FFF2-40B4-BE49-F238E27FC236}">
                    <a16:creationId xmlns:a16="http://schemas.microsoft.com/office/drawing/2014/main" id="{554D5993-9707-4D4C-BD15-402FC5CF92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1">
                <a:extLst>
                  <a:ext uri="{FF2B5EF4-FFF2-40B4-BE49-F238E27FC236}">
                    <a16:creationId xmlns:a16="http://schemas.microsoft.com/office/drawing/2014/main" id="{7611939B-53A2-4384-B100-A53286E6D7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2">
                <a:extLst>
                  <a:ext uri="{FF2B5EF4-FFF2-40B4-BE49-F238E27FC236}">
                    <a16:creationId xmlns:a16="http://schemas.microsoft.com/office/drawing/2014/main" id="{0665C545-E05E-4989-9A6A-AC258E03FD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23">
                <a:extLst>
                  <a:ext uri="{FF2B5EF4-FFF2-40B4-BE49-F238E27FC236}">
                    <a16:creationId xmlns:a16="http://schemas.microsoft.com/office/drawing/2014/main" id="{7CB411A6-E916-4042-B18A-6463C0E84C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87" name="Group 386">
            <a:extLst>
              <a:ext uri="{FF2B5EF4-FFF2-40B4-BE49-F238E27FC236}">
                <a16:creationId xmlns:a16="http://schemas.microsoft.com/office/drawing/2014/main" id="{03B721B0-8586-4676-966C-2EA95E4BEEF4}"/>
              </a:ext>
            </a:extLst>
          </p:cNvPr>
          <p:cNvGrpSpPr/>
          <p:nvPr/>
        </p:nvGrpSpPr>
        <p:grpSpPr>
          <a:xfrm>
            <a:off x="5100257" y="1487015"/>
            <a:ext cx="556845" cy="3153300"/>
            <a:chOff x="4106572" y="1487016"/>
            <a:chExt cx="556845" cy="3153300"/>
          </a:xfrm>
        </p:grpSpPr>
        <p:grpSp>
          <p:nvGrpSpPr>
            <p:cNvPr id="388" name="Group 56">
              <a:extLst>
                <a:ext uri="{FF2B5EF4-FFF2-40B4-BE49-F238E27FC236}">
                  <a16:creationId xmlns:a16="http://schemas.microsoft.com/office/drawing/2014/main" id="{3718F119-7120-461D-A834-009AF51C4860}"/>
                </a:ext>
              </a:extLst>
            </p:cNvPr>
            <p:cNvGrpSpPr/>
            <p:nvPr/>
          </p:nvGrpSpPr>
          <p:grpSpPr>
            <a:xfrm rot="5400000">
              <a:off x="3422776" y="2170812"/>
              <a:ext cx="1539560" cy="171967"/>
              <a:chOff x="7746380" y="2949426"/>
              <a:chExt cx="2188691" cy="244475"/>
            </a:xfrm>
          </p:grpSpPr>
          <p:pic>
            <p:nvPicPr>
              <p:cNvPr id="458" name="Picture 14">
                <a:extLst>
                  <a:ext uri="{FF2B5EF4-FFF2-40B4-BE49-F238E27FC236}">
                    <a16:creationId xmlns:a16="http://schemas.microsoft.com/office/drawing/2014/main" id="{114BBB66-571F-43F0-8CBE-8A5CBA38A5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15">
                <a:extLst>
                  <a:ext uri="{FF2B5EF4-FFF2-40B4-BE49-F238E27FC236}">
                    <a16:creationId xmlns:a16="http://schemas.microsoft.com/office/drawing/2014/main" id="{A264DA9F-D5E9-46C4-80E6-0B9DA95830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16">
                <a:extLst>
                  <a:ext uri="{FF2B5EF4-FFF2-40B4-BE49-F238E27FC236}">
                    <a16:creationId xmlns:a16="http://schemas.microsoft.com/office/drawing/2014/main" id="{05EEC9D1-15A9-4F8D-A29C-2E61FB124C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17">
                <a:extLst>
                  <a:ext uri="{FF2B5EF4-FFF2-40B4-BE49-F238E27FC236}">
                    <a16:creationId xmlns:a16="http://schemas.microsoft.com/office/drawing/2014/main" id="{F34C3ACA-5EC6-484E-98E4-4EED3077E3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18">
                <a:extLst>
                  <a:ext uri="{FF2B5EF4-FFF2-40B4-BE49-F238E27FC236}">
                    <a16:creationId xmlns:a16="http://schemas.microsoft.com/office/drawing/2014/main" id="{9AC95B6B-BF0D-4183-8396-5C1E76D9B5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19">
                <a:extLst>
                  <a:ext uri="{FF2B5EF4-FFF2-40B4-BE49-F238E27FC236}">
                    <a16:creationId xmlns:a16="http://schemas.microsoft.com/office/drawing/2014/main" id="{B20624B6-630C-4C2E-AC19-9DB29BFBED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20">
                <a:extLst>
                  <a:ext uri="{FF2B5EF4-FFF2-40B4-BE49-F238E27FC236}">
                    <a16:creationId xmlns:a16="http://schemas.microsoft.com/office/drawing/2014/main" id="{69EC3284-8A7B-436C-8108-63D330C949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21">
                <a:extLst>
                  <a:ext uri="{FF2B5EF4-FFF2-40B4-BE49-F238E27FC236}">
                    <a16:creationId xmlns:a16="http://schemas.microsoft.com/office/drawing/2014/main" id="{D23B6FD5-9CEE-40FB-9E74-20389F5AA3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22">
                <a:extLst>
                  <a:ext uri="{FF2B5EF4-FFF2-40B4-BE49-F238E27FC236}">
                    <a16:creationId xmlns:a16="http://schemas.microsoft.com/office/drawing/2014/main" id="{06E71010-8E3A-4F3E-905E-3629124EB2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23">
                <a:extLst>
                  <a:ext uri="{FF2B5EF4-FFF2-40B4-BE49-F238E27FC236}">
                    <a16:creationId xmlns:a16="http://schemas.microsoft.com/office/drawing/2014/main" id="{84094F3B-2745-4186-AA7D-E307CDDE3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89" name="Group 56">
              <a:extLst>
                <a:ext uri="{FF2B5EF4-FFF2-40B4-BE49-F238E27FC236}">
                  <a16:creationId xmlns:a16="http://schemas.microsoft.com/office/drawing/2014/main" id="{306C7B39-BA36-4DC0-8188-E35D2F421FD1}"/>
                </a:ext>
              </a:extLst>
            </p:cNvPr>
            <p:cNvGrpSpPr/>
            <p:nvPr/>
          </p:nvGrpSpPr>
          <p:grpSpPr>
            <a:xfrm rot="5400000">
              <a:off x="3613567" y="2170812"/>
              <a:ext cx="1539560" cy="171967"/>
              <a:chOff x="7746380" y="2949426"/>
              <a:chExt cx="2188691" cy="244475"/>
            </a:xfrm>
          </p:grpSpPr>
          <p:pic>
            <p:nvPicPr>
              <p:cNvPr id="448" name="Picture 14">
                <a:extLst>
                  <a:ext uri="{FF2B5EF4-FFF2-40B4-BE49-F238E27FC236}">
                    <a16:creationId xmlns:a16="http://schemas.microsoft.com/office/drawing/2014/main" id="{E240DA87-1C57-48B8-A6AA-AFAA14C769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15">
                <a:extLst>
                  <a:ext uri="{FF2B5EF4-FFF2-40B4-BE49-F238E27FC236}">
                    <a16:creationId xmlns:a16="http://schemas.microsoft.com/office/drawing/2014/main" id="{53A76491-D17A-492E-A348-B9D61C3A2A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16">
                <a:extLst>
                  <a:ext uri="{FF2B5EF4-FFF2-40B4-BE49-F238E27FC236}">
                    <a16:creationId xmlns:a16="http://schemas.microsoft.com/office/drawing/2014/main" id="{27A5ED73-CCE6-41C5-8FFC-A9D50561C1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17">
                <a:extLst>
                  <a:ext uri="{FF2B5EF4-FFF2-40B4-BE49-F238E27FC236}">
                    <a16:creationId xmlns:a16="http://schemas.microsoft.com/office/drawing/2014/main" id="{4DC89F01-748A-4BAF-BB81-85A45BE91B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18">
                <a:extLst>
                  <a:ext uri="{FF2B5EF4-FFF2-40B4-BE49-F238E27FC236}">
                    <a16:creationId xmlns:a16="http://schemas.microsoft.com/office/drawing/2014/main" id="{8B4B6865-5428-4AFE-82F6-A1E2A8140E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19">
                <a:extLst>
                  <a:ext uri="{FF2B5EF4-FFF2-40B4-BE49-F238E27FC236}">
                    <a16:creationId xmlns:a16="http://schemas.microsoft.com/office/drawing/2014/main" id="{D5AE8046-B68B-429D-948A-02F75CD7A0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20">
                <a:extLst>
                  <a:ext uri="{FF2B5EF4-FFF2-40B4-BE49-F238E27FC236}">
                    <a16:creationId xmlns:a16="http://schemas.microsoft.com/office/drawing/2014/main" id="{78D748EA-98AA-42A4-A511-E37B7DFFA6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21">
                <a:extLst>
                  <a:ext uri="{FF2B5EF4-FFF2-40B4-BE49-F238E27FC236}">
                    <a16:creationId xmlns:a16="http://schemas.microsoft.com/office/drawing/2014/main" id="{7DAC066F-4E51-462E-8E8C-1B4D596490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22">
                <a:extLst>
                  <a:ext uri="{FF2B5EF4-FFF2-40B4-BE49-F238E27FC236}">
                    <a16:creationId xmlns:a16="http://schemas.microsoft.com/office/drawing/2014/main" id="{1E383D70-E340-4230-990D-DB5A88C04F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23">
                <a:extLst>
                  <a:ext uri="{FF2B5EF4-FFF2-40B4-BE49-F238E27FC236}">
                    <a16:creationId xmlns:a16="http://schemas.microsoft.com/office/drawing/2014/main" id="{91F7F630-8428-4A21-91CC-BB70187CC5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4" name="Group 56">
              <a:extLst>
                <a:ext uri="{FF2B5EF4-FFF2-40B4-BE49-F238E27FC236}">
                  <a16:creationId xmlns:a16="http://schemas.microsoft.com/office/drawing/2014/main" id="{116586C8-3FAF-48BA-92E1-96AF1A0028C6}"/>
                </a:ext>
              </a:extLst>
            </p:cNvPr>
            <p:cNvGrpSpPr/>
            <p:nvPr/>
          </p:nvGrpSpPr>
          <p:grpSpPr>
            <a:xfrm rot="5400000">
              <a:off x="3805078" y="2170813"/>
              <a:ext cx="1539560" cy="171967"/>
              <a:chOff x="7746380" y="2949426"/>
              <a:chExt cx="2188691" cy="244475"/>
            </a:xfrm>
          </p:grpSpPr>
          <p:pic>
            <p:nvPicPr>
              <p:cNvPr id="438" name="Picture 14">
                <a:extLst>
                  <a:ext uri="{FF2B5EF4-FFF2-40B4-BE49-F238E27FC236}">
                    <a16:creationId xmlns:a16="http://schemas.microsoft.com/office/drawing/2014/main" id="{2ADEED58-7BAB-45E5-9296-9E1BEC7F59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15">
                <a:extLst>
                  <a:ext uri="{FF2B5EF4-FFF2-40B4-BE49-F238E27FC236}">
                    <a16:creationId xmlns:a16="http://schemas.microsoft.com/office/drawing/2014/main" id="{30586362-F5EA-4B7A-8632-88E600CD71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16">
                <a:extLst>
                  <a:ext uri="{FF2B5EF4-FFF2-40B4-BE49-F238E27FC236}">
                    <a16:creationId xmlns:a16="http://schemas.microsoft.com/office/drawing/2014/main" id="{F19F684A-45B0-4E8A-B23C-04E65F092C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17">
                <a:extLst>
                  <a:ext uri="{FF2B5EF4-FFF2-40B4-BE49-F238E27FC236}">
                    <a16:creationId xmlns:a16="http://schemas.microsoft.com/office/drawing/2014/main" id="{5076716E-5A3D-471F-81D7-D64D43261A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18">
                <a:extLst>
                  <a:ext uri="{FF2B5EF4-FFF2-40B4-BE49-F238E27FC236}">
                    <a16:creationId xmlns:a16="http://schemas.microsoft.com/office/drawing/2014/main" id="{714AC75C-BB65-4B7B-8DEA-C357332009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9">
                <a:extLst>
                  <a:ext uri="{FF2B5EF4-FFF2-40B4-BE49-F238E27FC236}">
                    <a16:creationId xmlns:a16="http://schemas.microsoft.com/office/drawing/2014/main" id="{B7EC0DC6-C670-449F-B1A9-3764DA2978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20">
                <a:extLst>
                  <a:ext uri="{FF2B5EF4-FFF2-40B4-BE49-F238E27FC236}">
                    <a16:creationId xmlns:a16="http://schemas.microsoft.com/office/drawing/2014/main" id="{97BEBF11-0D22-4C6A-87B8-892AB02060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21">
                <a:extLst>
                  <a:ext uri="{FF2B5EF4-FFF2-40B4-BE49-F238E27FC236}">
                    <a16:creationId xmlns:a16="http://schemas.microsoft.com/office/drawing/2014/main" id="{C6D060AB-7A84-4D37-A089-C525E28950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22">
                <a:extLst>
                  <a:ext uri="{FF2B5EF4-FFF2-40B4-BE49-F238E27FC236}">
                    <a16:creationId xmlns:a16="http://schemas.microsoft.com/office/drawing/2014/main" id="{29C6EAC3-7157-4BC1-8FAB-1681AA6894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23">
                <a:extLst>
                  <a:ext uri="{FF2B5EF4-FFF2-40B4-BE49-F238E27FC236}">
                    <a16:creationId xmlns:a16="http://schemas.microsoft.com/office/drawing/2014/main" id="{BDB991B1-CE00-4096-824A-A5A016F94D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5" name="Group 56">
              <a:extLst>
                <a:ext uri="{FF2B5EF4-FFF2-40B4-BE49-F238E27FC236}">
                  <a16:creationId xmlns:a16="http://schemas.microsoft.com/office/drawing/2014/main" id="{17962EBF-9DE4-4F36-AA3C-7EC33B11F70D}"/>
                </a:ext>
              </a:extLst>
            </p:cNvPr>
            <p:cNvGrpSpPr/>
            <p:nvPr/>
          </p:nvGrpSpPr>
          <p:grpSpPr>
            <a:xfrm rot="5400000">
              <a:off x="3425352" y="3784551"/>
              <a:ext cx="1539560" cy="171967"/>
              <a:chOff x="7746380" y="2949426"/>
              <a:chExt cx="2188691" cy="244475"/>
            </a:xfrm>
          </p:grpSpPr>
          <p:pic>
            <p:nvPicPr>
              <p:cNvPr id="428" name="Picture 14">
                <a:extLst>
                  <a:ext uri="{FF2B5EF4-FFF2-40B4-BE49-F238E27FC236}">
                    <a16:creationId xmlns:a16="http://schemas.microsoft.com/office/drawing/2014/main" id="{9BCC35F8-51DD-4B04-BED1-A0946D4A2A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15">
                <a:extLst>
                  <a:ext uri="{FF2B5EF4-FFF2-40B4-BE49-F238E27FC236}">
                    <a16:creationId xmlns:a16="http://schemas.microsoft.com/office/drawing/2014/main" id="{AAEEABDE-29BA-4561-9876-AD7F15262A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16">
                <a:extLst>
                  <a:ext uri="{FF2B5EF4-FFF2-40B4-BE49-F238E27FC236}">
                    <a16:creationId xmlns:a16="http://schemas.microsoft.com/office/drawing/2014/main" id="{D033DB06-6DED-4140-B758-DF27AA8B8B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17">
                <a:extLst>
                  <a:ext uri="{FF2B5EF4-FFF2-40B4-BE49-F238E27FC236}">
                    <a16:creationId xmlns:a16="http://schemas.microsoft.com/office/drawing/2014/main" id="{6A8CA893-A515-4B38-AA2E-F65A7D5D95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18">
                <a:extLst>
                  <a:ext uri="{FF2B5EF4-FFF2-40B4-BE49-F238E27FC236}">
                    <a16:creationId xmlns:a16="http://schemas.microsoft.com/office/drawing/2014/main" id="{3B39A057-D9B0-4929-94FA-776858DEA4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19">
                <a:extLst>
                  <a:ext uri="{FF2B5EF4-FFF2-40B4-BE49-F238E27FC236}">
                    <a16:creationId xmlns:a16="http://schemas.microsoft.com/office/drawing/2014/main" id="{DA97E436-D383-443E-83E5-D1516B1991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20">
                <a:extLst>
                  <a:ext uri="{FF2B5EF4-FFF2-40B4-BE49-F238E27FC236}">
                    <a16:creationId xmlns:a16="http://schemas.microsoft.com/office/drawing/2014/main" id="{6D7876E1-D259-42C6-9831-5D36F893CF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21">
                <a:extLst>
                  <a:ext uri="{FF2B5EF4-FFF2-40B4-BE49-F238E27FC236}">
                    <a16:creationId xmlns:a16="http://schemas.microsoft.com/office/drawing/2014/main" id="{50CC93DB-246D-4EA6-833F-F96906B0FD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22">
                <a:extLst>
                  <a:ext uri="{FF2B5EF4-FFF2-40B4-BE49-F238E27FC236}">
                    <a16:creationId xmlns:a16="http://schemas.microsoft.com/office/drawing/2014/main" id="{6F4AA4CE-D7AF-4AB2-9E3B-9B83A74A70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23">
                <a:extLst>
                  <a:ext uri="{FF2B5EF4-FFF2-40B4-BE49-F238E27FC236}">
                    <a16:creationId xmlns:a16="http://schemas.microsoft.com/office/drawing/2014/main" id="{5AD0D8C8-E4A1-4B2E-BC5B-FE7215A390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6" name="Group 56">
              <a:extLst>
                <a:ext uri="{FF2B5EF4-FFF2-40B4-BE49-F238E27FC236}">
                  <a16:creationId xmlns:a16="http://schemas.microsoft.com/office/drawing/2014/main" id="{7E343CF5-DAA0-4CC3-B7AC-1D5B2EF78A8C}"/>
                </a:ext>
              </a:extLst>
            </p:cNvPr>
            <p:cNvGrpSpPr/>
            <p:nvPr/>
          </p:nvGrpSpPr>
          <p:grpSpPr>
            <a:xfrm rot="5400000">
              <a:off x="3616143" y="3784551"/>
              <a:ext cx="1539560" cy="171967"/>
              <a:chOff x="7746380" y="2949426"/>
              <a:chExt cx="2188691" cy="244475"/>
            </a:xfrm>
          </p:grpSpPr>
          <p:pic>
            <p:nvPicPr>
              <p:cNvPr id="418" name="Picture 14">
                <a:extLst>
                  <a:ext uri="{FF2B5EF4-FFF2-40B4-BE49-F238E27FC236}">
                    <a16:creationId xmlns:a16="http://schemas.microsoft.com/office/drawing/2014/main" id="{F1D1BE70-E6BA-4955-B33F-2688515655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15">
                <a:extLst>
                  <a:ext uri="{FF2B5EF4-FFF2-40B4-BE49-F238E27FC236}">
                    <a16:creationId xmlns:a16="http://schemas.microsoft.com/office/drawing/2014/main" id="{D46A67F3-E84E-4D6D-B84B-64D0A1AC48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16">
                <a:extLst>
                  <a:ext uri="{FF2B5EF4-FFF2-40B4-BE49-F238E27FC236}">
                    <a16:creationId xmlns:a16="http://schemas.microsoft.com/office/drawing/2014/main" id="{6B46973B-4A44-4332-8EAF-FD2EDDA521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17">
                <a:extLst>
                  <a:ext uri="{FF2B5EF4-FFF2-40B4-BE49-F238E27FC236}">
                    <a16:creationId xmlns:a16="http://schemas.microsoft.com/office/drawing/2014/main" id="{29688A65-8CCF-4ECD-AAAD-E2D0916279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18">
                <a:extLst>
                  <a:ext uri="{FF2B5EF4-FFF2-40B4-BE49-F238E27FC236}">
                    <a16:creationId xmlns:a16="http://schemas.microsoft.com/office/drawing/2014/main" id="{D16DD427-890F-4BCB-B618-0C7E40265D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9">
                <a:extLst>
                  <a:ext uri="{FF2B5EF4-FFF2-40B4-BE49-F238E27FC236}">
                    <a16:creationId xmlns:a16="http://schemas.microsoft.com/office/drawing/2014/main" id="{2B87D393-47A5-44E8-8445-927164B72F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20">
                <a:extLst>
                  <a:ext uri="{FF2B5EF4-FFF2-40B4-BE49-F238E27FC236}">
                    <a16:creationId xmlns:a16="http://schemas.microsoft.com/office/drawing/2014/main" id="{79405D5B-5C39-41AA-85B4-84E7C04AC7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21">
                <a:extLst>
                  <a:ext uri="{FF2B5EF4-FFF2-40B4-BE49-F238E27FC236}">
                    <a16:creationId xmlns:a16="http://schemas.microsoft.com/office/drawing/2014/main" id="{BB7CC703-64EC-42EF-A536-A940DED564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22">
                <a:extLst>
                  <a:ext uri="{FF2B5EF4-FFF2-40B4-BE49-F238E27FC236}">
                    <a16:creationId xmlns:a16="http://schemas.microsoft.com/office/drawing/2014/main" id="{FA4EE74E-EEFB-49F3-971D-C1C4D6D0FD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23">
                <a:extLst>
                  <a:ext uri="{FF2B5EF4-FFF2-40B4-BE49-F238E27FC236}">
                    <a16:creationId xmlns:a16="http://schemas.microsoft.com/office/drawing/2014/main" id="{FFD9DD27-3100-4D7E-9A85-132E64C351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7" name="Group 56">
              <a:extLst>
                <a:ext uri="{FF2B5EF4-FFF2-40B4-BE49-F238E27FC236}">
                  <a16:creationId xmlns:a16="http://schemas.microsoft.com/office/drawing/2014/main" id="{F364A167-B531-4B2E-94ED-02AAEF82EF7B}"/>
                </a:ext>
              </a:extLst>
            </p:cNvPr>
            <p:cNvGrpSpPr/>
            <p:nvPr/>
          </p:nvGrpSpPr>
          <p:grpSpPr>
            <a:xfrm rot="5400000">
              <a:off x="3807654" y="3784552"/>
              <a:ext cx="1539560" cy="171967"/>
              <a:chOff x="7746380" y="2949426"/>
              <a:chExt cx="2188691" cy="244475"/>
            </a:xfrm>
          </p:grpSpPr>
          <p:pic>
            <p:nvPicPr>
              <p:cNvPr id="408" name="Picture 14">
                <a:extLst>
                  <a:ext uri="{FF2B5EF4-FFF2-40B4-BE49-F238E27FC236}">
                    <a16:creationId xmlns:a16="http://schemas.microsoft.com/office/drawing/2014/main" id="{C5D16131-5F86-40D9-B19B-8BA9A932EE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15">
                <a:extLst>
                  <a:ext uri="{FF2B5EF4-FFF2-40B4-BE49-F238E27FC236}">
                    <a16:creationId xmlns:a16="http://schemas.microsoft.com/office/drawing/2014/main" id="{BBE3E911-4FF0-4E5B-8D1A-93169D5C9B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16">
                <a:extLst>
                  <a:ext uri="{FF2B5EF4-FFF2-40B4-BE49-F238E27FC236}">
                    <a16:creationId xmlns:a16="http://schemas.microsoft.com/office/drawing/2014/main" id="{38C20480-9017-4634-B9D7-2765D43742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17">
                <a:extLst>
                  <a:ext uri="{FF2B5EF4-FFF2-40B4-BE49-F238E27FC236}">
                    <a16:creationId xmlns:a16="http://schemas.microsoft.com/office/drawing/2014/main" id="{CAFB82B8-CC6E-4780-B660-31EF10060A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18">
                <a:extLst>
                  <a:ext uri="{FF2B5EF4-FFF2-40B4-BE49-F238E27FC236}">
                    <a16:creationId xmlns:a16="http://schemas.microsoft.com/office/drawing/2014/main" id="{A76A761F-DD52-4608-AC10-4BE79254B5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9">
                <a:extLst>
                  <a:ext uri="{FF2B5EF4-FFF2-40B4-BE49-F238E27FC236}">
                    <a16:creationId xmlns:a16="http://schemas.microsoft.com/office/drawing/2014/main" id="{0085F096-2708-48A8-B82C-94F97CFDEC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20">
                <a:extLst>
                  <a:ext uri="{FF2B5EF4-FFF2-40B4-BE49-F238E27FC236}">
                    <a16:creationId xmlns:a16="http://schemas.microsoft.com/office/drawing/2014/main" id="{1CCCB060-D5C9-430F-862C-BD3B999385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21">
                <a:extLst>
                  <a:ext uri="{FF2B5EF4-FFF2-40B4-BE49-F238E27FC236}">
                    <a16:creationId xmlns:a16="http://schemas.microsoft.com/office/drawing/2014/main" id="{5951B451-66F3-47E9-97EC-BBC10A5444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22">
                <a:extLst>
                  <a:ext uri="{FF2B5EF4-FFF2-40B4-BE49-F238E27FC236}">
                    <a16:creationId xmlns:a16="http://schemas.microsoft.com/office/drawing/2014/main" id="{5DD96C2A-EB4B-431B-8A95-2EFB3223EB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23">
                <a:extLst>
                  <a:ext uri="{FF2B5EF4-FFF2-40B4-BE49-F238E27FC236}">
                    <a16:creationId xmlns:a16="http://schemas.microsoft.com/office/drawing/2014/main" id="{5ACAF97F-98FC-4FCB-93B6-E1A7BBEDFD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68" name="Group 467">
            <a:extLst>
              <a:ext uri="{FF2B5EF4-FFF2-40B4-BE49-F238E27FC236}">
                <a16:creationId xmlns:a16="http://schemas.microsoft.com/office/drawing/2014/main" id="{7FB4127F-A260-4F89-AED6-130BC08C0132}"/>
              </a:ext>
            </a:extLst>
          </p:cNvPr>
          <p:cNvGrpSpPr/>
          <p:nvPr/>
        </p:nvGrpSpPr>
        <p:grpSpPr>
          <a:xfrm>
            <a:off x="5984806" y="1487014"/>
            <a:ext cx="556845" cy="3153300"/>
            <a:chOff x="4106572" y="1487016"/>
            <a:chExt cx="556845" cy="3153300"/>
          </a:xfrm>
        </p:grpSpPr>
        <p:grpSp>
          <p:nvGrpSpPr>
            <p:cNvPr id="469" name="Group 56">
              <a:extLst>
                <a:ext uri="{FF2B5EF4-FFF2-40B4-BE49-F238E27FC236}">
                  <a16:creationId xmlns:a16="http://schemas.microsoft.com/office/drawing/2014/main" id="{69E7D98F-0DE0-43FF-9BED-76447E6D657E}"/>
                </a:ext>
              </a:extLst>
            </p:cNvPr>
            <p:cNvGrpSpPr/>
            <p:nvPr/>
          </p:nvGrpSpPr>
          <p:grpSpPr>
            <a:xfrm rot="5400000">
              <a:off x="3422776" y="2170812"/>
              <a:ext cx="1539560" cy="171967"/>
              <a:chOff x="7746380" y="2949426"/>
              <a:chExt cx="2188691" cy="244475"/>
            </a:xfrm>
          </p:grpSpPr>
          <p:pic>
            <p:nvPicPr>
              <p:cNvPr id="598" name="Picture 14">
                <a:extLst>
                  <a:ext uri="{FF2B5EF4-FFF2-40B4-BE49-F238E27FC236}">
                    <a16:creationId xmlns:a16="http://schemas.microsoft.com/office/drawing/2014/main" id="{EEE06D46-759B-47EE-A29F-2A110F55CF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5">
                <a:extLst>
                  <a:ext uri="{FF2B5EF4-FFF2-40B4-BE49-F238E27FC236}">
                    <a16:creationId xmlns:a16="http://schemas.microsoft.com/office/drawing/2014/main" id="{AC1FC66A-7D95-4EE4-B918-43E458DB59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16">
                <a:extLst>
                  <a:ext uri="{FF2B5EF4-FFF2-40B4-BE49-F238E27FC236}">
                    <a16:creationId xmlns:a16="http://schemas.microsoft.com/office/drawing/2014/main" id="{3DF03BB8-A70B-4ACB-9F2F-A0D424A82E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17">
                <a:extLst>
                  <a:ext uri="{FF2B5EF4-FFF2-40B4-BE49-F238E27FC236}">
                    <a16:creationId xmlns:a16="http://schemas.microsoft.com/office/drawing/2014/main" id="{560B3FCC-7371-4D60-89CF-473325C460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18">
                <a:extLst>
                  <a:ext uri="{FF2B5EF4-FFF2-40B4-BE49-F238E27FC236}">
                    <a16:creationId xmlns:a16="http://schemas.microsoft.com/office/drawing/2014/main" id="{01EB0522-E12F-4857-8631-6E2F4BF27D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19">
                <a:extLst>
                  <a:ext uri="{FF2B5EF4-FFF2-40B4-BE49-F238E27FC236}">
                    <a16:creationId xmlns:a16="http://schemas.microsoft.com/office/drawing/2014/main" id="{E23C5CE2-713A-4FBE-AD42-0CE5951398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20">
                <a:extLst>
                  <a:ext uri="{FF2B5EF4-FFF2-40B4-BE49-F238E27FC236}">
                    <a16:creationId xmlns:a16="http://schemas.microsoft.com/office/drawing/2014/main" id="{903940B6-40CC-4125-B46F-4A088FEBC8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21">
                <a:extLst>
                  <a:ext uri="{FF2B5EF4-FFF2-40B4-BE49-F238E27FC236}">
                    <a16:creationId xmlns:a16="http://schemas.microsoft.com/office/drawing/2014/main" id="{8E58572D-EDD4-4BE8-B16D-B730C8C120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22">
                <a:extLst>
                  <a:ext uri="{FF2B5EF4-FFF2-40B4-BE49-F238E27FC236}">
                    <a16:creationId xmlns:a16="http://schemas.microsoft.com/office/drawing/2014/main" id="{CC6E1F04-031B-4911-B31B-098E067893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23">
                <a:extLst>
                  <a:ext uri="{FF2B5EF4-FFF2-40B4-BE49-F238E27FC236}">
                    <a16:creationId xmlns:a16="http://schemas.microsoft.com/office/drawing/2014/main" id="{664A803D-F77B-4A54-8936-F5CA2AC46B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0" name="Group 56">
              <a:extLst>
                <a:ext uri="{FF2B5EF4-FFF2-40B4-BE49-F238E27FC236}">
                  <a16:creationId xmlns:a16="http://schemas.microsoft.com/office/drawing/2014/main" id="{18337778-E1A3-435E-90AE-894F7CD3036E}"/>
                </a:ext>
              </a:extLst>
            </p:cNvPr>
            <p:cNvGrpSpPr/>
            <p:nvPr/>
          </p:nvGrpSpPr>
          <p:grpSpPr>
            <a:xfrm rot="5400000">
              <a:off x="3613567" y="2170812"/>
              <a:ext cx="1539560" cy="171967"/>
              <a:chOff x="7746380" y="2949426"/>
              <a:chExt cx="2188691" cy="244475"/>
            </a:xfrm>
          </p:grpSpPr>
          <p:pic>
            <p:nvPicPr>
              <p:cNvPr id="588" name="Picture 14">
                <a:extLst>
                  <a:ext uri="{FF2B5EF4-FFF2-40B4-BE49-F238E27FC236}">
                    <a16:creationId xmlns:a16="http://schemas.microsoft.com/office/drawing/2014/main" id="{DB0FF978-647B-496C-8C25-A2D424D4A2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5">
                <a:extLst>
                  <a:ext uri="{FF2B5EF4-FFF2-40B4-BE49-F238E27FC236}">
                    <a16:creationId xmlns:a16="http://schemas.microsoft.com/office/drawing/2014/main" id="{CD2C47F6-C06B-4B9B-A977-D75662FECF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6">
                <a:extLst>
                  <a:ext uri="{FF2B5EF4-FFF2-40B4-BE49-F238E27FC236}">
                    <a16:creationId xmlns:a16="http://schemas.microsoft.com/office/drawing/2014/main" id="{A000DDEB-3DC1-42F4-819D-1D7F24FB21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17">
                <a:extLst>
                  <a:ext uri="{FF2B5EF4-FFF2-40B4-BE49-F238E27FC236}">
                    <a16:creationId xmlns:a16="http://schemas.microsoft.com/office/drawing/2014/main" id="{8D4DB238-07D4-46F5-9B3B-CA9CFE9554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18">
                <a:extLst>
                  <a:ext uri="{FF2B5EF4-FFF2-40B4-BE49-F238E27FC236}">
                    <a16:creationId xmlns:a16="http://schemas.microsoft.com/office/drawing/2014/main" id="{811B3371-FAFA-4E34-95EB-1675E8F795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19">
                <a:extLst>
                  <a:ext uri="{FF2B5EF4-FFF2-40B4-BE49-F238E27FC236}">
                    <a16:creationId xmlns:a16="http://schemas.microsoft.com/office/drawing/2014/main" id="{604455F3-FBF3-449D-AF01-8D1ABE22E2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20">
                <a:extLst>
                  <a:ext uri="{FF2B5EF4-FFF2-40B4-BE49-F238E27FC236}">
                    <a16:creationId xmlns:a16="http://schemas.microsoft.com/office/drawing/2014/main" id="{10D4ADAC-FC65-4E51-B978-AC2518B928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21">
                <a:extLst>
                  <a:ext uri="{FF2B5EF4-FFF2-40B4-BE49-F238E27FC236}">
                    <a16:creationId xmlns:a16="http://schemas.microsoft.com/office/drawing/2014/main" id="{A2706F71-AE75-47E0-B7B3-8A32F66182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22">
                <a:extLst>
                  <a:ext uri="{FF2B5EF4-FFF2-40B4-BE49-F238E27FC236}">
                    <a16:creationId xmlns:a16="http://schemas.microsoft.com/office/drawing/2014/main" id="{0A7CF436-7D58-4987-825D-FBB0C064AA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23">
                <a:extLst>
                  <a:ext uri="{FF2B5EF4-FFF2-40B4-BE49-F238E27FC236}">
                    <a16:creationId xmlns:a16="http://schemas.microsoft.com/office/drawing/2014/main" id="{CD0FF736-0F4B-4546-BFD7-62BB660B80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1" name="Group 56">
              <a:extLst>
                <a:ext uri="{FF2B5EF4-FFF2-40B4-BE49-F238E27FC236}">
                  <a16:creationId xmlns:a16="http://schemas.microsoft.com/office/drawing/2014/main" id="{5D7B041A-F268-4D5A-8C1C-46CC1DAF557E}"/>
                </a:ext>
              </a:extLst>
            </p:cNvPr>
            <p:cNvGrpSpPr/>
            <p:nvPr/>
          </p:nvGrpSpPr>
          <p:grpSpPr>
            <a:xfrm rot="5400000">
              <a:off x="3805078" y="2170813"/>
              <a:ext cx="1539560" cy="171967"/>
              <a:chOff x="7746380" y="2949426"/>
              <a:chExt cx="2188691" cy="244475"/>
            </a:xfrm>
          </p:grpSpPr>
          <p:pic>
            <p:nvPicPr>
              <p:cNvPr id="578" name="Picture 14">
                <a:extLst>
                  <a:ext uri="{FF2B5EF4-FFF2-40B4-BE49-F238E27FC236}">
                    <a16:creationId xmlns:a16="http://schemas.microsoft.com/office/drawing/2014/main" id="{596C6918-F66D-4885-B47E-398093870E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5">
                <a:extLst>
                  <a:ext uri="{FF2B5EF4-FFF2-40B4-BE49-F238E27FC236}">
                    <a16:creationId xmlns:a16="http://schemas.microsoft.com/office/drawing/2014/main" id="{CA2C2E79-E61E-4D73-9DE9-13094868B0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16">
                <a:extLst>
                  <a:ext uri="{FF2B5EF4-FFF2-40B4-BE49-F238E27FC236}">
                    <a16:creationId xmlns:a16="http://schemas.microsoft.com/office/drawing/2014/main" id="{78C55E7F-CEEC-4C91-B9AC-B1571FF5C5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17">
                <a:extLst>
                  <a:ext uri="{FF2B5EF4-FFF2-40B4-BE49-F238E27FC236}">
                    <a16:creationId xmlns:a16="http://schemas.microsoft.com/office/drawing/2014/main" id="{FEE78022-53E2-4595-9B6F-087592B7D9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18">
                <a:extLst>
                  <a:ext uri="{FF2B5EF4-FFF2-40B4-BE49-F238E27FC236}">
                    <a16:creationId xmlns:a16="http://schemas.microsoft.com/office/drawing/2014/main" id="{B23E2588-73CF-418A-89FD-00A367E03A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19">
                <a:extLst>
                  <a:ext uri="{FF2B5EF4-FFF2-40B4-BE49-F238E27FC236}">
                    <a16:creationId xmlns:a16="http://schemas.microsoft.com/office/drawing/2014/main" id="{78FCDB3D-8842-44C1-8AD3-C9FD7AA42A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20">
                <a:extLst>
                  <a:ext uri="{FF2B5EF4-FFF2-40B4-BE49-F238E27FC236}">
                    <a16:creationId xmlns:a16="http://schemas.microsoft.com/office/drawing/2014/main" id="{47E4C5B3-D2F0-4DD6-829F-1943B42179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21">
                <a:extLst>
                  <a:ext uri="{FF2B5EF4-FFF2-40B4-BE49-F238E27FC236}">
                    <a16:creationId xmlns:a16="http://schemas.microsoft.com/office/drawing/2014/main" id="{6F3CCB31-1A63-4A50-92AB-893FD525D5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22">
                <a:extLst>
                  <a:ext uri="{FF2B5EF4-FFF2-40B4-BE49-F238E27FC236}">
                    <a16:creationId xmlns:a16="http://schemas.microsoft.com/office/drawing/2014/main" id="{08DCF04C-15FF-4312-891D-0E914F3E85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23">
                <a:extLst>
                  <a:ext uri="{FF2B5EF4-FFF2-40B4-BE49-F238E27FC236}">
                    <a16:creationId xmlns:a16="http://schemas.microsoft.com/office/drawing/2014/main" id="{A5E42636-CF8E-487D-A796-07EA23B07D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2" name="Group 56">
              <a:extLst>
                <a:ext uri="{FF2B5EF4-FFF2-40B4-BE49-F238E27FC236}">
                  <a16:creationId xmlns:a16="http://schemas.microsoft.com/office/drawing/2014/main" id="{520B8655-569D-4F35-8F92-2D11E260512A}"/>
                </a:ext>
              </a:extLst>
            </p:cNvPr>
            <p:cNvGrpSpPr/>
            <p:nvPr/>
          </p:nvGrpSpPr>
          <p:grpSpPr>
            <a:xfrm rot="5400000">
              <a:off x="3425352" y="3784551"/>
              <a:ext cx="1539560" cy="171967"/>
              <a:chOff x="7746380" y="2949426"/>
              <a:chExt cx="2188691" cy="244475"/>
            </a:xfrm>
          </p:grpSpPr>
          <p:pic>
            <p:nvPicPr>
              <p:cNvPr id="568" name="Picture 14">
                <a:extLst>
                  <a:ext uri="{FF2B5EF4-FFF2-40B4-BE49-F238E27FC236}">
                    <a16:creationId xmlns:a16="http://schemas.microsoft.com/office/drawing/2014/main" id="{BB74A079-3719-4D6A-843A-CD923146B8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5">
                <a:extLst>
                  <a:ext uri="{FF2B5EF4-FFF2-40B4-BE49-F238E27FC236}">
                    <a16:creationId xmlns:a16="http://schemas.microsoft.com/office/drawing/2014/main" id="{C944A5F4-5FD2-48A1-9F0D-1C4EBF564F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16">
                <a:extLst>
                  <a:ext uri="{FF2B5EF4-FFF2-40B4-BE49-F238E27FC236}">
                    <a16:creationId xmlns:a16="http://schemas.microsoft.com/office/drawing/2014/main" id="{4096F645-E296-474A-9E70-E1D88441EB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17">
                <a:extLst>
                  <a:ext uri="{FF2B5EF4-FFF2-40B4-BE49-F238E27FC236}">
                    <a16:creationId xmlns:a16="http://schemas.microsoft.com/office/drawing/2014/main" id="{7FA86F63-486C-490B-A187-EB46A5D2B1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18">
                <a:extLst>
                  <a:ext uri="{FF2B5EF4-FFF2-40B4-BE49-F238E27FC236}">
                    <a16:creationId xmlns:a16="http://schemas.microsoft.com/office/drawing/2014/main" id="{5AD152AC-CA43-4952-BFC3-5B938D7C53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19">
                <a:extLst>
                  <a:ext uri="{FF2B5EF4-FFF2-40B4-BE49-F238E27FC236}">
                    <a16:creationId xmlns:a16="http://schemas.microsoft.com/office/drawing/2014/main" id="{3533938F-D606-4F04-804E-D91642BE59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20">
                <a:extLst>
                  <a:ext uri="{FF2B5EF4-FFF2-40B4-BE49-F238E27FC236}">
                    <a16:creationId xmlns:a16="http://schemas.microsoft.com/office/drawing/2014/main" id="{8C54F71B-8F8C-4241-B981-5BF293AC39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21">
                <a:extLst>
                  <a:ext uri="{FF2B5EF4-FFF2-40B4-BE49-F238E27FC236}">
                    <a16:creationId xmlns:a16="http://schemas.microsoft.com/office/drawing/2014/main" id="{AD7EB93A-6315-47AB-B6F7-3D18D40028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22">
                <a:extLst>
                  <a:ext uri="{FF2B5EF4-FFF2-40B4-BE49-F238E27FC236}">
                    <a16:creationId xmlns:a16="http://schemas.microsoft.com/office/drawing/2014/main" id="{78D770F1-B880-4827-A5D9-D95159790E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23">
                <a:extLst>
                  <a:ext uri="{FF2B5EF4-FFF2-40B4-BE49-F238E27FC236}">
                    <a16:creationId xmlns:a16="http://schemas.microsoft.com/office/drawing/2014/main" id="{37B7A14A-90E8-48FF-B3E7-0761D9BA1E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3" name="Group 56">
              <a:extLst>
                <a:ext uri="{FF2B5EF4-FFF2-40B4-BE49-F238E27FC236}">
                  <a16:creationId xmlns:a16="http://schemas.microsoft.com/office/drawing/2014/main" id="{753A717D-7ACB-4ED9-AAB7-7B1CA3CB69BB}"/>
                </a:ext>
              </a:extLst>
            </p:cNvPr>
            <p:cNvGrpSpPr/>
            <p:nvPr/>
          </p:nvGrpSpPr>
          <p:grpSpPr>
            <a:xfrm rot="5400000">
              <a:off x="3616143" y="3784551"/>
              <a:ext cx="1539560" cy="171967"/>
              <a:chOff x="7746380" y="2949426"/>
              <a:chExt cx="2188691" cy="244475"/>
            </a:xfrm>
          </p:grpSpPr>
          <p:pic>
            <p:nvPicPr>
              <p:cNvPr id="485" name="Picture 14">
                <a:extLst>
                  <a:ext uri="{FF2B5EF4-FFF2-40B4-BE49-F238E27FC236}">
                    <a16:creationId xmlns:a16="http://schemas.microsoft.com/office/drawing/2014/main" id="{6E4151BD-E5A6-486B-89B2-B8AD90D6FE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5">
                <a:extLst>
                  <a:ext uri="{FF2B5EF4-FFF2-40B4-BE49-F238E27FC236}">
                    <a16:creationId xmlns:a16="http://schemas.microsoft.com/office/drawing/2014/main" id="{81F9C478-E888-44B2-B7F5-5F822A2F3E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6">
                <a:extLst>
                  <a:ext uri="{FF2B5EF4-FFF2-40B4-BE49-F238E27FC236}">
                    <a16:creationId xmlns:a16="http://schemas.microsoft.com/office/drawing/2014/main" id="{D854D80A-B1F6-4FEB-BBF5-0BFDD03E68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7">
                <a:extLst>
                  <a:ext uri="{FF2B5EF4-FFF2-40B4-BE49-F238E27FC236}">
                    <a16:creationId xmlns:a16="http://schemas.microsoft.com/office/drawing/2014/main" id="{0EB78999-9AD6-4340-97C1-77302B1C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18">
                <a:extLst>
                  <a:ext uri="{FF2B5EF4-FFF2-40B4-BE49-F238E27FC236}">
                    <a16:creationId xmlns:a16="http://schemas.microsoft.com/office/drawing/2014/main" id="{6736A214-39F7-4FA4-8695-C6BE541B55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19">
                <a:extLst>
                  <a:ext uri="{FF2B5EF4-FFF2-40B4-BE49-F238E27FC236}">
                    <a16:creationId xmlns:a16="http://schemas.microsoft.com/office/drawing/2014/main" id="{0420C713-3838-4645-95F8-1F68361C89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0">
                <a:extLst>
                  <a:ext uri="{FF2B5EF4-FFF2-40B4-BE49-F238E27FC236}">
                    <a16:creationId xmlns:a16="http://schemas.microsoft.com/office/drawing/2014/main" id="{FC8A7E00-E2DC-4EBF-B76C-3535E7A970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21">
                <a:extLst>
                  <a:ext uri="{FF2B5EF4-FFF2-40B4-BE49-F238E27FC236}">
                    <a16:creationId xmlns:a16="http://schemas.microsoft.com/office/drawing/2014/main" id="{CABE5242-AF44-41D7-B393-4847AB320C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22">
                <a:extLst>
                  <a:ext uri="{FF2B5EF4-FFF2-40B4-BE49-F238E27FC236}">
                    <a16:creationId xmlns:a16="http://schemas.microsoft.com/office/drawing/2014/main" id="{2FEE4436-2C28-4D13-AEE0-9D8427E9AB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23">
                <a:extLst>
                  <a:ext uri="{FF2B5EF4-FFF2-40B4-BE49-F238E27FC236}">
                    <a16:creationId xmlns:a16="http://schemas.microsoft.com/office/drawing/2014/main" id="{612DA814-91DF-444F-9917-1E5C8ACE51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4" name="Group 56">
              <a:extLst>
                <a:ext uri="{FF2B5EF4-FFF2-40B4-BE49-F238E27FC236}">
                  <a16:creationId xmlns:a16="http://schemas.microsoft.com/office/drawing/2014/main" id="{2ED2ADEB-6940-4588-9352-ACA29277902B}"/>
                </a:ext>
              </a:extLst>
            </p:cNvPr>
            <p:cNvGrpSpPr/>
            <p:nvPr/>
          </p:nvGrpSpPr>
          <p:grpSpPr>
            <a:xfrm rot="5400000">
              <a:off x="3807654" y="3784552"/>
              <a:ext cx="1539560" cy="171967"/>
              <a:chOff x="7746380" y="2949426"/>
              <a:chExt cx="2188691" cy="244475"/>
            </a:xfrm>
          </p:grpSpPr>
          <p:pic>
            <p:nvPicPr>
              <p:cNvPr id="475" name="Picture 14">
                <a:extLst>
                  <a:ext uri="{FF2B5EF4-FFF2-40B4-BE49-F238E27FC236}">
                    <a16:creationId xmlns:a16="http://schemas.microsoft.com/office/drawing/2014/main" id="{7D81A17F-CD69-49DF-8559-86CB15A568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5">
                <a:extLst>
                  <a:ext uri="{FF2B5EF4-FFF2-40B4-BE49-F238E27FC236}">
                    <a16:creationId xmlns:a16="http://schemas.microsoft.com/office/drawing/2014/main" id="{BA185760-941C-439E-8C26-C5B775FEE9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6">
                <a:extLst>
                  <a:ext uri="{FF2B5EF4-FFF2-40B4-BE49-F238E27FC236}">
                    <a16:creationId xmlns:a16="http://schemas.microsoft.com/office/drawing/2014/main" id="{F2426D97-B266-4B59-90B4-C889D91622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7">
                <a:extLst>
                  <a:ext uri="{FF2B5EF4-FFF2-40B4-BE49-F238E27FC236}">
                    <a16:creationId xmlns:a16="http://schemas.microsoft.com/office/drawing/2014/main" id="{B835B1A4-517F-4B0C-BD1D-365C32BF5E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18">
                <a:extLst>
                  <a:ext uri="{FF2B5EF4-FFF2-40B4-BE49-F238E27FC236}">
                    <a16:creationId xmlns:a16="http://schemas.microsoft.com/office/drawing/2014/main" id="{4600B4A2-4450-4FAE-9581-5D4EB4E386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19">
                <a:extLst>
                  <a:ext uri="{FF2B5EF4-FFF2-40B4-BE49-F238E27FC236}">
                    <a16:creationId xmlns:a16="http://schemas.microsoft.com/office/drawing/2014/main" id="{7DAE8845-4AB3-4181-BD1C-8C5536B73E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0">
                <a:extLst>
                  <a:ext uri="{FF2B5EF4-FFF2-40B4-BE49-F238E27FC236}">
                    <a16:creationId xmlns:a16="http://schemas.microsoft.com/office/drawing/2014/main" id="{D88E7360-EA5C-4119-A247-94D1CBED11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21">
                <a:extLst>
                  <a:ext uri="{FF2B5EF4-FFF2-40B4-BE49-F238E27FC236}">
                    <a16:creationId xmlns:a16="http://schemas.microsoft.com/office/drawing/2014/main" id="{2BF8D108-B52A-496D-96F3-EC8D80DDBB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22">
                <a:extLst>
                  <a:ext uri="{FF2B5EF4-FFF2-40B4-BE49-F238E27FC236}">
                    <a16:creationId xmlns:a16="http://schemas.microsoft.com/office/drawing/2014/main" id="{DC690F00-15AD-4966-9FE2-7E2C935B24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23">
                <a:extLst>
                  <a:ext uri="{FF2B5EF4-FFF2-40B4-BE49-F238E27FC236}">
                    <a16:creationId xmlns:a16="http://schemas.microsoft.com/office/drawing/2014/main" id="{5E83C1CB-5A86-4ECA-A52E-62076DC1E4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15077634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3.7037E-6 L 0.01927 -0.03797 C 0.02331 -0.0463 0.0293 -0.05047 0.03581 -0.05047 C 0.04297 -0.05047 0.04883 -0.0463 0.05286 -0.03797 L 0.07253 3.7037E-6 " pathEditMode="relative" rAng="0" ptsTypes="AAAAA">
                                      <p:cBhvr>
                                        <p:cTn id="14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3.7037E-6 L 0.0918 -0.03774 C 0.09596 -0.04607 0.10221 -0.05047 0.10846 -0.05047 C 0.11588 -0.05047 0.12174 -0.04607 0.12578 -0.03774 L 0.14583 3.7037E-6 " pathEditMode="relative" rAng="0" ptsTypes="AAAAA">
                                      <p:cBhvr>
                                        <p:cTn id="29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3.7037E-6 L 0.16575 -0.0382 C 0.17005 -0.0463 0.1763 -0.05047 0.18281 -0.05047 C 0.19036 -0.05047 0.19635 -0.0463 0.20052 -0.0382 L 0.2207 3.7037E-6 " pathEditMode="relative" rAng="0" ptsTypes="AAAAA">
                                      <p:cBhvr>
                                        <p:cTn id="44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5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1" grpId="0" animBg="1"/>
      <p:bldP spid="522" grpId="0" animBg="1"/>
      <p:bldP spid="529" grpId="0" animBg="1"/>
      <p:bldP spid="535" grpId="0" animBg="1"/>
      <p:bldP spid="535" grpId="1" animBg="1"/>
      <p:bldP spid="535" grpId="2" animBg="1"/>
      <p:bldP spid="535" grpId="3" animBg="1"/>
      <p:bldP spid="379" grpId="0" animBg="1"/>
      <p:bldP spid="379" grpId="1" animBg="1"/>
      <p:bldP spid="380" grpId="0" animBg="1"/>
      <p:bldP spid="380" grpId="1" animBg="1"/>
      <p:bldP spid="381" grpId="0" animBg="1"/>
      <p:bldP spid="381" grpId="1" animBg="1"/>
    </p:bld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F3145F45-D6B0-492A-9BFE-4AADF48C67B9}"/>
              </a:ext>
            </a:extLst>
          </p:cNvPr>
          <p:cNvGrpSpPr/>
          <p:nvPr/>
        </p:nvGrpSpPr>
        <p:grpSpPr>
          <a:xfrm>
            <a:off x="171463" y="498191"/>
            <a:ext cx="3070021" cy="817087"/>
            <a:chOff x="255525" y="372323"/>
            <a:chExt cx="2577775" cy="1134018"/>
          </a:xfrm>
        </p:grpSpPr>
        <p:sp>
          <p:nvSpPr>
            <p:cNvPr id="225" name="Rectangle: Rounded Corners 224">
              <a:extLst>
                <a:ext uri="{FF2B5EF4-FFF2-40B4-BE49-F238E27FC236}">
                  <a16:creationId xmlns:a16="http://schemas.microsoft.com/office/drawing/2014/main" id="{A9758DB7-3ACF-4FB1-A848-9B3B348778DE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75949012-DC29-4806-BC4F-3474F96B4B67}"/>
                </a:ext>
              </a:extLst>
            </p:cNvPr>
            <p:cNvSpPr txBox="1"/>
            <p:nvPr/>
          </p:nvSpPr>
          <p:spPr>
            <a:xfrm>
              <a:off x="308455" y="485388"/>
              <a:ext cx="1455272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90 x 7 = </a:t>
              </a:r>
            </a:p>
          </p:txBody>
        </p:sp>
      </p:grpSp>
      <p:sp>
        <p:nvSpPr>
          <p:cNvPr id="227" name="Rectangle 226">
            <a:extLst>
              <a:ext uri="{FF2B5EF4-FFF2-40B4-BE49-F238E27FC236}">
                <a16:creationId xmlns:a16="http://schemas.microsoft.com/office/drawing/2014/main" id="{191B79F2-8449-4016-B659-27E2747C3DE9}"/>
              </a:ext>
            </a:extLst>
          </p:cNvPr>
          <p:cNvSpPr/>
          <p:nvPr/>
        </p:nvSpPr>
        <p:spPr>
          <a:xfrm>
            <a:off x="1909943" y="621205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A3F6E7E5-42F0-4A93-B39A-996C5718DF5F}"/>
              </a:ext>
            </a:extLst>
          </p:cNvPr>
          <p:cNvSpPr txBox="1"/>
          <p:nvPr/>
        </p:nvSpPr>
        <p:spPr>
          <a:xfrm>
            <a:off x="1965515" y="599014"/>
            <a:ext cx="110842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630</a:t>
            </a:r>
          </a:p>
        </p:txBody>
      </p: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0498F50B-A05F-4580-938B-4950A077DA5C}"/>
              </a:ext>
            </a:extLst>
          </p:cNvPr>
          <p:cNvGrpSpPr/>
          <p:nvPr/>
        </p:nvGrpSpPr>
        <p:grpSpPr>
          <a:xfrm>
            <a:off x="3430124" y="923308"/>
            <a:ext cx="314510" cy="492950"/>
            <a:chOff x="3884378" y="928777"/>
            <a:chExt cx="314510" cy="492950"/>
          </a:xfrm>
        </p:grpSpPr>
        <p:cxnSp>
          <p:nvCxnSpPr>
            <p:cNvPr id="230" name="Straight Connector 229">
              <a:extLst>
                <a:ext uri="{FF2B5EF4-FFF2-40B4-BE49-F238E27FC236}">
                  <a16:creationId xmlns:a16="http://schemas.microsoft.com/office/drawing/2014/main" id="{87A02079-E481-4F70-9B46-6EBDF16A6EC7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E1D4C321-8FE4-449C-873E-5E0412379E95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B4EB2D64-119C-4A3E-AF08-793A81B7F7CF}"/>
              </a:ext>
            </a:extLst>
          </p:cNvPr>
          <p:cNvGrpSpPr/>
          <p:nvPr/>
        </p:nvGrpSpPr>
        <p:grpSpPr>
          <a:xfrm>
            <a:off x="4258546" y="920555"/>
            <a:ext cx="453345" cy="494964"/>
            <a:chOff x="6941316" y="926763"/>
            <a:chExt cx="453345" cy="494964"/>
          </a:xfrm>
        </p:grpSpPr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24E7292A-C2F1-4CC9-9F3B-A14BECD6C41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E4ED6B3D-8AD3-4C39-AEB4-66CE48D6DB9F}"/>
                </a:ext>
              </a:extLst>
            </p:cNvPr>
            <p:cNvGrpSpPr/>
            <p:nvPr/>
          </p:nvGrpSpPr>
          <p:grpSpPr>
            <a:xfrm>
              <a:off x="6941316" y="928608"/>
              <a:ext cx="453345" cy="493119"/>
              <a:chOff x="6941316" y="928608"/>
              <a:chExt cx="453345" cy="493119"/>
            </a:xfrm>
          </p:grpSpPr>
          <p:sp>
            <p:nvSpPr>
              <p:cNvPr id="235" name="TextBox 234">
                <a:extLst>
                  <a:ext uri="{FF2B5EF4-FFF2-40B4-BE49-F238E27FC236}">
                    <a16:creationId xmlns:a16="http://schemas.microsoft.com/office/drawing/2014/main" id="{74EC6A3F-340D-4993-9A78-E1A23B66A9A1}"/>
                  </a:ext>
                </a:extLst>
              </p:cNvPr>
              <p:cNvSpPr txBox="1"/>
              <p:nvPr/>
            </p:nvSpPr>
            <p:spPr>
              <a:xfrm>
                <a:off x="6941316" y="1021617"/>
                <a:ext cx="453345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90</a:t>
                </a:r>
              </a:p>
            </p:txBody>
          </p:sp>
          <p:cxnSp>
            <p:nvCxnSpPr>
              <p:cNvPr id="236" name="Straight Connector 235">
                <a:extLst>
                  <a:ext uri="{FF2B5EF4-FFF2-40B4-BE49-F238E27FC236}">
                    <a16:creationId xmlns:a16="http://schemas.microsoft.com/office/drawing/2014/main" id="{4BFB8491-EDA2-41C0-A2CD-EA7F68FED2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37" name="Freeform 11">
            <a:extLst>
              <a:ext uri="{FF2B5EF4-FFF2-40B4-BE49-F238E27FC236}">
                <a16:creationId xmlns:a16="http://schemas.microsoft.com/office/drawing/2014/main" id="{C82506A8-9A27-4E84-A6D9-CC6C36FD820D}"/>
              </a:ext>
            </a:extLst>
          </p:cNvPr>
          <p:cNvSpPr>
            <a:spLocks/>
          </p:cNvSpPr>
          <p:nvPr/>
        </p:nvSpPr>
        <p:spPr bwMode="auto">
          <a:xfrm>
            <a:off x="3587305" y="712156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238" name="Freeform 11">
            <a:extLst>
              <a:ext uri="{FF2B5EF4-FFF2-40B4-BE49-F238E27FC236}">
                <a16:creationId xmlns:a16="http://schemas.microsoft.com/office/drawing/2014/main" id="{7E8FA127-1AA6-4A0A-8385-CE8C3CF48EA5}"/>
              </a:ext>
            </a:extLst>
          </p:cNvPr>
          <p:cNvSpPr>
            <a:spLocks/>
          </p:cNvSpPr>
          <p:nvPr/>
        </p:nvSpPr>
        <p:spPr bwMode="auto">
          <a:xfrm>
            <a:off x="4477854" y="707725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D52B68CC-76A7-4C78-A9F8-21BF51492078}"/>
              </a:ext>
            </a:extLst>
          </p:cNvPr>
          <p:cNvGrpSpPr/>
          <p:nvPr/>
        </p:nvGrpSpPr>
        <p:grpSpPr>
          <a:xfrm>
            <a:off x="5092582" y="918173"/>
            <a:ext cx="574196" cy="494964"/>
            <a:chOff x="6884253" y="926763"/>
            <a:chExt cx="574196" cy="494964"/>
          </a:xfrm>
        </p:grpSpPr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79946891-C63E-47F2-8B0F-F476E00B493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1" name="Group 240">
              <a:extLst>
                <a:ext uri="{FF2B5EF4-FFF2-40B4-BE49-F238E27FC236}">
                  <a16:creationId xmlns:a16="http://schemas.microsoft.com/office/drawing/2014/main" id="{14B345EF-A1B7-4E72-8E90-CED90CC104FD}"/>
                </a:ext>
              </a:extLst>
            </p:cNvPr>
            <p:cNvGrpSpPr/>
            <p:nvPr/>
          </p:nvGrpSpPr>
          <p:grpSpPr>
            <a:xfrm>
              <a:off x="6884253" y="928608"/>
              <a:ext cx="574196" cy="493119"/>
              <a:chOff x="6884253" y="928608"/>
              <a:chExt cx="574196" cy="493119"/>
            </a:xfrm>
          </p:grpSpPr>
          <p:sp>
            <p:nvSpPr>
              <p:cNvPr id="242" name="TextBox 241">
                <a:extLst>
                  <a:ext uri="{FF2B5EF4-FFF2-40B4-BE49-F238E27FC236}">
                    <a16:creationId xmlns:a16="http://schemas.microsoft.com/office/drawing/2014/main" id="{C7F660E7-F3C3-40F6-BF36-FB826B06D637}"/>
                  </a:ext>
                </a:extLst>
              </p:cNvPr>
              <p:cNvSpPr txBox="1"/>
              <p:nvPr/>
            </p:nvSpPr>
            <p:spPr>
              <a:xfrm>
                <a:off x="6884253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180</a:t>
                </a:r>
              </a:p>
            </p:txBody>
          </p:sp>
          <p:cxnSp>
            <p:nvCxnSpPr>
              <p:cNvPr id="243" name="Straight Connector 242">
                <a:extLst>
                  <a:ext uri="{FF2B5EF4-FFF2-40B4-BE49-F238E27FC236}">
                    <a16:creationId xmlns:a16="http://schemas.microsoft.com/office/drawing/2014/main" id="{E91CD463-CF4A-48B1-A13B-AE80B94BB5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38F31C9E-1984-41CD-8742-51EFED284EFB}"/>
              </a:ext>
            </a:extLst>
          </p:cNvPr>
          <p:cNvCxnSpPr>
            <a:cxnSpLocks/>
          </p:cNvCxnSpPr>
          <p:nvPr/>
        </p:nvCxnSpPr>
        <p:spPr>
          <a:xfrm flipV="1">
            <a:off x="3397581" y="922353"/>
            <a:ext cx="6732706" cy="8199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5" name="Freeform 11">
            <a:extLst>
              <a:ext uri="{FF2B5EF4-FFF2-40B4-BE49-F238E27FC236}">
                <a16:creationId xmlns:a16="http://schemas.microsoft.com/office/drawing/2014/main" id="{09E488CA-A141-49F4-8FBD-2596637B7C7B}"/>
              </a:ext>
            </a:extLst>
          </p:cNvPr>
          <p:cNvSpPr>
            <a:spLocks/>
          </p:cNvSpPr>
          <p:nvPr/>
        </p:nvSpPr>
        <p:spPr bwMode="auto">
          <a:xfrm>
            <a:off x="5371306" y="70772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8D774F5B-90B1-467E-B6C0-31383767B14B}"/>
              </a:ext>
            </a:extLst>
          </p:cNvPr>
          <p:cNvGrpSpPr/>
          <p:nvPr/>
        </p:nvGrpSpPr>
        <p:grpSpPr>
          <a:xfrm>
            <a:off x="5995448" y="918173"/>
            <a:ext cx="574196" cy="494964"/>
            <a:chOff x="6888491" y="926763"/>
            <a:chExt cx="574196" cy="494964"/>
          </a:xfrm>
        </p:grpSpPr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6872E2FD-593F-44D0-83DB-27DD4E68E20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8" name="Group 247">
              <a:extLst>
                <a:ext uri="{FF2B5EF4-FFF2-40B4-BE49-F238E27FC236}">
                  <a16:creationId xmlns:a16="http://schemas.microsoft.com/office/drawing/2014/main" id="{BE699B29-97CC-4908-8622-8D52940E9BF7}"/>
                </a:ext>
              </a:extLst>
            </p:cNvPr>
            <p:cNvGrpSpPr/>
            <p:nvPr/>
          </p:nvGrpSpPr>
          <p:grpSpPr>
            <a:xfrm>
              <a:off x="6888491" y="928608"/>
              <a:ext cx="574196" cy="493119"/>
              <a:chOff x="6888491" y="928608"/>
              <a:chExt cx="574196" cy="493119"/>
            </a:xfrm>
          </p:grpSpPr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2CD605F2-AB86-4F37-8ADD-8EBBBEBE2597}"/>
                  </a:ext>
                </a:extLst>
              </p:cNvPr>
              <p:cNvSpPr txBox="1"/>
              <p:nvPr/>
            </p:nvSpPr>
            <p:spPr>
              <a:xfrm>
                <a:off x="688849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270</a:t>
                </a:r>
              </a:p>
            </p:txBody>
          </p:sp>
          <p:cxnSp>
            <p:nvCxnSpPr>
              <p:cNvPr id="250" name="Straight Connector 249">
                <a:extLst>
                  <a:ext uri="{FF2B5EF4-FFF2-40B4-BE49-F238E27FC236}">
                    <a16:creationId xmlns:a16="http://schemas.microsoft.com/office/drawing/2014/main" id="{BCA0FB80-9051-4FA6-B602-AF09BAFD85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1" name="Freeform 11">
            <a:extLst>
              <a:ext uri="{FF2B5EF4-FFF2-40B4-BE49-F238E27FC236}">
                <a16:creationId xmlns:a16="http://schemas.microsoft.com/office/drawing/2014/main" id="{2D479242-693C-47FE-9709-E720FB8BDAF1}"/>
              </a:ext>
            </a:extLst>
          </p:cNvPr>
          <p:cNvSpPr>
            <a:spLocks/>
          </p:cNvSpPr>
          <p:nvPr/>
        </p:nvSpPr>
        <p:spPr bwMode="auto">
          <a:xfrm>
            <a:off x="6264296" y="705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78936CF6-2487-4406-ADE1-8A7CC905DC04}"/>
              </a:ext>
            </a:extLst>
          </p:cNvPr>
          <p:cNvGrpSpPr/>
          <p:nvPr/>
        </p:nvGrpSpPr>
        <p:grpSpPr>
          <a:xfrm>
            <a:off x="6877421" y="915896"/>
            <a:ext cx="574196" cy="494964"/>
            <a:chOff x="6877474" y="926763"/>
            <a:chExt cx="574196" cy="494964"/>
          </a:xfrm>
        </p:grpSpPr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5EECB221-E1A3-4446-8803-89558FF2AA2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9BCF4635-08A7-4434-A9F6-295E79540D5F}"/>
                </a:ext>
              </a:extLst>
            </p:cNvPr>
            <p:cNvGrpSpPr/>
            <p:nvPr/>
          </p:nvGrpSpPr>
          <p:grpSpPr>
            <a:xfrm>
              <a:off x="6877474" y="928608"/>
              <a:ext cx="574196" cy="493119"/>
              <a:chOff x="6877474" y="928608"/>
              <a:chExt cx="574196" cy="493119"/>
            </a:xfrm>
          </p:grpSpPr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B2037B4E-BED0-49BF-BAE9-E483C7DE1F54}"/>
                  </a:ext>
                </a:extLst>
              </p:cNvPr>
              <p:cNvSpPr txBox="1"/>
              <p:nvPr/>
            </p:nvSpPr>
            <p:spPr>
              <a:xfrm>
                <a:off x="6877474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360</a:t>
                </a:r>
              </a:p>
            </p:txBody>
          </p:sp>
          <p:cxnSp>
            <p:nvCxnSpPr>
              <p:cNvPr id="256" name="Straight Connector 255">
                <a:extLst>
                  <a:ext uri="{FF2B5EF4-FFF2-40B4-BE49-F238E27FC236}">
                    <a16:creationId xmlns:a16="http://schemas.microsoft.com/office/drawing/2014/main" id="{96EEF879-DB03-41AC-9944-BF21A3737E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7" name="Freeform 11">
            <a:extLst>
              <a:ext uri="{FF2B5EF4-FFF2-40B4-BE49-F238E27FC236}">
                <a16:creationId xmlns:a16="http://schemas.microsoft.com/office/drawing/2014/main" id="{EE3BF149-4F93-4B8F-9E08-BD5D5ADFD52D}"/>
              </a:ext>
            </a:extLst>
          </p:cNvPr>
          <p:cNvSpPr>
            <a:spLocks/>
          </p:cNvSpPr>
          <p:nvPr/>
        </p:nvSpPr>
        <p:spPr bwMode="auto">
          <a:xfrm>
            <a:off x="7158390" y="70544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BEDB0C16-4BF5-4B32-A0D2-2D5B6E2E17BA}"/>
              </a:ext>
            </a:extLst>
          </p:cNvPr>
          <p:cNvGrpSpPr/>
          <p:nvPr/>
        </p:nvGrpSpPr>
        <p:grpSpPr>
          <a:xfrm>
            <a:off x="7775088" y="915896"/>
            <a:ext cx="574196" cy="494964"/>
            <a:chOff x="6881047" y="926763"/>
            <a:chExt cx="574196" cy="494964"/>
          </a:xfrm>
        </p:grpSpPr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95F242BA-8DBF-4F8A-8BC9-87C69428AE3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0" name="Group 259">
              <a:extLst>
                <a:ext uri="{FF2B5EF4-FFF2-40B4-BE49-F238E27FC236}">
                  <a16:creationId xmlns:a16="http://schemas.microsoft.com/office/drawing/2014/main" id="{1EF90A06-4FCD-41FF-8B58-4E0A58DE9FAE}"/>
                </a:ext>
              </a:extLst>
            </p:cNvPr>
            <p:cNvGrpSpPr/>
            <p:nvPr/>
          </p:nvGrpSpPr>
          <p:grpSpPr>
            <a:xfrm>
              <a:off x="6881047" y="928608"/>
              <a:ext cx="574196" cy="493119"/>
              <a:chOff x="6881047" y="928608"/>
              <a:chExt cx="574196" cy="493119"/>
            </a:xfrm>
          </p:grpSpPr>
          <p:sp>
            <p:nvSpPr>
              <p:cNvPr id="261" name="TextBox 260">
                <a:extLst>
                  <a:ext uri="{FF2B5EF4-FFF2-40B4-BE49-F238E27FC236}">
                    <a16:creationId xmlns:a16="http://schemas.microsoft.com/office/drawing/2014/main" id="{38F6019C-F962-4B50-BBA2-A87E845A7562}"/>
                  </a:ext>
                </a:extLst>
              </p:cNvPr>
              <p:cNvSpPr txBox="1"/>
              <p:nvPr/>
            </p:nvSpPr>
            <p:spPr>
              <a:xfrm>
                <a:off x="688104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450</a:t>
                </a:r>
              </a:p>
            </p:txBody>
          </p:sp>
          <p:cxnSp>
            <p:nvCxnSpPr>
              <p:cNvPr id="262" name="Straight Connector 261">
                <a:extLst>
                  <a:ext uri="{FF2B5EF4-FFF2-40B4-BE49-F238E27FC236}">
                    <a16:creationId xmlns:a16="http://schemas.microsoft.com/office/drawing/2014/main" id="{62DBAB53-A7B4-4765-B18F-1F2A42A5CB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3" name="Freeform 11">
            <a:extLst>
              <a:ext uri="{FF2B5EF4-FFF2-40B4-BE49-F238E27FC236}">
                <a16:creationId xmlns:a16="http://schemas.microsoft.com/office/drawing/2014/main" id="{87ED4736-768D-4E57-95F4-789D4A7BA732}"/>
              </a:ext>
            </a:extLst>
          </p:cNvPr>
          <p:cNvSpPr>
            <a:spLocks/>
          </p:cNvSpPr>
          <p:nvPr/>
        </p:nvSpPr>
        <p:spPr bwMode="auto">
          <a:xfrm>
            <a:off x="8053246" y="711905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C243EDFF-A400-4F5E-AB14-7B3B40D919BE}"/>
              </a:ext>
            </a:extLst>
          </p:cNvPr>
          <p:cNvGrpSpPr/>
          <p:nvPr/>
        </p:nvGrpSpPr>
        <p:grpSpPr>
          <a:xfrm>
            <a:off x="8669944" y="922353"/>
            <a:ext cx="574196" cy="494964"/>
            <a:chOff x="6881047" y="926763"/>
            <a:chExt cx="574196" cy="494964"/>
          </a:xfrm>
        </p:grpSpPr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EA1961C4-E423-4461-9445-B29166DAF92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C56B39A7-477D-49DB-B382-B296B0E83D79}"/>
                </a:ext>
              </a:extLst>
            </p:cNvPr>
            <p:cNvGrpSpPr/>
            <p:nvPr/>
          </p:nvGrpSpPr>
          <p:grpSpPr>
            <a:xfrm>
              <a:off x="6881047" y="928608"/>
              <a:ext cx="574196" cy="493119"/>
              <a:chOff x="6881047" y="928608"/>
              <a:chExt cx="574196" cy="493119"/>
            </a:xfrm>
          </p:grpSpPr>
          <p:sp>
            <p:nvSpPr>
              <p:cNvPr id="267" name="TextBox 266">
                <a:extLst>
                  <a:ext uri="{FF2B5EF4-FFF2-40B4-BE49-F238E27FC236}">
                    <a16:creationId xmlns:a16="http://schemas.microsoft.com/office/drawing/2014/main" id="{1425E968-DCDA-486C-A0FE-6C957935DC46}"/>
                  </a:ext>
                </a:extLst>
              </p:cNvPr>
              <p:cNvSpPr txBox="1"/>
              <p:nvPr/>
            </p:nvSpPr>
            <p:spPr>
              <a:xfrm>
                <a:off x="688104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540</a:t>
                </a:r>
              </a:p>
            </p:txBody>
          </p:sp>
          <p:cxnSp>
            <p:nvCxnSpPr>
              <p:cNvPr id="268" name="Straight Connector 267">
                <a:extLst>
                  <a:ext uri="{FF2B5EF4-FFF2-40B4-BE49-F238E27FC236}">
                    <a16:creationId xmlns:a16="http://schemas.microsoft.com/office/drawing/2014/main" id="{DF977E17-9470-4B4A-A8FE-7D06404E51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9" name="Freeform 11">
            <a:extLst>
              <a:ext uri="{FF2B5EF4-FFF2-40B4-BE49-F238E27FC236}">
                <a16:creationId xmlns:a16="http://schemas.microsoft.com/office/drawing/2014/main" id="{6EF11AC3-2B3F-429C-9ABA-B0B185198345}"/>
              </a:ext>
            </a:extLst>
          </p:cNvPr>
          <p:cNvSpPr>
            <a:spLocks/>
          </p:cNvSpPr>
          <p:nvPr/>
        </p:nvSpPr>
        <p:spPr bwMode="auto">
          <a:xfrm>
            <a:off x="8950410" y="71283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70" name="Group 269">
            <a:extLst>
              <a:ext uri="{FF2B5EF4-FFF2-40B4-BE49-F238E27FC236}">
                <a16:creationId xmlns:a16="http://schemas.microsoft.com/office/drawing/2014/main" id="{FD17F5C5-AA9A-4136-9736-7346FE3DDFBB}"/>
              </a:ext>
            </a:extLst>
          </p:cNvPr>
          <p:cNvGrpSpPr/>
          <p:nvPr/>
        </p:nvGrpSpPr>
        <p:grpSpPr>
          <a:xfrm>
            <a:off x="9556091" y="923287"/>
            <a:ext cx="574196" cy="494964"/>
            <a:chOff x="6870030" y="926763"/>
            <a:chExt cx="574196" cy="494964"/>
          </a:xfrm>
        </p:grpSpPr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DA5478C7-B956-46B6-B634-3B3F66A4F64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FF9102DC-D431-4EC5-8B1F-3C5F8C8518E1}"/>
                </a:ext>
              </a:extLst>
            </p:cNvPr>
            <p:cNvGrpSpPr/>
            <p:nvPr/>
          </p:nvGrpSpPr>
          <p:grpSpPr>
            <a:xfrm>
              <a:off x="6870030" y="928608"/>
              <a:ext cx="574196" cy="493119"/>
              <a:chOff x="6870030" y="928608"/>
              <a:chExt cx="574196" cy="493119"/>
            </a:xfrm>
          </p:grpSpPr>
          <p:sp>
            <p:nvSpPr>
              <p:cNvPr id="278" name="TextBox 277">
                <a:extLst>
                  <a:ext uri="{FF2B5EF4-FFF2-40B4-BE49-F238E27FC236}">
                    <a16:creationId xmlns:a16="http://schemas.microsoft.com/office/drawing/2014/main" id="{F5B8EFD1-5677-4009-838F-6F7349B74D23}"/>
                  </a:ext>
                </a:extLst>
              </p:cNvPr>
              <p:cNvSpPr txBox="1"/>
              <p:nvPr/>
            </p:nvSpPr>
            <p:spPr>
              <a:xfrm>
                <a:off x="687003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630</a:t>
                </a:r>
              </a:p>
            </p:txBody>
          </p:sp>
          <p:cxnSp>
            <p:nvCxnSpPr>
              <p:cNvPr id="279" name="Straight Connector 278">
                <a:extLst>
                  <a:ext uri="{FF2B5EF4-FFF2-40B4-BE49-F238E27FC236}">
                    <a16:creationId xmlns:a16="http://schemas.microsoft.com/office/drawing/2014/main" id="{A64BF31F-4C83-4758-A101-A7CDFDA318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86" name="Oval 285">
            <a:extLst>
              <a:ext uri="{FF2B5EF4-FFF2-40B4-BE49-F238E27FC236}">
                <a16:creationId xmlns:a16="http://schemas.microsoft.com/office/drawing/2014/main" id="{F604D3A4-4E78-4B4E-A5CB-81AACFAADD0D}"/>
              </a:ext>
            </a:extLst>
          </p:cNvPr>
          <p:cNvSpPr/>
          <p:nvPr/>
        </p:nvSpPr>
        <p:spPr>
          <a:xfrm>
            <a:off x="3508016" y="770784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7" name="Rectangle 286">
            <a:extLst>
              <a:ext uri="{FF2B5EF4-FFF2-40B4-BE49-F238E27FC236}">
                <a16:creationId xmlns:a16="http://schemas.microsoft.com/office/drawing/2014/main" id="{E16A5ADA-3692-434D-B743-CA3843762E5E}"/>
              </a:ext>
            </a:extLst>
          </p:cNvPr>
          <p:cNvSpPr/>
          <p:nvPr/>
        </p:nvSpPr>
        <p:spPr>
          <a:xfrm>
            <a:off x="4477011" y="1108021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8" name="Rectangle 287">
            <a:extLst>
              <a:ext uri="{FF2B5EF4-FFF2-40B4-BE49-F238E27FC236}">
                <a16:creationId xmlns:a16="http://schemas.microsoft.com/office/drawing/2014/main" id="{1CFFFA26-ABE6-4744-A655-049AC8F89AB4}"/>
              </a:ext>
            </a:extLst>
          </p:cNvPr>
          <p:cNvSpPr/>
          <p:nvPr/>
        </p:nvSpPr>
        <p:spPr>
          <a:xfrm>
            <a:off x="5440167" y="1107647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1" name="Rectangle 310">
            <a:extLst>
              <a:ext uri="{FF2B5EF4-FFF2-40B4-BE49-F238E27FC236}">
                <a16:creationId xmlns:a16="http://schemas.microsoft.com/office/drawing/2014/main" id="{29B85533-9860-43E9-A434-99EEC317F99A}"/>
              </a:ext>
            </a:extLst>
          </p:cNvPr>
          <p:cNvSpPr/>
          <p:nvPr/>
        </p:nvSpPr>
        <p:spPr>
          <a:xfrm>
            <a:off x="6346986" y="1109614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2" name="Rectangle 311">
            <a:extLst>
              <a:ext uri="{FF2B5EF4-FFF2-40B4-BE49-F238E27FC236}">
                <a16:creationId xmlns:a16="http://schemas.microsoft.com/office/drawing/2014/main" id="{1E9E4A5C-59A2-4923-A2CB-57175CB56D58}"/>
              </a:ext>
            </a:extLst>
          </p:cNvPr>
          <p:cNvSpPr/>
          <p:nvPr/>
        </p:nvSpPr>
        <p:spPr>
          <a:xfrm>
            <a:off x="7227311" y="1109240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3" name="Rectangle 312">
            <a:extLst>
              <a:ext uri="{FF2B5EF4-FFF2-40B4-BE49-F238E27FC236}">
                <a16:creationId xmlns:a16="http://schemas.microsoft.com/office/drawing/2014/main" id="{4CFAD3CE-6DD1-4E7E-9DCF-FBBE9249D6D4}"/>
              </a:ext>
            </a:extLst>
          </p:cNvPr>
          <p:cNvSpPr/>
          <p:nvPr/>
        </p:nvSpPr>
        <p:spPr>
          <a:xfrm>
            <a:off x="8133926" y="1107647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4" name="Rectangle 313">
            <a:extLst>
              <a:ext uri="{FF2B5EF4-FFF2-40B4-BE49-F238E27FC236}">
                <a16:creationId xmlns:a16="http://schemas.microsoft.com/office/drawing/2014/main" id="{FC46723F-CFDB-4C87-AA5B-F7856B3DCD86}"/>
              </a:ext>
            </a:extLst>
          </p:cNvPr>
          <p:cNvSpPr/>
          <p:nvPr/>
        </p:nvSpPr>
        <p:spPr>
          <a:xfrm>
            <a:off x="9021378" y="1107647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5" name="Rectangle 314">
            <a:extLst>
              <a:ext uri="{FF2B5EF4-FFF2-40B4-BE49-F238E27FC236}">
                <a16:creationId xmlns:a16="http://schemas.microsoft.com/office/drawing/2014/main" id="{76032C2B-114E-4135-910D-920D209F20BE}"/>
              </a:ext>
            </a:extLst>
          </p:cNvPr>
          <p:cNvSpPr/>
          <p:nvPr/>
        </p:nvSpPr>
        <p:spPr>
          <a:xfrm>
            <a:off x="9901281" y="1106921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B0CCEFE5-F676-424F-A972-83A65569039D}"/>
              </a:ext>
            </a:extLst>
          </p:cNvPr>
          <p:cNvGrpSpPr/>
          <p:nvPr/>
        </p:nvGrpSpPr>
        <p:grpSpPr>
          <a:xfrm>
            <a:off x="4205595" y="1477193"/>
            <a:ext cx="556845" cy="4763814"/>
            <a:chOff x="4106572" y="1487016"/>
            <a:chExt cx="556845" cy="4763814"/>
          </a:xfrm>
        </p:grpSpPr>
        <p:grpSp>
          <p:nvGrpSpPr>
            <p:cNvPr id="576" name="Group 56">
              <a:extLst>
                <a:ext uri="{FF2B5EF4-FFF2-40B4-BE49-F238E27FC236}">
                  <a16:creationId xmlns:a16="http://schemas.microsoft.com/office/drawing/2014/main" id="{DBE9BF86-9C09-4837-871D-71FC4DE038F1}"/>
                </a:ext>
              </a:extLst>
            </p:cNvPr>
            <p:cNvGrpSpPr/>
            <p:nvPr/>
          </p:nvGrpSpPr>
          <p:grpSpPr>
            <a:xfrm rot="5400000">
              <a:off x="3422776" y="2170812"/>
              <a:ext cx="1539560" cy="171967"/>
              <a:chOff x="7746380" y="2949426"/>
              <a:chExt cx="2188691" cy="244475"/>
            </a:xfrm>
          </p:grpSpPr>
          <p:pic>
            <p:nvPicPr>
              <p:cNvPr id="910" name="Picture 14">
                <a:extLst>
                  <a:ext uri="{FF2B5EF4-FFF2-40B4-BE49-F238E27FC236}">
                    <a16:creationId xmlns:a16="http://schemas.microsoft.com/office/drawing/2014/main" id="{CA2E39D9-3F95-4F28-9587-26954C77DC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1" name="Picture 15">
                <a:extLst>
                  <a:ext uri="{FF2B5EF4-FFF2-40B4-BE49-F238E27FC236}">
                    <a16:creationId xmlns:a16="http://schemas.microsoft.com/office/drawing/2014/main" id="{069AEE6A-8258-48A8-A493-2CB976C52D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2" name="Picture 16">
                <a:extLst>
                  <a:ext uri="{FF2B5EF4-FFF2-40B4-BE49-F238E27FC236}">
                    <a16:creationId xmlns:a16="http://schemas.microsoft.com/office/drawing/2014/main" id="{AFE88A0E-9344-4E65-BB7C-285DCA15AA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3" name="Picture 17">
                <a:extLst>
                  <a:ext uri="{FF2B5EF4-FFF2-40B4-BE49-F238E27FC236}">
                    <a16:creationId xmlns:a16="http://schemas.microsoft.com/office/drawing/2014/main" id="{100693BB-2122-4B1A-A0E2-06466DE7A9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4" name="Picture 18">
                <a:extLst>
                  <a:ext uri="{FF2B5EF4-FFF2-40B4-BE49-F238E27FC236}">
                    <a16:creationId xmlns:a16="http://schemas.microsoft.com/office/drawing/2014/main" id="{446B2A56-4089-49FB-91E0-EABD5467B0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5" name="Picture 19">
                <a:extLst>
                  <a:ext uri="{FF2B5EF4-FFF2-40B4-BE49-F238E27FC236}">
                    <a16:creationId xmlns:a16="http://schemas.microsoft.com/office/drawing/2014/main" id="{74F77DDF-0BDA-40E1-9DA2-3395D9A0EA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6" name="Picture 20">
                <a:extLst>
                  <a:ext uri="{FF2B5EF4-FFF2-40B4-BE49-F238E27FC236}">
                    <a16:creationId xmlns:a16="http://schemas.microsoft.com/office/drawing/2014/main" id="{505B4662-443C-4948-ADF2-A3158EFEE7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7" name="Picture 21">
                <a:extLst>
                  <a:ext uri="{FF2B5EF4-FFF2-40B4-BE49-F238E27FC236}">
                    <a16:creationId xmlns:a16="http://schemas.microsoft.com/office/drawing/2014/main" id="{5B5E9C48-5A42-48D2-8C44-3504A2E689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8" name="Picture 22">
                <a:extLst>
                  <a:ext uri="{FF2B5EF4-FFF2-40B4-BE49-F238E27FC236}">
                    <a16:creationId xmlns:a16="http://schemas.microsoft.com/office/drawing/2014/main" id="{64FADB90-7962-48F5-A84B-8E2A0A8C21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9" name="Picture 23">
                <a:extLst>
                  <a:ext uri="{FF2B5EF4-FFF2-40B4-BE49-F238E27FC236}">
                    <a16:creationId xmlns:a16="http://schemas.microsoft.com/office/drawing/2014/main" id="{58A19B41-1D4F-48BD-8575-3FBC20C2C9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7" name="Group 56">
              <a:extLst>
                <a:ext uri="{FF2B5EF4-FFF2-40B4-BE49-F238E27FC236}">
                  <a16:creationId xmlns:a16="http://schemas.microsoft.com/office/drawing/2014/main" id="{7914F03E-AC25-4990-A354-26105C5DF290}"/>
                </a:ext>
              </a:extLst>
            </p:cNvPr>
            <p:cNvGrpSpPr/>
            <p:nvPr/>
          </p:nvGrpSpPr>
          <p:grpSpPr>
            <a:xfrm rot="5400000">
              <a:off x="3613567" y="2170812"/>
              <a:ext cx="1539560" cy="171967"/>
              <a:chOff x="7746380" y="2949426"/>
              <a:chExt cx="2188691" cy="244475"/>
            </a:xfrm>
          </p:grpSpPr>
          <p:pic>
            <p:nvPicPr>
              <p:cNvPr id="900" name="Picture 14">
                <a:extLst>
                  <a:ext uri="{FF2B5EF4-FFF2-40B4-BE49-F238E27FC236}">
                    <a16:creationId xmlns:a16="http://schemas.microsoft.com/office/drawing/2014/main" id="{A7A42733-229A-4EC4-A6CF-E1C57BE53A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1" name="Picture 15">
                <a:extLst>
                  <a:ext uri="{FF2B5EF4-FFF2-40B4-BE49-F238E27FC236}">
                    <a16:creationId xmlns:a16="http://schemas.microsoft.com/office/drawing/2014/main" id="{19630DCB-074B-4EAD-9922-0E8C05746F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2" name="Picture 16">
                <a:extLst>
                  <a:ext uri="{FF2B5EF4-FFF2-40B4-BE49-F238E27FC236}">
                    <a16:creationId xmlns:a16="http://schemas.microsoft.com/office/drawing/2014/main" id="{1ECD05B4-1E5A-4F2E-96AE-AC963EB309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3" name="Picture 17">
                <a:extLst>
                  <a:ext uri="{FF2B5EF4-FFF2-40B4-BE49-F238E27FC236}">
                    <a16:creationId xmlns:a16="http://schemas.microsoft.com/office/drawing/2014/main" id="{41CAAC01-192A-477B-A201-9DF3971FE3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4" name="Picture 18">
                <a:extLst>
                  <a:ext uri="{FF2B5EF4-FFF2-40B4-BE49-F238E27FC236}">
                    <a16:creationId xmlns:a16="http://schemas.microsoft.com/office/drawing/2014/main" id="{9A6324B7-D77C-401B-AB06-AC15DA64E8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5" name="Picture 19">
                <a:extLst>
                  <a:ext uri="{FF2B5EF4-FFF2-40B4-BE49-F238E27FC236}">
                    <a16:creationId xmlns:a16="http://schemas.microsoft.com/office/drawing/2014/main" id="{618D53E0-F087-4EAE-A20D-BC525D33BD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6" name="Picture 20">
                <a:extLst>
                  <a:ext uri="{FF2B5EF4-FFF2-40B4-BE49-F238E27FC236}">
                    <a16:creationId xmlns:a16="http://schemas.microsoft.com/office/drawing/2014/main" id="{C82360D7-413D-4594-A564-0FB4F45B46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7" name="Picture 21">
                <a:extLst>
                  <a:ext uri="{FF2B5EF4-FFF2-40B4-BE49-F238E27FC236}">
                    <a16:creationId xmlns:a16="http://schemas.microsoft.com/office/drawing/2014/main" id="{35F5BD74-6C24-4598-AA60-86D12496A6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8" name="Picture 22">
                <a:extLst>
                  <a:ext uri="{FF2B5EF4-FFF2-40B4-BE49-F238E27FC236}">
                    <a16:creationId xmlns:a16="http://schemas.microsoft.com/office/drawing/2014/main" id="{AAD58856-3236-4FE5-AC82-1CFD47E905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9" name="Picture 23">
                <a:extLst>
                  <a:ext uri="{FF2B5EF4-FFF2-40B4-BE49-F238E27FC236}">
                    <a16:creationId xmlns:a16="http://schemas.microsoft.com/office/drawing/2014/main" id="{D0E5A850-2989-478F-92DF-2B0A1B0050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8" name="Group 56">
              <a:extLst>
                <a:ext uri="{FF2B5EF4-FFF2-40B4-BE49-F238E27FC236}">
                  <a16:creationId xmlns:a16="http://schemas.microsoft.com/office/drawing/2014/main" id="{61046607-3A6E-498A-8A7F-8BFA32D7EC1D}"/>
                </a:ext>
              </a:extLst>
            </p:cNvPr>
            <p:cNvGrpSpPr/>
            <p:nvPr/>
          </p:nvGrpSpPr>
          <p:grpSpPr>
            <a:xfrm rot="5400000">
              <a:off x="3805078" y="2170813"/>
              <a:ext cx="1539560" cy="171967"/>
              <a:chOff x="7746380" y="2949426"/>
              <a:chExt cx="2188691" cy="244475"/>
            </a:xfrm>
          </p:grpSpPr>
          <p:pic>
            <p:nvPicPr>
              <p:cNvPr id="890" name="Picture 14">
                <a:extLst>
                  <a:ext uri="{FF2B5EF4-FFF2-40B4-BE49-F238E27FC236}">
                    <a16:creationId xmlns:a16="http://schemas.microsoft.com/office/drawing/2014/main" id="{54490416-52F7-4BB0-9847-04245AC0CB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" name="Picture 15">
                <a:extLst>
                  <a:ext uri="{FF2B5EF4-FFF2-40B4-BE49-F238E27FC236}">
                    <a16:creationId xmlns:a16="http://schemas.microsoft.com/office/drawing/2014/main" id="{2586A06A-855B-448B-9B80-80960098E6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16">
                <a:extLst>
                  <a:ext uri="{FF2B5EF4-FFF2-40B4-BE49-F238E27FC236}">
                    <a16:creationId xmlns:a16="http://schemas.microsoft.com/office/drawing/2014/main" id="{79D5D965-AAAB-4EC2-A3D7-E32999FCFE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" name="Picture 17">
                <a:extLst>
                  <a:ext uri="{FF2B5EF4-FFF2-40B4-BE49-F238E27FC236}">
                    <a16:creationId xmlns:a16="http://schemas.microsoft.com/office/drawing/2014/main" id="{92499634-61E9-4AAA-BF07-08049036D4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" name="Picture 18">
                <a:extLst>
                  <a:ext uri="{FF2B5EF4-FFF2-40B4-BE49-F238E27FC236}">
                    <a16:creationId xmlns:a16="http://schemas.microsoft.com/office/drawing/2014/main" id="{8BB78449-75D2-49C2-AE87-32E2238818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19">
                <a:extLst>
                  <a:ext uri="{FF2B5EF4-FFF2-40B4-BE49-F238E27FC236}">
                    <a16:creationId xmlns:a16="http://schemas.microsoft.com/office/drawing/2014/main" id="{0185F3F4-67B1-4F55-8C8C-A1C2226B19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6" name="Picture 20">
                <a:extLst>
                  <a:ext uri="{FF2B5EF4-FFF2-40B4-BE49-F238E27FC236}">
                    <a16:creationId xmlns:a16="http://schemas.microsoft.com/office/drawing/2014/main" id="{9E3319E1-4BD1-44C0-9744-27575B0A0D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7" name="Picture 21">
                <a:extLst>
                  <a:ext uri="{FF2B5EF4-FFF2-40B4-BE49-F238E27FC236}">
                    <a16:creationId xmlns:a16="http://schemas.microsoft.com/office/drawing/2014/main" id="{0E2A7F50-0EE8-44BD-A37B-51C1BF3DAC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" name="Picture 22">
                <a:extLst>
                  <a:ext uri="{FF2B5EF4-FFF2-40B4-BE49-F238E27FC236}">
                    <a16:creationId xmlns:a16="http://schemas.microsoft.com/office/drawing/2014/main" id="{87A56247-9795-47B9-B9B6-1EA808EAB3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" name="Picture 23">
                <a:extLst>
                  <a:ext uri="{FF2B5EF4-FFF2-40B4-BE49-F238E27FC236}">
                    <a16:creationId xmlns:a16="http://schemas.microsoft.com/office/drawing/2014/main" id="{F39DC1F8-FD3F-43BC-AFC2-0ABEFE8A17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9" name="Group 56">
              <a:extLst>
                <a:ext uri="{FF2B5EF4-FFF2-40B4-BE49-F238E27FC236}">
                  <a16:creationId xmlns:a16="http://schemas.microsoft.com/office/drawing/2014/main" id="{073A87A3-8669-485B-A542-DD63E26709F7}"/>
                </a:ext>
              </a:extLst>
            </p:cNvPr>
            <p:cNvGrpSpPr/>
            <p:nvPr/>
          </p:nvGrpSpPr>
          <p:grpSpPr>
            <a:xfrm rot="5400000">
              <a:off x="3425352" y="3784551"/>
              <a:ext cx="1539560" cy="171967"/>
              <a:chOff x="7746380" y="2949426"/>
              <a:chExt cx="2188691" cy="244475"/>
            </a:xfrm>
          </p:grpSpPr>
          <p:pic>
            <p:nvPicPr>
              <p:cNvPr id="880" name="Picture 14">
                <a:extLst>
                  <a:ext uri="{FF2B5EF4-FFF2-40B4-BE49-F238E27FC236}">
                    <a16:creationId xmlns:a16="http://schemas.microsoft.com/office/drawing/2014/main" id="{9549F003-8796-4A0E-8913-A038A7AC5F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1" name="Picture 15">
                <a:extLst>
                  <a:ext uri="{FF2B5EF4-FFF2-40B4-BE49-F238E27FC236}">
                    <a16:creationId xmlns:a16="http://schemas.microsoft.com/office/drawing/2014/main" id="{1C49F7B8-4642-4626-8043-40AF03B67A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2" name="Picture 16">
                <a:extLst>
                  <a:ext uri="{FF2B5EF4-FFF2-40B4-BE49-F238E27FC236}">
                    <a16:creationId xmlns:a16="http://schemas.microsoft.com/office/drawing/2014/main" id="{82DC2919-04A5-4E41-B03B-753940DCA0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3" name="Picture 17">
                <a:extLst>
                  <a:ext uri="{FF2B5EF4-FFF2-40B4-BE49-F238E27FC236}">
                    <a16:creationId xmlns:a16="http://schemas.microsoft.com/office/drawing/2014/main" id="{C7D72E97-CB8C-4071-A3A6-5777FF486E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4" name="Picture 18">
                <a:extLst>
                  <a:ext uri="{FF2B5EF4-FFF2-40B4-BE49-F238E27FC236}">
                    <a16:creationId xmlns:a16="http://schemas.microsoft.com/office/drawing/2014/main" id="{029B8442-0804-465D-8B6D-01F2AAEEC2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5" name="Picture 19">
                <a:extLst>
                  <a:ext uri="{FF2B5EF4-FFF2-40B4-BE49-F238E27FC236}">
                    <a16:creationId xmlns:a16="http://schemas.microsoft.com/office/drawing/2014/main" id="{3BC6571A-EB84-4A35-A1AE-C9548AA0BE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6" name="Picture 20">
                <a:extLst>
                  <a:ext uri="{FF2B5EF4-FFF2-40B4-BE49-F238E27FC236}">
                    <a16:creationId xmlns:a16="http://schemas.microsoft.com/office/drawing/2014/main" id="{675E9D31-9DBE-4292-A273-410FBEF792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7" name="Picture 21">
                <a:extLst>
                  <a:ext uri="{FF2B5EF4-FFF2-40B4-BE49-F238E27FC236}">
                    <a16:creationId xmlns:a16="http://schemas.microsoft.com/office/drawing/2014/main" id="{212FDD97-23A3-4660-ACD3-AD111D632D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" name="Picture 22">
                <a:extLst>
                  <a:ext uri="{FF2B5EF4-FFF2-40B4-BE49-F238E27FC236}">
                    <a16:creationId xmlns:a16="http://schemas.microsoft.com/office/drawing/2014/main" id="{941C303E-55B1-443D-810C-A7B9F4A8A6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" name="Picture 23">
                <a:extLst>
                  <a:ext uri="{FF2B5EF4-FFF2-40B4-BE49-F238E27FC236}">
                    <a16:creationId xmlns:a16="http://schemas.microsoft.com/office/drawing/2014/main" id="{AC99BEFF-8C0A-49C6-A485-C8BAEFBB80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0" name="Group 56">
              <a:extLst>
                <a:ext uri="{FF2B5EF4-FFF2-40B4-BE49-F238E27FC236}">
                  <a16:creationId xmlns:a16="http://schemas.microsoft.com/office/drawing/2014/main" id="{AE11D4D4-69DC-4FB7-8FBD-7B353A00C249}"/>
                </a:ext>
              </a:extLst>
            </p:cNvPr>
            <p:cNvGrpSpPr/>
            <p:nvPr/>
          </p:nvGrpSpPr>
          <p:grpSpPr>
            <a:xfrm rot="5400000">
              <a:off x="3616143" y="3784551"/>
              <a:ext cx="1539560" cy="171967"/>
              <a:chOff x="7746380" y="2949426"/>
              <a:chExt cx="2188691" cy="244475"/>
            </a:xfrm>
          </p:grpSpPr>
          <p:pic>
            <p:nvPicPr>
              <p:cNvPr id="870" name="Picture 14">
                <a:extLst>
                  <a:ext uri="{FF2B5EF4-FFF2-40B4-BE49-F238E27FC236}">
                    <a16:creationId xmlns:a16="http://schemas.microsoft.com/office/drawing/2014/main" id="{76B6A551-3077-4BF8-B16F-5581D8A25C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1" name="Picture 15">
                <a:extLst>
                  <a:ext uri="{FF2B5EF4-FFF2-40B4-BE49-F238E27FC236}">
                    <a16:creationId xmlns:a16="http://schemas.microsoft.com/office/drawing/2014/main" id="{7F4AE4DF-9637-4D3E-87BB-42A5C196B1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" name="Picture 16">
                <a:extLst>
                  <a:ext uri="{FF2B5EF4-FFF2-40B4-BE49-F238E27FC236}">
                    <a16:creationId xmlns:a16="http://schemas.microsoft.com/office/drawing/2014/main" id="{C68890E4-6AA2-4912-9599-71C95C19F4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3" name="Picture 17">
                <a:extLst>
                  <a:ext uri="{FF2B5EF4-FFF2-40B4-BE49-F238E27FC236}">
                    <a16:creationId xmlns:a16="http://schemas.microsoft.com/office/drawing/2014/main" id="{5F6C713C-0641-4A81-9A52-548B29F1E1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4" name="Picture 18">
                <a:extLst>
                  <a:ext uri="{FF2B5EF4-FFF2-40B4-BE49-F238E27FC236}">
                    <a16:creationId xmlns:a16="http://schemas.microsoft.com/office/drawing/2014/main" id="{EEE4A61D-E183-449F-9475-973C80A994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5" name="Picture 19">
                <a:extLst>
                  <a:ext uri="{FF2B5EF4-FFF2-40B4-BE49-F238E27FC236}">
                    <a16:creationId xmlns:a16="http://schemas.microsoft.com/office/drawing/2014/main" id="{423E63FF-F2C0-4495-9DE1-D2E660A3D5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6" name="Picture 20">
                <a:extLst>
                  <a:ext uri="{FF2B5EF4-FFF2-40B4-BE49-F238E27FC236}">
                    <a16:creationId xmlns:a16="http://schemas.microsoft.com/office/drawing/2014/main" id="{FB6C5C1A-6E6B-467F-A9DD-14132046D9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7" name="Picture 21">
                <a:extLst>
                  <a:ext uri="{FF2B5EF4-FFF2-40B4-BE49-F238E27FC236}">
                    <a16:creationId xmlns:a16="http://schemas.microsoft.com/office/drawing/2014/main" id="{F1623475-DD0D-4D9D-B4AD-D58E84A360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" name="Picture 22">
                <a:extLst>
                  <a:ext uri="{FF2B5EF4-FFF2-40B4-BE49-F238E27FC236}">
                    <a16:creationId xmlns:a16="http://schemas.microsoft.com/office/drawing/2014/main" id="{97E3D755-911A-4EB5-92BC-348C2772A8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9" name="Picture 23">
                <a:extLst>
                  <a:ext uri="{FF2B5EF4-FFF2-40B4-BE49-F238E27FC236}">
                    <a16:creationId xmlns:a16="http://schemas.microsoft.com/office/drawing/2014/main" id="{BA5EBE04-BB91-4302-B323-9AF05D9DDF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1" name="Group 56">
              <a:extLst>
                <a:ext uri="{FF2B5EF4-FFF2-40B4-BE49-F238E27FC236}">
                  <a16:creationId xmlns:a16="http://schemas.microsoft.com/office/drawing/2014/main" id="{A675FDDE-444D-4196-9A01-629D6D07BC6F}"/>
                </a:ext>
              </a:extLst>
            </p:cNvPr>
            <p:cNvGrpSpPr/>
            <p:nvPr/>
          </p:nvGrpSpPr>
          <p:grpSpPr>
            <a:xfrm rot="5400000">
              <a:off x="3807654" y="3784552"/>
              <a:ext cx="1539560" cy="171967"/>
              <a:chOff x="7746380" y="2949426"/>
              <a:chExt cx="2188691" cy="244475"/>
            </a:xfrm>
          </p:grpSpPr>
          <p:pic>
            <p:nvPicPr>
              <p:cNvPr id="615" name="Picture 14">
                <a:extLst>
                  <a:ext uri="{FF2B5EF4-FFF2-40B4-BE49-F238E27FC236}">
                    <a16:creationId xmlns:a16="http://schemas.microsoft.com/office/drawing/2014/main" id="{69FB7C93-23EC-4C95-BA53-01A5C49404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5">
                <a:extLst>
                  <a:ext uri="{FF2B5EF4-FFF2-40B4-BE49-F238E27FC236}">
                    <a16:creationId xmlns:a16="http://schemas.microsoft.com/office/drawing/2014/main" id="{55D9D548-D840-45C2-8E1C-1F00985F0A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6">
                <a:extLst>
                  <a:ext uri="{FF2B5EF4-FFF2-40B4-BE49-F238E27FC236}">
                    <a16:creationId xmlns:a16="http://schemas.microsoft.com/office/drawing/2014/main" id="{25193197-AF30-490B-A3C6-F91DE43D5F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7">
                <a:extLst>
                  <a:ext uri="{FF2B5EF4-FFF2-40B4-BE49-F238E27FC236}">
                    <a16:creationId xmlns:a16="http://schemas.microsoft.com/office/drawing/2014/main" id="{5BF68A1E-C912-4A0E-80A1-607990A243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8">
                <a:extLst>
                  <a:ext uri="{FF2B5EF4-FFF2-40B4-BE49-F238E27FC236}">
                    <a16:creationId xmlns:a16="http://schemas.microsoft.com/office/drawing/2014/main" id="{618E80D6-4D86-4036-9819-6D2180DD5E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19">
                <a:extLst>
                  <a:ext uri="{FF2B5EF4-FFF2-40B4-BE49-F238E27FC236}">
                    <a16:creationId xmlns:a16="http://schemas.microsoft.com/office/drawing/2014/main" id="{DA36EA6F-CBAD-4143-BE21-FD84AB97FC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0">
                <a:extLst>
                  <a:ext uri="{FF2B5EF4-FFF2-40B4-BE49-F238E27FC236}">
                    <a16:creationId xmlns:a16="http://schemas.microsoft.com/office/drawing/2014/main" id="{700EC5F3-49E7-455F-88E5-EB0F1929D4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21">
                <a:extLst>
                  <a:ext uri="{FF2B5EF4-FFF2-40B4-BE49-F238E27FC236}">
                    <a16:creationId xmlns:a16="http://schemas.microsoft.com/office/drawing/2014/main" id="{CCE6AD30-6BF2-470E-938A-1AF76CB307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22">
                <a:extLst>
                  <a:ext uri="{FF2B5EF4-FFF2-40B4-BE49-F238E27FC236}">
                    <a16:creationId xmlns:a16="http://schemas.microsoft.com/office/drawing/2014/main" id="{7ACF3A43-E2C1-4E3D-B2A0-A5B54F88E2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9" name="Picture 23">
                <a:extLst>
                  <a:ext uri="{FF2B5EF4-FFF2-40B4-BE49-F238E27FC236}">
                    <a16:creationId xmlns:a16="http://schemas.microsoft.com/office/drawing/2014/main" id="{7C657A50-D66C-4710-8152-E9F8352D7E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2" name="Group 56">
              <a:extLst>
                <a:ext uri="{FF2B5EF4-FFF2-40B4-BE49-F238E27FC236}">
                  <a16:creationId xmlns:a16="http://schemas.microsoft.com/office/drawing/2014/main" id="{5DF8F39F-995E-4FA5-8038-945E0CBDA881}"/>
                </a:ext>
              </a:extLst>
            </p:cNvPr>
            <p:cNvGrpSpPr/>
            <p:nvPr/>
          </p:nvGrpSpPr>
          <p:grpSpPr>
            <a:xfrm rot="5400000">
              <a:off x="3422776" y="5395065"/>
              <a:ext cx="1539560" cy="171967"/>
              <a:chOff x="7746380" y="2949426"/>
              <a:chExt cx="2188691" cy="244475"/>
            </a:xfrm>
          </p:grpSpPr>
          <p:pic>
            <p:nvPicPr>
              <p:cNvPr id="605" name="Picture 14">
                <a:extLst>
                  <a:ext uri="{FF2B5EF4-FFF2-40B4-BE49-F238E27FC236}">
                    <a16:creationId xmlns:a16="http://schemas.microsoft.com/office/drawing/2014/main" id="{60218584-43A7-4CFF-9A17-263A907928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5">
                <a:extLst>
                  <a:ext uri="{FF2B5EF4-FFF2-40B4-BE49-F238E27FC236}">
                    <a16:creationId xmlns:a16="http://schemas.microsoft.com/office/drawing/2014/main" id="{160CD7E6-BDFF-424A-9ADF-AA746E5605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6">
                <a:extLst>
                  <a:ext uri="{FF2B5EF4-FFF2-40B4-BE49-F238E27FC236}">
                    <a16:creationId xmlns:a16="http://schemas.microsoft.com/office/drawing/2014/main" id="{747131A6-FEA4-4E34-8908-D45C9A0051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7">
                <a:extLst>
                  <a:ext uri="{FF2B5EF4-FFF2-40B4-BE49-F238E27FC236}">
                    <a16:creationId xmlns:a16="http://schemas.microsoft.com/office/drawing/2014/main" id="{8DAFA920-75D4-4069-880E-6E110BE6AB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8">
                <a:extLst>
                  <a:ext uri="{FF2B5EF4-FFF2-40B4-BE49-F238E27FC236}">
                    <a16:creationId xmlns:a16="http://schemas.microsoft.com/office/drawing/2014/main" id="{DFA0443C-699C-4A1E-8602-D2F5694504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19">
                <a:extLst>
                  <a:ext uri="{FF2B5EF4-FFF2-40B4-BE49-F238E27FC236}">
                    <a16:creationId xmlns:a16="http://schemas.microsoft.com/office/drawing/2014/main" id="{CA713403-96CC-4CD3-8C10-9456394298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20">
                <a:extLst>
                  <a:ext uri="{FF2B5EF4-FFF2-40B4-BE49-F238E27FC236}">
                    <a16:creationId xmlns:a16="http://schemas.microsoft.com/office/drawing/2014/main" id="{E78CA1FF-EB1A-45C7-B5DB-42DF80B379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21">
                <a:extLst>
                  <a:ext uri="{FF2B5EF4-FFF2-40B4-BE49-F238E27FC236}">
                    <a16:creationId xmlns:a16="http://schemas.microsoft.com/office/drawing/2014/main" id="{F4666B81-0AFB-4312-8D6E-7791CAB3DF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22">
                <a:extLst>
                  <a:ext uri="{FF2B5EF4-FFF2-40B4-BE49-F238E27FC236}">
                    <a16:creationId xmlns:a16="http://schemas.microsoft.com/office/drawing/2014/main" id="{B965C5FB-B6C8-4EE3-8CA8-B00CB3AEEC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23">
                <a:extLst>
                  <a:ext uri="{FF2B5EF4-FFF2-40B4-BE49-F238E27FC236}">
                    <a16:creationId xmlns:a16="http://schemas.microsoft.com/office/drawing/2014/main" id="{97C57295-F6A4-421D-BA20-1FEDB121EB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3" name="Group 56">
              <a:extLst>
                <a:ext uri="{FF2B5EF4-FFF2-40B4-BE49-F238E27FC236}">
                  <a16:creationId xmlns:a16="http://schemas.microsoft.com/office/drawing/2014/main" id="{BBAEBB48-9E5E-4B48-BB88-D6444D95F055}"/>
                </a:ext>
              </a:extLst>
            </p:cNvPr>
            <p:cNvGrpSpPr/>
            <p:nvPr/>
          </p:nvGrpSpPr>
          <p:grpSpPr>
            <a:xfrm rot="5400000">
              <a:off x="3613567" y="5395065"/>
              <a:ext cx="1539560" cy="171967"/>
              <a:chOff x="7746380" y="2949426"/>
              <a:chExt cx="2188691" cy="244475"/>
            </a:xfrm>
          </p:grpSpPr>
          <p:pic>
            <p:nvPicPr>
              <p:cNvPr id="595" name="Picture 14">
                <a:extLst>
                  <a:ext uri="{FF2B5EF4-FFF2-40B4-BE49-F238E27FC236}">
                    <a16:creationId xmlns:a16="http://schemas.microsoft.com/office/drawing/2014/main" id="{98020BC5-7C19-4EE2-9673-4FD2D792D8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5">
                <a:extLst>
                  <a:ext uri="{FF2B5EF4-FFF2-40B4-BE49-F238E27FC236}">
                    <a16:creationId xmlns:a16="http://schemas.microsoft.com/office/drawing/2014/main" id="{5ACF2FE0-4F7B-449E-B6C9-C19EA68AB4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6">
                <a:extLst>
                  <a:ext uri="{FF2B5EF4-FFF2-40B4-BE49-F238E27FC236}">
                    <a16:creationId xmlns:a16="http://schemas.microsoft.com/office/drawing/2014/main" id="{375E371C-A369-435F-A02F-6A6A8B3535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7">
                <a:extLst>
                  <a:ext uri="{FF2B5EF4-FFF2-40B4-BE49-F238E27FC236}">
                    <a16:creationId xmlns:a16="http://schemas.microsoft.com/office/drawing/2014/main" id="{63420727-4D7C-432B-BEBB-6805153817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8">
                <a:extLst>
                  <a:ext uri="{FF2B5EF4-FFF2-40B4-BE49-F238E27FC236}">
                    <a16:creationId xmlns:a16="http://schemas.microsoft.com/office/drawing/2014/main" id="{C5091C5A-1CB5-4F8C-B8C7-59FAE1B5F8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19">
                <a:extLst>
                  <a:ext uri="{FF2B5EF4-FFF2-40B4-BE49-F238E27FC236}">
                    <a16:creationId xmlns:a16="http://schemas.microsoft.com/office/drawing/2014/main" id="{2CA098A2-CB50-4C3E-AAB6-E43CC00C9D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20">
                <a:extLst>
                  <a:ext uri="{FF2B5EF4-FFF2-40B4-BE49-F238E27FC236}">
                    <a16:creationId xmlns:a16="http://schemas.microsoft.com/office/drawing/2014/main" id="{E9A8D493-C311-4AFC-9A59-C4BAE3C7C5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21">
                <a:extLst>
                  <a:ext uri="{FF2B5EF4-FFF2-40B4-BE49-F238E27FC236}">
                    <a16:creationId xmlns:a16="http://schemas.microsoft.com/office/drawing/2014/main" id="{AF66EBC3-58D3-43E3-A29F-CF94BC6F0A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22">
                <a:extLst>
                  <a:ext uri="{FF2B5EF4-FFF2-40B4-BE49-F238E27FC236}">
                    <a16:creationId xmlns:a16="http://schemas.microsoft.com/office/drawing/2014/main" id="{F027766F-74B1-48DA-BCCF-C77F9A534C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23">
                <a:extLst>
                  <a:ext uri="{FF2B5EF4-FFF2-40B4-BE49-F238E27FC236}">
                    <a16:creationId xmlns:a16="http://schemas.microsoft.com/office/drawing/2014/main" id="{05A8404C-BB4A-4638-8E97-282339A01B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4" name="Group 56">
              <a:extLst>
                <a:ext uri="{FF2B5EF4-FFF2-40B4-BE49-F238E27FC236}">
                  <a16:creationId xmlns:a16="http://schemas.microsoft.com/office/drawing/2014/main" id="{6DEE4F31-651E-4C94-BA40-4A484EC5E271}"/>
                </a:ext>
              </a:extLst>
            </p:cNvPr>
            <p:cNvGrpSpPr/>
            <p:nvPr/>
          </p:nvGrpSpPr>
          <p:grpSpPr>
            <a:xfrm rot="5400000">
              <a:off x="3805078" y="5395066"/>
              <a:ext cx="1539560" cy="171967"/>
              <a:chOff x="7746380" y="2949426"/>
              <a:chExt cx="2188691" cy="244475"/>
            </a:xfrm>
          </p:grpSpPr>
          <p:pic>
            <p:nvPicPr>
              <p:cNvPr id="585" name="Picture 14">
                <a:extLst>
                  <a:ext uri="{FF2B5EF4-FFF2-40B4-BE49-F238E27FC236}">
                    <a16:creationId xmlns:a16="http://schemas.microsoft.com/office/drawing/2014/main" id="{438B39D4-DC90-4BA7-8051-D4D0002475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5">
                <a:extLst>
                  <a:ext uri="{FF2B5EF4-FFF2-40B4-BE49-F238E27FC236}">
                    <a16:creationId xmlns:a16="http://schemas.microsoft.com/office/drawing/2014/main" id="{6374507F-5DA6-4F69-8D50-69FF8A895E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6">
                <a:extLst>
                  <a:ext uri="{FF2B5EF4-FFF2-40B4-BE49-F238E27FC236}">
                    <a16:creationId xmlns:a16="http://schemas.microsoft.com/office/drawing/2014/main" id="{06C68A55-5098-4DEF-80C6-79273188DB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7">
                <a:extLst>
                  <a:ext uri="{FF2B5EF4-FFF2-40B4-BE49-F238E27FC236}">
                    <a16:creationId xmlns:a16="http://schemas.microsoft.com/office/drawing/2014/main" id="{9EC50A34-7293-4795-9B53-13A4701132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8">
                <a:extLst>
                  <a:ext uri="{FF2B5EF4-FFF2-40B4-BE49-F238E27FC236}">
                    <a16:creationId xmlns:a16="http://schemas.microsoft.com/office/drawing/2014/main" id="{2B9BAE36-5A35-41D4-B241-55C1FAA46E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9">
                <a:extLst>
                  <a:ext uri="{FF2B5EF4-FFF2-40B4-BE49-F238E27FC236}">
                    <a16:creationId xmlns:a16="http://schemas.microsoft.com/office/drawing/2014/main" id="{49A35362-CC0C-4EA0-BEFF-A106C828EC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20">
                <a:extLst>
                  <a:ext uri="{FF2B5EF4-FFF2-40B4-BE49-F238E27FC236}">
                    <a16:creationId xmlns:a16="http://schemas.microsoft.com/office/drawing/2014/main" id="{03267DDE-02D1-4954-AEB8-D546BE8900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21">
                <a:extLst>
                  <a:ext uri="{FF2B5EF4-FFF2-40B4-BE49-F238E27FC236}">
                    <a16:creationId xmlns:a16="http://schemas.microsoft.com/office/drawing/2014/main" id="{FE8B052D-6F5C-4009-BC66-193542ACC1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22">
                <a:extLst>
                  <a:ext uri="{FF2B5EF4-FFF2-40B4-BE49-F238E27FC236}">
                    <a16:creationId xmlns:a16="http://schemas.microsoft.com/office/drawing/2014/main" id="{D2650066-7499-4517-9EBB-8729E8B3F0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23">
                <a:extLst>
                  <a:ext uri="{FF2B5EF4-FFF2-40B4-BE49-F238E27FC236}">
                    <a16:creationId xmlns:a16="http://schemas.microsoft.com/office/drawing/2014/main" id="{7A029CA4-82BB-43D9-BAA7-B0BB85E876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920" name="Group 919">
            <a:extLst>
              <a:ext uri="{FF2B5EF4-FFF2-40B4-BE49-F238E27FC236}">
                <a16:creationId xmlns:a16="http://schemas.microsoft.com/office/drawing/2014/main" id="{91AB6C59-A428-42C3-A7E3-44421949D5A6}"/>
              </a:ext>
            </a:extLst>
          </p:cNvPr>
          <p:cNvGrpSpPr/>
          <p:nvPr/>
        </p:nvGrpSpPr>
        <p:grpSpPr>
          <a:xfrm>
            <a:off x="5109933" y="1477192"/>
            <a:ext cx="556845" cy="4763814"/>
            <a:chOff x="4106572" y="1487016"/>
            <a:chExt cx="556845" cy="4763814"/>
          </a:xfrm>
        </p:grpSpPr>
        <p:grpSp>
          <p:nvGrpSpPr>
            <p:cNvPr id="921" name="Group 56">
              <a:extLst>
                <a:ext uri="{FF2B5EF4-FFF2-40B4-BE49-F238E27FC236}">
                  <a16:creationId xmlns:a16="http://schemas.microsoft.com/office/drawing/2014/main" id="{54801036-83E7-406B-9B28-DE5F3EE6A52E}"/>
                </a:ext>
              </a:extLst>
            </p:cNvPr>
            <p:cNvGrpSpPr/>
            <p:nvPr/>
          </p:nvGrpSpPr>
          <p:grpSpPr>
            <a:xfrm rot="5400000">
              <a:off x="3422776" y="2170812"/>
              <a:ext cx="1539560" cy="171967"/>
              <a:chOff x="7746380" y="2949426"/>
              <a:chExt cx="2188691" cy="244475"/>
            </a:xfrm>
          </p:grpSpPr>
          <p:pic>
            <p:nvPicPr>
              <p:cNvPr id="1010" name="Picture 14">
                <a:extLst>
                  <a:ext uri="{FF2B5EF4-FFF2-40B4-BE49-F238E27FC236}">
                    <a16:creationId xmlns:a16="http://schemas.microsoft.com/office/drawing/2014/main" id="{9ABCEE3F-FA95-45D6-8C37-6E34D55103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1" name="Picture 15">
                <a:extLst>
                  <a:ext uri="{FF2B5EF4-FFF2-40B4-BE49-F238E27FC236}">
                    <a16:creationId xmlns:a16="http://schemas.microsoft.com/office/drawing/2014/main" id="{B165CF57-E621-42F9-B3B7-7AEB2AD951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2" name="Picture 16">
                <a:extLst>
                  <a:ext uri="{FF2B5EF4-FFF2-40B4-BE49-F238E27FC236}">
                    <a16:creationId xmlns:a16="http://schemas.microsoft.com/office/drawing/2014/main" id="{DA7013AA-71E9-4C9A-9C4D-ED8F063622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3" name="Picture 17">
                <a:extLst>
                  <a:ext uri="{FF2B5EF4-FFF2-40B4-BE49-F238E27FC236}">
                    <a16:creationId xmlns:a16="http://schemas.microsoft.com/office/drawing/2014/main" id="{06B77850-FF9D-4488-8D82-5AD8084152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4" name="Picture 18">
                <a:extLst>
                  <a:ext uri="{FF2B5EF4-FFF2-40B4-BE49-F238E27FC236}">
                    <a16:creationId xmlns:a16="http://schemas.microsoft.com/office/drawing/2014/main" id="{4CD2A527-5F02-4EC6-B6C9-29199695C1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5" name="Picture 19">
                <a:extLst>
                  <a:ext uri="{FF2B5EF4-FFF2-40B4-BE49-F238E27FC236}">
                    <a16:creationId xmlns:a16="http://schemas.microsoft.com/office/drawing/2014/main" id="{7D7F56C8-4AFF-4718-A8D5-2F5669633F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6" name="Picture 20">
                <a:extLst>
                  <a:ext uri="{FF2B5EF4-FFF2-40B4-BE49-F238E27FC236}">
                    <a16:creationId xmlns:a16="http://schemas.microsoft.com/office/drawing/2014/main" id="{2026E09C-539A-4A2F-BC4F-80FFD6E051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7" name="Picture 21">
                <a:extLst>
                  <a:ext uri="{FF2B5EF4-FFF2-40B4-BE49-F238E27FC236}">
                    <a16:creationId xmlns:a16="http://schemas.microsoft.com/office/drawing/2014/main" id="{DFDE5690-F81E-4462-8B99-63689E0B70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8" name="Picture 22">
                <a:extLst>
                  <a:ext uri="{FF2B5EF4-FFF2-40B4-BE49-F238E27FC236}">
                    <a16:creationId xmlns:a16="http://schemas.microsoft.com/office/drawing/2014/main" id="{5695F8C5-82AD-4AA0-993A-E256FBA920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9" name="Picture 23">
                <a:extLst>
                  <a:ext uri="{FF2B5EF4-FFF2-40B4-BE49-F238E27FC236}">
                    <a16:creationId xmlns:a16="http://schemas.microsoft.com/office/drawing/2014/main" id="{C6644B2F-79CA-4B82-8FA6-D635E25146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2" name="Group 56">
              <a:extLst>
                <a:ext uri="{FF2B5EF4-FFF2-40B4-BE49-F238E27FC236}">
                  <a16:creationId xmlns:a16="http://schemas.microsoft.com/office/drawing/2014/main" id="{1294F743-4AA1-4A72-BB7A-7B895F793B48}"/>
                </a:ext>
              </a:extLst>
            </p:cNvPr>
            <p:cNvGrpSpPr/>
            <p:nvPr/>
          </p:nvGrpSpPr>
          <p:grpSpPr>
            <a:xfrm rot="5400000">
              <a:off x="3613567" y="2170812"/>
              <a:ext cx="1539560" cy="171967"/>
              <a:chOff x="7746380" y="2949426"/>
              <a:chExt cx="2188691" cy="244475"/>
            </a:xfrm>
          </p:grpSpPr>
          <p:pic>
            <p:nvPicPr>
              <p:cNvPr id="1000" name="Picture 14">
                <a:extLst>
                  <a:ext uri="{FF2B5EF4-FFF2-40B4-BE49-F238E27FC236}">
                    <a16:creationId xmlns:a16="http://schemas.microsoft.com/office/drawing/2014/main" id="{367DD9F5-ECE4-42F0-B8AA-DDEBE4FC26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1" name="Picture 15">
                <a:extLst>
                  <a:ext uri="{FF2B5EF4-FFF2-40B4-BE49-F238E27FC236}">
                    <a16:creationId xmlns:a16="http://schemas.microsoft.com/office/drawing/2014/main" id="{AA86145A-1AFB-4192-ACD8-D9BEEF079F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2" name="Picture 16">
                <a:extLst>
                  <a:ext uri="{FF2B5EF4-FFF2-40B4-BE49-F238E27FC236}">
                    <a16:creationId xmlns:a16="http://schemas.microsoft.com/office/drawing/2014/main" id="{A1B8E54C-A52E-4F46-9CA3-5BD3F5A30B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3" name="Picture 17">
                <a:extLst>
                  <a:ext uri="{FF2B5EF4-FFF2-40B4-BE49-F238E27FC236}">
                    <a16:creationId xmlns:a16="http://schemas.microsoft.com/office/drawing/2014/main" id="{A2D74995-F0E8-4383-B978-B3065677A8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4" name="Picture 18">
                <a:extLst>
                  <a:ext uri="{FF2B5EF4-FFF2-40B4-BE49-F238E27FC236}">
                    <a16:creationId xmlns:a16="http://schemas.microsoft.com/office/drawing/2014/main" id="{0737172C-5BB8-4B49-8B16-38B56D388F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5" name="Picture 19">
                <a:extLst>
                  <a:ext uri="{FF2B5EF4-FFF2-40B4-BE49-F238E27FC236}">
                    <a16:creationId xmlns:a16="http://schemas.microsoft.com/office/drawing/2014/main" id="{C835E552-FCD9-41B8-B1C6-7E749A3AB8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6" name="Picture 20">
                <a:extLst>
                  <a:ext uri="{FF2B5EF4-FFF2-40B4-BE49-F238E27FC236}">
                    <a16:creationId xmlns:a16="http://schemas.microsoft.com/office/drawing/2014/main" id="{D5401DF0-4913-4118-8508-0F97144669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7" name="Picture 21">
                <a:extLst>
                  <a:ext uri="{FF2B5EF4-FFF2-40B4-BE49-F238E27FC236}">
                    <a16:creationId xmlns:a16="http://schemas.microsoft.com/office/drawing/2014/main" id="{BC5507D4-D683-4238-BE35-387F2D40A6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8" name="Picture 22">
                <a:extLst>
                  <a:ext uri="{FF2B5EF4-FFF2-40B4-BE49-F238E27FC236}">
                    <a16:creationId xmlns:a16="http://schemas.microsoft.com/office/drawing/2014/main" id="{5DE89463-7A77-435A-930B-935696DD4B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9" name="Picture 23">
                <a:extLst>
                  <a:ext uri="{FF2B5EF4-FFF2-40B4-BE49-F238E27FC236}">
                    <a16:creationId xmlns:a16="http://schemas.microsoft.com/office/drawing/2014/main" id="{134D707D-04BA-4E69-BCAA-C91DA01864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3" name="Group 56">
              <a:extLst>
                <a:ext uri="{FF2B5EF4-FFF2-40B4-BE49-F238E27FC236}">
                  <a16:creationId xmlns:a16="http://schemas.microsoft.com/office/drawing/2014/main" id="{571E7213-5542-4794-AC90-1B80C2115F50}"/>
                </a:ext>
              </a:extLst>
            </p:cNvPr>
            <p:cNvGrpSpPr/>
            <p:nvPr/>
          </p:nvGrpSpPr>
          <p:grpSpPr>
            <a:xfrm rot="5400000">
              <a:off x="3805078" y="2170813"/>
              <a:ext cx="1539560" cy="171967"/>
              <a:chOff x="7746380" y="2949426"/>
              <a:chExt cx="2188691" cy="244475"/>
            </a:xfrm>
          </p:grpSpPr>
          <p:pic>
            <p:nvPicPr>
              <p:cNvPr id="990" name="Picture 14">
                <a:extLst>
                  <a:ext uri="{FF2B5EF4-FFF2-40B4-BE49-F238E27FC236}">
                    <a16:creationId xmlns:a16="http://schemas.microsoft.com/office/drawing/2014/main" id="{20290B4F-C617-4675-B9C8-CC931395C8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1" name="Picture 15">
                <a:extLst>
                  <a:ext uri="{FF2B5EF4-FFF2-40B4-BE49-F238E27FC236}">
                    <a16:creationId xmlns:a16="http://schemas.microsoft.com/office/drawing/2014/main" id="{75F105BC-BC02-46CB-9167-ED6C421498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2" name="Picture 16">
                <a:extLst>
                  <a:ext uri="{FF2B5EF4-FFF2-40B4-BE49-F238E27FC236}">
                    <a16:creationId xmlns:a16="http://schemas.microsoft.com/office/drawing/2014/main" id="{1CBC297D-20D5-407A-BCB3-B8449CEC18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3" name="Picture 17">
                <a:extLst>
                  <a:ext uri="{FF2B5EF4-FFF2-40B4-BE49-F238E27FC236}">
                    <a16:creationId xmlns:a16="http://schemas.microsoft.com/office/drawing/2014/main" id="{1900D2EB-6825-4032-8C24-C2F136D8D7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4" name="Picture 18">
                <a:extLst>
                  <a:ext uri="{FF2B5EF4-FFF2-40B4-BE49-F238E27FC236}">
                    <a16:creationId xmlns:a16="http://schemas.microsoft.com/office/drawing/2014/main" id="{4082093B-1F74-419B-AE65-B6C13955CA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5" name="Picture 19">
                <a:extLst>
                  <a:ext uri="{FF2B5EF4-FFF2-40B4-BE49-F238E27FC236}">
                    <a16:creationId xmlns:a16="http://schemas.microsoft.com/office/drawing/2014/main" id="{31B2DE35-8B73-4C87-9DC3-5BBB3C6874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6" name="Picture 20">
                <a:extLst>
                  <a:ext uri="{FF2B5EF4-FFF2-40B4-BE49-F238E27FC236}">
                    <a16:creationId xmlns:a16="http://schemas.microsoft.com/office/drawing/2014/main" id="{16FC6C3D-9A73-4F4A-B4C6-F4442D0E5A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7" name="Picture 21">
                <a:extLst>
                  <a:ext uri="{FF2B5EF4-FFF2-40B4-BE49-F238E27FC236}">
                    <a16:creationId xmlns:a16="http://schemas.microsoft.com/office/drawing/2014/main" id="{72FBEE5F-12ED-489B-ADF7-6C8337F742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8" name="Picture 22">
                <a:extLst>
                  <a:ext uri="{FF2B5EF4-FFF2-40B4-BE49-F238E27FC236}">
                    <a16:creationId xmlns:a16="http://schemas.microsoft.com/office/drawing/2014/main" id="{55E3DA07-94AD-4402-B8AE-03D660D921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9" name="Picture 23">
                <a:extLst>
                  <a:ext uri="{FF2B5EF4-FFF2-40B4-BE49-F238E27FC236}">
                    <a16:creationId xmlns:a16="http://schemas.microsoft.com/office/drawing/2014/main" id="{9F85B08B-8AE6-44BA-8284-B448924AB2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4" name="Group 56">
              <a:extLst>
                <a:ext uri="{FF2B5EF4-FFF2-40B4-BE49-F238E27FC236}">
                  <a16:creationId xmlns:a16="http://schemas.microsoft.com/office/drawing/2014/main" id="{9BBF65E8-4113-4091-A48E-22C7971F35FB}"/>
                </a:ext>
              </a:extLst>
            </p:cNvPr>
            <p:cNvGrpSpPr/>
            <p:nvPr/>
          </p:nvGrpSpPr>
          <p:grpSpPr>
            <a:xfrm rot="5400000">
              <a:off x="3425352" y="3784551"/>
              <a:ext cx="1539560" cy="171967"/>
              <a:chOff x="7746380" y="2949426"/>
              <a:chExt cx="2188691" cy="244475"/>
            </a:xfrm>
          </p:grpSpPr>
          <p:pic>
            <p:nvPicPr>
              <p:cNvPr id="980" name="Picture 14">
                <a:extLst>
                  <a:ext uri="{FF2B5EF4-FFF2-40B4-BE49-F238E27FC236}">
                    <a16:creationId xmlns:a16="http://schemas.microsoft.com/office/drawing/2014/main" id="{77C9802A-7B3F-4547-843A-76D6491653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1" name="Picture 15">
                <a:extLst>
                  <a:ext uri="{FF2B5EF4-FFF2-40B4-BE49-F238E27FC236}">
                    <a16:creationId xmlns:a16="http://schemas.microsoft.com/office/drawing/2014/main" id="{C2751686-2D99-492C-B43D-E831F70082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2" name="Picture 16">
                <a:extLst>
                  <a:ext uri="{FF2B5EF4-FFF2-40B4-BE49-F238E27FC236}">
                    <a16:creationId xmlns:a16="http://schemas.microsoft.com/office/drawing/2014/main" id="{2CE7DFBA-25B4-4C48-9EAA-A40DBF412D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3" name="Picture 17">
                <a:extLst>
                  <a:ext uri="{FF2B5EF4-FFF2-40B4-BE49-F238E27FC236}">
                    <a16:creationId xmlns:a16="http://schemas.microsoft.com/office/drawing/2014/main" id="{751B0777-3F61-45CB-8024-0DCC4B43A8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4" name="Picture 18">
                <a:extLst>
                  <a:ext uri="{FF2B5EF4-FFF2-40B4-BE49-F238E27FC236}">
                    <a16:creationId xmlns:a16="http://schemas.microsoft.com/office/drawing/2014/main" id="{44F782C4-E0BF-486F-8516-0FC2788474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5" name="Picture 19">
                <a:extLst>
                  <a:ext uri="{FF2B5EF4-FFF2-40B4-BE49-F238E27FC236}">
                    <a16:creationId xmlns:a16="http://schemas.microsoft.com/office/drawing/2014/main" id="{D4DB1644-110C-4EBC-85FA-13D079EA80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6" name="Picture 20">
                <a:extLst>
                  <a:ext uri="{FF2B5EF4-FFF2-40B4-BE49-F238E27FC236}">
                    <a16:creationId xmlns:a16="http://schemas.microsoft.com/office/drawing/2014/main" id="{D3426949-9769-44B6-B009-EC0AFD8A78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7" name="Picture 21">
                <a:extLst>
                  <a:ext uri="{FF2B5EF4-FFF2-40B4-BE49-F238E27FC236}">
                    <a16:creationId xmlns:a16="http://schemas.microsoft.com/office/drawing/2014/main" id="{97659279-C12B-44CF-89CF-11D9DE5BA4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8" name="Picture 22">
                <a:extLst>
                  <a:ext uri="{FF2B5EF4-FFF2-40B4-BE49-F238E27FC236}">
                    <a16:creationId xmlns:a16="http://schemas.microsoft.com/office/drawing/2014/main" id="{16039E97-817A-4203-B6E8-AADF122DB5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9" name="Picture 23">
                <a:extLst>
                  <a:ext uri="{FF2B5EF4-FFF2-40B4-BE49-F238E27FC236}">
                    <a16:creationId xmlns:a16="http://schemas.microsoft.com/office/drawing/2014/main" id="{51614638-7038-4CC7-A83B-1B84AA9566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5" name="Group 56">
              <a:extLst>
                <a:ext uri="{FF2B5EF4-FFF2-40B4-BE49-F238E27FC236}">
                  <a16:creationId xmlns:a16="http://schemas.microsoft.com/office/drawing/2014/main" id="{362A630C-26BB-4B2C-81D7-C1D4A36D474D}"/>
                </a:ext>
              </a:extLst>
            </p:cNvPr>
            <p:cNvGrpSpPr/>
            <p:nvPr/>
          </p:nvGrpSpPr>
          <p:grpSpPr>
            <a:xfrm rot="5400000">
              <a:off x="3616143" y="3784551"/>
              <a:ext cx="1539560" cy="171967"/>
              <a:chOff x="7746380" y="2949426"/>
              <a:chExt cx="2188691" cy="244475"/>
            </a:xfrm>
          </p:grpSpPr>
          <p:pic>
            <p:nvPicPr>
              <p:cNvPr id="970" name="Picture 14">
                <a:extLst>
                  <a:ext uri="{FF2B5EF4-FFF2-40B4-BE49-F238E27FC236}">
                    <a16:creationId xmlns:a16="http://schemas.microsoft.com/office/drawing/2014/main" id="{E92C3257-86E4-482D-88B1-FBA1FECB64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1" name="Picture 15">
                <a:extLst>
                  <a:ext uri="{FF2B5EF4-FFF2-40B4-BE49-F238E27FC236}">
                    <a16:creationId xmlns:a16="http://schemas.microsoft.com/office/drawing/2014/main" id="{C889B8AC-7357-4D8C-91A9-72B835A663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2" name="Picture 16">
                <a:extLst>
                  <a:ext uri="{FF2B5EF4-FFF2-40B4-BE49-F238E27FC236}">
                    <a16:creationId xmlns:a16="http://schemas.microsoft.com/office/drawing/2014/main" id="{D9DCF446-E8A2-4875-B304-8D7FD916CA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3" name="Picture 17">
                <a:extLst>
                  <a:ext uri="{FF2B5EF4-FFF2-40B4-BE49-F238E27FC236}">
                    <a16:creationId xmlns:a16="http://schemas.microsoft.com/office/drawing/2014/main" id="{B87C0C70-81C2-4649-8218-47D6395B5A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" name="Picture 18">
                <a:extLst>
                  <a:ext uri="{FF2B5EF4-FFF2-40B4-BE49-F238E27FC236}">
                    <a16:creationId xmlns:a16="http://schemas.microsoft.com/office/drawing/2014/main" id="{A85EBBE2-1477-4211-A82F-A962937362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5" name="Picture 19">
                <a:extLst>
                  <a:ext uri="{FF2B5EF4-FFF2-40B4-BE49-F238E27FC236}">
                    <a16:creationId xmlns:a16="http://schemas.microsoft.com/office/drawing/2014/main" id="{F67A0328-7A26-466B-8FEC-715A9E5793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6" name="Picture 20">
                <a:extLst>
                  <a:ext uri="{FF2B5EF4-FFF2-40B4-BE49-F238E27FC236}">
                    <a16:creationId xmlns:a16="http://schemas.microsoft.com/office/drawing/2014/main" id="{7E380ABC-AD0F-4258-8FDC-823C3CD778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7" name="Picture 21">
                <a:extLst>
                  <a:ext uri="{FF2B5EF4-FFF2-40B4-BE49-F238E27FC236}">
                    <a16:creationId xmlns:a16="http://schemas.microsoft.com/office/drawing/2014/main" id="{60E94E6D-0482-46CA-B286-BD84CCE30D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8" name="Picture 22">
                <a:extLst>
                  <a:ext uri="{FF2B5EF4-FFF2-40B4-BE49-F238E27FC236}">
                    <a16:creationId xmlns:a16="http://schemas.microsoft.com/office/drawing/2014/main" id="{1C0FC143-B0E9-4B63-B905-B24E46A149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9" name="Picture 23">
                <a:extLst>
                  <a:ext uri="{FF2B5EF4-FFF2-40B4-BE49-F238E27FC236}">
                    <a16:creationId xmlns:a16="http://schemas.microsoft.com/office/drawing/2014/main" id="{4EEFEDD3-5604-446F-91F7-A112BA600A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6" name="Group 56">
              <a:extLst>
                <a:ext uri="{FF2B5EF4-FFF2-40B4-BE49-F238E27FC236}">
                  <a16:creationId xmlns:a16="http://schemas.microsoft.com/office/drawing/2014/main" id="{58226F00-D8B9-4B1E-A768-75EDBEE50143}"/>
                </a:ext>
              </a:extLst>
            </p:cNvPr>
            <p:cNvGrpSpPr/>
            <p:nvPr/>
          </p:nvGrpSpPr>
          <p:grpSpPr>
            <a:xfrm rot="5400000">
              <a:off x="3807654" y="3784552"/>
              <a:ext cx="1539560" cy="171967"/>
              <a:chOff x="7746380" y="2949426"/>
              <a:chExt cx="2188691" cy="244475"/>
            </a:xfrm>
          </p:grpSpPr>
          <p:pic>
            <p:nvPicPr>
              <p:cNvPr id="960" name="Picture 14">
                <a:extLst>
                  <a:ext uri="{FF2B5EF4-FFF2-40B4-BE49-F238E27FC236}">
                    <a16:creationId xmlns:a16="http://schemas.microsoft.com/office/drawing/2014/main" id="{B13D795F-BE6E-4584-933E-07857ACC9E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" name="Picture 15">
                <a:extLst>
                  <a:ext uri="{FF2B5EF4-FFF2-40B4-BE49-F238E27FC236}">
                    <a16:creationId xmlns:a16="http://schemas.microsoft.com/office/drawing/2014/main" id="{BF250598-5443-4D7C-86F8-8466E1250A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" name="Picture 16">
                <a:extLst>
                  <a:ext uri="{FF2B5EF4-FFF2-40B4-BE49-F238E27FC236}">
                    <a16:creationId xmlns:a16="http://schemas.microsoft.com/office/drawing/2014/main" id="{7E54DF42-78BB-40F8-836D-317A952A62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3" name="Picture 17">
                <a:extLst>
                  <a:ext uri="{FF2B5EF4-FFF2-40B4-BE49-F238E27FC236}">
                    <a16:creationId xmlns:a16="http://schemas.microsoft.com/office/drawing/2014/main" id="{AAE03383-D966-4EA1-BE3D-4A46B30EC1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" name="Picture 18">
                <a:extLst>
                  <a:ext uri="{FF2B5EF4-FFF2-40B4-BE49-F238E27FC236}">
                    <a16:creationId xmlns:a16="http://schemas.microsoft.com/office/drawing/2014/main" id="{29B814E4-A94C-4047-B3F8-D5E80425B7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5" name="Picture 19">
                <a:extLst>
                  <a:ext uri="{FF2B5EF4-FFF2-40B4-BE49-F238E27FC236}">
                    <a16:creationId xmlns:a16="http://schemas.microsoft.com/office/drawing/2014/main" id="{8ECF5F3A-FD7E-46B4-A245-ACA095BDF5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" name="Picture 20">
                <a:extLst>
                  <a:ext uri="{FF2B5EF4-FFF2-40B4-BE49-F238E27FC236}">
                    <a16:creationId xmlns:a16="http://schemas.microsoft.com/office/drawing/2014/main" id="{3C7B3B57-E473-491D-80C2-F8472F1661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7" name="Picture 21">
                <a:extLst>
                  <a:ext uri="{FF2B5EF4-FFF2-40B4-BE49-F238E27FC236}">
                    <a16:creationId xmlns:a16="http://schemas.microsoft.com/office/drawing/2014/main" id="{C316AC7B-B3ED-495B-AC4A-C5E0C2E8E1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" name="Picture 22">
                <a:extLst>
                  <a:ext uri="{FF2B5EF4-FFF2-40B4-BE49-F238E27FC236}">
                    <a16:creationId xmlns:a16="http://schemas.microsoft.com/office/drawing/2014/main" id="{F68340AA-5916-41E8-9C56-1B9832A59F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9" name="Picture 23">
                <a:extLst>
                  <a:ext uri="{FF2B5EF4-FFF2-40B4-BE49-F238E27FC236}">
                    <a16:creationId xmlns:a16="http://schemas.microsoft.com/office/drawing/2014/main" id="{2EED80E4-EB95-4AD4-AF04-4011C501EE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7" name="Group 56">
              <a:extLst>
                <a:ext uri="{FF2B5EF4-FFF2-40B4-BE49-F238E27FC236}">
                  <a16:creationId xmlns:a16="http://schemas.microsoft.com/office/drawing/2014/main" id="{E420E4BF-6F7E-4501-A924-B2A2120D2C17}"/>
                </a:ext>
              </a:extLst>
            </p:cNvPr>
            <p:cNvGrpSpPr/>
            <p:nvPr/>
          </p:nvGrpSpPr>
          <p:grpSpPr>
            <a:xfrm rot="5400000">
              <a:off x="3422776" y="5395065"/>
              <a:ext cx="1539560" cy="171967"/>
              <a:chOff x="7746380" y="2949426"/>
              <a:chExt cx="2188691" cy="244475"/>
            </a:xfrm>
          </p:grpSpPr>
          <p:pic>
            <p:nvPicPr>
              <p:cNvPr id="950" name="Picture 14">
                <a:extLst>
                  <a:ext uri="{FF2B5EF4-FFF2-40B4-BE49-F238E27FC236}">
                    <a16:creationId xmlns:a16="http://schemas.microsoft.com/office/drawing/2014/main" id="{50E22DFF-1589-49F9-A065-C1E3C32E7F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1" name="Picture 15">
                <a:extLst>
                  <a:ext uri="{FF2B5EF4-FFF2-40B4-BE49-F238E27FC236}">
                    <a16:creationId xmlns:a16="http://schemas.microsoft.com/office/drawing/2014/main" id="{7DCB7100-D75B-4E1F-B5AF-39F0B0D8DC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" name="Picture 16">
                <a:extLst>
                  <a:ext uri="{FF2B5EF4-FFF2-40B4-BE49-F238E27FC236}">
                    <a16:creationId xmlns:a16="http://schemas.microsoft.com/office/drawing/2014/main" id="{E6300880-EEF5-43EF-8FB4-08F0E30790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3" name="Picture 17">
                <a:extLst>
                  <a:ext uri="{FF2B5EF4-FFF2-40B4-BE49-F238E27FC236}">
                    <a16:creationId xmlns:a16="http://schemas.microsoft.com/office/drawing/2014/main" id="{3110FACE-CF48-450A-A2C5-AB4CCBB27B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4" name="Picture 18">
                <a:extLst>
                  <a:ext uri="{FF2B5EF4-FFF2-40B4-BE49-F238E27FC236}">
                    <a16:creationId xmlns:a16="http://schemas.microsoft.com/office/drawing/2014/main" id="{E239B3B4-E7BF-4C5B-81F7-45B8739257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5" name="Picture 19">
                <a:extLst>
                  <a:ext uri="{FF2B5EF4-FFF2-40B4-BE49-F238E27FC236}">
                    <a16:creationId xmlns:a16="http://schemas.microsoft.com/office/drawing/2014/main" id="{55614105-7318-427C-B41B-BE6AB1F8DA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6" name="Picture 20">
                <a:extLst>
                  <a:ext uri="{FF2B5EF4-FFF2-40B4-BE49-F238E27FC236}">
                    <a16:creationId xmlns:a16="http://schemas.microsoft.com/office/drawing/2014/main" id="{18EEC322-E5F2-4A3C-B610-80500290E9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7" name="Picture 21">
                <a:extLst>
                  <a:ext uri="{FF2B5EF4-FFF2-40B4-BE49-F238E27FC236}">
                    <a16:creationId xmlns:a16="http://schemas.microsoft.com/office/drawing/2014/main" id="{9A80A70D-96EC-45E9-8556-998042D2D0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8" name="Picture 22">
                <a:extLst>
                  <a:ext uri="{FF2B5EF4-FFF2-40B4-BE49-F238E27FC236}">
                    <a16:creationId xmlns:a16="http://schemas.microsoft.com/office/drawing/2014/main" id="{BA75C167-99CF-4C7C-8929-C7EEA43B80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9" name="Picture 23">
                <a:extLst>
                  <a:ext uri="{FF2B5EF4-FFF2-40B4-BE49-F238E27FC236}">
                    <a16:creationId xmlns:a16="http://schemas.microsoft.com/office/drawing/2014/main" id="{35E5541C-7900-4CD8-A5A8-A255E90BCF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8" name="Group 56">
              <a:extLst>
                <a:ext uri="{FF2B5EF4-FFF2-40B4-BE49-F238E27FC236}">
                  <a16:creationId xmlns:a16="http://schemas.microsoft.com/office/drawing/2014/main" id="{E74E0520-974A-4766-9DBB-F1969543F956}"/>
                </a:ext>
              </a:extLst>
            </p:cNvPr>
            <p:cNvGrpSpPr/>
            <p:nvPr/>
          </p:nvGrpSpPr>
          <p:grpSpPr>
            <a:xfrm rot="5400000">
              <a:off x="3613567" y="5395065"/>
              <a:ext cx="1539560" cy="171967"/>
              <a:chOff x="7746380" y="2949426"/>
              <a:chExt cx="2188691" cy="244475"/>
            </a:xfrm>
          </p:grpSpPr>
          <p:pic>
            <p:nvPicPr>
              <p:cNvPr id="940" name="Picture 14">
                <a:extLst>
                  <a:ext uri="{FF2B5EF4-FFF2-40B4-BE49-F238E27FC236}">
                    <a16:creationId xmlns:a16="http://schemas.microsoft.com/office/drawing/2014/main" id="{4928FA84-9123-4AAA-85A3-E711AFA5B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1" name="Picture 15">
                <a:extLst>
                  <a:ext uri="{FF2B5EF4-FFF2-40B4-BE49-F238E27FC236}">
                    <a16:creationId xmlns:a16="http://schemas.microsoft.com/office/drawing/2014/main" id="{8AE841D4-AAB4-488D-9FB1-A790662DD1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" name="Picture 16">
                <a:extLst>
                  <a:ext uri="{FF2B5EF4-FFF2-40B4-BE49-F238E27FC236}">
                    <a16:creationId xmlns:a16="http://schemas.microsoft.com/office/drawing/2014/main" id="{485D6F2F-A941-41E5-AFFB-79A964372D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3" name="Picture 17">
                <a:extLst>
                  <a:ext uri="{FF2B5EF4-FFF2-40B4-BE49-F238E27FC236}">
                    <a16:creationId xmlns:a16="http://schemas.microsoft.com/office/drawing/2014/main" id="{E52C0E85-B922-4789-9885-30FC3F461B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" name="Picture 18">
                <a:extLst>
                  <a:ext uri="{FF2B5EF4-FFF2-40B4-BE49-F238E27FC236}">
                    <a16:creationId xmlns:a16="http://schemas.microsoft.com/office/drawing/2014/main" id="{E0CFBBF0-94C5-437B-884A-E223F09069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" name="Picture 19">
                <a:extLst>
                  <a:ext uri="{FF2B5EF4-FFF2-40B4-BE49-F238E27FC236}">
                    <a16:creationId xmlns:a16="http://schemas.microsoft.com/office/drawing/2014/main" id="{BD11DA5D-88A9-42F7-AE6D-2A4B98E96D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6" name="Picture 20">
                <a:extLst>
                  <a:ext uri="{FF2B5EF4-FFF2-40B4-BE49-F238E27FC236}">
                    <a16:creationId xmlns:a16="http://schemas.microsoft.com/office/drawing/2014/main" id="{D90E53B5-B7E8-428F-8B41-13FF92CE70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7" name="Picture 21">
                <a:extLst>
                  <a:ext uri="{FF2B5EF4-FFF2-40B4-BE49-F238E27FC236}">
                    <a16:creationId xmlns:a16="http://schemas.microsoft.com/office/drawing/2014/main" id="{D36F6CCA-062B-46B5-BD16-35CBC656D6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" name="Picture 22">
                <a:extLst>
                  <a:ext uri="{FF2B5EF4-FFF2-40B4-BE49-F238E27FC236}">
                    <a16:creationId xmlns:a16="http://schemas.microsoft.com/office/drawing/2014/main" id="{19B3AD5D-7897-4BE1-AD9E-9E1372A3DE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" name="Picture 23">
                <a:extLst>
                  <a:ext uri="{FF2B5EF4-FFF2-40B4-BE49-F238E27FC236}">
                    <a16:creationId xmlns:a16="http://schemas.microsoft.com/office/drawing/2014/main" id="{589D0886-1DC9-4BE1-AE63-BDC0A86A2B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9" name="Group 56">
              <a:extLst>
                <a:ext uri="{FF2B5EF4-FFF2-40B4-BE49-F238E27FC236}">
                  <a16:creationId xmlns:a16="http://schemas.microsoft.com/office/drawing/2014/main" id="{3F82972C-A025-47E6-981D-280943356460}"/>
                </a:ext>
              </a:extLst>
            </p:cNvPr>
            <p:cNvGrpSpPr/>
            <p:nvPr/>
          </p:nvGrpSpPr>
          <p:grpSpPr>
            <a:xfrm rot="5400000">
              <a:off x="3805078" y="5395066"/>
              <a:ext cx="1539560" cy="171967"/>
              <a:chOff x="7746380" y="2949426"/>
              <a:chExt cx="2188691" cy="244475"/>
            </a:xfrm>
          </p:grpSpPr>
          <p:pic>
            <p:nvPicPr>
              <p:cNvPr id="930" name="Picture 14">
                <a:extLst>
                  <a:ext uri="{FF2B5EF4-FFF2-40B4-BE49-F238E27FC236}">
                    <a16:creationId xmlns:a16="http://schemas.microsoft.com/office/drawing/2014/main" id="{FAE68DC7-9B0F-4050-9530-6A3AB1BFA6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1" name="Picture 15">
                <a:extLst>
                  <a:ext uri="{FF2B5EF4-FFF2-40B4-BE49-F238E27FC236}">
                    <a16:creationId xmlns:a16="http://schemas.microsoft.com/office/drawing/2014/main" id="{CC46CF95-85B0-4721-8B17-951C94418F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" name="Picture 16">
                <a:extLst>
                  <a:ext uri="{FF2B5EF4-FFF2-40B4-BE49-F238E27FC236}">
                    <a16:creationId xmlns:a16="http://schemas.microsoft.com/office/drawing/2014/main" id="{336F0E7B-E49C-4FBE-892C-839F1B8D03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3" name="Picture 17">
                <a:extLst>
                  <a:ext uri="{FF2B5EF4-FFF2-40B4-BE49-F238E27FC236}">
                    <a16:creationId xmlns:a16="http://schemas.microsoft.com/office/drawing/2014/main" id="{05F4946A-0080-40C7-A719-BC04752768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" name="Picture 18">
                <a:extLst>
                  <a:ext uri="{FF2B5EF4-FFF2-40B4-BE49-F238E27FC236}">
                    <a16:creationId xmlns:a16="http://schemas.microsoft.com/office/drawing/2014/main" id="{FDD7BEA1-024A-4CFF-8829-9D5FB957E8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5" name="Picture 19">
                <a:extLst>
                  <a:ext uri="{FF2B5EF4-FFF2-40B4-BE49-F238E27FC236}">
                    <a16:creationId xmlns:a16="http://schemas.microsoft.com/office/drawing/2014/main" id="{A2D81183-A0C2-4516-97A5-59A4395EB4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" name="Picture 20">
                <a:extLst>
                  <a:ext uri="{FF2B5EF4-FFF2-40B4-BE49-F238E27FC236}">
                    <a16:creationId xmlns:a16="http://schemas.microsoft.com/office/drawing/2014/main" id="{3179949A-6E9B-4D73-8C9F-72697E6CA2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7" name="Picture 21">
                <a:extLst>
                  <a:ext uri="{FF2B5EF4-FFF2-40B4-BE49-F238E27FC236}">
                    <a16:creationId xmlns:a16="http://schemas.microsoft.com/office/drawing/2014/main" id="{5F7DEC35-D6AD-4D26-8413-B4CCE6618F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" name="Picture 22">
                <a:extLst>
                  <a:ext uri="{FF2B5EF4-FFF2-40B4-BE49-F238E27FC236}">
                    <a16:creationId xmlns:a16="http://schemas.microsoft.com/office/drawing/2014/main" id="{981CD63F-7496-401A-A177-0798683C60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9" name="Picture 23">
                <a:extLst>
                  <a:ext uri="{FF2B5EF4-FFF2-40B4-BE49-F238E27FC236}">
                    <a16:creationId xmlns:a16="http://schemas.microsoft.com/office/drawing/2014/main" id="{06C55557-0B31-492D-A0C2-7EAED76750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020" name="Group 1019">
            <a:extLst>
              <a:ext uri="{FF2B5EF4-FFF2-40B4-BE49-F238E27FC236}">
                <a16:creationId xmlns:a16="http://schemas.microsoft.com/office/drawing/2014/main" id="{EC708669-20C3-4C33-A197-712A365A5165}"/>
              </a:ext>
            </a:extLst>
          </p:cNvPr>
          <p:cNvGrpSpPr/>
          <p:nvPr/>
        </p:nvGrpSpPr>
        <p:grpSpPr>
          <a:xfrm>
            <a:off x="5981471" y="1477191"/>
            <a:ext cx="556845" cy="4763814"/>
            <a:chOff x="4106572" y="1487016"/>
            <a:chExt cx="556845" cy="4763814"/>
          </a:xfrm>
        </p:grpSpPr>
        <p:grpSp>
          <p:nvGrpSpPr>
            <p:cNvPr id="1021" name="Group 56">
              <a:extLst>
                <a:ext uri="{FF2B5EF4-FFF2-40B4-BE49-F238E27FC236}">
                  <a16:creationId xmlns:a16="http://schemas.microsoft.com/office/drawing/2014/main" id="{F1677574-82D5-4038-839C-25AEF33E7E74}"/>
                </a:ext>
              </a:extLst>
            </p:cNvPr>
            <p:cNvGrpSpPr/>
            <p:nvPr/>
          </p:nvGrpSpPr>
          <p:grpSpPr>
            <a:xfrm rot="5400000">
              <a:off x="3422776" y="2170812"/>
              <a:ext cx="1539560" cy="171967"/>
              <a:chOff x="7746380" y="2949426"/>
              <a:chExt cx="2188691" cy="244475"/>
            </a:xfrm>
          </p:grpSpPr>
          <p:pic>
            <p:nvPicPr>
              <p:cNvPr id="1110" name="Picture 14">
                <a:extLst>
                  <a:ext uri="{FF2B5EF4-FFF2-40B4-BE49-F238E27FC236}">
                    <a16:creationId xmlns:a16="http://schemas.microsoft.com/office/drawing/2014/main" id="{5D163970-15B0-428B-82EA-1D7FA1E984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1" name="Picture 15">
                <a:extLst>
                  <a:ext uri="{FF2B5EF4-FFF2-40B4-BE49-F238E27FC236}">
                    <a16:creationId xmlns:a16="http://schemas.microsoft.com/office/drawing/2014/main" id="{0392947A-C800-40E0-893A-8641C794C9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2" name="Picture 16">
                <a:extLst>
                  <a:ext uri="{FF2B5EF4-FFF2-40B4-BE49-F238E27FC236}">
                    <a16:creationId xmlns:a16="http://schemas.microsoft.com/office/drawing/2014/main" id="{671F562F-023C-4A6E-BCA6-40E5016B80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3" name="Picture 17">
                <a:extLst>
                  <a:ext uri="{FF2B5EF4-FFF2-40B4-BE49-F238E27FC236}">
                    <a16:creationId xmlns:a16="http://schemas.microsoft.com/office/drawing/2014/main" id="{12858866-08A3-407A-8A95-3E55EDFEA9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4" name="Picture 18">
                <a:extLst>
                  <a:ext uri="{FF2B5EF4-FFF2-40B4-BE49-F238E27FC236}">
                    <a16:creationId xmlns:a16="http://schemas.microsoft.com/office/drawing/2014/main" id="{DCDB7864-21BC-44A8-B72A-9159503640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5" name="Picture 19">
                <a:extLst>
                  <a:ext uri="{FF2B5EF4-FFF2-40B4-BE49-F238E27FC236}">
                    <a16:creationId xmlns:a16="http://schemas.microsoft.com/office/drawing/2014/main" id="{333753B4-7E4D-49A0-AA9C-B4535DC50F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6" name="Picture 20">
                <a:extLst>
                  <a:ext uri="{FF2B5EF4-FFF2-40B4-BE49-F238E27FC236}">
                    <a16:creationId xmlns:a16="http://schemas.microsoft.com/office/drawing/2014/main" id="{F961D645-AA69-4C36-BD6F-5CF3BFF587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7" name="Picture 21">
                <a:extLst>
                  <a:ext uri="{FF2B5EF4-FFF2-40B4-BE49-F238E27FC236}">
                    <a16:creationId xmlns:a16="http://schemas.microsoft.com/office/drawing/2014/main" id="{40645297-6966-42F8-AABA-AC5E1F3DA2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8" name="Picture 22">
                <a:extLst>
                  <a:ext uri="{FF2B5EF4-FFF2-40B4-BE49-F238E27FC236}">
                    <a16:creationId xmlns:a16="http://schemas.microsoft.com/office/drawing/2014/main" id="{1A43966C-37A6-4B7C-B8B3-A34B027330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9" name="Picture 23">
                <a:extLst>
                  <a:ext uri="{FF2B5EF4-FFF2-40B4-BE49-F238E27FC236}">
                    <a16:creationId xmlns:a16="http://schemas.microsoft.com/office/drawing/2014/main" id="{0F4C8453-1479-4D8C-AFFF-227278FE8F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22" name="Group 56">
              <a:extLst>
                <a:ext uri="{FF2B5EF4-FFF2-40B4-BE49-F238E27FC236}">
                  <a16:creationId xmlns:a16="http://schemas.microsoft.com/office/drawing/2014/main" id="{792A7DD7-AD12-4033-B9E9-6C8BD959F0F9}"/>
                </a:ext>
              </a:extLst>
            </p:cNvPr>
            <p:cNvGrpSpPr/>
            <p:nvPr/>
          </p:nvGrpSpPr>
          <p:grpSpPr>
            <a:xfrm rot="5400000">
              <a:off x="3613567" y="2170812"/>
              <a:ext cx="1539560" cy="171967"/>
              <a:chOff x="7746380" y="2949426"/>
              <a:chExt cx="2188691" cy="244475"/>
            </a:xfrm>
          </p:grpSpPr>
          <p:pic>
            <p:nvPicPr>
              <p:cNvPr id="1100" name="Picture 14">
                <a:extLst>
                  <a:ext uri="{FF2B5EF4-FFF2-40B4-BE49-F238E27FC236}">
                    <a16:creationId xmlns:a16="http://schemas.microsoft.com/office/drawing/2014/main" id="{F2A1F6CB-D08F-4B14-814C-5E62D1ED6C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1" name="Picture 15">
                <a:extLst>
                  <a:ext uri="{FF2B5EF4-FFF2-40B4-BE49-F238E27FC236}">
                    <a16:creationId xmlns:a16="http://schemas.microsoft.com/office/drawing/2014/main" id="{08D358BB-373B-4B99-8432-8873471F7A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2" name="Picture 16">
                <a:extLst>
                  <a:ext uri="{FF2B5EF4-FFF2-40B4-BE49-F238E27FC236}">
                    <a16:creationId xmlns:a16="http://schemas.microsoft.com/office/drawing/2014/main" id="{782B444C-188A-4AF2-BDEF-7E8E47EC40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3" name="Picture 17">
                <a:extLst>
                  <a:ext uri="{FF2B5EF4-FFF2-40B4-BE49-F238E27FC236}">
                    <a16:creationId xmlns:a16="http://schemas.microsoft.com/office/drawing/2014/main" id="{0CF4CEB3-BDB3-4A96-A349-7F2946396F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4" name="Picture 18">
                <a:extLst>
                  <a:ext uri="{FF2B5EF4-FFF2-40B4-BE49-F238E27FC236}">
                    <a16:creationId xmlns:a16="http://schemas.microsoft.com/office/drawing/2014/main" id="{9E5C9550-B81A-4C41-B1BA-D08660511A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5" name="Picture 19">
                <a:extLst>
                  <a:ext uri="{FF2B5EF4-FFF2-40B4-BE49-F238E27FC236}">
                    <a16:creationId xmlns:a16="http://schemas.microsoft.com/office/drawing/2014/main" id="{FD641B55-8CF0-4658-871A-0C7BD719CE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6" name="Picture 20">
                <a:extLst>
                  <a:ext uri="{FF2B5EF4-FFF2-40B4-BE49-F238E27FC236}">
                    <a16:creationId xmlns:a16="http://schemas.microsoft.com/office/drawing/2014/main" id="{90BA91F8-FAB6-4886-8269-0DD45F0DD3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7" name="Picture 21">
                <a:extLst>
                  <a:ext uri="{FF2B5EF4-FFF2-40B4-BE49-F238E27FC236}">
                    <a16:creationId xmlns:a16="http://schemas.microsoft.com/office/drawing/2014/main" id="{0CED2F3D-6249-4656-A6E4-24252F4770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8" name="Picture 22">
                <a:extLst>
                  <a:ext uri="{FF2B5EF4-FFF2-40B4-BE49-F238E27FC236}">
                    <a16:creationId xmlns:a16="http://schemas.microsoft.com/office/drawing/2014/main" id="{6CB0DA9B-874C-4220-805D-25A6E92FFE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9" name="Picture 23">
                <a:extLst>
                  <a:ext uri="{FF2B5EF4-FFF2-40B4-BE49-F238E27FC236}">
                    <a16:creationId xmlns:a16="http://schemas.microsoft.com/office/drawing/2014/main" id="{8F908D5D-48B5-4C9D-89D0-C6BD09FD2F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23" name="Group 56">
              <a:extLst>
                <a:ext uri="{FF2B5EF4-FFF2-40B4-BE49-F238E27FC236}">
                  <a16:creationId xmlns:a16="http://schemas.microsoft.com/office/drawing/2014/main" id="{A8275A25-14AB-499B-A54E-9B298D34A12B}"/>
                </a:ext>
              </a:extLst>
            </p:cNvPr>
            <p:cNvGrpSpPr/>
            <p:nvPr/>
          </p:nvGrpSpPr>
          <p:grpSpPr>
            <a:xfrm rot="5400000">
              <a:off x="3805078" y="2170813"/>
              <a:ext cx="1539560" cy="171967"/>
              <a:chOff x="7746380" y="2949426"/>
              <a:chExt cx="2188691" cy="244475"/>
            </a:xfrm>
          </p:grpSpPr>
          <p:pic>
            <p:nvPicPr>
              <p:cNvPr id="1090" name="Picture 14">
                <a:extLst>
                  <a:ext uri="{FF2B5EF4-FFF2-40B4-BE49-F238E27FC236}">
                    <a16:creationId xmlns:a16="http://schemas.microsoft.com/office/drawing/2014/main" id="{B9B945B1-DCE9-4C5D-86A3-9B43E613EB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1" name="Picture 15">
                <a:extLst>
                  <a:ext uri="{FF2B5EF4-FFF2-40B4-BE49-F238E27FC236}">
                    <a16:creationId xmlns:a16="http://schemas.microsoft.com/office/drawing/2014/main" id="{EBF59CED-B9D9-42BF-A7C4-6F8185ACCD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2" name="Picture 16">
                <a:extLst>
                  <a:ext uri="{FF2B5EF4-FFF2-40B4-BE49-F238E27FC236}">
                    <a16:creationId xmlns:a16="http://schemas.microsoft.com/office/drawing/2014/main" id="{67B1AD1D-378E-4029-A1C5-1150CDCD36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3" name="Picture 17">
                <a:extLst>
                  <a:ext uri="{FF2B5EF4-FFF2-40B4-BE49-F238E27FC236}">
                    <a16:creationId xmlns:a16="http://schemas.microsoft.com/office/drawing/2014/main" id="{5FA92ED8-96F1-40C5-86C5-00FCE22DAB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4" name="Picture 18">
                <a:extLst>
                  <a:ext uri="{FF2B5EF4-FFF2-40B4-BE49-F238E27FC236}">
                    <a16:creationId xmlns:a16="http://schemas.microsoft.com/office/drawing/2014/main" id="{D362915B-E883-4094-A06E-F55E1ABA52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5" name="Picture 19">
                <a:extLst>
                  <a:ext uri="{FF2B5EF4-FFF2-40B4-BE49-F238E27FC236}">
                    <a16:creationId xmlns:a16="http://schemas.microsoft.com/office/drawing/2014/main" id="{FD40D7D9-C2CE-4196-8486-1B1819DDC1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6" name="Picture 20">
                <a:extLst>
                  <a:ext uri="{FF2B5EF4-FFF2-40B4-BE49-F238E27FC236}">
                    <a16:creationId xmlns:a16="http://schemas.microsoft.com/office/drawing/2014/main" id="{B6FF0139-5041-4D2A-845D-9B67F2B842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7" name="Picture 21">
                <a:extLst>
                  <a:ext uri="{FF2B5EF4-FFF2-40B4-BE49-F238E27FC236}">
                    <a16:creationId xmlns:a16="http://schemas.microsoft.com/office/drawing/2014/main" id="{5EB61965-5520-487A-8305-38BEBCC4ED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8" name="Picture 22">
                <a:extLst>
                  <a:ext uri="{FF2B5EF4-FFF2-40B4-BE49-F238E27FC236}">
                    <a16:creationId xmlns:a16="http://schemas.microsoft.com/office/drawing/2014/main" id="{CE0BB1A6-A90E-41DD-AEE2-86EBD24E14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9" name="Picture 23">
                <a:extLst>
                  <a:ext uri="{FF2B5EF4-FFF2-40B4-BE49-F238E27FC236}">
                    <a16:creationId xmlns:a16="http://schemas.microsoft.com/office/drawing/2014/main" id="{92CB2B45-14D2-4424-94A0-4369631515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24" name="Group 56">
              <a:extLst>
                <a:ext uri="{FF2B5EF4-FFF2-40B4-BE49-F238E27FC236}">
                  <a16:creationId xmlns:a16="http://schemas.microsoft.com/office/drawing/2014/main" id="{AEA7F6BE-7012-48E9-B2BB-73656F18580D}"/>
                </a:ext>
              </a:extLst>
            </p:cNvPr>
            <p:cNvGrpSpPr/>
            <p:nvPr/>
          </p:nvGrpSpPr>
          <p:grpSpPr>
            <a:xfrm rot="5400000">
              <a:off x="3425352" y="3784551"/>
              <a:ext cx="1539560" cy="171967"/>
              <a:chOff x="7746380" y="2949426"/>
              <a:chExt cx="2188691" cy="244475"/>
            </a:xfrm>
          </p:grpSpPr>
          <p:pic>
            <p:nvPicPr>
              <p:cNvPr id="1080" name="Picture 14">
                <a:extLst>
                  <a:ext uri="{FF2B5EF4-FFF2-40B4-BE49-F238E27FC236}">
                    <a16:creationId xmlns:a16="http://schemas.microsoft.com/office/drawing/2014/main" id="{78C946A6-D834-4309-B50D-796DFEC321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1" name="Picture 15">
                <a:extLst>
                  <a:ext uri="{FF2B5EF4-FFF2-40B4-BE49-F238E27FC236}">
                    <a16:creationId xmlns:a16="http://schemas.microsoft.com/office/drawing/2014/main" id="{16D00EF1-FDC1-4C2A-B2AD-6E1E521535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2" name="Picture 16">
                <a:extLst>
                  <a:ext uri="{FF2B5EF4-FFF2-40B4-BE49-F238E27FC236}">
                    <a16:creationId xmlns:a16="http://schemas.microsoft.com/office/drawing/2014/main" id="{9BF76E67-32E9-4908-A5B3-BD1E5140DF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3" name="Picture 17">
                <a:extLst>
                  <a:ext uri="{FF2B5EF4-FFF2-40B4-BE49-F238E27FC236}">
                    <a16:creationId xmlns:a16="http://schemas.microsoft.com/office/drawing/2014/main" id="{EC938A0B-128F-4F88-A000-AFB7860EDB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4" name="Picture 18">
                <a:extLst>
                  <a:ext uri="{FF2B5EF4-FFF2-40B4-BE49-F238E27FC236}">
                    <a16:creationId xmlns:a16="http://schemas.microsoft.com/office/drawing/2014/main" id="{06E391C2-7FD7-4CEC-B3F0-84D39E6C65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5" name="Picture 19">
                <a:extLst>
                  <a:ext uri="{FF2B5EF4-FFF2-40B4-BE49-F238E27FC236}">
                    <a16:creationId xmlns:a16="http://schemas.microsoft.com/office/drawing/2014/main" id="{CC16BD23-A7A3-4805-A113-5E5D6A10D9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6" name="Picture 20">
                <a:extLst>
                  <a:ext uri="{FF2B5EF4-FFF2-40B4-BE49-F238E27FC236}">
                    <a16:creationId xmlns:a16="http://schemas.microsoft.com/office/drawing/2014/main" id="{AE8F354A-C67A-47EB-8C4A-C0C74B0CCD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7" name="Picture 21">
                <a:extLst>
                  <a:ext uri="{FF2B5EF4-FFF2-40B4-BE49-F238E27FC236}">
                    <a16:creationId xmlns:a16="http://schemas.microsoft.com/office/drawing/2014/main" id="{8930A460-4081-4C62-B5D7-4A4C021A7A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8" name="Picture 22">
                <a:extLst>
                  <a:ext uri="{FF2B5EF4-FFF2-40B4-BE49-F238E27FC236}">
                    <a16:creationId xmlns:a16="http://schemas.microsoft.com/office/drawing/2014/main" id="{40CFB1CC-381C-4743-8F90-6E500104FC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9" name="Picture 23">
                <a:extLst>
                  <a:ext uri="{FF2B5EF4-FFF2-40B4-BE49-F238E27FC236}">
                    <a16:creationId xmlns:a16="http://schemas.microsoft.com/office/drawing/2014/main" id="{05E0E630-2FAA-43E2-9BDA-021D0952FC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25" name="Group 56">
              <a:extLst>
                <a:ext uri="{FF2B5EF4-FFF2-40B4-BE49-F238E27FC236}">
                  <a16:creationId xmlns:a16="http://schemas.microsoft.com/office/drawing/2014/main" id="{ECFE6669-0F42-4FAE-85A4-0669FE232EEF}"/>
                </a:ext>
              </a:extLst>
            </p:cNvPr>
            <p:cNvGrpSpPr/>
            <p:nvPr/>
          </p:nvGrpSpPr>
          <p:grpSpPr>
            <a:xfrm rot="5400000">
              <a:off x="3616143" y="3784551"/>
              <a:ext cx="1539560" cy="171967"/>
              <a:chOff x="7746380" y="2949426"/>
              <a:chExt cx="2188691" cy="244475"/>
            </a:xfrm>
          </p:grpSpPr>
          <p:pic>
            <p:nvPicPr>
              <p:cNvPr id="1070" name="Picture 14">
                <a:extLst>
                  <a:ext uri="{FF2B5EF4-FFF2-40B4-BE49-F238E27FC236}">
                    <a16:creationId xmlns:a16="http://schemas.microsoft.com/office/drawing/2014/main" id="{0FF46A2A-9D78-4B75-9E48-7BC7189138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1" name="Picture 15">
                <a:extLst>
                  <a:ext uri="{FF2B5EF4-FFF2-40B4-BE49-F238E27FC236}">
                    <a16:creationId xmlns:a16="http://schemas.microsoft.com/office/drawing/2014/main" id="{3795068B-9834-47E4-989A-6D4C494685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2" name="Picture 16">
                <a:extLst>
                  <a:ext uri="{FF2B5EF4-FFF2-40B4-BE49-F238E27FC236}">
                    <a16:creationId xmlns:a16="http://schemas.microsoft.com/office/drawing/2014/main" id="{E4B27365-2ED5-4292-BE39-8E2EC51403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3" name="Picture 17">
                <a:extLst>
                  <a:ext uri="{FF2B5EF4-FFF2-40B4-BE49-F238E27FC236}">
                    <a16:creationId xmlns:a16="http://schemas.microsoft.com/office/drawing/2014/main" id="{DD159B06-DBBF-4EE6-B2AC-94CBD74D8C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4" name="Picture 18">
                <a:extLst>
                  <a:ext uri="{FF2B5EF4-FFF2-40B4-BE49-F238E27FC236}">
                    <a16:creationId xmlns:a16="http://schemas.microsoft.com/office/drawing/2014/main" id="{E1CCA6B4-A0FB-4185-9CD4-28E38074C4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5" name="Picture 19">
                <a:extLst>
                  <a:ext uri="{FF2B5EF4-FFF2-40B4-BE49-F238E27FC236}">
                    <a16:creationId xmlns:a16="http://schemas.microsoft.com/office/drawing/2014/main" id="{D4CC09DC-D034-4CC8-A50C-D37BFDA1AC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6" name="Picture 20">
                <a:extLst>
                  <a:ext uri="{FF2B5EF4-FFF2-40B4-BE49-F238E27FC236}">
                    <a16:creationId xmlns:a16="http://schemas.microsoft.com/office/drawing/2014/main" id="{144B9A04-923C-406E-86B3-E2A87338BB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7" name="Picture 21">
                <a:extLst>
                  <a:ext uri="{FF2B5EF4-FFF2-40B4-BE49-F238E27FC236}">
                    <a16:creationId xmlns:a16="http://schemas.microsoft.com/office/drawing/2014/main" id="{76E5A453-6F9D-4C1D-BD8A-6F868A9F02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8" name="Picture 22">
                <a:extLst>
                  <a:ext uri="{FF2B5EF4-FFF2-40B4-BE49-F238E27FC236}">
                    <a16:creationId xmlns:a16="http://schemas.microsoft.com/office/drawing/2014/main" id="{42E2194F-6975-4116-AD8D-CCFEAB6DAD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9" name="Picture 23">
                <a:extLst>
                  <a:ext uri="{FF2B5EF4-FFF2-40B4-BE49-F238E27FC236}">
                    <a16:creationId xmlns:a16="http://schemas.microsoft.com/office/drawing/2014/main" id="{D63FC36F-84F4-4E66-9CFE-A900FAEA7B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26" name="Group 56">
              <a:extLst>
                <a:ext uri="{FF2B5EF4-FFF2-40B4-BE49-F238E27FC236}">
                  <a16:creationId xmlns:a16="http://schemas.microsoft.com/office/drawing/2014/main" id="{F9997EC8-2EA6-4A2A-9536-ACE14F3D9CD5}"/>
                </a:ext>
              </a:extLst>
            </p:cNvPr>
            <p:cNvGrpSpPr/>
            <p:nvPr/>
          </p:nvGrpSpPr>
          <p:grpSpPr>
            <a:xfrm rot="5400000">
              <a:off x="3807654" y="3784552"/>
              <a:ext cx="1539560" cy="171967"/>
              <a:chOff x="7746380" y="2949426"/>
              <a:chExt cx="2188691" cy="244475"/>
            </a:xfrm>
          </p:grpSpPr>
          <p:pic>
            <p:nvPicPr>
              <p:cNvPr id="1060" name="Picture 14">
                <a:extLst>
                  <a:ext uri="{FF2B5EF4-FFF2-40B4-BE49-F238E27FC236}">
                    <a16:creationId xmlns:a16="http://schemas.microsoft.com/office/drawing/2014/main" id="{54309857-73F6-42A4-B63F-28E7292605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1" name="Picture 15">
                <a:extLst>
                  <a:ext uri="{FF2B5EF4-FFF2-40B4-BE49-F238E27FC236}">
                    <a16:creationId xmlns:a16="http://schemas.microsoft.com/office/drawing/2014/main" id="{59935FE3-BE30-44AB-9CDF-806CB15DF9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2" name="Picture 16">
                <a:extLst>
                  <a:ext uri="{FF2B5EF4-FFF2-40B4-BE49-F238E27FC236}">
                    <a16:creationId xmlns:a16="http://schemas.microsoft.com/office/drawing/2014/main" id="{ABE0EB7E-69FA-4D16-93A6-4269E76E0B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3" name="Picture 17">
                <a:extLst>
                  <a:ext uri="{FF2B5EF4-FFF2-40B4-BE49-F238E27FC236}">
                    <a16:creationId xmlns:a16="http://schemas.microsoft.com/office/drawing/2014/main" id="{C966D736-65F7-4C8F-A013-CF7CF2E1D5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4" name="Picture 18">
                <a:extLst>
                  <a:ext uri="{FF2B5EF4-FFF2-40B4-BE49-F238E27FC236}">
                    <a16:creationId xmlns:a16="http://schemas.microsoft.com/office/drawing/2014/main" id="{E74A5B20-D807-4A20-94DE-CEBFD8CA4A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5" name="Picture 19">
                <a:extLst>
                  <a:ext uri="{FF2B5EF4-FFF2-40B4-BE49-F238E27FC236}">
                    <a16:creationId xmlns:a16="http://schemas.microsoft.com/office/drawing/2014/main" id="{56CC46C3-57BD-4B38-9BF2-5D6FE88A1A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6" name="Picture 20">
                <a:extLst>
                  <a:ext uri="{FF2B5EF4-FFF2-40B4-BE49-F238E27FC236}">
                    <a16:creationId xmlns:a16="http://schemas.microsoft.com/office/drawing/2014/main" id="{19A1B207-F209-4BFF-9B6B-0A8488014B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7" name="Picture 21">
                <a:extLst>
                  <a:ext uri="{FF2B5EF4-FFF2-40B4-BE49-F238E27FC236}">
                    <a16:creationId xmlns:a16="http://schemas.microsoft.com/office/drawing/2014/main" id="{3304B78E-3232-48F4-9C18-45CA5DD419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8" name="Picture 22">
                <a:extLst>
                  <a:ext uri="{FF2B5EF4-FFF2-40B4-BE49-F238E27FC236}">
                    <a16:creationId xmlns:a16="http://schemas.microsoft.com/office/drawing/2014/main" id="{5567F608-03C0-4FCE-95EC-6636B8474E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9" name="Picture 23">
                <a:extLst>
                  <a:ext uri="{FF2B5EF4-FFF2-40B4-BE49-F238E27FC236}">
                    <a16:creationId xmlns:a16="http://schemas.microsoft.com/office/drawing/2014/main" id="{A647F426-5BF4-47AC-A9D6-7C8581F5C7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27" name="Group 56">
              <a:extLst>
                <a:ext uri="{FF2B5EF4-FFF2-40B4-BE49-F238E27FC236}">
                  <a16:creationId xmlns:a16="http://schemas.microsoft.com/office/drawing/2014/main" id="{CCA93CAB-E1BF-4946-B1C7-64B67486F58F}"/>
                </a:ext>
              </a:extLst>
            </p:cNvPr>
            <p:cNvGrpSpPr/>
            <p:nvPr/>
          </p:nvGrpSpPr>
          <p:grpSpPr>
            <a:xfrm rot="5400000">
              <a:off x="3422776" y="5395065"/>
              <a:ext cx="1539560" cy="171967"/>
              <a:chOff x="7746380" y="2949426"/>
              <a:chExt cx="2188691" cy="244475"/>
            </a:xfrm>
          </p:grpSpPr>
          <p:pic>
            <p:nvPicPr>
              <p:cNvPr id="1050" name="Picture 14">
                <a:extLst>
                  <a:ext uri="{FF2B5EF4-FFF2-40B4-BE49-F238E27FC236}">
                    <a16:creationId xmlns:a16="http://schemas.microsoft.com/office/drawing/2014/main" id="{59FA29A8-7258-46AC-B5F7-17BB6081BF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1" name="Picture 15">
                <a:extLst>
                  <a:ext uri="{FF2B5EF4-FFF2-40B4-BE49-F238E27FC236}">
                    <a16:creationId xmlns:a16="http://schemas.microsoft.com/office/drawing/2014/main" id="{29A512E6-6923-4352-A224-9CADB57C22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2" name="Picture 16">
                <a:extLst>
                  <a:ext uri="{FF2B5EF4-FFF2-40B4-BE49-F238E27FC236}">
                    <a16:creationId xmlns:a16="http://schemas.microsoft.com/office/drawing/2014/main" id="{3229016F-FFCD-4382-9790-51E87ABFE3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3" name="Picture 17">
                <a:extLst>
                  <a:ext uri="{FF2B5EF4-FFF2-40B4-BE49-F238E27FC236}">
                    <a16:creationId xmlns:a16="http://schemas.microsoft.com/office/drawing/2014/main" id="{53F54B5B-84B0-4CEB-9643-5566624615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4" name="Picture 18">
                <a:extLst>
                  <a:ext uri="{FF2B5EF4-FFF2-40B4-BE49-F238E27FC236}">
                    <a16:creationId xmlns:a16="http://schemas.microsoft.com/office/drawing/2014/main" id="{D48DA664-CCA0-424C-A3F8-C094B5AA8C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5" name="Picture 19">
                <a:extLst>
                  <a:ext uri="{FF2B5EF4-FFF2-40B4-BE49-F238E27FC236}">
                    <a16:creationId xmlns:a16="http://schemas.microsoft.com/office/drawing/2014/main" id="{E63F7A55-AB05-44CB-8930-E48AFE1DD6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6" name="Picture 20">
                <a:extLst>
                  <a:ext uri="{FF2B5EF4-FFF2-40B4-BE49-F238E27FC236}">
                    <a16:creationId xmlns:a16="http://schemas.microsoft.com/office/drawing/2014/main" id="{C7D05559-A122-4E21-929B-B410368323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7" name="Picture 21">
                <a:extLst>
                  <a:ext uri="{FF2B5EF4-FFF2-40B4-BE49-F238E27FC236}">
                    <a16:creationId xmlns:a16="http://schemas.microsoft.com/office/drawing/2014/main" id="{CCD4FB90-F5E5-4326-9897-EC72A3891B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8" name="Picture 22">
                <a:extLst>
                  <a:ext uri="{FF2B5EF4-FFF2-40B4-BE49-F238E27FC236}">
                    <a16:creationId xmlns:a16="http://schemas.microsoft.com/office/drawing/2014/main" id="{348D9B61-0FFE-4027-B1F8-48A99C890E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9" name="Picture 23">
                <a:extLst>
                  <a:ext uri="{FF2B5EF4-FFF2-40B4-BE49-F238E27FC236}">
                    <a16:creationId xmlns:a16="http://schemas.microsoft.com/office/drawing/2014/main" id="{69CDA657-AB51-4185-A3E7-254D9D8696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28" name="Group 56">
              <a:extLst>
                <a:ext uri="{FF2B5EF4-FFF2-40B4-BE49-F238E27FC236}">
                  <a16:creationId xmlns:a16="http://schemas.microsoft.com/office/drawing/2014/main" id="{9756EF55-2D87-420D-ABC3-3E07E19AC4E7}"/>
                </a:ext>
              </a:extLst>
            </p:cNvPr>
            <p:cNvGrpSpPr/>
            <p:nvPr/>
          </p:nvGrpSpPr>
          <p:grpSpPr>
            <a:xfrm rot="5400000">
              <a:off x="3613567" y="5395065"/>
              <a:ext cx="1539560" cy="171967"/>
              <a:chOff x="7746380" y="2949426"/>
              <a:chExt cx="2188691" cy="244475"/>
            </a:xfrm>
          </p:grpSpPr>
          <p:pic>
            <p:nvPicPr>
              <p:cNvPr id="1040" name="Picture 14">
                <a:extLst>
                  <a:ext uri="{FF2B5EF4-FFF2-40B4-BE49-F238E27FC236}">
                    <a16:creationId xmlns:a16="http://schemas.microsoft.com/office/drawing/2014/main" id="{EF60E898-B5B3-412F-AB46-7377A49BA0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1" name="Picture 15">
                <a:extLst>
                  <a:ext uri="{FF2B5EF4-FFF2-40B4-BE49-F238E27FC236}">
                    <a16:creationId xmlns:a16="http://schemas.microsoft.com/office/drawing/2014/main" id="{A87AC3E8-5796-452C-8376-2AF6AE1FF3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2" name="Picture 16">
                <a:extLst>
                  <a:ext uri="{FF2B5EF4-FFF2-40B4-BE49-F238E27FC236}">
                    <a16:creationId xmlns:a16="http://schemas.microsoft.com/office/drawing/2014/main" id="{7DFF0D47-7CE1-4AE6-AE13-F09E01D6D4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3" name="Picture 17">
                <a:extLst>
                  <a:ext uri="{FF2B5EF4-FFF2-40B4-BE49-F238E27FC236}">
                    <a16:creationId xmlns:a16="http://schemas.microsoft.com/office/drawing/2014/main" id="{0AFD3C12-5FBF-42A7-A50A-E977574D27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4" name="Picture 18">
                <a:extLst>
                  <a:ext uri="{FF2B5EF4-FFF2-40B4-BE49-F238E27FC236}">
                    <a16:creationId xmlns:a16="http://schemas.microsoft.com/office/drawing/2014/main" id="{BF6ED4F3-3A8B-4BBA-9CC2-5E562CDA9A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5" name="Picture 19">
                <a:extLst>
                  <a:ext uri="{FF2B5EF4-FFF2-40B4-BE49-F238E27FC236}">
                    <a16:creationId xmlns:a16="http://schemas.microsoft.com/office/drawing/2014/main" id="{28D0475F-1A17-4306-9904-3606EBE9BB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6" name="Picture 20">
                <a:extLst>
                  <a:ext uri="{FF2B5EF4-FFF2-40B4-BE49-F238E27FC236}">
                    <a16:creationId xmlns:a16="http://schemas.microsoft.com/office/drawing/2014/main" id="{9054AF3C-96AD-4531-B51C-A2086331C3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7" name="Picture 21">
                <a:extLst>
                  <a:ext uri="{FF2B5EF4-FFF2-40B4-BE49-F238E27FC236}">
                    <a16:creationId xmlns:a16="http://schemas.microsoft.com/office/drawing/2014/main" id="{A88AF93C-F5AA-45B9-9EB1-9E51A11993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8" name="Picture 22">
                <a:extLst>
                  <a:ext uri="{FF2B5EF4-FFF2-40B4-BE49-F238E27FC236}">
                    <a16:creationId xmlns:a16="http://schemas.microsoft.com/office/drawing/2014/main" id="{53DE4B79-0274-4FA7-9591-9CB52AF7B0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9" name="Picture 23">
                <a:extLst>
                  <a:ext uri="{FF2B5EF4-FFF2-40B4-BE49-F238E27FC236}">
                    <a16:creationId xmlns:a16="http://schemas.microsoft.com/office/drawing/2014/main" id="{ACF3FAC2-D8C7-484C-9F1C-0B581BA6DB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29" name="Group 56">
              <a:extLst>
                <a:ext uri="{FF2B5EF4-FFF2-40B4-BE49-F238E27FC236}">
                  <a16:creationId xmlns:a16="http://schemas.microsoft.com/office/drawing/2014/main" id="{4ED3F982-E6EC-4880-AF4C-C484A948AD09}"/>
                </a:ext>
              </a:extLst>
            </p:cNvPr>
            <p:cNvGrpSpPr/>
            <p:nvPr/>
          </p:nvGrpSpPr>
          <p:grpSpPr>
            <a:xfrm rot="5400000">
              <a:off x="3805078" y="5395066"/>
              <a:ext cx="1539560" cy="171967"/>
              <a:chOff x="7746380" y="2949426"/>
              <a:chExt cx="2188691" cy="244475"/>
            </a:xfrm>
          </p:grpSpPr>
          <p:pic>
            <p:nvPicPr>
              <p:cNvPr id="1030" name="Picture 14">
                <a:extLst>
                  <a:ext uri="{FF2B5EF4-FFF2-40B4-BE49-F238E27FC236}">
                    <a16:creationId xmlns:a16="http://schemas.microsoft.com/office/drawing/2014/main" id="{365D6230-E13D-483E-B3AB-4918B8E1F7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1" name="Picture 15">
                <a:extLst>
                  <a:ext uri="{FF2B5EF4-FFF2-40B4-BE49-F238E27FC236}">
                    <a16:creationId xmlns:a16="http://schemas.microsoft.com/office/drawing/2014/main" id="{2B8C1D6B-3223-48D4-B664-BF0C02B97B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2" name="Picture 16">
                <a:extLst>
                  <a:ext uri="{FF2B5EF4-FFF2-40B4-BE49-F238E27FC236}">
                    <a16:creationId xmlns:a16="http://schemas.microsoft.com/office/drawing/2014/main" id="{4D31A40D-E374-4388-ACBA-5CF372F4B6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3" name="Picture 17">
                <a:extLst>
                  <a:ext uri="{FF2B5EF4-FFF2-40B4-BE49-F238E27FC236}">
                    <a16:creationId xmlns:a16="http://schemas.microsoft.com/office/drawing/2014/main" id="{C9733E9B-79B4-4381-A084-3F3576D97F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4" name="Picture 18">
                <a:extLst>
                  <a:ext uri="{FF2B5EF4-FFF2-40B4-BE49-F238E27FC236}">
                    <a16:creationId xmlns:a16="http://schemas.microsoft.com/office/drawing/2014/main" id="{2BCE66E8-37BC-4948-8BD5-20ABA31400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5" name="Picture 19">
                <a:extLst>
                  <a:ext uri="{FF2B5EF4-FFF2-40B4-BE49-F238E27FC236}">
                    <a16:creationId xmlns:a16="http://schemas.microsoft.com/office/drawing/2014/main" id="{4E13E7E9-0104-406F-A578-CD4AB5C65C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6" name="Picture 20">
                <a:extLst>
                  <a:ext uri="{FF2B5EF4-FFF2-40B4-BE49-F238E27FC236}">
                    <a16:creationId xmlns:a16="http://schemas.microsoft.com/office/drawing/2014/main" id="{47472A01-4B41-4DA3-B838-FB538E9798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7" name="Picture 21">
                <a:extLst>
                  <a:ext uri="{FF2B5EF4-FFF2-40B4-BE49-F238E27FC236}">
                    <a16:creationId xmlns:a16="http://schemas.microsoft.com/office/drawing/2014/main" id="{80C34FB5-33D8-4E3D-AF17-413990366D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8" name="Picture 22">
                <a:extLst>
                  <a:ext uri="{FF2B5EF4-FFF2-40B4-BE49-F238E27FC236}">
                    <a16:creationId xmlns:a16="http://schemas.microsoft.com/office/drawing/2014/main" id="{A9595273-C51E-4998-A61C-15F7E12903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9" name="Picture 23">
                <a:extLst>
                  <a:ext uri="{FF2B5EF4-FFF2-40B4-BE49-F238E27FC236}">
                    <a16:creationId xmlns:a16="http://schemas.microsoft.com/office/drawing/2014/main" id="{47306575-F790-44CD-BAC7-9CC327EC9E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120" name="Group 1119">
            <a:extLst>
              <a:ext uri="{FF2B5EF4-FFF2-40B4-BE49-F238E27FC236}">
                <a16:creationId xmlns:a16="http://schemas.microsoft.com/office/drawing/2014/main" id="{6B95A205-DAB9-49B1-A453-CFD269C9F3F6}"/>
              </a:ext>
            </a:extLst>
          </p:cNvPr>
          <p:cNvGrpSpPr/>
          <p:nvPr/>
        </p:nvGrpSpPr>
        <p:grpSpPr>
          <a:xfrm>
            <a:off x="6885809" y="1477190"/>
            <a:ext cx="556845" cy="4763814"/>
            <a:chOff x="4106572" y="1487016"/>
            <a:chExt cx="556845" cy="4763814"/>
          </a:xfrm>
        </p:grpSpPr>
        <p:grpSp>
          <p:nvGrpSpPr>
            <p:cNvPr id="1121" name="Group 56">
              <a:extLst>
                <a:ext uri="{FF2B5EF4-FFF2-40B4-BE49-F238E27FC236}">
                  <a16:creationId xmlns:a16="http://schemas.microsoft.com/office/drawing/2014/main" id="{9723EB9B-9EF3-49F9-B25A-C310237F74DD}"/>
                </a:ext>
              </a:extLst>
            </p:cNvPr>
            <p:cNvGrpSpPr/>
            <p:nvPr/>
          </p:nvGrpSpPr>
          <p:grpSpPr>
            <a:xfrm rot="5400000">
              <a:off x="3422776" y="2170812"/>
              <a:ext cx="1539560" cy="171967"/>
              <a:chOff x="7746380" y="2949426"/>
              <a:chExt cx="2188691" cy="244475"/>
            </a:xfrm>
          </p:grpSpPr>
          <p:pic>
            <p:nvPicPr>
              <p:cNvPr id="1210" name="Picture 14">
                <a:extLst>
                  <a:ext uri="{FF2B5EF4-FFF2-40B4-BE49-F238E27FC236}">
                    <a16:creationId xmlns:a16="http://schemas.microsoft.com/office/drawing/2014/main" id="{1396DC04-F799-418B-882A-7918905388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1" name="Picture 15">
                <a:extLst>
                  <a:ext uri="{FF2B5EF4-FFF2-40B4-BE49-F238E27FC236}">
                    <a16:creationId xmlns:a16="http://schemas.microsoft.com/office/drawing/2014/main" id="{E809DE35-B200-4F40-8C48-2978F89410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2" name="Picture 16">
                <a:extLst>
                  <a:ext uri="{FF2B5EF4-FFF2-40B4-BE49-F238E27FC236}">
                    <a16:creationId xmlns:a16="http://schemas.microsoft.com/office/drawing/2014/main" id="{11B64882-FA2A-4B43-BB19-F463A853D0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3" name="Picture 17">
                <a:extLst>
                  <a:ext uri="{FF2B5EF4-FFF2-40B4-BE49-F238E27FC236}">
                    <a16:creationId xmlns:a16="http://schemas.microsoft.com/office/drawing/2014/main" id="{2BB6B98E-A9B8-4708-89FA-8124AEF1BD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4" name="Picture 18">
                <a:extLst>
                  <a:ext uri="{FF2B5EF4-FFF2-40B4-BE49-F238E27FC236}">
                    <a16:creationId xmlns:a16="http://schemas.microsoft.com/office/drawing/2014/main" id="{E8AA0CEA-AC6C-4794-961F-7E8EEE4C10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5" name="Picture 19">
                <a:extLst>
                  <a:ext uri="{FF2B5EF4-FFF2-40B4-BE49-F238E27FC236}">
                    <a16:creationId xmlns:a16="http://schemas.microsoft.com/office/drawing/2014/main" id="{B91F2E86-EB0E-48BE-8B08-2D0A4E6F84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6" name="Picture 20">
                <a:extLst>
                  <a:ext uri="{FF2B5EF4-FFF2-40B4-BE49-F238E27FC236}">
                    <a16:creationId xmlns:a16="http://schemas.microsoft.com/office/drawing/2014/main" id="{C3960BA2-4584-4F70-8EBA-EC2336481D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7" name="Picture 21">
                <a:extLst>
                  <a:ext uri="{FF2B5EF4-FFF2-40B4-BE49-F238E27FC236}">
                    <a16:creationId xmlns:a16="http://schemas.microsoft.com/office/drawing/2014/main" id="{9A8D0DAE-15AE-42C9-995B-9E3F2B9B87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8" name="Picture 22">
                <a:extLst>
                  <a:ext uri="{FF2B5EF4-FFF2-40B4-BE49-F238E27FC236}">
                    <a16:creationId xmlns:a16="http://schemas.microsoft.com/office/drawing/2014/main" id="{9F2CC88C-95ED-4D14-9D12-F11A69F144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9" name="Picture 23">
                <a:extLst>
                  <a:ext uri="{FF2B5EF4-FFF2-40B4-BE49-F238E27FC236}">
                    <a16:creationId xmlns:a16="http://schemas.microsoft.com/office/drawing/2014/main" id="{0F4335A3-8ED6-4F56-91AF-0C0122B121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22" name="Group 56">
              <a:extLst>
                <a:ext uri="{FF2B5EF4-FFF2-40B4-BE49-F238E27FC236}">
                  <a16:creationId xmlns:a16="http://schemas.microsoft.com/office/drawing/2014/main" id="{B23838EB-C1BA-440C-B70D-9E0C32AFD254}"/>
                </a:ext>
              </a:extLst>
            </p:cNvPr>
            <p:cNvGrpSpPr/>
            <p:nvPr/>
          </p:nvGrpSpPr>
          <p:grpSpPr>
            <a:xfrm rot="5400000">
              <a:off x="3613567" y="2170812"/>
              <a:ext cx="1539560" cy="171967"/>
              <a:chOff x="7746380" y="2949426"/>
              <a:chExt cx="2188691" cy="244475"/>
            </a:xfrm>
          </p:grpSpPr>
          <p:pic>
            <p:nvPicPr>
              <p:cNvPr id="1200" name="Picture 14">
                <a:extLst>
                  <a:ext uri="{FF2B5EF4-FFF2-40B4-BE49-F238E27FC236}">
                    <a16:creationId xmlns:a16="http://schemas.microsoft.com/office/drawing/2014/main" id="{BD76C528-F9EB-4749-8A30-52634DD1C1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1" name="Picture 15">
                <a:extLst>
                  <a:ext uri="{FF2B5EF4-FFF2-40B4-BE49-F238E27FC236}">
                    <a16:creationId xmlns:a16="http://schemas.microsoft.com/office/drawing/2014/main" id="{00C913BA-CC7A-4FF8-8E9A-2602CBF76E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2" name="Picture 16">
                <a:extLst>
                  <a:ext uri="{FF2B5EF4-FFF2-40B4-BE49-F238E27FC236}">
                    <a16:creationId xmlns:a16="http://schemas.microsoft.com/office/drawing/2014/main" id="{563C6BA6-929B-459B-84F9-59F8873A82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3" name="Picture 17">
                <a:extLst>
                  <a:ext uri="{FF2B5EF4-FFF2-40B4-BE49-F238E27FC236}">
                    <a16:creationId xmlns:a16="http://schemas.microsoft.com/office/drawing/2014/main" id="{44675B1F-042E-4176-9D10-DB24E67FD7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4" name="Picture 18">
                <a:extLst>
                  <a:ext uri="{FF2B5EF4-FFF2-40B4-BE49-F238E27FC236}">
                    <a16:creationId xmlns:a16="http://schemas.microsoft.com/office/drawing/2014/main" id="{65747DCE-8B8E-4F74-9402-0566D47D0B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5" name="Picture 19">
                <a:extLst>
                  <a:ext uri="{FF2B5EF4-FFF2-40B4-BE49-F238E27FC236}">
                    <a16:creationId xmlns:a16="http://schemas.microsoft.com/office/drawing/2014/main" id="{76F274F1-93F0-4238-828C-B425EF3196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6" name="Picture 20">
                <a:extLst>
                  <a:ext uri="{FF2B5EF4-FFF2-40B4-BE49-F238E27FC236}">
                    <a16:creationId xmlns:a16="http://schemas.microsoft.com/office/drawing/2014/main" id="{05FC3FD2-DCE6-4691-9B8C-714F24E2AE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7" name="Picture 21">
                <a:extLst>
                  <a:ext uri="{FF2B5EF4-FFF2-40B4-BE49-F238E27FC236}">
                    <a16:creationId xmlns:a16="http://schemas.microsoft.com/office/drawing/2014/main" id="{D4894CD6-7714-4B40-A31F-4D4BB72AEA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8" name="Picture 22">
                <a:extLst>
                  <a:ext uri="{FF2B5EF4-FFF2-40B4-BE49-F238E27FC236}">
                    <a16:creationId xmlns:a16="http://schemas.microsoft.com/office/drawing/2014/main" id="{AF7C13F1-05DE-453F-9A82-8756AA842B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9" name="Picture 23">
                <a:extLst>
                  <a:ext uri="{FF2B5EF4-FFF2-40B4-BE49-F238E27FC236}">
                    <a16:creationId xmlns:a16="http://schemas.microsoft.com/office/drawing/2014/main" id="{55A76CF1-E90B-4FAD-B629-82E2E70855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23" name="Group 56">
              <a:extLst>
                <a:ext uri="{FF2B5EF4-FFF2-40B4-BE49-F238E27FC236}">
                  <a16:creationId xmlns:a16="http://schemas.microsoft.com/office/drawing/2014/main" id="{A33D51C2-5361-44F2-B5CD-D6ABF01F6B02}"/>
                </a:ext>
              </a:extLst>
            </p:cNvPr>
            <p:cNvGrpSpPr/>
            <p:nvPr/>
          </p:nvGrpSpPr>
          <p:grpSpPr>
            <a:xfrm rot="5400000">
              <a:off x="3805078" y="2170813"/>
              <a:ext cx="1539560" cy="171967"/>
              <a:chOff x="7746380" y="2949426"/>
              <a:chExt cx="2188691" cy="244475"/>
            </a:xfrm>
          </p:grpSpPr>
          <p:pic>
            <p:nvPicPr>
              <p:cNvPr id="1190" name="Picture 14">
                <a:extLst>
                  <a:ext uri="{FF2B5EF4-FFF2-40B4-BE49-F238E27FC236}">
                    <a16:creationId xmlns:a16="http://schemas.microsoft.com/office/drawing/2014/main" id="{F92C9E14-D73A-4E23-A46E-586861F332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1" name="Picture 15">
                <a:extLst>
                  <a:ext uri="{FF2B5EF4-FFF2-40B4-BE49-F238E27FC236}">
                    <a16:creationId xmlns:a16="http://schemas.microsoft.com/office/drawing/2014/main" id="{3BF5066C-8F7E-4703-A70B-64C07B1E93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2" name="Picture 16">
                <a:extLst>
                  <a:ext uri="{FF2B5EF4-FFF2-40B4-BE49-F238E27FC236}">
                    <a16:creationId xmlns:a16="http://schemas.microsoft.com/office/drawing/2014/main" id="{6534FE3E-1D01-4D01-9511-7D2B76C2F8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3" name="Picture 17">
                <a:extLst>
                  <a:ext uri="{FF2B5EF4-FFF2-40B4-BE49-F238E27FC236}">
                    <a16:creationId xmlns:a16="http://schemas.microsoft.com/office/drawing/2014/main" id="{B5DEF8D8-F201-433B-AD07-AFC53B2826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4" name="Picture 18">
                <a:extLst>
                  <a:ext uri="{FF2B5EF4-FFF2-40B4-BE49-F238E27FC236}">
                    <a16:creationId xmlns:a16="http://schemas.microsoft.com/office/drawing/2014/main" id="{3DD574D2-8BC8-4492-937C-83B12A7EF4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5" name="Picture 19">
                <a:extLst>
                  <a:ext uri="{FF2B5EF4-FFF2-40B4-BE49-F238E27FC236}">
                    <a16:creationId xmlns:a16="http://schemas.microsoft.com/office/drawing/2014/main" id="{0B563B61-F0F2-42B0-B61A-DE81DF4578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6" name="Picture 20">
                <a:extLst>
                  <a:ext uri="{FF2B5EF4-FFF2-40B4-BE49-F238E27FC236}">
                    <a16:creationId xmlns:a16="http://schemas.microsoft.com/office/drawing/2014/main" id="{C01433C3-CE55-4D1F-8F17-0D1325C6AE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7" name="Picture 21">
                <a:extLst>
                  <a:ext uri="{FF2B5EF4-FFF2-40B4-BE49-F238E27FC236}">
                    <a16:creationId xmlns:a16="http://schemas.microsoft.com/office/drawing/2014/main" id="{8E9E0D93-491C-4DC6-8E3D-19E8BA6168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8" name="Picture 22">
                <a:extLst>
                  <a:ext uri="{FF2B5EF4-FFF2-40B4-BE49-F238E27FC236}">
                    <a16:creationId xmlns:a16="http://schemas.microsoft.com/office/drawing/2014/main" id="{ABB5D1E5-1425-4A33-A1C7-344E700DC2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9" name="Picture 23">
                <a:extLst>
                  <a:ext uri="{FF2B5EF4-FFF2-40B4-BE49-F238E27FC236}">
                    <a16:creationId xmlns:a16="http://schemas.microsoft.com/office/drawing/2014/main" id="{D32C1232-2454-4BF1-8B72-C9FE6ACC2B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24" name="Group 56">
              <a:extLst>
                <a:ext uri="{FF2B5EF4-FFF2-40B4-BE49-F238E27FC236}">
                  <a16:creationId xmlns:a16="http://schemas.microsoft.com/office/drawing/2014/main" id="{BCA489C8-348D-4BD3-BB8C-676728434B5E}"/>
                </a:ext>
              </a:extLst>
            </p:cNvPr>
            <p:cNvGrpSpPr/>
            <p:nvPr/>
          </p:nvGrpSpPr>
          <p:grpSpPr>
            <a:xfrm rot="5400000">
              <a:off x="3425352" y="3784551"/>
              <a:ext cx="1539560" cy="171967"/>
              <a:chOff x="7746380" y="2949426"/>
              <a:chExt cx="2188691" cy="244475"/>
            </a:xfrm>
          </p:grpSpPr>
          <p:pic>
            <p:nvPicPr>
              <p:cNvPr id="1180" name="Picture 14">
                <a:extLst>
                  <a:ext uri="{FF2B5EF4-FFF2-40B4-BE49-F238E27FC236}">
                    <a16:creationId xmlns:a16="http://schemas.microsoft.com/office/drawing/2014/main" id="{68106738-5B19-49F6-879F-338A142F11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1" name="Picture 15">
                <a:extLst>
                  <a:ext uri="{FF2B5EF4-FFF2-40B4-BE49-F238E27FC236}">
                    <a16:creationId xmlns:a16="http://schemas.microsoft.com/office/drawing/2014/main" id="{7E62E4D6-6689-492B-9393-83E620966A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2" name="Picture 16">
                <a:extLst>
                  <a:ext uri="{FF2B5EF4-FFF2-40B4-BE49-F238E27FC236}">
                    <a16:creationId xmlns:a16="http://schemas.microsoft.com/office/drawing/2014/main" id="{840268C3-903B-438F-8F5E-DF430AC46B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3" name="Picture 17">
                <a:extLst>
                  <a:ext uri="{FF2B5EF4-FFF2-40B4-BE49-F238E27FC236}">
                    <a16:creationId xmlns:a16="http://schemas.microsoft.com/office/drawing/2014/main" id="{7A1E1D19-FB44-4756-B7DE-F667B11102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4" name="Picture 18">
                <a:extLst>
                  <a:ext uri="{FF2B5EF4-FFF2-40B4-BE49-F238E27FC236}">
                    <a16:creationId xmlns:a16="http://schemas.microsoft.com/office/drawing/2014/main" id="{14E933CB-9899-43AD-9EAB-B295FC432A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5" name="Picture 19">
                <a:extLst>
                  <a:ext uri="{FF2B5EF4-FFF2-40B4-BE49-F238E27FC236}">
                    <a16:creationId xmlns:a16="http://schemas.microsoft.com/office/drawing/2014/main" id="{F4E52CB2-D9F4-4CF0-A1AF-4BB019670B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6" name="Picture 20">
                <a:extLst>
                  <a:ext uri="{FF2B5EF4-FFF2-40B4-BE49-F238E27FC236}">
                    <a16:creationId xmlns:a16="http://schemas.microsoft.com/office/drawing/2014/main" id="{F5AC0678-0590-43D9-9969-380E5A0A80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7" name="Picture 21">
                <a:extLst>
                  <a:ext uri="{FF2B5EF4-FFF2-40B4-BE49-F238E27FC236}">
                    <a16:creationId xmlns:a16="http://schemas.microsoft.com/office/drawing/2014/main" id="{6DE6C7F1-7E32-4799-A373-7B0D3BF231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8" name="Picture 22">
                <a:extLst>
                  <a:ext uri="{FF2B5EF4-FFF2-40B4-BE49-F238E27FC236}">
                    <a16:creationId xmlns:a16="http://schemas.microsoft.com/office/drawing/2014/main" id="{3F034889-C2C8-4EDD-B0FF-B88667AE23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9" name="Picture 23">
                <a:extLst>
                  <a:ext uri="{FF2B5EF4-FFF2-40B4-BE49-F238E27FC236}">
                    <a16:creationId xmlns:a16="http://schemas.microsoft.com/office/drawing/2014/main" id="{642B5747-998C-4D31-AC20-06EA6F939A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25" name="Group 56">
              <a:extLst>
                <a:ext uri="{FF2B5EF4-FFF2-40B4-BE49-F238E27FC236}">
                  <a16:creationId xmlns:a16="http://schemas.microsoft.com/office/drawing/2014/main" id="{D15B9E6C-1F2D-41BA-A8A4-58687248FA0F}"/>
                </a:ext>
              </a:extLst>
            </p:cNvPr>
            <p:cNvGrpSpPr/>
            <p:nvPr/>
          </p:nvGrpSpPr>
          <p:grpSpPr>
            <a:xfrm rot="5400000">
              <a:off x="3616143" y="3784551"/>
              <a:ext cx="1539560" cy="171967"/>
              <a:chOff x="7746380" y="2949426"/>
              <a:chExt cx="2188691" cy="244475"/>
            </a:xfrm>
          </p:grpSpPr>
          <p:pic>
            <p:nvPicPr>
              <p:cNvPr id="1170" name="Picture 14">
                <a:extLst>
                  <a:ext uri="{FF2B5EF4-FFF2-40B4-BE49-F238E27FC236}">
                    <a16:creationId xmlns:a16="http://schemas.microsoft.com/office/drawing/2014/main" id="{DCE77D80-995D-40DD-965E-FD73ADBABC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1" name="Picture 15">
                <a:extLst>
                  <a:ext uri="{FF2B5EF4-FFF2-40B4-BE49-F238E27FC236}">
                    <a16:creationId xmlns:a16="http://schemas.microsoft.com/office/drawing/2014/main" id="{DF6EB6B1-76E4-48A3-B70F-A3F4F883A1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2" name="Picture 16">
                <a:extLst>
                  <a:ext uri="{FF2B5EF4-FFF2-40B4-BE49-F238E27FC236}">
                    <a16:creationId xmlns:a16="http://schemas.microsoft.com/office/drawing/2014/main" id="{0FB76C5F-B5C0-432D-A527-FC2DCFDD7B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3" name="Picture 17">
                <a:extLst>
                  <a:ext uri="{FF2B5EF4-FFF2-40B4-BE49-F238E27FC236}">
                    <a16:creationId xmlns:a16="http://schemas.microsoft.com/office/drawing/2014/main" id="{784759A8-07EF-4D18-978C-F5523B3314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4" name="Picture 18">
                <a:extLst>
                  <a:ext uri="{FF2B5EF4-FFF2-40B4-BE49-F238E27FC236}">
                    <a16:creationId xmlns:a16="http://schemas.microsoft.com/office/drawing/2014/main" id="{ABE22973-5C86-4DCD-8EA1-090AFD6E3E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5" name="Picture 19">
                <a:extLst>
                  <a:ext uri="{FF2B5EF4-FFF2-40B4-BE49-F238E27FC236}">
                    <a16:creationId xmlns:a16="http://schemas.microsoft.com/office/drawing/2014/main" id="{C2591CDB-9F6A-4B8A-9F75-C2E710112A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6" name="Picture 20">
                <a:extLst>
                  <a:ext uri="{FF2B5EF4-FFF2-40B4-BE49-F238E27FC236}">
                    <a16:creationId xmlns:a16="http://schemas.microsoft.com/office/drawing/2014/main" id="{4BDE792F-734F-448D-9F19-DF9473D174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7" name="Picture 21">
                <a:extLst>
                  <a:ext uri="{FF2B5EF4-FFF2-40B4-BE49-F238E27FC236}">
                    <a16:creationId xmlns:a16="http://schemas.microsoft.com/office/drawing/2014/main" id="{A9383C5D-3076-4253-9B68-79712FC42D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8" name="Picture 22">
                <a:extLst>
                  <a:ext uri="{FF2B5EF4-FFF2-40B4-BE49-F238E27FC236}">
                    <a16:creationId xmlns:a16="http://schemas.microsoft.com/office/drawing/2014/main" id="{615A7B1A-F259-491C-9A43-AD3DCBE141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9" name="Picture 23">
                <a:extLst>
                  <a:ext uri="{FF2B5EF4-FFF2-40B4-BE49-F238E27FC236}">
                    <a16:creationId xmlns:a16="http://schemas.microsoft.com/office/drawing/2014/main" id="{8578B3E1-9C7B-4AA7-92D0-5EAD77D120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26" name="Group 56">
              <a:extLst>
                <a:ext uri="{FF2B5EF4-FFF2-40B4-BE49-F238E27FC236}">
                  <a16:creationId xmlns:a16="http://schemas.microsoft.com/office/drawing/2014/main" id="{102F308D-D34E-43EE-BF4D-CA4F9324FA52}"/>
                </a:ext>
              </a:extLst>
            </p:cNvPr>
            <p:cNvGrpSpPr/>
            <p:nvPr/>
          </p:nvGrpSpPr>
          <p:grpSpPr>
            <a:xfrm rot="5400000">
              <a:off x="3807654" y="3784552"/>
              <a:ext cx="1539560" cy="171967"/>
              <a:chOff x="7746380" y="2949426"/>
              <a:chExt cx="2188691" cy="244475"/>
            </a:xfrm>
          </p:grpSpPr>
          <p:pic>
            <p:nvPicPr>
              <p:cNvPr id="1160" name="Picture 14">
                <a:extLst>
                  <a:ext uri="{FF2B5EF4-FFF2-40B4-BE49-F238E27FC236}">
                    <a16:creationId xmlns:a16="http://schemas.microsoft.com/office/drawing/2014/main" id="{00789799-4E2E-4DC2-94F9-D0B8EA719A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1" name="Picture 15">
                <a:extLst>
                  <a:ext uri="{FF2B5EF4-FFF2-40B4-BE49-F238E27FC236}">
                    <a16:creationId xmlns:a16="http://schemas.microsoft.com/office/drawing/2014/main" id="{0E2DC382-D3F7-48FD-B2FE-A28EA576F7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2" name="Picture 16">
                <a:extLst>
                  <a:ext uri="{FF2B5EF4-FFF2-40B4-BE49-F238E27FC236}">
                    <a16:creationId xmlns:a16="http://schemas.microsoft.com/office/drawing/2014/main" id="{58EEC3D1-6D9A-484B-A87F-CD8C5F85A3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3" name="Picture 17">
                <a:extLst>
                  <a:ext uri="{FF2B5EF4-FFF2-40B4-BE49-F238E27FC236}">
                    <a16:creationId xmlns:a16="http://schemas.microsoft.com/office/drawing/2014/main" id="{F042253B-D2B7-465C-A03F-C4CAE1502D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4" name="Picture 18">
                <a:extLst>
                  <a:ext uri="{FF2B5EF4-FFF2-40B4-BE49-F238E27FC236}">
                    <a16:creationId xmlns:a16="http://schemas.microsoft.com/office/drawing/2014/main" id="{F52BCDFF-2089-46F9-B5CC-E3DEE501CB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5" name="Picture 19">
                <a:extLst>
                  <a:ext uri="{FF2B5EF4-FFF2-40B4-BE49-F238E27FC236}">
                    <a16:creationId xmlns:a16="http://schemas.microsoft.com/office/drawing/2014/main" id="{D08CA47B-2254-4A16-8786-4B92D8D82D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6" name="Picture 20">
                <a:extLst>
                  <a:ext uri="{FF2B5EF4-FFF2-40B4-BE49-F238E27FC236}">
                    <a16:creationId xmlns:a16="http://schemas.microsoft.com/office/drawing/2014/main" id="{397EDD77-5731-40A7-A27C-EF90C1EA60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7" name="Picture 21">
                <a:extLst>
                  <a:ext uri="{FF2B5EF4-FFF2-40B4-BE49-F238E27FC236}">
                    <a16:creationId xmlns:a16="http://schemas.microsoft.com/office/drawing/2014/main" id="{1C59174E-DEC9-4F3D-A40F-9FFD5205EA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8" name="Picture 22">
                <a:extLst>
                  <a:ext uri="{FF2B5EF4-FFF2-40B4-BE49-F238E27FC236}">
                    <a16:creationId xmlns:a16="http://schemas.microsoft.com/office/drawing/2014/main" id="{8BAE8B95-5048-4BDD-804B-90EBA5168B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9" name="Picture 23">
                <a:extLst>
                  <a:ext uri="{FF2B5EF4-FFF2-40B4-BE49-F238E27FC236}">
                    <a16:creationId xmlns:a16="http://schemas.microsoft.com/office/drawing/2014/main" id="{603DF138-2978-4AF8-99BB-2616BAED59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27" name="Group 56">
              <a:extLst>
                <a:ext uri="{FF2B5EF4-FFF2-40B4-BE49-F238E27FC236}">
                  <a16:creationId xmlns:a16="http://schemas.microsoft.com/office/drawing/2014/main" id="{20FF8992-DDE5-40C3-BDC3-1FE589F696AD}"/>
                </a:ext>
              </a:extLst>
            </p:cNvPr>
            <p:cNvGrpSpPr/>
            <p:nvPr/>
          </p:nvGrpSpPr>
          <p:grpSpPr>
            <a:xfrm rot="5400000">
              <a:off x="3422776" y="5395065"/>
              <a:ext cx="1539560" cy="171967"/>
              <a:chOff x="7746380" y="2949426"/>
              <a:chExt cx="2188691" cy="244475"/>
            </a:xfrm>
          </p:grpSpPr>
          <p:pic>
            <p:nvPicPr>
              <p:cNvPr id="1150" name="Picture 14">
                <a:extLst>
                  <a:ext uri="{FF2B5EF4-FFF2-40B4-BE49-F238E27FC236}">
                    <a16:creationId xmlns:a16="http://schemas.microsoft.com/office/drawing/2014/main" id="{0DA4F56E-0CD5-4838-8226-DC6DB930A6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1" name="Picture 15">
                <a:extLst>
                  <a:ext uri="{FF2B5EF4-FFF2-40B4-BE49-F238E27FC236}">
                    <a16:creationId xmlns:a16="http://schemas.microsoft.com/office/drawing/2014/main" id="{4EBE7FE2-5CF9-4411-8E87-B3E90F3C04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2" name="Picture 16">
                <a:extLst>
                  <a:ext uri="{FF2B5EF4-FFF2-40B4-BE49-F238E27FC236}">
                    <a16:creationId xmlns:a16="http://schemas.microsoft.com/office/drawing/2014/main" id="{8F77E946-24BF-4AFF-BD51-7D97172290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3" name="Picture 17">
                <a:extLst>
                  <a:ext uri="{FF2B5EF4-FFF2-40B4-BE49-F238E27FC236}">
                    <a16:creationId xmlns:a16="http://schemas.microsoft.com/office/drawing/2014/main" id="{2121C6F1-AABC-44A9-AF70-DF509FEC1E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4" name="Picture 18">
                <a:extLst>
                  <a:ext uri="{FF2B5EF4-FFF2-40B4-BE49-F238E27FC236}">
                    <a16:creationId xmlns:a16="http://schemas.microsoft.com/office/drawing/2014/main" id="{08662653-7009-412F-B448-1AC6E6DCFB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5" name="Picture 19">
                <a:extLst>
                  <a:ext uri="{FF2B5EF4-FFF2-40B4-BE49-F238E27FC236}">
                    <a16:creationId xmlns:a16="http://schemas.microsoft.com/office/drawing/2014/main" id="{9BB50861-B884-461C-964F-409861D619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6" name="Picture 20">
                <a:extLst>
                  <a:ext uri="{FF2B5EF4-FFF2-40B4-BE49-F238E27FC236}">
                    <a16:creationId xmlns:a16="http://schemas.microsoft.com/office/drawing/2014/main" id="{CBAB6832-6BB9-4DF1-A968-EDB40686E9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7" name="Picture 21">
                <a:extLst>
                  <a:ext uri="{FF2B5EF4-FFF2-40B4-BE49-F238E27FC236}">
                    <a16:creationId xmlns:a16="http://schemas.microsoft.com/office/drawing/2014/main" id="{A8C6A58A-A8EB-4733-ACBF-53AFD1E125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8" name="Picture 22">
                <a:extLst>
                  <a:ext uri="{FF2B5EF4-FFF2-40B4-BE49-F238E27FC236}">
                    <a16:creationId xmlns:a16="http://schemas.microsoft.com/office/drawing/2014/main" id="{392145C7-5789-4442-BB54-251545D350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9" name="Picture 23">
                <a:extLst>
                  <a:ext uri="{FF2B5EF4-FFF2-40B4-BE49-F238E27FC236}">
                    <a16:creationId xmlns:a16="http://schemas.microsoft.com/office/drawing/2014/main" id="{CAC598E3-0077-47F7-BE18-C6F901AF58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28" name="Group 56">
              <a:extLst>
                <a:ext uri="{FF2B5EF4-FFF2-40B4-BE49-F238E27FC236}">
                  <a16:creationId xmlns:a16="http://schemas.microsoft.com/office/drawing/2014/main" id="{0C803D10-773D-4C28-BE49-C13BFFD9BD80}"/>
                </a:ext>
              </a:extLst>
            </p:cNvPr>
            <p:cNvGrpSpPr/>
            <p:nvPr/>
          </p:nvGrpSpPr>
          <p:grpSpPr>
            <a:xfrm rot="5400000">
              <a:off x="3613567" y="5395065"/>
              <a:ext cx="1539560" cy="171967"/>
              <a:chOff x="7746380" y="2949426"/>
              <a:chExt cx="2188691" cy="244475"/>
            </a:xfrm>
          </p:grpSpPr>
          <p:pic>
            <p:nvPicPr>
              <p:cNvPr id="1140" name="Picture 14">
                <a:extLst>
                  <a:ext uri="{FF2B5EF4-FFF2-40B4-BE49-F238E27FC236}">
                    <a16:creationId xmlns:a16="http://schemas.microsoft.com/office/drawing/2014/main" id="{8130E5F1-C575-495E-95C1-52E4064CD1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1" name="Picture 15">
                <a:extLst>
                  <a:ext uri="{FF2B5EF4-FFF2-40B4-BE49-F238E27FC236}">
                    <a16:creationId xmlns:a16="http://schemas.microsoft.com/office/drawing/2014/main" id="{98B0A857-20E4-404E-AF5B-20BC48E1BA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2" name="Picture 16">
                <a:extLst>
                  <a:ext uri="{FF2B5EF4-FFF2-40B4-BE49-F238E27FC236}">
                    <a16:creationId xmlns:a16="http://schemas.microsoft.com/office/drawing/2014/main" id="{0E3ECBF9-D93F-423B-86BB-AA1A6BD7C7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3" name="Picture 17">
                <a:extLst>
                  <a:ext uri="{FF2B5EF4-FFF2-40B4-BE49-F238E27FC236}">
                    <a16:creationId xmlns:a16="http://schemas.microsoft.com/office/drawing/2014/main" id="{A7895C70-C12F-4C89-87D8-3C620CD734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4" name="Picture 18">
                <a:extLst>
                  <a:ext uri="{FF2B5EF4-FFF2-40B4-BE49-F238E27FC236}">
                    <a16:creationId xmlns:a16="http://schemas.microsoft.com/office/drawing/2014/main" id="{6CA89DEB-16A2-41D0-9922-DD7F41B745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5" name="Picture 19">
                <a:extLst>
                  <a:ext uri="{FF2B5EF4-FFF2-40B4-BE49-F238E27FC236}">
                    <a16:creationId xmlns:a16="http://schemas.microsoft.com/office/drawing/2014/main" id="{D0A4B4E1-BD90-4BF6-90C0-997B69F8B1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6" name="Picture 20">
                <a:extLst>
                  <a:ext uri="{FF2B5EF4-FFF2-40B4-BE49-F238E27FC236}">
                    <a16:creationId xmlns:a16="http://schemas.microsoft.com/office/drawing/2014/main" id="{FC4B209E-7A52-41F6-B9C0-324561020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7" name="Picture 21">
                <a:extLst>
                  <a:ext uri="{FF2B5EF4-FFF2-40B4-BE49-F238E27FC236}">
                    <a16:creationId xmlns:a16="http://schemas.microsoft.com/office/drawing/2014/main" id="{2B7F4468-7AC0-4272-85E8-08EE19CAAA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8" name="Picture 22">
                <a:extLst>
                  <a:ext uri="{FF2B5EF4-FFF2-40B4-BE49-F238E27FC236}">
                    <a16:creationId xmlns:a16="http://schemas.microsoft.com/office/drawing/2014/main" id="{E0793336-3F59-40D9-8882-8DB3BBD811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9" name="Picture 23">
                <a:extLst>
                  <a:ext uri="{FF2B5EF4-FFF2-40B4-BE49-F238E27FC236}">
                    <a16:creationId xmlns:a16="http://schemas.microsoft.com/office/drawing/2014/main" id="{31F11EEA-D8FE-4B2D-8CE1-BA5761BBE0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29" name="Group 56">
              <a:extLst>
                <a:ext uri="{FF2B5EF4-FFF2-40B4-BE49-F238E27FC236}">
                  <a16:creationId xmlns:a16="http://schemas.microsoft.com/office/drawing/2014/main" id="{4AE34ADE-866A-4D51-AD4B-DBDF142764AD}"/>
                </a:ext>
              </a:extLst>
            </p:cNvPr>
            <p:cNvGrpSpPr/>
            <p:nvPr/>
          </p:nvGrpSpPr>
          <p:grpSpPr>
            <a:xfrm rot="5400000">
              <a:off x="3805078" y="5395066"/>
              <a:ext cx="1539560" cy="171967"/>
              <a:chOff x="7746380" y="2949426"/>
              <a:chExt cx="2188691" cy="244475"/>
            </a:xfrm>
          </p:grpSpPr>
          <p:pic>
            <p:nvPicPr>
              <p:cNvPr id="1130" name="Picture 14">
                <a:extLst>
                  <a:ext uri="{FF2B5EF4-FFF2-40B4-BE49-F238E27FC236}">
                    <a16:creationId xmlns:a16="http://schemas.microsoft.com/office/drawing/2014/main" id="{ADF9CA05-2CE9-443F-8968-559B771FD3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1" name="Picture 15">
                <a:extLst>
                  <a:ext uri="{FF2B5EF4-FFF2-40B4-BE49-F238E27FC236}">
                    <a16:creationId xmlns:a16="http://schemas.microsoft.com/office/drawing/2014/main" id="{373A369E-F5AC-4C44-9757-9DE3BE3D67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2" name="Picture 16">
                <a:extLst>
                  <a:ext uri="{FF2B5EF4-FFF2-40B4-BE49-F238E27FC236}">
                    <a16:creationId xmlns:a16="http://schemas.microsoft.com/office/drawing/2014/main" id="{D4D61DF1-3892-4A62-AF5A-4ED59340C8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3" name="Picture 17">
                <a:extLst>
                  <a:ext uri="{FF2B5EF4-FFF2-40B4-BE49-F238E27FC236}">
                    <a16:creationId xmlns:a16="http://schemas.microsoft.com/office/drawing/2014/main" id="{D80889CC-EFC4-4D75-AB44-11BADA22EF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4" name="Picture 18">
                <a:extLst>
                  <a:ext uri="{FF2B5EF4-FFF2-40B4-BE49-F238E27FC236}">
                    <a16:creationId xmlns:a16="http://schemas.microsoft.com/office/drawing/2014/main" id="{23EACFDC-4F43-4F8C-B3EB-9AED323899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5" name="Picture 19">
                <a:extLst>
                  <a:ext uri="{FF2B5EF4-FFF2-40B4-BE49-F238E27FC236}">
                    <a16:creationId xmlns:a16="http://schemas.microsoft.com/office/drawing/2014/main" id="{FBC7AF3E-D26B-49E2-9E08-A35BC400E2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6" name="Picture 20">
                <a:extLst>
                  <a:ext uri="{FF2B5EF4-FFF2-40B4-BE49-F238E27FC236}">
                    <a16:creationId xmlns:a16="http://schemas.microsoft.com/office/drawing/2014/main" id="{B976C3BD-C169-4004-8176-B7010C8976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7" name="Picture 21">
                <a:extLst>
                  <a:ext uri="{FF2B5EF4-FFF2-40B4-BE49-F238E27FC236}">
                    <a16:creationId xmlns:a16="http://schemas.microsoft.com/office/drawing/2014/main" id="{09A92CD9-E795-41E5-A78B-07F416F75E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8" name="Picture 22">
                <a:extLst>
                  <a:ext uri="{FF2B5EF4-FFF2-40B4-BE49-F238E27FC236}">
                    <a16:creationId xmlns:a16="http://schemas.microsoft.com/office/drawing/2014/main" id="{10FE6465-3565-430E-9549-15F792B6BE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9" name="Picture 23">
                <a:extLst>
                  <a:ext uri="{FF2B5EF4-FFF2-40B4-BE49-F238E27FC236}">
                    <a16:creationId xmlns:a16="http://schemas.microsoft.com/office/drawing/2014/main" id="{975D65ED-8E29-4DDB-B8C2-6C10451CAF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220" name="Group 1219">
            <a:extLst>
              <a:ext uri="{FF2B5EF4-FFF2-40B4-BE49-F238E27FC236}">
                <a16:creationId xmlns:a16="http://schemas.microsoft.com/office/drawing/2014/main" id="{A82BC67A-967E-4D74-90ED-FC42F0E3CC5B}"/>
              </a:ext>
            </a:extLst>
          </p:cNvPr>
          <p:cNvGrpSpPr/>
          <p:nvPr/>
        </p:nvGrpSpPr>
        <p:grpSpPr>
          <a:xfrm>
            <a:off x="7792439" y="1477189"/>
            <a:ext cx="556845" cy="4763814"/>
            <a:chOff x="4106572" y="1487016"/>
            <a:chExt cx="556845" cy="4763814"/>
          </a:xfrm>
        </p:grpSpPr>
        <p:grpSp>
          <p:nvGrpSpPr>
            <p:cNvPr id="1221" name="Group 56">
              <a:extLst>
                <a:ext uri="{FF2B5EF4-FFF2-40B4-BE49-F238E27FC236}">
                  <a16:creationId xmlns:a16="http://schemas.microsoft.com/office/drawing/2014/main" id="{29905E47-F007-4177-9FFC-4D042B4F431D}"/>
                </a:ext>
              </a:extLst>
            </p:cNvPr>
            <p:cNvGrpSpPr/>
            <p:nvPr/>
          </p:nvGrpSpPr>
          <p:grpSpPr>
            <a:xfrm rot="5400000">
              <a:off x="3422776" y="2170812"/>
              <a:ext cx="1539560" cy="171967"/>
              <a:chOff x="7746380" y="2949426"/>
              <a:chExt cx="2188691" cy="244475"/>
            </a:xfrm>
          </p:grpSpPr>
          <p:pic>
            <p:nvPicPr>
              <p:cNvPr id="1310" name="Picture 14">
                <a:extLst>
                  <a:ext uri="{FF2B5EF4-FFF2-40B4-BE49-F238E27FC236}">
                    <a16:creationId xmlns:a16="http://schemas.microsoft.com/office/drawing/2014/main" id="{9B52D05E-6AA5-4731-8DEA-ADF11B1B6A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1" name="Picture 15">
                <a:extLst>
                  <a:ext uri="{FF2B5EF4-FFF2-40B4-BE49-F238E27FC236}">
                    <a16:creationId xmlns:a16="http://schemas.microsoft.com/office/drawing/2014/main" id="{00B24AB9-7AAD-4E5B-A5B4-ECDD354C4B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2" name="Picture 16">
                <a:extLst>
                  <a:ext uri="{FF2B5EF4-FFF2-40B4-BE49-F238E27FC236}">
                    <a16:creationId xmlns:a16="http://schemas.microsoft.com/office/drawing/2014/main" id="{53FC34F4-5CD2-43D9-A4AA-DADDF70197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3" name="Picture 17">
                <a:extLst>
                  <a:ext uri="{FF2B5EF4-FFF2-40B4-BE49-F238E27FC236}">
                    <a16:creationId xmlns:a16="http://schemas.microsoft.com/office/drawing/2014/main" id="{CA067E2F-D0C6-48E8-BD96-D158127A33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4" name="Picture 18">
                <a:extLst>
                  <a:ext uri="{FF2B5EF4-FFF2-40B4-BE49-F238E27FC236}">
                    <a16:creationId xmlns:a16="http://schemas.microsoft.com/office/drawing/2014/main" id="{52715DF9-DAD6-4B33-A2F8-1CDBB548A6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5" name="Picture 19">
                <a:extLst>
                  <a:ext uri="{FF2B5EF4-FFF2-40B4-BE49-F238E27FC236}">
                    <a16:creationId xmlns:a16="http://schemas.microsoft.com/office/drawing/2014/main" id="{5B3E072E-FDCB-49F1-86AD-27A7272205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6" name="Picture 20">
                <a:extLst>
                  <a:ext uri="{FF2B5EF4-FFF2-40B4-BE49-F238E27FC236}">
                    <a16:creationId xmlns:a16="http://schemas.microsoft.com/office/drawing/2014/main" id="{A773DCF0-0708-4349-BB65-670A8711A8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7" name="Picture 21">
                <a:extLst>
                  <a:ext uri="{FF2B5EF4-FFF2-40B4-BE49-F238E27FC236}">
                    <a16:creationId xmlns:a16="http://schemas.microsoft.com/office/drawing/2014/main" id="{8A64BD75-8745-446A-B962-A50B627E01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8" name="Picture 22">
                <a:extLst>
                  <a:ext uri="{FF2B5EF4-FFF2-40B4-BE49-F238E27FC236}">
                    <a16:creationId xmlns:a16="http://schemas.microsoft.com/office/drawing/2014/main" id="{2BF13BE7-A976-4FD8-9D80-BF89A4C9B9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9" name="Picture 23">
                <a:extLst>
                  <a:ext uri="{FF2B5EF4-FFF2-40B4-BE49-F238E27FC236}">
                    <a16:creationId xmlns:a16="http://schemas.microsoft.com/office/drawing/2014/main" id="{44BB509A-0D64-4E31-BFCA-C2A470E36B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22" name="Group 56">
              <a:extLst>
                <a:ext uri="{FF2B5EF4-FFF2-40B4-BE49-F238E27FC236}">
                  <a16:creationId xmlns:a16="http://schemas.microsoft.com/office/drawing/2014/main" id="{50972A24-EC7B-493B-9BD0-812101A3D45F}"/>
                </a:ext>
              </a:extLst>
            </p:cNvPr>
            <p:cNvGrpSpPr/>
            <p:nvPr/>
          </p:nvGrpSpPr>
          <p:grpSpPr>
            <a:xfrm rot="5400000">
              <a:off x="3613567" y="2170812"/>
              <a:ext cx="1539560" cy="171967"/>
              <a:chOff x="7746380" y="2949426"/>
              <a:chExt cx="2188691" cy="244475"/>
            </a:xfrm>
          </p:grpSpPr>
          <p:pic>
            <p:nvPicPr>
              <p:cNvPr id="1300" name="Picture 14">
                <a:extLst>
                  <a:ext uri="{FF2B5EF4-FFF2-40B4-BE49-F238E27FC236}">
                    <a16:creationId xmlns:a16="http://schemas.microsoft.com/office/drawing/2014/main" id="{DDB92855-B14E-4AFE-BD96-735A315C38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1" name="Picture 15">
                <a:extLst>
                  <a:ext uri="{FF2B5EF4-FFF2-40B4-BE49-F238E27FC236}">
                    <a16:creationId xmlns:a16="http://schemas.microsoft.com/office/drawing/2014/main" id="{D0450E1B-A799-49E3-ADEB-87757E1B0D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2" name="Picture 16">
                <a:extLst>
                  <a:ext uri="{FF2B5EF4-FFF2-40B4-BE49-F238E27FC236}">
                    <a16:creationId xmlns:a16="http://schemas.microsoft.com/office/drawing/2014/main" id="{E6AC91F6-8514-4151-9B0F-90A7E23C31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3" name="Picture 17">
                <a:extLst>
                  <a:ext uri="{FF2B5EF4-FFF2-40B4-BE49-F238E27FC236}">
                    <a16:creationId xmlns:a16="http://schemas.microsoft.com/office/drawing/2014/main" id="{DA98A0CD-85F7-482C-8194-0D01374E1B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4" name="Picture 18">
                <a:extLst>
                  <a:ext uri="{FF2B5EF4-FFF2-40B4-BE49-F238E27FC236}">
                    <a16:creationId xmlns:a16="http://schemas.microsoft.com/office/drawing/2014/main" id="{778B4031-BEC8-4430-ADCC-FA412FEF7B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5" name="Picture 19">
                <a:extLst>
                  <a:ext uri="{FF2B5EF4-FFF2-40B4-BE49-F238E27FC236}">
                    <a16:creationId xmlns:a16="http://schemas.microsoft.com/office/drawing/2014/main" id="{C6BE84E1-4EE0-429F-A178-EF48E44558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6" name="Picture 20">
                <a:extLst>
                  <a:ext uri="{FF2B5EF4-FFF2-40B4-BE49-F238E27FC236}">
                    <a16:creationId xmlns:a16="http://schemas.microsoft.com/office/drawing/2014/main" id="{7C552246-AC76-4215-BD9F-1519FC1677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7" name="Picture 21">
                <a:extLst>
                  <a:ext uri="{FF2B5EF4-FFF2-40B4-BE49-F238E27FC236}">
                    <a16:creationId xmlns:a16="http://schemas.microsoft.com/office/drawing/2014/main" id="{E8EDCD65-8D0A-41DC-B1A0-DCF712DDF5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8" name="Picture 22">
                <a:extLst>
                  <a:ext uri="{FF2B5EF4-FFF2-40B4-BE49-F238E27FC236}">
                    <a16:creationId xmlns:a16="http://schemas.microsoft.com/office/drawing/2014/main" id="{2526804B-6B56-4C64-81DC-87EC0F8965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9" name="Picture 23">
                <a:extLst>
                  <a:ext uri="{FF2B5EF4-FFF2-40B4-BE49-F238E27FC236}">
                    <a16:creationId xmlns:a16="http://schemas.microsoft.com/office/drawing/2014/main" id="{77DD083B-FD10-411C-A0D4-5D2616C55F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23" name="Group 56">
              <a:extLst>
                <a:ext uri="{FF2B5EF4-FFF2-40B4-BE49-F238E27FC236}">
                  <a16:creationId xmlns:a16="http://schemas.microsoft.com/office/drawing/2014/main" id="{17D3117E-0F9F-452A-921C-A1B0C87C5E24}"/>
                </a:ext>
              </a:extLst>
            </p:cNvPr>
            <p:cNvGrpSpPr/>
            <p:nvPr/>
          </p:nvGrpSpPr>
          <p:grpSpPr>
            <a:xfrm rot="5400000">
              <a:off x="3805078" y="2170813"/>
              <a:ext cx="1539560" cy="171967"/>
              <a:chOff x="7746380" y="2949426"/>
              <a:chExt cx="2188691" cy="244475"/>
            </a:xfrm>
          </p:grpSpPr>
          <p:pic>
            <p:nvPicPr>
              <p:cNvPr id="1290" name="Picture 14">
                <a:extLst>
                  <a:ext uri="{FF2B5EF4-FFF2-40B4-BE49-F238E27FC236}">
                    <a16:creationId xmlns:a16="http://schemas.microsoft.com/office/drawing/2014/main" id="{9B5CDF4F-1397-437A-9A48-E1EA6E2C49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1" name="Picture 15">
                <a:extLst>
                  <a:ext uri="{FF2B5EF4-FFF2-40B4-BE49-F238E27FC236}">
                    <a16:creationId xmlns:a16="http://schemas.microsoft.com/office/drawing/2014/main" id="{F1654534-8549-4A02-A72F-3A34F6BAB3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2" name="Picture 16">
                <a:extLst>
                  <a:ext uri="{FF2B5EF4-FFF2-40B4-BE49-F238E27FC236}">
                    <a16:creationId xmlns:a16="http://schemas.microsoft.com/office/drawing/2014/main" id="{46F49B4C-64D7-41E4-B3F8-276B0A15C6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3" name="Picture 17">
                <a:extLst>
                  <a:ext uri="{FF2B5EF4-FFF2-40B4-BE49-F238E27FC236}">
                    <a16:creationId xmlns:a16="http://schemas.microsoft.com/office/drawing/2014/main" id="{5113EA6B-6514-41B5-9811-7E70A4D424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4" name="Picture 18">
                <a:extLst>
                  <a:ext uri="{FF2B5EF4-FFF2-40B4-BE49-F238E27FC236}">
                    <a16:creationId xmlns:a16="http://schemas.microsoft.com/office/drawing/2014/main" id="{25E89B42-6570-4602-8D36-9D0939D485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5" name="Picture 19">
                <a:extLst>
                  <a:ext uri="{FF2B5EF4-FFF2-40B4-BE49-F238E27FC236}">
                    <a16:creationId xmlns:a16="http://schemas.microsoft.com/office/drawing/2014/main" id="{979D2D45-8980-4271-B864-451E4EA1BE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6" name="Picture 20">
                <a:extLst>
                  <a:ext uri="{FF2B5EF4-FFF2-40B4-BE49-F238E27FC236}">
                    <a16:creationId xmlns:a16="http://schemas.microsoft.com/office/drawing/2014/main" id="{64CEC1BB-89E1-4B8C-93C6-744AAEB315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7" name="Picture 21">
                <a:extLst>
                  <a:ext uri="{FF2B5EF4-FFF2-40B4-BE49-F238E27FC236}">
                    <a16:creationId xmlns:a16="http://schemas.microsoft.com/office/drawing/2014/main" id="{5D6B73F1-5B2C-45C2-B988-4D2A5CBC87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8" name="Picture 22">
                <a:extLst>
                  <a:ext uri="{FF2B5EF4-FFF2-40B4-BE49-F238E27FC236}">
                    <a16:creationId xmlns:a16="http://schemas.microsoft.com/office/drawing/2014/main" id="{C05D2E08-F9A0-4286-95DA-8184205B70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9" name="Picture 23">
                <a:extLst>
                  <a:ext uri="{FF2B5EF4-FFF2-40B4-BE49-F238E27FC236}">
                    <a16:creationId xmlns:a16="http://schemas.microsoft.com/office/drawing/2014/main" id="{090569A0-AD9B-491A-A3DD-ADCA9E36EB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24" name="Group 56">
              <a:extLst>
                <a:ext uri="{FF2B5EF4-FFF2-40B4-BE49-F238E27FC236}">
                  <a16:creationId xmlns:a16="http://schemas.microsoft.com/office/drawing/2014/main" id="{35A56833-9B87-47BD-86B1-A47569739156}"/>
                </a:ext>
              </a:extLst>
            </p:cNvPr>
            <p:cNvGrpSpPr/>
            <p:nvPr/>
          </p:nvGrpSpPr>
          <p:grpSpPr>
            <a:xfrm rot="5400000">
              <a:off x="3425352" y="3784551"/>
              <a:ext cx="1539560" cy="171967"/>
              <a:chOff x="7746380" y="2949426"/>
              <a:chExt cx="2188691" cy="244475"/>
            </a:xfrm>
          </p:grpSpPr>
          <p:pic>
            <p:nvPicPr>
              <p:cNvPr id="1280" name="Picture 14">
                <a:extLst>
                  <a:ext uri="{FF2B5EF4-FFF2-40B4-BE49-F238E27FC236}">
                    <a16:creationId xmlns:a16="http://schemas.microsoft.com/office/drawing/2014/main" id="{36F775EC-F559-4E38-BEAC-F8C5C3A842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1" name="Picture 15">
                <a:extLst>
                  <a:ext uri="{FF2B5EF4-FFF2-40B4-BE49-F238E27FC236}">
                    <a16:creationId xmlns:a16="http://schemas.microsoft.com/office/drawing/2014/main" id="{E64FD356-8587-4C24-9B7B-D218FD7742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2" name="Picture 16">
                <a:extLst>
                  <a:ext uri="{FF2B5EF4-FFF2-40B4-BE49-F238E27FC236}">
                    <a16:creationId xmlns:a16="http://schemas.microsoft.com/office/drawing/2014/main" id="{0048599C-2D85-4E9A-A378-0182FC9FEB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3" name="Picture 17">
                <a:extLst>
                  <a:ext uri="{FF2B5EF4-FFF2-40B4-BE49-F238E27FC236}">
                    <a16:creationId xmlns:a16="http://schemas.microsoft.com/office/drawing/2014/main" id="{6293E1FF-ED98-476B-9996-FEE1DA44F5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4" name="Picture 18">
                <a:extLst>
                  <a:ext uri="{FF2B5EF4-FFF2-40B4-BE49-F238E27FC236}">
                    <a16:creationId xmlns:a16="http://schemas.microsoft.com/office/drawing/2014/main" id="{7E24106D-6923-46E3-821A-B5116A4772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5" name="Picture 19">
                <a:extLst>
                  <a:ext uri="{FF2B5EF4-FFF2-40B4-BE49-F238E27FC236}">
                    <a16:creationId xmlns:a16="http://schemas.microsoft.com/office/drawing/2014/main" id="{BEDE207E-DD13-4C02-956F-978B364EEA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6" name="Picture 20">
                <a:extLst>
                  <a:ext uri="{FF2B5EF4-FFF2-40B4-BE49-F238E27FC236}">
                    <a16:creationId xmlns:a16="http://schemas.microsoft.com/office/drawing/2014/main" id="{8FD267E5-A0F3-421A-BEC1-66218284A5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7" name="Picture 21">
                <a:extLst>
                  <a:ext uri="{FF2B5EF4-FFF2-40B4-BE49-F238E27FC236}">
                    <a16:creationId xmlns:a16="http://schemas.microsoft.com/office/drawing/2014/main" id="{534FEA24-14CF-43C3-8F77-B44DECB1A8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8" name="Picture 22">
                <a:extLst>
                  <a:ext uri="{FF2B5EF4-FFF2-40B4-BE49-F238E27FC236}">
                    <a16:creationId xmlns:a16="http://schemas.microsoft.com/office/drawing/2014/main" id="{38DF1D78-FD54-4024-AB83-4AF2CB2243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9" name="Picture 23">
                <a:extLst>
                  <a:ext uri="{FF2B5EF4-FFF2-40B4-BE49-F238E27FC236}">
                    <a16:creationId xmlns:a16="http://schemas.microsoft.com/office/drawing/2014/main" id="{5D4C9A7B-54E0-468B-B5AC-3ECA915F05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25" name="Group 56">
              <a:extLst>
                <a:ext uri="{FF2B5EF4-FFF2-40B4-BE49-F238E27FC236}">
                  <a16:creationId xmlns:a16="http://schemas.microsoft.com/office/drawing/2014/main" id="{5D9A140A-52FA-438B-8E50-1762BF6D4C8F}"/>
                </a:ext>
              </a:extLst>
            </p:cNvPr>
            <p:cNvGrpSpPr/>
            <p:nvPr/>
          </p:nvGrpSpPr>
          <p:grpSpPr>
            <a:xfrm rot="5400000">
              <a:off x="3616143" y="3784551"/>
              <a:ext cx="1539560" cy="171967"/>
              <a:chOff x="7746380" y="2949426"/>
              <a:chExt cx="2188691" cy="244475"/>
            </a:xfrm>
          </p:grpSpPr>
          <p:pic>
            <p:nvPicPr>
              <p:cNvPr id="1270" name="Picture 14">
                <a:extLst>
                  <a:ext uri="{FF2B5EF4-FFF2-40B4-BE49-F238E27FC236}">
                    <a16:creationId xmlns:a16="http://schemas.microsoft.com/office/drawing/2014/main" id="{34E1379A-225E-4331-B5DB-F3AD7EEBD3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1" name="Picture 15">
                <a:extLst>
                  <a:ext uri="{FF2B5EF4-FFF2-40B4-BE49-F238E27FC236}">
                    <a16:creationId xmlns:a16="http://schemas.microsoft.com/office/drawing/2014/main" id="{55792F86-6C08-492F-82B5-5A1A750EB2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2" name="Picture 16">
                <a:extLst>
                  <a:ext uri="{FF2B5EF4-FFF2-40B4-BE49-F238E27FC236}">
                    <a16:creationId xmlns:a16="http://schemas.microsoft.com/office/drawing/2014/main" id="{8ABA55A0-E4E2-4158-A3E5-9DACCF040F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3" name="Picture 17">
                <a:extLst>
                  <a:ext uri="{FF2B5EF4-FFF2-40B4-BE49-F238E27FC236}">
                    <a16:creationId xmlns:a16="http://schemas.microsoft.com/office/drawing/2014/main" id="{EFE457D1-DA2E-4C86-9CF7-F34DFF6AA3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4" name="Picture 18">
                <a:extLst>
                  <a:ext uri="{FF2B5EF4-FFF2-40B4-BE49-F238E27FC236}">
                    <a16:creationId xmlns:a16="http://schemas.microsoft.com/office/drawing/2014/main" id="{E2F860C7-9B3F-4E4A-9D4F-EDD97B2625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5" name="Picture 19">
                <a:extLst>
                  <a:ext uri="{FF2B5EF4-FFF2-40B4-BE49-F238E27FC236}">
                    <a16:creationId xmlns:a16="http://schemas.microsoft.com/office/drawing/2014/main" id="{434F42F1-A143-4CA6-A205-4E4155E1F2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6" name="Picture 20">
                <a:extLst>
                  <a:ext uri="{FF2B5EF4-FFF2-40B4-BE49-F238E27FC236}">
                    <a16:creationId xmlns:a16="http://schemas.microsoft.com/office/drawing/2014/main" id="{7C7D7B78-0952-4EED-9936-0BAE206349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7" name="Picture 21">
                <a:extLst>
                  <a:ext uri="{FF2B5EF4-FFF2-40B4-BE49-F238E27FC236}">
                    <a16:creationId xmlns:a16="http://schemas.microsoft.com/office/drawing/2014/main" id="{20A2C8D8-C780-41D6-968D-53F1412950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8" name="Picture 22">
                <a:extLst>
                  <a:ext uri="{FF2B5EF4-FFF2-40B4-BE49-F238E27FC236}">
                    <a16:creationId xmlns:a16="http://schemas.microsoft.com/office/drawing/2014/main" id="{6297E7B2-35FF-4606-87BE-50D331F537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9" name="Picture 23">
                <a:extLst>
                  <a:ext uri="{FF2B5EF4-FFF2-40B4-BE49-F238E27FC236}">
                    <a16:creationId xmlns:a16="http://schemas.microsoft.com/office/drawing/2014/main" id="{7135C32D-7F3D-48E8-B2C3-B813A6C6ED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26" name="Group 56">
              <a:extLst>
                <a:ext uri="{FF2B5EF4-FFF2-40B4-BE49-F238E27FC236}">
                  <a16:creationId xmlns:a16="http://schemas.microsoft.com/office/drawing/2014/main" id="{83ADC64F-62B0-4998-B001-68AC940EE9DE}"/>
                </a:ext>
              </a:extLst>
            </p:cNvPr>
            <p:cNvGrpSpPr/>
            <p:nvPr/>
          </p:nvGrpSpPr>
          <p:grpSpPr>
            <a:xfrm rot="5400000">
              <a:off x="3807654" y="3784552"/>
              <a:ext cx="1539560" cy="171967"/>
              <a:chOff x="7746380" y="2949426"/>
              <a:chExt cx="2188691" cy="244475"/>
            </a:xfrm>
          </p:grpSpPr>
          <p:pic>
            <p:nvPicPr>
              <p:cNvPr id="1260" name="Picture 14">
                <a:extLst>
                  <a:ext uri="{FF2B5EF4-FFF2-40B4-BE49-F238E27FC236}">
                    <a16:creationId xmlns:a16="http://schemas.microsoft.com/office/drawing/2014/main" id="{872A480C-050E-43CB-A815-8C6DB7049C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1" name="Picture 15">
                <a:extLst>
                  <a:ext uri="{FF2B5EF4-FFF2-40B4-BE49-F238E27FC236}">
                    <a16:creationId xmlns:a16="http://schemas.microsoft.com/office/drawing/2014/main" id="{93B09216-DC72-41DD-A920-3E2410495E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2" name="Picture 16">
                <a:extLst>
                  <a:ext uri="{FF2B5EF4-FFF2-40B4-BE49-F238E27FC236}">
                    <a16:creationId xmlns:a16="http://schemas.microsoft.com/office/drawing/2014/main" id="{13D701F8-FF81-4A0F-8BD7-8417DF4EED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3" name="Picture 17">
                <a:extLst>
                  <a:ext uri="{FF2B5EF4-FFF2-40B4-BE49-F238E27FC236}">
                    <a16:creationId xmlns:a16="http://schemas.microsoft.com/office/drawing/2014/main" id="{2BBAA34A-3AD0-4EAD-8888-012CDB31E5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4" name="Picture 18">
                <a:extLst>
                  <a:ext uri="{FF2B5EF4-FFF2-40B4-BE49-F238E27FC236}">
                    <a16:creationId xmlns:a16="http://schemas.microsoft.com/office/drawing/2014/main" id="{C6633F28-0F48-41D3-8603-581F8A5890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5" name="Picture 19">
                <a:extLst>
                  <a:ext uri="{FF2B5EF4-FFF2-40B4-BE49-F238E27FC236}">
                    <a16:creationId xmlns:a16="http://schemas.microsoft.com/office/drawing/2014/main" id="{94BC1F9D-1EE0-4447-8841-4DDF7E5ED0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6" name="Picture 20">
                <a:extLst>
                  <a:ext uri="{FF2B5EF4-FFF2-40B4-BE49-F238E27FC236}">
                    <a16:creationId xmlns:a16="http://schemas.microsoft.com/office/drawing/2014/main" id="{47521565-717B-4BC4-B854-1E02619CD1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7" name="Picture 21">
                <a:extLst>
                  <a:ext uri="{FF2B5EF4-FFF2-40B4-BE49-F238E27FC236}">
                    <a16:creationId xmlns:a16="http://schemas.microsoft.com/office/drawing/2014/main" id="{CCB785D6-8F7E-4B38-93C2-F4DE19F7CB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8" name="Picture 22">
                <a:extLst>
                  <a:ext uri="{FF2B5EF4-FFF2-40B4-BE49-F238E27FC236}">
                    <a16:creationId xmlns:a16="http://schemas.microsoft.com/office/drawing/2014/main" id="{9557400D-D818-4865-9630-D1F23E19CF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9" name="Picture 23">
                <a:extLst>
                  <a:ext uri="{FF2B5EF4-FFF2-40B4-BE49-F238E27FC236}">
                    <a16:creationId xmlns:a16="http://schemas.microsoft.com/office/drawing/2014/main" id="{C8042C89-1575-4C1C-AEA2-3285F159F3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27" name="Group 56">
              <a:extLst>
                <a:ext uri="{FF2B5EF4-FFF2-40B4-BE49-F238E27FC236}">
                  <a16:creationId xmlns:a16="http://schemas.microsoft.com/office/drawing/2014/main" id="{1A30E4FF-1F5B-48EB-8B53-82AF96B20B78}"/>
                </a:ext>
              </a:extLst>
            </p:cNvPr>
            <p:cNvGrpSpPr/>
            <p:nvPr/>
          </p:nvGrpSpPr>
          <p:grpSpPr>
            <a:xfrm rot="5400000">
              <a:off x="3422776" y="5395065"/>
              <a:ext cx="1539560" cy="171967"/>
              <a:chOff x="7746380" y="2949426"/>
              <a:chExt cx="2188691" cy="244475"/>
            </a:xfrm>
          </p:grpSpPr>
          <p:pic>
            <p:nvPicPr>
              <p:cNvPr id="1250" name="Picture 14">
                <a:extLst>
                  <a:ext uri="{FF2B5EF4-FFF2-40B4-BE49-F238E27FC236}">
                    <a16:creationId xmlns:a16="http://schemas.microsoft.com/office/drawing/2014/main" id="{741B92EC-7FE5-47EA-A995-3E7932E11C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1" name="Picture 15">
                <a:extLst>
                  <a:ext uri="{FF2B5EF4-FFF2-40B4-BE49-F238E27FC236}">
                    <a16:creationId xmlns:a16="http://schemas.microsoft.com/office/drawing/2014/main" id="{AF537B6A-1A15-438A-9A31-5A2BAC1D1B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2" name="Picture 16">
                <a:extLst>
                  <a:ext uri="{FF2B5EF4-FFF2-40B4-BE49-F238E27FC236}">
                    <a16:creationId xmlns:a16="http://schemas.microsoft.com/office/drawing/2014/main" id="{B3395BD5-C207-4467-A07D-3B2ED355F6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3" name="Picture 17">
                <a:extLst>
                  <a:ext uri="{FF2B5EF4-FFF2-40B4-BE49-F238E27FC236}">
                    <a16:creationId xmlns:a16="http://schemas.microsoft.com/office/drawing/2014/main" id="{C9DDF584-9628-455A-841F-A8DA06D9F5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4" name="Picture 18">
                <a:extLst>
                  <a:ext uri="{FF2B5EF4-FFF2-40B4-BE49-F238E27FC236}">
                    <a16:creationId xmlns:a16="http://schemas.microsoft.com/office/drawing/2014/main" id="{C6B37056-D513-407D-A51D-9D22F9F4CC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5" name="Picture 19">
                <a:extLst>
                  <a:ext uri="{FF2B5EF4-FFF2-40B4-BE49-F238E27FC236}">
                    <a16:creationId xmlns:a16="http://schemas.microsoft.com/office/drawing/2014/main" id="{1A9FEE22-8968-47C8-B290-3562461EA0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6" name="Picture 20">
                <a:extLst>
                  <a:ext uri="{FF2B5EF4-FFF2-40B4-BE49-F238E27FC236}">
                    <a16:creationId xmlns:a16="http://schemas.microsoft.com/office/drawing/2014/main" id="{72A5E9F7-714D-4120-B06E-D3937335EC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7" name="Picture 21">
                <a:extLst>
                  <a:ext uri="{FF2B5EF4-FFF2-40B4-BE49-F238E27FC236}">
                    <a16:creationId xmlns:a16="http://schemas.microsoft.com/office/drawing/2014/main" id="{1AB2ABD6-FA89-44C3-96C7-5667DCE686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8" name="Picture 22">
                <a:extLst>
                  <a:ext uri="{FF2B5EF4-FFF2-40B4-BE49-F238E27FC236}">
                    <a16:creationId xmlns:a16="http://schemas.microsoft.com/office/drawing/2014/main" id="{2FE10010-DC79-4439-8B76-BC9E279580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9" name="Picture 23">
                <a:extLst>
                  <a:ext uri="{FF2B5EF4-FFF2-40B4-BE49-F238E27FC236}">
                    <a16:creationId xmlns:a16="http://schemas.microsoft.com/office/drawing/2014/main" id="{05B4D7C5-10F7-427C-967F-82BEAD67DC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28" name="Group 56">
              <a:extLst>
                <a:ext uri="{FF2B5EF4-FFF2-40B4-BE49-F238E27FC236}">
                  <a16:creationId xmlns:a16="http://schemas.microsoft.com/office/drawing/2014/main" id="{5A8FB5EE-47A5-452D-A192-A52591501803}"/>
                </a:ext>
              </a:extLst>
            </p:cNvPr>
            <p:cNvGrpSpPr/>
            <p:nvPr/>
          </p:nvGrpSpPr>
          <p:grpSpPr>
            <a:xfrm rot="5400000">
              <a:off x="3613567" y="5395065"/>
              <a:ext cx="1539560" cy="171967"/>
              <a:chOff x="7746380" y="2949426"/>
              <a:chExt cx="2188691" cy="244475"/>
            </a:xfrm>
          </p:grpSpPr>
          <p:pic>
            <p:nvPicPr>
              <p:cNvPr id="1240" name="Picture 14">
                <a:extLst>
                  <a:ext uri="{FF2B5EF4-FFF2-40B4-BE49-F238E27FC236}">
                    <a16:creationId xmlns:a16="http://schemas.microsoft.com/office/drawing/2014/main" id="{ABCB8A41-0E4D-48B3-A26D-54B27EF38F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1" name="Picture 15">
                <a:extLst>
                  <a:ext uri="{FF2B5EF4-FFF2-40B4-BE49-F238E27FC236}">
                    <a16:creationId xmlns:a16="http://schemas.microsoft.com/office/drawing/2014/main" id="{E08A5ECA-62DD-43A7-9CD9-9272A2BE6F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2" name="Picture 16">
                <a:extLst>
                  <a:ext uri="{FF2B5EF4-FFF2-40B4-BE49-F238E27FC236}">
                    <a16:creationId xmlns:a16="http://schemas.microsoft.com/office/drawing/2014/main" id="{3BEF24D2-3EC7-4CCB-9221-A630FE0699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3" name="Picture 17">
                <a:extLst>
                  <a:ext uri="{FF2B5EF4-FFF2-40B4-BE49-F238E27FC236}">
                    <a16:creationId xmlns:a16="http://schemas.microsoft.com/office/drawing/2014/main" id="{9ED6D778-5221-40C2-9389-50E608B413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4" name="Picture 18">
                <a:extLst>
                  <a:ext uri="{FF2B5EF4-FFF2-40B4-BE49-F238E27FC236}">
                    <a16:creationId xmlns:a16="http://schemas.microsoft.com/office/drawing/2014/main" id="{09F78C12-F23E-4AA8-B71A-E493BD1953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5" name="Picture 19">
                <a:extLst>
                  <a:ext uri="{FF2B5EF4-FFF2-40B4-BE49-F238E27FC236}">
                    <a16:creationId xmlns:a16="http://schemas.microsoft.com/office/drawing/2014/main" id="{E65FAB46-2347-4531-8D0E-E52F3C48EF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6" name="Picture 20">
                <a:extLst>
                  <a:ext uri="{FF2B5EF4-FFF2-40B4-BE49-F238E27FC236}">
                    <a16:creationId xmlns:a16="http://schemas.microsoft.com/office/drawing/2014/main" id="{604481D5-641D-40D1-96FB-103A141E59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7" name="Picture 21">
                <a:extLst>
                  <a:ext uri="{FF2B5EF4-FFF2-40B4-BE49-F238E27FC236}">
                    <a16:creationId xmlns:a16="http://schemas.microsoft.com/office/drawing/2014/main" id="{741F7FF0-0759-4A5B-8E6B-6D1BD71522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8" name="Picture 22">
                <a:extLst>
                  <a:ext uri="{FF2B5EF4-FFF2-40B4-BE49-F238E27FC236}">
                    <a16:creationId xmlns:a16="http://schemas.microsoft.com/office/drawing/2014/main" id="{297D3839-8F22-4F2C-89DF-0CBC3E90B6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9" name="Picture 23">
                <a:extLst>
                  <a:ext uri="{FF2B5EF4-FFF2-40B4-BE49-F238E27FC236}">
                    <a16:creationId xmlns:a16="http://schemas.microsoft.com/office/drawing/2014/main" id="{F7E314B3-C93B-45BB-81FD-E120F9B418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29" name="Group 56">
              <a:extLst>
                <a:ext uri="{FF2B5EF4-FFF2-40B4-BE49-F238E27FC236}">
                  <a16:creationId xmlns:a16="http://schemas.microsoft.com/office/drawing/2014/main" id="{86C0C600-7C56-4107-882D-FBDB8264A947}"/>
                </a:ext>
              </a:extLst>
            </p:cNvPr>
            <p:cNvGrpSpPr/>
            <p:nvPr/>
          </p:nvGrpSpPr>
          <p:grpSpPr>
            <a:xfrm rot="5400000">
              <a:off x="3805078" y="5395066"/>
              <a:ext cx="1539560" cy="171967"/>
              <a:chOff x="7746380" y="2949426"/>
              <a:chExt cx="2188691" cy="244475"/>
            </a:xfrm>
          </p:grpSpPr>
          <p:pic>
            <p:nvPicPr>
              <p:cNvPr id="1230" name="Picture 14">
                <a:extLst>
                  <a:ext uri="{FF2B5EF4-FFF2-40B4-BE49-F238E27FC236}">
                    <a16:creationId xmlns:a16="http://schemas.microsoft.com/office/drawing/2014/main" id="{92D26960-F675-4DD7-8C29-3846C516E6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1" name="Picture 15">
                <a:extLst>
                  <a:ext uri="{FF2B5EF4-FFF2-40B4-BE49-F238E27FC236}">
                    <a16:creationId xmlns:a16="http://schemas.microsoft.com/office/drawing/2014/main" id="{ED877544-DFFE-4406-8A3C-299BE72DD0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2" name="Picture 16">
                <a:extLst>
                  <a:ext uri="{FF2B5EF4-FFF2-40B4-BE49-F238E27FC236}">
                    <a16:creationId xmlns:a16="http://schemas.microsoft.com/office/drawing/2014/main" id="{9C32F52B-8BF8-4D4D-82B9-93CCB23C13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3" name="Picture 17">
                <a:extLst>
                  <a:ext uri="{FF2B5EF4-FFF2-40B4-BE49-F238E27FC236}">
                    <a16:creationId xmlns:a16="http://schemas.microsoft.com/office/drawing/2014/main" id="{37067325-7F41-4965-BA02-44A07D6F67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4" name="Picture 18">
                <a:extLst>
                  <a:ext uri="{FF2B5EF4-FFF2-40B4-BE49-F238E27FC236}">
                    <a16:creationId xmlns:a16="http://schemas.microsoft.com/office/drawing/2014/main" id="{7F8C6A6A-26B6-4392-8C38-12673A6277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5" name="Picture 19">
                <a:extLst>
                  <a:ext uri="{FF2B5EF4-FFF2-40B4-BE49-F238E27FC236}">
                    <a16:creationId xmlns:a16="http://schemas.microsoft.com/office/drawing/2014/main" id="{88201AC5-8E23-445D-AD3C-B769F149BA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6" name="Picture 20">
                <a:extLst>
                  <a:ext uri="{FF2B5EF4-FFF2-40B4-BE49-F238E27FC236}">
                    <a16:creationId xmlns:a16="http://schemas.microsoft.com/office/drawing/2014/main" id="{69A215F1-68A1-4650-925D-2F76A6CB17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7" name="Picture 21">
                <a:extLst>
                  <a:ext uri="{FF2B5EF4-FFF2-40B4-BE49-F238E27FC236}">
                    <a16:creationId xmlns:a16="http://schemas.microsoft.com/office/drawing/2014/main" id="{BC357B8C-DAE7-4F7F-A87A-9207D41319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8" name="Picture 22">
                <a:extLst>
                  <a:ext uri="{FF2B5EF4-FFF2-40B4-BE49-F238E27FC236}">
                    <a16:creationId xmlns:a16="http://schemas.microsoft.com/office/drawing/2014/main" id="{C52794F1-90D5-480D-9A01-B848977FCA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9" name="Picture 23">
                <a:extLst>
                  <a:ext uri="{FF2B5EF4-FFF2-40B4-BE49-F238E27FC236}">
                    <a16:creationId xmlns:a16="http://schemas.microsoft.com/office/drawing/2014/main" id="{1353A680-CD3A-4009-8001-78A6784D3C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320" name="Group 1319">
            <a:extLst>
              <a:ext uri="{FF2B5EF4-FFF2-40B4-BE49-F238E27FC236}">
                <a16:creationId xmlns:a16="http://schemas.microsoft.com/office/drawing/2014/main" id="{14F069BF-DFCA-42FC-B670-1B43F9BC2D32}"/>
              </a:ext>
            </a:extLst>
          </p:cNvPr>
          <p:cNvGrpSpPr/>
          <p:nvPr/>
        </p:nvGrpSpPr>
        <p:grpSpPr>
          <a:xfrm>
            <a:off x="8663977" y="1477188"/>
            <a:ext cx="556845" cy="4763814"/>
            <a:chOff x="4106572" y="1487016"/>
            <a:chExt cx="556845" cy="4763814"/>
          </a:xfrm>
        </p:grpSpPr>
        <p:grpSp>
          <p:nvGrpSpPr>
            <p:cNvPr id="1321" name="Group 56">
              <a:extLst>
                <a:ext uri="{FF2B5EF4-FFF2-40B4-BE49-F238E27FC236}">
                  <a16:creationId xmlns:a16="http://schemas.microsoft.com/office/drawing/2014/main" id="{473519B0-DA54-4CBF-BC8B-E6AC9B2A325C}"/>
                </a:ext>
              </a:extLst>
            </p:cNvPr>
            <p:cNvGrpSpPr/>
            <p:nvPr/>
          </p:nvGrpSpPr>
          <p:grpSpPr>
            <a:xfrm rot="5400000">
              <a:off x="3422776" y="2170812"/>
              <a:ext cx="1539560" cy="171967"/>
              <a:chOff x="7746380" y="2949426"/>
              <a:chExt cx="2188691" cy="244475"/>
            </a:xfrm>
          </p:grpSpPr>
          <p:pic>
            <p:nvPicPr>
              <p:cNvPr id="1410" name="Picture 14">
                <a:extLst>
                  <a:ext uri="{FF2B5EF4-FFF2-40B4-BE49-F238E27FC236}">
                    <a16:creationId xmlns:a16="http://schemas.microsoft.com/office/drawing/2014/main" id="{CD13C74C-CA4E-4A26-818C-3DECFE17A4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1" name="Picture 15">
                <a:extLst>
                  <a:ext uri="{FF2B5EF4-FFF2-40B4-BE49-F238E27FC236}">
                    <a16:creationId xmlns:a16="http://schemas.microsoft.com/office/drawing/2014/main" id="{34B4A6DA-3500-48B2-9533-63A38F5529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2" name="Picture 16">
                <a:extLst>
                  <a:ext uri="{FF2B5EF4-FFF2-40B4-BE49-F238E27FC236}">
                    <a16:creationId xmlns:a16="http://schemas.microsoft.com/office/drawing/2014/main" id="{F9B293F0-D628-44FD-9160-2783FACCFE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3" name="Picture 17">
                <a:extLst>
                  <a:ext uri="{FF2B5EF4-FFF2-40B4-BE49-F238E27FC236}">
                    <a16:creationId xmlns:a16="http://schemas.microsoft.com/office/drawing/2014/main" id="{9FB1DCAE-25B2-4D9C-8A96-45B90A9910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4" name="Picture 18">
                <a:extLst>
                  <a:ext uri="{FF2B5EF4-FFF2-40B4-BE49-F238E27FC236}">
                    <a16:creationId xmlns:a16="http://schemas.microsoft.com/office/drawing/2014/main" id="{B6D67D01-63AC-4A3C-8618-EC1B32A5EE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5" name="Picture 19">
                <a:extLst>
                  <a:ext uri="{FF2B5EF4-FFF2-40B4-BE49-F238E27FC236}">
                    <a16:creationId xmlns:a16="http://schemas.microsoft.com/office/drawing/2014/main" id="{75130950-1165-4F44-B88B-776C1A11A6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6" name="Picture 20">
                <a:extLst>
                  <a:ext uri="{FF2B5EF4-FFF2-40B4-BE49-F238E27FC236}">
                    <a16:creationId xmlns:a16="http://schemas.microsoft.com/office/drawing/2014/main" id="{209CD88C-BD61-499A-9933-194284CB06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7" name="Picture 21">
                <a:extLst>
                  <a:ext uri="{FF2B5EF4-FFF2-40B4-BE49-F238E27FC236}">
                    <a16:creationId xmlns:a16="http://schemas.microsoft.com/office/drawing/2014/main" id="{9378D041-A2C7-40C2-9E2D-2994ABAACD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8" name="Picture 22">
                <a:extLst>
                  <a:ext uri="{FF2B5EF4-FFF2-40B4-BE49-F238E27FC236}">
                    <a16:creationId xmlns:a16="http://schemas.microsoft.com/office/drawing/2014/main" id="{3EE9AABA-F6D5-4DB7-AE09-995EFAE8DF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9" name="Picture 23">
                <a:extLst>
                  <a:ext uri="{FF2B5EF4-FFF2-40B4-BE49-F238E27FC236}">
                    <a16:creationId xmlns:a16="http://schemas.microsoft.com/office/drawing/2014/main" id="{4F80C797-6CC5-43FF-9DA8-8999F50441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22" name="Group 56">
              <a:extLst>
                <a:ext uri="{FF2B5EF4-FFF2-40B4-BE49-F238E27FC236}">
                  <a16:creationId xmlns:a16="http://schemas.microsoft.com/office/drawing/2014/main" id="{B7B2CC05-1004-4FEA-9665-828B413C224D}"/>
                </a:ext>
              </a:extLst>
            </p:cNvPr>
            <p:cNvGrpSpPr/>
            <p:nvPr/>
          </p:nvGrpSpPr>
          <p:grpSpPr>
            <a:xfrm rot="5400000">
              <a:off x="3613567" y="2170812"/>
              <a:ext cx="1539560" cy="171967"/>
              <a:chOff x="7746380" y="2949426"/>
              <a:chExt cx="2188691" cy="244475"/>
            </a:xfrm>
          </p:grpSpPr>
          <p:pic>
            <p:nvPicPr>
              <p:cNvPr id="1400" name="Picture 14">
                <a:extLst>
                  <a:ext uri="{FF2B5EF4-FFF2-40B4-BE49-F238E27FC236}">
                    <a16:creationId xmlns:a16="http://schemas.microsoft.com/office/drawing/2014/main" id="{94FE36E3-643D-4B62-9FCF-73A3ED9B41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1" name="Picture 15">
                <a:extLst>
                  <a:ext uri="{FF2B5EF4-FFF2-40B4-BE49-F238E27FC236}">
                    <a16:creationId xmlns:a16="http://schemas.microsoft.com/office/drawing/2014/main" id="{F8C9A5BA-9619-4CAD-BD88-6384538673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2" name="Picture 16">
                <a:extLst>
                  <a:ext uri="{FF2B5EF4-FFF2-40B4-BE49-F238E27FC236}">
                    <a16:creationId xmlns:a16="http://schemas.microsoft.com/office/drawing/2014/main" id="{7ADE9D38-3314-4C74-B5D4-4FFAB80B64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3" name="Picture 17">
                <a:extLst>
                  <a:ext uri="{FF2B5EF4-FFF2-40B4-BE49-F238E27FC236}">
                    <a16:creationId xmlns:a16="http://schemas.microsoft.com/office/drawing/2014/main" id="{898B2AA1-EC7A-4A0D-AD38-BC2E8D5A4B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4" name="Picture 18">
                <a:extLst>
                  <a:ext uri="{FF2B5EF4-FFF2-40B4-BE49-F238E27FC236}">
                    <a16:creationId xmlns:a16="http://schemas.microsoft.com/office/drawing/2014/main" id="{791162CF-DEF8-4ACC-8DE5-6782AB3847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5" name="Picture 19">
                <a:extLst>
                  <a:ext uri="{FF2B5EF4-FFF2-40B4-BE49-F238E27FC236}">
                    <a16:creationId xmlns:a16="http://schemas.microsoft.com/office/drawing/2014/main" id="{730AC41E-C728-4E15-8A6B-9E0614F753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6" name="Picture 20">
                <a:extLst>
                  <a:ext uri="{FF2B5EF4-FFF2-40B4-BE49-F238E27FC236}">
                    <a16:creationId xmlns:a16="http://schemas.microsoft.com/office/drawing/2014/main" id="{3FE4A3DD-EA70-487C-87A8-76EBBFF327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7" name="Picture 21">
                <a:extLst>
                  <a:ext uri="{FF2B5EF4-FFF2-40B4-BE49-F238E27FC236}">
                    <a16:creationId xmlns:a16="http://schemas.microsoft.com/office/drawing/2014/main" id="{3EF5BDFF-4075-404B-879D-7B9B3ECA55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8" name="Picture 22">
                <a:extLst>
                  <a:ext uri="{FF2B5EF4-FFF2-40B4-BE49-F238E27FC236}">
                    <a16:creationId xmlns:a16="http://schemas.microsoft.com/office/drawing/2014/main" id="{E1B715A8-384C-451B-A202-87E6DA05A4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9" name="Picture 23">
                <a:extLst>
                  <a:ext uri="{FF2B5EF4-FFF2-40B4-BE49-F238E27FC236}">
                    <a16:creationId xmlns:a16="http://schemas.microsoft.com/office/drawing/2014/main" id="{C1A319A3-B89E-429F-A979-8C8A01B063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23" name="Group 56">
              <a:extLst>
                <a:ext uri="{FF2B5EF4-FFF2-40B4-BE49-F238E27FC236}">
                  <a16:creationId xmlns:a16="http://schemas.microsoft.com/office/drawing/2014/main" id="{58E71272-3C61-4355-B747-867D74E126A3}"/>
                </a:ext>
              </a:extLst>
            </p:cNvPr>
            <p:cNvGrpSpPr/>
            <p:nvPr/>
          </p:nvGrpSpPr>
          <p:grpSpPr>
            <a:xfrm rot="5400000">
              <a:off x="3805078" y="2170813"/>
              <a:ext cx="1539560" cy="171967"/>
              <a:chOff x="7746380" y="2949426"/>
              <a:chExt cx="2188691" cy="244475"/>
            </a:xfrm>
          </p:grpSpPr>
          <p:pic>
            <p:nvPicPr>
              <p:cNvPr id="1390" name="Picture 14">
                <a:extLst>
                  <a:ext uri="{FF2B5EF4-FFF2-40B4-BE49-F238E27FC236}">
                    <a16:creationId xmlns:a16="http://schemas.microsoft.com/office/drawing/2014/main" id="{3825B0F9-1500-4E6F-8A42-6C7ADA3EE5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1" name="Picture 15">
                <a:extLst>
                  <a:ext uri="{FF2B5EF4-FFF2-40B4-BE49-F238E27FC236}">
                    <a16:creationId xmlns:a16="http://schemas.microsoft.com/office/drawing/2014/main" id="{A60CAC0D-A5BE-4FEC-9854-1F34896268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2" name="Picture 16">
                <a:extLst>
                  <a:ext uri="{FF2B5EF4-FFF2-40B4-BE49-F238E27FC236}">
                    <a16:creationId xmlns:a16="http://schemas.microsoft.com/office/drawing/2014/main" id="{6B656DFD-0DBC-472B-84B7-DCCE0E3FDD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3" name="Picture 17">
                <a:extLst>
                  <a:ext uri="{FF2B5EF4-FFF2-40B4-BE49-F238E27FC236}">
                    <a16:creationId xmlns:a16="http://schemas.microsoft.com/office/drawing/2014/main" id="{0BF5E5E6-2F96-455E-88F8-1862B7BEF0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4" name="Picture 18">
                <a:extLst>
                  <a:ext uri="{FF2B5EF4-FFF2-40B4-BE49-F238E27FC236}">
                    <a16:creationId xmlns:a16="http://schemas.microsoft.com/office/drawing/2014/main" id="{423B4698-05CF-4592-8E69-3672965B09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5" name="Picture 19">
                <a:extLst>
                  <a:ext uri="{FF2B5EF4-FFF2-40B4-BE49-F238E27FC236}">
                    <a16:creationId xmlns:a16="http://schemas.microsoft.com/office/drawing/2014/main" id="{0503B7C0-20B5-4584-B02C-56E555CF3D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6" name="Picture 20">
                <a:extLst>
                  <a:ext uri="{FF2B5EF4-FFF2-40B4-BE49-F238E27FC236}">
                    <a16:creationId xmlns:a16="http://schemas.microsoft.com/office/drawing/2014/main" id="{C4021983-8043-4523-AD4F-E789374A53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7" name="Picture 21">
                <a:extLst>
                  <a:ext uri="{FF2B5EF4-FFF2-40B4-BE49-F238E27FC236}">
                    <a16:creationId xmlns:a16="http://schemas.microsoft.com/office/drawing/2014/main" id="{8B5E5AFA-9693-4035-8CEA-DF992102EA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8" name="Picture 22">
                <a:extLst>
                  <a:ext uri="{FF2B5EF4-FFF2-40B4-BE49-F238E27FC236}">
                    <a16:creationId xmlns:a16="http://schemas.microsoft.com/office/drawing/2014/main" id="{9B67586E-9F25-47B3-BDD5-6D62591411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9" name="Picture 23">
                <a:extLst>
                  <a:ext uri="{FF2B5EF4-FFF2-40B4-BE49-F238E27FC236}">
                    <a16:creationId xmlns:a16="http://schemas.microsoft.com/office/drawing/2014/main" id="{388CF46E-391F-42D0-8AF0-F1BD380E37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24" name="Group 56">
              <a:extLst>
                <a:ext uri="{FF2B5EF4-FFF2-40B4-BE49-F238E27FC236}">
                  <a16:creationId xmlns:a16="http://schemas.microsoft.com/office/drawing/2014/main" id="{427C47AA-109F-4D0E-B860-44EC8F6F18C7}"/>
                </a:ext>
              </a:extLst>
            </p:cNvPr>
            <p:cNvGrpSpPr/>
            <p:nvPr/>
          </p:nvGrpSpPr>
          <p:grpSpPr>
            <a:xfrm rot="5400000">
              <a:off x="3425352" y="3784551"/>
              <a:ext cx="1539560" cy="171967"/>
              <a:chOff x="7746380" y="2949426"/>
              <a:chExt cx="2188691" cy="244475"/>
            </a:xfrm>
          </p:grpSpPr>
          <p:pic>
            <p:nvPicPr>
              <p:cNvPr id="1380" name="Picture 14">
                <a:extLst>
                  <a:ext uri="{FF2B5EF4-FFF2-40B4-BE49-F238E27FC236}">
                    <a16:creationId xmlns:a16="http://schemas.microsoft.com/office/drawing/2014/main" id="{C0ECDD17-881E-43E5-85A0-6D3FDCA3C8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1" name="Picture 15">
                <a:extLst>
                  <a:ext uri="{FF2B5EF4-FFF2-40B4-BE49-F238E27FC236}">
                    <a16:creationId xmlns:a16="http://schemas.microsoft.com/office/drawing/2014/main" id="{2E9E3FD7-53BD-442B-A2DE-DA6BA0AD91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2" name="Picture 16">
                <a:extLst>
                  <a:ext uri="{FF2B5EF4-FFF2-40B4-BE49-F238E27FC236}">
                    <a16:creationId xmlns:a16="http://schemas.microsoft.com/office/drawing/2014/main" id="{539E195B-81B8-431C-AE94-6B6F9F4D30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3" name="Picture 17">
                <a:extLst>
                  <a:ext uri="{FF2B5EF4-FFF2-40B4-BE49-F238E27FC236}">
                    <a16:creationId xmlns:a16="http://schemas.microsoft.com/office/drawing/2014/main" id="{58C65E5A-A428-47E9-933B-13B71C99DD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4" name="Picture 18">
                <a:extLst>
                  <a:ext uri="{FF2B5EF4-FFF2-40B4-BE49-F238E27FC236}">
                    <a16:creationId xmlns:a16="http://schemas.microsoft.com/office/drawing/2014/main" id="{5AA4DC82-741D-4AFD-AAF6-FDB0CE73E8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5" name="Picture 19">
                <a:extLst>
                  <a:ext uri="{FF2B5EF4-FFF2-40B4-BE49-F238E27FC236}">
                    <a16:creationId xmlns:a16="http://schemas.microsoft.com/office/drawing/2014/main" id="{AB4EDB57-8E3E-4422-BDDC-D3552005AA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6" name="Picture 20">
                <a:extLst>
                  <a:ext uri="{FF2B5EF4-FFF2-40B4-BE49-F238E27FC236}">
                    <a16:creationId xmlns:a16="http://schemas.microsoft.com/office/drawing/2014/main" id="{01AF6C18-B922-4A92-BD4A-2102784147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7" name="Picture 21">
                <a:extLst>
                  <a:ext uri="{FF2B5EF4-FFF2-40B4-BE49-F238E27FC236}">
                    <a16:creationId xmlns:a16="http://schemas.microsoft.com/office/drawing/2014/main" id="{69DE0D01-4D9A-412C-B90C-681FA91488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8" name="Picture 22">
                <a:extLst>
                  <a:ext uri="{FF2B5EF4-FFF2-40B4-BE49-F238E27FC236}">
                    <a16:creationId xmlns:a16="http://schemas.microsoft.com/office/drawing/2014/main" id="{A2756899-30CC-4CE1-91C4-2FE1084672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9" name="Picture 23">
                <a:extLst>
                  <a:ext uri="{FF2B5EF4-FFF2-40B4-BE49-F238E27FC236}">
                    <a16:creationId xmlns:a16="http://schemas.microsoft.com/office/drawing/2014/main" id="{6289728A-743B-4EBD-89D0-01FE57C376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25" name="Group 56">
              <a:extLst>
                <a:ext uri="{FF2B5EF4-FFF2-40B4-BE49-F238E27FC236}">
                  <a16:creationId xmlns:a16="http://schemas.microsoft.com/office/drawing/2014/main" id="{8F5C8DE1-AE93-4D1D-90B9-7C98A68088B2}"/>
                </a:ext>
              </a:extLst>
            </p:cNvPr>
            <p:cNvGrpSpPr/>
            <p:nvPr/>
          </p:nvGrpSpPr>
          <p:grpSpPr>
            <a:xfrm rot="5400000">
              <a:off x="3616143" y="3784551"/>
              <a:ext cx="1539560" cy="171967"/>
              <a:chOff x="7746380" y="2949426"/>
              <a:chExt cx="2188691" cy="244475"/>
            </a:xfrm>
          </p:grpSpPr>
          <p:pic>
            <p:nvPicPr>
              <p:cNvPr id="1370" name="Picture 14">
                <a:extLst>
                  <a:ext uri="{FF2B5EF4-FFF2-40B4-BE49-F238E27FC236}">
                    <a16:creationId xmlns:a16="http://schemas.microsoft.com/office/drawing/2014/main" id="{C35BF01E-3206-4028-8909-12449270A4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1" name="Picture 15">
                <a:extLst>
                  <a:ext uri="{FF2B5EF4-FFF2-40B4-BE49-F238E27FC236}">
                    <a16:creationId xmlns:a16="http://schemas.microsoft.com/office/drawing/2014/main" id="{DF488D45-A713-488E-9D1A-834D93B758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2" name="Picture 16">
                <a:extLst>
                  <a:ext uri="{FF2B5EF4-FFF2-40B4-BE49-F238E27FC236}">
                    <a16:creationId xmlns:a16="http://schemas.microsoft.com/office/drawing/2014/main" id="{567143B1-B4FE-489C-80AD-3BB26811F3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3" name="Picture 17">
                <a:extLst>
                  <a:ext uri="{FF2B5EF4-FFF2-40B4-BE49-F238E27FC236}">
                    <a16:creationId xmlns:a16="http://schemas.microsoft.com/office/drawing/2014/main" id="{F9A8D241-F1CB-4081-AD32-7662D3B7E0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4" name="Picture 18">
                <a:extLst>
                  <a:ext uri="{FF2B5EF4-FFF2-40B4-BE49-F238E27FC236}">
                    <a16:creationId xmlns:a16="http://schemas.microsoft.com/office/drawing/2014/main" id="{B7DC2764-4EF6-4396-BD68-0D8EF95F9D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5" name="Picture 19">
                <a:extLst>
                  <a:ext uri="{FF2B5EF4-FFF2-40B4-BE49-F238E27FC236}">
                    <a16:creationId xmlns:a16="http://schemas.microsoft.com/office/drawing/2014/main" id="{B4F50FA1-0B68-42FB-95DB-4909D7ADEF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6" name="Picture 20">
                <a:extLst>
                  <a:ext uri="{FF2B5EF4-FFF2-40B4-BE49-F238E27FC236}">
                    <a16:creationId xmlns:a16="http://schemas.microsoft.com/office/drawing/2014/main" id="{50A06385-ED0B-41FE-B2FF-4B53840779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7" name="Picture 21">
                <a:extLst>
                  <a:ext uri="{FF2B5EF4-FFF2-40B4-BE49-F238E27FC236}">
                    <a16:creationId xmlns:a16="http://schemas.microsoft.com/office/drawing/2014/main" id="{B816B375-C15C-4329-9126-F76697CD19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8" name="Picture 22">
                <a:extLst>
                  <a:ext uri="{FF2B5EF4-FFF2-40B4-BE49-F238E27FC236}">
                    <a16:creationId xmlns:a16="http://schemas.microsoft.com/office/drawing/2014/main" id="{6D38588B-9E36-41ED-9FDB-B0EFC01C5B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9" name="Picture 23">
                <a:extLst>
                  <a:ext uri="{FF2B5EF4-FFF2-40B4-BE49-F238E27FC236}">
                    <a16:creationId xmlns:a16="http://schemas.microsoft.com/office/drawing/2014/main" id="{6AAC9542-0378-4805-B296-948381FB58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26" name="Group 56">
              <a:extLst>
                <a:ext uri="{FF2B5EF4-FFF2-40B4-BE49-F238E27FC236}">
                  <a16:creationId xmlns:a16="http://schemas.microsoft.com/office/drawing/2014/main" id="{BABFB931-E736-4C1C-8E78-16D8F2050988}"/>
                </a:ext>
              </a:extLst>
            </p:cNvPr>
            <p:cNvGrpSpPr/>
            <p:nvPr/>
          </p:nvGrpSpPr>
          <p:grpSpPr>
            <a:xfrm rot="5400000">
              <a:off x="3807654" y="3784552"/>
              <a:ext cx="1539560" cy="171967"/>
              <a:chOff x="7746380" y="2949426"/>
              <a:chExt cx="2188691" cy="244475"/>
            </a:xfrm>
          </p:grpSpPr>
          <p:pic>
            <p:nvPicPr>
              <p:cNvPr id="1360" name="Picture 14">
                <a:extLst>
                  <a:ext uri="{FF2B5EF4-FFF2-40B4-BE49-F238E27FC236}">
                    <a16:creationId xmlns:a16="http://schemas.microsoft.com/office/drawing/2014/main" id="{796200F1-D73F-485E-83CC-A1496FEC37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1" name="Picture 15">
                <a:extLst>
                  <a:ext uri="{FF2B5EF4-FFF2-40B4-BE49-F238E27FC236}">
                    <a16:creationId xmlns:a16="http://schemas.microsoft.com/office/drawing/2014/main" id="{43F16AE1-2CFC-4722-B426-056B313777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2" name="Picture 16">
                <a:extLst>
                  <a:ext uri="{FF2B5EF4-FFF2-40B4-BE49-F238E27FC236}">
                    <a16:creationId xmlns:a16="http://schemas.microsoft.com/office/drawing/2014/main" id="{E001BD64-5038-4A2C-8642-707CBF704E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3" name="Picture 17">
                <a:extLst>
                  <a:ext uri="{FF2B5EF4-FFF2-40B4-BE49-F238E27FC236}">
                    <a16:creationId xmlns:a16="http://schemas.microsoft.com/office/drawing/2014/main" id="{38215115-C417-4203-B505-5686025DE1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4" name="Picture 18">
                <a:extLst>
                  <a:ext uri="{FF2B5EF4-FFF2-40B4-BE49-F238E27FC236}">
                    <a16:creationId xmlns:a16="http://schemas.microsoft.com/office/drawing/2014/main" id="{0439AAB6-B0B2-4079-9A00-1397F29AD4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5" name="Picture 19">
                <a:extLst>
                  <a:ext uri="{FF2B5EF4-FFF2-40B4-BE49-F238E27FC236}">
                    <a16:creationId xmlns:a16="http://schemas.microsoft.com/office/drawing/2014/main" id="{90B7A91A-D00F-4F41-BC86-7380B57F7E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6" name="Picture 20">
                <a:extLst>
                  <a:ext uri="{FF2B5EF4-FFF2-40B4-BE49-F238E27FC236}">
                    <a16:creationId xmlns:a16="http://schemas.microsoft.com/office/drawing/2014/main" id="{6D4880D8-C253-4D85-A6EB-F31D30CCFF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7" name="Picture 21">
                <a:extLst>
                  <a:ext uri="{FF2B5EF4-FFF2-40B4-BE49-F238E27FC236}">
                    <a16:creationId xmlns:a16="http://schemas.microsoft.com/office/drawing/2014/main" id="{0CB53C64-C2C2-4492-8666-ACD0B49183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8" name="Picture 22">
                <a:extLst>
                  <a:ext uri="{FF2B5EF4-FFF2-40B4-BE49-F238E27FC236}">
                    <a16:creationId xmlns:a16="http://schemas.microsoft.com/office/drawing/2014/main" id="{EB64A9C9-2729-421D-8380-96260E0E26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9" name="Picture 23">
                <a:extLst>
                  <a:ext uri="{FF2B5EF4-FFF2-40B4-BE49-F238E27FC236}">
                    <a16:creationId xmlns:a16="http://schemas.microsoft.com/office/drawing/2014/main" id="{EAB430E0-3D6F-4025-A39F-7157EB984C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27" name="Group 56">
              <a:extLst>
                <a:ext uri="{FF2B5EF4-FFF2-40B4-BE49-F238E27FC236}">
                  <a16:creationId xmlns:a16="http://schemas.microsoft.com/office/drawing/2014/main" id="{C979F48F-7A27-401D-BD7A-99C45AF7D397}"/>
                </a:ext>
              </a:extLst>
            </p:cNvPr>
            <p:cNvGrpSpPr/>
            <p:nvPr/>
          </p:nvGrpSpPr>
          <p:grpSpPr>
            <a:xfrm rot="5400000">
              <a:off x="3422776" y="5395065"/>
              <a:ext cx="1539560" cy="171967"/>
              <a:chOff x="7746380" y="2949426"/>
              <a:chExt cx="2188691" cy="244475"/>
            </a:xfrm>
          </p:grpSpPr>
          <p:pic>
            <p:nvPicPr>
              <p:cNvPr id="1350" name="Picture 14">
                <a:extLst>
                  <a:ext uri="{FF2B5EF4-FFF2-40B4-BE49-F238E27FC236}">
                    <a16:creationId xmlns:a16="http://schemas.microsoft.com/office/drawing/2014/main" id="{874A8196-F9B8-4083-ABD7-6D3116C8C9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1" name="Picture 15">
                <a:extLst>
                  <a:ext uri="{FF2B5EF4-FFF2-40B4-BE49-F238E27FC236}">
                    <a16:creationId xmlns:a16="http://schemas.microsoft.com/office/drawing/2014/main" id="{33DDC2AB-93F7-489A-BC98-5F76A00774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2" name="Picture 16">
                <a:extLst>
                  <a:ext uri="{FF2B5EF4-FFF2-40B4-BE49-F238E27FC236}">
                    <a16:creationId xmlns:a16="http://schemas.microsoft.com/office/drawing/2014/main" id="{7E951ED2-5290-4F14-B0FE-2CA9CAA10B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3" name="Picture 17">
                <a:extLst>
                  <a:ext uri="{FF2B5EF4-FFF2-40B4-BE49-F238E27FC236}">
                    <a16:creationId xmlns:a16="http://schemas.microsoft.com/office/drawing/2014/main" id="{A79834F6-1CB5-4FA1-8749-8FE36184FB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4" name="Picture 18">
                <a:extLst>
                  <a:ext uri="{FF2B5EF4-FFF2-40B4-BE49-F238E27FC236}">
                    <a16:creationId xmlns:a16="http://schemas.microsoft.com/office/drawing/2014/main" id="{160D166D-73D1-4F00-BEEA-64FBD9B050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5" name="Picture 19">
                <a:extLst>
                  <a:ext uri="{FF2B5EF4-FFF2-40B4-BE49-F238E27FC236}">
                    <a16:creationId xmlns:a16="http://schemas.microsoft.com/office/drawing/2014/main" id="{3AA134ED-17AD-4486-8FBA-0B20ACB733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6" name="Picture 20">
                <a:extLst>
                  <a:ext uri="{FF2B5EF4-FFF2-40B4-BE49-F238E27FC236}">
                    <a16:creationId xmlns:a16="http://schemas.microsoft.com/office/drawing/2014/main" id="{9F71563E-5E0C-47DD-9E68-8259BC0D79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7" name="Picture 21">
                <a:extLst>
                  <a:ext uri="{FF2B5EF4-FFF2-40B4-BE49-F238E27FC236}">
                    <a16:creationId xmlns:a16="http://schemas.microsoft.com/office/drawing/2014/main" id="{191C1324-919D-4907-BA17-1C3C6BEC3C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8" name="Picture 22">
                <a:extLst>
                  <a:ext uri="{FF2B5EF4-FFF2-40B4-BE49-F238E27FC236}">
                    <a16:creationId xmlns:a16="http://schemas.microsoft.com/office/drawing/2014/main" id="{D78B0260-136C-47DE-A420-EE85C07D22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9" name="Picture 23">
                <a:extLst>
                  <a:ext uri="{FF2B5EF4-FFF2-40B4-BE49-F238E27FC236}">
                    <a16:creationId xmlns:a16="http://schemas.microsoft.com/office/drawing/2014/main" id="{BA49D6D0-1C2A-4013-84F3-DBB75E01A6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28" name="Group 56">
              <a:extLst>
                <a:ext uri="{FF2B5EF4-FFF2-40B4-BE49-F238E27FC236}">
                  <a16:creationId xmlns:a16="http://schemas.microsoft.com/office/drawing/2014/main" id="{BCB0AAC6-0F0E-4D33-973A-8230263B7642}"/>
                </a:ext>
              </a:extLst>
            </p:cNvPr>
            <p:cNvGrpSpPr/>
            <p:nvPr/>
          </p:nvGrpSpPr>
          <p:grpSpPr>
            <a:xfrm rot="5400000">
              <a:off x="3613567" y="5395065"/>
              <a:ext cx="1539560" cy="171967"/>
              <a:chOff x="7746380" y="2949426"/>
              <a:chExt cx="2188691" cy="244475"/>
            </a:xfrm>
          </p:grpSpPr>
          <p:pic>
            <p:nvPicPr>
              <p:cNvPr id="1340" name="Picture 14">
                <a:extLst>
                  <a:ext uri="{FF2B5EF4-FFF2-40B4-BE49-F238E27FC236}">
                    <a16:creationId xmlns:a16="http://schemas.microsoft.com/office/drawing/2014/main" id="{69DBC535-A891-4EC4-A8F2-8FF9DE00F2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1" name="Picture 15">
                <a:extLst>
                  <a:ext uri="{FF2B5EF4-FFF2-40B4-BE49-F238E27FC236}">
                    <a16:creationId xmlns:a16="http://schemas.microsoft.com/office/drawing/2014/main" id="{18242AF4-7CEF-4E99-8775-93DA0B79F6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2" name="Picture 16">
                <a:extLst>
                  <a:ext uri="{FF2B5EF4-FFF2-40B4-BE49-F238E27FC236}">
                    <a16:creationId xmlns:a16="http://schemas.microsoft.com/office/drawing/2014/main" id="{CA7FF3A9-5938-461C-A73E-E8695991E7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3" name="Picture 17">
                <a:extLst>
                  <a:ext uri="{FF2B5EF4-FFF2-40B4-BE49-F238E27FC236}">
                    <a16:creationId xmlns:a16="http://schemas.microsoft.com/office/drawing/2014/main" id="{097E4EF8-6E62-4143-80FD-476B4EE039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4" name="Picture 18">
                <a:extLst>
                  <a:ext uri="{FF2B5EF4-FFF2-40B4-BE49-F238E27FC236}">
                    <a16:creationId xmlns:a16="http://schemas.microsoft.com/office/drawing/2014/main" id="{B912C83D-8941-4FB3-BC0B-1D5E573A43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5" name="Picture 19">
                <a:extLst>
                  <a:ext uri="{FF2B5EF4-FFF2-40B4-BE49-F238E27FC236}">
                    <a16:creationId xmlns:a16="http://schemas.microsoft.com/office/drawing/2014/main" id="{65383DC3-A152-498C-8041-40CBF4006B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6" name="Picture 20">
                <a:extLst>
                  <a:ext uri="{FF2B5EF4-FFF2-40B4-BE49-F238E27FC236}">
                    <a16:creationId xmlns:a16="http://schemas.microsoft.com/office/drawing/2014/main" id="{586C5780-3D90-41E9-B9F9-56D67D3243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7" name="Picture 21">
                <a:extLst>
                  <a:ext uri="{FF2B5EF4-FFF2-40B4-BE49-F238E27FC236}">
                    <a16:creationId xmlns:a16="http://schemas.microsoft.com/office/drawing/2014/main" id="{B53A66E8-F3FD-4473-B786-B28EF12429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8" name="Picture 22">
                <a:extLst>
                  <a:ext uri="{FF2B5EF4-FFF2-40B4-BE49-F238E27FC236}">
                    <a16:creationId xmlns:a16="http://schemas.microsoft.com/office/drawing/2014/main" id="{827B37E2-403C-416E-B52B-54AC2B31B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9" name="Picture 23">
                <a:extLst>
                  <a:ext uri="{FF2B5EF4-FFF2-40B4-BE49-F238E27FC236}">
                    <a16:creationId xmlns:a16="http://schemas.microsoft.com/office/drawing/2014/main" id="{665886AC-A1E6-47C7-9738-052927F25A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29" name="Group 56">
              <a:extLst>
                <a:ext uri="{FF2B5EF4-FFF2-40B4-BE49-F238E27FC236}">
                  <a16:creationId xmlns:a16="http://schemas.microsoft.com/office/drawing/2014/main" id="{B4FD6AA5-B445-43C5-92AA-AE43BF06332F}"/>
                </a:ext>
              </a:extLst>
            </p:cNvPr>
            <p:cNvGrpSpPr/>
            <p:nvPr/>
          </p:nvGrpSpPr>
          <p:grpSpPr>
            <a:xfrm rot="5400000">
              <a:off x="3805078" y="5395066"/>
              <a:ext cx="1539560" cy="171967"/>
              <a:chOff x="7746380" y="2949426"/>
              <a:chExt cx="2188691" cy="244475"/>
            </a:xfrm>
          </p:grpSpPr>
          <p:pic>
            <p:nvPicPr>
              <p:cNvPr id="1330" name="Picture 14">
                <a:extLst>
                  <a:ext uri="{FF2B5EF4-FFF2-40B4-BE49-F238E27FC236}">
                    <a16:creationId xmlns:a16="http://schemas.microsoft.com/office/drawing/2014/main" id="{3659EC40-903F-4EE1-8611-37BDCD6ABB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1" name="Picture 15">
                <a:extLst>
                  <a:ext uri="{FF2B5EF4-FFF2-40B4-BE49-F238E27FC236}">
                    <a16:creationId xmlns:a16="http://schemas.microsoft.com/office/drawing/2014/main" id="{AE7F730E-9193-4996-B068-6966557ADF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2" name="Picture 16">
                <a:extLst>
                  <a:ext uri="{FF2B5EF4-FFF2-40B4-BE49-F238E27FC236}">
                    <a16:creationId xmlns:a16="http://schemas.microsoft.com/office/drawing/2014/main" id="{7FA2A3EA-75A2-4E08-8906-66A0B3D3A1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3" name="Picture 17">
                <a:extLst>
                  <a:ext uri="{FF2B5EF4-FFF2-40B4-BE49-F238E27FC236}">
                    <a16:creationId xmlns:a16="http://schemas.microsoft.com/office/drawing/2014/main" id="{F04FEEAD-60E7-4328-8A66-C5B5278F2F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4" name="Picture 18">
                <a:extLst>
                  <a:ext uri="{FF2B5EF4-FFF2-40B4-BE49-F238E27FC236}">
                    <a16:creationId xmlns:a16="http://schemas.microsoft.com/office/drawing/2014/main" id="{75417DA1-370B-43B4-A997-4E00808C94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5" name="Picture 19">
                <a:extLst>
                  <a:ext uri="{FF2B5EF4-FFF2-40B4-BE49-F238E27FC236}">
                    <a16:creationId xmlns:a16="http://schemas.microsoft.com/office/drawing/2014/main" id="{54C024D1-C8FD-407A-9F0A-39FE324991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6" name="Picture 20">
                <a:extLst>
                  <a:ext uri="{FF2B5EF4-FFF2-40B4-BE49-F238E27FC236}">
                    <a16:creationId xmlns:a16="http://schemas.microsoft.com/office/drawing/2014/main" id="{A0DF7359-4042-403B-99C7-A164023E3B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7" name="Picture 21">
                <a:extLst>
                  <a:ext uri="{FF2B5EF4-FFF2-40B4-BE49-F238E27FC236}">
                    <a16:creationId xmlns:a16="http://schemas.microsoft.com/office/drawing/2014/main" id="{4DBDE1B4-FC8E-43E8-83B6-428620827D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8" name="Picture 22">
                <a:extLst>
                  <a:ext uri="{FF2B5EF4-FFF2-40B4-BE49-F238E27FC236}">
                    <a16:creationId xmlns:a16="http://schemas.microsoft.com/office/drawing/2014/main" id="{5DE32775-A571-4AFE-BA05-54E42C34B7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9" name="Picture 23">
                <a:extLst>
                  <a:ext uri="{FF2B5EF4-FFF2-40B4-BE49-F238E27FC236}">
                    <a16:creationId xmlns:a16="http://schemas.microsoft.com/office/drawing/2014/main" id="{2EF2F76F-2E48-44F1-AA34-C8F5867BAA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420" name="Group 1419">
            <a:extLst>
              <a:ext uri="{FF2B5EF4-FFF2-40B4-BE49-F238E27FC236}">
                <a16:creationId xmlns:a16="http://schemas.microsoft.com/office/drawing/2014/main" id="{8F2A19FA-3226-4805-8902-9A68A9B2F074}"/>
              </a:ext>
            </a:extLst>
          </p:cNvPr>
          <p:cNvGrpSpPr/>
          <p:nvPr/>
        </p:nvGrpSpPr>
        <p:grpSpPr>
          <a:xfrm>
            <a:off x="9568315" y="1477187"/>
            <a:ext cx="556845" cy="4763814"/>
            <a:chOff x="4106572" y="1487016"/>
            <a:chExt cx="556845" cy="4763814"/>
          </a:xfrm>
        </p:grpSpPr>
        <p:grpSp>
          <p:nvGrpSpPr>
            <p:cNvPr id="1421" name="Group 56">
              <a:extLst>
                <a:ext uri="{FF2B5EF4-FFF2-40B4-BE49-F238E27FC236}">
                  <a16:creationId xmlns:a16="http://schemas.microsoft.com/office/drawing/2014/main" id="{EDFB53F6-0DC9-4CA8-974E-611BE303D5EA}"/>
                </a:ext>
              </a:extLst>
            </p:cNvPr>
            <p:cNvGrpSpPr/>
            <p:nvPr/>
          </p:nvGrpSpPr>
          <p:grpSpPr>
            <a:xfrm rot="5400000">
              <a:off x="3422776" y="2170812"/>
              <a:ext cx="1539560" cy="171967"/>
              <a:chOff x="7746380" y="2949426"/>
              <a:chExt cx="2188691" cy="244475"/>
            </a:xfrm>
          </p:grpSpPr>
          <p:pic>
            <p:nvPicPr>
              <p:cNvPr id="1510" name="Picture 14">
                <a:extLst>
                  <a:ext uri="{FF2B5EF4-FFF2-40B4-BE49-F238E27FC236}">
                    <a16:creationId xmlns:a16="http://schemas.microsoft.com/office/drawing/2014/main" id="{86572461-BC28-43BC-BEFE-E2A67BF917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1" name="Picture 15">
                <a:extLst>
                  <a:ext uri="{FF2B5EF4-FFF2-40B4-BE49-F238E27FC236}">
                    <a16:creationId xmlns:a16="http://schemas.microsoft.com/office/drawing/2014/main" id="{D1C01596-E280-483E-BFF2-DC23CABB2F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2" name="Picture 16">
                <a:extLst>
                  <a:ext uri="{FF2B5EF4-FFF2-40B4-BE49-F238E27FC236}">
                    <a16:creationId xmlns:a16="http://schemas.microsoft.com/office/drawing/2014/main" id="{B8854AF5-F4F6-4F9F-8B8D-7915249FC7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3" name="Picture 17">
                <a:extLst>
                  <a:ext uri="{FF2B5EF4-FFF2-40B4-BE49-F238E27FC236}">
                    <a16:creationId xmlns:a16="http://schemas.microsoft.com/office/drawing/2014/main" id="{43D9BB91-58F4-4D6C-AF69-58A788F5EC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4" name="Picture 18">
                <a:extLst>
                  <a:ext uri="{FF2B5EF4-FFF2-40B4-BE49-F238E27FC236}">
                    <a16:creationId xmlns:a16="http://schemas.microsoft.com/office/drawing/2014/main" id="{6DAF346A-3768-4D3B-ABEF-19E827EAE0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5" name="Picture 19">
                <a:extLst>
                  <a:ext uri="{FF2B5EF4-FFF2-40B4-BE49-F238E27FC236}">
                    <a16:creationId xmlns:a16="http://schemas.microsoft.com/office/drawing/2014/main" id="{4C30D156-1F15-4CAB-8CBA-C938EA1637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6" name="Picture 20">
                <a:extLst>
                  <a:ext uri="{FF2B5EF4-FFF2-40B4-BE49-F238E27FC236}">
                    <a16:creationId xmlns:a16="http://schemas.microsoft.com/office/drawing/2014/main" id="{CD84318E-EF0E-4461-9158-2A1BD154A6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7" name="Picture 21">
                <a:extLst>
                  <a:ext uri="{FF2B5EF4-FFF2-40B4-BE49-F238E27FC236}">
                    <a16:creationId xmlns:a16="http://schemas.microsoft.com/office/drawing/2014/main" id="{64C3B0A4-CAE3-42A6-946C-D4D9A2DDBC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8" name="Picture 22">
                <a:extLst>
                  <a:ext uri="{FF2B5EF4-FFF2-40B4-BE49-F238E27FC236}">
                    <a16:creationId xmlns:a16="http://schemas.microsoft.com/office/drawing/2014/main" id="{BE89903E-9FC0-4EF8-B704-040064D57E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9" name="Picture 23">
                <a:extLst>
                  <a:ext uri="{FF2B5EF4-FFF2-40B4-BE49-F238E27FC236}">
                    <a16:creationId xmlns:a16="http://schemas.microsoft.com/office/drawing/2014/main" id="{A9C62F8E-FF79-419F-81B0-7BB1CA5828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22" name="Group 56">
              <a:extLst>
                <a:ext uri="{FF2B5EF4-FFF2-40B4-BE49-F238E27FC236}">
                  <a16:creationId xmlns:a16="http://schemas.microsoft.com/office/drawing/2014/main" id="{EFB22B1D-A0B7-4A2C-82F7-E1921273EF63}"/>
                </a:ext>
              </a:extLst>
            </p:cNvPr>
            <p:cNvGrpSpPr/>
            <p:nvPr/>
          </p:nvGrpSpPr>
          <p:grpSpPr>
            <a:xfrm rot="5400000">
              <a:off x="3613567" y="2170812"/>
              <a:ext cx="1539560" cy="171967"/>
              <a:chOff x="7746380" y="2949426"/>
              <a:chExt cx="2188691" cy="244475"/>
            </a:xfrm>
          </p:grpSpPr>
          <p:pic>
            <p:nvPicPr>
              <p:cNvPr id="1500" name="Picture 14">
                <a:extLst>
                  <a:ext uri="{FF2B5EF4-FFF2-40B4-BE49-F238E27FC236}">
                    <a16:creationId xmlns:a16="http://schemas.microsoft.com/office/drawing/2014/main" id="{887BA269-7CFB-468F-9482-88E32E1C03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1" name="Picture 15">
                <a:extLst>
                  <a:ext uri="{FF2B5EF4-FFF2-40B4-BE49-F238E27FC236}">
                    <a16:creationId xmlns:a16="http://schemas.microsoft.com/office/drawing/2014/main" id="{D0302DA8-0BCE-4E86-BEB3-AE6DCD9083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2" name="Picture 16">
                <a:extLst>
                  <a:ext uri="{FF2B5EF4-FFF2-40B4-BE49-F238E27FC236}">
                    <a16:creationId xmlns:a16="http://schemas.microsoft.com/office/drawing/2014/main" id="{5E7C0C79-973D-4E68-80E5-719CD29B10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3" name="Picture 17">
                <a:extLst>
                  <a:ext uri="{FF2B5EF4-FFF2-40B4-BE49-F238E27FC236}">
                    <a16:creationId xmlns:a16="http://schemas.microsoft.com/office/drawing/2014/main" id="{95F4F311-5A2E-4E19-B7FF-7C1EFE437F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4" name="Picture 18">
                <a:extLst>
                  <a:ext uri="{FF2B5EF4-FFF2-40B4-BE49-F238E27FC236}">
                    <a16:creationId xmlns:a16="http://schemas.microsoft.com/office/drawing/2014/main" id="{0E9EA231-3001-4224-8EB8-0DBACBD00A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5" name="Picture 19">
                <a:extLst>
                  <a:ext uri="{FF2B5EF4-FFF2-40B4-BE49-F238E27FC236}">
                    <a16:creationId xmlns:a16="http://schemas.microsoft.com/office/drawing/2014/main" id="{72F46596-8C6F-429D-A81A-6110E6724F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6" name="Picture 20">
                <a:extLst>
                  <a:ext uri="{FF2B5EF4-FFF2-40B4-BE49-F238E27FC236}">
                    <a16:creationId xmlns:a16="http://schemas.microsoft.com/office/drawing/2014/main" id="{A4086303-0796-4316-871C-627A8AA15B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7" name="Picture 21">
                <a:extLst>
                  <a:ext uri="{FF2B5EF4-FFF2-40B4-BE49-F238E27FC236}">
                    <a16:creationId xmlns:a16="http://schemas.microsoft.com/office/drawing/2014/main" id="{3278ED18-FA54-4C49-BAD2-279A780D3B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8" name="Picture 22">
                <a:extLst>
                  <a:ext uri="{FF2B5EF4-FFF2-40B4-BE49-F238E27FC236}">
                    <a16:creationId xmlns:a16="http://schemas.microsoft.com/office/drawing/2014/main" id="{3857DFF8-0D41-46A3-B807-81426BACD8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9" name="Picture 23">
                <a:extLst>
                  <a:ext uri="{FF2B5EF4-FFF2-40B4-BE49-F238E27FC236}">
                    <a16:creationId xmlns:a16="http://schemas.microsoft.com/office/drawing/2014/main" id="{937404A1-C6E6-4CAE-A9CF-37F6687215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23" name="Group 56">
              <a:extLst>
                <a:ext uri="{FF2B5EF4-FFF2-40B4-BE49-F238E27FC236}">
                  <a16:creationId xmlns:a16="http://schemas.microsoft.com/office/drawing/2014/main" id="{F8167C80-1003-408A-9462-12F6DDF51F3E}"/>
                </a:ext>
              </a:extLst>
            </p:cNvPr>
            <p:cNvGrpSpPr/>
            <p:nvPr/>
          </p:nvGrpSpPr>
          <p:grpSpPr>
            <a:xfrm rot="5400000">
              <a:off x="3805078" y="2170813"/>
              <a:ext cx="1539560" cy="171967"/>
              <a:chOff x="7746380" y="2949426"/>
              <a:chExt cx="2188691" cy="244475"/>
            </a:xfrm>
          </p:grpSpPr>
          <p:pic>
            <p:nvPicPr>
              <p:cNvPr id="1490" name="Picture 14">
                <a:extLst>
                  <a:ext uri="{FF2B5EF4-FFF2-40B4-BE49-F238E27FC236}">
                    <a16:creationId xmlns:a16="http://schemas.microsoft.com/office/drawing/2014/main" id="{A408237C-F356-49ED-8FAD-309AEEBB44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1" name="Picture 15">
                <a:extLst>
                  <a:ext uri="{FF2B5EF4-FFF2-40B4-BE49-F238E27FC236}">
                    <a16:creationId xmlns:a16="http://schemas.microsoft.com/office/drawing/2014/main" id="{2C297C38-E9E4-4E38-9050-624F51AAA6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2" name="Picture 16">
                <a:extLst>
                  <a:ext uri="{FF2B5EF4-FFF2-40B4-BE49-F238E27FC236}">
                    <a16:creationId xmlns:a16="http://schemas.microsoft.com/office/drawing/2014/main" id="{F0BE3823-36BC-403B-ABE3-6624467C8B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3" name="Picture 17">
                <a:extLst>
                  <a:ext uri="{FF2B5EF4-FFF2-40B4-BE49-F238E27FC236}">
                    <a16:creationId xmlns:a16="http://schemas.microsoft.com/office/drawing/2014/main" id="{78C92B41-C0D8-4039-8430-49AEC07C8B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4" name="Picture 18">
                <a:extLst>
                  <a:ext uri="{FF2B5EF4-FFF2-40B4-BE49-F238E27FC236}">
                    <a16:creationId xmlns:a16="http://schemas.microsoft.com/office/drawing/2014/main" id="{702FA240-D053-4D71-892C-D0A6E19EEB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5" name="Picture 19">
                <a:extLst>
                  <a:ext uri="{FF2B5EF4-FFF2-40B4-BE49-F238E27FC236}">
                    <a16:creationId xmlns:a16="http://schemas.microsoft.com/office/drawing/2014/main" id="{72CBB9DA-5311-462A-B2B5-97F59D52E0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6" name="Picture 20">
                <a:extLst>
                  <a:ext uri="{FF2B5EF4-FFF2-40B4-BE49-F238E27FC236}">
                    <a16:creationId xmlns:a16="http://schemas.microsoft.com/office/drawing/2014/main" id="{3A664C41-CD7F-4EE7-911A-137B155DC3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7" name="Picture 21">
                <a:extLst>
                  <a:ext uri="{FF2B5EF4-FFF2-40B4-BE49-F238E27FC236}">
                    <a16:creationId xmlns:a16="http://schemas.microsoft.com/office/drawing/2014/main" id="{53CE9D9E-42ED-43CA-8A1D-7B14895BBF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8" name="Picture 22">
                <a:extLst>
                  <a:ext uri="{FF2B5EF4-FFF2-40B4-BE49-F238E27FC236}">
                    <a16:creationId xmlns:a16="http://schemas.microsoft.com/office/drawing/2014/main" id="{4722463D-B268-4A74-9CE8-058F9C40C6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9" name="Picture 23">
                <a:extLst>
                  <a:ext uri="{FF2B5EF4-FFF2-40B4-BE49-F238E27FC236}">
                    <a16:creationId xmlns:a16="http://schemas.microsoft.com/office/drawing/2014/main" id="{21D62918-53AE-4E22-835E-C36F9676EF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24" name="Group 56">
              <a:extLst>
                <a:ext uri="{FF2B5EF4-FFF2-40B4-BE49-F238E27FC236}">
                  <a16:creationId xmlns:a16="http://schemas.microsoft.com/office/drawing/2014/main" id="{503CA58C-0143-4ED7-AB89-CA4ED0600837}"/>
                </a:ext>
              </a:extLst>
            </p:cNvPr>
            <p:cNvGrpSpPr/>
            <p:nvPr/>
          </p:nvGrpSpPr>
          <p:grpSpPr>
            <a:xfrm rot="5400000">
              <a:off x="3425352" y="3784551"/>
              <a:ext cx="1539560" cy="171967"/>
              <a:chOff x="7746380" y="2949426"/>
              <a:chExt cx="2188691" cy="244475"/>
            </a:xfrm>
          </p:grpSpPr>
          <p:pic>
            <p:nvPicPr>
              <p:cNvPr id="1480" name="Picture 14">
                <a:extLst>
                  <a:ext uri="{FF2B5EF4-FFF2-40B4-BE49-F238E27FC236}">
                    <a16:creationId xmlns:a16="http://schemas.microsoft.com/office/drawing/2014/main" id="{DB5DE30E-3D90-415C-A372-93B224C25C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1" name="Picture 15">
                <a:extLst>
                  <a:ext uri="{FF2B5EF4-FFF2-40B4-BE49-F238E27FC236}">
                    <a16:creationId xmlns:a16="http://schemas.microsoft.com/office/drawing/2014/main" id="{F91C6C56-3BF2-4110-8E71-116642271B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2" name="Picture 16">
                <a:extLst>
                  <a:ext uri="{FF2B5EF4-FFF2-40B4-BE49-F238E27FC236}">
                    <a16:creationId xmlns:a16="http://schemas.microsoft.com/office/drawing/2014/main" id="{7A7E7EB2-419D-45E6-9A70-448E33A61F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3" name="Picture 17">
                <a:extLst>
                  <a:ext uri="{FF2B5EF4-FFF2-40B4-BE49-F238E27FC236}">
                    <a16:creationId xmlns:a16="http://schemas.microsoft.com/office/drawing/2014/main" id="{ECC4EA87-E617-4617-92C8-071FC9DBD6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4" name="Picture 18">
                <a:extLst>
                  <a:ext uri="{FF2B5EF4-FFF2-40B4-BE49-F238E27FC236}">
                    <a16:creationId xmlns:a16="http://schemas.microsoft.com/office/drawing/2014/main" id="{E819B115-62BA-40F5-8ED6-600C5AE0E5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5" name="Picture 19">
                <a:extLst>
                  <a:ext uri="{FF2B5EF4-FFF2-40B4-BE49-F238E27FC236}">
                    <a16:creationId xmlns:a16="http://schemas.microsoft.com/office/drawing/2014/main" id="{7CDB7576-DE8E-41D4-BF80-25361A7D2F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6" name="Picture 20">
                <a:extLst>
                  <a:ext uri="{FF2B5EF4-FFF2-40B4-BE49-F238E27FC236}">
                    <a16:creationId xmlns:a16="http://schemas.microsoft.com/office/drawing/2014/main" id="{292C086D-0E32-4ECC-A1B1-7728AF6B6F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7" name="Picture 21">
                <a:extLst>
                  <a:ext uri="{FF2B5EF4-FFF2-40B4-BE49-F238E27FC236}">
                    <a16:creationId xmlns:a16="http://schemas.microsoft.com/office/drawing/2014/main" id="{A9A6CAE2-61A1-4F07-B32B-11E7C68CCB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8" name="Picture 22">
                <a:extLst>
                  <a:ext uri="{FF2B5EF4-FFF2-40B4-BE49-F238E27FC236}">
                    <a16:creationId xmlns:a16="http://schemas.microsoft.com/office/drawing/2014/main" id="{A31AB449-8C61-4F45-B786-983649C044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9" name="Picture 23">
                <a:extLst>
                  <a:ext uri="{FF2B5EF4-FFF2-40B4-BE49-F238E27FC236}">
                    <a16:creationId xmlns:a16="http://schemas.microsoft.com/office/drawing/2014/main" id="{882F8C5D-944B-474C-83AD-927B177A48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25" name="Group 56">
              <a:extLst>
                <a:ext uri="{FF2B5EF4-FFF2-40B4-BE49-F238E27FC236}">
                  <a16:creationId xmlns:a16="http://schemas.microsoft.com/office/drawing/2014/main" id="{23213FFD-5B34-4958-9A91-F340229D9DF8}"/>
                </a:ext>
              </a:extLst>
            </p:cNvPr>
            <p:cNvGrpSpPr/>
            <p:nvPr/>
          </p:nvGrpSpPr>
          <p:grpSpPr>
            <a:xfrm rot="5400000">
              <a:off x="3616143" y="3784551"/>
              <a:ext cx="1539560" cy="171967"/>
              <a:chOff x="7746380" y="2949426"/>
              <a:chExt cx="2188691" cy="244475"/>
            </a:xfrm>
          </p:grpSpPr>
          <p:pic>
            <p:nvPicPr>
              <p:cNvPr id="1470" name="Picture 14">
                <a:extLst>
                  <a:ext uri="{FF2B5EF4-FFF2-40B4-BE49-F238E27FC236}">
                    <a16:creationId xmlns:a16="http://schemas.microsoft.com/office/drawing/2014/main" id="{0C2AACFF-3257-4360-ABCC-CFB517D001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1" name="Picture 15">
                <a:extLst>
                  <a:ext uri="{FF2B5EF4-FFF2-40B4-BE49-F238E27FC236}">
                    <a16:creationId xmlns:a16="http://schemas.microsoft.com/office/drawing/2014/main" id="{72E7B058-A253-4385-9714-75E858423B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2" name="Picture 16">
                <a:extLst>
                  <a:ext uri="{FF2B5EF4-FFF2-40B4-BE49-F238E27FC236}">
                    <a16:creationId xmlns:a16="http://schemas.microsoft.com/office/drawing/2014/main" id="{6934586F-D8B8-4F0D-BB6E-5EBADBE940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3" name="Picture 17">
                <a:extLst>
                  <a:ext uri="{FF2B5EF4-FFF2-40B4-BE49-F238E27FC236}">
                    <a16:creationId xmlns:a16="http://schemas.microsoft.com/office/drawing/2014/main" id="{AC98980B-1EC3-435B-9261-90742D8A0C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4" name="Picture 18">
                <a:extLst>
                  <a:ext uri="{FF2B5EF4-FFF2-40B4-BE49-F238E27FC236}">
                    <a16:creationId xmlns:a16="http://schemas.microsoft.com/office/drawing/2014/main" id="{8721D4E4-0133-47B2-AD49-0921B053FA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5" name="Picture 19">
                <a:extLst>
                  <a:ext uri="{FF2B5EF4-FFF2-40B4-BE49-F238E27FC236}">
                    <a16:creationId xmlns:a16="http://schemas.microsoft.com/office/drawing/2014/main" id="{EE2EB6F8-82E2-4FAD-A3DC-F3030B3112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6" name="Picture 20">
                <a:extLst>
                  <a:ext uri="{FF2B5EF4-FFF2-40B4-BE49-F238E27FC236}">
                    <a16:creationId xmlns:a16="http://schemas.microsoft.com/office/drawing/2014/main" id="{E5860EBA-2C32-498E-9602-FD9E21A5DA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7" name="Picture 21">
                <a:extLst>
                  <a:ext uri="{FF2B5EF4-FFF2-40B4-BE49-F238E27FC236}">
                    <a16:creationId xmlns:a16="http://schemas.microsoft.com/office/drawing/2014/main" id="{67E2A2A6-7FD6-47E7-96E6-5065EE4CBF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8" name="Picture 22">
                <a:extLst>
                  <a:ext uri="{FF2B5EF4-FFF2-40B4-BE49-F238E27FC236}">
                    <a16:creationId xmlns:a16="http://schemas.microsoft.com/office/drawing/2014/main" id="{5E9E7C58-3B13-433D-A0B1-CB5BA3722F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9" name="Picture 23">
                <a:extLst>
                  <a:ext uri="{FF2B5EF4-FFF2-40B4-BE49-F238E27FC236}">
                    <a16:creationId xmlns:a16="http://schemas.microsoft.com/office/drawing/2014/main" id="{FB765BBD-E72C-4172-BDE1-84857D835D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26" name="Group 56">
              <a:extLst>
                <a:ext uri="{FF2B5EF4-FFF2-40B4-BE49-F238E27FC236}">
                  <a16:creationId xmlns:a16="http://schemas.microsoft.com/office/drawing/2014/main" id="{A7832346-0B5E-431E-890D-3A60F84D4912}"/>
                </a:ext>
              </a:extLst>
            </p:cNvPr>
            <p:cNvGrpSpPr/>
            <p:nvPr/>
          </p:nvGrpSpPr>
          <p:grpSpPr>
            <a:xfrm rot="5400000">
              <a:off x="3807654" y="3784552"/>
              <a:ext cx="1539560" cy="171967"/>
              <a:chOff x="7746380" y="2949426"/>
              <a:chExt cx="2188691" cy="244475"/>
            </a:xfrm>
          </p:grpSpPr>
          <p:pic>
            <p:nvPicPr>
              <p:cNvPr id="1460" name="Picture 14">
                <a:extLst>
                  <a:ext uri="{FF2B5EF4-FFF2-40B4-BE49-F238E27FC236}">
                    <a16:creationId xmlns:a16="http://schemas.microsoft.com/office/drawing/2014/main" id="{380473E9-81E6-446D-AA66-0AE8F98235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1" name="Picture 15">
                <a:extLst>
                  <a:ext uri="{FF2B5EF4-FFF2-40B4-BE49-F238E27FC236}">
                    <a16:creationId xmlns:a16="http://schemas.microsoft.com/office/drawing/2014/main" id="{1D0ABF39-EBAD-4AB4-B0D4-B211DD1C8D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2" name="Picture 16">
                <a:extLst>
                  <a:ext uri="{FF2B5EF4-FFF2-40B4-BE49-F238E27FC236}">
                    <a16:creationId xmlns:a16="http://schemas.microsoft.com/office/drawing/2014/main" id="{2C28DCA4-3ED4-46FD-8197-05760EBB7E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3" name="Picture 17">
                <a:extLst>
                  <a:ext uri="{FF2B5EF4-FFF2-40B4-BE49-F238E27FC236}">
                    <a16:creationId xmlns:a16="http://schemas.microsoft.com/office/drawing/2014/main" id="{D00E1368-1198-4188-92F3-8AA8F045A6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4" name="Picture 18">
                <a:extLst>
                  <a:ext uri="{FF2B5EF4-FFF2-40B4-BE49-F238E27FC236}">
                    <a16:creationId xmlns:a16="http://schemas.microsoft.com/office/drawing/2014/main" id="{5065C603-2205-4A6D-842B-B037B9BEB3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5" name="Picture 19">
                <a:extLst>
                  <a:ext uri="{FF2B5EF4-FFF2-40B4-BE49-F238E27FC236}">
                    <a16:creationId xmlns:a16="http://schemas.microsoft.com/office/drawing/2014/main" id="{0BC36619-49BA-413F-A56D-ACC19F1E8E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6" name="Picture 20">
                <a:extLst>
                  <a:ext uri="{FF2B5EF4-FFF2-40B4-BE49-F238E27FC236}">
                    <a16:creationId xmlns:a16="http://schemas.microsoft.com/office/drawing/2014/main" id="{D289B6DA-BE7E-4787-B1BB-393A0FB229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7" name="Picture 21">
                <a:extLst>
                  <a:ext uri="{FF2B5EF4-FFF2-40B4-BE49-F238E27FC236}">
                    <a16:creationId xmlns:a16="http://schemas.microsoft.com/office/drawing/2014/main" id="{EFEC3DE7-C663-4735-937D-3FB3043C75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8" name="Picture 22">
                <a:extLst>
                  <a:ext uri="{FF2B5EF4-FFF2-40B4-BE49-F238E27FC236}">
                    <a16:creationId xmlns:a16="http://schemas.microsoft.com/office/drawing/2014/main" id="{36C5D4F4-10F6-480B-B4F8-000C2C2D7E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9" name="Picture 23">
                <a:extLst>
                  <a:ext uri="{FF2B5EF4-FFF2-40B4-BE49-F238E27FC236}">
                    <a16:creationId xmlns:a16="http://schemas.microsoft.com/office/drawing/2014/main" id="{B538C270-14F3-4A32-8D58-AE69A7B3CD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27" name="Group 56">
              <a:extLst>
                <a:ext uri="{FF2B5EF4-FFF2-40B4-BE49-F238E27FC236}">
                  <a16:creationId xmlns:a16="http://schemas.microsoft.com/office/drawing/2014/main" id="{75E7425A-E4D0-4568-8E05-81A4C7B7ADE7}"/>
                </a:ext>
              </a:extLst>
            </p:cNvPr>
            <p:cNvGrpSpPr/>
            <p:nvPr/>
          </p:nvGrpSpPr>
          <p:grpSpPr>
            <a:xfrm rot="5400000">
              <a:off x="3422776" y="5395065"/>
              <a:ext cx="1539560" cy="171967"/>
              <a:chOff x="7746380" y="2949426"/>
              <a:chExt cx="2188691" cy="244475"/>
            </a:xfrm>
          </p:grpSpPr>
          <p:pic>
            <p:nvPicPr>
              <p:cNvPr id="1450" name="Picture 14">
                <a:extLst>
                  <a:ext uri="{FF2B5EF4-FFF2-40B4-BE49-F238E27FC236}">
                    <a16:creationId xmlns:a16="http://schemas.microsoft.com/office/drawing/2014/main" id="{9567C136-19AA-4127-B2F4-351ED7483E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1" name="Picture 15">
                <a:extLst>
                  <a:ext uri="{FF2B5EF4-FFF2-40B4-BE49-F238E27FC236}">
                    <a16:creationId xmlns:a16="http://schemas.microsoft.com/office/drawing/2014/main" id="{60AA6590-3D99-4541-8269-D2601B9CA8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2" name="Picture 16">
                <a:extLst>
                  <a:ext uri="{FF2B5EF4-FFF2-40B4-BE49-F238E27FC236}">
                    <a16:creationId xmlns:a16="http://schemas.microsoft.com/office/drawing/2014/main" id="{F297B7CC-55AA-4187-BA7A-322EF6390A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3" name="Picture 17">
                <a:extLst>
                  <a:ext uri="{FF2B5EF4-FFF2-40B4-BE49-F238E27FC236}">
                    <a16:creationId xmlns:a16="http://schemas.microsoft.com/office/drawing/2014/main" id="{A4E9745A-2E83-4CCE-AA32-5D021A473A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4" name="Picture 18">
                <a:extLst>
                  <a:ext uri="{FF2B5EF4-FFF2-40B4-BE49-F238E27FC236}">
                    <a16:creationId xmlns:a16="http://schemas.microsoft.com/office/drawing/2014/main" id="{5ABC8D96-2463-496E-8EFC-6A0B3069A9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5" name="Picture 19">
                <a:extLst>
                  <a:ext uri="{FF2B5EF4-FFF2-40B4-BE49-F238E27FC236}">
                    <a16:creationId xmlns:a16="http://schemas.microsoft.com/office/drawing/2014/main" id="{5D1A13B3-AA08-4081-AB36-A03159E1B9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6" name="Picture 20">
                <a:extLst>
                  <a:ext uri="{FF2B5EF4-FFF2-40B4-BE49-F238E27FC236}">
                    <a16:creationId xmlns:a16="http://schemas.microsoft.com/office/drawing/2014/main" id="{B1076493-1D4F-43A8-A14A-F737B52CB9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7" name="Picture 21">
                <a:extLst>
                  <a:ext uri="{FF2B5EF4-FFF2-40B4-BE49-F238E27FC236}">
                    <a16:creationId xmlns:a16="http://schemas.microsoft.com/office/drawing/2014/main" id="{55C30922-7953-40CB-8526-0C0B109972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8" name="Picture 22">
                <a:extLst>
                  <a:ext uri="{FF2B5EF4-FFF2-40B4-BE49-F238E27FC236}">
                    <a16:creationId xmlns:a16="http://schemas.microsoft.com/office/drawing/2014/main" id="{FD108C54-22F7-4216-9547-B7B09767F2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9" name="Picture 23">
                <a:extLst>
                  <a:ext uri="{FF2B5EF4-FFF2-40B4-BE49-F238E27FC236}">
                    <a16:creationId xmlns:a16="http://schemas.microsoft.com/office/drawing/2014/main" id="{2A9E4CC7-EBCC-425A-91E4-AF3DA7870E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28" name="Group 56">
              <a:extLst>
                <a:ext uri="{FF2B5EF4-FFF2-40B4-BE49-F238E27FC236}">
                  <a16:creationId xmlns:a16="http://schemas.microsoft.com/office/drawing/2014/main" id="{FDA09447-014E-4DC3-9379-02D468F292DE}"/>
                </a:ext>
              </a:extLst>
            </p:cNvPr>
            <p:cNvGrpSpPr/>
            <p:nvPr/>
          </p:nvGrpSpPr>
          <p:grpSpPr>
            <a:xfrm rot="5400000">
              <a:off x="3613567" y="5395065"/>
              <a:ext cx="1539560" cy="171967"/>
              <a:chOff x="7746380" y="2949426"/>
              <a:chExt cx="2188691" cy="244475"/>
            </a:xfrm>
          </p:grpSpPr>
          <p:pic>
            <p:nvPicPr>
              <p:cNvPr id="1440" name="Picture 14">
                <a:extLst>
                  <a:ext uri="{FF2B5EF4-FFF2-40B4-BE49-F238E27FC236}">
                    <a16:creationId xmlns:a16="http://schemas.microsoft.com/office/drawing/2014/main" id="{F7E09B4C-69A9-4479-889B-6D239A4B4E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1" name="Picture 15">
                <a:extLst>
                  <a:ext uri="{FF2B5EF4-FFF2-40B4-BE49-F238E27FC236}">
                    <a16:creationId xmlns:a16="http://schemas.microsoft.com/office/drawing/2014/main" id="{694A378B-7E7E-48DB-9F97-16A2A53379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2" name="Picture 16">
                <a:extLst>
                  <a:ext uri="{FF2B5EF4-FFF2-40B4-BE49-F238E27FC236}">
                    <a16:creationId xmlns:a16="http://schemas.microsoft.com/office/drawing/2014/main" id="{D2243275-0A97-4308-AE6A-C077C730CD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3" name="Picture 17">
                <a:extLst>
                  <a:ext uri="{FF2B5EF4-FFF2-40B4-BE49-F238E27FC236}">
                    <a16:creationId xmlns:a16="http://schemas.microsoft.com/office/drawing/2014/main" id="{D3A8E14B-3255-40EF-9B08-5203D15E48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4" name="Picture 18">
                <a:extLst>
                  <a:ext uri="{FF2B5EF4-FFF2-40B4-BE49-F238E27FC236}">
                    <a16:creationId xmlns:a16="http://schemas.microsoft.com/office/drawing/2014/main" id="{040F5C21-7EA1-429D-9A80-F07B1BD6B1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5" name="Picture 19">
                <a:extLst>
                  <a:ext uri="{FF2B5EF4-FFF2-40B4-BE49-F238E27FC236}">
                    <a16:creationId xmlns:a16="http://schemas.microsoft.com/office/drawing/2014/main" id="{E2B41A60-3AA3-4FA9-ABE4-27D39523D4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6" name="Picture 20">
                <a:extLst>
                  <a:ext uri="{FF2B5EF4-FFF2-40B4-BE49-F238E27FC236}">
                    <a16:creationId xmlns:a16="http://schemas.microsoft.com/office/drawing/2014/main" id="{F1F1A7A0-231F-42DA-993B-69A8E7E0F2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7" name="Picture 21">
                <a:extLst>
                  <a:ext uri="{FF2B5EF4-FFF2-40B4-BE49-F238E27FC236}">
                    <a16:creationId xmlns:a16="http://schemas.microsoft.com/office/drawing/2014/main" id="{E2F153C3-33A3-4807-99D7-03D0B118AD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8" name="Picture 22">
                <a:extLst>
                  <a:ext uri="{FF2B5EF4-FFF2-40B4-BE49-F238E27FC236}">
                    <a16:creationId xmlns:a16="http://schemas.microsoft.com/office/drawing/2014/main" id="{0F4A57D0-99B2-453E-9641-A339143EA1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9" name="Picture 23">
                <a:extLst>
                  <a:ext uri="{FF2B5EF4-FFF2-40B4-BE49-F238E27FC236}">
                    <a16:creationId xmlns:a16="http://schemas.microsoft.com/office/drawing/2014/main" id="{EB3B7C5D-1B57-45A1-AD09-A01C244E66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29" name="Group 56">
              <a:extLst>
                <a:ext uri="{FF2B5EF4-FFF2-40B4-BE49-F238E27FC236}">
                  <a16:creationId xmlns:a16="http://schemas.microsoft.com/office/drawing/2014/main" id="{D56A6170-F1B2-4EA0-A86B-8D43D9AC8FDA}"/>
                </a:ext>
              </a:extLst>
            </p:cNvPr>
            <p:cNvGrpSpPr/>
            <p:nvPr/>
          </p:nvGrpSpPr>
          <p:grpSpPr>
            <a:xfrm rot="5400000">
              <a:off x="3805078" y="5395066"/>
              <a:ext cx="1539560" cy="171967"/>
              <a:chOff x="7746380" y="2949426"/>
              <a:chExt cx="2188691" cy="244475"/>
            </a:xfrm>
          </p:grpSpPr>
          <p:pic>
            <p:nvPicPr>
              <p:cNvPr id="1430" name="Picture 14">
                <a:extLst>
                  <a:ext uri="{FF2B5EF4-FFF2-40B4-BE49-F238E27FC236}">
                    <a16:creationId xmlns:a16="http://schemas.microsoft.com/office/drawing/2014/main" id="{88666B13-4257-436D-ABCA-A31C74AC7E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1" name="Picture 15">
                <a:extLst>
                  <a:ext uri="{FF2B5EF4-FFF2-40B4-BE49-F238E27FC236}">
                    <a16:creationId xmlns:a16="http://schemas.microsoft.com/office/drawing/2014/main" id="{E36EAD03-D502-4F58-8053-90CB485E17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2" name="Picture 16">
                <a:extLst>
                  <a:ext uri="{FF2B5EF4-FFF2-40B4-BE49-F238E27FC236}">
                    <a16:creationId xmlns:a16="http://schemas.microsoft.com/office/drawing/2014/main" id="{D90AB9DC-1F9C-48BD-8920-740D82149E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3" name="Picture 17">
                <a:extLst>
                  <a:ext uri="{FF2B5EF4-FFF2-40B4-BE49-F238E27FC236}">
                    <a16:creationId xmlns:a16="http://schemas.microsoft.com/office/drawing/2014/main" id="{563714BE-3B22-4CA3-A960-1B1C733680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4" name="Picture 18">
                <a:extLst>
                  <a:ext uri="{FF2B5EF4-FFF2-40B4-BE49-F238E27FC236}">
                    <a16:creationId xmlns:a16="http://schemas.microsoft.com/office/drawing/2014/main" id="{12E14C28-91CA-4BF3-8929-CCAE9BAA30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5" name="Picture 19">
                <a:extLst>
                  <a:ext uri="{FF2B5EF4-FFF2-40B4-BE49-F238E27FC236}">
                    <a16:creationId xmlns:a16="http://schemas.microsoft.com/office/drawing/2014/main" id="{78C51967-7E74-4DEA-A4CD-A7C2B07D1A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6" name="Picture 20">
                <a:extLst>
                  <a:ext uri="{FF2B5EF4-FFF2-40B4-BE49-F238E27FC236}">
                    <a16:creationId xmlns:a16="http://schemas.microsoft.com/office/drawing/2014/main" id="{E8DD701F-AABC-4548-9484-E784DA1A68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7" name="Picture 21">
                <a:extLst>
                  <a:ext uri="{FF2B5EF4-FFF2-40B4-BE49-F238E27FC236}">
                    <a16:creationId xmlns:a16="http://schemas.microsoft.com/office/drawing/2014/main" id="{649A23B5-2EDF-4184-BAA5-AC98831D4F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8" name="Picture 22">
                <a:extLst>
                  <a:ext uri="{FF2B5EF4-FFF2-40B4-BE49-F238E27FC236}">
                    <a16:creationId xmlns:a16="http://schemas.microsoft.com/office/drawing/2014/main" id="{66361794-BF94-4C6A-954F-BD709ED244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9" name="Picture 23">
                <a:extLst>
                  <a:ext uri="{FF2B5EF4-FFF2-40B4-BE49-F238E27FC236}">
                    <a16:creationId xmlns:a16="http://schemas.microsoft.com/office/drawing/2014/main" id="{778814BF-0CD1-47DC-B2DA-0A58EA3576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12883440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4.07407E-6 L 0.01927 -0.03796 C 0.02331 -0.04629 0.0293 -0.05046 0.03581 -0.05046 C 0.04297 -0.05046 0.04883 -0.04629 0.05286 -0.03796 L 0.07253 -4.07407E-6 " pathEditMode="relative" rAng="0" ptsTypes="AAAAA">
                                      <p:cBhvr>
                                        <p:cTn id="14" dur="10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4.07407E-6 L 0.0918 -0.03773 C 0.09596 -0.04606 0.10221 -0.05046 0.10846 -0.05046 C 0.11589 -0.05046 0.12174 -0.04606 0.12578 -0.03773 L 0.14583 -4.07407E-6 " pathEditMode="relative" rAng="0" ptsTypes="AAAAA">
                                      <p:cBhvr>
                                        <p:cTn id="29" dur="10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9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4.07407E-6 L 0.16575 -0.03819 C 0.17005 -0.04629 0.1763 -0.05046 0.18281 -0.05046 C 0.19036 -0.05046 0.19635 -0.04629 0.20052 -0.03819 L 0.2207 -4.07407E-6 " pathEditMode="relative" rAng="0" ptsTypes="AAAAA">
                                      <p:cBhvr>
                                        <p:cTn id="44" dur="10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5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4.07407E-6 L 0.2401 -0.03842 C 0.24401 -0.04699 0.25026 -0.05115 0.25677 -0.05115 C 0.26419 -0.05115 0.27005 -0.04699 0.27396 -0.03842 L 0.29388 -4.07407E-6 " pathEditMode="relative" rAng="0" ptsTypes="AAAAA">
                                      <p:cBhvr>
                                        <p:cTn id="59" dur="10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4.07407E-6 L 0.31341 -0.03842 C 0.31745 -0.04722 0.3237 -0.05115 0.33008 -0.05115 C 0.33737 -0.05115 0.34336 -0.04722 0.3474 -0.03842 L 0.36719 -4.07407E-6 " pathEditMode="relative" rAng="0" ptsTypes="AAAAA">
                                      <p:cBhvr>
                                        <p:cTn id="74" dur="10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000"/>
                            </p:stCondLst>
                            <p:childTnLst>
                              <p:par>
                                <p:cTn id="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5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4.07407E-6 L 0.38672 -0.0375 C 0.39075 -0.04583 0.39687 -0.05023 0.40339 -0.05023 C 0.41068 -0.05023 0.41654 -0.04583 0.42057 -0.0375 L 0.44036 -4.07407E-6 " pathEditMode="relative" rAng="0" ptsTypes="AAAAA">
                                      <p:cBhvr>
                                        <p:cTn id="89" dur="10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00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1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500"/>
                            </p:stCondLst>
                            <p:childTnLst>
                              <p:par>
                                <p:cTn id="9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4.07407E-6 L 0.4599 -0.03819 C 0.46393 -0.04676 0.47005 -0.05115 0.47656 -0.05115 C 0.48385 -0.05115 0.48971 -0.04676 0.49375 -0.03819 L 0.51354 -4.07407E-6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2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5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8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1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4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7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0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7" grpId="0" animBg="1"/>
      <p:bldP spid="238" grpId="0" animBg="1"/>
      <p:bldP spid="245" grpId="0" animBg="1"/>
      <p:bldP spid="251" grpId="0" animBg="1"/>
      <p:bldP spid="257" grpId="0" animBg="1"/>
      <p:bldP spid="263" grpId="0" animBg="1"/>
      <p:bldP spid="269" grpId="0" animBg="1"/>
      <p:bldP spid="286" grpId="0" animBg="1"/>
      <p:bldP spid="286" grpId="1" animBg="1"/>
      <p:bldP spid="286" grpId="2" animBg="1"/>
      <p:bldP spid="286" grpId="3" animBg="1"/>
      <p:bldP spid="286" grpId="4" animBg="1"/>
      <p:bldP spid="286" grpId="5" animBg="1"/>
      <p:bldP spid="286" grpId="6" animBg="1"/>
      <p:bldP spid="286" grpId="7" animBg="1"/>
      <p:bldP spid="287" grpId="0" animBg="1"/>
      <p:bldP spid="287" grpId="1" animBg="1"/>
      <p:bldP spid="288" grpId="0" animBg="1"/>
      <p:bldP spid="288" grpId="1" animBg="1"/>
      <p:bldP spid="311" grpId="0" animBg="1"/>
      <p:bldP spid="311" grpId="1" animBg="1"/>
      <p:bldP spid="312" grpId="0" animBg="1"/>
      <p:bldP spid="312" grpId="1" animBg="1"/>
      <p:bldP spid="313" grpId="0" animBg="1"/>
      <p:bldP spid="313" grpId="1" animBg="1"/>
      <p:bldP spid="314" grpId="0" animBg="1"/>
      <p:bldP spid="314" grpId="1" animBg="1"/>
      <p:bldP spid="315" grpId="0" animBg="1"/>
      <p:bldP spid="315" grpId="1" animBg="1"/>
    </p:bld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8501FCDA-D977-4FFF-A7C8-F0FE252678CD}"/>
              </a:ext>
            </a:extLst>
          </p:cNvPr>
          <p:cNvGrpSpPr/>
          <p:nvPr/>
        </p:nvGrpSpPr>
        <p:grpSpPr>
          <a:xfrm>
            <a:off x="170848" y="500015"/>
            <a:ext cx="3068467" cy="817087"/>
            <a:chOff x="255525" y="372323"/>
            <a:chExt cx="2809883" cy="1134018"/>
          </a:xfrm>
        </p:grpSpPr>
        <p:sp>
          <p:nvSpPr>
            <p:cNvPr id="190" name="Rectangle: Rounded Corners 189">
              <a:extLst>
                <a:ext uri="{FF2B5EF4-FFF2-40B4-BE49-F238E27FC236}">
                  <a16:creationId xmlns:a16="http://schemas.microsoft.com/office/drawing/2014/main" id="{0EE348C0-C378-450F-B6CC-6FC32B20971C}"/>
                </a:ext>
              </a:extLst>
            </p:cNvPr>
            <p:cNvSpPr/>
            <p:nvPr/>
          </p:nvSpPr>
          <p:spPr>
            <a:xfrm>
              <a:off x="255525" y="372323"/>
              <a:ext cx="280988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25EE6BBB-BC16-4E49-BA65-31F537173AA2}"/>
                </a:ext>
              </a:extLst>
            </p:cNvPr>
            <p:cNvSpPr txBox="1"/>
            <p:nvPr/>
          </p:nvSpPr>
          <p:spPr>
            <a:xfrm>
              <a:off x="308455" y="485388"/>
              <a:ext cx="158711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 x 70 = </a:t>
              </a:r>
            </a:p>
          </p:txBody>
        </p:sp>
      </p:grpSp>
      <p:sp>
        <p:nvSpPr>
          <p:cNvPr id="192" name="Rectangle 191">
            <a:extLst>
              <a:ext uri="{FF2B5EF4-FFF2-40B4-BE49-F238E27FC236}">
                <a16:creationId xmlns:a16="http://schemas.microsoft.com/office/drawing/2014/main" id="{A4504469-D29A-45B7-B5BA-53D6EE44562B}"/>
              </a:ext>
            </a:extLst>
          </p:cNvPr>
          <p:cNvSpPr/>
          <p:nvPr/>
        </p:nvSpPr>
        <p:spPr>
          <a:xfrm>
            <a:off x="1909328" y="623029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9BA8FA2F-E23B-4D68-BE05-4383E14865A0}"/>
              </a:ext>
            </a:extLst>
          </p:cNvPr>
          <p:cNvSpPr txBox="1"/>
          <p:nvPr/>
        </p:nvSpPr>
        <p:spPr>
          <a:xfrm>
            <a:off x="1944444" y="600838"/>
            <a:ext cx="116767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180</a:t>
            </a:r>
          </a:p>
        </p:txBody>
      </p:sp>
      <p:grpSp>
        <p:nvGrpSpPr>
          <p:cNvPr id="327" name="Group 326">
            <a:extLst>
              <a:ext uri="{FF2B5EF4-FFF2-40B4-BE49-F238E27FC236}">
                <a16:creationId xmlns:a16="http://schemas.microsoft.com/office/drawing/2014/main" id="{2403F88E-0B15-4EAB-ABBD-E17A439654BC}"/>
              </a:ext>
            </a:extLst>
          </p:cNvPr>
          <p:cNvGrpSpPr/>
          <p:nvPr/>
        </p:nvGrpSpPr>
        <p:grpSpPr>
          <a:xfrm>
            <a:off x="3421740" y="917156"/>
            <a:ext cx="314510" cy="492950"/>
            <a:chOff x="3884378" y="928777"/>
            <a:chExt cx="314510" cy="492950"/>
          </a:xfrm>
        </p:grpSpPr>
        <p:cxnSp>
          <p:nvCxnSpPr>
            <p:cNvPr id="330" name="Straight Connector 329">
              <a:extLst>
                <a:ext uri="{FF2B5EF4-FFF2-40B4-BE49-F238E27FC236}">
                  <a16:creationId xmlns:a16="http://schemas.microsoft.com/office/drawing/2014/main" id="{BB5219E2-138D-40B3-AC7A-D04ACC638AA4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419CC4E4-6D35-41A8-A1D3-5669153A4AC2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03DE9EB3-CBEB-4A58-8063-4543BB2B0129}"/>
              </a:ext>
            </a:extLst>
          </p:cNvPr>
          <p:cNvGrpSpPr/>
          <p:nvPr/>
        </p:nvGrpSpPr>
        <p:grpSpPr>
          <a:xfrm>
            <a:off x="4253204" y="914403"/>
            <a:ext cx="442722" cy="494964"/>
            <a:chOff x="6944358" y="926763"/>
            <a:chExt cx="442722" cy="494964"/>
          </a:xfrm>
        </p:grpSpPr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EB408A20-1242-48F4-9F6C-51C76427F44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34" name="Group 333">
              <a:extLst>
                <a:ext uri="{FF2B5EF4-FFF2-40B4-BE49-F238E27FC236}">
                  <a16:creationId xmlns:a16="http://schemas.microsoft.com/office/drawing/2014/main" id="{77ED0275-8483-426C-BC3B-9D9891E3284D}"/>
                </a:ext>
              </a:extLst>
            </p:cNvPr>
            <p:cNvGrpSpPr/>
            <p:nvPr/>
          </p:nvGrpSpPr>
          <p:grpSpPr>
            <a:xfrm>
              <a:off x="6944358" y="928608"/>
              <a:ext cx="442722" cy="493119"/>
              <a:chOff x="6944358" y="928608"/>
              <a:chExt cx="442722" cy="493119"/>
            </a:xfrm>
          </p:grpSpPr>
          <p:sp>
            <p:nvSpPr>
              <p:cNvPr id="335" name="TextBox 334">
                <a:extLst>
                  <a:ext uri="{FF2B5EF4-FFF2-40B4-BE49-F238E27FC236}">
                    <a16:creationId xmlns:a16="http://schemas.microsoft.com/office/drawing/2014/main" id="{DC78B195-2184-4348-BF12-659465F9E223}"/>
                  </a:ext>
                </a:extLst>
              </p:cNvPr>
              <p:cNvSpPr txBox="1"/>
              <p:nvPr/>
            </p:nvSpPr>
            <p:spPr>
              <a:xfrm>
                <a:off x="6944358" y="1021617"/>
                <a:ext cx="44272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70</a:t>
                </a:r>
              </a:p>
            </p:txBody>
          </p:sp>
          <p:cxnSp>
            <p:nvCxnSpPr>
              <p:cNvPr id="336" name="Straight Connector 335">
                <a:extLst>
                  <a:ext uri="{FF2B5EF4-FFF2-40B4-BE49-F238E27FC236}">
                    <a16:creationId xmlns:a16="http://schemas.microsoft.com/office/drawing/2014/main" id="{D4CFE70F-2B32-4C48-B920-B4B701CEC6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37" name="Freeform 11">
            <a:extLst>
              <a:ext uri="{FF2B5EF4-FFF2-40B4-BE49-F238E27FC236}">
                <a16:creationId xmlns:a16="http://schemas.microsoft.com/office/drawing/2014/main" id="{3F055A5A-B09C-4B9A-AA91-B3C465E072C2}"/>
              </a:ext>
            </a:extLst>
          </p:cNvPr>
          <p:cNvSpPr>
            <a:spLocks/>
          </p:cNvSpPr>
          <p:nvPr/>
        </p:nvSpPr>
        <p:spPr bwMode="auto">
          <a:xfrm>
            <a:off x="3578921" y="706004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338" name="Freeform 11">
            <a:extLst>
              <a:ext uri="{FF2B5EF4-FFF2-40B4-BE49-F238E27FC236}">
                <a16:creationId xmlns:a16="http://schemas.microsoft.com/office/drawing/2014/main" id="{AC23176F-65F9-443C-B375-7FF15E5D8BEB}"/>
              </a:ext>
            </a:extLst>
          </p:cNvPr>
          <p:cNvSpPr>
            <a:spLocks/>
          </p:cNvSpPr>
          <p:nvPr/>
        </p:nvSpPr>
        <p:spPr bwMode="auto">
          <a:xfrm>
            <a:off x="4469470" y="701573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F0F9610A-6E77-4C51-9552-D3C5D620D822}"/>
              </a:ext>
            </a:extLst>
          </p:cNvPr>
          <p:cNvGrpSpPr/>
          <p:nvPr/>
        </p:nvGrpSpPr>
        <p:grpSpPr>
          <a:xfrm>
            <a:off x="5079446" y="912021"/>
            <a:ext cx="574196" cy="494964"/>
            <a:chOff x="6879501" y="926763"/>
            <a:chExt cx="574196" cy="494964"/>
          </a:xfrm>
        </p:grpSpPr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0C597208-676A-4EA2-BDE3-3ACDE6B91B3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EF78540F-8DFD-4BD2-9F5A-6A2F3D8154C0}"/>
                </a:ext>
              </a:extLst>
            </p:cNvPr>
            <p:cNvGrpSpPr/>
            <p:nvPr/>
          </p:nvGrpSpPr>
          <p:grpSpPr>
            <a:xfrm>
              <a:off x="6879501" y="928608"/>
              <a:ext cx="574196" cy="493119"/>
              <a:chOff x="6879501" y="928608"/>
              <a:chExt cx="574196" cy="493119"/>
            </a:xfrm>
          </p:grpSpPr>
          <p:sp>
            <p:nvSpPr>
              <p:cNvPr id="342" name="TextBox 341">
                <a:extLst>
                  <a:ext uri="{FF2B5EF4-FFF2-40B4-BE49-F238E27FC236}">
                    <a16:creationId xmlns:a16="http://schemas.microsoft.com/office/drawing/2014/main" id="{1731FF0B-1693-4E17-84B3-9F479AFA7516}"/>
                  </a:ext>
                </a:extLst>
              </p:cNvPr>
              <p:cNvSpPr txBox="1"/>
              <p:nvPr/>
            </p:nvSpPr>
            <p:spPr>
              <a:xfrm>
                <a:off x="687950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140</a:t>
                </a:r>
              </a:p>
            </p:txBody>
          </p:sp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7CE9549F-8091-404E-B04A-FD84FD591A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44" name="Straight Connector 343">
            <a:extLst>
              <a:ext uri="{FF2B5EF4-FFF2-40B4-BE49-F238E27FC236}">
                <a16:creationId xmlns:a16="http://schemas.microsoft.com/office/drawing/2014/main" id="{D7ABECCE-57FD-48B6-802B-588699259A00}"/>
              </a:ext>
            </a:extLst>
          </p:cNvPr>
          <p:cNvCxnSpPr>
            <a:cxnSpLocks/>
          </p:cNvCxnSpPr>
          <p:nvPr/>
        </p:nvCxnSpPr>
        <p:spPr>
          <a:xfrm flipV="1">
            <a:off x="3386051" y="923766"/>
            <a:ext cx="8466768" cy="6434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5" name="Freeform 11">
            <a:extLst>
              <a:ext uri="{FF2B5EF4-FFF2-40B4-BE49-F238E27FC236}">
                <a16:creationId xmlns:a16="http://schemas.microsoft.com/office/drawing/2014/main" id="{9B9CDCD0-78A0-4233-9B09-D8086E443115}"/>
              </a:ext>
            </a:extLst>
          </p:cNvPr>
          <p:cNvSpPr>
            <a:spLocks/>
          </p:cNvSpPr>
          <p:nvPr/>
        </p:nvSpPr>
        <p:spPr bwMode="auto">
          <a:xfrm>
            <a:off x="5362922" y="70157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76A8127A-6C1A-490E-B501-7BC9A0334676}"/>
              </a:ext>
            </a:extLst>
          </p:cNvPr>
          <p:cNvGrpSpPr/>
          <p:nvPr/>
        </p:nvGrpSpPr>
        <p:grpSpPr>
          <a:xfrm>
            <a:off x="5979914" y="912021"/>
            <a:ext cx="574196" cy="494964"/>
            <a:chOff x="6881341" y="926763"/>
            <a:chExt cx="574196" cy="494964"/>
          </a:xfrm>
        </p:grpSpPr>
        <p:cxnSp>
          <p:nvCxnSpPr>
            <p:cNvPr id="347" name="Straight Connector 346">
              <a:extLst>
                <a:ext uri="{FF2B5EF4-FFF2-40B4-BE49-F238E27FC236}">
                  <a16:creationId xmlns:a16="http://schemas.microsoft.com/office/drawing/2014/main" id="{1D952860-0561-4CD3-A95E-A202CB170C6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" name="Group 347">
              <a:extLst>
                <a:ext uri="{FF2B5EF4-FFF2-40B4-BE49-F238E27FC236}">
                  <a16:creationId xmlns:a16="http://schemas.microsoft.com/office/drawing/2014/main" id="{7B87C1C4-17DE-48CE-AC8C-9D9C07C21078}"/>
                </a:ext>
              </a:extLst>
            </p:cNvPr>
            <p:cNvGrpSpPr/>
            <p:nvPr/>
          </p:nvGrpSpPr>
          <p:grpSpPr>
            <a:xfrm>
              <a:off x="6881341" y="928608"/>
              <a:ext cx="574196" cy="493119"/>
              <a:chOff x="6881341" y="928608"/>
              <a:chExt cx="574196" cy="493119"/>
            </a:xfrm>
          </p:grpSpPr>
          <p:sp>
            <p:nvSpPr>
              <p:cNvPr id="349" name="TextBox 348">
                <a:extLst>
                  <a:ext uri="{FF2B5EF4-FFF2-40B4-BE49-F238E27FC236}">
                    <a16:creationId xmlns:a16="http://schemas.microsoft.com/office/drawing/2014/main" id="{5FEA50D8-79F0-4FDD-B1AB-37C7ED943B4F}"/>
                  </a:ext>
                </a:extLst>
              </p:cNvPr>
              <p:cNvSpPr txBox="1"/>
              <p:nvPr/>
            </p:nvSpPr>
            <p:spPr>
              <a:xfrm>
                <a:off x="688134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210</a:t>
                </a:r>
              </a:p>
            </p:txBody>
          </p:sp>
          <p:cxnSp>
            <p:nvCxnSpPr>
              <p:cNvPr id="350" name="Straight Connector 349">
                <a:extLst>
                  <a:ext uri="{FF2B5EF4-FFF2-40B4-BE49-F238E27FC236}">
                    <a16:creationId xmlns:a16="http://schemas.microsoft.com/office/drawing/2014/main" id="{E4FF65B5-11A1-453B-AB0C-EC3A3236BF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51" name="Freeform 11">
            <a:extLst>
              <a:ext uri="{FF2B5EF4-FFF2-40B4-BE49-F238E27FC236}">
                <a16:creationId xmlns:a16="http://schemas.microsoft.com/office/drawing/2014/main" id="{217F2E62-CA39-4188-87C7-2862C29098B5}"/>
              </a:ext>
            </a:extLst>
          </p:cNvPr>
          <p:cNvSpPr>
            <a:spLocks/>
          </p:cNvSpPr>
          <p:nvPr/>
        </p:nvSpPr>
        <p:spPr bwMode="auto">
          <a:xfrm>
            <a:off x="6255912" y="69929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9F9891FC-4667-490F-A442-ABC151413741}"/>
              </a:ext>
            </a:extLst>
          </p:cNvPr>
          <p:cNvGrpSpPr/>
          <p:nvPr/>
        </p:nvGrpSpPr>
        <p:grpSpPr>
          <a:xfrm>
            <a:off x="6869094" y="909744"/>
            <a:ext cx="574196" cy="494964"/>
            <a:chOff x="6877531" y="926763"/>
            <a:chExt cx="574196" cy="494964"/>
          </a:xfrm>
        </p:grpSpPr>
        <p:cxnSp>
          <p:nvCxnSpPr>
            <p:cNvPr id="353" name="Straight Connector 352">
              <a:extLst>
                <a:ext uri="{FF2B5EF4-FFF2-40B4-BE49-F238E27FC236}">
                  <a16:creationId xmlns:a16="http://schemas.microsoft.com/office/drawing/2014/main" id="{DD79E86E-D320-433F-81C7-55E4211F6A4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54" name="Group 353">
              <a:extLst>
                <a:ext uri="{FF2B5EF4-FFF2-40B4-BE49-F238E27FC236}">
                  <a16:creationId xmlns:a16="http://schemas.microsoft.com/office/drawing/2014/main" id="{70D75E68-680A-4A8A-856F-301B5D07D2EC}"/>
                </a:ext>
              </a:extLst>
            </p:cNvPr>
            <p:cNvGrpSpPr/>
            <p:nvPr/>
          </p:nvGrpSpPr>
          <p:grpSpPr>
            <a:xfrm>
              <a:off x="6877531" y="928608"/>
              <a:ext cx="574196" cy="493119"/>
              <a:chOff x="6877531" y="928608"/>
              <a:chExt cx="574196" cy="493119"/>
            </a:xfrm>
          </p:grpSpPr>
          <p:sp>
            <p:nvSpPr>
              <p:cNvPr id="355" name="TextBox 354">
                <a:extLst>
                  <a:ext uri="{FF2B5EF4-FFF2-40B4-BE49-F238E27FC236}">
                    <a16:creationId xmlns:a16="http://schemas.microsoft.com/office/drawing/2014/main" id="{9B2C1CA7-2E0A-4DC2-9459-ABC087C39BBB}"/>
                  </a:ext>
                </a:extLst>
              </p:cNvPr>
              <p:cNvSpPr txBox="1"/>
              <p:nvPr/>
            </p:nvSpPr>
            <p:spPr>
              <a:xfrm>
                <a:off x="687753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280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E0BE2EFF-A542-43DB-96EE-B38CC41FA1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57" name="Freeform 11">
            <a:extLst>
              <a:ext uri="{FF2B5EF4-FFF2-40B4-BE49-F238E27FC236}">
                <a16:creationId xmlns:a16="http://schemas.microsoft.com/office/drawing/2014/main" id="{35F6E4FF-B242-4B94-8742-D4D2C8C555D6}"/>
              </a:ext>
            </a:extLst>
          </p:cNvPr>
          <p:cNvSpPr>
            <a:spLocks/>
          </p:cNvSpPr>
          <p:nvPr/>
        </p:nvSpPr>
        <p:spPr bwMode="auto">
          <a:xfrm>
            <a:off x="7150006" y="69929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68" name="Group 367">
            <a:extLst>
              <a:ext uri="{FF2B5EF4-FFF2-40B4-BE49-F238E27FC236}">
                <a16:creationId xmlns:a16="http://schemas.microsoft.com/office/drawing/2014/main" id="{9C1D604B-E159-446F-80D9-EAB1637DDF43}"/>
              </a:ext>
            </a:extLst>
          </p:cNvPr>
          <p:cNvGrpSpPr/>
          <p:nvPr/>
        </p:nvGrpSpPr>
        <p:grpSpPr>
          <a:xfrm>
            <a:off x="7780256" y="909744"/>
            <a:ext cx="574196" cy="494964"/>
            <a:chOff x="6894599" y="926763"/>
            <a:chExt cx="574196" cy="494964"/>
          </a:xfrm>
        </p:grpSpPr>
        <p:cxnSp>
          <p:nvCxnSpPr>
            <p:cNvPr id="369" name="Straight Connector 368">
              <a:extLst>
                <a:ext uri="{FF2B5EF4-FFF2-40B4-BE49-F238E27FC236}">
                  <a16:creationId xmlns:a16="http://schemas.microsoft.com/office/drawing/2014/main" id="{4E982D8E-6AA9-4B04-8E4E-C34CC34F831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0" name="Group 369">
              <a:extLst>
                <a:ext uri="{FF2B5EF4-FFF2-40B4-BE49-F238E27FC236}">
                  <a16:creationId xmlns:a16="http://schemas.microsoft.com/office/drawing/2014/main" id="{930A10C9-7E5A-43AC-BA13-292C777B80B4}"/>
                </a:ext>
              </a:extLst>
            </p:cNvPr>
            <p:cNvGrpSpPr/>
            <p:nvPr/>
          </p:nvGrpSpPr>
          <p:grpSpPr>
            <a:xfrm>
              <a:off x="6894599" y="928608"/>
              <a:ext cx="574196" cy="493119"/>
              <a:chOff x="6894599" y="928608"/>
              <a:chExt cx="574196" cy="493119"/>
            </a:xfrm>
          </p:grpSpPr>
          <p:sp>
            <p:nvSpPr>
              <p:cNvPr id="371" name="TextBox 370">
                <a:extLst>
                  <a:ext uri="{FF2B5EF4-FFF2-40B4-BE49-F238E27FC236}">
                    <a16:creationId xmlns:a16="http://schemas.microsoft.com/office/drawing/2014/main" id="{A57A274D-D2B7-4A2A-BDF3-DC31D21A4F57}"/>
                  </a:ext>
                </a:extLst>
              </p:cNvPr>
              <p:cNvSpPr txBox="1"/>
              <p:nvPr/>
            </p:nvSpPr>
            <p:spPr>
              <a:xfrm>
                <a:off x="689459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350</a:t>
                </a:r>
              </a:p>
            </p:txBody>
          </p:sp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27658379-AEFE-4F50-857F-D9C93DEA44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73" name="Freeform 11">
            <a:extLst>
              <a:ext uri="{FF2B5EF4-FFF2-40B4-BE49-F238E27FC236}">
                <a16:creationId xmlns:a16="http://schemas.microsoft.com/office/drawing/2014/main" id="{E905C43E-09D2-43B3-85E8-FFB388D1E3C9}"/>
              </a:ext>
            </a:extLst>
          </p:cNvPr>
          <p:cNvSpPr>
            <a:spLocks/>
          </p:cNvSpPr>
          <p:nvPr/>
        </p:nvSpPr>
        <p:spPr bwMode="auto">
          <a:xfrm>
            <a:off x="8044862" y="70575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B8F206AA-3B4C-45CB-9BB8-A2502D523C9C}"/>
              </a:ext>
            </a:extLst>
          </p:cNvPr>
          <p:cNvGrpSpPr/>
          <p:nvPr/>
        </p:nvGrpSpPr>
        <p:grpSpPr>
          <a:xfrm>
            <a:off x="8664602" y="916201"/>
            <a:ext cx="574196" cy="494964"/>
            <a:chOff x="6884089" y="926763"/>
            <a:chExt cx="574196" cy="494964"/>
          </a:xfrm>
        </p:grpSpPr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17D45762-9B08-405D-B470-B623DF2B79A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6441BCB9-47CF-48DB-A282-443EABD1A0A1}"/>
                </a:ext>
              </a:extLst>
            </p:cNvPr>
            <p:cNvGrpSpPr/>
            <p:nvPr/>
          </p:nvGrpSpPr>
          <p:grpSpPr>
            <a:xfrm>
              <a:off x="6884089" y="928608"/>
              <a:ext cx="574196" cy="493119"/>
              <a:chOff x="6884089" y="928608"/>
              <a:chExt cx="574196" cy="493119"/>
            </a:xfrm>
          </p:grpSpPr>
          <p:sp>
            <p:nvSpPr>
              <p:cNvPr id="377" name="TextBox 376">
                <a:extLst>
                  <a:ext uri="{FF2B5EF4-FFF2-40B4-BE49-F238E27FC236}">
                    <a16:creationId xmlns:a16="http://schemas.microsoft.com/office/drawing/2014/main" id="{E2415C9E-B596-4E39-A43F-257AC9ABCFB1}"/>
                  </a:ext>
                </a:extLst>
              </p:cNvPr>
              <p:cNvSpPr txBox="1"/>
              <p:nvPr/>
            </p:nvSpPr>
            <p:spPr>
              <a:xfrm>
                <a:off x="688408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420</a:t>
                </a:r>
              </a:p>
            </p:txBody>
          </p:sp>
          <p:cxnSp>
            <p:nvCxnSpPr>
              <p:cNvPr id="378" name="Straight Connector 377">
                <a:extLst>
                  <a:ext uri="{FF2B5EF4-FFF2-40B4-BE49-F238E27FC236}">
                    <a16:creationId xmlns:a16="http://schemas.microsoft.com/office/drawing/2014/main" id="{1D1EE41D-F537-4E34-9FFE-0F730AAF8B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89" name="Freeform 11">
            <a:extLst>
              <a:ext uri="{FF2B5EF4-FFF2-40B4-BE49-F238E27FC236}">
                <a16:creationId xmlns:a16="http://schemas.microsoft.com/office/drawing/2014/main" id="{CCACDD95-AC47-4843-9B68-3ECAA8F91B81}"/>
              </a:ext>
            </a:extLst>
          </p:cNvPr>
          <p:cNvSpPr>
            <a:spLocks/>
          </p:cNvSpPr>
          <p:nvPr/>
        </p:nvSpPr>
        <p:spPr bwMode="auto">
          <a:xfrm>
            <a:off x="8942026" y="70668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C3447126-83A8-41A2-BE6D-0AE1BDAD0675}"/>
              </a:ext>
            </a:extLst>
          </p:cNvPr>
          <p:cNvGrpSpPr/>
          <p:nvPr/>
        </p:nvGrpSpPr>
        <p:grpSpPr>
          <a:xfrm>
            <a:off x="9561766" y="917135"/>
            <a:ext cx="574196" cy="494964"/>
            <a:chOff x="6884089" y="926763"/>
            <a:chExt cx="574196" cy="494964"/>
          </a:xfrm>
        </p:grpSpPr>
        <p:cxnSp>
          <p:nvCxnSpPr>
            <p:cNvPr id="393" name="Straight Connector 392">
              <a:extLst>
                <a:ext uri="{FF2B5EF4-FFF2-40B4-BE49-F238E27FC236}">
                  <a16:creationId xmlns:a16="http://schemas.microsoft.com/office/drawing/2014/main" id="{7B02EB53-6300-4C1D-874D-E5D59EF175D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4" name="Group 393">
              <a:extLst>
                <a:ext uri="{FF2B5EF4-FFF2-40B4-BE49-F238E27FC236}">
                  <a16:creationId xmlns:a16="http://schemas.microsoft.com/office/drawing/2014/main" id="{AC06C705-1C17-4D17-B6A6-3252DF1A72FB}"/>
                </a:ext>
              </a:extLst>
            </p:cNvPr>
            <p:cNvGrpSpPr/>
            <p:nvPr/>
          </p:nvGrpSpPr>
          <p:grpSpPr>
            <a:xfrm>
              <a:off x="6884089" y="928608"/>
              <a:ext cx="574196" cy="493119"/>
              <a:chOff x="6884089" y="928608"/>
              <a:chExt cx="574196" cy="493119"/>
            </a:xfrm>
          </p:grpSpPr>
          <p:sp>
            <p:nvSpPr>
              <p:cNvPr id="395" name="TextBox 394">
                <a:extLst>
                  <a:ext uri="{FF2B5EF4-FFF2-40B4-BE49-F238E27FC236}">
                    <a16:creationId xmlns:a16="http://schemas.microsoft.com/office/drawing/2014/main" id="{FA5C20D5-CFC3-4278-8C6F-62BBFB56E6CB}"/>
                  </a:ext>
                </a:extLst>
              </p:cNvPr>
              <p:cNvSpPr txBox="1"/>
              <p:nvPr/>
            </p:nvSpPr>
            <p:spPr>
              <a:xfrm>
                <a:off x="688408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490</a:t>
                </a:r>
              </a:p>
            </p:txBody>
          </p:sp>
          <p:cxnSp>
            <p:nvCxnSpPr>
              <p:cNvPr id="396" name="Straight Connector 395">
                <a:extLst>
                  <a:ext uri="{FF2B5EF4-FFF2-40B4-BE49-F238E27FC236}">
                    <a16:creationId xmlns:a16="http://schemas.microsoft.com/office/drawing/2014/main" id="{F0336904-F61D-4482-8D10-00906D60DD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97" name="Freeform 11">
            <a:extLst>
              <a:ext uri="{FF2B5EF4-FFF2-40B4-BE49-F238E27FC236}">
                <a16:creationId xmlns:a16="http://schemas.microsoft.com/office/drawing/2014/main" id="{65B3AC24-F784-47CF-A9C7-73D8C1839E8D}"/>
              </a:ext>
            </a:extLst>
          </p:cNvPr>
          <p:cNvSpPr>
            <a:spLocks/>
          </p:cNvSpPr>
          <p:nvPr/>
        </p:nvSpPr>
        <p:spPr bwMode="auto">
          <a:xfrm>
            <a:off x="9832773" y="70988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98" name="Group 397">
            <a:extLst>
              <a:ext uri="{FF2B5EF4-FFF2-40B4-BE49-F238E27FC236}">
                <a16:creationId xmlns:a16="http://schemas.microsoft.com/office/drawing/2014/main" id="{9285A317-B379-4CC8-92FF-9D1C9A7402C1}"/>
              </a:ext>
            </a:extLst>
          </p:cNvPr>
          <p:cNvGrpSpPr/>
          <p:nvPr/>
        </p:nvGrpSpPr>
        <p:grpSpPr>
          <a:xfrm>
            <a:off x="10473533" y="920328"/>
            <a:ext cx="574196" cy="494964"/>
            <a:chOff x="6905109" y="926763"/>
            <a:chExt cx="574196" cy="494964"/>
          </a:xfrm>
        </p:grpSpPr>
        <p:cxnSp>
          <p:nvCxnSpPr>
            <p:cNvPr id="399" name="Straight Connector 398">
              <a:extLst>
                <a:ext uri="{FF2B5EF4-FFF2-40B4-BE49-F238E27FC236}">
                  <a16:creationId xmlns:a16="http://schemas.microsoft.com/office/drawing/2014/main" id="{65E1EEF3-82D2-461E-8EFA-E0CD97AFA3A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0" name="Group 399">
              <a:extLst>
                <a:ext uri="{FF2B5EF4-FFF2-40B4-BE49-F238E27FC236}">
                  <a16:creationId xmlns:a16="http://schemas.microsoft.com/office/drawing/2014/main" id="{DA7FA57B-D7A0-4D60-857E-D48B130B28A0}"/>
                </a:ext>
              </a:extLst>
            </p:cNvPr>
            <p:cNvGrpSpPr/>
            <p:nvPr/>
          </p:nvGrpSpPr>
          <p:grpSpPr>
            <a:xfrm>
              <a:off x="6905109" y="928608"/>
              <a:ext cx="574196" cy="493119"/>
              <a:chOff x="6905109" y="928608"/>
              <a:chExt cx="574196" cy="493119"/>
            </a:xfrm>
          </p:grpSpPr>
          <p:sp>
            <p:nvSpPr>
              <p:cNvPr id="401" name="TextBox 400">
                <a:extLst>
                  <a:ext uri="{FF2B5EF4-FFF2-40B4-BE49-F238E27FC236}">
                    <a16:creationId xmlns:a16="http://schemas.microsoft.com/office/drawing/2014/main" id="{830B766A-1A67-446F-8625-7D9C475074A3}"/>
                  </a:ext>
                </a:extLst>
              </p:cNvPr>
              <p:cNvSpPr txBox="1"/>
              <p:nvPr/>
            </p:nvSpPr>
            <p:spPr>
              <a:xfrm>
                <a:off x="690510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560</a:t>
                </a:r>
              </a:p>
            </p:txBody>
          </p: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31F47075-7CDB-425A-A5B0-5215DE264B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03" name="Freeform 11">
            <a:extLst>
              <a:ext uri="{FF2B5EF4-FFF2-40B4-BE49-F238E27FC236}">
                <a16:creationId xmlns:a16="http://schemas.microsoft.com/office/drawing/2014/main" id="{D1750C96-F53C-417D-A2D5-63F0BCC50893}"/>
              </a:ext>
            </a:extLst>
          </p:cNvPr>
          <p:cNvSpPr>
            <a:spLocks/>
          </p:cNvSpPr>
          <p:nvPr/>
        </p:nvSpPr>
        <p:spPr bwMode="auto">
          <a:xfrm>
            <a:off x="10725667" y="71147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50199015-6A25-4C6A-AE76-7B834DAF53A4}"/>
              </a:ext>
            </a:extLst>
          </p:cNvPr>
          <p:cNvGrpSpPr/>
          <p:nvPr/>
        </p:nvGrpSpPr>
        <p:grpSpPr>
          <a:xfrm>
            <a:off x="11355917" y="921921"/>
            <a:ext cx="574196" cy="494964"/>
            <a:chOff x="6894599" y="926763"/>
            <a:chExt cx="574196" cy="494964"/>
          </a:xfrm>
        </p:grpSpPr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40945A0C-88EC-4BB6-9DB0-B01C7A6DA914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6" name="Group 405">
              <a:extLst>
                <a:ext uri="{FF2B5EF4-FFF2-40B4-BE49-F238E27FC236}">
                  <a16:creationId xmlns:a16="http://schemas.microsoft.com/office/drawing/2014/main" id="{F4CDABD1-0476-4EB1-9928-DB12C77E80E3}"/>
                </a:ext>
              </a:extLst>
            </p:cNvPr>
            <p:cNvGrpSpPr/>
            <p:nvPr/>
          </p:nvGrpSpPr>
          <p:grpSpPr>
            <a:xfrm>
              <a:off x="6894599" y="928608"/>
              <a:ext cx="574196" cy="493119"/>
              <a:chOff x="6894599" y="928608"/>
              <a:chExt cx="574196" cy="493119"/>
            </a:xfrm>
          </p:grpSpPr>
          <p:sp>
            <p:nvSpPr>
              <p:cNvPr id="407" name="TextBox 406">
                <a:extLst>
                  <a:ext uri="{FF2B5EF4-FFF2-40B4-BE49-F238E27FC236}">
                    <a16:creationId xmlns:a16="http://schemas.microsoft.com/office/drawing/2014/main" id="{F8D74D7D-466F-4F4B-9CC1-BFE651BBE9E7}"/>
                  </a:ext>
                </a:extLst>
              </p:cNvPr>
              <p:cNvSpPr txBox="1"/>
              <p:nvPr/>
            </p:nvSpPr>
            <p:spPr>
              <a:xfrm>
                <a:off x="689459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630</a:t>
                </a:r>
              </a:p>
            </p:txBody>
          </p:sp>
          <p:cxnSp>
            <p:nvCxnSpPr>
              <p:cNvPr id="408" name="Straight Connector 407">
                <a:extLst>
                  <a:ext uri="{FF2B5EF4-FFF2-40B4-BE49-F238E27FC236}">
                    <a16:creationId xmlns:a16="http://schemas.microsoft.com/office/drawing/2014/main" id="{5A9216A2-33BE-4B2E-B6FE-041A22EE89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09" name="Oval 408">
            <a:extLst>
              <a:ext uri="{FF2B5EF4-FFF2-40B4-BE49-F238E27FC236}">
                <a16:creationId xmlns:a16="http://schemas.microsoft.com/office/drawing/2014/main" id="{9F60745E-1C0E-435A-9FC7-6517A267A666}"/>
              </a:ext>
            </a:extLst>
          </p:cNvPr>
          <p:cNvSpPr/>
          <p:nvPr/>
        </p:nvSpPr>
        <p:spPr>
          <a:xfrm>
            <a:off x="3499632" y="764632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0" name="Rectangle 409">
            <a:extLst>
              <a:ext uri="{FF2B5EF4-FFF2-40B4-BE49-F238E27FC236}">
                <a16:creationId xmlns:a16="http://schemas.microsoft.com/office/drawing/2014/main" id="{301EDEA2-179D-403C-8F5C-8EE90D54A59A}"/>
              </a:ext>
            </a:extLst>
          </p:cNvPr>
          <p:cNvSpPr/>
          <p:nvPr/>
        </p:nvSpPr>
        <p:spPr>
          <a:xfrm>
            <a:off x="4469743" y="1105724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1" name="Rectangle 410">
            <a:extLst>
              <a:ext uri="{FF2B5EF4-FFF2-40B4-BE49-F238E27FC236}">
                <a16:creationId xmlns:a16="http://schemas.microsoft.com/office/drawing/2014/main" id="{C6A9DD5B-3505-47E5-B592-C0EEA65ABD5F}"/>
              </a:ext>
            </a:extLst>
          </p:cNvPr>
          <p:cNvSpPr/>
          <p:nvPr/>
        </p:nvSpPr>
        <p:spPr>
          <a:xfrm>
            <a:off x="5429853" y="1105350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2" name="Rectangle 411">
            <a:extLst>
              <a:ext uri="{FF2B5EF4-FFF2-40B4-BE49-F238E27FC236}">
                <a16:creationId xmlns:a16="http://schemas.microsoft.com/office/drawing/2014/main" id="{9D34840E-7203-45F3-B123-FC80C8472560}"/>
              </a:ext>
            </a:extLst>
          </p:cNvPr>
          <p:cNvSpPr/>
          <p:nvPr/>
        </p:nvSpPr>
        <p:spPr>
          <a:xfrm>
            <a:off x="6331188" y="1107317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3" name="Rectangle 412">
            <a:extLst>
              <a:ext uri="{FF2B5EF4-FFF2-40B4-BE49-F238E27FC236}">
                <a16:creationId xmlns:a16="http://schemas.microsoft.com/office/drawing/2014/main" id="{99F2A2F5-41C4-4B12-B5C1-09B6967981A1}"/>
              </a:ext>
            </a:extLst>
          </p:cNvPr>
          <p:cNvSpPr/>
          <p:nvPr/>
        </p:nvSpPr>
        <p:spPr>
          <a:xfrm>
            <a:off x="7220077" y="110694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4" name="Rectangle 433">
            <a:extLst>
              <a:ext uri="{FF2B5EF4-FFF2-40B4-BE49-F238E27FC236}">
                <a16:creationId xmlns:a16="http://schemas.microsoft.com/office/drawing/2014/main" id="{B27702FF-D6BF-4965-B19B-7384E1AED3B3}"/>
              </a:ext>
            </a:extLst>
          </p:cNvPr>
          <p:cNvSpPr/>
          <p:nvPr/>
        </p:nvSpPr>
        <p:spPr>
          <a:xfrm>
            <a:off x="8134750" y="1105350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7" name="Rectangle 436">
            <a:extLst>
              <a:ext uri="{FF2B5EF4-FFF2-40B4-BE49-F238E27FC236}">
                <a16:creationId xmlns:a16="http://schemas.microsoft.com/office/drawing/2014/main" id="{DC4BAE9F-DC74-4AED-A864-B4D17FB0A43D}"/>
              </a:ext>
            </a:extLst>
          </p:cNvPr>
          <p:cNvSpPr/>
          <p:nvPr/>
        </p:nvSpPr>
        <p:spPr>
          <a:xfrm>
            <a:off x="9014110" y="1105350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8" name="Rectangle 437">
            <a:extLst>
              <a:ext uri="{FF2B5EF4-FFF2-40B4-BE49-F238E27FC236}">
                <a16:creationId xmlns:a16="http://schemas.microsoft.com/office/drawing/2014/main" id="{D43423F3-3C61-4A88-BD04-31E3EAD28155}"/>
              </a:ext>
            </a:extLst>
          </p:cNvPr>
          <p:cNvSpPr/>
          <p:nvPr/>
        </p:nvSpPr>
        <p:spPr>
          <a:xfrm>
            <a:off x="9918289" y="1104624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9" name="Rectangle 438">
            <a:extLst>
              <a:ext uri="{FF2B5EF4-FFF2-40B4-BE49-F238E27FC236}">
                <a16:creationId xmlns:a16="http://schemas.microsoft.com/office/drawing/2014/main" id="{6405FCD8-BE9C-4A7B-9765-E4A2B894574C}"/>
              </a:ext>
            </a:extLst>
          </p:cNvPr>
          <p:cNvSpPr/>
          <p:nvPr/>
        </p:nvSpPr>
        <p:spPr>
          <a:xfrm>
            <a:off x="10821541" y="1104080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0" name="Rectangle 439">
            <a:extLst>
              <a:ext uri="{FF2B5EF4-FFF2-40B4-BE49-F238E27FC236}">
                <a16:creationId xmlns:a16="http://schemas.microsoft.com/office/drawing/2014/main" id="{7BB76ABF-2197-414C-9FD1-85BB338B0394}"/>
              </a:ext>
            </a:extLst>
          </p:cNvPr>
          <p:cNvSpPr/>
          <p:nvPr/>
        </p:nvSpPr>
        <p:spPr>
          <a:xfrm>
            <a:off x="11702076" y="1104525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06B3AFA-3648-492E-8E05-DA184213CEA6}"/>
              </a:ext>
            </a:extLst>
          </p:cNvPr>
          <p:cNvGrpSpPr/>
          <p:nvPr/>
        </p:nvGrpSpPr>
        <p:grpSpPr>
          <a:xfrm>
            <a:off x="4205595" y="1477193"/>
            <a:ext cx="556845" cy="4763813"/>
            <a:chOff x="4205595" y="1477193"/>
            <a:chExt cx="556845" cy="4763813"/>
          </a:xfrm>
        </p:grpSpPr>
        <p:grpSp>
          <p:nvGrpSpPr>
            <p:cNvPr id="442" name="Group 56">
              <a:extLst>
                <a:ext uri="{FF2B5EF4-FFF2-40B4-BE49-F238E27FC236}">
                  <a16:creationId xmlns:a16="http://schemas.microsoft.com/office/drawing/2014/main" id="{C95F2935-3E59-4186-8198-8F27B146E3C4}"/>
                </a:ext>
              </a:extLst>
            </p:cNvPr>
            <p:cNvGrpSpPr/>
            <p:nvPr/>
          </p:nvGrpSpPr>
          <p:grpSpPr>
            <a:xfrm rot="5400000">
              <a:off x="3521799" y="2160989"/>
              <a:ext cx="1539560" cy="171967"/>
              <a:chOff x="7746380" y="2949426"/>
              <a:chExt cx="2188691" cy="244475"/>
            </a:xfrm>
          </p:grpSpPr>
          <p:pic>
            <p:nvPicPr>
              <p:cNvPr id="591" name="Picture 14">
                <a:extLst>
                  <a:ext uri="{FF2B5EF4-FFF2-40B4-BE49-F238E27FC236}">
                    <a16:creationId xmlns:a16="http://schemas.microsoft.com/office/drawing/2014/main" id="{1EEE0E62-D083-420A-A644-0F9A592C59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15">
                <a:extLst>
                  <a:ext uri="{FF2B5EF4-FFF2-40B4-BE49-F238E27FC236}">
                    <a16:creationId xmlns:a16="http://schemas.microsoft.com/office/drawing/2014/main" id="{81081B3E-F324-40D0-A7C9-4DEF9FEAC4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16">
                <a:extLst>
                  <a:ext uri="{FF2B5EF4-FFF2-40B4-BE49-F238E27FC236}">
                    <a16:creationId xmlns:a16="http://schemas.microsoft.com/office/drawing/2014/main" id="{E0939A40-4625-48B8-9B29-68CB383132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17">
                <a:extLst>
                  <a:ext uri="{FF2B5EF4-FFF2-40B4-BE49-F238E27FC236}">
                    <a16:creationId xmlns:a16="http://schemas.microsoft.com/office/drawing/2014/main" id="{1F9DE72B-CF46-4908-B36D-E177C436CE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18">
                <a:extLst>
                  <a:ext uri="{FF2B5EF4-FFF2-40B4-BE49-F238E27FC236}">
                    <a16:creationId xmlns:a16="http://schemas.microsoft.com/office/drawing/2014/main" id="{7FECD1BA-3E8E-4753-AB60-0F7AAA67A5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9">
                <a:extLst>
                  <a:ext uri="{FF2B5EF4-FFF2-40B4-BE49-F238E27FC236}">
                    <a16:creationId xmlns:a16="http://schemas.microsoft.com/office/drawing/2014/main" id="{948C46C1-8576-49EF-B9AC-341CAFDA79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20">
                <a:extLst>
                  <a:ext uri="{FF2B5EF4-FFF2-40B4-BE49-F238E27FC236}">
                    <a16:creationId xmlns:a16="http://schemas.microsoft.com/office/drawing/2014/main" id="{06345DD1-EA80-493B-827D-E4F78A0DD4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21">
                <a:extLst>
                  <a:ext uri="{FF2B5EF4-FFF2-40B4-BE49-F238E27FC236}">
                    <a16:creationId xmlns:a16="http://schemas.microsoft.com/office/drawing/2014/main" id="{112CBD71-495E-4BE9-9287-CDD2D410B6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22">
                <a:extLst>
                  <a:ext uri="{FF2B5EF4-FFF2-40B4-BE49-F238E27FC236}">
                    <a16:creationId xmlns:a16="http://schemas.microsoft.com/office/drawing/2014/main" id="{E5FDF08F-CF1A-4F73-AC54-F6FA88C96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23">
                <a:extLst>
                  <a:ext uri="{FF2B5EF4-FFF2-40B4-BE49-F238E27FC236}">
                    <a16:creationId xmlns:a16="http://schemas.microsoft.com/office/drawing/2014/main" id="{DF72CA30-6F67-4071-83F6-F60EF5E804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3" name="Group 56">
              <a:extLst>
                <a:ext uri="{FF2B5EF4-FFF2-40B4-BE49-F238E27FC236}">
                  <a16:creationId xmlns:a16="http://schemas.microsoft.com/office/drawing/2014/main" id="{041A10B4-FFD3-4376-9587-59C4C5C4B90E}"/>
                </a:ext>
              </a:extLst>
            </p:cNvPr>
            <p:cNvGrpSpPr/>
            <p:nvPr/>
          </p:nvGrpSpPr>
          <p:grpSpPr>
            <a:xfrm rot="5400000">
              <a:off x="3712590" y="2160989"/>
              <a:ext cx="1539560" cy="171967"/>
              <a:chOff x="7746380" y="2949426"/>
              <a:chExt cx="2188691" cy="244475"/>
            </a:xfrm>
          </p:grpSpPr>
          <p:pic>
            <p:nvPicPr>
              <p:cNvPr id="581" name="Picture 14">
                <a:extLst>
                  <a:ext uri="{FF2B5EF4-FFF2-40B4-BE49-F238E27FC236}">
                    <a16:creationId xmlns:a16="http://schemas.microsoft.com/office/drawing/2014/main" id="{EA796D87-C77F-4D8E-BCD7-DAB8D92C91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15">
                <a:extLst>
                  <a:ext uri="{FF2B5EF4-FFF2-40B4-BE49-F238E27FC236}">
                    <a16:creationId xmlns:a16="http://schemas.microsoft.com/office/drawing/2014/main" id="{07161BAF-C484-465A-AB90-84652E1EA8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16">
                <a:extLst>
                  <a:ext uri="{FF2B5EF4-FFF2-40B4-BE49-F238E27FC236}">
                    <a16:creationId xmlns:a16="http://schemas.microsoft.com/office/drawing/2014/main" id="{4919C5EA-D7AD-4A46-B675-546DB3A03F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17">
                <a:extLst>
                  <a:ext uri="{FF2B5EF4-FFF2-40B4-BE49-F238E27FC236}">
                    <a16:creationId xmlns:a16="http://schemas.microsoft.com/office/drawing/2014/main" id="{EDFBC9C1-E067-422C-BCE8-B5450D32AE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18">
                <a:extLst>
                  <a:ext uri="{FF2B5EF4-FFF2-40B4-BE49-F238E27FC236}">
                    <a16:creationId xmlns:a16="http://schemas.microsoft.com/office/drawing/2014/main" id="{1EA9F74C-933C-440D-9671-5D2B5D0B77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9">
                <a:extLst>
                  <a:ext uri="{FF2B5EF4-FFF2-40B4-BE49-F238E27FC236}">
                    <a16:creationId xmlns:a16="http://schemas.microsoft.com/office/drawing/2014/main" id="{21D11000-8A24-46CE-BDB7-10DA89E1E2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20">
                <a:extLst>
                  <a:ext uri="{FF2B5EF4-FFF2-40B4-BE49-F238E27FC236}">
                    <a16:creationId xmlns:a16="http://schemas.microsoft.com/office/drawing/2014/main" id="{C3192F31-DF75-4699-BA54-A49869CD12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21">
                <a:extLst>
                  <a:ext uri="{FF2B5EF4-FFF2-40B4-BE49-F238E27FC236}">
                    <a16:creationId xmlns:a16="http://schemas.microsoft.com/office/drawing/2014/main" id="{F9A5785D-A7BA-449F-B364-959A03198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22">
                <a:extLst>
                  <a:ext uri="{FF2B5EF4-FFF2-40B4-BE49-F238E27FC236}">
                    <a16:creationId xmlns:a16="http://schemas.microsoft.com/office/drawing/2014/main" id="{F4864817-CE51-4309-BB80-616A58DA77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23">
                <a:extLst>
                  <a:ext uri="{FF2B5EF4-FFF2-40B4-BE49-F238E27FC236}">
                    <a16:creationId xmlns:a16="http://schemas.microsoft.com/office/drawing/2014/main" id="{429A4C81-A178-4102-BE42-3B25C06061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4" name="Group 56">
              <a:extLst>
                <a:ext uri="{FF2B5EF4-FFF2-40B4-BE49-F238E27FC236}">
                  <a16:creationId xmlns:a16="http://schemas.microsoft.com/office/drawing/2014/main" id="{E3AD25D5-5B81-45B1-8AA7-3887F65CD501}"/>
                </a:ext>
              </a:extLst>
            </p:cNvPr>
            <p:cNvGrpSpPr/>
            <p:nvPr/>
          </p:nvGrpSpPr>
          <p:grpSpPr>
            <a:xfrm rot="5400000">
              <a:off x="3904101" y="2160990"/>
              <a:ext cx="1539560" cy="171967"/>
              <a:chOff x="7746380" y="2949426"/>
              <a:chExt cx="2188691" cy="244475"/>
            </a:xfrm>
          </p:grpSpPr>
          <p:pic>
            <p:nvPicPr>
              <p:cNvPr id="571" name="Picture 14">
                <a:extLst>
                  <a:ext uri="{FF2B5EF4-FFF2-40B4-BE49-F238E27FC236}">
                    <a16:creationId xmlns:a16="http://schemas.microsoft.com/office/drawing/2014/main" id="{274CEC33-5801-45F1-BA34-8985050716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15">
                <a:extLst>
                  <a:ext uri="{FF2B5EF4-FFF2-40B4-BE49-F238E27FC236}">
                    <a16:creationId xmlns:a16="http://schemas.microsoft.com/office/drawing/2014/main" id="{E5086EFC-B47C-4DA0-BEB6-1D6F376829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16">
                <a:extLst>
                  <a:ext uri="{FF2B5EF4-FFF2-40B4-BE49-F238E27FC236}">
                    <a16:creationId xmlns:a16="http://schemas.microsoft.com/office/drawing/2014/main" id="{7AAEBC70-DBF8-4FBB-9371-C625A9C88C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17">
                <a:extLst>
                  <a:ext uri="{FF2B5EF4-FFF2-40B4-BE49-F238E27FC236}">
                    <a16:creationId xmlns:a16="http://schemas.microsoft.com/office/drawing/2014/main" id="{953241CD-59A7-4F50-812B-C13195B9B7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18">
                <a:extLst>
                  <a:ext uri="{FF2B5EF4-FFF2-40B4-BE49-F238E27FC236}">
                    <a16:creationId xmlns:a16="http://schemas.microsoft.com/office/drawing/2014/main" id="{D76B0F53-2FF7-41F4-A792-3AC5B037D7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9">
                <a:extLst>
                  <a:ext uri="{FF2B5EF4-FFF2-40B4-BE49-F238E27FC236}">
                    <a16:creationId xmlns:a16="http://schemas.microsoft.com/office/drawing/2014/main" id="{F86AEBD1-4D0E-462E-9D0F-F8C7BF2ACA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20">
                <a:extLst>
                  <a:ext uri="{FF2B5EF4-FFF2-40B4-BE49-F238E27FC236}">
                    <a16:creationId xmlns:a16="http://schemas.microsoft.com/office/drawing/2014/main" id="{68A3BD72-0C2B-44AB-97BB-D190BA0D7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21">
                <a:extLst>
                  <a:ext uri="{FF2B5EF4-FFF2-40B4-BE49-F238E27FC236}">
                    <a16:creationId xmlns:a16="http://schemas.microsoft.com/office/drawing/2014/main" id="{FBBEE447-2DFD-4EE5-AA6E-06EEA0988C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22">
                <a:extLst>
                  <a:ext uri="{FF2B5EF4-FFF2-40B4-BE49-F238E27FC236}">
                    <a16:creationId xmlns:a16="http://schemas.microsoft.com/office/drawing/2014/main" id="{4ED7884C-9F21-44A7-89C5-DCEAE539F3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23">
                <a:extLst>
                  <a:ext uri="{FF2B5EF4-FFF2-40B4-BE49-F238E27FC236}">
                    <a16:creationId xmlns:a16="http://schemas.microsoft.com/office/drawing/2014/main" id="{1CAD69FA-311F-41D3-B0A3-CC66B1B725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5" name="Group 56">
              <a:extLst>
                <a:ext uri="{FF2B5EF4-FFF2-40B4-BE49-F238E27FC236}">
                  <a16:creationId xmlns:a16="http://schemas.microsoft.com/office/drawing/2014/main" id="{05AABAE3-C57A-4595-89B6-5E9B06167D7F}"/>
                </a:ext>
              </a:extLst>
            </p:cNvPr>
            <p:cNvGrpSpPr/>
            <p:nvPr/>
          </p:nvGrpSpPr>
          <p:grpSpPr>
            <a:xfrm rot="5400000">
              <a:off x="3524375" y="3774728"/>
              <a:ext cx="1539560" cy="171967"/>
              <a:chOff x="7746380" y="2949426"/>
              <a:chExt cx="2188691" cy="244475"/>
            </a:xfrm>
          </p:grpSpPr>
          <p:pic>
            <p:nvPicPr>
              <p:cNvPr id="545" name="Picture 14">
                <a:extLst>
                  <a:ext uri="{FF2B5EF4-FFF2-40B4-BE49-F238E27FC236}">
                    <a16:creationId xmlns:a16="http://schemas.microsoft.com/office/drawing/2014/main" id="{A29497D7-BF6B-4245-9313-AAD465DEA6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5">
                <a:extLst>
                  <a:ext uri="{FF2B5EF4-FFF2-40B4-BE49-F238E27FC236}">
                    <a16:creationId xmlns:a16="http://schemas.microsoft.com/office/drawing/2014/main" id="{E5C50D54-7B18-490C-85E9-42A37674EA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6">
                <a:extLst>
                  <a:ext uri="{FF2B5EF4-FFF2-40B4-BE49-F238E27FC236}">
                    <a16:creationId xmlns:a16="http://schemas.microsoft.com/office/drawing/2014/main" id="{A2EC26C0-13DF-4354-9587-D487317EFC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7">
                <a:extLst>
                  <a:ext uri="{FF2B5EF4-FFF2-40B4-BE49-F238E27FC236}">
                    <a16:creationId xmlns:a16="http://schemas.microsoft.com/office/drawing/2014/main" id="{790E8B49-EBA5-4576-A407-BFA2C8A686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18">
                <a:extLst>
                  <a:ext uri="{FF2B5EF4-FFF2-40B4-BE49-F238E27FC236}">
                    <a16:creationId xmlns:a16="http://schemas.microsoft.com/office/drawing/2014/main" id="{63E7592E-BD4A-429F-8399-FBDE865448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9">
                <a:extLst>
                  <a:ext uri="{FF2B5EF4-FFF2-40B4-BE49-F238E27FC236}">
                    <a16:creationId xmlns:a16="http://schemas.microsoft.com/office/drawing/2014/main" id="{6AA634E9-10E4-4021-93B3-7DEF81B4A5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20">
                <a:extLst>
                  <a:ext uri="{FF2B5EF4-FFF2-40B4-BE49-F238E27FC236}">
                    <a16:creationId xmlns:a16="http://schemas.microsoft.com/office/drawing/2014/main" id="{09AE0156-8046-4B24-8B40-BA6191FB1C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21">
                <a:extLst>
                  <a:ext uri="{FF2B5EF4-FFF2-40B4-BE49-F238E27FC236}">
                    <a16:creationId xmlns:a16="http://schemas.microsoft.com/office/drawing/2014/main" id="{0DD78D78-554A-4D26-A0BE-10605512B6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22">
                <a:extLst>
                  <a:ext uri="{FF2B5EF4-FFF2-40B4-BE49-F238E27FC236}">
                    <a16:creationId xmlns:a16="http://schemas.microsoft.com/office/drawing/2014/main" id="{57E2EA30-CCDF-49BB-939F-0D6A2C8C5C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23">
                <a:extLst>
                  <a:ext uri="{FF2B5EF4-FFF2-40B4-BE49-F238E27FC236}">
                    <a16:creationId xmlns:a16="http://schemas.microsoft.com/office/drawing/2014/main" id="{EBFDD649-9008-46AA-BC71-8B049196F1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6" name="Group 56">
              <a:extLst>
                <a:ext uri="{FF2B5EF4-FFF2-40B4-BE49-F238E27FC236}">
                  <a16:creationId xmlns:a16="http://schemas.microsoft.com/office/drawing/2014/main" id="{365CC413-0EBD-4D89-A030-9385712D72E9}"/>
                </a:ext>
              </a:extLst>
            </p:cNvPr>
            <p:cNvGrpSpPr/>
            <p:nvPr/>
          </p:nvGrpSpPr>
          <p:grpSpPr>
            <a:xfrm rot="5400000">
              <a:off x="3715166" y="3774728"/>
              <a:ext cx="1539560" cy="171967"/>
              <a:chOff x="7746380" y="2949426"/>
              <a:chExt cx="2188691" cy="244475"/>
            </a:xfrm>
          </p:grpSpPr>
          <p:pic>
            <p:nvPicPr>
              <p:cNvPr id="535" name="Picture 14">
                <a:extLst>
                  <a:ext uri="{FF2B5EF4-FFF2-40B4-BE49-F238E27FC236}">
                    <a16:creationId xmlns:a16="http://schemas.microsoft.com/office/drawing/2014/main" id="{C990461C-9669-47F7-BB71-468E844470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15">
                <a:extLst>
                  <a:ext uri="{FF2B5EF4-FFF2-40B4-BE49-F238E27FC236}">
                    <a16:creationId xmlns:a16="http://schemas.microsoft.com/office/drawing/2014/main" id="{811F6000-7F26-476A-8A87-D30F3A1EDB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16">
                <a:extLst>
                  <a:ext uri="{FF2B5EF4-FFF2-40B4-BE49-F238E27FC236}">
                    <a16:creationId xmlns:a16="http://schemas.microsoft.com/office/drawing/2014/main" id="{C639C000-942C-40DE-994D-F8216E56C8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17">
                <a:extLst>
                  <a:ext uri="{FF2B5EF4-FFF2-40B4-BE49-F238E27FC236}">
                    <a16:creationId xmlns:a16="http://schemas.microsoft.com/office/drawing/2014/main" id="{5F111C83-3555-4BE5-88E7-0E91EF6320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18">
                <a:extLst>
                  <a:ext uri="{FF2B5EF4-FFF2-40B4-BE49-F238E27FC236}">
                    <a16:creationId xmlns:a16="http://schemas.microsoft.com/office/drawing/2014/main" id="{DB6EE900-3105-48F0-8231-0A5830D028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19">
                <a:extLst>
                  <a:ext uri="{FF2B5EF4-FFF2-40B4-BE49-F238E27FC236}">
                    <a16:creationId xmlns:a16="http://schemas.microsoft.com/office/drawing/2014/main" id="{2C16363B-053C-45EB-BD2F-27E38927CF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20">
                <a:extLst>
                  <a:ext uri="{FF2B5EF4-FFF2-40B4-BE49-F238E27FC236}">
                    <a16:creationId xmlns:a16="http://schemas.microsoft.com/office/drawing/2014/main" id="{51385C97-425C-4847-8E17-ECA2910DD1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21">
                <a:extLst>
                  <a:ext uri="{FF2B5EF4-FFF2-40B4-BE49-F238E27FC236}">
                    <a16:creationId xmlns:a16="http://schemas.microsoft.com/office/drawing/2014/main" id="{49B46EF4-0623-413C-B325-5C30023D2A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22">
                <a:extLst>
                  <a:ext uri="{FF2B5EF4-FFF2-40B4-BE49-F238E27FC236}">
                    <a16:creationId xmlns:a16="http://schemas.microsoft.com/office/drawing/2014/main" id="{5F98F325-77CA-46C8-83F2-333D7CF76A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23">
                <a:extLst>
                  <a:ext uri="{FF2B5EF4-FFF2-40B4-BE49-F238E27FC236}">
                    <a16:creationId xmlns:a16="http://schemas.microsoft.com/office/drawing/2014/main" id="{2BCE2A6B-5FA0-479F-9B40-5379385318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7" name="Group 56">
              <a:extLst>
                <a:ext uri="{FF2B5EF4-FFF2-40B4-BE49-F238E27FC236}">
                  <a16:creationId xmlns:a16="http://schemas.microsoft.com/office/drawing/2014/main" id="{2330E75D-0DE9-4169-A3FF-47A35F5FD4D4}"/>
                </a:ext>
              </a:extLst>
            </p:cNvPr>
            <p:cNvGrpSpPr/>
            <p:nvPr/>
          </p:nvGrpSpPr>
          <p:grpSpPr>
            <a:xfrm rot="5400000">
              <a:off x="3906677" y="3774729"/>
              <a:ext cx="1539560" cy="171967"/>
              <a:chOff x="7746380" y="2949426"/>
              <a:chExt cx="2188691" cy="244475"/>
            </a:xfrm>
          </p:grpSpPr>
          <p:pic>
            <p:nvPicPr>
              <p:cNvPr id="503" name="Picture 14">
                <a:extLst>
                  <a:ext uri="{FF2B5EF4-FFF2-40B4-BE49-F238E27FC236}">
                    <a16:creationId xmlns:a16="http://schemas.microsoft.com/office/drawing/2014/main" id="{3DA65682-5A53-4198-B60D-3D93E4E4D3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5">
                <a:extLst>
                  <a:ext uri="{FF2B5EF4-FFF2-40B4-BE49-F238E27FC236}">
                    <a16:creationId xmlns:a16="http://schemas.microsoft.com/office/drawing/2014/main" id="{CF0ACCC2-A682-41DC-9029-B660C66CAB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6">
                <a:extLst>
                  <a:ext uri="{FF2B5EF4-FFF2-40B4-BE49-F238E27FC236}">
                    <a16:creationId xmlns:a16="http://schemas.microsoft.com/office/drawing/2014/main" id="{2D9E0191-2153-4F9F-95AD-7B81F58F1E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7">
                <a:extLst>
                  <a:ext uri="{FF2B5EF4-FFF2-40B4-BE49-F238E27FC236}">
                    <a16:creationId xmlns:a16="http://schemas.microsoft.com/office/drawing/2014/main" id="{F4995CD4-E961-4F4C-A6BA-488EC29A01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18">
                <a:extLst>
                  <a:ext uri="{FF2B5EF4-FFF2-40B4-BE49-F238E27FC236}">
                    <a16:creationId xmlns:a16="http://schemas.microsoft.com/office/drawing/2014/main" id="{4137E60E-B298-4F3E-AB9B-FDD9EFB8AC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19">
                <a:extLst>
                  <a:ext uri="{FF2B5EF4-FFF2-40B4-BE49-F238E27FC236}">
                    <a16:creationId xmlns:a16="http://schemas.microsoft.com/office/drawing/2014/main" id="{423BAD6A-3F74-4902-AEED-7E694A5867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0">
                <a:extLst>
                  <a:ext uri="{FF2B5EF4-FFF2-40B4-BE49-F238E27FC236}">
                    <a16:creationId xmlns:a16="http://schemas.microsoft.com/office/drawing/2014/main" id="{1CC1C8C4-7632-4AD0-921E-FDCD9ABF40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21">
                <a:extLst>
                  <a:ext uri="{FF2B5EF4-FFF2-40B4-BE49-F238E27FC236}">
                    <a16:creationId xmlns:a16="http://schemas.microsoft.com/office/drawing/2014/main" id="{94523B6D-DC7F-470D-88FA-D64034CE17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22">
                <a:extLst>
                  <a:ext uri="{FF2B5EF4-FFF2-40B4-BE49-F238E27FC236}">
                    <a16:creationId xmlns:a16="http://schemas.microsoft.com/office/drawing/2014/main" id="{75083B25-29AB-45C6-A554-AF746EA892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23">
                <a:extLst>
                  <a:ext uri="{FF2B5EF4-FFF2-40B4-BE49-F238E27FC236}">
                    <a16:creationId xmlns:a16="http://schemas.microsoft.com/office/drawing/2014/main" id="{D76457A5-D099-4317-8B50-36FFCE3146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9" name="Group 56">
              <a:extLst>
                <a:ext uri="{FF2B5EF4-FFF2-40B4-BE49-F238E27FC236}">
                  <a16:creationId xmlns:a16="http://schemas.microsoft.com/office/drawing/2014/main" id="{9B519C77-A315-4046-8D18-F61969238953}"/>
                </a:ext>
              </a:extLst>
            </p:cNvPr>
            <p:cNvGrpSpPr/>
            <p:nvPr/>
          </p:nvGrpSpPr>
          <p:grpSpPr>
            <a:xfrm rot="5400000">
              <a:off x="3712590" y="5385242"/>
              <a:ext cx="1539560" cy="171967"/>
              <a:chOff x="7746380" y="2949426"/>
              <a:chExt cx="2188691" cy="244475"/>
            </a:xfrm>
          </p:grpSpPr>
          <p:pic>
            <p:nvPicPr>
              <p:cNvPr id="483" name="Picture 14">
                <a:extLst>
                  <a:ext uri="{FF2B5EF4-FFF2-40B4-BE49-F238E27FC236}">
                    <a16:creationId xmlns:a16="http://schemas.microsoft.com/office/drawing/2014/main" id="{4824ECB8-1757-4087-AF7A-8D2D570115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5">
                <a:extLst>
                  <a:ext uri="{FF2B5EF4-FFF2-40B4-BE49-F238E27FC236}">
                    <a16:creationId xmlns:a16="http://schemas.microsoft.com/office/drawing/2014/main" id="{70CFEA6E-445D-4E9B-AB4A-A9F4956EC7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6">
                <a:extLst>
                  <a:ext uri="{FF2B5EF4-FFF2-40B4-BE49-F238E27FC236}">
                    <a16:creationId xmlns:a16="http://schemas.microsoft.com/office/drawing/2014/main" id="{06C0049B-AC06-4962-8FED-8482D5496F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7">
                <a:extLst>
                  <a:ext uri="{FF2B5EF4-FFF2-40B4-BE49-F238E27FC236}">
                    <a16:creationId xmlns:a16="http://schemas.microsoft.com/office/drawing/2014/main" id="{AB465DB4-0964-48BC-BC39-E53AABF199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8">
                <a:extLst>
                  <a:ext uri="{FF2B5EF4-FFF2-40B4-BE49-F238E27FC236}">
                    <a16:creationId xmlns:a16="http://schemas.microsoft.com/office/drawing/2014/main" id="{D5D0539C-7B64-4EBC-B2E7-D12E462E8D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9">
                <a:extLst>
                  <a:ext uri="{FF2B5EF4-FFF2-40B4-BE49-F238E27FC236}">
                    <a16:creationId xmlns:a16="http://schemas.microsoft.com/office/drawing/2014/main" id="{D521D319-1D0D-40C8-9DDE-18F7952A92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0">
                <a:extLst>
                  <a:ext uri="{FF2B5EF4-FFF2-40B4-BE49-F238E27FC236}">
                    <a16:creationId xmlns:a16="http://schemas.microsoft.com/office/drawing/2014/main" id="{659BB0F4-A12F-4BE1-8902-35B5B6B23B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1">
                <a:extLst>
                  <a:ext uri="{FF2B5EF4-FFF2-40B4-BE49-F238E27FC236}">
                    <a16:creationId xmlns:a16="http://schemas.microsoft.com/office/drawing/2014/main" id="{32DC769E-00E8-4E01-AA83-3A3B1BC75C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2">
                <a:extLst>
                  <a:ext uri="{FF2B5EF4-FFF2-40B4-BE49-F238E27FC236}">
                    <a16:creationId xmlns:a16="http://schemas.microsoft.com/office/drawing/2014/main" id="{BA2CB3E4-7C9E-4A27-BAB5-7504596C57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23">
                <a:extLst>
                  <a:ext uri="{FF2B5EF4-FFF2-40B4-BE49-F238E27FC236}">
                    <a16:creationId xmlns:a16="http://schemas.microsoft.com/office/drawing/2014/main" id="{737C22DB-88B3-480E-A42D-26DE383D34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B2EE19D9-5602-499C-8AC6-E6057F95520F}"/>
              </a:ext>
            </a:extLst>
          </p:cNvPr>
          <p:cNvGrpSpPr/>
          <p:nvPr/>
        </p:nvGrpSpPr>
        <p:grpSpPr>
          <a:xfrm>
            <a:off x="5109933" y="1477192"/>
            <a:ext cx="556845" cy="4763813"/>
            <a:chOff x="5109933" y="1477192"/>
            <a:chExt cx="556845" cy="4763813"/>
          </a:xfrm>
        </p:grpSpPr>
        <p:grpSp>
          <p:nvGrpSpPr>
            <p:cNvPr id="602" name="Group 56">
              <a:extLst>
                <a:ext uri="{FF2B5EF4-FFF2-40B4-BE49-F238E27FC236}">
                  <a16:creationId xmlns:a16="http://schemas.microsoft.com/office/drawing/2014/main" id="{6330E576-DE0F-46DA-BFDA-5CEB45D09A9B}"/>
                </a:ext>
              </a:extLst>
            </p:cNvPr>
            <p:cNvGrpSpPr/>
            <p:nvPr/>
          </p:nvGrpSpPr>
          <p:grpSpPr>
            <a:xfrm rot="5400000">
              <a:off x="4426137" y="2160988"/>
              <a:ext cx="1539560" cy="171967"/>
              <a:chOff x="7746380" y="2949426"/>
              <a:chExt cx="2188691" cy="244475"/>
            </a:xfrm>
          </p:grpSpPr>
          <p:pic>
            <p:nvPicPr>
              <p:cNvPr id="783" name="Picture 14">
                <a:extLst>
                  <a:ext uri="{FF2B5EF4-FFF2-40B4-BE49-F238E27FC236}">
                    <a16:creationId xmlns:a16="http://schemas.microsoft.com/office/drawing/2014/main" id="{3CD722A3-F344-4D49-BA89-7137B3A615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15">
                <a:extLst>
                  <a:ext uri="{FF2B5EF4-FFF2-40B4-BE49-F238E27FC236}">
                    <a16:creationId xmlns:a16="http://schemas.microsoft.com/office/drawing/2014/main" id="{D0AA75A4-04F7-4852-B0F3-39D78EE546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16">
                <a:extLst>
                  <a:ext uri="{FF2B5EF4-FFF2-40B4-BE49-F238E27FC236}">
                    <a16:creationId xmlns:a16="http://schemas.microsoft.com/office/drawing/2014/main" id="{E4B5C915-08D9-47F7-8681-7008720DAA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6" name="Picture 17">
                <a:extLst>
                  <a:ext uri="{FF2B5EF4-FFF2-40B4-BE49-F238E27FC236}">
                    <a16:creationId xmlns:a16="http://schemas.microsoft.com/office/drawing/2014/main" id="{99AD5674-DD14-4032-A315-1E2A74C5D8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18">
                <a:extLst>
                  <a:ext uri="{FF2B5EF4-FFF2-40B4-BE49-F238E27FC236}">
                    <a16:creationId xmlns:a16="http://schemas.microsoft.com/office/drawing/2014/main" id="{678AE879-3AF5-4150-8294-4FEB65D9B7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19">
                <a:extLst>
                  <a:ext uri="{FF2B5EF4-FFF2-40B4-BE49-F238E27FC236}">
                    <a16:creationId xmlns:a16="http://schemas.microsoft.com/office/drawing/2014/main" id="{BCDF9579-3956-4753-967B-E23228A2E7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9" name="Picture 20">
                <a:extLst>
                  <a:ext uri="{FF2B5EF4-FFF2-40B4-BE49-F238E27FC236}">
                    <a16:creationId xmlns:a16="http://schemas.microsoft.com/office/drawing/2014/main" id="{1C16F6AF-AD89-49BD-A7AF-420EA3B524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21">
                <a:extLst>
                  <a:ext uri="{FF2B5EF4-FFF2-40B4-BE49-F238E27FC236}">
                    <a16:creationId xmlns:a16="http://schemas.microsoft.com/office/drawing/2014/main" id="{E60F7EFF-FF96-4EFD-9C19-D64E6A02EB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22">
                <a:extLst>
                  <a:ext uri="{FF2B5EF4-FFF2-40B4-BE49-F238E27FC236}">
                    <a16:creationId xmlns:a16="http://schemas.microsoft.com/office/drawing/2014/main" id="{29E6EA11-9D3B-46D2-A3FC-32936381A5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23">
                <a:extLst>
                  <a:ext uri="{FF2B5EF4-FFF2-40B4-BE49-F238E27FC236}">
                    <a16:creationId xmlns:a16="http://schemas.microsoft.com/office/drawing/2014/main" id="{B187E3A9-96BD-4C14-BA47-056F6CD0AA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03" name="Group 56">
              <a:extLst>
                <a:ext uri="{FF2B5EF4-FFF2-40B4-BE49-F238E27FC236}">
                  <a16:creationId xmlns:a16="http://schemas.microsoft.com/office/drawing/2014/main" id="{9DB98487-11FB-4EEE-87A9-83A34EC3CE02}"/>
                </a:ext>
              </a:extLst>
            </p:cNvPr>
            <p:cNvGrpSpPr/>
            <p:nvPr/>
          </p:nvGrpSpPr>
          <p:grpSpPr>
            <a:xfrm rot="5400000">
              <a:off x="4616928" y="2160988"/>
              <a:ext cx="1539560" cy="171967"/>
              <a:chOff x="7746380" y="2949426"/>
              <a:chExt cx="2188691" cy="244475"/>
            </a:xfrm>
          </p:grpSpPr>
          <p:pic>
            <p:nvPicPr>
              <p:cNvPr id="773" name="Picture 14">
                <a:extLst>
                  <a:ext uri="{FF2B5EF4-FFF2-40B4-BE49-F238E27FC236}">
                    <a16:creationId xmlns:a16="http://schemas.microsoft.com/office/drawing/2014/main" id="{B253E90D-C087-4C00-86A9-EBA6334BAE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15">
                <a:extLst>
                  <a:ext uri="{FF2B5EF4-FFF2-40B4-BE49-F238E27FC236}">
                    <a16:creationId xmlns:a16="http://schemas.microsoft.com/office/drawing/2014/main" id="{038023FB-3DFC-4E9A-AB09-B73AD53B74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16">
                <a:extLst>
                  <a:ext uri="{FF2B5EF4-FFF2-40B4-BE49-F238E27FC236}">
                    <a16:creationId xmlns:a16="http://schemas.microsoft.com/office/drawing/2014/main" id="{FC514457-D37A-42B8-AA21-6CEE78BE58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6" name="Picture 17">
                <a:extLst>
                  <a:ext uri="{FF2B5EF4-FFF2-40B4-BE49-F238E27FC236}">
                    <a16:creationId xmlns:a16="http://schemas.microsoft.com/office/drawing/2014/main" id="{DD15813C-C961-4E16-8339-4E8C4F8EBF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18">
                <a:extLst>
                  <a:ext uri="{FF2B5EF4-FFF2-40B4-BE49-F238E27FC236}">
                    <a16:creationId xmlns:a16="http://schemas.microsoft.com/office/drawing/2014/main" id="{A070A3D2-0B6E-4FB2-BC7C-2CACDB21C2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19">
                <a:extLst>
                  <a:ext uri="{FF2B5EF4-FFF2-40B4-BE49-F238E27FC236}">
                    <a16:creationId xmlns:a16="http://schemas.microsoft.com/office/drawing/2014/main" id="{C7095AF8-F72A-4A6D-82D9-324DF7ACC2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9" name="Picture 20">
                <a:extLst>
                  <a:ext uri="{FF2B5EF4-FFF2-40B4-BE49-F238E27FC236}">
                    <a16:creationId xmlns:a16="http://schemas.microsoft.com/office/drawing/2014/main" id="{94154A30-AD29-46F8-98BA-26C871E463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21">
                <a:extLst>
                  <a:ext uri="{FF2B5EF4-FFF2-40B4-BE49-F238E27FC236}">
                    <a16:creationId xmlns:a16="http://schemas.microsoft.com/office/drawing/2014/main" id="{58A10E73-433D-4007-94A3-46DA43ED61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22">
                <a:extLst>
                  <a:ext uri="{FF2B5EF4-FFF2-40B4-BE49-F238E27FC236}">
                    <a16:creationId xmlns:a16="http://schemas.microsoft.com/office/drawing/2014/main" id="{5881DCED-D420-423F-A569-331205E5F0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23">
                <a:extLst>
                  <a:ext uri="{FF2B5EF4-FFF2-40B4-BE49-F238E27FC236}">
                    <a16:creationId xmlns:a16="http://schemas.microsoft.com/office/drawing/2014/main" id="{B1240E64-52EF-4A7C-9145-0E31ABCFCC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04" name="Group 56">
              <a:extLst>
                <a:ext uri="{FF2B5EF4-FFF2-40B4-BE49-F238E27FC236}">
                  <a16:creationId xmlns:a16="http://schemas.microsoft.com/office/drawing/2014/main" id="{A47235F9-6C7F-4530-9D57-F28EB159550C}"/>
                </a:ext>
              </a:extLst>
            </p:cNvPr>
            <p:cNvGrpSpPr/>
            <p:nvPr/>
          </p:nvGrpSpPr>
          <p:grpSpPr>
            <a:xfrm rot="5400000">
              <a:off x="4808439" y="2160989"/>
              <a:ext cx="1539560" cy="171967"/>
              <a:chOff x="7746380" y="2949426"/>
              <a:chExt cx="2188691" cy="244475"/>
            </a:xfrm>
          </p:grpSpPr>
          <p:pic>
            <p:nvPicPr>
              <p:cNvPr id="763" name="Picture 14">
                <a:extLst>
                  <a:ext uri="{FF2B5EF4-FFF2-40B4-BE49-F238E27FC236}">
                    <a16:creationId xmlns:a16="http://schemas.microsoft.com/office/drawing/2014/main" id="{574A7F8F-980C-4C33-8DFB-2BAB693163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4" name="Picture 15">
                <a:extLst>
                  <a:ext uri="{FF2B5EF4-FFF2-40B4-BE49-F238E27FC236}">
                    <a16:creationId xmlns:a16="http://schemas.microsoft.com/office/drawing/2014/main" id="{4DB91D0E-DD8F-4D95-A769-326B88780C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16">
                <a:extLst>
                  <a:ext uri="{FF2B5EF4-FFF2-40B4-BE49-F238E27FC236}">
                    <a16:creationId xmlns:a16="http://schemas.microsoft.com/office/drawing/2014/main" id="{BD273C35-E39A-4352-AB78-B5B595D634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6" name="Picture 17">
                <a:extLst>
                  <a:ext uri="{FF2B5EF4-FFF2-40B4-BE49-F238E27FC236}">
                    <a16:creationId xmlns:a16="http://schemas.microsoft.com/office/drawing/2014/main" id="{5854FB93-790D-490C-B59B-4D8AA5958F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18">
                <a:extLst>
                  <a:ext uri="{FF2B5EF4-FFF2-40B4-BE49-F238E27FC236}">
                    <a16:creationId xmlns:a16="http://schemas.microsoft.com/office/drawing/2014/main" id="{1856DE5F-67F9-4CD8-951F-7704EDFC80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19">
                <a:extLst>
                  <a:ext uri="{FF2B5EF4-FFF2-40B4-BE49-F238E27FC236}">
                    <a16:creationId xmlns:a16="http://schemas.microsoft.com/office/drawing/2014/main" id="{585CF06B-F640-4DA6-9A00-64092283B0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9" name="Picture 20">
                <a:extLst>
                  <a:ext uri="{FF2B5EF4-FFF2-40B4-BE49-F238E27FC236}">
                    <a16:creationId xmlns:a16="http://schemas.microsoft.com/office/drawing/2014/main" id="{C507F65A-5813-4F13-8ADC-38091A8A61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21">
                <a:extLst>
                  <a:ext uri="{FF2B5EF4-FFF2-40B4-BE49-F238E27FC236}">
                    <a16:creationId xmlns:a16="http://schemas.microsoft.com/office/drawing/2014/main" id="{9F767DA5-971A-4AF2-9D69-00BE9461F8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22">
                <a:extLst>
                  <a:ext uri="{FF2B5EF4-FFF2-40B4-BE49-F238E27FC236}">
                    <a16:creationId xmlns:a16="http://schemas.microsoft.com/office/drawing/2014/main" id="{E1F34583-9004-45FA-AA28-678A4FEEAB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23">
                <a:extLst>
                  <a:ext uri="{FF2B5EF4-FFF2-40B4-BE49-F238E27FC236}">
                    <a16:creationId xmlns:a16="http://schemas.microsoft.com/office/drawing/2014/main" id="{69AF6274-DFB6-43C6-954D-F17F16276B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05" name="Group 56">
              <a:extLst>
                <a:ext uri="{FF2B5EF4-FFF2-40B4-BE49-F238E27FC236}">
                  <a16:creationId xmlns:a16="http://schemas.microsoft.com/office/drawing/2014/main" id="{2B85BF3C-8ED9-49B8-A737-3CF4C21DE10A}"/>
                </a:ext>
              </a:extLst>
            </p:cNvPr>
            <p:cNvGrpSpPr/>
            <p:nvPr/>
          </p:nvGrpSpPr>
          <p:grpSpPr>
            <a:xfrm rot="5400000">
              <a:off x="4428713" y="3774727"/>
              <a:ext cx="1539560" cy="171967"/>
              <a:chOff x="7746380" y="2949426"/>
              <a:chExt cx="2188691" cy="244475"/>
            </a:xfrm>
          </p:grpSpPr>
          <p:pic>
            <p:nvPicPr>
              <p:cNvPr id="689" name="Picture 14">
                <a:extLst>
                  <a:ext uri="{FF2B5EF4-FFF2-40B4-BE49-F238E27FC236}">
                    <a16:creationId xmlns:a16="http://schemas.microsoft.com/office/drawing/2014/main" id="{7877513B-7242-4F6B-B347-293B32BA7D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15">
                <a:extLst>
                  <a:ext uri="{FF2B5EF4-FFF2-40B4-BE49-F238E27FC236}">
                    <a16:creationId xmlns:a16="http://schemas.microsoft.com/office/drawing/2014/main" id="{479CB561-DDF1-4D30-AE36-884C0753B2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16">
                <a:extLst>
                  <a:ext uri="{FF2B5EF4-FFF2-40B4-BE49-F238E27FC236}">
                    <a16:creationId xmlns:a16="http://schemas.microsoft.com/office/drawing/2014/main" id="{98DDF516-0CFC-4C2D-8554-2B725C8A0E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17">
                <a:extLst>
                  <a:ext uri="{FF2B5EF4-FFF2-40B4-BE49-F238E27FC236}">
                    <a16:creationId xmlns:a16="http://schemas.microsoft.com/office/drawing/2014/main" id="{A7506F25-C8A4-4FDB-AAC4-2FA341E56B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18">
                <a:extLst>
                  <a:ext uri="{FF2B5EF4-FFF2-40B4-BE49-F238E27FC236}">
                    <a16:creationId xmlns:a16="http://schemas.microsoft.com/office/drawing/2014/main" id="{7D72CAFB-A5EA-4824-862E-E65481CC39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19">
                <a:extLst>
                  <a:ext uri="{FF2B5EF4-FFF2-40B4-BE49-F238E27FC236}">
                    <a16:creationId xmlns:a16="http://schemas.microsoft.com/office/drawing/2014/main" id="{6CE7F2F3-DA0C-4977-AC4F-21D457FF90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20">
                <a:extLst>
                  <a:ext uri="{FF2B5EF4-FFF2-40B4-BE49-F238E27FC236}">
                    <a16:creationId xmlns:a16="http://schemas.microsoft.com/office/drawing/2014/main" id="{808EB43E-DF48-4260-9B11-2D1A58603A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21">
                <a:extLst>
                  <a:ext uri="{FF2B5EF4-FFF2-40B4-BE49-F238E27FC236}">
                    <a16:creationId xmlns:a16="http://schemas.microsoft.com/office/drawing/2014/main" id="{A4C629AE-14BA-4A26-BC75-D9939BA849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22">
                <a:extLst>
                  <a:ext uri="{FF2B5EF4-FFF2-40B4-BE49-F238E27FC236}">
                    <a16:creationId xmlns:a16="http://schemas.microsoft.com/office/drawing/2014/main" id="{707A07D5-DC79-4EE7-A427-CF185D25CC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23">
                <a:extLst>
                  <a:ext uri="{FF2B5EF4-FFF2-40B4-BE49-F238E27FC236}">
                    <a16:creationId xmlns:a16="http://schemas.microsoft.com/office/drawing/2014/main" id="{241AB0AF-1E2A-46D9-B769-C40E9E232F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06" name="Group 56">
              <a:extLst>
                <a:ext uri="{FF2B5EF4-FFF2-40B4-BE49-F238E27FC236}">
                  <a16:creationId xmlns:a16="http://schemas.microsoft.com/office/drawing/2014/main" id="{79AE5005-C7DE-4E5A-AEB7-13F965624DFF}"/>
                </a:ext>
              </a:extLst>
            </p:cNvPr>
            <p:cNvGrpSpPr/>
            <p:nvPr/>
          </p:nvGrpSpPr>
          <p:grpSpPr>
            <a:xfrm rot="5400000">
              <a:off x="4619504" y="3774727"/>
              <a:ext cx="1539560" cy="171967"/>
              <a:chOff x="7746380" y="2949426"/>
              <a:chExt cx="2188691" cy="244475"/>
            </a:xfrm>
          </p:grpSpPr>
          <p:pic>
            <p:nvPicPr>
              <p:cNvPr id="679" name="Picture 14">
                <a:extLst>
                  <a:ext uri="{FF2B5EF4-FFF2-40B4-BE49-F238E27FC236}">
                    <a16:creationId xmlns:a16="http://schemas.microsoft.com/office/drawing/2014/main" id="{51C17797-D18A-44C0-AE3A-27D516B55C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15">
                <a:extLst>
                  <a:ext uri="{FF2B5EF4-FFF2-40B4-BE49-F238E27FC236}">
                    <a16:creationId xmlns:a16="http://schemas.microsoft.com/office/drawing/2014/main" id="{9D46A3F5-134C-42FC-B024-E8305C87A3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16">
                <a:extLst>
                  <a:ext uri="{FF2B5EF4-FFF2-40B4-BE49-F238E27FC236}">
                    <a16:creationId xmlns:a16="http://schemas.microsoft.com/office/drawing/2014/main" id="{70BDEA1E-EED0-4E1E-98AC-174ADE15ED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17">
                <a:extLst>
                  <a:ext uri="{FF2B5EF4-FFF2-40B4-BE49-F238E27FC236}">
                    <a16:creationId xmlns:a16="http://schemas.microsoft.com/office/drawing/2014/main" id="{310C7827-885C-47E6-B855-85205A7BBA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18">
                <a:extLst>
                  <a:ext uri="{FF2B5EF4-FFF2-40B4-BE49-F238E27FC236}">
                    <a16:creationId xmlns:a16="http://schemas.microsoft.com/office/drawing/2014/main" id="{1F74457F-8AC6-43D3-B638-C64CB1AD84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19">
                <a:extLst>
                  <a:ext uri="{FF2B5EF4-FFF2-40B4-BE49-F238E27FC236}">
                    <a16:creationId xmlns:a16="http://schemas.microsoft.com/office/drawing/2014/main" id="{84AC0551-5D19-4529-A947-8D5A373556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20">
                <a:extLst>
                  <a:ext uri="{FF2B5EF4-FFF2-40B4-BE49-F238E27FC236}">
                    <a16:creationId xmlns:a16="http://schemas.microsoft.com/office/drawing/2014/main" id="{131376C7-BF25-4E91-98FB-496089AB8A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21">
                <a:extLst>
                  <a:ext uri="{FF2B5EF4-FFF2-40B4-BE49-F238E27FC236}">
                    <a16:creationId xmlns:a16="http://schemas.microsoft.com/office/drawing/2014/main" id="{D5B3D557-CF8A-4B3B-B931-31D113E510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22">
                <a:extLst>
                  <a:ext uri="{FF2B5EF4-FFF2-40B4-BE49-F238E27FC236}">
                    <a16:creationId xmlns:a16="http://schemas.microsoft.com/office/drawing/2014/main" id="{3593C460-8638-4B59-AB2D-F7CED4A81D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23">
                <a:extLst>
                  <a:ext uri="{FF2B5EF4-FFF2-40B4-BE49-F238E27FC236}">
                    <a16:creationId xmlns:a16="http://schemas.microsoft.com/office/drawing/2014/main" id="{1EE6459A-6EA4-4069-8BCC-4DAE5D9491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07" name="Group 56">
              <a:extLst>
                <a:ext uri="{FF2B5EF4-FFF2-40B4-BE49-F238E27FC236}">
                  <a16:creationId xmlns:a16="http://schemas.microsoft.com/office/drawing/2014/main" id="{932F44DD-BC18-403B-B046-7C3C42524E09}"/>
                </a:ext>
              </a:extLst>
            </p:cNvPr>
            <p:cNvGrpSpPr/>
            <p:nvPr/>
          </p:nvGrpSpPr>
          <p:grpSpPr>
            <a:xfrm rot="5400000">
              <a:off x="4811015" y="3774728"/>
              <a:ext cx="1539560" cy="171967"/>
              <a:chOff x="7746380" y="2949426"/>
              <a:chExt cx="2188691" cy="244475"/>
            </a:xfrm>
          </p:grpSpPr>
          <p:pic>
            <p:nvPicPr>
              <p:cNvPr id="647" name="Picture 14">
                <a:extLst>
                  <a:ext uri="{FF2B5EF4-FFF2-40B4-BE49-F238E27FC236}">
                    <a16:creationId xmlns:a16="http://schemas.microsoft.com/office/drawing/2014/main" id="{28B4B657-745F-4B5A-B009-84747D472E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15">
                <a:extLst>
                  <a:ext uri="{FF2B5EF4-FFF2-40B4-BE49-F238E27FC236}">
                    <a16:creationId xmlns:a16="http://schemas.microsoft.com/office/drawing/2014/main" id="{A492828C-9092-4621-95CF-B235A03CC2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16">
                <a:extLst>
                  <a:ext uri="{FF2B5EF4-FFF2-40B4-BE49-F238E27FC236}">
                    <a16:creationId xmlns:a16="http://schemas.microsoft.com/office/drawing/2014/main" id="{41D17DDD-4CC1-4C67-AD35-E6275B3EEF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17">
                <a:extLst>
                  <a:ext uri="{FF2B5EF4-FFF2-40B4-BE49-F238E27FC236}">
                    <a16:creationId xmlns:a16="http://schemas.microsoft.com/office/drawing/2014/main" id="{C2EF90BB-65B5-44B2-8309-9371716154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18">
                <a:extLst>
                  <a:ext uri="{FF2B5EF4-FFF2-40B4-BE49-F238E27FC236}">
                    <a16:creationId xmlns:a16="http://schemas.microsoft.com/office/drawing/2014/main" id="{33EA9E25-CA49-44F8-B638-AD05B4B154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19">
                <a:extLst>
                  <a:ext uri="{FF2B5EF4-FFF2-40B4-BE49-F238E27FC236}">
                    <a16:creationId xmlns:a16="http://schemas.microsoft.com/office/drawing/2014/main" id="{9F9DCD43-FA3A-4EC3-90EC-ACE7C75875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20">
                <a:extLst>
                  <a:ext uri="{FF2B5EF4-FFF2-40B4-BE49-F238E27FC236}">
                    <a16:creationId xmlns:a16="http://schemas.microsoft.com/office/drawing/2014/main" id="{54885947-2A38-45E4-B2D4-CE1F51CE06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21">
                <a:extLst>
                  <a:ext uri="{FF2B5EF4-FFF2-40B4-BE49-F238E27FC236}">
                    <a16:creationId xmlns:a16="http://schemas.microsoft.com/office/drawing/2014/main" id="{8EE1142F-9CD0-4744-BE2C-56B0D0E835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22">
                <a:extLst>
                  <a:ext uri="{FF2B5EF4-FFF2-40B4-BE49-F238E27FC236}">
                    <a16:creationId xmlns:a16="http://schemas.microsoft.com/office/drawing/2014/main" id="{C05C0630-9948-4391-B3E7-8920E2A3D8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23">
                <a:extLst>
                  <a:ext uri="{FF2B5EF4-FFF2-40B4-BE49-F238E27FC236}">
                    <a16:creationId xmlns:a16="http://schemas.microsoft.com/office/drawing/2014/main" id="{35BDA1CA-67BD-4170-A749-2BF0A06BBA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09" name="Group 56">
              <a:extLst>
                <a:ext uri="{FF2B5EF4-FFF2-40B4-BE49-F238E27FC236}">
                  <a16:creationId xmlns:a16="http://schemas.microsoft.com/office/drawing/2014/main" id="{BA38BF81-1AA7-4062-A1DE-FCB0C75FE3A8}"/>
                </a:ext>
              </a:extLst>
            </p:cNvPr>
            <p:cNvGrpSpPr/>
            <p:nvPr/>
          </p:nvGrpSpPr>
          <p:grpSpPr>
            <a:xfrm rot="5400000">
              <a:off x="4616928" y="5385241"/>
              <a:ext cx="1539560" cy="171967"/>
              <a:chOff x="7746380" y="2949426"/>
              <a:chExt cx="2188691" cy="244475"/>
            </a:xfrm>
          </p:grpSpPr>
          <p:pic>
            <p:nvPicPr>
              <p:cNvPr id="621" name="Picture 14">
                <a:extLst>
                  <a:ext uri="{FF2B5EF4-FFF2-40B4-BE49-F238E27FC236}">
                    <a16:creationId xmlns:a16="http://schemas.microsoft.com/office/drawing/2014/main" id="{2484A2E5-E4E6-4340-8DA2-213A5EA801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15">
                <a:extLst>
                  <a:ext uri="{FF2B5EF4-FFF2-40B4-BE49-F238E27FC236}">
                    <a16:creationId xmlns:a16="http://schemas.microsoft.com/office/drawing/2014/main" id="{44A7E131-3175-4B87-8FDE-7DE884C383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16">
                <a:extLst>
                  <a:ext uri="{FF2B5EF4-FFF2-40B4-BE49-F238E27FC236}">
                    <a16:creationId xmlns:a16="http://schemas.microsoft.com/office/drawing/2014/main" id="{19C22E80-4A63-416D-B62E-7CA146455B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7">
                <a:extLst>
                  <a:ext uri="{FF2B5EF4-FFF2-40B4-BE49-F238E27FC236}">
                    <a16:creationId xmlns:a16="http://schemas.microsoft.com/office/drawing/2014/main" id="{465CAF44-AF61-44AC-889C-7C352FD84D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18">
                <a:extLst>
                  <a:ext uri="{FF2B5EF4-FFF2-40B4-BE49-F238E27FC236}">
                    <a16:creationId xmlns:a16="http://schemas.microsoft.com/office/drawing/2014/main" id="{14F0EC8A-BAD8-4451-98F5-CDF3CFBC89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19">
                <a:extLst>
                  <a:ext uri="{FF2B5EF4-FFF2-40B4-BE49-F238E27FC236}">
                    <a16:creationId xmlns:a16="http://schemas.microsoft.com/office/drawing/2014/main" id="{1EDE337A-6245-452B-8DFF-18628A8005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20">
                <a:extLst>
                  <a:ext uri="{FF2B5EF4-FFF2-40B4-BE49-F238E27FC236}">
                    <a16:creationId xmlns:a16="http://schemas.microsoft.com/office/drawing/2014/main" id="{161E023D-62E6-4ED1-8CF4-65D6195DFA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21">
                <a:extLst>
                  <a:ext uri="{FF2B5EF4-FFF2-40B4-BE49-F238E27FC236}">
                    <a16:creationId xmlns:a16="http://schemas.microsoft.com/office/drawing/2014/main" id="{35D7A35E-39E8-4C5E-B9E4-CF08B38F14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22">
                <a:extLst>
                  <a:ext uri="{FF2B5EF4-FFF2-40B4-BE49-F238E27FC236}">
                    <a16:creationId xmlns:a16="http://schemas.microsoft.com/office/drawing/2014/main" id="{32F6EBA9-B077-4329-BF3E-594CC84FE5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23">
                <a:extLst>
                  <a:ext uri="{FF2B5EF4-FFF2-40B4-BE49-F238E27FC236}">
                    <a16:creationId xmlns:a16="http://schemas.microsoft.com/office/drawing/2014/main" id="{720DF0F1-BF41-4450-B0CE-3119A62DFD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3165E372-0B42-43A1-AAE0-C91A92DB8D96}"/>
              </a:ext>
            </a:extLst>
          </p:cNvPr>
          <p:cNvGrpSpPr/>
          <p:nvPr/>
        </p:nvGrpSpPr>
        <p:grpSpPr>
          <a:xfrm>
            <a:off x="5981471" y="1477191"/>
            <a:ext cx="556845" cy="4763813"/>
            <a:chOff x="5981471" y="1477191"/>
            <a:chExt cx="556845" cy="4763813"/>
          </a:xfrm>
        </p:grpSpPr>
        <p:grpSp>
          <p:nvGrpSpPr>
            <p:cNvPr id="794" name="Group 56">
              <a:extLst>
                <a:ext uri="{FF2B5EF4-FFF2-40B4-BE49-F238E27FC236}">
                  <a16:creationId xmlns:a16="http://schemas.microsoft.com/office/drawing/2014/main" id="{37EEB69E-519E-4031-B555-A97AC26F6A9C}"/>
                </a:ext>
              </a:extLst>
            </p:cNvPr>
            <p:cNvGrpSpPr/>
            <p:nvPr/>
          </p:nvGrpSpPr>
          <p:grpSpPr>
            <a:xfrm rot="5400000">
              <a:off x="5297675" y="2160987"/>
              <a:ext cx="1539560" cy="171967"/>
              <a:chOff x="7746380" y="2949426"/>
              <a:chExt cx="2188691" cy="244475"/>
            </a:xfrm>
          </p:grpSpPr>
          <p:pic>
            <p:nvPicPr>
              <p:cNvPr id="883" name="Picture 14">
                <a:extLst>
                  <a:ext uri="{FF2B5EF4-FFF2-40B4-BE49-F238E27FC236}">
                    <a16:creationId xmlns:a16="http://schemas.microsoft.com/office/drawing/2014/main" id="{58FC41FD-01E1-46BB-AD1D-961B18A813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4" name="Picture 15">
                <a:extLst>
                  <a:ext uri="{FF2B5EF4-FFF2-40B4-BE49-F238E27FC236}">
                    <a16:creationId xmlns:a16="http://schemas.microsoft.com/office/drawing/2014/main" id="{2191BA71-8933-49DF-81C2-A4341FC5E0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5" name="Picture 16">
                <a:extLst>
                  <a:ext uri="{FF2B5EF4-FFF2-40B4-BE49-F238E27FC236}">
                    <a16:creationId xmlns:a16="http://schemas.microsoft.com/office/drawing/2014/main" id="{D0FD1564-D85D-476A-A647-896716A28F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6" name="Picture 17">
                <a:extLst>
                  <a:ext uri="{FF2B5EF4-FFF2-40B4-BE49-F238E27FC236}">
                    <a16:creationId xmlns:a16="http://schemas.microsoft.com/office/drawing/2014/main" id="{DCE7BD45-093C-4680-824F-C000E3DCBC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7" name="Picture 18">
                <a:extLst>
                  <a:ext uri="{FF2B5EF4-FFF2-40B4-BE49-F238E27FC236}">
                    <a16:creationId xmlns:a16="http://schemas.microsoft.com/office/drawing/2014/main" id="{69BA3CDC-05AA-469C-BB12-34E8B5FD40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" name="Picture 19">
                <a:extLst>
                  <a:ext uri="{FF2B5EF4-FFF2-40B4-BE49-F238E27FC236}">
                    <a16:creationId xmlns:a16="http://schemas.microsoft.com/office/drawing/2014/main" id="{30D7CFFC-676B-47FA-AC4A-79408A38D0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" name="Picture 20">
                <a:extLst>
                  <a:ext uri="{FF2B5EF4-FFF2-40B4-BE49-F238E27FC236}">
                    <a16:creationId xmlns:a16="http://schemas.microsoft.com/office/drawing/2014/main" id="{9FCD3AE4-97A3-4AD9-9CE3-A107A9063A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0" name="Picture 21">
                <a:extLst>
                  <a:ext uri="{FF2B5EF4-FFF2-40B4-BE49-F238E27FC236}">
                    <a16:creationId xmlns:a16="http://schemas.microsoft.com/office/drawing/2014/main" id="{10720B5D-3702-4B42-8659-7D33008152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" name="Picture 22">
                <a:extLst>
                  <a:ext uri="{FF2B5EF4-FFF2-40B4-BE49-F238E27FC236}">
                    <a16:creationId xmlns:a16="http://schemas.microsoft.com/office/drawing/2014/main" id="{4984CD4A-4792-4453-BDA5-222E811472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23">
                <a:extLst>
                  <a:ext uri="{FF2B5EF4-FFF2-40B4-BE49-F238E27FC236}">
                    <a16:creationId xmlns:a16="http://schemas.microsoft.com/office/drawing/2014/main" id="{2D3B1C7B-A49E-4D04-939B-4E91BBFE83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95" name="Group 56">
              <a:extLst>
                <a:ext uri="{FF2B5EF4-FFF2-40B4-BE49-F238E27FC236}">
                  <a16:creationId xmlns:a16="http://schemas.microsoft.com/office/drawing/2014/main" id="{A7BC0D39-ADFA-4531-9ADE-D6A7B995A232}"/>
                </a:ext>
              </a:extLst>
            </p:cNvPr>
            <p:cNvGrpSpPr/>
            <p:nvPr/>
          </p:nvGrpSpPr>
          <p:grpSpPr>
            <a:xfrm rot="5400000">
              <a:off x="5488466" y="2160987"/>
              <a:ext cx="1539560" cy="171967"/>
              <a:chOff x="7746380" y="2949426"/>
              <a:chExt cx="2188691" cy="244475"/>
            </a:xfrm>
          </p:grpSpPr>
          <p:pic>
            <p:nvPicPr>
              <p:cNvPr id="873" name="Picture 14">
                <a:extLst>
                  <a:ext uri="{FF2B5EF4-FFF2-40B4-BE49-F238E27FC236}">
                    <a16:creationId xmlns:a16="http://schemas.microsoft.com/office/drawing/2014/main" id="{BE714833-13AB-4481-871D-36B8CA97EF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4" name="Picture 15">
                <a:extLst>
                  <a:ext uri="{FF2B5EF4-FFF2-40B4-BE49-F238E27FC236}">
                    <a16:creationId xmlns:a16="http://schemas.microsoft.com/office/drawing/2014/main" id="{9015481E-54D4-4D6E-9908-9105A1B967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5" name="Picture 16">
                <a:extLst>
                  <a:ext uri="{FF2B5EF4-FFF2-40B4-BE49-F238E27FC236}">
                    <a16:creationId xmlns:a16="http://schemas.microsoft.com/office/drawing/2014/main" id="{24041121-55B5-40A5-932B-5ED0B213CC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6" name="Picture 17">
                <a:extLst>
                  <a:ext uri="{FF2B5EF4-FFF2-40B4-BE49-F238E27FC236}">
                    <a16:creationId xmlns:a16="http://schemas.microsoft.com/office/drawing/2014/main" id="{46BB5141-D3FE-4BA5-8D16-90740806C5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7" name="Picture 18">
                <a:extLst>
                  <a:ext uri="{FF2B5EF4-FFF2-40B4-BE49-F238E27FC236}">
                    <a16:creationId xmlns:a16="http://schemas.microsoft.com/office/drawing/2014/main" id="{C3BF2608-4EDE-4250-9742-5B21645589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" name="Picture 19">
                <a:extLst>
                  <a:ext uri="{FF2B5EF4-FFF2-40B4-BE49-F238E27FC236}">
                    <a16:creationId xmlns:a16="http://schemas.microsoft.com/office/drawing/2014/main" id="{86D7DC8E-AC3D-4322-860C-5986FC4BE2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9" name="Picture 20">
                <a:extLst>
                  <a:ext uri="{FF2B5EF4-FFF2-40B4-BE49-F238E27FC236}">
                    <a16:creationId xmlns:a16="http://schemas.microsoft.com/office/drawing/2014/main" id="{FC1E6F17-CA50-4A7D-8B79-51584B2FD6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0" name="Picture 21">
                <a:extLst>
                  <a:ext uri="{FF2B5EF4-FFF2-40B4-BE49-F238E27FC236}">
                    <a16:creationId xmlns:a16="http://schemas.microsoft.com/office/drawing/2014/main" id="{90AA65B7-CBCB-45F7-9D87-409BF6AF57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1" name="Picture 22">
                <a:extLst>
                  <a:ext uri="{FF2B5EF4-FFF2-40B4-BE49-F238E27FC236}">
                    <a16:creationId xmlns:a16="http://schemas.microsoft.com/office/drawing/2014/main" id="{519E7A86-F5A4-4BA8-AF6A-544BCA1F46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2" name="Picture 23">
                <a:extLst>
                  <a:ext uri="{FF2B5EF4-FFF2-40B4-BE49-F238E27FC236}">
                    <a16:creationId xmlns:a16="http://schemas.microsoft.com/office/drawing/2014/main" id="{C9556A35-756E-4020-9FA8-C6AB63D6A9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96" name="Group 56">
              <a:extLst>
                <a:ext uri="{FF2B5EF4-FFF2-40B4-BE49-F238E27FC236}">
                  <a16:creationId xmlns:a16="http://schemas.microsoft.com/office/drawing/2014/main" id="{65F3451E-31AD-4BD8-A434-5D37039DD6B6}"/>
                </a:ext>
              </a:extLst>
            </p:cNvPr>
            <p:cNvGrpSpPr/>
            <p:nvPr/>
          </p:nvGrpSpPr>
          <p:grpSpPr>
            <a:xfrm rot="5400000">
              <a:off x="5679977" y="2160988"/>
              <a:ext cx="1539560" cy="171967"/>
              <a:chOff x="7746380" y="2949426"/>
              <a:chExt cx="2188691" cy="244475"/>
            </a:xfrm>
          </p:grpSpPr>
          <p:pic>
            <p:nvPicPr>
              <p:cNvPr id="863" name="Picture 14">
                <a:extLst>
                  <a:ext uri="{FF2B5EF4-FFF2-40B4-BE49-F238E27FC236}">
                    <a16:creationId xmlns:a16="http://schemas.microsoft.com/office/drawing/2014/main" id="{1050DB49-9389-434B-BFCB-741650E3A6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" name="Picture 15">
                <a:extLst>
                  <a:ext uri="{FF2B5EF4-FFF2-40B4-BE49-F238E27FC236}">
                    <a16:creationId xmlns:a16="http://schemas.microsoft.com/office/drawing/2014/main" id="{0220E0E3-2F57-41CD-B026-BF6817F80D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" name="Picture 16">
                <a:extLst>
                  <a:ext uri="{FF2B5EF4-FFF2-40B4-BE49-F238E27FC236}">
                    <a16:creationId xmlns:a16="http://schemas.microsoft.com/office/drawing/2014/main" id="{7A6CAE63-38C9-4B86-ABAA-DBDEE8FAA4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6" name="Picture 17">
                <a:extLst>
                  <a:ext uri="{FF2B5EF4-FFF2-40B4-BE49-F238E27FC236}">
                    <a16:creationId xmlns:a16="http://schemas.microsoft.com/office/drawing/2014/main" id="{3455A02B-8B45-48BF-8F3A-01969A7A3D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" name="Picture 18">
                <a:extLst>
                  <a:ext uri="{FF2B5EF4-FFF2-40B4-BE49-F238E27FC236}">
                    <a16:creationId xmlns:a16="http://schemas.microsoft.com/office/drawing/2014/main" id="{22B874CE-AE32-4602-826B-E3DA4C5606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8" name="Picture 19">
                <a:extLst>
                  <a:ext uri="{FF2B5EF4-FFF2-40B4-BE49-F238E27FC236}">
                    <a16:creationId xmlns:a16="http://schemas.microsoft.com/office/drawing/2014/main" id="{9294E51F-E99D-428E-97AF-4739869479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9" name="Picture 20">
                <a:extLst>
                  <a:ext uri="{FF2B5EF4-FFF2-40B4-BE49-F238E27FC236}">
                    <a16:creationId xmlns:a16="http://schemas.microsoft.com/office/drawing/2014/main" id="{BB5E263B-5649-40D0-B150-C58B2400C0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0" name="Picture 21">
                <a:extLst>
                  <a:ext uri="{FF2B5EF4-FFF2-40B4-BE49-F238E27FC236}">
                    <a16:creationId xmlns:a16="http://schemas.microsoft.com/office/drawing/2014/main" id="{41FF9FDD-C366-4D7A-801E-AF54451180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1" name="Picture 22">
                <a:extLst>
                  <a:ext uri="{FF2B5EF4-FFF2-40B4-BE49-F238E27FC236}">
                    <a16:creationId xmlns:a16="http://schemas.microsoft.com/office/drawing/2014/main" id="{89C4F4F1-880D-4B27-9F97-09D492D6D3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" name="Picture 23">
                <a:extLst>
                  <a:ext uri="{FF2B5EF4-FFF2-40B4-BE49-F238E27FC236}">
                    <a16:creationId xmlns:a16="http://schemas.microsoft.com/office/drawing/2014/main" id="{4A34612E-132D-445D-9EE2-58117CAFEB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97" name="Group 56">
              <a:extLst>
                <a:ext uri="{FF2B5EF4-FFF2-40B4-BE49-F238E27FC236}">
                  <a16:creationId xmlns:a16="http://schemas.microsoft.com/office/drawing/2014/main" id="{DD2BF7CC-2782-4E57-B729-DEB1CC31A59C}"/>
                </a:ext>
              </a:extLst>
            </p:cNvPr>
            <p:cNvGrpSpPr/>
            <p:nvPr/>
          </p:nvGrpSpPr>
          <p:grpSpPr>
            <a:xfrm rot="5400000">
              <a:off x="5300251" y="3774726"/>
              <a:ext cx="1539560" cy="171967"/>
              <a:chOff x="7746380" y="2949426"/>
              <a:chExt cx="2188691" cy="244475"/>
            </a:xfrm>
          </p:grpSpPr>
          <p:pic>
            <p:nvPicPr>
              <p:cNvPr id="853" name="Picture 14">
                <a:extLst>
                  <a:ext uri="{FF2B5EF4-FFF2-40B4-BE49-F238E27FC236}">
                    <a16:creationId xmlns:a16="http://schemas.microsoft.com/office/drawing/2014/main" id="{12DE5778-89E1-4C6C-A78A-F9FECFF318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15">
                <a:extLst>
                  <a:ext uri="{FF2B5EF4-FFF2-40B4-BE49-F238E27FC236}">
                    <a16:creationId xmlns:a16="http://schemas.microsoft.com/office/drawing/2014/main" id="{EEDA9FB6-7138-4CCC-A5CD-31C07B2C40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16">
                <a:extLst>
                  <a:ext uri="{FF2B5EF4-FFF2-40B4-BE49-F238E27FC236}">
                    <a16:creationId xmlns:a16="http://schemas.microsoft.com/office/drawing/2014/main" id="{7623A266-FF74-4F69-9D2C-3AD013CA9E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6" name="Picture 17">
                <a:extLst>
                  <a:ext uri="{FF2B5EF4-FFF2-40B4-BE49-F238E27FC236}">
                    <a16:creationId xmlns:a16="http://schemas.microsoft.com/office/drawing/2014/main" id="{513CBD0A-2D94-4709-9B92-DBA36D6CC9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18">
                <a:extLst>
                  <a:ext uri="{FF2B5EF4-FFF2-40B4-BE49-F238E27FC236}">
                    <a16:creationId xmlns:a16="http://schemas.microsoft.com/office/drawing/2014/main" id="{D14D6F23-7708-452A-8B54-3D9AFABEC2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19">
                <a:extLst>
                  <a:ext uri="{FF2B5EF4-FFF2-40B4-BE49-F238E27FC236}">
                    <a16:creationId xmlns:a16="http://schemas.microsoft.com/office/drawing/2014/main" id="{B5289C4E-C3FB-4457-9414-9EEF76C8BC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" name="Picture 20">
                <a:extLst>
                  <a:ext uri="{FF2B5EF4-FFF2-40B4-BE49-F238E27FC236}">
                    <a16:creationId xmlns:a16="http://schemas.microsoft.com/office/drawing/2014/main" id="{E73A597A-651F-483C-B3D1-0A9F5AF256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" name="Picture 21">
                <a:extLst>
                  <a:ext uri="{FF2B5EF4-FFF2-40B4-BE49-F238E27FC236}">
                    <a16:creationId xmlns:a16="http://schemas.microsoft.com/office/drawing/2014/main" id="{89123CEA-644E-4DE2-B6F4-89678E67F4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" name="Picture 22">
                <a:extLst>
                  <a:ext uri="{FF2B5EF4-FFF2-40B4-BE49-F238E27FC236}">
                    <a16:creationId xmlns:a16="http://schemas.microsoft.com/office/drawing/2014/main" id="{12781B60-1E8C-450F-B912-D20844605D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23">
                <a:extLst>
                  <a:ext uri="{FF2B5EF4-FFF2-40B4-BE49-F238E27FC236}">
                    <a16:creationId xmlns:a16="http://schemas.microsoft.com/office/drawing/2014/main" id="{F7E55798-1148-48D7-B92C-F4B8E3E494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98" name="Group 56">
              <a:extLst>
                <a:ext uri="{FF2B5EF4-FFF2-40B4-BE49-F238E27FC236}">
                  <a16:creationId xmlns:a16="http://schemas.microsoft.com/office/drawing/2014/main" id="{FA5C295F-2877-4781-8985-7FC8447EC03E}"/>
                </a:ext>
              </a:extLst>
            </p:cNvPr>
            <p:cNvGrpSpPr/>
            <p:nvPr/>
          </p:nvGrpSpPr>
          <p:grpSpPr>
            <a:xfrm rot="5400000">
              <a:off x="5491042" y="3774726"/>
              <a:ext cx="1539560" cy="171967"/>
              <a:chOff x="7746380" y="2949426"/>
              <a:chExt cx="2188691" cy="244475"/>
            </a:xfrm>
          </p:grpSpPr>
          <p:pic>
            <p:nvPicPr>
              <p:cNvPr id="843" name="Picture 14">
                <a:extLst>
                  <a:ext uri="{FF2B5EF4-FFF2-40B4-BE49-F238E27FC236}">
                    <a16:creationId xmlns:a16="http://schemas.microsoft.com/office/drawing/2014/main" id="{73DDA52D-D8BB-48BD-8DF5-83873B9D5F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15">
                <a:extLst>
                  <a:ext uri="{FF2B5EF4-FFF2-40B4-BE49-F238E27FC236}">
                    <a16:creationId xmlns:a16="http://schemas.microsoft.com/office/drawing/2014/main" id="{A349D332-745F-427B-8502-0F97F7DA83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16">
                <a:extLst>
                  <a:ext uri="{FF2B5EF4-FFF2-40B4-BE49-F238E27FC236}">
                    <a16:creationId xmlns:a16="http://schemas.microsoft.com/office/drawing/2014/main" id="{68AA97B1-5785-4B0E-8223-53805D1B2E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6" name="Picture 17">
                <a:extLst>
                  <a:ext uri="{FF2B5EF4-FFF2-40B4-BE49-F238E27FC236}">
                    <a16:creationId xmlns:a16="http://schemas.microsoft.com/office/drawing/2014/main" id="{FBC14BA0-8B57-4104-81DA-6AFBFC008F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18">
                <a:extLst>
                  <a:ext uri="{FF2B5EF4-FFF2-40B4-BE49-F238E27FC236}">
                    <a16:creationId xmlns:a16="http://schemas.microsoft.com/office/drawing/2014/main" id="{9A7CD690-FDAD-4EC2-956A-FA4555E9A5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19">
                <a:extLst>
                  <a:ext uri="{FF2B5EF4-FFF2-40B4-BE49-F238E27FC236}">
                    <a16:creationId xmlns:a16="http://schemas.microsoft.com/office/drawing/2014/main" id="{83F94F20-B55F-4739-9251-F59BB03CBE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20">
                <a:extLst>
                  <a:ext uri="{FF2B5EF4-FFF2-40B4-BE49-F238E27FC236}">
                    <a16:creationId xmlns:a16="http://schemas.microsoft.com/office/drawing/2014/main" id="{8A19385A-DD4D-4BDC-8977-10C90384D0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21">
                <a:extLst>
                  <a:ext uri="{FF2B5EF4-FFF2-40B4-BE49-F238E27FC236}">
                    <a16:creationId xmlns:a16="http://schemas.microsoft.com/office/drawing/2014/main" id="{C5B0ED09-04C9-4111-98C2-D176C305AA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22">
                <a:extLst>
                  <a:ext uri="{FF2B5EF4-FFF2-40B4-BE49-F238E27FC236}">
                    <a16:creationId xmlns:a16="http://schemas.microsoft.com/office/drawing/2014/main" id="{F373678C-89C1-4D3C-9B2E-10BB662D56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23">
                <a:extLst>
                  <a:ext uri="{FF2B5EF4-FFF2-40B4-BE49-F238E27FC236}">
                    <a16:creationId xmlns:a16="http://schemas.microsoft.com/office/drawing/2014/main" id="{267ED59A-30CC-4C1A-9F2A-7877AF3426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99" name="Group 56">
              <a:extLst>
                <a:ext uri="{FF2B5EF4-FFF2-40B4-BE49-F238E27FC236}">
                  <a16:creationId xmlns:a16="http://schemas.microsoft.com/office/drawing/2014/main" id="{725FE7D6-858E-4C2D-A63A-5005522CAB59}"/>
                </a:ext>
              </a:extLst>
            </p:cNvPr>
            <p:cNvGrpSpPr/>
            <p:nvPr/>
          </p:nvGrpSpPr>
          <p:grpSpPr>
            <a:xfrm rot="5400000">
              <a:off x="5682553" y="3774727"/>
              <a:ext cx="1539560" cy="171967"/>
              <a:chOff x="7746380" y="2949426"/>
              <a:chExt cx="2188691" cy="244475"/>
            </a:xfrm>
          </p:grpSpPr>
          <p:pic>
            <p:nvPicPr>
              <p:cNvPr id="833" name="Picture 14">
                <a:extLst>
                  <a:ext uri="{FF2B5EF4-FFF2-40B4-BE49-F238E27FC236}">
                    <a16:creationId xmlns:a16="http://schemas.microsoft.com/office/drawing/2014/main" id="{35F130CD-D50D-4B6B-9C38-62E707F4B6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15">
                <a:extLst>
                  <a:ext uri="{FF2B5EF4-FFF2-40B4-BE49-F238E27FC236}">
                    <a16:creationId xmlns:a16="http://schemas.microsoft.com/office/drawing/2014/main" id="{35DE2095-CF61-430D-84E9-7B4E464FFA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16">
                <a:extLst>
                  <a:ext uri="{FF2B5EF4-FFF2-40B4-BE49-F238E27FC236}">
                    <a16:creationId xmlns:a16="http://schemas.microsoft.com/office/drawing/2014/main" id="{9F08C47B-0D36-40D9-AC53-7C203F14FD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6" name="Picture 17">
                <a:extLst>
                  <a:ext uri="{FF2B5EF4-FFF2-40B4-BE49-F238E27FC236}">
                    <a16:creationId xmlns:a16="http://schemas.microsoft.com/office/drawing/2014/main" id="{55F5D5B4-41B4-46D7-97CD-285764708F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18">
                <a:extLst>
                  <a:ext uri="{FF2B5EF4-FFF2-40B4-BE49-F238E27FC236}">
                    <a16:creationId xmlns:a16="http://schemas.microsoft.com/office/drawing/2014/main" id="{3BE71EA1-0285-4A06-A074-7B12352174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19">
                <a:extLst>
                  <a:ext uri="{FF2B5EF4-FFF2-40B4-BE49-F238E27FC236}">
                    <a16:creationId xmlns:a16="http://schemas.microsoft.com/office/drawing/2014/main" id="{BCDEC60E-5B13-4FE8-8078-5B9A287E00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20">
                <a:extLst>
                  <a:ext uri="{FF2B5EF4-FFF2-40B4-BE49-F238E27FC236}">
                    <a16:creationId xmlns:a16="http://schemas.microsoft.com/office/drawing/2014/main" id="{E2020703-9172-4C97-BE92-6B7CA8A207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21">
                <a:extLst>
                  <a:ext uri="{FF2B5EF4-FFF2-40B4-BE49-F238E27FC236}">
                    <a16:creationId xmlns:a16="http://schemas.microsoft.com/office/drawing/2014/main" id="{2D6F49E4-BAAD-460A-9470-BC18E8FDEE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22">
                <a:extLst>
                  <a:ext uri="{FF2B5EF4-FFF2-40B4-BE49-F238E27FC236}">
                    <a16:creationId xmlns:a16="http://schemas.microsoft.com/office/drawing/2014/main" id="{280F847D-3B9C-45AB-902C-7E89D18A11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23">
                <a:extLst>
                  <a:ext uri="{FF2B5EF4-FFF2-40B4-BE49-F238E27FC236}">
                    <a16:creationId xmlns:a16="http://schemas.microsoft.com/office/drawing/2014/main" id="{A85407E5-C16F-4FD0-8D8A-32DC933173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1" name="Group 56">
              <a:extLst>
                <a:ext uri="{FF2B5EF4-FFF2-40B4-BE49-F238E27FC236}">
                  <a16:creationId xmlns:a16="http://schemas.microsoft.com/office/drawing/2014/main" id="{35BBDCFE-FF6E-4F06-B6FC-77574DC77108}"/>
                </a:ext>
              </a:extLst>
            </p:cNvPr>
            <p:cNvGrpSpPr/>
            <p:nvPr/>
          </p:nvGrpSpPr>
          <p:grpSpPr>
            <a:xfrm rot="5400000">
              <a:off x="5488466" y="5385240"/>
              <a:ext cx="1539560" cy="171967"/>
              <a:chOff x="7746380" y="2949426"/>
              <a:chExt cx="2188691" cy="244475"/>
            </a:xfrm>
          </p:grpSpPr>
          <p:pic>
            <p:nvPicPr>
              <p:cNvPr id="813" name="Picture 14">
                <a:extLst>
                  <a:ext uri="{FF2B5EF4-FFF2-40B4-BE49-F238E27FC236}">
                    <a16:creationId xmlns:a16="http://schemas.microsoft.com/office/drawing/2014/main" id="{73620EAC-D15B-408F-8783-F6AD520668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15">
                <a:extLst>
                  <a:ext uri="{FF2B5EF4-FFF2-40B4-BE49-F238E27FC236}">
                    <a16:creationId xmlns:a16="http://schemas.microsoft.com/office/drawing/2014/main" id="{D830D0EB-44BA-497C-B605-EB80CEA782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16">
                <a:extLst>
                  <a:ext uri="{FF2B5EF4-FFF2-40B4-BE49-F238E27FC236}">
                    <a16:creationId xmlns:a16="http://schemas.microsoft.com/office/drawing/2014/main" id="{44C3FEEA-CFE9-483E-B64B-4D2C948F07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6" name="Picture 17">
                <a:extLst>
                  <a:ext uri="{FF2B5EF4-FFF2-40B4-BE49-F238E27FC236}">
                    <a16:creationId xmlns:a16="http://schemas.microsoft.com/office/drawing/2014/main" id="{00F819F2-516E-43E3-91B9-4D495B65E5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18">
                <a:extLst>
                  <a:ext uri="{FF2B5EF4-FFF2-40B4-BE49-F238E27FC236}">
                    <a16:creationId xmlns:a16="http://schemas.microsoft.com/office/drawing/2014/main" id="{407C57D3-4E09-40A3-882F-AA7087AA0B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19">
                <a:extLst>
                  <a:ext uri="{FF2B5EF4-FFF2-40B4-BE49-F238E27FC236}">
                    <a16:creationId xmlns:a16="http://schemas.microsoft.com/office/drawing/2014/main" id="{7B709D70-10A3-439D-9FE9-11AF347D5F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20">
                <a:extLst>
                  <a:ext uri="{FF2B5EF4-FFF2-40B4-BE49-F238E27FC236}">
                    <a16:creationId xmlns:a16="http://schemas.microsoft.com/office/drawing/2014/main" id="{C9D06846-7CF8-4E3B-8DA5-565B468F2B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21">
                <a:extLst>
                  <a:ext uri="{FF2B5EF4-FFF2-40B4-BE49-F238E27FC236}">
                    <a16:creationId xmlns:a16="http://schemas.microsoft.com/office/drawing/2014/main" id="{3AF3130B-284E-4AB9-B5C6-3079548E04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22">
                <a:extLst>
                  <a:ext uri="{FF2B5EF4-FFF2-40B4-BE49-F238E27FC236}">
                    <a16:creationId xmlns:a16="http://schemas.microsoft.com/office/drawing/2014/main" id="{F028637F-E3D1-4A8B-ACE3-65F2914F02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23">
                <a:extLst>
                  <a:ext uri="{FF2B5EF4-FFF2-40B4-BE49-F238E27FC236}">
                    <a16:creationId xmlns:a16="http://schemas.microsoft.com/office/drawing/2014/main" id="{393EA2BF-3E74-4B9B-B3A3-6FDFB9434A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E1756C3D-C185-47E0-9FBE-FD8294A3E268}"/>
              </a:ext>
            </a:extLst>
          </p:cNvPr>
          <p:cNvGrpSpPr/>
          <p:nvPr/>
        </p:nvGrpSpPr>
        <p:grpSpPr>
          <a:xfrm>
            <a:off x="6885809" y="1477190"/>
            <a:ext cx="556845" cy="4763813"/>
            <a:chOff x="6885809" y="1477190"/>
            <a:chExt cx="556845" cy="4763813"/>
          </a:xfrm>
        </p:grpSpPr>
        <p:grpSp>
          <p:nvGrpSpPr>
            <p:cNvPr id="894" name="Group 56">
              <a:extLst>
                <a:ext uri="{FF2B5EF4-FFF2-40B4-BE49-F238E27FC236}">
                  <a16:creationId xmlns:a16="http://schemas.microsoft.com/office/drawing/2014/main" id="{A17E8CFC-4962-4149-9C3E-5C98E017ABAC}"/>
                </a:ext>
              </a:extLst>
            </p:cNvPr>
            <p:cNvGrpSpPr/>
            <p:nvPr/>
          </p:nvGrpSpPr>
          <p:grpSpPr>
            <a:xfrm rot="5400000">
              <a:off x="6202013" y="2160986"/>
              <a:ext cx="1539560" cy="171967"/>
              <a:chOff x="7746380" y="2949426"/>
              <a:chExt cx="2188691" cy="244475"/>
            </a:xfrm>
          </p:grpSpPr>
          <p:pic>
            <p:nvPicPr>
              <p:cNvPr id="983" name="Picture 14">
                <a:extLst>
                  <a:ext uri="{FF2B5EF4-FFF2-40B4-BE49-F238E27FC236}">
                    <a16:creationId xmlns:a16="http://schemas.microsoft.com/office/drawing/2014/main" id="{81F04335-FD8E-4653-9DCA-F34358F9A1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4" name="Picture 15">
                <a:extLst>
                  <a:ext uri="{FF2B5EF4-FFF2-40B4-BE49-F238E27FC236}">
                    <a16:creationId xmlns:a16="http://schemas.microsoft.com/office/drawing/2014/main" id="{96BBFB62-439D-40EB-848C-E458EE8B9E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5" name="Picture 16">
                <a:extLst>
                  <a:ext uri="{FF2B5EF4-FFF2-40B4-BE49-F238E27FC236}">
                    <a16:creationId xmlns:a16="http://schemas.microsoft.com/office/drawing/2014/main" id="{52EAC5E7-87F2-49CB-9ED1-62431F9E80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6" name="Picture 17">
                <a:extLst>
                  <a:ext uri="{FF2B5EF4-FFF2-40B4-BE49-F238E27FC236}">
                    <a16:creationId xmlns:a16="http://schemas.microsoft.com/office/drawing/2014/main" id="{72636EB9-A25F-42F1-B672-D045CB550E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7" name="Picture 18">
                <a:extLst>
                  <a:ext uri="{FF2B5EF4-FFF2-40B4-BE49-F238E27FC236}">
                    <a16:creationId xmlns:a16="http://schemas.microsoft.com/office/drawing/2014/main" id="{51B6642B-1FE3-41AC-B81D-735B042D66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8" name="Picture 19">
                <a:extLst>
                  <a:ext uri="{FF2B5EF4-FFF2-40B4-BE49-F238E27FC236}">
                    <a16:creationId xmlns:a16="http://schemas.microsoft.com/office/drawing/2014/main" id="{81ED6260-E7F2-4C8E-8497-4DC6CC8326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9" name="Picture 20">
                <a:extLst>
                  <a:ext uri="{FF2B5EF4-FFF2-40B4-BE49-F238E27FC236}">
                    <a16:creationId xmlns:a16="http://schemas.microsoft.com/office/drawing/2014/main" id="{39D3FE64-8B8B-409A-89ED-5EC423D145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0" name="Picture 21">
                <a:extLst>
                  <a:ext uri="{FF2B5EF4-FFF2-40B4-BE49-F238E27FC236}">
                    <a16:creationId xmlns:a16="http://schemas.microsoft.com/office/drawing/2014/main" id="{D9E4E8EF-2E96-470A-B50C-961BF7843C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1" name="Picture 22">
                <a:extLst>
                  <a:ext uri="{FF2B5EF4-FFF2-40B4-BE49-F238E27FC236}">
                    <a16:creationId xmlns:a16="http://schemas.microsoft.com/office/drawing/2014/main" id="{4DD5952A-3D76-44C3-9FFC-841AE9714D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2" name="Picture 23">
                <a:extLst>
                  <a:ext uri="{FF2B5EF4-FFF2-40B4-BE49-F238E27FC236}">
                    <a16:creationId xmlns:a16="http://schemas.microsoft.com/office/drawing/2014/main" id="{AD322573-CD39-4B5A-8287-C3770F6CE2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5" name="Group 56">
              <a:extLst>
                <a:ext uri="{FF2B5EF4-FFF2-40B4-BE49-F238E27FC236}">
                  <a16:creationId xmlns:a16="http://schemas.microsoft.com/office/drawing/2014/main" id="{7F49377C-7812-4DC4-9951-6B04A1541025}"/>
                </a:ext>
              </a:extLst>
            </p:cNvPr>
            <p:cNvGrpSpPr/>
            <p:nvPr/>
          </p:nvGrpSpPr>
          <p:grpSpPr>
            <a:xfrm rot="5400000">
              <a:off x="6392804" y="2160986"/>
              <a:ext cx="1539560" cy="171967"/>
              <a:chOff x="7746380" y="2949426"/>
              <a:chExt cx="2188691" cy="244475"/>
            </a:xfrm>
          </p:grpSpPr>
          <p:pic>
            <p:nvPicPr>
              <p:cNvPr id="973" name="Picture 14">
                <a:extLst>
                  <a:ext uri="{FF2B5EF4-FFF2-40B4-BE49-F238E27FC236}">
                    <a16:creationId xmlns:a16="http://schemas.microsoft.com/office/drawing/2014/main" id="{1A60176E-5F71-4C87-B25B-9BEEDDD666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" name="Picture 15">
                <a:extLst>
                  <a:ext uri="{FF2B5EF4-FFF2-40B4-BE49-F238E27FC236}">
                    <a16:creationId xmlns:a16="http://schemas.microsoft.com/office/drawing/2014/main" id="{FFA2617F-5137-4B9F-9F34-E60A2380C1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5" name="Picture 16">
                <a:extLst>
                  <a:ext uri="{FF2B5EF4-FFF2-40B4-BE49-F238E27FC236}">
                    <a16:creationId xmlns:a16="http://schemas.microsoft.com/office/drawing/2014/main" id="{71EA04FC-61BE-4576-B5E4-3DCEEC9327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6" name="Picture 17">
                <a:extLst>
                  <a:ext uri="{FF2B5EF4-FFF2-40B4-BE49-F238E27FC236}">
                    <a16:creationId xmlns:a16="http://schemas.microsoft.com/office/drawing/2014/main" id="{50BADA45-6FC7-462A-A170-D6AFAE4F62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7" name="Picture 18">
                <a:extLst>
                  <a:ext uri="{FF2B5EF4-FFF2-40B4-BE49-F238E27FC236}">
                    <a16:creationId xmlns:a16="http://schemas.microsoft.com/office/drawing/2014/main" id="{DADA5F7B-0271-45DB-A60D-81CF322F21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8" name="Picture 19">
                <a:extLst>
                  <a:ext uri="{FF2B5EF4-FFF2-40B4-BE49-F238E27FC236}">
                    <a16:creationId xmlns:a16="http://schemas.microsoft.com/office/drawing/2014/main" id="{4B45C64E-E1C4-4C52-A3AF-BEC8F7BD3D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9" name="Picture 20">
                <a:extLst>
                  <a:ext uri="{FF2B5EF4-FFF2-40B4-BE49-F238E27FC236}">
                    <a16:creationId xmlns:a16="http://schemas.microsoft.com/office/drawing/2014/main" id="{4E8EC952-973B-41B6-B7A1-7F45CA8643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0" name="Picture 21">
                <a:extLst>
                  <a:ext uri="{FF2B5EF4-FFF2-40B4-BE49-F238E27FC236}">
                    <a16:creationId xmlns:a16="http://schemas.microsoft.com/office/drawing/2014/main" id="{9D07F5A9-8CF0-469A-AF86-5A764D2C6F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1" name="Picture 22">
                <a:extLst>
                  <a:ext uri="{FF2B5EF4-FFF2-40B4-BE49-F238E27FC236}">
                    <a16:creationId xmlns:a16="http://schemas.microsoft.com/office/drawing/2014/main" id="{1DFCD881-C197-4CFA-94A3-044D114BC6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2" name="Picture 23">
                <a:extLst>
                  <a:ext uri="{FF2B5EF4-FFF2-40B4-BE49-F238E27FC236}">
                    <a16:creationId xmlns:a16="http://schemas.microsoft.com/office/drawing/2014/main" id="{67AB9B2E-F62B-4E63-8658-79EE536EED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6" name="Group 56">
              <a:extLst>
                <a:ext uri="{FF2B5EF4-FFF2-40B4-BE49-F238E27FC236}">
                  <a16:creationId xmlns:a16="http://schemas.microsoft.com/office/drawing/2014/main" id="{833BC5CB-52D8-4C0E-BB5F-9E50F80372D6}"/>
                </a:ext>
              </a:extLst>
            </p:cNvPr>
            <p:cNvGrpSpPr/>
            <p:nvPr/>
          </p:nvGrpSpPr>
          <p:grpSpPr>
            <a:xfrm rot="5400000">
              <a:off x="6584315" y="2160987"/>
              <a:ext cx="1539560" cy="171967"/>
              <a:chOff x="7746380" y="2949426"/>
              <a:chExt cx="2188691" cy="244475"/>
            </a:xfrm>
          </p:grpSpPr>
          <p:pic>
            <p:nvPicPr>
              <p:cNvPr id="963" name="Picture 14">
                <a:extLst>
                  <a:ext uri="{FF2B5EF4-FFF2-40B4-BE49-F238E27FC236}">
                    <a16:creationId xmlns:a16="http://schemas.microsoft.com/office/drawing/2014/main" id="{8A02815C-977D-4E2B-97A6-111EAE9E9B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" name="Picture 15">
                <a:extLst>
                  <a:ext uri="{FF2B5EF4-FFF2-40B4-BE49-F238E27FC236}">
                    <a16:creationId xmlns:a16="http://schemas.microsoft.com/office/drawing/2014/main" id="{A99060F7-9CF4-40C3-8BF9-331826B33F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5" name="Picture 16">
                <a:extLst>
                  <a:ext uri="{FF2B5EF4-FFF2-40B4-BE49-F238E27FC236}">
                    <a16:creationId xmlns:a16="http://schemas.microsoft.com/office/drawing/2014/main" id="{1B3A92CB-629D-43B7-AE51-12AE87D68B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" name="Picture 17">
                <a:extLst>
                  <a:ext uri="{FF2B5EF4-FFF2-40B4-BE49-F238E27FC236}">
                    <a16:creationId xmlns:a16="http://schemas.microsoft.com/office/drawing/2014/main" id="{E5E6B4C2-DD85-42AA-A534-DFA4A7B567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7" name="Picture 18">
                <a:extLst>
                  <a:ext uri="{FF2B5EF4-FFF2-40B4-BE49-F238E27FC236}">
                    <a16:creationId xmlns:a16="http://schemas.microsoft.com/office/drawing/2014/main" id="{6EA64723-DDC6-4B68-BF9D-01EF3BD6D2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" name="Picture 19">
                <a:extLst>
                  <a:ext uri="{FF2B5EF4-FFF2-40B4-BE49-F238E27FC236}">
                    <a16:creationId xmlns:a16="http://schemas.microsoft.com/office/drawing/2014/main" id="{838B3ADD-E294-4C9E-AF05-E7304C53FE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9" name="Picture 20">
                <a:extLst>
                  <a:ext uri="{FF2B5EF4-FFF2-40B4-BE49-F238E27FC236}">
                    <a16:creationId xmlns:a16="http://schemas.microsoft.com/office/drawing/2014/main" id="{B5108E8B-A185-4144-B2F7-FC00D3D9A0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0" name="Picture 21">
                <a:extLst>
                  <a:ext uri="{FF2B5EF4-FFF2-40B4-BE49-F238E27FC236}">
                    <a16:creationId xmlns:a16="http://schemas.microsoft.com/office/drawing/2014/main" id="{8CAEFECC-FF47-497F-9E4C-896DCBAD40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1" name="Picture 22">
                <a:extLst>
                  <a:ext uri="{FF2B5EF4-FFF2-40B4-BE49-F238E27FC236}">
                    <a16:creationId xmlns:a16="http://schemas.microsoft.com/office/drawing/2014/main" id="{091E3870-749A-4CDC-B48C-DBC72EEAC8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2" name="Picture 23">
                <a:extLst>
                  <a:ext uri="{FF2B5EF4-FFF2-40B4-BE49-F238E27FC236}">
                    <a16:creationId xmlns:a16="http://schemas.microsoft.com/office/drawing/2014/main" id="{F08BF80E-3B70-46E9-BD04-8716560E3A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7" name="Group 56">
              <a:extLst>
                <a:ext uri="{FF2B5EF4-FFF2-40B4-BE49-F238E27FC236}">
                  <a16:creationId xmlns:a16="http://schemas.microsoft.com/office/drawing/2014/main" id="{B6DD6BA0-5158-4189-949B-290C22DA820F}"/>
                </a:ext>
              </a:extLst>
            </p:cNvPr>
            <p:cNvGrpSpPr/>
            <p:nvPr/>
          </p:nvGrpSpPr>
          <p:grpSpPr>
            <a:xfrm rot="5400000">
              <a:off x="6204589" y="3774725"/>
              <a:ext cx="1539560" cy="171967"/>
              <a:chOff x="7746380" y="2949426"/>
              <a:chExt cx="2188691" cy="244475"/>
            </a:xfrm>
          </p:grpSpPr>
          <p:pic>
            <p:nvPicPr>
              <p:cNvPr id="953" name="Picture 14">
                <a:extLst>
                  <a:ext uri="{FF2B5EF4-FFF2-40B4-BE49-F238E27FC236}">
                    <a16:creationId xmlns:a16="http://schemas.microsoft.com/office/drawing/2014/main" id="{DFF2EB3E-A83D-47E7-89F9-2FE3ECA4A1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4" name="Picture 15">
                <a:extLst>
                  <a:ext uri="{FF2B5EF4-FFF2-40B4-BE49-F238E27FC236}">
                    <a16:creationId xmlns:a16="http://schemas.microsoft.com/office/drawing/2014/main" id="{172968FC-870F-4D3B-A8BC-2D5A07C3F2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5" name="Picture 16">
                <a:extLst>
                  <a:ext uri="{FF2B5EF4-FFF2-40B4-BE49-F238E27FC236}">
                    <a16:creationId xmlns:a16="http://schemas.microsoft.com/office/drawing/2014/main" id="{680A5574-6CFB-463E-B4BC-579C1D9DCC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6" name="Picture 17">
                <a:extLst>
                  <a:ext uri="{FF2B5EF4-FFF2-40B4-BE49-F238E27FC236}">
                    <a16:creationId xmlns:a16="http://schemas.microsoft.com/office/drawing/2014/main" id="{807233AF-733F-4CFB-8C24-4401CA9620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7" name="Picture 18">
                <a:extLst>
                  <a:ext uri="{FF2B5EF4-FFF2-40B4-BE49-F238E27FC236}">
                    <a16:creationId xmlns:a16="http://schemas.microsoft.com/office/drawing/2014/main" id="{21F75646-D8CB-49F8-9EDD-B141DDF3DB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8" name="Picture 19">
                <a:extLst>
                  <a:ext uri="{FF2B5EF4-FFF2-40B4-BE49-F238E27FC236}">
                    <a16:creationId xmlns:a16="http://schemas.microsoft.com/office/drawing/2014/main" id="{5BE9E187-B762-4B95-ADAC-B92E642C47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9" name="Picture 20">
                <a:extLst>
                  <a:ext uri="{FF2B5EF4-FFF2-40B4-BE49-F238E27FC236}">
                    <a16:creationId xmlns:a16="http://schemas.microsoft.com/office/drawing/2014/main" id="{1802D120-7AA3-4F95-9EF9-4F44DE7A0F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0" name="Picture 21">
                <a:extLst>
                  <a:ext uri="{FF2B5EF4-FFF2-40B4-BE49-F238E27FC236}">
                    <a16:creationId xmlns:a16="http://schemas.microsoft.com/office/drawing/2014/main" id="{C3EC25CB-3CB6-4DC3-B072-6689CCD4BD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" name="Picture 22">
                <a:extLst>
                  <a:ext uri="{FF2B5EF4-FFF2-40B4-BE49-F238E27FC236}">
                    <a16:creationId xmlns:a16="http://schemas.microsoft.com/office/drawing/2014/main" id="{A5DEE957-6BE0-45AA-9E28-25965914AA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" name="Picture 23">
                <a:extLst>
                  <a:ext uri="{FF2B5EF4-FFF2-40B4-BE49-F238E27FC236}">
                    <a16:creationId xmlns:a16="http://schemas.microsoft.com/office/drawing/2014/main" id="{ED00E9C4-45DD-4253-8209-286E2F03A9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8" name="Group 56">
              <a:extLst>
                <a:ext uri="{FF2B5EF4-FFF2-40B4-BE49-F238E27FC236}">
                  <a16:creationId xmlns:a16="http://schemas.microsoft.com/office/drawing/2014/main" id="{1D6F994E-3007-460E-8C6F-33D2D669FB32}"/>
                </a:ext>
              </a:extLst>
            </p:cNvPr>
            <p:cNvGrpSpPr/>
            <p:nvPr/>
          </p:nvGrpSpPr>
          <p:grpSpPr>
            <a:xfrm rot="5400000">
              <a:off x="6395380" y="3774725"/>
              <a:ext cx="1539560" cy="171967"/>
              <a:chOff x="7746380" y="2949426"/>
              <a:chExt cx="2188691" cy="244475"/>
            </a:xfrm>
          </p:grpSpPr>
          <p:pic>
            <p:nvPicPr>
              <p:cNvPr id="943" name="Picture 14">
                <a:extLst>
                  <a:ext uri="{FF2B5EF4-FFF2-40B4-BE49-F238E27FC236}">
                    <a16:creationId xmlns:a16="http://schemas.microsoft.com/office/drawing/2014/main" id="{6FA38022-08AD-4CC5-B901-9349380119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" name="Picture 15">
                <a:extLst>
                  <a:ext uri="{FF2B5EF4-FFF2-40B4-BE49-F238E27FC236}">
                    <a16:creationId xmlns:a16="http://schemas.microsoft.com/office/drawing/2014/main" id="{455400EE-2320-469B-8F44-37E729C52B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" name="Picture 16">
                <a:extLst>
                  <a:ext uri="{FF2B5EF4-FFF2-40B4-BE49-F238E27FC236}">
                    <a16:creationId xmlns:a16="http://schemas.microsoft.com/office/drawing/2014/main" id="{D7FC8CB5-F270-4071-8AA2-E83ECC824B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6" name="Picture 17">
                <a:extLst>
                  <a:ext uri="{FF2B5EF4-FFF2-40B4-BE49-F238E27FC236}">
                    <a16:creationId xmlns:a16="http://schemas.microsoft.com/office/drawing/2014/main" id="{41B41739-506E-49B0-A1CF-84F22DD71F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7" name="Picture 18">
                <a:extLst>
                  <a:ext uri="{FF2B5EF4-FFF2-40B4-BE49-F238E27FC236}">
                    <a16:creationId xmlns:a16="http://schemas.microsoft.com/office/drawing/2014/main" id="{6C51BBCF-6283-41D8-AB2E-7F73B9ACF4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" name="Picture 19">
                <a:extLst>
                  <a:ext uri="{FF2B5EF4-FFF2-40B4-BE49-F238E27FC236}">
                    <a16:creationId xmlns:a16="http://schemas.microsoft.com/office/drawing/2014/main" id="{80BFF21C-9DE5-448F-B16A-0BB8B4B9AF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" name="Picture 20">
                <a:extLst>
                  <a:ext uri="{FF2B5EF4-FFF2-40B4-BE49-F238E27FC236}">
                    <a16:creationId xmlns:a16="http://schemas.microsoft.com/office/drawing/2014/main" id="{5C60BE8C-4CC4-4557-B45C-3152FC1C0A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0" name="Picture 21">
                <a:extLst>
                  <a:ext uri="{FF2B5EF4-FFF2-40B4-BE49-F238E27FC236}">
                    <a16:creationId xmlns:a16="http://schemas.microsoft.com/office/drawing/2014/main" id="{171482C1-BCBA-485A-A1C5-EAFC4E810F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1" name="Picture 22">
                <a:extLst>
                  <a:ext uri="{FF2B5EF4-FFF2-40B4-BE49-F238E27FC236}">
                    <a16:creationId xmlns:a16="http://schemas.microsoft.com/office/drawing/2014/main" id="{E0666179-CAE9-44AD-8BE9-28D5F29CD6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" name="Picture 23">
                <a:extLst>
                  <a:ext uri="{FF2B5EF4-FFF2-40B4-BE49-F238E27FC236}">
                    <a16:creationId xmlns:a16="http://schemas.microsoft.com/office/drawing/2014/main" id="{C354F26C-3821-44EF-8D96-9305C57D55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9" name="Group 56">
              <a:extLst>
                <a:ext uri="{FF2B5EF4-FFF2-40B4-BE49-F238E27FC236}">
                  <a16:creationId xmlns:a16="http://schemas.microsoft.com/office/drawing/2014/main" id="{27CD1C5B-D152-4D48-B0C9-4E3AD3EF6196}"/>
                </a:ext>
              </a:extLst>
            </p:cNvPr>
            <p:cNvGrpSpPr/>
            <p:nvPr/>
          </p:nvGrpSpPr>
          <p:grpSpPr>
            <a:xfrm rot="5400000">
              <a:off x="6586891" y="3774726"/>
              <a:ext cx="1539560" cy="171967"/>
              <a:chOff x="7746380" y="2949426"/>
              <a:chExt cx="2188691" cy="244475"/>
            </a:xfrm>
          </p:grpSpPr>
          <p:pic>
            <p:nvPicPr>
              <p:cNvPr id="933" name="Picture 14">
                <a:extLst>
                  <a:ext uri="{FF2B5EF4-FFF2-40B4-BE49-F238E27FC236}">
                    <a16:creationId xmlns:a16="http://schemas.microsoft.com/office/drawing/2014/main" id="{68FD5E71-81F5-44B7-9FE5-4200E2274F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" name="Picture 15">
                <a:extLst>
                  <a:ext uri="{FF2B5EF4-FFF2-40B4-BE49-F238E27FC236}">
                    <a16:creationId xmlns:a16="http://schemas.microsoft.com/office/drawing/2014/main" id="{B064FF26-BAB0-479E-90D4-3183B3FDF6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5" name="Picture 16">
                <a:extLst>
                  <a:ext uri="{FF2B5EF4-FFF2-40B4-BE49-F238E27FC236}">
                    <a16:creationId xmlns:a16="http://schemas.microsoft.com/office/drawing/2014/main" id="{A908B4C6-36E0-43EE-B891-51239B0C19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" name="Picture 17">
                <a:extLst>
                  <a:ext uri="{FF2B5EF4-FFF2-40B4-BE49-F238E27FC236}">
                    <a16:creationId xmlns:a16="http://schemas.microsoft.com/office/drawing/2014/main" id="{DC39852D-3D47-4DA6-A5B0-D72552BAAB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7" name="Picture 18">
                <a:extLst>
                  <a:ext uri="{FF2B5EF4-FFF2-40B4-BE49-F238E27FC236}">
                    <a16:creationId xmlns:a16="http://schemas.microsoft.com/office/drawing/2014/main" id="{53F160DA-9232-461C-A6D1-5FB4EABD97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" name="Picture 19">
                <a:extLst>
                  <a:ext uri="{FF2B5EF4-FFF2-40B4-BE49-F238E27FC236}">
                    <a16:creationId xmlns:a16="http://schemas.microsoft.com/office/drawing/2014/main" id="{EBE73EBD-F875-4CFE-BD5C-221B92BBB7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9" name="Picture 20">
                <a:extLst>
                  <a:ext uri="{FF2B5EF4-FFF2-40B4-BE49-F238E27FC236}">
                    <a16:creationId xmlns:a16="http://schemas.microsoft.com/office/drawing/2014/main" id="{68BE8C2A-34F0-464D-ABBC-82385DA4E4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0" name="Picture 21">
                <a:extLst>
                  <a:ext uri="{FF2B5EF4-FFF2-40B4-BE49-F238E27FC236}">
                    <a16:creationId xmlns:a16="http://schemas.microsoft.com/office/drawing/2014/main" id="{91F0B29F-1268-4AA0-8D8F-CA49998612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1" name="Picture 22">
                <a:extLst>
                  <a:ext uri="{FF2B5EF4-FFF2-40B4-BE49-F238E27FC236}">
                    <a16:creationId xmlns:a16="http://schemas.microsoft.com/office/drawing/2014/main" id="{9BC734F9-20C9-4F97-9A7E-611D4E8662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" name="Picture 23">
                <a:extLst>
                  <a:ext uri="{FF2B5EF4-FFF2-40B4-BE49-F238E27FC236}">
                    <a16:creationId xmlns:a16="http://schemas.microsoft.com/office/drawing/2014/main" id="{F105A381-E73B-4693-A3B9-6E8DF4BED5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1" name="Group 56">
              <a:extLst>
                <a:ext uri="{FF2B5EF4-FFF2-40B4-BE49-F238E27FC236}">
                  <a16:creationId xmlns:a16="http://schemas.microsoft.com/office/drawing/2014/main" id="{2CFB8114-E9E2-49C4-9D6C-EA31EF7E5B7C}"/>
                </a:ext>
              </a:extLst>
            </p:cNvPr>
            <p:cNvGrpSpPr/>
            <p:nvPr/>
          </p:nvGrpSpPr>
          <p:grpSpPr>
            <a:xfrm rot="5400000">
              <a:off x="6392804" y="5385239"/>
              <a:ext cx="1539560" cy="171967"/>
              <a:chOff x="7746380" y="2949426"/>
              <a:chExt cx="2188691" cy="244475"/>
            </a:xfrm>
          </p:grpSpPr>
          <p:pic>
            <p:nvPicPr>
              <p:cNvPr id="913" name="Picture 14">
                <a:extLst>
                  <a:ext uri="{FF2B5EF4-FFF2-40B4-BE49-F238E27FC236}">
                    <a16:creationId xmlns:a16="http://schemas.microsoft.com/office/drawing/2014/main" id="{CAFE7647-3D56-4B22-A6AD-95DB472731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4" name="Picture 15">
                <a:extLst>
                  <a:ext uri="{FF2B5EF4-FFF2-40B4-BE49-F238E27FC236}">
                    <a16:creationId xmlns:a16="http://schemas.microsoft.com/office/drawing/2014/main" id="{62E7BE12-8535-41F1-AC83-2124B3ACE7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5" name="Picture 16">
                <a:extLst>
                  <a:ext uri="{FF2B5EF4-FFF2-40B4-BE49-F238E27FC236}">
                    <a16:creationId xmlns:a16="http://schemas.microsoft.com/office/drawing/2014/main" id="{09738A92-1697-4075-8613-5B64BBD967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6" name="Picture 17">
                <a:extLst>
                  <a:ext uri="{FF2B5EF4-FFF2-40B4-BE49-F238E27FC236}">
                    <a16:creationId xmlns:a16="http://schemas.microsoft.com/office/drawing/2014/main" id="{DCDAE339-CA89-4516-A88F-951091F31A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7" name="Picture 18">
                <a:extLst>
                  <a:ext uri="{FF2B5EF4-FFF2-40B4-BE49-F238E27FC236}">
                    <a16:creationId xmlns:a16="http://schemas.microsoft.com/office/drawing/2014/main" id="{FC23B4C2-949E-4033-8A94-C20F6E968E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8" name="Picture 19">
                <a:extLst>
                  <a:ext uri="{FF2B5EF4-FFF2-40B4-BE49-F238E27FC236}">
                    <a16:creationId xmlns:a16="http://schemas.microsoft.com/office/drawing/2014/main" id="{98CD71E4-9062-4F60-A92C-E9AA9E20B9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9" name="Picture 20">
                <a:extLst>
                  <a:ext uri="{FF2B5EF4-FFF2-40B4-BE49-F238E27FC236}">
                    <a16:creationId xmlns:a16="http://schemas.microsoft.com/office/drawing/2014/main" id="{733C2BC1-5DFE-4D69-94AB-D93C491223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0" name="Picture 21">
                <a:extLst>
                  <a:ext uri="{FF2B5EF4-FFF2-40B4-BE49-F238E27FC236}">
                    <a16:creationId xmlns:a16="http://schemas.microsoft.com/office/drawing/2014/main" id="{46448BC8-9715-45F9-9C49-6B4ABB3795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1" name="Picture 22">
                <a:extLst>
                  <a:ext uri="{FF2B5EF4-FFF2-40B4-BE49-F238E27FC236}">
                    <a16:creationId xmlns:a16="http://schemas.microsoft.com/office/drawing/2014/main" id="{CC84E5C6-CB4B-468D-A62E-18B89DA22E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2" name="Picture 23">
                <a:extLst>
                  <a:ext uri="{FF2B5EF4-FFF2-40B4-BE49-F238E27FC236}">
                    <a16:creationId xmlns:a16="http://schemas.microsoft.com/office/drawing/2014/main" id="{98134F79-FA05-46CD-B946-1FBF6715E5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C18EDAB6-01A4-46A2-B04B-69A34746C275}"/>
              </a:ext>
            </a:extLst>
          </p:cNvPr>
          <p:cNvGrpSpPr/>
          <p:nvPr/>
        </p:nvGrpSpPr>
        <p:grpSpPr>
          <a:xfrm>
            <a:off x="7792439" y="1477189"/>
            <a:ext cx="556845" cy="4763813"/>
            <a:chOff x="7792439" y="1477189"/>
            <a:chExt cx="556845" cy="4763813"/>
          </a:xfrm>
        </p:grpSpPr>
        <p:grpSp>
          <p:nvGrpSpPr>
            <p:cNvPr id="994" name="Group 56">
              <a:extLst>
                <a:ext uri="{FF2B5EF4-FFF2-40B4-BE49-F238E27FC236}">
                  <a16:creationId xmlns:a16="http://schemas.microsoft.com/office/drawing/2014/main" id="{AFFDFCF4-BD75-4FF5-ADDE-C3F3C933C344}"/>
                </a:ext>
              </a:extLst>
            </p:cNvPr>
            <p:cNvGrpSpPr/>
            <p:nvPr/>
          </p:nvGrpSpPr>
          <p:grpSpPr>
            <a:xfrm rot="5400000">
              <a:off x="7108643" y="2160985"/>
              <a:ext cx="1539560" cy="171967"/>
              <a:chOff x="7746380" y="2949426"/>
              <a:chExt cx="2188691" cy="244475"/>
            </a:xfrm>
          </p:grpSpPr>
          <p:pic>
            <p:nvPicPr>
              <p:cNvPr id="1083" name="Picture 14">
                <a:extLst>
                  <a:ext uri="{FF2B5EF4-FFF2-40B4-BE49-F238E27FC236}">
                    <a16:creationId xmlns:a16="http://schemas.microsoft.com/office/drawing/2014/main" id="{AE5B72C3-6B27-4AB3-B8CB-A8CB1398AD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4" name="Picture 15">
                <a:extLst>
                  <a:ext uri="{FF2B5EF4-FFF2-40B4-BE49-F238E27FC236}">
                    <a16:creationId xmlns:a16="http://schemas.microsoft.com/office/drawing/2014/main" id="{40F97F5A-E586-4707-AAA7-3748E467A8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5" name="Picture 16">
                <a:extLst>
                  <a:ext uri="{FF2B5EF4-FFF2-40B4-BE49-F238E27FC236}">
                    <a16:creationId xmlns:a16="http://schemas.microsoft.com/office/drawing/2014/main" id="{29D7CD1D-F040-4E30-BF0B-66DE6BC582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6" name="Picture 17">
                <a:extLst>
                  <a:ext uri="{FF2B5EF4-FFF2-40B4-BE49-F238E27FC236}">
                    <a16:creationId xmlns:a16="http://schemas.microsoft.com/office/drawing/2014/main" id="{EF7C6BAC-46B9-41AB-9A72-F036357F64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7" name="Picture 18">
                <a:extLst>
                  <a:ext uri="{FF2B5EF4-FFF2-40B4-BE49-F238E27FC236}">
                    <a16:creationId xmlns:a16="http://schemas.microsoft.com/office/drawing/2014/main" id="{25683801-4E10-47C6-B96A-EAAF9EA770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8" name="Picture 19">
                <a:extLst>
                  <a:ext uri="{FF2B5EF4-FFF2-40B4-BE49-F238E27FC236}">
                    <a16:creationId xmlns:a16="http://schemas.microsoft.com/office/drawing/2014/main" id="{CA88CA22-BDAC-499D-9273-EC84CAAE5A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9" name="Picture 20">
                <a:extLst>
                  <a:ext uri="{FF2B5EF4-FFF2-40B4-BE49-F238E27FC236}">
                    <a16:creationId xmlns:a16="http://schemas.microsoft.com/office/drawing/2014/main" id="{6C5F7D3A-7466-4832-B382-61FF2FDD92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0" name="Picture 21">
                <a:extLst>
                  <a:ext uri="{FF2B5EF4-FFF2-40B4-BE49-F238E27FC236}">
                    <a16:creationId xmlns:a16="http://schemas.microsoft.com/office/drawing/2014/main" id="{1D7F7978-398C-4032-B6E4-CA52E500F7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1" name="Picture 22">
                <a:extLst>
                  <a:ext uri="{FF2B5EF4-FFF2-40B4-BE49-F238E27FC236}">
                    <a16:creationId xmlns:a16="http://schemas.microsoft.com/office/drawing/2014/main" id="{64EAD91A-7C62-4E25-9EDE-6B212BA2C3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2" name="Picture 23">
                <a:extLst>
                  <a:ext uri="{FF2B5EF4-FFF2-40B4-BE49-F238E27FC236}">
                    <a16:creationId xmlns:a16="http://schemas.microsoft.com/office/drawing/2014/main" id="{2E1C5291-B134-4495-AADC-473F7622D4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5" name="Group 56">
              <a:extLst>
                <a:ext uri="{FF2B5EF4-FFF2-40B4-BE49-F238E27FC236}">
                  <a16:creationId xmlns:a16="http://schemas.microsoft.com/office/drawing/2014/main" id="{99B298FB-B552-4331-97BD-D01905FBE97E}"/>
                </a:ext>
              </a:extLst>
            </p:cNvPr>
            <p:cNvGrpSpPr/>
            <p:nvPr/>
          </p:nvGrpSpPr>
          <p:grpSpPr>
            <a:xfrm rot="5400000">
              <a:off x="7299434" y="2160985"/>
              <a:ext cx="1539560" cy="171967"/>
              <a:chOff x="7746380" y="2949426"/>
              <a:chExt cx="2188691" cy="244475"/>
            </a:xfrm>
          </p:grpSpPr>
          <p:pic>
            <p:nvPicPr>
              <p:cNvPr id="1073" name="Picture 14">
                <a:extLst>
                  <a:ext uri="{FF2B5EF4-FFF2-40B4-BE49-F238E27FC236}">
                    <a16:creationId xmlns:a16="http://schemas.microsoft.com/office/drawing/2014/main" id="{6B02250C-4DD6-4022-8EE9-9558452A45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4" name="Picture 15">
                <a:extLst>
                  <a:ext uri="{FF2B5EF4-FFF2-40B4-BE49-F238E27FC236}">
                    <a16:creationId xmlns:a16="http://schemas.microsoft.com/office/drawing/2014/main" id="{67F8713D-C4CE-4632-B2D2-CEF95117CF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5" name="Picture 16">
                <a:extLst>
                  <a:ext uri="{FF2B5EF4-FFF2-40B4-BE49-F238E27FC236}">
                    <a16:creationId xmlns:a16="http://schemas.microsoft.com/office/drawing/2014/main" id="{0C347CF6-5A53-4DDA-97D5-FF1A599300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6" name="Picture 17">
                <a:extLst>
                  <a:ext uri="{FF2B5EF4-FFF2-40B4-BE49-F238E27FC236}">
                    <a16:creationId xmlns:a16="http://schemas.microsoft.com/office/drawing/2014/main" id="{F5CBA73E-6F72-4E6F-9BC8-4C7EA2E48A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7" name="Picture 18">
                <a:extLst>
                  <a:ext uri="{FF2B5EF4-FFF2-40B4-BE49-F238E27FC236}">
                    <a16:creationId xmlns:a16="http://schemas.microsoft.com/office/drawing/2014/main" id="{96F6BD2D-3CC1-4D27-806A-3EC612E68A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8" name="Picture 19">
                <a:extLst>
                  <a:ext uri="{FF2B5EF4-FFF2-40B4-BE49-F238E27FC236}">
                    <a16:creationId xmlns:a16="http://schemas.microsoft.com/office/drawing/2014/main" id="{83D06ABC-538B-4565-82F6-4D768BDE7D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9" name="Picture 20">
                <a:extLst>
                  <a:ext uri="{FF2B5EF4-FFF2-40B4-BE49-F238E27FC236}">
                    <a16:creationId xmlns:a16="http://schemas.microsoft.com/office/drawing/2014/main" id="{56AE3087-A205-46C9-B990-BFE43E3001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0" name="Picture 21">
                <a:extLst>
                  <a:ext uri="{FF2B5EF4-FFF2-40B4-BE49-F238E27FC236}">
                    <a16:creationId xmlns:a16="http://schemas.microsoft.com/office/drawing/2014/main" id="{DFA8A1C6-721D-4C74-9293-A2E1B2531C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1" name="Picture 22">
                <a:extLst>
                  <a:ext uri="{FF2B5EF4-FFF2-40B4-BE49-F238E27FC236}">
                    <a16:creationId xmlns:a16="http://schemas.microsoft.com/office/drawing/2014/main" id="{64FAE4D2-5531-4E27-BC2C-4B62A132F2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2" name="Picture 23">
                <a:extLst>
                  <a:ext uri="{FF2B5EF4-FFF2-40B4-BE49-F238E27FC236}">
                    <a16:creationId xmlns:a16="http://schemas.microsoft.com/office/drawing/2014/main" id="{3AC06A85-DAD7-416D-9728-3C0222BFC7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6" name="Group 56">
              <a:extLst>
                <a:ext uri="{FF2B5EF4-FFF2-40B4-BE49-F238E27FC236}">
                  <a16:creationId xmlns:a16="http://schemas.microsoft.com/office/drawing/2014/main" id="{E0CE830D-71E8-4355-B5C6-26E47A525480}"/>
                </a:ext>
              </a:extLst>
            </p:cNvPr>
            <p:cNvGrpSpPr/>
            <p:nvPr/>
          </p:nvGrpSpPr>
          <p:grpSpPr>
            <a:xfrm rot="5400000">
              <a:off x="7490945" y="2160986"/>
              <a:ext cx="1539560" cy="171967"/>
              <a:chOff x="7746380" y="2949426"/>
              <a:chExt cx="2188691" cy="244475"/>
            </a:xfrm>
          </p:grpSpPr>
          <p:pic>
            <p:nvPicPr>
              <p:cNvPr id="1063" name="Picture 14">
                <a:extLst>
                  <a:ext uri="{FF2B5EF4-FFF2-40B4-BE49-F238E27FC236}">
                    <a16:creationId xmlns:a16="http://schemas.microsoft.com/office/drawing/2014/main" id="{FF4143D0-0265-4D54-B71D-E95948123A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4" name="Picture 15">
                <a:extLst>
                  <a:ext uri="{FF2B5EF4-FFF2-40B4-BE49-F238E27FC236}">
                    <a16:creationId xmlns:a16="http://schemas.microsoft.com/office/drawing/2014/main" id="{D7F3574A-E580-4543-885C-E53F1C8839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5" name="Picture 16">
                <a:extLst>
                  <a:ext uri="{FF2B5EF4-FFF2-40B4-BE49-F238E27FC236}">
                    <a16:creationId xmlns:a16="http://schemas.microsoft.com/office/drawing/2014/main" id="{B1C71F23-99AD-4471-9B73-AFE4792C00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6" name="Picture 17">
                <a:extLst>
                  <a:ext uri="{FF2B5EF4-FFF2-40B4-BE49-F238E27FC236}">
                    <a16:creationId xmlns:a16="http://schemas.microsoft.com/office/drawing/2014/main" id="{27120C4A-36C7-49F3-BD0F-1CADA005D8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7" name="Picture 18">
                <a:extLst>
                  <a:ext uri="{FF2B5EF4-FFF2-40B4-BE49-F238E27FC236}">
                    <a16:creationId xmlns:a16="http://schemas.microsoft.com/office/drawing/2014/main" id="{6C0332EB-2988-4CF4-98BA-280CD8AF45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8" name="Picture 19">
                <a:extLst>
                  <a:ext uri="{FF2B5EF4-FFF2-40B4-BE49-F238E27FC236}">
                    <a16:creationId xmlns:a16="http://schemas.microsoft.com/office/drawing/2014/main" id="{6EED7AB6-B807-40E5-8270-EC4AA7DD81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9" name="Picture 20">
                <a:extLst>
                  <a:ext uri="{FF2B5EF4-FFF2-40B4-BE49-F238E27FC236}">
                    <a16:creationId xmlns:a16="http://schemas.microsoft.com/office/drawing/2014/main" id="{8D768C77-B509-4200-9F96-FA21F8FD2E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0" name="Picture 21">
                <a:extLst>
                  <a:ext uri="{FF2B5EF4-FFF2-40B4-BE49-F238E27FC236}">
                    <a16:creationId xmlns:a16="http://schemas.microsoft.com/office/drawing/2014/main" id="{19C47FDE-1F27-4236-ABD7-76F555A470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1" name="Picture 22">
                <a:extLst>
                  <a:ext uri="{FF2B5EF4-FFF2-40B4-BE49-F238E27FC236}">
                    <a16:creationId xmlns:a16="http://schemas.microsoft.com/office/drawing/2014/main" id="{D8A843E2-91AB-40AF-8BD2-D7F5A34BE5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2" name="Picture 23">
                <a:extLst>
                  <a:ext uri="{FF2B5EF4-FFF2-40B4-BE49-F238E27FC236}">
                    <a16:creationId xmlns:a16="http://schemas.microsoft.com/office/drawing/2014/main" id="{135BA88B-A6A0-4641-86E1-81E0EC761D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7" name="Group 56">
              <a:extLst>
                <a:ext uri="{FF2B5EF4-FFF2-40B4-BE49-F238E27FC236}">
                  <a16:creationId xmlns:a16="http://schemas.microsoft.com/office/drawing/2014/main" id="{0A6D5DFF-1928-479A-87C6-3711D42B25DF}"/>
                </a:ext>
              </a:extLst>
            </p:cNvPr>
            <p:cNvGrpSpPr/>
            <p:nvPr/>
          </p:nvGrpSpPr>
          <p:grpSpPr>
            <a:xfrm rot="5400000">
              <a:off x="7111219" y="3774724"/>
              <a:ext cx="1539560" cy="171967"/>
              <a:chOff x="7746380" y="2949426"/>
              <a:chExt cx="2188691" cy="244475"/>
            </a:xfrm>
          </p:grpSpPr>
          <p:pic>
            <p:nvPicPr>
              <p:cNvPr id="1053" name="Picture 14">
                <a:extLst>
                  <a:ext uri="{FF2B5EF4-FFF2-40B4-BE49-F238E27FC236}">
                    <a16:creationId xmlns:a16="http://schemas.microsoft.com/office/drawing/2014/main" id="{660D1819-BD37-49EA-8960-86E894AFD6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4" name="Picture 15">
                <a:extLst>
                  <a:ext uri="{FF2B5EF4-FFF2-40B4-BE49-F238E27FC236}">
                    <a16:creationId xmlns:a16="http://schemas.microsoft.com/office/drawing/2014/main" id="{99A48ADA-498A-4303-92BE-AFCF493449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5" name="Picture 16">
                <a:extLst>
                  <a:ext uri="{FF2B5EF4-FFF2-40B4-BE49-F238E27FC236}">
                    <a16:creationId xmlns:a16="http://schemas.microsoft.com/office/drawing/2014/main" id="{E898780B-05FD-4DCC-A81D-DCCF3CD6F0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6" name="Picture 17">
                <a:extLst>
                  <a:ext uri="{FF2B5EF4-FFF2-40B4-BE49-F238E27FC236}">
                    <a16:creationId xmlns:a16="http://schemas.microsoft.com/office/drawing/2014/main" id="{7D94498A-1024-49E1-9F11-4F60006460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7" name="Picture 18">
                <a:extLst>
                  <a:ext uri="{FF2B5EF4-FFF2-40B4-BE49-F238E27FC236}">
                    <a16:creationId xmlns:a16="http://schemas.microsoft.com/office/drawing/2014/main" id="{46B40B0C-C90E-41F4-BE5A-B007C80EDD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8" name="Picture 19">
                <a:extLst>
                  <a:ext uri="{FF2B5EF4-FFF2-40B4-BE49-F238E27FC236}">
                    <a16:creationId xmlns:a16="http://schemas.microsoft.com/office/drawing/2014/main" id="{9D094E3B-CE69-4C1D-917B-A8A947CD02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9" name="Picture 20">
                <a:extLst>
                  <a:ext uri="{FF2B5EF4-FFF2-40B4-BE49-F238E27FC236}">
                    <a16:creationId xmlns:a16="http://schemas.microsoft.com/office/drawing/2014/main" id="{A94856F0-C03B-40C6-A036-D33BBF7C96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0" name="Picture 21">
                <a:extLst>
                  <a:ext uri="{FF2B5EF4-FFF2-40B4-BE49-F238E27FC236}">
                    <a16:creationId xmlns:a16="http://schemas.microsoft.com/office/drawing/2014/main" id="{A7E1883A-8B37-4F71-B06E-FA214D2ABF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1" name="Picture 22">
                <a:extLst>
                  <a:ext uri="{FF2B5EF4-FFF2-40B4-BE49-F238E27FC236}">
                    <a16:creationId xmlns:a16="http://schemas.microsoft.com/office/drawing/2014/main" id="{85FF9767-F0B6-49C4-9982-FF3318E951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2" name="Picture 23">
                <a:extLst>
                  <a:ext uri="{FF2B5EF4-FFF2-40B4-BE49-F238E27FC236}">
                    <a16:creationId xmlns:a16="http://schemas.microsoft.com/office/drawing/2014/main" id="{E42CBDD7-8309-4CF3-9A88-6899BB4FD1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8" name="Group 56">
              <a:extLst>
                <a:ext uri="{FF2B5EF4-FFF2-40B4-BE49-F238E27FC236}">
                  <a16:creationId xmlns:a16="http://schemas.microsoft.com/office/drawing/2014/main" id="{F5718D70-B391-41F1-86B5-BB0716DE38DC}"/>
                </a:ext>
              </a:extLst>
            </p:cNvPr>
            <p:cNvGrpSpPr/>
            <p:nvPr/>
          </p:nvGrpSpPr>
          <p:grpSpPr>
            <a:xfrm rot="5400000">
              <a:off x="7302010" y="3774724"/>
              <a:ext cx="1539560" cy="171967"/>
              <a:chOff x="7746380" y="2949426"/>
              <a:chExt cx="2188691" cy="244475"/>
            </a:xfrm>
          </p:grpSpPr>
          <p:pic>
            <p:nvPicPr>
              <p:cNvPr id="1043" name="Picture 14">
                <a:extLst>
                  <a:ext uri="{FF2B5EF4-FFF2-40B4-BE49-F238E27FC236}">
                    <a16:creationId xmlns:a16="http://schemas.microsoft.com/office/drawing/2014/main" id="{E2A00CA6-5A55-42C1-9A98-8E45B0322D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4" name="Picture 15">
                <a:extLst>
                  <a:ext uri="{FF2B5EF4-FFF2-40B4-BE49-F238E27FC236}">
                    <a16:creationId xmlns:a16="http://schemas.microsoft.com/office/drawing/2014/main" id="{7DDB4B68-DCFB-45AC-A7AD-DDF1EF0E1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5" name="Picture 16">
                <a:extLst>
                  <a:ext uri="{FF2B5EF4-FFF2-40B4-BE49-F238E27FC236}">
                    <a16:creationId xmlns:a16="http://schemas.microsoft.com/office/drawing/2014/main" id="{49A2E8FE-A318-4AFD-AFE5-6A89AF1091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6" name="Picture 17">
                <a:extLst>
                  <a:ext uri="{FF2B5EF4-FFF2-40B4-BE49-F238E27FC236}">
                    <a16:creationId xmlns:a16="http://schemas.microsoft.com/office/drawing/2014/main" id="{0BDDF74F-D71B-42CF-85BC-F576517216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7" name="Picture 18">
                <a:extLst>
                  <a:ext uri="{FF2B5EF4-FFF2-40B4-BE49-F238E27FC236}">
                    <a16:creationId xmlns:a16="http://schemas.microsoft.com/office/drawing/2014/main" id="{23631105-4AFE-4EFE-8D60-76E773F2D9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8" name="Picture 19">
                <a:extLst>
                  <a:ext uri="{FF2B5EF4-FFF2-40B4-BE49-F238E27FC236}">
                    <a16:creationId xmlns:a16="http://schemas.microsoft.com/office/drawing/2014/main" id="{422EA89C-43B6-4524-8826-2DDB15EA6F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9" name="Picture 20">
                <a:extLst>
                  <a:ext uri="{FF2B5EF4-FFF2-40B4-BE49-F238E27FC236}">
                    <a16:creationId xmlns:a16="http://schemas.microsoft.com/office/drawing/2014/main" id="{65554ABF-266A-4250-9D3E-188E713371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0" name="Picture 21">
                <a:extLst>
                  <a:ext uri="{FF2B5EF4-FFF2-40B4-BE49-F238E27FC236}">
                    <a16:creationId xmlns:a16="http://schemas.microsoft.com/office/drawing/2014/main" id="{935DDC65-A070-4EE0-9819-B71E3EA4CB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1" name="Picture 22">
                <a:extLst>
                  <a:ext uri="{FF2B5EF4-FFF2-40B4-BE49-F238E27FC236}">
                    <a16:creationId xmlns:a16="http://schemas.microsoft.com/office/drawing/2014/main" id="{343D9E21-F0DE-45C5-8764-5C81C32917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2" name="Picture 23">
                <a:extLst>
                  <a:ext uri="{FF2B5EF4-FFF2-40B4-BE49-F238E27FC236}">
                    <a16:creationId xmlns:a16="http://schemas.microsoft.com/office/drawing/2014/main" id="{E5FCE722-62A9-4900-9897-F023CCC08B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9" name="Group 56">
              <a:extLst>
                <a:ext uri="{FF2B5EF4-FFF2-40B4-BE49-F238E27FC236}">
                  <a16:creationId xmlns:a16="http://schemas.microsoft.com/office/drawing/2014/main" id="{A9BC344A-66D3-4356-9984-9BF53CDB2B07}"/>
                </a:ext>
              </a:extLst>
            </p:cNvPr>
            <p:cNvGrpSpPr/>
            <p:nvPr/>
          </p:nvGrpSpPr>
          <p:grpSpPr>
            <a:xfrm rot="5400000">
              <a:off x="7493521" y="3774725"/>
              <a:ext cx="1539560" cy="171967"/>
              <a:chOff x="7746380" y="2949426"/>
              <a:chExt cx="2188691" cy="244475"/>
            </a:xfrm>
          </p:grpSpPr>
          <p:pic>
            <p:nvPicPr>
              <p:cNvPr id="1033" name="Picture 14">
                <a:extLst>
                  <a:ext uri="{FF2B5EF4-FFF2-40B4-BE49-F238E27FC236}">
                    <a16:creationId xmlns:a16="http://schemas.microsoft.com/office/drawing/2014/main" id="{841FFFF5-C061-48BE-AA7D-89C190249D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4" name="Picture 15">
                <a:extLst>
                  <a:ext uri="{FF2B5EF4-FFF2-40B4-BE49-F238E27FC236}">
                    <a16:creationId xmlns:a16="http://schemas.microsoft.com/office/drawing/2014/main" id="{365021AA-F7CA-4D08-81FB-EBA4654E4E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5" name="Picture 16">
                <a:extLst>
                  <a:ext uri="{FF2B5EF4-FFF2-40B4-BE49-F238E27FC236}">
                    <a16:creationId xmlns:a16="http://schemas.microsoft.com/office/drawing/2014/main" id="{16E7A87A-4A2C-49FE-A5FF-51BD28DD8B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6" name="Picture 17">
                <a:extLst>
                  <a:ext uri="{FF2B5EF4-FFF2-40B4-BE49-F238E27FC236}">
                    <a16:creationId xmlns:a16="http://schemas.microsoft.com/office/drawing/2014/main" id="{8A90C7B9-DDD1-4FC8-89A0-8F2DCACCE6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7" name="Picture 18">
                <a:extLst>
                  <a:ext uri="{FF2B5EF4-FFF2-40B4-BE49-F238E27FC236}">
                    <a16:creationId xmlns:a16="http://schemas.microsoft.com/office/drawing/2014/main" id="{2C26008D-1A48-438F-B660-87A3B1EF9A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8" name="Picture 19">
                <a:extLst>
                  <a:ext uri="{FF2B5EF4-FFF2-40B4-BE49-F238E27FC236}">
                    <a16:creationId xmlns:a16="http://schemas.microsoft.com/office/drawing/2014/main" id="{6D4407FB-32DF-4085-A793-42AA5E60FA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9" name="Picture 20">
                <a:extLst>
                  <a:ext uri="{FF2B5EF4-FFF2-40B4-BE49-F238E27FC236}">
                    <a16:creationId xmlns:a16="http://schemas.microsoft.com/office/drawing/2014/main" id="{AAC1DA56-46EB-4928-8F34-569BA97EE8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0" name="Picture 21">
                <a:extLst>
                  <a:ext uri="{FF2B5EF4-FFF2-40B4-BE49-F238E27FC236}">
                    <a16:creationId xmlns:a16="http://schemas.microsoft.com/office/drawing/2014/main" id="{E2FBFB64-B516-40BF-8A26-6F677B0948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1" name="Picture 22">
                <a:extLst>
                  <a:ext uri="{FF2B5EF4-FFF2-40B4-BE49-F238E27FC236}">
                    <a16:creationId xmlns:a16="http://schemas.microsoft.com/office/drawing/2014/main" id="{10694C9F-D5F7-450D-908C-A9A674412B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2" name="Picture 23">
                <a:extLst>
                  <a:ext uri="{FF2B5EF4-FFF2-40B4-BE49-F238E27FC236}">
                    <a16:creationId xmlns:a16="http://schemas.microsoft.com/office/drawing/2014/main" id="{E73FEEC9-6F9E-4C5B-8675-8586DF02F0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01" name="Group 56">
              <a:extLst>
                <a:ext uri="{FF2B5EF4-FFF2-40B4-BE49-F238E27FC236}">
                  <a16:creationId xmlns:a16="http://schemas.microsoft.com/office/drawing/2014/main" id="{C54EB6A4-8197-4B80-8782-617A9C112ACE}"/>
                </a:ext>
              </a:extLst>
            </p:cNvPr>
            <p:cNvGrpSpPr/>
            <p:nvPr/>
          </p:nvGrpSpPr>
          <p:grpSpPr>
            <a:xfrm rot="5400000">
              <a:off x="7299434" y="5385238"/>
              <a:ext cx="1539560" cy="171967"/>
              <a:chOff x="7746380" y="2949426"/>
              <a:chExt cx="2188691" cy="244475"/>
            </a:xfrm>
          </p:grpSpPr>
          <p:pic>
            <p:nvPicPr>
              <p:cNvPr id="1013" name="Picture 14">
                <a:extLst>
                  <a:ext uri="{FF2B5EF4-FFF2-40B4-BE49-F238E27FC236}">
                    <a16:creationId xmlns:a16="http://schemas.microsoft.com/office/drawing/2014/main" id="{E7DCE7CF-7010-424D-8820-007F39779F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4" name="Picture 15">
                <a:extLst>
                  <a:ext uri="{FF2B5EF4-FFF2-40B4-BE49-F238E27FC236}">
                    <a16:creationId xmlns:a16="http://schemas.microsoft.com/office/drawing/2014/main" id="{10448E94-2798-442A-A568-0585DCE13F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5" name="Picture 16">
                <a:extLst>
                  <a:ext uri="{FF2B5EF4-FFF2-40B4-BE49-F238E27FC236}">
                    <a16:creationId xmlns:a16="http://schemas.microsoft.com/office/drawing/2014/main" id="{2071F6E8-E594-4EAE-99A3-058024F666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6" name="Picture 17">
                <a:extLst>
                  <a:ext uri="{FF2B5EF4-FFF2-40B4-BE49-F238E27FC236}">
                    <a16:creationId xmlns:a16="http://schemas.microsoft.com/office/drawing/2014/main" id="{CECF1EF6-AE67-409D-B6DB-C4739A13A6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7" name="Picture 18">
                <a:extLst>
                  <a:ext uri="{FF2B5EF4-FFF2-40B4-BE49-F238E27FC236}">
                    <a16:creationId xmlns:a16="http://schemas.microsoft.com/office/drawing/2014/main" id="{953551EB-C0CA-41D1-853E-ED84A9ECB0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8" name="Picture 19">
                <a:extLst>
                  <a:ext uri="{FF2B5EF4-FFF2-40B4-BE49-F238E27FC236}">
                    <a16:creationId xmlns:a16="http://schemas.microsoft.com/office/drawing/2014/main" id="{871D4900-D665-4842-8AA8-0156BB1B16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9" name="Picture 20">
                <a:extLst>
                  <a:ext uri="{FF2B5EF4-FFF2-40B4-BE49-F238E27FC236}">
                    <a16:creationId xmlns:a16="http://schemas.microsoft.com/office/drawing/2014/main" id="{3BCCA442-31A8-4C46-B619-7DC8E36F73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0" name="Picture 21">
                <a:extLst>
                  <a:ext uri="{FF2B5EF4-FFF2-40B4-BE49-F238E27FC236}">
                    <a16:creationId xmlns:a16="http://schemas.microsoft.com/office/drawing/2014/main" id="{E624B21E-01A5-44A8-95DF-711B914A2D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1" name="Picture 22">
                <a:extLst>
                  <a:ext uri="{FF2B5EF4-FFF2-40B4-BE49-F238E27FC236}">
                    <a16:creationId xmlns:a16="http://schemas.microsoft.com/office/drawing/2014/main" id="{FD53FE81-68C4-4C83-A008-B0640606FD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2" name="Picture 23">
                <a:extLst>
                  <a:ext uri="{FF2B5EF4-FFF2-40B4-BE49-F238E27FC236}">
                    <a16:creationId xmlns:a16="http://schemas.microsoft.com/office/drawing/2014/main" id="{6BF23259-B897-4A14-B4E6-136AD3D98D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5F47A453-8138-42B8-BD92-2B9A73EE677A}"/>
              </a:ext>
            </a:extLst>
          </p:cNvPr>
          <p:cNvGrpSpPr/>
          <p:nvPr/>
        </p:nvGrpSpPr>
        <p:grpSpPr>
          <a:xfrm>
            <a:off x="8663977" y="1477188"/>
            <a:ext cx="556845" cy="4763813"/>
            <a:chOff x="8663977" y="1477188"/>
            <a:chExt cx="556845" cy="4763813"/>
          </a:xfrm>
        </p:grpSpPr>
        <p:grpSp>
          <p:nvGrpSpPr>
            <p:cNvPr id="1094" name="Group 56">
              <a:extLst>
                <a:ext uri="{FF2B5EF4-FFF2-40B4-BE49-F238E27FC236}">
                  <a16:creationId xmlns:a16="http://schemas.microsoft.com/office/drawing/2014/main" id="{0585C62B-53CF-430E-AD64-EC8817FD97DE}"/>
                </a:ext>
              </a:extLst>
            </p:cNvPr>
            <p:cNvGrpSpPr/>
            <p:nvPr/>
          </p:nvGrpSpPr>
          <p:grpSpPr>
            <a:xfrm rot="5400000">
              <a:off x="7980181" y="2160984"/>
              <a:ext cx="1539560" cy="171967"/>
              <a:chOff x="7746380" y="2949426"/>
              <a:chExt cx="2188691" cy="244475"/>
            </a:xfrm>
          </p:grpSpPr>
          <p:pic>
            <p:nvPicPr>
              <p:cNvPr id="1183" name="Picture 14">
                <a:extLst>
                  <a:ext uri="{FF2B5EF4-FFF2-40B4-BE49-F238E27FC236}">
                    <a16:creationId xmlns:a16="http://schemas.microsoft.com/office/drawing/2014/main" id="{8B8CD3F9-4AB2-4BB3-999A-C0FD483CC5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4" name="Picture 15">
                <a:extLst>
                  <a:ext uri="{FF2B5EF4-FFF2-40B4-BE49-F238E27FC236}">
                    <a16:creationId xmlns:a16="http://schemas.microsoft.com/office/drawing/2014/main" id="{98F9CB20-94E1-4DE4-930C-144C5481C7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5" name="Picture 16">
                <a:extLst>
                  <a:ext uri="{FF2B5EF4-FFF2-40B4-BE49-F238E27FC236}">
                    <a16:creationId xmlns:a16="http://schemas.microsoft.com/office/drawing/2014/main" id="{CC557A89-1A57-49A1-86B5-10255D5DE3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6" name="Picture 17">
                <a:extLst>
                  <a:ext uri="{FF2B5EF4-FFF2-40B4-BE49-F238E27FC236}">
                    <a16:creationId xmlns:a16="http://schemas.microsoft.com/office/drawing/2014/main" id="{A6535F39-C515-4FF6-AA05-C1127F1A30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7" name="Picture 18">
                <a:extLst>
                  <a:ext uri="{FF2B5EF4-FFF2-40B4-BE49-F238E27FC236}">
                    <a16:creationId xmlns:a16="http://schemas.microsoft.com/office/drawing/2014/main" id="{6C3A4106-8F85-47E3-8B65-F8D6D63E94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8" name="Picture 19">
                <a:extLst>
                  <a:ext uri="{FF2B5EF4-FFF2-40B4-BE49-F238E27FC236}">
                    <a16:creationId xmlns:a16="http://schemas.microsoft.com/office/drawing/2014/main" id="{11F98588-9BA7-4B82-B0D3-4BF1EF7BAA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9" name="Picture 20">
                <a:extLst>
                  <a:ext uri="{FF2B5EF4-FFF2-40B4-BE49-F238E27FC236}">
                    <a16:creationId xmlns:a16="http://schemas.microsoft.com/office/drawing/2014/main" id="{A8245DD0-5738-4C23-A3DF-2E9013C4D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0" name="Picture 21">
                <a:extLst>
                  <a:ext uri="{FF2B5EF4-FFF2-40B4-BE49-F238E27FC236}">
                    <a16:creationId xmlns:a16="http://schemas.microsoft.com/office/drawing/2014/main" id="{02FD8A46-5C6C-42CE-928C-E1D47D74F9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1" name="Picture 22">
                <a:extLst>
                  <a:ext uri="{FF2B5EF4-FFF2-40B4-BE49-F238E27FC236}">
                    <a16:creationId xmlns:a16="http://schemas.microsoft.com/office/drawing/2014/main" id="{8AB5E9A7-58D6-48C5-9016-E3B8DC3A02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2" name="Picture 23">
                <a:extLst>
                  <a:ext uri="{FF2B5EF4-FFF2-40B4-BE49-F238E27FC236}">
                    <a16:creationId xmlns:a16="http://schemas.microsoft.com/office/drawing/2014/main" id="{ACDD9D1B-81B4-4428-BE81-8BE5AE174F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95" name="Group 56">
              <a:extLst>
                <a:ext uri="{FF2B5EF4-FFF2-40B4-BE49-F238E27FC236}">
                  <a16:creationId xmlns:a16="http://schemas.microsoft.com/office/drawing/2014/main" id="{25FAD12D-6C2D-4DFC-BC83-1059656246AF}"/>
                </a:ext>
              </a:extLst>
            </p:cNvPr>
            <p:cNvGrpSpPr/>
            <p:nvPr/>
          </p:nvGrpSpPr>
          <p:grpSpPr>
            <a:xfrm rot="5400000">
              <a:off x="8170972" y="2160984"/>
              <a:ext cx="1539560" cy="171967"/>
              <a:chOff x="7746380" y="2949426"/>
              <a:chExt cx="2188691" cy="244475"/>
            </a:xfrm>
          </p:grpSpPr>
          <p:pic>
            <p:nvPicPr>
              <p:cNvPr id="1173" name="Picture 14">
                <a:extLst>
                  <a:ext uri="{FF2B5EF4-FFF2-40B4-BE49-F238E27FC236}">
                    <a16:creationId xmlns:a16="http://schemas.microsoft.com/office/drawing/2014/main" id="{A54A77D1-8F96-4366-B77E-4B468586D8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4" name="Picture 15">
                <a:extLst>
                  <a:ext uri="{FF2B5EF4-FFF2-40B4-BE49-F238E27FC236}">
                    <a16:creationId xmlns:a16="http://schemas.microsoft.com/office/drawing/2014/main" id="{CC094660-7DD8-4F48-AD02-D07150D39D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5" name="Picture 16">
                <a:extLst>
                  <a:ext uri="{FF2B5EF4-FFF2-40B4-BE49-F238E27FC236}">
                    <a16:creationId xmlns:a16="http://schemas.microsoft.com/office/drawing/2014/main" id="{2A72C551-0EEE-4DDD-9018-6FD9DDAE0D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6" name="Picture 17">
                <a:extLst>
                  <a:ext uri="{FF2B5EF4-FFF2-40B4-BE49-F238E27FC236}">
                    <a16:creationId xmlns:a16="http://schemas.microsoft.com/office/drawing/2014/main" id="{02123CDE-94FB-4354-B261-BE1C60277D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7" name="Picture 18">
                <a:extLst>
                  <a:ext uri="{FF2B5EF4-FFF2-40B4-BE49-F238E27FC236}">
                    <a16:creationId xmlns:a16="http://schemas.microsoft.com/office/drawing/2014/main" id="{A9124D23-1F20-47CE-AB35-6C3190535C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8" name="Picture 19">
                <a:extLst>
                  <a:ext uri="{FF2B5EF4-FFF2-40B4-BE49-F238E27FC236}">
                    <a16:creationId xmlns:a16="http://schemas.microsoft.com/office/drawing/2014/main" id="{B0345A6B-D5A9-41A0-8857-70A4AFCD6A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9" name="Picture 20">
                <a:extLst>
                  <a:ext uri="{FF2B5EF4-FFF2-40B4-BE49-F238E27FC236}">
                    <a16:creationId xmlns:a16="http://schemas.microsoft.com/office/drawing/2014/main" id="{BBCD8167-6E79-4001-9114-698ABCD959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0" name="Picture 21">
                <a:extLst>
                  <a:ext uri="{FF2B5EF4-FFF2-40B4-BE49-F238E27FC236}">
                    <a16:creationId xmlns:a16="http://schemas.microsoft.com/office/drawing/2014/main" id="{1BA290BD-3D40-4300-93D3-C79CBE49A7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1" name="Picture 22">
                <a:extLst>
                  <a:ext uri="{FF2B5EF4-FFF2-40B4-BE49-F238E27FC236}">
                    <a16:creationId xmlns:a16="http://schemas.microsoft.com/office/drawing/2014/main" id="{C16D5C97-6C28-41CE-8B9D-33CC12018E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2" name="Picture 23">
                <a:extLst>
                  <a:ext uri="{FF2B5EF4-FFF2-40B4-BE49-F238E27FC236}">
                    <a16:creationId xmlns:a16="http://schemas.microsoft.com/office/drawing/2014/main" id="{6C63546A-3B43-47C8-835F-D3A63E048C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96" name="Group 56">
              <a:extLst>
                <a:ext uri="{FF2B5EF4-FFF2-40B4-BE49-F238E27FC236}">
                  <a16:creationId xmlns:a16="http://schemas.microsoft.com/office/drawing/2014/main" id="{AFC8B06B-9C38-4867-9A04-A3E393A547FA}"/>
                </a:ext>
              </a:extLst>
            </p:cNvPr>
            <p:cNvGrpSpPr/>
            <p:nvPr/>
          </p:nvGrpSpPr>
          <p:grpSpPr>
            <a:xfrm rot="5400000">
              <a:off x="8362483" y="2160985"/>
              <a:ext cx="1539560" cy="171967"/>
              <a:chOff x="7746380" y="2949426"/>
              <a:chExt cx="2188691" cy="244475"/>
            </a:xfrm>
          </p:grpSpPr>
          <p:pic>
            <p:nvPicPr>
              <p:cNvPr id="1163" name="Picture 14">
                <a:extLst>
                  <a:ext uri="{FF2B5EF4-FFF2-40B4-BE49-F238E27FC236}">
                    <a16:creationId xmlns:a16="http://schemas.microsoft.com/office/drawing/2014/main" id="{66063FB0-5D39-4D43-BF18-8A54B96856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4" name="Picture 15">
                <a:extLst>
                  <a:ext uri="{FF2B5EF4-FFF2-40B4-BE49-F238E27FC236}">
                    <a16:creationId xmlns:a16="http://schemas.microsoft.com/office/drawing/2014/main" id="{300B9432-A806-4A41-946B-AAB2296682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5" name="Picture 16">
                <a:extLst>
                  <a:ext uri="{FF2B5EF4-FFF2-40B4-BE49-F238E27FC236}">
                    <a16:creationId xmlns:a16="http://schemas.microsoft.com/office/drawing/2014/main" id="{49DFD57A-DADB-43A4-9DF2-060AC72618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6" name="Picture 17">
                <a:extLst>
                  <a:ext uri="{FF2B5EF4-FFF2-40B4-BE49-F238E27FC236}">
                    <a16:creationId xmlns:a16="http://schemas.microsoft.com/office/drawing/2014/main" id="{D04F8B71-88CB-4AD0-8D32-BA636A7BC6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7" name="Picture 18">
                <a:extLst>
                  <a:ext uri="{FF2B5EF4-FFF2-40B4-BE49-F238E27FC236}">
                    <a16:creationId xmlns:a16="http://schemas.microsoft.com/office/drawing/2014/main" id="{C0B1BE58-8649-43EB-8CF4-94B8B1DEA7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8" name="Picture 19">
                <a:extLst>
                  <a:ext uri="{FF2B5EF4-FFF2-40B4-BE49-F238E27FC236}">
                    <a16:creationId xmlns:a16="http://schemas.microsoft.com/office/drawing/2014/main" id="{8EE1C729-3A41-4D08-AC04-EDE402B703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9" name="Picture 20">
                <a:extLst>
                  <a:ext uri="{FF2B5EF4-FFF2-40B4-BE49-F238E27FC236}">
                    <a16:creationId xmlns:a16="http://schemas.microsoft.com/office/drawing/2014/main" id="{85736B35-3911-4F7E-ADF2-77B5D5D217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0" name="Picture 21">
                <a:extLst>
                  <a:ext uri="{FF2B5EF4-FFF2-40B4-BE49-F238E27FC236}">
                    <a16:creationId xmlns:a16="http://schemas.microsoft.com/office/drawing/2014/main" id="{C12D3A7B-926F-48C0-B8F6-87843696C1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1" name="Picture 22">
                <a:extLst>
                  <a:ext uri="{FF2B5EF4-FFF2-40B4-BE49-F238E27FC236}">
                    <a16:creationId xmlns:a16="http://schemas.microsoft.com/office/drawing/2014/main" id="{B4DDD6DB-B9CC-4F48-A2E0-45D30E8922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2" name="Picture 23">
                <a:extLst>
                  <a:ext uri="{FF2B5EF4-FFF2-40B4-BE49-F238E27FC236}">
                    <a16:creationId xmlns:a16="http://schemas.microsoft.com/office/drawing/2014/main" id="{699D9E2F-48A4-462B-A3DE-4770EC1E6D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97" name="Group 56">
              <a:extLst>
                <a:ext uri="{FF2B5EF4-FFF2-40B4-BE49-F238E27FC236}">
                  <a16:creationId xmlns:a16="http://schemas.microsoft.com/office/drawing/2014/main" id="{03D86F8A-30FA-4F6A-AC74-138EEF336182}"/>
                </a:ext>
              </a:extLst>
            </p:cNvPr>
            <p:cNvGrpSpPr/>
            <p:nvPr/>
          </p:nvGrpSpPr>
          <p:grpSpPr>
            <a:xfrm rot="5400000">
              <a:off x="7982757" y="3774723"/>
              <a:ext cx="1539560" cy="171967"/>
              <a:chOff x="7746380" y="2949426"/>
              <a:chExt cx="2188691" cy="244475"/>
            </a:xfrm>
          </p:grpSpPr>
          <p:pic>
            <p:nvPicPr>
              <p:cNvPr id="1153" name="Picture 14">
                <a:extLst>
                  <a:ext uri="{FF2B5EF4-FFF2-40B4-BE49-F238E27FC236}">
                    <a16:creationId xmlns:a16="http://schemas.microsoft.com/office/drawing/2014/main" id="{E6FDAE22-A144-4E67-A917-0C2C7493B2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4" name="Picture 15">
                <a:extLst>
                  <a:ext uri="{FF2B5EF4-FFF2-40B4-BE49-F238E27FC236}">
                    <a16:creationId xmlns:a16="http://schemas.microsoft.com/office/drawing/2014/main" id="{7934FEA7-7864-4ECD-A8D2-80732B13A3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5" name="Picture 16">
                <a:extLst>
                  <a:ext uri="{FF2B5EF4-FFF2-40B4-BE49-F238E27FC236}">
                    <a16:creationId xmlns:a16="http://schemas.microsoft.com/office/drawing/2014/main" id="{74777D87-91E3-4719-A5AB-F086A539FE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6" name="Picture 17">
                <a:extLst>
                  <a:ext uri="{FF2B5EF4-FFF2-40B4-BE49-F238E27FC236}">
                    <a16:creationId xmlns:a16="http://schemas.microsoft.com/office/drawing/2014/main" id="{7D242A1D-AD08-41A4-8E61-C78B57F21E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7" name="Picture 18">
                <a:extLst>
                  <a:ext uri="{FF2B5EF4-FFF2-40B4-BE49-F238E27FC236}">
                    <a16:creationId xmlns:a16="http://schemas.microsoft.com/office/drawing/2014/main" id="{703B6977-6684-47B5-8A35-94259ECD98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8" name="Picture 19">
                <a:extLst>
                  <a:ext uri="{FF2B5EF4-FFF2-40B4-BE49-F238E27FC236}">
                    <a16:creationId xmlns:a16="http://schemas.microsoft.com/office/drawing/2014/main" id="{8D0A99CD-3CAA-40C3-92AE-7CC8A74A82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9" name="Picture 20">
                <a:extLst>
                  <a:ext uri="{FF2B5EF4-FFF2-40B4-BE49-F238E27FC236}">
                    <a16:creationId xmlns:a16="http://schemas.microsoft.com/office/drawing/2014/main" id="{79034801-D274-4336-8982-2B710E0438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0" name="Picture 21">
                <a:extLst>
                  <a:ext uri="{FF2B5EF4-FFF2-40B4-BE49-F238E27FC236}">
                    <a16:creationId xmlns:a16="http://schemas.microsoft.com/office/drawing/2014/main" id="{669782EA-3CE1-414D-B260-69DE9674FD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1" name="Picture 22">
                <a:extLst>
                  <a:ext uri="{FF2B5EF4-FFF2-40B4-BE49-F238E27FC236}">
                    <a16:creationId xmlns:a16="http://schemas.microsoft.com/office/drawing/2014/main" id="{761302CA-53FA-47F3-A7A3-94C3F1CD15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2" name="Picture 23">
                <a:extLst>
                  <a:ext uri="{FF2B5EF4-FFF2-40B4-BE49-F238E27FC236}">
                    <a16:creationId xmlns:a16="http://schemas.microsoft.com/office/drawing/2014/main" id="{A0EC5C4E-1DCE-412E-B4A1-BB8399FA42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98" name="Group 56">
              <a:extLst>
                <a:ext uri="{FF2B5EF4-FFF2-40B4-BE49-F238E27FC236}">
                  <a16:creationId xmlns:a16="http://schemas.microsoft.com/office/drawing/2014/main" id="{12FA22FE-787E-4565-99A3-21EF7E779ADE}"/>
                </a:ext>
              </a:extLst>
            </p:cNvPr>
            <p:cNvGrpSpPr/>
            <p:nvPr/>
          </p:nvGrpSpPr>
          <p:grpSpPr>
            <a:xfrm rot="5400000">
              <a:off x="8173548" y="3774723"/>
              <a:ext cx="1539560" cy="171967"/>
              <a:chOff x="7746380" y="2949426"/>
              <a:chExt cx="2188691" cy="244475"/>
            </a:xfrm>
          </p:grpSpPr>
          <p:pic>
            <p:nvPicPr>
              <p:cNvPr id="1143" name="Picture 14">
                <a:extLst>
                  <a:ext uri="{FF2B5EF4-FFF2-40B4-BE49-F238E27FC236}">
                    <a16:creationId xmlns:a16="http://schemas.microsoft.com/office/drawing/2014/main" id="{842887A4-5F4B-4541-8B99-772DD34D20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4" name="Picture 15">
                <a:extLst>
                  <a:ext uri="{FF2B5EF4-FFF2-40B4-BE49-F238E27FC236}">
                    <a16:creationId xmlns:a16="http://schemas.microsoft.com/office/drawing/2014/main" id="{271889A5-A177-4AED-897A-A61CD744E5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5" name="Picture 16">
                <a:extLst>
                  <a:ext uri="{FF2B5EF4-FFF2-40B4-BE49-F238E27FC236}">
                    <a16:creationId xmlns:a16="http://schemas.microsoft.com/office/drawing/2014/main" id="{5624D9B4-863B-4CEC-B7CB-63D6493C9F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6" name="Picture 17">
                <a:extLst>
                  <a:ext uri="{FF2B5EF4-FFF2-40B4-BE49-F238E27FC236}">
                    <a16:creationId xmlns:a16="http://schemas.microsoft.com/office/drawing/2014/main" id="{10823F81-CA12-4DE1-8E64-7595ED3600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7" name="Picture 18">
                <a:extLst>
                  <a:ext uri="{FF2B5EF4-FFF2-40B4-BE49-F238E27FC236}">
                    <a16:creationId xmlns:a16="http://schemas.microsoft.com/office/drawing/2014/main" id="{6BE26B48-428A-4A6E-AA6D-AE5F8AF152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8" name="Picture 19">
                <a:extLst>
                  <a:ext uri="{FF2B5EF4-FFF2-40B4-BE49-F238E27FC236}">
                    <a16:creationId xmlns:a16="http://schemas.microsoft.com/office/drawing/2014/main" id="{A30DA28A-92EA-4C05-8F9D-22D7F0FD93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9" name="Picture 20">
                <a:extLst>
                  <a:ext uri="{FF2B5EF4-FFF2-40B4-BE49-F238E27FC236}">
                    <a16:creationId xmlns:a16="http://schemas.microsoft.com/office/drawing/2014/main" id="{26283546-93F1-474A-A816-D5081FCE9E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0" name="Picture 21">
                <a:extLst>
                  <a:ext uri="{FF2B5EF4-FFF2-40B4-BE49-F238E27FC236}">
                    <a16:creationId xmlns:a16="http://schemas.microsoft.com/office/drawing/2014/main" id="{AEB08068-1B0A-4CA4-8B38-2A865D126B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1" name="Picture 22">
                <a:extLst>
                  <a:ext uri="{FF2B5EF4-FFF2-40B4-BE49-F238E27FC236}">
                    <a16:creationId xmlns:a16="http://schemas.microsoft.com/office/drawing/2014/main" id="{7A35624C-6B9F-4F32-AE38-B376C75F6E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2" name="Picture 23">
                <a:extLst>
                  <a:ext uri="{FF2B5EF4-FFF2-40B4-BE49-F238E27FC236}">
                    <a16:creationId xmlns:a16="http://schemas.microsoft.com/office/drawing/2014/main" id="{2A7DFDE8-D333-4E82-8D47-FC56A95B2F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99" name="Group 56">
              <a:extLst>
                <a:ext uri="{FF2B5EF4-FFF2-40B4-BE49-F238E27FC236}">
                  <a16:creationId xmlns:a16="http://schemas.microsoft.com/office/drawing/2014/main" id="{11EB7B92-A0A5-4F13-9873-C088AFA1D7EA}"/>
                </a:ext>
              </a:extLst>
            </p:cNvPr>
            <p:cNvGrpSpPr/>
            <p:nvPr/>
          </p:nvGrpSpPr>
          <p:grpSpPr>
            <a:xfrm rot="5400000">
              <a:off x="8365059" y="3774724"/>
              <a:ext cx="1539560" cy="171967"/>
              <a:chOff x="7746380" y="2949426"/>
              <a:chExt cx="2188691" cy="244475"/>
            </a:xfrm>
          </p:grpSpPr>
          <p:pic>
            <p:nvPicPr>
              <p:cNvPr id="1133" name="Picture 14">
                <a:extLst>
                  <a:ext uri="{FF2B5EF4-FFF2-40B4-BE49-F238E27FC236}">
                    <a16:creationId xmlns:a16="http://schemas.microsoft.com/office/drawing/2014/main" id="{337C6E93-5DDF-45EC-B082-5429F5EAA9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4" name="Picture 15">
                <a:extLst>
                  <a:ext uri="{FF2B5EF4-FFF2-40B4-BE49-F238E27FC236}">
                    <a16:creationId xmlns:a16="http://schemas.microsoft.com/office/drawing/2014/main" id="{60C8026C-CA05-44B4-A68B-D9D4F4D09E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5" name="Picture 16">
                <a:extLst>
                  <a:ext uri="{FF2B5EF4-FFF2-40B4-BE49-F238E27FC236}">
                    <a16:creationId xmlns:a16="http://schemas.microsoft.com/office/drawing/2014/main" id="{2F75BC86-4232-4248-87D3-4B583427F6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6" name="Picture 17">
                <a:extLst>
                  <a:ext uri="{FF2B5EF4-FFF2-40B4-BE49-F238E27FC236}">
                    <a16:creationId xmlns:a16="http://schemas.microsoft.com/office/drawing/2014/main" id="{DAEC879B-3E53-43B1-B84F-A6E2E52029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7" name="Picture 18">
                <a:extLst>
                  <a:ext uri="{FF2B5EF4-FFF2-40B4-BE49-F238E27FC236}">
                    <a16:creationId xmlns:a16="http://schemas.microsoft.com/office/drawing/2014/main" id="{050991DE-6321-4ED8-B6E1-D8FCFAAE7E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8" name="Picture 19">
                <a:extLst>
                  <a:ext uri="{FF2B5EF4-FFF2-40B4-BE49-F238E27FC236}">
                    <a16:creationId xmlns:a16="http://schemas.microsoft.com/office/drawing/2014/main" id="{B8677586-C582-4A8A-AC98-4C5F2241C8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9" name="Picture 20">
                <a:extLst>
                  <a:ext uri="{FF2B5EF4-FFF2-40B4-BE49-F238E27FC236}">
                    <a16:creationId xmlns:a16="http://schemas.microsoft.com/office/drawing/2014/main" id="{01331615-6921-4B2E-83A7-33B69DF643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0" name="Picture 21">
                <a:extLst>
                  <a:ext uri="{FF2B5EF4-FFF2-40B4-BE49-F238E27FC236}">
                    <a16:creationId xmlns:a16="http://schemas.microsoft.com/office/drawing/2014/main" id="{218793FB-2F7A-448C-8A68-EF3CBAE923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1" name="Picture 22">
                <a:extLst>
                  <a:ext uri="{FF2B5EF4-FFF2-40B4-BE49-F238E27FC236}">
                    <a16:creationId xmlns:a16="http://schemas.microsoft.com/office/drawing/2014/main" id="{5D7E9588-5EEA-477B-9A96-2EB048F6C7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2" name="Picture 23">
                <a:extLst>
                  <a:ext uri="{FF2B5EF4-FFF2-40B4-BE49-F238E27FC236}">
                    <a16:creationId xmlns:a16="http://schemas.microsoft.com/office/drawing/2014/main" id="{6706F98C-0942-4371-AE03-1993DD2659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1" name="Group 56">
              <a:extLst>
                <a:ext uri="{FF2B5EF4-FFF2-40B4-BE49-F238E27FC236}">
                  <a16:creationId xmlns:a16="http://schemas.microsoft.com/office/drawing/2014/main" id="{145BC876-21A8-464E-BFD7-13F4ADB5DC61}"/>
                </a:ext>
              </a:extLst>
            </p:cNvPr>
            <p:cNvGrpSpPr/>
            <p:nvPr/>
          </p:nvGrpSpPr>
          <p:grpSpPr>
            <a:xfrm rot="5400000">
              <a:off x="8170972" y="5385237"/>
              <a:ext cx="1539560" cy="171967"/>
              <a:chOff x="7746380" y="2949426"/>
              <a:chExt cx="2188691" cy="244475"/>
            </a:xfrm>
          </p:grpSpPr>
          <p:pic>
            <p:nvPicPr>
              <p:cNvPr id="1113" name="Picture 14">
                <a:extLst>
                  <a:ext uri="{FF2B5EF4-FFF2-40B4-BE49-F238E27FC236}">
                    <a16:creationId xmlns:a16="http://schemas.microsoft.com/office/drawing/2014/main" id="{67576FD3-6868-49EA-A664-D6A52116E1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4" name="Picture 15">
                <a:extLst>
                  <a:ext uri="{FF2B5EF4-FFF2-40B4-BE49-F238E27FC236}">
                    <a16:creationId xmlns:a16="http://schemas.microsoft.com/office/drawing/2014/main" id="{378F3503-C1BD-4753-8A37-A4C09F428E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5" name="Picture 16">
                <a:extLst>
                  <a:ext uri="{FF2B5EF4-FFF2-40B4-BE49-F238E27FC236}">
                    <a16:creationId xmlns:a16="http://schemas.microsoft.com/office/drawing/2014/main" id="{A8FF3DB6-9F66-45C1-854F-F15D336CB8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6" name="Picture 17">
                <a:extLst>
                  <a:ext uri="{FF2B5EF4-FFF2-40B4-BE49-F238E27FC236}">
                    <a16:creationId xmlns:a16="http://schemas.microsoft.com/office/drawing/2014/main" id="{83048A7C-F0FD-459C-B85E-F1640BE1ED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7" name="Picture 18">
                <a:extLst>
                  <a:ext uri="{FF2B5EF4-FFF2-40B4-BE49-F238E27FC236}">
                    <a16:creationId xmlns:a16="http://schemas.microsoft.com/office/drawing/2014/main" id="{E2E0B3AA-8CE6-435B-AD37-7082716EE0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8" name="Picture 19">
                <a:extLst>
                  <a:ext uri="{FF2B5EF4-FFF2-40B4-BE49-F238E27FC236}">
                    <a16:creationId xmlns:a16="http://schemas.microsoft.com/office/drawing/2014/main" id="{99514037-5191-4874-AD49-53EFBE8AA7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9" name="Picture 20">
                <a:extLst>
                  <a:ext uri="{FF2B5EF4-FFF2-40B4-BE49-F238E27FC236}">
                    <a16:creationId xmlns:a16="http://schemas.microsoft.com/office/drawing/2014/main" id="{9DD0ADAB-6EF0-42FD-9644-C7660B35D9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0" name="Picture 21">
                <a:extLst>
                  <a:ext uri="{FF2B5EF4-FFF2-40B4-BE49-F238E27FC236}">
                    <a16:creationId xmlns:a16="http://schemas.microsoft.com/office/drawing/2014/main" id="{4E807E7A-69EC-4704-B4E1-855B509EC6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1" name="Picture 22">
                <a:extLst>
                  <a:ext uri="{FF2B5EF4-FFF2-40B4-BE49-F238E27FC236}">
                    <a16:creationId xmlns:a16="http://schemas.microsoft.com/office/drawing/2014/main" id="{FC2D5B8C-95E1-477E-B65B-AD9947F7D9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2" name="Picture 23">
                <a:extLst>
                  <a:ext uri="{FF2B5EF4-FFF2-40B4-BE49-F238E27FC236}">
                    <a16:creationId xmlns:a16="http://schemas.microsoft.com/office/drawing/2014/main" id="{46944EA7-635C-4F97-BC7D-0E28A7C696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C89C7716-962D-41AA-84BD-9AB2BA5582A8}"/>
              </a:ext>
            </a:extLst>
          </p:cNvPr>
          <p:cNvGrpSpPr/>
          <p:nvPr/>
        </p:nvGrpSpPr>
        <p:grpSpPr>
          <a:xfrm>
            <a:off x="9568315" y="1477187"/>
            <a:ext cx="556845" cy="4763813"/>
            <a:chOff x="9568315" y="1477187"/>
            <a:chExt cx="556845" cy="4763813"/>
          </a:xfrm>
        </p:grpSpPr>
        <p:grpSp>
          <p:nvGrpSpPr>
            <p:cNvPr id="1194" name="Group 56">
              <a:extLst>
                <a:ext uri="{FF2B5EF4-FFF2-40B4-BE49-F238E27FC236}">
                  <a16:creationId xmlns:a16="http://schemas.microsoft.com/office/drawing/2014/main" id="{BFBC31BB-0DCF-4692-9F6D-1899A983B2CC}"/>
                </a:ext>
              </a:extLst>
            </p:cNvPr>
            <p:cNvGrpSpPr/>
            <p:nvPr/>
          </p:nvGrpSpPr>
          <p:grpSpPr>
            <a:xfrm rot="5400000">
              <a:off x="8884519" y="2160983"/>
              <a:ext cx="1539560" cy="171967"/>
              <a:chOff x="7746380" y="2949426"/>
              <a:chExt cx="2188691" cy="244475"/>
            </a:xfrm>
          </p:grpSpPr>
          <p:pic>
            <p:nvPicPr>
              <p:cNvPr id="1283" name="Picture 14">
                <a:extLst>
                  <a:ext uri="{FF2B5EF4-FFF2-40B4-BE49-F238E27FC236}">
                    <a16:creationId xmlns:a16="http://schemas.microsoft.com/office/drawing/2014/main" id="{BEA28D31-BA27-4CCC-8BDD-EC9B3E1BDE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4" name="Picture 15">
                <a:extLst>
                  <a:ext uri="{FF2B5EF4-FFF2-40B4-BE49-F238E27FC236}">
                    <a16:creationId xmlns:a16="http://schemas.microsoft.com/office/drawing/2014/main" id="{6C3AD287-44F3-4A1C-B163-4C2B667257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5" name="Picture 16">
                <a:extLst>
                  <a:ext uri="{FF2B5EF4-FFF2-40B4-BE49-F238E27FC236}">
                    <a16:creationId xmlns:a16="http://schemas.microsoft.com/office/drawing/2014/main" id="{13EE5008-3B78-4F0C-9C7F-6BAC3CE3A5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6" name="Picture 17">
                <a:extLst>
                  <a:ext uri="{FF2B5EF4-FFF2-40B4-BE49-F238E27FC236}">
                    <a16:creationId xmlns:a16="http://schemas.microsoft.com/office/drawing/2014/main" id="{F2DF6CA2-2757-46B0-8E00-B606C50B47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7" name="Picture 18">
                <a:extLst>
                  <a:ext uri="{FF2B5EF4-FFF2-40B4-BE49-F238E27FC236}">
                    <a16:creationId xmlns:a16="http://schemas.microsoft.com/office/drawing/2014/main" id="{01F88ABC-8478-4B97-B495-1668454560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8" name="Picture 19">
                <a:extLst>
                  <a:ext uri="{FF2B5EF4-FFF2-40B4-BE49-F238E27FC236}">
                    <a16:creationId xmlns:a16="http://schemas.microsoft.com/office/drawing/2014/main" id="{93253D7C-90D4-4407-9EC0-4247D09A02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9" name="Picture 20">
                <a:extLst>
                  <a:ext uri="{FF2B5EF4-FFF2-40B4-BE49-F238E27FC236}">
                    <a16:creationId xmlns:a16="http://schemas.microsoft.com/office/drawing/2014/main" id="{BD0C7571-800F-4784-87CB-D526C0DCFE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0" name="Picture 21">
                <a:extLst>
                  <a:ext uri="{FF2B5EF4-FFF2-40B4-BE49-F238E27FC236}">
                    <a16:creationId xmlns:a16="http://schemas.microsoft.com/office/drawing/2014/main" id="{3E061627-C18D-403E-B869-4C808DE193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1" name="Picture 22">
                <a:extLst>
                  <a:ext uri="{FF2B5EF4-FFF2-40B4-BE49-F238E27FC236}">
                    <a16:creationId xmlns:a16="http://schemas.microsoft.com/office/drawing/2014/main" id="{CDE87E41-84C0-4A7D-B67A-4410FEE6D7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2" name="Picture 23">
                <a:extLst>
                  <a:ext uri="{FF2B5EF4-FFF2-40B4-BE49-F238E27FC236}">
                    <a16:creationId xmlns:a16="http://schemas.microsoft.com/office/drawing/2014/main" id="{AAD7D44A-5D96-4C6F-A450-679CC6F6D2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95" name="Group 56">
              <a:extLst>
                <a:ext uri="{FF2B5EF4-FFF2-40B4-BE49-F238E27FC236}">
                  <a16:creationId xmlns:a16="http://schemas.microsoft.com/office/drawing/2014/main" id="{B1A49B64-C84A-43CC-BBE6-FB0C7086660E}"/>
                </a:ext>
              </a:extLst>
            </p:cNvPr>
            <p:cNvGrpSpPr/>
            <p:nvPr/>
          </p:nvGrpSpPr>
          <p:grpSpPr>
            <a:xfrm rot="5400000">
              <a:off x="9075310" y="2160983"/>
              <a:ext cx="1539560" cy="171967"/>
              <a:chOff x="7746380" y="2949426"/>
              <a:chExt cx="2188691" cy="244475"/>
            </a:xfrm>
          </p:grpSpPr>
          <p:pic>
            <p:nvPicPr>
              <p:cNvPr id="1273" name="Picture 14">
                <a:extLst>
                  <a:ext uri="{FF2B5EF4-FFF2-40B4-BE49-F238E27FC236}">
                    <a16:creationId xmlns:a16="http://schemas.microsoft.com/office/drawing/2014/main" id="{EA90FA1F-D897-4B37-9DD3-DD1A8A28ED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4" name="Picture 15">
                <a:extLst>
                  <a:ext uri="{FF2B5EF4-FFF2-40B4-BE49-F238E27FC236}">
                    <a16:creationId xmlns:a16="http://schemas.microsoft.com/office/drawing/2014/main" id="{72179152-F37B-4960-8B89-2A4A90BF2E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5" name="Picture 16">
                <a:extLst>
                  <a:ext uri="{FF2B5EF4-FFF2-40B4-BE49-F238E27FC236}">
                    <a16:creationId xmlns:a16="http://schemas.microsoft.com/office/drawing/2014/main" id="{A5AC37EF-EB40-4A88-A5F9-AF988A4BBB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6" name="Picture 17">
                <a:extLst>
                  <a:ext uri="{FF2B5EF4-FFF2-40B4-BE49-F238E27FC236}">
                    <a16:creationId xmlns:a16="http://schemas.microsoft.com/office/drawing/2014/main" id="{924568E2-8EF7-4A8E-A708-6A9BF4DDF5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7" name="Picture 18">
                <a:extLst>
                  <a:ext uri="{FF2B5EF4-FFF2-40B4-BE49-F238E27FC236}">
                    <a16:creationId xmlns:a16="http://schemas.microsoft.com/office/drawing/2014/main" id="{4E6D0F7D-836E-4111-8A5E-9C492592CE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8" name="Picture 19">
                <a:extLst>
                  <a:ext uri="{FF2B5EF4-FFF2-40B4-BE49-F238E27FC236}">
                    <a16:creationId xmlns:a16="http://schemas.microsoft.com/office/drawing/2014/main" id="{20930801-FAD3-4405-94EC-DDA6933682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9" name="Picture 20">
                <a:extLst>
                  <a:ext uri="{FF2B5EF4-FFF2-40B4-BE49-F238E27FC236}">
                    <a16:creationId xmlns:a16="http://schemas.microsoft.com/office/drawing/2014/main" id="{7865636E-FFAC-4DD7-A872-C4B420F851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0" name="Picture 21">
                <a:extLst>
                  <a:ext uri="{FF2B5EF4-FFF2-40B4-BE49-F238E27FC236}">
                    <a16:creationId xmlns:a16="http://schemas.microsoft.com/office/drawing/2014/main" id="{F7DED735-A96D-4CC2-A06D-ED296CCC68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1" name="Picture 22">
                <a:extLst>
                  <a:ext uri="{FF2B5EF4-FFF2-40B4-BE49-F238E27FC236}">
                    <a16:creationId xmlns:a16="http://schemas.microsoft.com/office/drawing/2014/main" id="{6FC23B06-8291-42B2-B450-5346A9DBBC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2" name="Picture 23">
                <a:extLst>
                  <a:ext uri="{FF2B5EF4-FFF2-40B4-BE49-F238E27FC236}">
                    <a16:creationId xmlns:a16="http://schemas.microsoft.com/office/drawing/2014/main" id="{4B20D99A-4D0F-4C6E-93CC-B881CC7717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96" name="Group 56">
              <a:extLst>
                <a:ext uri="{FF2B5EF4-FFF2-40B4-BE49-F238E27FC236}">
                  <a16:creationId xmlns:a16="http://schemas.microsoft.com/office/drawing/2014/main" id="{0AFDC130-A2A3-418C-9725-1D4DF9D0D4F6}"/>
                </a:ext>
              </a:extLst>
            </p:cNvPr>
            <p:cNvGrpSpPr/>
            <p:nvPr/>
          </p:nvGrpSpPr>
          <p:grpSpPr>
            <a:xfrm rot="5400000">
              <a:off x="9266821" y="2160984"/>
              <a:ext cx="1539560" cy="171967"/>
              <a:chOff x="7746380" y="2949426"/>
              <a:chExt cx="2188691" cy="244475"/>
            </a:xfrm>
          </p:grpSpPr>
          <p:pic>
            <p:nvPicPr>
              <p:cNvPr id="1263" name="Picture 14">
                <a:extLst>
                  <a:ext uri="{FF2B5EF4-FFF2-40B4-BE49-F238E27FC236}">
                    <a16:creationId xmlns:a16="http://schemas.microsoft.com/office/drawing/2014/main" id="{831CBDC8-8B1D-4A9C-BD89-3E4641E338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4" name="Picture 15">
                <a:extLst>
                  <a:ext uri="{FF2B5EF4-FFF2-40B4-BE49-F238E27FC236}">
                    <a16:creationId xmlns:a16="http://schemas.microsoft.com/office/drawing/2014/main" id="{2D90F8A3-57A8-4746-845F-23F99A3526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5" name="Picture 16">
                <a:extLst>
                  <a:ext uri="{FF2B5EF4-FFF2-40B4-BE49-F238E27FC236}">
                    <a16:creationId xmlns:a16="http://schemas.microsoft.com/office/drawing/2014/main" id="{A9AD4E24-C0F9-4A7F-AC4E-9AFFE2F371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6" name="Picture 17">
                <a:extLst>
                  <a:ext uri="{FF2B5EF4-FFF2-40B4-BE49-F238E27FC236}">
                    <a16:creationId xmlns:a16="http://schemas.microsoft.com/office/drawing/2014/main" id="{EA700CF2-BD17-4CD9-8E16-E2C40324DD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7" name="Picture 18">
                <a:extLst>
                  <a:ext uri="{FF2B5EF4-FFF2-40B4-BE49-F238E27FC236}">
                    <a16:creationId xmlns:a16="http://schemas.microsoft.com/office/drawing/2014/main" id="{5E306168-5641-4CF9-8CF0-0C7E9BECC1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8" name="Picture 19">
                <a:extLst>
                  <a:ext uri="{FF2B5EF4-FFF2-40B4-BE49-F238E27FC236}">
                    <a16:creationId xmlns:a16="http://schemas.microsoft.com/office/drawing/2014/main" id="{9D0D9D60-8EE6-4CB3-A4BC-039FAC49D9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9" name="Picture 20">
                <a:extLst>
                  <a:ext uri="{FF2B5EF4-FFF2-40B4-BE49-F238E27FC236}">
                    <a16:creationId xmlns:a16="http://schemas.microsoft.com/office/drawing/2014/main" id="{9B0960D0-5202-4147-A1F1-206D481173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0" name="Picture 21">
                <a:extLst>
                  <a:ext uri="{FF2B5EF4-FFF2-40B4-BE49-F238E27FC236}">
                    <a16:creationId xmlns:a16="http://schemas.microsoft.com/office/drawing/2014/main" id="{26A422AC-1E55-460F-B802-B9FDF7F9BE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1" name="Picture 22">
                <a:extLst>
                  <a:ext uri="{FF2B5EF4-FFF2-40B4-BE49-F238E27FC236}">
                    <a16:creationId xmlns:a16="http://schemas.microsoft.com/office/drawing/2014/main" id="{3C00A20E-C94F-4267-9079-1F7E368A02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2" name="Picture 23">
                <a:extLst>
                  <a:ext uri="{FF2B5EF4-FFF2-40B4-BE49-F238E27FC236}">
                    <a16:creationId xmlns:a16="http://schemas.microsoft.com/office/drawing/2014/main" id="{62284F67-8358-4B8E-B65F-053176C38A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97" name="Group 56">
              <a:extLst>
                <a:ext uri="{FF2B5EF4-FFF2-40B4-BE49-F238E27FC236}">
                  <a16:creationId xmlns:a16="http://schemas.microsoft.com/office/drawing/2014/main" id="{89CBF659-2ABB-49F4-A117-5984120DF2FE}"/>
                </a:ext>
              </a:extLst>
            </p:cNvPr>
            <p:cNvGrpSpPr/>
            <p:nvPr/>
          </p:nvGrpSpPr>
          <p:grpSpPr>
            <a:xfrm rot="5400000">
              <a:off x="8887095" y="3774722"/>
              <a:ext cx="1539560" cy="171967"/>
              <a:chOff x="7746380" y="2949426"/>
              <a:chExt cx="2188691" cy="244475"/>
            </a:xfrm>
          </p:grpSpPr>
          <p:pic>
            <p:nvPicPr>
              <p:cNvPr id="1253" name="Picture 14">
                <a:extLst>
                  <a:ext uri="{FF2B5EF4-FFF2-40B4-BE49-F238E27FC236}">
                    <a16:creationId xmlns:a16="http://schemas.microsoft.com/office/drawing/2014/main" id="{FD2A38CF-F73C-4085-8B08-D59AFEF030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4" name="Picture 15">
                <a:extLst>
                  <a:ext uri="{FF2B5EF4-FFF2-40B4-BE49-F238E27FC236}">
                    <a16:creationId xmlns:a16="http://schemas.microsoft.com/office/drawing/2014/main" id="{B3A24AB8-CA64-4DBC-AFD1-3EEA0D1D8B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5" name="Picture 16">
                <a:extLst>
                  <a:ext uri="{FF2B5EF4-FFF2-40B4-BE49-F238E27FC236}">
                    <a16:creationId xmlns:a16="http://schemas.microsoft.com/office/drawing/2014/main" id="{99C6E644-44D3-4473-898D-892D501D29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6" name="Picture 17">
                <a:extLst>
                  <a:ext uri="{FF2B5EF4-FFF2-40B4-BE49-F238E27FC236}">
                    <a16:creationId xmlns:a16="http://schemas.microsoft.com/office/drawing/2014/main" id="{AC546D1E-7CAB-4AE0-BDAF-0B3437DB01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7" name="Picture 18">
                <a:extLst>
                  <a:ext uri="{FF2B5EF4-FFF2-40B4-BE49-F238E27FC236}">
                    <a16:creationId xmlns:a16="http://schemas.microsoft.com/office/drawing/2014/main" id="{15F5E805-1D71-4874-8F52-40E8C16245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8" name="Picture 19">
                <a:extLst>
                  <a:ext uri="{FF2B5EF4-FFF2-40B4-BE49-F238E27FC236}">
                    <a16:creationId xmlns:a16="http://schemas.microsoft.com/office/drawing/2014/main" id="{1E6C48C9-828B-4F7E-9D35-0A93C73B61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9" name="Picture 20">
                <a:extLst>
                  <a:ext uri="{FF2B5EF4-FFF2-40B4-BE49-F238E27FC236}">
                    <a16:creationId xmlns:a16="http://schemas.microsoft.com/office/drawing/2014/main" id="{78BFEF81-0361-41E2-8A99-977C42637F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0" name="Picture 21">
                <a:extLst>
                  <a:ext uri="{FF2B5EF4-FFF2-40B4-BE49-F238E27FC236}">
                    <a16:creationId xmlns:a16="http://schemas.microsoft.com/office/drawing/2014/main" id="{CAE25F91-AB6D-4AF1-8A1C-05DE0D95DF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1" name="Picture 22">
                <a:extLst>
                  <a:ext uri="{FF2B5EF4-FFF2-40B4-BE49-F238E27FC236}">
                    <a16:creationId xmlns:a16="http://schemas.microsoft.com/office/drawing/2014/main" id="{96615535-DEE6-4794-B8CE-3618244112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2" name="Picture 23">
                <a:extLst>
                  <a:ext uri="{FF2B5EF4-FFF2-40B4-BE49-F238E27FC236}">
                    <a16:creationId xmlns:a16="http://schemas.microsoft.com/office/drawing/2014/main" id="{F4FDA8C3-8259-4845-949A-2BA36F698C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98" name="Group 56">
              <a:extLst>
                <a:ext uri="{FF2B5EF4-FFF2-40B4-BE49-F238E27FC236}">
                  <a16:creationId xmlns:a16="http://schemas.microsoft.com/office/drawing/2014/main" id="{B2233D8A-9775-4014-A6F1-24210685C79D}"/>
                </a:ext>
              </a:extLst>
            </p:cNvPr>
            <p:cNvGrpSpPr/>
            <p:nvPr/>
          </p:nvGrpSpPr>
          <p:grpSpPr>
            <a:xfrm rot="5400000">
              <a:off x="9077886" y="3774722"/>
              <a:ext cx="1539560" cy="171967"/>
              <a:chOff x="7746380" y="2949426"/>
              <a:chExt cx="2188691" cy="244475"/>
            </a:xfrm>
          </p:grpSpPr>
          <p:pic>
            <p:nvPicPr>
              <p:cNvPr id="1243" name="Picture 14">
                <a:extLst>
                  <a:ext uri="{FF2B5EF4-FFF2-40B4-BE49-F238E27FC236}">
                    <a16:creationId xmlns:a16="http://schemas.microsoft.com/office/drawing/2014/main" id="{63A62113-59F3-4AA0-AA9A-50E87E7BA0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4" name="Picture 15">
                <a:extLst>
                  <a:ext uri="{FF2B5EF4-FFF2-40B4-BE49-F238E27FC236}">
                    <a16:creationId xmlns:a16="http://schemas.microsoft.com/office/drawing/2014/main" id="{B780908D-6D0E-452F-AEBC-1C0BE0473A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5" name="Picture 16">
                <a:extLst>
                  <a:ext uri="{FF2B5EF4-FFF2-40B4-BE49-F238E27FC236}">
                    <a16:creationId xmlns:a16="http://schemas.microsoft.com/office/drawing/2014/main" id="{984233BF-97C7-4C10-BBB3-B29322DD16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6" name="Picture 17">
                <a:extLst>
                  <a:ext uri="{FF2B5EF4-FFF2-40B4-BE49-F238E27FC236}">
                    <a16:creationId xmlns:a16="http://schemas.microsoft.com/office/drawing/2014/main" id="{E33E2CBC-7A16-41EA-9352-B655B6BE7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7" name="Picture 18">
                <a:extLst>
                  <a:ext uri="{FF2B5EF4-FFF2-40B4-BE49-F238E27FC236}">
                    <a16:creationId xmlns:a16="http://schemas.microsoft.com/office/drawing/2014/main" id="{D91094D2-8162-4CD0-A042-6D5648D4FA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8" name="Picture 19">
                <a:extLst>
                  <a:ext uri="{FF2B5EF4-FFF2-40B4-BE49-F238E27FC236}">
                    <a16:creationId xmlns:a16="http://schemas.microsoft.com/office/drawing/2014/main" id="{FAFDEF88-0EA1-4934-AED0-6E2C113029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9" name="Picture 20">
                <a:extLst>
                  <a:ext uri="{FF2B5EF4-FFF2-40B4-BE49-F238E27FC236}">
                    <a16:creationId xmlns:a16="http://schemas.microsoft.com/office/drawing/2014/main" id="{E4D67950-97EB-4FA0-B897-5625E99534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0" name="Picture 21">
                <a:extLst>
                  <a:ext uri="{FF2B5EF4-FFF2-40B4-BE49-F238E27FC236}">
                    <a16:creationId xmlns:a16="http://schemas.microsoft.com/office/drawing/2014/main" id="{C661B950-6D7B-4C4E-B49F-DECAFC1ED2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1" name="Picture 22">
                <a:extLst>
                  <a:ext uri="{FF2B5EF4-FFF2-40B4-BE49-F238E27FC236}">
                    <a16:creationId xmlns:a16="http://schemas.microsoft.com/office/drawing/2014/main" id="{3A7A3E5A-B0B7-4EBD-8840-FFA409E6FC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2" name="Picture 23">
                <a:extLst>
                  <a:ext uri="{FF2B5EF4-FFF2-40B4-BE49-F238E27FC236}">
                    <a16:creationId xmlns:a16="http://schemas.microsoft.com/office/drawing/2014/main" id="{7F3A63F1-449F-46A9-BD64-34577835F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99" name="Group 56">
              <a:extLst>
                <a:ext uri="{FF2B5EF4-FFF2-40B4-BE49-F238E27FC236}">
                  <a16:creationId xmlns:a16="http://schemas.microsoft.com/office/drawing/2014/main" id="{BA6A0C95-C04D-41B1-9318-74B5C80F9AFC}"/>
                </a:ext>
              </a:extLst>
            </p:cNvPr>
            <p:cNvGrpSpPr/>
            <p:nvPr/>
          </p:nvGrpSpPr>
          <p:grpSpPr>
            <a:xfrm rot="5400000">
              <a:off x="9269397" y="3774723"/>
              <a:ext cx="1539560" cy="171967"/>
              <a:chOff x="7746380" y="2949426"/>
              <a:chExt cx="2188691" cy="244475"/>
            </a:xfrm>
          </p:grpSpPr>
          <p:pic>
            <p:nvPicPr>
              <p:cNvPr id="1233" name="Picture 14">
                <a:extLst>
                  <a:ext uri="{FF2B5EF4-FFF2-40B4-BE49-F238E27FC236}">
                    <a16:creationId xmlns:a16="http://schemas.microsoft.com/office/drawing/2014/main" id="{48DB776C-36F9-4659-A9E9-035EBD7BF7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4" name="Picture 15">
                <a:extLst>
                  <a:ext uri="{FF2B5EF4-FFF2-40B4-BE49-F238E27FC236}">
                    <a16:creationId xmlns:a16="http://schemas.microsoft.com/office/drawing/2014/main" id="{835E7BFD-3B84-4C8F-8E55-8F88E36E2E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5" name="Picture 16">
                <a:extLst>
                  <a:ext uri="{FF2B5EF4-FFF2-40B4-BE49-F238E27FC236}">
                    <a16:creationId xmlns:a16="http://schemas.microsoft.com/office/drawing/2014/main" id="{F7FD572A-6F55-4B51-BB60-FE716F6252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6" name="Picture 17">
                <a:extLst>
                  <a:ext uri="{FF2B5EF4-FFF2-40B4-BE49-F238E27FC236}">
                    <a16:creationId xmlns:a16="http://schemas.microsoft.com/office/drawing/2014/main" id="{9BD358D5-D43F-4D8E-A04E-95E049DE1C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7" name="Picture 18">
                <a:extLst>
                  <a:ext uri="{FF2B5EF4-FFF2-40B4-BE49-F238E27FC236}">
                    <a16:creationId xmlns:a16="http://schemas.microsoft.com/office/drawing/2014/main" id="{DFF2194F-1618-4C09-ABE1-CDA9064AAB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8" name="Picture 19">
                <a:extLst>
                  <a:ext uri="{FF2B5EF4-FFF2-40B4-BE49-F238E27FC236}">
                    <a16:creationId xmlns:a16="http://schemas.microsoft.com/office/drawing/2014/main" id="{3FED03F8-18A1-4488-B3A0-7C39F3A37E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9" name="Picture 20">
                <a:extLst>
                  <a:ext uri="{FF2B5EF4-FFF2-40B4-BE49-F238E27FC236}">
                    <a16:creationId xmlns:a16="http://schemas.microsoft.com/office/drawing/2014/main" id="{F1B49244-EAE5-41C2-86AF-E0BE57EE87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0" name="Picture 21">
                <a:extLst>
                  <a:ext uri="{FF2B5EF4-FFF2-40B4-BE49-F238E27FC236}">
                    <a16:creationId xmlns:a16="http://schemas.microsoft.com/office/drawing/2014/main" id="{D99A1BF1-8B63-4184-BB36-7971390103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1" name="Picture 22">
                <a:extLst>
                  <a:ext uri="{FF2B5EF4-FFF2-40B4-BE49-F238E27FC236}">
                    <a16:creationId xmlns:a16="http://schemas.microsoft.com/office/drawing/2014/main" id="{32E90100-0F7A-4E97-8448-41022E7653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2" name="Picture 23">
                <a:extLst>
                  <a:ext uri="{FF2B5EF4-FFF2-40B4-BE49-F238E27FC236}">
                    <a16:creationId xmlns:a16="http://schemas.microsoft.com/office/drawing/2014/main" id="{CE492F30-0CFA-4B1D-9CCC-BAAF3971E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01" name="Group 56">
              <a:extLst>
                <a:ext uri="{FF2B5EF4-FFF2-40B4-BE49-F238E27FC236}">
                  <a16:creationId xmlns:a16="http://schemas.microsoft.com/office/drawing/2014/main" id="{76EEA848-ADDF-4E47-9FBD-AC45D6EE9BB8}"/>
                </a:ext>
              </a:extLst>
            </p:cNvPr>
            <p:cNvGrpSpPr/>
            <p:nvPr/>
          </p:nvGrpSpPr>
          <p:grpSpPr>
            <a:xfrm rot="5400000">
              <a:off x="9075310" y="5385236"/>
              <a:ext cx="1539560" cy="171967"/>
              <a:chOff x="7746380" y="2949426"/>
              <a:chExt cx="2188691" cy="244475"/>
            </a:xfrm>
          </p:grpSpPr>
          <p:pic>
            <p:nvPicPr>
              <p:cNvPr id="1213" name="Picture 14">
                <a:extLst>
                  <a:ext uri="{FF2B5EF4-FFF2-40B4-BE49-F238E27FC236}">
                    <a16:creationId xmlns:a16="http://schemas.microsoft.com/office/drawing/2014/main" id="{7CCB5F3F-B459-4222-8787-FDFBF05FAD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4" name="Picture 15">
                <a:extLst>
                  <a:ext uri="{FF2B5EF4-FFF2-40B4-BE49-F238E27FC236}">
                    <a16:creationId xmlns:a16="http://schemas.microsoft.com/office/drawing/2014/main" id="{E2D78558-8702-4124-AC41-BD2AB199A7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5" name="Picture 16">
                <a:extLst>
                  <a:ext uri="{FF2B5EF4-FFF2-40B4-BE49-F238E27FC236}">
                    <a16:creationId xmlns:a16="http://schemas.microsoft.com/office/drawing/2014/main" id="{0EC1D746-1CFD-4CDC-A051-6232373A78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6" name="Picture 17">
                <a:extLst>
                  <a:ext uri="{FF2B5EF4-FFF2-40B4-BE49-F238E27FC236}">
                    <a16:creationId xmlns:a16="http://schemas.microsoft.com/office/drawing/2014/main" id="{81E38430-5581-44AF-9468-8EA95C104D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7" name="Picture 18">
                <a:extLst>
                  <a:ext uri="{FF2B5EF4-FFF2-40B4-BE49-F238E27FC236}">
                    <a16:creationId xmlns:a16="http://schemas.microsoft.com/office/drawing/2014/main" id="{667D0F80-9C0F-48BD-92FE-F3684C89FE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8" name="Picture 19">
                <a:extLst>
                  <a:ext uri="{FF2B5EF4-FFF2-40B4-BE49-F238E27FC236}">
                    <a16:creationId xmlns:a16="http://schemas.microsoft.com/office/drawing/2014/main" id="{3B8FD88F-9B66-4AFF-923C-AC269D73E5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9" name="Picture 20">
                <a:extLst>
                  <a:ext uri="{FF2B5EF4-FFF2-40B4-BE49-F238E27FC236}">
                    <a16:creationId xmlns:a16="http://schemas.microsoft.com/office/drawing/2014/main" id="{E5A7D090-D529-40BB-AC43-064A6BA712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0" name="Picture 21">
                <a:extLst>
                  <a:ext uri="{FF2B5EF4-FFF2-40B4-BE49-F238E27FC236}">
                    <a16:creationId xmlns:a16="http://schemas.microsoft.com/office/drawing/2014/main" id="{8B601E59-3742-4BC4-92C4-37B1377FEE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1" name="Picture 22">
                <a:extLst>
                  <a:ext uri="{FF2B5EF4-FFF2-40B4-BE49-F238E27FC236}">
                    <a16:creationId xmlns:a16="http://schemas.microsoft.com/office/drawing/2014/main" id="{F8A2ADA2-A094-4889-A7A6-EFFC2DC409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2" name="Picture 23">
                <a:extLst>
                  <a:ext uri="{FF2B5EF4-FFF2-40B4-BE49-F238E27FC236}">
                    <a16:creationId xmlns:a16="http://schemas.microsoft.com/office/drawing/2014/main" id="{83242D63-64F4-4EC4-9898-84B87D9843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4052338F-87CA-4896-A886-AA4A4BB39E62}"/>
              </a:ext>
            </a:extLst>
          </p:cNvPr>
          <p:cNvGrpSpPr/>
          <p:nvPr/>
        </p:nvGrpSpPr>
        <p:grpSpPr>
          <a:xfrm>
            <a:off x="10453839" y="1477188"/>
            <a:ext cx="556845" cy="4763813"/>
            <a:chOff x="10453839" y="1477188"/>
            <a:chExt cx="556845" cy="4763813"/>
          </a:xfrm>
        </p:grpSpPr>
        <p:grpSp>
          <p:nvGrpSpPr>
            <p:cNvPr id="1293" name="Group 56">
              <a:extLst>
                <a:ext uri="{FF2B5EF4-FFF2-40B4-BE49-F238E27FC236}">
                  <a16:creationId xmlns:a16="http://schemas.microsoft.com/office/drawing/2014/main" id="{C4E9459B-D2E1-4284-8D7C-C9ADB23AD172}"/>
                </a:ext>
              </a:extLst>
            </p:cNvPr>
            <p:cNvGrpSpPr/>
            <p:nvPr/>
          </p:nvGrpSpPr>
          <p:grpSpPr>
            <a:xfrm rot="5400000">
              <a:off x="9770043" y="2160984"/>
              <a:ext cx="1539560" cy="171967"/>
              <a:chOff x="7746380" y="2949426"/>
              <a:chExt cx="2188691" cy="244475"/>
            </a:xfrm>
          </p:grpSpPr>
          <p:pic>
            <p:nvPicPr>
              <p:cNvPr id="1294" name="Picture 14">
                <a:extLst>
                  <a:ext uri="{FF2B5EF4-FFF2-40B4-BE49-F238E27FC236}">
                    <a16:creationId xmlns:a16="http://schemas.microsoft.com/office/drawing/2014/main" id="{BB96B042-688F-457F-8072-6EE3D6DC35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5" name="Picture 15">
                <a:extLst>
                  <a:ext uri="{FF2B5EF4-FFF2-40B4-BE49-F238E27FC236}">
                    <a16:creationId xmlns:a16="http://schemas.microsoft.com/office/drawing/2014/main" id="{24D1E03D-55BA-4F8B-9185-462F85454D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6" name="Picture 16">
                <a:extLst>
                  <a:ext uri="{FF2B5EF4-FFF2-40B4-BE49-F238E27FC236}">
                    <a16:creationId xmlns:a16="http://schemas.microsoft.com/office/drawing/2014/main" id="{4B590D1F-B5CE-42CB-9612-7FEB863B4D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7" name="Picture 17">
                <a:extLst>
                  <a:ext uri="{FF2B5EF4-FFF2-40B4-BE49-F238E27FC236}">
                    <a16:creationId xmlns:a16="http://schemas.microsoft.com/office/drawing/2014/main" id="{2A806B07-A111-4B11-AABE-6EAE6E3823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8" name="Picture 18">
                <a:extLst>
                  <a:ext uri="{FF2B5EF4-FFF2-40B4-BE49-F238E27FC236}">
                    <a16:creationId xmlns:a16="http://schemas.microsoft.com/office/drawing/2014/main" id="{60D73687-2AA6-46AF-BB2D-F62ADDB02E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9" name="Picture 19">
                <a:extLst>
                  <a:ext uri="{FF2B5EF4-FFF2-40B4-BE49-F238E27FC236}">
                    <a16:creationId xmlns:a16="http://schemas.microsoft.com/office/drawing/2014/main" id="{57E71C26-C26D-476B-9D86-758035D08A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0" name="Picture 20">
                <a:extLst>
                  <a:ext uri="{FF2B5EF4-FFF2-40B4-BE49-F238E27FC236}">
                    <a16:creationId xmlns:a16="http://schemas.microsoft.com/office/drawing/2014/main" id="{E6452CD9-5657-4647-99D6-4BD70CDD18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1" name="Picture 21">
                <a:extLst>
                  <a:ext uri="{FF2B5EF4-FFF2-40B4-BE49-F238E27FC236}">
                    <a16:creationId xmlns:a16="http://schemas.microsoft.com/office/drawing/2014/main" id="{00092200-DE1A-4C76-9BF1-2DB6ADEBB3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2" name="Picture 22">
                <a:extLst>
                  <a:ext uri="{FF2B5EF4-FFF2-40B4-BE49-F238E27FC236}">
                    <a16:creationId xmlns:a16="http://schemas.microsoft.com/office/drawing/2014/main" id="{4C6C7855-BAFF-4192-867D-650FD1586F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3" name="Picture 23">
                <a:extLst>
                  <a:ext uri="{FF2B5EF4-FFF2-40B4-BE49-F238E27FC236}">
                    <a16:creationId xmlns:a16="http://schemas.microsoft.com/office/drawing/2014/main" id="{382EB9BE-6AC3-4AFF-8237-2169C3DCF9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04" name="Group 56">
              <a:extLst>
                <a:ext uri="{FF2B5EF4-FFF2-40B4-BE49-F238E27FC236}">
                  <a16:creationId xmlns:a16="http://schemas.microsoft.com/office/drawing/2014/main" id="{3DFE823E-6F4F-4545-8801-02FF93FC78D4}"/>
                </a:ext>
              </a:extLst>
            </p:cNvPr>
            <p:cNvGrpSpPr/>
            <p:nvPr/>
          </p:nvGrpSpPr>
          <p:grpSpPr>
            <a:xfrm rot="5400000">
              <a:off x="9960834" y="2160984"/>
              <a:ext cx="1539560" cy="171967"/>
              <a:chOff x="7746380" y="2949426"/>
              <a:chExt cx="2188691" cy="244475"/>
            </a:xfrm>
          </p:grpSpPr>
          <p:pic>
            <p:nvPicPr>
              <p:cNvPr id="1305" name="Picture 14">
                <a:extLst>
                  <a:ext uri="{FF2B5EF4-FFF2-40B4-BE49-F238E27FC236}">
                    <a16:creationId xmlns:a16="http://schemas.microsoft.com/office/drawing/2014/main" id="{EDD13548-E3FF-4D8A-A666-7660817BD9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6" name="Picture 15">
                <a:extLst>
                  <a:ext uri="{FF2B5EF4-FFF2-40B4-BE49-F238E27FC236}">
                    <a16:creationId xmlns:a16="http://schemas.microsoft.com/office/drawing/2014/main" id="{53CA08FC-352C-45DB-A42F-A3260C5379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7" name="Picture 16">
                <a:extLst>
                  <a:ext uri="{FF2B5EF4-FFF2-40B4-BE49-F238E27FC236}">
                    <a16:creationId xmlns:a16="http://schemas.microsoft.com/office/drawing/2014/main" id="{ACF264B2-F9E7-4D22-9E3E-A9CF6A8A3B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8" name="Picture 17">
                <a:extLst>
                  <a:ext uri="{FF2B5EF4-FFF2-40B4-BE49-F238E27FC236}">
                    <a16:creationId xmlns:a16="http://schemas.microsoft.com/office/drawing/2014/main" id="{A5C9DD57-6D6B-41DA-B593-4EA4FC23DE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9" name="Picture 18">
                <a:extLst>
                  <a:ext uri="{FF2B5EF4-FFF2-40B4-BE49-F238E27FC236}">
                    <a16:creationId xmlns:a16="http://schemas.microsoft.com/office/drawing/2014/main" id="{E6876F05-0A83-48F2-BDB7-952317D914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0" name="Picture 19">
                <a:extLst>
                  <a:ext uri="{FF2B5EF4-FFF2-40B4-BE49-F238E27FC236}">
                    <a16:creationId xmlns:a16="http://schemas.microsoft.com/office/drawing/2014/main" id="{7A2D878E-FAE4-4A04-BF98-BCF5EEA709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1" name="Picture 20">
                <a:extLst>
                  <a:ext uri="{FF2B5EF4-FFF2-40B4-BE49-F238E27FC236}">
                    <a16:creationId xmlns:a16="http://schemas.microsoft.com/office/drawing/2014/main" id="{4D6F21AB-69F0-4103-8017-21C59E1490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2" name="Picture 21">
                <a:extLst>
                  <a:ext uri="{FF2B5EF4-FFF2-40B4-BE49-F238E27FC236}">
                    <a16:creationId xmlns:a16="http://schemas.microsoft.com/office/drawing/2014/main" id="{B4E3E7FF-F909-4C1C-A30F-F12CE115BA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3" name="Picture 22">
                <a:extLst>
                  <a:ext uri="{FF2B5EF4-FFF2-40B4-BE49-F238E27FC236}">
                    <a16:creationId xmlns:a16="http://schemas.microsoft.com/office/drawing/2014/main" id="{B35E05F6-47B3-4A8E-88FA-90AAA6C166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4" name="Picture 23">
                <a:extLst>
                  <a:ext uri="{FF2B5EF4-FFF2-40B4-BE49-F238E27FC236}">
                    <a16:creationId xmlns:a16="http://schemas.microsoft.com/office/drawing/2014/main" id="{59C69EEB-2629-4E1B-AF92-F6B6F1D881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15" name="Group 56">
              <a:extLst>
                <a:ext uri="{FF2B5EF4-FFF2-40B4-BE49-F238E27FC236}">
                  <a16:creationId xmlns:a16="http://schemas.microsoft.com/office/drawing/2014/main" id="{0D4AC6B8-3A59-45A3-A9A0-D284FF063853}"/>
                </a:ext>
              </a:extLst>
            </p:cNvPr>
            <p:cNvGrpSpPr/>
            <p:nvPr/>
          </p:nvGrpSpPr>
          <p:grpSpPr>
            <a:xfrm rot="5400000">
              <a:off x="10152345" y="2160985"/>
              <a:ext cx="1539560" cy="171967"/>
              <a:chOff x="7746380" y="2949426"/>
              <a:chExt cx="2188691" cy="244475"/>
            </a:xfrm>
          </p:grpSpPr>
          <p:pic>
            <p:nvPicPr>
              <p:cNvPr id="1316" name="Picture 14">
                <a:extLst>
                  <a:ext uri="{FF2B5EF4-FFF2-40B4-BE49-F238E27FC236}">
                    <a16:creationId xmlns:a16="http://schemas.microsoft.com/office/drawing/2014/main" id="{7E57FD4F-63F8-474C-8E73-B7D73800F7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7" name="Picture 15">
                <a:extLst>
                  <a:ext uri="{FF2B5EF4-FFF2-40B4-BE49-F238E27FC236}">
                    <a16:creationId xmlns:a16="http://schemas.microsoft.com/office/drawing/2014/main" id="{9724ADC4-5D0E-46EB-920A-E84A0A8391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8" name="Picture 16">
                <a:extLst>
                  <a:ext uri="{FF2B5EF4-FFF2-40B4-BE49-F238E27FC236}">
                    <a16:creationId xmlns:a16="http://schemas.microsoft.com/office/drawing/2014/main" id="{D8E8B510-63B0-490F-BBA3-2AD51A61FA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9" name="Picture 17">
                <a:extLst>
                  <a:ext uri="{FF2B5EF4-FFF2-40B4-BE49-F238E27FC236}">
                    <a16:creationId xmlns:a16="http://schemas.microsoft.com/office/drawing/2014/main" id="{427308B4-4416-41E2-B928-6450A15E16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0" name="Picture 18">
                <a:extLst>
                  <a:ext uri="{FF2B5EF4-FFF2-40B4-BE49-F238E27FC236}">
                    <a16:creationId xmlns:a16="http://schemas.microsoft.com/office/drawing/2014/main" id="{4510E648-A547-4D12-8391-34AF5718E3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1" name="Picture 19">
                <a:extLst>
                  <a:ext uri="{FF2B5EF4-FFF2-40B4-BE49-F238E27FC236}">
                    <a16:creationId xmlns:a16="http://schemas.microsoft.com/office/drawing/2014/main" id="{B044689A-4B69-4806-9D95-55A8D1DFE9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2" name="Picture 20">
                <a:extLst>
                  <a:ext uri="{FF2B5EF4-FFF2-40B4-BE49-F238E27FC236}">
                    <a16:creationId xmlns:a16="http://schemas.microsoft.com/office/drawing/2014/main" id="{7BF74E8A-B6BB-424D-9ECB-2A96C18692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3" name="Picture 21">
                <a:extLst>
                  <a:ext uri="{FF2B5EF4-FFF2-40B4-BE49-F238E27FC236}">
                    <a16:creationId xmlns:a16="http://schemas.microsoft.com/office/drawing/2014/main" id="{D5316E7B-69F9-4A94-AE6E-D6336F957B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4" name="Picture 22">
                <a:extLst>
                  <a:ext uri="{FF2B5EF4-FFF2-40B4-BE49-F238E27FC236}">
                    <a16:creationId xmlns:a16="http://schemas.microsoft.com/office/drawing/2014/main" id="{0B11FBD2-0F54-41F7-9CDE-28CE7092FB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5" name="Picture 23">
                <a:extLst>
                  <a:ext uri="{FF2B5EF4-FFF2-40B4-BE49-F238E27FC236}">
                    <a16:creationId xmlns:a16="http://schemas.microsoft.com/office/drawing/2014/main" id="{9205D4B3-6A10-4D3C-9DE9-3A994A7B49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26" name="Group 56">
              <a:extLst>
                <a:ext uri="{FF2B5EF4-FFF2-40B4-BE49-F238E27FC236}">
                  <a16:creationId xmlns:a16="http://schemas.microsoft.com/office/drawing/2014/main" id="{546D9D8E-F41F-482E-95EE-C85A42F010F4}"/>
                </a:ext>
              </a:extLst>
            </p:cNvPr>
            <p:cNvGrpSpPr/>
            <p:nvPr/>
          </p:nvGrpSpPr>
          <p:grpSpPr>
            <a:xfrm rot="5400000">
              <a:off x="9772619" y="3774723"/>
              <a:ext cx="1539560" cy="171967"/>
              <a:chOff x="7746380" y="2949426"/>
              <a:chExt cx="2188691" cy="244475"/>
            </a:xfrm>
          </p:grpSpPr>
          <p:pic>
            <p:nvPicPr>
              <p:cNvPr id="1327" name="Picture 14">
                <a:extLst>
                  <a:ext uri="{FF2B5EF4-FFF2-40B4-BE49-F238E27FC236}">
                    <a16:creationId xmlns:a16="http://schemas.microsoft.com/office/drawing/2014/main" id="{8BF2BD77-3421-4AB3-9C86-6BFE6B7CAD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8" name="Picture 15">
                <a:extLst>
                  <a:ext uri="{FF2B5EF4-FFF2-40B4-BE49-F238E27FC236}">
                    <a16:creationId xmlns:a16="http://schemas.microsoft.com/office/drawing/2014/main" id="{4B3B24F0-840B-4653-8F56-C829589382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9" name="Picture 16">
                <a:extLst>
                  <a:ext uri="{FF2B5EF4-FFF2-40B4-BE49-F238E27FC236}">
                    <a16:creationId xmlns:a16="http://schemas.microsoft.com/office/drawing/2014/main" id="{C2FC6A98-A98A-463E-9831-B96E220D9C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0" name="Picture 17">
                <a:extLst>
                  <a:ext uri="{FF2B5EF4-FFF2-40B4-BE49-F238E27FC236}">
                    <a16:creationId xmlns:a16="http://schemas.microsoft.com/office/drawing/2014/main" id="{6FD6068E-D35F-45BB-B6BC-BA84675E85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1" name="Picture 18">
                <a:extLst>
                  <a:ext uri="{FF2B5EF4-FFF2-40B4-BE49-F238E27FC236}">
                    <a16:creationId xmlns:a16="http://schemas.microsoft.com/office/drawing/2014/main" id="{A436003F-1298-4114-8480-95C1A5D629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2" name="Picture 19">
                <a:extLst>
                  <a:ext uri="{FF2B5EF4-FFF2-40B4-BE49-F238E27FC236}">
                    <a16:creationId xmlns:a16="http://schemas.microsoft.com/office/drawing/2014/main" id="{A22AF514-1611-4A2B-AEE9-6D14C8FD8B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3" name="Picture 20">
                <a:extLst>
                  <a:ext uri="{FF2B5EF4-FFF2-40B4-BE49-F238E27FC236}">
                    <a16:creationId xmlns:a16="http://schemas.microsoft.com/office/drawing/2014/main" id="{F46BF048-6417-4AE3-BBBC-2AF680103D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4" name="Picture 21">
                <a:extLst>
                  <a:ext uri="{FF2B5EF4-FFF2-40B4-BE49-F238E27FC236}">
                    <a16:creationId xmlns:a16="http://schemas.microsoft.com/office/drawing/2014/main" id="{0C7439E1-13BC-4A8F-8691-8C073CDC0C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5" name="Picture 22">
                <a:extLst>
                  <a:ext uri="{FF2B5EF4-FFF2-40B4-BE49-F238E27FC236}">
                    <a16:creationId xmlns:a16="http://schemas.microsoft.com/office/drawing/2014/main" id="{0E33C5E2-65C4-459A-91CF-B706E319F3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6" name="Picture 23">
                <a:extLst>
                  <a:ext uri="{FF2B5EF4-FFF2-40B4-BE49-F238E27FC236}">
                    <a16:creationId xmlns:a16="http://schemas.microsoft.com/office/drawing/2014/main" id="{E7BF100E-6269-49F7-96C4-E5C6DD116B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37" name="Group 56">
              <a:extLst>
                <a:ext uri="{FF2B5EF4-FFF2-40B4-BE49-F238E27FC236}">
                  <a16:creationId xmlns:a16="http://schemas.microsoft.com/office/drawing/2014/main" id="{24C738B6-B898-4A1E-B8CD-17FA409BEEF8}"/>
                </a:ext>
              </a:extLst>
            </p:cNvPr>
            <p:cNvGrpSpPr/>
            <p:nvPr/>
          </p:nvGrpSpPr>
          <p:grpSpPr>
            <a:xfrm rot="5400000">
              <a:off x="9963410" y="3774723"/>
              <a:ext cx="1539560" cy="171967"/>
              <a:chOff x="7746380" y="2949426"/>
              <a:chExt cx="2188691" cy="244475"/>
            </a:xfrm>
          </p:grpSpPr>
          <p:pic>
            <p:nvPicPr>
              <p:cNvPr id="1338" name="Picture 14">
                <a:extLst>
                  <a:ext uri="{FF2B5EF4-FFF2-40B4-BE49-F238E27FC236}">
                    <a16:creationId xmlns:a16="http://schemas.microsoft.com/office/drawing/2014/main" id="{7B3CF2E7-CB07-4F95-8CB9-92105FB0A1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9" name="Picture 15">
                <a:extLst>
                  <a:ext uri="{FF2B5EF4-FFF2-40B4-BE49-F238E27FC236}">
                    <a16:creationId xmlns:a16="http://schemas.microsoft.com/office/drawing/2014/main" id="{BC863946-77D9-42D1-A438-59992BB744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0" name="Picture 16">
                <a:extLst>
                  <a:ext uri="{FF2B5EF4-FFF2-40B4-BE49-F238E27FC236}">
                    <a16:creationId xmlns:a16="http://schemas.microsoft.com/office/drawing/2014/main" id="{5DBF6462-60AF-46BF-8EAF-49A3F0C434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1" name="Picture 17">
                <a:extLst>
                  <a:ext uri="{FF2B5EF4-FFF2-40B4-BE49-F238E27FC236}">
                    <a16:creationId xmlns:a16="http://schemas.microsoft.com/office/drawing/2014/main" id="{3CFFD02A-F5B6-4D31-8E1C-B41285A81E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2" name="Picture 18">
                <a:extLst>
                  <a:ext uri="{FF2B5EF4-FFF2-40B4-BE49-F238E27FC236}">
                    <a16:creationId xmlns:a16="http://schemas.microsoft.com/office/drawing/2014/main" id="{21F4D7B6-BB6F-4F56-8533-AB0F8809C3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3" name="Picture 19">
                <a:extLst>
                  <a:ext uri="{FF2B5EF4-FFF2-40B4-BE49-F238E27FC236}">
                    <a16:creationId xmlns:a16="http://schemas.microsoft.com/office/drawing/2014/main" id="{30F67AC3-75E9-4B3C-B528-0EC9E27E4B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4" name="Picture 20">
                <a:extLst>
                  <a:ext uri="{FF2B5EF4-FFF2-40B4-BE49-F238E27FC236}">
                    <a16:creationId xmlns:a16="http://schemas.microsoft.com/office/drawing/2014/main" id="{5ACB09B8-7A6D-42D1-832E-6DD01AEAA0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5" name="Picture 21">
                <a:extLst>
                  <a:ext uri="{FF2B5EF4-FFF2-40B4-BE49-F238E27FC236}">
                    <a16:creationId xmlns:a16="http://schemas.microsoft.com/office/drawing/2014/main" id="{E7A53C22-D5FD-439B-A829-564CA88862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6" name="Picture 22">
                <a:extLst>
                  <a:ext uri="{FF2B5EF4-FFF2-40B4-BE49-F238E27FC236}">
                    <a16:creationId xmlns:a16="http://schemas.microsoft.com/office/drawing/2014/main" id="{3DE959B3-9855-4E15-875A-2E1AF9D182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7" name="Picture 23">
                <a:extLst>
                  <a:ext uri="{FF2B5EF4-FFF2-40B4-BE49-F238E27FC236}">
                    <a16:creationId xmlns:a16="http://schemas.microsoft.com/office/drawing/2014/main" id="{97075FDE-D99C-4EDE-815F-AD1C729CC5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48" name="Group 56">
              <a:extLst>
                <a:ext uri="{FF2B5EF4-FFF2-40B4-BE49-F238E27FC236}">
                  <a16:creationId xmlns:a16="http://schemas.microsoft.com/office/drawing/2014/main" id="{1B64276C-F847-4440-B240-4A96D064D076}"/>
                </a:ext>
              </a:extLst>
            </p:cNvPr>
            <p:cNvGrpSpPr/>
            <p:nvPr/>
          </p:nvGrpSpPr>
          <p:grpSpPr>
            <a:xfrm rot="5400000">
              <a:off x="10154921" y="3774724"/>
              <a:ext cx="1539560" cy="171967"/>
              <a:chOff x="7746380" y="2949426"/>
              <a:chExt cx="2188691" cy="244475"/>
            </a:xfrm>
          </p:grpSpPr>
          <p:pic>
            <p:nvPicPr>
              <p:cNvPr id="1349" name="Picture 14">
                <a:extLst>
                  <a:ext uri="{FF2B5EF4-FFF2-40B4-BE49-F238E27FC236}">
                    <a16:creationId xmlns:a16="http://schemas.microsoft.com/office/drawing/2014/main" id="{B4781683-E775-4970-935D-17873D968F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0" name="Picture 15">
                <a:extLst>
                  <a:ext uri="{FF2B5EF4-FFF2-40B4-BE49-F238E27FC236}">
                    <a16:creationId xmlns:a16="http://schemas.microsoft.com/office/drawing/2014/main" id="{A36E5C35-5347-47E7-B8AB-24050EEA9E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1" name="Picture 16">
                <a:extLst>
                  <a:ext uri="{FF2B5EF4-FFF2-40B4-BE49-F238E27FC236}">
                    <a16:creationId xmlns:a16="http://schemas.microsoft.com/office/drawing/2014/main" id="{9C59456E-38E7-4655-A80E-69942B5DEE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2" name="Picture 17">
                <a:extLst>
                  <a:ext uri="{FF2B5EF4-FFF2-40B4-BE49-F238E27FC236}">
                    <a16:creationId xmlns:a16="http://schemas.microsoft.com/office/drawing/2014/main" id="{F90D86CD-65B3-43B1-B5CB-0121B57BDD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3" name="Picture 18">
                <a:extLst>
                  <a:ext uri="{FF2B5EF4-FFF2-40B4-BE49-F238E27FC236}">
                    <a16:creationId xmlns:a16="http://schemas.microsoft.com/office/drawing/2014/main" id="{6337729C-C167-43FB-B0AF-C7E19B6EB7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4" name="Picture 19">
                <a:extLst>
                  <a:ext uri="{FF2B5EF4-FFF2-40B4-BE49-F238E27FC236}">
                    <a16:creationId xmlns:a16="http://schemas.microsoft.com/office/drawing/2014/main" id="{623428BB-B2CB-4C44-8B2C-E718700234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5" name="Picture 20">
                <a:extLst>
                  <a:ext uri="{FF2B5EF4-FFF2-40B4-BE49-F238E27FC236}">
                    <a16:creationId xmlns:a16="http://schemas.microsoft.com/office/drawing/2014/main" id="{55730959-A011-457C-931E-8CE73E0B5F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6" name="Picture 21">
                <a:extLst>
                  <a:ext uri="{FF2B5EF4-FFF2-40B4-BE49-F238E27FC236}">
                    <a16:creationId xmlns:a16="http://schemas.microsoft.com/office/drawing/2014/main" id="{AA76C034-ECBB-4869-87F5-73E2F63C5E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7" name="Picture 22">
                <a:extLst>
                  <a:ext uri="{FF2B5EF4-FFF2-40B4-BE49-F238E27FC236}">
                    <a16:creationId xmlns:a16="http://schemas.microsoft.com/office/drawing/2014/main" id="{F0F17D73-3237-49AA-8738-DF0046C673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8" name="Picture 23">
                <a:extLst>
                  <a:ext uri="{FF2B5EF4-FFF2-40B4-BE49-F238E27FC236}">
                    <a16:creationId xmlns:a16="http://schemas.microsoft.com/office/drawing/2014/main" id="{BAFA5BB2-3D27-4036-BDB5-E0A01081E1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59" name="Group 56">
              <a:extLst>
                <a:ext uri="{FF2B5EF4-FFF2-40B4-BE49-F238E27FC236}">
                  <a16:creationId xmlns:a16="http://schemas.microsoft.com/office/drawing/2014/main" id="{ABAEDBC0-9946-4582-87A7-878F69999255}"/>
                </a:ext>
              </a:extLst>
            </p:cNvPr>
            <p:cNvGrpSpPr/>
            <p:nvPr/>
          </p:nvGrpSpPr>
          <p:grpSpPr>
            <a:xfrm rot="5400000">
              <a:off x="9960834" y="5385237"/>
              <a:ext cx="1539560" cy="171967"/>
              <a:chOff x="7746380" y="2949426"/>
              <a:chExt cx="2188691" cy="244475"/>
            </a:xfrm>
          </p:grpSpPr>
          <p:pic>
            <p:nvPicPr>
              <p:cNvPr id="1360" name="Picture 14">
                <a:extLst>
                  <a:ext uri="{FF2B5EF4-FFF2-40B4-BE49-F238E27FC236}">
                    <a16:creationId xmlns:a16="http://schemas.microsoft.com/office/drawing/2014/main" id="{D0B45E96-BD2E-46E4-A240-FCAFB0023B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1" name="Picture 15">
                <a:extLst>
                  <a:ext uri="{FF2B5EF4-FFF2-40B4-BE49-F238E27FC236}">
                    <a16:creationId xmlns:a16="http://schemas.microsoft.com/office/drawing/2014/main" id="{8F191F0E-C643-4893-ADD5-9FCE0ECFB9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2" name="Picture 16">
                <a:extLst>
                  <a:ext uri="{FF2B5EF4-FFF2-40B4-BE49-F238E27FC236}">
                    <a16:creationId xmlns:a16="http://schemas.microsoft.com/office/drawing/2014/main" id="{5E0F1E6B-1F67-465A-8885-0226068762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3" name="Picture 17">
                <a:extLst>
                  <a:ext uri="{FF2B5EF4-FFF2-40B4-BE49-F238E27FC236}">
                    <a16:creationId xmlns:a16="http://schemas.microsoft.com/office/drawing/2014/main" id="{702EDE93-64E4-41F3-8385-E91467B28E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4" name="Picture 18">
                <a:extLst>
                  <a:ext uri="{FF2B5EF4-FFF2-40B4-BE49-F238E27FC236}">
                    <a16:creationId xmlns:a16="http://schemas.microsoft.com/office/drawing/2014/main" id="{2117AFA9-8D87-4E1E-9CB2-28B500260A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5" name="Picture 19">
                <a:extLst>
                  <a:ext uri="{FF2B5EF4-FFF2-40B4-BE49-F238E27FC236}">
                    <a16:creationId xmlns:a16="http://schemas.microsoft.com/office/drawing/2014/main" id="{F6D85065-1073-4FF3-BBFE-0CF6B05A15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6" name="Picture 20">
                <a:extLst>
                  <a:ext uri="{FF2B5EF4-FFF2-40B4-BE49-F238E27FC236}">
                    <a16:creationId xmlns:a16="http://schemas.microsoft.com/office/drawing/2014/main" id="{4FD1DFD6-46B7-4B61-AA86-E22DD1DF22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7" name="Picture 21">
                <a:extLst>
                  <a:ext uri="{FF2B5EF4-FFF2-40B4-BE49-F238E27FC236}">
                    <a16:creationId xmlns:a16="http://schemas.microsoft.com/office/drawing/2014/main" id="{19AE5D25-BA9C-4A77-A48F-FD5FF80D42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8" name="Picture 22">
                <a:extLst>
                  <a:ext uri="{FF2B5EF4-FFF2-40B4-BE49-F238E27FC236}">
                    <a16:creationId xmlns:a16="http://schemas.microsoft.com/office/drawing/2014/main" id="{43783DC1-0B78-4109-8C9A-EAA4FCED18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9" name="Picture 23">
                <a:extLst>
                  <a:ext uri="{FF2B5EF4-FFF2-40B4-BE49-F238E27FC236}">
                    <a16:creationId xmlns:a16="http://schemas.microsoft.com/office/drawing/2014/main" id="{A2B48E91-9D28-4EA3-9E72-0D9DC0675B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9D4C5431-8F6E-462B-98CE-6C7E885C3713}"/>
              </a:ext>
            </a:extLst>
          </p:cNvPr>
          <p:cNvGrpSpPr/>
          <p:nvPr/>
        </p:nvGrpSpPr>
        <p:grpSpPr>
          <a:xfrm>
            <a:off x="11358177" y="1477187"/>
            <a:ext cx="556845" cy="4763813"/>
            <a:chOff x="11358177" y="1477187"/>
            <a:chExt cx="556845" cy="4763813"/>
          </a:xfrm>
        </p:grpSpPr>
        <p:grpSp>
          <p:nvGrpSpPr>
            <p:cNvPr id="1370" name="Group 56">
              <a:extLst>
                <a:ext uri="{FF2B5EF4-FFF2-40B4-BE49-F238E27FC236}">
                  <a16:creationId xmlns:a16="http://schemas.microsoft.com/office/drawing/2014/main" id="{06F522DB-65FD-4B7B-9B5D-0A80748A6FB4}"/>
                </a:ext>
              </a:extLst>
            </p:cNvPr>
            <p:cNvGrpSpPr/>
            <p:nvPr/>
          </p:nvGrpSpPr>
          <p:grpSpPr>
            <a:xfrm rot="5400000">
              <a:off x="10674381" y="2160983"/>
              <a:ext cx="1539560" cy="171967"/>
              <a:chOff x="7746380" y="2949426"/>
              <a:chExt cx="2188691" cy="244475"/>
            </a:xfrm>
          </p:grpSpPr>
          <p:pic>
            <p:nvPicPr>
              <p:cNvPr id="1371" name="Picture 14">
                <a:extLst>
                  <a:ext uri="{FF2B5EF4-FFF2-40B4-BE49-F238E27FC236}">
                    <a16:creationId xmlns:a16="http://schemas.microsoft.com/office/drawing/2014/main" id="{F64A1231-77FD-452B-AC4B-3971BEF731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2" name="Picture 15">
                <a:extLst>
                  <a:ext uri="{FF2B5EF4-FFF2-40B4-BE49-F238E27FC236}">
                    <a16:creationId xmlns:a16="http://schemas.microsoft.com/office/drawing/2014/main" id="{9E72BC80-5814-436D-89C2-089847F0F4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3" name="Picture 16">
                <a:extLst>
                  <a:ext uri="{FF2B5EF4-FFF2-40B4-BE49-F238E27FC236}">
                    <a16:creationId xmlns:a16="http://schemas.microsoft.com/office/drawing/2014/main" id="{F901B84F-1127-4889-BD3C-0D3B0AF56A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4" name="Picture 17">
                <a:extLst>
                  <a:ext uri="{FF2B5EF4-FFF2-40B4-BE49-F238E27FC236}">
                    <a16:creationId xmlns:a16="http://schemas.microsoft.com/office/drawing/2014/main" id="{75779223-5821-40AB-B76B-AA828282B6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5" name="Picture 18">
                <a:extLst>
                  <a:ext uri="{FF2B5EF4-FFF2-40B4-BE49-F238E27FC236}">
                    <a16:creationId xmlns:a16="http://schemas.microsoft.com/office/drawing/2014/main" id="{A8B9200B-96FE-450E-958E-CA78F675F6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6" name="Picture 19">
                <a:extLst>
                  <a:ext uri="{FF2B5EF4-FFF2-40B4-BE49-F238E27FC236}">
                    <a16:creationId xmlns:a16="http://schemas.microsoft.com/office/drawing/2014/main" id="{8F720CA8-C63B-4617-A0DF-F9A38FCFCD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7" name="Picture 20">
                <a:extLst>
                  <a:ext uri="{FF2B5EF4-FFF2-40B4-BE49-F238E27FC236}">
                    <a16:creationId xmlns:a16="http://schemas.microsoft.com/office/drawing/2014/main" id="{BC2A9520-BCC1-4E06-857D-2F2B059ABC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8" name="Picture 21">
                <a:extLst>
                  <a:ext uri="{FF2B5EF4-FFF2-40B4-BE49-F238E27FC236}">
                    <a16:creationId xmlns:a16="http://schemas.microsoft.com/office/drawing/2014/main" id="{5325832E-CCF5-48F4-A9C5-913AC7502E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9" name="Picture 22">
                <a:extLst>
                  <a:ext uri="{FF2B5EF4-FFF2-40B4-BE49-F238E27FC236}">
                    <a16:creationId xmlns:a16="http://schemas.microsoft.com/office/drawing/2014/main" id="{65E300F9-D323-4969-B4B5-1BF79AFFD6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0" name="Picture 23">
                <a:extLst>
                  <a:ext uri="{FF2B5EF4-FFF2-40B4-BE49-F238E27FC236}">
                    <a16:creationId xmlns:a16="http://schemas.microsoft.com/office/drawing/2014/main" id="{CA217CE5-2EF3-46DD-B55A-FD556DA3D1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81" name="Group 56">
              <a:extLst>
                <a:ext uri="{FF2B5EF4-FFF2-40B4-BE49-F238E27FC236}">
                  <a16:creationId xmlns:a16="http://schemas.microsoft.com/office/drawing/2014/main" id="{8683C6DD-C04D-4B35-96F0-A6004C24AAE3}"/>
                </a:ext>
              </a:extLst>
            </p:cNvPr>
            <p:cNvGrpSpPr/>
            <p:nvPr/>
          </p:nvGrpSpPr>
          <p:grpSpPr>
            <a:xfrm rot="5400000">
              <a:off x="10865172" y="2160983"/>
              <a:ext cx="1539560" cy="171967"/>
              <a:chOff x="7746380" y="2949426"/>
              <a:chExt cx="2188691" cy="244475"/>
            </a:xfrm>
          </p:grpSpPr>
          <p:pic>
            <p:nvPicPr>
              <p:cNvPr id="1382" name="Picture 14">
                <a:extLst>
                  <a:ext uri="{FF2B5EF4-FFF2-40B4-BE49-F238E27FC236}">
                    <a16:creationId xmlns:a16="http://schemas.microsoft.com/office/drawing/2014/main" id="{49044B5C-0AB7-45E5-94EB-546AE0BA45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3" name="Picture 15">
                <a:extLst>
                  <a:ext uri="{FF2B5EF4-FFF2-40B4-BE49-F238E27FC236}">
                    <a16:creationId xmlns:a16="http://schemas.microsoft.com/office/drawing/2014/main" id="{B1841EF6-5714-40A2-AC86-36182668E5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4" name="Picture 16">
                <a:extLst>
                  <a:ext uri="{FF2B5EF4-FFF2-40B4-BE49-F238E27FC236}">
                    <a16:creationId xmlns:a16="http://schemas.microsoft.com/office/drawing/2014/main" id="{CF9277E1-317C-4D5C-8B4B-9BA98AE3E1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5" name="Picture 17">
                <a:extLst>
                  <a:ext uri="{FF2B5EF4-FFF2-40B4-BE49-F238E27FC236}">
                    <a16:creationId xmlns:a16="http://schemas.microsoft.com/office/drawing/2014/main" id="{ACC9C6B4-770D-4E72-BF51-80F386288A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6" name="Picture 18">
                <a:extLst>
                  <a:ext uri="{FF2B5EF4-FFF2-40B4-BE49-F238E27FC236}">
                    <a16:creationId xmlns:a16="http://schemas.microsoft.com/office/drawing/2014/main" id="{E95B7424-EAB1-4951-A146-D38416F38E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7" name="Picture 19">
                <a:extLst>
                  <a:ext uri="{FF2B5EF4-FFF2-40B4-BE49-F238E27FC236}">
                    <a16:creationId xmlns:a16="http://schemas.microsoft.com/office/drawing/2014/main" id="{E2DAE9FC-1ECF-4017-9314-4B538C884B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8" name="Picture 20">
                <a:extLst>
                  <a:ext uri="{FF2B5EF4-FFF2-40B4-BE49-F238E27FC236}">
                    <a16:creationId xmlns:a16="http://schemas.microsoft.com/office/drawing/2014/main" id="{19CC9AE6-D46E-4398-BA42-07F17FA7A6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9" name="Picture 21">
                <a:extLst>
                  <a:ext uri="{FF2B5EF4-FFF2-40B4-BE49-F238E27FC236}">
                    <a16:creationId xmlns:a16="http://schemas.microsoft.com/office/drawing/2014/main" id="{AF2BB04B-8655-466F-9A58-D58B0A08A9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0" name="Picture 22">
                <a:extLst>
                  <a:ext uri="{FF2B5EF4-FFF2-40B4-BE49-F238E27FC236}">
                    <a16:creationId xmlns:a16="http://schemas.microsoft.com/office/drawing/2014/main" id="{29CF620A-E98E-4509-BB9A-89C933DA7C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1" name="Picture 23">
                <a:extLst>
                  <a:ext uri="{FF2B5EF4-FFF2-40B4-BE49-F238E27FC236}">
                    <a16:creationId xmlns:a16="http://schemas.microsoft.com/office/drawing/2014/main" id="{5D9ECAFB-71FB-4725-B418-C177C8897D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92" name="Group 56">
              <a:extLst>
                <a:ext uri="{FF2B5EF4-FFF2-40B4-BE49-F238E27FC236}">
                  <a16:creationId xmlns:a16="http://schemas.microsoft.com/office/drawing/2014/main" id="{6DBF1AA1-EEA8-499C-B4A9-3C73DFBCEBF6}"/>
                </a:ext>
              </a:extLst>
            </p:cNvPr>
            <p:cNvGrpSpPr/>
            <p:nvPr/>
          </p:nvGrpSpPr>
          <p:grpSpPr>
            <a:xfrm rot="5400000">
              <a:off x="11056683" y="2160984"/>
              <a:ext cx="1539560" cy="171967"/>
              <a:chOff x="7746380" y="2949426"/>
              <a:chExt cx="2188691" cy="244475"/>
            </a:xfrm>
          </p:grpSpPr>
          <p:pic>
            <p:nvPicPr>
              <p:cNvPr id="1393" name="Picture 14">
                <a:extLst>
                  <a:ext uri="{FF2B5EF4-FFF2-40B4-BE49-F238E27FC236}">
                    <a16:creationId xmlns:a16="http://schemas.microsoft.com/office/drawing/2014/main" id="{4EB72898-B62F-4325-8581-9AD887D41F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4" name="Picture 15">
                <a:extLst>
                  <a:ext uri="{FF2B5EF4-FFF2-40B4-BE49-F238E27FC236}">
                    <a16:creationId xmlns:a16="http://schemas.microsoft.com/office/drawing/2014/main" id="{83C3B2E6-9AFD-4CCF-B1F6-29757B359F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5" name="Picture 16">
                <a:extLst>
                  <a:ext uri="{FF2B5EF4-FFF2-40B4-BE49-F238E27FC236}">
                    <a16:creationId xmlns:a16="http://schemas.microsoft.com/office/drawing/2014/main" id="{A6A6FCB1-0A8F-4B8B-8CA3-045ACFDD32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6" name="Picture 17">
                <a:extLst>
                  <a:ext uri="{FF2B5EF4-FFF2-40B4-BE49-F238E27FC236}">
                    <a16:creationId xmlns:a16="http://schemas.microsoft.com/office/drawing/2014/main" id="{07BA68B1-B3C9-45C9-B330-5C1E912B96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7" name="Picture 18">
                <a:extLst>
                  <a:ext uri="{FF2B5EF4-FFF2-40B4-BE49-F238E27FC236}">
                    <a16:creationId xmlns:a16="http://schemas.microsoft.com/office/drawing/2014/main" id="{1BE8C2B6-39A0-489E-B66A-04CD8157E2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8" name="Picture 19">
                <a:extLst>
                  <a:ext uri="{FF2B5EF4-FFF2-40B4-BE49-F238E27FC236}">
                    <a16:creationId xmlns:a16="http://schemas.microsoft.com/office/drawing/2014/main" id="{2A2C6059-B74B-4819-9BD7-B627DAF25D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9" name="Picture 20">
                <a:extLst>
                  <a:ext uri="{FF2B5EF4-FFF2-40B4-BE49-F238E27FC236}">
                    <a16:creationId xmlns:a16="http://schemas.microsoft.com/office/drawing/2014/main" id="{A01C1EC3-0923-4D4B-BF26-2F1B5139C0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0" name="Picture 21">
                <a:extLst>
                  <a:ext uri="{FF2B5EF4-FFF2-40B4-BE49-F238E27FC236}">
                    <a16:creationId xmlns:a16="http://schemas.microsoft.com/office/drawing/2014/main" id="{FB744854-BEBD-42E8-B7D1-E40F6803BB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1" name="Picture 22">
                <a:extLst>
                  <a:ext uri="{FF2B5EF4-FFF2-40B4-BE49-F238E27FC236}">
                    <a16:creationId xmlns:a16="http://schemas.microsoft.com/office/drawing/2014/main" id="{3F5DC9BD-09A7-4A20-8869-A8986FD5D7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2" name="Picture 23">
                <a:extLst>
                  <a:ext uri="{FF2B5EF4-FFF2-40B4-BE49-F238E27FC236}">
                    <a16:creationId xmlns:a16="http://schemas.microsoft.com/office/drawing/2014/main" id="{8EEF7209-4E00-46B6-9107-D3A0102E1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03" name="Group 56">
              <a:extLst>
                <a:ext uri="{FF2B5EF4-FFF2-40B4-BE49-F238E27FC236}">
                  <a16:creationId xmlns:a16="http://schemas.microsoft.com/office/drawing/2014/main" id="{7E7A4CAB-64C9-4996-8F28-4E2F1CF806C0}"/>
                </a:ext>
              </a:extLst>
            </p:cNvPr>
            <p:cNvGrpSpPr/>
            <p:nvPr/>
          </p:nvGrpSpPr>
          <p:grpSpPr>
            <a:xfrm rot="5400000">
              <a:off x="10676957" y="3774722"/>
              <a:ext cx="1539560" cy="171967"/>
              <a:chOff x="7746380" y="2949426"/>
              <a:chExt cx="2188691" cy="244475"/>
            </a:xfrm>
          </p:grpSpPr>
          <p:pic>
            <p:nvPicPr>
              <p:cNvPr id="1404" name="Picture 14">
                <a:extLst>
                  <a:ext uri="{FF2B5EF4-FFF2-40B4-BE49-F238E27FC236}">
                    <a16:creationId xmlns:a16="http://schemas.microsoft.com/office/drawing/2014/main" id="{86FF3CC8-B1CE-4C37-84E6-DC65FB540F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5" name="Picture 15">
                <a:extLst>
                  <a:ext uri="{FF2B5EF4-FFF2-40B4-BE49-F238E27FC236}">
                    <a16:creationId xmlns:a16="http://schemas.microsoft.com/office/drawing/2014/main" id="{63CF9661-01B2-41D0-9C85-D4D020C6E6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6" name="Picture 16">
                <a:extLst>
                  <a:ext uri="{FF2B5EF4-FFF2-40B4-BE49-F238E27FC236}">
                    <a16:creationId xmlns:a16="http://schemas.microsoft.com/office/drawing/2014/main" id="{2AB58446-7471-4F39-9346-EDDDAA72E6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7" name="Picture 17">
                <a:extLst>
                  <a:ext uri="{FF2B5EF4-FFF2-40B4-BE49-F238E27FC236}">
                    <a16:creationId xmlns:a16="http://schemas.microsoft.com/office/drawing/2014/main" id="{A0AD7B52-AB68-435E-8FCF-0D2CFED750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8" name="Picture 18">
                <a:extLst>
                  <a:ext uri="{FF2B5EF4-FFF2-40B4-BE49-F238E27FC236}">
                    <a16:creationId xmlns:a16="http://schemas.microsoft.com/office/drawing/2014/main" id="{E88CFCD1-425B-4455-819D-6C3F9BEF17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9" name="Picture 19">
                <a:extLst>
                  <a:ext uri="{FF2B5EF4-FFF2-40B4-BE49-F238E27FC236}">
                    <a16:creationId xmlns:a16="http://schemas.microsoft.com/office/drawing/2014/main" id="{ABA9D70C-B956-4843-B10F-4B54FEFD24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0" name="Picture 20">
                <a:extLst>
                  <a:ext uri="{FF2B5EF4-FFF2-40B4-BE49-F238E27FC236}">
                    <a16:creationId xmlns:a16="http://schemas.microsoft.com/office/drawing/2014/main" id="{204D3BCF-9FBC-43FD-9A82-FD94486DC7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1" name="Picture 21">
                <a:extLst>
                  <a:ext uri="{FF2B5EF4-FFF2-40B4-BE49-F238E27FC236}">
                    <a16:creationId xmlns:a16="http://schemas.microsoft.com/office/drawing/2014/main" id="{16E8AEFF-F98D-4AFB-BF6B-9A4B5AE8F7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2" name="Picture 22">
                <a:extLst>
                  <a:ext uri="{FF2B5EF4-FFF2-40B4-BE49-F238E27FC236}">
                    <a16:creationId xmlns:a16="http://schemas.microsoft.com/office/drawing/2014/main" id="{5232F6A2-6A88-405F-9DD8-030E3C8165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3" name="Picture 23">
                <a:extLst>
                  <a:ext uri="{FF2B5EF4-FFF2-40B4-BE49-F238E27FC236}">
                    <a16:creationId xmlns:a16="http://schemas.microsoft.com/office/drawing/2014/main" id="{14C8473E-1577-4E64-8151-4863381BD8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14" name="Group 56">
              <a:extLst>
                <a:ext uri="{FF2B5EF4-FFF2-40B4-BE49-F238E27FC236}">
                  <a16:creationId xmlns:a16="http://schemas.microsoft.com/office/drawing/2014/main" id="{C9F95A18-9BC5-42B9-8461-7D7D3A5A3DC8}"/>
                </a:ext>
              </a:extLst>
            </p:cNvPr>
            <p:cNvGrpSpPr/>
            <p:nvPr/>
          </p:nvGrpSpPr>
          <p:grpSpPr>
            <a:xfrm rot="5400000">
              <a:off x="10867748" y="3774722"/>
              <a:ext cx="1539560" cy="171967"/>
              <a:chOff x="7746380" y="2949426"/>
              <a:chExt cx="2188691" cy="244475"/>
            </a:xfrm>
          </p:grpSpPr>
          <p:pic>
            <p:nvPicPr>
              <p:cNvPr id="1415" name="Picture 14">
                <a:extLst>
                  <a:ext uri="{FF2B5EF4-FFF2-40B4-BE49-F238E27FC236}">
                    <a16:creationId xmlns:a16="http://schemas.microsoft.com/office/drawing/2014/main" id="{009745D3-3B21-4A4B-9006-8465DBCEFE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6" name="Picture 15">
                <a:extLst>
                  <a:ext uri="{FF2B5EF4-FFF2-40B4-BE49-F238E27FC236}">
                    <a16:creationId xmlns:a16="http://schemas.microsoft.com/office/drawing/2014/main" id="{7688DF71-6E77-4341-AA35-B598F1D78F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7" name="Picture 16">
                <a:extLst>
                  <a:ext uri="{FF2B5EF4-FFF2-40B4-BE49-F238E27FC236}">
                    <a16:creationId xmlns:a16="http://schemas.microsoft.com/office/drawing/2014/main" id="{02C940DF-76E4-4B05-841A-A8B2005696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8" name="Picture 17">
                <a:extLst>
                  <a:ext uri="{FF2B5EF4-FFF2-40B4-BE49-F238E27FC236}">
                    <a16:creationId xmlns:a16="http://schemas.microsoft.com/office/drawing/2014/main" id="{6DA8481F-01A6-4A6E-9E17-45B1FBBAFF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9" name="Picture 18">
                <a:extLst>
                  <a:ext uri="{FF2B5EF4-FFF2-40B4-BE49-F238E27FC236}">
                    <a16:creationId xmlns:a16="http://schemas.microsoft.com/office/drawing/2014/main" id="{1F446AF9-5B72-4D81-814B-11A6436F0C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0" name="Picture 19">
                <a:extLst>
                  <a:ext uri="{FF2B5EF4-FFF2-40B4-BE49-F238E27FC236}">
                    <a16:creationId xmlns:a16="http://schemas.microsoft.com/office/drawing/2014/main" id="{5E1F1C84-6144-476C-8D17-59E2948F8B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1" name="Picture 20">
                <a:extLst>
                  <a:ext uri="{FF2B5EF4-FFF2-40B4-BE49-F238E27FC236}">
                    <a16:creationId xmlns:a16="http://schemas.microsoft.com/office/drawing/2014/main" id="{AD651DA9-DB9D-4943-B321-5FCB15F3E7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2" name="Picture 21">
                <a:extLst>
                  <a:ext uri="{FF2B5EF4-FFF2-40B4-BE49-F238E27FC236}">
                    <a16:creationId xmlns:a16="http://schemas.microsoft.com/office/drawing/2014/main" id="{EF41AC2A-A793-4AD0-BC8D-4C8D229B9D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3" name="Picture 22">
                <a:extLst>
                  <a:ext uri="{FF2B5EF4-FFF2-40B4-BE49-F238E27FC236}">
                    <a16:creationId xmlns:a16="http://schemas.microsoft.com/office/drawing/2014/main" id="{FD58C193-3976-405D-A014-322643E364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4" name="Picture 23">
                <a:extLst>
                  <a:ext uri="{FF2B5EF4-FFF2-40B4-BE49-F238E27FC236}">
                    <a16:creationId xmlns:a16="http://schemas.microsoft.com/office/drawing/2014/main" id="{94DA4E03-FCF0-472A-ADD3-3A9486286D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25" name="Group 56">
              <a:extLst>
                <a:ext uri="{FF2B5EF4-FFF2-40B4-BE49-F238E27FC236}">
                  <a16:creationId xmlns:a16="http://schemas.microsoft.com/office/drawing/2014/main" id="{7E82644C-ED67-4D95-9956-3E7185913C82}"/>
                </a:ext>
              </a:extLst>
            </p:cNvPr>
            <p:cNvGrpSpPr/>
            <p:nvPr/>
          </p:nvGrpSpPr>
          <p:grpSpPr>
            <a:xfrm rot="5400000">
              <a:off x="11059259" y="3774723"/>
              <a:ext cx="1539560" cy="171967"/>
              <a:chOff x="7746380" y="2949426"/>
              <a:chExt cx="2188691" cy="244475"/>
            </a:xfrm>
          </p:grpSpPr>
          <p:pic>
            <p:nvPicPr>
              <p:cNvPr id="1426" name="Picture 14">
                <a:extLst>
                  <a:ext uri="{FF2B5EF4-FFF2-40B4-BE49-F238E27FC236}">
                    <a16:creationId xmlns:a16="http://schemas.microsoft.com/office/drawing/2014/main" id="{7FC4D9A7-0C19-4F12-95BD-ADF595B9A7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7" name="Picture 15">
                <a:extLst>
                  <a:ext uri="{FF2B5EF4-FFF2-40B4-BE49-F238E27FC236}">
                    <a16:creationId xmlns:a16="http://schemas.microsoft.com/office/drawing/2014/main" id="{84F89338-1750-4959-B54C-796F1FC5AC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8" name="Picture 16">
                <a:extLst>
                  <a:ext uri="{FF2B5EF4-FFF2-40B4-BE49-F238E27FC236}">
                    <a16:creationId xmlns:a16="http://schemas.microsoft.com/office/drawing/2014/main" id="{A96CCE2A-8069-48CE-98FC-EC970128EB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9" name="Picture 17">
                <a:extLst>
                  <a:ext uri="{FF2B5EF4-FFF2-40B4-BE49-F238E27FC236}">
                    <a16:creationId xmlns:a16="http://schemas.microsoft.com/office/drawing/2014/main" id="{10F1B139-BF3B-4892-8084-9A21C2E493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0" name="Picture 18">
                <a:extLst>
                  <a:ext uri="{FF2B5EF4-FFF2-40B4-BE49-F238E27FC236}">
                    <a16:creationId xmlns:a16="http://schemas.microsoft.com/office/drawing/2014/main" id="{F6FE54C8-CE45-49A9-9CE2-C01032DF5D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1" name="Picture 19">
                <a:extLst>
                  <a:ext uri="{FF2B5EF4-FFF2-40B4-BE49-F238E27FC236}">
                    <a16:creationId xmlns:a16="http://schemas.microsoft.com/office/drawing/2014/main" id="{56179AA2-3B5B-426C-A1B7-A49EAA7CC6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2" name="Picture 20">
                <a:extLst>
                  <a:ext uri="{FF2B5EF4-FFF2-40B4-BE49-F238E27FC236}">
                    <a16:creationId xmlns:a16="http://schemas.microsoft.com/office/drawing/2014/main" id="{4AF5EA70-849A-4B2E-8894-9AA6065372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3" name="Picture 21">
                <a:extLst>
                  <a:ext uri="{FF2B5EF4-FFF2-40B4-BE49-F238E27FC236}">
                    <a16:creationId xmlns:a16="http://schemas.microsoft.com/office/drawing/2014/main" id="{56E3A234-1137-4870-AFFE-7E5841D426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4" name="Picture 22">
                <a:extLst>
                  <a:ext uri="{FF2B5EF4-FFF2-40B4-BE49-F238E27FC236}">
                    <a16:creationId xmlns:a16="http://schemas.microsoft.com/office/drawing/2014/main" id="{250366B2-40B4-4ADF-A7D6-4F56C339D7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5" name="Picture 23">
                <a:extLst>
                  <a:ext uri="{FF2B5EF4-FFF2-40B4-BE49-F238E27FC236}">
                    <a16:creationId xmlns:a16="http://schemas.microsoft.com/office/drawing/2014/main" id="{B740D7DD-833E-4D2E-9797-6F24A4FC21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36" name="Group 56">
              <a:extLst>
                <a:ext uri="{FF2B5EF4-FFF2-40B4-BE49-F238E27FC236}">
                  <a16:creationId xmlns:a16="http://schemas.microsoft.com/office/drawing/2014/main" id="{3D123732-D58B-41A4-9BDF-B003C913B915}"/>
                </a:ext>
              </a:extLst>
            </p:cNvPr>
            <p:cNvGrpSpPr/>
            <p:nvPr/>
          </p:nvGrpSpPr>
          <p:grpSpPr>
            <a:xfrm rot="5400000">
              <a:off x="10865172" y="5385236"/>
              <a:ext cx="1539560" cy="171967"/>
              <a:chOff x="7746380" y="2949426"/>
              <a:chExt cx="2188691" cy="244475"/>
            </a:xfrm>
          </p:grpSpPr>
          <p:pic>
            <p:nvPicPr>
              <p:cNvPr id="1437" name="Picture 14">
                <a:extLst>
                  <a:ext uri="{FF2B5EF4-FFF2-40B4-BE49-F238E27FC236}">
                    <a16:creationId xmlns:a16="http://schemas.microsoft.com/office/drawing/2014/main" id="{2E6BA1B7-5479-4252-B8E7-A7CD957A99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8" name="Picture 15">
                <a:extLst>
                  <a:ext uri="{FF2B5EF4-FFF2-40B4-BE49-F238E27FC236}">
                    <a16:creationId xmlns:a16="http://schemas.microsoft.com/office/drawing/2014/main" id="{AA1EA75B-9421-47C0-A030-DFD852E152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9" name="Picture 16">
                <a:extLst>
                  <a:ext uri="{FF2B5EF4-FFF2-40B4-BE49-F238E27FC236}">
                    <a16:creationId xmlns:a16="http://schemas.microsoft.com/office/drawing/2014/main" id="{81F0CBD1-6147-4C42-9FE6-3FD90B1B27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0" name="Picture 17">
                <a:extLst>
                  <a:ext uri="{FF2B5EF4-FFF2-40B4-BE49-F238E27FC236}">
                    <a16:creationId xmlns:a16="http://schemas.microsoft.com/office/drawing/2014/main" id="{53A0AB8B-237B-4424-AE15-03228C2AFD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1" name="Picture 18">
                <a:extLst>
                  <a:ext uri="{FF2B5EF4-FFF2-40B4-BE49-F238E27FC236}">
                    <a16:creationId xmlns:a16="http://schemas.microsoft.com/office/drawing/2014/main" id="{897BD583-B1BB-4C50-BFF2-02373F3F29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2" name="Picture 19">
                <a:extLst>
                  <a:ext uri="{FF2B5EF4-FFF2-40B4-BE49-F238E27FC236}">
                    <a16:creationId xmlns:a16="http://schemas.microsoft.com/office/drawing/2014/main" id="{5B4AD187-43DF-4160-A6E8-55DA44E4BE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3" name="Picture 20">
                <a:extLst>
                  <a:ext uri="{FF2B5EF4-FFF2-40B4-BE49-F238E27FC236}">
                    <a16:creationId xmlns:a16="http://schemas.microsoft.com/office/drawing/2014/main" id="{4B7A79FA-3C30-4E57-9F50-26026853D8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4" name="Picture 21">
                <a:extLst>
                  <a:ext uri="{FF2B5EF4-FFF2-40B4-BE49-F238E27FC236}">
                    <a16:creationId xmlns:a16="http://schemas.microsoft.com/office/drawing/2014/main" id="{C53EC138-AB62-473F-B151-EF698952B6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5" name="Picture 22">
                <a:extLst>
                  <a:ext uri="{FF2B5EF4-FFF2-40B4-BE49-F238E27FC236}">
                    <a16:creationId xmlns:a16="http://schemas.microsoft.com/office/drawing/2014/main" id="{2585FA6F-9E0C-48D2-9A7A-C34B34D1CC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6" name="Picture 23">
                <a:extLst>
                  <a:ext uri="{FF2B5EF4-FFF2-40B4-BE49-F238E27FC236}">
                    <a16:creationId xmlns:a16="http://schemas.microsoft.com/office/drawing/2014/main" id="{8626EE61-CA0F-4F2C-AAEA-8FADD4578E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18787907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1.85185E-6 L 0.01927 -0.03796 C 0.02331 -0.0463 0.0293 -0.05046 0.03581 -0.05046 C 0.04297 -0.05046 0.04883 -0.0463 0.05286 -0.03796 L 0.07252 1.85185E-6 " pathEditMode="relative" rAng="0" ptsTypes="AAAAA">
                                      <p:cBhvr>
                                        <p:cTn id="14" dur="1000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1.85185E-6 L 0.0918 -0.03773 C 0.09596 -0.04607 0.10221 -0.05046 0.10846 -0.05046 C 0.11588 -0.05046 0.12174 -0.04607 0.12578 -0.03773 L 0.14583 1.85185E-6 " pathEditMode="relative" rAng="0" ptsTypes="AAAAA">
                                      <p:cBhvr>
                                        <p:cTn id="29" dur="1000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1.85185E-6 L 0.16575 -0.0382 C 0.17005 -0.0463 0.1763 -0.05046 0.18281 -0.05046 C 0.19036 -0.05046 0.19635 -0.0463 0.20052 -0.0382 L 0.2207 1.85185E-6 " pathEditMode="relative" rAng="0" ptsTypes="AAAAA">
                                      <p:cBhvr>
                                        <p:cTn id="44" dur="1000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5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1.85185E-6 L 0.2401 -0.03843 C 0.24401 -0.04699 0.25026 -0.05116 0.25677 -0.05116 C 0.26419 -0.05116 0.27005 -0.04699 0.27396 -0.03843 L 0.29388 1.85185E-6 " pathEditMode="relative" rAng="0" ptsTypes="AAAAA">
                                      <p:cBhvr>
                                        <p:cTn id="59" dur="1000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1.85185E-6 L 0.31341 -0.03843 C 0.31745 -0.04722 0.3237 -0.05116 0.33008 -0.05116 C 0.33737 -0.05116 0.34336 -0.04722 0.34739 -0.03843 L 0.36719 1.85185E-6 " pathEditMode="relative" rAng="0" ptsTypes="AAAAA">
                                      <p:cBhvr>
                                        <p:cTn id="74" dur="1000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000"/>
                            </p:stCondLst>
                            <p:childTnLst>
                              <p:par>
                                <p:cTn id="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5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1.85185E-6 L 0.38672 -0.0375 C 0.39075 -0.04584 0.39687 -0.05023 0.40338 -0.05023 C 0.41068 -0.05023 0.41654 -0.04584 0.42057 -0.0375 L 0.44036 1.85185E-6 " pathEditMode="relative" rAng="0" ptsTypes="AAAAA">
                                      <p:cBhvr>
                                        <p:cTn id="89" dur="1000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00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500"/>
                            </p:stCondLst>
                            <p:childTnLst>
                              <p:par>
                                <p:cTn id="9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1.85185E-6 L 0.45989 -0.0382 C 0.46393 -0.04676 0.47005 -0.05116 0.47656 -0.05116 C 0.48385 -0.05116 0.48971 -0.04676 0.49375 -0.0382 L 0.51354 1.85185E-6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1.85185E-6 L 0.53307 -0.0375 C 0.53724 -0.04584 0.54336 -0.05023 0.54974 -0.05023 C 0.55716 -0.05023 0.56302 -0.04584 0.56706 -0.0375 L 0.58685 1.85185E-6 " pathEditMode="relative" rAng="0" ptsTypes="AAAAA">
                                      <p:cBhvr>
                                        <p:cTn id="119" dur="1000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000"/>
                            </p:stCondLst>
                            <p:childTnLst>
                              <p:par>
                                <p:cTn id="1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1500"/>
                            </p:stCondLst>
                            <p:childTnLst>
                              <p:par>
                                <p:cTn id="1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37" presetClass="path" presetSubtype="0" accel="50000" decel="50000" fill="hold" grpId="9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8685 1.85185E-6 L 0.60638 -0.0382 C 0.61042 -0.04676 0.61654 -0.05116 0.62305 -0.05116 C 0.63034 -0.05116 0.6362 -0.04676 0.64023 -0.0382 L 0.66002 1.85185E-6 " pathEditMode="relative" rAng="0" ptsTypes="AAAAA">
                                      <p:cBhvr>
                                        <p:cTn id="134" dur="1000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1000"/>
                            </p:stCondLst>
                            <p:childTnLst>
                              <p:par>
                                <p:cTn id="1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8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1500"/>
                            </p:stCondLst>
                            <p:childTnLst>
                              <p:par>
                                <p:cTn id="1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8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1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4" dur="5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7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0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3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6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9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2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7" grpId="0" animBg="1"/>
      <p:bldP spid="338" grpId="0" animBg="1"/>
      <p:bldP spid="345" grpId="0" animBg="1"/>
      <p:bldP spid="351" grpId="0" animBg="1"/>
      <p:bldP spid="357" grpId="0" animBg="1"/>
      <p:bldP spid="373" grpId="0" animBg="1"/>
      <p:bldP spid="389" grpId="0" animBg="1"/>
      <p:bldP spid="397" grpId="0" animBg="1"/>
      <p:bldP spid="403" grpId="0" animBg="1"/>
      <p:bldP spid="409" grpId="0" animBg="1"/>
      <p:bldP spid="409" grpId="1" animBg="1"/>
      <p:bldP spid="409" grpId="2" animBg="1"/>
      <p:bldP spid="409" grpId="3" animBg="1"/>
      <p:bldP spid="409" grpId="4" animBg="1"/>
      <p:bldP spid="409" grpId="5" animBg="1"/>
      <p:bldP spid="409" grpId="6" animBg="1"/>
      <p:bldP spid="409" grpId="7" animBg="1"/>
      <p:bldP spid="409" grpId="8" animBg="1"/>
      <p:bldP spid="409" grpId="9" animBg="1"/>
      <p:bldP spid="410" grpId="0" animBg="1"/>
      <p:bldP spid="410" grpId="1" animBg="1"/>
      <p:bldP spid="411" grpId="0" animBg="1"/>
      <p:bldP spid="411" grpId="1" animBg="1"/>
      <p:bldP spid="412" grpId="0" animBg="1"/>
      <p:bldP spid="412" grpId="1" animBg="1"/>
      <p:bldP spid="413" grpId="0" animBg="1"/>
      <p:bldP spid="413" grpId="1" animBg="1"/>
      <p:bldP spid="434" grpId="0" animBg="1"/>
      <p:bldP spid="434" grpId="1" animBg="1"/>
      <p:bldP spid="437" grpId="0" animBg="1"/>
      <p:bldP spid="437" grpId="1" animBg="1"/>
      <p:bldP spid="438" grpId="0" animBg="1"/>
      <p:bldP spid="438" grpId="1" animBg="1"/>
      <p:bldP spid="439" grpId="0" animBg="1"/>
      <p:bldP spid="439" grpId="1" animBg="1"/>
      <p:bldP spid="440" grpId="0" animBg="1"/>
      <p:bldP spid="440" grpId="1" animBg="1"/>
    </p:bld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F0D546-7E9C-4AB9-BE51-5FC03E1766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Multiply by a two-digit number using the grid method using knowledge of the 6, 7 and 9 times tables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024113A-0058-43F3-BB7A-A4CAFAFEB57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15223722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" name="Group 132">
            <a:extLst>
              <a:ext uri="{FF2B5EF4-FFF2-40B4-BE49-F238E27FC236}">
                <a16:creationId xmlns:a16="http://schemas.microsoft.com/office/drawing/2014/main" id="{059EB629-0F8C-4747-A69B-1046CD86F0A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601FCE1E-6848-4D31-A057-85AB71E6981A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9ED72725-F44A-4D5D-99BB-5CC5CB432D7E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7AD50790-13E9-43BC-9D68-3913D2AABD88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2F3833F7-214F-4D24-80F7-A811D8C3B01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68D8EB13-18DD-41B2-9BB3-E8A0A9595670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1FE9CFEE-4D4B-45D5-B362-2C62ABA3DE4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9F839CA0-6925-486B-9ECD-425391AD87E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2295B39A-66B6-4419-9192-D25D6BE58D0E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59546CB4-C67C-4CB9-AD99-6A590D9E0465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FA6D0701-05C9-4959-AECE-B3EBB37AE29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391AA4A2-8D24-43C0-AD9D-D18C8D4967D6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EDE67EF-58D0-48AA-A6DB-725C7408424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D96778BD-EF45-4E6C-8EF2-2622E259D984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44F0CA1E-9380-4657-B0C5-C3045F9D228F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3FC4B2A1-3ECE-4BAD-B4E1-637AB490AB3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906B5D3E-ED4D-4D7A-BABB-42ABBE2C45C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5A5188DD-1AA4-40FB-BC97-8F781A8FA92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1AC019E3-8A01-4BCA-A09D-3D99F1C19FE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722FC82A-9D3E-4B1F-A13C-239CF2DD368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927ABBA4-7539-4D7D-AAA2-BA493798125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C06B0EFF-2326-4BCB-8DFE-8272DDE0813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2FFD3CF-24A2-45D0-92D9-9B4A5C6BA846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FC843C4A-A0EC-4E19-8F6B-D937BDE008BC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8AA61E1D-D9A8-47B5-852B-46F373FD4D36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DBC019F3-0278-4CAF-A59F-6892506EC220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19D05B75-1944-41E2-A60E-D164D4CD5705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A6AB2265-FCD6-4FF4-9AC7-6B912347FEF8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D5AD5577-7177-494E-968E-D08113C955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7CE38F3-039C-4EFA-A71F-C95BF6CA25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08B1CF9A-671C-4CEA-A74A-065C5CE5DE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9C37276B-AC8C-49D6-935B-E66F4771B8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671E69B7-E619-46ED-89C3-6AF2CBC4E07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163AE6D3-B6B6-4349-AA69-9AC5139A9E5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8BB88DF7-BCB1-4343-9596-983C4B277D2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F8AAAA99-3739-4E99-815B-928F87B1397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127C3C5F-339C-47A8-BF7F-BBA794BFB4F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E977EC35-72F6-40D8-9205-66E0423AFF4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C4115E42-850A-41FC-AD94-5A1A86F741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9DB61A10-D9D1-4397-A29E-99FB68C7030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88AD7BF7-BBD8-4DF4-9780-2E466E8A09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8201014C-810B-4FF3-A257-733D68909A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2E6B7DC2-A3B4-4B3E-96A9-CB66CF0C549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D8351249-7789-4844-B1E2-F87621EAD50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" name="Rectangle 4"/>
          <p:cNvSpPr/>
          <p:nvPr/>
        </p:nvSpPr>
        <p:spPr>
          <a:xfrm>
            <a:off x="1799698" y="3613721"/>
            <a:ext cx="1783762" cy="455398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582728" y="3613721"/>
            <a:ext cx="1342071" cy="455398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1797128" y="3174525"/>
            <a:ext cx="1786333" cy="4427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3585099" y="3174525"/>
            <a:ext cx="1339699" cy="4427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902815" y="3613721"/>
            <a:ext cx="896883" cy="45539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110581" y="3533310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4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2321889" y="3102371"/>
            <a:ext cx="99687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60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3" name="Rectangle 12"/>
          <p:cNvSpPr/>
          <p:nvPr/>
        </p:nvSpPr>
        <p:spPr>
          <a:xfrm>
            <a:off x="3988830" y="3094687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1" name="Rectangle 20"/>
          <p:cNvSpPr/>
          <p:nvPr/>
        </p:nvSpPr>
        <p:spPr>
          <a:xfrm>
            <a:off x="536484" y="1308622"/>
            <a:ext cx="80021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60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1359187" y="1313271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6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2167850" y="3544123"/>
            <a:ext cx="121119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240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3790743" y="3555359"/>
            <a:ext cx="121119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24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410888" y="4428223"/>
            <a:ext cx="470668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 4 0 + 2 4 = 2 6 8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69129" y="2205087"/>
            <a:ext cx="443903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(4 x 6 0) + (4 x 6)</a:t>
            </a:r>
          </a:p>
        </p:txBody>
      </p:sp>
      <p:sp>
        <p:nvSpPr>
          <p:cNvPr id="203" name="Rectangle 202">
            <a:extLst>
              <a:ext uri="{FF2B5EF4-FFF2-40B4-BE49-F238E27FC236}">
                <a16:creationId xmlns:a16="http://schemas.microsoft.com/office/drawing/2014/main" id="{EBADFC25-6819-49EC-BF20-D969629D8378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3344129F-1440-46A2-94A9-64A4FF727B30}"/>
              </a:ext>
            </a:extLst>
          </p:cNvPr>
          <p:cNvGrpSpPr/>
          <p:nvPr/>
        </p:nvGrpSpPr>
        <p:grpSpPr>
          <a:xfrm>
            <a:off x="307162" y="289069"/>
            <a:ext cx="3045810" cy="817087"/>
            <a:chOff x="255525" y="372323"/>
            <a:chExt cx="2577775" cy="1134018"/>
          </a:xfrm>
        </p:grpSpPr>
        <p:sp>
          <p:nvSpPr>
            <p:cNvPr id="205" name="Rectangle: Rounded Corners 204">
              <a:extLst>
                <a:ext uri="{FF2B5EF4-FFF2-40B4-BE49-F238E27FC236}">
                  <a16:creationId xmlns:a16="http://schemas.microsoft.com/office/drawing/2014/main" id="{D3C0355C-2314-4378-95D2-503119F9BBFB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725CDC7B-CE2A-417B-83DB-815D1CC02398}"/>
                </a:ext>
              </a:extLst>
            </p:cNvPr>
            <p:cNvSpPr txBox="1"/>
            <p:nvPr/>
          </p:nvSpPr>
          <p:spPr>
            <a:xfrm>
              <a:off x="308455" y="485388"/>
              <a:ext cx="146684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 x 66 = </a:t>
              </a:r>
            </a:p>
          </p:txBody>
        </p:sp>
      </p:grpSp>
      <p:sp>
        <p:nvSpPr>
          <p:cNvPr id="207" name="Rectangle 206">
            <a:extLst>
              <a:ext uri="{FF2B5EF4-FFF2-40B4-BE49-F238E27FC236}">
                <a16:creationId xmlns:a16="http://schemas.microsoft.com/office/drawing/2014/main" id="{30B3D716-C1BD-47D4-BAD2-BE18A3A29EB5}"/>
              </a:ext>
            </a:extLst>
          </p:cNvPr>
          <p:cNvSpPr/>
          <p:nvPr/>
        </p:nvSpPr>
        <p:spPr>
          <a:xfrm>
            <a:off x="2045642" y="412083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" name="Rectangle 30"/>
          <p:cNvSpPr/>
          <p:nvPr/>
        </p:nvSpPr>
        <p:spPr>
          <a:xfrm>
            <a:off x="2077803" y="378417"/>
            <a:ext cx="1107996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268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cxnSp>
        <p:nvCxnSpPr>
          <p:cNvPr id="15" name="Straight Connector 14"/>
          <p:cNvCxnSpPr/>
          <p:nvPr/>
        </p:nvCxnSpPr>
        <p:spPr>
          <a:xfrm flipH="1">
            <a:off x="1021011" y="899219"/>
            <a:ext cx="134579" cy="40373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/>
        </p:nvCxnSpPr>
        <p:spPr>
          <a:xfrm>
            <a:off x="1524852" y="893498"/>
            <a:ext cx="67288" cy="40373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9" name="Rectangle 208">
            <a:extLst>
              <a:ext uri="{FF2B5EF4-FFF2-40B4-BE49-F238E27FC236}">
                <a16:creationId xmlns:a16="http://schemas.microsoft.com/office/drawing/2014/main" id="{71ED6CCB-6696-4DBF-8BE5-60681D840213}"/>
              </a:ext>
            </a:extLst>
          </p:cNvPr>
          <p:cNvSpPr/>
          <p:nvPr/>
        </p:nvSpPr>
        <p:spPr>
          <a:xfrm>
            <a:off x="7155122" y="3613721"/>
            <a:ext cx="1783762" cy="455398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210" name="Rectangle 209">
            <a:extLst>
              <a:ext uri="{FF2B5EF4-FFF2-40B4-BE49-F238E27FC236}">
                <a16:creationId xmlns:a16="http://schemas.microsoft.com/office/drawing/2014/main" id="{1FEAF773-191E-4BC9-A23C-481AE3399797}"/>
              </a:ext>
            </a:extLst>
          </p:cNvPr>
          <p:cNvSpPr/>
          <p:nvPr/>
        </p:nvSpPr>
        <p:spPr>
          <a:xfrm>
            <a:off x="8938152" y="3613721"/>
            <a:ext cx="1342071" cy="455398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211" name="Rectangle 210">
            <a:extLst>
              <a:ext uri="{FF2B5EF4-FFF2-40B4-BE49-F238E27FC236}">
                <a16:creationId xmlns:a16="http://schemas.microsoft.com/office/drawing/2014/main" id="{A1D07418-5F0D-4944-8C30-46FFD8D46E63}"/>
              </a:ext>
            </a:extLst>
          </p:cNvPr>
          <p:cNvSpPr/>
          <p:nvPr/>
        </p:nvSpPr>
        <p:spPr>
          <a:xfrm>
            <a:off x="7152552" y="3174525"/>
            <a:ext cx="1786333" cy="4427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212" name="Rectangle 211">
            <a:extLst>
              <a:ext uri="{FF2B5EF4-FFF2-40B4-BE49-F238E27FC236}">
                <a16:creationId xmlns:a16="http://schemas.microsoft.com/office/drawing/2014/main" id="{42A4A3CA-2444-4401-9A53-392E6B60771E}"/>
              </a:ext>
            </a:extLst>
          </p:cNvPr>
          <p:cNvSpPr/>
          <p:nvPr/>
        </p:nvSpPr>
        <p:spPr>
          <a:xfrm>
            <a:off x="8940523" y="3174525"/>
            <a:ext cx="1339699" cy="4427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213" name="Rectangle 212">
            <a:extLst>
              <a:ext uri="{FF2B5EF4-FFF2-40B4-BE49-F238E27FC236}">
                <a16:creationId xmlns:a16="http://schemas.microsoft.com/office/drawing/2014/main" id="{5452A49E-E859-4251-A642-6AFE7314BAFB}"/>
              </a:ext>
            </a:extLst>
          </p:cNvPr>
          <p:cNvSpPr/>
          <p:nvPr/>
        </p:nvSpPr>
        <p:spPr>
          <a:xfrm>
            <a:off x="6258239" y="3613721"/>
            <a:ext cx="896883" cy="45539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214" name="Rectangle 213">
            <a:extLst>
              <a:ext uri="{FF2B5EF4-FFF2-40B4-BE49-F238E27FC236}">
                <a16:creationId xmlns:a16="http://schemas.microsoft.com/office/drawing/2014/main" id="{3BFFFB3C-0661-43BC-A670-6527935D4493}"/>
              </a:ext>
            </a:extLst>
          </p:cNvPr>
          <p:cNvSpPr/>
          <p:nvPr/>
        </p:nvSpPr>
        <p:spPr>
          <a:xfrm>
            <a:off x="6466005" y="3533310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6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15" name="Rectangle 214">
            <a:extLst>
              <a:ext uri="{FF2B5EF4-FFF2-40B4-BE49-F238E27FC236}">
                <a16:creationId xmlns:a16="http://schemas.microsoft.com/office/drawing/2014/main" id="{C417B34F-7B80-43EF-92C3-A6B598C15DA5}"/>
              </a:ext>
            </a:extLst>
          </p:cNvPr>
          <p:cNvSpPr/>
          <p:nvPr/>
        </p:nvSpPr>
        <p:spPr>
          <a:xfrm>
            <a:off x="7677313" y="3102371"/>
            <a:ext cx="99687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70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16" name="Rectangle 215">
            <a:extLst>
              <a:ext uri="{FF2B5EF4-FFF2-40B4-BE49-F238E27FC236}">
                <a16:creationId xmlns:a16="http://schemas.microsoft.com/office/drawing/2014/main" id="{2D396E92-DF82-427F-8C68-4A9847E2E686}"/>
              </a:ext>
            </a:extLst>
          </p:cNvPr>
          <p:cNvSpPr/>
          <p:nvPr/>
        </p:nvSpPr>
        <p:spPr>
          <a:xfrm>
            <a:off x="9344254" y="3094687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9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17" name="Rectangle 216">
            <a:extLst>
              <a:ext uri="{FF2B5EF4-FFF2-40B4-BE49-F238E27FC236}">
                <a16:creationId xmlns:a16="http://schemas.microsoft.com/office/drawing/2014/main" id="{F2827C08-BC1D-45AC-8518-87CDE5A6392B}"/>
              </a:ext>
            </a:extLst>
          </p:cNvPr>
          <p:cNvSpPr/>
          <p:nvPr/>
        </p:nvSpPr>
        <p:spPr>
          <a:xfrm>
            <a:off x="5271008" y="1308622"/>
            <a:ext cx="80021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70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18" name="Rectangle 217">
            <a:extLst>
              <a:ext uri="{FF2B5EF4-FFF2-40B4-BE49-F238E27FC236}">
                <a16:creationId xmlns:a16="http://schemas.microsoft.com/office/drawing/2014/main" id="{6DDECD7A-7620-4845-83DD-332694ADB1B4}"/>
              </a:ext>
            </a:extLst>
          </p:cNvPr>
          <p:cNvSpPr/>
          <p:nvPr/>
        </p:nvSpPr>
        <p:spPr>
          <a:xfrm>
            <a:off x="6093711" y="1313271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9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19" name="Rectangle 218">
            <a:extLst>
              <a:ext uri="{FF2B5EF4-FFF2-40B4-BE49-F238E27FC236}">
                <a16:creationId xmlns:a16="http://schemas.microsoft.com/office/drawing/2014/main" id="{6F50F8DF-DCEE-48B0-83F8-4FE14E7E4C03}"/>
              </a:ext>
            </a:extLst>
          </p:cNvPr>
          <p:cNvSpPr/>
          <p:nvPr/>
        </p:nvSpPr>
        <p:spPr>
          <a:xfrm>
            <a:off x="7491190" y="3544123"/>
            <a:ext cx="121119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420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20" name="Rectangle 219">
            <a:extLst>
              <a:ext uri="{FF2B5EF4-FFF2-40B4-BE49-F238E27FC236}">
                <a16:creationId xmlns:a16="http://schemas.microsoft.com/office/drawing/2014/main" id="{A203F368-1B9E-4800-ABCD-E8EFE729DE0F}"/>
              </a:ext>
            </a:extLst>
          </p:cNvPr>
          <p:cNvSpPr/>
          <p:nvPr/>
        </p:nvSpPr>
        <p:spPr>
          <a:xfrm>
            <a:off x="9146167" y="3555359"/>
            <a:ext cx="121119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54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F89E74F1-BE63-4C9D-865E-8BDD5308A569}"/>
              </a:ext>
            </a:extLst>
          </p:cNvPr>
          <p:cNvSpPr txBox="1"/>
          <p:nvPr/>
        </p:nvSpPr>
        <p:spPr>
          <a:xfrm>
            <a:off x="5766312" y="4428223"/>
            <a:ext cx="496168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4 2 0 + 5 4 = 4 7 4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BC993458-3395-49E8-B8B9-662936A7B0BC}"/>
              </a:ext>
            </a:extLst>
          </p:cNvPr>
          <p:cNvSpPr txBox="1"/>
          <p:nvPr/>
        </p:nvSpPr>
        <p:spPr>
          <a:xfrm>
            <a:off x="5624553" y="2205087"/>
            <a:ext cx="443903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(6 x 7 0) + (6 x 9)</a:t>
            </a:r>
          </a:p>
        </p:txBody>
      </p: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D8931418-A925-412D-B797-2F9643846488}"/>
              </a:ext>
            </a:extLst>
          </p:cNvPr>
          <p:cNvGrpSpPr/>
          <p:nvPr/>
        </p:nvGrpSpPr>
        <p:grpSpPr>
          <a:xfrm>
            <a:off x="5662586" y="289069"/>
            <a:ext cx="3045810" cy="817087"/>
            <a:chOff x="255525" y="372323"/>
            <a:chExt cx="2577775" cy="1134018"/>
          </a:xfrm>
        </p:grpSpPr>
        <p:sp>
          <p:nvSpPr>
            <p:cNvPr id="224" name="Rectangle: Rounded Corners 223">
              <a:extLst>
                <a:ext uri="{FF2B5EF4-FFF2-40B4-BE49-F238E27FC236}">
                  <a16:creationId xmlns:a16="http://schemas.microsoft.com/office/drawing/2014/main" id="{1B0B84A3-4F9E-4C3E-92E1-F767F8DD1890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9CFD1B50-AFD3-465C-8F36-AC066F618495}"/>
                </a:ext>
              </a:extLst>
            </p:cNvPr>
            <p:cNvSpPr txBox="1"/>
            <p:nvPr/>
          </p:nvSpPr>
          <p:spPr>
            <a:xfrm>
              <a:off x="308455" y="485388"/>
              <a:ext cx="146684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79 x 6 = </a:t>
              </a:r>
            </a:p>
          </p:txBody>
        </p:sp>
      </p:grpSp>
      <p:sp>
        <p:nvSpPr>
          <p:cNvPr id="226" name="Rectangle 225">
            <a:extLst>
              <a:ext uri="{FF2B5EF4-FFF2-40B4-BE49-F238E27FC236}">
                <a16:creationId xmlns:a16="http://schemas.microsoft.com/office/drawing/2014/main" id="{06987BEC-24D5-48D0-B564-C01703E5DE92}"/>
              </a:ext>
            </a:extLst>
          </p:cNvPr>
          <p:cNvSpPr/>
          <p:nvPr/>
        </p:nvSpPr>
        <p:spPr>
          <a:xfrm>
            <a:off x="7401066" y="412083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7" name="Rectangle 226">
            <a:extLst>
              <a:ext uri="{FF2B5EF4-FFF2-40B4-BE49-F238E27FC236}">
                <a16:creationId xmlns:a16="http://schemas.microsoft.com/office/drawing/2014/main" id="{348C975A-5184-4A65-90BF-C4AD5895A8CF}"/>
              </a:ext>
            </a:extLst>
          </p:cNvPr>
          <p:cNvSpPr/>
          <p:nvPr/>
        </p:nvSpPr>
        <p:spPr>
          <a:xfrm>
            <a:off x="7449269" y="378417"/>
            <a:ext cx="1107996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474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cxnSp>
        <p:nvCxnSpPr>
          <p:cNvPr id="228" name="Straight Connector 227">
            <a:extLst>
              <a:ext uri="{FF2B5EF4-FFF2-40B4-BE49-F238E27FC236}">
                <a16:creationId xmlns:a16="http://schemas.microsoft.com/office/drawing/2014/main" id="{2B6946B2-B9F1-4B03-8CD3-78746EA5A645}"/>
              </a:ext>
            </a:extLst>
          </p:cNvPr>
          <p:cNvCxnSpPr/>
          <p:nvPr/>
        </p:nvCxnSpPr>
        <p:spPr>
          <a:xfrm flipH="1">
            <a:off x="5755535" y="899219"/>
            <a:ext cx="134579" cy="40373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9" name="Straight Connector 228">
            <a:extLst>
              <a:ext uri="{FF2B5EF4-FFF2-40B4-BE49-F238E27FC236}">
                <a16:creationId xmlns:a16="http://schemas.microsoft.com/office/drawing/2014/main" id="{121E794B-81B3-4C65-A637-7A4B35007E67}"/>
              </a:ext>
            </a:extLst>
          </p:cNvPr>
          <p:cNvCxnSpPr/>
          <p:nvPr/>
        </p:nvCxnSpPr>
        <p:spPr>
          <a:xfrm>
            <a:off x="6259376" y="893498"/>
            <a:ext cx="67288" cy="40373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3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6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1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4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4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9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4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9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4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9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4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  <p:bldP spid="13" grpId="0"/>
      <p:bldP spid="21" grpId="0"/>
      <p:bldP spid="27" grpId="0"/>
      <p:bldP spid="28" grpId="0"/>
      <p:bldP spid="29" grpId="0"/>
      <p:bldP spid="30" grpId="0"/>
      <p:bldP spid="32" grpId="0"/>
      <p:bldP spid="31" grpId="0"/>
      <p:bldP spid="214" grpId="0"/>
      <p:bldP spid="215" grpId="0"/>
      <p:bldP spid="216" grpId="0"/>
      <p:bldP spid="217" grpId="0"/>
      <p:bldP spid="218" grpId="0"/>
      <p:bldP spid="219" grpId="0"/>
      <p:bldP spid="220" grpId="0"/>
      <p:bldP spid="221" grpId="0"/>
      <p:bldP spid="222" grpId="0"/>
      <p:bldP spid="227" grpId="0"/>
    </p:bld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1236" y="2724361"/>
            <a:ext cx="12189528" cy="53830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4682942" y="955056"/>
            <a:ext cx="2286203" cy="58445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1 x 6 = 6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2 x 6 = 12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3 x 6 = 18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4 x 6 = 24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5 x 6 = 30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6 x 6 = 36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7 x 6 = 42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8 x 6 = 48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9 x 6 = 54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10 x 6 = 60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8657683" y="955056"/>
            <a:ext cx="2773516" cy="58445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1 x 66 = 66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2 x 66 = 132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3 x 66 = 198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4 x 66 = 264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5 x 66 = 330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6 x 66 = 396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7 x 66 = 482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8 x 66 = 528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9 x 66 = 594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10 x 66 = 660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4682943" y="210549"/>
            <a:ext cx="1771767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6x table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8653865" y="199154"/>
            <a:ext cx="2015424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66x table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578347" y="943662"/>
            <a:ext cx="2773516" cy="58445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1 x 60 = 60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2 x 60 = 120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3 x 60 = 180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4 x 60 = 240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5 x 60 = 300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6 x 60 = 360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7 x 60 = 420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8 x 60 = 480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9 x 60 = 540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10 x 60 = 600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578346" y="199154"/>
            <a:ext cx="2015424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60x table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404462" y="0"/>
            <a:ext cx="579005" cy="104150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6168" b="1" dirty="0">
                <a:solidFill>
                  <a:srgbClr val="002060"/>
                </a:solidFill>
                <a:latin typeface="Calibri" panose="020F0502020204030204" pitchFamily="34" charset="0"/>
              </a:rPr>
              <a:t>+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7392467" y="-2712"/>
            <a:ext cx="579005" cy="104150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6168" b="1" dirty="0">
                <a:solidFill>
                  <a:srgbClr val="002060"/>
                </a:solidFill>
                <a:latin typeface="Calibri" panose="020F0502020204030204" pitchFamily="34" charset="0"/>
              </a:rPr>
              <a:t>=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B350F66-689F-44A3-93E6-543A26BFDFC7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7" grpId="1" animBg="1"/>
    </p:bld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1236" y="3874114"/>
            <a:ext cx="12189528" cy="53830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4682942" y="955056"/>
            <a:ext cx="2286203" cy="58445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1 x 9 = 9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2 x 9 = 18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3 x 9 = 27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4 x 9 = 36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5 x 9 = 45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6 x 9 = 54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7 x 9 = 63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8 x 9 = 72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9 x 9 = 81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10 x 9 = 90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8657683" y="955056"/>
            <a:ext cx="2773516" cy="58445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1 x 79 = 79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2 x 79 = 158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3 x 79 = 237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4 x 79 = 316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5 x 79 = 395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6 x 79 = 474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7 x 79 = 553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8 x 79 = 612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9 x 79 = 711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10 x 79 = 770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4682943" y="210549"/>
            <a:ext cx="1771767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9x table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8653865" y="199154"/>
            <a:ext cx="2015424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79x table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578347" y="943662"/>
            <a:ext cx="2773516" cy="58445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1 x 70 = 70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2 x 70 = 140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3 x 70 = 210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4 x 70 = 280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5 x 70 = 350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6 x 70 = 420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7 x 70 = 490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8 x 70 = 540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9 x 70 = 630</a:t>
            </a:r>
          </a:p>
          <a:p>
            <a:r>
              <a:rPr lang="en-GB" sz="3738" dirty="0">
                <a:solidFill>
                  <a:srgbClr val="002060"/>
                </a:solidFill>
                <a:latin typeface="Calibri" panose="020F0502020204030204" pitchFamily="34" charset="0"/>
              </a:rPr>
              <a:t>10 x 70 = 700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578346" y="199154"/>
            <a:ext cx="2015424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70x table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404462" y="0"/>
            <a:ext cx="579005" cy="104150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6168" b="1" dirty="0">
                <a:solidFill>
                  <a:srgbClr val="002060"/>
                </a:solidFill>
                <a:latin typeface="Calibri" panose="020F0502020204030204" pitchFamily="34" charset="0"/>
              </a:rPr>
              <a:t>+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7392467" y="-2712"/>
            <a:ext cx="579005" cy="104150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6168" b="1" dirty="0">
                <a:solidFill>
                  <a:srgbClr val="002060"/>
                </a:solidFill>
                <a:latin typeface="Calibri" panose="020F0502020204030204" pitchFamily="34" charset="0"/>
              </a:rPr>
              <a:t>=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B350F66-689F-44A3-93E6-543A26BFDFC7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022234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7" grpId="1" animBg="1"/>
    </p:bld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EB5D0A0-3FE1-46AC-AFDB-77E8585D3F0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Multiply by a two-digit number using the expanded column method using knowledge of the 6, 7 and 9 times tables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348C6ED-0E39-4D5E-A4B3-8FFC5CAD2CC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8132781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4" y="312491"/>
            <a:ext cx="3008510" cy="817087"/>
            <a:chOff x="255525" y="372323"/>
            <a:chExt cx="2191602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5" y="372323"/>
              <a:ext cx="21916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26255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63 x 7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1983174" y="421115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1997989" y="410071"/>
            <a:ext cx="12404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441</a:t>
            </a:r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7B8F5B09-8C1D-47AE-9365-12C29B72B31B}"/>
              </a:ext>
            </a:extLst>
          </p:cNvPr>
          <p:cNvGrpSpPr/>
          <p:nvPr/>
        </p:nvGrpSpPr>
        <p:grpSpPr>
          <a:xfrm>
            <a:off x="906731" y="1319131"/>
            <a:ext cx="1450902" cy="1838961"/>
            <a:chOff x="2256385" y="1937292"/>
            <a:chExt cx="1450902" cy="1838961"/>
          </a:xfrm>
        </p:grpSpPr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85E0E4F3-39FF-4394-9B0B-E7EBC3A47385}"/>
                </a:ext>
              </a:extLst>
            </p:cNvPr>
            <p:cNvSpPr txBox="1"/>
            <p:nvPr/>
          </p:nvSpPr>
          <p:spPr>
            <a:xfrm>
              <a:off x="2681200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6 3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9F05A5B-6F49-426E-9525-CFB9815FCE15}"/>
                </a:ext>
              </a:extLst>
            </p:cNvPr>
            <p:cNvSpPr txBox="1"/>
            <p:nvPr/>
          </p:nvSpPr>
          <p:spPr>
            <a:xfrm>
              <a:off x="3128236" y="2385280"/>
              <a:ext cx="57905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EF63586A-DE29-4742-B9DA-2CD674B17E74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3B716025-85D3-436B-8B1D-638CF26815EA}"/>
                </a:ext>
              </a:extLst>
            </p:cNvPr>
            <p:cNvCxnSpPr>
              <a:cxnSpLocks/>
            </p:cNvCxnSpPr>
            <p:nvPr/>
          </p:nvCxnSpPr>
          <p:spPr>
            <a:xfrm>
              <a:off x="2256385" y="2888679"/>
              <a:ext cx="13440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F485E81C-5F65-4883-A169-09CFE06FD51D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776253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67F0082D-17B6-423C-8229-B5543F8197AD}"/>
              </a:ext>
            </a:extLst>
          </p:cNvPr>
          <p:cNvSpPr txBox="1"/>
          <p:nvPr/>
        </p:nvSpPr>
        <p:spPr>
          <a:xfrm>
            <a:off x="1369703" y="2201830"/>
            <a:ext cx="93300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E407B162-5E18-439C-AAAB-C99A4ED63CED}"/>
              </a:ext>
            </a:extLst>
          </p:cNvPr>
          <p:cNvSpPr txBox="1"/>
          <p:nvPr/>
        </p:nvSpPr>
        <p:spPr>
          <a:xfrm>
            <a:off x="926060" y="2633277"/>
            <a:ext cx="143946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4 2 0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616C3B72-EC22-4ECB-A640-CA54025AAC59}"/>
              </a:ext>
            </a:extLst>
          </p:cNvPr>
          <p:cNvSpPr txBox="1"/>
          <p:nvPr/>
        </p:nvSpPr>
        <p:spPr>
          <a:xfrm>
            <a:off x="1801250" y="3103036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83D3C99C-10EB-49DC-B09E-C4ED441BD200}"/>
              </a:ext>
            </a:extLst>
          </p:cNvPr>
          <p:cNvSpPr txBox="1"/>
          <p:nvPr/>
        </p:nvSpPr>
        <p:spPr>
          <a:xfrm>
            <a:off x="1345576" y="3099536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8D92348E-F2E1-4802-9FAB-E420E5CAE6D1}"/>
              </a:ext>
            </a:extLst>
          </p:cNvPr>
          <p:cNvGrpSpPr/>
          <p:nvPr/>
        </p:nvGrpSpPr>
        <p:grpSpPr>
          <a:xfrm>
            <a:off x="4273880" y="308866"/>
            <a:ext cx="3008510" cy="817087"/>
            <a:chOff x="255525" y="372323"/>
            <a:chExt cx="2191602" cy="1134018"/>
          </a:xfrm>
        </p:grpSpPr>
        <p:sp>
          <p:nvSpPr>
            <p:cNvPr id="107" name="Rectangle: Rounded Corners 106">
              <a:extLst>
                <a:ext uri="{FF2B5EF4-FFF2-40B4-BE49-F238E27FC236}">
                  <a16:creationId xmlns:a16="http://schemas.microsoft.com/office/drawing/2014/main" id="{23B5F23A-E6DB-463A-8978-037393FD9E04}"/>
                </a:ext>
              </a:extLst>
            </p:cNvPr>
            <p:cNvSpPr/>
            <p:nvPr/>
          </p:nvSpPr>
          <p:spPr>
            <a:xfrm>
              <a:off x="255525" y="372323"/>
              <a:ext cx="21916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90361B0B-94F4-4C60-9ACD-CAD278648037}"/>
                </a:ext>
              </a:extLst>
            </p:cNvPr>
            <p:cNvSpPr txBox="1"/>
            <p:nvPr/>
          </p:nvSpPr>
          <p:spPr>
            <a:xfrm>
              <a:off x="308455" y="485388"/>
              <a:ext cx="126255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76 x 9 = </a:t>
              </a:r>
            </a:p>
          </p:txBody>
        </p:sp>
      </p:grpSp>
      <p:sp>
        <p:nvSpPr>
          <p:cNvPr id="109" name="Rectangle 108">
            <a:extLst>
              <a:ext uri="{FF2B5EF4-FFF2-40B4-BE49-F238E27FC236}">
                <a16:creationId xmlns:a16="http://schemas.microsoft.com/office/drawing/2014/main" id="{4AB7A6F2-2793-4F3F-9BA1-E33721D7506F}"/>
              </a:ext>
            </a:extLst>
          </p:cNvPr>
          <p:cNvSpPr/>
          <p:nvPr/>
        </p:nvSpPr>
        <p:spPr>
          <a:xfrm>
            <a:off x="6001530" y="417490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CCA0743B-33FC-4580-A94D-9FB5939574CF}"/>
              </a:ext>
            </a:extLst>
          </p:cNvPr>
          <p:cNvSpPr txBox="1"/>
          <p:nvPr/>
        </p:nvSpPr>
        <p:spPr>
          <a:xfrm>
            <a:off x="6009653" y="406446"/>
            <a:ext cx="11053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684</a:t>
            </a:r>
          </a:p>
        </p:txBody>
      </p: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A8505ABE-BE86-47B5-A455-A5133B0217EA}"/>
              </a:ext>
            </a:extLst>
          </p:cNvPr>
          <p:cNvGrpSpPr/>
          <p:nvPr/>
        </p:nvGrpSpPr>
        <p:grpSpPr>
          <a:xfrm>
            <a:off x="4925087" y="1315506"/>
            <a:ext cx="1456878" cy="1838961"/>
            <a:chOff x="2256385" y="1937292"/>
            <a:chExt cx="1456878" cy="1838961"/>
          </a:xfrm>
        </p:grpSpPr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AADCDD6C-A3EF-4D11-A7EE-2BA9DA7FE29C}"/>
                </a:ext>
              </a:extLst>
            </p:cNvPr>
            <p:cNvSpPr txBox="1"/>
            <p:nvPr/>
          </p:nvSpPr>
          <p:spPr>
            <a:xfrm>
              <a:off x="2693152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7 6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E1CD1A4E-5BD7-416B-839B-6A190E9BDB59}"/>
                </a:ext>
              </a:extLst>
            </p:cNvPr>
            <p:cNvSpPr txBox="1"/>
            <p:nvPr/>
          </p:nvSpPr>
          <p:spPr>
            <a:xfrm>
              <a:off x="3134212" y="2385280"/>
              <a:ext cx="57905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1B57F978-6810-456A-9C5D-3BF193021282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53C0FDB0-F71B-479B-91D2-CB71CEF5B6A5}"/>
                </a:ext>
              </a:extLst>
            </p:cNvPr>
            <p:cNvCxnSpPr>
              <a:cxnSpLocks/>
            </p:cNvCxnSpPr>
            <p:nvPr/>
          </p:nvCxnSpPr>
          <p:spPr>
            <a:xfrm>
              <a:off x="2256385" y="2888679"/>
              <a:ext cx="13440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5F73285E-D910-426D-94C8-007948CB092A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776253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7" name="TextBox 116">
            <a:extLst>
              <a:ext uri="{FF2B5EF4-FFF2-40B4-BE49-F238E27FC236}">
                <a16:creationId xmlns:a16="http://schemas.microsoft.com/office/drawing/2014/main" id="{BD41C472-E2F1-4D48-89CA-2BF6C1A6038C}"/>
              </a:ext>
            </a:extLst>
          </p:cNvPr>
          <p:cNvSpPr txBox="1"/>
          <p:nvPr/>
        </p:nvSpPr>
        <p:spPr>
          <a:xfrm>
            <a:off x="5382441" y="2198205"/>
            <a:ext cx="9370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5 4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1FB3B3FE-3C34-4CEB-AA71-7C311824810B}"/>
              </a:ext>
            </a:extLst>
          </p:cNvPr>
          <p:cNvSpPr txBox="1"/>
          <p:nvPr/>
        </p:nvSpPr>
        <p:spPr>
          <a:xfrm>
            <a:off x="4938639" y="2629652"/>
            <a:ext cx="13986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6 3 0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6DE78244-009B-4189-BB58-9289F1CD8C51}"/>
              </a:ext>
            </a:extLst>
          </p:cNvPr>
          <p:cNvSpPr txBox="1"/>
          <p:nvPr/>
        </p:nvSpPr>
        <p:spPr>
          <a:xfrm>
            <a:off x="5819606" y="3099411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B823CFB9-E81C-4E99-8717-532994C7D51E}"/>
              </a:ext>
            </a:extLst>
          </p:cNvPr>
          <p:cNvSpPr txBox="1"/>
          <p:nvPr/>
        </p:nvSpPr>
        <p:spPr>
          <a:xfrm>
            <a:off x="5363932" y="3095911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20F9E241-EB79-4382-BF92-879FC81E8A8D}"/>
              </a:ext>
            </a:extLst>
          </p:cNvPr>
          <p:cNvGrpSpPr/>
          <p:nvPr/>
        </p:nvGrpSpPr>
        <p:grpSpPr>
          <a:xfrm>
            <a:off x="8287877" y="310557"/>
            <a:ext cx="3008510" cy="817087"/>
            <a:chOff x="255525" y="372323"/>
            <a:chExt cx="2191602" cy="1134018"/>
          </a:xfrm>
        </p:grpSpPr>
        <p:sp>
          <p:nvSpPr>
            <p:cNvPr id="122" name="Rectangle: Rounded Corners 121">
              <a:extLst>
                <a:ext uri="{FF2B5EF4-FFF2-40B4-BE49-F238E27FC236}">
                  <a16:creationId xmlns:a16="http://schemas.microsoft.com/office/drawing/2014/main" id="{2A6A43A7-9A52-48AA-908D-225D7D925EBD}"/>
                </a:ext>
              </a:extLst>
            </p:cNvPr>
            <p:cNvSpPr/>
            <p:nvPr/>
          </p:nvSpPr>
          <p:spPr>
            <a:xfrm>
              <a:off x="255525" y="372323"/>
              <a:ext cx="21916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E5779344-F970-4FC4-A7AA-231C0D67873C}"/>
                </a:ext>
              </a:extLst>
            </p:cNvPr>
            <p:cNvSpPr txBox="1"/>
            <p:nvPr/>
          </p:nvSpPr>
          <p:spPr>
            <a:xfrm>
              <a:off x="308455" y="485388"/>
              <a:ext cx="126255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89 x 6 = </a:t>
              </a:r>
            </a:p>
          </p:txBody>
        </p:sp>
      </p:grpSp>
      <p:sp>
        <p:nvSpPr>
          <p:cNvPr id="124" name="Rectangle 123">
            <a:extLst>
              <a:ext uri="{FF2B5EF4-FFF2-40B4-BE49-F238E27FC236}">
                <a16:creationId xmlns:a16="http://schemas.microsoft.com/office/drawing/2014/main" id="{C1379D6A-72FA-45ED-8BA6-3958541E9516}"/>
              </a:ext>
            </a:extLst>
          </p:cNvPr>
          <p:cNvSpPr/>
          <p:nvPr/>
        </p:nvSpPr>
        <p:spPr>
          <a:xfrm>
            <a:off x="10015527" y="419181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B21568CD-AD0B-4F8C-976C-5D7BAE50518B}"/>
              </a:ext>
            </a:extLst>
          </p:cNvPr>
          <p:cNvSpPr txBox="1"/>
          <p:nvPr/>
        </p:nvSpPr>
        <p:spPr>
          <a:xfrm>
            <a:off x="10003121" y="408137"/>
            <a:ext cx="115785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534</a:t>
            </a:r>
          </a:p>
        </p:txBody>
      </p: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36CFA1FC-18D4-49AD-9BBA-FB4DCE8393C0}"/>
              </a:ext>
            </a:extLst>
          </p:cNvPr>
          <p:cNvGrpSpPr/>
          <p:nvPr/>
        </p:nvGrpSpPr>
        <p:grpSpPr>
          <a:xfrm>
            <a:off x="8939084" y="1317197"/>
            <a:ext cx="1457936" cy="1838961"/>
            <a:chOff x="2256385" y="1937292"/>
            <a:chExt cx="1457936" cy="1838961"/>
          </a:xfrm>
        </p:grpSpPr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49895F6A-7607-4F02-B4FD-FD56EC9DE72F}"/>
                </a:ext>
              </a:extLst>
            </p:cNvPr>
            <p:cNvSpPr txBox="1"/>
            <p:nvPr/>
          </p:nvSpPr>
          <p:spPr>
            <a:xfrm>
              <a:off x="2695268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8 9</a:t>
              </a: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A9D7EB53-08BB-4E2E-93A1-4C3B2E9295F9}"/>
                </a:ext>
              </a:extLst>
            </p:cNvPr>
            <p:cNvSpPr txBox="1"/>
            <p:nvPr/>
          </p:nvSpPr>
          <p:spPr>
            <a:xfrm>
              <a:off x="3135270" y="2385280"/>
              <a:ext cx="57905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9F9F8A78-C7EE-4C08-BF94-048446385650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AD44363C-4C07-4315-AA33-DB82DA797A59}"/>
                </a:ext>
              </a:extLst>
            </p:cNvPr>
            <p:cNvCxnSpPr>
              <a:cxnSpLocks/>
            </p:cNvCxnSpPr>
            <p:nvPr/>
          </p:nvCxnSpPr>
          <p:spPr>
            <a:xfrm>
              <a:off x="2256385" y="2888679"/>
              <a:ext cx="13440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49010A43-593C-41D9-BC07-538F19E16AE2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776253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187DFE5B-8570-477A-B651-23BC63BE2095}"/>
              </a:ext>
            </a:extLst>
          </p:cNvPr>
          <p:cNvSpPr txBox="1"/>
          <p:nvPr/>
        </p:nvSpPr>
        <p:spPr>
          <a:xfrm>
            <a:off x="9377968" y="2199896"/>
            <a:ext cx="92761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5 4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BF565B09-35C1-415D-A72F-888184BA5633}"/>
              </a:ext>
            </a:extLst>
          </p:cNvPr>
          <p:cNvSpPr txBox="1"/>
          <p:nvPr/>
        </p:nvSpPr>
        <p:spPr>
          <a:xfrm>
            <a:off x="8946174" y="2631343"/>
            <a:ext cx="14072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4 8 0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E17E3A5F-228E-4834-B9CA-6CD9A6A7CCBA}"/>
              </a:ext>
            </a:extLst>
          </p:cNvPr>
          <p:cNvSpPr txBox="1"/>
          <p:nvPr/>
        </p:nvSpPr>
        <p:spPr>
          <a:xfrm>
            <a:off x="9833603" y="3101102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795681FF-D685-4AA7-B1D2-3D2408AED934}"/>
              </a:ext>
            </a:extLst>
          </p:cNvPr>
          <p:cNvSpPr txBox="1"/>
          <p:nvPr/>
        </p:nvSpPr>
        <p:spPr>
          <a:xfrm>
            <a:off x="9377929" y="3097602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57161091-3A15-4BB5-A9A5-CEC918320D61}"/>
              </a:ext>
            </a:extLst>
          </p:cNvPr>
          <p:cNvSpPr txBox="1"/>
          <p:nvPr/>
        </p:nvSpPr>
        <p:spPr>
          <a:xfrm>
            <a:off x="4918914" y="3099411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BC9BA5C4-D610-4334-A0F9-6F99B8FF1DC1}"/>
              </a:ext>
            </a:extLst>
          </p:cNvPr>
          <p:cNvSpPr txBox="1"/>
          <p:nvPr/>
        </p:nvSpPr>
        <p:spPr>
          <a:xfrm>
            <a:off x="8939231" y="3103036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3B35D40E-89AB-4AFD-98D6-37448179F090}"/>
              </a:ext>
            </a:extLst>
          </p:cNvPr>
          <p:cNvSpPr txBox="1"/>
          <p:nvPr/>
        </p:nvSpPr>
        <p:spPr>
          <a:xfrm>
            <a:off x="906731" y="3103036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CC5D80B8-8968-45C0-9BF1-83E2D2048422}"/>
              </a:ext>
            </a:extLst>
          </p:cNvPr>
          <p:cNvSpPr txBox="1"/>
          <p:nvPr/>
        </p:nvSpPr>
        <p:spPr>
          <a:xfrm>
            <a:off x="9007419" y="2189404"/>
            <a:ext cx="46637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36275269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84" grpId="0"/>
      <p:bldP spid="85" grpId="0"/>
      <p:bldP spid="104" grpId="0"/>
      <p:bldP spid="105" grpId="0"/>
      <p:bldP spid="110" grpId="0"/>
      <p:bldP spid="117" grpId="0"/>
      <p:bldP spid="118" grpId="0"/>
      <p:bldP spid="119" grpId="0"/>
      <p:bldP spid="120" grpId="0"/>
      <p:bldP spid="125" grpId="0"/>
      <p:bldP spid="132" grpId="0"/>
      <p:bldP spid="133" grpId="0"/>
      <p:bldP spid="134" grpId="0"/>
      <p:bldP spid="135" grpId="0"/>
      <p:bldP spid="136" grpId="0"/>
      <p:bldP spid="137" grpId="0"/>
      <p:bldP spid="94" grpId="0"/>
      <p:bldP spid="95" grpId="0"/>
    </p:bld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0" name="Rectangle 249">
            <a:extLst>
              <a:ext uri="{FF2B5EF4-FFF2-40B4-BE49-F238E27FC236}">
                <a16:creationId xmlns:a16="http://schemas.microsoft.com/office/drawing/2014/main" id="{D0A6417D-A892-4122-B771-2BA4BBF32CFC}"/>
              </a:ext>
            </a:extLst>
          </p:cNvPr>
          <p:cNvSpPr/>
          <p:nvPr/>
        </p:nvSpPr>
        <p:spPr>
          <a:xfrm>
            <a:off x="4511105" y="3612618"/>
            <a:ext cx="5294397" cy="455739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252" name="Rectangle 251">
            <a:extLst>
              <a:ext uri="{FF2B5EF4-FFF2-40B4-BE49-F238E27FC236}">
                <a16:creationId xmlns:a16="http://schemas.microsoft.com/office/drawing/2014/main" id="{48059783-7543-4B14-B11B-6AA501811B7B}"/>
              </a:ext>
            </a:extLst>
          </p:cNvPr>
          <p:cNvSpPr/>
          <p:nvPr/>
        </p:nvSpPr>
        <p:spPr>
          <a:xfrm>
            <a:off x="4510757" y="4070602"/>
            <a:ext cx="5294746" cy="2680501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53FB22C1-1DF4-44A3-B8CF-AE98CD9A1C34}"/>
              </a:ext>
            </a:extLst>
          </p:cNvPr>
          <p:cNvGrpSpPr/>
          <p:nvPr/>
        </p:nvGrpSpPr>
        <p:grpSpPr>
          <a:xfrm>
            <a:off x="255524" y="312491"/>
            <a:ext cx="3008510" cy="817087"/>
            <a:chOff x="255525" y="372323"/>
            <a:chExt cx="2191602" cy="1134018"/>
          </a:xfrm>
        </p:grpSpPr>
        <p:sp>
          <p:nvSpPr>
            <p:cNvPr id="141" name="Rectangle: Rounded Corners 140">
              <a:extLst>
                <a:ext uri="{FF2B5EF4-FFF2-40B4-BE49-F238E27FC236}">
                  <a16:creationId xmlns:a16="http://schemas.microsoft.com/office/drawing/2014/main" id="{210B7276-6C02-4F56-9D73-6D5C0D5E1A5B}"/>
                </a:ext>
              </a:extLst>
            </p:cNvPr>
            <p:cNvSpPr/>
            <p:nvPr/>
          </p:nvSpPr>
          <p:spPr>
            <a:xfrm>
              <a:off x="255525" y="372323"/>
              <a:ext cx="21916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A58B6185-580D-49C6-8561-9214A7DF9B7E}"/>
                </a:ext>
              </a:extLst>
            </p:cNvPr>
            <p:cNvSpPr txBox="1"/>
            <p:nvPr/>
          </p:nvSpPr>
          <p:spPr>
            <a:xfrm>
              <a:off x="308455" y="485388"/>
              <a:ext cx="126255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63 x 7 = </a:t>
              </a:r>
            </a:p>
          </p:txBody>
        </p:sp>
      </p:grpSp>
      <p:sp>
        <p:nvSpPr>
          <p:cNvPr id="143" name="Rectangle 142">
            <a:extLst>
              <a:ext uri="{FF2B5EF4-FFF2-40B4-BE49-F238E27FC236}">
                <a16:creationId xmlns:a16="http://schemas.microsoft.com/office/drawing/2014/main" id="{D6E7F569-4048-4A86-9264-D1F3167107DD}"/>
              </a:ext>
            </a:extLst>
          </p:cNvPr>
          <p:cNvSpPr/>
          <p:nvPr/>
        </p:nvSpPr>
        <p:spPr>
          <a:xfrm>
            <a:off x="1983174" y="421115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0D630AE6-4EC3-4B75-9A92-A2EFB6166849}"/>
              </a:ext>
            </a:extLst>
          </p:cNvPr>
          <p:cNvSpPr txBox="1"/>
          <p:nvPr/>
        </p:nvSpPr>
        <p:spPr>
          <a:xfrm>
            <a:off x="1997989" y="410071"/>
            <a:ext cx="12404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441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E0C023F-865B-4FF5-B057-C2696BB8D009}"/>
              </a:ext>
            </a:extLst>
          </p:cNvPr>
          <p:cNvGrpSpPr/>
          <p:nvPr/>
        </p:nvGrpSpPr>
        <p:grpSpPr>
          <a:xfrm>
            <a:off x="6411601" y="3830693"/>
            <a:ext cx="1548651" cy="2847158"/>
            <a:chOff x="171522" y="1536978"/>
            <a:chExt cx="1548651" cy="2847158"/>
          </a:xfrm>
        </p:grpSpPr>
        <p:grpSp>
          <p:nvGrpSpPr>
            <p:cNvPr id="95" name="Group 56">
              <a:extLst>
                <a:ext uri="{FF2B5EF4-FFF2-40B4-BE49-F238E27FC236}">
                  <a16:creationId xmlns:a16="http://schemas.microsoft.com/office/drawing/2014/main" id="{DBE01D4E-8BE7-439A-9FA3-F5455880D58E}"/>
                </a:ext>
              </a:extLst>
            </p:cNvPr>
            <p:cNvGrpSpPr/>
            <p:nvPr/>
          </p:nvGrpSpPr>
          <p:grpSpPr>
            <a:xfrm>
              <a:off x="180613" y="1966920"/>
              <a:ext cx="1539560" cy="171967"/>
              <a:chOff x="7746380" y="2949426"/>
              <a:chExt cx="2188691" cy="244475"/>
            </a:xfrm>
          </p:grpSpPr>
          <p:pic>
            <p:nvPicPr>
              <p:cNvPr id="202" name="Picture 14">
                <a:extLst>
                  <a:ext uri="{FF2B5EF4-FFF2-40B4-BE49-F238E27FC236}">
                    <a16:creationId xmlns:a16="http://schemas.microsoft.com/office/drawing/2014/main" id="{2B70373E-EF2D-4D25-A4FE-0791F9FD83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15">
                <a:extLst>
                  <a:ext uri="{FF2B5EF4-FFF2-40B4-BE49-F238E27FC236}">
                    <a16:creationId xmlns:a16="http://schemas.microsoft.com/office/drawing/2014/main" id="{9088D82F-B4B7-4739-B112-B00D2EA206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16">
                <a:extLst>
                  <a:ext uri="{FF2B5EF4-FFF2-40B4-BE49-F238E27FC236}">
                    <a16:creationId xmlns:a16="http://schemas.microsoft.com/office/drawing/2014/main" id="{BD1034AE-628A-463D-B249-AC58D60FC7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17">
                <a:extLst>
                  <a:ext uri="{FF2B5EF4-FFF2-40B4-BE49-F238E27FC236}">
                    <a16:creationId xmlns:a16="http://schemas.microsoft.com/office/drawing/2014/main" id="{DB5A8334-DE25-4340-886D-B35D475339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18">
                <a:extLst>
                  <a:ext uri="{FF2B5EF4-FFF2-40B4-BE49-F238E27FC236}">
                    <a16:creationId xmlns:a16="http://schemas.microsoft.com/office/drawing/2014/main" id="{1706A4D1-F4C9-4E4E-B84A-0BFF927A55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19">
                <a:extLst>
                  <a:ext uri="{FF2B5EF4-FFF2-40B4-BE49-F238E27FC236}">
                    <a16:creationId xmlns:a16="http://schemas.microsoft.com/office/drawing/2014/main" id="{B9D4CCCF-E6C5-41DD-B705-4BF4154FD6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20">
                <a:extLst>
                  <a:ext uri="{FF2B5EF4-FFF2-40B4-BE49-F238E27FC236}">
                    <a16:creationId xmlns:a16="http://schemas.microsoft.com/office/drawing/2014/main" id="{6278F49C-A6F8-4C9C-9ABB-BC43B159E9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" name="Picture 21">
                <a:extLst>
                  <a:ext uri="{FF2B5EF4-FFF2-40B4-BE49-F238E27FC236}">
                    <a16:creationId xmlns:a16="http://schemas.microsoft.com/office/drawing/2014/main" id="{B0AAD39B-CC52-4072-A341-5948F3B030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" name="Picture 22">
                <a:extLst>
                  <a:ext uri="{FF2B5EF4-FFF2-40B4-BE49-F238E27FC236}">
                    <a16:creationId xmlns:a16="http://schemas.microsoft.com/office/drawing/2014/main" id="{39B13C30-78D1-41C6-8D99-F30F4AB356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23">
                <a:extLst>
                  <a:ext uri="{FF2B5EF4-FFF2-40B4-BE49-F238E27FC236}">
                    <a16:creationId xmlns:a16="http://schemas.microsoft.com/office/drawing/2014/main" id="{9945F6B8-501A-4F0E-A21B-23A650F01A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96" name="Picture 95">
              <a:extLst>
                <a:ext uri="{FF2B5EF4-FFF2-40B4-BE49-F238E27FC236}">
                  <a16:creationId xmlns:a16="http://schemas.microsoft.com/office/drawing/2014/main" id="{1D876DCD-05DB-44F6-8298-40C5C146D8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71522" y="154002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" name="Picture 96">
              <a:extLst>
                <a:ext uri="{FF2B5EF4-FFF2-40B4-BE49-F238E27FC236}">
                  <a16:creationId xmlns:a16="http://schemas.microsoft.com/office/drawing/2014/main" id="{A6B7DA5D-29FA-41DE-ACEC-FE60B16EF7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398" y="154002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" name="Picture 97">
              <a:extLst>
                <a:ext uri="{FF2B5EF4-FFF2-40B4-BE49-F238E27FC236}">
                  <a16:creationId xmlns:a16="http://schemas.microsoft.com/office/drawing/2014/main" id="{B5713377-E340-4F1F-B93C-6DAE13C6D7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078542" y="153697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99" name="Group 56">
              <a:extLst>
                <a:ext uri="{FF2B5EF4-FFF2-40B4-BE49-F238E27FC236}">
                  <a16:creationId xmlns:a16="http://schemas.microsoft.com/office/drawing/2014/main" id="{0B663FC8-A770-42D2-94C7-4604F503CCA9}"/>
                </a:ext>
              </a:extLst>
            </p:cNvPr>
            <p:cNvGrpSpPr/>
            <p:nvPr/>
          </p:nvGrpSpPr>
          <p:grpSpPr>
            <a:xfrm>
              <a:off x="180613" y="2407782"/>
              <a:ext cx="1539560" cy="171967"/>
              <a:chOff x="7746380" y="2949426"/>
              <a:chExt cx="2188691" cy="244475"/>
            </a:xfrm>
          </p:grpSpPr>
          <p:pic>
            <p:nvPicPr>
              <p:cNvPr id="192" name="Picture 14">
                <a:extLst>
                  <a:ext uri="{FF2B5EF4-FFF2-40B4-BE49-F238E27FC236}">
                    <a16:creationId xmlns:a16="http://schemas.microsoft.com/office/drawing/2014/main" id="{625B5517-FE12-4875-915F-36763294A3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5">
                <a:extLst>
                  <a:ext uri="{FF2B5EF4-FFF2-40B4-BE49-F238E27FC236}">
                    <a16:creationId xmlns:a16="http://schemas.microsoft.com/office/drawing/2014/main" id="{3A326B83-B323-42C0-A918-8613F45E05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6">
                <a:extLst>
                  <a:ext uri="{FF2B5EF4-FFF2-40B4-BE49-F238E27FC236}">
                    <a16:creationId xmlns:a16="http://schemas.microsoft.com/office/drawing/2014/main" id="{9A67CF05-478C-461F-AB32-4A1D1F3797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7">
                <a:extLst>
                  <a:ext uri="{FF2B5EF4-FFF2-40B4-BE49-F238E27FC236}">
                    <a16:creationId xmlns:a16="http://schemas.microsoft.com/office/drawing/2014/main" id="{F3143215-2195-46F1-B960-E38F5996F8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18">
                <a:extLst>
                  <a:ext uri="{FF2B5EF4-FFF2-40B4-BE49-F238E27FC236}">
                    <a16:creationId xmlns:a16="http://schemas.microsoft.com/office/drawing/2014/main" id="{207D8EB0-0482-462A-B1C2-A23A63639A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19">
                <a:extLst>
                  <a:ext uri="{FF2B5EF4-FFF2-40B4-BE49-F238E27FC236}">
                    <a16:creationId xmlns:a16="http://schemas.microsoft.com/office/drawing/2014/main" id="{29417CB6-D0BF-42FE-8179-CE901B9451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0">
                <a:extLst>
                  <a:ext uri="{FF2B5EF4-FFF2-40B4-BE49-F238E27FC236}">
                    <a16:creationId xmlns:a16="http://schemas.microsoft.com/office/drawing/2014/main" id="{0200901D-068C-4F5B-AC5B-0C3A8BCC81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1">
                <a:extLst>
                  <a:ext uri="{FF2B5EF4-FFF2-40B4-BE49-F238E27FC236}">
                    <a16:creationId xmlns:a16="http://schemas.microsoft.com/office/drawing/2014/main" id="{E6F884E6-137C-4043-A1D8-C99316CDFB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22">
                <a:extLst>
                  <a:ext uri="{FF2B5EF4-FFF2-40B4-BE49-F238E27FC236}">
                    <a16:creationId xmlns:a16="http://schemas.microsoft.com/office/drawing/2014/main" id="{9C0921BC-FC5E-46F5-A52E-F5F65CD920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23">
                <a:extLst>
                  <a:ext uri="{FF2B5EF4-FFF2-40B4-BE49-F238E27FC236}">
                    <a16:creationId xmlns:a16="http://schemas.microsoft.com/office/drawing/2014/main" id="{6B461FF6-5A7C-4BBB-8BEB-DEE9107DA1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0" name="Group 56">
              <a:extLst>
                <a:ext uri="{FF2B5EF4-FFF2-40B4-BE49-F238E27FC236}">
                  <a16:creationId xmlns:a16="http://schemas.microsoft.com/office/drawing/2014/main" id="{C81F3D2D-2E6B-4EFB-A1CE-1FDA753BE138}"/>
                </a:ext>
              </a:extLst>
            </p:cNvPr>
            <p:cNvGrpSpPr/>
            <p:nvPr/>
          </p:nvGrpSpPr>
          <p:grpSpPr>
            <a:xfrm>
              <a:off x="178615" y="2866780"/>
              <a:ext cx="1539560" cy="171967"/>
              <a:chOff x="7746380" y="2949426"/>
              <a:chExt cx="2188691" cy="244475"/>
            </a:xfrm>
          </p:grpSpPr>
          <p:pic>
            <p:nvPicPr>
              <p:cNvPr id="182" name="Picture 14">
                <a:extLst>
                  <a:ext uri="{FF2B5EF4-FFF2-40B4-BE49-F238E27FC236}">
                    <a16:creationId xmlns:a16="http://schemas.microsoft.com/office/drawing/2014/main" id="{4CDC6C35-A12D-4B04-B504-443B401CC2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5">
                <a:extLst>
                  <a:ext uri="{FF2B5EF4-FFF2-40B4-BE49-F238E27FC236}">
                    <a16:creationId xmlns:a16="http://schemas.microsoft.com/office/drawing/2014/main" id="{56B83395-EECE-458E-B914-2BEEBE2B2D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6">
                <a:extLst>
                  <a:ext uri="{FF2B5EF4-FFF2-40B4-BE49-F238E27FC236}">
                    <a16:creationId xmlns:a16="http://schemas.microsoft.com/office/drawing/2014/main" id="{BDA478BE-DA77-4082-8A39-8A7130FAC8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7">
                <a:extLst>
                  <a:ext uri="{FF2B5EF4-FFF2-40B4-BE49-F238E27FC236}">
                    <a16:creationId xmlns:a16="http://schemas.microsoft.com/office/drawing/2014/main" id="{E363453D-9C25-44EC-B200-E4C895FE41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18">
                <a:extLst>
                  <a:ext uri="{FF2B5EF4-FFF2-40B4-BE49-F238E27FC236}">
                    <a16:creationId xmlns:a16="http://schemas.microsoft.com/office/drawing/2014/main" id="{045177F5-DB85-4BF2-8BAD-3698478274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19">
                <a:extLst>
                  <a:ext uri="{FF2B5EF4-FFF2-40B4-BE49-F238E27FC236}">
                    <a16:creationId xmlns:a16="http://schemas.microsoft.com/office/drawing/2014/main" id="{DA28B69E-6F1E-431C-9DCA-3F765C0366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0">
                <a:extLst>
                  <a:ext uri="{FF2B5EF4-FFF2-40B4-BE49-F238E27FC236}">
                    <a16:creationId xmlns:a16="http://schemas.microsoft.com/office/drawing/2014/main" id="{43F39B95-1516-4582-97A2-464E7D112A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1">
                <a:extLst>
                  <a:ext uri="{FF2B5EF4-FFF2-40B4-BE49-F238E27FC236}">
                    <a16:creationId xmlns:a16="http://schemas.microsoft.com/office/drawing/2014/main" id="{9D753B36-B9E4-4B29-AE6B-69CB871134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22">
                <a:extLst>
                  <a:ext uri="{FF2B5EF4-FFF2-40B4-BE49-F238E27FC236}">
                    <a16:creationId xmlns:a16="http://schemas.microsoft.com/office/drawing/2014/main" id="{1DCE73EF-082D-4B9B-BAFB-F20717D22D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23">
                <a:extLst>
                  <a:ext uri="{FF2B5EF4-FFF2-40B4-BE49-F238E27FC236}">
                    <a16:creationId xmlns:a16="http://schemas.microsoft.com/office/drawing/2014/main" id="{AF8553A4-7170-43BE-AF24-1CEB229070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5" name="Group 56">
              <a:extLst>
                <a:ext uri="{FF2B5EF4-FFF2-40B4-BE49-F238E27FC236}">
                  <a16:creationId xmlns:a16="http://schemas.microsoft.com/office/drawing/2014/main" id="{36490A54-D40B-4220-9933-96EFF576D64B}"/>
                </a:ext>
              </a:extLst>
            </p:cNvPr>
            <p:cNvGrpSpPr/>
            <p:nvPr/>
          </p:nvGrpSpPr>
          <p:grpSpPr>
            <a:xfrm>
              <a:off x="178615" y="3312309"/>
              <a:ext cx="1539560" cy="171967"/>
              <a:chOff x="7746380" y="2949426"/>
              <a:chExt cx="2188691" cy="244475"/>
            </a:xfrm>
          </p:grpSpPr>
          <p:pic>
            <p:nvPicPr>
              <p:cNvPr id="146" name="Picture 14">
                <a:extLst>
                  <a:ext uri="{FF2B5EF4-FFF2-40B4-BE49-F238E27FC236}">
                    <a16:creationId xmlns:a16="http://schemas.microsoft.com/office/drawing/2014/main" id="{6E08D220-F1B1-4DE7-8B97-37C9026626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15">
                <a:extLst>
                  <a:ext uri="{FF2B5EF4-FFF2-40B4-BE49-F238E27FC236}">
                    <a16:creationId xmlns:a16="http://schemas.microsoft.com/office/drawing/2014/main" id="{88A3A3AB-AFFB-43E6-8563-C8A7AE7401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16">
                <a:extLst>
                  <a:ext uri="{FF2B5EF4-FFF2-40B4-BE49-F238E27FC236}">
                    <a16:creationId xmlns:a16="http://schemas.microsoft.com/office/drawing/2014/main" id="{2B7A15D4-1EDE-41E4-8650-2AE5393B07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17">
                <a:extLst>
                  <a:ext uri="{FF2B5EF4-FFF2-40B4-BE49-F238E27FC236}">
                    <a16:creationId xmlns:a16="http://schemas.microsoft.com/office/drawing/2014/main" id="{36EC5F10-AD37-455F-BFD7-99EACE527A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18">
                <a:extLst>
                  <a:ext uri="{FF2B5EF4-FFF2-40B4-BE49-F238E27FC236}">
                    <a16:creationId xmlns:a16="http://schemas.microsoft.com/office/drawing/2014/main" id="{829628DA-E86A-4DCC-A1A3-BE403AD4E7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9">
                <a:extLst>
                  <a:ext uri="{FF2B5EF4-FFF2-40B4-BE49-F238E27FC236}">
                    <a16:creationId xmlns:a16="http://schemas.microsoft.com/office/drawing/2014/main" id="{D43029F2-0A58-4F29-9772-7D4C76DBF2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20">
                <a:extLst>
                  <a:ext uri="{FF2B5EF4-FFF2-40B4-BE49-F238E27FC236}">
                    <a16:creationId xmlns:a16="http://schemas.microsoft.com/office/drawing/2014/main" id="{0253CC17-90FF-4212-A115-D6960FD3E2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21">
                <a:extLst>
                  <a:ext uri="{FF2B5EF4-FFF2-40B4-BE49-F238E27FC236}">
                    <a16:creationId xmlns:a16="http://schemas.microsoft.com/office/drawing/2014/main" id="{26EBB0D2-19BD-4E40-8D8F-5C3C8570F3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22">
                <a:extLst>
                  <a:ext uri="{FF2B5EF4-FFF2-40B4-BE49-F238E27FC236}">
                    <a16:creationId xmlns:a16="http://schemas.microsoft.com/office/drawing/2014/main" id="{46DE396E-7644-440B-A0EE-0F05E8F394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23">
                <a:extLst>
                  <a:ext uri="{FF2B5EF4-FFF2-40B4-BE49-F238E27FC236}">
                    <a16:creationId xmlns:a16="http://schemas.microsoft.com/office/drawing/2014/main" id="{702DCA52-9765-472B-9918-C8C3E813F4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6" name="Group 56">
              <a:extLst>
                <a:ext uri="{FF2B5EF4-FFF2-40B4-BE49-F238E27FC236}">
                  <a16:creationId xmlns:a16="http://schemas.microsoft.com/office/drawing/2014/main" id="{32F5283F-85A6-47E6-ABF4-8CB9F46CFB35}"/>
                </a:ext>
              </a:extLst>
            </p:cNvPr>
            <p:cNvGrpSpPr/>
            <p:nvPr/>
          </p:nvGrpSpPr>
          <p:grpSpPr>
            <a:xfrm>
              <a:off x="178615" y="3753171"/>
              <a:ext cx="1539560" cy="171967"/>
              <a:chOff x="7746380" y="2949426"/>
              <a:chExt cx="2188691" cy="244475"/>
            </a:xfrm>
          </p:grpSpPr>
          <p:pic>
            <p:nvPicPr>
              <p:cNvPr id="157" name="Picture 14">
                <a:extLst>
                  <a:ext uri="{FF2B5EF4-FFF2-40B4-BE49-F238E27FC236}">
                    <a16:creationId xmlns:a16="http://schemas.microsoft.com/office/drawing/2014/main" id="{E92A0557-39F8-44FF-83C7-184D831024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15">
                <a:extLst>
                  <a:ext uri="{FF2B5EF4-FFF2-40B4-BE49-F238E27FC236}">
                    <a16:creationId xmlns:a16="http://schemas.microsoft.com/office/drawing/2014/main" id="{B37EA7D8-3261-46F1-9493-42CC1BAD82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16">
                <a:extLst>
                  <a:ext uri="{FF2B5EF4-FFF2-40B4-BE49-F238E27FC236}">
                    <a16:creationId xmlns:a16="http://schemas.microsoft.com/office/drawing/2014/main" id="{532F20B0-0FBC-4793-A3EF-FDF4EFA341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17">
                <a:extLst>
                  <a:ext uri="{FF2B5EF4-FFF2-40B4-BE49-F238E27FC236}">
                    <a16:creationId xmlns:a16="http://schemas.microsoft.com/office/drawing/2014/main" id="{4608249E-3471-47EC-9219-E834CD2718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8">
                <a:extLst>
                  <a:ext uri="{FF2B5EF4-FFF2-40B4-BE49-F238E27FC236}">
                    <a16:creationId xmlns:a16="http://schemas.microsoft.com/office/drawing/2014/main" id="{6272AD28-0E23-4FCD-8BF8-E1F72F648C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9">
                <a:extLst>
                  <a:ext uri="{FF2B5EF4-FFF2-40B4-BE49-F238E27FC236}">
                    <a16:creationId xmlns:a16="http://schemas.microsoft.com/office/drawing/2014/main" id="{D107229D-ABF9-4F2F-8B57-0B1ED99C3C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20">
                <a:extLst>
                  <a:ext uri="{FF2B5EF4-FFF2-40B4-BE49-F238E27FC236}">
                    <a16:creationId xmlns:a16="http://schemas.microsoft.com/office/drawing/2014/main" id="{A1229EFC-44DE-4E01-9C26-DAE702F58E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21">
                <a:extLst>
                  <a:ext uri="{FF2B5EF4-FFF2-40B4-BE49-F238E27FC236}">
                    <a16:creationId xmlns:a16="http://schemas.microsoft.com/office/drawing/2014/main" id="{8CCC62E6-2F85-410A-8B13-00069DF609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22">
                <a:extLst>
                  <a:ext uri="{FF2B5EF4-FFF2-40B4-BE49-F238E27FC236}">
                    <a16:creationId xmlns:a16="http://schemas.microsoft.com/office/drawing/2014/main" id="{AA033E30-4249-417B-82D3-E69EFA1972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3">
                <a:extLst>
                  <a:ext uri="{FF2B5EF4-FFF2-40B4-BE49-F238E27FC236}">
                    <a16:creationId xmlns:a16="http://schemas.microsoft.com/office/drawing/2014/main" id="{6AB80FA1-29DF-4488-BFF4-EBD94BC39F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7" name="Group 56">
              <a:extLst>
                <a:ext uri="{FF2B5EF4-FFF2-40B4-BE49-F238E27FC236}">
                  <a16:creationId xmlns:a16="http://schemas.microsoft.com/office/drawing/2014/main" id="{88D07EC8-181D-4FB8-AD28-22102EB783AF}"/>
                </a:ext>
              </a:extLst>
            </p:cNvPr>
            <p:cNvGrpSpPr/>
            <p:nvPr/>
          </p:nvGrpSpPr>
          <p:grpSpPr>
            <a:xfrm>
              <a:off x="176617" y="4212169"/>
              <a:ext cx="1539560" cy="171967"/>
              <a:chOff x="7746380" y="2949426"/>
              <a:chExt cx="2188691" cy="244475"/>
            </a:xfrm>
          </p:grpSpPr>
          <p:pic>
            <p:nvPicPr>
              <p:cNvPr id="168" name="Picture 14">
                <a:extLst>
                  <a:ext uri="{FF2B5EF4-FFF2-40B4-BE49-F238E27FC236}">
                    <a16:creationId xmlns:a16="http://schemas.microsoft.com/office/drawing/2014/main" id="{D121ABCC-0419-48A7-BCED-1D121F3687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15">
                <a:extLst>
                  <a:ext uri="{FF2B5EF4-FFF2-40B4-BE49-F238E27FC236}">
                    <a16:creationId xmlns:a16="http://schemas.microsoft.com/office/drawing/2014/main" id="{90928D21-FC91-47D2-A4E3-E93DCFDE7F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16">
                <a:extLst>
                  <a:ext uri="{FF2B5EF4-FFF2-40B4-BE49-F238E27FC236}">
                    <a16:creationId xmlns:a16="http://schemas.microsoft.com/office/drawing/2014/main" id="{1E413555-CF8C-408B-9E0E-163D4D9430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7">
                <a:extLst>
                  <a:ext uri="{FF2B5EF4-FFF2-40B4-BE49-F238E27FC236}">
                    <a16:creationId xmlns:a16="http://schemas.microsoft.com/office/drawing/2014/main" id="{1AD86B0B-94EC-47E9-BB0A-BCBBF5C4C8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8">
                <a:extLst>
                  <a:ext uri="{FF2B5EF4-FFF2-40B4-BE49-F238E27FC236}">
                    <a16:creationId xmlns:a16="http://schemas.microsoft.com/office/drawing/2014/main" id="{01CF6E06-CF62-4760-BEF4-5E452BB65A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9">
                <a:extLst>
                  <a:ext uri="{FF2B5EF4-FFF2-40B4-BE49-F238E27FC236}">
                    <a16:creationId xmlns:a16="http://schemas.microsoft.com/office/drawing/2014/main" id="{E1F75E7F-AD4A-4BE3-88F0-4704B16BD3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20">
                <a:extLst>
                  <a:ext uri="{FF2B5EF4-FFF2-40B4-BE49-F238E27FC236}">
                    <a16:creationId xmlns:a16="http://schemas.microsoft.com/office/drawing/2014/main" id="{9454272E-F475-48F2-8F37-A4DA05D645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21">
                <a:extLst>
                  <a:ext uri="{FF2B5EF4-FFF2-40B4-BE49-F238E27FC236}">
                    <a16:creationId xmlns:a16="http://schemas.microsoft.com/office/drawing/2014/main" id="{C4DDB907-9E05-46A1-99B6-48AE3D0E5B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2">
                <a:extLst>
                  <a:ext uri="{FF2B5EF4-FFF2-40B4-BE49-F238E27FC236}">
                    <a16:creationId xmlns:a16="http://schemas.microsoft.com/office/drawing/2014/main" id="{5F98BEE9-0599-46B1-893A-04CE950181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3">
                <a:extLst>
                  <a:ext uri="{FF2B5EF4-FFF2-40B4-BE49-F238E27FC236}">
                    <a16:creationId xmlns:a16="http://schemas.microsoft.com/office/drawing/2014/main" id="{09B52BB0-F8CF-4972-968F-71D10A03A0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18" name="Group 317">
            <a:extLst>
              <a:ext uri="{FF2B5EF4-FFF2-40B4-BE49-F238E27FC236}">
                <a16:creationId xmlns:a16="http://schemas.microsoft.com/office/drawing/2014/main" id="{8C15A567-0BB1-4C93-BD21-9DEC7380C3B2}"/>
              </a:ext>
            </a:extLst>
          </p:cNvPr>
          <p:cNvGrpSpPr/>
          <p:nvPr/>
        </p:nvGrpSpPr>
        <p:grpSpPr>
          <a:xfrm>
            <a:off x="8158553" y="3830693"/>
            <a:ext cx="1548651" cy="2847158"/>
            <a:chOff x="171522" y="1536978"/>
            <a:chExt cx="1548651" cy="2847158"/>
          </a:xfrm>
        </p:grpSpPr>
        <p:grpSp>
          <p:nvGrpSpPr>
            <p:cNvPr id="319" name="Group 56">
              <a:extLst>
                <a:ext uri="{FF2B5EF4-FFF2-40B4-BE49-F238E27FC236}">
                  <a16:creationId xmlns:a16="http://schemas.microsoft.com/office/drawing/2014/main" id="{5BA690E0-537B-4534-9BC9-C756A12CAF4F}"/>
                </a:ext>
              </a:extLst>
            </p:cNvPr>
            <p:cNvGrpSpPr/>
            <p:nvPr/>
          </p:nvGrpSpPr>
          <p:grpSpPr>
            <a:xfrm>
              <a:off x="180613" y="1966920"/>
              <a:ext cx="1539560" cy="171967"/>
              <a:chOff x="7746380" y="2949426"/>
              <a:chExt cx="2188691" cy="244475"/>
            </a:xfrm>
          </p:grpSpPr>
          <p:pic>
            <p:nvPicPr>
              <p:cNvPr id="378" name="Picture 14">
                <a:extLst>
                  <a:ext uri="{FF2B5EF4-FFF2-40B4-BE49-F238E27FC236}">
                    <a16:creationId xmlns:a16="http://schemas.microsoft.com/office/drawing/2014/main" id="{667C1940-C216-4E11-BF2E-3204ACCA76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15">
                <a:extLst>
                  <a:ext uri="{FF2B5EF4-FFF2-40B4-BE49-F238E27FC236}">
                    <a16:creationId xmlns:a16="http://schemas.microsoft.com/office/drawing/2014/main" id="{0523B549-5846-4857-8AB5-E59A8F63B1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16">
                <a:extLst>
                  <a:ext uri="{FF2B5EF4-FFF2-40B4-BE49-F238E27FC236}">
                    <a16:creationId xmlns:a16="http://schemas.microsoft.com/office/drawing/2014/main" id="{70DB04B2-9BE4-40BB-AFCD-3A2FF1E159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17">
                <a:extLst>
                  <a:ext uri="{FF2B5EF4-FFF2-40B4-BE49-F238E27FC236}">
                    <a16:creationId xmlns:a16="http://schemas.microsoft.com/office/drawing/2014/main" id="{93232523-72CE-4C88-9B7E-183843DD63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8">
                <a:extLst>
                  <a:ext uri="{FF2B5EF4-FFF2-40B4-BE49-F238E27FC236}">
                    <a16:creationId xmlns:a16="http://schemas.microsoft.com/office/drawing/2014/main" id="{E2B8CF53-FFF7-4BDB-A1E8-0A58BFA1BF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9">
                <a:extLst>
                  <a:ext uri="{FF2B5EF4-FFF2-40B4-BE49-F238E27FC236}">
                    <a16:creationId xmlns:a16="http://schemas.microsoft.com/office/drawing/2014/main" id="{8BC453C4-0C6A-4F04-A0C6-9066EE0132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20">
                <a:extLst>
                  <a:ext uri="{FF2B5EF4-FFF2-40B4-BE49-F238E27FC236}">
                    <a16:creationId xmlns:a16="http://schemas.microsoft.com/office/drawing/2014/main" id="{5B23D484-21E8-45C4-A750-CCEB7419D5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21">
                <a:extLst>
                  <a:ext uri="{FF2B5EF4-FFF2-40B4-BE49-F238E27FC236}">
                    <a16:creationId xmlns:a16="http://schemas.microsoft.com/office/drawing/2014/main" id="{B905C1A9-8801-4236-9DC1-0A7D089FA4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22">
                <a:extLst>
                  <a:ext uri="{FF2B5EF4-FFF2-40B4-BE49-F238E27FC236}">
                    <a16:creationId xmlns:a16="http://schemas.microsoft.com/office/drawing/2014/main" id="{6EEE8149-8C59-474E-9726-0CA5C9E96E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23">
                <a:extLst>
                  <a:ext uri="{FF2B5EF4-FFF2-40B4-BE49-F238E27FC236}">
                    <a16:creationId xmlns:a16="http://schemas.microsoft.com/office/drawing/2014/main" id="{1D2EA81F-7A2C-4668-969A-0FBD666E93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20" name="Picture 319">
              <a:extLst>
                <a:ext uri="{FF2B5EF4-FFF2-40B4-BE49-F238E27FC236}">
                  <a16:creationId xmlns:a16="http://schemas.microsoft.com/office/drawing/2014/main" id="{D985B43A-24F9-4DB4-A872-D62953F5B4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71522" y="154002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1" name="Picture 320">
              <a:extLst>
                <a:ext uri="{FF2B5EF4-FFF2-40B4-BE49-F238E27FC236}">
                  <a16:creationId xmlns:a16="http://schemas.microsoft.com/office/drawing/2014/main" id="{FAE6318E-4973-4DEA-B68F-876DDDEA06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398" y="154002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2" name="Picture 321">
              <a:extLst>
                <a:ext uri="{FF2B5EF4-FFF2-40B4-BE49-F238E27FC236}">
                  <a16:creationId xmlns:a16="http://schemas.microsoft.com/office/drawing/2014/main" id="{7A30E012-9390-4640-B721-3B362B4245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078542" y="153697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323" name="Group 56">
              <a:extLst>
                <a:ext uri="{FF2B5EF4-FFF2-40B4-BE49-F238E27FC236}">
                  <a16:creationId xmlns:a16="http://schemas.microsoft.com/office/drawing/2014/main" id="{F9A174D3-8295-4FE6-8D07-A0E492308799}"/>
                </a:ext>
              </a:extLst>
            </p:cNvPr>
            <p:cNvGrpSpPr/>
            <p:nvPr/>
          </p:nvGrpSpPr>
          <p:grpSpPr>
            <a:xfrm>
              <a:off x="180613" y="2407782"/>
              <a:ext cx="1539560" cy="171967"/>
              <a:chOff x="7746380" y="2949426"/>
              <a:chExt cx="2188691" cy="244475"/>
            </a:xfrm>
          </p:grpSpPr>
          <p:pic>
            <p:nvPicPr>
              <p:cNvPr id="368" name="Picture 14">
                <a:extLst>
                  <a:ext uri="{FF2B5EF4-FFF2-40B4-BE49-F238E27FC236}">
                    <a16:creationId xmlns:a16="http://schemas.microsoft.com/office/drawing/2014/main" id="{019A25F9-BAE2-4B35-9B83-BB798A7644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15">
                <a:extLst>
                  <a:ext uri="{FF2B5EF4-FFF2-40B4-BE49-F238E27FC236}">
                    <a16:creationId xmlns:a16="http://schemas.microsoft.com/office/drawing/2014/main" id="{7B1033E0-289B-4C14-9D62-85A944B615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16">
                <a:extLst>
                  <a:ext uri="{FF2B5EF4-FFF2-40B4-BE49-F238E27FC236}">
                    <a16:creationId xmlns:a16="http://schemas.microsoft.com/office/drawing/2014/main" id="{16B2BF3D-465B-4E1F-9980-E4B7CF9657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17">
                <a:extLst>
                  <a:ext uri="{FF2B5EF4-FFF2-40B4-BE49-F238E27FC236}">
                    <a16:creationId xmlns:a16="http://schemas.microsoft.com/office/drawing/2014/main" id="{E8D1745F-9A1D-430F-8F7D-046B776304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8">
                <a:extLst>
                  <a:ext uri="{FF2B5EF4-FFF2-40B4-BE49-F238E27FC236}">
                    <a16:creationId xmlns:a16="http://schemas.microsoft.com/office/drawing/2014/main" id="{93C97D92-D05C-4BE3-B908-96494E5DCB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9">
                <a:extLst>
                  <a:ext uri="{FF2B5EF4-FFF2-40B4-BE49-F238E27FC236}">
                    <a16:creationId xmlns:a16="http://schemas.microsoft.com/office/drawing/2014/main" id="{A5882EC9-9542-48AF-9BC9-CD45152116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20">
                <a:extLst>
                  <a:ext uri="{FF2B5EF4-FFF2-40B4-BE49-F238E27FC236}">
                    <a16:creationId xmlns:a16="http://schemas.microsoft.com/office/drawing/2014/main" id="{F46C56B7-582D-4F54-AEE1-A9B1551FF8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21">
                <a:extLst>
                  <a:ext uri="{FF2B5EF4-FFF2-40B4-BE49-F238E27FC236}">
                    <a16:creationId xmlns:a16="http://schemas.microsoft.com/office/drawing/2014/main" id="{9B0F16CF-CEB5-4E48-AF2E-0D47A31B04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22">
                <a:extLst>
                  <a:ext uri="{FF2B5EF4-FFF2-40B4-BE49-F238E27FC236}">
                    <a16:creationId xmlns:a16="http://schemas.microsoft.com/office/drawing/2014/main" id="{076D37EB-DF10-4D98-9560-A85639802E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23">
                <a:extLst>
                  <a:ext uri="{FF2B5EF4-FFF2-40B4-BE49-F238E27FC236}">
                    <a16:creationId xmlns:a16="http://schemas.microsoft.com/office/drawing/2014/main" id="{987FAE4E-50FB-4B57-AEEE-AAC8A1E1D2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4" name="Group 56">
              <a:extLst>
                <a:ext uri="{FF2B5EF4-FFF2-40B4-BE49-F238E27FC236}">
                  <a16:creationId xmlns:a16="http://schemas.microsoft.com/office/drawing/2014/main" id="{D64818FE-AAD9-4EA4-A439-26A82F71A180}"/>
                </a:ext>
              </a:extLst>
            </p:cNvPr>
            <p:cNvGrpSpPr/>
            <p:nvPr/>
          </p:nvGrpSpPr>
          <p:grpSpPr>
            <a:xfrm>
              <a:off x="178615" y="2866780"/>
              <a:ext cx="1539560" cy="171967"/>
              <a:chOff x="7746380" y="2949426"/>
              <a:chExt cx="2188691" cy="244475"/>
            </a:xfrm>
          </p:grpSpPr>
          <p:pic>
            <p:nvPicPr>
              <p:cNvPr id="358" name="Picture 14">
                <a:extLst>
                  <a:ext uri="{FF2B5EF4-FFF2-40B4-BE49-F238E27FC236}">
                    <a16:creationId xmlns:a16="http://schemas.microsoft.com/office/drawing/2014/main" id="{652C7E77-B16B-482A-923D-904B8A228F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15">
                <a:extLst>
                  <a:ext uri="{FF2B5EF4-FFF2-40B4-BE49-F238E27FC236}">
                    <a16:creationId xmlns:a16="http://schemas.microsoft.com/office/drawing/2014/main" id="{2A6ABFCE-B406-46D9-91A6-F5985EB1F9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16">
                <a:extLst>
                  <a:ext uri="{FF2B5EF4-FFF2-40B4-BE49-F238E27FC236}">
                    <a16:creationId xmlns:a16="http://schemas.microsoft.com/office/drawing/2014/main" id="{69409B37-3EC1-4E97-B021-F99C85D5D8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17">
                <a:extLst>
                  <a:ext uri="{FF2B5EF4-FFF2-40B4-BE49-F238E27FC236}">
                    <a16:creationId xmlns:a16="http://schemas.microsoft.com/office/drawing/2014/main" id="{718DB51A-1D65-4202-AD67-1B41DE68CF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8">
                <a:extLst>
                  <a:ext uri="{FF2B5EF4-FFF2-40B4-BE49-F238E27FC236}">
                    <a16:creationId xmlns:a16="http://schemas.microsoft.com/office/drawing/2014/main" id="{5AA7D90D-6897-4EF7-A039-354D5EAC1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9">
                <a:extLst>
                  <a:ext uri="{FF2B5EF4-FFF2-40B4-BE49-F238E27FC236}">
                    <a16:creationId xmlns:a16="http://schemas.microsoft.com/office/drawing/2014/main" id="{84F0DC0B-380F-40BB-A138-C623E3EC96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20">
                <a:extLst>
                  <a:ext uri="{FF2B5EF4-FFF2-40B4-BE49-F238E27FC236}">
                    <a16:creationId xmlns:a16="http://schemas.microsoft.com/office/drawing/2014/main" id="{D4DD0571-48EF-4B94-AD40-D1A0812373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21">
                <a:extLst>
                  <a:ext uri="{FF2B5EF4-FFF2-40B4-BE49-F238E27FC236}">
                    <a16:creationId xmlns:a16="http://schemas.microsoft.com/office/drawing/2014/main" id="{D103C869-B285-4344-BA60-AD0C2AB30B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22">
                <a:extLst>
                  <a:ext uri="{FF2B5EF4-FFF2-40B4-BE49-F238E27FC236}">
                    <a16:creationId xmlns:a16="http://schemas.microsoft.com/office/drawing/2014/main" id="{3DF322BC-4624-4C74-BFF7-28E9A53E9E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23">
                <a:extLst>
                  <a:ext uri="{FF2B5EF4-FFF2-40B4-BE49-F238E27FC236}">
                    <a16:creationId xmlns:a16="http://schemas.microsoft.com/office/drawing/2014/main" id="{56721EE9-0266-4DF3-88E1-8D97F00224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5" name="Group 56">
              <a:extLst>
                <a:ext uri="{FF2B5EF4-FFF2-40B4-BE49-F238E27FC236}">
                  <a16:creationId xmlns:a16="http://schemas.microsoft.com/office/drawing/2014/main" id="{D305B80B-355B-4357-B334-DA77752BDB0E}"/>
                </a:ext>
              </a:extLst>
            </p:cNvPr>
            <p:cNvGrpSpPr/>
            <p:nvPr/>
          </p:nvGrpSpPr>
          <p:grpSpPr>
            <a:xfrm>
              <a:off x="178615" y="3312309"/>
              <a:ext cx="1539560" cy="171967"/>
              <a:chOff x="7746380" y="2949426"/>
              <a:chExt cx="2188691" cy="244475"/>
            </a:xfrm>
          </p:grpSpPr>
          <p:pic>
            <p:nvPicPr>
              <p:cNvPr id="348" name="Picture 14">
                <a:extLst>
                  <a:ext uri="{FF2B5EF4-FFF2-40B4-BE49-F238E27FC236}">
                    <a16:creationId xmlns:a16="http://schemas.microsoft.com/office/drawing/2014/main" id="{03209660-9A27-46D1-A933-3F21F93B37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15">
                <a:extLst>
                  <a:ext uri="{FF2B5EF4-FFF2-40B4-BE49-F238E27FC236}">
                    <a16:creationId xmlns:a16="http://schemas.microsoft.com/office/drawing/2014/main" id="{50A8D8F9-0E3A-4359-A1D3-6D9E6EB528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16">
                <a:extLst>
                  <a:ext uri="{FF2B5EF4-FFF2-40B4-BE49-F238E27FC236}">
                    <a16:creationId xmlns:a16="http://schemas.microsoft.com/office/drawing/2014/main" id="{F9F6C659-D81D-4908-9FCB-639737F251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17">
                <a:extLst>
                  <a:ext uri="{FF2B5EF4-FFF2-40B4-BE49-F238E27FC236}">
                    <a16:creationId xmlns:a16="http://schemas.microsoft.com/office/drawing/2014/main" id="{8DD55CEC-82B4-4EBA-BEC0-34BF054E0E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8">
                <a:extLst>
                  <a:ext uri="{FF2B5EF4-FFF2-40B4-BE49-F238E27FC236}">
                    <a16:creationId xmlns:a16="http://schemas.microsoft.com/office/drawing/2014/main" id="{111170C6-612A-4280-ACF3-AEE377489B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9">
                <a:extLst>
                  <a:ext uri="{FF2B5EF4-FFF2-40B4-BE49-F238E27FC236}">
                    <a16:creationId xmlns:a16="http://schemas.microsoft.com/office/drawing/2014/main" id="{909BEFCB-55F2-4F51-A32E-716D05A764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20">
                <a:extLst>
                  <a:ext uri="{FF2B5EF4-FFF2-40B4-BE49-F238E27FC236}">
                    <a16:creationId xmlns:a16="http://schemas.microsoft.com/office/drawing/2014/main" id="{3D96E314-0A3C-41B5-BEE9-D044FE3787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21">
                <a:extLst>
                  <a:ext uri="{FF2B5EF4-FFF2-40B4-BE49-F238E27FC236}">
                    <a16:creationId xmlns:a16="http://schemas.microsoft.com/office/drawing/2014/main" id="{F9A22280-53CB-4EB0-BBD1-A9402BEE4B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22">
                <a:extLst>
                  <a:ext uri="{FF2B5EF4-FFF2-40B4-BE49-F238E27FC236}">
                    <a16:creationId xmlns:a16="http://schemas.microsoft.com/office/drawing/2014/main" id="{DD4C4FF6-DC8C-4AC7-BDC7-B8F1E2E5E6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23">
                <a:extLst>
                  <a:ext uri="{FF2B5EF4-FFF2-40B4-BE49-F238E27FC236}">
                    <a16:creationId xmlns:a16="http://schemas.microsoft.com/office/drawing/2014/main" id="{175D12EA-3409-4C71-B595-C80506415F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6" name="Group 56">
              <a:extLst>
                <a:ext uri="{FF2B5EF4-FFF2-40B4-BE49-F238E27FC236}">
                  <a16:creationId xmlns:a16="http://schemas.microsoft.com/office/drawing/2014/main" id="{FCCB01D5-0040-4F61-9215-B8DC9CE69D3D}"/>
                </a:ext>
              </a:extLst>
            </p:cNvPr>
            <p:cNvGrpSpPr/>
            <p:nvPr/>
          </p:nvGrpSpPr>
          <p:grpSpPr>
            <a:xfrm>
              <a:off x="178615" y="3753171"/>
              <a:ext cx="1539560" cy="171967"/>
              <a:chOff x="7746380" y="2949426"/>
              <a:chExt cx="2188691" cy="244475"/>
            </a:xfrm>
          </p:grpSpPr>
          <p:pic>
            <p:nvPicPr>
              <p:cNvPr id="338" name="Picture 14">
                <a:extLst>
                  <a:ext uri="{FF2B5EF4-FFF2-40B4-BE49-F238E27FC236}">
                    <a16:creationId xmlns:a16="http://schemas.microsoft.com/office/drawing/2014/main" id="{DBD2BD01-819F-4B5B-9ED3-C997DC1D23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15">
                <a:extLst>
                  <a:ext uri="{FF2B5EF4-FFF2-40B4-BE49-F238E27FC236}">
                    <a16:creationId xmlns:a16="http://schemas.microsoft.com/office/drawing/2014/main" id="{C5EB4324-9C70-4B93-BE32-A0017771FB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16">
                <a:extLst>
                  <a:ext uri="{FF2B5EF4-FFF2-40B4-BE49-F238E27FC236}">
                    <a16:creationId xmlns:a16="http://schemas.microsoft.com/office/drawing/2014/main" id="{D7414B67-984F-4FFA-8E1E-44FAC0B0C2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17">
                <a:extLst>
                  <a:ext uri="{FF2B5EF4-FFF2-40B4-BE49-F238E27FC236}">
                    <a16:creationId xmlns:a16="http://schemas.microsoft.com/office/drawing/2014/main" id="{11776F1E-4061-4D8B-A405-C621EA7024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8">
                <a:extLst>
                  <a:ext uri="{FF2B5EF4-FFF2-40B4-BE49-F238E27FC236}">
                    <a16:creationId xmlns:a16="http://schemas.microsoft.com/office/drawing/2014/main" id="{D78E6D25-1EFB-45C7-8BF3-F60EAECDDC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9">
                <a:extLst>
                  <a:ext uri="{FF2B5EF4-FFF2-40B4-BE49-F238E27FC236}">
                    <a16:creationId xmlns:a16="http://schemas.microsoft.com/office/drawing/2014/main" id="{C5527C46-E95A-42E7-AAEF-6959B6B534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20">
                <a:extLst>
                  <a:ext uri="{FF2B5EF4-FFF2-40B4-BE49-F238E27FC236}">
                    <a16:creationId xmlns:a16="http://schemas.microsoft.com/office/drawing/2014/main" id="{5A769AF4-E344-4707-938A-AF5FFE48C8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21">
                <a:extLst>
                  <a:ext uri="{FF2B5EF4-FFF2-40B4-BE49-F238E27FC236}">
                    <a16:creationId xmlns:a16="http://schemas.microsoft.com/office/drawing/2014/main" id="{155B5F92-1056-49C1-BB10-AC8DA2E60C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22">
                <a:extLst>
                  <a:ext uri="{FF2B5EF4-FFF2-40B4-BE49-F238E27FC236}">
                    <a16:creationId xmlns:a16="http://schemas.microsoft.com/office/drawing/2014/main" id="{09C94FAA-652C-4405-B784-60B06259A7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23">
                <a:extLst>
                  <a:ext uri="{FF2B5EF4-FFF2-40B4-BE49-F238E27FC236}">
                    <a16:creationId xmlns:a16="http://schemas.microsoft.com/office/drawing/2014/main" id="{79F7326E-D79F-4B93-A547-68B7648696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7" name="Group 56">
              <a:extLst>
                <a:ext uri="{FF2B5EF4-FFF2-40B4-BE49-F238E27FC236}">
                  <a16:creationId xmlns:a16="http://schemas.microsoft.com/office/drawing/2014/main" id="{FBDA8420-71F1-4FFA-A9F6-5E4759ECFA2D}"/>
                </a:ext>
              </a:extLst>
            </p:cNvPr>
            <p:cNvGrpSpPr/>
            <p:nvPr/>
          </p:nvGrpSpPr>
          <p:grpSpPr>
            <a:xfrm>
              <a:off x="176617" y="4212169"/>
              <a:ext cx="1539560" cy="171967"/>
              <a:chOff x="7746380" y="2949426"/>
              <a:chExt cx="2188691" cy="244475"/>
            </a:xfrm>
          </p:grpSpPr>
          <p:pic>
            <p:nvPicPr>
              <p:cNvPr id="328" name="Picture 14">
                <a:extLst>
                  <a:ext uri="{FF2B5EF4-FFF2-40B4-BE49-F238E27FC236}">
                    <a16:creationId xmlns:a16="http://schemas.microsoft.com/office/drawing/2014/main" id="{43D2EFC8-7421-42AF-A992-5649585EB7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15">
                <a:extLst>
                  <a:ext uri="{FF2B5EF4-FFF2-40B4-BE49-F238E27FC236}">
                    <a16:creationId xmlns:a16="http://schemas.microsoft.com/office/drawing/2014/main" id="{C7AFA5E5-B79B-4D5B-B71A-C74B658DA2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16">
                <a:extLst>
                  <a:ext uri="{FF2B5EF4-FFF2-40B4-BE49-F238E27FC236}">
                    <a16:creationId xmlns:a16="http://schemas.microsoft.com/office/drawing/2014/main" id="{2A878E99-3D3F-4B64-8851-33BEF62507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17">
                <a:extLst>
                  <a:ext uri="{FF2B5EF4-FFF2-40B4-BE49-F238E27FC236}">
                    <a16:creationId xmlns:a16="http://schemas.microsoft.com/office/drawing/2014/main" id="{3933C0D5-BB48-4B9D-B957-D553F84506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8">
                <a:extLst>
                  <a:ext uri="{FF2B5EF4-FFF2-40B4-BE49-F238E27FC236}">
                    <a16:creationId xmlns:a16="http://schemas.microsoft.com/office/drawing/2014/main" id="{46BD4F0B-A083-4F88-9060-6D78BAC1ED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9">
                <a:extLst>
                  <a:ext uri="{FF2B5EF4-FFF2-40B4-BE49-F238E27FC236}">
                    <a16:creationId xmlns:a16="http://schemas.microsoft.com/office/drawing/2014/main" id="{C3CC1294-F3A3-4058-947D-90CD66C7F8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20">
                <a:extLst>
                  <a:ext uri="{FF2B5EF4-FFF2-40B4-BE49-F238E27FC236}">
                    <a16:creationId xmlns:a16="http://schemas.microsoft.com/office/drawing/2014/main" id="{AE41EAF6-1628-49B0-8B5D-6F2C503921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21">
                <a:extLst>
                  <a:ext uri="{FF2B5EF4-FFF2-40B4-BE49-F238E27FC236}">
                    <a16:creationId xmlns:a16="http://schemas.microsoft.com/office/drawing/2014/main" id="{1A2740CA-826F-4F04-8A91-40F9669D59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22">
                <a:extLst>
                  <a:ext uri="{FF2B5EF4-FFF2-40B4-BE49-F238E27FC236}">
                    <a16:creationId xmlns:a16="http://schemas.microsoft.com/office/drawing/2014/main" id="{670EEB86-A85F-4F0D-9783-E793EB965D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3">
                <a:extLst>
                  <a:ext uri="{FF2B5EF4-FFF2-40B4-BE49-F238E27FC236}">
                    <a16:creationId xmlns:a16="http://schemas.microsoft.com/office/drawing/2014/main" id="{B10ADCA4-41AF-4261-AAC9-760D295339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A3BBE88D-7A50-46DB-A399-DEA2EA785B62}"/>
              </a:ext>
            </a:extLst>
          </p:cNvPr>
          <p:cNvGrpSpPr/>
          <p:nvPr/>
        </p:nvGrpSpPr>
        <p:grpSpPr>
          <a:xfrm>
            <a:off x="3686418" y="642234"/>
            <a:ext cx="1548651" cy="2847158"/>
            <a:chOff x="171522" y="1536978"/>
            <a:chExt cx="1548651" cy="2847158"/>
          </a:xfrm>
        </p:grpSpPr>
        <p:grpSp>
          <p:nvGrpSpPr>
            <p:cNvPr id="389" name="Group 56">
              <a:extLst>
                <a:ext uri="{FF2B5EF4-FFF2-40B4-BE49-F238E27FC236}">
                  <a16:creationId xmlns:a16="http://schemas.microsoft.com/office/drawing/2014/main" id="{A9027232-C34F-40C4-BFBA-D1B8A352A4E7}"/>
                </a:ext>
              </a:extLst>
            </p:cNvPr>
            <p:cNvGrpSpPr/>
            <p:nvPr/>
          </p:nvGrpSpPr>
          <p:grpSpPr>
            <a:xfrm>
              <a:off x="180613" y="1966920"/>
              <a:ext cx="1539560" cy="171967"/>
              <a:chOff x="7746380" y="2949426"/>
              <a:chExt cx="2188691" cy="244475"/>
            </a:xfrm>
          </p:grpSpPr>
          <p:pic>
            <p:nvPicPr>
              <p:cNvPr id="448" name="Picture 14">
                <a:extLst>
                  <a:ext uri="{FF2B5EF4-FFF2-40B4-BE49-F238E27FC236}">
                    <a16:creationId xmlns:a16="http://schemas.microsoft.com/office/drawing/2014/main" id="{68808608-89BF-42CF-B5DC-B62A8CAEB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15">
                <a:extLst>
                  <a:ext uri="{FF2B5EF4-FFF2-40B4-BE49-F238E27FC236}">
                    <a16:creationId xmlns:a16="http://schemas.microsoft.com/office/drawing/2014/main" id="{C10F1E93-E869-49ED-B69A-0E2F740313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16">
                <a:extLst>
                  <a:ext uri="{FF2B5EF4-FFF2-40B4-BE49-F238E27FC236}">
                    <a16:creationId xmlns:a16="http://schemas.microsoft.com/office/drawing/2014/main" id="{536A95E8-B864-4CB2-A207-EDDABA7564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17">
                <a:extLst>
                  <a:ext uri="{FF2B5EF4-FFF2-40B4-BE49-F238E27FC236}">
                    <a16:creationId xmlns:a16="http://schemas.microsoft.com/office/drawing/2014/main" id="{3DDB7689-A4A2-447B-831D-053A23B7F6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18">
                <a:extLst>
                  <a:ext uri="{FF2B5EF4-FFF2-40B4-BE49-F238E27FC236}">
                    <a16:creationId xmlns:a16="http://schemas.microsoft.com/office/drawing/2014/main" id="{6C764AA8-4626-457D-9F29-B7CF16C730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19">
                <a:extLst>
                  <a:ext uri="{FF2B5EF4-FFF2-40B4-BE49-F238E27FC236}">
                    <a16:creationId xmlns:a16="http://schemas.microsoft.com/office/drawing/2014/main" id="{B0BEF605-D869-4430-9752-BDAEB71DEF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20">
                <a:extLst>
                  <a:ext uri="{FF2B5EF4-FFF2-40B4-BE49-F238E27FC236}">
                    <a16:creationId xmlns:a16="http://schemas.microsoft.com/office/drawing/2014/main" id="{2AC01DF3-0830-4DFC-A7AD-A414BF3946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21">
                <a:extLst>
                  <a:ext uri="{FF2B5EF4-FFF2-40B4-BE49-F238E27FC236}">
                    <a16:creationId xmlns:a16="http://schemas.microsoft.com/office/drawing/2014/main" id="{44E46E6B-00E0-4371-8283-79F7E74723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22">
                <a:extLst>
                  <a:ext uri="{FF2B5EF4-FFF2-40B4-BE49-F238E27FC236}">
                    <a16:creationId xmlns:a16="http://schemas.microsoft.com/office/drawing/2014/main" id="{01355AAF-282F-49FB-BAAD-D82A29123C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23">
                <a:extLst>
                  <a:ext uri="{FF2B5EF4-FFF2-40B4-BE49-F238E27FC236}">
                    <a16:creationId xmlns:a16="http://schemas.microsoft.com/office/drawing/2014/main" id="{7BD8BC0F-118F-464E-9FB9-CEE7C64EC3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390" name="Picture 389">
              <a:extLst>
                <a:ext uri="{FF2B5EF4-FFF2-40B4-BE49-F238E27FC236}">
                  <a16:creationId xmlns:a16="http://schemas.microsoft.com/office/drawing/2014/main" id="{3CF6DBF6-D14E-4D4D-9FA6-73CD94B7FF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71522" y="154002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1" name="Picture 390">
              <a:extLst>
                <a:ext uri="{FF2B5EF4-FFF2-40B4-BE49-F238E27FC236}">
                  <a16:creationId xmlns:a16="http://schemas.microsoft.com/office/drawing/2014/main" id="{9B7506D5-5E5F-4B0F-9CB9-4B5C99B6EC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398" y="154002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2" name="Picture 391">
              <a:extLst>
                <a:ext uri="{FF2B5EF4-FFF2-40B4-BE49-F238E27FC236}">
                  <a16:creationId xmlns:a16="http://schemas.microsoft.com/office/drawing/2014/main" id="{FF5B4A82-6983-4C1D-BC8F-BE6DAA99A2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078542" y="153697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393" name="Group 56">
              <a:extLst>
                <a:ext uri="{FF2B5EF4-FFF2-40B4-BE49-F238E27FC236}">
                  <a16:creationId xmlns:a16="http://schemas.microsoft.com/office/drawing/2014/main" id="{FF3A87DB-38DD-455F-8D2F-68024F969820}"/>
                </a:ext>
              </a:extLst>
            </p:cNvPr>
            <p:cNvGrpSpPr/>
            <p:nvPr/>
          </p:nvGrpSpPr>
          <p:grpSpPr>
            <a:xfrm>
              <a:off x="180613" y="2407782"/>
              <a:ext cx="1539560" cy="171967"/>
              <a:chOff x="7746380" y="2949426"/>
              <a:chExt cx="2188691" cy="244475"/>
            </a:xfrm>
          </p:grpSpPr>
          <p:pic>
            <p:nvPicPr>
              <p:cNvPr id="438" name="Picture 14">
                <a:extLst>
                  <a:ext uri="{FF2B5EF4-FFF2-40B4-BE49-F238E27FC236}">
                    <a16:creationId xmlns:a16="http://schemas.microsoft.com/office/drawing/2014/main" id="{C931FF14-AFF4-46A3-806B-7205AAC900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15">
                <a:extLst>
                  <a:ext uri="{FF2B5EF4-FFF2-40B4-BE49-F238E27FC236}">
                    <a16:creationId xmlns:a16="http://schemas.microsoft.com/office/drawing/2014/main" id="{6C41AF1D-6CDC-4AB1-8F63-0F85F9DFE8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16">
                <a:extLst>
                  <a:ext uri="{FF2B5EF4-FFF2-40B4-BE49-F238E27FC236}">
                    <a16:creationId xmlns:a16="http://schemas.microsoft.com/office/drawing/2014/main" id="{A3CF1DE2-510D-45B6-B269-80DE056BA3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17">
                <a:extLst>
                  <a:ext uri="{FF2B5EF4-FFF2-40B4-BE49-F238E27FC236}">
                    <a16:creationId xmlns:a16="http://schemas.microsoft.com/office/drawing/2014/main" id="{C124FDFB-BD8B-4A84-A487-929B8288A5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18">
                <a:extLst>
                  <a:ext uri="{FF2B5EF4-FFF2-40B4-BE49-F238E27FC236}">
                    <a16:creationId xmlns:a16="http://schemas.microsoft.com/office/drawing/2014/main" id="{58C6B3A0-D354-4988-8A45-B30702729E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9">
                <a:extLst>
                  <a:ext uri="{FF2B5EF4-FFF2-40B4-BE49-F238E27FC236}">
                    <a16:creationId xmlns:a16="http://schemas.microsoft.com/office/drawing/2014/main" id="{05AAF43D-CC6E-4674-A15E-31F7000904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20">
                <a:extLst>
                  <a:ext uri="{FF2B5EF4-FFF2-40B4-BE49-F238E27FC236}">
                    <a16:creationId xmlns:a16="http://schemas.microsoft.com/office/drawing/2014/main" id="{5C765CB0-5E09-489D-A878-4085013E28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21">
                <a:extLst>
                  <a:ext uri="{FF2B5EF4-FFF2-40B4-BE49-F238E27FC236}">
                    <a16:creationId xmlns:a16="http://schemas.microsoft.com/office/drawing/2014/main" id="{AD2B6889-1D08-4018-8E8C-3561DA8624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22">
                <a:extLst>
                  <a:ext uri="{FF2B5EF4-FFF2-40B4-BE49-F238E27FC236}">
                    <a16:creationId xmlns:a16="http://schemas.microsoft.com/office/drawing/2014/main" id="{08757715-E98B-4735-92B7-CFA503D21A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23">
                <a:extLst>
                  <a:ext uri="{FF2B5EF4-FFF2-40B4-BE49-F238E27FC236}">
                    <a16:creationId xmlns:a16="http://schemas.microsoft.com/office/drawing/2014/main" id="{94A69CD6-02FB-40B7-A32D-56B705783E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4" name="Group 56">
              <a:extLst>
                <a:ext uri="{FF2B5EF4-FFF2-40B4-BE49-F238E27FC236}">
                  <a16:creationId xmlns:a16="http://schemas.microsoft.com/office/drawing/2014/main" id="{B9E3C5CA-1DF3-4B62-B311-16E624A67427}"/>
                </a:ext>
              </a:extLst>
            </p:cNvPr>
            <p:cNvGrpSpPr/>
            <p:nvPr/>
          </p:nvGrpSpPr>
          <p:grpSpPr>
            <a:xfrm>
              <a:off x="178615" y="2866780"/>
              <a:ext cx="1539560" cy="171967"/>
              <a:chOff x="7746380" y="2949426"/>
              <a:chExt cx="2188691" cy="244475"/>
            </a:xfrm>
          </p:grpSpPr>
          <p:pic>
            <p:nvPicPr>
              <p:cNvPr id="428" name="Picture 14">
                <a:extLst>
                  <a:ext uri="{FF2B5EF4-FFF2-40B4-BE49-F238E27FC236}">
                    <a16:creationId xmlns:a16="http://schemas.microsoft.com/office/drawing/2014/main" id="{B2E51ACF-4DF8-480C-9778-0B52766658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15">
                <a:extLst>
                  <a:ext uri="{FF2B5EF4-FFF2-40B4-BE49-F238E27FC236}">
                    <a16:creationId xmlns:a16="http://schemas.microsoft.com/office/drawing/2014/main" id="{B9B8B5C8-70AD-47B2-BFEF-8607E5FD77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16">
                <a:extLst>
                  <a:ext uri="{FF2B5EF4-FFF2-40B4-BE49-F238E27FC236}">
                    <a16:creationId xmlns:a16="http://schemas.microsoft.com/office/drawing/2014/main" id="{4C84063B-0D89-4646-8126-19ACB6292E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17">
                <a:extLst>
                  <a:ext uri="{FF2B5EF4-FFF2-40B4-BE49-F238E27FC236}">
                    <a16:creationId xmlns:a16="http://schemas.microsoft.com/office/drawing/2014/main" id="{F7CDF7C0-B560-431D-9445-B609EAD7EC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18">
                <a:extLst>
                  <a:ext uri="{FF2B5EF4-FFF2-40B4-BE49-F238E27FC236}">
                    <a16:creationId xmlns:a16="http://schemas.microsoft.com/office/drawing/2014/main" id="{2750A295-C563-4869-97E7-642B67F2EF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19">
                <a:extLst>
                  <a:ext uri="{FF2B5EF4-FFF2-40B4-BE49-F238E27FC236}">
                    <a16:creationId xmlns:a16="http://schemas.microsoft.com/office/drawing/2014/main" id="{6A14100B-A57D-434D-8BB1-76DE2D747A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20">
                <a:extLst>
                  <a:ext uri="{FF2B5EF4-FFF2-40B4-BE49-F238E27FC236}">
                    <a16:creationId xmlns:a16="http://schemas.microsoft.com/office/drawing/2014/main" id="{5C4E74A1-46C5-4C3D-8296-22718BBD59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21">
                <a:extLst>
                  <a:ext uri="{FF2B5EF4-FFF2-40B4-BE49-F238E27FC236}">
                    <a16:creationId xmlns:a16="http://schemas.microsoft.com/office/drawing/2014/main" id="{7EDC32CA-325A-4255-A69B-3D40D902D5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22">
                <a:extLst>
                  <a:ext uri="{FF2B5EF4-FFF2-40B4-BE49-F238E27FC236}">
                    <a16:creationId xmlns:a16="http://schemas.microsoft.com/office/drawing/2014/main" id="{1C29A5A6-1D4E-4208-AC7A-9BE99910C4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23">
                <a:extLst>
                  <a:ext uri="{FF2B5EF4-FFF2-40B4-BE49-F238E27FC236}">
                    <a16:creationId xmlns:a16="http://schemas.microsoft.com/office/drawing/2014/main" id="{274AABC0-C764-4D3F-849F-C153B5388B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5" name="Group 56">
              <a:extLst>
                <a:ext uri="{FF2B5EF4-FFF2-40B4-BE49-F238E27FC236}">
                  <a16:creationId xmlns:a16="http://schemas.microsoft.com/office/drawing/2014/main" id="{485DF980-231C-460C-B8DA-64AEE505EDEB}"/>
                </a:ext>
              </a:extLst>
            </p:cNvPr>
            <p:cNvGrpSpPr/>
            <p:nvPr/>
          </p:nvGrpSpPr>
          <p:grpSpPr>
            <a:xfrm>
              <a:off x="178615" y="3312309"/>
              <a:ext cx="1539560" cy="171967"/>
              <a:chOff x="7746380" y="2949426"/>
              <a:chExt cx="2188691" cy="244475"/>
            </a:xfrm>
          </p:grpSpPr>
          <p:pic>
            <p:nvPicPr>
              <p:cNvPr id="418" name="Picture 14">
                <a:extLst>
                  <a:ext uri="{FF2B5EF4-FFF2-40B4-BE49-F238E27FC236}">
                    <a16:creationId xmlns:a16="http://schemas.microsoft.com/office/drawing/2014/main" id="{4A42AABC-F0C5-4623-91AA-CE13287E69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15">
                <a:extLst>
                  <a:ext uri="{FF2B5EF4-FFF2-40B4-BE49-F238E27FC236}">
                    <a16:creationId xmlns:a16="http://schemas.microsoft.com/office/drawing/2014/main" id="{8D94F192-CBA2-4615-9962-6E95E60091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16">
                <a:extLst>
                  <a:ext uri="{FF2B5EF4-FFF2-40B4-BE49-F238E27FC236}">
                    <a16:creationId xmlns:a16="http://schemas.microsoft.com/office/drawing/2014/main" id="{666AC188-977C-4370-8B23-61C4322082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17">
                <a:extLst>
                  <a:ext uri="{FF2B5EF4-FFF2-40B4-BE49-F238E27FC236}">
                    <a16:creationId xmlns:a16="http://schemas.microsoft.com/office/drawing/2014/main" id="{44584B74-A7F3-442C-8BA5-7B32833C1A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18">
                <a:extLst>
                  <a:ext uri="{FF2B5EF4-FFF2-40B4-BE49-F238E27FC236}">
                    <a16:creationId xmlns:a16="http://schemas.microsoft.com/office/drawing/2014/main" id="{F1E3EB38-DC2B-4B03-8580-A7F541509F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9">
                <a:extLst>
                  <a:ext uri="{FF2B5EF4-FFF2-40B4-BE49-F238E27FC236}">
                    <a16:creationId xmlns:a16="http://schemas.microsoft.com/office/drawing/2014/main" id="{1A3A8DB3-B070-425F-8859-28FD98929C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20">
                <a:extLst>
                  <a:ext uri="{FF2B5EF4-FFF2-40B4-BE49-F238E27FC236}">
                    <a16:creationId xmlns:a16="http://schemas.microsoft.com/office/drawing/2014/main" id="{B1B48F0D-E6D7-49F8-917F-121022A095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21">
                <a:extLst>
                  <a:ext uri="{FF2B5EF4-FFF2-40B4-BE49-F238E27FC236}">
                    <a16:creationId xmlns:a16="http://schemas.microsoft.com/office/drawing/2014/main" id="{CC69653D-087D-4E8C-AABB-A924C4B34F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22">
                <a:extLst>
                  <a:ext uri="{FF2B5EF4-FFF2-40B4-BE49-F238E27FC236}">
                    <a16:creationId xmlns:a16="http://schemas.microsoft.com/office/drawing/2014/main" id="{1D0AAD38-C1AD-4AF9-A547-B6D7BD0323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23">
                <a:extLst>
                  <a:ext uri="{FF2B5EF4-FFF2-40B4-BE49-F238E27FC236}">
                    <a16:creationId xmlns:a16="http://schemas.microsoft.com/office/drawing/2014/main" id="{E2EE92CE-9DE1-49B9-A85A-5418FAB07C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6" name="Group 56">
              <a:extLst>
                <a:ext uri="{FF2B5EF4-FFF2-40B4-BE49-F238E27FC236}">
                  <a16:creationId xmlns:a16="http://schemas.microsoft.com/office/drawing/2014/main" id="{F9995E27-DE3F-4505-818E-9DF1F95880F5}"/>
                </a:ext>
              </a:extLst>
            </p:cNvPr>
            <p:cNvGrpSpPr/>
            <p:nvPr/>
          </p:nvGrpSpPr>
          <p:grpSpPr>
            <a:xfrm>
              <a:off x="178615" y="3753171"/>
              <a:ext cx="1539560" cy="171967"/>
              <a:chOff x="7746380" y="2949426"/>
              <a:chExt cx="2188691" cy="244475"/>
            </a:xfrm>
          </p:grpSpPr>
          <p:pic>
            <p:nvPicPr>
              <p:cNvPr id="408" name="Picture 14">
                <a:extLst>
                  <a:ext uri="{FF2B5EF4-FFF2-40B4-BE49-F238E27FC236}">
                    <a16:creationId xmlns:a16="http://schemas.microsoft.com/office/drawing/2014/main" id="{7128DBCE-C338-4444-B64E-202ABEAF12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15">
                <a:extLst>
                  <a:ext uri="{FF2B5EF4-FFF2-40B4-BE49-F238E27FC236}">
                    <a16:creationId xmlns:a16="http://schemas.microsoft.com/office/drawing/2014/main" id="{5BA48309-453F-4C10-ADE7-FE15CDF53F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16">
                <a:extLst>
                  <a:ext uri="{FF2B5EF4-FFF2-40B4-BE49-F238E27FC236}">
                    <a16:creationId xmlns:a16="http://schemas.microsoft.com/office/drawing/2014/main" id="{6D462443-0971-4801-8411-C99B9FACB7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17">
                <a:extLst>
                  <a:ext uri="{FF2B5EF4-FFF2-40B4-BE49-F238E27FC236}">
                    <a16:creationId xmlns:a16="http://schemas.microsoft.com/office/drawing/2014/main" id="{2330DF8F-D47A-4FE9-A26C-2EA1A1ADAB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18">
                <a:extLst>
                  <a:ext uri="{FF2B5EF4-FFF2-40B4-BE49-F238E27FC236}">
                    <a16:creationId xmlns:a16="http://schemas.microsoft.com/office/drawing/2014/main" id="{950092BA-6B98-4D43-A0D3-5425295515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9">
                <a:extLst>
                  <a:ext uri="{FF2B5EF4-FFF2-40B4-BE49-F238E27FC236}">
                    <a16:creationId xmlns:a16="http://schemas.microsoft.com/office/drawing/2014/main" id="{04B777C8-EA5B-4E4B-A942-1ADC939DA2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20">
                <a:extLst>
                  <a:ext uri="{FF2B5EF4-FFF2-40B4-BE49-F238E27FC236}">
                    <a16:creationId xmlns:a16="http://schemas.microsoft.com/office/drawing/2014/main" id="{167B2DFD-5E33-4F9A-AF68-5D9793E2CB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21">
                <a:extLst>
                  <a:ext uri="{FF2B5EF4-FFF2-40B4-BE49-F238E27FC236}">
                    <a16:creationId xmlns:a16="http://schemas.microsoft.com/office/drawing/2014/main" id="{EDABE790-9D0E-4E66-958B-FE6B53D6AB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22">
                <a:extLst>
                  <a:ext uri="{FF2B5EF4-FFF2-40B4-BE49-F238E27FC236}">
                    <a16:creationId xmlns:a16="http://schemas.microsoft.com/office/drawing/2014/main" id="{EE5FCD7A-9C0F-4B71-BE1E-C92F0D2B0C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23">
                <a:extLst>
                  <a:ext uri="{FF2B5EF4-FFF2-40B4-BE49-F238E27FC236}">
                    <a16:creationId xmlns:a16="http://schemas.microsoft.com/office/drawing/2014/main" id="{B36FAF54-2CEA-46F2-889F-B0BA1D15EA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7" name="Group 56">
              <a:extLst>
                <a:ext uri="{FF2B5EF4-FFF2-40B4-BE49-F238E27FC236}">
                  <a16:creationId xmlns:a16="http://schemas.microsoft.com/office/drawing/2014/main" id="{20CC21FB-B374-4812-A767-1A7E5C8D2AB5}"/>
                </a:ext>
              </a:extLst>
            </p:cNvPr>
            <p:cNvGrpSpPr/>
            <p:nvPr/>
          </p:nvGrpSpPr>
          <p:grpSpPr>
            <a:xfrm>
              <a:off x="176617" y="4212169"/>
              <a:ext cx="1539560" cy="171967"/>
              <a:chOff x="7746380" y="2949426"/>
              <a:chExt cx="2188691" cy="244475"/>
            </a:xfrm>
          </p:grpSpPr>
          <p:pic>
            <p:nvPicPr>
              <p:cNvPr id="398" name="Picture 14">
                <a:extLst>
                  <a:ext uri="{FF2B5EF4-FFF2-40B4-BE49-F238E27FC236}">
                    <a16:creationId xmlns:a16="http://schemas.microsoft.com/office/drawing/2014/main" id="{9F630F91-9483-4EB7-8D52-3BE2092B9E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15">
                <a:extLst>
                  <a:ext uri="{FF2B5EF4-FFF2-40B4-BE49-F238E27FC236}">
                    <a16:creationId xmlns:a16="http://schemas.microsoft.com/office/drawing/2014/main" id="{8A5DFAEE-FFFD-4B9E-BC8E-59D20401D7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16">
                <a:extLst>
                  <a:ext uri="{FF2B5EF4-FFF2-40B4-BE49-F238E27FC236}">
                    <a16:creationId xmlns:a16="http://schemas.microsoft.com/office/drawing/2014/main" id="{12DBCC19-FE93-48C4-9E6D-0D64860BE7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17">
                <a:extLst>
                  <a:ext uri="{FF2B5EF4-FFF2-40B4-BE49-F238E27FC236}">
                    <a16:creationId xmlns:a16="http://schemas.microsoft.com/office/drawing/2014/main" id="{264B85E1-7499-4CF2-BC49-6F3D52FB0D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8">
                <a:extLst>
                  <a:ext uri="{FF2B5EF4-FFF2-40B4-BE49-F238E27FC236}">
                    <a16:creationId xmlns:a16="http://schemas.microsoft.com/office/drawing/2014/main" id="{2595A2F9-E688-4B70-9566-3DEA09DCC3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9">
                <a:extLst>
                  <a:ext uri="{FF2B5EF4-FFF2-40B4-BE49-F238E27FC236}">
                    <a16:creationId xmlns:a16="http://schemas.microsoft.com/office/drawing/2014/main" id="{AB50A1D0-C74B-47DB-81B2-46B4CB42F0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20">
                <a:extLst>
                  <a:ext uri="{FF2B5EF4-FFF2-40B4-BE49-F238E27FC236}">
                    <a16:creationId xmlns:a16="http://schemas.microsoft.com/office/drawing/2014/main" id="{7F2E44BB-BCB4-4E02-8213-306900B397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21">
                <a:extLst>
                  <a:ext uri="{FF2B5EF4-FFF2-40B4-BE49-F238E27FC236}">
                    <a16:creationId xmlns:a16="http://schemas.microsoft.com/office/drawing/2014/main" id="{96F1D58A-4E8B-407A-BF3A-20865A0AFE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22">
                <a:extLst>
                  <a:ext uri="{FF2B5EF4-FFF2-40B4-BE49-F238E27FC236}">
                    <a16:creationId xmlns:a16="http://schemas.microsoft.com/office/drawing/2014/main" id="{4481DAA2-DF4F-406F-B73D-DBE78B4D22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23">
                <a:extLst>
                  <a:ext uri="{FF2B5EF4-FFF2-40B4-BE49-F238E27FC236}">
                    <a16:creationId xmlns:a16="http://schemas.microsoft.com/office/drawing/2014/main" id="{54A6052E-11B9-4217-83A0-3B17263FA8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85D3E764-C36F-480D-ABA6-376BEDF7E232}"/>
              </a:ext>
            </a:extLst>
          </p:cNvPr>
          <p:cNvGrpSpPr/>
          <p:nvPr/>
        </p:nvGrpSpPr>
        <p:grpSpPr>
          <a:xfrm>
            <a:off x="5478753" y="642234"/>
            <a:ext cx="1548651" cy="2847158"/>
            <a:chOff x="171522" y="1536978"/>
            <a:chExt cx="1548651" cy="2847158"/>
          </a:xfrm>
        </p:grpSpPr>
        <p:grpSp>
          <p:nvGrpSpPr>
            <p:cNvPr id="459" name="Group 56">
              <a:extLst>
                <a:ext uri="{FF2B5EF4-FFF2-40B4-BE49-F238E27FC236}">
                  <a16:creationId xmlns:a16="http://schemas.microsoft.com/office/drawing/2014/main" id="{4B2E4B86-CF01-4D6D-9B0F-D263BEAAF2B6}"/>
                </a:ext>
              </a:extLst>
            </p:cNvPr>
            <p:cNvGrpSpPr/>
            <p:nvPr/>
          </p:nvGrpSpPr>
          <p:grpSpPr>
            <a:xfrm>
              <a:off x="180613" y="1966920"/>
              <a:ext cx="1539560" cy="171967"/>
              <a:chOff x="7746380" y="2949426"/>
              <a:chExt cx="2188691" cy="244475"/>
            </a:xfrm>
          </p:grpSpPr>
          <p:pic>
            <p:nvPicPr>
              <p:cNvPr id="518" name="Picture 14">
                <a:extLst>
                  <a:ext uri="{FF2B5EF4-FFF2-40B4-BE49-F238E27FC236}">
                    <a16:creationId xmlns:a16="http://schemas.microsoft.com/office/drawing/2014/main" id="{92B23121-DE0B-42D6-BAB3-93FCB1EB4E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15">
                <a:extLst>
                  <a:ext uri="{FF2B5EF4-FFF2-40B4-BE49-F238E27FC236}">
                    <a16:creationId xmlns:a16="http://schemas.microsoft.com/office/drawing/2014/main" id="{FFF7D43A-89BF-4D7C-8062-4B0F59634B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16">
                <a:extLst>
                  <a:ext uri="{FF2B5EF4-FFF2-40B4-BE49-F238E27FC236}">
                    <a16:creationId xmlns:a16="http://schemas.microsoft.com/office/drawing/2014/main" id="{AEFD523E-D44C-4BF0-A19E-C249B40648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17">
                <a:extLst>
                  <a:ext uri="{FF2B5EF4-FFF2-40B4-BE49-F238E27FC236}">
                    <a16:creationId xmlns:a16="http://schemas.microsoft.com/office/drawing/2014/main" id="{2025AE72-521C-4FE2-A92A-178D4B7CE1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18">
                <a:extLst>
                  <a:ext uri="{FF2B5EF4-FFF2-40B4-BE49-F238E27FC236}">
                    <a16:creationId xmlns:a16="http://schemas.microsoft.com/office/drawing/2014/main" id="{80164170-A893-4351-9639-3054CC3EBC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19">
                <a:extLst>
                  <a:ext uri="{FF2B5EF4-FFF2-40B4-BE49-F238E27FC236}">
                    <a16:creationId xmlns:a16="http://schemas.microsoft.com/office/drawing/2014/main" id="{6A7078F3-C7BF-484F-B375-66CEE7AD3C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20">
                <a:extLst>
                  <a:ext uri="{FF2B5EF4-FFF2-40B4-BE49-F238E27FC236}">
                    <a16:creationId xmlns:a16="http://schemas.microsoft.com/office/drawing/2014/main" id="{65EF956E-1ECD-4A42-86CD-ECB9303D6B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21">
                <a:extLst>
                  <a:ext uri="{FF2B5EF4-FFF2-40B4-BE49-F238E27FC236}">
                    <a16:creationId xmlns:a16="http://schemas.microsoft.com/office/drawing/2014/main" id="{08142FA7-80BB-42DF-BB11-0C336F7E9E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22">
                <a:extLst>
                  <a:ext uri="{FF2B5EF4-FFF2-40B4-BE49-F238E27FC236}">
                    <a16:creationId xmlns:a16="http://schemas.microsoft.com/office/drawing/2014/main" id="{F8EA0626-9DA7-4634-9359-0D21409750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23">
                <a:extLst>
                  <a:ext uri="{FF2B5EF4-FFF2-40B4-BE49-F238E27FC236}">
                    <a16:creationId xmlns:a16="http://schemas.microsoft.com/office/drawing/2014/main" id="{D6F01C85-2B93-4B9F-B86F-A3E7174411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460" name="Picture 459">
              <a:extLst>
                <a:ext uri="{FF2B5EF4-FFF2-40B4-BE49-F238E27FC236}">
                  <a16:creationId xmlns:a16="http://schemas.microsoft.com/office/drawing/2014/main" id="{9B6F601C-6D75-4F76-A961-E25CF33EF2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71522" y="154002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1" name="Picture 460">
              <a:extLst>
                <a:ext uri="{FF2B5EF4-FFF2-40B4-BE49-F238E27FC236}">
                  <a16:creationId xmlns:a16="http://schemas.microsoft.com/office/drawing/2014/main" id="{7F1E999F-0C90-4AE3-9563-B52611CC9A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398" y="154002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2" name="Picture 461">
              <a:extLst>
                <a:ext uri="{FF2B5EF4-FFF2-40B4-BE49-F238E27FC236}">
                  <a16:creationId xmlns:a16="http://schemas.microsoft.com/office/drawing/2014/main" id="{420D12B2-682A-46FA-8033-8A078BB987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078542" y="153697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463" name="Group 56">
              <a:extLst>
                <a:ext uri="{FF2B5EF4-FFF2-40B4-BE49-F238E27FC236}">
                  <a16:creationId xmlns:a16="http://schemas.microsoft.com/office/drawing/2014/main" id="{75701499-2E36-4AC4-B8CD-46B99F95FF60}"/>
                </a:ext>
              </a:extLst>
            </p:cNvPr>
            <p:cNvGrpSpPr/>
            <p:nvPr/>
          </p:nvGrpSpPr>
          <p:grpSpPr>
            <a:xfrm>
              <a:off x="180613" y="2407782"/>
              <a:ext cx="1539560" cy="171967"/>
              <a:chOff x="7746380" y="2949426"/>
              <a:chExt cx="2188691" cy="244475"/>
            </a:xfrm>
          </p:grpSpPr>
          <p:pic>
            <p:nvPicPr>
              <p:cNvPr id="508" name="Picture 14">
                <a:extLst>
                  <a:ext uri="{FF2B5EF4-FFF2-40B4-BE49-F238E27FC236}">
                    <a16:creationId xmlns:a16="http://schemas.microsoft.com/office/drawing/2014/main" id="{4A8BE966-FE03-47F6-8164-EF2F42FCC0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15">
                <a:extLst>
                  <a:ext uri="{FF2B5EF4-FFF2-40B4-BE49-F238E27FC236}">
                    <a16:creationId xmlns:a16="http://schemas.microsoft.com/office/drawing/2014/main" id="{FB40D02B-55DE-4B42-8878-9558F408A0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16">
                <a:extLst>
                  <a:ext uri="{FF2B5EF4-FFF2-40B4-BE49-F238E27FC236}">
                    <a16:creationId xmlns:a16="http://schemas.microsoft.com/office/drawing/2014/main" id="{0DA96605-B464-4FAC-8F06-7AC1B474DA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17">
                <a:extLst>
                  <a:ext uri="{FF2B5EF4-FFF2-40B4-BE49-F238E27FC236}">
                    <a16:creationId xmlns:a16="http://schemas.microsoft.com/office/drawing/2014/main" id="{4C070B11-8AF7-43C4-BB22-78E8554FB9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18">
                <a:extLst>
                  <a:ext uri="{FF2B5EF4-FFF2-40B4-BE49-F238E27FC236}">
                    <a16:creationId xmlns:a16="http://schemas.microsoft.com/office/drawing/2014/main" id="{BEEA7633-6976-404E-9163-D2C4F2B152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19">
                <a:extLst>
                  <a:ext uri="{FF2B5EF4-FFF2-40B4-BE49-F238E27FC236}">
                    <a16:creationId xmlns:a16="http://schemas.microsoft.com/office/drawing/2014/main" id="{A285138F-B6C3-4353-B9ED-D3BDD42F2C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20">
                <a:extLst>
                  <a:ext uri="{FF2B5EF4-FFF2-40B4-BE49-F238E27FC236}">
                    <a16:creationId xmlns:a16="http://schemas.microsoft.com/office/drawing/2014/main" id="{EAC1429C-2F2F-4B15-9DF6-05377916DB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21">
                <a:extLst>
                  <a:ext uri="{FF2B5EF4-FFF2-40B4-BE49-F238E27FC236}">
                    <a16:creationId xmlns:a16="http://schemas.microsoft.com/office/drawing/2014/main" id="{D5B89948-819B-47A4-BEDF-C8F567C308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22">
                <a:extLst>
                  <a:ext uri="{FF2B5EF4-FFF2-40B4-BE49-F238E27FC236}">
                    <a16:creationId xmlns:a16="http://schemas.microsoft.com/office/drawing/2014/main" id="{A7853BB0-7B5F-4084-9E0A-0102A9B0B0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23">
                <a:extLst>
                  <a:ext uri="{FF2B5EF4-FFF2-40B4-BE49-F238E27FC236}">
                    <a16:creationId xmlns:a16="http://schemas.microsoft.com/office/drawing/2014/main" id="{B8530497-50C5-4895-837C-F81207F2BC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4" name="Group 56">
              <a:extLst>
                <a:ext uri="{FF2B5EF4-FFF2-40B4-BE49-F238E27FC236}">
                  <a16:creationId xmlns:a16="http://schemas.microsoft.com/office/drawing/2014/main" id="{0F56B8F0-3249-44EA-997F-826B397F0A4B}"/>
                </a:ext>
              </a:extLst>
            </p:cNvPr>
            <p:cNvGrpSpPr/>
            <p:nvPr/>
          </p:nvGrpSpPr>
          <p:grpSpPr>
            <a:xfrm>
              <a:off x="178615" y="2866780"/>
              <a:ext cx="1539560" cy="171967"/>
              <a:chOff x="7746380" y="2949426"/>
              <a:chExt cx="2188691" cy="244475"/>
            </a:xfrm>
          </p:grpSpPr>
          <p:pic>
            <p:nvPicPr>
              <p:cNvPr id="498" name="Picture 14">
                <a:extLst>
                  <a:ext uri="{FF2B5EF4-FFF2-40B4-BE49-F238E27FC236}">
                    <a16:creationId xmlns:a16="http://schemas.microsoft.com/office/drawing/2014/main" id="{DF6B16A5-5AE7-43AA-B177-21B2B5C4D7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15">
                <a:extLst>
                  <a:ext uri="{FF2B5EF4-FFF2-40B4-BE49-F238E27FC236}">
                    <a16:creationId xmlns:a16="http://schemas.microsoft.com/office/drawing/2014/main" id="{604C25ED-093D-4C79-8E18-CB8B799ED7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16">
                <a:extLst>
                  <a:ext uri="{FF2B5EF4-FFF2-40B4-BE49-F238E27FC236}">
                    <a16:creationId xmlns:a16="http://schemas.microsoft.com/office/drawing/2014/main" id="{92D42B70-93F7-4C35-9663-105A9FCC31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17">
                <a:extLst>
                  <a:ext uri="{FF2B5EF4-FFF2-40B4-BE49-F238E27FC236}">
                    <a16:creationId xmlns:a16="http://schemas.microsoft.com/office/drawing/2014/main" id="{1B238D90-23C3-48C1-90A4-2951523037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18">
                <a:extLst>
                  <a:ext uri="{FF2B5EF4-FFF2-40B4-BE49-F238E27FC236}">
                    <a16:creationId xmlns:a16="http://schemas.microsoft.com/office/drawing/2014/main" id="{204C3037-F160-48F8-8777-A08F0CA1FF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19">
                <a:extLst>
                  <a:ext uri="{FF2B5EF4-FFF2-40B4-BE49-F238E27FC236}">
                    <a16:creationId xmlns:a16="http://schemas.microsoft.com/office/drawing/2014/main" id="{ADC1D6D2-9DC8-454B-B7BF-F59887BEBF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20">
                <a:extLst>
                  <a:ext uri="{FF2B5EF4-FFF2-40B4-BE49-F238E27FC236}">
                    <a16:creationId xmlns:a16="http://schemas.microsoft.com/office/drawing/2014/main" id="{EAC81F2C-EECE-41A1-87D4-B16235AF3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21">
                <a:extLst>
                  <a:ext uri="{FF2B5EF4-FFF2-40B4-BE49-F238E27FC236}">
                    <a16:creationId xmlns:a16="http://schemas.microsoft.com/office/drawing/2014/main" id="{C514E5CD-C6AB-4616-9760-0A7FE47E7A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22">
                <a:extLst>
                  <a:ext uri="{FF2B5EF4-FFF2-40B4-BE49-F238E27FC236}">
                    <a16:creationId xmlns:a16="http://schemas.microsoft.com/office/drawing/2014/main" id="{1A00BAEC-2AAA-4782-90C7-CF41259221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23">
                <a:extLst>
                  <a:ext uri="{FF2B5EF4-FFF2-40B4-BE49-F238E27FC236}">
                    <a16:creationId xmlns:a16="http://schemas.microsoft.com/office/drawing/2014/main" id="{6735674A-675F-48C7-9CA3-9DB4E316C8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5" name="Group 56">
              <a:extLst>
                <a:ext uri="{FF2B5EF4-FFF2-40B4-BE49-F238E27FC236}">
                  <a16:creationId xmlns:a16="http://schemas.microsoft.com/office/drawing/2014/main" id="{1298BF5B-D851-461A-9B97-28155B9E0004}"/>
                </a:ext>
              </a:extLst>
            </p:cNvPr>
            <p:cNvGrpSpPr/>
            <p:nvPr/>
          </p:nvGrpSpPr>
          <p:grpSpPr>
            <a:xfrm>
              <a:off x="178615" y="3312309"/>
              <a:ext cx="1539560" cy="171967"/>
              <a:chOff x="7746380" y="2949426"/>
              <a:chExt cx="2188691" cy="244475"/>
            </a:xfrm>
          </p:grpSpPr>
          <p:pic>
            <p:nvPicPr>
              <p:cNvPr id="488" name="Picture 14">
                <a:extLst>
                  <a:ext uri="{FF2B5EF4-FFF2-40B4-BE49-F238E27FC236}">
                    <a16:creationId xmlns:a16="http://schemas.microsoft.com/office/drawing/2014/main" id="{3186B26F-A55D-4819-8430-EF5278EF0A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15">
                <a:extLst>
                  <a:ext uri="{FF2B5EF4-FFF2-40B4-BE49-F238E27FC236}">
                    <a16:creationId xmlns:a16="http://schemas.microsoft.com/office/drawing/2014/main" id="{3D0BED18-91AE-4F66-95FC-A2D8F55AAB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16">
                <a:extLst>
                  <a:ext uri="{FF2B5EF4-FFF2-40B4-BE49-F238E27FC236}">
                    <a16:creationId xmlns:a16="http://schemas.microsoft.com/office/drawing/2014/main" id="{B0C7B6B8-6B9D-4D22-9C85-D5229D2342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17">
                <a:extLst>
                  <a:ext uri="{FF2B5EF4-FFF2-40B4-BE49-F238E27FC236}">
                    <a16:creationId xmlns:a16="http://schemas.microsoft.com/office/drawing/2014/main" id="{FBF07294-F9F7-443F-9120-1B40E68143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18">
                <a:extLst>
                  <a:ext uri="{FF2B5EF4-FFF2-40B4-BE49-F238E27FC236}">
                    <a16:creationId xmlns:a16="http://schemas.microsoft.com/office/drawing/2014/main" id="{B8625778-29BB-4EBD-8A33-41E4C0CF12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19">
                <a:extLst>
                  <a:ext uri="{FF2B5EF4-FFF2-40B4-BE49-F238E27FC236}">
                    <a16:creationId xmlns:a16="http://schemas.microsoft.com/office/drawing/2014/main" id="{B62D013B-46D6-41D6-8547-3DAD3BE7F5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20">
                <a:extLst>
                  <a:ext uri="{FF2B5EF4-FFF2-40B4-BE49-F238E27FC236}">
                    <a16:creationId xmlns:a16="http://schemas.microsoft.com/office/drawing/2014/main" id="{6C788A1B-B0C1-469C-9549-C88396DF62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21">
                <a:extLst>
                  <a:ext uri="{FF2B5EF4-FFF2-40B4-BE49-F238E27FC236}">
                    <a16:creationId xmlns:a16="http://schemas.microsoft.com/office/drawing/2014/main" id="{80A68581-63B8-4021-ACED-6E98522325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22">
                <a:extLst>
                  <a:ext uri="{FF2B5EF4-FFF2-40B4-BE49-F238E27FC236}">
                    <a16:creationId xmlns:a16="http://schemas.microsoft.com/office/drawing/2014/main" id="{F4D708AB-6873-424F-93C2-F4BB0544AD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23">
                <a:extLst>
                  <a:ext uri="{FF2B5EF4-FFF2-40B4-BE49-F238E27FC236}">
                    <a16:creationId xmlns:a16="http://schemas.microsoft.com/office/drawing/2014/main" id="{1AA3D6D4-FF9F-4BC6-B6C4-FA4D04A452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6" name="Group 56">
              <a:extLst>
                <a:ext uri="{FF2B5EF4-FFF2-40B4-BE49-F238E27FC236}">
                  <a16:creationId xmlns:a16="http://schemas.microsoft.com/office/drawing/2014/main" id="{AADB8D6E-8F50-4E94-B1A4-B1F863008F11}"/>
                </a:ext>
              </a:extLst>
            </p:cNvPr>
            <p:cNvGrpSpPr/>
            <p:nvPr/>
          </p:nvGrpSpPr>
          <p:grpSpPr>
            <a:xfrm>
              <a:off x="178615" y="3753171"/>
              <a:ext cx="1539560" cy="171967"/>
              <a:chOff x="7746380" y="2949426"/>
              <a:chExt cx="2188691" cy="244475"/>
            </a:xfrm>
          </p:grpSpPr>
          <p:pic>
            <p:nvPicPr>
              <p:cNvPr id="478" name="Picture 14">
                <a:extLst>
                  <a:ext uri="{FF2B5EF4-FFF2-40B4-BE49-F238E27FC236}">
                    <a16:creationId xmlns:a16="http://schemas.microsoft.com/office/drawing/2014/main" id="{7C35DABB-872A-4C9B-B154-8A992786F5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15">
                <a:extLst>
                  <a:ext uri="{FF2B5EF4-FFF2-40B4-BE49-F238E27FC236}">
                    <a16:creationId xmlns:a16="http://schemas.microsoft.com/office/drawing/2014/main" id="{135F9FBA-B3D5-4F71-B78B-1E64194AA0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16">
                <a:extLst>
                  <a:ext uri="{FF2B5EF4-FFF2-40B4-BE49-F238E27FC236}">
                    <a16:creationId xmlns:a16="http://schemas.microsoft.com/office/drawing/2014/main" id="{3C5E975D-92B2-49AA-B115-563AC275DB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17">
                <a:extLst>
                  <a:ext uri="{FF2B5EF4-FFF2-40B4-BE49-F238E27FC236}">
                    <a16:creationId xmlns:a16="http://schemas.microsoft.com/office/drawing/2014/main" id="{8D621C2A-5FD2-4D89-B77D-51B2B4410B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18">
                <a:extLst>
                  <a:ext uri="{FF2B5EF4-FFF2-40B4-BE49-F238E27FC236}">
                    <a16:creationId xmlns:a16="http://schemas.microsoft.com/office/drawing/2014/main" id="{5E8AE595-6AA8-44D8-8F95-BFBB143A3C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19">
                <a:extLst>
                  <a:ext uri="{FF2B5EF4-FFF2-40B4-BE49-F238E27FC236}">
                    <a16:creationId xmlns:a16="http://schemas.microsoft.com/office/drawing/2014/main" id="{A3BB826C-ED04-4A54-BA88-6A6FFE8ABB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20">
                <a:extLst>
                  <a:ext uri="{FF2B5EF4-FFF2-40B4-BE49-F238E27FC236}">
                    <a16:creationId xmlns:a16="http://schemas.microsoft.com/office/drawing/2014/main" id="{4822DE3D-D94F-4626-BDF6-DF2A7A2406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21">
                <a:extLst>
                  <a:ext uri="{FF2B5EF4-FFF2-40B4-BE49-F238E27FC236}">
                    <a16:creationId xmlns:a16="http://schemas.microsoft.com/office/drawing/2014/main" id="{09714980-94AC-447D-9B44-23D6176639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22">
                <a:extLst>
                  <a:ext uri="{FF2B5EF4-FFF2-40B4-BE49-F238E27FC236}">
                    <a16:creationId xmlns:a16="http://schemas.microsoft.com/office/drawing/2014/main" id="{9177B9E4-A691-4F96-98EA-E3492046B2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23">
                <a:extLst>
                  <a:ext uri="{FF2B5EF4-FFF2-40B4-BE49-F238E27FC236}">
                    <a16:creationId xmlns:a16="http://schemas.microsoft.com/office/drawing/2014/main" id="{D9EB2B04-8359-4836-B7C9-436D878271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7" name="Group 56">
              <a:extLst>
                <a:ext uri="{FF2B5EF4-FFF2-40B4-BE49-F238E27FC236}">
                  <a16:creationId xmlns:a16="http://schemas.microsoft.com/office/drawing/2014/main" id="{08954B9D-4CE9-4DB2-92B3-59F8C9889294}"/>
                </a:ext>
              </a:extLst>
            </p:cNvPr>
            <p:cNvGrpSpPr/>
            <p:nvPr/>
          </p:nvGrpSpPr>
          <p:grpSpPr>
            <a:xfrm>
              <a:off x="176617" y="4212169"/>
              <a:ext cx="1539560" cy="171967"/>
              <a:chOff x="7746380" y="2949426"/>
              <a:chExt cx="2188691" cy="244475"/>
            </a:xfrm>
          </p:grpSpPr>
          <p:pic>
            <p:nvPicPr>
              <p:cNvPr id="468" name="Picture 14">
                <a:extLst>
                  <a:ext uri="{FF2B5EF4-FFF2-40B4-BE49-F238E27FC236}">
                    <a16:creationId xmlns:a16="http://schemas.microsoft.com/office/drawing/2014/main" id="{E427706E-C9ED-4BF7-8F9E-879EFF31E5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15">
                <a:extLst>
                  <a:ext uri="{FF2B5EF4-FFF2-40B4-BE49-F238E27FC236}">
                    <a16:creationId xmlns:a16="http://schemas.microsoft.com/office/drawing/2014/main" id="{2991C0AC-BC36-4D1B-9311-55F8A892E3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16">
                <a:extLst>
                  <a:ext uri="{FF2B5EF4-FFF2-40B4-BE49-F238E27FC236}">
                    <a16:creationId xmlns:a16="http://schemas.microsoft.com/office/drawing/2014/main" id="{D10F6F7F-2BEF-4227-BFC2-B4B0ECA47D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17">
                <a:extLst>
                  <a:ext uri="{FF2B5EF4-FFF2-40B4-BE49-F238E27FC236}">
                    <a16:creationId xmlns:a16="http://schemas.microsoft.com/office/drawing/2014/main" id="{F1C602F3-F579-4AEB-AA77-65DDD1BF10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18">
                <a:extLst>
                  <a:ext uri="{FF2B5EF4-FFF2-40B4-BE49-F238E27FC236}">
                    <a16:creationId xmlns:a16="http://schemas.microsoft.com/office/drawing/2014/main" id="{75B987E8-2BE2-421A-88F7-3CB8F0F161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19">
                <a:extLst>
                  <a:ext uri="{FF2B5EF4-FFF2-40B4-BE49-F238E27FC236}">
                    <a16:creationId xmlns:a16="http://schemas.microsoft.com/office/drawing/2014/main" id="{8A1920EC-99FE-4E08-A5CF-41ACDF96CF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20">
                <a:extLst>
                  <a:ext uri="{FF2B5EF4-FFF2-40B4-BE49-F238E27FC236}">
                    <a16:creationId xmlns:a16="http://schemas.microsoft.com/office/drawing/2014/main" id="{6AD5A569-3F83-47A4-AA95-3620A2C709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21">
                <a:extLst>
                  <a:ext uri="{FF2B5EF4-FFF2-40B4-BE49-F238E27FC236}">
                    <a16:creationId xmlns:a16="http://schemas.microsoft.com/office/drawing/2014/main" id="{C7BC70CF-E523-41A6-87A3-E2EB126B48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22">
                <a:extLst>
                  <a:ext uri="{FF2B5EF4-FFF2-40B4-BE49-F238E27FC236}">
                    <a16:creationId xmlns:a16="http://schemas.microsoft.com/office/drawing/2014/main" id="{6BF6780F-3800-42FD-976E-C7D9A49B0B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23">
                <a:extLst>
                  <a:ext uri="{FF2B5EF4-FFF2-40B4-BE49-F238E27FC236}">
                    <a16:creationId xmlns:a16="http://schemas.microsoft.com/office/drawing/2014/main" id="{1E2438C3-C477-4105-BFF4-EBA838F8A3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28" name="Group 527">
            <a:extLst>
              <a:ext uri="{FF2B5EF4-FFF2-40B4-BE49-F238E27FC236}">
                <a16:creationId xmlns:a16="http://schemas.microsoft.com/office/drawing/2014/main" id="{21BDBE45-B8A6-4EA9-957C-5EA70FF02055}"/>
              </a:ext>
            </a:extLst>
          </p:cNvPr>
          <p:cNvGrpSpPr/>
          <p:nvPr/>
        </p:nvGrpSpPr>
        <p:grpSpPr>
          <a:xfrm>
            <a:off x="7303418" y="661904"/>
            <a:ext cx="1548651" cy="2847158"/>
            <a:chOff x="171522" y="1536978"/>
            <a:chExt cx="1548651" cy="2847158"/>
          </a:xfrm>
        </p:grpSpPr>
        <p:grpSp>
          <p:nvGrpSpPr>
            <p:cNvPr id="529" name="Group 56">
              <a:extLst>
                <a:ext uri="{FF2B5EF4-FFF2-40B4-BE49-F238E27FC236}">
                  <a16:creationId xmlns:a16="http://schemas.microsoft.com/office/drawing/2014/main" id="{0F02B41F-7CC2-46C4-A84F-7642287E75A6}"/>
                </a:ext>
              </a:extLst>
            </p:cNvPr>
            <p:cNvGrpSpPr/>
            <p:nvPr/>
          </p:nvGrpSpPr>
          <p:grpSpPr>
            <a:xfrm>
              <a:off x="180613" y="1966920"/>
              <a:ext cx="1539560" cy="171967"/>
              <a:chOff x="7746380" y="2949426"/>
              <a:chExt cx="2188691" cy="244475"/>
            </a:xfrm>
          </p:grpSpPr>
          <p:pic>
            <p:nvPicPr>
              <p:cNvPr id="588" name="Picture 14">
                <a:extLst>
                  <a:ext uri="{FF2B5EF4-FFF2-40B4-BE49-F238E27FC236}">
                    <a16:creationId xmlns:a16="http://schemas.microsoft.com/office/drawing/2014/main" id="{1400DF4E-5E15-409F-AA7F-CE8C96D3DB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5">
                <a:extLst>
                  <a:ext uri="{FF2B5EF4-FFF2-40B4-BE49-F238E27FC236}">
                    <a16:creationId xmlns:a16="http://schemas.microsoft.com/office/drawing/2014/main" id="{EFF604FF-85FC-463B-B1AC-A09277F21B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6">
                <a:extLst>
                  <a:ext uri="{FF2B5EF4-FFF2-40B4-BE49-F238E27FC236}">
                    <a16:creationId xmlns:a16="http://schemas.microsoft.com/office/drawing/2014/main" id="{0E6F7113-8E27-4C96-9857-E6BF3C345C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17">
                <a:extLst>
                  <a:ext uri="{FF2B5EF4-FFF2-40B4-BE49-F238E27FC236}">
                    <a16:creationId xmlns:a16="http://schemas.microsoft.com/office/drawing/2014/main" id="{18B75773-3675-485A-9458-8BB181B525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18">
                <a:extLst>
                  <a:ext uri="{FF2B5EF4-FFF2-40B4-BE49-F238E27FC236}">
                    <a16:creationId xmlns:a16="http://schemas.microsoft.com/office/drawing/2014/main" id="{6F950582-4CB0-49B4-83D8-642A004A66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19">
                <a:extLst>
                  <a:ext uri="{FF2B5EF4-FFF2-40B4-BE49-F238E27FC236}">
                    <a16:creationId xmlns:a16="http://schemas.microsoft.com/office/drawing/2014/main" id="{8DFD7E09-7958-4317-B8E9-85CB23C46E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20">
                <a:extLst>
                  <a:ext uri="{FF2B5EF4-FFF2-40B4-BE49-F238E27FC236}">
                    <a16:creationId xmlns:a16="http://schemas.microsoft.com/office/drawing/2014/main" id="{7615A31C-34EE-457B-B787-B56C865FEF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21">
                <a:extLst>
                  <a:ext uri="{FF2B5EF4-FFF2-40B4-BE49-F238E27FC236}">
                    <a16:creationId xmlns:a16="http://schemas.microsoft.com/office/drawing/2014/main" id="{33BFE715-6730-4BAD-BFF5-5934A89408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22">
                <a:extLst>
                  <a:ext uri="{FF2B5EF4-FFF2-40B4-BE49-F238E27FC236}">
                    <a16:creationId xmlns:a16="http://schemas.microsoft.com/office/drawing/2014/main" id="{084E4E8F-1204-434F-9FC6-2F27C3F93C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23">
                <a:extLst>
                  <a:ext uri="{FF2B5EF4-FFF2-40B4-BE49-F238E27FC236}">
                    <a16:creationId xmlns:a16="http://schemas.microsoft.com/office/drawing/2014/main" id="{B9EEC1B9-74B6-464D-8156-2575C06B25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530" name="Picture 529">
              <a:extLst>
                <a:ext uri="{FF2B5EF4-FFF2-40B4-BE49-F238E27FC236}">
                  <a16:creationId xmlns:a16="http://schemas.microsoft.com/office/drawing/2014/main" id="{504A23FF-293D-46CD-811C-E3F281AD2A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71522" y="154002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1" name="Picture 530">
              <a:extLst>
                <a:ext uri="{FF2B5EF4-FFF2-40B4-BE49-F238E27FC236}">
                  <a16:creationId xmlns:a16="http://schemas.microsoft.com/office/drawing/2014/main" id="{2B50D335-13ED-40D6-9603-52C4A95923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398" y="154002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2" name="Picture 531">
              <a:extLst>
                <a:ext uri="{FF2B5EF4-FFF2-40B4-BE49-F238E27FC236}">
                  <a16:creationId xmlns:a16="http://schemas.microsoft.com/office/drawing/2014/main" id="{12C16565-9076-4F5B-9E28-610E029B92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078542" y="153697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533" name="Group 56">
              <a:extLst>
                <a:ext uri="{FF2B5EF4-FFF2-40B4-BE49-F238E27FC236}">
                  <a16:creationId xmlns:a16="http://schemas.microsoft.com/office/drawing/2014/main" id="{7E6DF23A-E7B2-4BD7-BD33-9DD81A75BEF6}"/>
                </a:ext>
              </a:extLst>
            </p:cNvPr>
            <p:cNvGrpSpPr/>
            <p:nvPr/>
          </p:nvGrpSpPr>
          <p:grpSpPr>
            <a:xfrm>
              <a:off x="180613" y="2407782"/>
              <a:ext cx="1539560" cy="171967"/>
              <a:chOff x="7746380" y="2949426"/>
              <a:chExt cx="2188691" cy="244475"/>
            </a:xfrm>
          </p:grpSpPr>
          <p:pic>
            <p:nvPicPr>
              <p:cNvPr id="578" name="Picture 14">
                <a:extLst>
                  <a:ext uri="{FF2B5EF4-FFF2-40B4-BE49-F238E27FC236}">
                    <a16:creationId xmlns:a16="http://schemas.microsoft.com/office/drawing/2014/main" id="{B4DA2790-DF9F-41F0-AFD0-24AED71BDC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5">
                <a:extLst>
                  <a:ext uri="{FF2B5EF4-FFF2-40B4-BE49-F238E27FC236}">
                    <a16:creationId xmlns:a16="http://schemas.microsoft.com/office/drawing/2014/main" id="{D7B259AF-F8C7-497C-B1C6-EEB7AE016F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16">
                <a:extLst>
                  <a:ext uri="{FF2B5EF4-FFF2-40B4-BE49-F238E27FC236}">
                    <a16:creationId xmlns:a16="http://schemas.microsoft.com/office/drawing/2014/main" id="{FD8F148E-20A5-47A2-8E5B-B1E405BF78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17">
                <a:extLst>
                  <a:ext uri="{FF2B5EF4-FFF2-40B4-BE49-F238E27FC236}">
                    <a16:creationId xmlns:a16="http://schemas.microsoft.com/office/drawing/2014/main" id="{C1AA6DB1-AE2A-4BDE-9E18-C82CEB8ABA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18">
                <a:extLst>
                  <a:ext uri="{FF2B5EF4-FFF2-40B4-BE49-F238E27FC236}">
                    <a16:creationId xmlns:a16="http://schemas.microsoft.com/office/drawing/2014/main" id="{26BC8BD3-F424-4BFF-8DE8-ABF5614D8C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19">
                <a:extLst>
                  <a:ext uri="{FF2B5EF4-FFF2-40B4-BE49-F238E27FC236}">
                    <a16:creationId xmlns:a16="http://schemas.microsoft.com/office/drawing/2014/main" id="{1F06F8A2-DEBF-4168-A500-A724C4F483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20">
                <a:extLst>
                  <a:ext uri="{FF2B5EF4-FFF2-40B4-BE49-F238E27FC236}">
                    <a16:creationId xmlns:a16="http://schemas.microsoft.com/office/drawing/2014/main" id="{9FF7DC78-FC03-42D9-A850-FCDBE1E583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21">
                <a:extLst>
                  <a:ext uri="{FF2B5EF4-FFF2-40B4-BE49-F238E27FC236}">
                    <a16:creationId xmlns:a16="http://schemas.microsoft.com/office/drawing/2014/main" id="{E9D98B0F-7DEB-4BF5-B6A6-BAC1C7398B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22">
                <a:extLst>
                  <a:ext uri="{FF2B5EF4-FFF2-40B4-BE49-F238E27FC236}">
                    <a16:creationId xmlns:a16="http://schemas.microsoft.com/office/drawing/2014/main" id="{BE5FB0C9-6B4F-41BD-AC88-52CE0AAD72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23">
                <a:extLst>
                  <a:ext uri="{FF2B5EF4-FFF2-40B4-BE49-F238E27FC236}">
                    <a16:creationId xmlns:a16="http://schemas.microsoft.com/office/drawing/2014/main" id="{E70CDB45-5892-4376-8196-5845F17B4C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4" name="Group 56">
              <a:extLst>
                <a:ext uri="{FF2B5EF4-FFF2-40B4-BE49-F238E27FC236}">
                  <a16:creationId xmlns:a16="http://schemas.microsoft.com/office/drawing/2014/main" id="{DAFA6B85-F39D-43CD-AB5B-6EBFF4D038A8}"/>
                </a:ext>
              </a:extLst>
            </p:cNvPr>
            <p:cNvGrpSpPr/>
            <p:nvPr/>
          </p:nvGrpSpPr>
          <p:grpSpPr>
            <a:xfrm>
              <a:off x="178615" y="2866780"/>
              <a:ext cx="1539560" cy="171967"/>
              <a:chOff x="7746380" y="2949426"/>
              <a:chExt cx="2188691" cy="244475"/>
            </a:xfrm>
          </p:grpSpPr>
          <p:pic>
            <p:nvPicPr>
              <p:cNvPr id="568" name="Picture 14">
                <a:extLst>
                  <a:ext uri="{FF2B5EF4-FFF2-40B4-BE49-F238E27FC236}">
                    <a16:creationId xmlns:a16="http://schemas.microsoft.com/office/drawing/2014/main" id="{2D1C71B6-4024-4D50-890E-E66AC09121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5">
                <a:extLst>
                  <a:ext uri="{FF2B5EF4-FFF2-40B4-BE49-F238E27FC236}">
                    <a16:creationId xmlns:a16="http://schemas.microsoft.com/office/drawing/2014/main" id="{1DE19C76-0E0B-4210-8CD9-B57531D832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16">
                <a:extLst>
                  <a:ext uri="{FF2B5EF4-FFF2-40B4-BE49-F238E27FC236}">
                    <a16:creationId xmlns:a16="http://schemas.microsoft.com/office/drawing/2014/main" id="{FF49C8CF-85BB-40B4-9200-F5F1323AEE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17">
                <a:extLst>
                  <a:ext uri="{FF2B5EF4-FFF2-40B4-BE49-F238E27FC236}">
                    <a16:creationId xmlns:a16="http://schemas.microsoft.com/office/drawing/2014/main" id="{E5A697A1-04EB-4E9B-93C5-C195019AA7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18">
                <a:extLst>
                  <a:ext uri="{FF2B5EF4-FFF2-40B4-BE49-F238E27FC236}">
                    <a16:creationId xmlns:a16="http://schemas.microsoft.com/office/drawing/2014/main" id="{6FC2637F-868F-48EA-BD0D-8FDA5B898D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19">
                <a:extLst>
                  <a:ext uri="{FF2B5EF4-FFF2-40B4-BE49-F238E27FC236}">
                    <a16:creationId xmlns:a16="http://schemas.microsoft.com/office/drawing/2014/main" id="{BBF3C741-93AC-4972-ADD8-DDFD3628F2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20">
                <a:extLst>
                  <a:ext uri="{FF2B5EF4-FFF2-40B4-BE49-F238E27FC236}">
                    <a16:creationId xmlns:a16="http://schemas.microsoft.com/office/drawing/2014/main" id="{A89A6D51-084E-4E9B-8C7C-75531B17A8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21">
                <a:extLst>
                  <a:ext uri="{FF2B5EF4-FFF2-40B4-BE49-F238E27FC236}">
                    <a16:creationId xmlns:a16="http://schemas.microsoft.com/office/drawing/2014/main" id="{AB23B1B2-BFED-45C4-BDAC-7242A755DB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22">
                <a:extLst>
                  <a:ext uri="{FF2B5EF4-FFF2-40B4-BE49-F238E27FC236}">
                    <a16:creationId xmlns:a16="http://schemas.microsoft.com/office/drawing/2014/main" id="{1BB03E01-3B09-437F-8585-1A806C6F2A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23">
                <a:extLst>
                  <a:ext uri="{FF2B5EF4-FFF2-40B4-BE49-F238E27FC236}">
                    <a16:creationId xmlns:a16="http://schemas.microsoft.com/office/drawing/2014/main" id="{56D72322-A1D2-41AA-8671-4E158AC9C1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5" name="Group 56">
              <a:extLst>
                <a:ext uri="{FF2B5EF4-FFF2-40B4-BE49-F238E27FC236}">
                  <a16:creationId xmlns:a16="http://schemas.microsoft.com/office/drawing/2014/main" id="{DEFEE80E-5D31-46D4-9991-9D30DB8E5EC1}"/>
                </a:ext>
              </a:extLst>
            </p:cNvPr>
            <p:cNvGrpSpPr/>
            <p:nvPr/>
          </p:nvGrpSpPr>
          <p:grpSpPr>
            <a:xfrm>
              <a:off x="178615" y="3312309"/>
              <a:ext cx="1539560" cy="171967"/>
              <a:chOff x="7746380" y="2949426"/>
              <a:chExt cx="2188691" cy="244475"/>
            </a:xfrm>
          </p:grpSpPr>
          <p:pic>
            <p:nvPicPr>
              <p:cNvPr id="558" name="Picture 14">
                <a:extLst>
                  <a:ext uri="{FF2B5EF4-FFF2-40B4-BE49-F238E27FC236}">
                    <a16:creationId xmlns:a16="http://schemas.microsoft.com/office/drawing/2014/main" id="{A1631A44-BAB0-4B4D-B91F-5FBD9CF0E6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5">
                <a:extLst>
                  <a:ext uri="{FF2B5EF4-FFF2-40B4-BE49-F238E27FC236}">
                    <a16:creationId xmlns:a16="http://schemas.microsoft.com/office/drawing/2014/main" id="{92FAE190-3BD0-4218-B088-A6239505D6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16">
                <a:extLst>
                  <a:ext uri="{FF2B5EF4-FFF2-40B4-BE49-F238E27FC236}">
                    <a16:creationId xmlns:a16="http://schemas.microsoft.com/office/drawing/2014/main" id="{E4196F6C-7FED-48D5-95FD-753527D66B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17">
                <a:extLst>
                  <a:ext uri="{FF2B5EF4-FFF2-40B4-BE49-F238E27FC236}">
                    <a16:creationId xmlns:a16="http://schemas.microsoft.com/office/drawing/2014/main" id="{80EDC585-8DC5-4492-B4FA-DF2645654B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18">
                <a:extLst>
                  <a:ext uri="{FF2B5EF4-FFF2-40B4-BE49-F238E27FC236}">
                    <a16:creationId xmlns:a16="http://schemas.microsoft.com/office/drawing/2014/main" id="{5E566FD8-15A2-4044-9328-9F7CDFCC72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19">
                <a:extLst>
                  <a:ext uri="{FF2B5EF4-FFF2-40B4-BE49-F238E27FC236}">
                    <a16:creationId xmlns:a16="http://schemas.microsoft.com/office/drawing/2014/main" id="{AFE21715-B535-4B1B-A10B-8B43715941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20">
                <a:extLst>
                  <a:ext uri="{FF2B5EF4-FFF2-40B4-BE49-F238E27FC236}">
                    <a16:creationId xmlns:a16="http://schemas.microsoft.com/office/drawing/2014/main" id="{56767615-F058-4327-93AA-F492AE171D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21">
                <a:extLst>
                  <a:ext uri="{FF2B5EF4-FFF2-40B4-BE49-F238E27FC236}">
                    <a16:creationId xmlns:a16="http://schemas.microsoft.com/office/drawing/2014/main" id="{EB532CBA-B625-4BBC-9C33-92DF073571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22">
                <a:extLst>
                  <a:ext uri="{FF2B5EF4-FFF2-40B4-BE49-F238E27FC236}">
                    <a16:creationId xmlns:a16="http://schemas.microsoft.com/office/drawing/2014/main" id="{37681133-828F-4934-96C3-F728CEDF28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23">
                <a:extLst>
                  <a:ext uri="{FF2B5EF4-FFF2-40B4-BE49-F238E27FC236}">
                    <a16:creationId xmlns:a16="http://schemas.microsoft.com/office/drawing/2014/main" id="{140EFE1F-4B62-42CE-BC44-E686DA1A0C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6" name="Group 56">
              <a:extLst>
                <a:ext uri="{FF2B5EF4-FFF2-40B4-BE49-F238E27FC236}">
                  <a16:creationId xmlns:a16="http://schemas.microsoft.com/office/drawing/2014/main" id="{F9AA9695-9480-4C0B-9D86-DCF24309D91C}"/>
                </a:ext>
              </a:extLst>
            </p:cNvPr>
            <p:cNvGrpSpPr/>
            <p:nvPr/>
          </p:nvGrpSpPr>
          <p:grpSpPr>
            <a:xfrm>
              <a:off x="178615" y="3753171"/>
              <a:ext cx="1539560" cy="171967"/>
              <a:chOff x="7746380" y="2949426"/>
              <a:chExt cx="2188691" cy="244475"/>
            </a:xfrm>
          </p:grpSpPr>
          <p:pic>
            <p:nvPicPr>
              <p:cNvPr id="548" name="Picture 14">
                <a:extLst>
                  <a:ext uri="{FF2B5EF4-FFF2-40B4-BE49-F238E27FC236}">
                    <a16:creationId xmlns:a16="http://schemas.microsoft.com/office/drawing/2014/main" id="{39566738-4DD6-4A0F-9E73-01677EDA9C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5">
                <a:extLst>
                  <a:ext uri="{FF2B5EF4-FFF2-40B4-BE49-F238E27FC236}">
                    <a16:creationId xmlns:a16="http://schemas.microsoft.com/office/drawing/2014/main" id="{53DDD824-60EF-4A66-B890-988A962DF1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16">
                <a:extLst>
                  <a:ext uri="{FF2B5EF4-FFF2-40B4-BE49-F238E27FC236}">
                    <a16:creationId xmlns:a16="http://schemas.microsoft.com/office/drawing/2014/main" id="{6E1D1D65-363A-4181-983E-1D512605C9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17">
                <a:extLst>
                  <a:ext uri="{FF2B5EF4-FFF2-40B4-BE49-F238E27FC236}">
                    <a16:creationId xmlns:a16="http://schemas.microsoft.com/office/drawing/2014/main" id="{CCF086F0-E0D2-4076-AD84-C78F0418DC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18">
                <a:extLst>
                  <a:ext uri="{FF2B5EF4-FFF2-40B4-BE49-F238E27FC236}">
                    <a16:creationId xmlns:a16="http://schemas.microsoft.com/office/drawing/2014/main" id="{596BE576-5FD0-4BB3-8E3E-7A606C3722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19">
                <a:extLst>
                  <a:ext uri="{FF2B5EF4-FFF2-40B4-BE49-F238E27FC236}">
                    <a16:creationId xmlns:a16="http://schemas.microsoft.com/office/drawing/2014/main" id="{550D41F9-4CD1-4DE3-A839-73B2F910C6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20">
                <a:extLst>
                  <a:ext uri="{FF2B5EF4-FFF2-40B4-BE49-F238E27FC236}">
                    <a16:creationId xmlns:a16="http://schemas.microsoft.com/office/drawing/2014/main" id="{E4626149-D8A0-4BF5-843D-FFA461F141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21">
                <a:extLst>
                  <a:ext uri="{FF2B5EF4-FFF2-40B4-BE49-F238E27FC236}">
                    <a16:creationId xmlns:a16="http://schemas.microsoft.com/office/drawing/2014/main" id="{D667EFD6-CA29-43D5-AB40-3E76FB6673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22">
                <a:extLst>
                  <a:ext uri="{FF2B5EF4-FFF2-40B4-BE49-F238E27FC236}">
                    <a16:creationId xmlns:a16="http://schemas.microsoft.com/office/drawing/2014/main" id="{DDCFB9F4-E350-4F11-9258-737E3B0885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23">
                <a:extLst>
                  <a:ext uri="{FF2B5EF4-FFF2-40B4-BE49-F238E27FC236}">
                    <a16:creationId xmlns:a16="http://schemas.microsoft.com/office/drawing/2014/main" id="{90DC872F-05D1-4818-BA08-B2FC532828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7" name="Group 56">
              <a:extLst>
                <a:ext uri="{FF2B5EF4-FFF2-40B4-BE49-F238E27FC236}">
                  <a16:creationId xmlns:a16="http://schemas.microsoft.com/office/drawing/2014/main" id="{40C92913-E457-4C25-A801-C769FFA9BE70}"/>
                </a:ext>
              </a:extLst>
            </p:cNvPr>
            <p:cNvGrpSpPr/>
            <p:nvPr/>
          </p:nvGrpSpPr>
          <p:grpSpPr>
            <a:xfrm>
              <a:off x="176617" y="4212169"/>
              <a:ext cx="1539560" cy="171967"/>
              <a:chOff x="7746380" y="2949426"/>
              <a:chExt cx="2188691" cy="244475"/>
            </a:xfrm>
          </p:grpSpPr>
          <p:pic>
            <p:nvPicPr>
              <p:cNvPr id="538" name="Picture 14">
                <a:extLst>
                  <a:ext uri="{FF2B5EF4-FFF2-40B4-BE49-F238E27FC236}">
                    <a16:creationId xmlns:a16="http://schemas.microsoft.com/office/drawing/2014/main" id="{34A3FFF5-2763-4463-B09D-09F1CA9B98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15">
                <a:extLst>
                  <a:ext uri="{FF2B5EF4-FFF2-40B4-BE49-F238E27FC236}">
                    <a16:creationId xmlns:a16="http://schemas.microsoft.com/office/drawing/2014/main" id="{AC68D184-9CB1-4D3B-9C35-BAC849A5D2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16">
                <a:extLst>
                  <a:ext uri="{FF2B5EF4-FFF2-40B4-BE49-F238E27FC236}">
                    <a16:creationId xmlns:a16="http://schemas.microsoft.com/office/drawing/2014/main" id="{AA9141E8-12F7-4891-B0D3-40D0FAA5D8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17">
                <a:extLst>
                  <a:ext uri="{FF2B5EF4-FFF2-40B4-BE49-F238E27FC236}">
                    <a16:creationId xmlns:a16="http://schemas.microsoft.com/office/drawing/2014/main" id="{F8AFB1EC-3524-4294-9C88-87362B564F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18">
                <a:extLst>
                  <a:ext uri="{FF2B5EF4-FFF2-40B4-BE49-F238E27FC236}">
                    <a16:creationId xmlns:a16="http://schemas.microsoft.com/office/drawing/2014/main" id="{9AEA6217-A686-4E7A-891C-4E5F603FB2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19">
                <a:extLst>
                  <a:ext uri="{FF2B5EF4-FFF2-40B4-BE49-F238E27FC236}">
                    <a16:creationId xmlns:a16="http://schemas.microsoft.com/office/drawing/2014/main" id="{79DD12A1-26EF-4B08-8253-0C3C0B7C0E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20">
                <a:extLst>
                  <a:ext uri="{FF2B5EF4-FFF2-40B4-BE49-F238E27FC236}">
                    <a16:creationId xmlns:a16="http://schemas.microsoft.com/office/drawing/2014/main" id="{09B47456-EC5F-4605-B808-0F26AB19B9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21">
                <a:extLst>
                  <a:ext uri="{FF2B5EF4-FFF2-40B4-BE49-F238E27FC236}">
                    <a16:creationId xmlns:a16="http://schemas.microsoft.com/office/drawing/2014/main" id="{B023A654-F941-42F3-AE5C-C5A28114B9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22">
                <a:extLst>
                  <a:ext uri="{FF2B5EF4-FFF2-40B4-BE49-F238E27FC236}">
                    <a16:creationId xmlns:a16="http://schemas.microsoft.com/office/drawing/2014/main" id="{2870A3AB-3DDD-4D0D-9FB9-85F6B33299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23">
                <a:extLst>
                  <a:ext uri="{FF2B5EF4-FFF2-40B4-BE49-F238E27FC236}">
                    <a16:creationId xmlns:a16="http://schemas.microsoft.com/office/drawing/2014/main" id="{4381F2F2-CC56-40AD-B075-1471965647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98" name="Group 597">
            <a:extLst>
              <a:ext uri="{FF2B5EF4-FFF2-40B4-BE49-F238E27FC236}">
                <a16:creationId xmlns:a16="http://schemas.microsoft.com/office/drawing/2014/main" id="{EACF8BF2-B1B7-47D0-9757-9D70F7BDF5CA}"/>
              </a:ext>
            </a:extLst>
          </p:cNvPr>
          <p:cNvGrpSpPr/>
          <p:nvPr/>
        </p:nvGrpSpPr>
        <p:grpSpPr>
          <a:xfrm>
            <a:off x="9096033" y="661904"/>
            <a:ext cx="1548651" cy="2847158"/>
            <a:chOff x="171522" y="1536978"/>
            <a:chExt cx="1548651" cy="2847158"/>
          </a:xfrm>
        </p:grpSpPr>
        <p:grpSp>
          <p:nvGrpSpPr>
            <p:cNvPr id="599" name="Group 56">
              <a:extLst>
                <a:ext uri="{FF2B5EF4-FFF2-40B4-BE49-F238E27FC236}">
                  <a16:creationId xmlns:a16="http://schemas.microsoft.com/office/drawing/2014/main" id="{0DD5AC0A-097F-40F9-A3EA-261F8DFA4A20}"/>
                </a:ext>
              </a:extLst>
            </p:cNvPr>
            <p:cNvGrpSpPr/>
            <p:nvPr/>
          </p:nvGrpSpPr>
          <p:grpSpPr>
            <a:xfrm>
              <a:off x="180613" y="1966920"/>
              <a:ext cx="1539560" cy="171967"/>
              <a:chOff x="7746380" y="2949426"/>
              <a:chExt cx="2188691" cy="244475"/>
            </a:xfrm>
          </p:grpSpPr>
          <p:pic>
            <p:nvPicPr>
              <p:cNvPr id="658" name="Picture 14">
                <a:extLst>
                  <a:ext uri="{FF2B5EF4-FFF2-40B4-BE49-F238E27FC236}">
                    <a16:creationId xmlns:a16="http://schemas.microsoft.com/office/drawing/2014/main" id="{E1EAA09F-09DE-4623-A35B-4B63DC8A1A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5">
                <a:extLst>
                  <a:ext uri="{FF2B5EF4-FFF2-40B4-BE49-F238E27FC236}">
                    <a16:creationId xmlns:a16="http://schemas.microsoft.com/office/drawing/2014/main" id="{0CF75075-E015-40BE-A12C-ECE7B45BD0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6">
                <a:extLst>
                  <a:ext uri="{FF2B5EF4-FFF2-40B4-BE49-F238E27FC236}">
                    <a16:creationId xmlns:a16="http://schemas.microsoft.com/office/drawing/2014/main" id="{A06624D9-8588-4317-86DF-D9F6F4A2B6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17">
                <a:extLst>
                  <a:ext uri="{FF2B5EF4-FFF2-40B4-BE49-F238E27FC236}">
                    <a16:creationId xmlns:a16="http://schemas.microsoft.com/office/drawing/2014/main" id="{89E6C367-1B14-4E42-8D9A-A81AD5AFFC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18">
                <a:extLst>
                  <a:ext uri="{FF2B5EF4-FFF2-40B4-BE49-F238E27FC236}">
                    <a16:creationId xmlns:a16="http://schemas.microsoft.com/office/drawing/2014/main" id="{B29F6531-6523-407C-BD89-947077FCFA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19">
                <a:extLst>
                  <a:ext uri="{FF2B5EF4-FFF2-40B4-BE49-F238E27FC236}">
                    <a16:creationId xmlns:a16="http://schemas.microsoft.com/office/drawing/2014/main" id="{19677C63-C629-4860-BC5F-40717F1D8F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20">
                <a:extLst>
                  <a:ext uri="{FF2B5EF4-FFF2-40B4-BE49-F238E27FC236}">
                    <a16:creationId xmlns:a16="http://schemas.microsoft.com/office/drawing/2014/main" id="{9C654D11-AA6F-47C9-97F5-464AA71A30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21">
                <a:extLst>
                  <a:ext uri="{FF2B5EF4-FFF2-40B4-BE49-F238E27FC236}">
                    <a16:creationId xmlns:a16="http://schemas.microsoft.com/office/drawing/2014/main" id="{193C8B03-C2B2-4642-AD62-5C5E278A06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22">
                <a:extLst>
                  <a:ext uri="{FF2B5EF4-FFF2-40B4-BE49-F238E27FC236}">
                    <a16:creationId xmlns:a16="http://schemas.microsoft.com/office/drawing/2014/main" id="{822A5DDB-9439-42A8-8E18-AD93ABA4E2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23">
                <a:extLst>
                  <a:ext uri="{FF2B5EF4-FFF2-40B4-BE49-F238E27FC236}">
                    <a16:creationId xmlns:a16="http://schemas.microsoft.com/office/drawing/2014/main" id="{7537E84B-3550-4A5D-88D0-01CFF29EED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600" name="Picture 599">
              <a:extLst>
                <a:ext uri="{FF2B5EF4-FFF2-40B4-BE49-F238E27FC236}">
                  <a16:creationId xmlns:a16="http://schemas.microsoft.com/office/drawing/2014/main" id="{F8ACC1A0-EDC0-4B17-8D1B-0C98F9A006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71522" y="154002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1" name="Picture 600">
              <a:extLst>
                <a:ext uri="{FF2B5EF4-FFF2-40B4-BE49-F238E27FC236}">
                  <a16:creationId xmlns:a16="http://schemas.microsoft.com/office/drawing/2014/main" id="{53F8578B-10E8-4ED7-94FC-DBAD877907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398" y="154002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2" name="Picture 601">
              <a:extLst>
                <a:ext uri="{FF2B5EF4-FFF2-40B4-BE49-F238E27FC236}">
                  <a16:creationId xmlns:a16="http://schemas.microsoft.com/office/drawing/2014/main" id="{8DB67151-2E99-4FDC-8181-98B2B47076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078542" y="153697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603" name="Group 56">
              <a:extLst>
                <a:ext uri="{FF2B5EF4-FFF2-40B4-BE49-F238E27FC236}">
                  <a16:creationId xmlns:a16="http://schemas.microsoft.com/office/drawing/2014/main" id="{E69C7137-9065-4592-B6CD-6905FD8D77E8}"/>
                </a:ext>
              </a:extLst>
            </p:cNvPr>
            <p:cNvGrpSpPr/>
            <p:nvPr/>
          </p:nvGrpSpPr>
          <p:grpSpPr>
            <a:xfrm>
              <a:off x="180613" y="2407782"/>
              <a:ext cx="1539560" cy="171967"/>
              <a:chOff x="7746380" y="2949426"/>
              <a:chExt cx="2188691" cy="244475"/>
            </a:xfrm>
          </p:grpSpPr>
          <p:pic>
            <p:nvPicPr>
              <p:cNvPr id="648" name="Picture 14">
                <a:extLst>
                  <a:ext uri="{FF2B5EF4-FFF2-40B4-BE49-F238E27FC236}">
                    <a16:creationId xmlns:a16="http://schemas.microsoft.com/office/drawing/2014/main" id="{80921E46-E265-45E8-ADCD-9A13BBCD45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15">
                <a:extLst>
                  <a:ext uri="{FF2B5EF4-FFF2-40B4-BE49-F238E27FC236}">
                    <a16:creationId xmlns:a16="http://schemas.microsoft.com/office/drawing/2014/main" id="{02839C50-2CF9-4826-8EBE-2BB22F9194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16">
                <a:extLst>
                  <a:ext uri="{FF2B5EF4-FFF2-40B4-BE49-F238E27FC236}">
                    <a16:creationId xmlns:a16="http://schemas.microsoft.com/office/drawing/2014/main" id="{47FAA535-9548-409A-98D4-150E6235B0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17">
                <a:extLst>
                  <a:ext uri="{FF2B5EF4-FFF2-40B4-BE49-F238E27FC236}">
                    <a16:creationId xmlns:a16="http://schemas.microsoft.com/office/drawing/2014/main" id="{C2638FAC-B5B1-431E-A6F0-D0BB41B1E8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18">
                <a:extLst>
                  <a:ext uri="{FF2B5EF4-FFF2-40B4-BE49-F238E27FC236}">
                    <a16:creationId xmlns:a16="http://schemas.microsoft.com/office/drawing/2014/main" id="{1F92B856-8DB2-41C9-A73A-44901F6FB2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19">
                <a:extLst>
                  <a:ext uri="{FF2B5EF4-FFF2-40B4-BE49-F238E27FC236}">
                    <a16:creationId xmlns:a16="http://schemas.microsoft.com/office/drawing/2014/main" id="{331543C4-65F6-45BE-A74F-E018A6CE65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20">
                <a:extLst>
                  <a:ext uri="{FF2B5EF4-FFF2-40B4-BE49-F238E27FC236}">
                    <a16:creationId xmlns:a16="http://schemas.microsoft.com/office/drawing/2014/main" id="{20EFFB62-E2E1-4D08-AABA-2FC8D12630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21">
                <a:extLst>
                  <a:ext uri="{FF2B5EF4-FFF2-40B4-BE49-F238E27FC236}">
                    <a16:creationId xmlns:a16="http://schemas.microsoft.com/office/drawing/2014/main" id="{B8A88AF5-A391-464E-829F-9A525DC53D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22">
                <a:extLst>
                  <a:ext uri="{FF2B5EF4-FFF2-40B4-BE49-F238E27FC236}">
                    <a16:creationId xmlns:a16="http://schemas.microsoft.com/office/drawing/2014/main" id="{22722062-7850-4E87-938F-22D443C938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23">
                <a:extLst>
                  <a:ext uri="{FF2B5EF4-FFF2-40B4-BE49-F238E27FC236}">
                    <a16:creationId xmlns:a16="http://schemas.microsoft.com/office/drawing/2014/main" id="{23541595-1C05-4D1B-95D3-FD4B271B8B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04" name="Group 56">
              <a:extLst>
                <a:ext uri="{FF2B5EF4-FFF2-40B4-BE49-F238E27FC236}">
                  <a16:creationId xmlns:a16="http://schemas.microsoft.com/office/drawing/2014/main" id="{55516528-C9FE-4CAF-86A2-7B3A1A08AF93}"/>
                </a:ext>
              </a:extLst>
            </p:cNvPr>
            <p:cNvGrpSpPr/>
            <p:nvPr/>
          </p:nvGrpSpPr>
          <p:grpSpPr>
            <a:xfrm>
              <a:off x="178615" y="2866780"/>
              <a:ext cx="1539560" cy="171967"/>
              <a:chOff x="7746380" y="2949426"/>
              <a:chExt cx="2188691" cy="244475"/>
            </a:xfrm>
          </p:grpSpPr>
          <p:pic>
            <p:nvPicPr>
              <p:cNvPr id="638" name="Picture 14">
                <a:extLst>
                  <a:ext uri="{FF2B5EF4-FFF2-40B4-BE49-F238E27FC236}">
                    <a16:creationId xmlns:a16="http://schemas.microsoft.com/office/drawing/2014/main" id="{B0360F7C-A964-446D-947F-F8472E8C38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5">
                <a:extLst>
                  <a:ext uri="{FF2B5EF4-FFF2-40B4-BE49-F238E27FC236}">
                    <a16:creationId xmlns:a16="http://schemas.microsoft.com/office/drawing/2014/main" id="{1D0C0C56-F491-40D4-94B4-25A9BE614D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16">
                <a:extLst>
                  <a:ext uri="{FF2B5EF4-FFF2-40B4-BE49-F238E27FC236}">
                    <a16:creationId xmlns:a16="http://schemas.microsoft.com/office/drawing/2014/main" id="{4C5B12C9-23F1-460C-95E5-868DDDA510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17">
                <a:extLst>
                  <a:ext uri="{FF2B5EF4-FFF2-40B4-BE49-F238E27FC236}">
                    <a16:creationId xmlns:a16="http://schemas.microsoft.com/office/drawing/2014/main" id="{8E7D9695-DA16-499B-BEAC-E1B70F75A7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18">
                <a:extLst>
                  <a:ext uri="{FF2B5EF4-FFF2-40B4-BE49-F238E27FC236}">
                    <a16:creationId xmlns:a16="http://schemas.microsoft.com/office/drawing/2014/main" id="{62F412EF-A9D4-4181-A374-DDC5320B6C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19">
                <a:extLst>
                  <a:ext uri="{FF2B5EF4-FFF2-40B4-BE49-F238E27FC236}">
                    <a16:creationId xmlns:a16="http://schemas.microsoft.com/office/drawing/2014/main" id="{3AB24AA0-07A9-480B-982E-A8946FAA0C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20">
                <a:extLst>
                  <a:ext uri="{FF2B5EF4-FFF2-40B4-BE49-F238E27FC236}">
                    <a16:creationId xmlns:a16="http://schemas.microsoft.com/office/drawing/2014/main" id="{4206BD03-9788-4A7C-BEE2-C92533B949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21">
                <a:extLst>
                  <a:ext uri="{FF2B5EF4-FFF2-40B4-BE49-F238E27FC236}">
                    <a16:creationId xmlns:a16="http://schemas.microsoft.com/office/drawing/2014/main" id="{4674B52D-19BE-4A52-B509-377409F2F2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22">
                <a:extLst>
                  <a:ext uri="{FF2B5EF4-FFF2-40B4-BE49-F238E27FC236}">
                    <a16:creationId xmlns:a16="http://schemas.microsoft.com/office/drawing/2014/main" id="{F56D599B-0BA6-4EF6-B743-B806C767A4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23">
                <a:extLst>
                  <a:ext uri="{FF2B5EF4-FFF2-40B4-BE49-F238E27FC236}">
                    <a16:creationId xmlns:a16="http://schemas.microsoft.com/office/drawing/2014/main" id="{DD3EB5D8-A165-4883-9EEC-8D41BBC44D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05" name="Group 56">
              <a:extLst>
                <a:ext uri="{FF2B5EF4-FFF2-40B4-BE49-F238E27FC236}">
                  <a16:creationId xmlns:a16="http://schemas.microsoft.com/office/drawing/2014/main" id="{121FFBFA-AFF9-4F86-9BA2-158C113054AB}"/>
                </a:ext>
              </a:extLst>
            </p:cNvPr>
            <p:cNvGrpSpPr/>
            <p:nvPr/>
          </p:nvGrpSpPr>
          <p:grpSpPr>
            <a:xfrm>
              <a:off x="178615" y="3312309"/>
              <a:ext cx="1539560" cy="171967"/>
              <a:chOff x="7746380" y="2949426"/>
              <a:chExt cx="2188691" cy="244475"/>
            </a:xfrm>
          </p:grpSpPr>
          <p:pic>
            <p:nvPicPr>
              <p:cNvPr id="628" name="Picture 14">
                <a:extLst>
                  <a:ext uri="{FF2B5EF4-FFF2-40B4-BE49-F238E27FC236}">
                    <a16:creationId xmlns:a16="http://schemas.microsoft.com/office/drawing/2014/main" id="{5E88A051-A344-444D-A85B-E966ED73F2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5">
                <a:extLst>
                  <a:ext uri="{FF2B5EF4-FFF2-40B4-BE49-F238E27FC236}">
                    <a16:creationId xmlns:a16="http://schemas.microsoft.com/office/drawing/2014/main" id="{6A93B9F6-D829-4C9E-8676-AD6C754CE0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16">
                <a:extLst>
                  <a:ext uri="{FF2B5EF4-FFF2-40B4-BE49-F238E27FC236}">
                    <a16:creationId xmlns:a16="http://schemas.microsoft.com/office/drawing/2014/main" id="{84C1CB67-04E9-4CC6-91A8-04B58E2EEF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17">
                <a:extLst>
                  <a:ext uri="{FF2B5EF4-FFF2-40B4-BE49-F238E27FC236}">
                    <a16:creationId xmlns:a16="http://schemas.microsoft.com/office/drawing/2014/main" id="{643AE4B4-9AFE-4425-8572-FD21F20184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18">
                <a:extLst>
                  <a:ext uri="{FF2B5EF4-FFF2-40B4-BE49-F238E27FC236}">
                    <a16:creationId xmlns:a16="http://schemas.microsoft.com/office/drawing/2014/main" id="{11CB7F12-385B-4F4E-B79D-F33726744E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19">
                <a:extLst>
                  <a:ext uri="{FF2B5EF4-FFF2-40B4-BE49-F238E27FC236}">
                    <a16:creationId xmlns:a16="http://schemas.microsoft.com/office/drawing/2014/main" id="{AC0CB8F8-619A-445A-93E3-1C3B03AD60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20">
                <a:extLst>
                  <a:ext uri="{FF2B5EF4-FFF2-40B4-BE49-F238E27FC236}">
                    <a16:creationId xmlns:a16="http://schemas.microsoft.com/office/drawing/2014/main" id="{EED7D722-8E81-411C-BA4F-2AE9B430CE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21">
                <a:extLst>
                  <a:ext uri="{FF2B5EF4-FFF2-40B4-BE49-F238E27FC236}">
                    <a16:creationId xmlns:a16="http://schemas.microsoft.com/office/drawing/2014/main" id="{88B64530-2512-4D6F-823E-133D3EE761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22">
                <a:extLst>
                  <a:ext uri="{FF2B5EF4-FFF2-40B4-BE49-F238E27FC236}">
                    <a16:creationId xmlns:a16="http://schemas.microsoft.com/office/drawing/2014/main" id="{CA237FED-836E-4B38-A593-288590C6F9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23">
                <a:extLst>
                  <a:ext uri="{FF2B5EF4-FFF2-40B4-BE49-F238E27FC236}">
                    <a16:creationId xmlns:a16="http://schemas.microsoft.com/office/drawing/2014/main" id="{A3F0FA76-6024-478B-95F4-2C57BEA7C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06" name="Group 56">
              <a:extLst>
                <a:ext uri="{FF2B5EF4-FFF2-40B4-BE49-F238E27FC236}">
                  <a16:creationId xmlns:a16="http://schemas.microsoft.com/office/drawing/2014/main" id="{A0C324DF-24FE-4E81-93BC-BAD38D0CA45B}"/>
                </a:ext>
              </a:extLst>
            </p:cNvPr>
            <p:cNvGrpSpPr/>
            <p:nvPr/>
          </p:nvGrpSpPr>
          <p:grpSpPr>
            <a:xfrm>
              <a:off x="178615" y="3753171"/>
              <a:ext cx="1539560" cy="171967"/>
              <a:chOff x="7746380" y="2949426"/>
              <a:chExt cx="2188691" cy="244475"/>
            </a:xfrm>
          </p:grpSpPr>
          <p:pic>
            <p:nvPicPr>
              <p:cNvPr id="618" name="Picture 14">
                <a:extLst>
                  <a:ext uri="{FF2B5EF4-FFF2-40B4-BE49-F238E27FC236}">
                    <a16:creationId xmlns:a16="http://schemas.microsoft.com/office/drawing/2014/main" id="{B227E3F4-B227-4E8A-8016-02A1F06327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5">
                <a:extLst>
                  <a:ext uri="{FF2B5EF4-FFF2-40B4-BE49-F238E27FC236}">
                    <a16:creationId xmlns:a16="http://schemas.microsoft.com/office/drawing/2014/main" id="{15660DC8-6F3A-49EB-AD5F-60FEB91CBD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16">
                <a:extLst>
                  <a:ext uri="{FF2B5EF4-FFF2-40B4-BE49-F238E27FC236}">
                    <a16:creationId xmlns:a16="http://schemas.microsoft.com/office/drawing/2014/main" id="{3CAECFCD-49A1-4E17-90DA-39A45783D2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17">
                <a:extLst>
                  <a:ext uri="{FF2B5EF4-FFF2-40B4-BE49-F238E27FC236}">
                    <a16:creationId xmlns:a16="http://schemas.microsoft.com/office/drawing/2014/main" id="{973D7561-2FE5-46EA-A47D-E2327DACAC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18">
                <a:extLst>
                  <a:ext uri="{FF2B5EF4-FFF2-40B4-BE49-F238E27FC236}">
                    <a16:creationId xmlns:a16="http://schemas.microsoft.com/office/drawing/2014/main" id="{A123DA5B-D800-4F58-9E76-96EB0AD9E7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19">
                <a:extLst>
                  <a:ext uri="{FF2B5EF4-FFF2-40B4-BE49-F238E27FC236}">
                    <a16:creationId xmlns:a16="http://schemas.microsoft.com/office/drawing/2014/main" id="{F926FE9E-C9BC-4EAF-A886-EFD9255AEA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20">
                <a:extLst>
                  <a:ext uri="{FF2B5EF4-FFF2-40B4-BE49-F238E27FC236}">
                    <a16:creationId xmlns:a16="http://schemas.microsoft.com/office/drawing/2014/main" id="{F85B561C-271E-42CE-A4A3-5F624F482A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21">
                <a:extLst>
                  <a:ext uri="{FF2B5EF4-FFF2-40B4-BE49-F238E27FC236}">
                    <a16:creationId xmlns:a16="http://schemas.microsoft.com/office/drawing/2014/main" id="{A3226EAC-8AF2-4D48-909D-5E8144B89D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22">
                <a:extLst>
                  <a:ext uri="{FF2B5EF4-FFF2-40B4-BE49-F238E27FC236}">
                    <a16:creationId xmlns:a16="http://schemas.microsoft.com/office/drawing/2014/main" id="{5FE2B40E-B9B6-4790-AB67-47207CD369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23">
                <a:extLst>
                  <a:ext uri="{FF2B5EF4-FFF2-40B4-BE49-F238E27FC236}">
                    <a16:creationId xmlns:a16="http://schemas.microsoft.com/office/drawing/2014/main" id="{5E4C3029-2F29-4F2F-B2DC-5ACFA2B7A0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07" name="Group 56">
              <a:extLst>
                <a:ext uri="{FF2B5EF4-FFF2-40B4-BE49-F238E27FC236}">
                  <a16:creationId xmlns:a16="http://schemas.microsoft.com/office/drawing/2014/main" id="{459D912A-C939-47C6-BB05-95AA61E4FF13}"/>
                </a:ext>
              </a:extLst>
            </p:cNvPr>
            <p:cNvGrpSpPr/>
            <p:nvPr/>
          </p:nvGrpSpPr>
          <p:grpSpPr>
            <a:xfrm>
              <a:off x="176617" y="4212169"/>
              <a:ext cx="1539560" cy="171967"/>
              <a:chOff x="7746380" y="2949426"/>
              <a:chExt cx="2188691" cy="244475"/>
            </a:xfrm>
          </p:grpSpPr>
          <p:pic>
            <p:nvPicPr>
              <p:cNvPr id="608" name="Picture 14">
                <a:extLst>
                  <a:ext uri="{FF2B5EF4-FFF2-40B4-BE49-F238E27FC236}">
                    <a16:creationId xmlns:a16="http://schemas.microsoft.com/office/drawing/2014/main" id="{DA7EFFCF-DD39-47DE-B04E-15B15BD8F5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5">
                <a:extLst>
                  <a:ext uri="{FF2B5EF4-FFF2-40B4-BE49-F238E27FC236}">
                    <a16:creationId xmlns:a16="http://schemas.microsoft.com/office/drawing/2014/main" id="{0CC75E80-4155-46D3-9565-6057A2CB0D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16">
                <a:extLst>
                  <a:ext uri="{FF2B5EF4-FFF2-40B4-BE49-F238E27FC236}">
                    <a16:creationId xmlns:a16="http://schemas.microsoft.com/office/drawing/2014/main" id="{33267C31-CB5A-4D15-949A-BEFFD5FD4C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17">
                <a:extLst>
                  <a:ext uri="{FF2B5EF4-FFF2-40B4-BE49-F238E27FC236}">
                    <a16:creationId xmlns:a16="http://schemas.microsoft.com/office/drawing/2014/main" id="{068F71A3-611D-4054-A192-0CB755D2F2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18">
                <a:extLst>
                  <a:ext uri="{FF2B5EF4-FFF2-40B4-BE49-F238E27FC236}">
                    <a16:creationId xmlns:a16="http://schemas.microsoft.com/office/drawing/2014/main" id="{4F8E0A87-D403-4BDC-B9A7-023D833EAC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19">
                <a:extLst>
                  <a:ext uri="{FF2B5EF4-FFF2-40B4-BE49-F238E27FC236}">
                    <a16:creationId xmlns:a16="http://schemas.microsoft.com/office/drawing/2014/main" id="{D42056FD-8E9A-46F4-86A7-6EC6009916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20">
                <a:extLst>
                  <a:ext uri="{FF2B5EF4-FFF2-40B4-BE49-F238E27FC236}">
                    <a16:creationId xmlns:a16="http://schemas.microsoft.com/office/drawing/2014/main" id="{7D958558-B664-4247-8266-2978551D96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21">
                <a:extLst>
                  <a:ext uri="{FF2B5EF4-FFF2-40B4-BE49-F238E27FC236}">
                    <a16:creationId xmlns:a16="http://schemas.microsoft.com/office/drawing/2014/main" id="{4218C34A-8C47-4D73-B93C-872E6064FF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22">
                <a:extLst>
                  <a:ext uri="{FF2B5EF4-FFF2-40B4-BE49-F238E27FC236}">
                    <a16:creationId xmlns:a16="http://schemas.microsoft.com/office/drawing/2014/main" id="{B9DABD0D-009A-402B-B595-5C1B5ADD83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23">
                <a:extLst>
                  <a:ext uri="{FF2B5EF4-FFF2-40B4-BE49-F238E27FC236}">
                    <a16:creationId xmlns:a16="http://schemas.microsoft.com/office/drawing/2014/main" id="{2ACD4CBB-B3B8-48CE-A6DF-8E6F9296D5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68" name="Group 667">
            <a:extLst>
              <a:ext uri="{FF2B5EF4-FFF2-40B4-BE49-F238E27FC236}">
                <a16:creationId xmlns:a16="http://schemas.microsoft.com/office/drawing/2014/main" id="{9379053D-DD04-4860-8389-379B9B68FDC0}"/>
              </a:ext>
            </a:extLst>
          </p:cNvPr>
          <p:cNvGrpSpPr/>
          <p:nvPr/>
        </p:nvGrpSpPr>
        <p:grpSpPr>
          <a:xfrm>
            <a:off x="4601826" y="3837446"/>
            <a:ext cx="1548651" cy="2847158"/>
            <a:chOff x="171522" y="1536978"/>
            <a:chExt cx="1548651" cy="2847158"/>
          </a:xfrm>
        </p:grpSpPr>
        <p:grpSp>
          <p:nvGrpSpPr>
            <p:cNvPr id="669" name="Group 56">
              <a:extLst>
                <a:ext uri="{FF2B5EF4-FFF2-40B4-BE49-F238E27FC236}">
                  <a16:creationId xmlns:a16="http://schemas.microsoft.com/office/drawing/2014/main" id="{32E6C5EA-7995-41CF-AEB3-9B79190BF2A5}"/>
                </a:ext>
              </a:extLst>
            </p:cNvPr>
            <p:cNvGrpSpPr/>
            <p:nvPr/>
          </p:nvGrpSpPr>
          <p:grpSpPr>
            <a:xfrm>
              <a:off x="180613" y="1966920"/>
              <a:ext cx="1539560" cy="171967"/>
              <a:chOff x="7746380" y="2949426"/>
              <a:chExt cx="2188691" cy="244475"/>
            </a:xfrm>
          </p:grpSpPr>
          <p:pic>
            <p:nvPicPr>
              <p:cNvPr id="728" name="Picture 14">
                <a:extLst>
                  <a:ext uri="{FF2B5EF4-FFF2-40B4-BE49-F238E27FC236}">
                    <a16:creationId xmlns:a16="http://schemas.microsoft.com/office/drawing/2014/main" id="{4E960457-5866-4C95-B8E4-71F33EC0D2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15">
                <a:extLst>
                  <a:ext uri="{FF2B5EF4-FFF2-40B4-BE49-F238E27FC236}">
                    <a16:creationId xmlns:a16="http://schemas.microsoft.com/office/drawing/2014/main" id="{6AD0A63E-F6D5-40F4-B2FC-64F314E8BE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16">
                <a:extLst>
                  <a:ext uri="{FF2B5EF4-FFF2-40B4-BE49-F238E27FC236}">
                    <a16:creationId xmlns:a16="http://schemas.microsoft.com/office/drawing/2014/main" id="{C5F2965D-F697-4A34-B717-A4AD221070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17">
                <a:extLst>
                  <a:ext uri="{FF2B5EF4-FFF2-40B4-BE49-F238E27FC236}">
                    <a16:creationId xmlns:a16="http://schemas.microsoft.com/office/drawing/2014/main" id="{D112AECC-3C28-4A87-9673-6361AB262E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18">
                <a:extLst>
                  <a:ext uri="{FF2B5EF4-FFF2-40B4-BE49-F238E27FC236}">
                    <a16:creationId xmlns:a16="http://schemas.microsoft.com/office/drawing/2014/main" id="{4F0F8781-76FD-4857-AB9C-E66C09557E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19">
                <a:extLst>
                  <a:ext uri="{FF2B5EF4-FFF2-40B4-BE49-F238E27FC236}">
                    <a16:creationId xmlns:a16="http://schemas.microsoft.com/office/drawing/2014/main" id="{E23276DE-9BF5-4985-BA18-4EAC44C66B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20">
                <a:extLst>
                  <a:ext uri="{FF2B5EF4-FFF2-40B4-BE49-F238E27FC236}">
                    <a16:creationId xmlns:a16="http://schemas.microsoft.com/office/drawing/2014/main" id="{435887FA-5DBD-4A2A-96A9-31E91421D1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21">
                <a:extLst>
                  <a:ext uri="{FF2B5EF4-FFF2-40B4-BE49-F238E27FC236}">
                    <a16:creationId xmlns:a16="http://schemas.microsoft.com/office/drawing/2014/main" id="{8D519555-B7B5-4839-88C8-E5A3718C0A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22">
                <a:extLst>
                  <a:ext uri="{FF2B5EF4-FFF2-40B4-BE49-F238E27FC236}">
                    <a16:creationId xmlns:a16="http://schemas.microsoft.com/office/drawing/2014/main" id="{7FB7C8B4-FC70-4B5F-B69A-FC81A65045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23">
                <a:extLst>
                  <a:ext uri="{FF2B5EF4-FFF2-40B4-BE49-F238E27FC236}">
                    <a16:creationId xmlns:a16="http://schemas.microsoft.com/office/drawing/2014/main" id="{E9B7EF02-F755-40A0-9551-4C79D70576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670" name="Picture 669">
              <a:extLst>
                <a:ext uri="{FF2B5EF4-FFF2-40B4-BE49-F238E27FC236}">
                  <a16:creationId xmlns:a16="http://schemas.microsoft.com/office/drawing/2014/main" id="{62E0CF68-B617-4CDC-8DEA-99151C549C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71522" y="154002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1" name="Picture 670">
              <a:extLst>
                <a:ext uri="{FF2B5EF4-FFF2-40B4-BE49-F238E27FC236}">
                  <a16:creationId xmlns:a16="http://schemas.microsoft.com/office/drawing/2014/main" id="{6D6357EB-D561-4539-BCAF-1395573C40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7398" y="154002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2" name="Picture 671">
              <a:extLst>
                <a:ext uri="{FF2B5EF4-FFF2-40B4-BE49-F238E27FC236}">
                  <a16:creationId xmlns:a16="http://schemas.microsoft.com/office/drawing/2014/main" id="{D96A2F91-DE1C-4120-BFAD-0282245572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078542" y="1536978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673" name="Group 56">
              <a:extLst>
                <a:ext uri="{FF2B5EF4-FFF2-40B4-BE49-F238E27FC236}">
                  <a16:creationId xmlns:a16="http://schemas.microsoft.com/office/drawing/2014/main" id="{CCE2B605-B6CD-4470-90D0-A63CD2DF74EF}"/>
                </a:ext>
              </a:extLst>
            </p:cNvPr>
            <p:cNvGrpSpPr/>
            <p:nvPr/>
          </p:nvGrpSpPr>
          <p:grpSpPr>
            <a:xfrm>
              <a:off x="180613" y="2407782"/>
              <a:ext cx="1539560" cy="171967"/>
              <a:chOff x="7746380" y="2949426"/>
              <a:chExt cx="2188691" cy="244475"/>
            </a:xfrm>
          </p:grpSpPr>
          <p:pic>
            <p:nvPicPr>
              <p:cNvPr id="718" name="Picture 14">
                <a:extLst>
                  <a:ext uri="{FF2B5EF4-FFF2-40B4-BE49-F238E27FC236}">
                    <a16:creationId xmlns:a16="http://schemas.microsoft.com/office/drawing/2014/main" id="{798BA4E0-11DD-47A3-B663-70704D5067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5">
                <a:extLst>
                  <a:ext uri="{FF2B5EF4-FFF2-40B4-BE49-F238E27FC236}">
                    <a16:creationId xmlns:a16="http://schemas.microsoft.com/office/drawing/2014/main" id="{58F6952D-A96B-4F80-BF13-3595F95A5D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16">
                <a:extLst>
                  <a:ext uri="{FF2B5EF4-FFF2-40B4-BE49-F238E27FC236}">
                    <a16:creationId xmlns:a16="http://schemas.microsoft.com/office/drawing/2014/main" id="{3BA3EF72-8F69-4EFC-A141-1A9A2D5D72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17">
                <a:extLst>
                  <a:ext uri="{FF2B5EF4-FFF2-40B4-BE49-F238E27FC236}">
                    <a16:creationId xmlns:a16="http://schemas.microsoft.com/office/drawing/2014/main" id="{1208A9E9-AB77-4268-94B0-F593619936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18">
                <a:extLst>
                  <a:ext uri="{FF2B5EF4-FFF2-40B4-BE49-F238E27FC236}">
                    <a16:creationId xmlns:a16="http://schemas.microsoft.com/office/drawing/2014/main" id="{3F11659A-28EF-4EDA-9681-209D5F33DB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19">
                <a:extLst>
                  <a:ext uri="{FF2B5EF4-FFF2-40B4-BE49-F238E27FC236}">
                    <a16:creationId xmlns:a16="http://schemas.microsoft.com/office/drawing/2014/main" id="{1A7CB398-7DA6-49A1-B640-FCA86D1FC1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20">
                <a:extLst>
                  <a:ext uri="{FF2B5EF4-FFF2-40B4-BE49-F238E27FC236}">
                    <a16:creationId xmlns:a16="http://schemas.microsoft.com/office/drawing/2014/main" id="{493E5A88-01FF-43D7-B6A4-C2D2F54EF1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21">
                <a:extLst>
                  <a:ext uri="{FF2B5EF4-FFF2-40B4-BE49-F238E27FC236}">
                    <a16:creationId xmlns:a16="http://schemas.microsoft.com/office/drawing/2014/main" id="{07DB6EE4-B67F-4A54-AFAC-BCD0EEDF2C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22">
                <a:extLst>
                  <a:ext uri="{FF2B5EF4-FFF2-40B4-BE49-F238E27FC236}">
                    <a16:creationId xmlns:a16="http://schemas.microsoft.com/office/drawing/2014/main" id="{9D352AAD-F680-4997-9A8D-6D5BAE9966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23">
                <a:extLst>
                  <a:ext uri="{FF2B5EF4-FFF2-40B4-BE49-F238E27FC236}">
                    <a16:creationId xmlns:a16="http://schemas.microsoft.com/office/drawing/2014/main" id="{B3E92B24-C1ED-439A-B271-FD914F6E3D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4" name="Group 56">
              <a:extLst>
                <a:ext uri="{FF2B5EF4-FFF2-40B4-BE49-F238E27FC236}">
                  <a16:creationId xmlns:a16="http://schemas.microsoft.com/office/drawing/2014/main" id="{B68FAC23-631A-446B-A618-BA9D07943EF1}"/>
                </a:ext>
              </a:extLst>
            </p:cNvPr>
            <p:cNvGrpSpPr/>
            <p:nvPr/>
          </p:nvGrpSpPr>
          <p:grpSpPr>
            <a:xfrm>
              <a:off x="178615" y="2866780"/>
              <a:ext cx="1539560" cy="171967"/>
              <a:chOff x="7746380" y="2949426"/>
              <a:chExt cx="2188691" cy="244475"/>
            </a:xfrm>
          </p:grpSpPr>
          <p:pic>
            <p:nvPicPr>
              <p:cNvPr id="708" name="Picture 14">
                <a:extLst>
                  <a:ext uri="{FF2B5EF4-FFF2-40B4-BE49-F238E27FC236}">
                    <a16:creationId xmlns:a16="http://schemas.microsoft.com/office/drawing/2014/main" id="{5943E4AE-33EE-4E37-8BD4-EA299BF79B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5">
                <a:extLst>
                  <a:ext uri="{FF2B5EF4-FFF2-40B4-BE49-F238E27FC236}">
                    <a16:creationId xmlns:a16="http://schemas.microsoft.com/office/drawing/2014/main" id="{ACA6322B-09F6-4BB7-8AFE-2FE214D1E7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16">
                <a:extLst>
                  <a:ext uri="{FF2B5EF4-FFF2-40B4-BE49-F238E27FC236}">
                    <a16:creationId xmlns:a16="http://schemas.microsoft.com/office/drawing/2014/main" id="{B7F15EEE-F7F1-4E26-B6AD-F11BB82E3A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17">
                <a:extLst>
                  <a:ext uri="{FF2B5EF4-FFF2-40B4-BE49-F238E27FC236}">
                    <a16:creationId xmlns:a16="http://schemas.microsoft.com/office/drawing/2014/main" id="{17D02DAF-012D-4BC9-A1DA-F21F842F45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18">
                <a:extLst>
                  <a:ext uri="{FF2B5EF4-FFF2-40B4-BE49-F238E27FC236}">
                    <a16:creationId xmlns:a16="http://schemas.microsoft.com/office/drawing/2014/main" id="{61CB409D-DB29-48B1-B11B-2BB132E85D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19">
                <a:extLst>
                  <a:ext uri="{FF2B5EF4-FFF2-40B4-BE49-F238E27FC236}">
                    <a16:creationId xmlns:a16="http://schemas.microsoft.com/office/drawing/2014/main" id="{160A8B7B-D585-46E1-95D6-1DFE7290B1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20">
                <a:extLst>
                  <a:ext uri="{FF2B5EF4-FFF2-40B4-BE49-F238E27FC236}">
                    <a16:creationId xmlns:a16="http://schemas.microsoft.com/office/drawing/2014/main" id="{EAA444CA-FF11-4BBE-8BFC-69A1D46FBE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21">
                <a:extLst>
                  <a:ext uri="{FF2B5EF4-FFF2-40B4-BE49-F238E27FC236}">
                    <a16:creationId xmlns:a16="http://schemas.microsoft.com/office/drawing/2014/main" id="{AAFFC4AB-4B1B-40E3-ADC9-5CF803EE42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22">
                <a:extLst>
                  <a:ext uri="{FF2B5EF4-FFF2-40B4-BE49-F238E27FC236}">
                    <a16:creationId xmlns:a16="http://schemas.microsoft.com/office/drawing/2014/main" id="{622425C1-EA0D-4B3A-BF2A-50DBBE616A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23">
                <a:extLst>
                  <a:ext uri="{FF2B5EF4-FFF2-40B4-BE49-F238E27FC236}">
                    <a16:creationId xmlns:a16="http://schemas.microsoft.com/office/drawing/2014/main" id="{D5FBF547-C260-47AC-B081-BDA5357231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5" name="Group 56">
              <a:extLst>
                <a:ext uri="{FF2B5EF4-FFF2-40B4-BE49-F238E27FC236}">
                  <a16:creationId xmlns:a16="http://schemas.microsoft.com/office/drawing/2014/main" id="{BB9E788C-5ABC-47F2-938A-FA38D8E0549A}"/>
                </a:ext>
              </a:extLst>
            </p:cNvPr>
            <p:cNvGrpSpPr/>
            <p:nvPr/>
          </p:nvGrpSpPr>
          <p:grpSpPr>
            <a:xfrm>
              <a:off x="178615" y="3312309"/>
              <a:ext cx="1539560" cy="171967"/>
              <a:chOff x="7746380" y="2949426"/>
              <a:chExt cx="2188691" cy="244475"/>
            </a:xfrm>
          </p:grpSpPr>
          <p:pic>
            <p:nvPicPr>
              <p:cNvPr id="698" name="Picture 14">
                <a:extLst>
                  <a:ext uri="{FF2B5EF4-FFF2-40B4-BE49-F238E27FC236}">
                    <a16:creationId xmlns:a16="http://schemas.microsoft.com/office/drawing/2014/main" id="{735ADF21-0EE6-4088-B61F-F7FB5CB930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5">
                <a:extLst>
                  <a:ext uri="{FF2B5EF4-FFF2-40B4-BE49-F238E27FC236}">
                    <a16:creationId xmlns:a16="http://schemas.microsoft.com/office/drawing/2014/main" id="{411FC2B5-1C18-41CC-B39A-C8C760E6BD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16">
                <a:extLst>
                  <a:ext uri="{FF2B5EF4-FFF2-40B4-BE49-F238E27FC236}">
                    <a16:creationId xmlns:a16="http://schemas.microsoft.com/office/drawing/2014/main" id="{2ABDCB52-0522-4A32-91FC-FF91331CC8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17">
                <a:extLst>
                  <a:ext uri="{FF2B5EF4-FFF2-40B4-BE49-F238E27FC236}">
                    <a16:creationId xmlns:a16="http://schemas.microsoft.com/office/drawing/2014/main" id="{18152E74-0F76-491D-BFE7-F54F8ECA21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18">
                <a:extLst>
                  <a:ext uri="{FF2B5EF4-FFF2-40B4-BE49-F238E27FC236}">
                    <a16:creationId xmlns:a16="http://schemas.microsoft.com/office/drawing/2014/main" id="{24F67785-36AC-4ED4-B833-0643BFC5B1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19">
                <a:extLst>
                  <a:ext uri="{FF2B5EF4-FFF2-40B4-BE49-F238E27FC236}">
                    <a16:creationId xmlns:a16="http://schemas.microsoft.com/office/drawing/2014/main" id="{E452D953-2A24-4BA2-ADDA-3EE3824088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20">
                <a:extLst>
                  <a:ext uri="{FF2B5EF4-FFF2-40B4-BE49-F238E27FC236}">
                    <a16:creationId xmlns:a16="http://schemas.microsoft.com/office/drawing/2014/main" id="{DEA4406A-674A-43C7-870C-F794A936E8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21">
                <a:extLst>
                  <a:ext uri="{FF2B5EF4-FFF2-40B4-BE49-F238E27FC236}">
                    <a16:creationId xmlns:a16="http://schemas.microsoft.com/office/drawing/2014/main" id="{F0B7E340-EA1E-4631-929D-8C69311008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22">
                <a:extLst>
                  <a:ext uri="{FF2B5EF4-FFF2-40B4-BE49-F238E27FC236}">
                    <a16:creationId xmlns:a16="http://schemas.microsoft.com/office/drawing/2014/main" id="{BEFCAC91-AF17-4BFB-9A1E-34AA839D74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23">
                <a:extLst>
                  <a:ext uri="{FF2B5EF4-FFF2-40B4-BE49-F238E27FC236}">
                    <a16:creationId xmlns:a16="http://schemas.microsoft.com/office/drawing/2014/main" id="{871E3B0B-C6FD-4D8D-8F54-2B1B845A66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6" name="Group 56">
              <a:extLst>
                <a:ext uri="{FF2B5EF4-FFF2-40B4-BE49-F238E27FC236}">
                  <a16:creationId xmlns:a16="http://schemas.microsoft.com/office/drawing/2014/main" id="{B6B3A4E6-36B4-4CB1-81F4-CD5637E91102}"/>
                </a:ext>
              </a:extLst>
            </p:cNvPr>
            <p:cNvGrpSpPr/>
            <p:nvPr/>
          </p:nvGrpSpPr>
          <p:grpSpPr>
            <a:xfrm>
              <a:off x="178615" y="3753171"/>
              <a:ext cx="1539560" cy="171967"/>
              <a:chOff x="7746380" y="2949426"/>
              <a:chExt cx="2188691" cy="244475"/>
            </a:xfrm>
          </p:grpSpPr>
          <p:pic>
            <p:nvPicPr>
              <p:cNvPr id="688" name="Picture 14">
                <a:extLst>
                  <a:ext uri="{FF2B5EF4-FFF2-40B4-BE49-F238E27FC236}">
                    <a16:creationId xmlns:a16="http://schemas.microsoft.com/office/drawing/2014/main" id="{19A5885F-33E9-43FE-AA55-DE8070B84A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15">
                <a:extLst>
                  <a:ext uri="{FF2B5EF4-FFF2-40B4-BE49-F238E27FC236}">
                    <a16:creationId xmlns:a16="http://schemas.microsoft.com/office/drawing/2014/main" id="{367FA94D-743F-4E84-88C8-795D282E01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16">
                <a:extLst>
                  <a:ext uri="{FF2B5EF4-FFF2-40B4-BE49-F238E27FC236}">
                    <a16:creationId xmlns:a16="http://schemas.microsoft.com/office/drawing/2014/main" id="{92A35C28-AEA9-4D01-AAF7-029760E176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17">
                <a:extLst>
                  <a:ext uri="{FF2B5EF4-FFF2-40B4-BE49-F238E27FC236}">
                    <a16:creationId xmlns:a16="http://schemas.microsoft.com/office/drawing/2014/main" id="{CC49F530-8E54-4BD1-B23C-CE56D223E2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18">
                <a:extLst>
                  <a:ext uri="{FF2B5EF4-FFF2-40B4-BE49-F238E27FC236}">
                    <a16:creationId xmlns:a16="http://schemas.microsoft.com/office/drawing/2014/main" id="{3FF971AF-83FB-44FC-804D-CD8E57C52C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19">
                <a:extLst>
                  <a:ext uri="{FF2B5EF4-FFF2-40B4-BE49-F238E27FC236}">
                    <a16:creationId xmlns:a16="http://schemas.microsoft.com/office/drawing/2014/main" id="{ED3077FA-528B-4FD1-B21B-4685D52247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20">
                <a:extLst>
                  <a:ext uri="{FF2B5EF4-FFF2-40B4-BE49-F238E27FC236}">
                    <a16:creationId xmlns:a16="http://schemas.microsoft.com/office/drawing/2014/main" id="{E6E9E11F-E2DF-48B5-A026-A28A877761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21">
                <a:extLst>
                  <a:ext uri="{FF2B5EF4-FFF2-40B4-BE49-F238E27FC236}">
                    <a16:creationId xmlns:a16="http://schemas.microsoft.com/office/drawing/2014/main" id="{F4C2722F-CAE8-40E6-9A31-21EFF35AB0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22">
                <a:extLst>
                  <a:ext uri="{FF2B5EF4-FFF2-40B4-BE49-F238E27FC236}">
                    <a16:creationId xmlns:a16="http://schemas.microsoft.com/office/drawing/2014/main" id="{6EA3BAD4-2888-4C59-AC57-09B2F31E9E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23">
                <a:extLst>
                  <a:ext uri="{FF2B5EF4-FFF2-40B4-BE49-F238E27FC236}">
                    <a16:creationId xmlns:a16="http://schemas.microsoft.com/office/drawing/2014/main" id="{CFC1D205-743D-4144-92F3-206D03EDF4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7" name="Group 56">
              <a:extLst>
                <a:ext uri="{FF2B5EF4-FFF2-40B4-BE49-F238E27FC236}">
                  <a16:creationId xmlns:a16="http://schemas.microsoft.com/office/drawing/2014/main" id="{BB0C545E-FE9C-4637-9111-5DE324B24237}"/>
                </a:ext>
              </a:extLst>
            </p:cNvPr>
            <p:cNvGrpSpPr/>
            <p:nvPr/>
          </p:nvGrpSpPr>
          <p:grpSpPr>
            <a:xfrm>
              <a:off x="176617" y="4212169"/>
              <a:ext cx="1539560" cy="171967"/>
              <a:chOff x="7746380" y="2949426"/>
              <a:chExt cx="2188691" cy="244475"/>
            </a:xfrm>
          </p:grpSpPr>
          <p:pic>
            <p:nvPicPr>
              <p:cNvPr id="678" name="Picture 14">
                <a:extLst>
                  <a:ext uri="{FF2B5EF4-FFF2-40B4-BE49-F238E27FC236}">
                    <a16:creationId xmlns:a16="http://schemas.microsoft.com/office/drawing/2014/main" id="{EE7A5CF6-7CC0-4850-B3D4-C03C1EF921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15">
                <a:extLst>
                  <a:ext uri="{FF2B5EF4-FFF2-40B4-BE49-F238E27FC236}">
                    <a16:creationId xmlns:a16="http://schemas.microsoft.com/office/drawing/2014/main" id="{FB1D7D23-F259-4428-B069-003B996A2F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16">
                <a:extLst>
                  <a:ext uri="{FF2B5EF4-FFF2-40B4-BE49-F238E27FC236}">
                    <a16:creationId xmlns:a16="http://schemas.microsoft.com/office/drawing/2014/main" id="{FA997A41-EFB8-4202-B9A1-829119443A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17">
                <a:extLst>
                  <a:ext uri="{FF2B5EF4-FFF2-40B4-BE49-F238E27FC236}">
                    <a16:creationId xmlns:a16="http://schemas.microsoft.com/office/drawing/2014/main" id="{F27A5B1B-ACF7-4009-A4B2-7E6D88097A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18">
                <a:extLst>
                  <a:ext uri="{FF2B5EF4-FFF2-40B4-BE49-F238E27FC236}">
                    <a16:creationId xmlns:a16="http://schemas.microsoft.com/office/drawing/2014/main" id="{6366BC2D-9DA7-4686-B563-7F822B4B3C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19">
                <a:extLst>
                  <a:ext uri="{FF2B5EF4-FFF2-40B4-BE49-F238E27FC236}">
                    <a16:creationId xmlns:a16="http://schemas.microsoft.com/office/drawing/2014/main" id="{E7E0BAA1-0725-4F33-BE29-DAC216EAD7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20">
                <a:extLst>
                  <a:ext uri="{FF2B5EF4-FFF2-40B4-BE49-F238E27FC236}">
                    <a16:creationId xmlns:a16="http://schemas.microsoft.com/office/drawing/2014/main" id="{26B6A67A-1E99-4308-B429-3E913AD944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21">
                <a:extLst>
                  <a:ext uri="{FF2B5EF4-FFF2-40B4-BE49-F238E27FC236}">
                    <a16:creationId xmlns:a16="http://schemas.microsoft.com/office/drawing/2014/main" id="{77BF16CE-DABD-4DC2-8024-7F0F89AD1B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22">
                <a:extLst>
                  <a:ext uri="{FF2B5EF4-FFF2-40B4-BE49-F238E27FC236}">
                    <a16:creationId xmlns:a16="http://schemas.microsoft.com/office/drawing/2014/main" id="{6FFD2924-B6CB-4D1C-B9B2-5D45D88340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23">
                <a:extLst>
                  <a:ext uri="{FF2B5EF4-FFF2-40B4-BE49-F238E27FC236}">
                    <a16:creationId xmlns:a16="http://schemas.microsoft.com/office/drawing/2014/main" id="{B1AC0AD6-D2DC-4AF9-990C-07F11A0C6E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sp>
        <p:nvSpPr>
          <p:cNvPr id="738" name="Rectangle 737">
            <a:extLst>
              <a:ext uri="{FF2B5EF4-FFF2-40B4-BE49-F238E27FC236}">
                <a16:creationId xmlns:a16="http://schemas.microsoft.com/office/drawing/2014/main" id="{49894714-B107-456D-B8F0-45A90714A8B8}"/>
              </a:ext>
            </a:extLst>
          </p:cNvPr>
          <p:cNvSpPr/>
          <p:nvPr/>
        </p:nvSpPr>
        <p:spPr>
          <a:xfrm>
            <a:off x="3583700" y="926873"/>
            <a:ext cx="7144300" cy="2680501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739" name="Rectangle 738">
            <a:extLst>
              <a:ext uri="{FF2B5EF4-FFF2-40B4-BE49-F238E27FC236}">
                <a16:creationId xmlns:a16="http://schemas.microsoft.com/office/drawing/2014/main" id="{813E9108-2491-449A-91F7-BD1672DDAF8A}"/>
              </a:ext>
            </a:extLst>
          </p:cNvPr>
          <p:cNvSpPr/>
          <p:nvPr/>
        </p:nvSpPr>
        <p:spPr>
          <a:xfrm>
            <a:off x="3582396" y="468188"/>
            <a:ext cx="7144298" cy="455739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B003E74B-46D7-4ED4-8CCB-D305B2A03F9C}"/>
              </a:ext>
            </a:extLst>
          </p:cNvPr>
          <p:cNvGrpSpPr/>
          <p:nvPr/>
        </p:nvGrpSpPr>
        <p:grpSpPr>
          <a:xfrm>
            <a:off x="906731" y="1319131"/>
            <a:ext cx="1458798" cy="2414847"/>
            <a:chOff x="906731" y="1319131"/>
            <a:chExt cx="1458798" cy="2414847"/>
          </a:xfrm>
        </p:grpSpPr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369625F3-2724-44F9-A87A-94998E47241E}"/>
                </a:ext>
              </a:extLst>
            </p:cNvPr>
            <p:cNvGrpSpPr/>
            <p:nvPr/>
          </p:nvGrpSpPr>
          <p:grpSpPr>
            <a:xfrm>
              <a:off x="906731" y="1319131"/>
              <a:ext cx="1450902" cy="1838961"/>
              <a:chOff x="2256385" y="1937292"/>
              <a:chExt cx="1450902" cy="1838961"/>
            </a:xfrm>
          </p:grpSpPr>
          <p:sp>
            <p:nvSpPr>
              <p:cNvPr id="741" name="TextBox 740">
                <a:extLst>
                  <a:ext uri="{FF2B5EF4-FFF2-40B4-BE49-F238E27FC236}">
                    <a16:creationId xmlns:a16="http://schemas.microsoft.com/office/drawing/2014/main" id="{CF9AB4AD-2E56-4354-8EF8-F0161951D714}"/>
                  </a:ext>
                </a:extLst>
              </p:cNvPr>
              <p:cNvSpPr txBox="1"/>
              <p:nvPr/>
            </p:nvSpPr>
            <p:spPr>
              <a:xfrm>
                <a:off x="2681200" y="1937292"/>
                <a:ext cx="969530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6 3</a:t>
                </a:r>
              </a:p>
            </p:txBody>
          </p:sp>
          <p:sp>
            <p:nvSpPr>
              <p:cNvPr id="742" name="TextBox 741">
                <a:extLst>
                  <a:ext uri="{FF2B5EF4-FFF2-40B4-BE49-F238E27FC236}">
                    <a16:creationId xmlns:a16="http://schemas.microsoft.com/office/drawing/2014/main" id="{FA6270A2-CFBA-4E34-B689-6DBD85F1080E}"/>
                  </a:ext>
                </a:extLst>
              </p:cNvPr>
              <p:cNvSpPr txBox="1"/>
              <p:nvPr/>
            </p:nvSpPr>
            <p:spPr>
              <a:xfrm>
                <a:off x="3128236" y="2385280"/>
                <a:ext cx="579051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  <p:sp>
            <p:nvSpPr>
              <p:cNvPr id="743" name="TextBox 742">
                <a:extLst>
                  <a:ext uri="{FF2B5EF4-FFF2-40B4-BE49-F238E27FC236}">
                    <a16:creationId xmlns:a16="http://schemas.microsoft.com/office/drawing/2014/main" id="{ECB2BC34-D467-47AD-990A-1AEB0D075AC6}"/>
                  </a:ext>
                </a:extLst>
              </p:cNvPr>
              <p:cNvSpPr txBox="1"/>
              <p:nvPr/>
            </p:nvSpPr>
            <p:spPr>
              <a:xfrm>
                <a:off x="2257985" y="2353381"/>
                <a:ext cx="523921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x</a:t>
                </a:r>
              </a:p>
            </p:txBody>
          </p:sp>
          <p:cxnSp>
            <p:nvCxnSpPr>
              <p:cNvPr id="744" name="Straight Connector 743">
                <a:extLst>
                  <a:ext uri="{FF2B5EF4-FFF2-40B4-BE49-F238E27FC236}">
                    <a16:creationId xmlns:a16="http://schemas.microsoft.com/office/drawing/2014/main" id="{AD840F49-2017-4EBE-B1D5-857A3BC583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56385" y="2888679"/>
                <a:ext cx="13440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5" name="Straight Connector 744">
                <a:extLst>
                  <a:ext uri="{FF2B5EF4-FFF2-40B4-BE49-F238E27FC236}">
                    <a16:creationId xmlns:a16="http://schemas.microsoft.com/office/drawing/2014/main" id="{A7AC52F8-D235-4103-AB73-582CE7387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57985" y="3776253"/>
                <a:ext cx="13424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46" name="TextBox 745">
              <a:extLst>
                <a:ext uri="{FF2B5EF4-FFF2-40B4-BE49-F238E27FC236}">
                  <a16:creationId xmlns:a16="http://schemas.microsoft.com/office/drawing/2014/main" id="{DC8E5E97-27E1-4FA0-A101-DAE2372B7700}"/>
                </a:ext>
              </a:extLst>
            </p:cNvPr>
            <p:cNvSpPr txBox="1"/>
            <p:nvPr/>
          </p:nvSpPr>
          <p:spPr>
            <a:xfrm>
              <a:off x="1369703" y="2201830"/>
              <a:ext cx="93300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2 1</a:t>
              </a:r>
            </a:p>
          </p:txBody>
        </p:sp>
        <p:sp>
          <p:nvSpPr>
            <p:cNvPr id="747" name="TextBox 746">
              <a:extLst>
                <a:ext uri="{FF2B5EF4-FFF2-40B4-BE49-F238E27FC236}">
                  <a16:creationId xmlns:a16="http://schemas.microsoft.com/office/drawing/2014/main" id="{886CBD29-3705-4360-A688-22748BDB5E53}"/>
                </a:ext>
              </a:extLst>
            </p:cNvPr>
            <p:cNvSpPr txBox="1"/>
            <p:nvPr/>
          </p:nvSpPr>
          <p:spPr>
            <a:xfrm>
              <a:off x="926060" y="2633277"/>
              <a:ext cx="143946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4 2 0</a:t>
              </a:r>
            </a:p>
          </p:txBody>
        </p:sp>
        <p:sp>
          <p:nvSpPr>
            <p:cNvPr id="748" name="TextBox 747">
              <a:extLst>
                <a:ext uri="{FF2B5EF4-FFF2-40B4-BE49-F238E27FC236}">
                  <a16:creationId xmlns:a16="http://schemas.microsoft.com/office/drawing/2014/main" id="{9BF9638C-6BBD-475D-A577-6906EC753F4C}"/>
                </a:ext>
              </a:extLst>
            </p:cNvPr>
            <p:cNvSpPr txBox="1"/>
            <p:nvPr/>
          </p:nvSpPr>
          <p:spPr>
            <a:xfrm>
              <a:off x="1801250" y="3103036"/>
              <a:ext cx="46637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749" name="TextBox 748">
              <a:extLst>
                <a:ext uri="{FF2B5EF4-FFF2-40B4-BE49-F238E27FC236}">
                  <a16:creationId xmlns:a16="http://schemas.microsoft.com/office/drawing/2014/main" id="{CEB53979-AD06-4B19-8FD2-8C582CB5194C}"/>
                </a:ext>
              </a:extLst>
            </p:cNvPr>
            <p:cNvSpPr txBox="1"/>
            <p:nvPr/>
          </p:nvSpPr>
          <p:spPr>
            <a:xfrm>
              <a:off x="1345576" y="3099536"/>
              <a:ext cx="46637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750" name="TextBox 749">
              <a:extLst>
                <a:ext uri="{FF2B5EF4-FFF2-40B4-BE49-F238E27FC236}">
                  <a16:creationId xmlns:a16="http://schemas.microsoft.com/office/drawing/2014/main" id="{DC0436CC-E372-46BD-B4EF-423208EEAD21}"/>
                </a:ext>
              </a:extLst>
            </p:cNvPr>
            <p:cNvSpPr txBox="1"/>
            <p:nvPr/>
          </p:nvSpPr>
          <p:spPr>
            <a:xfrm>
              <a:off x="906731" y="3103036"/>
              <a:ext cx="46637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474503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" dur="500"/>
                                        <p:tgtEl>
                                          <p:spTgt spid="7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7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7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50" grpId="1" animBg="1"/>
      <p:bldP spid="252" grpId="0" animBg="1"/>
      <p:bldP spid="252" grpId="1" animBg="1"/>
      <p:bldP spid="738" grpId="0" animBg="1"/>
      <p:bldP spid="738" grpId="1" animBg="1"/>
      <p:bldP spid="739" grpId="0" animBg="1"/>
      <p:bldP spid="739" grpId="1" animBg="1"/>
    </p:bld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947BD33D-8092-4A98-A480-AF87240ACC48}"/>
              </a:ext>
            </a:extLst>
          </p:cNvPr>
          <p:cNvGrpSpPr/>
          <p:nvPr/>
        </p:nvGrpSpPr>
        <p:grpSpPr>
          <a:xfrm>
            <a:off x="255524" y="309545"/>
            <a:ext cx="3008510" cy="817087"/>
            <a:chOff x="255525" y="372323"/>
            <a:chExt cx="2191602" cy="1134018"/>
          </a:xfrm>
        </p:grpSpPr>
        <p:sp>
          <p:nvSpPr>
            <p:cNvPr id="785" name="Rectangle: Rounded Corners 784">
              <a:extLst>
                <a:ext uri="{FF2B5EF4-FFF2-40B4-BE49-F238E27FC236}">
                  <a16:creationId xmlns:a16="http://schemas.microsoft.com/office/drawing/2014/main" id="{E9E484C1-8924-466B-87BC-7C24C305C836}"/>
                </a:ext>
              </a:extLst>
            </p:cNvPr>
            <p:cNvSpPr/>
            <p:nvPr/>
          </p:nvSpPr>
          <p:spPr>
            <a:xfrm>
              <a:off x="255525" y="372323"/>
              <a:ext cx="21916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786" name="TextBox 785">
              <a:extLst>
                <a:ext uri="{FF2B5EF4-FFF2-40B4-BE49-F238E27FC236}">
                  <a16:creationId xmlns:a16="http://schemas.microsoft.com/office/drawing/2014/main" id="{B1F289A4-55DA-42B3-9AF7-941EDD1685E9}"/>
                </a:ext>
              </a:extLst>
            </p:cNvPr>
            <p:cNvSpPr txBox="1"/>
            <p:nvPr/>
          </p:nvSpPr>
          <p:spPr>
            <a:xfrm>
              <a:off x="308455" y="485388"/>
              <a:ext cx="126255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76 x 9 = </a:t>
              </a:r>
            </a:p>
          </p:txBody>
        </p:sp>
      </p:grpSp>
      <p:sp>
        <p:nvSpPr>
          <p:cNvPr id="787" name="Rectangle 786">
            <a:extLst>
              <a:ext uri="{FF2B5EF4-FFF2-40B4-BE49-F238E27FC236}">
                <a16:creationId xmlns:a16="http://schemas.microsoft.com/office/drawing/2014/main" id="{AE2280C1-460F-49AF-9E86-5C8E868CFBDE}"/>
              </a:ext>
            </a:extLst>
          </p:cNvPr>
          <p:cNvSpPr/>
          <p:nvPr/>
        </p:nvSpPr>
        <p:spPr>
          <a:xfrm>
            <a:off x="1983174" y="418169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88" name="TextBox 787">
            <a:extLst>
              <a:ext uri="{FF2B5EF4-FFF2-40B4-BE49-F238E27FC236}">
                <a16:creationId xmlns:a16="http://schemas.microsoft.com/office/drawing/2014/main" id="{EE5E2501-A1F1-44C2-9AA5-0680DDCD931C}"/>
              </a:ext>
            </a:extLst>
          </p:cNvPr>
          <p:cNvSpPr txBox="1"/>
          <p:nvPr/>
        </p:nvSpPr>
        <p:spPr>
          <a:xfrm>
            <a:off x="1991297" y="407125"/>
            <a:ext cx="11053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684</a:t>
            </a:r>
          </a:p>
        </p:txBody>
      </p:sp>
      <p:grpSp>
        <p:nvGrpSpPr>
          <p:cNvPr id="789" name="Group 788">
            <a:extLst>
              <a:ext uri="{FF2B5EF4-FFF2-40B4-BE49-F238E27FC236}">
                <a16:creationId xmlns:a16="http://schemas.microsoft.com/office/drawing/2014/main" id="{2788F32A-45B2-4184-929F-3EDDD80DF010}"/>
              </a:ext>
            </a:extLst>
          </p:cNvPr>
          <p:cNvGrpSpPr/>
          <p:nvPr/>
        </p:nvGrpSpPr>
        <p:grpSpPr>
          <a:xfrm>
            <a:off x="906731" y="1316185"/>
            <a:ext cx="1456878" cy="1838961"/>
            <a:chOff x="2256385" y="1937292"/>
            <a:chExt cx="1456878" cy="1838961"/>
          </a:xfrm>
        </p:grpSpPr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6CFB0F2C-08D4-4C6A-AE7D-4F0F6370A005}"/>
                </a:ext>
              </a:extLst>
            </p:cNvPr>
            <p:cNvSpPr txBox="1"/>
            <p:nvPr/>
          </p:nvSpPr>
          <p:spPr>
            <a:xfrm>
              <a:off x="2693152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7 6</a:t>
              </a:r>
            </a:p>
          </p:txBody>
        </p:sp>
        <p:sp>
          <p:nvSpPr>
            <p:cNvPr id="791" name="TextBox 790">
              <a:extLst>
                <a:ext uri="{FF2B5EF4-FFF2-40B4-BE49-F238E27FC236}">
                  <a16:creationId xmlns:a16="http://schemas.microsoft.com/office/drawing/2014/main" id="{3F6F7B48-552F-4D15-99EE-CF0923C35051}"/>
                </a:ext>
              </a:extLst>
            </p:cNvPr>
            <p:cNvSpPr txBox="1"/>
            <p:nvPr/>
          </p:nvSpPr>
          <p:spPr>
            <a:xfrm>
              <a:off x="3134212" y="2385280"/>
              <a:ext cx="57905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E4262744-2821-4134-8E11-BE6EC6784200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793" name="Straight Connector 792">
              <a:extLst>
                <a:ext uri="{FF2B5EF4-FFF2-40B4-BE49-F238E27FC236}">
                  <a16:creationId xmlns:a16="http://schemas.microsoft.com/office/drawing/2014/main" id="{851D000C-CF53-436E-9D2A-C7B3F0DD0DB2}"/>
                </a:ext>
              </a:extLst>
            </p:cNvPr>
            <p:cNvCxnSpPr>
              <a:cxnSpLocks/>
            </p:cNvCxnSpPr>
            <p:nvPr/>
          </p:nvCxnSpPr>
          <p:spPr>
            <a:xfrm>
              <a:off x="2256385" y="2888679"/>
              <a:ext cx="13440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Straight Connector 793">
              <a:extLst>
                <a:ext uri="{FF2B5EF4-FFF2-40B4-BE49-F238E27FC236}">
                  <a16:creationId xmlns:a16="http://schemas.microsoft.com/office/drawing/2014/main" id="{DEDD7DBC-A544-4D91-B0F1-4F34C10D078B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776253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95" name="TextBox 794">
            <a:extLst>
              <a:ext uri="{FF2B5EF4-FFF2-40B4-BE49-F238E27FC236}">
                <a16:creationId xmlns:a16="http://schemas.microsoft.com/office/drawing/2014/main" id="{94D0EDB5-1F68-439C-BC29-FD4A723BC94C}"/>
              </a:ext>
            </a:extLst>
          </p:cNvPr>
          <p:cNvSpPr txBox="1"/>
          <p:nvPr/>
        </p:nvSpPr>
        <p:spPr>
          <a:xfrm>
            <a:off x="1364085" y="2198884"/>
            <a:ext cx="9370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5 4</a:t>
            </a:r>
          </a:p>
        </p:txBody>
      </p:sp>
      <p:sp>
        <p:nvSpPr>
          <p:cNvPr id="796" name="TextBox 795">
            <a:extLst>
              <a:ext uri="{FF2B5EF4-FFF2-40B4-BE49-F238E27FC236}">
                <a16:creationId xmlns:a16="http://schemas.microsoft.com/office/drawing/2014/main" id="{9EF0828A-FAF0-40ED-9AC4-4F08D8DDD0E5}"/>
              </a:ext>
            </a:extLst>
          </p:cNvPr>
          <p:cNvSpPr txBox="1"/>
          <p:nvPr/>
        </p:nvSpPr>
        <p:spPr>
          <a:xfrm>
            <a:off x="920283" y="2630331"/>
            <a:ext cx="13986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6 3 0</a:t>
            </a:r>
          </a:p>
        </p:txBody>
      </p:sp>
      <p:sp>
        <p:nvSpPr>
          <p:cNvPr id="797" name="TextBox 796">
            <a:extLst>
              <a:ext uri="{FF2B5EF4-FFF2-40B4-BE49-F238E27FC236}">
                <a16:creationId xmlns:a16="http://schemas.microsoft.com/office/drawing/2014/main" id="{8E2615C5-D894-4378-886E-62658D02CFF9}"/>
              </a:ext>
            </a:extLst>
          </p:cNvPr>
          <p:cNvSpPr txBox="1"/>
          <p:nvPr/>
        </p:nvSpPr>
        <p:spPr>
          <a:xfrm>
            <a:off x="1801250" y="3100090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798" name="TextBox 797">
            <a:extLst>
              <a:ext uri="{FF2B5EF4-FFF2-40B4-BE49-F238E27FC236}">
                <a16:creationId xmlns:a16="http://schemas.microsoft.com/office/drawing/2014/main" id="{16310B83-6B7A-417D-871C-FB11F084415C}"/>
              </a:ext>
            </a:extLst>
          </p:cNvPr>
          <p:cNvSpPr txBox="1"/>
          <p:nvPr/>
        </p:nvSpPr>
        <p:spPr>
          <a:xfrm>
            <a:off x="1345576" y="3096590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799" name="TextBox 798">
            <a:extLst>
              <a:ext uri="{FF2B5EF4-FFF2-40B4-BE49-F238E27FC236}">
                <a16:creationId xmlns:a16="http://schemas.microsoft.com/office/drawing/2014/main" id="{AE2FBE8C-4F0B-4AFC-993D-AFC004C4AEBF}"/>
              </a:ext>
            </a:extLst>
          </p:cNvPr>
          <p:cNvSpPr txBox="1"/>
          <p:nvPr/>
        </p:nvSpPr>
        <p:spPr>
          <a:xfrm>
            <a:off x="900558" y="3100090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E15580-DCFC-4BD9-AA6C-F7C626992727}"/>
              </a:ext>
            </a:extLst>
          </p:cNvPr>
          <p:cNvGrpSpPr/>
          <p:nvPr/>
        </p:nvGrpSpPr>
        <p:grpSpPr>
          <a:xfrm>
            <a:off x="4205595" y="192928"/>
            <a:ext cx="556845" cy="6048078"/>
            <a:chOff x="4205595" y="192928"/>
            <a:chExt cx="556845" cy="6048078"/>
          </a:xfrm>
        </p:grpSpPr>
        <p:grpSp>
          <p:nvGrpSpPr>
            <p:cNvPr id="800" name="Group 799">
              <a:extLst>
                <a:ext uri="{FF2B5EF4-FFF2-40B4-BE49-F238E27FC236}">
                  <a16:creationId xmlns:a16="http://schemas.microsoft.com/office/drawing/2014/main" id="{3CD77F41-AA0C-4F07-9350-49181EBCB246}"/>
                </a:ext>
              </a:extLst>
            </p:cNvPr>
            <p:cNvGrpSpPr/>
            <p:nvPr/>
          </p:nvGrpSpPr>
          <p:grpSpPr>
            <a:xfrm>
              <a:off x="4205595" y="1477193"/>
              <a:ext cx="556845" cy="4763813"/>
              <a:chOff x="4205595" y="1477193"/>
              <a:chExt cx="556845" cy="4763813"/>
            </a:xfrm>
          </p:grpSpPr>
          <p:grpSp>
            <p:nvGrpSpPr>
              <p:cNvPr id="801" name="Group 56">
                <a:extLst>
                  <a:ext uri="{FF2B5EF4-FFF2-40B4-BE49-F238E27FC236}">
                    <a16:creationId xmlns:a16="http://schemas.microsoft.com/office/drawing/2014/main" id="{5B38831B-2D80-474E-B038-A4FC3139131B}"/>
                  </a:ext>
                </a:extLst>
              </p:cNvPr>
              <p:cNvGrpSpPr/>
              <p:nvPr/>
            </p:nvGrpSpPr>
            <p:grpSpPr>
              <a:xfrm rot="5400000">
                <a:off x="3521799" y="2160989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868" name="Picture 14">
                  <a:extLst>
                    <a:ext uri="{FF2B5EF4-FFF2-40B4-BE49-F238E27FC236}">
                      <a16:creationId xmlns:a16="http://schemas.microsoft.com/office/drawing/2014/main" id="{DE0AEC11-AD58-41F1-8C6D-8C1ED893265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69" name="Picture 15">
                  <a:extLst>
                    <a:ext uri="{FF2B5EF4-FFF2-40B4-BE49-F238E27FC236}">
                      <a16:creationId xmlns:a16="http://schemas.microsoft.com/office/drawing/2014/main" id="{5A845C48-A2EB-4F77-B070-658BAF50711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70" name="Picture 16">
                  <a:extLst>
                    <a:ext uri="{FF2B5EF4-FFF2-40B4-BE49-F238E27FC236}">
                      <a16:creationId xmlns:a16="http://schemas.microsoft.com/office/drawing/2014/main" id="{EC141974-FCA0-485A-B2A1-07D591FA15F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71" name="Picture 17">
                  <a:extLst>
                    <a:ext uri="{FF2B5EF4-FFF2-40B4-BE49-F238E27FC236}">
                      <a16:creationId xmlns:a16="http://schemas.microsoft.com/office/drawing/2014/main" id="{44132794-48A5-403F-9D5C-FA9E8572DFA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72" name="Picture 18">
                  <a:extLst>
                    <a:ext uri="{FF2B5EF4-FFF2-40B4-BE49-F238E27FC236}">
                      <a16:creationId xmlns:a16="http://schemas.microsoft.com/office/drawing/2014/main" id="{17767DE1-7194-4D01-9ADA-D4589CB04E4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73" name="Picture 19">
                  <a:extLst>
                    <a:ext uri="{FF2B5EF4-FFF2-40B4-BE49-F238E27FC236}">
                      <a16:creationId xmlns:a16="http://schemas.microsoft.com/office/drawing/2014/main" id="{E3AAC58D-03B3-434D-B12B-CBFD9CF2C31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74" name="Picture 20">
                  <a:extLst>
                    <a:ext uri="{FF2B5EF4-FFF2-40B4-BE49-F238E27FC236}">
                      <a16:creationId xmlns:a16="http://schemas.microsoft.com/office/drawing/2014/main" id="{293C37D1-A4D4-476D-97DF-90FDEF784C2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75" name="Picture 21">
                  <a:extLst>
                    <a:ext uri="{FF2B5EF4-FFF2-40B4-BE49-F238E27FC236}">
                      <a16:creationId xmlns:a16="http://schemas.microsoft.com/office/drawing/2014/main" id="{4B2CD46F-5770-4E2A-BA95-05BB72F4A31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76" name="Picture 22">
                  <a:extLst>
                    <a:ext uri="{FF2B5EF4-FFF2-40B4-BE49-F238E27FC236}">
                      <a16:creationId xmlns:a16="http://schemas.microsoft.com/office/drawing/2014/main" id="{B69598CB-9EDA-4118-AF33-FD96E7003E9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77" name="Picture 23">
                  <a:extLst>
                    <a:ext uri="{FF2B5EF4-FFF2-40B4-BE49-F238E27FC236}">
                      <a16:creationId xmlns:a16="http://schemas.microsoft.com/office/drawing/2014/main" id="{82913090-ED25-46F5-8BC3-7563F08050C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802" name="Group 56">
                <a:extLst>
                  <a:ext uri="{FF2B5EF4-FFF2-40B4-BE49-F238E27FC236}">
                    <a16:creationId xmlns:a16="http://schemas.microsoft.com/office/drawing/2014/main" id="{978AC936-C839-4FDE-807D-16774477E5E1}"/>
                  </a:ext>
                </a:extLst>
              </p:cNvPr>
              <p:cNvGrpSpPr/>
              <p:nvPr/>
            </p:nvGrpSpPr>
            <p:grpSpPr>
              <a:xfrm rot="5400000">
                <a:off x="3712590" y="2160989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858" name="Picture 14">
                  <a:extLst>
                    <a:ext uri="{FF2B5EF4-FFF2-40B4-BE49-F238E27FC236}">
                      <a16:creationId xmlns:a16="http://schemas.microsoft.com/office/drawing/2014/main" id="{E91FE565-27E1-4847-AF5C-E7005B3DCD7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59" name="Picture 15">
                  <a:extLst>
                    <a:ext uri="{FF2B5EF4-FFF2-40B4-BE49-F238E27FC236}">
                      <a16:creationId xmlns:a16="http://schemas.microsoft.com/office/drawing/2014/main" id="{1FC9F181-70D0-467B-B7F2-686C92B5D5F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60" name="Picture 16">
                  <a:extLst>
                    <a:ext uri="{FF2B5EF4-FFF2-40B4-BE49-F238E27FC236}">
                      <a16:creationId xmlns:a16="http://schemas.microsoft.com/office/drawing/2014/main" id="{5CFED4C1-0D93-4055-AB8E-16D85751E00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61" name="Picture 17">
                  <a:extLst>
                    <a:ext uri="{FF2B5EF4-FFF2-40B4-BE49-F238E27FC236}">
                      <a16:creationId xmlns:a16="http://schemas.microsoft.com/office/drawing/2014/main" id="{3339B148-442F-4F6E-9A9C-259E14BE0AF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62" name="Picture 18">
                  <a:extLst>
                    <a:ext uri="{FF2B5EF4-FFF2-40B4-BE49-F238E27FC236}">
                      <a16:creationId xmlns:a16="http://schemas.microsoft.com/office/drawing/2014/main" id="{D2790D92-97CB-4108-8A61-F115EA7D60B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63" name="Picture 19">
                  <a:extLst>
                    <a:ext uri="{FF2B5EF4-FFF2-40B4-BE49-F238E27FC236}">
                      <a16:creationId xmlns:a16="http://schemas.microsoft.com/office/drawing/2014/main" id="{DC37DDA0-9D35-4675-B9B3-E79CCE7DBE6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64" name="Picture 20">
                  <a:extLst>
                    <a:ext uri="{FF2B5EF4-FFF2-40B4-BE49-F238E27FC236}">
                      <a16:creationId xmlns:a16="http://schemas.microsoft.com/office/drawing/2014/main" id="{747BC2BF-67C8-4CE0-934E-455E31337CB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65" name="Picture 21">
                  <a:extLst>
                    <a:ext uri="{FF2B5EF4-FFF2-40B4-BE49-F238E27FC236}">
                      <a16:creationId xmlns:a16="http://schemas.microsoft.com/office/drawing/2014/main" id="{1D978301-434C-4060-9012-999B179CAFE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66" name="Picture 22">
                  <a:extLst>
                    <a:ext uri="{FF2B5EF4-FFF2-40B4-BE49-F238E27FC236}">
                      <a16:creationId xmlns:a16="http://schemas.microsoft.com/office/drawing/2014/main" id="{C9ABF999-8922-4BAC-BC09-71B94AE320D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67" name="Picture 23">
                  <a:extLst>
                    <a:ext uri="{FF2B5EF4-FFF2-40B4-BE49-F238E27FC236}">
                      <a16:creationId xmlns:a16="http://schemas.microsoft.com/office/drawing/2014/main" id="{C880E4BB-A034-4F86-B685-C2C20FDA494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803" name="Group 56">
                <a:extLst>
                  <a:ext uri="{FF2B5EF4-FFF2-40B4-BE49-F238E27FC236}">
                    <a16:creationId xmlns:a16="http://schemas.microsoft.com/office/drawing/2014/main" id="{168FA860-65E1-4E6C-A693-2B422EB43BA9}"/>
                  </a:ext>
                </a:extLst>
              </p:cNvPr>
              <p:cNvGrpSpPr/>
              <p:nvPr/>
            </p:nvGrpSpPr>
            <p:grpSpPr>
              <a:xfrm rot="5400000">
                <a:off x="3904101" y="2160990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848" name="Picture 14">
                  <a:extLst>
                    <a:ext uri="{FF2B5EF4-FFF2-40B4-BE49-F238E27FC236}">
                      <a16:creationId xmlns:a16="http://schemas.microsoft.com/office/drawing/2014/main" id="{6894CD06-FF06-4A41-B7FC-E084F6028FA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49" name="Picture 15">
                  <a:extLst>
                    <a:ext uri="{FF2B5EF4-FFF2-40B4-BE49-F238E27FC236}">
                      <a16:creationId xmlns:a16="http://schemas.microsoft.com/office/drawing/2014/main" id="{25DC22A3-AA68-41FB-8661-0C1ACBB110A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50" name="Picture 16">
                  <a:extLst>
                    <a:ext uri="{FF2B5EF4-FFF2-40B4-BE49-F238E27FC236}">
                      <a16:creationId xmlns:a16="http://schemas.microsoft.com/office/drawing/2014/main" id="{28218891-9587-484A-8DDD-30F81A1545A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51" name="Picture 17">
                  <a:extLst>
                    <a:ext uri="{FF2B5EF4-FFF2-40B4-BE49-F238E27FC236}">
                      <a16:creationId xmlns:a16="http://schemas.microsoft.com/office/drawing/2014/main" id="{099F014D-92AB-4C5F-806A-A539710D919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52" name="Picture 18">
                  <a:extLst>
                    <a:ext uri="{FF2B5EF4-FFF2-40B4-BE49-F238E27FC236}">
                      <a16:creationId xmlns:a16="http://schemas.microsoft.com/office/drawing/2014/main" id="{A0147B43-8AC6-4A9F-8317-D6D631E1337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53" name="Picture 19">
                  <a:extLst>
                    <a:ext uri="{FF2B5EF4-FFF2-40B4-BE49-F238E27FC236}">
                      <a16:creationId xmlns:a16="http://schemas.microsoft.com/office/drawing/2014/main" id="{A5CDC783-51E9-4CA3-B794-D6A263C7278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54" name="Picture 20">
                  <a:extLst>
                    <a:ext uri="{FF2B5EF4-FFF2-40B4-BE49-F238E27FC236}">
                      <a16:creationId xmlns:a16="http://schemas.microsoft.com/office/drawing/2014/main" id="{1C5EB5BB-96E9-4696-95DA-1FC3FC94078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55" name="Picture 21">
                  <a:extLst>
                    <a:ext uri="{FF2B5EF4-FFF2-40B4-BE49-F238E27FC236}">
                      <a16:creationId xmlns:a16="http://schemas.microsoft.com/office/drawing/2014/main" id="{B844D355-98D3-4BF0-9723-5DA641D5751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56" name="Picture 22">
                  <a:extLst>
                    <a:ext uri="{FF2B5EF4-FFF2-40B4-BE49-F238E27FC236}">
                      <a16:creationId xmlns:a16="http://schemas.microsoft.com/office/drawing/2014/main" id="{DCCC63E7-DD4D-47F0-970F-342418A995C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57" name="Picture 23">
                  <a:extLst>
                    <a:ext uri="{FF2B5EF4-FFF2-40B4-BE49-F238E27FC236}">
                      <a16:creationId xmlns:a16="http://schemas.microsoft.com/office/drawing/2014/main" id="{708E0B6C-408F-4576-B554-06B6AFCD880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804" name="Group 56">
                <a:extLst>
                  <a:ext uri="{FF2B5EF4-FFF2-40B4-BE49-F238E27FC236}">
                    <a16:creationId xmlns:a16="http://schemas.microsoft.com/office/drawing/2014/main" id="{8226BCE5-9262-48C1-BD9C-2C035FA8132F}"/>
                  </a:ext>
                </a:extLst>
              </p:cNvPr>
              <p:cNvGrpSpPr/>
              <p:nvPr/>
            </p:nvGrpSpPr>
            <p:grpSpPr>
              <a:xfrm rot="5400000">
                <a:off x="3524375" y="3774728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838" name="Picture 14">
                  <a:extLst>
                    <a:ext uri="{FF2B5EF4-FFF2-40B4-BE49-F238E27FC236}">
                      <a16:creationId xmlns:a16="http://schemas.microsoft.com/office/drawing/2014/main" id="{884CD87A-C2ED-4A07-B2F4-7AF32F50364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39" name="Picture 15">
                  <a:extLst>
                    <a:ext uri="{FF2B5EF4-FFF2-40B4-BE49-F238E27FC236}">
                      <a16:creationId xmlns:a16="http://schemas.microsoft.com/office/drawing/2014/main" id="{BA09D5D6-CB48-47F6-9DB8-BB5A4A4647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40" name="Picture 16">
                  <a:extLst>
                    <a:ext uri="{FF2B5EF4-FFF2-40B4-BE49-F238E27FC236}">
                      <a16:creationId xmlns:a16="http://schemas.microsoft.com/office/drawing/2014/main" id="{CF2038DE-5BAA-4A81-AED9-BE919C30C69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41" name="Picture 17">
                  <a:extLst>
                    <a:ext uri="{FF2B5EF4-FFF2-40B4-BE49-F238E27FC236}">
                      <a16:creationId xmlns:a16="http://schemas.microsoft.com/office/drawing/2014/main" id="{F3282907-0BA6-4BFF-A4A5-1E102A1FCA3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42" name="Picture 18">
                  <a:extLst>
                    <a:ext uri="{FF2B5EF4-FFF2-40B4-BE49-F238E27FC236}">
                      <a16:creationId xmlns:a16="http://schemas.microsoft.com/office/drawing/2014/main" id="{29AB020A-4BDF-4AE2-9A64-66D1641793F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43" name="Picture 19">
                  <a:extLst>
                    <a:ext uri="{FF2B5EF4-FFF2-40B4-BE49-F238E27FC236}">
                      <a16:creationId xmlns:a16="http://schemas.microsoft.com/office/drawing/2014/main" id="{B0C28F26-75F8-48F2-8332-864C4E86907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44" name="Picture 20">
                  <a:extLst>
                    <a:ext uri="{FF2B5EF4-FFF2-40B4-BE49-F238E27FC236}">
                      <a16:creationId xmlns:a16="http://schemas.microsoft.com/office/drawing/2014/main" id="{07CDCF86-CFE8-411E-88D3-16309FAEE09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45" name="Picture 21">
                  <a:extLst>
                    <a:ext uri="{FF2B5EF4-FFF2-40B4-BE49-F238E27FC236}">
                      <a16:creationId xmlns:a16="http://schemas.microsoft.com/office/drawing/2014/main" id="{07EA3604-E31C-4C80-B01F-B8BA32BBD7E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46" name="Picture 22">
                  <a:extLst>
                    <a:ext uri="{FF2B5EF4-FFF2-40B4-BE49-F238E27FC236}">
                      <a16:creationId xmlns:a16="http://schemas.microsoft.com/office/drawing/2014/main" id="{E160B7F3-EDB2-4D1A-85ED-36B5538E207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47" name="Picture 23">
                  <a:extLst>
                    <a:ext uri="{FF2B5EF4-FFF2-40B4-BE49-F238E27FC236}">
                      <a16:creationId xmlns:a16="http://schemas.microsoft.com/office/drawing/2014/main" id="{42C2AA36-8A84-4082-A17A-AFB6B1ED34D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805" name="Group 56">
                <a:extLst>
                  <a:ext uri="{FF2B5EF4-FFF2-40B4-BE49-F238E27FC236}">
                    <a16:creationId xmlns:a16="http://schemas.microsoft.com/office/drawing/2014/main" id="{4416C9FB-EA12-491E-B0AC-91D33A927FD4}"/>
                  </a:ext>
                </a:extLst>
              </p:cNvPr>
              <p:cNvGrpSpPr/>
              <p:nvPr/>
            </p:nvGrpSpPr>
            <p:grpSpPr>
              <a:xfrm rot="5400000">
                <a:off x="3715166" y="3774728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828" name="Picture 14">
                  <a:extLst>
                    <a:ext uri="{FF2B5EF4-FFF2-40B4-BE49-F238E27FC236}">
                      <a16:creationId xmlns:a16="http://schemas.microsoft.com/office/drawing/2014/main" id="{D23F0DD7-68F7-42A1-A8BF-C6034310072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29" name="Picture 15">
                  <a:extLst>
                    <a:ext uri="{FF2B5EF4-FFF2-40B4-BE49-F238E27FC236}">
                      <a16:creationId xmlns:a16="http://schemas.microsoft.com/office/drawing/2014/main" id="{129384AB-72F4-4217-AD8F-0F91CD0896B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30" name="Picture 16">
                  <a:extLst>
                    <a:ext uri="{FF2B5EF4-FFF2-40B4-BE49-F238E27FC236}">
                      <a16:creationId xmlns:a16="http://schemas.microsoft.com/office/drawing/2014/main" id="{F38820C0-5099-4B9E-8770-4995DDB9944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31" name="Picture 17">
                  <a:extLst>
                    <a:ext uri="{FF2B5EF4-FFF2-40B4-BE49-F238E27FC236}">
                      <a16:creationId xmlns:a16="http://schemas.microsoft.com/office/drawing/2014/main" id="{D1AF108D-5FB5-4E67-85A5-2F01D11ED82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32" name="Picture 18">
                  <a:extLst>
                    <a:ext uri="{FF2B5EF4-FFF2-40B4-BE49-F238E27FC236}">
                      <a16:creationId xmlns:a16="http://schemas.microsoft.com/office/drawing/2014/main" id="{3C030986-BC6A-4AE2-9AA9-0AE03A62CE7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33" name="Picture 19">
                  <a:extLst>
                    <a:ext uri="{FF2B5EF4-FFF2-40B4-BE49-F238E27FC236}">
                      <a16:creationId xmlns:a16="http://schemas.microsoft.com/office/drawing/2014/main" id="{12959231-CAAC-49AB-A457-44AEBFD004C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34" name="Picture 20">
                  <a:extLst>
                    <a:ext uri="{FF2B5EF4-FFF2-40B4-BE49-F238E27FC236}">
                      <a16:creationId xmlns:a16="http://schemas.microsoft.com/office/drawing/2014/main" id="{545B0C91-6525-4CB3-90DF-8C87544E0EF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35" name="Picture 21">
                  <a:extLst>
                    <a:ext uri="{FF2B5EF4-FFF2-40B4-BE49-F238E27FC236}">
                      <a16:creationId xmlns:a16="http://schemas.microsoft.com/office/drawing/2014/main" id="{9D764C71-40EA-4089-8CBC-FC4F3FFDDFB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36" name="Picture 22">
                  <a:extLst>
                    <a:ext uri="{FF2B5EF4-FFF2-40B4-BE49-F238E27FC236}">
                      <a16:creationId xmlns:a16="http://schemas.microsoft.com/office/drawing/2014/main" id="{F1EB430E-F504-4842-80E5-4AA6733C266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37" name="Picture 23">
                  <a:extLst>
                    <a:ext uri="{FF2B5EF4-FFF2-40B4-BE49-F238E27FC236}">
                      <a16:creationId xmlns:a16="http://schemas.microsoft.com/office/drawing/2014/main" id="{9B0920FF-6B59-40DB-A950-8367448489A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806" name="Group 56">
                <a:extLst>
                  <a:ext uri="{FF2B5EF4-FFF2-40B4-BE49-F238E27FC236}">
                    <a16:creationId xmlns:a16="http://schemas.microsoft.com/office/drawing/2014/main" id="{88B39953-AB9F-4B14-90FA-1764AD2EA36E}"/>
                  </a:ext>
                </a:extLst>
              </p:cNvPr>
              <p:cNvGrpSpPr/>
              <p:nvPr/>
            </p:nvGrpSpPr>
            <p:grpSpPr>
              <a:xfrm rot="5400000">
                <a:off x="3906677" y="3774729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818" name="Picture 14">
                  <a:extLst>
                    <a:ext uri="{FF2B5EF4-FFF2-40B4-BE49-F238E27FC236}">
                      <a16:creationId xmlns:a16="http://schemas.microsoft.com/office/drawing/2014/main" id="{628EEFC3-6C39-4EE3-A803-E25051EBE89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19" name="Picture 15">
                  <a:extLst>
                    <a:ext uri="{FF2B5EF4-FFF2-40B4-BE49-F238E27FC236}">
                      <a16:creationId xmlns:a16="http://schemas.microsoft.com/office/drawing/2014/main" id="{6FD57AD1-2C9F-44F8-85D7-4737E62A77F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20" name="Picture 16">
                  <a:extLst>
                    <a:ext uri="{FF2B5EF4-FFF2-40B4-BE49-F238E27FC236}">
                      <a16:creationId xmlns:a16="http://schemas.microsoft.com/office/drawing/2014/main" id="{6E0CD418-6B18-4A64-8C3D-8F44028F7D5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21" name="Picture 17">
                  <a:extLst>
                    <a:ext uri="{FF2B5EF4-FFF2-40B4-BE49-F238E27FC236}">
                      <a16:creationId xmlns:a16="http://schemas.microsoft.com/office/drawing/2014/main" id="{0E2213B9-6FFF-4E34-A036-5E15C0AF0ED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22" name="Picture 18">
                  <a:extLst>
                    <a:ext uri="{FF2B5EF4-FFF2-40B4-BE49-F238E27FC236}">
                      <a16:creationId xmlns:a16="http://schemas.microsoft.com/office/drawing/2014/main" id="{4EDA8BD2-D48A-4782-AA22-7F4AFC9F157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23" name="Picture 19">
                  <a:extLst>
                    <a:ext uri="{FF2B5EF4-FFF2-40B4-BE49-F238E27FC236}">
                      <a16:creationId xmlns:a16="http://schemas.microsoft.com/office/drawing/2014/main" id="{7D8E3AAE-CDAB-474C-AA02-3E23F4D8428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24" name="Picture 20">
                  <a:extLst>
                    <a:ext uri="{FF2B5EF4-FFF2-40B4-BE49-F238E27FC236}">
                      <a16:creationId xmlns:a16="http://schemas.microsoft.com/office/drawing/2014/main" id="{0D7F6F97-8086-4ABF-829D-62EC9282AFB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25" name="Picture 21">
                  <a:extLst>
                    <a:ext uri="{FF2B5EF4-FFF2-40B4-BE49-F238E27FC236}">
                      <a16:creationId xmlns:a16="http://schemas.microsoft.com/office/drawing/2014/main" id="{A9F2EF0D-E377-4D9C-8D0F-0C7D05706A3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26" name="Picture 22">
                  <a:extLst>
                    <a:ext uri="{FF2B5EF4-FFF2-40B4-BE49-F238E27FC236}">
                      <a16:creationId xmlns:a16="http://schemas.microsoft.com/office/drawing/2014/main" id="{543A1315-C28D-4711-B7F4-09504F3482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27" name="Picture 23">
                  <a:extLst>
                    <a:ext uri="{FF2B5EF4-FFF2-40B4-BE49-F238E27FC236}">
                      <a16:creationId xmlns:a16="http://schemas.microsoft.com/office/drawing/2014/main" id="{0EE4A739-EDC3-4DE2-9F20-D93EBC21527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807" name="Group 56">
                <a:extLst>
                  <a:ext uri="{FF2B5EF4-FFF2-40B4-BE49-F238E27FC236}">
                    <a16:creationId xmlns:a16="http://schemas.microsoft.com/office/drawing/2014/main" id="{3C75FC2F-C872-4BE1-80F5-4F436CFC36ED}"/>
                  </a:ext>
                </a:extLst>
              </p:cNvPr>
              <p:cNvGrpSpPr/>
              <p:nvPr/>
            </p:nvGrpSpPr>
            <p:grpSpPr>
              <a:xfrm rot="5400000">
                <a:off x="3712590" y="5385242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808" name="Picture 14">
                  <a:extLst>
                    <a:ext uri="{FF2B5EF4-FFF2-40B4-BE49-F238E27FC236}">
                      <a16:creationId xmlns:a16="http://schemas.microsoft.com/office/drawing/2014/main" id="{838007EC-BAFB-4868-8DFB-97212A4DF69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09" name="Picture 15">
                  <a:extLst>
                    <a:ext uri="{FF2B5EF4-FFF2-40B4-BE49-F238E27FC236}">
                      <a16:creationId xmlns:a16="http://schemas.microsoft.com/office/drawing/2014/main" id="{186C3F35-5393-4AA7-BEB4-1BF5CB5E2A2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10" name="Picture 16">
                  <a:extLst>
                    <a:ext uri="{FF2B5EF4-FFF2-40B4-BE49-F238E27FC236}">
                      <a16:creationId xmlns:a16="http://schemas.microsoft.com/office/drawing/2014/main" id="{50DE2A4D-EFC2-4C32-95CA-498D8C2F8FE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11" name="Picture 17">
                  <a:extLst>
                    <a:ext uri="{FF2B5EF4-FFF2-40B4-BE49-F238E27FC236}">
                      <a16:creationId xmlns:a16="http://schemas.microsoft.com/office/drawing/2014/main" id="{E9447DA4-BF8F-4263-B6A4-E09B97FCA48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12" name="Picture 18">
                  <a:extLst>
                    <a:ext uri="{FF2B5EF4-FFF2-40B4-BE49-F238E27FC236}">
                      <a16:creationId xmlns:a16="http://schemas.microsoft.com/office/drawing/2014/main" id="{DE266BA3-113E-4E46-8BC3-464F2BCEC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13" name="Picture 19">
                  <a:extLst>
                    <a:ext uri="{FF2B5EF4-FFF2-40B4-BE49-F238E27FC236}">
                      <a16:creationId xmlns:a16="http://schemas.microsoft.com/office/drawing/2014/main" id="{3AFBFAD8-93B2-4BE6-A19D-CA0A1BDD93F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14" name="Picture 20">
                  <a:extLst>
                    <a:ext uri="{FF2B5EF4-FFF2-40B4-BE49-F238E27FC236}">
                      <a16:creationId xmlns:a16="http://schemas.microsoft.com/office/drawing/2014/main" id="{F1CE427D-54CC-4017-B9C6-B35704AD365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15" name="Picture 21">
                  <a:extLst>
                    <a:ext uri="{FF2B5EF4-FFF2-40B4-BE49-F238E27FC236}">
                      <a16:creationId xmlns:a16="http://schemas.microsoft.com/office/drawing/2014/main" id="{0743BE86-E039-40BF-BBFA-301E5F7994E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16" name="Picture 22">
                  <a:extLst>
                    <a:ext uri="{FF2B5EF4-FFF2-40B4-BE49-F238E27FC236}">
                      <a16:creationId xmlns:a16="http://schemas.microsoft.com/office/drawing/2014/main" id="{8EC3057F-93FF-4AB0-943F-5D387FFFBCA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17" name="Picture 23">
                  <a:extLst>
                    <a:ext uri="{FF2B5EF4-FFF2-40B4-BE49-F238E27FC236}">
                      <a16:creationId xmlns:a16="http://schemas.microsoft.com/office/drawing/2014/main" id="{ECB88D33-1B19-468B-8CF1-98534FEF225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011E462E-ED0F-466E-AD5B-C4B26D051A16}"/>
                </a:ext>
              </a:extLst>
            </p:cNvPr>
            <p:cNvGrpSpPr/>
            <p:nvPr/>
          </p:nvGrpSpPr>
          <p:grpSpPr>
            <a:xfrm>
              <a:off x="4205743" y="192928"/>
              <a:ext cx="554562" cy="1065382"/>
              <a:chOff x="4205743" y="192928"/>
              <a:chExt cx="554562" cy="1065382"/>
            </a:xfrm>
          </p:grpSpPr>
          <p:pic>
            <p:nvPicPr>
              <p:cNvPr id="1346" name="Picture 1345">
                <a:extLst>
                  <a:ext uri="{FF2B5EF4-FFF2-40B4-BE49-F238E27FC236}">
                    <a16:creationId xmlns:a16="http://schemas.microsoft.com/office/drawing/2014/main" id="{70665DE0-68BA-4C59-AAAF-01FBDE47CE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10142" y="1085896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7" name="Picture 1346">
                <a:extLst>
                  <a:ext uri="{FF2B5EF4-FFF2-40B4-BE49-F238E27FC236}">
                    <a16:creationId xmlns:a16="http://schemas.microsoft.com/office/drawing/2014/main" id="{3884DE78-2515-40CC-A5DE-192429CEB8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8525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8" name="Picture 1347">
                <a:extLst>
                  <a:ext uri="{FF2B5EF4-FFF2-40B4-BE49-F238E27FC236}">
                    <a16:creationId xmlns:a16="http://schemas.microsoft.com/office/drawing/2014/main" id="{EC82AFBB-72EE-4217-BC02-5859197358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7378" y="642774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9" name="Picture 1348">
                <a:extLst>
                  <a:ext uri="{FF2B5EF4-FFF2-40B4-BE49-F238E27FC236}">
                    <a16:creationId xmlns:a16="http://schemas.microsoft.com/office/drawing/2014/main" id="{B839F550-CB68-424C-9F04-FFC66638B5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8525" y="646533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0" name="Picture 1349">
                <a:extLst>
                  <a:ext uri="{FF2B5EF4-FFF2-40B4-BE49-F238E27FC236}">
                    <a16:creationId xmlns:a16="http://schemas.microsoft.com/office/drawing/2014/main" id="{14383E45-7580-407D-A7A3-74F48C1BA0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5743" y="192928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1" name="Picture 1350">
                <a:extLst>
                  <a:ext uri="{FF2B5EF4-FFF2-40B4-BE49-F238E27FC236}">
                    <a16:creationId xmlns:a16="http://schemas.microsoft.com/office/drawing/2014/main" id="{65CFB6D7-1727-456D-BCA1-24005F07F0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8525" y="196153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B6D27CBD-CE32-4A58-8CBC-8C43F1DBED6E}"/>
              </a:ext>
            </a:extLst>
          </p:cNvPr>
          <p:cNvGrpSpPr/>
          <p:nvPr/>
        </p:nvGrpSpPr>
        <p:grpSpPr>
          <a:xfrm>
            <a:off x="5108255" y="192928"/>
            <a:ext cx="558523" cy="6048077"/>
            <a:chOff x="5108255" y="192928"/>
            <a:chExt cx="558523" cy="6048077"/>
          </a:xfrm>
        </p:grpSpPr>
        <p:grpSp>
          <p:nvGrpSpPr>
            <p:cNvPr id="878" name="Group 877">
              <a:extLst>
                <a:ext uri="{FF2B5EF4-FFF2-40B4-BE49-F238E27FC236}">
                  <a16:creationId xmlns:a16="http://schemas.microsoft.com/office/drawing/2014/main" id="{4805D3B4-5226-401A-A2B3-AA62711E858B}"/>
                </a:ext>
              </a:extLst>
            </p:cNvPr>
            <p:cNvGrpSpPr/>
            <p:nvPr/>
          </p:nvGrpSpPr>
          <p:grpSpPr>
            <a:xfrm>
              <a:off x="5109933" y="1477192"/>
              <a:ext cx="556845" cy="4763813"/>
              <a:chOff x="5109933" y="1477192"/>
              <a:chExt cx="556845" cy="4763813"/>
            </a:xfrm>
          </p:grpSpPr>
          <p:grpSp>
            <p:nvGrpSpPr>
              <p:cNvPr id="879" name="Group 56">
                <a:extLst>
                  <a:ext uri="{FF2B5EF4-FFF2-40B4-BE49-F238E27FC236}">
                    <a16:creationId xmlns:a16="http://schemas.microsoft.com/office/drawing/2014/main" id="{A784A0C9-A239-4E73-92FF-989CC717916F}"/>
                  </a:ext>
                </a:extLst>
              </p:cNvPr>
              <p:cNvGrpSpPr/>
              <p:nvPr/>
            </p:nvGrpSpPr>
            <p:grpSpPr>
              <a:xfrm rot="5400000">
                <a:off x="4426137" y="2160988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946" name="Picture 14">
                  <a:extLst>
                    <a:ext uri="{FF2B5EF4-FFF2-40B4-BE49-F238E27FC236}">
                      <a16:creationId xmlns:a16="http://schemas.microsoft.com/office/drawing/2014/main" id="{ABBFCE49-8CBA-4087-8D61-D73FCBDA1B7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47" name="Picture 15">
                  <a:extLst>
                    <a:ext uri="{FF2B5EF4-FFF2-40B4-BE49-F238E27FC236}">
                      <a16:creationId xmlns:a16="http://schemas.microsoft.com/office/drawing/2014/main" id="{9F0F7C6D-7ECF-48F3-919B-3F43A80C070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48" name="Picture 16">
                  <a:extLst>
                    <a:ext uri="{FF2B5EF4-FFF2-40B4-BE49-F238E27FC236}">
                      <a16:creationId xmlns:a16="http://schemas.microsoft.com/office/drawing/2014/main" id="{F0FE07D7-A41C-40F1-B549-703F9E26EFE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49" name="Picture 17">
                  <a:extLst>
                    <a:ext uri="{FF2B5EF4-FFF2-40B4-BE49-F238E27FC236}">
                      <a16:creationId xmlns:a16="http://schemas.microsoft.com/office/drawing/2014/main" id="{F29BFE14-29CD-4EF0-9E64-CDACBA54396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50" name="Picture 18">
                  <a:extLst>
                    <a:ext uri="{FF2B5EF4-FFF2-40B4-BE49-F238E27FC236}">
                      <a16:creationId xmlns:a16="http://schemas.microsoft.com/office/drawing/2014/main" id="{9321D72C-4842-4D59-AE4D-0C5B3D29EAB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51" name="Picture 19">
                  <a:extLst>
                    <a:ext uri="{FF2B5EF4-FFF2-40B4-BE49-F238E27FC236}">
                      <a16:creationId xmlns:a16="http://schemas.microsoft.com/office/drawing/2014/main" id="{C7B41FE5-112B-4186-98F3-73E32D141AF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52" name="Picture 20">
                  <a:extLst>
                    <a:ext uri="{FF2B5EF4-FFF2-40B4-BE49-F238E27FC236}">
                      <a16:creationId xmlns:a16="http://schemas.microsoft.com/office/drawing/2014/main" id="{3175ABB6-099F-4BFE-9DA7-47212D39A99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53" name="Picture 21">
                  <a:extLst>
                    <a:ext uri="{FF2B5EF4-FFF2-40B4-BE49-F238E27FC236}">
                      <a16:creationId xmlns:a16="http://schemas.microsoft.com/office/drawing/2014/main" id="{B8AAA513-A64B-441D-982A-90A342E009C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54" name="Picture 22">
                  <a:extLst>
                    <a:ext uri="{FF2B5EF4-FFF2-40B4-BE49-F238E27FC236}">
                      <a16:creationId xmlns:a16="http://schemas.microsoft.com/office/drawing/2014/main" id="{D3B95694-9BD6-407F-A43D-6B67E934DBE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55" name="Picture 23">
                  <a:extLst>
                    <a:ext uri="{FF2B5EF4-FFF2-40B4-BE49-F238E27FC236}">
                      <a16:creationId xmlns:a16="http://schemas.microsoft.com/office/drawing/2014/main" id="{86512579-20C5-4DC8-99BB-B59D1A85AE2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880" name="Group 56">
                <a:extLst>
                  <a:ext uri="{FF2B5EF4-FFF2-40B4-BE49-F238E27FC236}">
                    <a16:creationId xmlns:a16="http://schemas.microsoft.com/office/drawing/2014/main" id="{CDBF17F0-9294-43C5-801C-C49BFB20204D}"/>
                  </a:ext>
                </a:extLst>
              </p:cNvPr>
              <p:cNvGrpSpPr/>
              <p:nvPr/>
            </p:nvGrpSpPr>
            <p:grpSpPr>
              <a:xfrm rot="5400000">
                <a:off x="4616928" y="2160988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936" name="Picture 14">
                  <a:extLst>
                    <a:ext uri="{FF2B5EF4-FFF2-40B4-BE49-F238E27FC236}">
                      <a16:creationId xmlns:a16="http://schemas.microsoft.com/office/drawing/2014/main" id="{A6DD67A8-ACD0-43C7-9423-B981636796D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37" name="Picture 15">
                  <a:extLst>
                    <a:ext uri="{FF2B5EF4-FFF2-40B4-BE49-F238E27FC236}">
                      <a16:creationId xmlns:a16="http://schemas.microsoft.com/office/drawing/2014/main" id="{7EAAE7E3-28E6-488C-AB69-AF1DFF5868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38" name="Picture 16">
                  <a:extLst>
                    <a:ext uri="{FF2B5EF4-FFF2-40B4-BE49-F238E27FC236}">
                      <a16:creationId xmlns:a16="http://schemas.microsoft.com/office/drawing/2014/main" id="{0943CAAE-C0D1-4B40-91FE-547307B146F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39" name="Picture 17">
                  <a:extLst>
                    <a:ext uri="{FF2B5EF4-FFF2-40B4-BE49-F238E27FC236}">
                      <a16:creationId xmlns:a16="http://schemas.microsoft.com/office/drawing/2014/main" id="{8C97B5C4-9E2A-4C27-923E-C7CB15B9B05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40" name="Picture 18">
                  <a:extLst>
                    <a:ext uri="{FF2B5EF4-FFF2-40B4-BE49-F238E27FC236}">
                      <a16:creationId xmlns:a16="http://schemas.microsoft.com/office/drawing/2014/main" id="{FAAFEEED-89CA-4DEC-BB8B-52684F40D37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41" name="Picture 19">
                  <a:extLst>
                    <a:ext uri="{FF2B5EF4-FFF2-40B4-BE49-F238E27FC236}">
                      <a16:creationId xmlns:a16="http://schemas.microsoft.com/office/drawing/2014/main" id="{3D7B272F-8D8C-4ED3-B0AD-E1A390B59AD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42" name="Picture 20">
                  <a:extLst>
                    <a:ext uri="{FF2B5EF4-FFF2-40B4-BE49-F238E27FC236}">
                      <a16:creationId xmlns:a16="http://schemas.microsoft.com/office/drawing/2014/main" id="{8A7D60BF-5755-4302-B962-17B6B1A7091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43" name="Picture 21">
                  <a:extLst>
                    <a:ext uri="{FF2B5EF4-FFF2-40B4-BE49-F238E27FC236}">
                      <a16:creationId xmlns:a16="http://schemas.microsoft.com/office/drawing/2014/main" id="{B520CA3F-F949-4183-B677-D6D7CE03C29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44" name="Picture 22">
                  <a:extLst>
                    <a:ext uri="{FF2B5EF4-FFF2-40B4-BE49-F238E27FC236}">
                      <a16:creationId xmlns:a16="http://schemas.microsoft.com/office/drawing/2014/main" id="{2328570E-566F-4ECB-BEFB-13BCFE14DE5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45" name="Picture 23">
                  <a:extLst>
                    <a:ext uri="{FF2B5EF4-FFF2-40B4-BE49-F238E27FC236}">
                      <a16:creationId xmlns:a16="http://schemas.microsoft.com/office/drawing/2014/main" id="{D460159B-381D-4F4A-9C7C-190145FAEEA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881" name="Group 56">
                <a:extLst>
                  <a:ext uri="{FF2B5EF4-FFF2-40B4-BE49-F238E27FC236}">
                    <a16:creationId xmlns:a16="http://schemas.microsoft.com/office/drawing/2014/main" id="{945776B3-00F4-456F-A0B1-6BF5FD61A491}"/>
                  </a:ext>
                </a:extLst>
              </p:cNvPr>
              <p:cNvGrpSpPr/>
              <p:nvPr/>
            </p:nvGrpSpPr>
            <p:grpSpPr>
              <a:xfrm rot="5400000">
                <a:off x="4808439" y="2160989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926" name="Picture 14">
                  <a:extLst>
                    <a:ext uri="{FF2B5EF4-FFF2-40B4-BE49-F238E27FC236}">
                      <a16:creationId xmlns:a16="http://schemas.microsoft.com/office/drawing/2014/main" id="{61ECA6D3-2415-4A0D-AB46-99E30DD6741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27" name="Picture 15">
                  <a:extLst>
                    <a:ext uri="{FF2B5EF4-FFF2-40B4-BE49-F238E27FC236}">
                      <a16:creationId xmlns:a16="http://schemas.microsoft.com/office/drawing/2014/main" id="{999342E4-CFF9-4387-B404-D810371A553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28" name="Picture 16">
                  <a:extLst>
                    <a:ext uri="{FF2B5EF4-FFF2-40B4-BE49-F238E27FC236}">
                      <a16:creationId xmlns:a16="http://schemas.microsoft.com/office/drawing/2014/main" id="{696A5D64-D75B-4A5F-A485-B1D97BD4F71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29" name="Picture 17">
                  <a:extLst>
                    <a:ext uri="{FF2B5EF4-FFF2-40B4-BE49-F238E27FC236}">
                      <a16:creationId xmlns:a16="http://schemas.microsoft.com/office/drawing/2014/main" id="{71D8C7AA-8EB7-4930-8699-0C8EA810CCF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30" name="Picture 18">
                  <a:extLst>
                    <a:ext uri="{FF2B5EF4-FFF2-40B4-BE49-F238E27FC236}">
                      <a16:creationId xmlns:a16="http://schemas.microsoft.com/office/drawing/2014/main" id="{970EE6DE-8166-4C4E-B586-26A631AE3B3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31" name="Picture 19">
                  <a:extLst>
                    <a:ext uri="{FF2B5EF4-FFF2-40B4-BE49-F238E27FC236}">
                      <a16:creationId xmlns:a16="http://schemas.microsoft.com/office/drawing/2014/main" id="{7B459919-9C02-4B9C-B6C1-E27575EBDB5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32" name="Picture 20">
                  <a:extLst>
                    <a:ext uri="{FF2B5EF4-FFF2-40B4-BE49-F238E27FC236}">
                      <a16:creationId xmlns:a16="http://schemas.microsoft.com/office/drawing/2014/main" id="{EB571EBF-5A8D-43D4-BE94-5E5B0336520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33" name="Picture 21">
                  <a:extLst>
                    <a:ext uri="{FF2B5EF4-FFF2-40B4-BE49-F238E27FC236}">
                      <a16:creationId xmlns:a16="http://schemas.microsoft.com/office/drawing/2014/main" id="{08998C42-3241-4007-8DFA-0583A627A8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34" name="Picture 22">
                  <a:extLst>
                    <a:ext uri="{FF2B5EF4-FFF2-40B4-BE49-F238E27FC236}">
                      <a16:creationId xmlns:a16="http://schemas.microsoft.com/office/drawing/2014/main" id="{A8034213-1B1E-46FE-9D27-707A0402A29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35" name="Picture 23">
                  <a:extLst>
                    <a:ext uri="{FF2B5EF4-FFF2-40B4-BE49-F238E27FC236}">
                      <a16:creationId xmlns:a16="http://schemas.microsoft.com/office/drawing/2014/main" id="{96171C9D-928A-4A44-8582-B2CEB43FA66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882" name="Group 56">
                <a:extLst>
                  <a:ext uri="{FF2B5EF4-FFF2-40B4-BE49-F238E27FC236}">
                    <a16:creationId xmlns:a16="http://schemas.microsoft.com/office/drawing/2014/main" id="{91A72517-C79A-4A39-93E9-B9A9DBE35BD6}"/>
                  </a:ext>
                </a:extLst>
              </p:cNvPr>
              <p:cNvGrpSpPr/>
              <p:nvPr/>
            </p:nvGrpSpPr>
            <p:grpSpPr>
              <a:xfrm rot="5400000">
                <a:off x="4428713" y="3774727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916" name="Picture 14">
                  <a:extLst>
                    <a:ext uri="{FF2B5EF4-FFF2-40B4-BE49-F238E27FC236}">
                      <a16:creationId xmlns:a16="http://schemas.microsoft.com/office/drawing/2014/main" id="{8B4DAB21-90D0-4B28-AA84-E64F7413B7B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17" name="Picture 15">
                  <a:extLst>
                    <a:ext uri="{FF2B5EF4-FFF2-40B4-BE49-F238E27FC236}">
                      <a16:creationId xmlns:a16="http://schemas.microsoft.com/office/drawing/2014/main" id="{C646063D-A430-4EF4-94FF-4F7542D5870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18" name="Picture 16">
                  <a:extLst>
                    <a:ext uri="{FF2B5EF4-FFF2-40B4-BE49-F238E27FC236}">
                      <a16:creationId xmlns:a16="http://schemas.microsoft.com/office/drawing/2014/main" id="{CE0FC162-0F58-44F7-9729-AF247FFC647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19" name="Picture 17">
                  <a:extLst>
                    <a:ext uri="{FF2B5EF4-FFF2-40B4-BE49-F238E27FC236}">
                      <a16:creationId xmlns:a16="http://schemas.microsoft.com/office/drawing/2014/main" id="{B60D7046-4C6B-4495-AA9D-42BEEF390E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20" name="Picture 18">
                  <a:extLst>
                    <a:ext uri="{FF2B5EF4-FFF2-40B4-BE49-F238E27FC236}">
                      <a16:creationId xmlns:a16="http://schemas.microsoft.com/office/drawing/2014/main" id="{734ECF78-527A-436E-8C6A-151246D0BF7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21" name="Picture 19">
                  <a:extLst>
                    <a:ext uri="{FF2B5EF4-FFF2-40B4-BE49-F238E27FC236}">
                      <a16:creationId xmlns:a16="http://schemas.microsoft.com/office/drawing/2014/main" id="{E5300E6D-89E8-478D-BA52-CCF090DCE71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22" name="Picture 20">
                  <a:extLst>
                    <a:ext uri="{FF2B5EF4-FFF2-40B4-BE49-F238E27FC236}">
                      <a16:creationId xmlns:a16="http://schemas.microsoft.com/office/drawing/2014/main" id="{22928AF3-33B9-4EA9-8C48-E3AAF306380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23" name="Picture 21">
                  <a:extLst>
                    <a:ext uri="{FF2B5EF4-FFF2-40B4-BE49-F238E27FC236}">
                      <a16:creationId xmlns:a16="http://schemas.microsoft.com/office/drawing/2014/main" id="{85E3810F-3493-4980-A2C2-DDCAD8F8512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24" name="Picture 22">
                  <a:extLst>
                    <a:ext uri="{FF2B5EF4-FFF2-40B4-BE49-F238E27FC236}">
                      <a16:creationId xmlns:a16="http://schemas.microsoft.com/office/drawing/2014/main" id="{19ECE5DB-183C-4592-923E-98BA6668E24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25" name="Picture 23">
                  <a:extLst>
                    <a:ext uri="{FF2B5EF4-FFF2-40B4-BE49-F238E27FC236}">
                      <a16:creationId xmlns:a16="http://schemas.microsoft.com/office/drawing/2014/main" id="{EA910D2D-E064-4F32-A7D8-DC9A1B82E29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883" name="Group 56">
                <a:extLst>
                  <a:ext uri="{FF2B5EF4-FFF2-40B4-BE49-F238E27FC236}">
                    <a16:creationId xmlns:a16="http://schemas.microsoft.com/office/drawing/2014/main" id="{421C8C54-A8E6-4D9A-8832-28BDAD51064E}"/>
                  </a:ext>
                </a:extLst>
              </p:cNvPr>
              <p:cNvGrpSpPr/>
              <p:nvPr/>
            </p:nvGrpSpPr>
            <p:grpSpPr>
              <a:xfrm rot="5400000">
                <a:off x="4619504" y="3774727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906" name="Picture 14">
                  <a:extLst>
                    <a:ext uri="{FF2B5EF4-FFF2-40B4-BE49-F238E27FC236}">
                      <a16:creationId xmlns:a16="http://schemas.microsoft.com/office/drawing/2014/main" id="{A7F61712-27CB-4E91-AE90-72E3B001170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07" name="Picture 15">
                  <a:extLst>
                    <a:ext uri="{FF2B5EF4-FFF2-40B4-BE49-F238E27FC236}">
                      <a16:creationId xmlns:a16="http://schemas.microsoft.com/office/drawing/2014/main" id="{ECA12C73-6EB9-427B-A6E1-70839297303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08" name="Picture 16">
                  <a:extLst>
                    <a:ext uri="{FF2B5EF4-FFF2-40B4-BE49-F238E27FC236}">
                      <a16:creationId xmlns:a16="http://schemas.microsoft.com/office/drawing/2014/main" id="{0B610BA9-B395-4F84-9BD6-768A5CF5CB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09" name="Picture 17">
                  <a:extLst>
                    <a:ext uri="{FF2B5EF4-FFF2-40B4-BE49-F238E27FC236}">
                      <a16:creationId xmlns:a16="http://schemas.microsoft.com/office/drawing/2014/main" id="{BA5DF31F-A155-452E-9683-DB5DDC0EAD2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10" name="Picture 18">
                  <a:extLst>
                    <a:ext uri="{FF2B5EF4-FFF2-40B4-BE49-F238E27FC236}">
                      <a16:creationId xmlns:a16="http://schemas.microsoft.com/office/drawing/2014/main" id="{8C4FF5AE-8867-41E3-BDA2-B7786CAF05D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11" name="Picture 19">
                  <a:extLst>
                    <a:ext uri="{FF2B5EF4-FFF2-40B4-BE49-F238E27FC236}">
                      <a16:creationId xmlns:a16="http://schemas.microsoft.com/office/drawing/2014/main" id="{4A7E91A4-23DC-4BA8-A325-C23B8D8FE51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12" name="Picture 20">
                  <a:extLst>
                    <a:ext uri="{FF2B5EF4-FFF2-40B4-BE49-F238E27FC236}">
                      <a16:creationId xmlns:a16="http://schemas.microsoft.com/office/drawing/2014/main" id="{843BD04E-3C48-42DF-8952-1283EDD00C0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13" name="Picture 21">
                  <a:extLst>
                    <a:ext uri="{FF2B5EF4-FFF2-40B4-BE49-F238E27FC236}">
                      <a16:creationId xmlns:a16="http://schemas.microsoft.com/office/drawing/2014/main" id="{9DFD44DD-74EA-4C67-9B83-3194CE905EA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14" name="Picture 22">
                  <a:extLst>
                    <a:ext uri="{FF2B5EF4-FFF2-40B4-BE49-F238E27FC236}">
                      <a16:creationId xmlns:a16="http://schemas.microsoft.com/office/drawing/2014/main" id="{F8F2D135-B005-4D53-B120-C2EC8B61FA8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15" name="Picture 23">
                  <a:extLst>
                    <a:ext uri="{FF2B5EF4-FFF2-40B4-BE49-F238E27FC236}">
                      <a16:creationId xmlns:a16="http://schemas.microsoft.com/office/drawing/2014/main" id="{8ED371A3-FE48-41FE-9295-52491B24577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884" name="Group 56">
                <a:extLst>
                  <a:ext uri="{FF2B5EF4-FFF2-40B4-BE49-F238E27FC236}">
                    <a16:creationId xmlns:a16="http://schemas.microsoft.com/office/drawing/2014/main" id="{C6CDBB8E-9653-487C-AC71-3C6DAF26687D}"/>
                  </a:ext>
                </a:extLst>
              </p:cNvPr>
              <p:cNvGrpSpPr/>
              <p:nvPr/>
            </p:nvGrpSpPr>
            <p:grpSpPr>
              <a:xfrm rot="5400000">
                <a:off x="4811015" y="3774728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896" name="Picture 14">
                  <a:extLst>
                    <a:ext uri="{FF2B5EF4-FFF2-40B4-BE49-F238E27FC236}">
                      <a16:creationId xmlns:a16="http://schemas.microsoft.com/office/drawing/2014/main" id="{2EF81F78-389A-4852-8CFE-40F30652135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97" name="Picture 15">
                  <a:extLst>
                    <a:ext uri="{FF2B5EF4-FFF2-40B4-BE49-F238E27FC236}">
                      <a16:creationId xmlns:a16="http://schemas.microsoft.com/office/drawing/2014/main" id="{BC88FA39-C4B3-465B-BA7F-9A11F96990B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98" name="Picture 16">
                  <a:extLst>
                    <a:ext uri="{FF2B5EF4-FFF2-40B4-BE49-F238E27FC236}">
                      <a16:creationId xmlns:a16="http://schemas.microsoft.com/office/drawing/2014/main" id="{2896A383-2558-4D4B-89F6-9710E8557DD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99" name="Picture 17">
                  <a:extLst>
                    <a:ext uri="{FF2B5EF4-FFF2-40B4-BE49-F238E27FC236}">
                      <a16:creationId xmlns:a16="http://schemas.microsoft.com/office/drawing/2014/main" id="{25B78951-D90B-49BD-87BD-CF81226EFFE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00" name="Picture 18">
                  <a:extLst>
                    <a:ext uri="{FF2B5EF4-FFF2-40B4-BE49-F238E27FC236}">
                      <a16:creationId xmlns:a16="http://schemas.microsoft.com/office/drawing/2014/main" id="{2A5298F5-A463-462F-B259-2AEEEE7AC9E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01" name="Picture 19">
                  <a:extLst>
                    <a:ext uri="{FF2B5EF4-FFF2-40B4-BE49-F238E27FC236}">
                      <a16:creationId xmlns:a16="http://schemas.microsoft.com/office/drawing/2014/main" id="{49687986-85AF-415B-92C9-B5F7B0C2177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02" name="Picture 20">
                  <a:extLst>
                    <a:ext uri="{FF2B5EF4-FFF2-40B4-BE49-F238E27FC236}">
                      <a16:creationId xmlns:a16="http://schemas.microsoft.com/office/drawing/2014/main" id="{7B8DF17C-B829-49F5-A829-361F1715683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03" name="Picture 21">
                  <a:extLst>
                    <a:ext uri="{FF2B5EF4-FFF2-40B4-BE49-F238E27FC236}">
                      <a16:creationId xmlns:a16="http://schemas.microsoft.com/office/drawing/2014/main" id="{7DA7B0A3-F06F-4793-A73F-9E01DC1ABFA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04" name="Picture 22">
                  <a:extLst>
                    <a:ext uri="{FF2B5EF4-FFF2-40B4-BE49-F238E27FC236}">
                      <a16:creationId xmlns:a16="http://schemas.microsoft.com/office/drawing/2014/main" id="{9BFED64A-0F37-4390-A2DD-CAD00893824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05" name="Picture 23">
                  <a:extLst>
                    <a:ext uri="{FF2B5EF4-FFF2-40B4-BE49-F238E27FC236}">
                      <a16:creationId xmlns:a16="http://schemas.microsoft.com/office/drawing/2014/main" id="{40C5F4DD-8A36-4BA2-9954-9592619CC22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885" name="Group 56">
                <a:extLst>
                  <a:ext uri="{FF2B5EF4-FFF2-40B4-BE49-F238E27FC236}">
                    <a16:creationId xmlns:a16="http://schemas.microsoft.com/office/drawing/2014/main" id="{6C4FEF6A-02A5-41F2-8D49-B21E779D629F}"/>
                  </a:ext>
                </a:extLst>
              </p:cNvPr>
              <p:cNvGrpSpPr/>
              <p:nvPr/>
            </p:nvGrpSpPr>
            <p:grpSpPr>
              <a:xfrm rot="5400000">
                <a:off x="4616928" y="5385241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886" name="Picture 14">
                  <a:extLst>
                    <a:ext uri="{FF2B5EF4-FFF2-40B4-BE49-F238E27FC236}">
                      <a16:creationId xmlns:a16="http://schemas.microsoft.com/office/drawing/2014/main" id="{AA49A184-3B5F-4954-972D-21420726415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87" name="Picture 15">
                  <a:extLst>
                    <a:ext uri="{FF2B5EF4-FFF2-40B4-BE49-F238E27FC236}">
                      <a16:creationId xmlns:a16="http://schemas.microsoft.com/office/drawing/2014/main" id="{19E4924B-1067-42A8-8221-5DAD1E3AF4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88" name="Picture 16">
                  <a:extLst>
                    <a:ext uri="{FF2B5EF4-FFF2-40B4-BE49-F238E27FC236}">
                      <a16:creationId xmlns:a16="http://schemas.microsoft.com/office/drawing/2014/main" id="{A8B30485-23D9-4EF5-A9F2-22AF7A73E2E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89" name="Picture 17">
                  <a:extLst>
                    <a:ext uri="{FF2B5EF4-FFF2-40B4-BE49-F238E27FC236}">
                      <a16:creationId xmlns:a16="http://schemas.microsoft.com/office/drawing/2014/main" id="{90E17DCE-C0AE-4207-AC98-E9037789230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90" name="Picture 18">
                  <a:extLst>
                    <a:ext uri="{FF2B5EF4-FFF2-40B4-BE49-F238E27FC236}">
                      <a16:creationId xmlns:a16="http://schemas.microsoft.com/office/drawing/2014/main" id="{67D7E00D-02F3-4D90-8D17-923841D6311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91" name="Picture 19">
                  <a:extLst>
                    <a:ext uri="{FF2B5EF4-FFF2-40B4-BE49-F238E27FC236}">
                      <a16:creationId xmlns:a16="http://schemas.microsoft.com/office/drawing/2014/main" id="{C0B5759F-891F-4E41-BED2-C4B8569A720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92" name="Picture 20">
                  <a:extLst>
                    <a:ext uri="{FF2B5EF4-FFF2-40B4-BE49-F238E27FC236}">
                      <a16:creationId xmlns:a16="http://schemas.microsoft.com/office/drawing/2014/main" id="{3227C2FD-48A9-4085-8E29-072DD8F2117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93" name="Picture 21">
                  <a:extLst>
                    <a:ext uri="{FF2B5EF4-FFF2-40B4-BE49-F238E27FC236}">
                      <a16:creationId xmlns:a16="http://schemas.microsoft.com/office/drawing/2014/main" id="{AD914D68-1B29-4D7D-A878-89A5A7379B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94" name="Picture 22">
                  <a:extLst>
                    <a:ext uri="{FF2B5EF4-FFF2-40B4-BE49-F238E27FC236}">
                      <a16:creationId xmlns:a16="http://schemas.microsoft.com/office/drawing/2014/main" id="{7C1DC7A3-FE8E-4D11-ACC0-BF39086C668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95" name="Picture 23">
                  <a:extLst>
                    <a:ext uri="{FF2B5EF4-FFF2-40B4-BE49-F238E27FC236}">
                      <a16:creationId xmlns:a16="http://schemas.microsoft.com/office/drawing/2014/main" id="{1C2E82DC-64E1-4D6C-9B28-E11CA234252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  <p:grpSp>
          <p:nvGrpSpPr>
            <p:cNvPr id="1352" name="Group 1351">
              <a:extLst>
                <a:ext uri="{FF2B5EF4-FFF2-40B4-BE49-F238E27FC236}">
                  <a16:creationId xmlns:a16="http://schemas.microsoft.com/office/drawing/2014/main" id="{357246C0-6088-46B4-9276-B5E2AC14E433}"/>
                </a:ext>
              </a:extLst>
            </p:cNvPr>
            <p:cNvGrpSpPr/>
            <p:nvPr/>
          </p:nvGrpSpPr>
          <p:grpSpPr>
            <a:xfrm>
              <a:off x="5108255" y="192928"/>
              <a:ext cx="554562" cy="1065382"/>
              <a:chOff x="4205743" y="192928"/>
              <a:chExt cx="554562" cy="1065382"/>
            </a:xfrm>
          </p:grpSpPr>
          <p:pic>
            <p:nvPicPr>
              <p:cNvPr id="1353" name="Picture 1352">
                <a:extLst>
                  <a:ext uri="{FF2B5EF4-FFF2-40B4-BE49-F238E27FC236}">
                    <a16:creationId xmlns:a16="http://schemas.microsoft.com/office/drawing/2014/main" id="{7516E313-03F8-4124-8FBC-90911C8052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10142" y="1085896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4" name="Picture 1353">
                <a:extLst>
                  <a:ext uri="{FF2B5EF4-FFF2-40B4-BE49-F238E27FC236}">
                    <a16:creationId xmlns:a16="http://schemas.microsoft.com/office/drawing/2014/main" id="{6B34DB9F-B448-45C9-9ACC-8A33C85865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8525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5" name="Picture 1354">
                <a:extLst>
                  <a:ext uri="{FF2B5EF4-FFF2-40B4-BE49-F238E27FC236}">
                    <a16:creationId xmlns:a16="http://schemas.microsoft.com/office/drawing/2014/main" id="{E734C2E1-B8BF-4522-B2CD-C678C040B2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7378" y="642774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6" name="Picture 1355">
                <a:extLst>
                  <a:ext uri="{FF2B5EF4-FFF2-40B4-BE49-F238E27FC236}">
                    <a16:creationId xmlns:a16="http://schemas.microsoft.com/office/drawing/2014/main" id="{4CB30A48-9228-46DE-956B-8C198679B2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8525" y="646533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7" name="Picture 1356">
                <a:extLst>
                  <a:ext uri="{FF2B5EF4-FFF2-40B4-BE49-F238E27FC236}">
                    <a16:creationId xmlns:a16="http://schemas.microsoft.com/office/drawing/2014/main" id="{856FB6AE-8AF3-475E-A622-969BDBE2A2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5743" y="192928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8" name="Picture 1357">
                <a:extLst>
                  <a:ext uri="{FF2B5EF4-FFF2-40B4-BE49-F238E27FC236}">
                    <a16:creationId xmlns:a16="http://schemas.microsoft.com/office/drawing/2014/main" id="{F3F51BD0-3C5B-48D3-A206-9909FD285B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8525" y="196153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F9DACD38-20D1-4CD6-B0DA-097A9C78E617}"/>
              </a:ext>
            </a:extLst>
          </p:cNvPr>
          <p:cNvGrpSpPr/>
          <p:nvPr/>
        </p:nvGrpSpPr>
        <p:grpSpPr>
          <a:xfrm>
            <a:off x="5978773" y="192928"/>
            <a:ext cx="559543" cy="6048076"/>
            <a:chOff x="5978773" y="192928"/>
            <a:chExt cx="559543" cy="6048076"/>
          </a:xfrm>
        </p:grpSpPr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EAFA0B2A-A4E7-4C95-A821-7376616DC268}"/>
                </a:ext>
              </a:extLst>
            </p:cNvPr>
            <p:cNvGrpSpPr/>
            <p:nvPr/>
          </p:nvGrpSpPr>
          <p:grpSpPr>
            <a:xfrm>
              <a:off x="5981471" y="1477191"/>
              <a:ext cx="556845" cy="4763813"/>
              <a:chOff x="5981471" y="1477191"/>
              <a:chExt cx="556845" cy="4763813"/>
            </a:xfrm>
          </p:grpSpPr>
          <p:grpSp>
            <p:nvGrpSpPr>
              <p:cNvPr id="957" name="Group 56">
                <a:extLst>
                  <a:ext uri="{FF2B5EF4-FFF2-40B4-BE49-F238E27FC236}">
                    <a16:creationId xmlns:a16="http://schemas.microsoft.com/office/drawing/2014/main" id="{F84DD4A9-EA67-4118-AC33-7244DF98A481}"/>
                  </a:ext>
                </a:extLst>
              </p:cNvPr>
              <p:cNvGrpSpPr/>
              <p:nvPr/>
            </p:nvGrpSpPr>
            <p:grpSpPr>
              <a:xfrm rot="5400000">
                <a:off x="5297675" y="2160987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024" name="Picture 14">
                  <a:extLst>
                    <a:ext uri="{FF2B5EF4-FFF2-40B4-BE49-F238E27FC236}">
                      <a16:creationId xmlns:a16="http://schemas.microsoft.com/office/drawing/2014/main" id="{DEA788D6-9DCF-4119-AC08-37D0EDB243E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25" name="Picture 15">
                  <a:extLst>
                    <a:ext uri="{FF2B5EF4-FFF2-40B4-BE49-F238E27FC236}">
                      <a16:creationId xmlns:a16="http://schemas.microsoft.com/office/drawing/2014/main" id="{4818D931-81F4-4DF1-BF2A-7EB2DEDC36B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26" name="Picture 16">
                  <a:extLst>
                    <a:ext uri="{FF2B5EF4-FFF2-40B4-BE49-F238E27FC236}">
                      <a16:creationId xmlns:a16="http://schemas.microsoft.com/office/drawing/2014/main" id="{B4BE330C-9DA5-4CAF-B439-6A5865847EE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27" name="Picture 17">
                  <a:extLst>
                    <a:ext uri="{FF2B5EF4-FFF2-40B4-BE49-F238E27FC236}">
                      <a16:creationId xmlns:a16="http://schemas.microsoft.com/office/drawing/2014/main" id="{164FF98D-1B44-4250-BC7B-58F7E450B75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28" name="Picture 18">
                  <a:extLst>
                    <a:ext uri="{FF2B5EF4-FFF2-40B4-BE49-F238E27FC236}">
                      <a16:creationId xmlns:a16="http://schemas.microsoft.com/office/drawing/2014/main" id="{90753799-75CE-4AEF-BB45-1E32F5DDC16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29" name="Picture 19">
                  <a:extLst>
                    <a:ext uri="{FF2B5EF4-FFF2-40B4-BE49-F238E27FC236}">
                      <a16:creationId xmlns:a16="http://schemas.microsoft.com/office/drawing/2014/main" id="{205406E8-4C4F-4877-BFBC-483C21C992E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30" name="Picture 20">
                  <a:extLst>
                    <a:ext uri="{FF2B5EF4-FFF2-40B4-BE49-F238E27FC236}">
                      <a16:creationId xmlns:a16="http://schemas.microsoft.com/office/drawing/2014/main" id="{7E9D13DC-A379-4C0E-A57B-B8E75CBA5B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31" name="Picture 21">
                  <a:extLst>
                    <a:ext uri="{FF2B5EF4-FFF2-40B4-BE49-F238E27FC236}">
                      <a16:creationId xmlns:a16="http://schemas.microsoft.com/office/drawing/2014/main" id="{EAA3A7DD-0ADE-4741-A36C-41834A3AC95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32" name="Picture 22">
                  <a:extLst>
                    <a:ext uri="{FF2B5EF4-FFF2-40B4-BE49-F238E27FC236}">
                      <a16:creationId xmlns:a16="http://schemas.microsoft.com/office/drawing/2014/main" id="{7D29085C-2FA9-4212-B807-9BE6B53CFB8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33" name="Picture 23">
                  <a:extLst>
                    <a:ext uri="{FF2B5EF4-FFF2-40B4-BE49-F238E27FC236}">
                      <a16:creationId xmlns:a16="http://schemas.microsoft.com/office/drawing/2014/main" id="{58A04C89-2E71-490E-B106-4346C941BCB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958" name="Group 56">
                <a:extLst>
                  <a:ext uri="{FF2B5EF4-FFF2-40B4-BE49-F238E27FC236}">
                    <a16:creationId xmlns:a16="http://schemas.microsoft.com/office/drawing/2014/main" id="{73A734B8-861F-45F1-B6A3-CD4366E41568}"/>
                  </a:ext>
                </a:extLst>
              </p:cNvPr>
              <p:cNvGrpSpPr/>
              <p:nvPr/>
            </p:nvGrpSpPr>
            <p:grpSpPr>
              <a:xfrm rot="5400000">
                <a:off x="5488466" y="2160987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014" name="Picture 14">
                  <a:extLst>
                    <a:ext uri="{FF2B5EF4-FFF2-40B4-BE49-F238E27FC236}">
                      <a16:creationId xmlns:a16="http://schemas.microsoft.com/office/drawing/2014/main" id="{68B6B657-898A-4144-8F16-B69466AE85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15" name="Picture 15">
                  <a:extLst>
                    <a:ext uri="{FF2B5EF4-FFF2-40B4-BE49-F238E27FC236}">
                      <a16:creationId xmlns:a16="http://schemas.microsoft.com/office/drawing/2014/main" id="{30D58B15-B534-47CE-BB38-469A6729365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16" name="Picture 16">
                  <a:extLst>
                    <a:ext uri="{FF2B5EF4-FFF2-40B4-BE49-F238E27FC236}">
                      <a16:creationId xmlns:a16="http://schemas.microsoft.com/office/drawing/2014/main" id="{E8F11366-BCA7-425A-AEBD-0D169A2D6FF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17" name="Picture 17">
                  <a:extLst>
                    <a:ext uri="{FF2B5EF4-FFF2-40B4-BE49-F238E27FC236}">
                      <a16:creationId xmlns:a16="http://schemas.microsoft.com/office/drawing/2014/main" id="{DF9CC9E1-4E9E-4776-BA04-698ECA92DED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18" name="Picture 18">
                  <a:extLst>
                    <a:ext uri="{FF2B5EF4-FFF2-40B4-BE49-F238E27FC236}">
                      <a16:creationId xmlns:a16="http://schemas.microsoft.com/office/drawing/2014/main" id="{682522D9-5B96-4FC6-9F63-B747E0B5509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19" name="Picture 19">
                  <a:extLst>
                    <a:ext uri="{FF2B5EF4-FFF2-40B4-BE49-F238E27FC236}">
                      <a16:creationId xmlns:a16="http://schemas.microsoft.com/office/drawing/2014/main" id="{B7C72599-4056-451F-A9F6-00745C6EC94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20" name="Picture 20">
                  <a:extLst>
                    <a:ext uri="{FF2B5EF4-FFF2-40B4-BE49-F238E27FC236}">
                      <a16:creationId xmlns:a16="http://schemas.microsoft.com/office/drawing/2014/main" id="{200E44C7-62B4-43C7-ACD9-C6F82210C9C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21" name="Picture 21">
                  <a:extLst>
                    <a:ext uri="{FF2B5EF4-FFF2-40B4-BE49-F238E27FC236}">
                      <a16:creationId xmlns:a16="http://schemas.microsoft.com/office/drawing/2014/main" id="{2C43BF47-6BCC-4CE1-816F-B4905DFCB92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22" name="Picture 22">
                  <a:extLst>
                    <a:ext uri="{FF2B5EF4-FFF2-40B4-BE49-F238E27FC236}">
                      <a16:creationId xmlns:a16="http://schemas.microsoft.com/office/drawing/2014/main" id="{58F10D90-0685-4193-8EDF-3069D6A800D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23" name="Picture 23">
                  <a:extLst>
                    <a:ext uri="{FF2B5EF4-FFF2-40B4-BE49-F238E27FC236}">
                      <a16:creationId xmlns:a16="http://schemas.microsoft.com/office/drawing/2014/main" id="{18AC6FE4-5EDC-422E-892F-1F32E5C84CC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959" name="Group 56">
                <a:extLst>
                  <a:ext uri="{FF2B5EF4-FFF2-40B4-BE49-F238E27FC236}">
                    <a16:creationId xmlns:a16="http://schemas.microsoft.com/office/drawing/2014/main" id="{0FF3DACD-49A2-4CB3-84A7-4E14D31265CC}"/>
                  </a:ext>
                </a:extLst>
              </p:cNvPr>
              <p:cNvGrpSpPr/>
              <p:nvPr/>
            </p:nvGrpSpPr>
            <p:grpSpPr>
              <a:xfrm rot="5400000">
                <a:off x="5679977" y="2160988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004" name="Picture 14">
                  <a:extLst>
                    <a:ext uri="{FF2B5EF4-FFF2-40B4-BE49-F238E27FC236}">
                      <a16:creationId xmlns:a16="http://schemas.microsoft.com/office/drawing/2014/main" id="{CEE122D2-3D46-47AF-8E00-CE10B3968E8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05" name="Picture 15">
                  <a:extLst>
                    <a:ext uri="{FF2B5EF4-FFF2-40B4-BE49-F238E27FC236}">
                      <a16:creationId xmlns:a16="http://schemas.microsoft.com/office/drawing/2014/main" id="{1C11084A-50CF-417D-BD20-9E9D6B88361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06" name="Picture 16">
                  <a:extLst>
                    <a:ext uri="{FF2B5EF4-FFF2-40B4-BE49-F238E27FC236}">
                      <a16:creationId xmlns:a16="http://schemas.microsoft.com/office/drawing/2014/main" id="{25555CB8-EA6E-432A-B9DE-BC75E245F5A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07" name="Picture 17">
                  <a:extLst>
                    <a:ext uri="{FF2B5EF4-FFF2-40B4-BE49-F238E27FC236}">
                      <a16:creationId xmlns:a16="http://schemas.microsoft.com/office/drawing/2014/main" id="{251747B8-698D-45C7-BE49-4D558CD487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08" name="Picture 18">
                  <a:extLst>
                    <a:ext uri="{FF2B5EF4-FFF2-40B4-BE49-F238E27FC236}">
                      <a16:creationId xmlns:a16="http://schemas.microsoft.com/office/drawing/2014/main" id="{8180CF78-86D8-4F7B-A689-A71702F55FD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09" name="Picture 19">
                  <a:extLst>
                    <a:ext uri="{FF2B5EF4-FFF2-40B4-BE49-F238E27FC236}">
                      <a16:creationId xmlns:a16="http://schemas.microsoft.com/office/drawing/2014/main" id="{191B5CA6-CA1F-4F42-94CF-9B39436A441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10" name="Picture 20">
                  <a:extLst>
                    <a:ext uri="{FF2B5EF4-FFF2-40B4-BE49-F238E27FC236}">
                      <a16:creationId xmlns:a16="http://schemas.microsoft.com/office/drawing/2014/main" id="{F7BD0212-E17A-462C-8C2D-1A41888E307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11" name="Picture 21">
                  <a:extLst>
                    <a:ext uri="{FF2B5EF4-FFF2-40B4-BE49-F238E27FC236}">
                      <a16:creationId xmlns:a16="http://schemas.microsoft.com/office/drawing/2014/main" id="{20BFD037-809D-44CC-92F0-40F80840167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12" name="Picture 22">
                  <a:extLst>
                    <a:ext uri="{FF2B5EF4-FFF2-40B4-BE49-F238E27FC236}">
                      <a16:creationId xmlns:a16="http://schemas.microsoft.com/office/drawing/2014/main" id="{FE7A9219-E0E6-4B21-901A-9BCF7E61269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13" name="Picture 23">
                  <a:extLst>
                    <a:ext uri="{FF2B5EF4-FFF2-40B4-BE49-F238E27FC236}">
                      <a16:creationId xmlns:a16="http://schemas.microsoft.com/office/drawing/2014/main" id="{8ACD3F78-66B1-4E15-8D05-DED34312629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960" name="Group 56">
                <a:extLst>
                  <a:ext uri="{FF2B5EF4-FFF2-40B4-BE49-F238E27FC236}">
                    <a16:creationId xmlns:a16="http://schemas.microsoft.com/office/drawing/2014/main" id="{1F5BF10D-7D5F-45D9-95B5-9A57E761755A}"/>
                  </a:ext>
                </a:extLst>
              </p:cNvPr>
              <p:cNvGrpSpPr/>
              <p:nvPr/>
            </p:nvGrpSpPr>
            <p:grpSpPr>
              <a:xfrm rot="5400000">
                <a:off x="5300251" y="3774726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994" name="Picture 14">
                  <a:extLst>
                    <a:ext uri="{FF2B5EF4-FFF2-40B4-BE49-F238E27FC236}">
                      <a16:creationId xmlns:a16="http://schemas.microsoft.com/office/drawing/2014/main" id="{826DF419-AA4E-4DD3-AD39-2EC87FCB3D0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95" name="Picture 15">
                  <a:extLst>
                    <a:ext uri="{FF2B5EF4-FFF2-40B4-BE49-F238E27FC236}">
                      <a16:creationId xmlns:a16="http://schemas.microsoft.com/office/drawing/2014/main" id="{F0C66DD7-A71F-4CA1-A57B-BF4A102AC03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96" name="Picture 16">
                  <a:extLst>
                    <a:ext uri="{FF2B5EF4-FFF2-40B4-BE49-F238E27FC236}">
                      <a16:creationId xmlns:a16="http://schemas.microsoft.com/office/drawing/2014/main" id="{CBA44F78-1D60-4629-B11D-F393C75F622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97" name="Picture 17">
                  <a:extLst>
                    <a:ext uri="{FF2B5EF4-FFF2-40B4-BE49-F238E27FC236}">
                      <a16:creationId xmlns:a16="http://schemas.microsoft.com/office/drawing/2014/main" id="{B45D0840-AC36-4A9C-A88A-8DAFA7A45C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98" name="Picture 18">
                  <a:extLst>
                    <a:ext uri="{FF2B5EF4-FFF2-40B4-BE49-F238E27FC236}">
                      <a16:creationId xmlns:a16="http://schemas.microsoft.com/office/drawing/2014/main" id="{7C72CCCE-D2D9-477E-9ADE-736F39BEC69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99" name="Picture 19">
                  <a:extLst>
                    <a:ext uri="{FF2B5EF4-FFF2-40B4-BE49-F238E27FC236}">
                      <a16:creationId xmlns:a16="http://schemas.microsoft.com/office/drawing/2014/main" id="{6F045B29-52A7-4123-BB1E-6162ABDEF5E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00" name="Picture 20">
                  <a:extLst>
                    <a:ext uri="{FF2B5EF4-FFF2-40B4-BE49-F238E27FC236}">
                      <a16:creationId xmlns:a16="http://schemas.microsoft.com/office/drawing/2014/main" id="{EF2E35E6-5BE1-4AC3-910A-8098211FC2C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01" name="Picture 21">
                  <a:extLst>
                    <a:ext uri="{FF2B5EF4-FFF2-40B4-BE49-F238E27FC236}">
                      <a16:creationId xmlns:a16="http://schemas.microsoft.com/office/drawing/2014/main" id="{D67450FA-CD2E-4595-9D24-ADC40F0ADE2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02" name="Picture 22">
                  <a:extLst>
                    <a:ext uri="{FF2B5EF4-FFF2-40B4-BE49-F238E27FC236}">
                      <a16:creationId xmlns:a16="http://schemas.microsoft.com/office/drawing/2014/main" id="{8A343323-893F-41F4-B317-FF50CD59F75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03" name="Picture 23">
                  <a:extLst>
                    <a:ext uri="{FF2B5EF4-FFF2-40B4-BE49-F238E27FC236}">
                      <a16:creationId xmlns:a16="http://schemas.microsoft.com/office/drawing/2014/main" id="{302E9A14-3A8A-4279-AC36-F34D950E6D6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961" name="Group 56">
                <a:extLst>
                  <a:ext uri="{FF2B5EF4-FFF2-40B4-BE49-F238E27FC236}">
                    <a16:creationId xmlns:a16="http://schemas.microsoft.com/office/drawing/2014/main" id="{E7C102AB-FF8C-406C-99F9-B23C3B7FDE4A}"/>
                  </a:ext>
                </a:extLst>
              </p:cNvPr>
              <p:cNvGrpSpPr/>
              <p:nvPr/>
            </p:nvGrpSpPr>
            <p:grpSpPr>
              <a:xfrm rot="5400000">
                <a:off x="5491042" y="3774726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984" name="Picture 14">
                  <a:extLst>
                    <a:ext uri="{FF2B5EF4-FFF2-40B4-BE49-F238E27FC236}">
                      <a16:creationId xmlns:a16="http://schemas.microsoft.com/office/drawing/2014/main" id="{1FABAF54-B744-4AE4-9955-5D7DDDFCECA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85" name="Picture 15">
                  <a:extLst>
                    <a:ext uri="{FF2B5EF4-FFF2-40B4-BE49-F238E27FC236}">
                      <a16:creationId xmlns:a16="http://schemas.microsoft.com/office/drawing/2014/main" id="{4D051065-1635-4AD9-AF32-A94D706AE63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86" name="Picture 16">
                  <a:extLst>
                    <a:ext uri="{FF2B5EF4-FFF2-40B4-BE49-F238E27FC236}">
                      <a16:creationId xmlns:a16="http://schemas.microsoft.com/office/drawing/2014/main" id="{2FBCA5A2-1AC8-4BED-97DE-478985FDC08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87" name="Picture 17">
                  <a:extLst>
                    <a:ext uri="{FF2B5EF4-FFF2-40B4-BE49-F238E27FC236}">
                      <a16:creationId xmlns:a16="http://schemas.microsoft.com/office/drawing/2014/main" id="{3274C88A-8786-4664-9719-49E1C02A61C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88" name="Picture 18">
                  <a:extLst>
                    <a:ext uri="{FF2B5EF4-FFF2-40B4-BE49-F238E27FC236}">
                      <a16:creationId xmlns:a16="http://schemas.microsoft.com/office/drawing/2014/main" id="{209496AA-4693-458D-9D20-BAA8079BEEC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89" name="Picture 19">
                  <a:extLst>
                    <a:ext uri="{FF2B5EF4-FFF2-40B4-BE49-F238E27FC236}">
                      <a16:creationId xmlns:a16="http://schemas.microsoft.com/office/drawing/2014/main" id="{B6EA805A-988A-4A6A-A28E-21F2AE03E51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90" name="Picture 20">
                  <a:extLst>
                    <a:ext uri="{FF2B5EF4-FFF2-40B4-BE49-F238E27FC236}">
                      <a16:creationId xmlns:a16="http://schemas.microsoft.com/office/drawing/2014/main" id="{5C69154A-C912-4A57-857B-2850B1D577B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91" name="Picture 21">
                  <a:extLst>
                    <a:ext uri="{FF2B5EF4-FFF2-40B4-BE49-F238E27FC236}">
                      <a16:creationId xmlns:a16="http://schemas.microsoft.com/office/drawing/2014/main" id="{F8C1EB89-5107-4D0C-94EC-A970554951A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92" name="Picture 22">
                  <a:extLst>
                    <a:ext uri="{FF2B5EF4-FFF2-40B4-BE49-F238E27FC236}">
                      <a16:creationId xmlns:a16="http://schemas.microsoft.com/office/drawing/2014/main" id="{8D7754AA-50CE-4BDB-8BEB-60567BA499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93" name="Picture 23">
                  <a:extLst>
                    <a:ext uri="{FF2B5EF4-FFF2-40B4-BE49-F238E27FC236}">
                      <a16:creationId xmlns:a16="http://schemas.microsoft.com/office/drawing/2014/main" id="{A9827516-F9A8-4DF8-B1A9-1CC4653F04B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962" name="Group 56">
                <a:extLst>
                  <a:ext uri="{FF2B5EF4-FFF2-40B4-BE49-F238E27FC236}">
                    <a16:creationId xmlns:a16="http://schemas.microsoft.com/office/drawing/2014/main" id="{8D168ACC-460C-4961-A936-21A14A72DC87}"/>
                  </a:ext>
                </a:extLst>
              </p:cNvPr>
              <p:cNvGrpSpPr/>
              <p:nvPr/>
            </p:nvGrpSpPr>
            <p:grpSpPr>
              <a:xfrm rot="5400000">
                <a:off x="5682553" y="3774727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974" name="Picture 14">
                  <a:extLst>
                    <a:ext uri="{FF2B5EF4-FFF2-40B4-BE49-F238E27FC236}">
                      <a16:creationId xmlns:a16="http://schemas.microsoft.com/office/drawing/2014/main" id="{DDB52902-5135-4C23-AACF-51591BFD31A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75" name="Picture 15">
                  <a:extLst>
                    <a:ext uri="{FF2B5EF4-FFF2-40B4-BE49-F238E27FC236}">
                      <a16:creationId xmlns:a16="http://schemas.microsoft.com/office/drawing/2014/main" id="{CBA6AF16-387F-4CF9-A0D9-45192F33199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76" name="Picture 16">
                  <a:extLst>
                    <a:ext uri="{FF2B5EF4-FFF2-40B4-BE49-F238E27FC236}">
                      <a16:creationId xmlns:a16="http://schemas.microsoft.com/office/drawing/2014/main" id="{D0081B7A-73C9-413F-A167-9D9699C2AF1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77" name="Picture 17">
                  <a:extLst>
                    <a:ext uri="{FF2B5EF4-FFF2-40B4-BE49-F238E27FC236}">
                      <a16:creationId xmlns:a16="http://schemas.microsoft.com/office/drawing/2014/main" id="{D51CFCB0-383F-43CC-AD54-C6E0E6651FB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78" name="Picture 18">
                  <a:extLst>
                    <a:ext uri="{FF2B5EF4-FFF2-40B4-BE49-F238E27FC236}">
                      <a16:creationId xmlns:a16="http://schemas.microsoft.com/office/drawing/2014/main" id="{CEBF3CFA-D783-42D9-AC4C-2AAAD0ED921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79" name="Picture 19">
                  <a:extLst>
                    <a:ext uri="{FF2B5EF4-FFF2-40B4-BE49-F238E27FC236}">
                      <a16:creationId xmlns:a16="http://schemas.microsoft.com/office/drawing/2014/main" id="{A0897528-9548-48C7-9209-C0060F4DB32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80" name="Picture 20">
                  <a:extLst>
                    <a:ext uri="{FF2B5EF4-FFF2-40B4-BE49-F238E27FC236}">
                      <a16:creationId xmlns:a16="http://schemas.microsoft.com/office/drawing/2014/main" id="{8104E93B-8E81-408A-BFB5-7BAB49E27A7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81" name="Picture 21">
                  <a:extLst>
                    <a:ext uri="{FF2B5EF4-FFF2-40B4-BE49-F238E27FC236}">
                      <a16:creationId xmlns:a16="http://schemas.microsoft.com/office/drawing/2014/main" id="{7B3DA019-9F16-4DEB-AE6B-586A7D6432D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82" name="Picture 22">
                  <a:extLst>
                    <a:ext uri="{FF2B5EF4-FFF2-40B4-BE49-F238E27FC236}">
                      <a16:creationId xmlns:a16="http://schemas.microsoft.com/office/drawing/2014/main" id="{6D8377F6-15AF-4DFA-8B31-B1BF0AA5F48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83" name="Picture 23">
                  <a:extLst>
                    <a:ext uri="{FF2B5EF4-FFF2-40B4-BE49-F238E27FC236}">
                      <a16:creationId xmlns:a16="http://schemas.microsoft.com/office/drawing/2014/main" id="{21F20E12-E15D-4045-8E3F-EBFE3374ED2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963" name="Group 56">
                <a:extLst>
                  <a:ext uri="{FF2B5EF4-FFF2-40B4-BE49-F238E27FC236}">
                    <a16:creationId xmlns:a16="http://schemas.microsoft.com/office/drawing/2014/main" id="{4C7BBB06-25CE-46CF-8343-9382092DA071}"/>
                  </a:ext>
                </a:extLst>
              </p:cNvPr>
              <p:cNvGrpSpPr/>
              <p:nvPr/>
            </p:nvGrpSpPr>
            <p:grpSpPr>
              <a:xfrm rot="5400000">
                <a:off x="5488466" y="5385240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964" name="Picture 14">
                  <a:extLst>
                    <a:ext uri="{FF2B5EF4-FFF2-40B4-BE49-F238E27FC236}">
                      <a16:creationId xmlns:a16="http://schemas.microsoft.com/office/drawing/2014/main" id="{16AE5218-7AAF-4518-9059-72017450DD8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65" name="Picture 15">
                  <a:extLst>
                    <a:ext uri="{FF2B5EF4-FFF2-40B4-BE49-F238E27FC236}">
                      <a16:creationId xmlns:a16="http://schemas.microsoft.com/office/drawing/2014/main" id="{D5C0E88F-18F8-4EF2-AAE1-F918E21B803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66" name="Picture 16">
                  <a:extLst>
                    <a:ext uri="{FF2B5EF4-FFF2-40B4-BE49-F238E27FC236}">
                      <a16:creationId xmlns:a16="http://schemas.microsoft.com/office/drawing/2014/main" id="{D2656482-8B06-40E8-85CF-91E7EB5F9A0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67" name="Picture 17">
                  <a:extLst>
                    <a:ext uri="{FF2B5EF4-FFF2-40B4-BE49-F238E27FC236}">
                      <a16:creationId xmlns:a16="http://schemas.microsoft.com/office/drawing/2014/main" id="{176206FA-3953-4B1C-B212-D01767CE8CC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68" name="Picture 18">
                  <a:extLst>
                    <a:ext uri="{FF2B5EF4-FFF2-40B4-BE49-F238E27FC236}">
                      <a16:creationId xmlns:a16="http://schemas.microsoft.com/office/drawing/2014/main" id="{6D871F4D-BD6A-4C00-BA5E-3692C2E7606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69" name="Picture 19">
                  <a:extLst>
                    <a:ext uri="{FF2B5EF4-FFF2-40B4-BE49-F238E27FC236}">
                      <a16:creationId xmlns:a16="http://schemas.microsoft.com/office/drawing/2014/main" id="{4EE69C15-6100-45C0-AB59-5872E10A91D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70" name="Picture 20">
                  <a:extLst>
                    <a:ext uri="{FF2B5EF4-FFF2-40B4-BE49-F238E27FC236}">
                      <a16:creationId xmlns:a16="http://schemas.microsoft.com/office/drawing/2014/main" id="{606F0A7E-9189-4DA9-97AE-FFBB10840B0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71" name="Picture 21">
                  <a:extLst>
                    <a:ext uri="{FF2B5EF4-FFF2-40B4-BE49-F238E27FC236}">
                      <a16:creationId xmlns:a16="http://schemas.microsoft.com/office/drawing/2014/main" id="{3ECDC9B4-7C7F-4D8E-8D14-032E9E1B59A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72" name="Picture 22">
                  <a:extLst>
                    <a:ext uri="{FF2B5EF4-FFF2-40B4-BE49-F238E27FC236}">
                      <a16:creationId xmlns:a16="http://schemas.microsoft.com/office/drawing/2014/main" id="{E5AB622B-E677-4FCC-83AD-B8CCE67E30B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73" name="Picture 23">
                  <a:extLst>
                    <a:ext uri="{FF2B5EF4-FFF2-40B4-BE49-F238E27FC236}">
                      <a16:creationId xmlns:a16="http://schemas.microsoft.com/office/drawing/2014/main" id="{1EFC9E31-F666-4214-A594-15CB5337FE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  <p:grpSp>
          <p:nvGrpSpPr>
            <p:cNvPr id="1359" name="Group 1358">
              <a:extLst>
                <a:ext uri="{FF2B5EF4-FFF2-40B4-BE49-F238E27FC236}">
                  <a16:creationId xmlns:a16="http://schemas.microsoft.com/office/drawing/2014/main" id="{A7BDE1C2-8EC7-4A90-BCCE-3619073D8A68}"/>
                </a:ext>
              </a:extLst>
            </p:cNvPr>
            <p:cNvGrpSpPr/>
            <p:nvPr/>
          </p:nvGrpSpPr>
          <p:grpSpPr>
            <a:xfrm>
              <a:off x="5978773" y="192928"/>
              <a:ext cx="554562" cy="1065382"/>
              <a:chOff x="4205743" y="192928"/>
              <a:chExt cx="554562" cy="1065382"/>
            </a:xfrm>
          </p:grpSpPr>
          <p:pic>
            <p:nvPicPr>
              <p:cNvPr id="1360" name="Picture 1359">
                <a:extLst>
                  <a:ext uri="{FF2B5EF4-FFF2-40B4-BE49-F238E27FC236}">
                    <a16:creationId xmlns:a16="http://schemas.microsoft.com/office/drawing/2014/main" id="{A3DD2B42-0E40-4819-B3A8-C974AD3B55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10142" y="1085896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1" name="Picture 1360">
                <a:extLst>
                  <a:ext uri="{FF2B5EF4-FFF2-40B4-BE49-F238E27FC236}">
                    <a16:creationId xmlns:a16="http://schemas.microsoft.com/office/drawing/2014/main" id="{8938627B-CA30-48BB-A04D-2ADD9AD331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8525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2" name="Picture 1361">
                <a:extLst>
                  <a:ext uri="{FF2B5EF4-FFF2-40B4-BE49-F238E27FC236}">
                    <a16:creationId xmlns:a16="http://schemas.microsoft.com/office/drawing/2014/main" id="{0FFC88A2-1742-4FAE-A802-745F9BD793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7378" y="642774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3" name="Picture 1362">
                <a:extLst>
                  <a:ext uri="{FF2B5EF4-FFF2-40B4-BE49-F238E27FC236}">
                    <a16:creationId xmlns:a16="http://schemas.microsoft.com/office/drawing/2014/main" id="{C272C7BB-AD7B-4BCB-8349-8D5ECDF3D9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8525" y="646533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4" name="Picture 1363">
                <a:extLst>
                  <a:ext uri="{FF2B5EF4-FFF2-40B4-BE49-F238E27FC236}">
                    <a16:creationId xmlns:a16="http://schemas.microsoft.com/office/drawing/2014/main" id="{DA3546AB-F6BF-40B8-B79A-E3D75C83E9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5743" y="192928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5" name="Picture 1364">
                <a:extLst>
                  <a:ext uri="{FF2B5EF4-FFF2-40B4-BE49-F238E27FC236}">
                    <a16:creationId xmlns:a16="http://schemas.microsoft.com/office/drawing/2014/main" id="{53C00467-36D0-45E6-BA59-8F2D0AE9D3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8525" y="196153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D3B92F74-85C7-46D8-9F0D-5BAB29801BD5}"/>
              </a:ext>
            </a:extLst>
          </p:cNvPr>
          <p:cNvGrpSpPr/>
          <p:nvPr/>
        </p:nvGrpSpPr>
        <p:grpSpPr>
          <a:xfrm>
            <a:off x="6881285" y="192928"/>
            <a:ext cx="561369" cy="6048075"/>
            <a:chOff x="6881285" y="192928"/>
            <a:chExt cx="561369" cy="6048075"/>
          </a:xfrm>
        </p:grpSpPr>
        <p:grpSp>
          <p:nvGrpSpPr>
            <p:cNvPr id="1034" name="Group 1033">
              <a:extLst>
                <a:ext uri="{FF2B5EF4-FFF2-40B4-BE49-F238E27FC236}">
                  <a16:creationId xmlns:a16="http://schemas.microsoft.com/office/drawing/2014/main" id="{5C6A2FBF-C907-4427-BB50-2196A595E7D7}"/>
                </a:ext>
              </a:extLst>
            </p:cNvPr>
            <p:cNvGrpSpPr/>
            <p:nvPr/>
          </p:nvGrpSpPr>
          <p:grpSpPr>
            <a:xfrm>
              <a:off x="6885809" y="1477190"/>
              <a:ext cx="556845" cy="4763813"/>
              <a:chOff x="6885809" y="1477190"/>
              <a:chExt cx="556845" cy="4763813"/>
            </a:xfrm>
          </p:grpSpPr>
          <p:grpSp>
            <p:nvGrpSpPr>
              <p:cNvPr id="1035" name="Group 56">
                <a:extLst>
                  <a:ext uri="{FF2B5EF4-FFF2-40B4-BE49-F238E27FC236}">
                    <a16:creationId xmlns:a16="http://schemas.microsoft.com/office/drawing/2014/main" id="{8555488F-3387-436B-971E-577A481396A1}"/>
                  </a:ext>
                </a:extLst>
              </p:cNvPr>
              <p:cNvGrpSpPr/>
              <p:nvPr/>
            </p:nvGrpSpPr>
            <p:grpSpPr>
              <a:xfrm rot="5400000">
                <a:off x="6202013" y="2160986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102" name="Picture 14">
                  <a:extLst>
                    <a:ext uri="{FF2B5EF4-FFF2-40B4-BE49-F238E27FC236}">
                      <a16:creationId xmlns:a16="http://schemas.microsoft.com/office/drawing/2014/main" id="{AAEF097B-9024-4351-AFB1-F0E4F771F20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03" name="Picture 15">
                  <a:extLst>
                    <a:ext uri="{FF2B5EF4-FFF2-40B4-BE49-F238E27FC236}">
                      <a16:creationId xmlns:a16="http://schemas.microsoft.com/office/drawing/2014/main" id="{1FA6560F-C5F2-4B4E-996E-396C90132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04" name="Picture 16">
                  <a:extLst>
                    <a:ext uri="{FF2B5EF4-FFF2-40B4-BE49-F238E27FC236}">
                      <a16:creationId xmlns:a16="http://schemas.microsoft.com/office/drawing/2014/main" id="{DFBE9E34-83B0-42F3-9361-D060D3385F6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05" name="Picture 17">
                  <a:extLst>
                    <a:ext uri="{FF2B5EF4-FFF2-40B4-BE49-F238E27FC236}">
                      <a16:creationId xmlns:a16="http://schemas.microsoft.com/office/drawing/2014/main" id="{E9744230-0908-4C14-AB4D-6D4142DF94B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06" name="Picture 18">
                  <a:extLst>
                    <a:ext uri="{FF2B5EF4-FFF2-40B4-BE49-F238E27FC236}">
                      <a16:creationId xmlns:a16="http://schemas.microsoft.com/office/drawing/2014/main" id="{980E2426-73D8-4615-BE08-6D21F11FD6C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07" name="Picture 19">
                  <a:extLst>
                    <a:ext uri="{FF2B5EF4-FFF2-40B4-BE49-F238E27FC236}">
                      <a16:creationId xmlns:a16="http://schemas.microsoft.com/office/drawing/2014/main" id="{E71E9625-989A-4051-B228-6A9468A7395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08" name="Picture 20">
                  <a:extLst>
                    <a:ext uri="{FF2B5EF4-FFF2-40B4-BE49-F238E27FC236}">
                      <a16:creationId xmlns:a16="http://schemas.microsoft.com/office/drawing/2014/main" id="{6A7BDD98-89E7-4B45-8713-3F914C824EF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09" name="Picture 21">
                  <a:extLst>
                    <a:ext uri="{FF2B5EF4-FFF2-40B4-BE49-F238E27FC236}">
                      <a16:creationId xmlns:a16="http://schemas.microsoft.com/office/drawing/2014/main" id="{5F3F7545-F97B-4DB6-BEAF-B40DBEEBE69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10" name="Picture 22">
                  <a:extLst>
                    <a:ext uri="{FF2B5EF4-FFF2-40B4-BE49-F238E27FC236}">
                      <a16:creationId xmlns:a16="http://schemas.microsoft.com/office/drawing/2014/main" id="{871FF28A-6765-413C-8FB5-71F27F38EC6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11" name="Picture 23">
                  <a:extLst>
                    <a:ext uri="{FF2B5EF4-FFF2-40B4-BE49-F238E27FC236}">
                      <a16:creationId xmlns:a16="http://schemas.microsoft.com/office/drawing/2014/main" id="{085B5DEC-3AFC-4F6D-AB3E-B47FA0A33C3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036" name="Group 56">
                <a:extLst>
                  <a:ext uri="{FF2B5EF4-FFF2-40B4-BE49-F238E27FC236}">
                    <a16:creationId xmlns:a16="http://schemas.microsoft.com/office/drawing/2014/main" id="{786A6CAF-612A-4D65-9354-60F53197D39F}"/>
                  </a:ext>
                </a:extLst>
              </p:cNvPr>
              <p:cNvGrpSpPr/>
              <p:nvPr/>
            </p:nvGrpSpPr>
            <p:grpSpPr>
              <a:xfrm rot="5400000">
                <a:off x="6392804" y="2160986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092" name="Picture 14">
                  <a:extLst>
                    <a:ext uri="{FF2B5EF4-FFF2-40B4-BE49-F238E27FC236}">
                      <a16:creationId xmlns:a16="http://schemas.microsoft.com/office/drawing/2014/main" id="{FAC36477-8E84-40BB-A606-AAEABFB90C0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93" name="Picture 15">
                  <a:extLst>
                    <a:ext uri="{FF2B5EF4-FFF2-40B4-BE49-F238E27FC236}">
                      <a16:creationId xmlns:a16="http://schemas.microsoft.com/office/drawing/2014/main" id="{B9D91FF9-549B-4AA3-A9EA-842AEFB85E7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94" name="Picture 16">
                  <a:extLst>
                    <a:ext uri="{FF2B5EF4-FFF2-40B4-BE49-F238E27FC236}">
                      <a16:creationId xmlns:a16="http://schemas.microsoft.com/office/drawing/2014/main" id="{54189318-3CBC-41A0-8259-C3B77483C45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95" name="Picture 17">
                  <a:extLst>
                    <a:ext uri="{FF2B5EF4-FFF2-40B4-BE49-F238E27FC236}">
                      <a16:creationId xmlns:a16="http://schemas.microsoft.com/office/drawing/2014/main" id="{FA93249C-B044-45D1-AA0F-B7840E351AF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96" name="Picture 18">
                  <a:extLst>
                    <a:ext uri="{FF2B5EF4-FFF2-40B4-BE49-F238E27FC236}">
                      <a16:creationId xmlns:a16="http://schemas.microsoft.com/office/drawing/2014/main" id="{8053FA11-0913-4E97-B4AC-508B27D35CA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97" name="Picture 19">
                  <a:extLst>
                    <a:ext uri="{FF2B5EF4-FFF2-40B4-BE49-F238E27FC236}">
                      <a16:creationId xmlns:a16="http://schemas.microsoft.com/office/drawing/2014/main" id="{61836FBB-E895-4F27-9024-76A1B6D8B8C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98" name="Picture 20">
                  <a:extLst>
                    <a:ext uri="{FF2B5EF4-FFF2-40B4-BE49-F238E27FC236}">
                      <a16:creationId xmlns:a16="http://schemas.microsoft.com/office/drawing/2014/main" id="{A4E18F30-1CA3-4549-814F-02420508041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99" name="Picture 21">
                  <a:extLst>
                    <a:ext uri="{FF2B5EF4-FFF2-40B4-BE49-F238E27FC236}">
                      <a16:creationId xmlns:a16="http://schemas.microsoft.com/office/drawing/2014/main" id="{9E192B76-8C0E-4F73-8ABA-E0CFC6B6ED6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00" name="Picture 22">
                  <a:extLst>
                    <a:ext uri="{FF2B5EF4-FFF2-40B4-BE49-F238E27FC236}">
                      <a16:creationId xmlns:a16="http://schemas.microsoft.com/office/drawing/2014/main" id="{11106B77-DDC5-429C-934E-71946F2A245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01" name="Picture 23">
                  <a:extLst>
                    <a:ext uri="{FF2B5EF4-FFF2-40B4-BE49-F238E27FC236}">
                      <a16:creationId xmlns:a16="http://schemas.microsoft.com/office/drawing/2014/main" id="{AFE27E83-0755-4D8B-99A5-EFC90DE2D96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037" name="Group 56">
                <a:extLst>
                  <a:ext uri="{FF2B5EF4-FFF2-40B4-BE49-F238E27FC236}">
                    <a16:creationId xmlns:a16="http://schemas.microsoft.com/office/drawing/2014/main" id="{089875DC-C4DE-42D6-8DEE-AC1C0E8C41F4}"/>
                  </a:ext>
                </a:extLst>
              </p:cNvPr>
              <p:cNvGrpSpPr/>
              <p:nvPr/>
            </p:nvGrpSpPr>
            <p:grpSpPr>
              <a:xfrm rot="5400000">
                <a:off x="6584315" y="2160987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082" name="Picture 14">
                  <a:extLst>
                    <a:ext uri="{FF2B5EF4-FFF2-40B4-BE49-F238E27FC236}">
                      <a16:creationId xmlns:a16="http://schemas.microsoft.com/office/drawing/2014/main" id="{B63DDD97-50CA-4592-AF29-7E29BCFC611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83" name="Picture 15">
                  <a:extLst>
                    <a:ext uri="{FF2B5EF4-FFF2-40B4-BE49-F238E27FC236}">
                      <a16:creationId xmlns:a16="http://schemas.microsoft.com/office/drawing/2014/main" id="{C7DED387-1FC2-4D10-8478-BF6EB0C645F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84" name="Picture 16">
                  <a:extLst>
                    <a:ext uri="{FF2B5EF4-FFF2-40B4-BE49-F238E27FC236}">
                      <a16:creationId xmlns:a16="http://schemas.microsoft.com/office/drawing/2014/main" id="{4102362C-2C76-4B09-BDD3-23E79ADE606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85" name="Picture 17">
                  <a:extLst>
                    <a:ext uri="{FF2B5EF4-FFF2-40B4-BE49-F238E27FC236}">
                      <a16:creationId xmlns:a16="http://schemas.microsoft.com/office/drawing/2014/main" id="{7F05C9A7-048D-4E50-80F4-FADA6FD122B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86" name="Picture 18">
                  <a:extLst>
                    <a:ext uri="{FF2B5EF4-FFF2-40B4-BE49-F238E27FC236}">
                      <a16:creationId xmlns:a16="http://schemas.microsoft.com/office/drawing/2014/main" id="{08F3F64E-F4A6-402A-A5E1-4B22C5D1A17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87" name="Picture 19">
                  <a:extLst>
                    <a:ext uri="{FF2B5EF4-FFF2-40B4-BE49-F238E27FC236}">
                      <a16:creationId xmlns:a16="http://schemas.microsoft.com/office/drawing/2014/main" id="{BA4F1885-9D6F-4BF0-8BA8-613E65D357E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88" name="Picture 20">
                  <a:extLst>
                    <a:ext uri="{FF2B5EF4-FFF2-40B4-BE49-F238E27FC236}">
                      <a16:creationId xmlns:a16="http://schemas.microsoft.com/office/drawing/2014/main" id="{7C4A4458-1715-4D91-AA04-22493FE8712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89" name="Picture 21">
                  <a:extLst>
                    <a:ext uri="{FF2B5EF4-FFF2-40B4-BE49-F238E27FC236}">
                      <a16:creationId xmlns:a16="http://schemas.microsoft.com/office/drawing/2014/main" id="{B6F95FE7-D5EA-4447-942C-851B0DADE8A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90" name="Picture 22">
                  <a:extLst>
                    <a:ext uri="{FF2B5EF4-FFF2-40B4-BE49-F238E27FC236}">
                      <a16:creationId xmlns:a16="http://schemas.microsoft.com/office/drawing/2014/main" id="{140B000A-5EF3-45F0-B7B2-99C643A9AC3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91" name="Picture 23">
                  <a:extLst>
                    <a:ext uri="{FF2B5EF4-FFF2-40B4-BE49-F238E27FC236}">
                      <a16:creationId xmlns:a16="http://schemas.microsoft.com/office/drawing/2014/main" id="{E1211360-FCF6-4263-B542-2E7AC48B1DC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038" name="Group 56">
                <a:extLst>
                  <a:ext uri="{FF2B5EF4-FFF2-40B4-BE49-F238E27FC236}">
                    <a16:creationId xmlns:a16="http://schemas.microsoft.com/office/drawing/2014/main" id="{62DF4F57-F881-471B-B29A-C2D83CFEB744}"/>
                  </a:ext>
                </a:extLst>
              </p:cNvPr>
              <p:cNvGrpSpPr/>
              <p:nvPr/>
            </p:nvGrpSpPr>
            <p:grpSpPr>
              <a:xfrm rot="5400000">
                <a:off x="6204589" y="3774725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072" name="Picture 14">
                  <a:extLst>
                    <a:ext uri="{FF2B5EF4-FFF2-40B4-BE49-F238E27FC236}">
                      <a16:creationId xmlns:a16="http://schemas.microsoft.com/office/drawing/2014/main" id="{F6A0B09E-EE2F-4744-B897-049482DCAB8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73" name="Picture 15">
                  <a:extLst>
                    <a:ext uri="{FF2B5EF4-FFF2-40B4-BE49-F238E27FC236}">
                      <a16:creationId xmlns:a16="http://schemas.microsoft.com/office/drawing/2014/main" id="{F56B0C73-28A5-4B32-9167-F37BC135E40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74" name="Picture 16">
                  <a:extLst>
                    <a:ext uri="{FF2B5EF4-FFF2-40B4-BE49-F238E27FC236}">
                      <a16:creationId xmlns:a16="http://schemas.microsoft.com/office/drawing/2014/main" id="{EAF045AC-E299-4E8A-9FDB-F4F483BCB45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75" name="Picture 17">
                  <a:extLst>
                    <a:ext uri="{FF2B5EF4-FFF2-40B4-BE49-F238E27FC236}">
                      <a16:creationId xmlns:a16="http://schemas.microsoft.com/office/drawing/2014/main" id="{237B80E6-D0DB-4B95-A6F1-E84FD9C7353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76" name="Picture 18">
                  <a:extLst>
                    <a:ext uri="{FF2B5EF4-FFF2-40B4-BE49-F238E27FC236}">
                      <a16:creationId xmlns:a16="http://schemas.microsoft.com/office/drawing/2014/main" id="{7C02473C-0852-4BBA-9D13-93CAA739F70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77" name="Picture 19">
                  <a:extLst>
                    <a:ext uri="{FF2B5EF4-FFF2-40B4-BE49-F238E27FC236}">
                      <a16:creationId xmlns:a16="http://schemas.microsoft.com/office/drawing/2014/main" id="{1C9234F3-165F-4A57-AB7A-F2AF8C23903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78" name="Picture 20">
                  <a:extLst>
                    <a:ext uri="{FF2B5EF4-FFF2-40B4-BE49-F238E27FC236}">
                      <a16:creationId xmlns:a16="http://schemas.microsoft.com/office/drawing/2014/main" id="{A6F2FCD1-BEAC-43A2-AB22-60F150A099A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79" name="Picture 21">
                  <a:extLst>
                    <a:ext uri="{FF2B5EF4-FFF2-40B4-BE49-F238E27FC236}">
                      <a16:creationId xmlns:a16="http://schemas.microsoft.com/office/drawing/2014/main" id="{1EACD7EF-3908-43E2-B10C-7C549360150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80" name="Picture 22">
                  <a:extLst>
                    <a:ext uri="{FF2B5EF4-FFF2-40B4-BE49-F238E27FC236}">
                      <a16:creationId xmlns:a16="http://schemas.microsoft.com/office/drawing/2014/main" id="{4FA4A99D-0CE0-4D26-AD45-306BB9D0EF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81" name="Picture 23">
                  <a:extLst>
                    <a:ext uri="{FF2B5EF4-FFF2-40B4-BE49-F238E27FC236}">
                      <a16:creationId xmlns:a16="http://schemas.microsoft.com/office/drawing/2014/main" id="{774EAEAD-A218-47F7-B765-961D9E7AD90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039" name="Group 56">
                <a:extLst>
                  <a:ext uri="{FF2B5EF4-FFF2-40B4-BE49-F238E27FC236}">
                    <a16:creationId xmlns:a16="http://schemas.microsoft.com/office/drawing/2014/main" id="{40A6A78F-0CE5-4802-A826-722660F1CD02}"/>
                  </a:ext>
                </a:extLst>
              </p:cNvPr>
              <p:cNvGrpSpPr/>
              <p:nvPr/>
            </p:nvGrpSpPr>
            <p:grpSpPr>
              <a:xfrm rot="5400000">
                <a:off x="6395380" y="3774725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062" name="Picture 14">
                  <a:extLst>
                    <a:ext uri="{FF2B5EF4-FFF2-40B4-BE49-F238E27FC236}">
                      <a16:creationId xmlns:a16="http://schemas.microsoft.com/office/drawing/2014/main" id="{FBBC9A88-575C-4AB1-AADB-594850F1682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63" name="Picture 15">
                  <a:extLst>
                    <a:ext uri="{FF2B5EF4-FFF2-40B4-BE49-F238E27FC236}">
                      <a16:creationId xmlns:a16="http://schemas.microsoft.com/office/drawing/2014/main" id="{10B2FA24-041C-4FC4-9D94-D362CA2368D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64" name="Picture 16">
                  <a:extLst>
                    <a:ext uri="{FF2B5EF4-FFF2-40B4-BE49-F238E27FC236}">
                      <a16:creationId xmlns:a16="http://schemas.microsoft.com/office/drawing/2014/main" id="{70453FD9-E1F7-4201-A544-17717640C6A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65" name="Picture 17">
                  <a:extLst>
                    <a:ext uri="{FF2B5EF4-FFF2-40B4-BE49-F238E27FC236}">
                      <a16:creationId xmlns:a16="http://schemas.microsoft.com/office/drawing/2014/main" id="{C2791435-CB63-43C9-9D06-11733D15523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66" name="Picture 18">
                  <a:extLst>
                    <a:ext uri="{FF2B5EF4-FFF2-40B4-BE49-F238E27FC236}">
                      <a16:creationId xmlns:a16="http://schemas.microsoft.com/office/drawing/2014/main" id="{76DD5F5C-240C-42A6-9028-EB21FE647A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67" name="Picture 19">
                  <a:extLst>
                    <a:ext uri="{FF2B5EF4-FFF2-40B4-BE49-F238E27FC236}">
                      <a16:creationId xmlns:a16="http://schemas.microsoft.com/office/drawing/2014/main" id="{A2E0DF87-FCB2-4CFC-830B-4FCCCA12233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68" name="Picture 20">
                  <a:extLst>
                    <a:ext uri="{FF2B5EF4-FFF2-40B4-BE49-F238E27FC236}">
                      <a16:creationId xmlns:a16="http://schemas.microsoft.com/office/drawing/2014/main" id="{D5AD3ACE-F979-40E8-A951-A3615870A4D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69" name="Picture 21">
                  <a:extLst>
                    <a:ext uri="{FF2B5EF4-FFF2-40B4-BE49-F238E27FC236}">
                      <a16:creationId xmlns:a16="http://schemas.microsoft.com/office/drawing/2014/main" id="{84DA8CB6-24E4-41B0-B13A-F1B1E84FBC4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70" name="Picture 22">
                  <a:extLst>
                    <a:ext uri="{FF2B5EF4-FFF2-40B4-BE49-F238E27FC236}">
                      <a16:creationId xmlns:a16="http://schemas.microsoft.com/office/drawing/2014/main" id="{9C7DB600-CE56-4ABA-BF6F-906626ED307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71" name="Picture 23">
                  <a:extLst>
                    <a:ext uri="{FF2B5EF4-FFF2-40B4-BE49-F238E27FC236}">
                      <a16:creationId xmlns:a16="http://schemas.microsoft.com/office/drawing/2014/main" id="{F2B6D1EA-27FA-4356-97DF-5D329A626FE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040" name="Group 56">
                <a:extLst>
                  <a:ext uri="{FF2B5EF4-FFF2-40B4-BE49-F238E27FC236}">
                    <a16:creationId xmlns:a16="http://schemas.microsoft.com/office/drawing/2014/main" id="{B10F1463-AD13-41D8-968D-0D819474A569}"/>
                  </a:ext>
                </a:extLst>
              </p:cNvPr>
              <p:cNvGrpSpPr/>
              <p:nvPr/>
            </p:nvGrpSpPr>
            <p:grpSpPr>
              <a:xfrm rot="5400000">
                <a:off x="6586891" y="3774726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052" name="Picture 14">
                  <a:extLst>
                    <a:ext uri="{FF2B5EF4-FFF2-40B4-BE49-F238E27FC236}">
                      <a16:creationId xmlns:a16="http://schemas.microsoft.com/office/drawing/2014/main" id="{E8E5D90F-7955-4721-8C6D-639A80F7904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53" name="Picture 15">
                  <a:extLst>
                    <a:ext uri="{FF2B5EF4-FFF2-40B4-BE49-F238E27FC236}">
                      <a16:creationId xmlns:a16="http://schemas.microsoft.com/office/drawing/2014/main" id="{CA2DFA37-9928-41D3-901A-A2171029FBE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54" name="Picture 16">
                  <a:extLst>
                    <a:ext uri="{FF2B5EF4-FFF2-40B4-BE49-F238E27FC236}">
                      <a16:creationId xmlns:a16="http://schemas.microsoft.com/office/drawing/2014/main" id="{F106D146-5ED9-4D4F-85BE-7B8098C7F92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55" name="Picture 17">
                  <a:extLst>
                    <a:ext uri="{FF2B5EF4-FFF2-40B4-BE49-F238E27FC236}">
                      <a16:creationId xmlns:a16="http://schemas.microsoft.com/office/drawing/2014/main" id="{F30D1AF3-F6DA-4512-96F3-401FC447AD9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56" name="Picture 18">
                  <a:extLst>
                    <a:ext uri="{FF2B5EF4-FFF2-40B4-BE49-F238E27FC236}">
                      <a16:creationId xmlns:a16="http://schemas.microsoft.com/office/drawing/2014/main" id="{4CDA44BE-AE1C-4FB3-AB2D-697BF8779FE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57" name="Picture 19">
                  <a:extLst>
                    <a:ext uri="{FF2B5EF4-FFF2-40B4-BE49-F238E27FC236}">
                      <a16:creationId xmlns:a16="http://schemas.microsoft.com/office/drawing/2014/main" id="{23940E8D-6EE1-4330-A4BD-3F3ADEDC943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58" name="Picture 20">
                  <a:extLst>
                    <a:ext uri="{FF2B5EF4-FFF2-40B4-BE49-F238E27FC236}">
                      <a16:creationId xmlns:a16="http://schemas.microsoft.com/office/drawing/2014/main" id="{43E1CED0-874E-4875-9802-6E6936DFE8F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59" name="Picture 21">
                  <a:extLst>
                    <a:ext uri="{FF2B5EF4-FFF2-40B4-BE49-F238E27FC236}">
                      <a16:creationId xmlns:a16="http://schemas.microsoft.com/office/drawing/2014/main" id="{703507AA-99DC-40AF-8BE8-214C611569E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60" name="Picture 22">
                  <a:extLst>
                    <a:ext uri="{FF2B5EF4-FFF2-40B4-BE49-F238E27FC236}">
                      <a16:creationId xmlns:a16="http://schemas.microsoft.com/office/drawing/2014/main" id="{F9514DCA-8606-4085-BB81-36E4CEFB4DA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61" name="Picture 23">
                  <a:extLst>
                    <a:ext uri="{FF2B5EF4-FFF2-40B4-BE49-F238E27FC236}">
                      <a16:creationId xmlns:a16="http://schemas.microsoft.com/office/drawing/2014/main" id="{1BD76566-0612-4096-9994-2E4DF22A7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041" name="Group 56">
                <a:extLst>
                  <a:ext uri="{FF2B5EF4-FFF2-40B4-BE49-F238E27FC236}">
                    <a16:creationId xmlns:a16="http://schemas.microsoft.com/office/drawing/2014/main" id="{B6EC6CD3-F751-4987-B5B9-DA1C551DD9B5}"/>
                  </a:ext>
                </a:extLst>
              </p:cNvPr>
              <p:cNvGrpSpPr/>
              <p:nvPr/>
            </p:nvGrpSpPr>
            <p:grpSpPr>
              <a:xfrm rot="5400000">
                <a:off x="6392804" y="5385239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042" name="Picture 14">
                  <a:extLst>
                    <a:ext uri="{FF2B5EF4-FFF2-40B4-BE49-F238E27FC236}">
                      <a16:creationId xmlns:a16="http://schemas.microsoft.com/office/drawing/2014/main" id="{C7D68FC3-DB6B-4A3E-8FFE-16B7B81AF42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43" name="Picture 15">
                  <a:extLst>
                    <a:ext uri="{FF2B5EF4-FFF2-40B4-BE49-F238E27FC236}">
                      <a16:creationId xmlns:a16="http://schemas.microsoft.com/office/drawing/2014/main" id="{F9C7039E-5E16-48FD-9E9B-5F3ADD3A0C5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44" name="Picture 16">
                  <a:extLst>
                    <a:ext uri="{FF2B5EF4-FFF2-40B4-BE49-F238E27FC236}">
                      <a16:creationId xmlns:a16="http://schemas.microsoft.com/office/drawing/2014/main" id="{81C2C166-30C4-4A41-BC7E-0247425B93C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45" name="Picture 17">
                  <a:extLst>
                    <a:ext uri="{FF2B5EF4-FFF2-40B4-BE49-F238E27FC236}">
                      <a16:creationId xmlns:a16="http://schemas.microsoft.com/office/drawing/2014/main" id="{2E6E6F3B-C629-4FFE-840F-E581D74A28F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46" name="Picture 18">
                  <a:extLst>
                    <a:ext uri="{FF2B5EF4-FFF2-40B4-BE49-F238E27FC236}">
                      <a16:creationId xmlns:a16="http://schemas.microsoft.com/office/drawing/2014/main" id="{EBC24D08-BD81-4D13-917D-8119E53652D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47" name="Picture 19">
                  <a:extLst>
                    <a:ext uri="{FF2B5EF4-FFF2-40B4-BE49-F238E27FC236}">
                      <a16:creationId xmlns:a16="http://schemas.microsoft.com/office/drawing/2014/main" id="{17D7E258-A510-4D17-BC8B-84F5F3B22A4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48" name="Picture 20">
                  <a:extLst>
                    <a:ext uri="{FF2B5EF4-FFF2-40B4-BE49-F238E27FC236}">
                      <a16:creationId xmlns:a16="http://schemas.microsoft.com/office/drawing/2014/main" id="{3631101D-CF1B-43FA-9526-19C3A117101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49" name="Picture 21">
                  <a:extLst>
                    <a:ext uri="{FF2B5EF4-FFF2-40B4-BE49-F238E27FC236}">
                      <a16:creationId xmlns:a16="http://schemas.microsoft.com/office/drawing/2014/main" id="{EE530CD7-321F-42E8-86FB-39483144D41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50" name="Picture 22">
                  <a:extLst>
                    <a:ext uri="{FF2B5EF4-FFF2-40B4-BE49-F238E27FC236}">
                      <a16:creationId xmlns:a16="http://schemas.microsoft.com/office/drawing/2014/main" id="{98AFE838-0204-45AF-B458-9172C76F1EC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51" name="Picture 23">
                  <a:extLst>
                    <a:ext uri="{FF2B5EF4-FFF2-40B4-BE49-F238E27FC236}">
                      <a16:creationId xmlns:a16="http://schemas.microsoft.com/office/drawing/2014/main" id="{D4245475-0B0B-4596-A62A-8CB795803D7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  <p:grpSp>
          <p:nvGrpSpPr>
            <p:cNvPr id="1366" name="Group 1365">
              <a:extLst>
                <a:ext uri="{FF2B5EF4-FFF2-40B4-BE49-F238E27FC236}">
                  <a16:creationId xmlns:a16="http://schemas.microsoft.com/office/drawing/2014/main" id="{E773F8AC-BD40-4AB7-884F-368369ED32F5}"/>
                </a:ext>
              </a:extLst>
            </p:cNvPr>
            <p:cNvGrpSpPr/>
            <p:nvPr/>
          </p:nvGrpSpPr>
          <p:grpSpPr>
            <a:xfrm>
              <a:off x="6881285" y="192928"/>
              <a:ext cx="554562" cy="1065382"/>
              <a:chOff x="4205743" y="192928"/>
              <a:chExt cx="554562" cy="1065382"/>
            </a:xfrm>
          </p:grpSpPr>
          <p:pic>
            <p:nvPicPr>
              <p:cNvPr id="1367" name="Picture 1366">
                <a:extLst>
                  <a:ext uri="{FF2B5EF4-FFF2-40B4-BE49-F238E27FC236}">
                    <a16:creationId xmlns:a16="http://schemas.microsoft.com/office/drawing/2014/main" id="{59FD1E96-0226-4345-A40F-A62C26355A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10142" y="1085896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8" name="Picture 1367">
                <a:extLst>
                  <a:ext uri="{FF2B5EF4-FFF2-40B4-BE49-F238E27FC236}">
                    <a16:creationId xmlns:a16="http://schemas.microsoft.com/office/drawing/2014/main" id="{03E9E588-A636-4A24-9C29-3EC5ABA3A9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8525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9" name="Picture 1368">
                <a:extLst>
                  <a:ext uri="{FF2B5EF4-FFF2-40B4-BE49-F238E27FC236}">
                    <a16:creationId xmlns:a16="http://schemas.microsoft.com/office/drawing/2014/main" id="{B734078B-762D-40FE-AEA3-2041AF56D7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7378" y="642774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0" name="Picture 1369">
                <a:extLst>
                  <a:ext uri="{FF2B5EF4-FFF2-40B4-BE49-F238E27FC236}">
                    <a16:creationId xmlns:a16="http://schemas.microsoft.com/office/drawing/2014/main" id="{E4811682-4EF7-4A83-9090-E2962D979E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8525" y="646533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1" name="Picture 1370">
                <a:extLst>
                  <a:ext uri="{FF2B5EF4-FFF2-40B4-BE49-F238E27FC236}">
                    <a16:creationId xmlns:a16="http://schemas.microsoft.com/office/drawing/2014/main" id="{0C241E53-45BB-4F56-85DB-9483C26F9F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5743" y="192928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2" name="Picture 1371">
                <a:extLst>
                  <a:ext uri="{FF2B5EF4-FFF2-40B4-BE49-F238E27FC236}">
                    <a16:creationId xmlns:a16="http://schemas.microsoft.com/office/drawing/2014/main" id="{31B66E87-57C1-4C8C-A7DC-063F0421E1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8525" y="196153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394" name="Group 1393">
            <a:extLst>
              <a:ext uri="{FF2B5EF4-FFF2-40B4-BE49-F238E27FC236}">
                <a16:creationId xmlns:a16="http://schemas.microsoft.com/office/drawing/2014/main" id="{7617FB94-0369-4847-B122-AFEEFC13B14E}"/>
              </a:ext>
            </a:extLst>
          </p:cNvPr>
          <p:cNvGrpSpPr/>
          <p:nvPr/>
        </p:nvGrpSpPr>
        <p:grpSpPr>
          <a:xfrm>
            <a:off x="7792439" y="192928"/>
            <a:ext cx="559710" cy="6048074"/>
            <a:chOff x="7792439" y="192928"/>
            <a:chExt cx="559710" cy="6048074"/>
          </a:xfrm>
        </p:grpSpPr>
        <p:grpSp>
          <p:nvGrpSpPr>
            <p:cNvPr id="1112" name="Group 1111">
              <a:extLst>
                <a:ext uri="{FF2B5EF4-FFF2-40B4-BE49-F238E27FC236}">
                  <a16:creationId xmlns:a16="http://schemas.microsoft.com/office/drawing/2014/main" id="{B1CBFEE1-73AC-4361-9D03-262BD06A3E4F}"/>
                </a:ext>
              </a:extLst>
            </p:cNvPr>
            <p:cNvGrpSpPr/>
            <p:nvPr/>
          </p:nvGrpSpPr>
          <p:grpSpPr>
            <a:xfrm>
              <a:off x="7792439" y="1477189"/>
              <a:ext cx="556845" cy="4763813"/>
              <a:chOff x="7792439" y="1477189"/>
              <a:chExt cx="556845" cy="4763813"/>
            </a:xfrm>
          </p:grpSpPr>
          <p:grpSp>
            <p:nvGrpSpPr>
              <p:cNvPr id="1113" name="Group 56">
                <a:extLst>
                  <a:ext uri="{FF2B5EF4-FFF2-40B4-BE49-F238E27FC236}">
                    <a16:creationId xmlns:a16="http://schemas.microsoft.com/office/drawing/2014/main" id="{D051AFD5-FA7C-4C18-A9FA-6FCA099B0B5A}"/>
                  </a:ext>
                </a:extLst>
              </p:cNvPr>
              <p:cNvGrpSpPr/>
              <p:nvPr/>
            </p:nvGrpSpPr>
            <p:grpSpPr>
              <a:xfrm rot="5400000">
                <a:off x="7108643" y="2160985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180" name="Picture 14">
                  <a:extLst>
                    <a:ext uri="{FF2B5EF4-FFF2-40B4-BE49-F238E27FC236}">
                      <a16:creationId xmlns:a16="http://schemas.microsoft.com/office/drawing/2014/main" id="{C0499F6D-4382-4612-9671-5EB8B9A0FB1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81" name="Picture 15">
                  <a:extLst>
                    <a:ext uri="{FF2B5EF4-FFF2-40B4-BE49-F238E27FC236}">
                      <a16:creationId xmlns:a16="http://schemas.microsoft.com/office/drawing/2014/main" id="{B1A2DFB7-046F-49C1-ACE0-C71E5DA3CA2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82" name="Picture 16">
                  <a:extLst>
                    <a:ext uri="{FF2B5EF4-FFF2-40B4-BE49-F238E27FC236}">
                      <a16:creationId xmlns:a16="http://schemas.microsoft.com/office/drawing/2014/main" id="{D458331A-954C-463B-9C90-A381720667F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83" name="Picture 17">
                  <a:extLst>
                    <a:ext uri="{FF2B5EF4-FFF2-40B4-BE49-F238E27FC236}">
                      <a16:creationId xmlns:a16="http://schemas.microsoft.com/office/drawing/2014/main" id="{C0E3098F-1190-480B-9A99-72375F2D184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84" name="Picture 18">
                  <a:extLst>
                    <a:ext uri="{FF2B5EF4-FFF2-40B4-BE49-F238E27FC236}">
                      <a16:creationId xmlns:a16="http://schemas.microsoft.com/office/drawing/2014/main" id="{4C9C4BE9-B375-4641-ACBD-A5CE4EAF5A9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85" name="Picture 19">
                  <a:extLst>
                    <a:ext uri="{FF2B5EF4-FFF2-40B4-BE49-F238E27FC236}">
                      <a16:creationId xmlns:a16="http://schemas.microsoft.com/office/drawing/2014/main" id="{F8DE3509-7CDF-4B2B-AE9D-D899A04ED21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86" name="Picture 20">
                  <a:extLst>
                    <a:ext uri="{FF2B5EF4-FFF2-40B4-BE49-F238E27FC236}">
                      <a16:creationId xmlns:a16="http://schemas.microsoft.com/office/drawing/2014/main" id="{53D8D709-EDD3-4015-A520-9C1DDF63207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87" name="Picture 21">
                  <a:extLst>
                    <a:ext uri="{FF2B5EF4-FFF2-40B4-BE49-F238E27FC236}">
                      <a16:creationId xmlns:a16="http://schemas.microsoft.com/office/drawing/2014/main" id="{2F96D233-182B-48E6-B983-65F0A53B6B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88" name="Picture 22">
                  <a:extLst>
                    <a:ext uri="{FF2B5EF4-FFF2-40B4-BE49-F238E27FC236}">
                      <a16:creationId xmlns:a16="http://schemas.microsoft.com/office/drawing/2014/main" id="{B8B79013-475B-4D68-B02D-37A324C305A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89" name="Picture 23">
                  <a:extLst>
                    <a:ext uri="{FF2B5EF4-FFF2-40B4-BE49-F238E27FC236}">
                      <a16:creationId xmlns:a16="http://schemas.microsoft.com/office/drawing/2014/main" id="{F5A28B0F-D9D8-4113-BC72-FCFE109191F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114" name="Group 56">
                <a:extLst>
                  <a:ext uri="{FF2B5EF4-FFF2-40B4-BE49-F238E27FC236}">
                    <a16:creationId xmlns:a16="http://schemas.microsoft.com/office/drawing/2014/main" id="{284A0123-F5B0-48DF-9AA9-7F571718C2DC}"/>
                  </a:ext>
                </a:extLst>
              </p:cNvPr>
              <p:cNvGrpSpPr/>
              <p:nvPr/>
            </p:nvGrpSpPr>
            <p:grpSpPr>
              <a:xfrm rot="5400000">
                <a:off x="7299434" y="2160985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170" name="Picture 14">
                  <a:extLst>
                    <a:ext uri="{FF2B5EF4-FFF2-40B4-BE49-F238E27FC236}">
                      <a16:creationId xmlns:a16="http://schemas.microsoft.com/office/drawing/2014/main" id="{BC961F18-1E09-4D01-8362-0FE018C698E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71" name="Picture 15">
                  <a:extLst>
                    <a:ext uri="{FF2B5EF4-FFF2-40B4-BE49-F238E27FC236}">
                      <a16:creationId xmlns:a16="http://schemas.microsoft.com/office/drawing/2014/main" id="{167DAA28-549B-4EB9-8034-DF6AFA32895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72" name="Picture 16">
                  <a:extLst>
                    <a:ext uri="{FF2B5EF4-FFF2-40B4-BE49-F238E27FC236}">
                      <a16:creationId xmlns:a16="http://schemas.microsoft.com/office/drawing/2014/main" id="{42EDCD0A-D091-4A55-8F26-362527CDC39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73" name="Picture 17">
                  <a:extLst>
                    <a:ext uri="{FF2B5EF4-FFF2-40B4-BE49-F238E27FC236}">
                      <a16:creationId xmlns:a16="http://schemas.microsoft.com/office/drawing/2014/main" id="{E74F3557-0E5F-495B-A23B-A039C32BB3C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74" name="Picture 18">
                  <a:extLst>
                    <a:ext uri="{FF2B5EF4-FFF2-40B4-BE49-F238E27FC236}">
                      <a16:creationId xmlns:a16="http://schemas.microsoft.com/office/drawing/2014/main" id="{7B9CD4DD-5DC6-44DE-816E-8DC3FA1F59E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75" name="Picture 19">
                  <a:extLst>
                    <a:ext uri="{FF2B5EF4-FFF2-40B4-BE49-F238E27FC236}">
                      <a16:creationId xmlns:a16="http://schemas.microsoft.com/office/drawing/2014/main" id="{43111D46-D67B-43EC-B8E4-788C39408CC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76" name="Picture 20">
                  <a:extLst>
                    <a:ext uri="{FF2B5EF4-FFF2-40B4-BE49-F238E27FC236}">
                      <a16:creationId xmlns:a16="http://schemas.microsoft.com/office/drawing/2014/main" id="{C927342A-F982-458C-B12A-346899F1286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77" name="Picture 21">
                  <a:extLst>
                    <a:ext uri="{FF2B5EF4-FFF2-40B4-BE49-F238E27FC236}">
                      <a16:creationId xmlns:a16="http://schemas.microsoft.com/office/drawing/2014/main" id="{FA8E545D-1CA2-428C-9B7F-D240384A947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78" name="Picture 22">
                  <a:extLst>
                    <a:ext uri="{FF2B5EF4-FFF2-40B4-BE49-F238E27FC236}">
                      <a16:creationId xmlns:a16="http://schemas.microsoft.com/office/drawing/2014/main" id="{9CF230BB-BBAB-4E9D-AE8C-4CB1036BE87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79" name="Picture 23">
                  <a:extLst>
                    <a:ext uri="{FF2B5EF4-FFF2-40B4-BE49-F238E27FC236}">
                      <a16:creationId xmlns:a16="http://schemas.microsoft.com/office/drawing/2014/main" id="{F1F7C764-3250-4BFE-87FF-1C8712F9191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115" name="Group 56">
                <a:extLst>
                  <a:ext uri="{FF2B5EF4-FFF2-40B4-BE49-F238E27FC236}">
                    <a16:creationId xmlns:a16="http://schemas.microsoft.com/office/drawing/2014/main" id="{D4CF10C0-D6A3-45ED-BD09-324237EEB548}"/>
                  </a:ext>
                </a:extLst>
              </p:cNvPr>
              <p:cNvGrpSpPr/>
              <p:nvPr/>
            </p:nvGrpSpPr>
            <p:grpSpPr>
              <a:xfrm rot="5400000">
                <a:off x="7490945" y="2160986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160" name="Picture 14">
                  <a:extLst>
                    <a:ext uri="{FF2B5EF4-FFF2-40B4-BE49-F238E27FC236}">
                      <a16:creationId xmlns:a16="http://schemas.microsoft.com/office/drawing/2014/main" id="{57CD49BB-42C2-43B2-8CD1-6CBCCB806B1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61" name="Picture 15">
                  <a:extLst>
                    <a:ext uri="{FF2B5EF4-FFF2-40B4-BE49-F238E27FC236}">
                      <a16:creationId xmlns:a16="http://schemas.microsoft.com/office/drawing/2014/main" id="{8653B427-BB6C-4CC8-BBE5-9D0383BDB3E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62" name="Picture 16">
                  <a:extLst>
                    <a:ext uri="{FF2B5EF4-FFF2-40B4-BE49-F238E27FC236}">
                      <a16:creationId xmlns:a16="http://schemas.microsoft.com/office/drawing/2014/main" id="{58741123-F12A-4380-AEDC-806D2E096FE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63" name="Picture 17">
                  <a:extLst>
                    <a:ext uri="{FF2B5EF4-FFF2-40B4-BE49-F238E27FC236}">
                      <a16:creationId xmlns:a16="http://schemas.microsoft.com/office/drawing/2014/main" id="{AA53EC48-4F4F-4FC9-A9BF-5187F9F80D8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64" name="Picture 18">
                  <a:extLst>
                    <a:ext uri="{FF2B5EF4-FFF2-40B4-BE49-F238E27FC236}">
                      <a16:creationId xmlns:a16="http://schemas.microsoft.com/office/drawing/2014/main" id="{04046EA2-665B-4B2B-A3D6-906CB61A783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65" name="Picture 19">
                  <a:extLst>
                    <a:ext uri="{FF2B5EF4-FFF2-40B4-BE49-F238E27FC236}">
                      <a16:creationId xmlns:a16="http://schemas.microsoft.com/office/drawing/2014/main" id="{5BC5B348-5E3A-48E6-A624-E8B6D47B7AC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66" name="Picture 20">
                  <a:extLst>
                    <a:ext uri="{FF2B5EF4-FFF2-40B4-BE49-F238E27FC236}">
                      <a16:creationId xmlns:a16="http://schemas.microsoft.com/office/drawing/2014/main" id="{79932519-9D28-43A4-BBA0-F482A954459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67" name="Picture 21">
                  <a:extLst>
                    <a:ext uri="{FF2B5EF4-FFF2-40B4-BE49-F238E27FC236}">
                      <a16:creationId xmlns:a16="http://schemas.microsoft.com/office/drawing/2014/main" id="{77F00325-B115-41F7-BDCA-0C895A4B41C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68" name="Picture 22">
                  <a:extLst>
                    <a:ext uri="{FF2B5EF4-FFF2-40B4-BE49-F238E27FC236}">
                      <a16:creationId xmlns:a16="http://schemas.microsoft.com/office/drawing/2014/main" id="{D023C024-FC34-452B-B29C-526A9AF1A49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69" name="Picture 23">
                  <a:extLst>
                    <a:ext uri="{FF2B5EF4-FFF2-40B4-BE49-F238E27FC236}">
                      <a16:creationId xmlns:a16="http://schemas.microsoft.com/office/drawing/2014/main" id="{E894307F-9B95-47E5-9097-B08C0B82C49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116" name="Group 56">
                <a:extLst>
                  <a:ext uri="{FF2B5EF4-FFF2-40B4-BE49-F238E27FC236}">
                    <a16:creationId xmlns:a16="http://schemas.microsoft.com/office/drawing/2014/main" id="{1464B1E0-40E9-4D29-9CFC-688AAA7AC1B0}"/>
                  </a:ext>
                </a:extLst>
              </p:cNvPr>
              <p:cNvGrpSpPr/>
              <p:nvPr/>
            </p:nvGrpSpPr>
            <p:grpSpPr>
              <a:xfrm rot="5400000">
                <a:off x="7111219" y="3774724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150" name="Picture 14">
                  <a:extLst>
                    <a:ext uri="{FF2B5EF4-FFF2-40B4-BE49-F238E27FC236}">
                      <a16:creationId xmlns:a16="http://schemas.microsoft.com/office/drawing/2014/main" id="{DF97DD68-ED25-419B-AB07-5169F2456F7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51" name="Picture 15">
                  <a:extLst>
                    <a:ext uri="{FF2B5EF4-FFF2-40B4-BE49-F238E27FC236}">
                      <a16:creationId xmlns:a16="http://schemas.microsoft.com/office/drawing/2014/main" id="{0EBADC35-FB13-4991-91E9-064C785CE46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52" name="Picture 16">
                  <a:extLst>
                    <a:ext uri="{FF2B5EF4-FFF2-40B4-BE49-F238E27FC236}">
                      <a16:creationId xmlns:a16="http://schemas.microsoft.com/office/drawing/2014/main" id="{CE332E81-F152-4852-96B1-3C1660DC29F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53" name="Picture 17">
                  <a:extLst>
                    <a:ext uri="{FF2B5EF4-FFF2-40B4-BE49-F238E27FC236}">
                      <a16:creationId xmlns:a16="http://schemas.microsoft.com/office/drawing/2014/main" id="{B9CC59C2-61BD-4426-8C21-3C26DEFED6A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54" name="Picture 18">
                  <a:extLst>
                    <a:ext uri="{FF2B5EF4-FFF2-40B4-BE49-F238E27FC236}">
                      <a16:creationId xmlns:a16="http://schemas.microsoft.com/office/drawing/2014/main" id="{1F3C4F4B-8878-4977-947B-711F39CD3B0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55" name="Picture 19">
                  <a:extLst>
                    <a:ext uri="{FF2B5EF4-FFF2-40B4-BE49-F238E27FC236}">
                      <a16:creationId xmlns:a16="http://schemas.microsoft.com/office/drawing/2014/main" id="{FF023FB6-8B2D-407E-B7A4-048AF118270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56" name="Picture 20">
                  <a:extLst>
                    <a:ext uri="{FF2B5EF4-FFF2-40B4-BE49-F238E27FC236}">
                      <a16:creationId xmlns:a16="http://schemas.microsoft.com/office/drawing/2014/main" id="{E9DB5877-B905-4982-85F6-90C9F860F0F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57" name="Picture 21">
                  <a:extLst>
                    <a:ext uri="{FF2B5EF4-FFF2-40B4-BE49-F238E27FC236}">
                      <a16:creationId xmlns:a16="http://schemas.microsoft.com/office/drawing/2014/main" id="{FDF9CF9F-F875-471C-A375-FFCCB4EFB5B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58" name="Picture 22">
                  <a:extLst>
                    <a:ext uri="{FF2B5EF4-FFF2-40B4-BE49-F238E27FC236}">
                      <a16:creationId xmlns:a16="http://schemas.microsoft.com/office/drawing/2014/main" id="{E161D1DB-A7E8-41B9-8A20-2E0BB7036CB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59" name="Picture 23">
                  <a:extLst>
                    <a:ext uri="{FF2B5EF4-FFF2-40B4-BE49-F238E27FC236}">
                      <a16:creationId xmlns:a16="http://schemas.microsoft.com/office/drawing/2014/main" id="{9BB821A2-1672-4933-AFAA-8C9147000C4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117" name="Group 56">
                <a:extLst>
                  <a:ext uri="{FF2B5EF4-FFF2-40B4-BE49-F238E27FC236}">
                    <a16:creationId xmlns:a16="http://schemas.microsoft.com/office/drawing/2014/main" id="{24BFA272-1CE5-4D5F-AD17-946918C4D57E}"/>
                  </a:ext>
                </a:extLst>
              </p:cNvPr>
              <p:cNvGrpSpPr/>
              <p:nvPr/>
            </p:nvGrpSpPr>
            <p:grpSpPr>
              <a:xfrm rot="5400000">
                <a:off x="7302010" y="3774724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140" name="Picture 14">
                  <a:extLst>
                    <a:ext uri="{FF2B5EF4-FFF2-40B4-BE49-F238E27FC236}">
                      <a16:creationId xmlns:a16="http://schemas.microsoft.com/office/drawing/2014/main" id="{E65785E5-BE62-4016-9557-279240B1CE9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41" name="Picture 15">
                  <a:extLst>
                    <a:ext uri="{FF2B5EF4-FFF2-40B4-BE49-F238E27FC236}">
                      <a16:creationId xmlns:a16="http://schemas.microsoft.com/office/drawing/2014/main" id="{2AC12F21-B7CF-47D8-93AE-DD2E0D28674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42" name="Picture 16">
                  <a:extLst>
                    <a:ext uri="{FF2B5EF4-FFF2-40B4-BE49-F238E27FC236}">
                      <a16:creationId xmlns:a16="http://schemas.microsoft.com/office/drawing/2014/main" id="{B328F94D-E70A-4A78-94D6-1F486372294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43" name="Picture 17">
                  <a:extLst>
                    <a:ext uri="{FF2B5EF4-FFF2-40B4-BE49-F238E27FC236}">
                      <a16:creationId xmlns:a16="http://schemas.microsoft.com/office/drawing/2014/main" id="{CE49D84F-EA54-4C9B-B94F-4D5FA9EE04E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44" name="Picture 18">
                  <a:extLst>
                    <a:ext uri="{FF2B5EF4-FFF2-40B4-BE49-F238E27FC236}">
                      <a16:creationId xmlns:a16="http://schemas.microsoft.com/office/drawing/2014/main" id="{E195ACB6-A020-41B6-9E8A-41E68E741DA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45" name="Picture 19">
                  <a:extLst>
                    <a:ext uri="{FF2B5EF4-FFF2-40B4-BE49-F238E27FC236}">
                      <a16:creationId xmlns:a16="http://schemas.microsoft.com/office/drawing/2014/main" id="{40D4043F-AE59-44C7-8131-4DC4BC78C43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46" name="Picture 20">
                  <a:extLst>
                    <a:ext uri="{FF2B5EF4-FFF2-40B4-BE49-F238E27FC236}">
                      <a16:creationId xmlns:a16="http://schemas.microsoft.com/office/drawing/2014/main" id="{C102CCAE-09C7-44BE-A8B5-57A4100FA96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47" name="Picture 21">
                  <a:extLst>
                    <a:ext uri="{FF2B5EF4-FFF2-40B4-BE49-F238E27FC236}">
                      <a16:creationId xmlns:a16="http://schemas.microsoft.com/office/drawing/2014/main" id="{0F44D3AE-0982-4616-AB47-986ECED0D85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48" name="Picture 22">
                  <a:extLst>
                    <a:ext uri="{FF2B5EF4-FFF2-40B4-BE49-F238E27FC236}">
                      <a16:creationId xmlns:a16="http://schemas.microsoft.com/office/drawing/2014/main" id="{B565E288-7981-4B2D-8A1E-5E4F732A820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49" name="Picture 23">
                  <a:extLst>
                    <a:ext uri="{FF2B5EF4-FFF2-40B4-BE49-F238E27FC236}">
                      <a16:creationId xmlns:a16="http://schemas.microsoft.com/office/drawing/2014/main" id="{F276147C-1BF8-4903-9366-C841FD87F22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118" name="Group 56">
                <a:extLst>
                  <a:ext uri="{FF2B5EF4-FFF2-40B4-BE49-F238E27FC236}">
                    <a16:creationId xmlns:a16="http://schemas.microsoft.com/office/drawing/2014/main" id="{39861AC8-7E94-430B-9964-6A93AE2F499B}"/>
                  </a:ext>
                </a:extLst>
              </p:cNvPr>
              <p:cNvGrpSpPr/>
              <p:nvPr/>
            </p:nvGrpSpPr>
            <p:grpSpPr>
              <a:xfrm rot="5400000">
                <a:off x="7493521" y="3774725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130" name="Picture 14">
                  <a:extLst>
                    <a:ext uri="{FF2B5EF4-FFF2-40B4-BE49-F238E27FC236}">
                      <a16:creationId xmlns:a16="http://schemas.microsoft.com/office/drawing/2014/main" id="{B1792657-29BD-41BE-AFFE-15E1FBF14D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31" name="Picture 15">
                  <a:extLst>
                    <a:ext uri="{FF2B5EF4-FFF2-40B4-BE49-F238E27FC236}">
                      <a16:creationId xmlns:a16="http://schemas.microsoft.com/office/drawing/2014/main" id="{5F203D34-F5EE-49D3-A1A6-AA03180B046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32" name="Picture 16">
                  <a:extLst>
                    <a:ext uri="{FF2B5EF4-FFF2-40B4-BE49-F238E27FC236}">
                      <a16:creationId xmlns:a16="http://schemas.microsoft.com/office/drawing/2014/main" id="{844FA9F1-00C6-4DE7-82D0-E4DAFE70F11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33" name="Picture 17">
                  <a:extLst>
                    <a:ext uri="{FF2B5EF4-FFF2-40B4-BE49-F238E27FC236}">
                      <a16:creationId xmlns:a16="http://schemas.microsoft.com/office/drawing/2014/main" id="{C7286F07-F686-4FDB-BB7D-5328C6B349F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34" name="Picture 18">
                  <a:extLst>
                    <a:ext uri="{FF2B5EF4-FFF2-40B4-BE49-F238E27FC236}">
                      <a16:creationId xmlns:a16="http://schemas.microsoft.com/office/drawing/2014/main" id="{E84D7CFC-2B4F-4A5D-A636-3D4C98A7444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35" name="Picture 19">
                  <a:extLst>
                    <a:ext uri="{FF2B5EF4-FFF2-40B4-BE49-F238E27FC236}">
                      <a16:creationId xmlns:a16="http://schemas.microsoft.com/office/drawing/2014/main" id="{76F7C8C4-5B7B-4FD9-A5E4-7F89AF0CBF4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36" name="Picture 20">
                  <a:extLst>
                    <a:ext uri="{FF2B5EF4-FFF2-40B4-BE49-F238E27FC236}">
                      <a16:creationId xmlns:a16="http://schemas.microsoft.com/office/drawing/2014/main" id="{2B4310AA-5508-440D-941E-6F18E22BC4B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37" name="Picture 21">
                  <a:extLst>
                    <a:ext uri="{FF2B5EF4-FFF2-40B4-BE49-F238E27FC236}">
                      <a16:creationId xmlns:a16="http://schemas.microsoft.com/office/drawing/2014/main" id="{89C310CD-5E47-4C8C-9058-BF15DE7233A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38" name="Picture 22">
                  <a:extLst>
                    <a:ext uri="{FF2B5EF4-FFF2-40B4-BE49-F238E27FC236}">
                      <a16:creationId xmlns:a16="http://schemas.microsoft.com/office/drawing/2014/main" id="{2AFF35BE-8A2C-48F1-B866-BF454503C23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39" name="Picture 23">
                  <a:extLst>
                    <a:ext uri="{FF2B5EF4-FFF2-40B4-BE49-F238E27FC236}">
                      <a16:creationId xmlns:a16="http://schemas.microsoft.com/office/drawing/2014/main" id="{BE59B620-749D-41FC-806A-C19AD7C6837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119" name="Group 56">
                <a:extLst>
                  <a:ext uri="{FF2B5EF4-FFF2-40B4-BE49-F238E27FC236}">
                    <a16:creationId xmlns:a16="http://schemas.microsoft.com/office/drawing/2014/main" id="{7BBE14F0-155F-4E19-884E-867F65A4FB76}"/>
                  </a:ext>
                </a:extLst>
              </p:cNvPr>
              <p:cNvGrpSpPr/>
              <p:nvPr/>
            </p:nvGrpSpPr>
            <p:grpSpPr>
              <a:xfrm rot="5400000">
                <a:off x="7299434" y="5385238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120" name="Picture 14">
                  <a:extLst>
                    <a:ext uri="{FF2B5EF4-FFF2-40B4-BE49-F238E27FC236}">
                      <a16:creationId xmlns:a16="http://schemas.microsoft.com/office/drawing/2014/main" id="{FFA8A7DB-8402-47FC-B98D-37E139542AA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21" name="Picture 15">
                  <a:extLst>
                    <a:ext uri="{FF2B5EF4-FFF2-40B4-BE49-F238E27FC236}">
                      <a16:creationId xmlns:a16="http://schemas.microsoft.com/office/drawing/2014/main" id="{4ABE3EB3-F2FB-4E45-84BD-6CAD7F10F52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22" name="Picture 16">
                  <a:extLst>
                    <a:ext uri="{FF2B5EF4-FFF2-40B4-BE49-F238E27FC236}">
                      <a16:creationId xmlns:a16="http://schemas.microsoft.com/office/drawing/2014/main" id="{B618E075-FB0D-4470-B9CF-DC22DCEF3C0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23" name="Picture 17">
                  <a:extLst>
                    <a:ext uri="{FF2B5EF4-FFF2-40B4-BE49-F238E27FC236}">
                      <a16:creationId xmlns:a16="http://schemas.microsoft.com/office/drawing/2014/main" id="{A171FD49-2F9E-4431-8854-ACE28BCF4B9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24" name="Picture 18">
                  <a:extLst>
                    <a:ext uri="{FF2B5EF4-FFF2-40B4-BE49-F238E27FC236}">
                      <a16:creationId xmlns:a16="http://schemas.microsoft.com/office/drawing/2014/main" id="{8732F2B0-3DA9-4B5E-8DD8-671A4479743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25" name="Picture 19">
                  <a:extLst>
                    <a:ext uri="{FF2B5EF4-FFF2-40B4-BE49-F238E27FC236}">
                      <a16:creationId xmlns:a16="http://schemas.microsoft.com/office/drawing/2014/main" id="{78310DAF-A453-4FB4-81D1-90F84902B2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26" name="Picture 20">
                  <a:extLst>
                    <a:ext uri="{FF2B5EF4-FFF2-40B4-BE49-F238E27FC236}">
                      <a16:creationId xmlns:a16="http://schemas.microsoft.com/office/drawing/2014/main" id="{E441BDE6-130C-4B65-A8B6-8D31329669A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27" name="Picture 21">
                  <a:extLst>
                    <a:ext uri="{FF2B5EF4-FFF2-40B4-BE49-F238E27FC236}">
                      <a16:creationId xmlns:a16="http://schemas.microsoft.com/office/drawing/2014/main" id="{A96468A3-305D-4005-8407-9D3BF556ADC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28" name="Picture 22">
                  <a:extLst>
                    <a:ext uri="{FF2B5EF4-FFF2-40B4-BE49-F238E27FC236}">
                      <a16:creationId xmlns:a16="http://schemas.microsoft.com/office/drawing/2014/main" id="{7E5FB839-9F08-4BF3-B6EB-1D40404536D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29" name="Picture 23">
                  <a:extLst>
                    <a:ext uri="{FF2B5EF4-FFF2-40B4-BE49-F238E27FC236}">
                      <a16:creationId xmlns:a16="http://schemas.microsoft.com/office/drawing/2014/main" id="{8C5082D3-FA75-4732-AEC0-F582BBC13B3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  <p:grpSp>
          <p:nvGrpSpPr>
            <p:cNvPr id="1373" name="Group 1372">
              <a:extLst>
                <a:ext uri="{FF2B5EF4-FFF2-40B4-BE49-F238E27FC236}">
                  <a16:creationId xmlns:a16="http://schemas.microsoft.com/office/drawing/2014/main" id="{DC3D51E8-F53E-4287-885D-48A048F576CF}"/>
                </a:ext>
              </a:extLst>
            </p:cNvPr>
            <p:cNvGrpSpPr/>
            <p:nvPr/>
          </p:nvGrpSpPr>
          <p:grpSpPr>
            <a:xfrm>
              <a:off x="7797587" y="192928"/>
              <a:ext cx="554562" cy="1065382"/>
              <a:chOff x="4205743" y="192928"/>
              <a:chExt cx="554562" cy="1065382"/>
            </a:xfrm>
          </p:grpSpPr>
          <p:pic>
            <p:nvPicPr>
              <p:cNvPr id="1374" name="Picture 1373">
                <a:extLst>
                  <a:ext uri="{FF2B5EF4-FFF2-40B4-BE49-F238E27FC236}">
                    <a16:creationId xmlns:a16="http://schemas.microsoft.com/office/drawing/2014/main" id="{18D4B42C-2EFA-4CF6-90C5-A5DCE0EDF1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10142" y="1085896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5" name="Picture 1374">
                <a:extLst>
                  <a:ext uri="{FF2B5EF4-FFF2-40B4-BE49-F238E27FC236}">
                    <a16:creationId xmlns:a16="http://schemas.microsoft.com/office/drawing/2014/main" id="{6A32A5C5-9C69-402F-84A4-878EF0621A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8525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6" name="Picture 1375">
                <a:extLst>
                  <a:ext uri="{FF2B5EF4-FFF2-40B4-BE49-F238E27FC236}">
                    <a16:creationId xmlns:a16="http://schemas.microsoft.com/office/drawing/2014/main" id="{7F0FA1A4-4DC4-4053-999B-4DB4FE508E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7378" y="642774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7" name="Picture 1376">
                <a:extLst>
                  <a:ext uri="{FF2B5EF4-FFF2-40B4-BE49-F238E27FC236}">
                    <a16:creationId xmlns:a16="http://schemas.microsoft.com/office/drawing/2014/main" id="{1B803ABE-1801-47FD-B750-268D9B4E78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8525" y="646533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8" name="Picture 1377">
                <a:extLst>
                  <a:ext uri="{FF2B5EF4-FFF2-40B4-BE49-F238E27FC236}">
                    <a16:creationId xmlns:a16="http://schemas.microsoft.com/office/drawing/2014/main" id="{7DCF6DF1-D12E-44A7-AF90-A20B649C48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5743" y="192928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9" name="Picture 1378">
                <a:extLst>
                  <a:ext uri="{FF2B5EF4-FFF2-40B4-BE49-F238E27FC236}">
                    <a16:creationId xmlns:a16="http://schemas.microsoft.com/office/drawing/2014/main" id="{B0E2D5ED-8C9E-4EB5-9A3D-DFDD932167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8525" y="196153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395" name="Group 1394">
            <a:extLst>
              <a:ext uri="{FF2B5EF4-FFF2-40B4-BE49-F238E27FC236}">
                <a16:creationId xmlns:a16="http://schemas.microsoft.com/office/drawing/2014/main" id="{006948BD-F05A-48AF-B29E-A156A183B9AE}"/>
              </a:ext>
            </a:extLst>
          </p:cNvPr>
          <p:cNvGrpSpPr/>
          <p:nvPr/>
        </p:nvGrpSpPr>
        <p:grpSpPr>
          <a:xfrm>
            <a:off x="8663977" y="192928"/>
            <a:ext cx="558690" cy="6048073"/>
            <a:chOff x="8663977" y="192928"/>
            <a:chExt cx="558690" cy="6048073"/>
          </a:xfrm>
        </p:grpSpPr>
        <p:grpSp>
          <p:nvGrpSpPr>
            <p:cNvPr id="1190" name="Group 1189">
              <a:extLst>
                <a:ext uri="{FF2B5EF4-FFF2-40B4-BE49-F238E27FC236}">
                  <a16:creationId xmlns:a16="http://schemas.microsoft.com/office/drawing/2014/main" id="{4E2ABC1D-C7A9-4FCE-9E82-7F5EDB6B6D97}"/>
                </a:ext>
              </a:extLst>
            </p:cNvPr>
            <p:cNvGrpSpPr/>
            <p:nvPr/>
          </p:nvGrpSpPr>
          <p:grpSpPr>
            <a:xfrm>
              <a:off x="8663977" y="1477188"/>
              <a:ext cx="556845" cy="4763813"/>
              <a:chOff x="8663977" y="1477188"/>
              <a:chExt cx="556845" cy="4763813"/>
            </a:xfrm>
          </p:grpSpPr>
          <p:grpSp>
            <p:nvGrpSpPr>
              <p:cNvPr id="1191" name="Group 56">
                <a:extLst>
                  <a:ext uri="{FF2B5EF4-FFF2-40B4-BE49-F238E27FC236}">
                    <a16:creationId xmlns:a16="http://schemas.microsoft.com/office/drawing/2014/main" id="{7194CBB8-D9C5-4EC6-BF6C-9CBF16FD97BE}"/>
                  </a:ext>
                </a:extLst>
              </p:cNvPr>
              <p:cNvGrpSpPr/>
              <p:nvPr/>
            </p:nvGrpSpPr>
            <p:grpSpPr>
              <a:xfrm rot="5400000">
                <a:off x="7980181" y="2160984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258" name="Picture 14">
                  <a:extLst>
                    <a:ext uri="{FF2B5EF4-FFF2-40B4-BE49-F238E27FC236}">
                      <a16:creationId xmlns:a16="http://schemas.microsoft.com/office/drawing/2014/main" id="{4DA63C77-6E89-471F-B377-DC4D93017F0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59" name="Picture 15">
                  <a:extLst>
                    <a:ext uri="{FF2B5EF4-FFF2-40B4-BE49-F238E27FC236}">
                      <a16:creationId xmlns:a16="http://schemas.microsoft.com/office/drawing/2014/main" id="{E06E3637-DDC4-4A0B-AD35-C4E02F427D9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60" name="Picture 16">
                  <a:extLst>
                    <a:ext uri="{FF2B5EF4-FFF2-40B4-BE49-F238E27FC236}">
                      <a16:creationId xmlns:a16="http://schemas.microsoft.com/office/drawing/2014/main" id="{3B1E35EC-F6D2-42DC-B8B6-41EFA4F519D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61" name="Picture 17">
                  <a:extLst>
                    <a:ext uri="{FF2B5EF4-FFF2-40B4-BE49-F238E27FC236}">
                      <a16:creationId xmlns:a16="http://schemas.microsoft.com/office/drawing/2014/main" id="{4AC07779-165F-4405-BE1A-CA470CC449C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62" name="Picture 18">
                  <a:extLst>
                    <a:ext uri="{FF2B5EF4-FFF2-40B4-BE49-F238E27FC236}">
                      <a16:creationId xmlns:a16="http://schemas.microsoft.com/office/drawing/2014/main" id="{C4FDD0C9-EB6C-423D-A7B0-EDCD7478CC7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63" name="Picture 19">
                  <a:extLst>
                    <a:ext uri="{FF2B5EF4-FFF2-40B4-BE49-F238E27FC236}">
                      <a16:creationId xmlns:a16="http://schemas.microsoft.com/office/drawing/2014/main" id="{776D3FAD-9CDF-4035-A713-602D3C11B72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64" name="Picture 20">
                  <a:extLst>
                    <a:ext uri="{FF2B5EF4-FFF2-40B4-BE49-F238E27FC236}">
                      <a16:creationId xmlns:a16="http://schemas.microsoft.com/office/drawing/2014/main" id="{71414A77-10BE-4AEE-A785-B456EF60646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65" name="Picture 21">
                  <a:extLst>
                    <a:ext uri="{FF2B5EF4-FFF2-40B4-BE49-F238E27FC236}">
                      <a16:creationId xmlns:a16="http://schemas.microsoft.com/office/drawing/2014/main" id="{C3EBE0A4-4145-46D9-BEC1-6C9A3C57B2F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66" name="Picture 22">
                  <a:extLst>
                    <a:ext uri="{FF2B5EF4-FFF2-40B4-BE49-F238E27FC236}">
                      <a16:creationId xmlns:a16="http://schemas.microsoft.com/office/drawing/2014/main" id="{E76CD242-A7B7-448A-9B2A-4803B5608E9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67" name="Picture 23">
                  <a:extLst>
                    <a:ext uri="{FF2B5EF4-FFF2-40B4-BE49-F238E27FC236}">
                      <a16:creationId xmlns:a16="http://schemas.microsoft.com/office/drawing/2014/main" id="{E3807173-6A46-46C9-9C16-D6B8A383116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192" name="Group 56">
                <a:extLst>
                  <a:ext uri="{FF2B5EF4-FFF2-40B4-BE49-F238E27FC236}">
                    <a16:creationId xmlns:a16="http://schemas.microsoft.com/office/drawing/2014/main" id="{F7F08B16-C66C-4509-8577-56EE4B78B1C6}"/>
                  </a:ext>
                </a:extLst>
              </p:cNvPr>
              <p:cNvGrpSpPr/>
              <p:nvPr/>
            </p:nvGrpSpPr>
            <p:grpSpPr>
              <a:xfrm rot="5400000">
                <a:off x="8170972" y="2160984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248" name="Picture 14">
                  <a:extLst>
                    <a:ext uri="{FF2B5EF4-FFF2-40B4-BE49-F238E27FC236}">
                      <a16:creationId xmlns:a16="http://schemas.microsoft.com/office/drawing/2014/main" id="{DCEC1268-05D3-4BB3-8FAC-3FE5048D3BE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49" name="Picture 15">
                  <a:extLst>
                    <a:ext uri="{FF2B5EF4-FFF2-40B4-BE49-F238E27FC236}">
                      <a16:creationId xmlns:a16="http://schemas.microsoft.com/office/drawing/2014/main" id="{6DF93065-68DA-4F7C-8BD5-0737141565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50" name="Picture 16">
                  <a:extLst>
                    <a:ext uri="{FF2B5EF4-FFF2-40B4-BE49-F238E27FC236}">
                      <a16:creationId xmlns:a16="http://schemas.microsoft.com/office/drawing/2014/main" id="{EC682F08-A728-4697-971E-11C67CDD72F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51" name="Picture 17">
                  <a:extLst>
                    <a:ext uri="{FF2B5EF4-FFF2-40B4-BE49-F238E27FC236}">
                      <a16:creationId xmlns:a16="http://schemas.microsoft.com/office/drawing/2014/main" id="{BB2BFB84-C1CE-4FE8-8D58-B75217F183C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52" name="Picture 18">
                  <a:extLst>
                    <a:ext uri="{FF2B5EF4-FFF2-40B4-BE49-F238E27FC236}">
                      <a16:creationId xmlns:a16="http://schemas.microsoft.com/office/drawing/2014/main" id="{4611F717-2B8A-4B29-8B70-57241A5EA40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53" name="Picture 19">
                  <a:extLst>
                    <a:ext uri="{FF2B5EF4-FFF2-40B4-BE49-F238E27FC236}">
                      <a16:creationId xmlns:a16="http://schemas.microsoft.com/office/drawing/2014/main" id="{60543FB1-CAF8-4819-B350-D7C3AC51A7E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54" name="Picture 20">
                  <a:extLst>
                    <a:ext uri="{FF2B5EF4-FFF2-40B4-BE49-F238E27FC236}">
                      <a16:creationId xmlns:a16="http://schemas.microsoft.com/office/drawing/2014/main" id="{3A39571A-1B33-47E9-9226-33AB5072A59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55" name="Picture 21">
                  <a:extLst>
                    <a:ext uri="{FF2B5EF4-FFF2-40B4-BE49-F238E27FC236}">
                      <a16:creationId xmlns:a16="http://schemas.microsoft.com/office/drawing/2014/main" id="{B03A3D24-A0F3-4A3B-BAD7-6AB085775FE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56" name="Picture 22">
                  <a:extLst>
                    <a:ext uri="{FF2B5EF4-FFF2-40B4-BE49-F238E27FC236}">
                      <a16:creationId xmlns:a16="http://schemas.microsoft.com/office/drawing/2014/main" id="{9C609686-9964-44C2-B1EB-9CE9F6BC994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57" name="Picture 23">
                  <a:extLst>
                    <a:ext uri="{FF2B5EF4-FFF2-40B4-BE49-F238E27FC236}">
                      <a16:creationId xmlns:a16="http://schemas.microsoft.com/office/drawing/2014/main" id="{14B72BF0-2E5C-4458-923E-62871A156E8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193" name="Group 56">
                <a:extLst>
                  <a:ext uri="{FF2B5EF4-FFF2-40B4-BE49-F238E27FC236}">
                    <a16:creationId xmlns:a16="http://schemas.microsoft.com/office/drawing/2014/main" id="{50E13115-139F-4A4D-9FC1-D2E05486AFE0}"/>
                  </a:ext>
                </a:extLst>
              </p:cNvPr>
              <p:cNvGrpSpPr/>
              <p:nvPr/>
            </p:nvGrpSpPr>
            <p:grpSpPr>
              <a:xfrm rot="5400000">
                <a:off x="8362483" y="2160985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238" name="Picture 14">
                  <a:extLst>
                    <a:ext uri="{FF2B5EF4-FFF2-40B4-BE49-F238E27FC236}">
                      <a16:creationId xmlns:a16="http://schemas.microsoft.com/office/drawing/2014/main" id="{260FD4B1-D27B-4231-A2E3-91539D28AE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39" name="Picture 15">
                  <a:extLst>
                    <a:ext uri="{FF2B5EF4-FFF2-40B4-BE49-F238E27FC236}">
                      <a16:creationId xmlns:a16="http://schemas.microsoft.com/office/drawing/2014/main" id="{C8D554A0-5192-4CEC-BA7F-2B0E6CCEB30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40" name="Picture 16">
                  <a:extLst>
                    <a:ext uri="{FF2B5EF4-FFF2-40B4-BE49-F238E27FC236}">
                      <a16:creationId xmlns:a16="http://schemas.microsoft.com/office/drawing/2014/main" id="{3391A3E1-91BC-4407-B1A5-B177299FAE7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41" name="Picture 17">
                  <a:extLst>
                    <a:ext uri="{FF2B5EF4-FFF2-40B4-BE49-F238E27FC236}">
                      <a16:creationId xmlns:a16="http://schemas.microsoft.com/office/drawing/2014/main" id="{0FC98AE3-36AB-4C7D-B188-11CDD991F59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42" name="Picture 18">
                  <a:extLst>
                    <a:ext uri="{FF2B5EF4-FFF2-40B4-BE49-F238E27FC236}">
                      <a16:creationId xmlns:a16="http://schemas.microsoft.com/office/drawing/2014/main" id="{25046FB2-ED4F-422E-AFF6-EEE1B0D7AFF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43" name="Picture 19">
                  <a:extLst>
                    <a:ext uri="{FF2B5EF4-FFF2-40B4-BE49-F238E27FC236}">
                      <a16:creationId xmlns:a16="http://schemas.microsoft.com/office/drawing/2014/main" id="{0F1C2E93-C8D9-4BE7-B69B-8C79E1DEEFC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44" name="Picture 20">
                  <a:extLst>
                    <a:ext uri="{FF2B5EF4-FFF2-40B4-BE49-F238E27FC236}">
                      <a16:creationId xmlns:a16="http://schemas.microsoft.com/office/drawing/2014/main" id="{F78A5715-59E1-4023-BC17-50D44E39652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45" name="Picture 21">
                  <a:extLst>
                    <a:ext uri="{FF2B5EF4-FFF2-40B4-BE49-F238E27FC236}">
                      <a16:creationId xmlns:a16="http://schemas.microsoft.com/office/drawing/2014/main" id="{A18A7035-2FDE-4E73-92B3-D84D5CD9D6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46" name="Picture 22">
                  <a:extLst>
                    <a:ext uri="{FF2B5EF4-FFF2-40B4-BE49-F238E27FC236}">
                      <a16:creationId xmlns:a16="http://schemas.microsoft.com/office/drawing/2014/main" id="{2F8BF42C-B4BE-4583-B975-EBEE346E8EA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47" name="Picture 23">
                  <a:extLst>
                    <a:ext uri="{FF2B5EF4-FFF2-40B4-BE49-F238E27FC236}">
                      <a16:creationId xmlns:a16="http://schemas.microsoft.com/office/drawing/2014/main" id="{57E7AE8F-F0F6-4988-8959-C54957A17DB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194" name="Group 56">
                <a:extLst>
                  <a:ext uri="{FF2B5EF4-FFF2-40B4-BE49-F238E27FC236}">
                    <a16:creationId xmlns:a16="http://schemas.microsoft.com/office/drawing/2014/main" id="{6DBF856E-12EB-4689-AEE5-8CB436F10F67}"/>
                  </a:ext>
                </a:extLst>
              </p:cNvPr>
              <p:cNvGrpSpPr/>
              <p:nvPr/>
            </p:nvGrpSpPr>
            <p:grpSpPr>
              <a:xfrm rot="5400000">
                <a:off x="7982757" y="3774723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228" name="Picture 14">
                  <a:extLst>
                    <a:ext uri="{FF2B5EF4-FFF2-40B4-BE49-F238E27FC236}">
                      <a16:creationId xmlns:a16="http://schemas.microsoft.com/office/drawing/2014/main" id="{4E085F22-7907-4885-A155-D9051C0C1B3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29" name="Picture 15">
                  <a:extLst>
                    <a:ext uri="{FF2B5EF4-FFF2-40B4-BE49-F238E27FC236}">
                      <a16:creationId xmlns:a16="http://schemas.microsoft.com/office/drawing/2014/main" id="{68328E58-573E-4BC8-BB6E-D2939E5D3D8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30" name="Picture 16">
                  <a:extLst>
                    <a:ext uri="{FF2B5EF4-FFF2-40B4-BE49-F238E27FC236}">
                      <a16:creationId xmlns:a16="http://schemas.microsoft.com/office/drawing/2014/main" id="{F77BFA5B-E80F-45FB-9039-72B49E29F01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31" name="Picture 17">
                  <a:extLst>
                    <a:ext uri="{FF2B5EF4-FFF2-40B4-BE49-F238E27FC236}">
                      <a16:creationId xmlns:a16="http://schemas.microsoft.com/office/drawing/2014/main" id="{458B995B-D362-47DA-B432-3E1EBB2276E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32" name="Picture 18">
                  <a:extLst>
                    <a:ext uri="{FF2B5EF4-FFF2-40B4-BE49-F238E27FC236}">
                      <a16:creationId xmlns:a16="http://schemas.microsoft.com/office/drawing/2014/main" id="{77501A78-E114-43DD-A5F1-73040BC12A7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33" name="Picture 19">
                  <a:extLst>
                    <a:ext uri="{FF2B5EF4-FFF2-40B4-BE49-F238E27FC236}">
                      <a16:creationId xmlns:a16="http://schemas.microsoft.com/office/drawing/2014/main" id="{F4413D41-329C-41D4-9773-20F70752A7E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34" name="Picture 20">
                  <a:extLst>
                    <a:ext uri="{FF2B5EF4-FFF2-40B4-BE49-F238E27FC236}">
                      <a16:creationId xmlns:a16="http://schemas.microsoft.com/office/drawing/2014/main" id="{FCCDC6BE-361E-41A3-BA0A-D91D39E30D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35" name="Picture 21">
                  <a:extLst>
                    <a:ext uri="{FF2B5EF4-FFF2-40B4-BE49-F238E27FC236}">
                      <a16:creationId xmlns:a16="http://schemas.microsoft.com/office/drawing/2014/main" id="{F12E8CC5-AB3E-4515-89D1-0361A184A9D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36" name="Picture 22">
                  <a:extLst>
                    <a:ext uri="{FF2B5EF4-FFF2-40B4-BE49-F238E27FC236}">
                      <a16:creationId xmlns:a16="http://schemas.microsoft.com/office/drawing/2014/main" id="{B9497400-16F4-41B1-A59E-8A9DD1B27CA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37" name="Picture 23">
                  <a:extLst>
                    <a:ext uri="{FF2B5EF4-FFF2-40B4-BE49-F238E27FC236}">
                      <a16:creationId xmlns:a16="http://schemas.microsoft.com/office/drawing/2014/main" id="{31D4B96E-9671-4D0F-AEBA-9A1A905501B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195" name="Group 56">
                <a:extLst>
                  <a:ext uri="{FF2B5EF4-FFF2-40B4-BE49-F238E27FC236}">
                    <a16:creationId xmlns:a16="http://schemas.microsoft.com/office/drawing/2014/main" id="{72B73DAC-F70D-4E19-88FC-1CCD633BEE33}"/>
                  </a:ext>
                </a:extLst>
              </p:cNvPr>
              <p:cNvGrpSpPr/>
              <p:nvPr/>
            </p:nvGrpSpPr>
            <p:grpSpPr>
              <a:xfrm rot="5400000">
                <a:off x="8173548" y="3774723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218" name="Picture 14">
                  <a:extLst>
                    <a:ext uri="{FF2B5EF4-FFF2-40B4-BE49-F238E27FC236}">
                      <a16:creationId xmlns:a16="http://schemas.microsoft.com/office/drawing/2014/main" id="{02C70ADB-4D91-4184-8B07-6B4E92E5A09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19" name="Picture 15">
                  <a:extLst>
                    <a:ext uri="{FF2B5EF4-FFF2-40B4-BE49-F238E27FC236}">
                      <a16:creationId xmlns:a16="http://schemas.microsoft.com/office/drawing/2014/main" id="{09C4AF6B-CB07-4A1F-80F6-72A0CAAFBFC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20" name="Picture 16">
                  <a:extLst>
                    <a:ext uri="{FF2B5EF4-FFF2-40B4-BE49-F238E27FC236}">
                      <a16:creationId xmlns:a16="http://schemas.microsoft.com/office/drawing/2014/main" id="{3150FB17-C7B8-4049-AE3E-BCF30EA5460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21" name="Picture 17">
                  <a:extLst>
                    <a:ext uri="{FF2B5EF4-FFF2-40B4-BE49-F238E27FC236}">
                      <a16:creationId xmlns:a16="http://schemas.microsoft.com/office/drawing/2014/main" id="{BEDD7B91-64FC-41AB-9819-63E5CEACA06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22" name="Picture 18">
                  <a:extLst>
                    <a:ext uri="{FF2B5EF4-FFF2-40B4-BE49-F238E27FC236}">
                      <a16:creationId xmlns:a16="http://schemas.microsoft.com/office/drawing/2014/main" id="{332BEB20-7D31-4EAF-B3EE-B6B3288D2B8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23" name="Picture 19">
                  <a:extLst>
                    <a:ext uri="{FF2B5EF4-FFF2-40B4-BE49-F238E27FC236}">
                      <a16:creationId xmlns:a16="http://schemas.microsoft.com/office/drawing/2014/main" id="{67134589-7402-4A5D-92F9-7C6992F4636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24" name="Picture 20">
                  <a:extLst>
                    <a:ext uri="{FF2B5EF4-FFF2-40B4-BE49-F238E27FC236}">
                      <a16:creationId xmlns:a16="http://schemas.microsoft.com/office/drawing/2014/main" id="{91E20089-31CF-40EA-9FDA-2D89528F4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25" name="Picture 21">
                  <a:extLst>
                    <a:ext uri="{FF2B5EF4-FFF2-40B4-BE49-F238E27FC236}">
                      <a16:creationId xmlns:a16="http://schemas.microsoft.com/office/drawing/2014/main" id="{A2EDA5FE-AF8B-4682-A110-496960EC574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26" name="Picture 22">
                  <a:extLst>
                    <a:ext uri="{FF2B5EF4-FFF2-40B4-BE49-F238E27FC236}">
                      <a16:creationId xmlns:a16="http://schemas.microsoft.com/office/drawing/2014/main" id="{EBE5A9D3-1B60-44BE-9360-9239A42E56C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27" name="Picture 23">
                  <a:extLst>
                    <a:ext uri="{FF2B5EF4-FFF2-40B4-BE49-F238E27FC236}">
                      <a16:creationId xmlns:a16="http://schemas.microsoft.com/office/drawing/2014/main" id="{22A3D75C-7CBB-46A2-BB2F-93E4F00E182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196" name="Group 56">
                <a:extLst>
                  <a:ext uri="{FF2B5EF4-FFF2-40B4-BE49-F238E27FC236}">
                    <a16:creationId xmlns:a16="http://schemas.microsoft.com/office/drawing/2014/main" id="{A73D7979-F006-41D1-8B4E-CCCFF824F12A}"/>
                  </a:ext>
                </a:extLst>
              </p:cNvPr>
              <p:cNvGrpSpPr/>
              <p:nvPr/>
            </p:nvGrpSpPr>
            <p:grpSpPr>
              <a:xfrm rot="5400000">
                <a:off x="8365059" y="3774724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208" name="Picture 14">
                  <a:extLst>
                    <a:ext uri="{FF2B5EF4-FFF2-40B4-BE49-F238E27FC236}">
                      <a16:creationId xmlns:a16="http://schemas.microsoft.com/office/drawing/2014/main" id="{9EC092D3-05C7-4F1A-B0E2-FC5603E1531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09" name="Picture 15">
                  <a:extLst>
                    <a:ext uri="{FF2B5EF4-FFF2-40B4-BE49-F238E27FC236}">
                      <a16:creationId xmlns:a16="http://schemas.microsoft.com/office/drawing/2014/main" id="{CC867BBA-EEBF-4298-B583-253F293D298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10" name="Picture 16">
                  <a:extLst>
                    <a:ext uri="{FF2B5EF4-FFF2-40B4-BE49-F238E27FC236}">
                      <a16:creationId xmlns:a16="http://schemas.microsoft.com/office/drawing/2014/main" id="{BEDD0528-D2CF-44C9-BBFA-57ED86BEAE0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11" name="Picture 17">
                  <a:extLst>
                    <a:ext uri="{FF2B5EF4-FFF2-40B4-BE49-F238E27FC236}">
                      <a16:creationId xmlns:a16="http://schemas.microsoft.com/office/drawing/2014/main" id="{7AB77629-645E-41A6-A780-5D38DCE3878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12" name="Picture 18">
                  <a:extLst>
                    <a:ext uri="{FF2B5EF4-FFF2-40B4-BE49-F238E27FC236}">
                      <a16:creationId xmlns:a16="http://schemas.microsoft.com/office/drawing/2014/main" id="{D1D9B465-977D-4C00-B4D5-49E6C288E3A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13" name="Picture 19">
                  <a:extLst>
                    <a:ext uri="{FF2B5EF4-FFF2-40B4-BE49-F238E27FC236}">
                      <a16:creationId xmlns:a16="http://schemas.microsoft.com/office/drawing/2014/main" id="{6852213C-C637-4BDD-90BE-0A60ED970A0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14" name="Picture 20">
                  <a:extLst>
                    <a:ext uri="{FF2B5EF4-FFF2-40B4-BE49-F238E27FC236}">
                      <a16:creationId xmlns:a16="http://schemas.microsoft.com/office/drawing/2014/main" id="{53CCD8AE-6E5D-4034-AFFB-841DECF9C3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15" name="Picture 21">
                  <a:extLst>
                    <a:ext uri="{FF2B5EF4-FFF2-40B4-BE49-F238E27FC236}">
                      <a16:creationId xmlns:a16="http://schemas.microsoft.com/office/drawing/2014/main" id="{6932FD7B-E917-4AC9-B2AC-88AE2A030A1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16" name="Picture 22">
                  <a:extLst>
                    <a:ext uri="{FF2B5EF4-FFF2-40B4-BE49-F238E27FC236}">
                      <a16:creationId xmlns:a16="http://schemas.microsoft.com/office/drawing/2014/main" id="{A3F4757B-26A2-4566-BDB3-E2A8B88A359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17" name="Picture 23">
                  <a:extLst>
                    <a:ext uri="{FF2B5EF4-FFF2-40B4-BE49-F238E27FC236}">
                      <a16:creationId xmlns:a16="http://schemas.microsoft.com/office/drawing/2014/main" id="{854B6C47-E40D-45EA-8702-7D248B12642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197" name="Group 56">
                <a:extLst>
                  <a:ext uri="{FF2B5EF4-FFF2-40B4-BE49-F238E27FC236}">
                    <a16:creationId xmlns:a16="http://schemas.microsoft.com/office/drawing/2014/main" id="{05F9D740-5662-4B1E-9E29-6CA4893D608B}"/>
                  </a:ext>
                </a:extLst>
              </p:cNvPr>
              <p:cNvGrpSpPr/>
              <p:nvPr/>
            </p:nvGrpSpPr>
            <p:grpSpPr>
              <a:xfrm rot="5400000">
                <a:off x="8170972" y="5385237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198" name="Picture 14">
                  <a:extLst>
                    <a:ext uri="{FF2B5EF4-FFF2-40B4-BE49-F238E27FC236}">
                      <a16:creationId xmlns:a16="http://schemas.microsoft.com/office/drawing/2014/main" id="{F867642B-D554-464C-8497-A004FB5559B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99" name="Picture 15">
                  <a:extLst>
                    <a:ext uri="{FF2B5EF4-FFF2-40B4-BE49-F238E27FC236}">
                      <a16:creationId xmlns:a16="http://schemas.microsoft.com/office/drawing/2014/main" id="{9ECF105D-8392-4205-AA85-2BBC482B3E2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00" name="Picture 16">
                  <a:extLst>
                    <a:ext uri="{FF2B5EF4-FFF2-40B4-BE49-F238E27FC236}">
                      <a16:creationId xmlns:a16="http://schemas.microsoft.com/office/drawing/2014/main" id="{01875490-3A6E-4013-8980-0339182023C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01" name="Picture 17">
                  <a:extLst>
                    <a:ext uri="{FF2B5EF4-FFF2-40B4-BE49-F238E27FC236}">
                      <a16:creationId xmlns:a16="http://schemas.microsoft.com/office/drawing/2014/main" id="{AC76A7A6-933D-4D8F-9888-AB0E5BF8E06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02" name="Picture 18">
                  <a:extLst>
                    <a:ext uri="{FF2B5EF4-FFF2-40B4-BE49-F238E27FC236}">
                      <a16:creationId xmlns:a16="http://schemas.microsoft.com/office/drawing/2014/main" id="{83A7BDD9-6336-4A76-A142-4859FA29FE7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03" name="Picture 19">
                  <a:extLst>
                    <a:ext uri="{FF2B5EF4-FFF2-40B4-BE49-F238E27FC236}">
                      <a16:creationId xmlns:a16="http://schemas.microsoft.com/office/drawing/2014/main" id="{A6F258C7-CDD3-460C-A3E8-64D9DF54F0D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04" name="Picture 20">
                  <a:extLst>
                    <a:ext uri="{FF2B5EF4-FFF2-40B4-BE49-F238E27FC236}">
                      <a16:creationId xmlns:a16="http://schemas.microsoft.com/office/drawing/2014/main" id="{20DE11A7-E04D-4016-9868-F21FC984C26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05" name="Picture 21">
                  <a:extLst>
                    <a:ext uri="{FF2B5EF4-FFF2-40B4-BE49-F238E27FC236}">
                      <a16:creationId xmlns:a16="http://schemas.microsoft.com/office/drawing/2014/main" id="{F9ACE17F-4088-41B9-9B13-E7369A7533D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06" name="Picture 22">
                  <a:extLst>
                    <a:ext uri="{FF2B5EF4-FFF2-40B4-BE49-F238E27FC236}">
                      <a16:creationId xmlns:a16="http://schemas.microsoft.com/office/drawing/2014/main" id="{EA8A46C3-508D-4C41-A0B9-6B5BF2E215E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07" name="Picture 23">
                  <a:extLst>
                    <a:ext uri="{FF2B5EF4-FFF2-40B4-BE49-F238E27FC236}">
                      <a16:creationId xmlns:a16="http://schemas.microsoft.com/office/drawing/2014/main" id="{23C6144E-DF65-401E-A587-24B44FD8C4D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  <p:grpSp>
          <p:nvGrpSpPr>
            <p:cNvPr id="1380" name="Group 1379">
              <a:extLst>
                <a:ext uri="{FF2B5EF4-FFF2-40B4-BE49-F238E27FC236}">
                  <a16:creationId xmlns:a16="http://schemas.microsoft.com/office/drawing/2014/main" id="{38F37949-0DC8-4D01-8B42-2118BA762289}"/>
                </a:ext>
              </a:extLst>
            </p:cNvPr>
            <p:cNvGrpSpPr/>
            <p:nvPr/>
          </p:nvGrpSpPr>
          <p:grpSpPr>
            <a:xfrm>
              <a:off x="8668105" y="192928"/>
              <a:ext cx="554562" cy="1065382"/>
              <a:chOff x="4205743" y="192928"/>
              <a:chExt cx="554562" cy="1065382"/>
            </a:xfrm>
          </p:grpSpPr>
          <p:pic>
            <p:nvPicPr>
              <p:cNvPr id="1381" name="Picture 1380">
                <a:extLst>
                  <a:ext uri="{FF2B5EF4-FFF2-40B4-BE49-F238E27FC236}">
                    <a16:creationId xmlns:a16="http://schemas.microsoft.com/office/drawing/2014/main" id="{66B323AA-49C4-400A-9D5E-7DA26C0BCD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10142" y="1085896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2" name="Picture 1381">
                <a:extLst>
                  <a:ext uri="{FF2B5EF4-FFF2-40B4-BE49-F238E27FC236}">
                    <a16:creationId xmlns:a16="http://schemas.microsoft.com/office/drawing/2014/main" id="{ECDE2AB0-B70E-4E11-881B-243ABDABDB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8525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3" name="Picture 1382">
                <a:extLst>
                  <a:ext uri="{FF2B5EF4-FFF2-40B4-BE49-F238E27FC236}">
                    <a16:creationId xmlns:a16="http://schemas.microsoft.com/office/drawing/2014/main" id="{44223E15-5BB1-428D-A9A5-A17E6B2AA0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7378" y="642774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4" name="Picture 1383">
                <a:extLst>
                  <a:ext uri="{FF2B5EF4-FFF2-40B4-BE49-F238E27FC236}">
                    <a16:creationId xmlns:a16="http://schemas.microsoft.com/office/drawing/2014/main" id="{999EBA19-7A49-42FC-BBEB-31191A0FD8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8525" y="646533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5" name="Picture 1384">
                <a:extLst>
                  <a:ext uri="{FF2B5EF4-FFF2-40B4-BE49-F238E27FC236}">
                    <a16:creationId xmlns:a16="http://schemas.microsoft.com/office/drawing/2014/main" id="{C20948F5-128A-4132-8C76-D6F5116CE6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5743" y="192928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6" name="Picture 1385">
                <a:extLst>
                  <a:ext uri="{FF2B5EF4-FFF2-40B4-BE49-F238E27FC236}">
                    <a16:creationId xmlns:a16="http://schemas.microsoft.com/office/drawing/2014/main" id="{6E4524B4-4637-47C0-9881-7478EFC227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8525" y="196153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396" name="Group 1395">
            <a:extLst>
              <a:ext uri="{FF2B5EF4-FFF2-40B4-BE49-F238E27FC236}">
                <a16:creationId xmlns:a16="http://schemas.microsoft.com/office/drawing/2014/main" id="{A2E8C906-C0FB-4939-85D5-EBA914CC9E8C}"/>
              </a:ext>
            </a:extLst>
          </p:cNvPr>
          <p:cNvGrpSpPr/>
          <p:nvPr/>
        </p:nvGrpSpPr>
        <p:grpSpPr>
          <a:xfrm>
            <a:off x="9568315" y="192928"/>
            <a:ext cx="556864" cy="6048072"/>
            <a:chOff x="9568315" y="192928"/>
            <a:chExt cx="556864" cy="6048072"/>
          </a:xfrm>
        </p:grpSpPr>
        <p:grpSp>
          <p:nvGrpSpPr>
            <p:cNvPr id="1268" name="Group 1267">
              <a:extLst>
                <a:ext uri="{FF2B5EF4-FFF2-40B4-BE49-F238E27FC236}">
                  <a16:creationId xmlns:a16="http://schemas.microsoft.com/office/drawing/2014/main" id="{B502D4D8-2294-4584-8821-3FE4D1AAAB60}"/>
                </a:ext>
              </a:extLst>
            </p:cNvPr>
            <p:cNvGrpSpPr/>
            <p:nvPr/>
          </p:nvGrpSpPr>
          <p:grpSpPr>
            <a:xfrm>
              <a:off x="9568315" y="1477187"/>
              <a:ext cx="556845" cy="4763813"/>
              <a:chOff x="9568315" y="1477187"/>
              <a:chExt cx="556845" cy="4763813"/>
            </a:xfrm>
          </p:grpSpPr>
          <p:grpSp>
            <p:nvGrpSpPr>
              <p:cNvPr id="1269" name="Group 56">
                <a:extLst>
                  <a:ext uri="{FF2B5EF4-FFF2-40B4-BE49-F238E27FC236}">
                    <a16:creationId xmlns:a16="http://schemas.microsoft.com/office/drawing/2014/main" id="{378BD3AB-22B9-46D1-BF3F-5521D7546567}"/>
                  </a:ext>
                </a:extLst>
              </p:cNvPr>
              <p:cNvGrpSpPr/>
              <p:nvPr/>
            </p:nvGrpSpPr>
            <p:grpSpPr>
              <a:xfrm rot="5400000">
                <a:off x="8884519" y="2160983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336" name="Picture 14">
                  <a:extLst>
                    <a:ext uri="{FF2B5EF4-FFF2-40B4-BE49-F238E27FC236}">
                      <a16:creationId xmlns:a16="http://schemas.microsoft.com/office/drawing/2014/main" id="{ACB085B7-0362-4326-823D-70138795CB4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37" name="Picture 15">
                  <a:extLst>
                    <a:ext uri="{FF2B5EF4-FFF2-40B4-BE49-F238E27FC236}">
                      <a16:creationId xmlns:a16="http://schemas.microsoft.com/office/drawing/2014/main" id="{5AC02205-DFCB-460E-9D1D-3863DE6BA33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38" name="Picture 16">
                  <a:extLst>
                    <a:ext uri="{FF2B5EF4-FFF2-40B4-BE49-F238E27FC236}">
                      <a16:creationId xmlns:a16="http://schemas.microsoft.com/office/drawing/2014/main" id="{10686A12-3182-42B4-B9ED-6CDCCC86D04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39" name="Picture 17">
                  <a:extLst>
                    <a:ext uri="{FF2B5EF4-FFF2-40B4-BE49-F238E27FC236}">
                      <a16:creationId xmlns:a16="http://schemas.microsoft.com/office/drawing/2014/main" id="{A14132A7-A58D-4D8A-A7B6-86E0C1E0D0E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40" name="Picture 18">
                  <a:extLst>
                    <a:ext uri="{FF2B5EF4-FFF2-40B4-BE49-F238E27FC236}">
                      <a16:creationId xmlns:a16="http://schemas.microsoft.com/office/drawing/2014/main" id="{B803279E-2412-4096-A34D-AA2F40ECC2B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41" name="Picture 19">
                  <a:extLst>
                    <a:ext uri="{FF2B5EF4-FFF2-40B4-BE49-F238E27FC236}">
                      <a16:creationId xmlns:a16="http://schemas.microsoft.com/office/drawing/2014/main" id="{457D2218-F0AE-4FC3-BC8F-69DF676B127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42" name="Picture 20">
                  <a:extLst>
                    <a:ext uri="{FF2B5EF4-FFF2-40B4-BE49-F238E27FC236}">
                      <a16:creationId xmlns:a16="http://schemas.microsoft.com/office/drawing/2014/main" id="{24C7CB95-EBB1-4133-98F6-2A862D239B2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43" name="Picture 21">
                  <a:extLst>
                    <a:ext uri="{FF2B5EF4-FFF2-40B4-BE49-F238E27FC236}">
                      <a16:creationId xmlns:a16="http://schemas.microsoft.com/office/drawing/2014/main" id="{8C2DC89C-CB4B-420D-8220-CD6EF1B38B1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44" name="Picture 22">
                  <a:extLst>
                    <a:ext uri="{FF2B5EF4-FFF2-40B4-BE49-F238E27FC236}">
                      <a16:creationId xmlns:a16="http://schemas.microsoft.com/office/drawing/2014/main" id="{723DCBC3-C766-4796-A2EA-11D7672A228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45" name="Picture 23">
                  <a:extLst>
                    <a:ext uri="{FF2B5EF4-FFF2-40B4-BE49-F238E27FC236}">
                      <a16:creationId xmlns:a16="http://schemas.microsoft.com/office/drawing/2014/main" id="{4980C9F2-C7CD-445D-983D-78418C77CF7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270" name="Group 56">
                <a:extLst>
                  <a:ext uri="{FF2B5EF4-FFF2-40B4-BE49-F238E27FC236}">
                    <a16:creationId xmlns:a16="http://schemas.microsoft.com/office/drawing/2014/main" id="{1F5E3FFD-2731-4E3C-8193-D1A8DE1B3388}"/>
                  </a:ext>
                </a:extLst>
              </p:cNvPr>
              <p:cNvGrpSpPr/>
              <p:nvPr/>
            </p:nvGrpSpPr>
            <p:grpSpPr>
              <a:xfrm rot="5400000">
                <a:off x="9075310" y="2160983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326" name="Picture 14">
                  <a:extLst>
                    <a:ext uri="{FF2B5EF4-FFF2-40B4-BE49-F238E27FC236}">
                      <a16:creationId xmlns:a16="http://schemas.microsoft.com/office/drawing/2014/main" id="{A554ED18-254E-4B37-A974-157E4C1CED0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27" name="Picture 15">
                  <a:extLst>
                    <a:ext uri="{FF2B5EF4-FFF2-40B4-BE49-F238E27FC236}">
                      <a16:creationId xmlns:a16="http://schemas.microsoft.com/office/drawing/2014/main" id="{7D0DF0C1-7A1E-4E82-96F5-7855D0A0E8E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28" name="Picture 16">
                  <a:extLst>
                    <a:ext uri="{FF2B5EF4-FFF2-40B4-BE49-F238E27FC236}">
                      <a16:creationId xmlns:a16="http://schemas.microsoft.com/office/drawing/2014/main" id="{0B399FB4-CFE1-464D-BB9C-ECC4CBE4A7D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29" name="Picture 17">
                  <a:extLst>
                    <a:ext uri="{FF2B5EF4-FFF2-40B4-BE49-F238E27FC236}">
                      <a16:creationId xmlns:a16="http://schemas.microsoft.com/office/drawing/2014/main" id="{717E3632-969C-408B-B8F0-6A3B0C465D0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30" name="Picture 18">
                  <a:extLst>
                    <a:ext uri="{FF2B5EF4-FFF2-40B4-BE49-F238E27FC236}">
                      <a16:creationId xmlns:a16="http://schemas.microsoft.com/office/drawing/2014/main" id="{CF9A033F-6905-4319-AAC6-A332B7520D4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31" name="Picture 19">
                  <a:extLst>
                    <a:ext uri="{FF2B5EF4-FFF2-40B4-BE49-F238E27FC236}">
                      <a16:creationId xmlns:a16="http://schemas.microsoft.com/office/drawing/2014/main" id="{86AFE18D-2083-4971-B54B-8918F3BBE50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32" name="Picture 20">
                  <a:extLst>
                    <a:ext uri="{FF2B5EF4-FFF2-40B4-BE49-F238E27FC236}">
                      <a16:creationId xmlns:a16="http://schemas.microsoft.com/office/drawing/2014/main" id="{434C9484-2819-44B5-88F0-52414E5AC0E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33" name="Picture 21">
                  <a:extLst>
                    <a:ext uri="{FF2B5EF4-FFF2-40B4-BE49-F238E27FC236}">
                      <a16:creationId xmlns:a16="http://schemas.microsoft.com/office/drawing/2014/main" id="{4734BEB0-B4D5-42B3-ADEF-415DF85150E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34" name="Picture 22">
                  <a:extLst>
                    <a:ext uri="{FF2B5EF4-FFF2-40B4-BE49-F238E27FC236}">
                      <a16:creationId xmlns:a16="http://schemas.microsoft.com/office/drawing/2014/main" id="{DC36F3E0-E292-4505-B573-283C805854A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35" name="Picture 23">
                  <a:extLst>
                    <a:ext uri="{FF2B5EF4-FFF2-40B4-BE49-F238E27FC236}">
                      <a16:creationId xmlns:a16="http://schemas.microsoft.com/office/drawing/2014/main" id="{7CE48E59-AEC7-4C29-B6C1-0E7CB3AB054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271" name="Group 56">
                <a:extLst>
                  <a:ext uri="{FF2B5EF4-FFF2-40B4-BE49-F238E27FC236}">
                    <a16:creationId xmlns:a16="http://schemas.microsoft.com/office/drawing/2014/main" id="{FED86155-DCDF-4B40-A94D-992EEFAECFA3}"/>
                  </a:ext>
                </a:extLst>
              </p:cNvPr>
              <p:cNvGrpSpPr/>
              <p:nvPr/>
            </p:nvGrpSpPr>
            <p:grpSpPr>
              <a:xfrm rot="5400000">
                <a:off x="9266821" y="2160984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316" name="Picture 14">
                  <a:extLst>
                    <a:ext uri="{FF2B5EF4-FFF2-40B4-BE49-F238E27FC236}">
                      <a16:creationId xmlns:a16="http://schemas.microsoft.com/office/drawing/2014/main" id="{CBD53139-5C6B-4381-9AC1-F0868559D3C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17" name="Picture 15">
                  <a:extLst>
                    <a:ext uri="{FF2B5EF4-FFF2-40B4-BE49-F238E27FC236}">
                      <a16:creationId xmlns:a16="http://schemas.microsoft.com/office/drawing/2014/main" id="{BBE75BD8-1E39-4C18-B4FE-BE4E417D9D8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18" name="Picture 16">
                  <a:extLst>
                    <a:ext uri="{FF2B5EF4-FFF2-40B4-BE49-F238E27FC236}">
                      <a16:creationId xmlns:a16="http://schemas.microsoft.com/office/drawing/2014/main" id="{C2BA49CC-B0A5-4C6A-920B-D230418E21A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19" name="Picture 17">
                  <a:extLst>
                    <a:ext uri="{FF2B5EF4-FFF2-40B4-BE49-F238E27FC236}">
                      <a16:creationId xmlns:a16="http://schemas.microsoft.com/office/drawing/2014/main" id="{98A731E4-206F-4FF6-8081-F044778CB93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20" name="Picture 18">
                  <a:extLst>
                    <a:ext uri="{FF2B5EF4-FFF2-40B4-BE49-F238E27FC236}">
                      <a16:creationId xmlns:a16="http://schemas.microsoft.com/office/drawing/2014/main" id="{675AD72D-22B3-49EB-8015-754658ACB6C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21" name="Picture 19">
                  <a:extLst>
                    <a:ext uri="{FF2B5EF4-FFF2-40B4-BE49-F238E27FC236}">
                      <a16:creationId xmlns:a16="http://schemas.microsoft.com/office/drawing/2014/main" id="{B60185D8-6FF4-425F-A55E-421AB5B1DA0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22" name="Picture 20">
                  <a:extLst>
                    <a:ext uri="{FF2B5EF4-FFF2-40B4-BE49-F238E27FC236}">
                      <a16:creationId xmlns:a16="http://schemas.microsoft.com/office/drawing/2014/main" id="{AB4E0847-3494-4C4D-828B-A98501F69A6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23" name="Picture 21">
                  <a:extLst>
                    <a:ext uri="{FF2B5EF4-FFF2-40B4-BE49-F238E27FC236}">
                      <a16:creationId xmlns:a16="http://schemas.microsoft.com/office/drawing/2014/main" id="{8F54232C-88C4-445C-8E5D-09794939300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24" name="Picture 22">
                  <a:extLst>
                    <a:ext uri="{FF2B5EF4-FFF2-40B4-BE49-F238E27FC236}">
                      <a16:creationId xmlns:a16="http://schemas.microsoft.com/office/drawing/2014/main" id="{07976DDD-982C-4498-A72E-494DE7537D2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25" name="Picture 23">
                  <a:extLst>
                    <a:ext uri="{FF2B5EF4-FFF2-40B4-BE49-F238E27FC236}">
                      <a16:creationId xmlns:a16="http://schemas.microsoft.com/office/drawing/2014/main" id="{02956F9C-DE5C-4708-B601-274A1864A07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272" name="Group 56">
                <a:extLst>
                  <a:ext uri="{FF2B5EF4-FFF2-40B4-BE49-F238E27FC236}">
                    <a16:creationId xmlns:a16="http://schemas.microsoft.com/office/drawing/2014/main" id="{1C295C30-38B6-4E3E-8361-7D5EF726231E}"/>
                  </a:ext>
                </a:extLst>
              </p:cNvPr>
              <p:cNvGrpSpPr/>
              <p:nvPr/>
            </p:nvGrpSpPr>
            <p:grpSpPr>
              <a:xfrm rot="5400000">
                <a:off x="8887095" y="3774722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306" name="Picture 14">
                  <a:extLst>
                    <a:ext uri="{FF2B5EF4-FFF2-40B4-BE49-F238E27FC236}">
                      <a16:creationId xmlns:a16="http://schemas.microsoft.com/office/drawing/2014/main" id="{AFBFE855-B1E8-4392-A68C-CE90B7EC7C7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07" name="Picture 15">
                  <a:extLst>
                    <a:ext uri="{FF2B5EF4-FFF2-40B4-BE49-F238E27FC236}">
                      <a16:creationId xmlns:a16="http://schemas.microsoft.com/office/drawing/2014/main" id="{0DFE9C90-2456-45D3-A5BD-4F55972C3E1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08" name="Picture 16">
                  <a:extLst>
                    <a:ext uri="{FF2B5EF4-FFF2-40B4-BE49-F238E27FC236}">
                      <a16:creationId xmlns:a16="http://schemas.microsoft.com/office/drawing/2014/main" id="{1E4F3A4C-28A0-4A90-950D-A4B9046C95B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09" name="Picture 17">
                  <a:extLst>
                    <a:ext uri="{FF2B5EF4-FFF2-40B4-BE49-F238E27FC236}">
                      <a16:creationId xmlns:a16="http://schemas.microsoft.com/office/drawing/2014/main" id="{0C5A321F-33DA-4C29-9299-63D652618ED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10" name="Picture 18">
                  <a:extLst>
                    <a:ext uri="{FF2B5EF4-FFF2-40B4-BE49-F238E27FC236}">
                      <a16:creationId xmlns:a16="http://schemas.microsoft.com/office/drawing/2014/main" id="{68261057-581F-42D1-9589-DE04E685455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11" name="Picture 19">
                  <a:extLst>
                    <a:ext uri="{FF2B5EF4-FFF2-40B4-BE49-F238E27FC236}">
                      <a16:creationId xmlns:a16="http://schemas.microsoft.com/office/drawing/2014/main" id="{61B1362D-E3A2-4FF1-9C13-220DABEFFCA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12" name="Picture 20">
                  <a:extLst>
                    <a:ext uri="{FF2B5EF4-FFF2-40B4-BE49-F238E27FC236}">
                      <a16:creationId xmlns:a16="http://schemas.microsoft.com/office/drawing/2014/main" id="{727DAF3E-10DB-4CEB-8BF1-9644CBAF0C6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13" name="Picture 21">
                  <a:extLst>
                    <a:ext uri="{FF2B5EF4-FFF2-40B4-BE49-F238E27FC236}">
                      <a16:creationId xmlns:a16="http://schemas.microsoft.com/office/drawing/2014/main" id="{C520992F-B3E1-4F73-8D4D-930CF89AD65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14" name="Picture 22">
                  <a:extLst>
                    <a:ext uri="{FF2B5EF4-FFF2-40B4-BE49-F238E27FC236}">
                      <a16:creationId xmlns:a16="http://schemas.microsoft.com/office/drawing/2014/main" id="{FE47745A-D7A9-47DD-B8B1-D55F8A98B03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15" name="Picture 23">
                  <a:extLst>
                    <a:ext uri="{FF2B5EF4-FFF2-40B4-BE49-F238E27FC236}">
                      <a16:creationId xmlns:a16="http://schemas.microsoft.com/office/drawing/2014/main" id="{4B5154E9-7D23-4BB7-B76C-5645800AC9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273" name="Group 56">
                <a:extLst>
                  <a:ext uri="{FF2B5EF4-FFF2-40B4-BE49-F238E27FC236}">
                    <a16:creationId xmlns:a16="http://schemas.microsoft.com/office/drawing/2014/main" id="{9DEBBBB4-D51D-42B1-B028-6C38A05CE1DB}"/>
                  </a:ext>
                </a:extLst>
              </p:cNvPr>
              <p:cNvGrpSpPr/>
              <p:nvPr/>
            </p:nvGrpSpPr>
            <p:grpSpPr>
              <a:xfrm rot="5400000">
                <a:off x="9077886" y="3774722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296" name="Picture 14">
                  <a:extLst>
                    <a:ext uri="{FF2B5EF4-FFF2-40B4-BE49-F238E27FC236}">
                      <a16:creationId xmlns:a16="http://schemas.microsoft.com/office/drawing/2014/main" id="{F3E7094F-8A44-4FB7-981A-FBF17A72D65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97" name="Picture 15">
                  <a:extLst>
                    <a:ext uri="{FF2B5EF4-FFF2-40B4-BE49-F238E27FC236}">
                      <a16:creationId xmlns:a16="http://schemas.microsoft.com/office/drawing/2014/main" id="{EF5D0698-19F7-4030-9D3A-A0BFDCE40A0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98" name="Picture 16">
                  <a:extLst>
                    <a:ext uri="{FF2B5EF4-FFF2-40B4-BE49-F238E27FC236}">
                      <a16:creationId xmlns:a16="http://schemas.microsoft.com/office/drawing/2014/main" id="{6BA8FED7-0AE2-433F-8B55-965EEE6F3FD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99" name="Picture 17">
                  <a:extLst>
                    <a:ext uri="{FF2B5EF4-FFF2-40B4-BE49-F238E27FC236}">
                      <a16:creationId xmlns:a16="http://schemas.microsoft.com/office/drawing/2014/main" id="{8021FB09-D5EF-4B91-9278-837A29E3F95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00" name="Picture 18">
                  <a:extLst>
                    <a:ext uri="{FF2B5EF4-FFF2-40B4-BE49-F238E27FC236}">
                      <a16:creationId xmlns:a16="http://schemas.microsoft.com/office/drawing/2014/main" id="{322B4655-1ED9-49DB-AB9D-6AD698EB7EA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01" name="Picture 19">
                  <a:extLst>
                    <a:ext uri="{FF2B5EF4-FFF2-40B4-BE49-F238E27FC236}">
                      <a16:creationId xmlns:a16="http://schemas.microsoft.com/office/drawing/2014/main" id="{D2831E9B-FC30-4014-BC03-39FFAD691F8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02" name="Picture 20">
                  <a:extLst>
                    <a:ext uri="{FF2B5EF4-FFF2-40B4-BE49-F238E27FC236}">
                      <a16:creationId xmlns:a16="http://schemas.microsoft.com/office/drawing/2014/main" id="{FD1FACCE-9A74-4833-BA4D-57710F10CA7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03" name="Picture 21">
                  <a:extLst>
                    <a:ext uri="{FF2B5EF4-FFF2-40B4-BE49-F238E27FC236}">
                      <a16:creationId xmlns:a16="http://schemas.microsoft.com/office/drawing/2014/main" id="{750979B1-6015-4D95-9C63-705E825CB01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04" name="Picture 22">
                  <a:extLst>
                    <a:ext uri="{FF2B5EF4-FFF2-40B4-BE49-F238E27FC236}">
                      <a16:creationId xmlns:a16="http://schemas.microsoft.com/office/drawing/2014/main" id="{B7E5D6D1-1A1F-4151-B983-6C07F0853D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05" name="Picture 23">
                  <a:extLst>
                    <a:ext uri="{FF2B5EF4-FFF2-40B4-BE49-F238E27FC236}">
                      <a16:creationId xmlns:a16="http://schemas.microsoft.com/office/drawing/2014/main" id="{0CF01991-1FC9-4440-A679-EB6CD3C051E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274" name="Group 56">
                <a:extLst>
                  <a:ext uri="{FF2B5EF4-FFF2-40B4-BE49-F238E27FC236}">
                    <a16:creationId xmlns:a16="http://schemas.microsoft.com/office/drawing/2014/main" id="{E86703A8-7BF2-462E-B692-1D7561D8BB25}"/>
                  </a:ext>
                </a:extLst>
              </p:cNvPr>
              <p:cNvGrpSpPr/>
              <p:nvPr/>
            </p:nvGrpSpPr>
            <p:grpSpPr>
              <a:xfrm rot="5400000">
                <a:off x="9269397" y="3774723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286" name="Picture 14">
                  <a:extLst>
                    <a:ext uri="{FF2B5EF4-FFF2-40B4-BE49-F238E27FC236}">
                      <a16:creationId xmlns:a16="http://schemas.microsoft.com/office/drawing/2014/main" id="{8BC6123D-8A46-4B08-8CC1-8FFE7F2DCFC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87" name="Picture 15">
                  <a:extLst>
                    <a:ext uri="{FF2B5EF4-FFF2-40B4-BE49-F238E27FC236}">
                      <a16:creationId xmlns:a16="http://schemas.microsoft.com/office/drawing/2014/main" id="{9BF7DA25-2010-4E7A-B806-084D084FC70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88" name="Picture 16">
                  <a:extLst>
                    <a:ext uri="{FF2B5EF4-FFF2-40B4-BE49-F238E27FC236}">
                      <a16:creationId xmlns:a16="http://schemas.microsoft.com/office/drawing/2014/main" id="{23B55EBE-B4D7-4855-BE7A-01BA025ECD1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89" name="Picture 17">
                  <a:extLst>
                    <a:ext uri="{FF2B5EF4-FFF2-40B4-BE49-F238E27FC236}">
                      <a16:creationId xmlns:a16="http://schemas.microsoft.com/office/drawing/2014/main" id="{18840C89-6880-447C-BF3B-4C681A8A2B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90" name="Picture 18">
                  <a:extLst>
                    <a:ext uri="{FF2B5EF4-FFF2-40B4-BE49-F238E27FC236}">
                      <a16:creationId xmlns:a16="http://schemas.microsoft.com/office/drawing/2014/main" id="{3D9933B3-3F6A-4250-A61F-6909C59D4D3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91" name="Picture 19">
                  <a:extLst>
                    <a:ext uri="{FF2B5EF4-FFF2-40B4-BE49-F238E27FC236}">
                      <a16:creationId xmlns:a16="http://schemas.microsoft.com/office/drawing/2014/main" id="{6515AA65-F482-4513-8F0E-82A462D684E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92" name="Picture 20">
                  <a:extLst>
                    <a:ext uri="{FF2B5EF4-FFF2-40B4-BE49-F238E27FC236}">
                      <a16:creationId xmlns:a16="http://schemas.microsoft.com/office/drawing/2014/main" id="{F16A908A-7414-4746-BA52-4487F58F973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93" name="Picture 21">
                  <a:extLst>
                    <a:ext uri="{FF2B5EF4-FFF2-40B4-BE49-F238E27FC236}">
                      <a16:creationId xmlns:a16="http://schemas.microsoft.com/office/drawing/2014/main" id="{65384C05-0613-4610-8325-DAD2322B026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94" name="Picture 22">
                  <a:extLst>
                    <a:ext uri="{FF2B5EF4-FFF2-40B4-BE49-F238E27FC236}">
                      <a16:creationId xmlns:a16="http://schemas.microsoft.com/office/drawing/2014/main" id="{CE125604-2EBD-4BC3-839E-20794F42AAA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95" name="Picture 23">
                  <a:extLst>
                    <a:ext uri="{FF2B5EF4-FFF2-40B4-BE49-F238E27FC236}">
                      <a16:creationId xmlns:a16="http://schemas.microsoft.com/office/drawing/2014/main" id="{43258BC5-5214-4F09-93FE-7CE7CA013D0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275" name="Group 56">
                <a:extLst>
                  <a:ext uri="{FF2B5EF4-FFF2-40B4-BE49-F238E27FC236}">
                    <a16:creationId xmlns:a16="http://schemas.microsoft.com/office/drawing/2014/main" id="{815A877B-EE91-4C64-87EA-CD6E7E55B787}"/>
                  </a:ext>
                </a:extLst>
              </p:cNvPr>
              <p:cNvGrpSpPr/>
              <p:nvPr/>
            </p:nvGrpSpPr>
            <p:grpSpPr>
              <a:xfrm rot="5400000">
                <a:off x="9075310" y="5385236"/>
                <a:ext cx="1539560" cy="171967"/>
                <a:chOff x="7746380" y="2949426"/>
                <a:chExt cx="2188691" cy="244475"/>
              </a:xfrm>
            </p:grpSpPr>
            <p:pic>
              <p:nvPicPr>
                <p:cNvPr id="1276" name="Picture 14">
                  <a:extLst>
                    <a:ext uri="{FF2B5EF4-FFF2-40B4-BE49-F238E27FC236}">
                      <a16:creationId xmlns:a16="http://schemas.microsoft.com/office/drawing/2014/main" id="{C18A6399-06AD-4012-9895-C10008BD396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74638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77" name="Picture 15">
                  <a:extLst>
                    <a:ext uri="{FF2B5EF4-FFF2-40B4-BE49-F238E27FC236}">
                      <a16:creationId xmlns:a16="http://schemas.microsoft.com/office/drawing/2014/main" id="{9087D1BD-C88E-48D0-990E-FD263247FD4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796240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78" name="Picture 16">
                  <a:extLst>
                    <a:ext uri="{FF2B5EF4-FFF2-40B4-BE49-F238E27FC236}">
                      <a16:creationId xmlns:a16="http://schemas.microsoft.com/office/drawing/2014/main" id="{D498F75E-47DC-42A1-A1C5-7BCDA543178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17842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79" name="Picture 17">
                  <a:extLst>
                    <a:ext uri="{FF2B5EF4-FFF2-40B4-BE49-F238E27FC236}">
                      <a16:creationId xmlns:a16="http://schemas.microsoft.com/office/drawing/2014/main" id="{81D5ADCF-B792-4110-998D-E0DBDE48EE4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39445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80" name="Picture 18">
                  <a:extLst>
                    <a:ext uri="{FF2B5EF4-FFF2-40B4-BE49-F238E27FC236}">
                      <a16:creationId xmlns:a16="http://schemas.microsoft.com/office/drawing/2014/main" id="{3FB9D79F-F8AE-4215-AC7F-FA5F7F54890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61047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81" name="Picture 19">
                  <a:extLst>
                    <a:ext uri="{FF2B5EF4-FFF2-40B4-BE49-F238E27FC236}">
                      <a16:creationId xmlns:a16="http://schemas.microsoft.com/office/drawing/2014/main" id="{91657527-02D3-4490-9967-64098A7D15C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8826500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82" name="Picture 20">
                  <a:extLst>
                    <a:ext uri="{FF2B5EF4-FFF2-40B4-BE49-F238E27FC236}">
                      <a16:creationId xmlns:a16="http://schemas.microsoft.com/office/drawing/2014/main" id="{57B3483B-37C3-43DD-B10A-3A52373032A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042524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83" name="Picture 21">
                  <a:extLst>
                    <a:ext uri="{FF2B5EF4-FFF2-40B4-BE49-F238E27FC236}">
                      <a16:creationId xmlns:a16="http://schemas.microsoft.com/office/drawing/2014/main" id="{FA215A82-2CC8-47CD-BB2C-49008830B53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258548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84" name="Picture 22">
                  <a:extLst>
                    <a:ext uri="{FF2B5EF4-FFF2-40B4-BE49-F238E27FC236}">
                      <a16:creationId xmlns:a16="http://schemas.microsoft.com/office/drawing/2014/main" id="{CF3B9984-1C2A-491C-BCDC-DA495B520A4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474572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85" name="Picture 23">
                  <a:extLst>
                    <a:ext uri="{FF2B5EF4-FFF2-40B4-BE49-F238E27FC236}">
                      <a16:creationId xmlns:a16="http://schemas.microsoft.com/office/drawing/2014/main" id="{14914E11-D78A-4DDC-A6EF-C7A65B1973C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9690596" y="2949426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  <p:grpSp>
          <p:nvGrpSpPr>
            <p:cNvPr id="1387" name="Group 1386">
              <a:extLst>
                <a:ext uri="{FF2B5EF4-FFF2-40B4-BE49-F238E27FC236}">
                  <a16:creationId xmlns:a16="http://schemas.microsoft.com/office/drawing/2014/main" id="{13AC3492-55FD-4C0B-AC60-72C17CCEE9BF}"/>
                </a:ext>
              </a:extLst>
            </p:cNvPr>
            <p:cNvGrpSpPr/>
            <p:nvPr/>
          </p:nvGrpSpPr>
          <p:grpSpPr>
            <a:xfrm>
              <a:off x="9570617" y="192928"/>
              <a:ext cx="554562" cy="1065382"/>
              <a:chOff x="4205743" y="192928"/>
              <a:chExt cx="554562" cy="1065382"/>
            </a:xfrm>
          </p:grpSpPr>
          <p:pic>
            <p:nvPicPr>
              <p:cNvPr id="1388" name="Picture 1387">
                <a:extLst>
                  <a:ext uri="{FF2B5EF4-FFF2-40B4-BE49-F238E27FC236}">
                    <a16:creationId xmlns:a16="http://schemas.microsoft.com/office/drawing/2014/main" id="{C0000DBB-9D1C-4D86-949B-C8EAFEC0D5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10142" y="1085896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9" name="Picture 1388">
                <a:extLst>
                  <a:ext uri="{FF2B5EF4-FFF2-40B4-BE49-F238E27FC236}">
                    <a16:creationId xmlns:a16="http://schemas.microsoft.com/office/drawing/2014/main" id="{7E58F938-A7EE-4D70-8C4E-7B9D38CEC2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8525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0" name="Picture 1389">
                <a:extLst>
                  <a:ext uri="{FF2B5EF4-FFF2-40B4-BE49-F238E27FC236}">
                    <a16:creationId xmlns:a16="http://schemas.microsoft.com/office/drawing/2014/main" id="{18A26322-7BB3-4D1F-B123-16AB85CFA4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7378" y="642774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1" name="Picture 1390">
                <a:extLst>
                  <a:ext uri="{FF2B5EF4-FFF2-40B4-BE49-F238E27FC236}">
                    <a16:creationId xmlns:a16="http://schemas.microsoft.com/office/drawing/2014/main" id="{3EE867C5-CC84-4B2A-BE36-919C4E3FA7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8525" y="646533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2" name="Picture 1391">
                <a:extLst>
                  <a:ext uri="{FF2B5EF4-FFF2-40B4-BE49-F238E27FC236}">
                    <a16:creationId xmlns:a16="http://schemas.microsoft.com/office/drawing/2014/main" id="{BF2CC082-E08D-4F81-97D1-3433D831BB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5743" y="192928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3" name="Picture 1392">
                <a:extLst>
                  <a:ext uri="{FF2B5EF4-FFF2-40B4-BE49-F238E27FC236}">
                    <a16:creationId xmlns:a16="http://schemas.microsoft.com/office/drawing/2014/main" id="{08134CF8-2EAF-4849-8BF4-1C8D8264ED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8525" y="196153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sp>
        <p:nvSpPr>
          <p:cNvPr id="1397" name="Rectangle 1396">
            <a:extLst>
              <a:ext uri="{FF2B5EF4-FFF2-40B4-BE49-F238E27FC236}">
                <a16:creationId xmlns:a16="http://schemas.microsoft.com/office/drawing/2014/main" id="{FA57F3B0-F21A-47C8-9E7C-3A4DFCACA95E}"/>
              </a:ext>
            </a:extLst>
          </p:cNvPr>
          <p:cNvSpPr/>
          <p:nvPr/>
        </p:nvSpPr>
        <p:spPr>
          <a:xfrm>
            <a:off x="4038279" y="137008"/>
            <a:ext cx="6243299" cy="1229045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1398" name="Rectangle 1397">
            <a:extLst>
              <a:ext uri="{FF2B5EF4-FFF2-40B4-BE49-F238E27FC236}">
                <a16:creationId xmlns:a16="http://schemas.microsoft.com/office/drawing/2014/main" id="{92779E2B-EBE1-41D3-9ECB-0915D1F58D16}"/>
              </a:ext>
            </a:extLst>
          </p:cNvPr>
          <p:cNvSpPr/>
          <p:nvPr/>
        </p:nvSpPr>
        <p:spPr>
          <a:xfrm>
            <a:off x="4037930" y="1368298"/>
            <a:ext cx="6243649" cy="4934343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946766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500"/>
                                        <p:tgtEl>
                                          <p:spTgt spid="13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" dur="500"/>
                                        <p:tgtEl>
                                          <p:spTgt spid="13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97" grpId="0" animBg="1"/>
      <p:bldP spid="1397" grpId="1" animBg="1"/>
      <p:bldP spid="1398" grpId="0" animBg="1"/>
      <p:bldP spid="1398" grpId="1" animBg="1"/>
    </p:bld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85" name="Group 684">
            <a:extLst>
              <a:ext uri="{FF2B5EF4-FFF2-40B4-BE49-F238E27FC236}">
                <a16:creationId xmlns:a16="http://schemas.microsoft.com/office/drawing/2014/main" id="{32A9864C-2B77-4B43-AA5E-C0D277BE5EE0}"/>
              </a:ext>
            </a:extLst>
          </p:cNvPr>
          <p:cNvGrpSpPr/>
          <p:nvPr/>
        </p:nvGrpSpPr>
        <p:grpSpPr>
          <a:xfrm>
            <a:off x="255524" y="309545"/>
            <a:ext cx="3008510" cy="817087"/>
            <a:chOff x="255525" y="372323"/>
            <a:chExt cx="2191602" cy="1134018"/>
          </a:xfrm>
        </p:grpSpPr>
        <p:sp>
          <p:nvSpPr>
            <p:cNvPr id="686" name="Rectangle: Rounded Corners 685">
              <a:extLst>
                <a:ext uri="{FF2B5EF4-FFF2-40B4-BE49-F238E27FC236}">
                  <a16:creationId xmlns:a16="http://schemas.microsoft.com/office/drawing/2014/main" id="{414E7719-5FC9-4207-A9BE-43ABE56C4BC5}"/>
                </a:ext>
              </a:extLst>
            </p:cNvPr>
            <p:cNvSpPr/>
            <p:nvPr/>
          </p:nvSpPr>
          <p:spPr>
            <a:xfrm>
              <a:off x="255525" y="372323"/>
              <a:ext cx="21916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87" name="TextBox 686">
              <a:extLst>
                <a:ext uri="{FF2B5EF4-FFF2-40B4-BE49-F238E27FC236}">
                  <a16:creationId xmlns:a16="http://schemas.microsoft.com/office/drawing/2014/main" id="{C97EC105-C6CD-4989-BF63-73185A459DFA}"/>
                </a:ext>
              </a:extLst>
            </p:cNvPr>
            <p:cNvSpPr txBox="1"/>
            <p:nvPr/>
          </p:nvSpPr>
          <p:spPr>
            <a:xfrm>
              <a:off x="308455" y="485388"/>
              <a:ext cx="126255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89 x 6 = </a:t>
              </a:r>
            </a:p>
          </p:txBody>
        </p:sp>
      </p:grpSp>
      <p:sp>
        <p:nvSpPr>
          <p:cNvPr id="688" name="Rectangle 687">
            <a:extLst>
              <a:ext uri="{FF2B5EF4-FFF2-40B4-BE49-F238E27FC236}">
                <a16:creationId xmlns:a16="http://schemas.microsoft.com/office/drawing/2014/main" id="{736733B3-B872-4AE3-BEA0-A42BE87C162F}"/>
              </a:ext>
            </a:extLst>
          </p:cNvPr>
          <p:cNvSpPr/>
          <p:nvPr/>
        </p:nvSpPr>
        <p:spPr>
          <a:xfrm>
            <a:off x="1983174" y="418169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89" name="TextBox 688">
            <a:extLst>
              <a:ext uri="{FF2B5EF4-FFF2-40B4-BE49-F238E27FC236}">
                <a16:creationId xmlns:a16="http://schemas.microsoft.com/office/drawing/2014/main" id="{7D75E95B-B2D9-4FC0-B15A-685E91E83015}"/>
              </a:ext>
            </a:extLst>
          </p:cNvPr>
          <p:cNvSpPr txBox="1"/>
          <p:nvPr/>
        </p:nvSpPr>
        <p:spPr>
          <a:xfrm>
            <a:off x="1970768" y="407125"/>
            <a:ext cx="115785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534</a:t>
            </a:r>
          </a:p>
        </p:txBody>
      </p:sp>
      <p:grpSp>
        <p:nvGrpSpPr>
          <p:cNvPr id="690" name="Group 689">
            <a:extLst>
              <a:ext uri="{FF2B5EF4-FFF2-40B4-BE49-F238E27FC236}">
                <a16:creationId xmlns:a16="http://schemas.microsoft.com/office/drawing/2014/main" id="{7ED8312A-A516-416A-859F-14AF564F2B39}"/>
              </a:ext>
            </a:extLst>
          </p:cNvPr>
          <p:cNvGrpSpPr/>
          <p:nvPr/>
        </p:nvGrpSpPr>
        <p:grpSpPr>
          <a:xfrm>
            <a:off x="906731" y="1316185"/>
            <a:ext cx="1457936" cy="1838961"/>
            <a:chOff x="2256385" y="1937292"/>
            <a:chExt cx="1457936" cy="1838961"/>
          </a:xfrm>
        </p:grpSpPr>
        <p:sp>
          <p:nvSpPr>
            <p:cNvPr id="691" name="TextBox 690">
              <a:extLst>
                <a:ext uri="{FF2B5EF4-FFF2-40B4-BE49-F238E27FC236}">
                  <a16:creationId xmlns:a16="http://schemas.microsoft.com/office/drawing/2014/main" id="{60AE8EA6-8413-4EB5-A7AC-C096B330E7C6}"/>
                </a:ext>
              </a:extLst>
            </p:cNvPr>
            <p:cNvSpPr txBox="1"/>
            <p:nvPr/>
          </p:nvSpPr>
          <p:spPr>
            <a:xfrm>
              <a:off x="2695268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8 9</a:t>
              </a:r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02BB85CC-77F3-42C2-B1D3-4311EFAB2C88}"/>
                </a:ext>
              </a:extLst>
            </p:cNvPr>
            <p:cNvSpPr txBox="1"/>
            <p:nvPr/>
          </p:nvSpPr>
          <p:spPr>
            <a:xfrm>
              <a:off x="3135270" y="2385280"/>
              <a:ext cx="57905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A98AAEFB-0BC2-41FE-A665-271B7A457E5C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694" name="Straight Connector 693">
              <a:extLst>
                <a:ext uri="{FF2B5EF4-FFF2-40B4-BE49-F238E27FC236}">
                  <a16:creationId xmlns:a16="http://schemas.microsoft.com/office/drawing/2014/main" id="{7273713F-7922-475B-9D9A-677E6703C348}"/>
                </a:ext>
              </a:extLst>
            </p:cNvPr>
            <p:cNvCxnSpPr>
              <a:cxnSpLocks/>
            </p:cNvCxnSpPr>
            <p:nvPr/>
          </p:nvCxnSpPr>
          <p:spPr>
            <a:xfrm>
              <a:off x="2256385" y="2888679"/>
              <a:ext cx="13440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Straight Connector 694">
              <a:extLst>
                <a:ext uri="{FF2B5EF4-FFF2-40B4-BE49-F238E27FC236}">
                  <a16:creationId xmlns:a16="http://schemas.microsoft.com/office/drawing/2014/main" id="{570BB0DD-2AA6-431B-B523-6D9D887EC27B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776253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6" name="TextBox 695">
            <a:extLst>
              <a:ext uri="{FF2B5EF4-FFF2-40B4-BE49-F238E27FC236}">
                <a16:creationId xmlns:a16="http://schemas.microsoft.com/office/drawing/2014/main" id="{D0257648-7284-4CCD-A050-F06A5F46CA24}"/>
              </a:ext>
            </a:extLst>
          </p:cNvPr>
          <p:cNvSpPr txBox="1"/>
          <p:nvPr/>
        </p:nvSpPr>
        <p:spPr>
          <a:xfrm>
            <a:off x="1345615" y="2198884"/>
            <a:ext cx="92761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5 4</a:t>
            </a:r>
          </a:p>
        </p:txBody>
      </p:sp>
      <p:sp>
        <p:nvSpPr>
          <p:cNvPr id="697" name="TextBox 696">
            <a:extLst>
              <a:ext uri="{FF2B5EF4-FFF2-40B4-BE49-F238E27FC236}">
                <a16:creationId xmlns:a16="http://schemas.microsoft.com/office/drawing/2014/main" id="{E41FE790-2BC1-4BA8-A17E-457E820ADA35}"/>
              </a:ext>
            </a:extLst>
          </p:cNvPr>
          <p:cNvSpPr txBox="1"/>
          <p:nvPr/>
        </p:nvSpPr>
        <p:spPr>
          <a:xfrm>
            <a:off x="913821" y="2630331"/>
            <a:ext cx="14072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4 8 0</a:t>
            </a:r>
          </a:p>
        </p:txBody>
      </p:sp>
      <p:sp>
        <p:nvSpPr>
          <p:cNvPr id="698" name="TextBox 697">
            <a:extLst>
              <a:ext uri="{FF2B5EF4-FFF2-40B4-BE49-F238E27FC236}">
                <a16:creationId xmlns:a16="http://schemas.microsoft.com/office/drawing/2014/main" id="{1A217AAE-9D53-4A7C-945B-C2AF84392A4C}"/>
              </a:ext>
            </a:extLst>
          </p:cNvPr>
          <p:cNvSpPr txBox="1"/>
          <p:nvPr/>
        </p:nvSpPr>
        <p:spPr>
          <a:xfrm>
            <a:off x="1801250" y="3100090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699" name="TextBox 698">
            <a:extLst>
              <a:ext uri="{FF2B5EF4-FFF2-40B4-BE49-F238E27FC236}">
                <a16:creationId xmlns:a16="http://schemas.microsoft.com/office/drawing/2014/main" id="{37112BFC-00BA-4D2D-A617-5E83628B0C5C}"/>
              </a:ext>
            </a:extLst>
          </p:cNvPr>
          <p:cNvSpPr txBox="1"/>
          <p:nvPr/>
        </p:nvSpPr>
        <p:spPr>
          <a:xfrm>
            <a:off x="1345576" y="3096590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700" name="TextBox 699">
            <a:extLst>
              <a:ext uri="{FF2B5EF4-FFF2-40B4-BE49-F238E27FC236}">
                <a16:creationId xmlns:a16="http://schemas.microsoft.com/office/drawing/2014/main" id="{C27311A6-AD60-4446-B6AD-FA36968D4B41}"/>
              </a:ext>
            </a:extLst>
          </p:cNvPr>
          <p:cNvSpPr txBox="1"/>
          <p:nvPr/>
        </p:nvSpPr>
        <p:spPr>
          <a:xfrm>
            <a:off x="906878" y="3102024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701" name="TextBox 700">
            <a:extLst>
              <a:ext uri="{FF2B5EF4-FFF2-40B4-BE49-F238E27FC236}">
                <a16:creationId xmlns:a16="http://schemas.microsoft.com/office/drawing/2014/main" id="{5450DD1B-BD5E-47AA-9E36-B5DADD9D742B}"/>
              </a:ext>
            </a:extLst>
          </p:cNvPr>
          <p:cNvSpPr txBox="1"/>
          <p:nvPr/>
        </p:nvSpPr>
        <p:spPr>
          <a:xfrm>
            <a:off x="975066" y="2188392"/>
            <a:ext cx="46637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1F80F365-FD56-4A2B-849F-3056B71B9BD7}"/>
              </a:ext>
            </a:extLst>
          </p:cNvPr>
          <p:cNvGrpSpPr/>
          <p:nvPr/>
        </p:nvGrpSpPr>
        <p:grpSpPr>
          <a:xfrm>
            <a:off x="4202308" y="207856"/>
            <a:ext cx="560132" cy="6033150"/>
            <a:chOff x="4202308" y="207856"/>
            <a:chExt cx="560132" cy="6033150"/>
          </a:xfrm>
        </p:grpSpPr>
        <p:grpSp>
          <p:nvGrpSpPr>
            <p:cNvPr id="711" name="Group 56">
              <a:extLst>
                <a:ext uri="{FF2B5EF4-FFF2-40B4-BE49-F238E27FC236}">
                  <a16:creationId xmlns:a16="http://schemas.microsoft.com/office/drawing/2014/main" id="{80471684-347E-49A8-97FA-71E6A9E1F997}"/>
                </a:ext>
              </a:extLst>
            </p:cNvPr>
            <p:cNvGrpSpPr/>
            <p:nvPr/>
          </p:nvGrpSpPr>
          <p:grpSpPr>
            <a:xfrm rot="5400000">
              <a:off x="3521799" y="2160989"/>
              <a:ext cx="1539560" cy="171967"/>
              <a:chOff x="7746380" y="2949426"/>
              <a:chExt cx="2188691" cy="244475"/>
            </a:xfrm>
          </p:grpSpPr>
          <p:pic>
            <p:nvPicPr>
              <p:cNvPr id="778" name="Picture 14">
                <a:extLst>
                  <a:ext uri="{FF2B5EF4-FFF2-40B4-BE49-F238E27FC236}">
                    <a16:creationId xmlns:a16="http://schemas.microsoft.com/office/drawing/2014/main" id="{9700F48E-E048-42C4-BD85-A0B20E9CC0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9" name="Picture 15">
                <a:extLst>
                  <a:ext uri="{FF2B5EF4-FFF2-40B4-BE49-F238E27FC236}">
                    <a16:creationId xmlns:a16="http://schemas.microsoft.com/office/drawing/2014/main" id="{B2E1384B-2126-4838-BE34-F2CB50FB1E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16">
                <a:extLst>
                  <a:ext uri="{FF2B5EF4-FFF2-40B4-BE49-F238E27FC236}">
                    <a16:creationId xmlns:a16="http://schemas.microsoft.com/office/drawing/2014/main" id="{9B0B71F0-9D40-4FD3-B8EC-0B81F14898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17">
                <a:extLst>
                  <a:ext uri="{FF2B5EF4-FFF2-40B4-BE49-F238E27FC236}">
                    <a16:creationId xmlns:a16="http://schemas.microsoft.com/office/drawing/2014/main" id="{8F098B74-06FD-45C1-AD66-5AD052B882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18">
                <a:extLst>
                  <a:ext uri="{FF2B5EF4-FFF2-40B4-BE49-F238E27FC236}">
                    <a16:creationId xmlns:a16="http://schemas.microsoft.com/office/drawing/2014/main" id="{56B85510-9DF1-46FE-AD34-68C46764CF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3" name="Picture 19">
                <a:extLst>
                  <a:ext uri="{FF2B5EF4-FFF2-40B4-BE49-F238E27FC236}">
                    <a16:creationId xmlns:a16="http://schemas.microsoft.com/office/drawing/2014/main" id="{A5E185B6-0956-4165-AF6C-E325652C13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9" name="Picture 20">
                <a:extLst>
                  <a:ext uri="{FF2B5EF4-FFF2-40B4-BE49-F238E27FC236}">
                    <a16:creationId xmlns:a16="http://schemas.microsoft.com/office/drawing/2014/main" id="{38BEFF38-7467-46F8-9C96-3CB9D8E469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0" name="Picture 21">
                <a:extLst>
                  <a:ext uri="{FF2B5EF4-FFF2-40B4-BE49-F238E27FC236}">
                    <a16:creationId xmlns:a16="http://schemas.microsoft.com/office/drawing/2014/main" id="{307C3299-3E4D-412B-88A5-00970324D8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1" name="Picture 22">
                <a:extLst>
                  <a:ext uri="{FF2B5EF4-FFF2-40B4-BE49-F238E27FC236}">
                    <a16:creationId xmlns:a16="http://schemas.microsoft.com/office/drawing/2014/main" id="{33936C4E-85B6-4098-B6D3-48DFDCA7F6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2" name="Picture 23">
                <a:extLst>
                  <a:ext uri="{FF2B5EF4-FFF2-40B4-BE49-F238E27FC236}">
                    <a16:creationId xmlns:a16="http://schemas.microsoft.com/office/drawing/2014/main" id="{6313C8DF-71D1-45E7-8189-7DF8AB0DA5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2" name="Group 56">
              <a:extLst>
                <a:ext uri="{FF2B5EF4-FFF2-40B4-BE49-F238E27FC236}">
                  <a16:creationId xmlns:a16="http://schemas.microsoft.com/office/drawing/2014/main" id="{68F27AEA-5429-4CBE-A376-A4995E243720}"/>
                </a:ext>
              </a:extLst>
            </p:cNvPr>
            <p:cNvGrpSpPr/>
            <p:nvPr/>
          </p:nvGrpSpPr>
          <p:grpSpPr>
            <a:xfrm rot="5400000">
              <a:off x="3712590" y="2160989"/>
              <a:ext cx="1539560" cy="171967"/>
              <a:chOff x="7746380" y="2949426"/>
              <a:chExt cx="2188691" cy="244475"/>
            </a:xfrm>
          </p:grpSpPr>
          <p:pic>
            <p:nvPicPr>
              <p:cNvPr id="768" name="Picture 14">
                <a:extLst>
                  <a:ext uri="{FF2B5EF4-FFF2-40B4-BE49-F238E27FC236}">
                    <a16:creationId xmlns:a16="http://schemas.microsoft.com/office/drawing/2014/main" id="{8AEC048B-1948-4AA2-B6B0-985FDED8C6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9" name="Picture 15">
                <a:extLst>
                  <a:ext uri="{FF2B5EF4-FFF2-40B4-BE49-F238E27FC236}">
                    <a16:creationId xmlns:a16="http://schemas.microsoft.com/office/drawing/2014/main" id="{BB685427-FBF6-4A7C-8D09-E1FB280B1F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16">
                <a:extLst>
                  <a:ext uri="{FF2B5EF4-FFF2-40B4-BE49-F238E27FC236}">
                    <a16:creationId xmlns:a16="http://schemas.microsoft.com/office/drawing/2014/main" id="{25658D83-9D6B-4F1F-82DB-0CED7E76CF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17">
                <a:extLst>
                  <a:ext uri="{FF2B5EF4-FFF2-40B4-BE49-F238E27FC236}">
                    <a16:creationId xmlns:a16="http://schemas.microsoft.com/office/drawing/2014/main" id="{048ADBBB-4CA8-438A-AA76-9A65256E0B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18">
                <a:extLst>
                  <a:ext uri="{FF2B5EF4-FFF2-40B4-BE49-F238E27FC236}">
                    <a16:creationId xmlns:a16="http://schemas.microsoft.com/office/drawing/2014/main" id="{4DBBC3AE-7271-4C4D-86E5-35B9E6A46E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3" name="Picture 19">
                <a:extLst>
                  <a:ext uri="{FF2B5EF4-FFF2-40B4-BE49-F238E27FC236}">
                    <a16:creationId xmlns:a16="http://schemas.microsoft.com/office/drawing/2014/main" id="{172CAA8B-E64A-4156-9AE6-B9B88156BA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20">
                <a:extLst>
                  <a:ext uri="{FF2B5EF4-FFF2-40B4-BE49-F238E27FC236}">
                    <a16:creationId xmlns:a16="http://schemas.microsoft.com/office/drawing/2014/main" id="{27BD67C9-6AC8-4DA4-8567-D9A457DF2E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21">
                <a:extLst>
                  <a:ext uri="{FF2B5EF4-FFF2-40B4-BE49-F238E27FC236}">
                    <a16:creationId xmlns:a16="http://schemas.microsoft.com/office/drawing/2014/main" id="{6355F250-ED72-4168-8468-30CCE30165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6" name="Picture 22">
                <a:extLst>
                  <a:ext uri="{FF2B5EF4-FFF2-40B4-BE49-F238E27FC236}">
                    <a16:creationId xmlns:a16="http://schemas.microsoft.com/office/drawing/2014/main" id="{D93106B4-574F-4D82-93E0-DC0CD4731C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23">
                <a:extLst>
                  <a:ext uri="{FF2B5EF4-FFF2-40B4-BE49-F238E27FC236}">
                    <a16:creationId xmlns:a16="http://schemas.microsoft.com/office/drawing/2014/main" id="{4785F026-52AA-41AF-B764-7C17020D44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3" name="Group 56">
              <a:extLst>
                <a:ext uri="{FF2B5EF4-FFF2-40B4-BE49-F238E27FC236}">
                  <a16:creationId xmlns:a16="http://schemas.microsoft.com/office/drawing/2014/main" id="{6CA954FB-A844-4D56-869A-90DBEFCEDF89}"/>
                </a:ext>
              </a:extLst>
            </p:cNvPr>
            <p:cNvGrpSpPr/>
            <p:nvPr/>
          </p:nvGrpSpPr>
          <p:grpSpPr>
            <a:xfrm rot="5400000">
              <a:off x="3904101" y="2160990"/>
              <a:ext cx="1539560" cy="171967"/>
              <a:chOff x="7746380" y="2949426"/>
              <a:chExt cx="2188691" cy="244475"/>
            </a:xfrm>
          </p:grpSpPr>
          <p:pic>
            <p:nvPicPr>
              <p:cNvPr id="758" name="Picture 14">
                <a:extLst>
                  <a:ext uri="{FF2B5EF4-FFF2-40B4-BE49-F238E27FC236}">
                    <a16:creationId xmlns:a16="http://schemas.microsoft.com/office/drawing/2014/main" id="{5AA37D90-84CA-4B0E-8621-58F833B03B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9" name="Picture 15">
                <a:extLst>
                  <a:ext uri="{FF2B5EF4-FFF2-40B4-BE49-F238E27FC236}">
                    <a16:creationId xmlns:a16="http://schemas.microsoft.com/office/drawing/2014/main" id="{823143CA-6583-4A80-95F2-525B98B8E3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16">
                <a:extLst>
                  <a:ext uri="{FF2B5EF4-FFF2-40B4-BE49-F238E27FC236}">
                    <a16:creationId xmlns:a16="http://schemas.microsoft.com/office/drawing/2014/main" id="{F9E9E50C-485D-4575-ABF8-C095ECD071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17">
                <a:extLst>
                  <a:ext uri="{FF2B5EF4-FFF2-40B4-BE49-F238E27FC236}">
                    <a16:creationId xmlns:a16="http://schemas.microsoft.com/office/drawing/2014/main" id="{F17C8E6E-63E8-4D49-B2A9-5F6C1138EA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18">
                <a:extLst>
                  <a:ext uri="{FF2B5EF4-FFF2-40B4-BE49-F238E27FC236}">
                    <a16:creationId xmlns:a16="http://schemas.microsoft.com/office/drawing/2014/main" id="{DDCC3B55-42F2-40E3-98F3-43C1A26198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3" name="Picture 19">
                <a:extLst>
                  <a:ext uri="{FF2B5EF4-FFF2-40B4-BE49-F238E27FC236}">
                    <a16:creationId xmlns:a16="http://schemas.microsoft.com/office/drawing/2014/main" id="{1EFA2E8D-7567-403D-A413-E62CF5385E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4" name="Picture 20">
                <a:extLst>
                  <a:ext uri="{FF2B5EF4-FFF2-40B4-BE49-F238E27FC236}">
                    <a16:creationId xmlns:a16="http://schemas.microsoft.com/office/drawing/2014/main" id="{585C39FF-E895-43F1-8098-21739735C2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21">
                <a:extLst>
                  <a:ext uri="{FF2B5EF4-FFF2-40B4-BE49-F238E27FC236}">
                    <a16:creationId xmlns:a16="http://schemas.microsoft.com/office/drawing/2014/main" id="{5A298B50-5EA2-4413-B9B1-B9D92E7113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6" name="Picture 22">
                <a:extLst>
                  <a:ext uri="{FF2B5EF4-FFF2-40B4-BE49-F238E27FC236}">
                    <a16:creationId xmlns:a16="http://schemas.microsoft.com/office/drawing/2014/main" id="{32823D66-6F26-41DF-AAD8-B167E2C0B8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23">
                <a:extLst>
                  <a:ext uri="{FF2B5EF4-FFF2-40B4-BE49-F238E27FC236}">
                    <a16:creationId xmlns:a16="http://schemas.microsoft.com/office/drawing/2014/main" id="{039E5DC3-6F33-4495-B87B-E41268EBF8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4" name="Group 56">
              <a:extLst>
                <a:ext uri="{FF2B5EF4-FFF2-40B4-BE49-F238E27FC236}">
                  <a16:creationId xmlns:a16="http://schemas.microsoft.com/office/drawing/2014/main" id="{7523BA70-4C51-48F7-93CF-C65F90897C50}"/>
                </a:ext>
              </a:extLst>
            </p:cNvPr>
            <p:cNvGrpSpPr/>
            <p:nvPr/>
          </p:nvGrpSpPr>
          <p:grpSpPr>
            <a:xfrm rot="5400000">
              <a:off x="3524375" y="3774728"/>
              <a:ext cx="1539560" cy="171967"/>
              <a:chOff x="7746380" y="2949426"/>
              <a:chExt cx="2188691" cy="244475"/>
            </a:xfrm>
          </p:grpSpPr>
          <p:pic>
            <p:nvPicPr>
              <p:cNvPr id="748" name="Picture 14">
                <a:extLst>
                  <a:ext uri="{FF2B5EF4-FFF2-40B4-BE49-F238E27FC236}">
                    <a16:creationId xmlns:a16="http://schemas.microsoft.com/office/drawing/2014/main" id="{35639E7A-3DFF-407A-9270-53A8AF1AFC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15">
                <a:extLst>
                  <a:ext uri="{FF2B5EF4-FFF2-40B4-BE49-F238E27FC236}">
                    <a16:creationId xmlns:a16="http://schemas.microsoft.com/office/drawing/2014/main" id="{46837093-E390-43BC-8F43-2E1BCCE9C3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16">
                <a:extLst>
                  <a:ext uri="{FF2B5EF4-FFF2-40B4-BE49-F238E27FC236}">
                    <a16:creationId xmlns:a16="http://schemas.microsoft.com/office/drawing/2014/main" id="{2BE4CF0B-7FA4-4CD4-9E9B-5C41905300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17">
                <a:extLst>
                  <a:ext uri="{FF2B5EF4-FFF2-40B4-BE49-F238E27FC236}">
                    <a16:creationId xmlns:a16="http://schemas.microsoft.com/office/drawing/2014/main" id="{40D909E9-DFE0-415D-91CF-B49EF070B6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18">
                <a:extLst>
                  <a:ext uri="{FF2B5EF4-FFF2-40B4-BE49-F238E27FC236}">
                    <a16:creationId xmlns:a16="http://schemas.microsoft.com/office/drawing/2014/main" id="{4312A5A4-BC36-4741-8630-B9B9709A37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19">
                <a:extLst>
                  <a:ext uri="{FF2B5EF4-FFF2-40B4-BE49-F238E27FC236}">
                    <a16:creationId xmlns:a16="http://schemas.microsoft.com/office/drawing/2014/main" id="{B8013A8B-2822-437E-95EE-0226B63DE2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20">
                <a:extLst>
                  <a:ext uri="{FF2B5EF4-FFF2-40B4-BE49-F238E27FC236}">
                    <a16:creationId xmlns:a16="http://schemas.microsoft.com/office/drawing/2014/main" id="{D3342C97-CAB8-4DD3-8062-CF5EF8EE66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21">
                <a:extLst>
                  <a:ext uri="{FF2B5EF4-FFF2-40B4-BE49-F238E27FC236}">
                    <a16:creationId xmlns:a16="http://schemas.microsoft.com/office/drawing/2014/main" id="{12FD655F-1F28-4E15-8F88-77BDE897CA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22">
                <a:extLst>
                  <a:ext uri="{FF2B5EF4-FFF2-40B4-BE49-F238E27FC236}">
                    <a16:creationId xmlns:a16="http://schemas.microsoft.com/office/drawing/2014/main" id="{BB900929-ABA2-4FEC-BB27-ABAEDB5DF3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23">
                <a:extLst>
                  <a:ext uri="{FF2B5EF4-FFF2-40B4-BE49-F238E27FC236}">
                    <a16:creationId xmlns:a16="http://schemas.microsoft.com/office/drawing/2014/main" id="{00329350-FD2A-4AE8-A5A7-B9CAF6C694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5" name="Group 56">
              <a:extLst>
                <a:ext uri="{FF2B5EF4-FFF2-40B4-BE49-F238E27FC236}">
                  <a16:creationId xmlns:a16="http://schemas.microsoft.com/office/drawing/2014/main" id="{1B1CE0B3-2ED2-429A-A0EE-66B17B3D45F6}"/>
                </a:ext>
              </a:extLst>
            </p:cNvPr>
            <p:cNvGrpSpPr/>
            <p:nvPr/>
          </p:nvGrpSpPr>
          <p:grpSpPr>
            <a:xfrm rot="5400000">
              <a:off x="3715166" y="3774728"/>
              <a:ext cx="1539560" cy="171967"/>
              <a:chOff x="7746380" y="2949426"/>
              <a:chExt cx="2188691" cy="244475"/>
            </a:xfrm>
          </p:grpSpPr>
          <p:pic>
            <p:nvPicPr>
              <p:cNvPr id="738" name="Picture 14">
                <a:extLst>
                  <a:ext uri="{FF2B5EF4-FFF2-40B4-BE49-F238E27FC236}">
                    <a16:creationId xmlns:a16="http://schemas.microsoft.com/office/drawing/2014/main" id="{3808ED4C-A28C-46AF-8BD4-3E317E800C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15">
                <a:extLst>
                  <a:ext uri="{FF2B5EF4-FFF2-40B4-BE49-F238E27FC236}">
                    <a16:creationId xmlns:a16="http://schemas.microsoft.com/office/drawing/2014/main" id="{8819D0AF-2260-4BFA-BF53-273970C117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16">
                <a:extLst>
                  <a:ext uri="{FF2B5EF4-FFF2-40B4-BE49-F238E27FC236}">
                    <a16:creationId xmlns:a16="http://schemas.microsoft.com/office/drawing/2014/main" id="{F873B4FC-7C51-4644-A2D5-1F00ABAB6A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17">
                <a:extLst>
                  <a:ext uri="{FF2B5EF4-FFF2-40B4-BE49-F238E27FC236}">
                    <a16:creationId xmlns:a16="http://schemas.microsoft.com/office/drawing/2014/main" id="{9C000925-4634-4489-9AB7-B04D3D166D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18">
                <a:extLst>
                  <a:ext uri="{FF2B5EF4-FFF2-40B4-BE49-F238E27FC236}">
                    <a16:creationId xmlns:a16="http://schemas.microsoft.com/office/drawing/2014/main" id="{2C78AB8D-AAF5-4248-BF34-B2271C5392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19">
                <a:extLst>
                  <a:ext uri="{FF2B5EF4-FFF2-40B4-BE49-F238E27FC236}">
                    <a16:creationId xmlns:a16="http://schemas.microsoft.com/office/drawing/2014/main" id="{5FDB912A-2C8F-408E-844F-DA4DB90355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20">
                <a:extLst>
                  <a:ext uri="{FF2B5EF4-FFF2-40B4-BE49-F238E27FC236}">
                    <a16:creationId xmlns:a16="http://schemas.microsoft.com/office/drawing/2014/main" id="{AAECF2A9-88B9-419E-A7E4-92122E5CDD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21">
                <a:extLst>
                  <a:ext uri="{FF2B5EF4-FFF2-40B4-BE49-F238E27FC236}">
                    <a16:creationId xmlns:a16="http://schemas.microsoft.com/office/drawing/2014/main" id="{D5C3703E-0D75-4FFE-B662-C0913811B7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22">
                <a:extLst>
                  <a:ext uri="{FF2B5EF4-FFF2-40B4-BE49-F238E27FC236}">
                    <a16:creationId xmlns:a16="http://schemas.microsoft.com/office/drawing/2014/main" id="{A8FC573A-597E-4E9A-AAEC-0C06F9F6B6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23">
                <a:extLst>
                  <a:ext uri="{FF2B5EF4-FFF2-40B4-BE49-F238E27FC236}">
                    <a16:creationId xmlns:a16="http://schemas.microsoft.com/office/drawing/2014/main" id="{98A2C3C4-95E3-4344-B576-33E1F83532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6" name="Group 56">
              <a:extLst>
                <a:ext uri="{FF2B5EF4-FFF2-40B4-BE49-F238E27FC236}">
                  <a16:creationId xmlns:a16="http://schemas.microsoft.com/office/drawing/2014/main" id="{74DF151E-FE57-4D12-866F-92B23719DB38}"/>
                </a:ext>
              </a:extLst>
            </p:cNvPr>
            <p:cNvGrpSpPr/>
            <p:nvPr/>
          </p:nvGrpSpPr>
          <p:grpSpPr>
            <a:xfrm rot="5400000">
              <a:off x="3906677" y="3774729"/>
              <a:ext cx="1539560" cy="171967"/>
              <a:chOff x="7746380" y="2949426"/>
              <a:chExt cx="2188691" cy="244475"/>
            </a:xfrm>
          </p:grpSpPr>
          <p:pic>
            <p:nvPicPr>
              <p:cNvPr id="728" name="Picture 14">
                <a:extLst>
                  <a:ext uri="{FF2B5EF4-FFF2-40B4-BE49-F238E27FC236}">
                    <a16:creationId xmlns:a16="http://schemas.microsoft.com/office/drawing/2014/main" id="{56DA9452-5AC8-48C6-B123-3AE6C4F61F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15">
                <a:extLst>
                  <a:ext uri="{FF2B5EF4-FFF2-40B4-BE49-F238E27FC236}">
                    <a16:creationId xmlns:a16="http://schemas.microsoft.com/office/drawing/2014/main" id="{38028531-D186-4A8A-9B14-DCD62BD948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16">
                <a:extLst>
                  <a:ext uri="{FF2B5EF4-FFF2-40B4-BE49-F238E27FC236}">
                    <a16:creationId xmlns:a16="http://schemas.microsoft.com/office/drawing/2014/main" id="{B4E59790-08FB-4F76-B8AB-29E44D84C9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17">
                <a:extLst>
                  <a:ext uri="{FF2B5EF4-FFF2-40B4-BE49-F238E27FC236}">
                    <a16:creationId xmlns:a16="http://schemas.microsoft.com/office/drawing/2014/main" id="{9960FCCB-CF5D-40F0-A0D6-8BA79D26E9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18">
                <a:extLst>
                  <a:ext uri="{FF2B5EF4-FFF2-40B4-BE49-F238E27FC236}">
                    <a16:creationId xmlns:a16="http://schemas.microsoft.com/office/drawing/2014/main" id="{4CC49CD8-E0BA-439A-9574-13296C3167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19">
                <a:extLst>
                  <a:ext uri="{FF2B5EF4-FFF2-40B4-BE49-F238E27FC236}">
                    <a16:creationId xmlns:a16="http://schemas.microsoft.com/office/drawing/2014/main" id="{E67A807A-7737-43A8-B29D-D7174CD740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20">
                <a:extLst>
                  <a:ext uri="{FF2B5EF4-FFF2-40B4-BE49-F238E27FC236}">
                    <a16:creationId xmlns:a16="http://schemas.microsoft.com/office/drawing/2014/main" id="{2D666E00-AD72-4EA5-8144-794AF82B8C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21">
                <a:extLst>
                  <a:ext uri="{FF2B5EF4-FFF2-40B4-BE49-F238E27FC236}">
                    <a16:creationId xmlns:a16="http://schemas.microsoft.com/office/drawing/2014/main" id="{F9869119-9A4F-4BA8-8CF4-11EB185634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22">
                <a:extLst>
                  <a:ext uri="{FF2B5EF4-FFF2-40B4-BE49-F238E27FC236}">
                    <a16:creationId xmlns:a16="http://schemas.microsoft.com/office/drawing/2014/main" id="{529382AE-62AE-4DE7-9029-E729025F75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23">
                <a:extLst>
                  <a:ext uri="{FF2B5EF4-FFF2-40B4-BE49-F238E27FC236}">
                    <a16:creationId xmlns:a16="http://schemas.microsoft.com/office/drawing/2014/main" id="{70C64A68-575D-4F5B-B955-7358ACB486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7" name="Group 56">
              <a:extLst>
                <a:ext uri="{FF2B5EF4-FFF2-40B4-BE49-F238E27FC236}">
                  <a16:creationId xmlns:a16="http://schemas.microsoft.com/office/drawing/2014/main" id="{8CFE9B82-2725-488C-A1E8-6D0B642A1F7F}"/>
                </a:ext>
              </a:extLst>
            </p:cNvPr>
            <p:cNvGrpSpPr/>
            <p:nvPr/>
          </p:nvGrpSpPr>
          <p:grpSpPr>
            <a:xfrm rot="5400000">
              <a:off x="3619459" y="5385242"/>
              <a:ext cx="1539560" cy="171967"/>
              <a:chOff x="7746380" y="2949426"/>
              <a:chExt cx="2188691" cy="244475"/>
            </a:xfrm>
          </p:grpSpPr>
          <p:pic>
            <p:nvPicPr>
              <p:cNvPr id="718" name="Picture 14">
                <a:extLst>
                  <a:ext uri="{FF2B5EF4-FFF2-40B4-BE49-F238E27FC236}">
                    <a16:creationId xmlns:a16="http://schemas.microsoft.com/office/drawing/2014/main" id="{47452BDB-BED1-4C71-A0B6-73D57C8F59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5">
                <a:extLst>
                  <a:ext uri="{FF2B5EF4-FFF2-40B4-BE49-F238E27FC236}">
                    <a16:creationId xmlns:a16="http://schemas.microsoft.com/office/drawing/2014/main" id="{5B4614FD-EC74-4C83-BE92-110FE37B1F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16">
                <a:extLst>
                  <a:ext uri="{FF2B5EF4-FFF2-40B4-BE49-F238E27FC236}">
                    <a16:creationId xmlns:a16="http://schemas.microsoft.com/office/drawing/2014/main" id="{BD0E2A63-168C-4190-AA10-2097D2247C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17">
                <a:extLst>
                  <a:ext uri="{FF2B5EF4-FFF2-40B4-BE49-F238E27FC236}">
                    <a16:creationId xmlns:a16="http://schemas.microsoft.com/office/drawing/2014/main" id="{5358CB4D-3B3A-487B-9AC5-7D83305F69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18">
                <a:extLst>
                  <a:ext uri="{FF2B5EF4-FFF2-40B4-BE49-F238E27FC236}">
                    <a16:creationId xmlns:a16="http://schemas.microsoft.com/office/drawing/2014/main" id="{BC75F8BA-8626-4B1B-B813-2623E9B9E8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19">
                <a:extLst>
                  <a:ext uri="{FF2B5EF4-FFF2-40B4-BE49-F238E27FC236}">
                    <a16:creationId xmlns:a16="http://schemas.microsoft.com/office/drawing/2014/main" id="{3AB6EBC7-6073-4D35-A139-02BCA0A76B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20">
                <a:extLst>
                  <a:ext uri="{FF2B5EF4-FFF2-40B4-BE49-F238E27FC236}">
                    <a16:creationId xmlns:a16="http://schemas.microsoft.com/office/drawing/2014/main" id="{0BC2F529-AFE0-43A2-84CF-7C2CB941B4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21">
                <a:extLst>
                  <a:ext uri="{FF2B5EF4-FFF2-40B4-BE49-F238E27FC236}">
                    <a16:creationId xmlns:a16="http://schemas.microsoft.com/office/drawing/2014/main" id="{F60440DE-9B72-4F08-9A5F-F974219203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22">
                <a:extLst>
                  <a:ext uri="{FF2B5EF4-FFF2-40B4-BE49-F238E27FC236}">
                    <a16:creationId xmlns:a16="http://schemas.microsoft.com/office/drawing/2014/main" id="{DF11F7BD-5778-433F-854B-A4326BA6B8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23">
                <a:extLst>
                  <a:ext uri="{FF2B5EF4-FFF2-40B4-BE49-F238E27FC236}">
                    <a16:creationId xmlns:a16="http://schemas.microsoft.com/office/drawing/2014/main" id="{8DDFE7DA-3B1E-4DC0-8D5A-7F5B01BA33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03" name="Group 56">
              <a:extLst>
                <a:ext uri="{FF2B5EF4-FFF2-40B4-BE49-F238E27FC236}">
                  <a16:creationId xmlns:a16="http://schemas.microsoft.com/office/drawing/2014/main" id="{0005015A-56B2-4E58-8220-82448D5EBFD9}"/>
                </a:ext>
              </a:extLst>
            </p:cNvPr>
            <p:cNvGrpSpPr/>
            <p:nvPr/>
          </p:nvGrpSpPr>
          <p:grpSpPr>
            <a:xfrm rot="5400000">
              <a:off x="3812987" y="5385242"/>
              <a:ext cx="1539560" cy="171967"/>
              <a:chOff x="7746380" y="2949426"/>
              <a:chExt cx="2188691" cy="244475"/>
            </a:xfrm>
          </p:grpSpPr>
          <p:pic>
            <p:nvPicPr>
              <p:cNvPr id="1404" name="Picture 14">
                <a:extLst>
                  <a:ext uri="{FF2B5EF4-FFF2-40B4-BE49-F238E27FC236}">
                    <a16:creationId xmlns:a16="http://schemas.microsoft.com/office/drawing/2014/main" id="{BABD047B-21A4-4A29-A482-DEE58831F8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5" name="Picture 15">
                <a:extLst>
                  <a:ext uri="{FF2B5EF4-FFF2-40B4-BE49-F238E27FC236}">
                    <a16:creationId xmlns:a16="http://schemas.microsoft.com/office/drawing/2014/main" id="{9FD92E1F-EAA8-4D5E-BA11-C39835C7AC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6" name="Picture 16">
                <a:extLst>
                  <a:ext uri="{FF2B5EF4-FFF2-40B4-BE49-F238E27FC236}">
                    <a16:creationId xmlns:a16="http://schemas.microsoft.com/office/drawing/2014/main" id="{3A311839-3EBA-4883-B719-8C387CBB05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7" name="Picture 17">
                <a:extLst>
                  <a:ext uri="{FF2B5EF4-FFF2-40B4-BE49-F238E27FC236}">
                    <a16:creationId xmlns:a16="http://schemas.microsoft.com/office/drawing/2014/main" id="{B77915CF-D992-4AD5-8F8E-3554EC03F6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8" name="Picture 18">
                <a:extLst>
                  <a:ext uri="{FF2B5EF4-FFF2-40B4-BE49-F238E27FC236}">
                    <a16:creationId xmlns:a16="http://schemas.microsoft.com/office/drawing/2014/main" id="{6B350193-6070-4935-A220-7CCB1413B5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9" name="Picture 19">
                <a:extLst>
                  <a:ext uri="{FF2B5EF4-FFF2-40B4-BE49-F238E27FC236}">
                    <a16:creationId xmlns:a16="http://schemas.microsoft.com/office/drawing/2014/main" id="{8EA300E8-BE01-4DF1-9E41-57353A996C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0" name="Picture 20">
                <a:extLst>
                  <a:ext uri="{FF2B5EF4-FFF2-40B4-BE49-F238E27FC236}">
                    <a16:creationId xmlns:a16="http://schemas.microsoft.com/office/drawing/2014/main" id="{572F3137-0037-4B2C-A649-848B210988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1" name="Picture 21">
                <a:extLst>
                  <a:ext uri="{FF2B5EF4-FFF2-40B4-BE49-F238E27FC236}">
                    <a16:creationId xmlns:a16="http://schemas.microsoft.com/office/drawing/2014/main" id="{B096F7EA-3982-4F7E-A03B-06744D89E5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2" name="Picture 22">
                <a:extLst>
                  <a:ext uri="{FF2B5EF4-FFF2-40B4-BE49-F238E27FC236}">
                    <a16:creationId xmlns:a16="http://schemas.microsoft.com/office/drawing/2014/main" id="{650B6C9F-0517-43B0-B834-29CB9FAB1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3" name="Picture 23">
                <a:extLst>
                  <a:ext uri="{FF2B5EF4-FFF2-40B4-BE49-F238E27FC236}">
                    <a16:creationId xmlns:a16="http://schemas.microsoft.com/office/drawing/2014/main" id="{37B9FD13-15EC-446A-818E-3975E3D542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38503B64-BFD3-471A-B1CF-1EEF696D4AE2}"/>
                </a:ext>
              </a:extLst>
            </p:cNvPr>
            <p:cNvGrpSpPr/>
            <p:nvPr/>
          </p:nvGrpSpPr>
          <p:grpSpPr>
            <a:xfrm>
              <a:off x="4205595" y="1085896"/>
              <a:ext cx="552184" cy="172414"/>
              <a:chOff x="4205595" y="1085896"/>
              <a:chExt cx="552184" cy="172414"/>
            </a:xfrm>
          </p:grpSpPr>
          <p:pic>
            <p:nvPicPr>
              <p:cNvPr id="705" name="Picture 704">
                <a:extLst>
                  <a:ext uri="{FF2B5EF4-FFF2-40B4-BE49-F238E27FC236}">
                    <a16:creationId xmlns:a16="http://schemas.microsoft.com/office/drawing/2014/main" id="{EDE51D83-2CDC-4E72-86D4-6AFD0CFE45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5595" y="1085896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705">
                <a:extLst>
                  <a:ext uri="{FF2B5EF4-FFF2-40B4-BE49-F238E27FC236}">
                    <a16:creationId xmlns:a16="http://schemas.microsoft.com/office/drawing/2014/main" id="{48DCA7BC-57DB-4EE9-A82C-41CE8E5336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5999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6" name="Picture 1415">
                <a:extLst>
                  <a:ext uri="{FF2B5EF4-FFF2-40B4-BE49-F238E27FC236}">
                    <a16:creationId xmlns:a16="http://schemas.microsoft.com/office/drawing/2014/main" id="{1D798881-AD0D-410C-BEAA-A323589611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396386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17" name="Group 1416">
              <a:extLst>
                <a:ext uri="{FF2B5EF4-FFF2-40B4-BE49-F238E27FC236}">
                  <a16:creationId xmlns:a16="http://schemas.microsoft.com/office/drawing/2014/main" id="{EB10A045-CED5-4172-9288-FDB8644A659A}"/>
                </a:ext>
              </a:extLst>
            </p:cNvPr>
            <p:cNvGrpSpPr/>
            <p:nvPr/>
          </p:nvGrpSpPr>
          <p:grpSpPr>
            <a:xfrm>
              <a:off x="4202308" y="629951"/>
              <a:ext cx="552184" cy="172414"/>
              <a:chOff x="4205595" y="1085896"/>
              <a:chExt cx="552184" cy="172414"/>
            </a:xfrm>
          </p:grpSpPr>
          <p:pic>
            <p:nvPicPr>
              <p:cNvPr id="1418" name="Picture 1417">
                <a:extLst>
                  <a:ext uri="{FF2B5EF4-FFF2-40B4-BE49-F238E27FC236}">
                    <a16:creationId xmlns:a16="http://schemas.microsoft.com/office/drawing/2014/main" id="{AC04AC7A-0692-41DC-8767-57EF669AB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5595" y="1085896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9" name="Picture 1418">
                <a:extLst>
                  <a:ext uri="{FF2B5EF4-FFF2-40B4-BE49-F238E27FC236}">
                    <a16:creationId xmlns:a16="http://schemas.microsoft.com/office/drawing/2014/main" id="{34012FB8-CB56-479A-9ECD-7F7DF84544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5999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0" name="Picture 1419">
                <a:extLst>
                  <a:ext uri="{FF2B5EF4-FFF2-40B4-BE49-F238E27FC236}">
                    <a16:creationId xmlns:a16="http://schemas.microsoft.com/office/drawing/2014/main" id="{9774A2DC-8D05-4FCE-8AC2-A1BE892F5F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396386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21" name="Group 1420">
              <a:extLst>
                <a:ext uri="{FF2B5EF4-FFF2-40B4-BE49-F238E27FC236}">
                  <a16:creationId xmlns:a16="http://schemas.microsoft.com/office/drawing/2014/main" id="{0748B716-067B-426B-B67B-19A46F15246B}"/>
                </a:ext>
              </a:extLst>
            </p:cNvPr>
            <p:cNvGrpSpPr/>
            <p:nvPr/>
          </p:nvGrpSpPr>
          <p:grpSpPr>
            <a:xfrm>
              <a:off x="4202308" y="207856"/>
              <a:ext cx="552184" cy="172414"/>
              <a:chOff x="4205595" y="1085896"/>
              <a:chExt cx="552184" cy="172414"/>
            </a:xfrm>
          </p:grpSpPr>
          <p:pic>
            <p:nvPicPr>
              <p:cNvPr id="1422" name="Picture 1421">
                <a:extLst>
                  <a:ext uri="{FF2B5EF4-FFF2-40B4-BE49-F238E27FC236}">
                    <a16:creationId xmlns:a16="http://schemas.microsoft.com/office/drawing/2014/main" id="{91086F4B-17BB-439E-8DBB-2120780B51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5595" y="1085896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3" name="Picture 1422">
                <a:extLst>
                  <a:ext uri="{FF2B5EF4-FFF2-40B4-BE49-F238E27FC236}">
                    <a16:creationId xmlns:a16="http://schemas.microsoft.com/office/drawing/2014/main" id="{0C03CC6F-D456-4F23-B656-4EAA0177BD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5999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4" name="Picture 1423">
                <a:extLst>
                  <a:ext uri="{FF2B5EF4-FFF2-40B4-BE49-F238E27FC236}">
                    <a16:creationId xmlns:a16="http://schemas.microsoft.com/office/drawing/2014/main" id="{C34CF65A-1CDC-4A72-B8A6-481CDE7187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396386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425" name="Group 1424">
            <a:extLst>
              <a:ext uri="{FF2B5EF4-FFF2-40B4-BE49-F238E27FC236}">
                <a16:creationId xmlns:a16="http://schemas.microsoft.com/office/drawing/2014/main" id="{D817EC48-2DB2-4D7F-9EE1-F2779292C8FE}"/>
              </a:ext>
            </a:extLst>
          </p:cNvPr>
          <p:cNvGrpSpPr/>
          <p:nvPr/>
        </p:nvGrpSpPr>
        <p:grpSpPr>
          <a:xfrm>
            <a:off x="5073174" y="207856"/>
            <a:ext cx="560132" cy="6033150"/>
            <a:chOff x="4202308" y="207856"/>
            <a:chExt cx="560132" cy="6033150"/>
          </a:xfrm>
        </p:grpSpPr>
        <p:grpSp>
          <p:nvGrpSpPr>
            <p:cNvPr id="1426" name="Group 56">
              <a:extLst>
                <a:ext uri="{FF2B5EF4-FFF2-40B4-BE49-F238E27FC236}">
                  <a16:creationId xmlns:a16="http://schemas.microsoft.com/office/drawing/2014/main" id="{161DB2CB-ECFA-49E3-8696-E33D74797ABC}"/>
                </a:ext>
              </a:extLst>
            </p:cNvPr>
            <p:cNvGrpSpPr/>
            <p:nvPr/>
          </p:nvGrpSpPr>
          <p:grpSpPr>
            <a:xfrm rot="5400000">
              <a:off x="3521799" y="2160989"/>
              <a:ext cx="1539560" cy="171967"/>
              <a:chOff x="7746380" y="2949426"/>
              <a:chExt cx="2188691" cy="244475"/>
            </a:xfrm>
          </p:grpSpPr>
          <p:pic>
            <p:nvPicPr>
              <p:cNvPr id="1516" name="Picture 14">
                <a:extLst>
                  <a:ext uri="{FF2B5EF4-FFF2-40B4-BE49-F238E27FC236}">
                    <a16:creationId xmlns:a16="http://schemas.microsoft.com/office/drawing/2014/main" id="{0F41F22E-C858-4025-8CDD-C9564EA6F2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7" name="Picture 15">
                <a:extLst>
                  <a:ext uri="{FF2B5EF4-FFF2-40B4-BE49-F238E27FC236}">
                    <a16:creationId xmlns:a16="http://schemas.microsoft.com/office/drawing/2014/main" id="{333594B6-EBA3-4029-92FC-D869239A26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8" name="Picture 16">
                <a:extLst>
                  <a:ext uri="{FF2B5EF4-FFF2-40B4-BE49-F238E27FC236}">
                    <a16:creationId xmlns:a16="http://schemas.microsoft.com/office/drawing/2014/main" id="{591F4596-131C-47D9-96F2-413CA69881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9" name="Picture 17">
                <a:extLst>
                  <a:ext uri="{FF2B5EF4-FFF2-40B4-BE49-F238E27FC236}">
                    <a16:creationId xmlns:a16="http://schemas.microsoft.com/office/drawing/2014/main" id="{5F573D55-70E5-4E24-8439-FE2D032859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0" name="Picture 18">
                <a:extLst>
                  <a:ext uri="{FF2B5EF4-FFF2-40B4-BE49-F238E27FC236}">
                    <a16:creationId xmlns:a16="http://schemas.microsoft.com/office/drawing/2014/main" id="{422DC0BA-A75A-4970-A092-91F77F24A2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1" name="Picture 19">
                <a:extLst>
                  <a:ext uri="{FF2B5EF4-FFF2-40B4-BE49-F238E27FC236}">
                    <a16:creationId xmlns:a16="http://schemas.microsoft.com/office/drawing/2014/main" id="{1C856D83-B97A-4C56-9024-2822FA9411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2" name="Picture 20">
                <a:extLst>
                  <a:ext uri="{FF2B5EF4-FFF2-40B4-BE49-F238E27FC236}">
                    <a16:creationId xmlns:a16="http://schemas.microsoft.com/office/drawing/2014/main" id="{B2C8E925-3680-403C-81C4-466D7241FA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3" name="Picture 21">
                <a:extLst>
                  <a:ext uri="{FF2B5EF4-FFF2-40B4-BE49-F238E27FC236}">
                    <a16:creationId xmlns:a16="http://schemas.microsoft.com/office/drawing/2014/main" id="{21B32F50-1A51-41D1-A3DC-3F7360B48A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4" name="Picture 22">
                <a:extLst>
                  <a:ext uri="{FF2B5EF4-FFF2-40B4-BE49-F238E27FC236}">
                    <a16:creationId xmlns:a16="http://schemas.microsoft.com/office/drawing/2014/main" id="{55F751B1-20AB-4B44-8EBA-A1A7CAE42B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5" name="Picture 23">
                <a:extLst>
                  <a:ext uri="{FF2B5EF4-FFF2-40B4-BE49-F238E27FC236}">
                    <a16:creationId xmlns:a16="http://schemas.microsoft.com/office/drawing/2014/main" id="{46AEE874-9362-4E14-AB6B-3E367C49D4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27" name="Group 56">
              <a:extLst>
                <a:ext uri="{FF2B5EF4-FFF2-40B4-BE49-F238E27FC236}">
                  <a16:creationId xmlns:a16="http://schemas.microsoft.com/office/drawing/2014/main" id="{3F906AD4-D579-41DE-8742-0C5ACB1B3C1F}"/>
                </a:ext>
              </a:extLst>
            </p:cNvPr>
            <p:cNvGrpSpPr/>
            <p:nvPr/>
          </p:nvGrpSpPr>
          <p:grpSpPr>
            <a:xfrm rot="5400000">
              <a:off x="3712590" y="2160989"/>
              <a:ext cx="1539560" cy="171967"/>
              <a:chOff x="7746380" y="2949426"/>
              <a:chExt cx="2188691" cy="244475"/>
            </a:xfrm>
          </p:grpSpPr>
          <p:pic>
            <p:nvPicPr>
              <p:cNvPr id="1506" name="Picture 14">
                <a:extLst>
                  <a:ext uri="{FF2B5EF4-FFF2-40B4-BE49-F238E27FC236}">
                    <a16:creationId xmlns:a16="http://schemas.microsoft.com/office/drawing/2014/main" id="{A2DC72C4-696F-4A6B-937F-99055A0B29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7" name="Picture 15">
                <a:extLst>
                  <a:ext uri="{FF2B5EF4-FFF2-40B4-BE49-F238E27FC236}">
                    <a16:creationId xmlns:a16="http://schemas.microsoft.com/office/drawing/2014/main" id="{BB3BCEDD-3DEF-4356-AD3B-41F0E647F1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8" name="Picture 16">
                <a:extLst>
                  <a:ext uri="{FF2B5EF4-FFF2-40B4-BE49-F238E27FC236}">
                    <a16:creationId xmlns:a16="http://schemas.microsoft.com/office/drawing/2014/main" id="{9F970F58-D271-4D40-915D-F79CC13017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9" name="Picture 17">
                <a:extLst>
                  <a:ext uri="{FF2B5EF4-FFF2-40B4-BE49-F238E27FC236}">
                    <a16:creationId xmlns:a16="http://schemas.microsoft.com/office/drawing/2014/main" id="{16A1E4C7-C7F5-434F-8B9B-2B5B7F7FA9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0" name="Picture 18">
                <a:extLst>
                  <a:ext uri="{FF2B5EF4-FFF2-40B4-BE49-F238E27FC236}">
                    <a16:creationId xmlns:a16="http://schemas.microsoft.com/office/drawing/2014/main" id="{D578A7C8-A2B7-4E9D-B1B1-0AE8C5DC5F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1" name="Picture 19">
                <a:extLst>
                  <a:ext uri="{FF2B5EF4-FFF2-40B4-BE49-F238E27FC236}">
                    <a16:creationId xmlns:a16="http://schemas.microsoft.com/office/drawing/2014/main" id="{0FD8C250-CE7D-4313-A040-AEFCFECA08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2" name="Picture 20">
                <a:extLst>
                  <a:ext uri="{FF2B5EF4-FFF2-40B4-BE49-F238E27FC236}">
                    <a16:creationId xmlns:a16="http://schemas.microsoft.com/office/drawing/2014/main" id="{A2AF2286-DB7E-48B5-9089-DD2FFFEFC0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3" name="Picture 21">
                <a:extLst>
                  <a:ext uri="{FF2B5EF4-FFF2-40B4-BE49-F238E27FC236}">
                    <a16:creationId xmlns:a16="http://schemas.microsoft.com/office/drawing/2014/main" id="{969760C0-8C48-4594-87BC-069CF8AE7C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4" name="Picture 22">
                <a:extLst>
                  <a:ext uri="{FF2B5EF4-FFF2-40B4-BE49-F238E27FC236}">
                    <a16:creationId xmlns:a16="http://schemas.microsoft.com/office/drawing/2014/main" id="{7DCE8185-04BF-4F15-8A5C-4AC35FF438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5" name="Picture 23">
                <a:extLst>
                  <a:ext uri="{FF2B5EF4-FFF2-40B4-BE49-F238E27FC236}">
                    <a16:creationId xmlns:a16="http://schemas.microsoft.com/office/drawing/2014/main" id="{63B0FF1D-3006-4F2D-9652-83176C50D9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28" name="Group 56">
              <a:extLst>
                <a:ext uri="{FF2B5EF4-FFF2-40B4-BE49-F238E27FC236}">
                  <a16:creationId xmlns:a16="http://schemas.microsoft.com/office/drawing/2014/main" id="{FDC03A43-C53D-4073-841A-28DDA92160B8}"/>
                </a:ext>
              </a:extLst>
            </p:cNvPr>
            <p:cNvGrpSpPr/>
            <p:nvPr/>
          </p:nvGrpSpPr>
          <p:grpSpPr>
            <a:xfrm rot="5400000">
              <a:off x="3904101" y="2160990"/>
              <a:ext cx="1539560" cy="171967"/>
              <a:chOff x="7746380" y="2949426"/>
              <a:chExt cx="2188691" cy="244475"/>
            </a:xfrm>
          </p:grpSpPr>
          <p:pic>
            <p:nvPicPr>
              <p:cNvPr id="1496" name="Picture 14">
                <a:extLst>
                  <a:ext uri="{FF2B5EF4-FFF2-40B4-BE49-F238E27FC236}">
                    <a16:creationId xmlns:a16="http://schemas.microsoft.com/office/drawing/2014/main" id="{44B0B74E-1649-457C-B1FE-BD6F3AC76B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7" name="Picture 15">
                <a:extLst>
                  <a:ext uri="{FF2B5EF4-FFF2-40B4-BE49-F238E27FC236}">
                    <a16:creationId xmlns:a16="http://schemas.microsoft.com/office/drawing/2014/main" id="{375BA189-ABC8-4EC8-A793-43DBB21EE4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8" name="Picture 16">
                <a:extLst>
                  <a:ext uri="{FF2B5EF4-FFF2-40B4-BE49-F238E27FC236}">
                    <a16:creationId xmlns:a16="http://schemas.microsoft.com/office/drawing/2014/main" id="{D6D5C344-83B1-49BE-BC5B-B0506DC24A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9" name="Picture 17">
                <a:extLst>
                  <a:ext uri="{FF2B5EF4-FFF2-40B4-BE49-F238E27FC236}">
                    <a16:creationId xmlns:a16="http://schemas.microsoft.com/office/drawing/2014/main" id="{6D047106-227B-415A-8FF3-C701A2EB4F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0" name="Picture 18">
                <a:extLst>
                  <a:ext uri="{FF2B5EF4-FFF2-40B4-BE49-F238E27FC236}">
                    <a16:creationId xmlns:a16="http://schemas.microsoft.com/office/drawing/2014/main" id="{9634FD98-609A-406D-9AE2-8B2A06DDC8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1" name="Picture 19">
                <a:extLst>
                  <a:ext uri="{FF2B5EF4-FFF2-40B4-BE49-F238E27FC236}">
                    <a16:creationId xmlns:a16="http://schemas.microsoft.com/office/drawing/2014/main" id="{D4EDEA2B-5C7D-4947-B8A3-A526E01D01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2" name="Picture 20">
                <a:extLst>
                  <a:ext uri="{FF2B5EF4-FFF2-40B4-BE49-F238E27FC236}">
                    <a16:creationId xmlns:a16="http://schemas.microsoft.com/office/drawing/2014/main" id="{C1A30439-CDC2-4A09-8277-2AFF2602D8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3" name="Picture 21">
                <a:extLst>
                  <a:ext uri="{FF2B5EF4-FFF2-40B4-BE49-F238E27FC236}">
                    <a16:creationId xmlns:a16="http://schemas.microsoft.com/office/drawing/2014/main" id="{7E379030-9245-4D6C-8962-3EAA3CFD41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4" name="Picture 22">
                <a:extLst>
                  <a:ext uri="{FF2B5EF4-FFF2-40B4-BE49-F238E27FC236}">
                    <a16:creationId xmlns:a16="http://schemas.microsoft.com/office/drawing/2014/main" id="{DE7ADBDB-BBF9-4DD6-AF7A-EECFFDD07D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5" name="Picture 23">
                <a:extLst>
                  <a:ext uri="{FF2B5EF4-FFF2-40B4-BE49-F238E27FC236}">
                    <a16:creationId xmlns:a16="http://schemas.microsoft.com/office/drawing/2014/main" id="{9B162C4D-D2A4-4446-9AF6-1DB48D0139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29" name="Group 56">
              <a:extLst>
                <a:ext uri="{FF2B5EF4-FFF2-40B4-BE49-F238E27FC236}">
                  <a16:creationId xmlns:a16="http://schemas.microsoft.com/office/drawing/2014/main" id="{51A54DF8-2400-4984-83DD-6798615350F2}"/>
                </a:ext>
              </a:extLst>
            </p:cNvPr>
            <p:cNvGrpSpPr/>
            <p:nvPr/>
          </p:nvGrpSpPr>
          <p:grpSpPr>
            <a:xfrm rot="5400000">
              <a:off x="3524375" y="3774728"/>
              <a:ext cx="1539560" cy="171967"/>
              <a:chOff x="7746380" y="2949426"/>
              <a:chExt cx="2188691" cy="244475"/>
            </a:xfrm>
          </p:grpSpPr>
          <p:pic>
            <p:nvPicPr>
              <p:cNvPr id="1486" name="Picture 14">
                <a:extLst>
                  <a:ext uri="{FF2B5EF4-FFF2-40B4-BE49-F238E27FC236}">
                    <a16:creationId xmlns:a16="http://schemas.microsoft.com/office/drawing/2014/main" id="{7AA120DD-4575-4677-A1DF-64716F75B3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7" name="Picture 15">
                <a:extLst>
                  <a:ext uri="{FF2B5EF4-FFF2-40B4-BE49-F238E27FC236}">
                    <a16:creationId xmlns:a16="http://schemas.microsoft.com/office/drawing/2014/main" id="{87324BD1-6E5A-47A3-93D5-B8CDDD7AD8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8" name="Picture 16">
                <a:extLst>
                  <a:ext uri="{FF2B5EF4-FFF2-40B4-BE49-F238E27FC236}">
                    <a16:creationId xmlns:a16="http://schemas.microsoft.com/office/drawing/2014/main" id="{87EDF62A-1077-4703-B65C-13EF5993ED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9" name="Picture 17">
                <a:extLst>
                  <a:ext uri="{FF2B5EF4-FFF2-40B4-BE49-F238E27FC236}">
                    <a16:creationId xmlns:a16="http://schemas.microsoft.com/office/drawing/2014/main" id="{DCF8BB9F-5AE3-4606-8E12-9A57E441B1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0" name="Picture 18">
                <a:extLst>
                  <a:ext uri="{FF2B5EF4-FFF2-40B4-BE49-F238E27FC236}">
                    <a16:creationId xmlns:a16="http://schemas.microsoft.com/office/drawing/2014/main" id="{0F8982E8-1F28-45D6-A09B-F5F8C21EBC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1" name="Picture 19">
                <a:extLst>
                  <a:ext uri="{FF2B5EF4-FFF2-40B4-BE49-F238E27FC236}">
                    <a16:creationId xmlns:a16="http://schemas.microsoft.com/office/drawing/2014/main" id="{CA94C808-5741-4943-9FA5-04CBF61CE1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2" name="Picture 20">
                <a:extLst>
                  <a:ext uri="{FF2B5EF4-FFF2-40B4-BE49-F238E27FC236}">
                    <a16:creationId xmlns:a16="http://schemas.microsoft.com/office/drawing/2014/main" id="{0F9DE29D-6CD0-466A-8ED2-14BC0F43F3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3" name="Picture 21">
                <a:extLst>
                  <a:ext uri="{FF2B5EF4-FFF2-40B4-BE49-F238E27FC236}">
                    <a16:creationId xmlns:a16="http://schemas.microsoft.com/office/drawing/2014/main" id="{FD8223BD-F566-4B25-8F57-3FBC596833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4" name="Picture 22">
                <a:extLst>
                  <a:ext uri="{FF2B5EF4-FFF2-40B4-BE49-F238E27FC236}">
                    <a16:creationId xmlns:a16="http://schemas.microsoft.com/office/drawing/2014/main" id="{C3DD4997-A59F-4F8E-9AA0-A73513B50E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5" name="Picture 23">
                <a:extLst>
                  <a:ext uri="{FF2B5EF4-FFF2-40B4-BE49-F238E27FC236}">
                    <a16:creationId xmlns:a16="http://schemas.microsoft.com/office/drawing/2014/main" id="{6ABA34F1-EFE7-400C-B6E7-24101D008F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30" name="Group 56">
              <a:extLst>
                <a:ext uri="{FF2B5EF4-FFF2-40B4-BE49-F238E27FC236}">
                  <a16:creationId xmlns:a16="http://schemas.microsoft.com/office/drawing/2014/main" id="{FB97F51E-D47D-4864-ACBE-F9E9013B2DCA}"/>
                </a:ext>
              </a:extLst>
            </p:cNvPr>
            <p:cNvGrpSpPr/>
            <p:nvPr/>
          </p:nvGrpSpPr>
          <p:grpSpPr>
            <a:xfrm rot="5400000">
              <a:off x="3715166" y="3774728"/>
              <a:ext cx="1539560" cy="171967"/>
              <a:chOff x="7746380" y="2949426"/>
              <a:chExt cx="2188691" cy="244475"/>
            </a:xfrm>
          </p:grpSpPr>
          <p:pic>
            <p:nvPicPr>
              <p:cNvPr id="1476" name="Picture 14">
                <a:extLst>
                  <a:ext uri="{FF2B5EF4-FFF2-40B4-BE49-F238E27FC236}">
                    <a16:creationId xmlns:a16="http://schemas.microsoft.com/office/drawing/2014/main" id="{6957675B-8FBB-4AA2-B16E-16E08B77FF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7" name="Picture 15">
                <a:extLst>
                  <a:ext uri="{FF2B5EF4-FFF2-40B4-BE49-F238E27FC236}">
                    <a16:creationId xmlns:a16="http://schemas.microsoft.com/office/drawing/2014/main" id="{2A549631-F6AF-45BB-A524-4840036493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8" name="Picture 16">
                <a:extLst>
                  <a:ext uri="{FF2B5EF4-FFF2-40B4-BE49-F238E27FC236}">
                    <a16:creationId xmlns:a16="http://schemas.microsoft.com/office/drawing/2014/main" id="{53D5FCA7-882B-46FE-922A-672B1917CF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9" name="Picture 17">
                <a:extLst>
                  <a:ext uri="{FF2B5EF4-FFF2-40B4-BE49-F238E27FC236}">
                    <a16:creationId xmlns:a16="http://schemas.microsoft.com/office/drawing/2014/main" id="{1E484BBF-625D-42D1-9FEC-700D0DD18F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0" name="Picture 18">
                <a:extLst>
                  <a:ext uri="{FF2B5EF4-FFF2-40B4-BE49-F238E27FC236}">
                    <a16:creationId xmlns:a16="http://schemas.microsoft.com/office/drawing/2014/main" id="{A1F181E5-736F-443B-832B-6A198D5F9A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1" name="Picture 19">
                <a:extLst>
                  <a:ext uri="{FF2B5EF4-FFF2-40B4-BE49-F238E27FC236}">
                    <a16:creationId xmlns:a16="http://schemas.microsoft.com/office/drawing/2014/main" id="{56DB3410-19F8-4BC0-AD7B-765EBA1A32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2" name="Picture 20">
                <a:extLst>
                  <a:ext uri="{FF2B5EF4-FFF2-40B4-BE49-F238E27FC236}">
                    <a16:creationId xmlns:a16="http://schemas.microsoft.com/office/drawing/2014/main" id="{1E2CC7AC-D94E-4ED0-B902-EB9D650367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3" name="Picture 21">
                <a:extLst>
                  <a:ext uri="{FF2B5EF4-FFF2-40B4-BE49-F238E27FC236}">
                    <a16:creationId xmlns:a16="http://schemas.microsoft.com/office/drawing/2014/main" id="{CC99A26D-E670-45AA-AF23-DB87807063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4" name="Picture 22">
                <a:extLst>
                  <a:ext uri="{FF2B5EF4-FFF2-40B4-BE49-F238E27FC236}">
                    <a16:creationId xmlns:a16="http://schemas.microsoft.com/office/drawing/2014/main" id="{C15D02A3-324B-4DC3-8E36-7064B5F4C6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5" name="Picture 23">
                <a:extLst>
                  <a:ext uri="{FF2B5EF4-FFF2-40B4-BE49-F238E27FC236}">
                    <a16:creationId xmlns:a16="http://schemas.microsoft.com/office/drawing/2014/main" id="{374C3EFA-1243-4462-8152-55304EE6D6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31" name="Group 56">
              <a:extLst>
                <a:ext uri="{FF2B5EF4-FFF2-40B4-BE49-F238E27FC236}">
                  <a16:creationId xmlns:a16="http://schemas.microsoft.com/office/drawing/2014/main" id="{00940022-02CD-43B7-8E3A-485F4F24CC52}"/>
                </a:ext>
              </a:extLst>
            </p:cNvPr>
            <p:cNvGrpSpPr/>
            <p:nvPr/>
          </p:nvGrpSpPr>
          <p:grpSpPr>
            <a:xfrm rot="5400000">
              <a:off x="3906677" y="3774729"/>
              <a:ext cx="1539560" cy="171967"/>
              <a:chOff x="7746380" y="2949426"/>
              <a:chExt cx="2188691" cy="244475"/>
            </a:xfrm>
          </p:grpSpPr>
          <p:pic>
            <p:nvPicPr>
              <p:cNvPr id="1466" name="Picture 14">
                <a:extLst>
                  <a:ext uri="{FF2B5EF4-FFF2-40B4-BE49-F238E27FC236}">
                    <a16:creationId xmlns:a16="http://schemas.microsoft.com/office/drawing/2014/main" id="{8E7AFA49-A464-4A87-AC96-10AF2DBD82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7" name="Picture 15">
                <a:extLst>
                  <a:ext uri="{FF2B5EF4-FFF2-40B4-BE49-F238E27FC236}">
                    <a16:creationId xmlns:a16="http://schemas.microsoft.com/office/drawing/2014/main" id="{A4C6D1CD-B110-4A87-A832-D27C5CB8F2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8" name="Picture 16">
                <a:extLst>
                  <a:ext uri="{FF2B5EF4-FFF2-40B4-BE49-F238E27FC236}">
                    <a16:creationId xmlns:a16="http://schemas.microsoft.com/office/drawing/2014/main" id="{CF5A52CA-5ADB-4A87-9D2D-965154A04A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9" name="Picture 17">
                <a:extLst>
                  <a:ext uri="{FF2B5EF4-FFF2-40B4-BE49-F238E27FC236}">
                    <a16:creationId xmlns:a16="http://schemas.microsoft.com/office/drawing/2014/main" id="{2F939438-0899-42CA-B793-8CDD8806B3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0" name="Picture 18">
                <a:extLst>
                  <a:ext uri="{FF2B5EF4-FFF2-40B4-BE49-F238E27FC236}">
                    <a16:creationId xmlns:a16="http://schemas.microsoft.com/office/drawing/2014/main" id="{EA45BAFF-0C9E-4E0F-9202-07D40FE4E5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1" name="Picture 19">
                <a:extLst>
                  <a:ext uri="{FF2B5EF4-FFF2-40B4-BE49-F238E27FC236}">
                    <a16:creationId xmlns:a16="http://schemas.microsoft.com/office/drawing/2014/main" id="{856CB3AA-7D04-47C0-A8BE-3BA62BA372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2" name="Picture 20">
                <a:extLst>
                  <a:ext uri="{FF2B5EF4-FFF2-40B4-BE49-F238E27FC236}">
                    <a16:creationId xmlns:a16="http://schemas.microsoft.com/office/drawing/2014/main" id="{955EDDEE-85DB-4E6B-8F64-F8E27E36F7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3" name="Picture 21">
                <a:extLst>
                  <a:ext uri="{FF2B5EF4-FFF2-40B4-BE49-F238E27FC236}">
                    <a16:creationId xmlns:a16="http://schemas.microsoft.com/office/drawing/2014/main" id="{ED5101A3-0CF4-4CD7-9091-7ACAA250D0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4" name="Picture 22">
                <a:extLst>
                  <a:ext uri="{FF2B5EF4-FFF2-40B4-BE49-F238E27FC236}">
                    <a16:creationId xmlns:a16="http://schemas.microsoft.com/office/drawing/2014/main" id="{A6718247-BE9E-4A7C-AB28-066E6A1D0F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5" name="Picture 23">
                <a:extLst>
                  <a:ext uri="{FF2B5EF4-FFF2-40B4-BE49-F238E27FC236}">
                    <a16:creationId xmlns:a16="http://schemas.microsoft.com/office/drawing/2014/main" id="{14742084-4CB3-4B36-8CD1-E1808913F8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32" name="Group 56">
              <a:extLst>
                <a:ext uri="{FF2B5EF4-FFF2-40B4-BE49-F238E27FC236}">
                  <a16:creationId xmlns:a16="http://schemas.microsoft.com/office/drawing/2014/main" id="{F6B74028-5140-4F9E-80C5-F227695D0A58}"/>
                </a:ext>
              </a:extLst>
            </p:cNvPr>
            <p:cNvGrpSpPr/>
            <p:nvPr/>
          </p:nvGrpSpPr>
          <p:grpSpPr>
            <a:xfrm rot="5400000">
              <a:off x="3619459" y="5385242"/>
              <a:ext cx="1539560" cy="171967"/>
              <a:chOff x="7746380" y="2949426"/>
              <a:chExt cx="2188691" cy="244475"/>
            </a:xfrm>
          </p:grpSpPr>
          <p:pic>
            <p:nvPicPr>
              <p:cNvPr id="1456" name="Picture 14">
                <a:extLst>
                  <a:ext uri="{FF2B5EF4-FFF2-40B4-BE49-F238E27FC236}">
                    <a16:creationId xmlns:a16="http://schemas.microsoft.com/office/drawing/2014/main" id="{19FC6AAC-6F05-4A1D-894A-2CAF876AAD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7" name="Picture 15">
                <a:extLst>
                  <a:ext uri="{FF2B5EF4-FFF2-40B4-BE49-F238E27FC236}">
                    <a16:creationId xmlns:a16="http://schemas.microsoft.com/office/drawing/2014/main" id="{0DB7D2EA-4321-4FA2-9818-EBDC8F7F5E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8" name="Picture 16">
                <a:extLst>
                  <a:ext uri="{FF2B5EF4-FFF2-40B4-BE49-F238E27FC236}">
                    <a16:creationId xmlns:a16="http://schemas.microsoft.com/office/drawing/2014/main" id="{AF65F84C-8AD6-4BD6-B491-E7FFC35A67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9" name="Picture 17">
                <a:extLst>
                  <a:ext uri="{FF2B5EF4-FFF2-40B4-BE49-F238E27FC236}">
                    <a16:creationId xmlns:a16="http://schemas.microsoft.com/office/drawing/2014/main" id="{99C63B24-5280-44C8-AF34-440E6086E6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0" name="Picture 18">
                <a:extLst>
                  <a:ext uri="{FF2B5EF4-FFF2-40B4-BE49-F238E27FC236}">
                    <a16:creationId xmlns:a16="http://schemas.microsoft.com/office/drawing/2014/main" id="{510ECCD7-C716-4D17-8754-2BF90851D4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1" name="Picture 19">
                <a:extLst>
                  <a:ext uri="{FF2B5EF4-FFF2-40B4-BE49-F238E27FC236}">
                    <a16:creationId xmlns:a16="http://schemas.microsoft.com/office/drawing/2014/main" id="{9714837A-4D0F-429D-9CDB-B5D4654FA0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2" name="Picture 20">
                <a:extLst>
                  <a:ext uri="{FF2B5EF4-FFF2-40B4-BE49-F238E27FC236}">
                    <a16:creationId xmlns:a16="http://schemas.microsoft.com/office/drawing/2014/main" id="{BF56A6D7-568C-4EC0-B135-35AFEA779E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3" name="Picture 21">
                <a:extLst>
                  <a:ext uri="{FF2B5EF4-FFF2-40B4-BE49-F238E27FC236}">
                    <a16:creationId xmlns:a16="http://schemas.microsoft.com/office/drawing/2014/main" id="{8A480E32-601E-4F3D-B9CE-229FE667D2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4" name="Picture 22">
                <a:extLst>
                  <a:ext uri="{FF2B5EF4-FFF2-40B4-BE49-F238E27FC236}">
                    <a16:creationId xmlns:a16="http://schemas.microsoft.com/office/drawing/2014/main" id="{D98313F1-651F-491B-B005-3048664FE7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5" name="Picture 23">
                <a:extLst>
                  <a:ext uri="{FF2B5EF4-FFF2-40B4-BE49-F238E27FC236}">
                    <a16:creationId xmlns:a16="http://schemas.microsoft.com/office/drawing/2014/main" id="{DB41960C-1285-4E28-9C3A-8294039586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33" name="Group 56">
              <a:extLst>
                <a:ext uri="{FF2B5EF4-FFF2-40B4-BE49-F238E27FC236}">
                  <a16:creationId xmlns:a16="http://schemas.microsoft.com/office/drawing/2014/main" id="{3C5816D1-44A4-48EF-B84B-C154D6C9AFF8}"/>
                </a:ext>
              </a:extLst>
            </p:cNvPr>
            <p:cNvGrpSpPr/>
            <p:nvPr/>
          </p:nvGrpSpPr>
          <p:grpSpPr>
            <a:xfrm rot="5400000">
              <a:off x="3812987" y="5385242"/>
              <a:ext cx="1539560" cy="171967"/>
              <a:chOff x="7746380" y="2949426"/>
              <a:chExt cx="2188691" cy="244475"/>
            </a:xfrm>
          </p:grpSpPr>
          <p:pic>
            <p:nvPicPr>
              <p:cNvPr id="1446" name="Picture 14">
                <a:extLst>
                  <a:ext uri="{FF2B5EF4-FFF2-40B4-BE49-F238E27FC236}">
                    <a16:creationId xmlns:a16="http://schemas.microsoft.com/office/drawing/2014/main" id="{673C4A49-BAE0-453A-9C9B-1FC329D72F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7" name="Picture 15">
                <a:extLst>
                  <a:ext uri="{FF2B5EF4-FFF2-40B4-BE49-F238E27FC236}">
                    <a16:creationId xmlns:a16="http://schemas.microsoft.com/office/drawing/2014/main" id="{2FB38F91-0281-4171-A929-E2211A554C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8" name="Picture 16">
                <a:extLst>
                  <a:ext uri="{FF2B5EF4-FFF2-40B4-BE49-F238E27FC236}">
                    <a16:creationId xmlns:a16="http://schemas.microsoft.com/office/drawing/2014/main" id="{7E193681-01BE-4E1F-90DD-B53462DE84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9" name="Picture 17">
                <a:extLst>
                  <a:ext uri="{FF2B5EF4-FFF2-40B4-BE49-F238E27FC236}">
                    <a16:creationId xmlns:a16="http://schemas.microsoft.com/office/drawing/2014/main" id="{050CA5FE-6B50-464C-9415-682E30E52F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0" name="Picture 18">
                <a:extLst>
                  <a:ext uri="{FF2B5EF4-FFF2-40B4-BE49-F238E27FC236}">
                    <a16:creationId xmlns:a16="http://schemas.microsoft.com/office/drawing/2014/main" id="{8A744D74-CB08-48E2-AD2B-3DB799DB01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1" name="Picture 19">
                <a:extLst>
                  <a:ext uri="{FF2B5EF4-FFF2-40B4-BE49-F238E27FC236}">
                    <a16:creationId xmlns:a16="http://schemas.microsoft.com/office/drawing/2014/main" id="{03FBE806-6C31-4A3F-A2D5-FA5B6D453A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2" name="Picture 20">
                <a:extLst>
                  <a:ext uri="{FF2B5EF4-FFF2-40B4-BE49-F238E27FC236}">
                    <a16:creationId xmlns:a16="http://schemas.microsoft.com/office/drawing/2014/main" id="{3B1B287B-C373-4DBE-B156-FA957ACBFC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3" name="Picture 21">
                <a:extLst>
                  <a:ext uri="{FF2B5EF4-FFF2-40B4-BE49-F238E27FC236}">
                    <a16:creationId xmlns:a16="http://schemas.microsoft.com/office/drawing/2014/main" id="{64C1F62E-B0A6-49C3-BE34-FAD0944C6B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4" name="Picture 22">
                <a:extLst>
                  <a:ext uri="{FF2B5EF4-FFF2-40B4-BE49-F238E27FC236}">
                    <a16:creationId xmlns:a16="http://schemas.microsoft.com/office/drawing/2014/main" id="{264D04F8-96C3-4BDB-B5D3-9FD9DCE39B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5" name="Picture 23">
                <a:extLst>
                  <a:ext uri="{FF2B5EF4-FFF2-40B4-BE49-F238E27FC236}">
                    <a16:creationId xmlns:a16="http://schemas.microsoft.com/office/drawing/2014/main" id="{DF1F1106-240A-49DE-9C10-2B5C2699DB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34" name="Group 1433">
              <a:extLst>
                <a:ext uri="{FF2B5EF4-FFF2-40B4-BE49-F238E27FC236}">
                  <a16:creationId xmlns:a16="http://schemas.microsoft.com/office/drawing/2014/main" id="{5276B68F-79D7-436B-A38D-C7B01FA074CD}"/>
                </a:ext>
              </a:extLst>
            </p:cNvPr>
            <p:cNvGrpSpPr/>
            <p:nvPr/>
          </p:nvGrpSpPr>
          <p:grpSpPr>
            <a:xfrm>
              <a:off x="4205595" y="1085896"/>
              <a:ext cx="552184" cy="172414"/>
              <a:chOff x="4205595" y="1085896"/>
              <a:chExt cx="552184" cy="172414"/>
            </a:xfrm>
          </p:grpSpPr>
          <p:pic>
            <p:nvPicPr>
              <p:cNvPr id="1443" name="Picture 1442">
                <a:extLst>
                  <a:ext uri="{FF2B5EF4-FFF2-40B4-BE49-F238E27FC236}">
                    <a16:creationId xmlns:a16="http://schemas.microsoft.com/office/drawing/2014/main" id="{2F769B67-54B6-46FE-B603-73FD259CAC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5595" y="1085896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4" name="Picture 1443">
                <a:extLst>
                  <a:ext uri="{FF2B5EF4-FFF2-40B4-BE49-F238E27FC236}">
                    <a16:creationId xmlns:a16="http://schemas.microsoft.com/office/drawing/2014/main" id="{5FDA6D63-748C-4D76-AFFC-92DAE2CFB3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5999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5" name="Picture 1444">
                <a:extLst>
                  <a:ext uri="{FF2B5EF4-FFF2-40B4-BE49-F238E27FC236}">
                    <a16:creationId xmlns:a16="http://schemas.microsoft.com/office/drawing/2014/main" id="{4FFB1184-C944-48BC-9BE0-91A92A398B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396386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35" name="Group 1434">
              <a:extLst>
                <a:ext uri="{FF2B5EF4-FFF2-40B4-BE49-F238E27FC236}">
                  <a16:creationId xmlns:a16="http://schemas.microsoft.com/office/drawing/2014/main" id="{E161C4C3-5B5B-4CC1-8DE1-110CE77F8BC0}"/>
                </a:ext>
              </a:extLst>
            </p:cNvPr>
            <p:cNvGrpSpPr/>
            <p:nvPr/>
          </p:nvGrpSpPr>
          <p:grpSpPr>
            <a:xfrm>
              <a:off x="4202308" y="629951"/>
              <a:ext cx="552184" cy="172414"/>
              <a:chOff x="4205595" y="1085896"/>
              <a:chExt cx="552184" cy="172414"/>
            </a:xfrm>
          </p:grpSpPr>
          <p:pic>
            <p:nvPicPr>
              <p:cNvPr id="1440" name="Picture 1439">
                <a:extLst>
                  <a:ext uri="{FF2B5EF4-FFF2-40B4-BE49-F238E27FC236}">
                    <a16:creationId xmlns:a16="http://schemas.microsoft.com/office/drawing/2014/main" id="{9F90D51D-1C7A-435A-8658-F79AC16DA5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5595" y="1085896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1" name="Picture 1440">
                <a:extLst>
                  <a:ext uri="{FF2B5EF4-FFF2-40B4-BE49-F238E27FC236}">
                    <a16:creationId xmlns:a16="http://schemas.microsoft.com/office/drawing/2014/main" id="{F9EF0DD0-B339-4677-B502-48C02FBEA2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5999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2" name="Picture 1441">
                <a:extLst>
                  <a:ext uri="{FF2B5EF4-FFF2-40B4-BE49-F238E27FC236}">
                    <a16:creationId xmlns:a16="http://schemas.microsoft.com/office/drawing/2014/main" id="{6EEA35CF-00D2-4516-986F-A89EC168E3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396386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36" name="Group 1435">
              <a:extLst>
                <a:ext uri="{FF2B5EF4-FFF2-40B4-BE49-F238E27FC236}">
                  <a16:creationId xmlns:a16="http://schemas.microsoft.com/office/drawing/2014/main" id="{AB9D378C-8EB6-442B-A1C5-64559A4D2A7C}"/>
                </a:ext>
              </a:extLst>
            </p:cNvPr>
            <p:cNvGrpSpPr/>
            <p:nvPr/>
          </p:nvGrpSpPr>
          <p:grpSpPr>
            <a:xfrm>
              <a:off x="4202308" y="207856"/>
              <a:ext cx="552184" cy="172414"/>
              <a:chOff x="4205595" y="1085896"/>
              <a:chExt cx="552184" cy="172414"/>
            </a:xfrm>
          </p:grpSpPr>
          <p:pic>
            <p:nvPicPr>
              <p:cNvPr id="1437" name="Picture 1436">
                <a:extLst>
                  <a:ext uri="{FF2B5EF4-FFF2-40B4-BE49-F238E27FC236}">
                    <a16:creationId xmlns:a16="http://schemas.microsoft.com/office/drawing/2014/main" id="{07C09BBE-6E4E-4BDB-BC32-D8747D1FDD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5595" y="1085896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8" name="Picture 1437">
                <a:extLst>
                  <a:ext uri="{FF2B5EF4-FFF2-40B4-BE49-F238E27FC236}">
                    <a16:creationId xmlns:a16="http://schemas.microsoft.com/office/drawing/2014/main" id="{C703B3B8-3FCC-49B6-B607-ABCEC5C260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5999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9" name="Picture 1438">
                <a:extLst>
                  <a:ext uri="{FF2B5EF4-FFF2-40B4-BE49-F238E27FC236}">
                    <a16:creationId xmlns:a16="http://schemas.microsoft.com/office/drawing/2014/main" id="{C6D84E90-6D0A-4FE0-9190-739C25A807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396386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526" name="Group 1525">
            <a:extLst>
              <a:ext uri="{FF2B5EF4-FFF2-40B4-BE49-F238E27FC236}">
                <a16:creationId xmlns:a16="http://schemas.microsoft.com/office/drawing/2014/main" id="{FBA12DA6-13DE-43A8-B98E-5376C6FA1423}"/>
              </a:ext>
            </a:extLst>
          </p:cNvPr>
          <p:cNvGrpSpPr/>
          <p:nvPr/>
        </p:nvGrpSpPr>
        <p:grpSpPr>
          <a:xfrm>
            <a:off x="6006759" y="211128"/>
            <a:ext cx="560132" cy="6033150"/>
            <a:chOff x="4202308" y="207856"/>
            <a:chExt cx="560132" cy="6033150"/>
          </a:xfrm>
        </p:grpSpPr>
        <p:grpSp>
          <p:nvGrpSpPr>
            <p:cNvPr id="1527" name="Group 56">
              <a:extLst>
                <a:ext uri="{FF2B5EF4-FFF2-40B4-BE49-F238E27FC236}">
                  <a16:creationId xmlns:a16="http://schemas.microsoft.com/office/drawing/2014/main" id="{F38D7F25-3550-4D30-A687-442A783D6E9E}"/>
                </a:ext>
              </a:extLst>
            </p:cNvPr>
            <p:cNvGrpSpPr/>
            <p:nvPr/>
          </p:nvGrpSpPr>
          <p:grpSpPr>
            <a:xfrm rot="5400000">
              <a:off x="3521799" y="2160989"/>
              <a:ext cx="1539560" cy="171967"/>
              <a:chOff x="7746380" y="2949426"/>
              <a:chExt cx="2188691" cy="244475"/>
            </a:xfrm>
          </p:grpSpPr>
          <p:pic>
            <p:nvPicPr>
              <p:cNvPr id="1617" name="Picture 14">
                <a:extLst>
                  <a:ext uri="{FF2B5EF4-FFF2-40B4-BE49-F238E27FC236}">
                    <a16:creationId xmlns:a16="http://schemas.microsoft.com/office/drawing/2014/main" id="{5A1A7A4D-1455-43C3-BCED-8CC4E95A20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8" name="Picture 15">
                <a:extLst>
                  <a:ext uri="{FF2B5EF4-FFF2-40B4-BE49-F238E27FC236}">
                    <a16:creationId xmlns:a16="http://schemas.microsoft.com/office/drawing/2014/main" id="{4BBE3545-01C4-4053-9232-6FFB4A2BB9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9" name="Picture 16">
                <a:extLst>
                  <a:ext uri="{FF2B5EF4-FFF2-40B4-BE49-F238E27FC236}">
                    <a16:creationId xmlns:a16="http://schemas.microsoft.com/office/drawing/2014/main" id="{0442A238-0A24-4E35-AA47-A50116F88F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0" name="Picture 17">
                <a:extLst>
                  <a:ext uri="{FF2B5EF4-FFF2-40B4-BE49-F238E27FC236}">
                    <a16:creationId xmlns:a16="http://schemas.microsoft.com/office/drawing/2014/main" id="{6FF00BD6-2761-428F-B561-D813CA4AA8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1" name="Picture 18">
                <a:extLst>
                  <a:ext uri="{FF2B5EF4-FFF2-40B4-BE49-F238E27FC236}">
                    <a16:creationId xmlns:a16="http://schemas.microsoft.com/office/drawing/2014/main" id="{E0B49FBD-BBC6-40FE-B09C-D2EDAB5C2D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2" name="Picture 19">
                <a:extLst>
                  <a:ext uri="{FF2B5EF4-FFF2-40B4-BE49-F238E27FC236}">
                    <a16:creationId xmlns:a16="http://schemas.microsoft.com/office/drawing/2014/main" id="{633ED939-A068-4FCE-A2EB-0BB4FD3399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3" name="Picture 20">
                <a:extLst>
                  <a:ext uri="{FF2B5EF4-FFF2-40B4-BE49-F238E27FC236}">
                    <a16:creationId xmlns:a16="http://schemas.microsoft.com/office/drawing/2014/main" id="{AAA93250-7771-46FA-994C-EF953BB26A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4" name="Picture 21">
                <a:extLst>
                  <a:ext uri="{FF2B5EF4-FFF2-40B4-BE49-F238E27FC236}">
                    <a16:creationId xmlns:a16="http://schemas.microsoft.com/office/drawing/2014/main" id="{A8D8563A-FCD5-45D6-9EFF-6B75D43452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5" name="Picture 22">
                <a:extLst>
                  <a:ext uri="{FF2B5EF4-FFF2-40B4-BE49-F238E27FC236}">
                    <a16:creationId xmlns:a16="http://schemas.microsoft.com/office/drawing/2014/main" id="{92FAD6B9-6BBF-42F7-8C05-063D0A7FAA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6" name="Picture 23">
                <a:extLst>
                  <a:ext uri="{FF2B5EF4-FFF2-40B4-BE49-F238E27FC236}">
                    <a16:creationId xmlns:a16="http://schemas.microsoft.com/office/drawing/2014/main" id="{2379CE80-03E2-4EED-B6E6-6642CA7FBB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28" name="Group 56">
              <a:extLst>
                <a:ext uri="{FF2B5EF4-FFF2-40B4-BE49-F238E27FC236}">
                  <a16:creationId xmlns:a16="http://schemas.microsoft.com/office/drawing/2014/main" id="{0F38416B-1595-4E5C-AF23-1850D6A4F72F}"/>
                </a:ext>
              </a:extLst>
            </p:cNvPr>
            <p:cNvGrpSpPr/>
            <p:nvPr/>
          </p:nvGrpSpPr>
          <p:grpSpPr>
            <a:xfrm rot="5400000">
              <a:off x="3712590" y="2160989"/>
              <a:ext cx="1539560" cy="171967"/>
              <a:chOff x="7746380" y="2949426"/>
              <a:chExt cx="2188691" cy="244475"/>
            </a:xfrm>
          </p:grpSpPr>
          <p:pic>
            <p:nvPicPr>
              <p:cNvPr id="1607" name="Picture 14">
                <a:extLst>
                  <a:ext uri="{FF2B5EF4-FFF2-40B4-BE49-F238E27FC236}">
                    <a16:creationId xmlns:a16="http://schemas.microsoft.com/office/drawing/2014/main" id="{1C243A3A-FC2A-4FAE-8B0D-2B8358A6E6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8" name="Picture 15">
                <a:extLst>
                  <a:ext uri="{FF2B5EF4-FFF2-40B4-BE49-F238E27FC236}">
                    <a16:creationId xmlns:a16="http://schemas.microsoft.com/office/drawing/2014/main" id="{D2EDEE01-D6DD-444D-8882-D909A20631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9" name="Picture 16">
                <a:extLst>
                  <a:ext uri="{FF2B5EF4-FFF2-40B4-BE49-F238E27FC236}">
                    <a16:creationId xmlns:a16="http://schemas.microsoft.com/office/drawing/2014/main" id="{BD541EBC-EEF9-459B-8DA7-0969BBE376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0" name="Picture 17">
                <a:extLst>
                  <a:ext uri="{FF2B5EF4-FFF2-40B4-BE49-F238E27FC236}">
                    <a16:creationId xmlns:a16="http://schemas.microsoft.com/office/drawing/2014/main" id="{355CDD56-429E-4124-9503-7C9B38DC92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1" name="Picture 18">
                <a:extLst>
                  <a:ext uri="{FF2B5EF4-FFF2-40B4-BE49-F238E27FC236}">
                    <a16:creationId xmlns:a16="http://schemas.microsoft.com/office/drawing/2014/main" id="{FD125CD0-260C-4F80-A390-F1303CB327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2" name="Picture 19">
                <a:extLst>
                  <a:ext uri="{FF2B5EF4-FFF2-40B4-BE49-F238E27FC236}">
                    <a16:creationId xmlns:a16="http://schemas.microsoft.com/office/drawing/2014/main" id="{806977EB-02B1-40C5-A280-92F88DB3FD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3" name="Picture 20">
                <a:extLst>
                  <a:ext uri="{FF2B5EF4-FFF2-40B4-BE49-F238E27FC236}">
                    <a16:creationId xmlns:a16="http://schemas.microsoft.com/office/drawing/2014/main" id="{8FCB0C9C-28AD-4085-A69F-6A8A6E4341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4" name="Picture 21">
                <a:extLst>
                  <a:ext uri="{FF2B5EF4-FFF2-40B4-BE49-F238E27FC236}">
                    <a16:creationId xmlns:a16="http://schemas.microsoft.com/office/drawing/2014/main" id="{9D744EDF-0BFF-43D0-B08B-A62703C1DD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5" name="Picture 22">
                <a:extLst>
                  <a:ext uri="{FF2B5EF4-FFF2-40B4-BE49-F238E27FC236}">
                    <a16:creationId xmlns:a16="http://schemas.microsoft.com/office/drawing/2014/main" id="{3C1FC52E-B9B3-4502-8A23-0A22A3B0C7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6" name="Picture 23">
                <a:extLst>
                  <a:ext uri="{FF2B5EF4-FFF2-40B4-BE49-F238E27FC236}">
                    <a16:creationId xmlns:a16="http://schemas.microsoft.com/office/drawing/2014/main" id="{A07F3B01-9748-4870-8F9A-D298E4AF9F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29" name="Group 56">
              <a:extLst>
                <a:ext uri="{FF2B5EF4-FFF2-40B4-BE49-F238E27FC236}">
                  <a16:creationId xmlns:a16="http://schemas.microsoft.com/office/drawing/2014/main" id="{7BF5BE8F-EA7D-4016-9EEC-BD3E11EDD5F3}"/>
                </a:ext>
              </a:extLst>
            </p:cNvPr>
            <p:cNvGrpSpPr/>
            <p:nvPr/>
          </p:nvGrpSpPr>
          <p:grpSpPr>
            <a:xfrm rot="5400000">
              <a:off x="3904101" y="2160990"/>
              <a:ext cx="1539560" cy="171967"/>
              <a:chOff x="7746380" y="2949426"/>
              <a:chExt cx="2188691" cy="244475"/>
            </a:xfrm>
          </p:grpSpPr>
          <p:pic>
            <p:nvPicPr>
              <p:cNvPr id="1597" name="Picture 14">
                <a:extLst>
                  <a:ext uri="{FF2B5EF4-FFF2-40B4-BE49-F238E27FC236}">
                    <a16:creationId xmlns:a16="http://schemas.microsoft.com/office/drawing/2014/main" id="{9F3D56CA-C9B4-4223-92C6-EBDCF7C0F9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8" name="Picture 15">
                <a:extLst>
                  <a:ext uri="{FF2B5EF4-FFF2-40B4-BE49-F238E27FC236}">
                    <a16:creationId xmlns:a16="http://schemas.microsoft.com/office/drawing/2014/main" id="{ED1AEEF4-F630-44EF-9C80-6C6D91CCB5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9" name="Picture 16">
                <a:extLst>
                  <a:ext uri="{FF2B5EF4-FFF2-40B4-BE49-F238E27FC236}">
                    <a16:creationId xmlns:a16="http://schemas.microsoft.com/office/drawing/2014/main" id="{AB72DC20-C7A9-439B-B3F1-76B30FD527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0" name="Picture 17">
                <a:extLst>
                  <a:ext uri="{FF2B5EF4-FFF2-40B4-BE49-F238E27FC236}">
                    <a16:creationId xmlns:a16="http://schemas.microsoft.com/office/drawing/2014/main" id="{968BF10B-8D7D-42BA-90D1-33FFE5EECC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1" name="Picture 18">
                <a:extLst>
                  <a:ext uri="{FF2B5EF4-FFF2-40B4-BE49-F238E27FC236}">
                    <a16:creationId xmlns:a16="http://schemas.microsoft.com/office/drawing/2014/main" id="{637AC344-F179-453D-9765-E7C85D3F4C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2" name="Picture 19">
                <a:extLst>
                  <a:ext uri="{FF2B5EF4-FFF2-40B4-BE49-F238E27FC236}">
                    <a16:creationId xmlns:a16="http://schemas.microsoft.com/office/drawing/2014/main" id="{2B0D6E9D-C72C-49AC-9A75-D0AEF3D1E0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3" name="Picture 20">
                <a:extLst>
                  <a:ext uri="{FF2B5EF4-FFF2-40B4-BE49-F238E27FC236}">
                    <a16:creationId xmlns:a16="http://schemas.microsoft.com/office/drawing/2014/main" id="{48CB14C7-F401-474C-B3E1-9B5FD29B25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4" name="Picture 21">
                <a:extLst>
                  <a:ext uri="{FF2B5EF4-FFF2-40B4-BE49-F238E27FC236}">
                    <a16:creationId xmlns:a16="http://schemas.microsoft.com/office/drawing/2014/main" id="{1C73D77B-DFD4-49A6-AB73-4DE25110EB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5" name="Picture 22">
                <a:extLst>
                  <a:ext uri="{FF2B5EF4-FFF2-40B4-BE49-F238E27FC236}">
                    <a16:creationId xmlns:a16="http://schemas.microsoft.com/office/drawing/2014/main" id="{5375C7AD-FA57-4381-B4DE-5C4EC2CE8B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6" name="Picture 23">
                <a:extLst>
                  <a:ext uri="{FF2B5EF4-FFF2-40B4-BE49-F238E27FC236}">
                    <a16:creationId xmlns:a16="http://schemas.microsoft.com/office/drawing/2014/main" id="{A67BE18C-D010-4BB1-B313-E54A41BD69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30" name="Group 56">
              <a:extLst>
                <a:ext uri="{FF2B5EF4-FFF2-40B4-BE49-F238E27FC236}">
                  <a16:creationId xmlns:a16="http://schemas.microsoft.com/office/drawing/2014/main" id="{425BA690-1DEA-4F44-B2F9-DE84480E8EB5}"/>
                </a:ext>
              </a:extLst>
            </p:cNvPr>
            <p:cNvGrpSpPr/>
            <p:nvPr/>
          </p:nvGrpSpPr>
          <p:grpSpPr>
            <a:xfrm rot="5400000">
              <a:off x="3524375" y="3774728"/>
              <a:ext cx="1539560" cy="171967"/>
              <a:chOff x="7746380" y="2949426"/>
              <a:chExt cx="2188691" cy="244475"/>
            </a:xfrm>
          </p:grpSpPr>
          <p:pic>
            <p:nvPicPr>
              <p:cNvPr id="1587" name="Picture 14">
                <a:extLst>
                  <a:ext uri="{FF2B5EF4-FFF2-40B4-BE49-F238E27FC236}">
                    <a16:creationId xmlns:a16="http://schemas.microsoft.com/office/drawing/2014/main" id="{948E9649-4A52-4210-BD4C-A95A0F7990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8" name="Picture 15">
                <a:extLst>
                  <a:ext uri="{FF2B5EF4-FFF2-40B4-BE49-F238E27FC236}">
                    <a16:creationId xmlns:a16="http://schemas.microsoft.com/office/drawing/2014/main" id="{566C1DA4-24A5-44F5-9B25-BD43C130B4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9" name="Picture 16">
                <a:extLst>
                  <a:ext uri="{FF2B5EF4-FFF2-40B4-BE49-F238E27FC236}">
                    <a16:creationId xmlns:a16="http://schemas.microsoft.com/office/drawing/2014/main" id="{2D8629A1-2E73-485C-A5FD-A3DB7D95C1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0" name="Picture 17">
                <a:extLst>
                  <a:ext uri="{FF2B5EF4-FFF2-40B4-BE49-F238E27FC236}">
                    <a16:creationId xmlns:a16="http://schemas.microsoft.com/office/drawing/2014/main" id="{08D7CFE2-50FC-4F00-B0E5-D20441FEB8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1" name="Picture 18">
                <a:extLst>
                  <a:ext uri="{FF2B5EF4-FFF2-40B4-BE49-F238E27FC236}">
                    <a16:creationId xmlns:a16="http://schemas.microsoft.com/office/drawing/2014/main" id="{9C995B47-E096-4D83-A5C0-DC7B592221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2" name="Picture 19">
                <a:extLst>
                  <a:ext uri="{FF2B5EF4-FFF2-40B4-BE49-F238E27FC236}">
                    <a16:creationId xmlns:a16="http://schemas.microsoft.com/office/drawing/2014/main" id="{B30BD8CA-0AD1-40BC-8990-18F042D104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3" name="Picture 20">
                <a:extLst>
                  <a:ext uri="{FF2B5EF4-FFF2-40B4-BE49-F238E27FC236}">
                    <a16:creationId xmlns:a16="http://schemas.microsoft.com/office/drawing/2014/main" id="{7F2E45B7-5756-4704-B936-DFA694CD01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4" name="Picture 21">
                <a:extLst>
                  <a:ext uri="{FF2B5EF4-FFF2-40B4-BE49-F238E27FC236}">
                    <a16:creationId xmlns:a16="http://schemas.microsoft.com/office/drawing/2014/main" id="{BC0DE9B6-E2EE-45E9-A7AA-5EA84FB476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5" name="Picture 22">
                <a:extLst>
                  <a:ext uri="{FF2B5EF4-FFF2-40B4-BE49-F238E27FC236}">
                    <a16:creationId xmlns:a16="http://schemas.microsoft.com/office/drawing/2014/main" id="{E3C1D4C8-B7FE-436A-B26A-D7B596134C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6" name="Picture 23">
                <a:extLst>
                  <a:ext uri="{FF2B5EF4-FFF2-40B4-BE49-F238E27FC236}">
                    <a16:creationId xmlns:a16="http://schemas.microsoft.com/office/drawing/2014/main" id="{F6386E8F-CFF6-4CAE-A462-F97A22D4E4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31" name="Group 56">
              <a:extLst>
                <a:ext uri="{FF2B5EF4-FFF2-40B4-BE49-F238E27FC236}">
                  <a16:creationId xmlns:a16="http://schemas.microsoft.com/office/drawing/2014/main" id="{0E2EB6AA-EA90-4162-A9BA-972CE68F8E2F}"/>
                </a:ext>
              </a:extLst>
            </p:cNvPr>
            <p:cNvGrpSpPr/>
            <p:nvPr/>
          </p:nvGrpSpPr>
          <p:grpSpPr>
            <a:xfrm rot="5400000">
              <a:off x="3715166" y="3774728"/>
              <a:ext cx="1539560" cy="171967"/>
              <a:chOff x="7746380" y="2949426"/>
              <a:chExt cx="2188691" cy="244475"/>
            </a:xfrm>
          </p:grpSpPr>
          <p:pic>
            <p:nvPicPr>
              <p:cNvPr id="1577" name="Picture 14">
                <a:extLst>
                  <a:ext uri="{FF2B5EF4-FFF2-40B4-BE49-F238E27FC236}">
                    <a16:creationId xmlns:a16="http://schemas.microsoft.com/office/drawing/2014/main" id="{0EEAB28D-E3EF-4FAA-97F4-3045FBCF79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8" name="Picture 15">
                <a:extLst>
                  <a:ext uri="{FF2B5EF4-FFF2-40B4-BE49-F238E27FC236}">
                    <a16:creationId xmlns:a16="http://schemas.microsoft.com/office/drawing/2014/main" id="{A1AB2A61-28EB-4533-9A6E-2B4E98352A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9" name="Picture 16">
                <a:extLst>
                  <a:ext uri="{FF2B5EF4-FFF2-40B4-BE49-F238E27FC236}">
                    <a16:creationId xmlns:a16="http://schemas.microsoft.com/office/drawing/2014/main" id="{506B56BF-AA59-4A11-93A1-006F5FA07D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0" name="Picture 17">
                <a:extLst>
                  <a:ext uri="{FF2B5EF4-FFF2-40B4-BE49-F238E27FC236}">
                    <a16:creationId xmlns:a16="http://schemas.microsoft.com/office/drawing/2014/main" id="{6889EE99-3610-444C-AA3C-B1903D0032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1" name="Picture 18">
                <a:extLst>
                  <a:ext uri="{FF2B5EF4-FFF2-40B4-BE49-F238E27FC236}">
                    <a16:creationId xmlns:a16="http://schemas.microsoft.com/office/drawing/2014/main" id="{D1A9B945-2670-4BCB-BE6D-65E631DCA4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2" name="Picture 19">
                <a:extLst>
                  <a:ext uri="{FF2B5EF4-FFF2-40B4-BE49-F238E27FC236}">
                    <a16:creationId xmlns:a16="http://schemas.microsoft.com/office/drawing/2014/main" id="{6A0C57CB-261F-481D-A112-801A650DE5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3" name="Picture 20">
                <a:extLst>
                  <a:ext uri="{FF2B5EF4-FFF2-40B4-BE49-F238E27FC236}">
                    <a16:creationId xmlns:a16="http://schemas.microsoft.com/office/drawing/2014/main" id="{3226D1FD-48E9-4AEA-B1A6-8ABFD4F95C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4" name="Picture 21">
                <a:extLst>
                  <a:ext uri="{FF2B5EF4-FFF2-40B4-BE49-F238E27FC236}">
                    <a16:creationId xmlns:a16="http://schemas.microsoft.com/office/drawing/2014/main" id="{E24FB216-65ED-4471-849B-B3AF0908C6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5" name="Picture 22">
                <a:extLst>
                  <a:ext uri="{FF2B5EF4-FFF2-40B4-BE49-F238E27FC236}">
                    <a16:creationId xmlns:a16="http://schemas.microsoft.com/office/drawing/2014/main" id="{6BD9CA47-8E3A-45FA-8D1C-843026216D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6" name="Picture 23">
                <a:extLst>
                  <a:ext uri="{FF2B5EF4-FFF2-40B4-BE49-F238E27FC236}">
                    <a16:creationId xmlns:a16="http://schemas.microsoft.com/office/drawing/2014/main" id="{78ECAA10-1F86-4CDE-8AEB-B0E0586B59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32" name="Group 56">
              <a:extLst>
                <a:ext uri="{FF2B5EF4-FFF2-40B4-BE49-F238E27FC236}">
                  <a16:creationId xmlns:a16="http://schemas.microsoft.com/office/drawing/2014/main" id="{2FAB0AC8-AB05-45EE-ABE9-1CEBF5AA6298}"/>
                </a:ext>
              </a:extLst>
            </p:cNvPr>
            <p:cNvGrpSpPr/>
            <p:nvPr/>
          </p:nvGrpSpPr>
          <p:grpSpPr>
            <a:xfrm rot="5400000">
              <a:off x="3906677" y="3774729"/>
              <a:ext cx="1539560" cy="171967"/>
              <a:chOff x="7746380" y="2949426"/>
              <a:chExt cx="2188691" cy="244475"/>
            </a:xfrm>
          </p:grpSpPr>
          <p:pic>
            <p:nvPicPr>
              <p:cNvPr id="1567" name="Picture 14">
                <a:extLst>
                  <a:ext uri="{FF2B5EF4-FFF2-40B4-BE49-F238E27FC236}">
                    <a16:creationId xmlns:a16="http://schemas.microsoft.com/office/drawing/2014/main" id="{44BC3B93-6EF8-4DCE-AABA-393082E232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8" name="Picture 15">
                <a:extLst>
                  <a:ext uri="{FF2B5EF4-FFF2-40B4-BE49-F238E27FC236}">
                    <a16:creationId xmlns:a16="http://schemas.microsoft.com/office/drawing/2014/main" id="{6FFD8274-2C6A-4FBF-9A65-F79B04F683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9" name="Picture 16">
                <a:extLst>
                  <a:ext uri="{FF2B5EF4-FFF2-40B4-BE49-F238E27FC236}">
                    <a16:creationId xmlns:a16="http://schemas.microsoft.com/office/drawing/2014/main" id="{3379DFE5-68C5-4C57-A00C-CB29617C3D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0" name="Picture 17">
                <a:extLst>
                  <a:ext uri="{FF2B5EF4-FFF2-40B4-BE49-F238E27FC236}">
                    <a16:creationId xmlns:a16="http://schemas.microsoft.com/office/drawing/2014/main" id="{09D85049-4098-4C6D-8F93-F51BA1988B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1" name="Picture 18">
                <a:extLst>
                  <a:ext uri="{FF2B5EF4-FFF2-40B4-BE49-F238E27FC236}">
                    <a16:creationId xmlns:a16="http://schemas.microsoft.com/office/drawing/2014/main" id="{7A49EA74-F3EF-4D2A-BF5B-757367B38F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2" name="Picture 19">
                <a:extLst>
                  <a:ext uri="{FF2B5EF4-FFF2-40B4-BE49-F238E27FC236}">
                    <a16:creationId xmlns:a16="http://schemas.microsoft.com/office/drawing/2014/main" id="{EB628535-5811-4A81-8784-A5B50E6176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3" name="Picture 20">
                <a:extLst>
                  <a:ext uri="{FF2B5EF4-FFF2-40B4-BE49-F238E27FC236}">
                    <a16:creationId xmlns:a16="http://schemas.microsoft.com/office/drawing/2014/main" id="{69C85F74-1561-4665-8C8C-A97022C5B2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4" name="Picture 21">
                <a:extLst>
                  <a:ext uri="{FF2B5EF4-FFF2-40B4-BE49-F238E27FC236}">
                    <a16:creationId xmlns:a16="http://schemas.microsoft.com/office/drawing/2014/main" id="{B15D44F1-8776-4A56-866E-E03F7CB428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5" name="Picture 22">
                <a:extLst>
                  <a:ext uri="{FF2B5EF4-FFF2-40B4-BE49-F238E27FC236}">
                    <a16:creationId xmlns:a16="http://schemas.microsoft.com/office/drawing/2014/main" id="{089CB66F-399D-4CF6-BAB9-AF08426B08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6" name="Picture 23">
                <a:extLst>
                  <a:ext uri="{FF2B5EF4-FFF2-40B4-BE49-F238E27FC236}">
                    <a16:creationId xmlns:a16="http://schemas.microsoft.com/office/drawing/2014/main" id="{91974325-970C-4FA6-8661-F457EE4FD9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33" name="Group 56">
              <a:extLst>
                <a:ext uri="{FF2B5EF4-FFF2-40B4-BE49-F238E27FC236}">
                  <a16:creationId xmlns:a16="http://schemas.microsoft.com/office/drawing/2014/main" id="{22E96E8B-84DA-4D85-A1D2-C37771D36306}"/>
                </a:ext>
              </a:extLst>
            </p:cNvPr>
            <p:cNvGrpSpPr/>
            <p:nvPr/>
          </p:nvGrpSpPr>
          <p:grpSpPr>
            <a:xfrm rot="5400000">
              <a:off x="3619459" y="5385242"/>
              <a:ext cx="1539560" cy="171967"/>
              <a:chOff x="7746380" y="2949426"/>
              <a:chExt cx="2188691" cy="244475"/>
            </a:xfrm>
          </p:grpSpPr>
          <p:pic>
            <p:nvPicPr>
              <p:cNvPr id="1557" name="Picture 14">
                <a:extLst>
                  <a:ext uri="{FF2B5EF4-FFF2-40B4-BE49-F238E27FC236}">
                    <a16:creationId xmlns:a16="http://schemas.microsoft.com/office/drawing/2014/main" id="{044732D2-BD8F-4DCF-B3BB-B807FBA01F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8" name="Picture 15">
                <a:extLst>
                  <a:ext uri="{FF2B5EF4-FFF2-40B4-BE49-F238E27FC236}">
                    <a16:creationId xmlns:a16="http://schemas.microsoft.com/office/drawing/2014/main" id="{79E8A22F-A7C3-47B0-B948-9E5489B5D2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9" name="Picture 16">
                <a:extLst>
                  <a:ext uri="{FF2B5EF4-FFF2-40B4-BE49-F238E27FC236}">
                    <a16:creationId xmlns:a16="http://schemas.microsoft.com/office/drawing/2014/main" id="{43F77552-0DCD-4A9B-9D1C-C753C54F88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0" name="Picture 17">
                <a:extLst>
                  <a:ext uri="{FF2B5EF4-FFF2-40B4-BE49-F238E27FC236}">
                    <a16:creationId xmlns:a16="http://schemas.microsoft.com/office/drawing/2014/main" id="{B107DEE5-831B-4AE9-8779-2893DFB86A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1" name="Picture 18">
                <a:extLst>
                  <a:ext uri="{FF2B5EF4-FFF2-40B4-BE49-F238E27FC236}">
                    <a16:creationId xmlns:a16="http://schemas.microsoft.com/office/drawing/2014/main" id="{B5D73BE8-80BC-406B-9F58-89FFE7AF91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2" name="Picture 19">
                <a:extLst>
                  <a:ext uri="{FF2B5EF4-FFF2-40B4-BE49-F238E27FC236}">
                    <a16:creationId xmlns:a16="http://schemas.microsoft.com/office/drawing/2014/main" id="{EAB6FFC2-627A-4C68-B6D9-731EAA0776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3" name="Picture 20">
                <a:extLst>
                  <a:ext uri="{FF2B5EF4-FFF2-40B4-BE49-F238E27FC236}">
                    <a16:creationId xmlns:a16="http://schemas.microsoft.com/office/drawing/2014/main" id="{976A4895-1697-475C-B8D7-11EC59736B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4" name="Picture 21">
                <a:extLst>
                  <a:ext uri="{FF2B5EF4-FFF2-40B4-BE49-F238E27FC236}">
                    <a16:creationId xmlns:a16="http://schemas.microsoft.com/office/drawing/2014/main" id="{39732BE6-A946-4A36-AFFA-3A612C936E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5" name="Picture 22">
                <a:extLst>
                  <a:ext uri="{FF2B5EF4-FFF2-40B4-BE49-F238E27FC236}">
                    <a16:creationId xmlns:a16="http://schemas.microsoft.com/office/drawing/2014/main" id="{93C94277-4A0A-42B8-BFFB-112456BE03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6" name="Picture 23">
                <a:extLst>
                  <a:ext uri="{FF2B5EF4-FFF2-40B4-BE49-F238E27FC236}">
                    <a16:creationId xmlns:a16="http://schemas.microsoft.com/office/drawing/2014/main" id="{607C68DE-25F0-47FD-9658-DE9C93ADCF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34" name="Group 56">
              <a:extLst>
                <a:ext uri="{FF2B5EF4-FFF2-40B4-BE49-F238E27FC236}">
                  <a16:creationId xmlns:a16="http://schemas.microsoft.com/office/drawing/2014/main" id="{0C6852BE-7478-41CB-AF8B-7C50FCD2A75A}"/>
                </a:ext>
              </a:extLst>
            </p:cNvPr>
            <p:cNvGrpSpPr/>
            <p:nvPr/>
          </p:nvGrpSpPr>
          <p:grpSpPr>
            <a:xfrm rot="5400000">
              <a:off x="3812987" y="5385242"/>
              <a:ext cx="1539560" cy="171967"/>
              <a:chOff x="7746380" y="2949426"/>
              <a:chExt cx="2188691" cy="244475"/>
            </a:xfrm>
          </p:grpSpPr>
          <p:pic>
            <p:nvPicPr>
              <p:cNvPr id="1547" name="Picture 14">
                <a:extLst>
                  <a:ext uri="{FF2B5EF4-FFF2-40B4-BE49-F238E27FC236}">
                    <a16:creationId xmlns:a16="http://schemas.microsoft.com/office/drawing/2014/main" id="{559C41C2-AE6F-4FFC-9FCF-3EF78B8E4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8" name="Picture 15">
                <a:extLst>
                  <a:ext uri="{FF2B5EF4-FFF2-40B4-BE49-F238E27FC236}">
                    <a16:creationId xmlns:a16="http://schemas.microsoft.com/office/drawing/2014/main" id="{96D79BD8-CB77-4147-B662-98A9142DE0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9" name="Picture 16">
                <a:extLst>
                  <a:ext uri="{FF2B5EF4-FFF2-40B4-BE49-F238E27FC236}">
                    <a16:creationId xmlns:a16="http://schemas.microsoft.com/office/drawing/2014/main" id="{0C946A06-E556-40B2-8F23-D45152F929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0" name="Picture 17">
                <a:extLst>
                  <a:ext uri="{FF2B5EF4-FFF2-40B4-BE49-F238E27FC236}">
                    <a16:creationId xmlns:a16="http://schemas.microsoft.com/office/drawing/2014/main" id="{FAD0B3CE-2DE8-4310-9481-F726B01668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1" name="Picture 18">
                <a:extLst>
                  <a:ext uri="{FF2B5EF4-FFF2-40B4-BE49-F238E27FC236}">
                    <a16:creationId xmlns:a16="http://schemas.microsoft.com/office/drawing/2014/main" id="{821264BF-8F2D-4A3A-8BE8-EEBC411F16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2" name="Picture 19">
                <a:extLst>
                  <a:ext uri="{FF2B5EF4-FFF2-40B4-BE49-F238E27FC236}">
                    <a16:creationId xmlns:a16="http://schemas.microsoft.com/office/drawing/2014/main" id="{E9589814-D89A-4040-B11B-14D276524E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3" name="Picture 20">
                <a:extLst>
                  <a:ext uri="{FF2B5EF4-FFF2-40B4-BE49-F238E27FC236}">
                    <a16:creationId xmlns:a16="http://schemas.microsoft.com/office/drawing/2014/main" id="{E6F00B9D-202F-4E8F-9A05-90EA13F36C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4" name="Picture 21">
                <a:extLst>
                  <a:ext uri="{FF2B5EF4-FFF2-40B4-BE49-F238E27FC236}">
                    <a16:creationId xmlns:a16="http://schemas.microsoft.com/office/drawing/2014/main" id="{94A8C269-E3A4-42E9-BB15-99B7D80FEF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5" name="Picture 22">
                <a:extLst>
                  <a:ext uri="{FF2B5EF4-FFF2-40B4-BE49-F238E27FC236}">
                    <a16:creationId xmlns:a16="http://schemas.microsoft.com/office/drawing/2014/main" id="{9C467BD9-37F9-41DB-BD8A-9AE3120B81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6" name="Picture 23">
                <a:extLst>
                  <a:ext uri="{FF2B5EF4-FFF2-40B4-BE49-F238E27FC236}">
                    <a16:creationId xmlns:a16="http://schemas.microsoft.com/office/drawing/2014/main" id="{6FD21E60-8992-462F-BD9D-90CFAB104B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35" name="Group 1534">
              <a:extLst>
                <a:ext uri="{FF2B5EF4-FFF2-40B4-BE49-F238E27FC236}">
                  <a16:creationId xmlns:a16="http://schemas.microsoft.com/office/drawing/2014/main" id="{399F2F93-17E5-472F-ABD7-460D8FAA31A8}"/>
                </a:ext>
              </a:extLst>
            </p:cNvPr>
            <p:cNvGrpSpPr/>
            <p:nvPr/>
          </p:nvGrpSpPr>
          <p:grpSpPr>
            <a:xfrm>
              <a:off x="4205595" y="1085896"/>
              <a:ext cx="552184" cy="172414"/>
              <a:chOff x="4205595" y="1085896"/>
              <a:chExt cx="552184" cy="172414"/>
            </a:xfrm>
          </p:grpSpPr>
          <p:pic>
            <p:nvPicPr>
              <p:cNvPr id="1544" name="Picture 1543">
                <a:extLst>
                  <a:ext uri="{FF2B5EF4-FFF2-40B4-BE49-F238E27FC236}">
                    <a16:creationId xmlns:a16="http://schemas.microsoft.com/office/drawing/2014/main" id="{36D826F7-4DD9-4266-B4C0-77A4150273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5595" y="1085896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5" name="Picture 1544">
                <a:extLst>
                  <a:ext uri="{FF2B5EF4-FFF2-40B4-BE49-F238E27FC236}">
                    <a16:creationId xmlns:a16="http://schemas.microsoft.com/office/drawing/2014/main" id="{E3C3AF11-0D0B-4069-B3C2-25807D0FBE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5999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6" name="Picture 1545">
                <a:extLst>
                  <a:ext uri="{FF2B5EF4-FFF2-40B4-BE49-F238E27FC236}">
                    <a16:creationId xmlns:a16="http://schemas.microsoft.com/office/drawing/2014/main" id="{3631DCB9-0E18-43D6-8ECB-454E1C2556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396386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36" name="Group 1535">
              <a:extLst>
                <a:ext uri="{FF2B5EF4-FFF2-40B4-BE49-F238E27FC236}">
                  <a16:creationId xmlns:a16="http://schemas.microsoft.com/office/drawing/2014/main" id="{8B99C68A-5A83-4BA0-BA71-5155284DCE9A}"/>
                </a:ext>
              </a:extLst>
            </p:cNvPr>
            <p:cNvGrpSpPr/>
            <p:nvPr/>
          </p:nvGrpSpPr>
          <p:grpSpPr>
            <a:xfrm>
              <a:off x="4202308" y="629951"/>
              <a:ext cx="552184" cy="172414"/>
              <a:chOff x="4205595" y="1085896"/>
              <a:chExt cx="552184" cy="172414"/>
            </a:xfrm>
          </p:grpSpPr>
          <p:pic>
            <p:nvPicPr>
              <p:cNvPr id="1541" name="Picture 1540">
                <a:extLst>
                  <a:ext uri="{FF2B5EF4-FFF2-40B4-BE49-F238E27FC236}">
                    <a16:creationId xmlns:a16="http://schemas.microsoft.com/office/drawing/2014/main" id="{6DD0C5FA-46A4-44D6-8379-1E096537E7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5595" y="1085896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2" name="Picture 1541">
                <a:extLst>
                  <a:ext uri="{FF2B5EF4-FFF2-40B4-BE49-F238E27FC236}">
                    <a16:creationId xmlns:a16="http://schemas.microsoft.com/office/drawing/2014/main" id="{D13D8A7A-2E9D-47CB-A169-D84996B084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5999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3" name="Picture 1542">
                <a:extLst>
                  <a:ext uri="{FF2B5EF4-FFF2-40B4-BE49-F238E27FC236}">
                    <a16:creationId xmlns:a16="http://schemas.microsoft.com/office/drawing/2014/main" id="{1CF10D5B-3148-4D59-8910-00A942044A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396386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37" name="Group 1536">
              <a:extLst>
                <a:ext uri="{FF2B5EF4-FFF2-40B4-BE49-F238E27FC236}">
                  <a16:creationId xmlns:a16="http://schemas.microsoft.com/office/drawing/2014/main" id="{8DE70CC7-3057-4DEA-A3E5-524075A40EA3}"/>
                </a:ext>
              </a:extLst>
            </p:cNvPr>
            <p:cNvGrpSpPr/>
            <p:nvPr/>
          </p:nvGrpSpPr>
          <p:grpSpPr>
            <a:xfrm>
              <a:off x="4202308" y="207856"/>
              <a:ext cx="552184" cy="172414"/>
              <a:chOff x="4205595" y="1085896"/>
              <a:chExt cx="552184" cy="172414"/>
            </a:xfrm>
          </p:grpSpPr>
          <p:pic>
            <p:nvPicPr>
              <p:cNvPr id="1538" name="Picture 1537">
                <a:extLst>
                  <a:ext uri="{FF2B5EF4-FFF2-40B4-BE49-F238E27FC236}">
                    <a16:creationId xmlns:a16="http://schemas.microsoft.com/office/drawing/2014/main" id="{2919C14B-EF44-46BD-AA85-C724EAA2A6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5595" y="1085896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9" name="Picture 1538">
                <a:extLst>
                  <a:ext uri="{FF2B5EF4-FFF2-40B4-BE49-F238E27FC236}">
                    <a16:creationId xmlns:a16="http://schemas.microsoft.com/office/drawing/2014/main" id="{2CE1A9F7-9C2B-4CBD-B4A5-08F3116B82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5999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0" name="Picture 1539">
                <a:extLst>
                  <a:ext uri="{FF2B5EF4-FFF2-40B4-BE49-F238E27FC236}">
                    <a16:creationId xmlns:a16="http://schemas.microsoft.com/office/drawing/2014/main" id="{3EA7E789-34FD-41DE-8F8D-20F24568CD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396386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627" name="Group 1626">
            <a:extLst>
              <a:ext uri="{FF2B5EF4-FFF2-40B4-BE49-F238E27FC236}">
                <a16:creationId xmlns:a16="http://schemas.microsoft.com/office/drawing/2014/main" id="{98DA5D11-8444-4164-9D43-D6F91AE5AF67}"/>
              </a:ext>
            </a:extLst>
          </p:cNvPr>
          <p:cNvGrpSpPr/>
          <p:nvPr/>
        </p:nvGrpSpPr>
        <p:grpSpPr>
          <a:xfrm>
            <a:off x="6877625" y="211128"/>
            <a:ext cx="560132" cy="6033150"/>
            <a:chOff x="4202308" y="207856"/>
            <a:chExt cx="560132" cy="6033150"/>
          </a:xfrm>
        </p:grpSpPr>
        <p:grpSp>
          <p:nvGrpSpPr>
            <p:cNvPr id="1628" name="Group 56">
              <a:extLst>
                <a:ext uri="{FF2B5EF4-FFF2-40B4-BE49-F238E27FC236}">
                  <a16:creationId xmlns:a16="http://schemas.microsoft.com/office/drawing/2014/main" id="{C59F2025-866B-4099-AD40-26BB219D0B05}"/>
                </a:ext>
              </a:extLst>
            </p:cNvPr>
            <p:cNvGrpSpPr/>
            <p:nvPr/>
          </p:nvGrpSpPr>
          <p:grpSpPr>
            <a:xfrm rot="5400000">
              <a:off x="3521799" y="2160989"/>
              <a:ext cx="1539560" cy="171967"/>
              <a:chOff x="7746380" y="2949426"/>
              <a:chExt cx="2188691" cy="244475"/>
            </a:xfrm>
          </p:grpSpPr>
          <p:pic>
            <p:nvPicPr>
              <p:cNvPr id="1718" name="Picture 14">
                <a:extLst>
                  <a:ext uri="{FF2B5EF4-FFF2-40B4-BE49-F238E27FC236}">
                    <a16:creationId xmlns:a16="http://schemas.microsoft.com/office/drawing/2014/main" id="{E172D8CF-A81E-4567-BA96-839F2313A2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9" name="Picture 15">
                <a:extLst>
                  <a:ext uri="{FF2B5EF4-FFF2-40B4-BE49-F238E27FC236}">
                    <a16:creationId xmlns:a16="http://schemas.microsoft.com/office/drawing/2014/main" id="{6F914531-0D27-4F39-9984-D0408609B1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0" name="Picture 16">
                <a:extLst>
                  <a:ext uri="{FF2B5EF4-FFF2-40B4-BE49-F238E27FC236}">
                    <a16:creationId xmlns:a16="http://schemas.microsoft.com/office/drawing/2014/main" id="{0D8EA201-26D4-418D-9C8F-1DC7570D5A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1" name="Picture 17">
                <a:extLst>
                  <a:ext uri="{FF2B5EF4-FFF2-40B4-BE49-F238E27FC236}">
                    <a16:creationId xmlns:a16="http://schemas.microsoft.com/office/drawing/2014/main" id="{3F819B2A-A4DE-49F4-8ECD-41FCC032C0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2" name="Picture 18">
                <a:extLst>
                  <a:ext uri="{FF2B5EF4-FFF2-40B4-BE49-F238E27FC236}">
                    <a16:creationId xmlns:a16="http://schemas.microsoft.com/office/drawing/2014/main" id="{AB367BB4-7A15-46B6-9C05-7AB4771545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3" name="Picture 19">
                <a:extLst>
                  <a:ext uri="{FF2B5EF4-FFF2-40B4-BE49-F238E27FC236}">
                    <a16:creationId xmlns:a16="http://schemas.microsoft.com/office/drawing/2014/main" id="{18693A63-861C-42F8-B00E-0B99A5359B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4" name="Picture 20">
                <a:extLst>
                  <a:ext uri="{FF2B5EF4-FFF2-40B4-BE49-F238E27FC236}">
                    <a16:creationId xmlns:a16="http://schemas.microsoft.com/office/drawing/2014/main" id="{7553D46B-B9C0-48EC-833C-0CB7867C17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5" name="Picture 21">
                <a:extLst>
                  <a:ext uri="{FF2B5EF4-FFF2-40B4-BE49-F238E27FC236}">
                    <a16:creationId xmlns:a16="http://schemas.microsoft.com/office/drawing/2014/main" id="{70C05845-EA8E-4213-B208-8567BAD11B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6" name="Picture 22">
                <a:extLst>
                  <a:ext uri="{FF2B5EF4-FFF2-40B4-BE49-F238E27FC236}">
                    <a16:creationId xmlns:a16="http://schemas.microsoft.com/office/drawing/2014/main" id="{7AA4F66D-E10A-4E75-8485-6538605AE9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7" name="Picture 23">
                <a:extLst>
                  <a:ext uri="{FF2B5EF4-FFF2-40B4-BE49-F238E27FC236}">
                    <a16:creationId xmlns:a16="http://schemas.microsoft.com/office/drawing/2014/main" id="{EFB12725-12EE-48E4-80BB-D128A29849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29" name="Group 56">
              <a:extLst>
                <a:ext uri="{FF2B5EF4-FFF2-40B4-BE49-F238E27FC236}">
                  <a16:creationId xmlns:a16="http://schemas.microsoft.com/office/drawing/2014/main" id="{00F314F8-CD3E-4C0A-9CFA-06D04B87D441}"/>
                </a:ext>
              </a:extLst>
            </p:cNvPr>
            <p:cNvGrpSpPr/>
            <p:nvPr/>
          </p:nvGrpSpPr>
          <p:grpSpPr>
            <a:xfrm rot="5400000">
              <a:off x="3712590" y="2160989"/>
              <a:ext cx="1539560" cy="171967"/>
              <a:chOff x="7746380" y="2949426"/>
              <a:chExt cx="2188691" cy="244475"/>
            </a:xfrm>
          </p:grpSpPr>
          <p:pic>
            <p:nvPicPr>
              <p:cNvPr id="1708" name="Picture 14">
                <a:extLst>
                  <a:ext uri="{FF2B5EF4-FFF2-40B4-BE49-F238E27FC236}">
                    <a16:creationId xmlns:a16="http://schemas.microsoft.com/office/drawing/2014/main" id="{3A785B29-53F5-4EC1-AE6C-B069EEE7CA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9" name="Picture 15">
                <a:extLst>
                  <a:ext uri="{FF2B5EF4-FFF2-40B4-BE49-F238E27FC236}">
                    <a16:creationId xmlns:a16="http://schemas.microsoft.com/office/drawing/2014/main" id="{306CCF31-0145-4DF1-ACE7-9EBE2FF6F1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0" name="Picture 16">
                <a:extLst>
                  <a:ext uri="{FF2B5EF4-FFF2-40B4-BE49-F238E27FC236}">
                    <a16:creationId xmlns:a16="http://schemas.microsoft.com/office/drawing/2014/main" id="{206342C1-CD64-491F-8B60-78CC5990F1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1" name="Picture 17">
                <a:extLst>
                  <a:ext uri="{FF2B5EF4-FFF2-40B4-BE49-F238E27FC236}">
                    <a16:creationId xmlns:a16="http://schemas.microsoft.com/office/drawing/2014/main" id="{405F2E31-FD85-43AD-922B-83C1652EF2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2" name="Picture 18">
                <a:extLst>
                  <a:ext uri="{FF2B5EF4-FFF2-40B4-BE49-F238E27FC236}">
                    <a16:creationId xmlns:a16="http://schemas.microsoft.com/office/drawing/2014/main" id="{D4DF8674-EC5A-4377-B95C-D48CF39024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3" name="Picture 19">
                <a:extLst>
                  <a:ext uri="{FF2B5EF4-FFF2-40B4-BE49-F238E27FC236}">
                    <a16:creationId xmlns:a16="http://schemas.microsoft.com/office/drawing/2014/main" id="{25EB86AF-9B66-4113-9AC1-EA9561EE48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4" name="Picture 20">
                <a:extLst>
                  <a:ext uri="{FF2B5EF4-FFF2-40B4-BE49-F238E27FC236}">
                    <a16:creationId xmlns:a16="http://schemas.microsoft.com/office/drawing/2014/main" id="{7047B8D5-8D82-4D9D-BE35-6246F91FE8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5" name="Picture 21">
                <a:extLst>
                  <a:ext uri="{FF2B5EF4-FFF2-40B4-BE49-F238E27FC236}">
                    <a16:creationId xmlns:a16="http://schemas.microsoft.com/office/drawing/2014/main" id="{4CCBABD0-CEF3-4808-9A19-8AC2FBF27F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6" name="Picture 22">
                <a:extLst>
                  <a:ext uri="{FF2B5EF4-FFF2-40B4-BE49-F238E27FC236}">
                    <a16:creationId xmlns:a16="http://schemas.microsoft.com/office/drawing/2014/main" id="{85F6FB17-A0F8-4FC5-B28B-9092E5CE0F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7" name="Picture 23">
                <a:extLst>
                  <a:ext uri="{FF2B5EF4-FFF2-40B4-BE49-F238E27FC236}">
                    <a16:creationId xmlns:a16="http://schemas.microsoft.com/office/drawing/2014/main" id="{CCDF407B-81DF-4319-8044-B3600B077B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30" name="Group 56">
              <a:extLst>
                <a:ext uri="{FF2B5EF4-FFF2-40B4-BE49-F238E27FC236}">
                  <a16:creationId xmlns:a16="http://schemas.microsoft.com/office/drawing/2014/main" id="{B92828B7-EA82-4338-8A39-AD66008EF53E}"/>
                </a:ext>
              </a:extLst>
            </p:cNvPr>
            <p:cNvGrpSpPr/>
            <p:nvPr/>
          </p:nvGrpSpPr>
          <p:grpSpPr>
            <a:xfrm rot="5400000">
              <a:off x="3904101" y="2160990"/>
              <a:ext cx="1539560" cy="171967"/>
              <a:chOff x="7746380" y="2949426"/>
              <a:chExt cx="2188691" cy="244475"/>
            </a:xfrm>
          </p:grpSpPr>
          <p:pic>
            <p:nvPicPr>
              <p:cNvPr id="1698" name="Picture 14">
                <a:extLst>
                  <a:ext uri="{FF2B5EF4-FFF2-40B4-BE49-F238E27FC236}">
                    <a16:creationId xmlns:a16="http://schemas.microsoft.com/office/drawing/2014/main" id="{BE108CF8-B5BE-4D53-8625-39B5B5D901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9" name="Picture 15">
                <a:extLst>
                  <a:ext uri="{FF2B5EF4-FFF2-40B4-BE49-F238E27FC236}">
                    <a16:creationId xmlns:a16="http://schemas.microsoft.com/office/drawing/2014/main" id="{46BF66C8-A2BF-4D0E-A41B-6F0FF7F008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0" name="Picture 16">
                <a:extLst>
                  <a:ext uri="{FF2B5EF4-FFF2-40B4-BE49-F238E27FC236}">
                    <a16:creationId xmlns:a16="http://schemas.microsoft.com/office/drawing/2014/main" id="{2942267E-06F9-42D6-B6A3-4C6CA6B44D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1" name="Picture 17">
                <a:extLst>
                  <a:ext uri="{FF2B5EF4-FFF2-40B4-BE49-F238E27FC236}">
                    <a16:creationId xmlns:a16="http://schemas.microsoft.com/office/drawing/2014/main" id="{CDF2733D-20E6-4897-B259-F9964B7B8B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2" name="Picture 18">
                <a:extLst>
                  <a:ext uri="{FF2B5EF4-FFF2-40B4-BE49-F238E27FC236}">
                    <a16:creationId xmlns:a16="http://schemas.microsoft.com/office/drawing/2014/main" id="{F5EFF0F1-7569-4E27-86D3-47A52018BC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3" name="Picture 19">
                <a:extLst>
                  <a:ext uri="{FF2B5EF4-FFF2-40B4-BE49-F238E27FC236}">
                    <a16:creationId xmlns:a16="http://schemas.microsoft.com/office/drawing/2014/main" id="{5762CB3D-A371-4BFC-B480-AB932DF532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4" name="Picture 20">
                <a:extLst>
                  <a:ext uri="{FF2B5EF4-FFF2-40B4-BE49-F238E27FC236}">
                    <a16:creationId xmlns:a16="http://schemas.microsoft.com/office/drawing/2014/main" id="{5F2853BF-6960-4B5F-A51F-E1D6D0153D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5" name="Picture 21">
                <a:extLst>
                  <a:ext uri="{FF2B5EF4-FFF2-40B4-BE49-F238E27FC236}">
                    <a16:creationId xmlns:a16="http://schemas.microsoft.com/office/drawing/2014/main" id="{D8E03BD8-F413-4C49-9C56-E3E5DEAB4B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6" name="Picture 22">
                <a:extLst>
                  <a:ext uri="{FF2B5EF4-FFF2-40B4-BE49-F238E27FC236}">
                    <a16:creationId xmlns:a16="http://schemas.microsoft.com/office/drawing/2014/main" id="{748FED00-82BA-4A63-96C3-FD844C61D2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7" name="Picture 23">
                <a:extLst>
                  <a:ext uri="{FF2B5EF4-FFF2-40B4-BE49-F238E27FC236}">
                    <a16:creationId xmlns:a16="http://schemas.microsoft.com/office/drawing/2014/main" id="{A31EDF4F-590C-4508-9F82-AF78F7EC09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31" name="Group 56">
              <a:extLst>
                <a:ext uri="{FF2B5EF4-FFF2-40B4-BE49-F238E27FC236}">
                  <a16:creationId xmlns:a16="http://schemas.microsoft.com/office/drawing/2014/main" id="{D7FD81A0-AF86-45B7-AF37-98F9EC86FDE9}"/>
                </a:ext>
              </a:extLst>
            </p:cNvPr>
            <p:cNvGrpSpPr/>
            <p:nvPr/>
          </p:nvGrpSpPr>
          <p:grpSpPr>
            <a:xfrm rot="5400000">
              <a:off x="3524375" y="3774728"/>
              <a:ext cx="1539560" cy="171967"/>
              <a:chOff x="7746380" y="2949426"/>
              <a:chExt cx="2188691" cy="244475"/>
            </a:xfrm>
          </p:grpSpPr>
          <p:pic>
            <p:nvPicPr>
              <p:cNvPr id="1688" name="Picture 14">
                <a:extLst>
                  <a:ext uri="{FF2B5EF4-FFF2-40B4-BE49-F238E27FC236}">
                    <a16:creationId xmlns:a16="http://schemas.microsoft.com/office/drawing/2014/main" id="{A455CFCA-FC2E-4C93-9C6B-5BACFED886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9" name="Picture 15">
                <a:extLst>
                  <a:ext uri="{FF2B5EF4-FFF2-40B4-BE49-F238E27FC236}">
                    <a16:creationId xmlns:a16="http://schemas.microsoft.com/office/drawing/2014/main" id="{7F9CC26C-5ECA-4067-8EEE-06F0D115FC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0" name="Picture 16">
                <a:extLst>
                  <a:ext uri="{FF2B5EF4-FFF2-40B4-BE49-F238E27FC236}">
                    <a16:creationId xmlns:a16="http://schemas.microsoft.com/office/drawing/2014/main" id="{3F095E6A-3301-4559-8846-7EBFCD62A5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1" name="Picture 17">
                <a:extLst>
                  <a:ext uri="{FF2B5EF4-FFF2-40B4-BE49-F238E27FC236}">
                    <a16:creationId xmlns:a16="http://schemas.microsoft.com/office/drawing/2014/main" id="{9DF641E2-9692-415E-B8F2-CE2B37DD40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2" name="Picture 18">
                <a:extLst>
                  <a:ext uri="{FF2B5EF4-FFF2-40B4-BE49-F238E27FC236}">
                    <a16:creationId xmlns:a16="http://schemas.microsoft.com/office/drawing/2014/main" id="{E73CC93E-FF82-4FF4-9CC3-2D6A9DF5E6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3" name="Picture 19">
                <a:extLst>
                  <a:ext uri="{FF2B5EF4-FFF2-40B4-BE49-F238E27FC236}">
                    <a16:creationId xmlns:a16="http://schemas.microsoft.com/office/drawing/2014/main" id="{E403678F-B7F5-4D1F-BD7E-66EDA5B2C4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4" name="Picture 20">
                <a:extLst>
                  <a:ext uri="{FF2B5EF4-FFF2-40B4-BE49-F238E27FC236}">
                    <a16:creationId xmlns:a16="http://schemas.microsoft.com/office/drawing/2014/main" id="{FD45F8DD-CE25-4F65-A096-77B6034CD6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5" name="Picture 21">
                <a:extLst>
                  <a:ext uri="{FF2B5EF4-FFF2-40B4-BE49-F238E27FC236}">
                    <a16:creationId xmlns:a16="http://schemas.microsoft.com/office/drawing/2014/main" id="{3612246C-191C-436A-89FE-351C844689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6" name="Picture 22">
                <a:extLst>
                  <a:ext uri="{FF2B5EF4-FFF2-40B4-BE49-F238E27FC236}">
                    <a16:creationId xmlns:a16="http://schemas.microsoft.com/office/drawing/2014/main" id="{06DB73D3-6BB9-4AE5-BC49-2595569699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7" name="Picture 23">
                <a:extLst>
                  <a:ext uri="{FF2B5EF4-FFF2-40B4-BE49-F238E27FC236}">
                    <a16:creationId xmlns:a16="http://schemas.microsoft.com/office/drawing/2014/main" id="{3400DF0B-6967-497F-A07E-B2A9C90B37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32" name="Group 56">
              <a:extLst>
                <a:ext uri="{FF2B5EF4-FFF2-40B4-BE49-F238E27FC236}">
                  <a16:creationId xmlns:a16="http://schemas.microsoft.com/office/drawing/2014/main" id="{E7EDA7CD-5795-4431-A57D-C473E206E446}"/>
                </a:ext>
              </a:extLst>
            </p:cNvPr>
            <p:cNvGrpSpPr/>
            <p:nvPr/>
          </p:nvGrpSpPr>
          <p:grpSpPr>
            <a:xfrm rot="5400000">
              <a:off x="3715166" y="3774728"/>
              <a:ext cx="1539560" cy="171967"/>
              <a:chOff x="7746380" y="2949426"/>
              <a:chExt cx="2188691" cy="244475"/>
            </a:xfrm>
          </p:grpSpPr>
          <p:pic>
            <p:nvPicPr>
              <p:cNvPr id="1678" name="Picture 14">
                <a:extLst>
                  <a:ext uri="{FF2B5EF4-FFF2-40B4-BE49-F238E27FC236}">
                    <a16:creationId xmlns:a16="http://schemas.microsoft.com/office/drawing/2014/main" id="{A6980734-A8A2-40CA-9C3E-3DD9F0A934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9" name="Picture 15">
                <a:extLst>
                  <a:ext uri="{FF2B5EF4-FFF2-40B4-BE49-F238E27FC236}">
                    <a16:creationId xmlns:a16="http://schemas.microsoft.com/office/drawing/2014/main" id="{B73305AF-7D3D-4362-942F-97821DBA68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0" name="Picture 16">
                <a:extLst>
                  <a:ext uri="{FF2B5EF4-FFF2-40B4-BE49-F238E27FC236}">
                    <a16:creationId xmlns:a16="http://schemas.microsoft.com/office/drawing/2014/main" id="{7279C4E4-E6EF-4C95-AA86-67CAF9A863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1" name="Picture 17">
                <a:extLst>
                  <a:ext uri="{FF2B5EF4-FFF2-40B4-BE49-F238E27FC236}">
                    <a16:creationId xmlns:a16="http://schemas.microsoft.com/office/drawing/2014/main" id="{14DF15CD-9443-4FEA-9FC2-620E6B6585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2" name="Picture 18">
                <a:extLst>
                  <a:ext uri="{FF2B5EF4-FFF2-40B4-BE49-F238E27FC236}">
                    <a16:creationId xmlns:a16="http://schemas.microsoft.com/office/drawing/2014/main" id="{D66FB58C-9159-43DE-B578-143E62A878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3" name="Picture 19">
                <a:extLst>
                  <a:ext uri="{FF2B5EF4-FFF2-40B4-BE49-F238E27FC236}">
                    <a16:creationId xmlns:a16="http://schemas.microsoft.com/office/drawing/2014/main" id="{9BB339E0-D80A-44A6-B7C9-3E7F87E81B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4" name="Picture 20">
                <a:extLst>
                  <a:ext uri="{FF2B5EF4-FFF2-40B4-BE49-F238E27FC236}">
                    <a16:creationId xmlns:a16="http://schemas.microsoft.com/office/drawing/2014/main" id="{84EF8B39-ED37-494C-A438-E4430CDD12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5" name="Picture 21">
                <a:extLst>
                  <a:ext uri="{FF2B5EF4-FFF2-40B4-BE49-F238E27FC236}">
                    <a16:creationId xmlns:a16="http://schemas.microsoft.com/office/drawing/2014/main" id="{6809CEE0-F476-435D-A139-42EB6F84CB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6" name="Picture 22">
                <a:extLst>
                  <a:ext uri="{FF2B5EF4-FFF2-40B4-BE49-F238E27FC236}">
                    <a16:creationId xmlns:a16="http://schemas.microsoft.com/office/drawing/2014/main" id="{CAFAEC7A-1D11-477F-88EB-D9D8FC474C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7" name="Picture 23">
                <a:extLst>
                  <a:ext uri="{FF2B5EF4-FFF2-40B4-BE49-F238E27FC236}">
                    <a16:creationId xmlns:a16="http://schemas.microsoft.com/office/drawing/2014/main" id="{093C7EE2-E9C5-4AFD-8541-6FFF350DD1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33" name="Group 56">
              <a:extLst>
                <a:ext uri="{FF2B5EF4-FFF2-40B4-BE49-F238E27FC236}">
                  <a16:creationId xmlns:a16="http://schemas.microsoft.com/office/drawing/2014/main" id="{E31DDA5F-7FB3-4D27-A79E-4B55A97CBD69}"/>
                </a:ext>
              </a:extLst>
            </p:cNvPr>
            <p:cNvGrpSpPr/>
            <p:nvPr/>
          </p:nvGrpSpPr>
          <p:grpSpPr>
            <a:xfrm rot="5400000">
              <a:off x="3906677" y="3774729"/>
              <a:ext cx="1539560" cy="171967"/>
              <a:chOff x="7746380" y="2949426"/>
              <a:chExt cx="2188691" cy="244475"/>
            </a:xfrm>
          </p:grpSpPr>
          <p:pic>
            <p:nvPicPr>
              <p:cNvPr id="1668" name="Picture 14">
                <a:extLst>
                  <a:ext uri="{FF2B5EF4-FFF2-40B4-BE49-F238E27FC236}">
                    <a16:creationId xmlns:a16="http://schemas.microsoft.com/office/drawing/2014/main" id="{E3165BC9-1661-4CF2-BF82-EFEF0D47C3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9" name="Picture 15">
                <a:extLst>
                  <a:ext uri="{FF2B5EF4-FFF2-40B4-BE49-F238E27FC236}">
                    <a16:creationId xmlns:a16="http://schemas.microsoft.com/office/drawing/2014/main" id="{A026D215-5F6C-4868-AB89-8EEA21D9A2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0" name="Picture 16">
                <a:extLst>
                  <a:ext uri="{FF2B5EF4-FFF2-40B4-BE49-F238E27FC236}">
                    <a16:creationId xmlns:a16="http://schemas.microsoft.com/office/drawing/2014/main" id="{82100150-1107-4A8D-8138-933E2E5412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1" name="Picture 17">
                <a:extLst>
                  <a:ext uri="{FF2B5EF4-FFF2-40B4-BE49-F238E27FC236}">
                    <a16:creationId xmlns:a16="http://schemas.microsoft.com/office/drawing/2014/main" id="{69FD45B4-5E4E-4A29-924C-01E3B9B84C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2" name="Picture 18">
                <a:extLst>
                  <a:ext uri="{FF2B5EF4-FFF2-40B4-BE49-F238E27FC236}">
                    <a16:creationId xmlns:a16="http://schemas.microsoft.com/office/drawing/2014/main" id="{DFBA17DA-DB81-43C6-AFA7-021E95F88E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3" name="Picture 19">
                <a:extLst>
                  <a:ext uri="{FF2B5EF4-FFF2-40B4-BE49-F238E27FC236}">
                    <a16:creationId xmlns:a16="http://schemas.microsoft.com/office/drawing/2014/main" id="{F88B532F-F0F0-4CFA-BB4C-9010A0A775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4" name="Picture 20">
                <a:extLst>
                  <a:ext uri="{FF2B5EF4-FFF2-40B4-BE49-F238E27FC236}">
                    <a16:creationId xmlns:a16="http://schemas.microsoft.com/office/drawing/2014/main" id="{BA637FA5-61F6-4A8E-9050-C5131828E4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5" name="Picture 21">
                <a:extLst>
                  <a:ext uri="{FF2B5EF4-FFF2-40B4-BE49-F238E27FC236}">
                    <a16:creationId xmlns:a16="http://schemas.microsoft.com/office/drawing/2014/main" id="{7C2EAD58-82DE-44E7-925B-09809FB12D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6" name="Picture 22">
                <a:extLst>
                  <a:ext uri="{FF2B5EF4-FFF2-40B4-BE49-F238E27FC236}">
                    <a16:creationId xmlns:a16="http://schemas.microsoft.com/office/drawing/2014/main" id="{F0C799AF-90D6-4FFC-BFA1-8B9A278A1A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7" name="Picture 23">
                <a:extLst>
                  <a:ext uri="{FF2B5EF4-FFF2-40B4-BE49-F238E27FC236}">
                    <a16:creationId xmlns:a16="http://schemas.microsoft.com/office/drawing/2014/main" id="{C0B964FC-AB32-403E-9A93-D8ACAE83A7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34" name="Group 56">
              <a:extLst>
                <a:ext uri="{FF2B5EF4-FFF2-40B4-BE49-F238E27FC236}">
                  <a16:creationId xmlns:a16="http://schemas.microsoft.com/office/drawing/2014/main" id="{35E88187-FAC6-4597-969E-D524B5ED4CC8}"/>
                </a:ext>
              </a:extLst>
            </p:cNvPr>
            <p:cNvGrpSpPr/>
            <p:nvPr/>
          </p:nvGrpSpPr>
          <p:grpSpPr>
            <a:xfrm rot="5400000">
              <a:off x="3619459" y="5385242"/>
              <a:ext cx="1539560" cy="171967"/>
              <a:chOff x="7746380" y="2949426"/>
              <a:chExt cx="2188691" cy="244475"/>
            </a:xfrm>
          </p:grpSpPr>
          <p:pic>
            <p:nvPicPr>
              <p:cNvPr id="1658" name="Picture 14">
                <a:extLst>
                  <a:ext uri="{FF2B5EF4-FFF2-40B4-BE49-F238E27FC236}">
                    <a16:creationId xmlns:a16="http://schemas.microsoft.com/office/drawing/2014/main" id="{2F24BCBC-C9D3-4D31-80C6-8229ACD93B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9" name="Picture 15">
                <a:extLst>
                  <a:ext uri="{FF2B5EF4-FFF2-40B4-BE49-F238E27FC236}">
                    <a16:creationId xmlns:a16="http://schemas.microsoft.com/office/drawing/2014/main" id="{C37C0BF6-4935-47C3-90FD-C0B1BF16DE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0" name="Picture 16">
                <a:extLst>
                  <a:ext uri="{FF2B5EF4-FFF2-40B4-BE49-F238E27FC236}">
                    <a16:creationId xmlns:a16="http://schemas.microsoft.com/office/drawing/2014/main" id="{CE723263-67A8-4BCF-828C-1C62ECDB98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1" name="Picture 17">
                <a:extLst>
                  <a:ext uri="{FF2B5EF4-FFF2-40B4-BE49-F238E27FC236}">
                    <a16:creationId xmlns:a16="http://schemas.microsoft.com/office/drawing/2014/main" id="{802041FB-FD28-40ED-8FD6-871E304E7E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2" name="Picture 18">
                <a:extLst>
                  <a:ext uri="{FF2B5EF4-FFF2-40B4-BE49-F238E27FC236}">
                    <a16:creationId xmlns:a16="http://schemas.microsoft.com/office/drawing/2014/main" id="{104F469C-7EF8-478A-B9DF-CD461612EA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3" name="Picture 19">
                <a:extLst>
                  <a:ext uri="{FF2B5EF4-FFF2-40B4-BE49-F238E27FC236}">
                    <a16:creationId xmlns:a16="http://schemas.microsoft.com/office/drawing/2014/main" id="{2E66A1CB-7010-49AD-A10F-F405D70457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4" name="Picture 20">
                <a:extLst>
                  <a:ext uri="{FF2B5EF4-FFF2-40B4-BE49-F238E27FC236}">
                    <a16:creationId xmlns:a16="http://schemas.microsoft.com/office/drawing/2014/main" id="{983A2653-5ED0-4FA8-B09A-94B3D561D0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5" name="Picture 21">
                <a:extLst>
                  <a:ext uri="{FF2B5EF4-FFF2-40B4-BE49-F238E27FC236}">
                    <a16:creationId xmlns:a16="http://schemas.microsoft.com/office/drawing/2014/main" id="{8A1B624B-46F6-4484-8D91-12B3BF64AD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6" name="Picture 22">
                <a:extLst>
                  <a:ext uri="{FF2B5EF4-FFF2-40B4-BE49-F238E27FC236}">
                    <a16:creationId xmlns:a16="http://schemas.microsoft.com/office/drawing/2014/main" id="{335BEE9A-F753-4C77-9513-FF72CAF865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7" name="Picture 23">
                <a:extLst>
                  <a:ext uri="{FF2B5EF4-FFF2-40B4-BE49-F238E27FC236}">
                    <a16:creationId xmlns:a16="http://schemas.microsoft.com/office/drawing/2014/main" id="{BABC9ECE-17F9-4D37-8080-DBB584C052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35" name="Group 56">
              <a:extLst>
                <a:ext uri="{FF2B5EF4-FFF2-40B4-BE49-F238E27FC236}">
                  <a16:creationId xmlns:a16="http://schemas.microsoft.com/office/drawing/2014/main" id="{FD923641-FB45-48DF-93BC-53DA5890AB17}"/>
                </a:ext>
              </a:extLst>
            </p:cNvPr>
            <p:cNvGrpSpPr/>
            <p:nvPr/>
          </p:nvGrpSpPr>
          <p:grpSpPr>
            <a:xfrm rot="5400000">
              <a:off x="3812987" y="5385242"/>
              <a:ext cx="1539560" cy="171967"/>
              <a:chOff x="7746380" y="2949426"/>
              <a:chExt cx="2188691" cy="244475"/>
            </a:xfrm>
          </p:grpSpPr>
          <p:pic>
            <p:nvPicPr>
              <p:cNvPr id="1648" name="Picture 14">
                <a:extLst>
                  <a:ext uri="{FF2B5EF4-FFF2-40B4-BE49-F238E27FC236}">
                    <a16:creationId xmlns:a16="http://schemas.microsoft.com/office/drawing/2014/main" id="{F3159527-622D-40FF-AEF1-E88762A6BC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9" name="Picture 15">
                <a:extLst>
                  <a:ext uri="{FF2B5EF4-FFF2-40B4-BE49-F238E27FC236}">
                    <a16:creationId xmlns:a16="http://schemas.microsoft.com/office/drawing/2014/main" id="{3BF38B4B-6DF2-4417-BFA9-ADF547D186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0" name="Picture 16">
                <a:extLst>
                  <a:ext uri="{FF2B5EF4-FFF2-40B4-BE49-F238E27FC236}">
                    <a16:creationId xmlns:a16="http://schemas.microsoft.com/office/drawing/2014/main" id="{413D702B-8857-4900-ACDD-336E8189D1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1" name="Picture 17">
                <a:extLst>
                  <a:ext uri="{FF2B5EF4-FFF2-40B4-BE49-F238E27FC236}">
                    <a16:creationId xmlns:a16="http://schemas.microsoft.com/office/drawing/2014/main" id="{96199C99-3325-4AB5-AAB5-653B07B8C6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2" name="Picture 18">
                <a:extLst>
                  <a:ext uri="{FF2B5EF4-FFF2-40B4-BE49-F238E27FC236}">
                    <a16:creationId xmlns:a16="http://schemas.microsoft.com/office/drawing/2014/main" id="{00103C07-314E-48E2-8052-8FBB74529E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3" name="Picture 19">
                <a:extLst>
                  <a:ext uri="{FF2B5EF4-FFF2-40B4-BE49-F238E27FC236}">
                    <a16:creationId xmlns:a16="http://schemas.microsoft.com/office/drawing/2014/main" id="{EF3B992B-AE65-475B-8A77-A7A09F1AC7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4" name="Picture 20">
                <a:extLst>
                  <a:ext uri="{FF2B5EF4-FFF2-40B4-BE49-F238E27FC236}">
                    <a16:creationId xmlns:a16="http://schemas.microsoft.com/office/drawing/2014/main" id="{36893347-E290-40DB-9301-8D5D68370C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5" name="Picture 21">
                <a:extLst>
                  <a:ext uri="{FF2B5EF4-FFF2-40B4-BE49-F238E27FC236}">
                    <a16:creationId xmlns:a16="http://schemas.microsoft.com/office/drawing/2014/main" id="{37A0D193-6C49-4EC2-A57F-54EB95A7FC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6" name="Picture 22">
                <a:extLst>
                  <a:ext uri="{FF2B5EF4-FFF2-40B4-BE49-F238E27FC236}">
                    <a16:creationId xmlns:a16="http://schemas.microsoft.com/office/drawing/2014/main" id="{7C5D1813-87DA-45F1-BB85-59D80D2BC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7" name="Picture 23">
                <a:extLst>
                  <a:ext uri="{FF2B5EF4-FFF2-40B4-BE49-F238E27FC236}">
                    <a16:creationId xmlns:a16="http://schemas.microsoft.com/office/drawing/2014/main" id="{72973497-41A2-4D33-9356-445EDDB7CA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36" name="Group 1635">
              <a:extLst>
                <a:ext uri="{FF2B5EF4-FFF2-40B4-BE49-F238E27FC236}">
                  <a16:creationId xmlns:a16="http://schemas.microsoft.com/office/drawing/2014/main" id="{89427342-868E-4756-8851-F5BC7194A7B1}"/>
                </a:ext>
              </a:extLst>
            </p:cNvPr>
            <p:cNvGrpSpPr/>
            <p:nvPr/>
          </p:nvGrpSpPr>
          <p:grpSpPr>
            <a:xfrm>
              <a:off x="4205595" y="1085896"/>
              <a:ext cx="552184" cy="172414"/>
              <a:chOff x="4205595" y="1085896"/>
              <a:chExt cx="552184" cy="172414"/>
            </a:xfrm>
          </p:grpSpPr>
          <p:pic>
            <p:nvPicPr>
              <p:cNvPr id="1645" name="Picture 1644">
                <a:extLst>
                  <a:ext uri="{FF2B5EF4-FFF2-40B4-BE49-F238E27FC236}">
                    <a16:creationId xmlns:a16="http://schemas.microsoft.com/office/drawing/2014/main" id="{4CEC86DD-D954-4D94-A106-25E9AF5535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5595" y="1085896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6" name="Picture 1645">
                <a:extLst>
                  <a:ext uri="{FF2B5EF4-FFF2-40B4-BE49-F238E27FC236}">
                    <a16:creationId xmlns:a16="http://schemas.microsoft.com/office/drawing/2014/main" id="{9B4A23B4-FAEF-4311-8178-5517071FD3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5999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7" name="Picture 1646">
                <a:extLst>
                  <a:ext uri="{FF2B5EF4-FFF2-40B4-BE49-F238E27FC236}">
                    <a16:creationId xmlns:a16="http://schemas.microsoft.com/office/drawing/2014/main" id="{D0A7A27A-F24F-4C68-AA43-598DAED28A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396386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37" name="Group 1636">
              <a:extLst>
                <a:ext uri="{FF2B5EF4-FFF2-40B4-BE49-F238E27FC236}">
                  <a16:creationId xmlns:a16="http://schemas.microsoft.com/office/drawing/2014/main" id="{E6E8866A-18C3-41C5-9D87-92044A133EC9}"/>
                </a:ext>
              </a:extLst>
            </p:cNvPr>
            <p:cNvGrpSpPr/>
            <p:nvPr/>
          </p:nvGrpSpPr>
          <p:grpSpPr>
            <a:xfrm>
              <a:off x="4202308" y="629951"/>
              <a:ext cx="552184" cy="172414"/>
              <a:chOff x="4205595" y="1085896"/>
              <a:chExt cx="552184" cy="172414"/>
            </a:xfrm>
          </p:grpSpPr>
          <p:pic>
            <p:nvPicPr>
              <p:cNvPr id="1642" name="Picture 1641">
                <a:extLst>
                  <a:ext uri="{FF2B5EF4-FFF2-40B4-BE49-F238E27FC236}">
                    <a16:creationId xmlns:a16="http://schemas.microsoft.com/office/drawing/2014/main" id="{E30209AC-4534-49F9-9F0C-1971DC966D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5595" y="1085896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3" name="Picture 1642">
                <a:extLst>
                  <a:ext uri="{FF2B5EF4-FFF2-40B4-BE49-F238E27FC236}">
                    <a16:creationId xmlns:a16="http://schemas.microsoft.com/office/drawing/2014/main" id="{1903FC97-83D4-41B3-80EC-EAB2273FBF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5999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4" name="Picture 1643">
                <a:extLst>
                  <a:ext uri="{FF2B5EF4-FFF2-40B4-BE49-F238E27FC236}">
                    <a16:creationId xmlns:a16="http://schemas.microsoft.com/office/drawing/2014/main" id="{518878EC-880C-4360-98BA-304F5426D4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396386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38" name="Group 1637">
              <a:extLst>
                <a:ext uri="{FF2B5EF4-FFF2-40B4-BE49-F238E27FC236}">
                  <a16:creationId xmlns:a16="http://schemas.microsoft.com/office/drawing/2014/main" id="{9C9195AB-CB8C-441C-BD96-C82288964959}"/>
                </a:ext>
              </a:extLst>
            </p:cNvPr>
            <p:cNvGrpSpPr/>
            <p:nvPr/>
          </p:nvGrpSpPr>
          <p:grpSpPr>
            <a:xfrm>
              <a:off x="4202308" y="207856"/>
              <a:ext cx="552184" cy="172414"/>
              <a:chOff x="4205595" y="1085896"/>
              <a:chExt cx="552184" cy="172414"/>
            </a:xfrm>
          </p:grpSpPr>
          <p:pic>
            <p:nvPicPr>
              <p:cNvPr id="1639" name="Picture 1638">
                <a:extLst>
                  <a:ext uri="{FF2B5EF4-FFF2-40B4-BE49-F238E27FC236}">
                    <a16:creationId xmlns:a16="http://schemas.microsoft.com/office/drawing/2014/main" id="{9DC5A95A-06E0-4597-B0AC-46AD66B7E0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5595" y="1085896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0" name="Picture 1639">
                <a:extLst>
                  <a:ext uri="{FF2B5EF4-FFF2-40B4-BE49-F238E27FC236}">
                    <a16:creationId xmlns:a16="http://schemas.microsoft.com/office/drawing/2014/main" id="{1CF7F010-5D3C-4C01-A2E1-B8D81F9067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5999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1" name="Picture 1640">
                <a:extLst>
                  <a:ext uri="{FF2B5EF4-FFF2-40B4-BE49-F238E27FC236}">
                    <a16:creationId xmlns:a16="http://schemas.microsoft.com/office/drawing/2014/main" id="{A89E0734-30E7-4C0C-B46B-698B1B343E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396386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728" name="Group 1727">
            <a:extLst>
              <a:ext uri="{FF2B5EF4-FFF2-40B4-BE49-F238E27FC236}">
                <a16:creationId xmlns:a16="http://schemas.microsoft.com/office/drawing/2014/main" id="{0C0EF48C-0F8C-4E4A-AF0C-77CF38F9C2A5}"/>
              </a:ext>
            </a:extLst>
          </p:cNvPr>
          <p:cNvGrpSpPr/>
          <p:nvPr/>
        </p:nvGrpSpPr>
        <p:grpSpPr>
          <a:xfrm>
            <a:off x="7768643" y="199794"/>
            <a:ext cx="560132" cy="6033150"/>
            <a:chOff x="4202308" y="207856"/>
            <a:chExt cx="560132" cy="6033150"/>
          </a:xfrm>
        </p:grpSpPr>
        <p:grpSp>
          <p:nvGrpSpPr>
            <p:cNvPr id="1729" name="Group 56">
              <a:extLst>
                <a:ext uri="{FF2B5EF4-FFF2-40B4-BE49-F238E27FC236}">
                  <a16:creationId xmlns:a16="http://schemas.microsoft.com/office/drawing/2014/main" id="{0094D9B2-BD5F-44F4-AFC8-6D8D0413F265}"/>
                </a:ext>
              </a:extLst>
            </p:cNvPr>
            <p:cNvGrpSpPr/>
            <p:nvPr/>
          </p:nvGrpSpPr>
          <p:grpSpPr>
            <a:xfrm rot="5400000">
              <a:off x="3521799" y="2160989"/>
              <a:ext cx="1539560" cy="171967"/>
              <a:chOff x="7746380" y="2949426"/>
              <a:chExt cx="2188691" cy="244475"/>
            </a:xfrm>
          </p:grpSpPr>
          <p:pic>
            <p:nvPicPr>
              <p:cNvPr id="1819" name="Picture 14">
                <a:extLst>
                  <a:ext uri="{FF2B5EF4-FFF2-40B4-BE49-F238E27FC236}">
                    <a16:creationId xmlns:a16="http://schemas.microsoft.com/office/drawing/2014/main" id="{6B7D65CE-917C-4E98-B2B9-D20972FF5F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0" name="Picture 15">
                <a:extLst>
                  <a:ext uri="{FF2B5EF4-FFF2-40B4-BE49-F238E27FC236}">
                    <a16:creationId xmlns:a16="http://schemas.microsoft.com/office/drawing/2014/main" id="{95FBE406-F236-4840-900B-E82F5CA8DB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1" name="Picture 16">
                <a:extLst>
                  <a:ext uri="{FF2B5EF4-FFF2-40B4-BE49-F238E27FC236}">
                    <a16:creationId xmlns:a16="http://schemas.microsoft.com/office/drawing/2014/main" id="{46CA931D-6E10-4A9F-96F9-5ABAF51ED3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2" name="Picture 17">
                <a:extLst>
                  <a:ext uri="{FF2B5EF4-FFF2-40B4-BE49-F238E27FC236}">
                    <a16:creationId xmlns:a16="http://schemas.microsoft.com/office/drawing/2014/main" id="{4AB2CDB6-F7A8-42F4-BF0E-A810F70A7A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3" name="Picture 18">
                <a:extLst>
                  <a:ext uri="{FF2B5EF4-FFF2-40B4-BE49-F238E27FC236}">
                    <a16:creationId xmlns:a16="http://schemas.microsoft.com/office/drawing/2014/main" id="{62E54E2F-1FD4-4ADC-8762-4E2FD684EF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4" name="Picture 19">
                <a:extLst>
                  <a:ext uri="{FF2B5EF4-FFF2-40B4-BE49-F238E27FC236}">
                    <a16:creationId xmlns:a16="http://schemas.microsoft.com/office/drawing/2014/main" id="{EB18DEF0-A984-435D-8039-E6381DD741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5" name="Picture 20">
                <a:extLst>
                  <a:ext uri="{FF2B5EF4-FFF2-40B4-BE49-F238E27FC236}">
                    <a16:creationId xmlns:a16="http://schemas.microsoft.com/office/drawing/2014/main" id="{443DD4A9-E785-402A-A321-3C468D3CC6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6" name="Picture 21">
                <a:extLst>
                  <a:ext uri="{FF2B5EF4-FFF2-40B4-BE49-F238E27FC236}">
                    <a16:creationId xmlns:a16="http://schemas.microsoft.com/office/drawing/2014/main" id="{E1D67EB8-7D73-4CC5-A07C-92C11A6B67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7" name="Picture 22">
                <a:extLst>
                  <a:ext uri="{FF2B5EF4-FFF2-40B4-BE49-F238E27FC236}">
                    <a16:creationId xmlns:a16="http://schemas.microsoft.com/office/drawing/2014/main" id="{1021561C-185C-4873-BD4D-290DBA0186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8" name="Picture 23">
                <a:extLst>
                  <a:ext uri="{FF2B5EF4-FFF2-40B4-BE49-F238E27FC236}">
                    <a16:creationId xmlns:a16="http://schemas.microsoft.com/office/drawing/2014/main" id="{8A2B2BEF-D3E8-47AA-B6B5-6808E580B1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30" name="Group 56">
              <a:extLst>
                <a:ext uri="{FF2B5EF4-FFF2-40B4-BE49-F238E27FC236}">
                  <a16:creationId xmlns:a16="http://schemas.microsoft.com/office/drawing/2014/main" id="{3E7F5653-C27E-4479-A0FB-19B28D7877AD}"/>
                </a:ext>
              </a:extLst>
            </p:cNvPr>
            <p:cNvGrpSpPr/>
            <p:nvPr/>
          </p:nvGrpSpPr>
          <p:grpSpPr>
            <a:xfrm rot="5400000">
              <a:off x="3712590" y="2160989"/>
              <a:ext cx="1539560" cy="171967"/>
              <a:chOff x="7746380" y="2949426"/>
              <a:chExt cx="2188691" cy="244475"/>
            </a:xfrm>
          </p:grpSpPr>
          <p:pic>
            <p:nvPicPr>
              <p:cNvPr id="1809" name="Picture 14">
                <a:extLst>
                  <a:ext uri="{FF2B5EF4-FFF2-40B4-BE49-F238E27FC236}">
                    <a16:creationId xmlns:a16="http://schemas.microsoft.com/office/drawing/2014/main" id="{C82CCB06-A466-4811-B423-3966E9A1BB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0" name="Picture 15">
                <a:extLst>
                  <a:ext uri="{FF2B5EF4-FFF2-40B4-BE49-F238E27FC236}">
                    <a16:creationId xmlns:a16="http://schemas.microsoft.com/office/drawing/2014/main" id="{6D9C72FD-07C4-4986-AA4E-CD01A760E4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1" name="Picture 16">
                <a:extLst>
                  <a:ext uri="{FF2B5EF4-FFF2-40B4-BE49-F238E27FC236}">
                    <a16:creationId xmlns:a16="http://schemas.microsoft.com/office/drawing/2014/main" id="{1A536B6A-21E8-40E4-B4AD-8657763D7C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2" name="Picture 17">
                <a:extLst>
                  <a:ext uri="{FF2B5EF4-FFF2-40B4-BE49-F238E27FC236}">
                    <a16:creationId xmlns:a16="http://schemas.microsoft.com/office/drawing/2014/main" id="{C5973D2A-CCB1-4E19-8266-5306B4993D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3" name="Picture 18">
                <a:extLst>
                  <a:ext uri="{FF2B5EF4-FFF2-40B4-BE49-F238E27FC236}">
                    <a16:creationId xmlns:a16="http://schemas.microsoft.com/office/drawing/2014/main" id="{A4B4C821-D000-4D95-B9BA-DEB38B7E68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4" name="Picture 19">
                <a:extLst>
                  <a:ext uri="{FF2B5EF4-FFF2-40B4-BE49-F238E27FC236}">
                    <a16:creationId xmlns:a16="http://schemas.microsoft.com/office/drawing/2014/main" id="{4476EEA0-3160-4D1F-9DAA-E57B208D3B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5" name="Picture 20">
                <a:extLst>
                  <a:ext uri="{FF2B5EF4-FFF2-40B4-BE49-F238E27FC236}">
                    <a16:creationId xmlns:a16="http://schemas.microsoft.com/office/drawing/2014/main" id="{84392BFB-6696-4D84-87AA-E0D21051D3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6" name="Picture 21">
                <a:extLst>
                  <a:ext uri="{FF2B5EF4-FFF2-40B4-BE49-F238E27FC236}">
                    <a16:creationId xmlns:a16="http://schemas.microsoft.com/office/drawing/2014/main" id="{348A71F0-DF99-4631-9C72-5A92BB5A35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7" name="Picture 22">
                <a:extLst>
                  <a:ext uri="{FF2B5EF4-FFF2-40B4-BE49-F238E27FC236}">
                    <a16:creationId xmlns:a16="http://schemas.microsoft.com/office/drawing/2014/main" id="{8912A904-9ED7-463C-8395-A1DA21DC40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8" name="Picture 23">
                <a:extLst>
                  <a:ext uri="{FF2B5EF4-FFF2-40B4-BE49-F238E27FC236}">
                    <a16:creationId xmlns:a16="http://schemas.microsoft.com/office/drawing/2014/main" id="{16CEBB26-6E25-4958-BFCB-94088F28C1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31" name="Group 56">
              <a:extLst>
                <a:ext uri="{FF2B5EF4-FFF2-40B4-BE49-F238E27FC236}">
                  <a16:creationId xmlns:a16="http://schemas.microsoft.com/office/drawing/2014/main" id="{A060B8F5-0655-460E-8669-8CE408CEEE16}"/>
                </a:ext>
              </a:extLst>
            </p:cNvPr>
            <p:cNvGrpSpPr/>
            <p:nvPr/>
          </p:nvGrpSpPr>
          <p:grpSpPr>
            <a:xfrm rot="5400000">
              <a:off x="3904101" y="2160990"/>
              <a:ext cx="1539560" cy="171967"/>
              <a:chOff x="7746380" y="2949426"/>
              <a:chExt cx="2188691" cy="244475"/>
            </a:xfrm>
          </p:grpSpPr>
          <p:pic>
            <p:nvPicPr>
              <p:cNvPr id="1799" name="Picture 14">
                <a:extLst>
                  <a:ext uri="{FF2B5EF4-FFF2-40B4-BE49-F238E27FC236}">
                    <a16:creationId xmlns:a16="http://schemas.microsoft.com/office/drawing/2014/main" id="{CB7C1626-1F89-4671-A166-F0528B5051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0" name="Picture 15">
                <a:extLst>
                  <a:ext uri="{FF2B5EF4-FFF2-40B4-BE49-F238E27FC236}">
                    <a16:creationId xmlns:a16="http://schemas.microsoft.com/office/drawing/2014/main" id="{A1974731-6299-44BF-935E-CE3E180784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1" name="Picture 16">
                <a:extLst>
                  <a:ext uri="{FF2B5EF4-FFF2-40B4-BE49-F238E27FC236}">
                    <a16:creationId xmlns:a16="http://schemas.microsoft.com/office/drawing/2014/main" id="{90DD9A08-B432-4B5F-9570-FE13887F40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2" name="Picture 17">
                <a:extLst>
                  <a:ext uri="{FF2B5EF4-FFF2-40B4-BE49-F238E27FC236}">
                    <a16:creationId xmlns:a16="http://schemas.microsoft.com/office/drawing/2014/main" id="{4B3D367E-2AF3-477B-B5A0-D6A6EFCB8B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3" name="Picture 18">
                <a:extLst>
                  <a:ext uri="{FF2B5EF4-FFF2-40B4-BE49-F238E27FC236}">
                    <a16:creationId xmlns:a16="http://schemas.microsoft.com/office/drawing/2014/main" id="{3AF55A7F-00A2-4727-AA01-7E1B1D6570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4" name="Picture 19">
                <a:extLst>
                  <a:ext uri="{FF2B5EF4-FFF2-40B4-BE49-F238E27FC236}">
                    <a16:creationId xmlns:a16="http://schemas.microsoft.com/office/drawing/2014/main" id="{E922B331-05AD-4C8C-9196-4FD8E2CA18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5" name="Picture 20">
                <a:extLst>
                  <a:ext uri="{FF2B5EF4-FFF2-40B4-BE49-F238E27FC236}">
                    <a16:creationId xmlns:a16="http://schemas.microsoft.com/office/drawing/2014/main" id="{16833800-7384-49A3-99B9-A73F67EA87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6" name="Picture 21">
                <a:extLst>
                  <a:ext uri="{FF2B5EF4-FFF2-40B4-BE49-F238E27FC236}">
                    <a16:creationId xmlns:a16="http://schemas.microsoft.com/office/drawing/2014/main" id="{C9527D48-2394-4B8B-9461-285E5B63BA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7" name="Picture 22">
                <a:extLst>
                  <a:ext uri="{FF2B5EF4-FFF2-40B4-BE49-F238E27FC236}">
                    <a16:creationId xmlns:a16="http://schemas.microsoft.com/office/drawing/2014/main" id="{69349006-7E27-461A-A95B-AB2FFC0D98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8" name="Picture 23">
                <a:extLst>
                  <a:ext uri="{FF2B5EF4-FFF2-40B4-BE49-F238E27FC236}">
                    <a16:creationId xmlns:a16="http://schemas.microsoft.com/office/drawing/2014/main" id="{1ED7FE28-5F3D-49BA-8F40-91B625A5DD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32" name="Group 56">
              <a:extLst>
                <a:ext uri="{FF2B5EF4-FFF2-40B4-BE49-F238E27FC236}">
                  <a16:creationId xmlns:a16="http://schemas.microsoft.com/office/drawing/2014/main" id="{76CCFA3A-C89D-489F-ACC9-91C8E3D3EC62}"/>
                </a:ext>
              </a:extLst>
            </p:cNvPr>
            <p:cNvGrpSpPr/>
            <p:nvPr/>
          </p:nvGrpSpPr>
          <p:grpSpPr>
            <a:xfrm rot="5400000">
              <a:off x="3524375" y="3774728"/>
              <a:ext cx="1539560" cy="171967"/>
              <a:chOff x="7746380" y="2949426"/>
              <a:chExt cx="2188691" cy="244475"/>
            </a:xfrm>
          </p:grpSpPr>
          <p:pic>
            <p:nvPicPr>
              <p:cNvPr id="1789" name="Picture 14">
                <a:extLst>
                  <a:ext uri="{FF2B5EF4-FFF2-40B4-BE49-F238E27FC236}">
                    <a16:creationId xmlns:a16="http://schemas.microsoft.com/office/drawing/2014/main" id="{9027AE70-FB48-48F0-A848-4FEE5DFDD4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0" name="Picture 15">
                <a:extLst>
                  <a:ext uri="{FF2B5EF4-FFF2-40B4-BE49-F238E27FC236}">
                    <a16:creationId xmlns:a16="http://schemas.microsoft.com/office/drawing/2014/main" id="{820F7624-2D4B-4A4C-9354-79EC0A15D6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1" name="Picture 16">
                <a:extLst>
                  <a:ext uri="{FF2B5EF4-FFF2-40B4-BE49-F238E27FC236}">
                    <a16:creationId xmlns:a16="http://schemas.microsoft.com/office/drawing/2014/main" id="{F553B700-FCC6-4842-BCE0-3EEA2FEE4C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2" name="Picture 17">
                <a:extLst>
                  <a:ext uri="{FF2B5EF4-FFF2-40B4-BE49-F238E27FC236}">
                    <a16:creationId xmlns:a16="http://schemas.microsoft.com/office/drawing/2014/main" id="{AF6AFB1E-05EF-4F62-ABF3-B1282AE722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3" name="Picture 18">
                <a:extLst>
                  <a:ext uri="{FF2B5EF4-FFF2-40B4-BE49-F238E27FC236}">
                    <a16:creationId xmlns:a16="http://schemas.microsoft.com/office/drawing/2014/main" id="{9A2448F1-9889-409D-AC69-9A8F443A1C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4" name="Picture 19">
                <a:extLst>
                  <a:ext uri="{FF2B5EF4-FFF2-40B4-BE49-F238E27FC236}">
                    <a16:creationId xmlns:a16="http://schemas.microsoft.com/office/drawing/2014/main" id="{7050DCF7-7620-40F4-BB61-693344F77A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5" name="Picture 20">
                <a:extLst>
                  <a:ext uri="{FF2B5EF4-FFF2-40B4-BE49-F238E27FC236}">
                    <a16:creationId xmlns:a16="http://schemas.microsoft.com/office/drawing/2014/main" id="{5446E46C-2E1F-4AD8-BABB-DD8C544B6C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6" name="Picture 21">
                <a:extLst>
                  <a:ext uri="{FF2B5EF4-FFF2-40B4-BE49-F238E27FC236}">
                    <a16:creationId xmlns:a16="http://schemas.microsoft.com/office/drawing/2014/main" id="{6CD15A89-381F-4FB3-88FE-608E281E09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7" name="Picture 22">
                <a:extLst>
                  <a:ext uri="{FF2B5EF4-FFF2-40B4-BE49-F238E27FC236}">
                    <a16:creationId xmlns:a16="http://schemas.microsoft.com/office/drawing/2014/main" id="{7036F1E5-BB35-468E-94B8-27982FA6CF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8" name="Picture 23">
                <a:extLst>
                  <a:ext uri="{FF2B5EF4-FFF2-40B4-BE49-F238E27FC236}">
                    <a16:creationId xmlns:a16="http://schemas.microsoft.com/office/drawing/2014/main" id="{3BCD9148-6AC7-44E0-A7EF-AB590D9DD8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33" name="Group 56">
              <a:extLst>
                <a:ext uri="{FF2B5EF4-FFF2-40B4-BE49-F238E27FC236}">
                  <a16:creationId xmlns:a16="http://schemas.microsoft.com/office/drawing/2014/main" id="{EE42D9C0-58A4-4CFD-B722-4EECF871D87F}"/>
                </a:ext>
              </a:extLst>
            </p:cNvPr>
            <p:cNvGrpSpPr/>
            <p:nvPr/>
          </p:nvGrpSpPr>
          <p:grpSpPr>
            <a:xfrm rot="5400000">
              <a:off x="3715166" y="3774728"/>
              <a:ext cx="1539560" cy="171967"/>
              <a:chOff x="7746380" y="2949426"/>
              <a:chExt cx="2188691" cy="244475"/>
            </a:xfrm>
          </p:grpSpPr>
          <p:pic>
            <p:nvPicPr>
              <p:cNvPr id="1779" name="Picture 14">
                <a:extLst>
                  <a:ext uri="{FF2B5EF4-FFF2-40B4-BE49-F238E27FC236}">
                    <a16:creationId xmlns:a16="http://schemas.microsoft.com/office/drawing/2014/main" id="{5809B379-DB28-4732-92DE-8A2177D098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0" name="Picture 15">
                <a:extLst>
                  <a:ext uri="{FF2B5EF4-FFF2-40B4-BE49-F238E27FC236}">
                    <a16:creationId xmlns:a16="http://schemas.microsoft.com/office/drawing/2014/main" id="{53317BA1-EC52-4922-8418-30CCAAE832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1" name="Picture 16">
                <a:extLst>
                  <a:ext uri="{FF2B5EF4-FFF2-40B4-BE49-F238E27FC236}">
                    <a16:creationId xmlns:a16="http://schemas.microsoft.com/office/drawing/2014/main" id="{B46EBAB0-7677-4809-8923-38B780A2BF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2" name="Picture 17">
                <a:extLst>
                  <a:ext uri="{FF2B5EF4-FFF2-40B4-BE49-F238E27FC236}">
                    <a16:creationId xmlns:a16="http://schemas.microsoft.com/office/drawing/2014/main" id="{3E951F46-6ABD-4BA6-8EF5-9A7B9C293D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3" name="Picture 18">
                <a:extLst>
                  <a:ext uri="{FF2B5EF4-FFF2-40B4-BE49-F238E27FC236}">
                    <a16:creationId xmlns:a16="http://schemas.microsoft.com/office/drawing/2014/main" id="{51EE449C-0994-4350-B322-C1AEDC2BF6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4" name="Picture 19">
                <a:extLst>
                  <a:ext uri="{FF2B5EF4-FFF2-40B4-BE49-F238E27FC236}">
                    <a16:creationId xmlns:a16="http://schemas.microsoft.com/office/drawing/2014/main" id="{690CDD13-EBF9-40F6-807C-2A3CBF46CF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5" name="Picture 20">
                <a:extLst>
                  <a:ext uri="{FF2B5EF4-FFF2-40B4-BE49-F238E27FC236}">
                    <a16:creationId xmlns:a16="http://schemas.microsoft.com/office/drawing/2014/main" id="{D81DDDF1-B86C-495E-88F0-AEA2F86038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6" name="Picture 21">
                <a:extLst>
                  <a:ext uri="{FF2B5EF4-FFF2-40B4-BE49-F238E27FC236}">
                    <a16:creationId xmlns:a16="http://schemas.microsoft.com/office/drawing/2014/main" id="{E1F9D9B5-83B3-4AFE-9E48-7993E70950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7" name="Picture 22">
                <a:extLst>
                  <a:ext uri="{FF2B5EF4-FFF2-40B4-BE49-F238E27FC236}">
                    <a16:creationId xmlns:a16="http://schemas.microsoft.com/office/drawing/2014/main" id="{92374086-D51F-4BBA-8239-1AFC7FB5E6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8" name="Picture 23">
                <a:extLst>
                  <a:ext uri="{FF2B5EF4-FFF2-40B4-BE49-F238E27FC236}">
                    <a16:creationId xmlns:a16="http://schemas.microsoft.com/office/drawing/2014/main" id="{B368B279-B1F9-4EC7-BFC3-E0B872DCF8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34" name="Group 56">
              <a:extLst>
                <a:ext uri="{FF2B5EF4-FFF2-40B4-BE49-F238E27FC236}">
                  <a16:creationId xmlns:a16="http://schemas.microsoft.com/office/drawing/2014/main" id="{E79B3567-55E6-4189-B5F8-B2381FAED69E}"/>
                </a:ext>
              </a:extLst>
            </p:cNvPr>
            <p:cNvGrpSpPr/>
            <p:nvPr/>
          </p:nvGrpSpPr>
          <p:grpSpPr>
            <a:xfrm rot="5400000">
              <a:off x="3906677" y="3774729"/>
              <a:ext cx="1539560" cy="171967"/>
              <a:chOff x="7746380" y="2949426"/>
              <a:chExt cx="2188691" cy="244475"/>
            </a:xfrm>
          </p:grpSpPr>
          <p:pic>
            <p:nvPicPr>
              <p:cNvPr id="1769" name="Picture 14">
                <a:extLst>
                  <a:ext uri="{FF2B5EF4-FFF2-40B4-BE49-F238E27FC236}">
                    <a16:creationId xmlns:a16="http://schemas.microsoft.com/office/drawing/2014/main" id="{C99C174C-69A9-472E-9B68-4296227E8E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0" name="Picture 15">
                <a:extLst>
                  <a:ext uri="{FF2B5EF4-FFF2-40B4-BE49-F238E27FC236}">
                    <a16:creationId xmlns:a16="http://schemas.microsoft.com/office/drawing/2014/main" id="{D7C86687-0BF3-45F8-BF06-B6DD9F7C3F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1" name="Picture 16">
                <a:extLst>
                  <a:ext uri="{FF2B5EF4-FFF2-40B4-BE49-F238E27FC236}">
                    <a16:creationId xmlns:a16="http://schemas.microsoft.com/office/drawing/2014/main" id="{41C95BBC-C8FF-4D92-A66C-3B7772D801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2" name="Picture 17">
                <a:extLst>
                  <a:ext uri="{FF2B5EF4-FFF2-40B4-BE49-F238E27FC236}">
                    <a16:creationId xmlns:a16="http://schemas.microsoft.com/office/drawing/2014/main" id="{76FBC9E9-1C27-4ADA-AFCE-CAF7DA97B1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3" name="Picture 18">
                <a:extLst>
                  <a:ext uri="{FF2B5EF4-FFF2-40B4-BE49-F238E27FC236}">
                    <a16:creationId xmlns:a16="http://schemas.microsoft.com/office/drawing/2014/main" id="{30EF6D8F-EBAB-461E-B6DD-12C72F3445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4" name="Picture 19">
                <a:extLst>
                  <a:ext uri="{FF2B5EF4-FFF2-40B4-BE49-F238E27FC236}">
                    <a16:creationId xmlns:a16="http://schemas.microsoft.com/office/drawing/2014/main" id="{FF8D3FA8-65C9-46E1-8D40-07B1E3B30F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5" name="Picture 20">
                <a:extLst>
                  <a:ext uri="{FF2B5EF4-FFF2-40B4-BE49-F238E27FC236}">
                    <a16:creationId xmlns:a16="http://schemas.microsoft.com/office/drawing/2014/main" id="{CB9C8E7B-D8CF-4E90-A0B9-027C9D1CF1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6" name="Picture 21">
                <a:extLst>
                  <a:ext uri="{FF2B5EF4-FFF2-40B4-BE49-F238E27FC236}">
                    <a16:creationId xmlns:a16="http://schemas.microsoft.com/office/drawing/2014/main" id="{6F855469-2E4C-4C87-949B-EEC579D956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7" name="Picture 22">
                <a:extLst>
                  <a:ext uri="{FF2B5EF4-FFF2-40B4-BE49-F238E27FC236}">
                    <a16:creationId xmlns:a16="http://schemas.microsoft.com/office/drawing/2014/main" id="{0EE58BD0-6A05-47C6-8792-F4D54979FF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8" name="Picture 23">
                <a:extLst>
                  <a:ext uri="{FF2B5EF4-FFF2-40B4-BE49-F238E27FC236}">
                    <a16:creationId xmlns:a16="http://schemas.microsoft.com/office/drawing/2014/main" id="{1BEB593B-832E-4610-BA13-FB54527D81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35" name="Group 56">
              <a:extLst>
                <a:ext uri="{FF2B5EF4-FFF2-40B4-BE49-F238E27FC236}">
                  <a16:creationId xmlns:a16="http://schemas.microsoft.com/office/drawing/2014/main" id="{698D7752-1131-46B8-B7E2-7E9E43DA270C}"/>
                </a:ext>
              </a:extLst>
            </p:cNvPr>
            <p:cNvGrpSpPr/>
            <p:nvPr/>
          </p:nvGrpSpPr>
          <p:grpSpPr>
            <a:xfrm rot="5400000">
              <a:off x="3619459" y="5385242"/>
              <a:ext cx="1539560" cy="171967"/>
              <a:chOff x="7746380" y="2949426"/>
              <a:chExt cx="2188691" cy="244475"/>
            </a:xfrm>
          </p:grpSpPr>
          <p:pic>
            <p:nvPicPr>
              <p:cNvPr id="1759" name="Picture 14">
                <a:extLst>
                  <a:ext uri="{FF2B5EF4-FFF2-40B4-BE49-F238E27FC236}">
                    <a16:creationId xmlns:a16="http://schemas.microsoft.com/office/drawing/2014/main" id="{0335640E-DF4E-442F-9BC3-F46A6CABFE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0" name="Picture 15">
                <a:extLst>
                  <a:ext uri="{FF2B5EF4-FFF2-40B4-BE49-F238E27FC236}">
                    <a16:creationId xmlns:a16="http://schemas.microsoft.com/office/drawing/2014/main" id="{4B0FDEFE-FD8D-4639-98DF-075D2BD059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1" name="Picture 16">
                <a:extLst>
                  <a:ext uri="{FF2B5EF4-FFF2-40B4-BE49-F238E27FC236}">
                    <a16:creationId xmlns:a16="http://schemas.microsoft.com/office/drawing/2014/main" id="{DA12DB71-6648-47DA-84D3-067F33D74D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2" name="Picture 17">
                <a:extLst>
                  <a:ext uri="{FF2B5EF4-FFF2-40B4-BE49-F238E27FC236}">
                    <a16:creationId xmlns:a16="http://schemas.microsoft.com/office/drawing/2014/main" id="{8889F1C1-6201-4B30-B302-ECF3003574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3" name="Picture 18">
                <a:extLst>
                  <a:ext uri="{FF2B5EF4-FFF2-40B4-BE49-F238E27FC236}">
                    <a16:creationId xmlns:a16="http://schemas.microsoft.com/office/drawing/2014/main" id="{4B6BEA9B-928A-4640-83D5-D2F3CEC6F2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4" name="Picture 19">
                <a:extLst>
                  <a:ext uri="{FF2B5EF4-FFF2-40B4-BE49-F238E27FC236}">
                    <a16:creationId xmlns:a16="http://schemas.microsoft.com/office/drawing/2014/main" id="{304C1772-6A31-4474-8E00-D32A639104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5" name="Picture 20">
                <a:extLst>
                  <a:ext uri="{FF2B5EF4-FFF2-40B4-BE49-F238E27FC236}">
                    <a16:creationId xmlns:a16="http://schemas.microsoft.com/office/drawing/2014/main" id="{90777E9A-9524-4898-B35C-DB3B16FC58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6" name="Picture 21">
                <a:extLst>
                  <a:ext uri="{FF2B5EF4-FFF2-40B4-BE49-F238E27FC236}">
                    <a16:creationId xmlns:a16="http://schemas.microsoft.com/office/drawing/2014/main" id="{387AA269-58F9-4A2A-AB6E-6E4EFBC2F5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7" name="Picture 22">
                <a:extLst>
                  <a:ext uri="{FF2B5EF4-FFF2-40B4-BE49-F238E27FC236}">
                    <a16:creationId xmlns:a16="http://schemas.microsoft.com/office/drawing/2014/main" id="{32A0B079-E906-494C-85A5-D48A789F76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8" name="Picture 23">
                <a:extLst>
                  <a:ext uri="{FF2B5EF4-FFF2-40B4-BE49-F238E27FC236}">
                    <a16:creationId xmlns:a16="http://schemas.microsoft.com/office/drawing/2014/main" id="{2DBF4B7E-00B0-40C8-ABD0-3D6277F4F4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36" name="Group 56">
              <a:extLst>
                <a:ext uri="{FF2B5EF4-FFF2-40B4-BE49-F238E27FC236}">
                  <a16:creationId xmlns:a16="http://schemas.microsoft.com/office/drawing/2014/main" id="{28FBCF60-5A74-4068-AF42-63B58D91D0E5}"/>
                </a:ext>
              </a:extLst>
            </p:cNvPr>
            <p:cNvGrpSpPr/>
            <p:nvPr/>
          </p:nvGrpSpPr>
          <p:grpSpPr>
            <a:xfrm rot="5400000">
              <a:off x="3812987" y="5385242"/>
              <a:ext cx="1539560" cy="171967"/>
              <a:chOff x="7746380" y="2949426"/>
              <a:chExt cx="2188691" cy="244475"/>
            </a:xfrm>
          </p:grpSpPr>
          <p:pic>
            <p:nvPicPr>
              <p:cNvPr id="1749" name="Picture 14">
                <a:extLst>
                  <a:ext uri="{FF2B5EF4-FFF2-40B4-BE49-F238E27FC236}">
                    <a16:creationId xmlns:a16="http://schemas.microsoft.com/office/drawing/2014/main" id="{065F340E-8FA8-4EFF-BB9E-2740CBDB23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0" name="Picture 15">
                <a:extLst>
                  <a:ext uri="{FF2B5EF4-FFF2-40B4-BE49-F238E27FC236}">
                    <a16:creationId xmlns:a16="http://schemas.microsoft.com/office/drawing/2014/main" id="{EBF57A1E-6D10-4CFF-861A-DF336E8860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1" name="Picture 16">
                <a:extLst>
                  <a:ext uri="{FF2B5EF4-FFF2-40B4-BE49-F238E27FC236}">
                    <a16:creationId xmlns:a16="http://schemas.microsoft.com/office/drawing/2014/main" id="{D61B30C6-5317-46B6-B486-48E955E709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2" name="Picture 17">
                <a:extLst>
                  <a:ext uri="{FF2B5EF4-FFF2-40B4-BE49-F238E27FC236}">
                    <a16:creationId xmlns:a16="http://schemas.microsoft.com/office/drawing/2014/main" id="{70D9B12C-D43A-4490-95AA-B582E10F23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3" name="Picture 18">
                <a:extLst>
                  <a:ext uri="{FF2B5EF4-FFF2-40B4-BE49-F238E27FC236}">
                    <a16:creationId xmlns:a16="http://schemas.microsoft.com/office/drawing/2014/main" id="{56386FD6-87AC-470F-8004-91378C8664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4" name="Picture 19">
                <a:extLst>
                  <a:ext uri="{FF2B5EF4-FFF2-40B4-BE49-F238E27FC236}">
                    <a16:creationId xmlns:a16="http://schemas.microsoft.com/office/drawing/2014/main" id="{2BEFB5A4-2266-4BB1-B872-2D926967C9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5" name="Picture 20">
                <a:extLst>
                  <a:ext uri="{FF2B5EF4-FFF2-40B4-BE49-F238E27FC236}">
                    <a16:creationId xmlns:a16="http://schemas.microsoft.com/office/drawing/2014/main" id="{45121543-D83D-431D-A92A-09E002C2F4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6" name="Picture 21">
                <a:extLst>
                  <a:ext uri="{FF2B5EF4-FFF2-40B4-BE49-F238E27FC236}">
                    <a16:creationId xmlns:a16="http://schemas.microsoft.com/office/drawing/2014/main" id="{2580E430-72CB-4C0D-82BB-A5955541CF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7" name="Picture 22">
                <a:extLst>
                  <a:ext uri="{FF2B5EF4-FFF2-40B4-BE49-F238E27FC236}">
                    <a16:creationId xmlns:a16="http://schemas.microsoft.com/office/drawing/2014/main" id="{7B56B318-B126-4503-80D5-34FD0E1C43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8" name="Picture 23">
                <a:extLst>
                  <a:ext uri="{FF2B5EF4-FFF2-40B4-BE49-F238E27FC236}">
                    <a16:creationId xmlns:a16="http://schemas.microsoft.com/office/drawing/2014/main" id="{56301D28-DDA6-4631-951B-E67CBBF5CD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37" name="Group 1736">
              <a:extLst>
                <a:ext uri="{FF2B5EF4-FFF2-40B4-BE49-F238E27FC236}">
                  <a16:creationId xmlns:a16="http://schemas.microsoft.com/office/drawing/2014/main" id="{F47507FE-B84D-4193-8594-5FDF95C60B64}"/>
                </a:ext>
              </a:extLst>
            </p:cNvPr>
            <p:cNvGrpSpPr/>
            <p:nvPr/>
          </p:nvGrpSpPr>
          <p:grpSpPr>
            <a:xfrm>
              <a:off x="4205595" y="1085896"/>
              <a:ext cx="552184" cy="172414"/>
              <a:chOff x="4205595" y="1085896"/>
              <a:chExt cx="552184" cy="172414"/>
            </a:xfrm>
          </p:grpSpPr>
          <p:pic>
            <p:nvPicPr>
              <p:cNvPr id="1746" name="Picture 1745">
                <a:extLst>
                  <a:ext uri="{FF2B5EF4-FFF2-40B4-BE49-F238E27FC236}">
                    <a16:creationId xmlns:a16="http://schemas.microsoft.com/office/drawing/2014/main" id="{FC41E887-B761-4A4F-A102-B2C26E86D0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5595" y="1085896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7" name="Picture 1746">
                <a:extLst>
                  <a:ext uri="{FF2B5EF4-FFF2-40B4-BE49-F238E27FC236}">
                    <a16:creationId xmlns:a16="http://schemas.microsoft.com/office/drawing/2014/main" id="{DD119C58-BD78-44E2-83DD-5341A6D05D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5999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8" name="Picture 1747">
                <a:extLst>
                  <a:ext uri="{FF2B5EF4-FFF2-40B4-BE49-F238E27FC236}">
                    <a16:creationId xmlns:a16="http://schemas.microsoft.com/office/drawing/2014/main" id="{1A90A477-BD0D-41D6-8FC7-10E1B247D5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396386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38" name="Group 1737">
              <a:extLst>
                <a:ext uri="{FF2B5EF4-FFF2-40B4-BE49-F238E27FC236}">
                  <a16:creationId xmlns:a16="http://schemas.microsoft.com/office/drawing/2014/main" id="{F4DBCB4F-DC4A-412E-93D8-F0225C88D117}"/>
                </a:ext>
              </a:extLst>
            </p:cNvPr>
            <p:cNvGrpSpPr/>
            <p:nvPr/>
          </p:nvGrpSpPr>
          <p:grpSpPr>
            <a:xfrm>
              <a:off x="4202308" y="629951"/>
              <a:ext cx="552184" cy="172414"/>
              <a:chOff x="4205595" y="1085896"/>
              <a:chExt cx="552184" cy="172414"/>
            </a:xfrm>
          </p:grpSpPr>
          <p:pic>
            <p:nvPicPr>
              <p:cNvPr id="1743" name="Picture 1742">
                <a:extLst>
                  <a:ext uri="{FF2B5EF4-FFF2-40B4-BE49-F238E27FC236}">
                    <a16:creationId xmlns:a16="http://schemas.microsoft.com/office/drawing/2014/main" id="{8A364E51-B29F-487B-B24F-B70AEBE5B7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5595" y="1085896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4" name="Picture 1743">
                <a:extLst>
                  <a:ext uri="{FF2B5EF4-FFF2-40B4-BE49-F238E27FC236}">
                    <a16:creationId xmlns:a16="http://schemas.microsoft.com/office/drawing/2014/main" id="{F0E94070-2B65-42C6-90B8-201B7F11F3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5999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5" name="Picture 1744">
                <a:extLst>
                  <a:ext uri="{FF2B5EF4-FFF2-40B4-BE49-F238E27FC236}">
                    <a16:creationId xmlns:a16="http://schemas.microsoft.com/office/drawing/2014/main" id="{DC86CAA7-97E0-42E0-A7AA-B14DF51D91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396386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39" name="Group 1738">
              <a:extLst>
                <a:ext uri="{FF2B5EF4-FFF2-40B4-BE49-F238E27FC236}">
                  <a16:creationId xmlns:a16="http://schemas.microsoft.com/office/drawing/2014/main" id="{FCFEAF95-2F07-4E0B-B4D6-2F9AB4EDE4D2}"/>
                </a:ext>
              </a:extLst>
            </p:cNvPr>
            <p:cNvGrpSpPr/>
            <p:nvPr/>
          </p:nvGrpSpPr>
          <p:grpSpPr>
            <a:xfrm>
              <a:off x="4202308" y="207856"/>
              <a:ext cx="552184" cy="172414"/>
              <a:chOff x="4205595" y="1085896"/>
              <a:chExt cx="552184" cy="172414"/>
            </a:xfrm>
          </p:grpSpPr>
          <p:pic>
            <p:nvPicPr>
              <p:cNvPr id="1740" name="Picture 1739">
                <a:extLst>
                  <a:ext uri="{FF2B5EF4-FFF2-40B4-BE49-F238E27FC236}">
                    <a16:creationId xmlns:a16="http://schemas.microsoft.com/office/drawing/2014/main" id="{12D27821-CC7E-480C-BFAD-0636282BAD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5595" y="1085896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1" name="Picture 1740">
                <a:extLst>
                  <a:ext uri="{FF2B5EF4-FFF2-40B4-BE49-F238E27FC236}">
                    <a16:creationId xmlns:a16="http://schemas.microsoft.com/office/drawing/2014/main" id="{A857A683-1A33-42D5-BFD8-30C9DC11F5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5999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2" name="Picture 1741">
                <a:extLst>
                  <a:ext uri="{FF2B5EF4-FFF2-40B4-BE49-F238E27FC236}">
                    <a16:creationId xmlns:a16="http://schemas.microsoft.com/office/drawing/2014/main" id="{E75216FA-C690-4921-BFE6-7C4FC71E7E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396386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829" name="Group 1828">
            <a:extLst>
              <a:ext uri="{FF2B5EF4-FFF2-40B4-BE49-F238E27FC236}">
                <a16:creationId xmlns:a16="http://schemas.microsoft.com/office/drawing/2014/main" id="{78472835-4E77-45E0-9132-7509CDD7927D}"/>
              </a:ext>
            </a:extLst>
          </p:cNvPr>
          <p:cNvGrpSpPr/>
          <p:nvPr/>
        </p:nvGrpSpPr>
        <p:grpSpPr>
          <a:xfrm>
            <a:off x="8639509" y="199794"/>
            <a:ext cx="560132" cy="6033150"/>
            <a:chOff x="4202308" y="207856"/>
            <a:chExt cx="560132" cy="6033150"/>
          </a:xfrm>
        </p:grpSpPr>
        <p:grpSp>
          <p:nvGrpSpPr>
            <p:cNvPr id="1830" name="Group 56">
              <a:extLst>
                <a:ext uri="{FF2B5EF4-FFF2-40B4-BE49-F238E27FC236}">
                  <a16:creationId xmlns:a16="http://schemas.microsoft.com/office/drawing/2014/main" id="{CCD1EAA9-96E2-4612-AEE2-D96D349D4DC6}"/>
                </a:ext>
              </a:extLst>
            </p:cNvPr>
            <p:cNvGrpSpPr/>
            <p:nvPr/>
          </p:nvGrpSpPr>
          <p:grpSpPr>
            <a:xfrm rot="5400000">
              <a:off x="3521799" y="2160989"/>
              <a:ext cx="1539560" cy="171967"/>
              <a:chOff x="7746380" y="2949426"/>
              <a:chExt cx="2188691" cy="244475"/>
            </a:xfrm>
          </p:grpSpPr>
          <p:pic>
            <p:nvPicPr>
              <p:cNvPr id="1920" name="Picture 14">
                <a:extLst>
                  <a:ext uri="{FF2B5EF4-FFF2-40B4-BE49-F238E27FC236}">
                    <a16:creationId xmlns:a16="http://schemas.microsoft.com/office/drawing/2014/main" id="{C20D28A1-7BD3-4710-BCD5-14A4F22E50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1" name="Picture 15">
                <a:extLst>
                  <a:ext uri="{FF2B5EF4-FFF2-40B4-BE49-F238E27FC236}">
                    <a16:creationId xmlns:a16="http://schemas.microsoft.com/office/drawing/2014/main" id="{AB29F08F-C672-49C3-9B54-E909F6D3BB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2" name="Picture 16">
                <a:extLst>
                  <a:ext uri="{FF2B5EF4-FFF2-40B4-BE49-F238E27FC236}">
                    <a16:creationId xmlns:a16="http://schemas.microsoft.com/office/drawing/2014/main" id="{2D4F6485-AD3D-4EFA-B86B-9E9B2ED8D1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3" name="Picture 17">
                <a:extLst>
                  <a:ext uri="{FF2B5EF4-FFF2-40B4-BE49-F238E27FC236}">
                    <a16:creationId xmlns:a16="http://schemas.microsoft.com/office/drawing/2014/main" id="{31745D1B-7008-4A8D-BFDD-C2CC84C856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4" name="Picture 18">
                <a:extLst>
                  <a:ext uri="{FF2B5EF4-FFF2-40B4-BE49-F238E27FC236}">
                    <a16:creationId xmlns:a16="http://schemas.microsoft.com/office/drawing/2014/main" id="{EC8DB522-F81E-42D5-B750-CA0C82F9BB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5" name="Picture 19">
                <a:extLst>
                  <a:ext uri="{FF2B5EF4-FFF2-40B4-BE49-F238E27FC236}">
                    <a16:creationId xmlns:a16="http://schemas.microsoft.com/office/drawing/2014/main" id="{27D984E6-D172-45E3-AF0A-31EF6FA397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6" name="Picture 20">
                <a:extLst>
                  <a:ext uri="{FF2B5EF4-FFF2-40B4-BE49-F238E27FC236}">
                    <a16:creationId xmlns:a16="http://schemas.microsoft.com/office/drawing/2014/main" id="{976C93C6-F2B0-4B8E-965F-9FC2062EAD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7" name="Picture 21">
                <a:extLst>
                  <a:ext uri="{FF2B5EF4-FFF2-40B4-BE49-F238E27FC236}">
                    <a16:creationId xmlns:a16="http://schemas.microsoft.com/office/drawing/2014/main" id="{3AB59712-52D4-4916-9B82-C6B9107E06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8" name="Picture 22">
                <a:extLst>
                  <a:ext uri="{FF2B5EF4-FFF2-40B4-BE49-F238E27FC236}">
                    <a16:creationId xmlns:a16="http://schemas.microsoft.com/office/drawing/2014/main" id="{0B1EB598-49BE-4A28-952D-D0C503460D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9" name="Picture 23">
                <a:extLst>
                  <a:ext uri="{FF2B5EF4-FFF2-40B4-BE49-F238E27FC236}">
                    <a16:creationId xmlns:a16="http://schemas.microsoft.com/office/drawing/2014/main" id="{FAC73307-F510-43C9-92D6-30FEC3FE71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31" name="Group 56">
              <a:extLst>
                <a:ext uri="{FF2B5EF4-FFF2-40B4-BE49-F238E27FC236}">
                  <a16:creationId xmlns:a16="http://schemas.microsoft.com/office/drawing/2014/main" id="{847D82F9-72C0-4C70-93FF-18E0353EBCCF}"/>
                </a:ext>
              </a:extLst>
            </p:cNvPr>
            <p:cNvGrpSpPr/>
            <p:nvPr/>
          </p:nvGrpSpPr>
          <p:grpSpPr>
            <a:xfrm rot="5400000">
              <a:off x="3712590" y="2160989"/>
              <a:ext cx="1539560" cy="171967"/>
              <a:chOff x="7746380" y="2949426"/>
              <a:chExt cx="2188691" cy="244475"/>
            </a:xfrm>
          </p:grpSpPr>
          <p:pic>
            <p:nvPicPr>
              <p:cNvPr id="1910" name="Picture 14">
                <a:extLst>
                  <a:ext uri="{FF2B5EF4-FFF2-40B4-BE49-F238E27FC236}">
                    <a16:creationId xmlns:a16="http://schemas.microsoft.com/office/drawing/2014/main" id="{3A3007C5-4AA7-455A-A99F-EE935F4616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1" name="Picture 15">
                <a:extLst>
                  <a:ext uri="{FF2B5EF4-FFF2-40B4-BE49-F238E27FC236}">
                    <a16:creationId xmlns:a16="http://schemas.microsoft.com/office/drawing/2014/main" id="{B2AF1BB1-BE44-425B-BE15-911C9695D0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2" name="Picture 16">
                <a:extLst>
                  <a:ext uri="{FF2B5EF4-FFF2-40B4-BE49-F238E27FC236}">
                    <a16:creationId xmlns:a16="http://schemas.microsoft.com/office/drawing/2014/main" id="{BE1ECCB3-78A5-44D9-982D-80CAA8B3A7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3" name="Picture 17">
                <a:extLst>
                  <a:ext uri="{FF2B5EF4-FFF2-40B4-BE49-F238E27FC236}">
                    <a16:creationId xmlns:a16="http://schemas.microsoft.com/office/drawing/2014/main" id="{71AAC7A0-B302-4E20-B0B8-9AD06C9B65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4" name="Picture 18">
                <a:extLst>
                  <a:ext uri="{FF2B5EF4-FFF2-40B4-BE49-F238E27FC236}">
                    <a16:creationId xmlns:a16="http://schemas.microsoft.com/office/drawing/2014/main" id="{DD7D33B4-7267-4BD3-ADEF-5A4C3C8D01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5" name="Picture 19">
                <a:extLst>
                  <a:ext uri="{FF2B5EF4-FFF2-40B4-BE49-F238E27FC236}">
                    <a16:creationId xmlns:a16="http://schemas.microsoft.com/office/drawing/2014/main" id="{766A47FD-3A42-4DDB-AFF0-225191F549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6" name="Picture 20">
                <a:extLst>
                  <a:ext uri="{FF2B5EF4-FFF2-40B4-BE49-F238E27FC236}">
                    <a16:creationId xmlns:a16="http://schemas.microsoft.com/office/drawing/2014/main" id="{D8B8A2B2-614D-4E5A-AD19-8F42CA57D4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7" name="Picture 21">
                <a:extLst>
                  <a:ext uri="{FF2B5EF4-FFF2-40B4-BE49-F238E27FC236}">
                    <a16:creationId xmlns:a16="http://schemas.microsoft.com/office/drawing/2014/main" id="{F114EFF4-555A-409A-B66E-5258052831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8" name="Picture 22">
                <a:extLst>
                  <a:ext uri="{FF2B5EF4-FFF2-40B4-BE49-F238E27FC236}">
                    <a16:creationId xmlns:a16="http://schemas.microsoft.com/office/drawing/2014/main" id="{415BC7B4-B06E-4996-9466-838CF3085B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9" name="Picture 23">
                <a:extLst>
                  <a:ext uri="{FF2B5EF4-FFF2-40B4-BE49-F238E27FC236}">
                    <a16:creationId xmlns:a16="http://schemas.microsoft.com/office/drawing/2014/main" id="{08AAFA19-BA0A-415B-8416-D3EBC0AC06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32" name="Group 56">
              <a:extLst>
                <a:ext uri="{FF2B5EF4-FFF2-40B4-BE49-F238E27FC236}">
                  <a16:creationId xmlns:a16="http://schemas.microsoft.com/office/drawing/2014/main" id="{2A938CAE-BD06-4DDC-8C43-9DB490DC6A9E}"/>
                </a:ext>
              </a:extLst>
            </p:cNvPr>
            <p:cNvGrpSpPr/>
            <p:nvPr/>
          </p:nvGrpSpPr>
          <p:grpSpPr>
            <a:xfrm rot="5400000">
              <a:off x="3904101" y="2160990"/>
              <a:ext cx="1539560" cy="171967"/>
              <a:chOff x="7746380" y="2949426"/>
              <a:chExt cx="2188691" cy="244475"/>
            </a:xfrm>
          </p:grpSpPr>
          <p:pic>
            <p:nvPicPr>
              <p:cNvPr id="1900" name="Picture 14">
                <a:extLst>
                  <a:ext uri="{FF2B5EF4-FFF2-40B4-BE49-F238E27FC236}">
                    <a16:creationId xmlns:a16="http://schemas.microsoft.com/office/drawing/2014/main" id="{0C306EF1-D1F9-4F57-8BB1-B3F04B4E11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1" name="Picture 15">
                <a:extLst>
                  <a:ext uri="{FF2B5EF4-FFF2-40B4-BE49-F238E27FC236}">
                    <a16:creationId xmlns:a16="http://schemas.microsoft.com/office/drawing/2014/main" id="{64B3A440-279F-40C2-8FEC-B0739E39CB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2" name="Picture 16">
                <a:extLst>
                  <a:ext uri="{FF2B5EF4-FFF2-40B4-BE49-F238E27FC236}">
                    <a16:creationId xmlns:a16="http://schemas.microsoft.com/office/drawing/2014/main" id="{BBAC1AC7-AD7B-48C2-90CA-FBD7415921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3" name="Picture 17">
                <a:extLst>
                  <a:ext uri="{FF2B5EF4-FFF2-40B4-BE49-F238E27FC236}">
                    <a16:creationId xmlns:a16="http://schemas.microsoft.com/office/drawing/2014/main" id="{A5A9A54A-5531-4957-B652-A4C1CCB5AB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4" name="Picture 18">
                <a:extLst>
                  <a:ext uri="{FF2B5EF4-FFF2-40B4-BE49-F238E27FC236}">
                    <a16:creationId xmlns:a16="http://schemas.microsoft.com/office/drawing/2014/main" id="{5D576394-8741-407A-AA1D-9166C2F9F7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5" name="Picture 19">
                <a:extLst>
                  <a:ext uri="{FF2B5EF4-FFF2-40B4-BE49-F238E27FC236}">
                    <a16:creationId xmlns:a16="http://schemas.microsoft.com/office/drawing/2014/main" id="{32F8C48E-33FC-4E80-A70C-0FAE99D076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6" name="Picture 20">
                <a:extLst>
                  <a:ext uri="{FF2B5EF4-FFF2-40B4-BE49-F238E27FC236}">
                    <a16:creationId xmlns:a16="http://schemas.microsoft.com/office/drawing/2014/main" id="{B69779C3-3DB3-4593-99D2-44BC0F6D97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7" name="Picture 21">
                <a:extLst>
                  <a:ext uri="{FF2B5EF4-FFF2-40B4-BE49-F238E27FC236}">
                    <a16:creationId xmlns:a16="http://schemas.microsoft.com/office/drawing/2014/main" id="{D99BDE7D-0EC8-43E8-A6E1-A221FDD453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8" name="Picture 22">
                <a:extLst>
                  <a:ext uri="{FF2B5EF4-FFF2-40B4-BE49-F238E27FC236}">
                    <a16:creationId xmlns:a16="http://schemas.microsoft.com/office/drawing/2014/main" id="{FBA21FC5-3C0A-430D-98F3-6E592C46F1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9" name="Picture 23">
                <a:extLst>
                  <a:ext uri="{FF2B5EF4-FFF2-40B4-BE49-F238E27FC236}">
                    <a16:creationId xmlns:a16="http://schemas.microsoft.com/office/drawing/2014/main" id="{295ADC25-74D6-46C0-99CB-0B4B9F4A20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33" name="Group 56">
              <a:extLst>
                <a:ext uri="{FF2B5EF4-FFF2-40B4-BE49-F238E27FC236}">
                  <a16:creationId xmlns:a16="http://schemas.microsoft.com/office/drawing/2014/main" id="{D0BD199A-A355-4DA1-B7AC-FA203CA8209A}"/>
                </a:ext>
              </a:extLst>
            </p:cNvPr>
            <p:cNvGrpSpPr/>
            <p:nvPr/>
          </p:nvGrpSpPr>
          <p:grpSpPr>
            <a:xfrm rot="5400000">
              <a:off x="3524375" y="3774728"/>
              <a:ext cx="1539560" cy="171967"/>
              <a:chOff x="7746380" y="2949426"/>
              <a:chExt cx="2188691" cy="244475"/>
            </a:xfrm>
          </p:grpSpPr>
          <p:pic>
            <p:nvPicPr>
              <p:cNvPr id="1890" name="Picture 14">
                <a:extLst>
                  <a:ext uri="{FF2B5EF4-FFF2-40B4-BE49-F238E27FC236}">
                    <a16:creationId xmlns:a16="http://schemas.microsoft.com/office/drawing/2014/main" id="{FCF893F1-D5F2-4253-AB5C-D51A3ECF93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1" name="Picture 15">
                <a:extLst>
                  <a:ext uri="{FF2B5EF4-FFF2-40B4-BE49-F238E27FC236}">
                    <a16:creationId xmlns:a16="http://schemas.microsoft.com/office/drawing/2014/main" id="{5331E104-EDD0-4E52-9D22-C4B6B5B4A7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2" name="Picture 16">
                <a:extLst>
                  <a:ext uri="{FF2B5EF4-FFF2-40B4-BE49-F238E27FC236}">
                    <a16:creationId xmlns:a16="http://schemas.microsoft.com/office/drawing/2014/main" id="{97E39C36-7605-419F-A282-6E1C371C73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3" name="Picture 17">
                <a:extLst>
                  <a:ext uri="{FF2B5EF4-FFF2-40B4-BE49-F238E27FC236}">
                    <a16:creationId xmlns:a16="http://schemas.microsoft.com/office/drawing/2014/main" id="{615F56E7-51C8-40A8-86F8-400ABD57FA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4" name="Picture 18">
                <a:extLst>
                  <a:ext uri="{FF2B5EF4-FFF2-40B4-BE49-F238E27FC236}">
                    <a16:creationId xmlns:a16="http://schemas.microsoft.com/office/drawing/2014/main" id="{1BA4565C-A35E-4130-9AB1-B9C86A5536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5" name="Picture 19">
                <a:extLst>
                  <a:ext uri="{FF2B5EF4-FFF2-40B4-BE49-F238E27FC236}">
                    <a16:creationId xmlns:a16="http://schemas.microsoft.com/office/drawing/2014/main" id="{88196230-596B-4886-9D00-21AFAD8295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6" name="Picture 20">
                <a:extLst>
                  <a:ext uri="{FF2B5EF4-FFF2-40B4-BE49-F238E27FC236}">
                    <a16:creationId xmlns:a16="http://schemas.microsoft.com/office/drawing/2014/main" id="{B8BBB1CC-D42D-4E9E-A316-1B12EF4B25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7" name="Picture 21">
                <a:extLst>
                  <a:ext uri="{FF2B5EF4-FFF2-40B4-BE49-F238E27FC236}">
                    <a16:creationId xmlns:a16="http://schemas.microsoft.com/office/drawing/2014/main" id="{A197DFF5-EAAC-4B99-9094-E077BF14E9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8" name="Picture 22">
                <a:extLst>
                  <a:ext uri="{FF2B5EF4-FFF2-40B4-BE49-F238E27FC236}">
                    <a16:creationId xmlns:a16="http://schemas.microsoft.com/office/drawing/2014/main" id="{56701781-3443-4745-A9AC-C9FD6F5378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9" name="Picture 23">
                <a:extLst>
                  <a:ext uri="{FF2B5EF4-FFF2-40B4-BE49-F238E27FC236}">
                    <a16:creationId xmlns:a16="http://schemas.microsoft.com/office/drawing/2014/main" id="{2F3958FD-E082-48E0-84C4-8216336093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34" name="Group 56">
              <a:extLst>
                <a:ext uri="{FF2B5EF4-FFF2-40B4-BE49-F238E27FC236}">
                  <a16:creationId xmlns:a16="http://schemas.microsoft.com/office/drawing/2014/main" id="{C3000C91-5E00-46EF-A1CB-047D2CAE05DE}"/>
                </a:ext>
              </a:extLst>
            </p:cNvPr>
            <p:cNvGrpSpPr/>
            <p:nvPr/>
          </p:nvGrpSpPr>
          <p:grpSpPr>
            <a:xfrm rot="5400000">
              <a:off x="3715166" y="3774728"/>
              <a:ext cx="1539560" cy="171967"/>
              <a:chOff x="7746380" y="2949426"/>
              <a:chExt cx="2188691" cy="244475"/>
            </a:xfrm>
          </p:grpSpPr>
          <p:pic>
            <p:nvPicPr>
              <p:cNvPr id="1880" name="Picture 14">
                <a:extLst>
                  <a:ext uri="{FF2B5EF4-FFF2-40B4-BE49-F238E27FC236}">
                    <a16:creationId xmlns:a16="http://schemas.microsoft.com/office/drawing/2014/main" id="{D9E6B369-1B2D-46FD-9C47-C56F35C392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1" name="Picture 15">
                <a:extLst>
                  <a:ext uri="{FF2B5EF4-FFF2-40B4-BE49-F238E27FC236}">
                    <a16:creationId xmlns:a16="http://schemas.microsoft.com/office/drawing/2014/main" id="{44819792-6BE3-4F8F-9133-97DAAE6A49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2" name="Picture 16">
                <a:extLst>
                  <a:ext uri="{FF2B5EF4-FFF2-40B4-BE49-F238E27FC236}">
                    <a16:creationId xmlns:a16="http://schemas.microsoft.com/office/drawing/2014/main" id="{76F8EDD6-C07A-4A6A-85CB-286EAAE2EC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3" name="Picture 17">
                <a:extLst>
                  <a:ext uri="{FF2B5EF4-FFF2-40B4-BE49-F238E27FC236}">
                    <a16:creationId xmlns:a16="http://schemas.microsoft.com/office/drawing/2014/main" id="{3AB8901F-F832-41AB-8C9F-212336E5BF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4" name="Picture 18">
                <a:extLst>
                  <a:ext uri="{FF2B5EF4-FFF2-40B4-BE49-F238E27FC236}">
                    <a16:creationId xmlns:a16="http://schemas.microsoft.com/office/drawing/2014/main" id="{BDB6EE7C-11FA-45CB-BBF9-EDF2005819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5" name="Picture 19">
                <a:extLst>
                  <a:ext uri="{FF2B5EF4-FFF2-40B4-BE49-F238E27FC236}">
                    <a16:creationId xmlns:a16="http://schemas.microsoft.com/office/drawing/2014/main" id="{3AC3CB6A-5D87-44F1-B474-FFE7EB9F83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6" name="Picture 20">
                <a:extLst>
                  <a:ext uri="{FF2B5EF4-FFF2-40B4-BE49-F238E27FC236}">
                    <a16:creationId xmlns:a16="http://schemas.microsoft.com/office/drawing/2014/main" id="{5B409D6A-6758-4FD2-B7B8-7E8C7D7FA2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7" name="Picture 21">
                <a:extLst>
                  <a:ext uri="{FF2B5EF4-FFF2-40B4-BE49-F238E27FC236}">
                    <a16:creationId xmlns:a16="http://schemas.microsoft.com/office/drawing/2014/main" id="{FE1F85F2-1588-4827-830B-84AF05F7F5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8" name="Picture 22">
                <a:extLst>
                  <a:ext uri="{FF2B5EF4-FFF2-40B4-BE49-F238E27FC236}">
                    <a16:creationId xmlns:a16="http://schemas.microsoft.com/office/drawing/2014/main" id="{EE64C524-CFF5-4AB5-8D14-6DB8F1D1F5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9" name="Picture 23">
                <a:extLst>
                  <a:ext uri="{FF2B5EF4-FFF2-40B4-BE49-F238E27FC236}">
                    <a16:creationId xmlns:a16="http://schemas.microsoft.com/office/drawing/2014/main" id="{0B368260-DD52-4484-AEA9-772E39E2B8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35" name="Group 56">
              <a:extLst>
                <a:ext uri="{FF2B5EF4-FFF2-40B4-BE49-F238E27FC236}">
                  <a16:creationId xmlns:a16="http://schemas.microsoft.com/office/drawing/2014/main" id="{C6B407BD-8DEC-4DD1-A915-757AF2BAF1A7}"/>
                </a:ext>
              </a:extLst>
            </p:cNvPr>
            <p:cNvGrpSpPr/>
            <p:nvPr/>
          </p:nvGrpSpPr>
          <p:grpSpPr>
            <a:xfrm rot="5400000">
              <a:off x="3906677" y="3774729"/>
              <a:ext cx="1539560" cy="171967"/>
              <a:chOff x="7746380" y="2949426"/>
              <a:chExt cx="2188691" cy="244475"/>
            </a:xfrm>
          </p:grpSpPr>
          <p:pic>
            <p:nvPicPr>
              <p:cNvPr id="1870" name="Picture 14">
                <a:extLst>
                  <a:ext uri="{FF2B5EF4-FFF2-40B4-BE49-F238E27FC236}">
                    <a16:creationId xmlns:a16="http://schemas.microsoft.com/office/drawing/2014/main" id="{867BD9B6-E65A-4EB5-A845-1F83267230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1" name="Picture 15">
                <a:extLst>
                  <a:ext uri="{FF2B5EF4-FFF2-40B4-BE49-F238E27FC236}">
                    <a16:creationId xmlns:a16="http://schemas.microsoft.com/office/drawing/2014/main" id="{0907FD5D-4C78-4633-A904-65FF3F39B2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2" name="Picture 16">
                <a:extLst>
                  <a:ext uri="{FF2B5EF4-FFF2-40B4-BE49-F238E27FC236}">
                    <a16:creationId xmlns:a16="http://schemas.microsoft.com/office/drawing/2014/main" id="{20110CFF-51A0-40A6-B97B-21E5EA01A1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3" name="Picture 17">
                <a:extLst>
                  <a:ext uri="{FF2B5EF4-FFF2-40B4-BE49-F238E27FC236}">
                    <a16:creationId xmlns:a16="http://schemas.microsoft.com/office/drawing/2014/main" id="{FD069130-EBD3-40A6-B2B3-5BB97EC629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4" name="Picture 18">
                <a:extLst>
                  <a:ext uri="{FF2B5EF4-FFF2-40B4-BE49-F238E27FC236}">
                    <a16:creationId xmlns:a16="http://schemas.microsoft.com/office/drawing/2014/main" id="{37D07474-F71F-419C-8AE3-C2CAB8FEB4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5" name="Picture 19">
                <a:extLst>
                  <a:ext uri="{FF2B5EF4-FFF2-40B4-BE49-F238E27FC236}">
                    <a16:creationId xmlns:a16="http://schemas.microsoft.com/office/drawing/2014/main" id="{A5CB306F-1C4E-44F6-9FB6-2418B28FE0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6" name="Picture 20">
                <a:extLst>
                  <a:ext uri="{FF2B5EF4-FFF2-40B4-BE49-F238E27FC236}">
                    <a16:creationId xmlns:a16="http://schemas.microsoft.com/office/drawing/2014/main" id="{E826BB07-5F4A-43F9-931E-EA54B67E09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7" name="Picture 21">
                <a:extLst>
                  <a:ext uri="{FF2B5EF4-FFF2-40B4-BE49-F238E27FC236}">
                    <a16:creationId xmlns:a16="http://schemas.microsoft.com/office/drawing/2014/main" id="{9DA468AB-006A-4330-9DCA-E8F84E3CA5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8" name="Picture 22">
                <a:extLst>
                  <a:ext uri="{FF2B5EF4-FFF2-40B4-BE49-F238E27FC236}">
                    <a16:creationId xmlns:a16="http://schemas.microsoft.com/office/drawing/2014/main" id="{C4ED2B21-6D85-495C-A47D-3B1D3BC37B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9" name="Picture 23">
                <a:extLst>
                  <a:ext uri="{FF2B5EF4-FFF2-40B4-BE49-F238E27FC236}">
                    <a16:creationId xmlns:a16="http://schemas.microsoft.com/office/drawing/2014/main" id="{52669455-8283-4BC7-B5D3-76A6AE1053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36" name="Group 56">
              <a:extLst>
                <a:ext uri="{FF2B5EF4-FFF2-40B4-BE49-F238E27FC236}">
                  <a16:creationId xmlns:a16="http://schemas.microsoft.com/office/drawing/2014/main" id="{9FB6D13B-A147-46AA-83B6-32EDE3B0C8F5}"/>
                </a:ext>
              </a:extLst>
            </p:cNvPr>
            <p:cNvGrpSpPr/>
            <p:nvPr/>
          </p:nvGrpSpPr>
          <p:grpSpPr>
            <a:xfrm rot="5400000">
              <a:off x="3619459" y="5385242"/>
              <a:ext cx="1539560" cy="171967"/>
              <a:chOff x="7746380" y="2949426"/>
              <a:chExt cx="2188691" cy="244475"/>
            </a:xfrm>
          </p:grpSpPr>
          <p:pic>
            <p:nvPicPr>
              <p:cNvPr id="1860" name="Picture 14">
                <a:extLst>
                  <a:ext uri="{FF2B5EF4-FFF2-40B4-BE49-F238E27FC236}">
                    <a16:creationId xmlns:a16="http://schemas.microsoft.com/office/drawing/2014/main" id="{761739AD-37BE-40CE-A180-044E1ADF3D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1" name="Picture 15">
                <a:extLst>
                  <a:ext uri="{FF2B5EF4-FFF2-40B4-BE49-F238E27FC236}">
                    <a16:creationId xmlns:a16="http://schemas.microsoft.com/office/drawing/2014/main" id="{7F01EEE1-056B-4A0D-9964-CB9D161AAC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2" name="Picture 16">
                <a:extLst>
                  <a:ext uri="{FF2B5EF4-FFF2-40B4-BE49-F238E27FC236}">
                    <a16:creationId xmlns:a16="http://schemas.microsoft.com/office/drawing/2014/main" id="{8DF11846-BDA6-4717-B6C6-AA2A84DC07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3" name="Picture 17">
                <a:extLst>
                  <a:ext uri="{FF2B5EF4-FFF2-40B4-BE49-F238E27FC236}">
                    <a16:creationId xmlns:a16="http://schemas.microsoft.com/office/drawing/2014/main" id="{70AF742E-1419-407A-BE3D-CC6A1DF3FA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4" name="Picture 18">
                <a:extLst>
                  <a:ext uri="{FF2B5EF4-FFF2-40B4-BE49-F238E27FC236}">
                    <a16:creationId xmlns:a16="http://schemas.microsoft.com/office/drawing/2014/main" id="{17CE8C3C-72E5-4FB9-B6C9-9FBD40F675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5" name="Picture 19">
                <a:extLst>
                  <a:ext uri="{FF2B5EF4-FFF2-40B4-BE49-F238E27FC236}">
                    <a16:creationId xmlns:a16="http://schemas.microsoft.com/office/drawing/2014/main" id="{218CB539-22D5-4BBC-991E-D3C6F27AEF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6" name="Picture 20">
                <a:extLst>
                  <a:ext uri="{FF2B5EF4-FFF2-40B4-BE49-F238E27FC236}">
                    <a16:creationId xmlns:a16="http://schemas.microsoft.com/office/drawing/2014/main" id="{8345D8BE-C2F9-4FBB-817E-DE30FBE4DF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7" name="Picture 21">
                <a:extLst>
                  <a:ext uri="{FF2B5EF4-FFF2-40B4-BE49-F238E27FC236}">
                    <a16:creationId xmlns:a16="http://schemas.microsoft.com/office/drawing/2014/main" id="{E59852C0-B0E2-4F0E-9CC0-ACFD2ADD1A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8" name="Picture 22">
                <a:extLst>
                  <a:ext uri="{FF2B5EF4-FFF2-40B4-BE49-F238E27FC236}">
                    <a16:creationId xmlns:a16="http://schemas.microsoft.com/office/drawing/2014/main" id="{B3CD3815-EA0A-422F-8CC3-B93891F79E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9" name="Picture 23">
                <a:extLst>
                  <a:ext uri="{FF2B5EF4-FFF2-40B4-BE49-F238E27FC236}">
                    <a16:creationId xmlns:a16="http://schemas.microsoft.com/office/drawing/2014/main" id="{24F0E85E-BA1B-46C7-87E0-58CC706D9C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37" name="Group 56">
              <a:extLst>
                <a:ext uri="{FF2B5EF4-FFF2-40B4-BE49-F238E27FC236}">
                  <a16:creationId xmlns:a16="http://schemas.microsoft.com/office/drawing/2014/main" id="{F03450D3-AE3C-4459-A2B4-6AA1EB5651C9}"/>
                </a:ext>
              </a:extLst>
            </p:cNvPr>
            <p:cNvGrpSpPr/>
            <p:nvPr/>
          </p:nvGrpSpPr>
          <p:grpSpPr>
            <a:xfrm rot="5400000">
              <a:off x="3812987" y="5385242"/>
              <a:ext cx="1539560" cy="171967"/>
              <a:chOff x="7746380" y="2949426"/>
              <a:chExt cx="2188691" cy="244475"/>
            </a:xfrm>
          </p:grpSpPr>
          <p:pic>
            <p:nvPicPr>
              <p:cNvPr id="1850" name="Picture 14">
                <a:extLst>
                  <a:ext uri="{FF2B5EF4-FFF2-40B4-BE49-F238E27FC236}">
                    <a16:creationId xmlns:a16="http://schemas.microsoft.com/office/drawing/2014/main" id="{7BB45743-9421-48DE-B607-0875BA1D85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1" name="Picture 15">
                <a:extLst>
                  <a:ext uri="{FF2B5EF4-FFF2-40B4-BE49-F238E27FC236}">
                    <a16:creationId xmlns:a16="http://schemas.microsoft.com/office/drawing/2014/main" id="{079B0944-5E70-4F3E-B375-99E358641A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2" name="Picture 16">
                <a:extLst>
                  <a:ext uri="{FF2B5EF4-FFF2-40B4-BE49-F238E27FC236}">
                    <a16:creationId xmlns:a16="http://schemas.microsoft.com/office/drawing/2014/main" id="{223B8F12-40F0-494D-B7FD-C566E8FEA9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3" name="Picture 17">
                <a:extLst>
                  <a:ext uri="{FF2B5EF4-FFF2-40B4-BE49-F238E27FC236}">
                    <a16:creationId xmlns:a16="http://schemas.microsoft.com/office/drawing/2014/main" id="{64702F71-761B-469B-98A3-6627CF22A5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4" name="Picture 18">
                <a:extLst>
                  <a:ext uri="{FF2B5EF4-FFF2-40B4-BE49-F238E27FC236}">
                    <a16:creationId xmlns:a16="http://schemas.microsoft.com/office/drawing/2014/main" id="{F8AB25FE-DDE0-4EE3-A881-8E1FE06DCA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5" name="Picture 19">
                <a:extLst>
                  <a:ext uri="{FF2B5EF4-FFF2-40B4-BE49-F238E27FC236}">
                    <a16:creationId xmlns:a16="http://schemas.microsoft.com/office/drawing/2014/main" id="{19003E00-0AA6-4B7C-8F4A-6EE7A0EB01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6" name="Picture 20">
                <a:extLst>
                  <a:ext uri="{FF2B5EF4-FFF2-40B4-BE49-F238E27FC236}">
                    <a16:creationId xmlns:a16="http://schemas.microsoft.com/office/drawing/2014/main" id="{CE7E510D-79CE-4094-8836-82524BC16D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7" name="Picture 21">
                <a:extLst>
                  <a:ext uri="{FF2B5EF4-FFF2-40B4-BE49-F238E27FC236}">
                    <a16:creationId xmlns:a16="http://schemas.microsoft.com/office/drawing/2014/main" id="{A7A82DCC-0871-4FF8-A14C-ACF0928FFC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8" name="Picture 22">
                <a:extLst>
                  <a:ext uri="{FF2B5EF4-FFF2-40B4-BE49-F238E27FC236}">
                    <a16:creationId xmlns:a16="http://schemas.microsoft.com/office/drawing/2014/main" id="{A6B175D4-5E77-4720-BA34-35E5B0C8BF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9" name="Picture 23">
                <a:extLst>
                  <a:ext uri="{FF2B5EF4-FFF2-40B4-BE49-F238E27FC236}">
                    <a16:creationId xmlns:a16="http://schemas.microsoft.com/office/drawing/2014/main" id="{073DE362-2CC9-40DF-9A54-1B1670FA8A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38" name="Group 1837">
              <a:extLst>
                <a:ext uri="{FF2B5EF4-FFF2-40B4-BE49-F238E27FC236}">
                  <a16:creationId xmlns:a16="http://schemas.microsoft.com/office/drawing/2014/main" id="{4DE49165-8B50-476E-9E9D-715CDC530FC2}"/>
                </a:ext>
              </a:extLst>
            </p:cNvPr>
            <p:cNvGrpSpPr/>
            <p:nvPr/>
          </p:nvGrpSpPr>
          <p:grpSpPr>
            <a:xfrm>
              <a:off x="4205595" y="1085896"/>
              <a:ext cx="552184" cy="172414"/>
              <a:chOff x="4205595" y="1085896"/>
              <a:chExt cx="552184" cy="172414"/>
            </a:xfrm>
          </p:grpSpPr>
          <p:pic>
            <p:nvPicPr>
              <p:cNvPr id="1847" name="Picture 1846">
                <a:extLst>
                  <a:ext uri="{FF2B5EF4-FFF2-40B4-BE49-F238E27FC236}">
                    <a16:creationId xmlns:a16="http://schemas.microsoft.com/office/drawing/2014/main" id="{7E8FFAA6-34E9-4F62-966F-6A41C14E46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5595" y="1085896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8" name="Picture 1847">
                <a:extLst>
                  <a:ext uri="{FF2B5EF4-FFF2-40B4-BE49-F238E27FC236}">
                    <a16:creationId xmlns:a16="http://schemas.microsoft.com/office/drawing/2014/main" id="{D6E56156-0CD0-4B0E-8337-A1B99F3BA7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5999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9" name="Picture 1848">
                <a:extLst>
                  <a:ext uri="{FF2B5EF4-FFF2-40B4-BE49-F238E27FC236}">
                    <a16:creationId xmlns:a16="http://schemas.microsoft.com/office/drawing/2014/main" id="{2D62BEBE-3B92-40CC-8E7E-5CAFE672EF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396386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39" name="Group 1838">
              <a:extLst>
                <a:ext uri="{FF2B5EF4-FFF2-40B4-BE49-F238E27FC236}">
                  <a16:creationId xmlns:a16="http://schemas.microsoft.com/office/drawing/2014/main" id="{FC53AF3E-5EE0-4512-840D-6C829BDDE07F}"/>
                </a:ext>
              </a:extLst>
            </p:cNvPr>
            <p:cNvGrpSpPr/>
            <p:nvPr/>
          </p:nvGrpSpPr>
          <p:grpSpPr>
            <a:xfrm>
              <a:off x="4202308" y="629951"/>
              <a:ext cx="552184" cy="172414"/>
              <a:chOff x="4205595" y="1085896"/>
              <a:chExt cx="552184" cy="172414"/>
            </a:xfrm>
          </p:grpSpPr>
          <p:pic>
            <p:nvPicPr>
              <p:cNvPr id="1844" name="Picture 1843">
                <a:extLst>
                  <a:ext uri="{FF2B5EF4-FFF2-40B4-BE49-F238E27FC236}">
                    <a16:creationId xmlns:a16="http://schemas.microsoft.com/office/drawing/2014/main" id="{E1AF1326-6A97-4D6F-A739-F5E3CF544B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5595" y="1085896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5" name="Picture 1844">
                <a:extLst>
                  <a:ext uri="{FF2B5EF4-FFF2-40B4-BE49-F238E27FC236}">
                    <a16:creationId xmlns:a16="http://schemas.microsoft.com/office/drawing/2014/main" id="{2C6874DE-F997-48AD-8B92-4B1DF141D0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5999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6" name="Picture 1845">
                <a:extLst>
                  <a:ext uri="{FF2B5EF4-FFF2-40B4-BE49-F238E27FC236}">
                    <a16:creationId xmlns:a16="http://schemas.microsoft.com/office/drawing/2014/main" id="{C7F9EB4E-1108-4781-ADB5-A1D0993A59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396386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40" name="Group 1839">
              <a:extLst>
                <a:ext uri="{FF2B5EF4-FFF2-40B4-BE49-F238E27FC236}">
                  <a16:creationId xmlns:a16="http://schemas.microsoft.com/office/drawing/2014/main" id="{F952A010-F29F-4FD0-B875-88E128CDDA4B}"/>
                </a:ext>
              </a:extLst>
            </p:cNvPr>
            <p:cNvGrpSpPr/>
            <p:nvPr/>
          </p:nvGrpSpPr>
          <p:grpSpPr>
            <a:xfrm>
              <a:off x="4202308" y="207856"/>
              <a:ext cx="552184" cy="172414"/>
              <a:chOff x="4205595" y="1085896"/>
              <a:chExt cx="552184" cy="172414"/>
            </a:xfrm>
          </p:grpSpPr>
          <p:pic>
            <p:nvPicPr>
              <p:cNvPr id="1841" name="Picture 1840">
                <a:extLst>
                  <a:ext uri="{FF2B5EF4-FFF2-40B4-BE49-F238E27FC236}">
                    <a16:creationId xmlns:a16="http://schemas.microsoft.com/office/drawing/2014/main" id="{4BF3B61F-689A-4491-B969-ACB56B9AC8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205595" y="1085896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2" name="Picture 1841">
                <a:extLst>
                  <a:ext uri="{FF2B5EF4-FFF2-40B4-BE49-F238E27FC236}">
                    <a16:creationId xmlns:a16="http://schemas.microsoft.com/office/drawing/2014/main" id="{CC4C7A07-E4C5-4991-A52C-B23C66CE96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85999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3" name="Picture 1842">
                <a:extLst>
                  <a:ext uri="{FF2B5EF4-FFF2-40B4-BE49-F238E27FC236}">
                    <a16:creationId xmlns:a16="http://schemas.microsoft.com/office/drawing/2014/main" id="{CEE0B7B7-182A-42D8-8AD7-8178EBD4DB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396386" y="1086530"/>
                <a:ext cx="171780" cy="1717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sp>
        <p:nvSpPr>
          <p:cNvPr id="1930" name="Rectangle 1929">
            <a:extLst>
              <a:ext uri="{FF2B5EF4-FFF2-40B4-BE49-F238E27FC236}">
                <a16:creationId xmlns:a16="http://schemas.microsoft.com/office/drawing/2014/main" id="{95BDCADD-417C-4728-94CE-164469AEC062}"/>
              </a:ext>
            </a:extLst>
          </p:cNvPr>
          <p:cNvSpPr/>
          <p:nvPr/>
        </p:nvSpPr>
        <p:spPr>
          <a:xfrm>
            <a:off x="4038280" y="137008"/>
            <a:ext cx="5350570" cy="1229045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1931" name="Rectangle 1930">
            <a:extLst>
              <a:ext uri="{FF2B5EF4-FFF2-40B4-BE49-F238E27FC236}">
                <a16:creationId xmlns:a16="http://schemas.microsoft.com/office/drawing/2014/main" id="{EFD84319-77BF-42BC-86E4-23A84F6E7A04}"/>
              </a:ext>
            </a:extLst>
          </p:cNvPr>
          <p:cNvSpPr/>
          <p:nvPr/>
        </p:nvSpPr>
        <p:spPr>
          <a:xfrm>
            <a:off x="4037931" y="1368298"/>
            <a:ext cx="5350870" cy="4934343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17446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8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9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19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"/>
                            </p:stCondLst>
                            <p:childTnLst>
                              <p:par>
                                <p:cTn id="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9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" dur="500"/>
                                        <p:tgtEl>
                                          <p:spTgt spid="19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30" grpId="0" animBg="1"/>
      <p:bldP spid="1930" grpId="1" animBg="1"/>
      <p:bldP spid="1931" grpId="0" animBg="1"/>
      <p:bldP spid="1931" grpId="1" animBg="1"/>
    </p:bld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CB4EE62-C1D2-4EED-BC7C-0F99E45FA6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Multiply by a two-digit number using the column method using knowledge of the 6, 7 and 9 times tables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97D9CEB-14EC-4267-B637-8C1CD72B889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15581101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4" y="312491"/>
            <a:ext cx="3008510" cy="817087"/>
            <a:chOff x="255525" y="372323"/>
            <a:chExt cx="2191602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5" y="372323"/>
              <a:ext cx="21916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26255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72 x 6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1983174" y="421115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1979251" y="410071"/>
            <a:ext cx="112641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432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88338301-B25A-4D25-A49A-2B380931EA39}"/>
              </a:ext>
            </a:extLst>
          </p:cNvPr>
          <p:cNvGrpSpPr/>
          <p:nvPr/>
        </p:nvGrpSpPr>
        <p:grpSpPr>
          <a:xfrm>
            <a:off x="255524" y="2554740"/>
            <a:ext cx="3008510" cy="817087"/>
            <a:chOff x="255525" y="372323"/>
            <a:chExt cx="2191602" cy="1134018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6280C6FE-6B56-46BC-B7A1-6CE6AEDDAD9A}"/>
                </a:ext>
              </a:extLst>
            </p:cNvPr>
            <p:cNvSpPr/>
            <p:nvPr/>
          </p:nvSpPr>
          <p:spPr>
            <a:xfrm>
              <a:off x="255525" y="372323"/>
              <a:ext cx="21916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C566D3EF-A189-4141-8A09-AFF04F66DBBF}"/>
                </a:ext>
              </a:extLst>
            </p:cNvPr>
            <p:cNvSpPr txBox="1"/>
            <p:nvPr/>
          </p:nvSpPr>
          <p:spPr>
            <a:xfrm>
              <a:off x="308455" y="485388"/>
              <a:ext cx="126255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28 x 9 = </a:t>
              </a:r>
            </a:p>
          </p:txBody>
        </p:sp>
      </p:grpSp>
      <p:sp>
        <p:nvSpPr>
          <p:cNvPr id="57" name="Rectangle 56">
            <a:extLst>
              <a:ext uri="{FF2B5EF4-FFF2-40B4-BE49-F238E27FC236}">
                <a16:creationId xmlns:a16="http://schemas.microsoft.com/office/drawing/2014/main" id="{73488655-6257-4065-B164-A3E2B7158D9F}"/>
              </a:ext>
            </a:extLst>
          </p:cNvPr>
          <p:cNvSpPr/>
          <p:nvPr/>
        </p:nvSpPr>
        <p:spPr>
          <a:xfrm>
            <a:off x="1983174" y="2663364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980AF1D5-6005-49A4-8DDD-75415CA28DAC}"/>
              </a:ext>
            </a:extLst>
          </p:cNvPr>
          <p:cNvSpPr txBox="1"/>
          <p:nvPr/>
        </p:nvSpPr>
        <p:spPr>
          <a:xfrm>
            <a:off x="1979251" y="2652320"/>
            <a:ext cx="109410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252</a:t>
            </a:r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59BB606E-DE19-4738-A6B4-BF9FDA53D01B}"/>
              </a:ext>
            </a:extLst>
          </p:cNvPr>
          <p:cNvGrpSpPr/>
          <p:nvPr/>
        </p:nvGrpSpPr>
        <p:grpSpPr>
          <a:xfrm>
            <a:off x="188836" y="4779174"/>
            <a:ext cx="3008510" cy="817087"/>
            <a:chOff x="255525" y="372323"/>
            <a:chExt cx="2191602" cy="1134018"/>
          </a:xfrm>
        </p:grpSpPr>
        <p:sp>
          <p:nvSpPr>
            <p:cNvPr id="70" name="Rectangle: Rounded Corners 69">
              <a:extLst>
                <a:ext uri="{FF2B5EF4-FFF2-40B4-BE49-F238E27FC236}">
                  <a16:creationId xmlns:a16="http://schemas.microsoft.com/office/drawing/2014/main" id="{072C4A26-8CFD-4E91-BF0F-65012B6E6513}"/>
                </a:ext>
              </a:extLst>
            </p:cNvPr>
            <p:cNvSpPr/>
            <p:nvPr/>
          </p:nvSpPr>
          <p:spPr>
            <a:xfrm>
              <a:off x="255525" y="372323"/>
              <a:ext cx="21916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7139F7D-503D-4715-AEE9-C975330960B2}"/>
                </a:ext>
              </a:extLst>
            </p:cNvPr>
            <p:cNvSpPr txBox="1"/>
            <p:nvPr/>
          </p:nvSpPr>
          <p:spPr>
            <a:xfrm>
              <a:off x="308455" y="485388"/>
              <a:ext cx="126255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 x 76 = </a:t>
              </a:r>
            </a:p>
          </p:txBody>
        </p:sp>
      </p:grpSp>
      <p:sp>
        <p:nvSpPr>
          <p:cNvPr id="72" name="Rectangle 71">
            <a:extLst>
              <a:ext uri="{FF2B5EF4-FFF2-40B4-BE49-F238E27FC236}">
                <a16:creationId xmlns:a16="http://schemas.microsoft.com/office/drawing/2014/main" id="{E877923A-45E8-447E-81C7-0F0852A19CCA}"/>
              </a:ext>
            </a:extLst>
          </p:cNvPr>
          <p:cNvSpPr/>
          <p:nvPr/>
        </p:nvSpPr>
        <p:spPr>
          <a:xfrm>
            <a:off x="1916486" y="4887798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6D974747-706C-4FF7-BE7F-AE451F668C31}"/>
              </a:ext>
            </a:extLst>
          </p:cNvPr>
          <p:cNvSpPr txBox="1"/>
          <p:nvPr/>
        </p:nvSpPr>
        <p:spPr>
          <a:xfrm>
            <a:off x="1900257" y="4876754"/>
            <a:ext cx="11202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532</a:t>
            </a:r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7B8F5B09-8C1D-47AE-9365-12C29B72B31B}"/>
              </a:ext>
            </a:extLst>
          </p:cNvPr>
          <p:cNvGrpSpPr/>
          <p:nvPr/>
        </p:nvGrpSpPr>
        <p:grpSpPr>
          <a:xfrm>
            <a:off x="3585600" y="428852"/>
            <a:ext cx="1854081" cy="1405123"/>
            <a:chOff x="2256385" y="1937292"/>
            <a:chExt cx="1854081" cy="1405123"/>
          </a:xfrm>
        </p:grpSpPr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85E0E4F3-39FF-4394-9B0B-E7EBC3A47385}"/>
                </a:ext>
              </a:extLst>
            </p:cNvPr>
            <p:cNvSpPr txBox="1"/>
            <p:nvPr/>
          </p:nvSpPr>
          <p:spPr>
            <a:xfrm>
              <a:off x="2681200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7 2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9F05A5B-6F49-426E-9525-CFB9815FCE15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EF63586A-DE29-4742-B9DA-2CD674B17E74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3B716025-85D3-436B-8B1D-638CF26815EA}"/>
                </a:ext>
              </a:extLst>
            </p:cNvPr>
            <p:cNvCxnSpPr>
              <a:cxnSpLocks/>
            </p:cNvCxnSpPr>
            <p:nvPr/>
          </p:nvCxnSpPr>
          <p:spPr>
            <a:xfrm>
              <a:off x="2256385" y="2888679"/>
              <a:ext cx="13440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F485E81C-5F65-4883-A169-09CFE06FD51D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3" name="TextBox 82">
            <a:extLst>
              <a:ext uri="{FF2B5EF4-FFF2-40B4-BE49-F238E27FC236}">
                <a16:creationId xmlns:a16="http://schemas.microsoft.com/office/drawing/2014/main" id="{2E5DC28D-7102-40C0-884B-E204C2413E6E}"/>
              </a:ext>
            </a:extLst>
          </p:cNvPr>
          <p:cNvSpPr txBox="1"/>
          <p:nvPr/>
        </p:nvSpPr>
        <p:spPr>
          <a:xfrm>
            <a:off x="4097909" y="174728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67F0082D-17B6-423C-8229-B5543F8197AD}"/>
              </a:ext>
            </a:extLst>
          </p:cNvPr>
          <p:cNvSpPr txBox="1"/>
          <p:nvPr/>
        </p:nvSpPr>
        <p:spPr>
          <a:xfrm>
            <a:off x="4458958" y="1311551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E407B162-5E18-439C-AAAB-C99A4ED63CED}"/>
              </a:ext>
            </a:extLst>
          </p:cNvPr>
          <p:cNvSpPr txBox="1"/>
          <p:nvPr/>
        </p:nvSpPr>
        <p:spPr>
          <a:xfrm>
            <a:off x="3568840" y="1311551"/>
            <a:ext cx="9413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4 3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EA99B8D6-650C-49EE-8332-7DDB7A480182}"/>
              </a:ext>
            </a:extLst>
          </p:cNvPr>
          <p:cNvGrpSpPr/>
          <p:nvPr/>
        </p:nvGrpSpPr>
        <p:grpSpPr>
          <a:xfrm>
            <a:off x="3574098" y="2654458"/>
            <a:ext cx="1861800" cy="1405123"/>
            <a:chOff x="2248666" y="1937292"/>
            <a:chExt cx="1861800" cy="1405123"/>
          </a:xfrm>
        </p:grpSpPr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26D78AAA-CCBB-4781-BAF1-887611EE14F8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2 8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B969BEBA-686D-453A-B17E-F650FCE5AA80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1FFF1149-B574-45D6-AE01-6118730ADDEC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4B11AD42-B237-4EAE-9140-119ECDB0D031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4C7FD8EF-821B-491E-BD17-4F76E5326345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231A519E-6688-4BFC-995A-B41149C4AB6B}"/>
              </a:ext>
            </a:extLst>
          </p:cNvPr>
          <p:cNvSpPr txBox="1"/>
          <p:nvPr/>
        </p:nvSpPr>
        <p:spPr>
          <a:xfrm>
            <a:off x="4098460" y="2400334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168B9409-9021-4433-B3D4-3C5C56212291}"/>
              </a:ext>
            </a:extLst>
          </p:cNvPr>
          <p:cNvSpPr txBox="1"/>
          <p:nvPr/>
        </p:nvSpPr>
        <p:spPr>
          <a:xfrm>
            <a:off x="4459509" y="3537157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A78726FE-8B6B-46C6-AFD9-8753147199EC}"/>
              </a:ext>
            </a:extLst>
          </p:cNvPr>
          <p:cNvSpPr txBox="1"/>
          <p:nvPr/>
        </p:nvSpPr>
        <p:spPr>
          <a:xfrm>
            <a:off x="3592101" y="3537157"/>
            <a:ext cx="9615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2 5</a:t>
            </a:r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8F296977-2A28-4C99-9C2F-277FC6788A03}"/>
              </a:ext>
            </a:extLst>
          </p:cNvPr>
          <p:cNvGrpSpPr/>
          <p:nvPr/>
        </p:nvGrpSpPr>
        <p:grpSpPr>
          <a:xfrm>
            <a:off x="3574098" y="4888518"/>
            <a:ext cx="1861800" cy="1405123"/>
            <a:chOff x="2248666" y="1937292"/>
            <a:chExt cx="1861800" cy="1405123"/>
          </a:xfrm>
        </p:grpSpPr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335558BD-22AB-4E6B-9B6B-04EF89846B5C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7 6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21D0BA49-3BEF-4F98-BBDC-586D87DEF683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2935B296-07B3-4CC4-8A99-1CC6EA0AAA23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AADC083D-D85A-4DD1-BE2A-0C3E823FA4F8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4514138E-096D-44FE-BF97-9C9D30857073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1" name="TextBox 100">
            <a:extLst>
              <a:ext uri="{FF2B5EF4-FFF2-40B4-BE49-F238E27FC236}">
                <a16:creationId xmlns:a16="http://schemas.microsoft.com/office/drawing/2014/main" id="{2D5DBFB3-0CC9-45AF-A4B0-916150A2B4D6}"/>
              </a:ext>
            </a:extLst>
          </p:cNvPr>
          <p:cNvSpPr txBox="1"/>
          <p:nvPr/>
        </p:nvSpPr>
        <p:spPr>
          <a:xfrm>
            <a:off x="4469213" y="5780094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D399CEB0-E7FA-47B7-ADFF-868970EC3DB7}"/>
              </a:ext>
            </a:extLst>
          </p:cNvPr>
          <p:cNvSpPr txBox="1"/>
          <p:nvPr/>
        </p:nvSpPr>
        <p:spPr>
          <a:xfrm>
            <a:off x="4063023" y="4611309"/>
            <a:ext cx="4900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9552DE1F-E95A-48BC-9CAA-3977EF320DDE}"/>
              </a:ext>
            </a:extLst>
          </p:cNvPr>
          <p:cNvSpPr txBox="1"/>
          <p:nvPr/>
        </p:nvSpPr>
        <p:spPr>
          <a:xfrm>
            <a:off x="3589388" y="5780095"/>
            <a:ext cx="9449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5 3</a:t>
            </a:r>
          </a:p>
        </p:txBody>
      </p:sp>
    </p:spTree>
    <p:extLst>
      <p:ext uri="{BB962C8B-B14F-4D97-AF65-F5344CB8AC3E}">
        <p14:creationId xmlns:p14="http://schemas.microsoft.com/office/powerpoint/2010/main" val="17290646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58" grpId="0"/>
      <p:bldP spid="73" grpId="0"/>
      <p:bldP spid="83" grpId="0"/>
      <p:bldP spid="84" grpId="0"/>
      <p:bldP spid="85" grpId="0"/>
      <p:bldP spid="92" grpId="0"/>
      <p:bldP spid="93" grpId="0"/>
      <p:bldP spid="94" grpId="0"/>
      <p:bldP spid="101" grpId="0"/>
      <p:bldP spid="102" grpId="0"/>
      <p:bldP spid="103" grpId="0"/>
    </p:bld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5A85EB3C-6BC5-45D5-ADA9-B649CEC1645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0478" y="162798"/>
            <a:ext cx="11822144" cy="5053827"/>
          </a:xfrm>
          <a:prstGeom prst="rect">
            <a:avLst/>
          </a:prstGeom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64FE1F8E-3EEA-4B42-A3C8-A42C53185C69}"/>
              </a:ext>
            </a:extLst>
          </p:cNvPr>
          <p:cNvGrpSpPr/>
          <p:nvPr/>
        </p:nvGrpSpPr>
        <p:grpSpPr>
          <a:xfrm>
            <a:off x="2248666" y="1937292"/>
            <a:ext cx="1861800" cy="1405123"/>
            <a:chOff x="2248666" y="1937292"/>
            <a:chExt cx="1861800" cy="1405123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ECF3A929-EF39-47B8-91DF-F18F39FB8D26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7 1</a:t>
              </a: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D6E6406B-AD2F-4019-BACF-3FBCB139BCEF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59898EA2-B03E-4BF4-86C0-1C1ACDA1B392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119EA80-69AC-4DED-A3CD-C90B4BB9BA18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32A873DD-5560-48DA-A787-67C490A40ED5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3E7842D0-E3C2-450E-B4D1-6769BB9811F9}"/>
              </a:ext>
            </a:extLst>
          </p:cNvPr>
          <p:cNvSpPr txBox="1"/>
          <p:nvPr/>
        </p:nvSpPr>
        <p:spPr>
          <a:xfrm>
            <a:off x="3143781" y="2828868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52C4031-BE2F-41F4-96EC-EC0B1A1B536F}"/>
              </a:ext>
            </a:extLst>
          </p:cNvPr>
          <p:cNvSpPr txBox="1"/>
          <p:nvPr/>
        </p:nvSpPr>
        <p:spPr>
          <a:xfrm>
            <a:off x="2242963" y="2828869"/>
            <a:ext cx="9731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5 6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27D7AA6-4244-416D-96BF-AD09D4576A13}"/>
              </a:ext>
            </a:extLst>
          </p:cNvPr>
          <p:cNvSpPr txBox="1"/>
          <p:nvPr/>
        </p:nvSpPr>
        <p:spPr>
          <a:xfrm>
            <a:off x="8435204" y="3942696"/>
            <a:ext cx="13840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5 6 8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9283F06-21A1-4BE9-9DEB-9A1E83F1CF45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</a:t>
            </a:r>
          </a:p>
        </p:txBody>
      </p:sp>
    </p:spTree>
    <p:extLst>
      <p:ext uri="{BB962C8B-B14F-4D97-AF65-F5344CB8AC3E}">
        <p14:creationId xmlns:p14="http://schemas.microsoft.com/office/powerpoint/2010/main" val="41704279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2" grpId="0"/>
      <p:bldP spid="13" grpId="0"/>
    </p:bld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5A85EB3C-6BC5-45D5-ADA9-B649CEC1645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0478" y="162798"/>
            <a:ext cx="11822144" cy="5053827"/>
          </a:xfrm>
          <a:prstGeom prst="rect">
            <a:avLst/>
          </a:prstGeom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64FE1F8E-3EEA-4B42-A3C8-A42C53185C69}"/>
              </a:ext>
            </a:extLst>
          </p:cNvPr>
          <p:cNvGrpSpPr/>
          <p:nvPr/>
        </p:nvGrpSpPr>
        <p:grpSpPr>
          <a:xfrm>
            <a:off x="2248666" y="1937292"/>
            <a:ext cx="1861800" cy="1405123"/>
            <a:chOff x="2248666" y="1937292"/>
            <a:chExt cx="1861800" cy="1405123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ECF3A929-EF39-47B8-91DF-F18F39FB8D26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6 1</a:t>
              </a: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D6E6406B-AD2F-4019-BACF-3FBCB139BCEF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59898EA2-B03E-4BF4-86C0-1C1ACDA1B392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119EA80-69AC-4DED-A3CD-C90B4BB9BA18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32A873DD-5560-48DA-A787-67C490A40ED5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3E7842D0-E3C2-450E-B4D1-6769BB9811F9}"/>
              </a:ext>
            </a:extLst>
          </p:cNvPr>
          <p:cNvSpPr txBox="1"/>
          <p:nvPr/>
        </p:nvSpPr>
        <p:spPr>
          <a:xfrm>
            <a:off x="3143781" y="2828868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52C4031-BE2F-41F4-96EC-EC0B1A1B536F}"/>
              </a:ext>
            </a:extLst>
          </p:cNvPr>
          <p:cNvSpPr txBox="1"/>
          <p:nvPr/>
        </p:nvSpPr>
        <p:spPr>
          <a:xfrm>
            <a:off x="2242963" y="2828869"/>
            <a:ext cx="9731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4 2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27D7AA6-4244-416D-96BF-AD09D4576A13}"/>
              </a:ext>
            </a:extLst>
          </p:cNvPr>
          <p:cNvSpPr txBox="1"/>
          <p:nvPr/>
        </p:nvSpPr>
        <p:spPr>
          <a:xfrm>
            <a:off x="8435204" y="3942696"/>
            <a:ext cx="13840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4 2 7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D85E929-C209-4A42-BCE2-5C660A54A09B}"/>
              </a:ext>
            </a:extLst>
          </p:cNvPr>
          <p:cNvSpPr/>
          <p:nvPr/>
        </p:nvSpPr>
        <p:spPr>
          <a:xfrm>
            <a:off x="1524000" y="569843"/>
            <a:ext cx="2782957" cy="6096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BC971F2-5776-48EA-B61B-2F18D5C63D01}"/>
              </a:ext>
            </a:extLst>
          </p:cNvPr>
          <p:cNvSpPr txBox="1"/>
          <p:nvPr/>
        </p:nvSpPr>
        <p:spPr>
          <a:xfrm>
            <a:off x="1671801" y="610365"/>
            <a:ext cx="1733167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61 x 7 </a:t>
            </a:r>
            <a:r>
              <a:rPr lang="en-GB" sz="3600" dirty="0">
                <a:latin typeface="Calibri" panose="020F0502020204030204" pitchFamily="34" charset="0"/>
              </a:rPr>
              <a:t>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93356C3-0607-41F6-8962-0E17B5D4FDE2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2016WDN</a:t>
            </a:r>
          </a:p>
        </p:txBody>
      </p:sp>
    </p:spTree>
    <p:extLst>
      <p:ext uri="{BB962C8B-B14F-4D97-AF65-F5344CB8AC3E}">
        <p14:creationId xmlns:p14="http://schemas.microsoft.com/office/powerpoint/2010/main" val="2997061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2" grpId="0"/>
      <p:bldP spid="13" grpId="0"/>
    </p:bld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93D4E4A-F06D-42C3-923D-A20775B4E6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Multiply three-numbers together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A276AFD-9674-4E73-93A3-66CEC52D02C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66234328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5FE6C03D-8725-4289-8AF6-049219E8EF2B}"/>
              </a:ext>
            </a:extLst>
          </p:cNvPr>
          <p:cNvGrpSpPr/>
          <p:nvPr/>
        </p:nvGrpSpPr>
        <p:grpSpPr>
          <a:xfrm>
            <a:off x="4478325" y="4496964"/>
            <a:ext cx="3127256" cy="457176"/>
            <a:chOff x="4478325" y="4496964"/>
            <a:chExt cx="3127256" cy="457176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7A91E186-AD80-4E32-A192-70B77AD071C7}"/>
                </a:ext>
              </a:extLst>
            </p:cNvPr>
            <p:cNvSpPr/>
            <p:nvPr/>
          </p:nvSpPr>
          <p:spPr>
            <a:xfrm>
              <a:off x="4478325" y="4496964"/>
              <a:ext cx="446474" cy="45030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623747B2-A23E-4A43-815A-9D447761634F}"/>
                </a:ext>
              </a:extLst>
            </p:cNvPr>
            <p:cNvSpPr/>
            <p:nvPr/>
          </p:nvSpPr>
          <p:spPr>
            <a:xfrm>
              <a:off x="5817782" y="4500204"/>
              <a:ext cx="446474" cy="45030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9FC5779E-161B-40C8-9D1A-8018362C843E}"/>
                </a:ext>
              </a:extLst>
            </p:cNvPr>
            <p:cNvSpPr/>
            <p:nvPr/>
          </p:nvSpPr>
          <p:spPr>
            <a:xfrm>
              <a:off x="6712501" y="4503832"/>
              <a:ext cx="893080" cy="45030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F3DE1286-CAFA-4C1A-8ACE-489CC57A6FA8}"/>
              </a:ext>
            </a:extLst>
          </p:cNvPr>
          <p:cNvGrpSpPr/>
          <p:nvPr/>
        </p:nvGrpSpPr>
        <p:grpSpPr>
          <a:xfrm>
            <a:off x="4924599" y="4496361"/>
            <a:ext cx="3125416" cy="457779"/>
            <a:chOff x="4924599" y="4496361"/>
            <a:chExt cx="3125416" cy="457779"/>
          </a:xfrm>
        </p:grpSpPr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29B3F244-2411-4384-9BE7-2D2FDE416DB4}"/>
                </a:ext>
              </a:extLst>
            </p:cNvPr>
            <p:cNvSpPr/>
            <p:nvPr/>
          </p:nvSpPr>
          <p:spPr>
            <a:xfrm>
              <a:off x="4924599" y="4496361"/>
              <a:ext cx="446474" cy="45030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F7A37366-6108-4731-8C28-49BC6237F069}"/>
                </a:ext>
              </a:extLst>
            </p:cNvPr>
            <p:cNvSpPr/>
            <p:nvPr/>
          </p:nvSpPr>
          <p:spPr>
            <a:xfrm>
              <a:off x="7603541" y="4503832"/>
              <a:ext cx="446474" cy="45030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4" y="312491"/>
            <a:ext cx="3231746" cy="817087"/>
            <a:chOff x="255525" y="372323"/>
            <a:chExt cx="2354222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5" y="372323"/>
              <a:ext cx="235422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56032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 x 8 x 9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2320056" y="421115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2334871" y="410071"/>
            <a:ext cx="12404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216</a:t>
            </a: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39ACD30E-98CE-471C-8FD3-758D0726531E}"/>
              </a:ext>
            </a:extLst>
          </p:cNvPr>
          <p:cNvGrpSpPr/>
          <p:nvPr/>
        </p:nvGrpSpPr>
        <p:grpSpPr>
          <a:xfrm>
            <a:off x="4246896" y="311887"/>
            <a:ext cx="3231746" cy="817087"/>
            <a:chOff x="255525" y="372323"/>
            <a:chExt cx="2354222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892B04A1-98EA-441F-B961-3AE9A8B2A725}"/>
                </a:ext>
              </a:extLst>
            </p:cNvPr>
            <p:cNvSpPr/>
            <p:nvPr/>
          </p:nvSpPr>
          <p:spPr>
            <a:xfrm>
              <a:off x="255525" y="372323"/>
              <a:ext cx="235422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EAD3D752-8B62-4C3C-9F55-BA3545BD6C07}"/>
                </a:ext>
              </a:extLst>
            </p:cNvPr>
            <p:cNvSpPr txBox="1"/>
            <p:nvPr/>
          </p:nvSpPr>
          <p:spPr>
            <a:xfrm>
              <a:off x="308455" y="485388"/>
              <a:ext cx="156032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 x 6 x 5 = 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48ABA7B7-F2A4-4DAC-9D92-FC5405568CC4}"/>
              </a:ext>
            </a:extLst>
          </p:cNvPr>
          <p:cNvSpPr/>
          <p:nvPr/>
        </p:nvSpPr>
        <p:spPr>
          <a:xfrm>
            <a:off x="6311428" y="420511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31AA9793-9C59-411C-84B4-8744ACF195AE}"/>
              </a:ext>
            </a:extLst>
          </p:cNvPr>
          <p:cNvSpPr txBox="1"/>
          <p:nvPr/>
        </p:nvSpPr>
        <p:spPr>
          <a:xfrm>
            <a:off x="6326243" y="409467"/>
            <a:ext cx="12404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240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D686A273-A888-4C58-99D9-FC372897A3F4}"/>
              </a:ext>
            </a:extLst>
          </p:cNvPr>
          <p:cNvGrpSpPr/>
          <p:nvPr/>
        </p:nvGrpSpPr>
        <p:grpSpPr>
          <a:xfrm>
            <a:off x="8248812" y="311813"/>
            <a:ext cx="3231746" cy="817087"/>
            <a:chOff x="255525" y="372323"/>
            <a:chExt cx="2354222" cy="1134018"/>
          </a:xfrm>
        </p:grpSpPr>
        <p:sp>
          <p:nvSpPr>
            <p:cNvPr id="102" name="Rectangle: Rounded Corners 101">
              <a:extLst>
                <a:ext uri="{FF2B5EF4-FFF2-40B4-BE49-F238E27FC236}">
                  <a16:creationId xmlns:a16="http://schemas.microsoft.com/office/drawing/2014/main" id="{52E28A67-FE29-46B4-B9F5-6673EFD7FDFA}"/>
                </a:ext>
              </a:extLst>
            </p:cNvPr>
            <p:cNvSpPr/>
            <p:nvPr/>
          </p:nvSpPr>
          <p:spPr>
            <a:xfrm>
              <a:off x="255525" y="372323"/>
              <a:ext cx="235422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2216619-C6AB-46D0-A13A-6355B4C3A3C5}"/>
                </a:ext>
              </a:extLst>
            </p:cNvPr>
            <p:cNvSpPr txBox="1"/>
            <p:nvPr/>
          </p:nvSpPr>
          <p:spPr>
            <a:xfrm>
              <a:off x="308455" y="485388"/>
              <a:ext cx="156032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 x 7 x 5 = </a:t>
              </a:r>
            </a:p>
          </p:txBody>
        </p:sp>
      </p:grpSp>
      <p:sp>
        <p:nvSpPr>
          <p:cNvPr id="138" name="Rectangle 137">
            <a:extLst>
              <a:ext uri="{FF2B5EF4-FFF2-40B4-BE49-F238E27FC236}">
                <a16:creationId xmlns:a16="http://schemas.microsoft.com/office/drawing/2014/main" id="{80FCD349-6998-4FDA-ABF2-77191C15CC09}"/>
              </a:ext>
            </a:extLst>
          </p:cNvPr>
          <p:cNvSpPr/>
          <p:nvPr/>
        </p:nvSpPr>
        <p:spPr>
          <a:xfrm>
            <a:off x="10313344" y="420437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9074E443-0E05-4134-86F6-08307B190CAB}"/>
              </a:ext>
            </a:extLst>
          </p:cNvPr>
          <p:cNvSpPr txBox="1"/>
          <p:nvPr/>
        </p:nvSpPr>
        <p:spPr>
          <a:xfrm>
            <a:off x="10328159" y="409393"/>
            <a:ext cx="12404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210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66CB9520-CB6A-44DF-94A8-4174693C3508}"/>
              </a:ext>
            </a:extLst>
          </p:cNvPr>
          <p:cNvSpPr txBox="1"/>
          <p:nvPr/>
        </p:nvSpPr>
        <p:spPr>
          <a:xfrm>
            <a:off x="457182" y="1307789"/>
            <a:ext cx="18732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x 8 = 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1456932A-90EA-42B7-BE88-C81C3C8AD451}"/>
              </a:ext>
            </a:extLst>
          </p:cNvPr>
          <p:cNvSpPr txBox="1"/>
          <p:nvPr/>
        </p:nvSpPr>
        <p:spPr>
          <a:xfrm>
            <a:off x="2246878" y="1307788"/>
            <a:ext cx="103256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7 2</a:t>
            </a:r>
          </a:p>
        </p:txBody>
      </p: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98747874-3070-4D76-B0FD-385DED7DB3D9}"/>
              </a:ext>
            </a:extLst>
          </p:cNvPr>
          <p:cNvGrpSpPr/>
          <p:nvPr/>
        </p:nvGrpSpPr>
        <p:grpSpPr>
          <a:xfrm>
            <a:off x="477734" y="2208617"/>
            <a:ext cx="1854081" cy="1405123"/>
            <a:chOff x="2256385" y="1937292"/>
            <a:chExt cx="1854081" cy="1405123"/>
          </a:xfrm>
        </p:grpSpPr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44D89A29-8A92-4762-8122-658477892CEA}"/>
                </a:ext>
              </a:extLst>
            </p:cNvPr>
            <p:cNvSpPr txBox="1"/>
            <p:nvPr/>
          </p:nvSpPr>
          <p:spPr>
            <a:xfrm>
              <a:off x="2681200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7 2</a:t>
              </a: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82B49949-523A-41A2-91D6-759E635B5317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A1B68943-2F0B-4DFA-A756-FE0DFAD302B6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46" name="Straight Connector 145">
              <a:extLst>
                <a:ext uri="{FF2B5EF4-FFF2-40B4-BE49-F238E27FC236}">
                  <a16:creationId xmlns:a16="http://schemas.microsoft.com/office/drawing/2014/main" id="{1D39D782-E613-4390-9C24-C80337FDCD35}"/>
                </a:ext>
              </a:extLst>
            </p:cNvPr>
            <p:cNvCxnSpPr>
              <a:cxnSpLocks/>
            </p:cNvCxnSpPr>
            <p:nvPr/>
          </p:nvCxnSpPr>
          <p:spPr>
            <a:xfrm>
              <a:off x="2256385" y="2888679"/>
              <a:ext cx="13440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Straight Connector 146">
              <a:extLst>
                <a:ext uri="{FF2B5EF4-FFF2-40B4-BE49-F238E27FC236}">
                  <a16:creationId xmlns:a16="http://schemas.microsoft.com/office/drawing/2014/main" id="{97F9B1A8-3AD0-4A12-B901-085BE166F37D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TextBox 148">
            <a:extLst>
              <a:ext uri="{FF2B5EF4-FFF2-40B4-BE49-F238E27FC236}">
                <a16:creationId xmlns:a16="http://schemas.microsoft.com/office/drawing/2014/main" id="{A1108B89-4DED-461A-B0C5-6734E19551AF}"/>
              </a:ext>
            </a:extLst>
          </p:cNvPr>
          <p:cNvSpPr txBox="1"/>
          <p:nvPr/>
        </p:nvSpPr>
        <p:spPr>
          <a:xfrm>
            <a:off x="1351092" y="3091316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ED0FA71C-4782-435F-A1DC-A8E9C5A01F8C}"/>
              </a:ext>
            </a:extLst>
          </p:cNvPr>
          <p:cNvSpPr txBox="1"/>
          <p:nvPr/>
        </p:nvSpPr>
        <p:spPr>
          <a:xfrm>
            <a:off x="460974" y="3091316"/>
            <a:ext cx="9413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7BD51448-E645-46A1-A2A2-788A6A2E1972}"/>
              </a:ext>
            </a:extLst>
          </p:cNvPr>
          <p:cNvSpPr txBox="1"/>
          <p:nvPr/>
        </p:nvSpPr>
        <p:spPr>
          <a:xfrm>
            <a:off x="4451184" y="1307789"/>
            <a:ext cx="18732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x 6 = 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6BB7024F-8826-4910-BE8D-8EA4E6FB553D}"/>
              </a:ext>
            </a:extLst>
          </p:cNvPr>
          <p:cNvSpPr txBox="1"/>
          <p:nvPr/>
        </p:nvSpPr>
        <p:spPr>
          <a:xfrm>
            <a:off x="6240880" y="1307788"/>
            <a:ext cx="103256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4 8</a:t>
            </a:r>
          </a:p>
        </p:txBody>
      </p: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337A6514-7AAB-45B6-BCC1-AFA5764CE003}"/>
              </a:ext>
            </a:extLst>
          </p:cNvPr>
          <p:cNvGrpSpPr/>
          <p:nvPr/>
        </p:nvGrpSpPr>
        <p:grpSpPr>
          <a:xfrm>
            <a:off x="4471736" y="2208617"/>
            <a:ext cx="1854081" cy="1405123"/>
            <a:chOff x="2256385" y="1937292"/>
            <a:chExt cx="1854081" cy="1405123"/>
          </a:xfrm>
        </p:grpSpPr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D64F4012-7BF2-4DB1-8AFB-8A485F8BD592}"/>
                </a:ext>
              </a:extLst>
            </p:cNvPr>
            <p:cNvSpPr txBox="1"/>
            <p:nvPr/>
          </p:nvSpPr>
          <p:spPr>
            <a:xfrm>
              <a:off x="2681200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4 8</a:t>
              </a:r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71C306AD-63A0-42F5-AD79-66F2A0D3F949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2669DFE5-2017-494A-9CCE-6226BCA87A36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C8336726-D58B-4791-BFA4-A99C753EFB2C}"/>
                </a:ext>
              </a:extLst>
            </p:cNvPr>
            <p:cNvCxnSpPr>
              <a:cxnSpLocks/>
            </p:cNvCxnSpPr>
            <p:nvPr/>
          </p:nvCxnSpPr>
          <p:spPr>
            <a:xfrm>
              <a:off x="2256385" y="2888679"/>
              <a:ext cx="13440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E77B0479-0040-4FEB-BBBC-99D2E1D9830D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623459FB-88D5-4150-96F1-E832F07751F3}"/>
              </a:ext>
            </a:extLst>
          </p:cNvPr>
          <p:cNvSpPr txBox="1"/>
          <p:nvPr/>
        </p:nvSpPr>
        <p:spPr>
          <a:xfrm>
            <a:off x="4984045" y="1954493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4A0E6B6D-B8BD-4D46-9866-12D9A0535E3C}"/>
              </a:ext>
            </a:extLst>
          </p:cNvPr>
          <p:cNvSpPr txBox="1"/>
          <p:nvPr/>
        </p:nvSpPr>
        <p:spPr>
          <a:xfrm>
            <a:off x="5345094" y="3091316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51F3C6A1-E3F9-45E6-87F7-8C1D774D66AC}"/>
              </a:ext>
            </a:extLst>
          </p:cNvPr>
          <p:cNvSpPr txBox="1"/>
          <p:nvPr/>
        </p:nvSpPr>
        <p:spPr>
          <a:xfrm>
            <a:off x="4454976" y="3091316"/>
            <a:ext cx="9413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FD265ECD-9F73-40AE-A547-662B976B770B}"/>
              </a:ext>
            </a:extLst>
          </p:cNvPr>
          <p:cNvSpPr txBox="1"/>
          <p:nvPr/>
        </p:nvSpPr>
        <p:spPr>
          <a:xfrm>
            <a:off x="4478477" y="3992902"/>
            <a:ext cx="18732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x 5 = </a:t>
            </a: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AEF0716B-6AAF-4ED8-A581-627426102AD2}"/>
              </a:ext>
            </a:extLst>
          </p:cNvPr>
          <p:cNvSpPr txBox="1"/>
          <p:nvPr/>
        </p:nvSpPr>
        <p:spPr>
          <a:xfrm>
            <a:off x="6257726" y="3988114"/>
            <a:ext cx="10157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0FDA5EA2-13E1-4ED3-8109-40B36E25A0D0}"/>
              </a:ext>
            </a:extLst>
          </p:cNvPr>
          <p:cNvSpPr txBox="1"/>
          <p:nvPr/>
        </p:nvSpPr>
        <p:spPr>
          <a:xfrm>
            <a:off x="4473282" y="4433643"/>
            <a:ext cx="235376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 x 6 = 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4221A830-88E1-49B0-A4CF-255A695662D0}"/>
              </a:ext>
            </a:extLst>
          </p:cNvPr>
          <p:cNvSpPr txBox="1"/>
          <p:nvPr/>
        </p:nvSpPr>
        <p:spPr>
          <a:xfrm>
            <a:off x="6704382" y="4430697"/>
            <a:ext cx="15153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2 4 0</a:t>
            </a:r>
          </a:p>
        </p:txBody>
      </p: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5B676872-F476-42AA-905B-7A819C8AE301}"/>
              </a:ext>
            </a:extLst>
          </p:cNvPr>
          <p:cNvGrpSpPr/>
          <p:nvPr/>
        </p:nvGrpSpPr>
        <p:grpSpPr>
          <a:xfrm>
            <a:off x="8503249" y="4505039"/>
            <a:ext cx="3127256" cy="457176"/>
            <a:chOff x="4478325" y="4496964"/>
            <a:chExt cx="3127256" cy="457176"/>
          </a:xfrm>
        </p:grpSpPr>
        <p:sp>
          <p:nvSpPr>
            <p:cNvPr id="172" name="Rectangle 171">
              <a:extLst>
                <a:ext uri="{FF2B5EF4-FFF2-40B4-BE49-F238E27FC236}">
                  <a16:creationId xmlns:a16="http://schemas.microsoft.com/office/drawing/2014/main" id="{2D453C34-23B1-4EEB-92E8-816C586D128A}"/>
                </a:ext>
              </a:extLst>
            </p:cNvPr>
            <p:cNvSpPr/>
            <p:nvPr/>
          </p:nvSpPr>
          <p:spPr>
            <a:xfrm>
              <a:off x="4478325" y="4496964"/>
              <a:ext cx="446474" cy="45030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3" name="Rectangle 172">
              <a:extLst>
                <a:ext uri="{FF2B5EF4-FFF2-40B4-BE49-F238E27FC236}">
                  <a16:creationId xmlns:a16="http://schemas.microsoft.com/office/drawing/2014/main" id="{79CDC963-A210-450C-8D28-FF45C5A44FD7}"/>
                </a:ext>
              </a:extLst>
            </p:cNvPr>
            <p:cNvSpPr/>
            <p:nvPr/>
          </p:nvSpPr>
          <p:spPr>
            <a:xfrm>
              <a:off x="5817782" y="4500204"/>
              <a:ext cx="446474" cy="45030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8CF560CB-C0A0-4B13-91F3-91C55844241E}"/>
                </a:ext>
              </a:extLst>
            </p:cNvPr>
            <p:cNvSpPr/>
            <p:nvPr/>
          </p:nvSpPr>
          <p:spPr>
            <a:xfrm>
              <a:off x="6712501" y="4503832"/>
              <a:ext cx="893080" cy="45030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B45B2602-4C2D-4489-A9B9-4D9820753400}"/>
              </a:ext>
            </a:extLst>
          </p:cNvPr>
          <p:cNvGrpSpPr/>
          <p:nvPr/>
        </p:nvGrpSpPr>
        <p:grpSpPr>
          <a:xfrm>
            <a:off x="8949523" y="4504436"/>
            <a:ext cx="3125416" cy="457779"/>
            <a:chOff x="4924599" y="4496361"/>
            <a:chExt cx="3125416" cy="457779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5C281B19-545D-4E1C-9889-F79925E71FEE}"/>
                </a:ext>
              </a:extLst>
            </p:cNvPr>
            <p:cNvSpPr/>
            <p:nvPr/>
          </p:nvSpPr>
          <p:spPr>
            <a:xfrm>
              <a:off x="4924599" y="4496361"/>
              <a:ext cx="446474" cy="45030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C8BB2DB8-F578-4AD2-BAA0-19246DA6B98A}"/>
                </a:ext>
              </a:extLst>
            </p:cNvPr>
            <p:cNvSpPr/>
            <p:nvPr/>
          </p:nvSpPr>
          <p:spPr>
            <a:xfrm>
              <a:off x="7603541" y="4503832"/>
              <a:ext cx="446474" cy="45030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178" name="TextBox 177">
            <a:extLst>
              <a:ext uri="{FF2B5EF4-FFF2-40B4-BE49-F238E27FC236}">
                <a16:creationId xmlns:a16="http://schemas.microsoft.com/office/drawing/2014/main" id="{A6997185-9077-493B-8E51-944CED7283EE}"/>
              </a:ext>
            </a:extLst>
          </p:cNvPr>
          <p:cNvSpPr txBox="1"/>
          <p:nvPr/>
        </p:nvSpPr>
        <p:spPr>
          <a:xfrm>
            <a:off x="8476108" y="1315864"/>
            <a:ext cx="18732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x 6 = </a:t>
            </a: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DFD6CA6F-DF87-44CA-8690-7FC7EED8C3E4}"/>
              </a:ext>
            </a:extLst>
          </p:cNvPr>
          <p:cNvSpPr txBox="1"/>
          <p:nvPr/>
        </p:nvSpPr>
        <p:spPr>
          <a:xfrm>
            <a:off x="10265804" y="1315863"/>
            <a:ext cx="103256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4 2</a:t>
            </a:r>
          </a:p>
        </p:txBody>
      </p: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512F4DAD-6EDD-4C53-8729-EBFCBD42A2F1}"/>
              </a:ext>
            </a:extLst>
          </p:cNvPr>
          <p:cNvGrpSpPr/>
          <p:nvPr/>
        </p:nvGrpSpPr>
        <p:grpSpPr>
          <a:xfrm>
            <a:off x="8496660" y="2216692"/>
            <a:ext cx="1854081" cy="1405123"/>
            <a:chOff x="2256385" y="1937292"/>
            <a:chExt cx="1854081" cy="1405123"/>
          </a:xfrm>
        </p:grpSpPr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C5DE9C73-63A8-40FB-B3D8-E03A9C5E7547}"/>
                </a:ext>
              </a:extLst>
            </p:cNvPr>
            <p:cNvSpPr txBox="1"/>
            <p:nvPr/>
          </p:nvSpPr>
          <p:spPr>
            <a:xfrm>
              <a:off x="2681200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4 2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31695E01-B9B5-4B71-8CA6-9EE4860F986C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2F10BAD0-FF9C-4BDE-9681-4BCE5515DDCE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FB30FE2A-9822-4675-9922-91FB7DD85ECD}"/>
                </a:ext>
              </a:extLst>
            </p:cNvPr>
            <p:cNvCxnSpPr>
              <a:cxnSpLocks/>
            </p:cNvCxnSpPr>
            <p:nvPr/>
          </p:nvCxnSpPr>
          <p:spPr>
            <a:xfrm>
              <a:off x="2256385" y="2888679"/>
              <a:ext cx="13440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5CC9F3E6-5A66-4B7B-9F47-AEDDAABAB9C7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6" name="TextBox 185">
            <a:extLst>
              <a:ext uri="{FF2B5EF4-FFF2-40B4-BE49-F238E27FC236}">
                <a16:creationId xmlns:a16="http://schemas.microsoft.com/office/drawing/2014/main" id="{CC2A6518-51DC-4AA2-B33D-6D633D44C0A7}"/>
              </a:ext>
            </a:extLst>
          </p:cNvPr>
          <p:cNvSpPr txBox="1"/>
          <p:nvPr/>
        </p:nvSpPr>
        <p:spPr>
          <a:xfrm>
            <a:off x="9008969" y="1962568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F47056C1-2CCA-4A48-99E2-B382C4B2C118}"/>
              </a:ext>
            </a:extLst>
          </p:cNvPr>
          <p:cNvSpPr txBox="1"/>
          <p:nvPr/>
        </p:nvSpPr>
        <p:spPr>
          <a:xfrm>
            <a:off x="9370018" y="3099391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949B408F-E20A-4828-9D15-50AE53538B53}"/>
              </a:ext>
            </a:extLst>
          </p:cNvPr>
          <p:cNvSpPr txBox="1"/>
          <p:nvPr/>
        </p:nvSpPr>
        <p:spPr>
          <a:xfrm>
            <a:off x="8479900" y="3099391"/>
            <a:ext cx="9413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26F4D0D0-1930-4395-951F-328FAD8DCEF3}"/>
              </a:ext>
            </a:extLst>
          </p:cNvPr>
          <p:cNvSpPr txBox="1"/>
          <p:nvPr/>
        </p:nvSpPr>
        <p:spPr>
          <a:xfrm>
            <a:off x="8503401" y="4000977"/>
            <a:ext cx="18732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x 5 = </a:t>
            </a: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E83FDAFA-E25E-48C5-AC94-C6A5B6440539}"/>
              </a:ext>
            </a:extLst>
          </p:cNvPr>
          <p:cNvSpPr txBox="1"/>
          <p:nvPr/>
        </p:nvSpPr>
        <p:spPr>
          <a:xfrm>
            <a:off x="10282650" y="3996189"/>
            <a:ext cx="10157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</a:t>
            </a: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97F6C733-BBE9-4785-9A20-60E318EE449C}"/>
              </a:ext>
            </a:extLst>
          </p:cNvPr>
          <p:cNvSpPr txBox="1"/>
          <p:nvPr/>
        </p:nvSpPr>
        <p:spPr>
          <a:xfrm>
            <a:off x="8498206" y="4441718"/>
            <a:ext cx="235376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 x 7 = </a:t>
            </a:r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0824759B-4716-4078-B268-9477270C48B5}"/>
              </a:ext>
            </a:extLst>
          </p:cNvPr>
          <p:cNvSpPr txBox="1"/>
          <p:nvPr/>
        </p:nvSpPr>
        <p:spPr>
          <a:xfrm>
            <a:off x="10729306" y="4438772"/>
            <a:ext cx="15153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2 1 0</a:t>
            </a:r>
          </a:p>
        </p:txBody>
      </p:sp>
    </p:spTree>
    <p:extLst>
      <p:ext uri="{BB962C8B-B14F-4D97-AF65-F5344CB8AC3E}">
        <p14:creationId xmlns:p14="http://schemas.microsoft.com/office/powerpoint/2010/main" val="5597795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500"/>
                            </p:stCondLst>
                            <p:childTnLst>
                              <p:par>
                                <p:cTn id="9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0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00"/>
                            </p:stCondLst>
                            <p:childTnLst>
                              <p:par>
                                <p:cTn id="1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9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00" grpId="0"/>
      <p:bldP spid="139" grpId="0"/>
      <p:bldP spid="140" grpId="0"/>
      <p:bldP spid="141" grpId="0"/>
      <p:bldP spid="149" grpId="0"/>
      <p:bldP spid="150" grpId="0"/>
      <p:bldP spid="151" grpId="0"/>
      <p:bldP spid="152" grpId="0"/>
      <p:bldP spid="159" grpId="0"/>
      <p:bldP spid="160" grpId="0"/>
      <p:bldP spid="161" grpId="0"/>
      <p:bldP spid="162" grpId="0"/>
      <p:bldP spid="163" grpId="0"/>
      <p:bldP spid="164" grpId="0"/>
      <p:bldP spid="165" grpId="0"/>
      <p:bldP spid="178" grpId="0"/>
      <p:bldP spid="179" grpId="0"/>
      <p:bldP spid="186" grpId="0"/>
      <p:bldP spid="187" grpId="0"/>
      <p:bldP spid="188" grpId="0"/>
      <p:bldP spid="189" grpId="0"/>
      <p:bldP spid="190" grpId="0"/>
      <p:bldP spid="191" grpId="0"/>
      <p:bldP spid="192" grpId="0"/>
    </p:bld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D0440D5D-F0EA-4B41-B3BF-42864BC7A57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36" y="147460"/>
            <a:ext cx="11840832" cy="5061815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1359373F-0F42-4076-B293-12B4D35B71A6}"/>
              </a:ext>
            </a:extLst>
          </p:cNvPr>
          <p:cNvSpPr txBox="1"/>
          <p:nvPr/>
        </p:nvSpPr>
        <p:spPr>
          <a:xfrm>
            <a:off x="2677436" y="1937292"/>
            <a:ext cx="187329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x 4 = 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34D82D4-5341-4100-B0EB-F19BCF6911F8}"/>
              </a:ext>
            </a:extLst>
          </p:cNvPr>
          <p:cNvSpPr txBox="1"/>
          <p:nvPr/>
        </p:nvSpPr>
        <p:spPr>
          <a:xfrm>
            <a:off x="4465673" y="1937292"/>
            <a:ext cx="97819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89A6CF4-6875-4198-8026-4DFCE275224E}"/>
              </a:ext>
            </a:extLst>
          </p:cNvPr>
          <p:cNvSpPr txBox="1"/>
          <p:nvPr/>
        </p:nvSpPr>
        <p:spPr>
          <a:xfrm>
            <a:off x="2678420" y="2830731"/>
            <a:ext cx="34175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 x 1 0 =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ED05649-A76B-4E35-BC12-24915D14595A}"/>
              </a:ext>
            </a:extLst>
          </p:cNvPr>
          <p:cNvSpPr txBox="1"/>
          <p:nvPr/>
        </p:nvSpPr>
        <p:spPr>
          <a:xfrm>
            <a:off x="5362352" y="2830731"/>
            <a:ext cx="147438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2 0 0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B5153C6-9EFB-4FB3-845E-08AB407EC257}"/>
              </a:ext>
            </a:extLst>
          </p:cNvPr>
          <p:cNvSpPr txBox="1"/>
          <p:nvPr/>
        </p:nvSpPr>
        <p:spPr>
          <a:xfrm>
            <a:off x="8434415" y="3945657"/>
            <a:ext cx="147438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2 0 0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4AFA293-9104-4B3F-A64D-BA4A08A86834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</a:t>
            </a:r>
          </a:p>
        </p:txBody>
      </p:sp>
    </p:spTree>
    <p:extLst>
      <p:ext uri="{BB962C8B-B14F-4D97-AF65-F5344CB8AC3E}">
        <p14:creationId xmlns:p14="http://schemas.microsoft.com/office/powerpoint/2010/main" val="23140646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</p:bld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D0440D5D-F0EA-4B41-B3BF-42864BC7A57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36" y="147460"/>
            <a:ext cx="11840832" cy="5061815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1359373F-0F42-4076-B293-12B4D35B71A6}"/>
              </a:ext>
            </a:extLst>
          </p:cNvPr>
          <p:cNvSpPr txBox="1"/>
          <p:nvPr/>
        </p:nvSpPr>
        <p:spPr>
          <a:xfrm>
            <a:off x="2677436" y="1937292"/>
            <a:ext cx="187329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6 = 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34D82D4-5341-4100-B0EB-F19BCF6911F8}"/>
              </a:ext>
            </a:extLst>
          </p:cNvPr>
          <p:cNvSpPr txBox="1"/>
          <p:nvPr/>
        </p:nvSpPr>
        <p:spPr>
          <a:xfrm>
            <a:off x="4465673" y="1937292"/>
            <a:ext cx="97819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89A6CF4-6875-4198-8026-4DFCE275224E}"/>
              </a:ext>
            </a:extLst>
          </p:cNvPr>
          <p:cNvSpPr txBox="1"/>
          <p:nvPr/>
        </p:nvSpPr>
        <p:spPr>
          <a:xfrm>
            <a:off x="2678420" y="2830731"/>
            <a:ext cx="34175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 x 1 0 =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ED05649-A76B-4E35-BC12-24915D14595A}"/>
              </a:ext>
            </a:extLst>
          </p:cNvPr>
          <p:cNvSpPr txBox="1"/>
          <p:nvPr/>
        </p:nvSpPr>
        <p:spPr>
          <a:xfrm>
            <a:off x="5362352" y="2830731"/>
            <a:ext cx="147438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1 8 0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B5153C6-9EFB-4FB3-845E-08AB407EC257}"/>
              </a:ext>
            </a:extLst>
          </p:cNvPr>
          <p:cNvSpPr txBox="1"/>
          <p:nvPr/>
        </p:nvSpPr>
        <p:spPr>
          <a:xfrm>
            <a:off x="8434415" y="3945657"/>
            <a:ext cx="147438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1 8 0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84D799BF-FA06-4C1A-A0E1-70DF86DEFE99}"/>
              </a:ext>
            </a:extLst>
          </p:cNvPr>
          <p:cNvSpPr/>
          <p:nvPr/>
        </p:nvSpPr>
        <p:spPr>
          <a:xfrm>
            <a:off x="1550504" y="657726"/>
            <a:ext cx="2544418" cy="45464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CD16040-59DF-4794-8138-B36E75B4CDD5}"/>
              </a:ext>
            </a:extLst>
          </p:cNvPr>
          <p:cNvSpPr txBox="1"/>
          <p:nvPr/>
        </p:nvSpPr>
        <p:spPr>
          <a:xfrm>
            <a:off x="1671801" y="610365"/>
            <a:ext cx="237597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3 x 6 x 10</a:t>
            </a:r>
            <a:r>
              <a:rPr lang="en-GB" sz="3600" dirty="0">
                <a:latin typeface="Calibri" panose="020F0502020204030204" pitchFamily="34" charset="0"/>
              </a:rPr>
              <a:t> 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D109BB7-48A1-4131-B403-FB26460AACD4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2018WDN</a:t>
            </a:r>
          </a:p>
        </p:txBody>
      </p:sp>
    </p:spTree>
    <p:extLst>
      <p:ext uri="{BB962C8B-B14F-4D97-AF65-F5344CB8AC3E}">
        <p14:creationId xmlns:p14="http://schemas.microsoft.com/office/powerpoint/2010/main" val="25820277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</p:bld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F3EEEC28-D705-4BE4-AADA-A3C425FDF8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1397" y="126964"/>
            <a:ext cx="11833667" cy="503513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5C876214-BA44-491A-A0AB-AE23FF30792C}"/>
              </a:ext>
            </a:extLst>
          </p:cNvPr>
          <p:cNvSpPr txBox="1"/>
          <p:nvPr/>
        </p:nvSpPr>
        <p:spPr>
          <a:xfrm>
            <a:off x="1894860" y="1908705"/>
            <a:ext cx="181216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x 4 =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C876214-BA44-491A-A0AB-AE23FF30792C}"/>
              </a:ext>
            </a:extLst>
          </p:cNvPr>
          <p:cNvSpPr txBox="1"/>
          <p:nvPr/>
        </p:nvSpPr>
        <p:spPr>
          <a:xfrm>
            <a:off x="3657599" y="1908705"/>
            <a:ext cx="106268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C876214-BA44-491A-A0AB-AE23FF30792C}"/>
              </a:ext>
            </a:extLst>
          </p:cNvPr>
          <p:cNvSpPr txBox="1"/>
          <p:nvPr/>
        </p:nvSpPr>
        <p:spPr>
          <a:xfrm>
            <a:off x="1882502" y="2355929"/>
            <a:ext cx="23682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 x 7 = 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C876214-BA44-491A-A0AB-AE23FF30792C}"/>
              </a:ext>
            </a:extLst>
          </p:cNvPr>
          <p:cNvSpPr txBox="1"/>
          <p:nvPr/>
        </p:nvSpPr>
        <p:spPr>
          <a:xfrm>
            <a:off x="4097334" y="2355929"/>
            <a:ext cx="14683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1 4 0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C876214-BA44-491A-A0AB-AE23FF30792C}"/>
              </a:ext>
            </a:extLst>
          </p:cNvPr>
          <p:cNvSpPr txBox="1"/>
          <p:nvPr/>
        </p:nvSpPr>
        <p:spPr>
          <a:xfrm>
            <a:off x="2404039" y="2472502"/>
            <a:ext cx="2646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C876214-BA44-491A-A0AB-AE23FF30792C}"/>
              </a:ext>
            </a:extLst>
          </p:cNvPr>
          <p:cNvSpPr txBox="1"/>
          <p:nvPr/>
        </p:nvSpPr>
        <p:spPr>
          <a:xfrm>
            <a:off x="5064365" y="2474400"/>
            <a:ext cx="2646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C876214-BA44-491A-A0AB-AE23FF30792C}"/>
              </a:ext>
            </a:extLst>
          </p:cNvPr>
          <p:cNvSpPr txBox="1"/>
          <p:nvPr/>
        </p:nvSpPr>
        <p:spPr>
          <a:xfrm>
            <a:off x="8488100" y="3877771"/>
            <a:ext cx="14683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1 4 0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4B2C82E-1E8E-44BA-9017-D9A564F8D708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</a:t>
            </a:r>
          </a:p>
        </p:txBody>
      </p:sp>
    </p:spTree>
    <p:extLst>
      <p:ext uri="{BB962C8B-B14F-4D97-AF65-F5344CB8AC3E}">
        <p14:creationId xmlns:p14="http://schemas.microsoft.com/office/powerpoint/2010/main" val="6337384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  <p:bldP spid="9" grpId="0"/>
      <p:bldP spid="10" grpId="0"/>
    </p:bld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F3EEEC28-D705-4BE4-AADA-A3C425FDF8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1397" y="126964"/>
            <a:ext cx="11833667" cy="503513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5C876214-BA44-491A-A0AB-AE23FF30792C}"/>
              </a:ext>
            </a:extLst>
          </p:cNvPr>
          <p:cNvSpPr txBox="1"/>
          <p:nvPr/>
        </p:nvSpPr>
        <p:spPr>
          <a:xfrm>
            <a:off x="1894860" y="1908705"/>
            <a:ext cx="181216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x 5 =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C876214-BA44-491A-A0AB-AE23FF30792C}"/>
              </a:ext>
            </a:extLst>
          </p:cNvPr>
          <p:cNvSpPr txBox="1"/>
          <p:nvPr/>
        </p:nvSpPr>
        <p:spPr>
          <a:xfrm>
            <a:off x="3657599" y="1908705"/>
            <a:ext cx="106268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C876214-BA44-491A-A0AB-AE23FF30792C}"/>
              </a:ext>
            </a:extLst>
          </p:cNvPr>
          <p:cNvSpPr txBox="1"/>
          <p:nvPr/>
        </p:nvSpPr>
        <p:spPr>
          <a:xfrm>
            <a:off x="1882502" y="2355929"/>
            <a:ext cx="23682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 x 3 = 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C876214-BA44-491A-A0AB-AE23FF30792C}"/>
              </a:ext>
            </a:extLst>
          </p:cNvPr>
          <p:cNvSpPr txBox="1"/>
          <p:nvPr/>
        </p:nvSpPr>
        <p:spPr>
          <a:xfrm>
            <a:off x="4097334" y="2355929"/>
            <a:ext cx="14683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1 2 0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C876214-BA44-491A-A0AB-AE23FF30792C}"/>
              </a:ext>
            </a:extLst>
          </p:cNvPr>
          <p:cNvSpPr txBox="1"/>
          <p:nvPr/>
        </p:nvSpPr>
        <p:spPr>
          <a:xfrm>
            <a:off x="2404039" y="2472502"/>
            <a:ext cx="2646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C876214-BA44-491A-A0AB-AE23FF30792C}"/>
              </a:ext>
            </a:extLst>
          </p:cNvPr>
          <p:cNvSpPr txBox="1"/>
          <p:nvPr/>
        </p:nvSpPr>
        <p:spPr>
          <a:xfrm>
            <a:off x="5064365" y="2474400"/>
            <a:ext cx="2646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C876214-BA44-491A-A0AB-AE23FF30792C}"/>
              </a:ext>
            </a:extLst>
          </p:cNvPr>
          <p:cNvSpPr txBox="1"/>
          <p:nvPr/>
        </p:nvSpPr>
        <p:spPr>
          <a:xfrm>
            <a:off x="8488100" y="3877771"/>
            <a:ext cx="14683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1 2 0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1D87707-DE24-4E02-9EA6-4C79D6B93FF9}"/>
              </a:ext>
            </a:extLst>
          </p:cNvPr>
          <p:cNvSpPr/>
          <p:nvPr/>
        </p:nvSpPr>
        <p:spPr>
          <a:xfrm>
            <a:off x="1693735" y="571192"/>
            <a:ext cx="2782957" cy="6096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7C901DB-72C6-4915-ABB3-304CBEF06CBC}"/>
              </a:ext>
            </a:extLst>
          </p:cNvPr>
          <p:cNvSpPr txBox="1"/>
          <p:nvPr/>
        </p:nvSpPr>
        <p:spPr>
          <a:xfrm>
            <a:off x="1853145" y="566176"/>
            <a:ext cx="214193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8 x 5 x 3 </a:t>
            </a:r>
            <a:r>
              <a:rPr lang="en-GB" sz="3600" dirty="0">
                <a:latin typeface="Calibri" panose="020F0502020204030204" pitchFamily="34" charset="0"/>
              </a:rPr>
              <a:t>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BE11002-A3EC-48E9-B349-15D786B2D42B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2015WDN</a:t>
            </a:r>
          </a:p>
        </p:txBody>
      </p:sp>
    </p:spTree>
    <p:extLst>
      <p:ext uri="{BB962C8B-B14F-4D97-AF65-F5344CB8AC3E}">
        <p14:creationId xmlns:p14="http://schemas.microsoft.com/office/powerpoint/2010/main" val="31826120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  <p:bldP spid="9" grpId="0"/>
      <p:bldP spid="10" grpId="0"/>
    </p:bld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ADBADB1-1055-48E3-AA63-A2A6EE7E9D7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b="1" dirty="0"/>
              <a:t>Multiply a single-digit number by 100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D7C59A9-4619-480D-AB2D-FB9E25F7015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2889352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" name="Rectangle 118">
            <a:extLst>
              <a:ext uri="{FF2B5EF4-FFF2-40B4-BE49-F238E27FC236}">
                <a16:creationId xmlns:a16="http://schemas.microsoft.com/office/drawing/2014/main" id="{77452AA0-9CFE-464A-84AB-2294F1420E6F}"/>
              </a:ext>
            </a:extLst>
          </p:cNvPr>
          <p:cNvSpPr/>
          <p:nvPr/>
        </p:nvSpPr>
        <p:spPr>
          <a:xfrm>
            <a:off x="8498241" y="482408"/>
            <a:ext cx="446538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17E285B1-EA60-4CFA-BF14-7CCC9AA781A1}"/>
              </a:ext>
            </a:extLst>
          </p:cNvPr>
          <p:cNvSpPr/>
          <p:nvPr/>
        </p:nvSpPr>
        <p:spPr>
          <a:xfrm>
            <a:off x="9837513" y="483616"/>
            <a:ext cx="446538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D70F7DCC-4B37-4BAB-BC2C-AFD7AF2E7BAD}"/>
              </a:ext>
            </a:extLst>
          </p:cNvPr>
          <p:cNvSpPr/>
          <p:nvPr/>
        </p:nvSpPr>
        <p:spPr>
          <a:xfrm>
            <a:off x="7603842" y="931653"/>
            <a:ext cx="446538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144EBA21-8D41-443F-BB96-75EA9C499CCF}"/>
              </a:ext>
            </a:extLst>
          </p:cNvPr>
          <p:cNvSpPr/>
          <p:nvPr/>
        </p:nvSpPr>
        <p:spPr>
          <a:xfrm>
            <a:off x="8944715" y="930480"/>
            <a:ext cx="446538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A33B099D-DCBE-4301-AE8B-2A1FC96CF13B}"/>
              </a:ext>
            </a:extLst>
          </p:cNvPr>
          <p:cNvSpPr/>
          <p:nvPr/>
        </p:nvSpPr>
        <p:spPr>
          <a:xfrm>
            <a:off x="10279149" y="927869"/>
            <a:ext cx="895246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4" name="Rectangle 123">
            <a:extLst>
              <a:ext uri="{FF2B5EF4-FFF2-40B4-BE49-F238E27FC236}">
                <a16:creationId xmlns:a16="http://schemas.microsoft.com/office/drawing/2014/main" id="{91622E41-DAED-4ABE-AC66-0D326D0A1D0D}"/>
              </a:ext>
            </a:extLst>
          </p:cNvPr>
          <p:cNvSpPr/>
          <p:nvPr/>
        </p:nvSpPr>
        <p:spPr>
          <a:xfrm>
            <a:off x="8504725" y="2717080"/>
            <a:ext cx="446538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5" name="Rectangle 124">
            <a:extLst>
              <a:ext uri="{FF2B5EF4-FFF2-40B4-BE49-F238E27FC236}">
                <a16:creationId xmlns:a16="http://schemas.microsoft.com/office/drawing/2014/main" id="{5D6DB0A0-4EB4-4F27-AC37-EDED17F3E60A}"/>
              </a:ext>
            </a:extLst>
          </p:cNvPr>
          <p:cNvSpPr/>
          <p:nvPr/>
        </p:nvSpPr>
        <p:spPr>
          <a:xfrm>
            <a:off x="9843997" y="2718288"/>
            <a:ext cx="446538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52C73996-A06A-4403-92D2-CEE19B547BDA}"/>
              </a:ext>
            </a:extLst>
          </p:cNvPr>
          <p:cNvSpPr/>
          <p:nvPr/>
        </p:nvSpPr>
        <p:spPr>
          <a:xfrm>
            <a:off x="7610326" y="3166325"/>
            <a:ext cx="446538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7" name="Rectangle 126">
            <a:extLst>
              <a:ext uri="{FF2B5EF4-FFF2-40B4-BE49-F238E27FC236}">
                <a16:creationId xmlns:a16="http://schemas.microsoft.com/office/drawing/2014/main" id="{158D768A-79C2-4C1A-8740-847F8746A193}"/>
              </a:ext>
            </a:extLst>
          </p:cNvPr>
          <p:cNvSpPr/>
          <p:nvPr/>
        </p:nvSpPr>
        <p:spPr>
          <a:xfrm>
            <a:off x="8951199" y="3165152"/>
            <a:ext cx="446538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8" name="Rectangle 127">
            <a:extLst>
              <a:ext uri="{FF2B5EF4-FFF2-40B4-BE49-F238E27FC236}">
                <a16:creationId xmlns:a16="http://schemas.microsoft.com/office/drawing/2014/main" id="{D2874B8A-0A63-431D-AD3C-403AAFABA234}"/>
              </a:ext>
            </a:extLst>
          </p:cNvPr>
          <p:cNvSpPr/>
          <p:nvPr/>
        </p:nvSpPr>
        <p:spPr>
          <a:xfrm>
            <a:off x="10285633" y="3162541"/>
            <a:ext cx="895246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9" name="Rectangle 128">
            <a:extLst>
              <a:ext uri="{FF2B5EF4-FFF2-40B4-BE49-F238E27FC236}">
                <a16:creationId xmlns:a16="http://schemas.microsoft.com/office/drawing/2014/main" id="{9DC89985-6BF7-4242-A1D7-973E45D671E3}"/>
              </a:ext>
            </a:extLst>
          </p:cNvPr>
          <p:cNvSpPr/>
          <p:nvPr/>
        </p:nvSpPr>
        <p:spPr>
          <a:xfrm>
            <a:off x="8497439" y="4948027"/>
            <a:ext cx="446538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0" name="Rectangle 129">
            <a:extLst>
              <a:ext uri="{FF2B5EF4-FFF2-40B4-BE49-F238E27FC236}">
                <a16:creationId xmlns:a16="http://schemas.microsoft.com/office/drawing/2014/main" id="{F52E6FD3-78FB-4815-BF7B-4727EB8B2D66}"/>
              </a:ext>
            </a:extLst>
          </p:cNvPr>
          <p:cNvSpPr/>
          <p:nvPr/>
        </p:nvSpPr>
        <p:spPr>
          <a:xfrm>
            <a:off x="9836711" y="4949235"/>
            <a:ext cx="446538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1" name="Rectangle 130">
            <a:extLst>
              <a:ext uri="{FF2B5EF4-FFF2-40B4-BE49-F238E27FC236}">
                <a16:creationId xmlns:a16="http://schemas.microsoft.com/office/drawing/2014/main" id="{9939A540-D792-41E8-8808-355B90F61870}"/>
              </a:ext>
            </a:extLst>
          </p:cNvPr>
          <p:cNvSpPr/>
          <p:nvPr/>
        </p:nvSpPr>
        <p:spPr>
          <a:xfrm>
            <a:off x="7603040" y="5397272"/>
            <a:ext cx="446538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2" name="Rectangle 131">
            <a:extLst>
              <a:ext uri="{FF2B5EF4-FFF2-40B4-BE49-F238E27FC236}">
                <a16:creationId xmlns:a16="http://schemas.microsoft.com/office/drawing/2014/main" id="{E6D8F984-B72B-4B85-AD4A-F22FBDF9AACC}"/>
              </a:ext>
            </a:extLst>
          </p:cNvPr>
          <p:cNvSpPr/>
          <p:nvPr/>
        </p:nvSpPr>
        <p:spPr>
          <a:xfrm>
            <a:off x="8943913" y="5396099"/>
            <a:ext cx="446538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7A5FA3B9-CC23-445E-9F0D-6D4F3A9085C6}"/>
              </a:ext>
            </a:extLst>
          </p:cNvPr>
          <p:cNvSpPr/>
          <p:nvPr/>
        </p:nvSpPr>
        <p:spPr>
          <a:xfrm>
            <a:off x="10278347" y="5393488"/>
            <a:ext cx="895246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374F0EBD-D58F-43D9-A839-8537DC72A141}"/>
              </a:ext>
            </a:extLst>
          </p:cNvPr>
          <p:cNvGrpSpPr/>
          <p:nvPr/>
        </p:nvGrpSpPr>
        <p:grpSpPr>
          <a:xfrm>
            <a:off x="201197" y="497662"/>
            <a:ext cx="3259604" cy="817087"/>
            <a:chOff x="255525" y="372323"/>
            <a:chExt cx="2758716" cy="1134018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E648D31E-F894-4B32-9087-1D54481AFE33}"/>
                </a:ext>
              </a:extLst>
            </p:cNvPr>
            <p:cNvSpPr/>
            <p:nvPr/>
          </p:nvSpPr>
          <p:spPr>
            <a:xfrm>
              <a:off x="255525" y="372323"/>
              <a:ext cx="27587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285A832F-844B-49AA-A159-5FA5FD70ABD7}"/>
                </a:ext>
              </a:extLst>
            </p:cNvPr>
            <p:cNvSpPr txBox="1"/>
            <p:nvPr/>
          </p:nvSpPr>
          <p:spPr>
            <a:xfrm>
              <a:off x="308455" y="485388"/>
              <a:ext cx="157673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 x 100 =</a:t>
              </a:r>
            </a:p>
          </p:txBody>
        </p:sp>
      </p:grpSp>
      <p:sp>
        <p:nvSpPr>
          <p:cNvPr id="57" name="Rectangle 56">
            <a:extLst>
              <a:ext uri="{FF2B5EF4-FFF2-40B4-BE49-F238E27FC236}">
                <a16:creationId xmlns:a16="http://schemas.microsoft.com/office/drawing/2014/main" id="{AFC0891F-CF3C-4826-9A6C-926268431E7D}"/>
              </a:ext>
            </a:extLst>
          </p:cNvPr>
          <p:cNvSpPr/>
          <p:nvPr/>
        </p:nvSpPr>
        <p:spPr>
          <a:xfrm>
            <a:off x="2116139" y="620676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07903415-12F5-4B2D-AEA0-FC1830BFC516}"/>
              </a:ext>
            </a:extLst>
          </p:cNvPr>
          <p:cNvSpPr txBox="1"/>
          <p:nvPr/>
        </p:nvSpPr>
        <p:spPr>
          <a:xfrm>
            <a:off x="2158969" y="598485"/>
            <a:ext cx="109873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300</a:t>
            </a: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63BB0BF1-EDD8-4B60-8476-5AA759BB1254}"/>
              </a:ext>
            </a:extLst>
          </p:cNvPr>
          <p:cNvGrpSpPr/>
          <p:nvPr/>
        </p:nvGrpSpPr>
        <p:grpSpPr>
          <a:xfrm>
            <a:off x="173269" y="2716507"/>
            <a:ext cx="3287532" cy="817087"/>
            <a:chOff x="255525" y="372323"/>
            <a:chExt cx="2760410" cy="1134018"/>
          </a:xfrm>
        </p:grpSpPr>
        <p:sp>
          <p:nvSpPr>
            <p:cNvPr id="60" name="Rectangle: Rounded Corners 59">
              <a:extLst>
                <a:ext uri="{FF2B5EF4-FFF2-40B4-BE49-F238E27FC236}">
                  <a16:creationId xmlns:a16="http://schemas.microsoft.com/office/drawing/2014/main" id="{8B9DF887-CCB8-4B40-BC60-95474AD0A745}"/>
                </a:ext>
              </a:extLst>
            </p:cNvPr>
            <p:cNvSpPr/>
            <p:nvPr/>
          </p:nvSpPr>
          <p:spPr>
            <a:xfrm>
              <a:off x="255525" y="372323"/>
              <a:ext cx="276041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258F1934-69F9-41E1-A569-7CFA80A4922B}"/>
                </a:ext>
              </a:extLst>
            </p:cNvPr>
            <p:cNvSpPr txBox="1"/>
            <p:nvPr/>
          </p:nvSpPr>
          <p:spPr>
            <a:xfrm>
              <a:off x="308455" y="485388"/>
              <a:ext cx="165178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100 x 5 = </a:t>
              </a:r>
            </a:p>
          </p:txBody>
        </p:sp>
      </p:grpSp>
      <p:sp>
        <p:nvSpPr>
          <p:cNvPr id="62" name="Rectangle 61">
            <a:extLst>
              <a:ext uri="{FF2B5EF4-FFF2-40B4-BE49-F238E27FC236}">
                <a16:creationId xmlns:a16="http://schemas.microsoft.com/office/drawing/2014/main" id="{0B04EC59-56E3-47CC-B4B9-0CEE0AC6812B}"/>
              </a:ext>
            </a:extLst>
          </p:cNvPr>
          <p:cNvSpPr/>
          <p:nvPr/>
        </p:nvSpPr>
        <p:spPr>
          <a:xfrm>
            <a:off x="2088211" y="2839521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55BEF0EF-7C13-4A6B-A2E9-3771210E20C8}"/>
              </a:ext>
            </a:extLst>
          </p:cNvPr>
          <p:cNvSpPr txBox="1"/>
          <p:nvPr/>
        </p:nvSpPr>
        <p:spPr>
          <a:xfrm>
            <a:off x="2143783" y="2817330"/>
            <a:ext cx="110842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500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3D5696BA-DFB4-41BA-B835-459F212EB2AD}"/>
              </a:ext>
            </a:extLst>
          </p:cNvPr>
          <p:cNvGrpSpPr/>
          <p:nvPr/>
        </p:nvGrpSpPr>
        <p:grpSpPr>
          <a:xfrm>
            <a:off x="173269" y="4961918"/>
            <a:ext cx="3287531" cy="817087"/>
            <a:chOff x="255525" y="372323"/>
            <a:chExt cx="2809883" cy="1134018"/>
          </a:xfrm>
        </p:grpSpPr>
        <p:sp>
          <p:nvSpPr>
            <p:cNvPr id="65" name="Rectangle: Rounded Corners 64">
              <a:extLst>
                <a:ext uri="{FF2B5EF4-FFF2-40B4-BE49-F238E27FC236}">
                  <a16:creationId xmlns:a16="http://schemas.microsoft.com/office/drawing/2014/main" id="{B85B75C7-0D80-45BC-A43B-6FB9337E32B2}"/>
                </a:ext>
              </a:extLst>
            </p:cNvPr>
            <p:cNvSpPr/>
            <p:nvPr/>
          </p:nvSpPr>
          <p:spPr>
            <a:xfrm>
              <a:off x="255525" y="372323"/>
              <a:ext cx="280988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E3AFCBA-D760-4345-AFB2-7510CC0DF84E}"/>
                </a:ext>
              </a:extLst>
            </p:cNvPr>
            <p:cNvSpPr txBox="1"/>
            <p:nvPr/>
          </p:nvSpPr>
          <p:spPr>
            <a:xfrm>
              <a:off x="308455" y="485388"/>
              <a:ext cx="168138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 x 100 = </a:t>
              </a: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0EE76BA8-8F85-4F27-A14A-7CF460E7C694}"/>
              </a:ext>
            </a:extLst>
          </p:cNvPr>
          <p:cNvSpPr/>
          <p:nvPr/>
        </p:nvSpPr>
        <p:spPr>
          <a:xfrm>
            <a:off x="2088211" y="5084932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7FC6D78E-C792-48ED-A3F0-452717685884}"/>
              </a:ext>
            </a:extLst>
          </p:cNvPr>
          <p:cNvSpPr txBox="1"/>
          <p:nvPr/>
        </p:nvSpPr>
        <p:spPr>
          <a:xfrm>
            <a:off x="2123327" y="5062741"/>
            <a:ext cx="116767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800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CDCCDDDB-3988-4DE2-B27B-50BFA1E18B47}"/>
              </a:ext>
            </a:extLst>
          </p:cNvPr>
          <p:cNvSpPr/>
          <p:nvPr/>
        </p:nvSpPr>
        <p:spPr>
          <a:xfrm>
            <a:off x="1223391" y="498785"/>
            <a:ext cx="480166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3F4C4E5C-D600-4A89-B5FD-E1B24DAE57E9}"/>
              </a:ext>
            </a:extLst>
          </p:cNvPr>
          <p:cNvSpPr/>
          <p:nvPr/>
        </p:nvSpPr>
        <p:spPr>
          <a:xfrm>
            <a:off x="2562540" y="500282"/>
            <a:ext cx="599798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A6E7CBBF-9C4C-44A0-9EC5-48FFAABA02BE}"/>
              </a:ext>
            </a:extLst>
          </p:cNvPr>
          <p:cNvSpPr/>
          <p:nvPr/>
        </p:nvSpPr>
        <p:spPr>
          <a:xfrm>
            <a:off x="566551" y="2723001"/>
            <a:ext cx="460301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1A6DF36C-BEC3-4245-9ADD-C1577B88CE40}"/>
              </a:ext>
            </a:extLst>
          </p:cNvPr>
          <p:cNvSpPr/>
          <p:nvPr/>
        </p:nvSpPr>
        <p:spPr>
          <a:xfrm>
            <a:off x="2542648" y="2717665"/>
            <a:ext cx="588612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4E6EAAB4-15AA-4C4C-91A6-6FC0C504A66E}"/>
              </a:ext>
            </a:extLst>
          </p:cNvPr>
          <p:cNvSpPr/>
          <p:nvPr/>
        </p:nvSpPr>
        <p:spPr>
          <a:xfrm>
            <a:off x="1182990" y="4961530"/>
            <a:ext cx="49393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96410821-7779-4F5A-9019-3214AE22561B}"/>
              </a:ext>
            </a:extLst>
          </p:cNvPr>
          <p:cNvSpPr/>
          <p:nvPr/>
        </p:nvSpPr>
        <p:spPr>
          <a:xfrm>
            <a:off x="2513454" y="4963027"/>
            <a:ext cx="608483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145C7F9E-3660-4709-9E4C-7BBFFDFCFF23}"/>
              </a:ext>
            </a:extLst>
          </p:cNvPr>
          <p:cNvSpPr txBox="1"/>
          <p:nvPr/>
        </p:nvSpPr>
        <p:spPr>
          <a:xfrm>
            <a:off x="7166422" y="428952"/>
            <a:ext cx="32831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1 0 = 3 0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897A1020-C679-49B3-9FDA-FD14A963C2D3}"/>
              </a:ext>
            </a:extLst>
          </p:cNvPr>
          <p:cNvSpPr txBox="1"/>
          <p:nvPr/>
        </p:nvSpPr>
        <p:spPr>
          <a:xfrm>
            <a:off x="7166421" y="871218"/>
            <a:ext cx="446399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 x 1 0 = 3 0 0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8BAB53F-ED5A-4A91-8EC8-F8ABFECBA9BE}"/>
              </a:ext>
            </a:extLst>
          </p:cNvPr>
          <p:cNvSpPr txBox="1"/>
          <p:nvPr/>
        </p:nvSpPr>
        <p:spPr>
          <a:xfrm>
            <a:off x="7166423" y="2666744"/>
            <a:ext cx="32831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x 1 0 = 5 0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84E30D8-A5E0-43B0-B527-7A24350B6D6B}"/>
              </a:ext>
            </a:extLst>
          </p:cNvPr>
          <p:cNvSpPr txBox="1"/>
          <p:nvPr/>
        </p:nvSpPr>
        <p:spPr>
          <a:xfrm>
            <a:off x="7166422" y="3109010"/>
            <a:ext cx="446399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0 x 1 0 = 5 0 0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6CEDCD35-D3D2-40F7-AE95-83DEF8C3135D}"/>
              </a:ext>
            </a:extLst>
          </p:cNvPr>
          <p:cNvSpPr txBox="1"/>
          <p:nvPr/>
        </p:nvSpPr>
        <p:spPr>
          <a:xfrm>
            <a:off x="7156802" y="4903100"/>
            <a:ext cx="32831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x 1 0 = 8 0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D638E67B-2FE8-4375-8B6A-CE9823928D3A}"/>
              </a:ext>
            </a:extLst>
          </p:cNvPr>
          <p:cNvSpPr txBox="1"/>
          <p:nvPr/>
        </p:nvSpPr>
        <p:spPr>
          <a:xfrm>
            <a:off x="7156801" y="5345366"/>
            <a:ext cx="446399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0 x 1 0 = 8 0 0</a:t>
            </a:r>
          </a:p>
        </p:txBody>
      </p:sp>
      <p:grpSp>
        <p:nvGrpSpPr>
          <p:cNvPr id="98" name="Group 97">
            <a:extLst>
              <a:ext uri="{FF2B5EF4-FFF2-40B4-BE49-F238E27FC236}">
                <a16:creationId xmlns:a16="http://schemas.microsoft.com/office/drawing/2014/main" id="{6DF8EEA7-7262-48C9-80E3-CE874CC641CD}"/>
              </a:ext>
            </a:extLst>
          </p:cNvPr>
          <p:cNvGrpSpPr/>
          <p:nvPr/>
        </p:nvGrpSpPr>
        <p:grpSpPr>
          <a:xfrm>
            <a:off x="3811486" y="484413"/>
            <a:ext cx="2861574" cy="907086"/>
            <a:chOff x="8703103" y="469866"/>
            <a:chExt cx="2861574" cy="907086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159C4B24-B60F-43B3-989E-57550D072B8A}"/>
                </a:ext>
              </a:extLst>
            </p:cNvPr>
            <p:cNvSpPr txBox="1"/>
            <p:nvPr/>
          </p:nvSpPr>
          <p:spPr>
            <a:xfrm>
              <a:off x="8957359" y="472225"/>
              <a:ext cx="2607318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8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     T     O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295DAF14-6B73-43DF-8C53-6778AA20ADED}"/>
                </a:ext>
              </a:extLst>
            </p:cNvPr>
            <p:cNvCxnSpPr/>
            <p:nvPr/>
          </p:nvCxnSpPr>
          <p:spPr>
            <a:xfrm>
              <a:off x="10511692" y="484152"/>
              <a:ext cx="0" cy="892800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E5C4C251-B423-44BA-9D0F-EF83A90F044F}"/>
                </a:ext>
              </a:extLst>
            </p:cNvPr>
            <p:cNvCxnSpPr>
              <a:cxnSpLocks/>
            </p:cNvCxnSpPr>
            <p:nvPr/>
          </p:nvCxnSpPr>
          <p:spPr>
            <a:xfrm>
              <a:off x="11410461" y="469866"/>
              <a:ext cx="0" cy="907086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3D2D4132-B3F4-4C33-87FE-37C22CDE367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714154" y="484152"/>
              <a:ext cx="2696307" cy="0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5ED53AF1-5622-446B-9DA0-A5CFE7B32F38}"/>
                </a:ext>
              </a:extLst>
            </p:cNvPr>
            <p:cNvCxnSpPr/>
            <p:nvPr/>
          </p:nvCxnSpPr>
          <p:spPr>
            <a:xfrm>
              <a:off x="9609015" y="484152"/>
              <a:ext cx="0" cy="892800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74F115D4-7E28-4E6B-8DA6-26DEECACECD5}"/>
                </a:ext>
              </a:extLst>
            </p:cNvPr>
            <p:cNvCxnSpPr>
              <a:cxnSpLocks/>
            </p:cNvCxnSpPr>
            <p:nvPr/>
          </p:nvCxnSpPr>
          <p:spPr>
            <a:xfrm>
              <a:off x="8718061" y="469866"/>
              <a:ext cx="0" cy="907086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ED6478A4-6265-4ED8-AED5-3A76265412C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703103" y="1376952"/>
              <a:ext cx="2721600" cy="0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A115ACD6-43FF-4F13-BBAD-96A3F101771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718061" y="930552"/>
              <a:ext cx="2696308" cy="0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7" name="TextBox 96">
            <a:extLst>
              <a:ext uri="{FF2B5EF4-FFF2-40B4-BE49-F238E27FC236}">
                <a16:creationId xmlns:a16="http://schemas.microsoft.com/office/drawing/2014/main" id="{AB87FFA2-7DD4-4035-9D0B-4D0791DAD791}"/>
              </a:ext>
            </a:extLst>
          </p:cNvPr>
          <p:cNvSpPr txBox="1"/>
          <p:nvPr/>
        </p:nvSpPr>
        <p:spPr>
          <a:xfrm>
            <a:off x="5809683" y="872015"/>
            <a:ext cx="59113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99" name="Group 98">
            <a:extLst>
              <a:ext uri="{FF2B5EF4-FFF2-40B4-BE49-F238E27FC236}">
                <a16:creationId xmlns:a16="http://schemas.microsoft.com/office/drawing/2014/main" id="{93F6B000-621C-4C1C-89D8-0B13E6E18930}"/>
              </a:ext>
            </a:extLst>
          </p:cNvPr>
          <p:cNvGrpSpPr/>
          <p:nvPr/>
        </p:nvGrpSpPr>
        <p:grpSpPr>
          <a:xfrm>
            <a:off x="3805678" y="2710725"/>
            <a:ext cx="2861574" cy="907086"/>
            <a:chOff x="8703103" y="469866"/>
            <a:chExt cx="2861574" cy="907086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3023B021-2F9D-4B97-8F70-955D15391ECD}"/>
                </a:ext>
              </a:extLst>
            </p:cNvPr>
            <p:cNvSpPr txBox="1"/>
            <p:nvPr/>
          </p:nvSpPr>
          <p:spPr>
            <a:xfrm>
              <a:off x="8957359" y="472225"/>
              <a:ext cx="2607318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8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     T     O</a:t>
              </a:r>
            </a:p>
          </p:txBody>
        </p: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58D44B78-1B60-4208-B395-DCEB0840008B}"/>
                </a:ext>
              </a:extLst>
            </p:cNvPr>
            <p:cNvCxnSpPr/>
            <p:nvPr/>
          </p:nvCxnSpPr>
          <p:spPr>
            <a:xfrm>
              <a:off x="10511692" y="484152"/>
              <a:ext cx="0" cy="892800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C77DCA65-1B9E-4AE3-8194-D7F98F0D9C17}"/>
                </a:ext>
              </a:extLst>
            </p:cNvPr>
            <p:cNvCxnSpPr>
              <a:cxnSpLocks/>
            </p:cNvCxnSpPr>
            <p:nvPr/>
          </p:nvCxnSpPr>
          <p:spPr>
            <a:xfrm>
              <a:off x="11410461" y="469866"/>
              <a:ext cx="0" cy="907086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51B29068-1008-4DE8-9BEA-C03A36D490A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714154" y="484152"/>
              <a:ext cx="2696307" cy="0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743DAC97-94E3-4DEA-938D-BB65D82109B3}"/>
                </a:ext>
              </a:extLst>
            </p:cNvPr>
            <p:cNvCxnSpPr/>
            <p:nvPr/>
          </p:nvCxnSpPr>
          <p:spPr>
            <a:xfrm>
              <a:off x="9609015" y="484152"/>
              <a:ext cx="0" cy="892800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251AB383-0702-4D91-95C1-A6172B6211E0}"/>
                </a:ext>
              </a:extLst>
            </p:cNvPr>
            <p:cNvCxnSpPr>
              <a:cxnSpLocks/>
            </p:cNvCxnSpPr>
            <p:nvPr/>
          </p:nvCxnSpPr>
          <p:spPr>
            <a:xfrm>
              <a:off x="8718061" y="469866"/>
              <a:ext cx="0" cy="907086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212BECB1-FE3E-4245-B6DE-E377F84EE7B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703103" y="1376952"/>
              <a:ext cx="2721600" cy="0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41699FD8-5BB7-460E-A231-CDAD7CB181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718061" y="930552"/>
              <a:ext cx="2696308" cy="0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8" name="TextBox 107">
            <a:extLst>
              <a:ext uri="{FF2B5EF4-FFF2-40B4-BE49-F238E27FC236}">
                <a16:creationId xmlns:a16="http://schemas.microsoft.com/office/drawing/2014/main" id="{B62ECD23-97EB-4D3A-9BE4-8DE61FD3193F}"/>
              </a:ext>
            </a:extLst>
          </p:cNvPr>
          <p:cNvSpPr txBox="1"/>
          <p:nvPr/>
        </p:nvSpPr>
        <p:spPr>
          <a:xfrm>
            <a:off x="5803875" y="3098327"/>
            <a:ext cx="59113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D3B8FA0-1A48-4941-8E31-735764DEE50F}"/>
              </a:ext>
            </a:extLst>
          </p:cNvPr>
          <p:cNvGrpSpPr/>
          <p:nvPr/>
        </p:nvGrpSpPr>
        <p:grpSpPr>
          <a:xfrm>
            <a:off x="3812991" y="4947780"/>
            <a:ext cx="2861574" cy="907086"/>
            <a:chOff x="8703103" y="469866"/>
            <a:chExt cx="2861574" cy="907086"/>
          </a:xfrm>
        </p:grpSpPr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44D9FE39-563D-45A8-8C74-B9CCF9D4F8C4}"/>
                </a:ext>
              </a:extLst>
            </p:cNvPr>
            <p:cNvSpPr txBox="1"/>
            <p:nvPr/>
          </p:nvSpPr>
          <p:spPr>
            <a:xfrm>
              <a:off x="8957359" y="472225"/>
              <a:ext cx="2607318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8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     T     O</a:t>
              </a:r>
            </a:p>
          </p:txBody>
        </p: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58DA7F7B-D652-4DC7-8ED3-7326D5B80C80}"/>
                </a:ext>
              </a:extLst>
            </p:cNvPr>
            <p:cNvCxnSpPr/>
            <p:nvPr/>
          </p:nvCxnSpPr>
          <p:spPr>
            <a:xfrm>
              <a:off x="10511692" y="484152"/>
              <a:ext cx="0" cy="892800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0A8F10CC-10B8-4609-ADCF-57FE54EF25D0}"/>
                </a:ext>
              </a:extLst>
            </p:cNvPr>
            <p:cNvCxnSpPr>
              <a:cxnSpLocks/>
            </p:cNvCxnSpPr>
            <p:nvPr/>
          </p:nvCxnSpPr>
          <p:spPr>
            <a:xfrm>
              <a:off x="11410461" y="469866"/>
              <a:ext cx="0" cy="907086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AA4308A1-F2FC-4BB9-B6BA-E9D4763249A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714154" y="484152"/>
              <a:ext cx="2696307" cy="0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9212366B-D686-4D7B-8C6F-1F22571065C7}"/>
                </a:ext>
              </a:extLst>
            </p:cNvPr>
            <p:cNvCxnSpPr/>
            <p:nvPr/>
          </p:nvCxnSpPr>
          <p:spPr>
            <a:xfrm>
              <a:off x="9609015" y="484152"/>
              <a:ext cx="0" cy="892800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C9EE2096-CA4B-449A-8D47-A27A1C4ED5D6}"/>
                </a:ext>
              </a:extLst>
            </p:cNvPr>
            <p:cNvCxnSpPr>
              <a:cxnSpLocks/>
            </p:cNvCxnSpPr>
            <p:nvPr/>
          </p:nvCxnSpPr>
          <p:spPr>
            <a:xfrm>
              <a:off x="8718061" y="469866"/>
              <a:ext cx="0" cy="907086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28E2661F-8CC2-4E0B-A2AF-6A2649B9E07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703103" y="1376952"/>
              <a:ext cx="2721600" cy="0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0938E6FB-FF65-495B-B1D8-BDE15AC473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718061" y="930552"/>
              <a:ext cx="2696308" cy="0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2A44B169-EA43-44B0-ABD5-3119186F6FF7}"/>
              </a:ext>
            </a:extLst>
          </p:cNvPr>
          <p:cNvSpPr txBox="1"/>
          <p:nvPr/>
        </p:nvSpPr>
        <p:spPr>
          <a:xfrm>
            <a:off x="5811188" y="5335382"/>
            <a:ext cx="59113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AC97D47C-2AEA-42CF-B9FD-3A1E3B6A70E4}"/>
              </a:ext>
            </a:extLst>
          </p:cNvPr>
          <p:cNvSpPr txBox="1"/>
          <p:nvPr/>
        </p:nvSpPr>
        <p:spPr>
          <a:xfrm>
            <a:off x="4911048" y="878001"/>
            <a:ext cx="158996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4CCFCDD0-89C0-4AB5-BB28-A15E68E934B8}"/>
              </a:ext>
            </a:extLst>
          </p:cNvPr>
          <p:cNvSpPr txBox="1"/>
          <p:nvPr/>
        </p:nvSpPr>
        <p:spPr>
          <a:xfrm>
            <a:off x="4928734" y="3098326"/>
            <a:ext cx="158996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6BE85456-BFC1-4608-BCEE-6759F4402AA5}"/>
              </a:ext>
            </a:extLst>
          </p:cNvPr>
          <p:cNvSpPr txBox="1"/>
          <p:nvPr/>
        </p:nvSpPr>
        <p:spPr>
          <a:xfrm>
            <a:off x="4920765" y="5336326"/>
            <a:ext cx="158996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</a:t>
            </a:r>
          </a:p>
        </p:txBody>
      </p:sp>
    </p:spTree>
    <p:extLst>
      <p:ext uri="{BB962C8B-B14F-4D97-AF65-F5344CB8AC3E}">
        <p14:creationId xmlns:p14="http://schemas.microsoft.com/office/powerpoint/2010/main" val="36335023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1.85185E-6 L -0.14531 1.85185E-6 " pathEditMode="relative" rAng="0" ptsTypes="AA">
                                      <p:cBhvr>
                                        <p:cTn id="74" dur="2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266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4.81481E-6 L -0.14531 4.81481E-6 " pathEditMode="relative" rAng="0" ptsTypes="AA">
                                      <p:cBhvr>
                                        <p:cTn id="88" dur="2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266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2.59259E-6 L -0.14531 -2.59259E-6 " pathEditMode="relative" rAng="0" ptsTypes="AA">
                                      <p:cBhvr>
                                        <p:cTn id="102" dur="2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266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58" grpId="0"/>
      <p:bldP spid="63" grpId="0"/>
      <p:bldP spid="68" grpId="0"/>
      <p:bldP spid="69" grpId="0" animBg="1"/>
      <p:bldP spid="69" grpId="1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/>
      <p:bldP spid="81" grpId="0"/>
      <p:bldP spid="82" grpId="0"/>
      <p:bldP spid="83" grpId="0"/>
      <p:bldP spid="84" grpId="0"/>
      <p:bldP spid="85" grpId="0"/>
      <p:bldP spid="97" grpId="0"/>
      <p:bldP spid="97" grpId="1"/>
      <p:bldP spid="108" grpId="0"/>
      <p:bldP spid="108" grpId="1"/>
      <p:bldP spid="118" grpId="0"/>
      <p:bldP spid="118" grpId="1"/>
      <p:bldP spid="134" grpId="0"/>
      <p:bldP spid="135" grpId="0"/>
      <p:bldP spid="136" grpId="0"/>
    </p:bld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374F0EBD-D58F-43D9-A839-8537DC72A141}"/>
              </a:ext>
            </a:extLst>
          </p:cNvPr>
          <p:cNvGrpSpPr/>
          <p:nvPr/>
        </p:nvGrpSpPr>
        <p:grpSpPr>
          <a:xfrm>
            <a:off x="201197" y="497662"/>
            <a:ext cx="3259604" cy="817087"/>
            <a:chOff x="255525" y="372323"/>
            <a:chExt cx="2758716" cy="1134018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E648D31E-F894-4B32-9087-1D54481AFE33}"/>
                </a:ext>
              </a:extLst>
            </p:cNvPr>
            <p:cNvSpPr/>
            <p:nvPr/>
          </p:nvSpPr>
          <p:spPr>
            <a:xfrm>
              <a:off x="255525" y="372323"/>
              <a:ext cx="27587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285A832F-844B-49AA-A159-5FA5FD70ABD7}"/>
                </a:ext>
              </a:extLst>
            </p:cNvPr>
            <p:cNvSpPr txBox="1"/>
            <p:nvPr/>
          </p:nvSpPr>
          <p:spPr>
            <a:xfrm>
              <a:off x="308455" y="485388"/>
              <a:ext cx="157673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 x 100 =</a:t>
              </a:r>
            </a:p>
          </p:txBody>
        </p:sp>
      </p:grpSp>
      <p:sp>
        <p:nvSpPr>
          <p:cNvPr id="57" name="Rectangle 56">
            <a:extLst>
              <a:ext uri="{FF2B5EF4-FFF2-40B4-BE49-F238E27FC236}">
                <a16:creationId xmlns:a16="http://schemas.microsoft.com/office/drawing/2014/main" id="{AFC0891F-CF3C-4826-9A6C-926268431E7D}"/>
              </a:ext>
            </a:extLst>
          </p:cNvPr>
          <p:cNvSpPr/>
          <p:nvPr/>
        </p:nvSpPr>
        <p:spPr>
          <a:xfrm>
            <a:off x="2116139" y="620676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07903415-12F5-4B2D-AEA0-FC1830BFC516}"/>
              </a:ext>
            </a:extLst>
          </p:cNvPr>
          <p:cNvSpPr txBox="1"/>
          <p:nvPr/>
        </p:nvSpPr>
        <p:spPr>
          <a:xfrm>
            <a:off x="2158969" y="598485"/>
            <a:ext cx="109873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300</a:t>
            </a:r>
          </a:p>
        </p:txBody>
      </p:sp>
      <p:pic>
        <p:nvPicPr>
          <p:cNvPr id="452" name="Picture 451">
            <a:extLst>
              <a:ext uri="{FF2B5EF4-FFF2-40B4-BE49-F238E27FC236}">
                <a16:creationId xmlns:a16="http://schemas.microsoft.com/office/drawing/2014/main" id="{07460AD6-47D8-4AE9-B988-291A774D3B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919811" y="196098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3" name="Picture 452">
            <a:extLst>
              <a:ext uri="{FF2B5EF4-FFF2-40B4-BE49-F238E27FC236}">
                <a16:creationId xmlns:a16="http://schemas.microsoft.com/office/drawing/2014/main" id="{BEF20E84-6A8F-4654-B174-CB8457D3BF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717410" y="196852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4" name="Picture 453">
            <a:extLst>
              <a:ext uri="{FF2B5EF4-FFF2-40B4-BE49-F238E27FC236}">
                <a16:creationId xmlns:a16="http://schemas.microsoft.com/office/drawing/2014/main" id="{F90DB4BC-FD71-4358-B4C4-5351AD67AD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02809" y="196290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19" name="Group 118">
            <a:extLst>
              <a:ext uri="{FF2B5EF4-FFF2-40B4-BE49-F238E27FC236}">
                <a16:creationId xmlns:a16="http://schemas.microsoft.com/office/drawing/2014/main" id="{E918E494-92C0-433E-91A8-23C0A9DCA5F8}"/>
              </a:ext>
            </a:extLst>
          </p:cNvPr>
          <p:cNvGrpSpPr/>
          <p:nvPr/>
        </p:nvGrpSpPr>
        <p:grpSpPr>
          <a:xfrm>
            <a:off x="1921580" y="1965342"/>
            <a:ext cx="1539560" cy="1515856"/>
            <a:chOff x="4975891" y="1527626"/>
            <a:chExt cx="1539560" cy="1515856"/>
          </a:xfrm>
        </p:grpSpPr>
        <p:grpSp>
          <p:nvGrpSpPr>
            <p:cNvPr id="120" name="Group 56">
              <a:extLst>
                <a:ext uri="{FF2B5EF4-FFF2-40B4-BE49-F238E27FC236}">
                  <a16:creationId xmlns:a16="http://schemas.microsoft.com/office/drawing/2014/main" id="{3E257CC2-4BFC-45E5-A125-6B4E9334DCE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20" name="Picture 14">
                <a:extLst>
                  <a:ext uri="{FF2B5EF4-FFF2-40B4-BE49-F238E27FC236}">
                    <a16:creationId xmlns:a16="http://schemas.microsoft.com/office/drawing/2014/main" id="{8AFCC4CA-FEE5-4966-96B2-B0A9781187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15">
                <a:extLst>
                  <a:ext uri="{FF2B5EF4-FFF2-40B4-BE49-F238E27FC236}">
                    <a16:creationId xmlns:a16="http://schemas.microsoft.com/office/drawing/2014/main" id="{7DC98D4D-7589-4CB3-947A-3553DD9DE2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6">
                <a:extLst>
                  <a:ext uri="{FF2B5EF4-FFF2-40B4-BE49-F238E27FC236}">
                    <a16:creationId xmlns:a16="http://schemas.microsoft.com/office/drawing/2014/main" id="{DE5BAD52-33CC-4D09-917A-63B58F1256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7">
                <a:extLst>
                  <a:ext uri="{FF2B5EF4-FFF2-40B4-BE49-F238E27FC236}">
                    <a16:creationId xmlns:a16="http://schemas.microsoft.com/office/drawing/2014/main" id="{DF26E388-444A-4424-8590-6B53D57480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8">
                <a:extLst>
                  <a:ext uri="{FF2B5EF4-FFF2-40B4-BE49-F238E27FC236}">
                    <a16:creationId xmlns:a16="http://schemas.microsoft.com/office/drawing/2014/main" id="{AD8B8411-3B3A-430E-834F-06317942B7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9">
                <a:extLst>
                  <a:ext uri="{FF2B5EF4-FFF2-40B4-BE49-F238E27FC236}">
                    <a16:creationId xmlns:a16="http://schemas.microsoft.com/office/drawing/2014/main" id="{2056A7D1-165C-4001-B5BA-7003A18286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20">
                <a:extLst>
                  <a:ext uri="{FF2B5EF4-FFF2-40B4-BE49-F238E27FC236}">
                    <a16:creationId xmlns:a16="http://schemas.microsoft.com/office/drawing/2014/main" id="{9C8B8735-2492-4110-9330-9DDCFA5A92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1">
                <a:extLst>
                  <a:ext uri="{FF2B5EF4-FFF2-40B4-BE49-F238E27FC236}">
                    <a16:creationId xmlns:a16="http://schemas.microsoft.com/office/drawing/2014/main" id="{E752A6E6-C9AD-45E4-AE7C-3E76AF9F78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2">
                <a:extLst>
                  <a:ext uri="{FF2B5EF4-FFF2-40B4-BE49-F238E27FC236}">
                    <a16:creationId xmlns:a16="http://schemas.microsoft.com/office/drawing/2014/main" id="{89D00BE4-B8FC-4039-B4EC-A13F010CE3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3">
                <a:extLst>
                  <a:ext uri="{FF2B5EF4-FFF2-40B4-BE49-F238E27FC236}">
                    <a16:creationId xmlns:a16="http://schemas.microsoft.com/office/drawing/2014/main" id="{C8D873C9-8EF8-4D7C-875F-11EBA26DB8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1" name="Group 56">
              <a:extLst>
                <a:ext uri="{FF2B5EF4-FFF2-40B4-BE49-F238E27FC236}">
                  <a16:creationId xmlns:a16="http://schemas.microsoft.com/office/drawing/2014/main" id="{87628572-993C-4CFB-8CED-34652245BC8B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10" name="Picture 14">
                <a:extLst>
                  <a:ext uri="{FF2B5EF4-FFF2-40B4-BE49-F238E27FC236}">
                    <a16:creationId xmlns:a16="http://schemas.microsoft.com/office/drawing/2014/main" id="{B22A1132-1F00-4217-9F69-608842F35B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15">
                <a:extLst>
                  <a:ext uri="{FF2B5EF4-FFF2-40B4-BE49-F238E27FC236}">
                    <a16:creationId xmlns:a16="http://schemas.microsoft.com/office/drawing/2014/main" id="{C0B825E4-94D9-4FC9-8960-37DF301833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6">
                <a:extLst>
                  <a:ext uri="{FF2B5EF4-FFF2-40B4-BE49-F238E27FC236}">
                    <a16:creationId xmlns:a16="http://schemas.microsoft.com/office/drawing/2014/main" id="{A6537300-5531-4F61-B7E5-C1A4731D26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7">
                <a:extLst>
                  <a:ext uri="{FF2B5EF4-FFF2-40B4-BE49-F238E27FC236}">
                    <a16:creationId xmlns:a16="http://schemas.microsoft.com/office/drawing/2014/main" id="{69F1B887-6E04-454A-B154-EC205A6B22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8">
                <a:extLst>
                  <a:ext uri="{FF2B5EF4-FFF2-40B4-BE49-F238E27FC236}">
                    <a16:creationId xmlns:a16="http://schemas.microsoft.com/office/drawing/2014/main" id="{B4457014-DEA8-404C-BB17-820FACD2E4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9">
                <a:extLst>
                  <a:ext uri="{FF2B5EF4-FFF2-40B4-BE49-F238E27FC236}">
                    <a16:creationId xmlns:a16="http://schemas.microsoft.com/office/drawing/2014/main" id="{06A59687-1EC3-422D-BDD7-AEF00D5CA5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20">
                <a:extLst>
                  <a:ext uri="{FF2B5EF4-FFF2-40B4-BE49-F238E27FC236}">
                    <a16:creationId xmlns:a16="http://schemas.microsoft.com/office/drawing/2014/main" id="{1A80BFBA-6131-4B49-9511-E49EAE24C1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1">
                <a:extLst>
                  <a:ext uri="{FF2B5EF4-FFF2-40B4-BE49-F238E27FC236}">
                    <a16:creationId xmlns:a16="http://schemas.microsoft.com/office/drawing/2014/main" id="{8D750220-F04B-415C-B1D2-AF13025847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2">
                <a:extLst>
                  <a:ext uri="{FF2B5EF4-FFF2-40B4-BE49-F238E27FC236}">
                    <a16:creationId xmlns:a16="http://schemas.microsoft.com/office/drawing/2014/main" id="{A9F368CF-ED5C-4DA2-B119-C4710DA903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3">
                <a:extLst>
                  <a:ext uri="{FF2B5EF4-FFF2-40B4-BE49-F238E27FC236}">
                    <a16:creationId xmlns:a16="http://schemas.microsoft.com/office/drawing/2014/main" id="{D3B96801-4098-4AB3-8F1F-193D85B157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2" name="Group 56">
              <a:extLst>
                <a:ext uri="{FF2B5EF4-FFF2-40B4-BE49-F238E27FC236}">
                  <a16:creationId xmlns:a16="http://schemas.microsoft.com/office/drawing/2014/main" id="{50749FF5-9AD4-4E0B-B62D-D02A8393054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00" name="Picture 14">
                <a:extLst>
                  <a:ext uri="{FF2B5EF4-FFF2-40B4-BE49-F238E27FC236}">
                    <a16:creationId xmlns:a16="http://schemas.microsoft.com/office/drawing/2014/main" id="{A12072E8-4D90-4BD5-A3A4-9BAB119098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5">
                <a:extLst>
                  <a:ext uri="{FF2B5EF4-FFF2-40B4-BE49-F238E27FC236}">
                    <a16:creationId xmlns:a16="http://schemas.microsoft.com/office/drawing/2014/main" id="{48FFA8C1-2A0E-469C-87C3-215B98934B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16">
                <a:extLst>
                  <a:ext uri="{FF2B5EF4-FFF2-40B4-BE49-F238E27FC236}">
                    <a16:creationId xmlns:a16="http://schemas.microsoft.com/office/drawing/2014/main" id="{0EC8DDCD-720D-42B7-8A4B-98238F72D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17">
                <a:extLst>
                  <a:ext uri="{FF2B5EF4-FFF2-40B4-BE49-F238E27FC236}">
                    <a16:creationId xmlns:a16="http://schemas.microsoft.com/office/drawing/2014/main" id="{6B77629F-2F98-4CEB-989B-B689B8F496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18">
                <a:extLst>
                  <a:ext uri="{FF2B5EF4-FFF2-40B4-BE49-F238E27FC236}">
                    <a16:creationId xmlns:a16="http://schemas.microsoft.com/office/drawing/2014/main" id="{10164214-68C2-4D46-A091-A73BF6662D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19">
                <a:extLst>
                  <a:ext uri="{FF2B5EF4-FFF2-40B4-BE49-F238E27FC236}">
                    <a16:creationId xmlns:a16="http://schemas.microsoft.com/office/drawing/2014/main" id="{2E3CB949-CB0E-48F0-94FF-EA059FC3BF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20">
                <a:extLst>
                  <a:ext uri="{FF2B5EF4-FFF2-40B4-BE49-F238E27FC236}">
                    <a16:creationId xmlns:a16="http://schemas.microsoft.com/office/drawing/2014/main" id="{F4806EC0-FA19-41A4-90CD-7B4D72FF14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21">
                <a:extLst>
                  <a:ext uri="{FF2B5EF4-FFF2-40B4-BE49-F238E27FC236}">
                    <a16:creationId xmlns:a16="http://schemas.microsoft.com/office/drawing/2014/main" id="{D19D080B-38E1-4527-B1EB-596433F0C1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22">
                <a:extLst>
                  <a:ext uri="{FF2B5EF4-FFF2-40B4-BE49-F238E27FC236}">
                    <a16:creationId xmlns:a16="http://schemas.microsoft.com/office/drawing/2014/main" id="{8679C967-D039-4384-AFC7-B27244FF7F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" name="Picture 23">
                <a:extLst>
                  <a:ext uri="{FF2B5EF4-FFF2-40B4-BE49-F238E27FC236}">
                    <a16:creationId xmlns:a16="http://schemas.microsoft.com/office/drawing/2014/main" id="{7ABD4F9D-AB9C-4325-BE1C-7D9C740EB8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3" name="Group 56">
              <a:extLst>
                <a:ext uri="{FF2B5EF4-FFF2-40B4-BE49-F238E27FC236}">
                  <a16:creationId xmlns:a16="http://schemas.microsoft.com/office/drawing/2014/main" id="{04C1A6CC-7CC1-492C-AAE6-5AC4CA8000D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90" name="Picture 14">
                <a:extLst>
                  <a:ext uri="{FF2B5EF4-FFF2-40B4-BE49-F238E27FC236}">
                    <a16:creationId xmlns:a16="http://schemas.microsoft.com/office/drawing/2014/main" id="{E0475F8A-D487-4FE2-9127-55D879629A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5">
                <a:extLst>
                  <a:ext uri="{FF2B5EF4-FFF2-40B4-BE49-F238E27FC236}">
                    <a16:creationId xmlns:a16="http://schemas.microsoft.com/office/drawing/2014/main" id="{24A7CE27-10CF-4D79-81B8-F566C76FA5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6">
                <a:extLst>
                  <a:ext uri="{FF2B5EF4-FFF2-40B4-BE49-F238E27FC236}">
                    <a16:creationId xmlns:a16="http://schemas.microsoft.com/office/drawing/2014/main" id="{7B99C7FC-93E3-4C5C-A1E5-574755EF2C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7">
                <a:extLst>
                  <a:ext uri="{FF2B5EF4-FFF2-40B4-BE49-F238E27FC236}">
                    <a16:creationId xmlns:a16="http://schemas.microsoft.com/office/drawing/2014/main" id="{E7077322-8AF8-4DBB-9336-A572562E41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8">
                <a:extLst>
                  <a:ext uri="{FF2B5EF4-FFF2-40B4-BE49-F238E27FC236}">
                    <a16:creationId xmlns:a16="http://schemas.microsoft.com/office/drawing/2014/main" id="{0115A6B1-631B-46F9-B40A-CF14A9D638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9">
                <a:extLst>
                  <a:ext uri="{FF2B5EF4-FFF2-40B4-BE49-F238E27FC236}">
                    <a16:creationId xmlns:a16="http://schemas.microsoft.com/office/drawing/2014/main" id="{C381376F-BDCF-40D6-9F69-7C2D4AEFEA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0">
                <a:extLst>
                  <a:ext uri="{FF2B5EF4-FFF2-40B4-BE49-F238E27FC236}">
                    <a16:creationId xmlns:a16="http://schemas.microsoft.com/office/drawing/2014/main" id="{E9CB2790-A2D3-473F-B358-88C2F699D2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1">
                <a:extLst>
                  <a:ext uri="{FF2B5EF4-FFF2-40B4-BE49-F238E27FC236}">
                    <a16:creationId xmlns:a16="http://schemas.microsoft.com/office/drawing/2014/main" id="{9D90EA8B-1700-45CD-8E16-10D1357437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2">
                <a:extLst>
                  <a:ext uri="{FF2B5EF4-FFF2-40B4-BE49-F238E27FC236}">
                    <a16:creationId xmlns:a16="http://schemas.microsoft.com/office/drawing/2014/main" id="{B5D21C82-8C0B-44DB-BA31-AA84CB462D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3">
                <a:extLst>
                  <a:ext uri="{FF2B5EF4-FFF2-40B4-BE49-F238E27FC236}">
                    <a16:creationId xmlns:a16="http://schemas.microsoft.com/office/drawing/2014/main" id="{7D61ED12-0011-48F5-967F-47E2B14255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4" name="Group 56">
              <a:extLst>
                <a:ext uri="{FF2B5EF4-FFF2-40B4-BE49-F238E27FC236}">
                  <a16:creationId xmlns:a16="http://schemas.microsoft.com/office/drawing/2014/main" id="{1834D225-C359-4257-AFAC-042C7B5E9E4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80" name="Picture 14">
                <a:extLst>
                  <a:ext uri="{FF2B5EF4-FFF2-40B4-BE49-F238E27FC236}">
                    <a16:creationId xmlns:a16="http://schemas.microsoft.com/office/drawing/2014/main" id="{2C349D26-9530-4076-A373-0071E25840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5">
                <a:extLst>
                  <a:ext uri="{FF2B5EF4-FFF2-40B4-BE49-F238E27FC236}">
                    <a16:creationId xmlns:a16="http://schemas.microsoft.com/office/drawing/2014/main" id="{61C9687E-E8C0-4A4E-A0B0-81CD6D4360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6">
                <a:extLst>
                  <a:ext uri="{FF2B5EF4-FFF2-40B4-BE49-F238E27FC236}">
                    <a16:creationId xmlns:a16="http://schemas.microsoft.com/office/drawing/2014/main" id="{CE2E42AF-47DC-44D8-AC2F-5B3A0AAA21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7">
                <a:extLst>
                  <a:ext uri="{FF2B5EF4-FFF2-40B4-BE49-F238E27FC236}">
                    <a16:creationId xmlns:a16="http://schemas.microsoft.com/office/drawing/2014/main" id="{307FC800-C759-47AC-B4BF-8F00EEBBAF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8">
                <a:extLst>
                  <a:ext uri="{FF2B5EF4-FFF2-40B4-BE49-F238E27FC236}">
                    <a16:creationId xmlns:a16="http://schemas.microsoft.com/office/drawing/2014/main" id="{9DA5BF85-6191-4F1B-B104-E32D307A16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9">
                <a:extLst>
                  <a:ext uri="{FF2B5EF4-FFF2-40B4-BE49-F238E27FC236}">
                    <a16:creationId xmlns:a16="http://schemas.microsoft.com/office/drawing/2014/main" id="{BC0D97FF-560D-4987-9AAD-3CB4913E05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0">
                <a:extLst>
                  <a:ext uri="{FF2B5EF4-FFF2-40B4-BE49-F238E27FC236}">
                    <a16:creationId xmlns:a16="http://schemas.microsoft.com/office/drawing/2014/main" id="{DCC5F0F0-93FE-45FE-9075-B5D2C5DB94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1">
                <a:extLst>
                  <a:ext uri="{FF2B5EF4-FFF2-40B4-BE49-F238E27FC236}">
                    <a16:creationId xmlns:a16="http://schemas.microsoft.com/office/drawing/2014/main" id="{CDE8E812-DAD5-4473-AE1B-4CEE13D11A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2">
                <a:extLst>
                  <a:ext uri="{FF2B5EF4-FFF2-40B4-BE49-F238E27FC236}">
                    <a16:creationId xmlns:a16="http://schemas.microsoft.com/office/drawing/2014/main" id="{FABE5CAB-F2BA-48BC-9EDB-2F6067F32A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3">
                <a:extLst>
                  <a:ext uri="{FF2B5EF4-FFF2-40B4-BE49-F238E27FC236}">
                    <a16:creationId xmlns:a16="http://schemas.microsoft.com/office/drawing/2014/main" id="{3AF88F44-0789-4922-87C9-5125E1A9F9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5" name="Group 56">
              <a:extLst>
                <a:ext uri="{FF2B5EF4-FFF2-40B4-BE49-F238E27FC236}">
                  <a16:creationId xmlns:a16="http://schemas.microsoft.com/office/drawing/2014/main" id="{61B6FE9F-3B29-4D2C-B92A-8D70F564D5B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70" name="Picture 14">
                <a:extLst>
                  <a:ext uri="{FF2B5EF4-FFF2-40B4-BE49-F238E27FC236}">
                    <a16:creationId xmlns:a16="http://schemas.microsoft.com/office/drawing/2014/main" id="{42EDC61A-EA43-4059-AF1C-C06D7F46C3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5">
                <a:extLst>
                  <a:ext uri="{FF2B5EF4-FFF2-40B4-BE49-F238E27FC236}">
                    <a16:creationId xmlns:a16="http://schemas.microsoft.com/office/drawing/2014/main" id="{9685D72D-0F22-44F7-8169-3F8E317BEC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6">
                <a:extLst>
                  <a:ext uri="{FF2B5EF4-FFF2-40B4-BE49-F238E27FC236}">
                    <a16:creationId xmlns:a16="http://schemas.microsoft.com/office/drawing/2014/main" id="{D3798ACB-1316-46E4-9F68-05B85C16DF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7">
                <a:extLst>
                  <a:ext uri="{FF2B5EF4-FFF2-40B4-BE49-F238E27FC236}">
                    <a16:creationId xmlns:a16="http://schemas.microsoft.com/office/drawing/2014/main" id="{F896AF70-E704-427D-A8A7-6F14B02153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8">
                <a:extLst>
                  <a:ext uri="{FF2B5EF4-FFF2-40B4-BE49-F238E27FC236}">
                    <a16:creationId xmlns:a16="http://schemas.microsoft.com/office/drawing/2014/main" id="{A20A9E0F-C1F4-4570-958F-8C3D09D967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9">
                <a:extLst>
                  <a:ext uri="{FF2B5EF4-FFF2-40B4-BE49-F238E27FC236}">
                    <a16:creationId xmlns:a16="http://schemas.microsoft.com/office/drawing/2014/main" id="{79FE2535-1420-4BCF-8FAA-D73B190EE0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0">
                <a:extLst>
                  <a:ext uri="{FF2B5EF4-FFF2-40B4-BE49-F238E27FC236}">
                    <a16:creationId xmlns:a16="http://schemas.microsoft.com/office/drawing/2014/main" id="{BBA62BAE-7DAE-4059-9A76-83123176DC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1">
                <a:extLst>
                  <a:ext uri="{FF2B5EF4-FFF2-40B4-BE49-F238E27FC236}">
                    <a16:creationId xmlns:a16="http://schemas.microsoft.com/office/drawing/2014/main" id="{FD35291B-BC72-4703-A14B-6D608BD4F2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2">
                <a:extLst>
                  <a:ext uri="{FF2B5EF4-FFF2-40B4-BE49-F238E27FC236}">
                    <a16:creationId xmlns:a16="http://schemas.microsoft.com/office/drawing/2014/main" id="{9756920E-C53B-40EA-8703-0D4308969B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3">
                <a:extLst>
                  <a:ext uri="{FF2B5EF4-FFF2-40B4-BE49-F238E27FC236}">
                    <a16:creationId xmlns:a16="http://schemas.microsoft.com/office/drawing/2014/main" id="{0C9BCADB-E09D-408B-94CE-88C0C38F14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6" name="Group 56">
              <a:extLst>
                <a:ext uri="{FF2B5EF4-FFF2-40B4-BE49-F238E27FC236}">
                  <a16:creationId xmlns:a16="http://schemas.microsoft.com/office/drawing/2014/main" id="{FE91E9F4-C955-43D5-A02A-6B6CE63F2208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60" name="Picture 14">
                <a:extLst>
                  <a:ext uri="{FF2B5EF4-FFF2-40B4-BE49-F238E27FC236}">
                    <a16:creationId xmlns:a16="http://schemas.microsoft.com/office/drawing/2014/main" id="{2F4DBED2-76D2-46BF-832C-CDAFBF38EC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5">
                <a:extLst>
                  <a:ext uri="{FF2B5EF4-FFF2-40B4-BE49-F238E27FC236}">
                    <a16:creationId xmlns:a16="http://schemas.microsoft.com/office/drawing/2014/main" id="{26C63E7F-9463-4221-A512-A394D8EFA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6">
                <a:extLst>
                  <a:ext uri="{FF2B5EF4-FFF2-40B4-BE49-F238E27FC236}">
                    <a16:creationId xmlns:a16="http://schemas.microsoft.com/office/drawing/2014/main" id="{D8B1D8CB-0E66-4F25-A249-C957F0B65E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7">
                <a:extLst>
                  <a:ext uri="{FF2B5EF4-FFF2-40B4-BE49-F238E27FC236}">
                    <a16:creationId xmlns:a16="http://schemas.microsoft.com/office/drawing/2014/main" id="{5861613B-C33D-47E6-9F7C-9F38C6DED4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8">
                <a:extLst>
                  <a:ext uri="{FF2B5EF4-FFF2-40B4-BE49-F238E27FC236}">
                    <a16:creationId xmlns:a16="http://schemas.microsoft.com/office/drawing/2014/main" id="{67D2897E-7C29-4B7A-BD4B-3CD5504B58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9">
                <a:extLst>
                  <a:ext uri="{FF2B5EF4-FFF2-40B4-BE49-F238E27FC236}">
                    <a16:creationId xmlns:a16="http://schemas.microsoft.com/office/drawing/2014/main" id="{4B309C08-9745-4597-A768-BBD009A96F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0">
                <a:extLst>
                  <a:ext uri="{FF2B5EF4-FFF2-40B4-BE49-F238E27FC236}">
                    <a16:creationId xmlns:a16="http://schemas.microsoft.com/office/drawing/2014/main" id="{005AD8A3-30B6-413B-8F71-66C1C04A4C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1">
                <a:extLst>
                  <a:ext uri="{FF2B5EF4-FFF2-40B4-BE49-F238E27FC236}">
                    <a16:creationId xmlns:a16="http://schemas.microsoft.com/office/drawing/2014/main" id="{332ED15F-598F-444F-8837-9536A7BE07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2">
                <a:extLst>
                  <a:ext uri="{FF2B5EF4-FFF2-40B4-BE49-F238E27FC236}">
                    <a16:creationId xmlns:a16="http://schemas.microsoft.com/office/drawing/2014/main" id="{89440163-5B93-448C-B903-38D980AB24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3">
                <a:extLst>
                  <a:ext uri="{FF2B5EF4-FFF2-40B4-BE49-F238E27FC236}">
                    <a16:creationId xmlns:a16="http://schemas.microsoft.com/office/drawing/2014/main" id="{1949CEFA-9877-4AEC-A267-7E93DA6D81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7" name="Group 56">
              <a:extLst>
                <a:ext uri="{FF2B5EF4-FFF2-40B4-BE49-F238E27FC236}">
                  <a16:creationId xmlns:a16="http://schemas.microsoft.com/office/drawing/2014/main" id="{5FF04FB9-6863-4379-99A8-929E5E1BBCC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50" name="Picture 14">
                <a:extLst>
                  <a:ext uri="{FF2B5EF4-FFF2-40B4-BE49-F238E27FC236}">
                    <a16:creationId xmlns:a16="http://schemas.microsoft.com/office/drawing/2014/main" id="{2C500696-572F-4208-BC7E-71BA4FEE33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5">
                <a:extLst>
                  <a:ext uri="{FF2B5EF4-FFF2-40B4-BE49-F238E27FC236}">
                    <a16:creationId xmlns:a16="http://schemas.microsoft.com/office/drawing/2014/main" id="{C246058A-1CC9-4AD6-BA59-A98ED2E0EF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6">
                <a:extLst>
                  <a:ext uri="{FF2B5EF4-FFF2-40B4-BE49-F238E27FC236}">
                    <a16:creationId xmlns:a16="http://schemas.microsoft.com/office/drawing/2014/main" id="{1EF60B47-799F-411B-86A2-37D4D023CD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7">
                <a:extLst>
                  <a:ext uri="{FF2B5EF4-FFF2-40B4-BE49-F238E27FC236}">
                    <a16:creationId xmlns:a16="http://schemas.microsoft.com/office/drawing/2014/main" id="{BC834074-BC68-4F7C-B8F4-277ED4B6C0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8">
                <a:extLst>
                  <a:ext uri="{FF2B5EF4-FFF2-40B4-BE49-F238E27FC236}">
                    <a16:creationId xmlns:a16="http://schemas.microsoft.com/office/drawing/2014/main" id="{8F91D416-F039-465B-9A55-BC6F8530A7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9">
                <a:extLst>
                  <a:ext uri="{FF2B5EF4-FFF2-40B4-BE49-F238E27FC236}">
                    <a16:creationId xmlns:a16="http://schemas.microsoft.com/office/drawing/2014/main" id="{B0F4AAB0-841E-47DA-8D2F-6598F9CC20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0">
                <a:extLst>
                  <a:ext uri="{FF2B5EF4-FFF2-40B4-BE49-F238E27FC236}">
                    <a16:creationId xmlns:a16="http://schemas.microsoft.com/office/drawing/2014/main" id="{4802A3D8-172E-45B1-81FD-02CA1722D0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1">
                <a:extLst>
                  <a:ext uri="{FF2B5EF4-FFF2-40B4-BE49-F238E27FC236}">
                    <a16:creationId xmlns:a16="http://schemas.microsoft.com/office/drawing/2014/main" id="{97DAA6A3-A6BD-4C64-9C93-E544264E8D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2">
                <a:extLst>
                  <a:ext uri="{FF2B5EF4-FFF2-40B4-BE49-F238E27FC236}">
                    <a16:creationId xmlns:a16="http://schemas.microsoft.com/office/drawing/2014/main" id="{35CD63A8-0FB0-4D24-8C32-B4DF1E6DBC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3">
                <a:extLst>
                  <a:ext uri="{FF2B5EF4-FFF2-40B4-BE49-F238E27FC236}">
                    <a16:creationId xmlns:a16="http://schemas.microsoft.com/office/drawing/2014/main" id="{D94C362A-FDD0-4375-9092-D7FBAA15B6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8" name="Group 56">
              <a:extLst>
                <a:ext uri="{FF2B5EF4-FFF2-40B4-BE49-F238E27FC236}">
                  <a16:creationId xmlns:a16="http://schemas.microsoft.com/office/drawing/2014/main" id="{478E759B-F914-435D-AAB0-6477AB0F4C85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40" name="Picture 14">
                <a:extLst>
                  <a:ext uri="{FF2B5EF4-FFF2-40B4-BE49-F238E27FC236}">
                    <a16:creationId xmlns:a16="http://schemas.microsoft.com/office/drawing/2014/main" id="{15F62925-D335-4229-859B-956E20BE45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5">
                <a:extLst>
                  <a:ext uri="{FF2B5EF4-FFF2-40B4-BE49-F238E27FC236}">
                    <a16:creationId xmlns:a16="http://schemas.microsoft.com/office/drawing/2014/main" id="{F3A16D39-ED1C-4D72-B291-5D945AE943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6">
                <a:extLst>
                  <a:ext uri="{FF2B5EF4-FFF2-40B4-BE49-F238E27FC236}">
                    <a16:creationId xmlns:a16="http://schemas.microsoft.com/office/drawing/2014/main" id="{E8DCCE7A-C9FB-44C1-B775-C99D4E577E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7">
                <a:extLst>
                  <a:ext uri="{FF2B5EF4-FFF2-40B4-BE49-F238E27FC236}">
                    <a16:creationId xmlns:a16="http://schemas.microsoft.com/office/drawing/2014/main" id="{F189B9AB-9594-4169-B4DE-E2401CA168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8">
                <a:extLst>
                  <a:ext uri="{FF2B5EF4-FFF2-40B4-BE49-F238E27FC236}">
                    <a16:creationId xmlns:a16="http://schemas.microsoft.com/office/drawing/2014/main" id="{6EB0D7A6-EDBC-41F4-827E-94EE4791EC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9">
                <a:extLst>
                  <a:ext uri="{FF2B5EF4-FFF2-40B4-BE49-F238E27FC236}">
                    <a16:creationId xmlns:a16="http://schemas.microsoft.com/office/drawing/2014/main" id="{702DDE4F-F130-491A-9AE7-6B2F653893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0">
                <a:extLst>
                  <a:ext uri="{FF2B5EF4-FFF2-40B4-BE49-F238E27FC236}">
                    <a16:creationId xmlns:a16="http://schemas.microsoft.com/office/drawing/2014/main" id="{BB9FF986-D1D5-42ED-A0CB-A373914836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1">
                <a:extLst>
                  <a:ext uri="{FF2B5EF4-FFF2-40B4-BE49-F238E27FC236}">
                    <a16:creationId xmlns:a16="http://schemas.microsoft.com/office/drawing/2014/main" id="{8406E8DC-AC7E-4644-A085-D0DB1A0D7B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2">
                <a:extLst>
                  <a:ext uri="{FF2B5EF4-FFF2-40B4-BE49-F238E27FC236}">
                    <a16:creationId xmlns:a16="http://schemas.microsoft.com/office/drawing/2014/main" id="{763001E8-CB5B-492E-BDE2-C1B33A9449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3">
                <a:extLst>
                  <a:ext uri="{FF2B5EF4-FFF2-40B4-BE49-F238E27FC236}">
                    <a16:creationId xmlns:a16="http://schemas.microsoft.com/office/drawing/2014/main" id="{77E6F20B-DF47-4053-A24F-631C4E1972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9" name="Group 56">
              <a:extLst>
                <a:ext uri="{FF2B5EF4-FFF2-40B4-BE49-F238E27FC236}">
                  <a16:creationId xmlns:a16="http://schemas.microsoft.com/office/drawing/2014/main" id="{C67D1233-D304-449D-B7B0-D9A9E765D47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30" name="Picture 14">
                <a:extLst>
                  <a:ext uri="{FF2B5EF4-FFF2-40B4-BE49-F238E27FC236}">
                    <a16:creationId xmlns:a16="http://schemas.microsoft.com/office/drawing/2014/main" id="{2D6ADFB3-C9F3-4D9F-AAAD-6EEEA3C5F6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5">
                <a:extLst>
                  <a:ext uri="{FF2B5EF4-FFF2-40B4-BE49-F238E27FC236}">
                    <a16:creationId xmlns:a16="http://schemas.microsoft.com/office/drawing/2014/main" id="{AFC00E81-3C3A-4DFD-875F-AD575C6C1F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6">
                <a:extLst>
                  <a:ext uri="{FF2B5EF4-FFF2-40B4-BE49-F238E27FC236}">
                    <a16:creationId xmlns:a16="http://schemas.microsoft.com/office/drawing/2014/main" id="{212F7F50-F96D-4629-88CA-75685BCF2B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7">
                <a:extLst>
                  <a:ext uri="{FF2B5EF4-FFF2-40B4-BE49-F238E27FC236}">
                    <a16:creationId xmlns:a16="http://schemas.microsoft.com/office/drawing/2014/main" id="{AA9F7500-8D0E-4DBF-B24D-BBE03CEA1B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8">
                <a:extLst>
                  <a:ext uri="{FF2B5EF4-FFF2-40B4-BE49-F238E27FC236}">
                    <a16:creationId xmlns:a16="http://schemas.microsoft.com/office/drawing/2014/main" id="{D618546E-17EC-405A-8B30-0A1E13FB98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9">
                <a:extLst>
                  <a:ext uri="{FF2B5EF4-FFF2-40B4-BE49-F238E27FC236}">
                    <a16:creationId xmlns:a16="http://schemas.microsoft.com/office/drawing/2014/main" id="{07B80900-C4F8-4871-A170-BE29B89480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0">
                <a:extLst>
                  <a:ext uri="{FF2B5EF4-FFF2-40B4-BE49-F238E27FC236}">
                    <a16:creationId xmlns:a16="http://schemas.microsoft.com/office/drawing/2014/main" id="{3A74DE04-32FE-4C2C-BDC4-2973690420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1">
                <a:extLst>
                  <a:ext uri="{FF2B5EF4-FFF2-40B4-BE49-F238E27FC236}">
                    <a16:creationId xmlns:a16="http://schemas.microsoft.com/office/drawing/2014/main" id="{735CF4A0-575F-4F63-9391-D474E80ADD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2">
                <a:extLst>
                  <a:ext uri="{FF2B5EF4-FFF2-40B4-BE49-F238E27FC236}">
                    <a16:creationId xmlns:a16="http://schemas.microsoft.com/office/drawing/2014/main" id="{CB96AEB5-5877-45AA-A282-C31D1E536D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3">
                <a:extLst>
                  <a:ext uri="{FF2B5EF4-FFF2-40B4-BE49-F238E27FC236}">
                    <a16:creationId xmlns:a16="http://schemas.microsoft.com/office/drawing/2014/main" id="{69FD6E21-82C0-4BB6-A14F-0BB1789911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4FAF0A1A-4880-48ED-A42C-90F8F0485A64}"/>
              </a:ext>
            </a:extLst>
          </p:cNvPr>
          <p:cNvGrpSpPr/>
          <p:nvPr/>
        </p:nvGrpSpPr>
        <p:grpSpPr>
          <a:xfrm>
            <a:off x="3718671" y="1968529"/>
            <a:ext cx="1539560" cy="1515856"/>
            <a:chOff x="4975891" y="1527626"/>
            <a:chExt cx="1539560" cy="1515856"/>
          </a:xfrm>
        </p:grpSpPr>
        <p:grpSp>
          <p:nvGrpSpPr>
            <p:cNvPr id="231" name="Group 56">
              <a:extLst>
                <a:ext uri="{FF2B5EF4-FFF2-40B4-BE49-F238E27FC236}">
                  <a16:creationId xmlns:a16="http://schemas.microsoft.com/office/drawing/2014/main" id="{5FB6983D-4265-4C1E-9DAE-394664D9CC59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31" name="Picture 14">
                <a:extLst>
                  <a:ext uri="{FF2B5EF4-FFF2-40B4-BE49-F238E27FC236}">
                    <a16:creationId xmlns:a16="http://schemas.microsoft.com/office/drawing/2014/main" id="{3C4F9154-4EC4-44F1-89C7-432EC3577F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5">
                <a:extLst>
                  <a:ext uri="{FF2B5EF4-FFF2-40B4-BE49-F238E27FC236}">
                    <a16:creationId xmlns:a16="http://schemas.microsoft.com/office/drawing/2014/main" id="{CEF79832-EA76-4C8C-9460-4BC5DF5E25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6">
                <a:extLst>
                  <a:ext uri="{FF2B5EF4-FFF2-40B4-BE49-F238E27FC236}">
                    <a16:creationId xmlns:a16="http://schemas.microsoft.com/office/drawing/2014/main" id="{E99B232C-A02C-470D-8EEB-D48329CAF3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7">
                <a:extLst>
                  <a:ext uri="{FF2B5EF4-FFF2-40B4-BE49-F238E27FC236}">
                    <a16:creationId xmlns:a16="http://schemas.microsoft.com/office/drawing/2014/main" id="{CFA4A5F8-B77F-4319-A43E-AE9EF224A3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8">
                <a:extLst>
                  <a:ext uri="{FF2B5EF4-FFF2-40B4-BE49-F238E27FC236}">
                    <a16:creationId xmlns:a16="http://schemas.microsoft.com/office/drawing/2014/main" id="{6486ECE9-1E12-4149-B4B0-992A4E4361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9">
                <a:extLst>
                  <a:ext uri="{FF2B5EF4-FFF2-40B4-BE49-F238E27FC236}">
                    <a16:creationId xmlns:a16="http://schemas.microsoft.com/office/drawing/2014/main" id="{F3C71B4B-42BA-4C0F-83DC-733A2FB7C3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0">
                <a:extLst>
                  <a:ext uri="{FF2B5EF4-FFF2-40B4-BE49-F238E27FC236}">
                    <a16:creationId xmlns:a16="http://schemas.microsoft.com/office/drawing/2014/main" id="{AE746D93-5079-43A8-B7A7-B3E176D8D0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1">
                <a:extLst>
                  <a:ext uri="{FF2B5EF4-FFF2-40B4-BE49-F238E27FC236}">
                    <a16:creationId xmlns:a16="http://schemas.microsoft.com/office/drawing/2014/main" id="{7C9FDEC5-2EA1-48F8-A448-65BC874D2A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2">
                <a:extLst>
                  <a:ext uri="{FF2B5EF4-FFF2-40B4-BE49-F238E27FC236}">
                    <a16:creationId xmlns:a16="http://schemas.microsoft.com/office/drawing/2014/main" id="{CD8BD4A6-7358-4ECE-86D3-7DE14F6D94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3">
                <a:extLst>
                  <a:ext uri="{FF2B5EF4-FFF2-40B4-BE49-F238E27FC236}">
                    <a16:creationId xmlns:a16="http://schemas.microsoft.com/office/drawing/2014/main" id="{7E58B567-D366-4EB4-A392-7270C1A7AE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2" name="Group 56">
              <a:extLst>
                <a:ext uri="{FF2B5EF4-FFF2-40B4-BE49-F238E27FC236}">
                  <a16:creationId xmlns:a16="http://schemas.microsoft.com/office/drawing/2014/main" id="{C393755B-89B5-4F1A-AE62-4ED2BF719A8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21" name="Picture 14">
                <a:extLst>
                  <a:ext uri="{FF2B5EF4-FFF2-40B4-BE49-F238E27FC236}">
                    <a16:creationId xmlns:a16="http://schemas.microsoft.com/office/drawing/2014/main" id="{41C23B8D-80D6-4075-832B-67989F0A77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15">
                <a:extLst>
                  <a:ext uri="{FF2B5EF4-FFF2-40B4-BE49-F238E27FC236}">
                    <a16:creationId xmlns:a16="http://schemas.microsoft.com/office/drawing/2014/main" id="{329AF905-8C83-44A5-9A91-5BC7D1837E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6">
                <a:extLst>
                  <a:ext uri="{FF2B5EF4-FFF2-40B4-BE49-F238E27FC236}">
                    <a16:creationId xmlns:a16="http://schemas.microsoft.com/office/drawing/2014/main" id="{A5DCEF20-1669-45E3-A800-C52A8DADF9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7">
                <a:extLst>
                  <a:ext uri="{FF2B5EF4-FFF2-40B4-BE49-F238E27FC236}">
                    <a16:creationId xmlns:a16="http://schemas.microsoft.com/office/drawing/2014/main" id="{055830CE-6D6C-4CCC-BAAE-640D7CAD6C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8">
                <a:extLst>
                  <a:ext uri="{FF2B5EF4-FFF2-40B4-BE49-F238E27FC236}">
                    <a16:creationId xmlns:a16="http://schemas.microsoft.com/office/drawing/2014/main" id="{43A314AC-282E-461C-BD58-CE49B6BA1C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9">
                <a:extLst>
                  <a:ext uri="{FF2B5EF4-FFF2-40B4-BE49-F238E27FC236}">
                    <a16:creationId xmlns:a16="http://schemas.microsoft.com/office/drawing/2014/main" id="{4119EC29-AFBB-4477-85E9-1F96C548B7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20">
                <a:extLst>
                  <a:ext uri="{FF2B5EF4-FFF2-40B4-BE49-F238E27FC236}">
                    <a16:creationId xmlns:a16="http://schemas.microsoft.com/office/drawing/2014/main" id="{1989D6A8-13AF-4E11-9A22-3AF6F9DEA2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1">
                <a:extLst>
                  <a:ext uri="{FF2B5EF4-FFF2-40B4-BE49-F238E27FC236}">
                    <a16:creationId xmlns:a16="http://schemas.microsoft.com/office/drawing/2014/main" id="{A5E30E0E-8F1B-4DEC-A568-2E7933634B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2">
                <a:extLst>
                  <a:ext uri="{FF2B5EF4-FFF2-40B4-BE49-F238E27FC236}">
                    <a16:creationId xmlns:a16="http://schemas.microsoft.com/office/drawing/2014/main" id="{A5995966-7C80-43F5-BF6A-4FD75799C4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3">
                <a:extLst>
                  <a:ext uri="{FF2B5EF4-FFF2-40B4-BE49-F238E27FC236}">
                    <a16:creationId xmlns:a16="http://schemas.microsoft.com/office/drawing/2014/main" id="{32698F0A-25AC-48A1-B6CB-E20F465106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3" name="Group 56">
              <a:extLst>
                <a:ext uri="{FF2B5EF4-FFF2-40B4-BE49-F238E27FC236}">
                  <a16:creationId xmlns:a16="http://schemas.microsoft.com/office/drawing/2014/main" id="{B11CC425-605E-45EF-8B24-EBEF7714326D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11" name="Picture 14">
                <a:extLst>
                  <a:ext uri="{FF2B5EF4-FFF2-40B4-BE49-F238E27FC236}">
                    <a16:creationId xmlns:a16="http://schemas.microsoft.com/office/drawing/2014/main" id="{E13AEA32-47BB-4EDB-842B-E7840BE0EF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5">
                <a:extLst>
                  <a:ext uri="{FF2B5EF4-FFF2-40B4-BE49-F238E27FC236}">
                    <a16:creationId xmlns:a16="http://schemas.microsoft.com/office/drawing/2014/main" id="{A5747D73-9710-4B99-AF1F-5920FC225B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6">
                <a:extLst>
                  <a:ext uri="{FF2B5EF4-FFF2-40B4-BE49-F238E27FC236}">
                    <a16:creationId xmlns:a16="http://schemas.microsoft.com/office/drawing/2014/main" id="{78DB9C3E-A6AF-45A5-AE37-BF4251EE1B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7">
                <a:extLst>
                  <a:ext uri="{FF2B5EF4-FFF2-40B4-BE49-F238E27FC236}">
                    <a16:creationId xmlns:a16="http://schemas.microsoft.com/office/drawing/2014/main" id="{5FF2C349-4176-4B5F-9DD5-E286762D99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8">
                <a:extLst>
                  <a:ext uri="{FF2B5EF4-FFF2-40B4-BE49-F238E27FC236}">
                    <a16:creationId xmlns:a16="http://schemas.microsoft.com/office/drawing/2014/main" id="{F23334D1-255D-406E-91A1-6B41454C9E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19">
                <a:extLst>
                  <a:ext uri="{FF2B5EF4-FFF2-40B4-BE49-F238E27FC236}">
                    <a16:creationId xmlns:a16="http://schemas.microsoft.com/office/drawing/2014/main" id="{1FE9984B-EB7D-4752-9D5B-05527849A6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20">
                <a:extLst>
                  <a:ext uri="{FF2B5EF4-FFF2-40B4-BE49-F238E27FC236}">
                    <a16:creationId xmlns:a16="http://schemas.microsoft.com/office/drawing/2014/main" id="{CD4FBBF8-0CB0-4326-97FE-39D34889A6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21">
                <a:extLst>
                  <a:ext uri="{FF2B5EF4-FFF2-40B4-BE49-F238E27FC236}">
                    <a16:creationId xmlns:a16="http://schemas.microsoft.com/office/drawing/2014/main" id="{3AEB0F0D-B9CA-41DE-BC09-44C7920C30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22">
                <a:extLst>
                  <a:ext uri="{FF2B5EF4-FFF2-40B4-BE49-F238E27FC236}">
                    <a16:creationId xmlns:a16="http://schemas.microsoft.com/office/drawing/2014/main" id="{F0F3F4A7-AF4E-4E0B-A078-6AC7B3FBE8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23">
                <a:extLst>
                  <a:ext uri="{FF2B5EF4-FFF2-40B4-BE49-F238E27FC236}">
                    <a16:creationId xmlns:a16="http://schemas.microsoft.com/office/drawing/2014/main" id="{CF871727-8936-4252-B62C-8D668474D2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4" name="Group 56">
              <a:extLst>
                <a:ext uri="{FF2B5EF4-FFF2-40B4-BE49-F238E27FC236}">
                  <a16:creationId xmlns:a16="http://schemas.microsoft.com/office/drawing/2014/main" id="{B3E2C9D5-4BCC-4959-89AB-8EADDE14DAB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F48919CF-27E8-450F-8424-7D9706F35C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A9D93D05-0881-4266-9E31-9F733DF920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25C4DE3A-D778-430A-AA44-C6E9B21A92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CE6423C9-B8FB-4FC7-9304-6A5BD31D94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D2F12F2B-4B9C-4B0F-942B-E8B3C8572A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E286D45C-15C5-4A5F-AD8F-F6B08F885D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CCDBC81C-42C7-46D3-8350-4D8CA3AEEF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1E14355D-EA5C-479C-954E-296BC867E1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B0E93F8D-6696-4680-94C3-1897C21248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862A12B3-45F3-4F72-AC28-192DA5AC88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5" name="Group 56">
              <a:extLst>
                <a:ext uri="{FF2B5EF4-FFF2-40B4-BE49-F238E27FC236}">
                  <a16:creationId xmlns:a16="http://schemas.microsoft.com/office/drawing/2014/main" id="{9FC2CD73-06A6-480E-9F7B-99947F50786E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91" name="Picture 14">
                <a:extLst>
                  <a:ext uri="{FF2B5EF4-FFF2-40B4-BE49-F238E27FC236}">
                    <a16:creationId xmlns:a16="http://schemas.microsoft.com/office/drawing/2014/main" id="{AC7E300E-410D-418D-BDD1-559BE70AAA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5">
                <a:extLst>
                  <a:ext uri="{FF2B5EF4-FFF2-40B4-BE49-F238E27FC236}">
                    <a16:creationId xmlns:a16="http://schemas.microsoft.com/office/drawing/2014/main" id="{C5BF395D-FAED-4C88-953C-CBB837A078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6">
                <a:extLst>
                  <a:ext uri="{FF2B5EF4-FFF2-40B4-BE49-F238E27FC236}">
                    <a16:creationId xmlns:a16="http://schemas.microsoft.com/office/drawing/2014/main" id="{3443D188-C392-470D-A227-D4344FA1EA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7">
                <a:extLst>
                  <a:ext uri="{FF2B5EF4-FFF2-40B4-BE49-F238E27FC236}">
                    <a16:creationId xmlns:a16="http://schemas.microsoft.com/office/drawing/2014/main" id="{CC3E2E4C-C9C5-4D91-9579-7734ACE469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8">
                <a:extLst>
                  <a:ext uri="{FF2B5EF4-FFF2-40B4-BE49-F238E27FC236}">
                    <a16:creationId xmlns:a16="http://schemas.microsoft.com/office/drawing/2014/main" id="{11ADCB6B-B36C-41F9-BCD2-68A594DCD8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9">
                <a:extLst>
                  <a:ext uri="{FF2B5EF4-FFF2-40B4-BE49-F238E27FC236}">
                    <a16:creationId xmlns:a16="http://schemas.microsoft.com/office/drawing/2014/main" id="{B94F1D3C-3DB4-48D7-B687-85FDF97703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0">
                <a:extLst>
                  <a:ext uri="{FF2B5EF4-FFF2-40B4-BE49-F238E27FC236}">
                    <a16:creationId xmlns:a16="http://schemas.microsoft.com/office/drawing/2014/main" id="{4C24CFF7-5466-47C4-89E7-489A9FF27D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1">
                <a:extLst>
                  <a:ext uri="{FF2B5EF4-FFF2-40B4-BE49-F238E27FC236}">
                    <a16:creationId xmlns:a16="http://schemas.microsoft.com/office/drawing/2014/main" id="{AE7B1DE7-CC29-47B4-BE84-07310549FD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2">
                <a:extLst>
                  <a:ext uri="{FF2B5EF4-FFF2-40B4-BE49-F238E27FC236}">
                    <a16:creationId xmlns:a16="http://schemas.microsoft.com/office/drawing/2014/main" id="{B2E7E23A-9D62-43CC-8BC6-B660188AA8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3">
                <a:extLst>
                  <a:ext uri="{FF2B5EF4-FFF2-40B4-BE49-F238E27FC236}">
                    <a16:creationId xmlns:a16="http://schemas.microsoft.com/office/drawing/2014/main" id="{12767DCF-7F5E-424E-853A-6A36668295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6" name="Group 56">
              <a:extLst>
                <a:ext uri="{FF2B5EF4-FFF2-40B4-BE49-F238E27FC236}">
                  <a16:creationId xmlns:a16="http://schemas.microsoft.com/office/drawing/2014/main" id="{854563CB-69B6-458E-AF0B-1D66127A282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81" name="Picture 14">
                <a:extLst>
                  <a:ext uri="{FF2B5EF4-FFF2-40B4-BE49-F238E27FC236}">
                    <a16:creationId xmlns:a16="http://schemas.microsoft.com/office/drawing/2014/main" id="{68736430-FAE1-4734-AD58-F86B64B55D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5">
                <a:extLst>
                  <a:ext uri="{FF2B5EF4-FFF2-40B4-BE49-F238E27FC236}">
                    <a16:creationId xmlns:a16="http://schemas.microsoft.com/office/drawing/2014/main" id="{06EC3D92-AB6D-4E7E-A4D3-7C2EB1718F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6">
                <a:extLst>
                  <a:ext uri="{FF2B5EF4-FFF2-40B4-BE49-F238E27FC236}">
                    <a16:creationId xmlns:a16="http://schemas.microsoft.com/office/drawing/2014/main" id="{20388FF3-CCAD-402A-A0AF-2A7CB34494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7">
                <a:extLst>
                  <a:ext uri="{FF2B5EF4-FFF2-40B4-BE49-F238E27FC236}">
                    <a16:creationId xmlns:a16="http://schemas.microsoft.com/office/drawing/2014/main" id="{9BC78640-2968-4F9B-B4AD-CD55BF4AD6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8">
                <a:extLst>
                  <a:ext uri="{FF2B5EF4-FFF2-40B4-BE49-F238E27FC236}">
                    <a16:creationId xmlns:a16="http://schemas.microsoft.com/office/drawing/2014/main" id="{6AFF814E-9246-4DA3-B688-FC8C9F60F0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9">
                <a:extLst>
                  <a:ext uri="{FF2B5EF4-FFF2-40B4-BE49-F238E27FC236}">
                    <a16:creationId xmlns:a16="http://schemas.microsoft.com/office/drawing/2014/main" id="{E1EAF32A-A4B0-4F9D-BA04-DF950B797F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0">
                <a:extLst>
                  <a:ext uri="{FF2B5EF4-FFF2-40B4-BE49-F238E27FC236}">
                    <a16:creationId xmlns:a16="http://schemas.microsoft.com/office/drawing/2014/main" id="{C885283E-E574-4E75-82D2-DCF6EA5A55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1">
                <a:extLst>
                  <a:ext uri="{FF2B5EF4-FFF2-40B4-BE49-F238E27FC236}">
                    <a16:creationId xmlns:a16="http://schemas.microsoft.com/office/drawing/2014/main" id="{7A4269BC-DB87-4660-B21B-72DAC5E057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2">
                <a:extLst>
                  <a:ext uri="{FF2B5EF4-FFF2-40B4-BE49-F238E27FC236}">
                    <a16:creationId xmlns:a16="http://schemas.microsoft.com/office/drawing/2014/main" id="{38A7F2C8-F6F3-4505-B5CF-78D1293D00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3">
                <a:extLst>
                  <a:ext uri="{FF2B5EF4-FFF2-40B4-BE49-F238E27FC236}">
                    <a16:creationId xmlns:a16="http://schemas.microsoft.com/office/drawing/2014/main" id="{22C6AE9D-194B-4975-B00F-BDB5180404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7" name="Group 56">
              <a:extLst>
                <a:ext uri="{FF2B5EF4-FFF2-40B4-BE49-F238E27FC236}">
                  <a16:creationId xmlns:a16="http://schemas.microsoft.com/office/drawing/2014/main" id="{C054F191-5DD4-441F-B0B7-CE24B64304D9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71" name="Picture 14">
                <a:extLst>
                  <a:ext uri="{FF2B5EF4-FFF2-40B4-BE49-F238E27FC236}">
                    <a16:creationId xmlns:a16="http://schemas.microsoft.com/office/drawing/2014/main" id="{57D88B8C-799B-4D6D-84BE-61D3574197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5">
                <a:extLst>
                  <a:ext uri="{FF2B5EF4-FFF2-40B4-BE49-F238E27FC236}">
                    <a16:creationId xmlns:a16="http://schemas.microsoft.com/office/drawing/2014/main" id="{C4E2D477-42D5-4850-9241-074A54FA7A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6">
                <a:extLst>
                  <a:ext uri="{FF2B5EF4-FFF2-40B4-BE49-F238E27FC236}">
                    <a16:creationId xmlns:a16="http://schemas.microsoft.com/office/drawing/2014/main" id="{C7A51AD2-61FB-49A9-BCAB-98BAB85A95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7">
                <a:extLst>
                  <a:ext uri="{FF2B5EF4-FFF2-40B4-BE49-F238E27FC236}">
                    <a16:creationId xmlns:a16="http://schemas.microsoft.com/office/drawing/2014/main" id="{162FA176-0457-4A1F-ACB3-A379ECC273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8">
                <a:extLst>
                  <a:ext uri="{FF2B5EF4-FFF2-40B4-BE49-F238E27FC236}">
                    <a16:creationId xmlns:a16="http://schemas.microsoft.com/office/drawing/2014/main" id="{8E7FA41D-32F0-4110-A5CC-959BDC98B0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9">
                <a:extLst>
                  <a:ext uri="{FF2B5EF4-FFF2-40B4-BE49-F238E27FC236}">
                    <a16:creationId xmlns:a16="http://schemas.microsoft.com/office/drawing/2014/main" id="{2F7573D8-F136-4B03-843F-5B69B0ADBB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0">
                <a:extLst>
                  <a:ext uri="{FF2B5EF4-FFF2-40B4-BE49-F238E27FC236}">
                    <a16:creationId xmlns:a16="http://schemas.microsoft.com/office/drawing/2014/main" id="{09BB42BB-5149-4160-98FC-07C442A085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1">
                <a:extLst>
                  <a:ext uri="{FF2B5EF4-FFF2-40B4-BE49-F238E27FC236}">
                    <a16:creationId xmlns:a16="http://schemas.microsoft.com/office/drawing/2014/main" id="{49CDD101-5A18-45EB-B564-302E35EE24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2">
                <a:extLst>
                  <a:ext uri="{FF2B5EF4-FFF2-40B4-BE49-F238E27FC236}">
                    <a16:creationId xmlns:a16="http://schemas.microsoft.com/office/drawing/2014/main" id="{69A7ED53-8A63-487E-B84F-D878BB973C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3">
                <a:extLst>
                  <a:ext uri="{FF2B5EF4-FFF2-40B4-BE49-F238E27FC236}">
                    <a16:creationId xmlns:a16="http://schemas.microsoft.com/office/drawing/2014/main" id="{CBBBA9E8-22EE-4F0D-91D7-C6505288B0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8" name="Group 56">
              <a:extLst>
                <a:ext uri="{FF2B5EF4-FFF2-40B4-BE49-F238E27FC236}">
                  <a16:creationId xmlns:a16="http://schemas.microsoft.com/office/drawing/2014/main" id="{65750705-441B-42B7-A4A0-D7D1F7929F4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61" name="Picture 14">
                <a:extLst>
                  <a:ext uri="{FF2B5EF4-FFF2-40B4-BE49-F238E27FC236}">
                    <a16:creationId xmlns:a16="http://schemas.microsoft.com/office/drawing/2014/main" id="{FB8041F0-EDF4-48BC-BB0F-C254BA7EAB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5">
                <a:extLst>
                  <a:ext uri="{FF2B5EF4-FFF2-40B4-BE49-F238E27FC236}">
                    <a16:creationId xmlns:a16="http://schemas.microsoft.com/office/drawing/2014/main" id="{A97C8D24-0DD7-4F8A-85D6-CEFD90A225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6">
                <a:extLst>
                  <a:ext uri="{FF2B5EF4-FFF2-40B4-BE49-F238E27FC236}">
                    <a16:creationId xmlns:a16="http://schemas.microsoft.com/office/drawing/2014/main" id="{5D29C55F-392B-4A60-BD80-A52CEE4AE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7">
                <a:extLst>
                  <a:ext uri="{FF2B5EF4-FFF2-40B4-BE49-F238E27FC236}">
                    <a16:creationId xmlns:a16="http://schemas.microsoft.com/office/drawing/2014/main" id="{864EA33F-FA1A-4D94-8AC8-C05EA85A2D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8">
                <a:extLst>
                  <a:ext uri="{FF2B5EF4-FFF2-40B4-BE49-F238E27FC236}">
                    <a16:creationId xmlns:a16="http://schemas.microsoft.com/office/drawing/2014/main" id="{BC2AE9A7-52DC-4C84-B325-8A2C2E448A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9">
                <a:extLst>
                  <a:ext uri="{FF2B5EF4-FFF2-40B4-BE49-F238E27FC236}">
                    <a16:creationId xmlns:a16="http://schemas.microsoft.com/office/drawing/2014/main" id="{BAB1EE33-2E27-4EEC-A2BA-9A93A86454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0">
                <a:extLst>
                  <a:ext uri="{FF2B5EF4-FFF2-40B4-BE49-F238E27FC236}">
                    <a16:creationId xmlns:a16="http://schemas.microsoft.com/office/drawing/2014/main" id="{99274FE2-57DD-4EAD-BEEA-8A83090E9E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1">
                <a:extLst>
                  <a:ext uri="{FF2B5EF4-FFF2-40B4-BE49-F238E27FC236}">
                    <a16:creationId xmlns:a16="http://schemas.microsoft.com/office/drawing/2014/main" id="{12722A94-83C8-40E0-AAA6-F636EE97F5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2">
                <a:extLst>
                  <a:ext uri="{FF2B5EF4-FFF2-40B4-BE49-F238E27FC236}">
                    <a16:creationId xmlns:a16="http://schemas.microsoft.com/office/drawing/2014/main" id="{CC4FCD2E-F352-4F91-BE0D-25D667F45D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3">
                <a:extLst>
                  <a:ext uri="{FF2B5EF4-FFF2-40B4-BE49-F238E27FC236}">
                    <a16:creationId xmlns:a16="http://schemas.microsoft.com/office/drawing/2014/main" id="{C259C11D-E927-4DF7-B7A1-CFE05692B7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9" name="Group 56">
              <a:extLst>
                <a:ext uri="{FF2B5EF4-FFF2-40B4-BE49-F238E27FC236}">
                  <a16:creationId xmlns:a16="http://schemas.microsoft.com/office/drawing/2014/main" id="{F4214495-4F61-458A-9218-98C8265363EB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51" name="Picture 14">
                <a:extLst>
                  <a:ext uri="{FF2B5EF4-FFF2-40B4-BE49-F238E27FC236}">
                    <a16:creationId xmlns:a16="http://schemas.microsoft.com/office/drawing/2014/main" id="{234376FC-C941-476C-835B-D474F9F6B8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5">
                <a:extLst>
                  <a:ext uri="{FF2B5EF4-FFF2-40B4-BE49-F238E27FC236}">
                    <a16:creationId xmlns:a16="http://schemas.microsoft.com/office/drawing/2014/main" id="{AFCB332A-1C39-42C4-A099-F868FCBE61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6">
                <a:extLst>
                  <a:ext uri="{FF2B5EF4-FFF2-40B4-BE49-F238E27FC236}">
                    <a16:creationId xmlns:a16="http://schemas.microsoft.com/office/drawing/2014/main" id="{A3061ADF-571D-4B19-9040-559F6EF95C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7">
                <a:extLst>
                  <a:ext uri="{FF2B5EF4-FFF2-40B4-BE49-F238E27FC236}">
                    <a16:creationId xmlns:a16="http://schemas.microsoft.com/office/drawing/2014/main" id="{B8C844F6-B27E-408E-A3E1-CB0A76916D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8">
                <a:extLst>
                  <a:ext uri="{FF2B5EF4-FFF2-40B4-BE49-F238E27FC236}">
                    <a16:creationId xmlns:a16="http://schemas.microsoft.com/office/drawing/2014/main" id="{14887BCA-AD83-4F85-86BB-18B9A60A0C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9">
                <a:extLst>
                  <a:ext uri="{FF2B5EF4-FFF2-40B4-BE49-F238E27FC236}">
                    <a16:creationId xmlns:a16="http://schemas.microsoft.com/office/drawing/2014/main" id="{71866844-C49A-4476-AEA0-16808FAFB0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0">
                <a:extLst>
                  <a:ext uri="{FF2B5EF4-FFF2-40B4-BE49-F238E27FC236}">
                    <a16:creationId xmlns:a16="http://schemas.microsoft.com/office/drawing/2014/main" id="{CD794998-ABF3-4F24-808C-3354481666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1">
                <a:extLst>
                  <a:ext uri="{FF2B5EF4-FFF2-40B4-BE49-F238E27FC236}">
                    <a16:creationId xmlns:a16="http://schemas.microsoft.com/office/drawing/2014/main" id="{FEE5F187-4093-4C3D-AF5B-E5F8E2EABE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2">
                <a:extLst>
                  <a:ext uri="{FF2B5EF4-FFF2-40B4-BE49-F238E27FC236}">
                    <a16:creationId xmlns:a16="http://schemas.microsoft.com/office/drawing/2014/main" id="{EA29236C-A475-4A9C-9E95-F38A885960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3">
                <a:extLst>
                  <a:ext uri="{FF2B5EF4-FFF2-40B4-BE49-F238E27FC236}">
                    <a16:creationId xmlns:a16="http://schemas.microsoft.com/office/drawing/2014/main" id="{7C650C03-FA70-4C21-BAEF-3A60618314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40" name="Group 56">
              <a:extLst>
                <a:ext uri="{FF2B5EF4-FFF2-40B4-BE49-F238E27FC236}">
                  <a16:creationId xmlns:a16="http://schemas.microsoft.com/office/drawing/2014/main" id="{1857AB25-7FEE-457B-AC82-DB410FE40795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41" name="Picture 14">
                <a:extLst>
                  <a:ext uri="{FF2B5EF4-FFF2-40B4-BE49-F238E27FC236}">
                    <a16:creationId xmlns:a16="http://schemas.microsoft.com/office/drawing/2014/main" id="{07CCFE70-585A-4BA1-A432-598CE97E28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5">
                <a:extLst>
                  <a:ext uri="{FF2B5EF4-FFF2-40B4-BE49-F238E27FC236}">
                    <a16:creationId xmlns:a16="http://schemas.microsoft.com/office/drawing/2014/main" id="{7EE58E41-2311-4B2E-9748-63CB67E586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6">
                <a:extLst>
                  <a:ext uri="{FF2B5EF4-FFF2-40B4-BE49-F238E27FC236}">
                    <a16:creationId xmlns:a16="http://schemas.microsoft.com/office/drawing/2014/main" id="{205D9680-7B83-4F8C-B5FE-A990AC2199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7">
                <a:extLst>
                  <a:ext uri="{FF2B5EF4-FFF2-40B4-BE49-F238E27FC236}">
                    <a16:creationId xmlns:a16="http://schemas.microsoft.com/office/drawing/2014/main" id="{7EC09930-CFA5-4039-9ECA-4EADA68DA0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8">
                <a:extLst>
                  <a:ext uri="{FF2B5EF4-FFF2-40B4-BE49-F238E27FC236}">
                    <a16:creationId xmlns:a16="http://schemas.microsoft.com/office/drawing/2014/main" id="{3E453DAA-2D26-4D9D-8974-2CEDE97534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9">
                <a:extLst>
                  <a:ext uri="{FF2B5EF4-FFF2-40B4-BE49-F238E27FC236}">
                    <a16:creationId xmlns:a16="http://schemas.microsoft.com/office/drawing/2014/main" id="{7113C3FD-11E9-4827-B43A-71D885C1D1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0">
                <a:extLst>
                  <a:ext uri="{FF2B5EF4-FFF2-40B4-BE49-F238E27FC236}">
                    <a16:creationId xmlns:a16="http://schemas.microsoft.com/office/drawing/2014/main" id="{31AD0BD3-F13D-45A2-B8E0-498FA3178B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1">
                <a:extLst>
                  <a:ext uri="{FF2B5EF4-FFF2-40B4-BE49-F238E27FC236}">
                    <a16:creationId xmlns:a16="http://schemas.microsoft.com/office/drawing/2014/main" id="{06D220E7-CC29-4E4D-A721-D74014920B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2">
                <a:extLst>
                  <a:ext uri="{FF2B5EF4-FFF2-40B4-BE49-F238E27FC236}">
                    <a16:creationId xmlns:a16="http://schemas.microsoft.com/office/drawing/2014/main" id="{87B19EF6-7A98-4E1F-B75B-261951B287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3">
                <a:extLst>
                  <a:ext uri="{FF2B5EF4-FFF2-40B4-BE49-F238E27FC236}">
                    <a16:creationId xmlns:a16="http://schemas.microsoft.com/office/drawing/2014/main" id="{B550BF3F-CF3E-4B1F-9D2A-7BD5C50AAA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97A00C0D-187D-425A-97FA-DB351541E9BD}"/>
              </a:ext>
            </a:extLst>
          </p:cNvPr>
          <p:cNvGrpSpPr/>
          <p:nvPr/>
        </p:nvGrpSpPr>
        <p:grpSpPr>
          <a:xfrm>
            <a:off x="5492441" y="1965342"/>
            <a:ext cx="1539560" cy="1515856"/>
            <a:chOff x="4975891" y="1527626"/>
            <a:chExt cx="1539560" cy="1515856"/>
          </a:xfrm>
        </p:grpSpPr>
        <p:grpSp>
          <p:nvGrpSpPr>
            <p:cNvPr id="342" name="Group 56">
              <a:extLst>
                <a:ext uri="{FF2B5EF4-FFF2-40B4-BE49-F238E27FC236}">
                  <a16:creationId xmlns:a16="http://schemas.microsoft.com/office/drawing/2014/main" id="{59F4FBCF-F337-401D-B370-9E0A4353F02F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42" name="Picture 14">
                <a:extLst>
                  <a:ext uri="{FF2B5EF4-FFF2-40B4-BE49-F238E27FC236}">
                    <a16:creationId xmlns:a16="http://schemas.microsoft.com/office/drawing/2014/main" id="{BBB1124D-EA23-40A6-AE26-C674A5AA8C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5">
                <a:extLst>
                  <a:ext uri="{FF2B5EF4-FFF2-40B4-BE49-F238E27FC236}">
                    <a16:creationId xmlns:a16="http://schemas.microsoft.com/office/drawing/2014/main" id="{E3B6F86A-8B51-4DD2-80F1-96E9B0AB78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6">
                <a:extLst>
                  <a:ext uri="{FF2B5EF4-FFF2-40B4-BE49-F238E27FC236}">
                    <a16:creationId xmlns:a16="http://schemas.microsoft.com/office/drawing/2014/main" id="{ADB5149F-8042-40A4-9E27-499BB45850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7">
                <a:extLst>
                  <a:ext uri="{FF2B5EF4-FFF2-40B4-BE49-F238E27FC236}">
                    <a16:creationId xmlns:a16="http://schemas.microsoft.com/office/drawing/2014/main" id="{FAC7E866-7F99-40A1-AD6A-9FC464CE9E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8">
                <a:extLst>
                  <a:ext uri="{FF2B5EF4-FFF2-40B4-BE49-F238E27FC236}">
                    <a16:creationId xmlns:a16="http://schemas.microsoft.com/office/drawing/2014/main" id="{DFE70262-8C9B-4E6D-AF9D-DEBF6226AF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9">
                <a:extLst>
                  <a:ext uri="{FF2B5EF4-FFF2-40B4-BE49-F238E27FC236}">
                    <a16:creationId xmlns:a16="http://schemas.microsoft.com/office/drawing/2014/main" id="{3FCEAF37-D522-4B8C-87C0-1D661E521E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20">
                <a:extLst>
                  <a:ext uri="{FF2B5EF4-FFF2-40B4-BE49-F238E27FC236}">
                    <a16:creationId xmlns:a16="http://schemas.microsoft.com/office/drawing/2014/main" id="{339C7B7C-5D51-4D5A-8F44-AED2CBB304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1">
                <a:extLst>
                  <a:ext uri="{FF2B5EF4-FFF2-40B4-BE49-F238E27FC236}">
                    <a16:creationId xmlns:a16="http://schemas.microsoft.com/office/drawing/2014/main" id="{BBAE1FC5-CD42-4E4A-94C3-FFCA81E216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2">
                <a:extLst>
                  <a:ext uri="{FF2B5EF4-FFF2-40B4-BE49-F238E27FC236}">
                    <a16:creationId xmlns:a16="http://schemas.microsoft.com/office/drawing/2014/main" id="{37A1E4A9-4980-41F9-BBC6-06AB2D8742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3">
                <a:extLst>
                  <a:ext uri="{FF2B5EF4-FFF2-40B4-BE49-F238E27FC236}">
                    <a16:creationId xmlns:a16="http://schemas.microsoft.com/office/drawing/2014/main" id="{E2068F45-C26D-409C-BED9-1AFA44A0F9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3" name="Group 56">
              <a:extLst>
                <a:ext uri="{FF2B5EF4-FFF2-40B4-BE49-F238E27FC236}">
                  <a16:creationId xmlns:a16="http://schemas.microsoft.com/office/drawing/2014/main" id="{47DBD7F6-4754-41CC-A159-9C617F999D7B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32" name="Picture 14">
                <a:extLst>
                  <a:ext uri="{FF2B5EF4-FFF2-40B4-BE49-F238E27FC236}">
                    <a16:creationId xmlns:a16="http://schemas.microsoft.com/office/drawing/2014/main" id="{5EBDA272-0826-4910-A441-1B8420CF35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15">
                <a:extLst>
                  <a:ext uri="{FF2B5EF4-FFF2-40B4-BE49-F238E27FC236}">
                    <a16:creationId xmlns:a16="http://schemas.microsoft.com/office/drawing/2014/main" id="{2FF0FCE8-AB68-4ED3-862B-FED67B3AB7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16">
                <a:extLst>
                  <a:ext uri="{FF2B5EF4-FFF2-40B4-BE49-F238E27FC236}">
                    <a16:creationId xmlns:a16="http://schemas.microsoft.com/office/drawing/2014/main" id="{A87A6C95-7A45-41BE-A2FE-7FA0178298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7">
                <a:extLst>
                  <a:ext uri="{FF2B5EF4-FFF2-40B4-BE49-F238E27FC236}">
                    <a16:creationId xmlns:a16="http://schemas.microsoft.com/office/drawing/2014/main" id="{E0A6B23E-C831-4CE3-80E4-C4BBB353EF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8">
                <a:extLst>
                  <a:ext uri="{FF2B5EF4-FFF2-40B4-BE49-F238E27FC236}">
                    <a16:creationId xmlns:a16="http://schemas.microsoft.com/office/drawing/2014/main" id="{8DA5528D-CD7A-4284-8F90-74F06B0AC3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9">
                <a:extLst>
                  <a:ext uri="{FF2B5EF4-FFF2-40B4-BE49-F238E27FC236}">
                    <a16:creationId xmlns:a16="http://schemas.microsoft.com/office/drawing/2014/main" id="{93BF916D-20DA-4C2E-825C-314BD75DA3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20">
                <a:extLst>
                  <a:ext uri="{FF2B5EF4-FFF2-40B4-BE49-F238E27FC236}">
                    <a16:creationId xmlns:a16="http://schemas.microsoft.com/office/drawing/2014/main" id="{4AA5F1AB-04DF-4290-BD84-576DC628AB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21">
                <a:extLst>
                  <a:ext uri="{FF2B5EF4-FFF2-40B4-BE49-F238E27FC236}">
                    <a16:creationId xmlns:a16="http://schemas.microsoft.com/office/drawing/2014/main" id="{E2AC3E5F-CC3B-4B29-820F-3D45BF28D9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22">
                <a:extLst>
                  <a:ext uri="{FF2B5EF4-FFF2-40B4-BE49-F238E27FC236}">
                    <a16:creationId xmlns:a16="http://schemas.microsoft.com/office/drawing/2014/main" id="{3501198E-B38D-42BF-995B-31735451D6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23">
                <a:extLst>
                  <a:ext uri="{FF2B5EF4-FFF2-40B4-BE49-F238E27FC236}">
                    <a16:creationId xmlns:a16="http://schemas.microsoft.com/office/drawing/2014/main" id="{02AB6A50-DD19-4C61-82A6-4524C38C6C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4" name="Group 56">
              <a:extLst>
                <a:ext uri="{FF2B5EF4-FFF2-40B4-BE49-F238E27FC236}">
                  <a16:creationId xmlns:a16="http://schemas.microsoft.com/office/drawing/2014/main" id="{D897769B-5440-4533-B0CC-2FFC53ABE1D1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22" name="Picture 14">
                <a:extLst>
                  <a:ext uri="{FF2B5EF4-FFF2-40B4-BE49-F238E27FC236}">
                    <a16:creationId xmlns:a16="http://schemas.microsoft.com/office/drawing/2014/main" id="{2E0333D7-A51A-4F66-A8EF-05E2EB9AB2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5">
                <a:extLst>
                  <a:ext uri="{FF2B5EF4-FFF2-40B4-BE49-F238E27FC236}">
                    <a16:creationId xmlns:a16="http://schemas.microsoft.com/office/drawing/2014/main" id="{549BD8E2-4455-4DE9-8209-7067C83183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6">
                <a:extLst>
                  <a:ext uri="{FF2B5EF4-FFF2-40B4-BE49-F238E27FC236}">
                    <a16:creationId xmlns:a16="http://schemas.microsoft.com/office/drawing/2014/main" id="{AB9CDF56-1B8C-43D3-8B87-A597AD38C0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7">
                <a:extLst>
                  <a:ext uri="{FF2B5EF4-FFF2-40B4-BE49-F238E27FC236}">
                    <a16:creationId xmlns:a16="http://schemas.microsoft.com/office/drawing/2014/main" id="{8DC88E27-F25B-4ABE-851D-79440C6C40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8">
                <a:extLst>
                  <a:ext uri="{FF2B5EF4-FFF2-40B4-BE49-F238E27FC236}">
                    <a16:creationId xmlns:a16="http://schemas.microsoft.com/office/drawing/2014/main" id="{83BC9737-AB23-4A64-85D9-076E9E4CC9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9">
                <a:extLst>
                  <a:ext uri="{FF2B5EF4-FFF2-40B4-BE49-F238E27FC236}">
                    <a16:creationId xmlns:a16="http://schemas.microsoft.com/office/drawing/2014/main" id="{368C5536-6D0A-411C-833A-9DA804C5DE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20">
                <a:extLst>
                  <a:ext uri="{FF2B5EF4-FFF2-40B4-BE49-F238E27FC236}">
                    <a16:creationId xmlns:a16="http://schemas.microsoft.com/office/drawing/2014/main" id="{1E86AFD3-9EDC-4B92-9601-9F085DCA52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1">
                <a:extLst>
                  <a:ext uri="{FF2B5EF4-FFF2-40B4-BE49-F238E27FC236}">
                    <a16:creationId xmlns:a16="http://schemas.microsoft.com/office/drawing/2014/main" id="{66901217-384F-466A-86EC-036094FD70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2">
                <a:extLst>
                  <a:ext uri="{FF2B5EF4-FFF2-40B4-BE49-F238E27FC236}">
                    <a16:creationId xmlns:a16="http://schemas.microsoft.com/office/drawing/2014/main" id="{617C4C79-CB41-44D4-ACE2-962151ACC2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23">
                <a:extLst>
                  <a:ext uri="{FF2B5EF4-FFF2-40B4-BE49-F238E27FC236}">
                    <a16:creationId xmlns:a16="http://schemas.microsoft.com/office/drawing/2014/main" id="{D3CDD122-A3DA-44F7-B903-CC3AF10224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5" name="Group 56">
              <a:extLst>
                <a:ext uri="{FF2B5EF4-FFF2-40B4-BE49-F238E27FC236}">
                  <a16:creationId xmlns:a16="http://schemas.microsoft.com/office/drawing/2014/main" id="{133AC1F4-510E-40BD-9532-1D41689D50D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12" name="Picture 14">
                <a:extLst>
                  <a:ext uri="{FF2B5EF4-FFF2-40B4-BE49-F238E27FC236}">
                    <a16:creationId xmlns:a16="http://schemas.microsoft.com/office/drawing/2014/main" id="{6513A3F8-9154-41A0-9303-7905115526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5">
                <a:extLst>
                  <a:ext uri="{FF2B5EF4-FFF2-40B4-BE49-F238E27FC236}">
                    <a16:creationId xmlns:a16="http://schemas.microsoft.com/office/drawing/2014/main" id="{71F241C3-0B3F-4B66-B7B5-860E1A377A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6">
                <a:extLst>
                  <a:ext uri="{FF2B5EF4-FFF2-40B4-BE49-F238E27FC236}">
                    <a16:creationId xmlns:a16="http://schemas.microsoft.com/office/drawing/2014/main" id="{81BA8864-8FD5-4DA5-A8C3-A3F5DAB7AF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7">
                <a:extLst>
                  <a:ext uri="{FF2B5EF4-FFF2-40B4-BE49-F238E27FC236}">
                    <a16:creationId xmlns:a16="http://schemas.microsoft.com/office/drawing/2014/main" id="{66A2B2DE-FAAD-4F3A-A829-78D724A948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8">
                <a:extLst>
                  <a:ext uri="{FF2B5EF4-FFF2-40B4-BE49-F238E27FC236}">
                    <a16:creationId xmlns:a16="http://schemas.microsoft.com/office/drawing/2014/main" id="{6733F48F-6402-474F-827A-8B25B65597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9">
                <a:extLst>
                  <a:ext uri="{FF2B5EF4-FFF2-40B4-BE49-F238E27FC236}">
                    <a16:creationId xmlns:a16="http://schemas.microsoft.com/office/drawing/2014/main" id="{DE283E5D-C377-4D06-BB05-82AFDBE736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0">
                <a:extLst>
                  <a:ext uri="{FF2B5EF4-FFF2-40B4-BE49-F238E27FC236}">
                    <a16:creationId xmlns:a16="http://schemas.microsoft.com/office/drawing/2014/main" id="{2F91F7F5-AE2D-47AF-A98B-E4E174A6E7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1">
                <a:extLst>
                  <a:ext uri="{FF2B5EF4-FFF2-40B4-BE49-F238E27FC236}">
                    <a16:creationId xmlns:a16="http://schemas.microsoft.com/office/drawing/2014/main" id="{F28AB3D9-2A81-43B3-BD6B-AD0C23C411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2">
                <a:extLst>
                  <a:ext uri="{FF2B5EF4-FFF2-40B4-BE49-F238E27FC236}">
                    <a16:creationId xmlns:a16="http://schemas.microsoft.com/office/drawing/2014/main" id="{C5A8A13E-3283-4D25-8CAE-E39A40CB75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3">
                <a:extLst>
                  <a:ext uri="{FF2B5EF4-FFF2-40B4-BE49-F238E27FC236}">
                    <a16:creationId xmlns:a16="http://schemas.microsoft.com/office/drawing/2014/main" id="{BEEDF405-1CBE-40B1-B6ED-57F82ED24F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6" name="Group 56">
              <a:extLst>
                <a:ext uri="{FF2B5EF4-FFF2-40B4-BE49-F238E27FC236}">
                  <a16:creationId xmlns:a16="http://schemas.microsoft.com/office/drawing/2014/main" id="{23B71386-82C8-46E8-95A7-29E146D73AA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02" name="Picture 14">
                <a:extLst>
                  <a:ext uri="{FF2B5EF4-FFF2-40B4-BE49-F238E27FC236}">
                    <a16:creationId xmlns:a16="http://schemas.microsoft.com/office/drawing/2014/main" id="{15EA4E76-45BA-4CA4-BD6F-831DE5985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5">
                <a:extLst>
                  <a:ext uri="{FF2B5EF4-FFF2-40B4-BE49-F238E27FC236}">
                    <a16:creationId xmlns:a16="http://schemas.microsoft.com/office/drawing/2014/main" id="{31500986-4CC5-48AC-B067-7492F67528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6">
                <a:extLst>
                  <a:ext uri="{FF2B5EF4-FFF2-40B4-BE49-F238E27FC236}">
                    <a16:creationId xmlns:a16="http://schemas.microsoft.com/office/drawing/2014/main" id="{7193F7A0-B5AC-4803-8864-9DDF0B2F51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7">
                <a:extLst>
                  <a:ext uri="{FF2B5EF4-FFF2-40B4-BE49-F238E27FC236}">
                    <a16:creationId xmlns:a16="http://schemas.microsoft.com/office/drawing/2014/main" id="{554465A4-2651-40C6-8055-BC6952D7A4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8">
                <a:extLst>
                  <a:ext uri="{FF2B5EF4-FFF2-40B4-BE49-F238E27FC236}">
                    <a16:creationId xmlns:a16="http://schemas.microsoft.com/office/drawing/2014/main" id="{EE9BF13F-C9E1-4978-8120-6EE7534E3E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9">
                <a:extLst>
                  <a:ext uri="{FF2B5EF4-FFF2-40B4-BE49-F238E27FC236}">
                    <a16:creationId xmlns:a16="http://schemas.microsoft.com/office/drawing/2014/main" id="{471B553E-A475-4880-BEAD-CCFE34A87B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0">
                <a:extLst>
                  <a:ext uri="{FF2B5EF4-FFF2-40B4-BE49-F238E27FC236}">
                    <a16:creationId xmlns:a16="http://schemas.microsoft.com/office/drawing/2014/main" id="{E52E6ADD-A492-4298-A397-BA6A01A713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1">
                <a:extLst>
                  <a:ext uri="{FF2B5EF4-FFF2-40B4-BE49-F238E27FC236}">
                    <a16:creationId xmlns:a16="http://schemas.microsoft.com/office/drawing/2014/main" id="{1EEAD352-DA4A-4ADA-B97B-FEF3332D6F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2">
                <a:extLst>
                  <a:ext uri="{FF2B5EF4-FFF2-40B4-BE49-F238E27FC236}">
                    <a16:creationId xmlns:a16="http://schemas.microsoft.com/office/drawing/2014/main" id="{F00B9346-0FA6-49E4-83DF-D5743CDA17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3">
                <a:extLst>
                  <a:ext uri="{FF2B5EF4-FFF2-40B4-BE49-F238E27FC236}">
                    <a16:creationId xmlns:a16="http://schemas.microsoft.com/office/drawing/2014/main" id="{CE9D7DFA-8117-4667-89F9-72F8265FF8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7" name="Group 56">
              <a:extLst>
                <a:ext uri="{FF2B5EF4-FFF2-40B4-BE49-F238E27FC236}">
                  <a16:creationId xmlns:a16="http://schemas.microsoft.com/office/drawing/2014/main" id="{016D907F-1980-4000-A4E5-6884F2B2C61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92" name="Picture 14">
                <a:extLst>
                  <a:ext uri="{FF2B5EF4-FFF2-40B4-BE49-F238E27FC236}">
                    <a16:creationId xmlns:a16="http://schemas.microsoft.com/office/drawing/2014/main" id="{99DE7807-B8BE-4976-A5C3-F933B2BD4F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5">
                <a:extLst>
                  <a:ext uri="{FF2B5EF4-FFF2-40B4-BE49-F238E27FC236}">
                    <a16:creationId xmlns:a16="http://schemas.microsoft.com/office/drawing/2014/main" id="{44077035-8FA1-4F1C-BA44-DAB54B63F1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6">
                <a:extLst>
                  <a:ext uri="{FF2B5EF4-FFF2-40B4-BE49-F238E27FC236}">
                    <a16:creationId xmlns:a16="http://schemas.microsoft.com/office/drawing/2014/main" id="{761D156F-8676-45C7-8AD2-30DBE21D68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7">
                <a:extLst>
                  <a:ext uri="{FF2B5EF4-FFF2-40B4-BE49-F238E27FC236}">
                    <a16:creationId xmlns:a16="http://schemas.microsoft.com/office/drawing/2014/main" id="{1446BE93-529A-4DDA-8443-54EDC310B7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8">
                <a:extLst>
                  <a:ext uri="{FF2B5EF4-FFF2-40B4-BE49-F238E27FC236}">
                    <a16:creationId xmlns:a16="http://schemas.microsoft.com/office/drawing/2014/main" id="{D417D095-7440-4FB5-A772-EBB0C37B03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9">
                <a:extLst>
                  <a:ext uri="{FF2B5EF4-FFF2-40B4-BE49-F238E27FC236}">
                    <a16:creationId xmlns:a16="http://schemas.microsoft.com/office/drawing/2014/main" id="{4AA0E4ED-3CB9-45DC-B9DC-C72EC7D874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0">
                <a:extLst>
                  <a:ext uri="{FF2B5EF4-FFF2-40B4-BE49-F238E27FC236}">
                    <a16:creationId xmlns:a16="http://schemas.microsoft.com/office/drawing/2014/main" id="{5F3E0DC2-04C6-4ED1-819D-BD2B28DB32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1">
                <a:extLst>
                  <a:ext uri="{FF2B5EF4-FFF2-40B4-BE49-F238E27FC236}">
                    <a16:creationId xmlns:a16="http://schemas.microsoft.com/office/drawing/2014/main" id="{4FC8E13F-4D7A-499D-9834-9547A747CE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2">
                <a:extLst>
                  <a:ext uri="{FF2B5EF4-FFF2-40B4-BE49-F238E27FC236}">
                    <a16:creationId xmlns:a16="http://schemas.microsoft.com/office/drawing/2014/main" id="{AABD2B24-E9A5-4EFD-9E4D-FBDFD321F0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3">
                <a:extLst>
                  <a:ext uri="{FF2B5EF4-FFF2-40B4-BE49-F238E27FC236}">
                    <a16:creationId xmlns:a16="http://schemas.microsoft.com/office/drawing/2014/main" id="{07DFF7BB-1A18-48F1-A08A-12A1A920B3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8" name="Group 56">
              <a:extLst>
                <a:ext uri="{FF2B5EF4-FFF2-40B4-BE49-F238E27FC236}">
                  <a16:creationId xmlns:a16="http://schemas.microsoft.com/office/drawing/2014/main" id="{8D158B08-C37D-4567-98D0-92485395C5CB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82" name="Picture 14">
                <a:extLst>
                  <a:ext uri="{FF2B5EF4-FFF2-40B4-BE49-F238E27FC236}">
                    <a16:creationId xmlns:a16="http://schemas.microsoft.com/office/drawing/2014/main" id="{A100F6AE-4FF2-4C82-9238-1467A2FE50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5">
                <a:extLst>
                  <a:ext uri="{FF2B5EF4-FFF2-40B4-BE49-F238E27FC236}">
                    <a16:creationId xmlns:a16="http://schemas.microsoft.com/office/drawing/2014/main" id="{8C5AB2E2-228F-4195-9196-BBEA76E4FF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6">
                <a:extLst>
                  <a:ext uri="{FF2B5EF4-FFF2-40B4-BE49-F238E27FC236}">
                    <a16:creationId xmlns:a16="http://schemas.microsoft.com/office/drawing/2014/main" id="{9068F090-846C-4081-8252-8DF89ED562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7">
                <a:extLst>
                  <a:ext uri="{FF2B5EF4-FFF2-40B4-BE49-F238E27FC236}">
                    <a16:creationId xmlns:a16="http://schemas.microsoft.com/office/drawing/2014/main" id="{537E4602-0C97-43A9-B011-65DC4C2FBD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8">
                <a:extLst>
                  <a:ext uri="{FF2B5EF4-FFF2-40B4-BE49-F238E27FC236}">
                    <a16:creationId xmlns:a16="http://schemas.microsoft.com/office/drawing/2014/main" id="{E7E0DFE1-A3ED-4C9E-A158-65F4512F2B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9">
                <a:extLst>
                  <a:ext uri="{FF2B5EF4-FFF2-40B4-BE49-F238E27FC236}">
                    <a16:creationId xmlns:a16="http://schemas.microsoft.com/office/drawing/2014/main" id="{C8EB6891-A783-427B-965F-61A625C66F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0">
                <a:extLst>
                  <a:ext uri="{FF2B5EF4-FFF2-40B4-BE49-F238E27FC236}">
                    <a16:creationId xmlns:a16="http://schemas.microsoft.com/office/drawing/2014/main" id="{C007CCA2-6BFB-454F-B51C-E1AAEA879B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1">
                <a:extLst>
                  <a:ext uri="{FF2B5EF4-FFF2-40B4-BE49-F238E27FC236}">
                    <a16:creationId xmlns:a16="http://schemas.microsoft.com/office/drawing/2014/main" id="{58C1197A-3C61-4C0B-BB7F-C6FD402789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2">
                <a:extLst>
                  <a:ext uri="{FF2B5EF4-FFF2-40B4-BE49-F238E27FC236}">
                    <a16:creationId xmlns:a16="http://schemas.microsoft.com/office/drawing/2014/main" id="{2DB10684-08DE-427A-A37A-0D28585E6E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3">
                <a:extLst>
                  <a:ext uri="{FF2B5EF4-FFF2-40B4-BE49-F238E27FC236}">
                    <a16:creationId xmlns:a16="http://schemas.microsoft.com/office/drawing/2014/main" id="{9628E412-8529-449B-82AB-F22B76F8E8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9" name="Group 56">
              <a:extLst>
                <a:ext uri="{FF2B5EF4-FFF2-40B4-BE49-F238E27FC236}">
                  <a16:creationId xmlns:a16="http://schemas.microsoft.com/office/drawing/2014/main" id="{4060A860-F575-4DFA-BC97-2AA9499CC08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72" name="Picture 14">
                <a:extLst>
                  <a:ext uri="{FF2B5EF4-FFF2-40B4-BE49-F238E27FC236}">
                    <a16:creationId xmlns:a16="http://schemas.microsoft.com/office/drawing/2014/main" id="{FCBB05C1-8243-4133-A84F-CB2B9DA3FE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5">
                <a:extLst>
                  <a:ext uri="{FF2B5EF4-FFF2-40B4-BE49-F238E27FC236}">
                    <a16:creationId xmlns:a16="http://schemas.microsoft.com/office/drawing/2014/main" id="{EE8F8D7C-3A9D-421E-8FD3-B2FC4F767E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6">
                <a:extLst>
                  <a:ext uri="{FF2B5EF4-FFF2-40B4-BE49-F238E27FC236}">
                    <a16:creationId xmlns:a16="http://schemas.microsoft.com/office/drawing/2014/main" id="{CFBB48DB-25AC-4F58-8EE6-86C48E6B61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7">
                <a:extLst>
                  <a:ext uri="{FF2B5EF4-FFF2-40B4-BE49-F238E27FC236}">
                    <a16:creationId xmlns:a16="http://schemas.microsoft.com/office/drawing/2014/main" id="{5DDF0AD6-B610-4384-8165-FE346A0992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8">
                <a:extLst>
                  <a:ext uri="{FF2B5EF4-FFF2-40B4-BE49-F238E27FC236}">
                    <a16:creationId xmlns:a16="http://schemas.microsoft.com/office/drawing/2014/main" id="{8F43D1C0-18A4-48BD-BB4B-0B35B1C445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9">
                <a:extLst>
                  <a:ext uri="{FF2B5EF4-FFF2-40B4-BE49-F238E27FC236}">
                    <a16:creationId xmlns:a16="http://schemas.microsoft.com/office/drawing/2014/main" id="{B790F8C7-3C64-4F47-9878-9C7835D8D2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0">
                <a:extLst>
                  <a:ext uri="{FF2B5EF4-FFF2-40B4-BE49-F238E27FC236}">
                    <a16:creationId xmlns:a16="http://schemas.microsoft.com/office/drawing/2014/main" id="{3891F6F7-14C8-49D5-AFAA-C81C57710A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1">
                <a:extLst>
                  <a:ext uri="{FF2B5EF4-FFF2-40B4-BE49-F238E27FC236}">
                    <a16:creationId xmlns:a16="http://schemas.microsoft.com/office/drawing/2014/main" id="{28F84969-93B4-427E-98B1-BCE3695B95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2">
                <a:extLst>
                  <a:ext uri="{FF2B5EF4-FFF2-40B4-BE49-F238E27FC236}">
                    <a16:creationId xmlns:a16="http://schemas.microsoft.com/office/drawing/2014/main" id="{9F76CAAA-072B-44D7-A18E-8DE0F769CA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3">
                <a:extLst>
                  <a:ext uri="{FF2B5EF4-FFF2-40B4-BE49-F238E27FC236}">
                    <a16:creationId xmlns:a16="http://schemas.microsoft.com/office/drawing/2014/main" id="{8B2C9BEA-6B4B-414D-B3A3-E9B81D0343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50" name="Group 56">
              <a:extLst>
                <a:ext uri="{FF2B5EF4-FFF2-40B4-BE49-F238E27FC236}">
                  <a16:creationId xmlns:a16="http://schemas.microsoft.com/office/drawing/2014/main" id="{B7E3C5A0-6867-4759-8464-20339810F3C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62" name="Picture 14">
                <a:extLst>
                  <a:ext uri="{FF2B5EF4-FFF2-40B4-BE49-F238E27FC236}">
                    <a16:creationId xmlns:a16="http://schemas.microsoft.com/office/drawing/2014/main" id="{79107CC8-F131-4198-9091-3E2C29120E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5">
                <a:extLst>
                  <a:ext uri="{FF2B5EF4-FFF2-40B4-BE49-F238E27FC236}">
                    <a16:creationId xmlns:a16="http://schemas.microsoft.com/office/drawing/2014/main" id="{DE4123B9-397F-4FF9-8920-A0543F870E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6">
                <a:extLst>
                  <a:ext uri="{FF2B5EF4-FFF2-40B4-BE49-F238E27FC236}">
                    <a16:creationId xmlns:a16="http://schemas.microsoft.com/office/drawing/2014/main" id="{B1263260-CA15-401D-8C32-C452FEB44C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7">
                <a:extLst>
                  <a:ext uri="{FF2B5EF4-FFF2-40B4-BE49-F238E27FC236}">
                    <a16:creationId xmlns:a16="http://schemas.microsoft.com/office/drawing/2014/main" id="{8B57D0A7-028B-4C03-8305-F9514635EB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8">
                <a:extLst>
                  <a:ext uri="{FF2B5EF4-FFF2-40B4-BE49-F238E27FC236}">
                    <a16:creationId xmlns:a16="http://schemas.microsoft.com/office/drawing/2014/main" id="{EEB82ECA-AD99-4CF1-8BC6-B7A355B877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9">
                <a:extLst>
                  <a:ext uri="{FF2B5EF4-FFF2-40B4-BE49-F238E27FC236}">
                    <a16:creationId xmlns:a16="http://schemas.microsoft.com/office/drawing/2014/main" id="{78E91AD8-1C3A-426C-B28D-E04D443575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0">
                <a:extLst>
                  <a:ext uri="{FF2B5EF4-FFF2-40B4-BE49-F238E27FC236}">
                    <a16:creationId xmlns:a16="http://schemas.microsoft.com/office/drawing/2014/main" id="{3F19C7D3-DB97-44F8-9C8D-F40A354BEB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1">
                <a:extLst>
                  <a:ext uri="{FF2B5EF4-FFF2-40B4-BE49-F238E27FC236}">
                    <a16:creationId xmlns:a16="http://schemas.microsoft.com/office/drawing/2014/main" id="{10E596CC-406F-4AFF-92D4-6598C5D3F1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2">
                <a:extLst>
                  <a:ext uri="{FF2B5EF4-FFF2-40B4-BE49-F238E27FC236}">
                    <a16:creationId xmlns:a16="http://schemas.microsoft.com/office/drawing/2014/main" id="{77F8EBBB-4FD9-4C0E-9CF9-AE61D1B1F4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3">
                <a:extLst>
                  <a:ext uri="{FF2B5EF4-FFF2-40B4-BE49-F238E27FC236}">
                    <a16:creationId xmlns:a16="http://schemas.microsoft.com/office/drawing/2014/main" id="{5A6A1DD2-E488-4C06-937A-A53186D845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51" name="Group 56">
              <a:extLst>
                <a:ext uri="{FF2B5EF4-FFF2-40B4-BE49-F238E27FC236}">
                  <a16:creationId xmlns:a16="http://schemas.microsoft.com/office/drawing/2014/main" id="{59AA6B6E-93EB-421D-ADF3-D576A6FCE102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52" name="Picture 14">
                <a:extLst>
                  <a:ext uri="{FF2B5EF4-FFF2-40B4-BE49-F238E27FC236}">
                    <a16:creationId xmlns:a16="http://schemas.microsoft.com/office/drawing/2014/main" id="{5E317EEA-0F35-4E2B-8832-0FB7A4285D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5">
                <a:extLst>
                  <a:ext uri="{FF2B5EF4-FFF2-40B4-BE49-F238E27FC236}">
                    <a16:creationId xmlns:a16="http://schemas.microsoft.com/office/drawing/2014/main" id="{24831096-69FB-4810-9284-7524366D73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6">
                <a:extLst>
                  <a:ext uri="{FF2B5EF4-FFF2-40B4-BE49-F238E27FC236}">
                    <a16:creationId xmlns:a16="http://schemas.microsoft.com/office/drawing/2014/main" id="{99245663-ABA3-4ADC-8A5F-04F2FBFC3F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7">
                <a:extLst>
                  <a:ext uri="{FF2B5EF4-FFF2-40B4-BE49-F238E27FC236}">
                    <a16:creationId xmlns:a16="http://schemas.microsoft.com/office/drawing/2014/main" id="{242A4082-ABA2-4E52-9CFB-8B74A7A798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8">
                <a:extLst>
                  <a:ext uri="{FF2B5EF4-FFF2-40B4-BE49-F238E27FC236}">
                    <a16:creationId xmlns:a16="http://schemas.microsoft.com/office/drawing/2014/main" id="{E9E4D64C-C140-4AA3-898E-9998B7B077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9">
                <a:extLst>
                  <a:ext uri="{FF2B5EF4-FFF2-40B4-BE49-F238E27FC236}">
                    <a16:creationId xmlns:a16="http://schemas.microsoft.com/office/drawing/2014/main" id="{083158D9-762D-4540-89ED-5F33C6483A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0">
                <a:extLst>
                  <a:ext uri="{FF2B5EF4-FFF2-40B4-BE49-F238E27FC236}">
                    <a16:creationId xmlns:a16="http://schemas.microsoft.com/office/drawing/2014/main" id="{407E9401-008E-4D81-BEA0-28ED2C636E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1">
                <a:extLst>
                  <a:ext uri="{FF2B5EF4-FFF2-40B4-BE49-F238E27FC236}">
                    <a16:creationId xmlns:a16="http://schemas.microsoft.com/office/drawing/2014/main" id="{1FA5BE2E-9734-4352-8023-AF8DBFACEC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2">
                <a:extLst>
                  <a:ext uri="{FF2B5EF4-FFF2-40B4-BE49-F238E27FC236}">
                    <a16:creationId xmlns:a16="http://schemas.microsoft.com/office/drawing/2014/main" id="{F9C72232-C1B5-4DAD-BFB1-464F31EA29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3">
                <a:extLst>
                  <a:ext uri="{FF2B5EF4-FFF2-40B4-BE49-F238E27FC236}">
                    <a16:creationId xmlns:a16="http://schemas.microsoft.com/office/drawing/2014/main" id="{40649BA0-974C-46AA-946E-3F7935F58C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23998948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374F0EBD-D58F-43D9-A839-8537DC72A141}"/>
              </a:ext>
            </a:extLst>
          </p:cNvPr>
          <p:cNvGrpSpPr/>
          <p:nvPr/>
        </p:nvGrpSpPr>
        <p:grpSpPr>
          <a:xfrm>
            <a:off x="201197" y="497662"/>
            <a:ext cx="3259604" cy="817087"/>
            <a:chOff x="255525" y="372323"/>
            <a:chExt cx="2758716" cy="1134018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E648D31E-F894-4B32-9087-1D54481AFE33}"/>
                </a:ext>
              </a:extLst>
            </p:cNvPr>
            <p:cNvSpPr/>
            <p:nvPr/>
          </p:nvSpPr>
          <p:spPr>
            <a:xfrm>
              <a:off x="255525" y="372323"/>
              <a:ext cx="27587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285A832F-844B-49AA-A159-5FA5FD70ABD7}"/>
                </a:ext>
              </a:extLst>
            </p:cNvPr>
            <p:cNvSpPr txBox="1"/>
            <p:nvPr/>
          </p:nvSpPr>
          <p:spPr>
            <a:xfrm>
              <a:off x="308455" y="485388"/>
              <a:ext cx="157673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 x 100 =</a:t>
              </a:r>
            </a:p>
          </p:txBody>
        </p:sp>
      </p:grpSp>
      <p:sp>
        <p:nvSpPr>
          <p:cNvPr id="57" name="Rectangle 56">
            <a:extLst>
              <a:ext uri="{FF2B5EF4-FFF2-40B4-BE49-F238E27FC236}">
                <a16:creationId xmlns:a16="http://schemas.microsoft.com/office/drawing/2014/main" id="{AFC0891F-CF3C-4826-9A6C-926268431E7D}"/>
              </a:ext>
            </a:extLst>
          </p:cNvPr>
          <p:cNvSpPr/>
          <p:nvPr/>
        </p:nvSpPr>
        <p:spPr>
          <a:xfrm>
            <a:off x="2116139" y="620676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07903415-12F5-4B2D-AEA0-FC1830BFC516}"/>
              </a:ext>
            </a:extLst>
          </p:cNvPr>
          <p:cNvSpPr txBox="1"/>
          <p:nvPr/>
        </p:nvSpPr>
        <p:spPr>
          <a:xfrm>
            <a:off x="2158969" y="598485"/>
            <a:ext cx="109873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500</a:t>
            </a:r>
          </a:p>
        </p:txBody>
      </p:sp>
      <p:pic>
        <p:nvPicPr>
          <p:cNvPr id="452" name="Picture 451">
            <a:extLst>
              <a:ext uri="{FF2B5EF4-FFF2-40B4-BE49-F238E27FC236}">
                <a16:creationId xmlns:a16="http://schemas.microsoft.com/office/drawing/2014/main" id="{07460AD6-47D8-4AE9-B988-291A774D3B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919811" y="196098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3" name="Picture 452">
            <a:extLst>
              <a:ext uri="{FF2B5EF4-FFF2-40B4-BE49-F238E27FC236}">
                <a16:creationId xmlns:a16="http://schemas.microsoft.com/office/drawing/2014/main" id="{BEF20E84-6A8F-4654-B174-CB8457D3BF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717410" y="196852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4" name="Picture 453">
            <a:extLst>
              <a:ext uri="{FF2B5EF4-FFF2-40B4-BE49-F238E27FC236}">
                <a16:creationId xmlns:a16="http://schemas.microsoft.com/office/drawing/2014/main" id="{F90DB4BC-FD71-4358-B4C4-5351AD67AD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02809" y="196290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19" name="Group 118">
            <a:extLst>
              <a:ext uri="{FF2B5EF4-FFF2-40B4-BE49-F238E27FC236}">
                <a16:creationId xmlns:a16="http://schemas.microsoft.com/office/drawing/2014/main" id="{E918E494-92C0-433E-91A8-23C0A9DCA5F8}"/>
              </a:ext>
            </a:extLst>
          </p:cNvPr>
          <p:cNvGrpSpPr/>
          <p:nvPr/>
        </p:nvGrpSpPr>
        <p:grpSpPr>
          <a:xfrm>
            <a:off x="1921580" y="1965342"/>
            <a:ext cx="1539560" cy="1515856"/>
            <a:chOff x="4975891" y="1527626"/>
            <a:chExt cx="1539560" cy="1515856"/>
          </a:xfrm>
        </p:grpSpPr>
        <p:grpSp>
          <p:nvGrpSpPr>
            <p:cNvPr id="120" name="Group 56">
              <a:extLst>
                <a:ext uri="{FF2B5EF4-FFF2-40B4-BE49-F238E27FC236}">
                  <a16:creationId xmlns:a16="http://schemas.microsoft.com/office/drawing/2014/main" id="{3E257CC2-4BFC-45E5-A125-6B4E9334DCE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20" name="Picture 14">
                <a:extLst>
                  <a:ext uri="{FF2B5EF4-FFF2-40B4-BE49-F238E27FC236}">
                    <a16:creationId xmlns:a16="http://schemas.microsoft.com/office/drawing/2014/main" id="{8AFCC4CA-FEE5-4966-96B2-B0A9781187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15">
                <a:extLst>
                  <a:ext uri="{FF2B5EF4-FFF2-40B4-BE49-F238E27FC236}">
                    <a16:creationId xmlns:a16="http://schemas.microsoft.com/office/drawing/2014/main" id="{7DC98D4D-7589-4CB3-947A-3553DD9DE2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6">
                <a:extLst>
                  <a:ext uri="{FF2B5EF4-FFF2-40B4-BE49-F238E27FC236}">
                    <a16:creationId xmlns:a16="http://schemas.microsoft.com/office/drawing/2014/main" id="{DE5BAD52-33CC-4D09-917A-63B58F1256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7">
                <a:extLst>
                  <a:ext uri="{FF2B5EF4-FFF2-40B4-BE49-F238E27FC236}">
                    <a16:creationId xmlns:a16="http://schemas.microsoft.com/office/drawing/2014/main" id="{DF26E388-444A-4424-8590-6B53D57480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8">
                <a:extLst>
                  <a:ext uri="{FF2B5EF4-FFF2-40B4-BE49-F238E27FC236}">
                    <a16:creationId xmlns:a16="http://schemas.microsoft.com/office/drawing/2014/main" id="{AD8B8411-3B3A-430E-834F-06317942B7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9">
                <a:extLst>
                  <a:ext uri="{FF2B5EF4-FFF2-40B4-BE49-F238E27FC236}">
                    <a16:creationId xmlns:a16="http://schemas.microsoft.com/office/drawing/2014/main" id="{2056A7D1-165C-4001-B5BA-7003A18286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20">
                <a:extLst>
                  <a:ext uri="{FF2B5EF4-FFF2-40B4-BE49-F238E27FC236}">
                    <a16:creationId xmlns:a16="http://schemas.microsoft.com/office/drawing/2014/main" id="{9C8B8735-2492-4110-9330-9DDCFA5A92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1">
                <a:extLst>
                  <a:ext uri="{FF2B5EF4-FFF2-40B4-BE49-F238E27FC236}">
                    <a16:creationId xmlns:a16="http://schemas.microsoft.com/office/drawing/2014/main" id="{E752A6E6-C9AD-45E4-AE7C-3E76AF9F78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2">
                <a:extLst>
                  <a:ext uri="{FF2B5EF4-FFF2-40B4-BE49-F238E27FC236}">
                    <a16:creationId xmlns:a16="http://schemas.microsoft.com/office/drawing/2014/main" id="{89D00BE4-B8FC-4039-B4EC-A13F010CE3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3">
                <a:extLst>
                  <a:ext uri="{FF2B5EF4-FFF2-40B4-BE49-F238E27FC236}">
                    <a16:creationId xmlns:a16="http://schemas.microsoft.com/office/drawing/2014/main" id="{C8D873C9-8EF8-4D7C-875F-11EBA26DB8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1" name="Group 56">
              <a:extLst>
                <a:ext uri="{FF2B5EF4-FFF2-40B4-BE49-F238E27FC236}">
                  <a16:creationId xmlns:a16="http://schemas.microsoft.com/office/drawing/2014/main" id="{87628572-993C-4CFB-8CED-34652245BC8B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10" name="Picture 14">
                <a:extLst>
                  <a:ext uri="{FF2B5EF4-FFF2-40B4-BE49-F238E27FC236}">
                    <a16:creationId xmlns:a16="http://schemas.microsoft.com/office/drawing/2014/main" id="{B22A1132-1F00-4217-9F69-608842F35B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15">
                <a:extLst>
                  <a:ext uri="{FF2B5EF4-FFF2-40B4-BE49-F238E27FC236}">
                    <a16:creationId xmlns:a16="http://schemas.microsoft.com/office/drawing/2014/main" id="{C0B825E4-94D9-4FC9-8960-37DF301833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6">
                <a:extLst>
                  <a:ext uri="{FF2B5EF4-FFF2-40B4-BE49-F238E27FC236}">
                    <a16:creationId xmlns:a16="http://schemas.microsoft.com/office/drawing/2014/main" id="{A6537300-5531-4F61-B7E5-C1A4731D26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7">
                <a:extLst>
                  <a:ext uri="{FF2B5EF4-FFF2-40B4-BE49-F238E27FC236}">
                    <a16:creationId xmlns:a16="http://schemas.microsoft.com/office/drawing/2014/main" id="{69F1B887-6E04-454A-B154-EC205A6B22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8">
                <a:extLst>
                  <a:ext uri="{FF2B5EF4-FFF2-40B4-BE49-F238E27FC236}">
                    <a16:creationId xmlns:a16="http://schemas.microsoft.com/office/drawing/2014/main" id="{B4457014-DEA8-404C-BB17-820FACD2E4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9">
                <a:extLst>
                  <a:ext uri="{FF2B5EF4-FFF2-40B4-BE49-F238E27FC236}">
                    <a16:creationId xmlns:a16="http://schemas.microsoft.com/office/drawing/2014/main" id="{06A59687-1EC3-422D-BDD7-AEF00D5CA5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20">
                <a:extLst>
                  <a:ext uri="{FF2B5EF4-FFF2-40B4-BE49-F238E27FC236}">
                    <a16:creationId xmlns:a16="http://schemas.microsoft.com/office/drawing/2014/main" id="{1A80BFBA-6131-4B49-9511-E49EAE24C1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1">
                <a:extLst>
                  <a:ext uri="{FF2B5EF4-FFF2-40B4-BE49-F238E27FC236}">
                    <a16:creationId xmlns:a16="http://schemas.microsoft.com/office/drawing/2014/main" id="{8D750220-F04B-415C-B1D2-AF13025847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2">
                <a:extLst>
                  <a:ext uri="{FF2B5EF4-FFF2-40B4-BE49-F238E27FC236}">
                    <a16:creationId xmlns:a16="http://schemas.microsoft.com/office/drawing/2014/main" id="{A9F368CF-ED5C-4DA2-B119-C4710DA903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3">
                <a:extLst>
                  <a:ext uri="{FF2B5EF4-FFF2-40B4-BE49-F238E27FC236}">
                    <a16:creationId xmlns:a16="http://schemas.microsoft.com/office/drawing/2014/main" id="{D3B96801-4098-4AB3-8F1F-193D85B157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2" name="Group 56">
              <a:extLst>
                <a:ext uri="{FF2B5EF4-FFF2-40B4-BE49-F238E27FC236}">
                  <a16:creationId xmlns:a16="http://schemas.microsoft.com/office/drawing/2014/main" id="{50749FF5-9AD4-4E0B-B62D-D02A8393054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00" name="Picture 14">
                <a:extLst>
                  <a:ext uri="{FF2B5EF4-FFF2-40B4-BE49-F238E27FC236}">
                    <a16:creationId xmlns:a16="http://schemas.microsoft.com/office/drawing/2014/main" id="{A12072E8-4D90-4BD5-A3A4-9BAB119098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5">
                <a:extLst>
                  <a:ext uri="{FF2B5EF4-FFF2-40B4-BE49-F238E27FC236}">
                    <a16:creationId xmlns:a16="http://schemas.microsoft.com/office/drawing/2014/main" id="{48FFA8C1-2A0E-469C-87C3-215B98934B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16">
                <a:extLst>
                  <a:ext uri="{FF2B5EF4-FFF2-40B4-BE49-F238E27FC236}">
                    <a16:creationId xmlns:a16="http://schemas.microsoft.com/office/drawing/2014/main" id="{0EC8DDCD-720D-42B7-8A4B-98238F72D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17">
                <a:extLst>
                  <a:ext uri="{FF2B5EF4-FFF2-40B4-BE49-F238E27FC236}">
                    <a16:creationId xmlns:a16="http://schemas.microsoft.com/office/drawing/2014/main" id="{6B77629F-2F98-4CEB-989B-B689B8F496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18">
                <a:extLst>
                  <a:ext uri="{FF2B5EF4-FFF2-40B4-BE49-F238E27FC236}">
                    <a16:creationId xmlns:a16="http://schemas.microsoft.com/office/drawing/2014/main" id="{10164214-68C2-4D46-A091-A73BF6662D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19">
                <a:extLst>
                  <a:ext uri="{FF2B5EF4-FFF2-40B4-BE49-F238E27FC236}">
                    <a16:creationId xmlns:a16="http://schemas.microsoft.com/office/drawing/2014/main" id="{2E3CB949-CB0E-48F0-94FF-EA059FC3BF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20">
                <a:extLst>
                  <a:ext uri="{FF2B5EF4-FFF2-40B4-BE49-F238E27FC236}">
                    <a16:creationId xmlns:a16="http://schemas.microsoft.com/office/drawing/2014/main" id="{F4806EC0-FA19-41A4-90CD-7B4D72FF14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21">
                <a:extLst>
                  <a:ext uri="{FF2B5EF4-FFF2-40B4-BE49-F238E27FC236}">
                    <a16:creationId xmlns:a16="http://schemas.microsoft.com/office/drawing/2014/main" id="{D19D080B-38E1-4527-B1EB-596433F0C1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22">
                <a:extLst>
                  <a:ext uri="{FF2B5EF4-FFF2-40B4-BE49-F238E27FC236}">
                    <a16:creationId xmlns:a16="http://schemas.microsoft.com/office/drawing/2014/main" id="{8679C967-D039-4384-AFC7-B27244FF7F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" name="Picture 23">
                <a:extLst>
                  <a:ext uri="{FF2B5EF4-FFF2-40B4-BE49-F238E27FC236}">
                    <a16:creationId xmlns:a16="http://schemas.microsoft.com/office/drawing/2014/main" id="{7ABD4F9D-AB9C-4325-BE1C-7D9C740EB8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3" name="Group 56">
              <a:extLst>
                <a:ext uri="{FF2B5EF4-FFF2-40B4-BE49-F238E27FC236}">
                  <a16:creationId xmlns:a16="http://schemas.microsoft.com/office/drawing/2014/main" id="{04C1A6CC-7CC1-492C-AAE6-5AC4CA8000D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90" name="Picture 14">
                <a:extLst>
                  <a:ext uri="{FF2B5EF4-FFF2-40B4-BE49-F238E27FC236}">
                    <a16:creationId xmlns:a16="http://schemas.microsoft.com/office/drawing/2014/main" id="{E0475F8A-D487-4FE2-9127-55D879629A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5">
                <a:extLst>
                  <a:ext uri="{FF2B5EF4-FFF2-40B4-BE49-F238E27FC236}">
                    <a16:creationId xmlns:a16="http://schemas.microsoft.com/office/drawing/2014/main" id="{24A7CE27-10CF-4D79-81B8-F566C76FA5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6">
                <a:extLst>
                  <a:ext uri="{FF2B5EF4-FFF2-40B4-BE49-F238E27FC236}">
                    <a16:creationId xmlns:a16="http://schemas.microsoft.com/office/drawing/2014/main" id="{7B99C7FC-93E3-4C5C-A1E5-574755EF2C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7">
                <a:extLst>
                  <a:ext uri="{FF2B5EF4-FFF2-40B4-BE49-F238E27FC236}">
                    <a16:creationId xmlns:a16="http://schemas.microsoft.com/office/drawing/2014/main" id="{E7077322-8AF8-4DBB-9336-A572562E41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8">
                <a:extLst>
                  <a:ext uri="{FF2B5EF4-FFF2-40B4-BE49-F238E27FC236}">
                    <a16:creationId xmlns:a16="http://schemas.microsoft.com/office/drawing/2014/main" id="{0115A6B1-631B-46F9-B40A-CF14A9D638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9">
                <a:extLst>
                  <a:ext uri="{FF2B5EF4-FFF2-40B4-BE49-F238E27FC236}">
                    <a16:creationId xmlns:a16="http://schemas.microsoft.com/office/drawing/2014/main" id="{C381376F-BDCF-40D6-9F69-7C2D4AEFEA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0">
                <a:extLst>
                  <a:ext uri="{FF2B5EF4-FFF2-40B4-BE49-F238E27FC236}">
                    <a16:creationId xmlns:a16="http://schemas.microsoft.com/office/drawing/2014/main" id="{E9CB2790-A2D3-473F-B358-88C2F699D2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1">
                <a:extLst>
                  <a:ext uri="{FF2B5EF4-FFF2-40B4-BE49-F238E27FC236}">
                    <a16:creationId xmlns:a16="http://schemas.microsoft.com/office/drawing/2014/main" id="{9D90EA8B-1700-45CD-8E16-10D1357437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2">
                <a:extLst>
                  <a:ext uri="{FF2B5EF4-FFF2-40B4-BE49-F238E27FC236}">
                    <a16:creationId xmlns:a16="http://schemas.microsoft.com/office/drawing/2014/main" id="{B5D21C82-8C0B-44DB-BA31-AA84CB462D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3">
                <a:extLst>
                  <a:ext uri="{FF2B5EF4-FFF2-40B4-BE49-F238E27FC236}">
                    <a16:creationId xmlns:a16="http://schemas.microsoft.com/office/drawing/2014/main" id="{7D61ED12-0011-48F5-967F-47E2B14255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4" name="Group 56">
              <a:extLst>
                <a:ext uri="{FF2B5EF4-FFF2-40B4-BE49-F238E27FC236}">
                  <a16:creationId xmlns:a16="http://schemas.microsoft.com/office/drawing/2014/main" id="{1834D225-C359-4257-AFAC-042C7B5E9E4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80" name="Picture 14">
                <a:extLst>
                  <a:ext uri="{FF2B5EF4-FFF2-40B4-BE49-F238E27FC236}">
                    <a16:creationId xmlns:a16="http://schemas.microsoft.com/office/drawing/2014/main" id="{2C349D26-9530-4076-A373-0071E25840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5">
                <a:extLst>
                  <a:ext uri="{FF2B5EF4-FFF2-40B4-BE49-F238E27FC236}">
                    <a16:creationId xmlns:a16="http://schemas.microsoft.com/office/drawing/2014/main" id="{61C9687E-E8C0-4A4E-A0B0-81CD6D4360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6">
                <a:extLst>
                  <a:ext uri="{FF2B5EF4-FFF2-40B4-BE49-F238E27FC236}">
                    <a16:creationId xmlns:a16="http://schemas.microsoft.com/office/drawing/2014/main" id="{CE2E42AF-47DC-44D8-AC2F-5B3A0AAA21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7">
                <a:extLst>
                  <a:ext uri="{FF2B5EF4-FFF2-40B4-BE49-F238E27FC236}">
                    <a16:creationId xmlns:a16="http://schemas.microsoft.com/office/drawing/2014/main" id="{307FC800-C759-47AC-B4BF-8F00EEBBAF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8">
                <a:extLst>
                  <a:ext uri="{FF2B5EF4-FFF2-40B4-BE49-F238E27FC236}">
                    <a16:creationId xmlns:a16="http://schemas.microsoft.com/office/drawing/2014/main" id="{9DA5BF85-6191-4F1B-B104-E32D307A16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9">
                <a:extLst>
                  <a:ext uri="{FF2B5EF4-FFF2-40B4-BE49-F238E27FC236}">
                    <a16:creationId xmlns:a16="http://schemas.microsoft.com/office/drawing/2014/main" id="{BC0D97FF-560D-4987-9AAD-3CB4913E05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0">
                <a:extLst>
                  <a:ext uri="{FF2B5EF4-FFF2-40B4-BE49-F238E27FC236}">
                    <a16:creationId xmlns:a16="http://schemas.microsoft.com/office/drawing/2014/main" id="{DCC5F0F0-93FE-45FE-9075-B5D2C5DB94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1">
                <a:extLst>
                  <a:ext uri="{FF2B5EF4-FFF2-40B4-BE49-F238E27FC236}">
                    <a16:creationId xmlns:a16="http://schemas.microsoft.com/office/drawing/2014/main" id="{CDE8E812-DAD5-4473-AE1B-4CEE13D11A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2">
                <a:extLst>
                  <a:ext uri="{FF2B5EF4-FFF2-40B4-BE49-F238E27FC236}">
                    <a16:creationId xmlns:a16="http://schemas.microsoft.com/office/drawing/2014/main" id="{FABE5CAB-F2BA-48BC-9EDB-2F6067F32A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3">
                <a:extLst>
                  <a:ext uri="{FF2B5EF4-FFF2-40B4-BE49-F238E27FC236}">
                    <a16:creationId xmlns:a16="http://schemas.microsoft.com/office/drawing/2014/main" id="{3AF88F44-0789-4922-87C9-5125E1A9F9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5" name="Group 56">
              <a:extLst>
                <a:ext uri="{FF2B5EF4-FFF2-40B4-BE49-F238E27FC236}">
                  <a16:creationId xmlns:a16="http://schemas.microsoft.com/office/drawing/2014/main" id="{61B6FE9F-3B29-4D2C-B92A-8D70F564D5B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70" name="Picture 14">
                <a:extLst>
                  <a:ext uri="{FF2B5EF4-FFF2-40B4-BE49-F238E27FC236}">
                    <a16:creationId xmlns:a16="http://schemas.microsoft.com/office/drawing/2014/main" id="{42EDC61A-EA43-4059-AF1C-C06D7F46C3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5">
                <a:extLst>
                  <a:ext uri="{FF2B5EF4-FFF2-40B4-BE49-F238E27FC236}">
                    <a16:creationId xmlns:a16="http://schemas.microsoft.com/office/drawing/2014/main" id="{9685D72D-0F22-44F7-8169-3F8E317BEC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6">
                <a:extLst>
                  <a:ext uri="{FF2B5EF4-FFF2-40B4-BE49-F238E27FC236}">
                    <a16:creationId xmlns:a16="http://schemas.microsoft.com/office/drawing/2014/main" id="{D3798ACB-1316-46E4-9F68-05B85C16DF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7">
                <a:extLst>
                  <a:ext uri="{FF2B5EF4-FFF2-40B4-BE49-F238E27FC236}">
                    <a16:creationId xmlns:a16="http://schemas.microsoft.com/office/drawing/2014/main" id="{F896AF70-E704-427D-A8A7-6F14B02153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8">
                <a:extLst>
                  <a:ext uri="{FF2B5EF4-FFF2-40B4-BE49-F238E27FC236}">
                    <a16:creationId xmlns:a16="http://schemas.microsoft.com/office/drawing/2014/main" id="{A20A9E0F-C1F4-4570-958F-8C3D09D967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9">
                <a:extLst>
                  <a:ext uri="{FF2B5EF4-FFF2-40B4-BE49-F238E27FC236}">
                    <a16:creationId xmlns:a16="http://schemas.microsoft.com/office/drawing/2014/main" id="{79FE2535-1420-4BCF-8FAA-D73B190EE0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0">
                <a:extLst>
                  <a:ext uri="{FF2B5EF4-FFF2-40B4-BE49-F238E27FC236}">
                    <a16:creationId xmlns:a16="http://schemas.microsoft.com/office/drawing/2014/main" id="{BBA62BAE-7DAE-4059-9A76-83123176DC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1">
                <a:extLst>
                  <a:ext uri="{FF2B5EF4-FFF2-40B4-BE49-F238E27FC236}">
                    <a16:creationId xmlns:a16="http://schemas.microsoft.com/office/drawing/2014/main" id="{FD35291B-BC72-4703-A14B-6D608BD4F2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2">
                <a:extLst>
                  <a:ext uri="{FF2B5EF4-FFF2-40B4-BE49-F238E27FC236}">
                    <a16:creationId xmlns:a16="http://schemas.microsoft.com/office/drawing/2014/main" id="{9756920E-C53B-40EA-8703-0D4308969B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3">
                <a:extLst>
                  <a:ext uri="{FF2B5EF4-FFF2-40B4-BE49-F238E27FC236}">
                    <a16:creationId xmlns:a16="http://schemas.microsoft.com/office/drawing/2014/main" id="{0C9BCADB-E09D-408B-94CE-88C0C38F14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6" name="Group 56">
              <a:extLst>
                <a:ext uri="{FF2B5EF4-FFF2-40B4-BE49-F238E27FC236}">
                  <a16:creationId xmlns:a16="http://schemas.microsoft.com/office/drawing/2014/main" id="{FE91E9F4-C955-43D5-A02A-6B6CE63F2208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60" name="Picture 14">
                <a:extLst>
                  <a:ext uri="{FF2B5EF4-FFF2-40B4-BE49-F238E27FC236}">
                    <a16:creationId xmlns:a16="http://schemas.microsoft.com/office/drawing/2014/main" id="{2F4DBED2-76D2-46BF-832C-CDAFBF38EC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5">
                <a:extLst>
                  <a:ext uri="{FF2B5EF4-FFF2-40B4-BE49-F238E27FC236}">
                    <a16:creationId xmlns:a16="http://schemas.microsoft.com/office/drawing/2014/main" id="{26C63E7F-9463-4221-A512-A394D8EFA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6">
                <a:extLst>
                  <a:ext uri="{FF2B5EF4-FFF2-40B4-BE49-F238E27FC236}">
                    <a16:creationId xmlns:a16="http://schemas.microsoft.com/office/drawing/2014/main" id="{D8B1D8CB-0E66-4F25-A249-C957F0B65E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7">
                <a:extLst>
                  <a:ext uri="{FF2B5EF4-FFF2-40B4-BE49-F238E27FC236}">
                    <a16:creationId xmlns:a16="http://schemas.microsoft.com/office/drawing/2014/main" id="{5861613B-C33D-47E6-9F7C-9F38C6DED4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8">
                <a:extLst>
                  <a:ext uri="{FF2B5EF4-FFF2-40B4-BE49-F238E27FC236}">
                    <a16:creationId xmlns:a16="http://schemas.microsoft.com/office/drawing/2014/main" id="{67D2897E-7C29-4B7A-BD4B-3CD5504B58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9">
                <a:extLst>
                  <a:ext uri="{FF2B5EF4-FFF2-40B4-BE49-F238E27FC236}">
                    <a16:creationId xmlns:a16="http://schemas.microsoft.com/office/drawing/2014/main" id="{4B309C08-9745-4597-A768-BBD009A96F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0">
                <a:extLst>
                  <a:ext uri="{FF2B5EF4-FFF2-40B4-BE49-F238E27FC236}">
                    <a16:creationId xmlns:a16="http://schemas.microsoft.com/office/drawing/2014/main" id="{005AD8A3-30B6-413B-8F71-66C1C04A4C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1">
                <a:extLst>
                  <a:ext uri="{FF2B5EF4-FFF2-40B4-BE49-F238E27FC236}">
                    <a16:creationId xmlns:a16="http://schemas.microsoft.com/office/drawing/2014/main" id="{332ED15F-598F-444F-8837-9536A7BE07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2">
                <a:extLst>
                  <a:ext uri="{FF2B5EF4-FFF2-40B4-BE49-F238E27FC236}">
                    <a16:creationId xmlns:a16="http://schemas.microsoft.com/office/drawing/2014/main" id="{89440163-5B93-448C-B903-38D980AB24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3">
                <a:extLst>
                  <a:ext uri="{FF2B5EF4-FFF2-40B4-BE49-F238E27FC236}">
                    <a16:creationId xmlns:a16="http://schemas.microsoft.com/office/drawing/2014/main" id="{1949CEFA-9877-4AEC-A267-7E93DA6D81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7" name="Group 56">
              <a:extLst>
                <a:ext uri="{FF2B5EF4-FFF2-40B4-BE49-F238E27FC236}">
                  <a16:creationId xmlns:a16="http://schemas.microsoft.com/office/drawing/2014/main" id="{5FF04FB9-6863-4379-99A8-929E5E1BBCC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50" name="Picture 14">
                <a:extLst>
                  <a:ext uri="{FF2B5EF4-FFF2-40B4-BE49-F238E27FC236}">
                    <a16:creationId xmlns:a16="http://schemas.microsoft.com/office/drawing/2014/main" id="{2C500696-572F-4208-BC7E-71BA4FEE33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5">
                <a:extLst>
                  <a:ext uri="{FF2B5EF4-FFF2-40B4-BE49-F238E27FC236}">
                    <a16:creationId xmlns:a16="http://schemas.microsoft.com/office/drawing/2014/main" id="{C246058A-1CC9-4AD6-BA59-A98ED2E0EF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6">
                <a:extLst>
                  <a:ext uri="{FF2B5EF4-FFF2-40B4-BE49-F238E27FC236}">
                    <a16:creationId xmlns:a16="http://schemas.microsoft.com/office/drawing/2014/main" id="{1EF60B47-799F-411B-86A2-37D4D023CD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7">
                <a:extLst>
                  <a:ext uri="{FF2B5EF4-FFF2-40B4-BE49-F238E27FC236}">
                    <a16:creationId xmlns:a16="http://schemas.microsoft.com/office/drawing/2014/main" id="{BC834074-BC68-4F7C-B8F4-277ED4B6C0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8">
                <a:extLst>
                  <a:ext uri="{FF2B5EF4-FFF2-40B4-BE49-F238E27FC236}">
                    <a16:creationId xmlns:a16="http://schemas.microsoft.com/office/drawing/2014/main" id="{8F91D416-F039-465B-9A55-BC6F8530A7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9">
                <a:extLst>
                  <a:ext uri="{FF2B5EF4-FFF2-40B4-BE49-F238E27FC236}">
                    <a16:creationId xmlns:a16="http://schemas.microsoft.com/office/drawing/2014/main" id="{B0F4AAB0-841E-47DA-8D2F-6598F9CC20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0">
                <a:extLst>
                  <a:ext uri="{FF2B5EF4-FFF2-40B4-BE49-F238E27FC236}">
                    <a16:creationId xmlns:a16="http://schemas.microsoft.com/office/drawing/2014/main" id="{4802A3D8-172E-45B1-81FD-02CA1722D0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1">
                <a:extLst>
                  <a:ext uri="{FF2B5EF4-FFF2-40B4-BE49-F238E27FC236}">
                    <a16:creationId xmlns:a16="http://schemas.microsoft.com/office/drawing/2014/main" id="{97DAA6A3-A6BD-4C64-9C93-E544264E8D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2">
                <a:extLst>
                  <a:ext uri="{FF2B5EF4-FFF2-40B4-BE49-F238E27FC236}">
                    <a16:creationId xmlns:a16="http://schemas.microsoft.com/office/drawing/2014/main" id="{35CD63A8-0FB0-4D24-8C32-B4DF1E6DBC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3">
                <a:extLst>
                  <a:ext uri="{FF2B5EF4-FFF2-40B4-BE49-F238E27FC236}">
                    <a16:creationId xmlns:a16="http://schemas.microsoft.com/office/drawing/2014/main" id="{D94C362A-FDD0-4375-9092-D7FBAA15B6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8" name="Group 56">
              <a:extLst>
                <a:ext uri="{FF2B5EF4-FFF2-40B4-BE49-F238E27FC236}">
                  <a16:creationId xmlns:a16="http://schemas.microsoft.com/office/drawing/2014/main" id="{478E759B-F914-435D-AAB0-6477AB0F4C85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40" name="Picture 14">
                <a:extLst>
                  <a:ext uri="{FF2B5EF4-FFF2-40B4-BE49-F238E27FC236}">
                    <a16:creationId xmlns:a16="http://schemas.microsoft.com/office/drawing/2014/main" id="{15F62925-D335-4229-859B-956E20BE45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5">
                <a:extLst>
                  <a:ext uri="{FF2B5EF4-FFF2-40B4-BE49-F238E27FC236}">
                    <a16:creationId xmlns:a16="http://schemas.microsoft.com/office/drawing/2014/main" id="{F3A16D39-ED1C-4D72-B291-5D945AE943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6">
                <a:extLst>
                  <a:ext uri="{FF2B5EF4-FFF2-40B4-BE49-F238E27FC236}">
                    <a16:creationId xmlns:a16="http://schemas.microsoft.com/office/drawing/2014/main" id="{E8DCCE7A-C9FB-44C1-B775-C99D4E577E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7">
                <a:extLst>
                  <a:ext uri="{FF2B5EF4-FFF2-40B4-BE49-F238E27FC236}">
                    <a16:creationId xmlns:a16="http://schemas.microsoft.com/office/drawing/2014/main" id="{F189B9AB-9594-4169-B4DE-E2401CA168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8">
                <a:extLst>
                  <a:ext uri="{FF2B5EF4-FFF2-40B4-BE49-F238E27FC236}">
                    <a16:creationId xmlns:a16="http://schemas.microsoft.com/office/drawing/2014/main" id="{6EB0D7A6-EDBC-41F4-827E-94EE4791EC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9">
                <a:extLst>
                  <a:ext uri="{FF2B5EF4-FFF2-40B4-BE49-F238E27FC236}">
                    <a16:creationId xmlns:a16="http://schemas.microsoft.com/office/drawing/2014/main" id="{702DDE4F-F130-491A-9AE7-6B2F653893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0">
                <a:extLst>
                  <a:ext uri="{FF2B5EF4-FFF2-40B4-BE49-F238E27FC236}">
                    <a16:creationId xmlns:a16="http://schemas.microsoft.com/office/drawing/2014/main" id="{BB9FF986-D1D5-42ED-A0CB-A373914836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1">
                <a:extLst>
                  <a:ext uri="{FF2B5EF4-FFF2-40B4-BE49-F238E27FC236}">
                    <a16:creationId xmlns:a16="http://schemas.microsoft.com/office/drawing/2014/main" id="{8406E8DC-AC7E-4644-A085-D0DB1A0D7B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2">
                <a:extLst>
                  <a:ext uri="{FF2B5EF4-FFF2-40B4-BE49-F238E27FC236}">
                    <a16:creationId xmlns:a16="http://schemas.microsoft.com/office/drawing/2014/main" id="{763001E8-CB5B-492E-BDE2-C1B33A9449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3">
                <a:extLst>
                  <a:ext uri="{FF2B5EF4-FFF2-40B4-BE49-F238E27FC236}">
                    <a16:creationId xmlns:a16="http://schemas.microsoft.com/office/drawing/2014/main" id="{77E6F20B-DF47-4053-A24F-631C4E1972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9" name="Group 56">
              <a:extLst>
                <a:ext uri="{FF2B5EF4-FFF2-40B4-BE49-F238E27FC236}">
                  <a16:creationId xmlns:a16="http://schemas.microsoft.com/office/drawing/2014/main" id="{C67D1233-D304-449D-B7B0-D9A9E765D47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30" name="Picture 14">
                <a:extLst>
                  <a:ext uri="{FF2B5EF4-FFF2-40B4-BE49-F238E27FC236}">
                    <a16:creationId xmlns:a16="http://schemas.microsoft.com/office/drawing/2014/main" id="{2D6ADFB3-C9F3-4D9F-AAAD-6EEEA3C5F6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5">
                <a:extLst>
                  <a:ext uri="{FF2B5EF4-FFF2-40B4-BE49-F238E27FC236}">
                    <a16:creationId xmlns:a16="http://schemas.microsoft.com/office/drawing/2014/main" id="{AFC00E81-3C3A-4DFD-875F-AD575C6C1F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6">
                <a:extLst>
                  <a:ext uri="{FF2B5EF4-FFF2-40B4-BE49-F238E27FC236}">
                    <a16:creationId xmlns:a16="http://schemas.microsoft.com/office/drawing/2014/main" id="{212F7F50-F96D-4629-88CA-75685BCF2B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7">
                <a:extLst>
                  <a:ext uri="{FF2B5EF4-FFF2-40B4-BE49-F238E27FC236}">
                    <a16:creationId xmlns:a16="http://schemas.microsoft.com/office/drawing/2014/main" id="{AA9F7500-8D0E-4DBF-B24D-BBE03CEA1B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8">
                <a:extLst>
                  <a:ext uri="{FF2B5EF4-FFF2-40B4-BE49-F238E27FC236}">
                    <a16:creationId xmlns:a16="http://schemas.microsoft.com/office/drawing/2014/main" id="{D618546E-17EC-405A-8B30-0A1E13FB98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9">
                <a:extLst>
                  <a:ext uri="{FF2B5EF4-FFF2-40B4-BE49-F238E27FC236}">
                    <a16:creationId xmlns:a16="http://schemas.microsoft.com/office/drawing/2014/main" id="{07B80900-C4F8-4871-A170-BE29B89480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0">
                <a:extLst>
                  <a:ext uri="{FF2B5EF4-FFF2-40B4-BE49-F238E27FC236}">
                    <a16:creationId xmlns:a16="http://schemas.microsoft.com/office/drawing/2014/main" id="{3A74DE04-32FE-4C2C-BDC4-2973690420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1">
                <a:extLst>
                  <a:ext uri="{FF2B5EF4-FFF2-40B4-BE49-F238E27FC236}">
                    <a16:creationId xmlns:a16="http://schemas.microsoft.com/office/drawing/2014/main" id="{735CF4A0-575F-4F63-9391-D474E80ADD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2">
                <a:extLst>
                  <a:ext uri="{FF2B5EF4-FFF2-40B4-BE49-F238E27FC236}">
                    <a16:creationId xmlns:a16="http://schemas.microsoft.com/office/drawing/2014/main" id="{CB96AEB5-5877-45AA-A282-C31D1E536D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3">
                <a:extLst>
                  <a:ext uri="{FF2B5EF4-FFF2-40B4-BE49-F238E27FC236}">
                    <a16:creationId xmlns:a16="http://schemas.microsoft.com/office/drawing/2014/main" id="{69FD6E21-82C0-4BB6-A14F-0BB1789911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4FAF0A1A-4880-48ED-A42C-90F8F0485A64}"/>
              </a:ext>
            </a:extLst>
          </p:cNvPr>
          <p:cNvGrpSpPr/>
          <p:nvPr/>
        </p:nvGrpSpPr>
        <p:grpSpPr>
          <a:xfrm>
            <a:off x="3718671" y="1968529"/>
            <a:ext cx="1539560" cy="1515856"/>
            <a:chOff x="4975891" y="1527626"/>
            <a:chExt cx="1539560" cy="1515856"/>
          </a:xfrm>
        </p:grpSpPr>
        <p:grpSp>
          <p:nvGrpSpPr>
            <p:cNvPr id="231" name="Group 56">
              <a:extLst>
                <a:ext uri="{FF2B5EF4-FFF2-40B4-BE49-F238E27FC236}">
                  <a16:creationId xmlns:a16="http://schemas.microsoft.com/office/drawing/2014/main" id="{5FB6983D-4265-4C1E-9DAE-394664D9CC59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31" name="Picture 14">
                <a:extLst>
                  <a:ext uri="{FF2B5EF4-FFF2-40B4-BE49-F238E27FC236}">
                    <a16:creationId xmlns:a16="http://schemas.microsoft.com/office/drawing/2014/main" id="{3C4F9154-4EC4-44F1-89C7-432EC3577F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5">
                <a:extLst>
                  <a:ext uri="{FF2B5EF4-FFF2-40B4-BE49-F238E27FC236}">
                    <a16:creationId xmlns:a16="http://schemas.microsoft.com/office/drawing/2014/main" id="{CEF79832-EA76-4C8C-9460-4BC5DF5E25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6">
                <a:extLst>
                  <a:ext uri="{FF2B5EF4-FFF2-40B4-BE49-F238E27FC236}">
                    <a16:creationId xmlns:a16="http://schemas.microsoft.com/office/drawing/2014/main" id="{E99B232C-A02C-470D-8EEB-D48329CAF3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7">
                <a:extLst>
                  <a:ext uri="{FF2B5EF4-FFF2-40B4-BE49-F238E27FC236}">
                    <a16:creationId xmlns:a16="http://schemas.microsoft.com/office/drawing/2014/main" id="{CFA4A5F8-B77F-4319-A43E-AE9EF224A3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8">
                <a:extLst>
                  <a:ext uri="{FF2B5EF4-FFF2-40B4-BE49-F238E27FC236}">
                    <a16:creationId xmlns:a16="http://schemas.microsoft.com/office/drawing/2014/main" id="{6486ECE9-1E12-4149-B4B0-992A4E4361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9">
                <a:extLst>
                  <a:ext uri="{FF2B5EF4-FFF2-40B4-BE49-F238E27FC236}">
                    <a16:creationId xmlns:a16="http://schemas.microsoft.com/office/drawing/2014/main" id="{F3C71B4B-42BA-4C0F-83DC-733A2FB7C3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0">
                <a:extLst>
                  <a:ext uri="{FF2B5EF4-FFF2-40B4-BE49-F238E27FC236}">
                    <a16:creationId xmlns:a16="http://schemas.microsoft.com/office/drawing/2014/main" id="{AE746D93-5079-43A8-B7A7-B3E176D8D0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1">
                <a:extLst>
                  <a:ext uri="{FF2B5EF4-FFF2-40B4-BE49-F238E27FC236}">
                    <a16:creationId xmlns:a16="http://schemas.microsoft.com/office/drawing/2014/main" id="{7C9FDEC5-2EA1-48F8-A448-65BC874D2A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2">
                <a:extLst>
                  <a:ext uri="{FF2B5EF4-FFF2-40B4-BE49-F238E27FC236}">
                    <a16:creationId xmlns:a16="http://schemas.microsoft.com/office/drawing/2014/main" id="{CD8BD4A6-7358-4ECE-86D3-7DE14F6D94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3">
                <a:extLst>
                  <a:ext uri="{FF2B5EF4-FFF2-40B4-BE49-F238E27FC236}">
                    <a16:creationId xmlns:a16="http://schemas.microsoft.com/office/drawing/2014/main" id="{7E58B567-D366-4EB4-A392-7270C1A7AE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2" name="Group 56">
              <a:extLst>
                <a:ext uri="{FF2B5EF4-FFF2-40B4-BE49-F238E27FC236}">
                  <a16:creationId xmlns:a16="http://schemas.microsoft.com/office/drawing/2014/main" id="{C393755B-89B5-4F1A-AE62-4ED2BF719A8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21" name="Picture 14">
                <a:extLst>
                  <a:ext uri="{FF2B5EF4-FFF2-40B4-BE49-F238E27FC236}">
                    <a16:creationId xmlns:a16="http://schemas.microsoft.com/office/drawing/2014/main" id="{41C23B8D-80D6-4075-832B-67989F0A77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15">
                <a:extLst>
                  <a:ext uri="{FF2B5EF4-FFF2-40B4-BE49-F238E27FC236}">
                    <a16:creationId xmlns:a16="http://schemas.microsoft.com/office/drawing/2014/main" id="{329AF905-8C83-44A5-9A91-5BC7D1837E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6">
                <a:extLst>
                  <a:ext uri="{FF2B5EF4-FFF2-40B4-BE49-F238E27FC236}">
                    <a16:creationId xmlns:a16="http://schemas.microsoft.com/office/drawing/2014/main" id="{A5DCEF20-1669-45E3-A800-C52A8DADF9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7">
                <a:extLst>
                  <a:ext uri="{FF2B5EF4-FFF2-40B4-BE49-F238E27FC236}">
                    <a16:creationId xmlns:a16="http://schemas.microsoft.com/office/drawing/2014/main" id="{055830CE-6D6C-4CCC-BAAE-640D7CAD6C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8">
                <a:extLst>
                  <a:ext uri="{FF2B5EF4-FFF2-40B4-BE49-F238E27FC236}">
                    <a16:creationId xmlns:a16="http://schemas.microsoft.com/office/drawing/2014/main" id="{43A314AC-282E-461C-BD58-CE49B6BA1C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9">
                <a:extLst>
                  <a:ext uri="{FF2B5EF4-FFF2-40B4-BE49-F238E27FC236}">
                    <a16:creationId xmlns:a16="http://schemas.microsoft.com/office/drawing/2014/main" id="{4119EC29-AFBB-4477-85E9-1F96C548B7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20">
                <a:extLst>
                  <a:ext uri="{FF2B5EF4-FFF2-40B4-BE49-F238E27FC236}">
                    <a16:creationId xmlns:a16="http://schemas.microsoft.com/office/drawing/2014/main" id="{1989D6A8-13AF-4E11-9A22-3AF6F9DEA2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1">
                <a:extLst>
                  <a:ext uri="{FF2B5EF4-FFF2-40B4-BE49-F238E27FC236}">
                    <a16:creationId xmlns:a16="http://schemas.microsoft.com/office/drawing/2014/main" id="{A5E30E0E-8F1B-4DEC-A568-2E7933634B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2">
                <a:extLst>
                  <a:ext uri="{FF2B5EF4-FFF2-40B4-BE49-F238E27FC236}">
                    <a16:creationId xmlns:a16="http://schemas.microsoft.com/office/drawing/2014/main" id="{A5995966-7C80-43F5-BF6A-4FD75799C4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3">
                <a:extLst>
                  <a:ext uri="{FF2B5EF4-FFF2-40B4-BE49-F238E27FC236}">
                    <a16:creationId xmlns:a16="http://schemas.microsoft.com/office/drawing/2014/main" id="{32698F0A-25AC-48A1-B6CB-E20F465106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3" name="Group 56">
              <a:extLst>
                <a:ext uri="{FF2B5EF4-FFF2-40B4-BE49-F238E27FC236}">
                  <a16:creationId xmlns:a16="http://schemas.microsoft.com/office/drawing/2014/main" id="{B11CC425-605E-45EF-8B24-EBEF7714326D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11" name="Picture 14">
                <a:extLst>
                  <a:ext uri="{FF2B5EF4-FFF2-40B4-BE49-F238E27FC236}">
                    <a16:creationId xmlns:a16="http://schemas.microsoft.com/office/drawing/2014/main" id="{E13AEA32-47BB-4EDB-842B-E7840BE0EF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5">
                <a:extLst>
                  <a:ext uri="{FF2B5EF4-FFF2-40B4-BE49-F238E27FC236}">
                    <a16:creationId xmlns:a16="http://schemas.microsoft.com/office/drawing/2014/main" id="{A5747D73-9710-4B99-AF1F-5920FC225B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6">
                <a:extLst>
                  <a:ext uri="{FF2B5EF4-FFF2-40B4-BE49-F238E27FC236}">
                    <a16:creationId xmlns:a16="http://schemas.microsoft.com/office/drawing/2014/main" id="{78DB9C3E-A6AF-45A5-AE37-BF4251EE1B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7">
                <a:extLst>
                  <a:ext uri="{FF2B5EF4-FFF2-40B4-BE49-F238E27FC236}">
                    <a16:creationId xmlns:a16="http://schemas.microsoft.com/office/drawing/2014/main" id="{5FF2C349-4176-4B5F-9DD5-E286762D99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8">
                <a:extLst>
                  <a:ext uri="{FF2B5EF4-FFF2-40B4-BE49-F238E27FC236}">
                    <a16:creationId xmlns:a16="http://schemas.microsoft.com/office/drawing/2014/main" id="{F23334D1-255D-406E-91A1-6B41454C9E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19">
                <a:extLst>
                  <a:ext uri="{FF2B5EF4-FFF2-40B4-BE49-F238E27FC236}">
                    <a16:creationId xmlns:a16="http://schemas.microsoft.com/office/drawing/2014/main" id="{1FE9984B-EB7D-4752-9D5B-05527849A6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20">
                <a:extLst>
                  <a:ext uri="{FF2B5EF4-FFF2-40B4-BE49-F238E27FC236}">
                    <a16:creationId xmlns:a16="http://schemas.microsoft.com/office/drawing/2014/main" id="{CD4FBBF8-0CB0-4326-97FE-39D34889A6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21">
                <a:extLst>
                  <a:ext uri="{FF2B5EF4-FFF2-40B4-BE49-F238E27FC236}">
                    <a16:creationId xmlns:a16="http://schemas.microsoft.com/office/drawing/2014/main" id="{3AEB0F0D-B9CA-41DE-BC09-44C7920C30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22">
                <a:extLst>
                  <a:ext uri="{FF2B5EF4-FFF2-40B4-BE49-F238E27FC236}">
                    <a16:creationId xmlns:a16="http://schemas.microsoft.com/office/drawing/2014/main" id="{F0F3F4A7-AF4E-4E0B-A078-6AC7B3FBE8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23">
                <a:extLst>
                  <a:ext uri="{FF2B5EF4-FFF2-40B4-BE49-F238E27FC236}">
                    <a16:creationId xmlns:a16="http://schemas.microsoft.com/office/drawing/2014/main" id="{CF871727-8936-4252-B62C-8D668474D2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4" name="Group 56">
              <a:extLst>
                <a:ext uri="{FF2B5EF4-FFF2-40B4-BE49-F238E27FC236}">
                  <a16:creationId xmlns:a16="http://schemas.microsoft.com/office/drawing/2014/main" id="{B3E2C9D5-4BCC-4959-89AB-8EADDE14DAB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F48919CF-27E8-450F-8424-7D9706F35C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A9D93D05-0881-4266-9E31-9F733DF920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25C4DE3A-D778-430A-AA44-C6E9B21A92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CE6423C9-B8FB-4FC7-9304-6A5BD31D94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D2F12F2B-4B9C-4B0F-942B-E8B3C8572A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E286D45C-15C5-4A5F-AD8F-F6B08F885D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CCDBC81C-42C7-46D3-8350-4D8CA3AEEF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1E14355D-EA5C-479C-954E-296BC867E1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B0E93F8D-6696-4680-94C3-1897C21248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862A12B3-45F3-4F72-AC28-192DA5AC88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5" name="Group 56">
              <a:extLst>
                <a:ext uri="{FF2B5EF4-FFF2-40B4-BE49-F238E27FC236}">
                  <a16:creationId xmlns:a16="http://schemas.microsoft.com/office/drawing/2014/main" id="{9FC2CD73-06A6-480E-9F7B-99947F50786E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91" name="Picture 14">
                <a:extLst>
                  <a:ext uri="{FF2B5EF4-FFF2-40B4-BE49-F238E27FC236}">
                    <a16:creationId xmlns:a16="http://schemas.microsoft.com/office/drawing/2014/main" id="{AC7E300E-410D-418D-BDD1-559BE70AAA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5">
                <a:extLst>
                  <a:ext uri="{FF2B5EF4-FFF2-40B4-BE49-F238E27FC236}">
                    <a16:creationId xmlns:a16="http://schemas.microsoft.com/office/drawing/2014/main" id="{C5BF395D-FAED-4C88-953C-CBB837A078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6">
                <a:extLst>
                  <a:ext uri="{FF2B5EF4-FFF2-40B4-BE49-F238E27FC236}">
                    <a16:creationId xmlns:a16="http://schemas.microsoft.com/office/drawing/2014/main" id="{3443D188-C392-470D-A227-D4344FA1EA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7">
                <a:extLst>
                  <a:ext uri="{FF2B5EF4-FFF2-40B4-BE49-F238E27FC236}">
                    <a16:creationId xmlns:a16="http://schemas.microsoft.com/office/drawing/2014/main" id="{CC3E2E4C-C9C5-4D91-9579-7734ACE469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8">
                <a:extLst>
                  <a:ext uri="{FF2B5EF4-FFF2-40B4-BE49-F238E27FC236}">
                    <a16:creationId xmlns:a16="http://schemas.microsoft.com/office/drawing/2014/main" id="{11ADCB6B-B36C-41F9-BCD2-68A594DCD8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9">
                <a:extLst>
                  <a:ext uri="{FF2B5EF4-FFF2-40B4-BE49-F238E27FC236}">
                    <a16:creationId xmlns:a16="http://schemas.microsoft.com/office/drawing/2014/main" id="{B94F1D3C-3DB4-48D7-B687-85FDF97703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0">
                <a:extLst>
                  <a:ext uri="{FF2B5EF4-FFF2-40B4-BE49-F238E27FC236}">
                    <a16:creationId xmlns:a16="http://schemas.microsoft.com/office/drawing/2014/main" id="{4C24CFF7-5466-47C4-89E7-489A9FF27D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1">
                <a:extLst>
                  <a:ext uri="{FF2B5EF4-FFF2-40B4-BE49-F238E27FC236}">
                    <a16:creationId xmlns:a16="http://schemas.microsoft.com/office/drawing/2014/main" id="{AE7B1DE7-CC29-47B4-BE84-07310549FD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2">
                <a:extLst>
                  <a:ext uri="{FF2B5EF4-FFF2-40B4-BE49-F238E27FC236}">
                    <a16:creationId xmlns:a16="http://schemas.microsoft.com/office/drawing/2014/main" id="{B2E7E23A-9D62-43CC-8BC6-B660188AA8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3">
                <a:extLst>
                  <a:ext uri="{FF2B5EF4-FFF2-40B4-BE49-F238E27FC236}">
                    <a16:creationId xmlns:a16="http://schemas.microsoft.com/office/drawing/2014/main" id="{12767DCF-7F5E-424E-853A-6A36668295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6" name="Group 56">
              <a:extLst>
                <a:ext uri="{FF2B5EF4-FFF2-40B4-BE49-F238E27FC236}">
                  <a16:creationId xmlns:a16="http://schemas.microsoft.com/office/drawing/2014/main" id="{854563CB-69B6-458E-AF0B-1D66127A282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81" name="Picture 14">
                <a:extLst>
                  <a:ext uri="{FF2B5EF4-FFF2-40B4-BE49-F238E27FC236}">
                    <a16:creationId xmlns:a16="http://schemas.microsoft.com/office/drawing/2014/main" id="{68736430-FAE1-4734-AD58-F86B64B55D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5">
                <a:extLst>
                  <a:ext uri="{FF2B5EF4-FFF2-40B4-BE49-F238E27FC236}">
                    <a16:creationId xmlns:a16="http://schemas.microsoft.com/office/drawing/2014/main" id="{06EC3D92-AB6D-4E7E-A4D3-7C2EB1718F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6">
                <a:extLst>
                  <a:ext uri="{FF2B5EF4-FFF2-40B4-BE49-F238E27FC236}">
                    <a16:creationId xmlns:a16="http://schemas.microsoft.com/office/drawing/2014/main" id="{20388FF3-CCAD-402A-A0AF-2A7CB34494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7">
                <a:extLst>
                  <a:ext uri="{FF2B5EF4-FFF2-40B4-BE49-F238E27FC236}">
                    <a16:creationId xmlns:a16="http://schemas.microsoft.com/office/drawing/2014/main" id="{9BC78640-2968-4F9B-B4AD-CD55BF4AD6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8">
                <a:extLst>
                  <a:ext uri="{FF2B5EF4-FFF2-40B4-BE49-F238E27FC236}">
                    <a16:creationId xmlns:a16="http://schemas.microsoft.com/office/drawing/2014/main" id="{6AFF814E-9246-4DA3-B688-FC8C9F60F0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9">
                <a:extLst>
                  <a:ext uri="{FF2B5EF4-FFF2-40B4-BE49-F238E27FC236}">
                    <a16:creationId xmlns:a16="http://schemas.microsoft.com/office/drawing/2014/main" id="{E1EAF32A-A4B0-4F9D-BA04-DF950B797F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0">
                <a:extLst>
                  <a:ext uri="{FF2B5EF4-FFF2-40B4-BE49-F238E27FC236}">
                    <a16:creationId xmlns:a16="http://schemas.microsoft.com/office/drawing/2014/main" id="{C885283E-E574-4E75-82D2-DCF6EA5A55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1">
                <a:extLst>
                  <a:ext uri="{FF2B5EF4-FFF2-40B4-BE49-F238E27FC236}">
                    <a16:creationId xmlns:a16="http://schemas.microsoft.com/office/drawing/2014/main" id="{7A4269BC-DB87-4660-B21B-72DAC5E057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2">
                <a:extLst>
                  <a:ext uri="{FF2B5EF4-FFF2-40B4-BE49-F238E27FC236}">
                    <a16:creationId xmlns:a16="http://schemas.microsoft.com/office/drawing/2014/main" id="{38A7F2C8-F6F3-4505-B5CF-78D1293D00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3">
                <a:extLst>
                  <a:ext uri="{FF2B5EF4-FFF2-40B4-BE49-F238E27FC236}">
                    <a16:creationId xmlns:a16="http://schemas.microsoft.com/office/drawing/2014/main" id="{22C6AE9D-194B-4975-B00F-BDB5180404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7" name="Group 56">
              <a:extLst>
                <a:ext uri="{FF2B5EF4-FFF2-40B4-BE49-F238E27FC236}">
                  <a16:creationId xmlns:a16="http://schemas.microsoft.com/office/drawing/2014/main" id="{C054F191-5DD4-441F-B0B7-CE24B64304D9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71" name="Picture 14">
                <a:extLst>
                  <a:ext uri="{FF2B5EF4-FFF2-40B4-BE49-F238E27FC236}">
                    <a16:creationId xmlns:a16="http://schemas.microsoft.com/office/drawing/2014/main" id="{57D88B8C-799B-4D6D-84BE-61D3574197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5">
                <a:extLst>
                  <a:ext uri="{FF2B5EF4-FFF2-40B4-BE49-F238E27FC236}">
                    <a16:creationId xmlns:a16="http://schemas.microsoft.com/office/drawing/2014/main" id="{C4E2D477-42D5-4850-9241-074A54FA7A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6">
                <a:extLst>
                  <a:ext uri="{FF2B5EF4-FFF2-40B4-BE49-F238E27FC236}">
                    <a16:creationId xmlns:a16="http://schemas.microsoft.com/office/drawing/2014/main" id="{C7A51AD2-61FB-49A9-BCAB-98BAB85A95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7">
                <a:extLst>
                  <a:ext uri="{FF2B5EF4-FFF2-40B4-BE49-F238E27FC236}">
                    <a16:creationId xmlns:a16="http://schemas.microsoft.com/office/drawing/2014/main" id="{162FA176-0457-4A1F-ACB3-A379ECC273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8">
                <a:extLst>
                  <a:ext uri="{FF2B5EF4-FFF2-40B4-BE49-F238E27FC236}">
                    <a16:creationId xmlns:a16="http://schemas.microsoft.com/office/drawing/2014/main" id="{8E7FA41D-32F0-4110-A5CC-959BDC98B0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9">
                <a:extLst>
                  <a:ext uri="{FF2B5EF4-FFF2-40B4-BE49-F238E27FC236}">
                    <a16:creationId xmlns:a16="http://schemas.microsoft.com/office/drawing/2014/main" id="{2F7573D8-F136-4B03-843F-5B69B0ADBB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0">
                <a:extLst>
                  <a:ext uri="{FF2B5EF4-FFF2-40B4-BE49-F238E27FC236}">
                    <a16:creationId xmlns:a16="http://schemas.microsoft.com/office/drawing/2014/main" id="{09BB42BB-5149-4160-98FC-07C442A085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1">
                <a:extLst>
                  <a:ext uri="{FF2B5EF4-FFF2-40B4-BE49-F238E27FC236}">
                    <a16:creationId xmlns:a16="http://schemas.microsoft.com/office/drawing/2014/main" id="{49CDD101-5A18-45EB-B564-302E35EE24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2">
                <a:extLst>
                  <a:ext uri="{FF2B5EF4-FFF2-40B4-BE49-F238E27FC236}">
                    <a16:creationId xmlns:a16="http://schemas.microsoft.com/office/drawing/2014/main" id="{69A7ED53-8A63-487E-B84F-D878BB973C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3">
                <a:extLst>
                  <a:ext uri="{FF2B5EF4-FFF2-40B4-BE49-F238E27FC236}">
                    <a16:creationId xmlns:a16="http://schemas.microsoft.com/office/drawing/2014/main" id="{CBBBA9E8-22EE-4F0D-91D7-C6505288B0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8" name="Group 56">
              <a:extLst>
                <a:ext uri="{FF2B5EF4-FFF2-40B4-BE49-F238E27FC236}">
                  <a16:creationId xmlns:a16="http://schemas.microsoft.com/office/drawing/2014/main" id="{65750705-441B-42B7-A4A0-D7D1F7929F4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61" name="Picture 14">
                <a:extLst>
                  <a:ext uri="{FF2B5EF4-FFF2-40B4-BE49-F238E27FC236}">
                    <a16:creationId xmlns:a16="http://schemas.microsoft.com/office/drawing/2014/main" id="{FB8041F0-EDF4-48BC-BB0F-C254BA7EAB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5">
                <a:extLst>
                  <a:ext uri="{FF2B5EF4-FFF2-40B4-BE49-F238E27FC236}">
                    <a16:creationId xmlns:a16="http://schemas.microsoft.com/office/drawing/2014/main" id="{A97C8D24-0DD7-4F8A-85D6-CEFD90A225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6">
                <a:extLst>
                  <a:ext uri="{FF2B5EF4-FFF2-40B4-BE49-F238E27FC236}">
                    <a16:creationId xmlns:a16="http://schemas.microsoft.com/office/drawing/2014/main" id="{5D29C55F-392B-4A60-BD80-A52CEE4AE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7">
                <a:extLst>
                  <a:ext uri="{FF2B5EF4-FFF2-40B4-BE49-F238E27FC236}">
                    <a16:creationId xmlns:a16="http://schemas.microsoft.com/office/drawing/2014/main" id="{864EA33F-FA1A-4D94-8AC8-C05EA85A2D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8">
                <a:extLst>
                  <a:ext uri="{FF2B5EF4-FFF2-40B4-BE49-F238E27FC236}">
                    <a16:creationId xmlns:a16="http://schemas.microsoft.com/office/drawing/2014/main" id="{BC2AE9A7-52DC-4C84-B325-8A2C2E448A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9">
                <a:extLst>
                  <a:ext uri="{FF2B5EF4-FFF2-40B4-BE49-F238E27FC236}">
                    <a16:creationId xmlns:a16="http://schemas.microsoft.com/office/drawing/2014/main" id="{BAB1EE33-2E27-4EEC-A2BA-9A93A86454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0">
                <a:extLst>
                  <a:ext uri="{FF2B5EF4-FFF2-40B4-BE49-F238E27FC236}">
                    <a16:creationId xmlns:a16="http://schemas.microsoft.com/office/drawing/2014/main" id="{99274FE2-57DD-4EAD-BEEA-8A83090E9E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1">
                <a:extLst>
                  <a:ext uri="{FF2B5EF4-FFF2-40B4-BE49-F238E27FC236}">
                    <a16:creationId xmlns:a16="http://schemas.microsoft.com/office/drawing/2014/main" id="{12722A94-83C8-40E0-AAA6-F636EE97F5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2">
                <a:extLst>
                  <a:ext uri="{FF2B5EF4-FFF2-40B4-BE49-F238E27FC236}">
                    <a16:creationId xmlns:a16="http://schemas.microsoft.com/office/drawing/2014/main" id="{CC4FCD2E-F352-4F91-BE0D-25D667F45D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3">
                <a:extLst>
                  <a:ext uri="{FF2B5EF4-FFF2-40B4-BE49-F238E27FC236}">
                    <a16:creationId xmlns:a16="http://schemas.microsoft.com/office/drawing/2014/main" id="{C259C11D-E927-4DF7-B7A1-CFE05692B7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9" name="Group 56">
              <a:extLst>
                <a:ext uri="{FF2B5EF4-FFF2-40B4-BE49-F238E27FC236}">
                  <a16:creationId xmlns:a16="http://schemas.microsoft.com/office/drawing/2014/main" id="{F4214495-4F61-458A-9218-98C8265363EB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51" name="Picture 14">
                <a:extLst>
                  <a:ext uri="{FF2B5EF4-FFF2-40B4-BE49-F238E27FC236}">
                    <a16:creationId xmlns:a16="http://schemas.microsoft.com/office/drawing/2014/main" id="{234376FC-C941-476C-835B-D474F9F6B8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5">
                <a:extLst>
                  <a:ext uri="{FF2B5EF4-FFF2-40B4-BE49-F238E27FC236}">
                    <a16:creationId xmlns:a16="http://schemas.microsoft.com/office/drawing/2014/main" id="{AFCB332A-1C39-42C4-A099-F868FCBE61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6">
                <a:extLst>
                  <a:ext uri="{FF2B5EF4-FFF2-40B4-BE49-F238E27FC236}">
                    <a16:creationId xmlns:a16="http://schemas.microsoft.com/office/drawing/2014/main" id="{A3061ADF-571D-4B19-9040-559F6EF95C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7">
                <a:extLst>
                  <a:ext uri="{FF2B5EF4-FFF2-40B4-BE49-F238E27FC236}">
                    <a16:creationId xmlns:a16="http://schemas.microsoft.com/office/drawing/2014/main" id="{B8C844F6-B27E-408E-A3E1-CB0A76916D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8">
                <a:extLst>
                  <a:ext uri="{FF2B5EF4-FFF2-40B4-BE49-F238E27FC236}">
                    <a16:creationId xmlns:a16="http://schemas.microsoft.com/office/drawing/2014/main" id="{14887BCA-AD83-4F85-86BB-18B9A60A0C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9">
                <a:extLst>
                  <a:ext uri="{FF2B5EF4-FFF2-40B4-BE49-F238E27FC236}">
                    <a16:creationId xmlns:a16="http://schemas.microsoft.com/office/drawing/2014/main" id="{71866844-C49A-4476-AEA0-16808FAFB0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0">
                <a:extLst>
                  <a:ext uri="{FF2B5EF4-FFF2-40B4-BE49-F238E27FC236}">
                    <a16:creationId xmlns:a16="http://schemas.microsoft.com/office/drawing/2014/main" id="{CD794998-ABF3-4F24-808C-3354481666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1">
                <a:extLst>
                  <a:ext uri="{FF2B5EF4-FFF2-40B4-BE49-F238E27FC236}">
                    <a16:creationId xmlns:a16="http://schemas.microsoft.com/office/drawing/2014/main" id="{FEE5F187-4093-4C3D-AF5B-E5F8E2EABE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2">
                <a:extLst>
                  <a:ext uri="{FF2B5EF4-FFF2-40B4-BE49-F238E27FC236}">
                    <a16:creationId xmlns:a16="http://schemas.microsoft.com/office/drawing/2014/main" id="{EA29236C-A475-4A9C-9E95-F38A885960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3">
                <a:extLst>
                  <a:ext uri="{FF2B5EF4-FFF2-40B4-BE49-F238E27FC236}">
                    <a16:creationId xmlns:a16="http://schemas.microsoft.com/office/drawing/2014/main" id="{7C650C03-FA70-4C21-BAEF-3A60618314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40" name="Group 56">
              <a:extLst>
                <a:ext uri="{FF2B5EF4-FFF2-40B4-BE49-F238E27FC236}">
                  <a16:creationId xmlns:a16="http://schemas.microsoft.com/office/drawing/2014/main" id="{1857AB25-7FEE-457B-AC82-DB410FE40795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41" name="Picture 14">
                <a:extLst>
                  <a:ext uri="{FF2B5EF4-FFF2-40B4-BE49-F238E27FC236}">
                    <a16:creationId xmlns:a16="http://schemas.microsoft.com/office/drawing/2014/main" id="{07CCFE70-585A-4BA1-A432-598CE97E28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5">
                <a:extLst>
                  <a:ext uri="{FF2B5EF4-FFF2-40B4-BE49-F238E27FC236}">
                    <a16:creationId xmlns:a16="http://schemas.microsoft.com/office/drawing/2014/main" id="{7EE58E41-2311-4B2E-9748-63CB67E586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6">
                <a:extLst>
                  <a:ext uri="{FF2B5EF4-FFF2-40B4-BE49-F238E27FC236}">
                    <a16:creationId xmlns:a16="http://schemas.microsoft.com/office/drawing/2014/main" id="{205D9680-7B83-4F8C-B5FE-A990AC2199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7">
                <a:extLst>
                  <a:ext uri="{FF2B5EF4-FFF2-40B4-BE49-F238E27FC236}">
                    <a16:creationId xmlns:a16="http://schemas.microsoft.com/office/drawing/2014/main" id="{7EC09930-CFA5-4039-9ECA-4EADA68DA0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8">
                <a:extLst>
                  <a:ext uri="{FF2B5EF4-FFF2-40B4-BE49-F238E27FC236}">
                    <a16:creationId xmlns:a16="http://schemas.microsoft.com/office/drawing/2014/main" id="{3E453DAA-2D26-4D9D-8974-2CEDE97534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9">
                <a:extLst>
                  <a:ext uri="{FF2B5EF4-FFF2-40B4-BE49-F238E27FC236}">
                    <a16:creationId xmlns:a16="http://schemas.microsoft.com/office/drawing/2014/main" id="{7113C3FD-11E9-4827-B43A-71D885C1D1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0">
                <a:extLst>
                  <a:ext uri="{FF2B5EF4-FFF2-40B4-BE49-F238E27FC236}">
                    <a16:creationId xmlns:a16="http://schemas.microsoft.com/office/drawing/2014/main" id="{31AD0BD3-F13D-45A2-B8E0-498FA3178B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1">
                <a:extLst>
                  <a:ext uri="{FF2B5EF4-FFF2-40B4-BE49-F238E27FC236}">
                    <a16:creationId xmlns:a16="http://schemas.microsoft.com/office/drawing/2014/main" id="{06D220E7-CC29-4E4D-A721-D74014920B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2">
                <a:extLst>
                  <a:ext uri="{FF2B5EF4-FFF2-40B4-BE49-F238E27FC236}">
                    <a16:creationId xmlns:a16="http://schemas.microsoft.com/office/drawing/2014/main" id="{87B19EF6-7A98-4E1F-B75B-261951B287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3">
                <a:extLst>
                  <a:ext uri="{FF2B5EF4-FFF2-40B4-BE49-F238E27FC236}">
                    <a16:creationId xmlns:a16="http://schemas.microsoft.com/office/drawing/2014/main" id="{B550BF3F-CF3E-4B1F-9D2A-7BD5C50AAA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97A00C0D-187D-425A-97FA-DB351541E9BD}"/>
              </a:ext>
            </a:extLst>
          </p:cNvPr>
          <p:cNvGrpSpPr/>
          <p:nvPr/>
        </p:nvGrpSpPr>
        <p:grpSpPr>
          <a:xfrm>
            <a:off x="5492441" y="1965342"/>
            <a:ext cx="1539560" cy="1515856"/>
            <a:chOff x="4975891" y="1527626"/>
            <a:chExt cx="1539560" cy="1515856"/>
          </a:xfrm>
        </p:grpSpPr>
        <p:grpSp>
          <p:nvGrpSpPr>
            <p:cNvPr id="342" name="Group 56">
              <a:extLst>
                <a:ext uri="{FF2B5EF4-FFF2-40B4-BE49-F238E27FC236}">
                  <a16:creationId xmlns:a16="http://schemas.microsoft.com/office/drawing/2014/main" id="{59F4FBCF-F337-401D-B370-9E0A4353F02F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42" name="Picture 14">
                <a:extLst>
                  <a:ext uri="{FF2B5EF4-FFF2-40B4-BE49-F238E27FC236}">
                    <a16:creationId xmlns:a16="http://schemas.microsoft.com/office/drawing/2014/main" id="{BBB1124D-EA23-40A6-AE26-C674A5AA8C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5">
                <a:extLst>
                  <a:ext uri="{FF2B5EF4-FFF2-40B4-BE49-F238E27FC236}">
                    <a16:creationId xmlns:a16="http://schemas.microsoft.com/office/drawing/2014/main" id="{E3B6F86A-8B51-4DD2-80F1-96E9B0AB78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6">
                <a:extLst>
                  <a:ext uri="{FF2B5EF4-FFF2-40B4-BE49-F238E27FC236}">
                    <a16:creationId xmlns:a16="http://schemas.microsoft.com/office/drawing/2014/main" id="{ADB5149F-8042-40A4-9E27-499BB45850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7">
                <a:extLst>
                  <a:ext uri="{FF2B5EF4-FFF2-40B4-BE49-F238E27FC236}">
                    <a16:creationId xmlns:a16="http://schemas.microsoft.com/office/drawing/2014/main" id="{FAC7E866-7F99-40A1-AD6A-9FC464CE9E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8">
                <a:extLst>
                  <a:ext uri="{FF2B5EF4-FFF2-40B4-BE49-F238E27FC236}">
                    <a16:creationId xmlns:a16="http://schemas.microsoft.com/office/drawing/2014/main" id="{DFE70262-8C9B-4E6D-AF9D-DEBF6226AF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9">
                <a:extLst>
                  <a:ext uri="{FF2B5EF4-FFF2-40B4-BE49-F238E27FC236}">
                    <a16:creationId xmlns:a16="http://schemas.microsoft.com/office/drawing/2014/main" id="{3FCEAF37-D522-4B8C-87C0-1D661E521E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20">
                <a:extLst>
                  <a:ext uri="{FF2B5EF4-FFF2-40B4-BE49-F238E27FC236}">
                    <a16:creationId xmlns:a16="http://schemas.microsoft.com/office/drawing/2014/main" id="{339C7B7C-5D51-4D5A-8F44-AED2CBB304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1">
                <a:extLst>
                  <a:ext uri="{FF2B5EF4-FFF2-40B4-BE49-F238E27FC236}">
                    <a16:creationId xmlns:a16="http://schemas.microsoft.com/office/drawing/2014/main" id="{BBAE1FC5-CD42-4E4A-94C3-FFCA81E216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2">
                <a:extLst>
                  <a:ext uri="{FF2B5EF4-FFF2-40B4-BE49-F238E27FC236}">
                    <a16:creationId xmlns:a16="http://schemas.microsoft.com/office/drawing/2014/main" id="{37A1E4A9-4980-41F9-BBC6-06AB2D8742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3">
                <a:extLst>
                  <a:ext uri="{FF2B5EF4-FFF2-40B4-BE49-F238E27FC236}">
                    <a16:creationId xmlns:a16="http://schemas.microsoft.com/office/drawing/2014/main" id="{E2068F45-C26D-409C-BED9-1AFA44A0F9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3" name="Group 56">
              <a:extLst>
                <a:ext uri="{FF2B5EF4-FFF2-40B4-BE49-F238E27FC236}">
                  <a16:creationId xmlns:a16="http://schemas.microsoft.com/office/drawing/2014/main" id="{47DBD7F6-4754-41CC-A159-9C617F999D7B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32" name="Picture 14">
                <a:extLst>
                  <a:ext uri="{FF2B5EF4-FFF2-40B4-BE49-F238E27FC236}">
                    <a16:creationId xmlns:a16="http://schemas.microsoft.com/office/drawing/2014/main" id="{5EBDA272-0826-4910-A441-1B8420CF35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15">
                <a:extLst>
                  <a:ext uri="{FF2B5EF4-FFF2-40B4-BE49-F238E27FC236}">
                    <a16:creationId xmlns:a16="http://schemas.microsoft.com/office/drawing/2014/main" id="{2FF0FCE8-AB68-4ED3-862B-FED67B3AB7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16">
                <a:extLst>
                  <a:ext uri="{FF2B5EF4-FFF2-40B4-BE49-F238E27FC236}">
                    <a16:creationId xmlns:a16="http://schemas.microsoft.com/office/drawing/2014/main" id="{A87A6C95-7A45-41BE-A2FE-7FA0178298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7">
                <a:extLst>
                  <a:ext uri="{FF2B5EF4-FFF2-40B4-BE49-F238E27FC236}">
                    <a16:creationId xmlns:a16="http://schemas.microsoft.com/office/drawing/2014/main" id="{E0A6B23E-C831-4CE3-80E4-C4BBB353EF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8">
                <a:extLst>
                  <a:ext uri="{FF2B5EF4-FFF2-40B4-BE49-F238E27FC236}">
                    <a16:creationId xmlns:a16="http://schemas.microsoft.com/office/drawing/2014/main" id="{8DA5528D-CD7A-4284-8F90-74F06B0AC3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9">
                <a:extLst>
                  <a:ext uri="{FF2B5EF4-FFF2-40B4-BE49-F238E27FC236}">
                    <a16:creationId xmlns:a16="http://schemas.microsoft.com/office/drawing/2014/main" id="{93BF916D-20DA-4C2E-825C-314BD75DA3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20">
                <a:extLst>
                  <a:ext uri="{FF2B5EF4-FFF2-40B4-BE49-F238E27FC236}">
                    <a16:creationId xmlns:a16="http://schemas.microsoft.com/office/drawing/2014/main" id="{4AA5F1AB-04DF-4290-BD84-576DC628AB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21">
                <a:extLst>
                  <a:ext uri="{FF2B5EF4-FFF2-40B4-BE49-F238E27FC236}">
                    <a16:creationId xmlns:a16="http://schemas.microsoft.com/office/drawing/2014/main" id="{E2AC3E5F-CC3B-4B29-820F-3D45BF28D9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22">
                <a:extLst>
                  <a:ext uri="{FF2B5EF4-FFF2-40B4-BE49-F238E27FC236}">
                    <a16:creationId xmlns:a16="http://schemas.microsoft.com/office/drawing/2014/main" id="{3501198E-B38D-42BF-995B-31735451D6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23">
                <a:extLst>
                  <a:ext uri="{FF2B5EF4-FFF2-40B4-BE49-F238E27FC236}">
                    <a16:creationId xmlns:a16="http://schemas.microsoft.com/office/drawing/2014/main" id="{02AB6A50-DD19-4C61-82A6-4524C38C6C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4" name="Group 56">
              <a:extLst>
                <a:ext uri="{FF2B5EF4-FFF2-40B4-BE49-F238E27FC236}">
                  <a16:creationId xmlns:a16="http://schemas.microsoft.com/office/drawing/2014/main" id="{D897769B-5440-4533-B0CC-2FFC53ABE1D1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22" name="Picture 14">
                <a:extLst>
                  <a:ext uri="{FF2B5EF4-FFF2-40B4-BE49-F238E27FC236}">
                    <a16:creationId xmlns:a16="http://schemas.microsoft.com/office/drawing/2014/main" id="{2E0333D7-A51A-4F66-A8EF-05E2EB9AB2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5">
                <a:extLst>
                  <a:ext uri="{FF2B5EF4-FFF2-40B4-BE49-F238E27FC236}">
                    <a16:creationId xmlns:a16="http://schemas.microsoft.com/office/drawing/2014/main" id="{549BD8E2-4455-4DE9-8209-7067C83183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6">
                <a:extLst>
                  <a:ext uri="{FF2B5EF4-FFF2-40B4-BE49-F238E27FC236}">
                    <a16:creationId xmlns:a16="http://schemas.microsoft.com/office/drawing/2014/main" id="{AB9CDF56-1B8C-43D3-8B87-A597AD38C0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7">
                <a:extLst>
                  <a:ext uri="{FF2B5EF4-FFF2-40B4-BE49-F238E27FC236}">
                    <a16:creationId xmlns:a16="http://schemas.microsoft.com/office/drawing/2014/main" id="{8DC88E27-F25B-4ABE-851D-79440C6C40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8">
                <a:extLst>
                  <a:ext uri="{FF2B5EF4-FFF2-40B4-BE49-F238E27FC236}">
                    <a16:creationId xmlns:a16="http://schemas.microsoft.com/office/drawing/2014/main" id="{83BC9737-AB23-4A64-85D9-076E9E4CC9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9">
                <a:extLst>
                  <a:ext uri="{FF2B5EF4-FFF2-40B4-BE49-F238E27FC236}">
                    <a16:creationId xmlns:a16="http://schemas.microsoft.com/office/drawing/2014/main" id="{368C5536-6D0A-411C-833A-9DA804C5DE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20">
                <a:extLst>
                  <a:ext uri="{FF2B5EF4-FFF2-40B4-BE49-F238E27FC236}">
                    <a16:creationId xmlns:a16="http://schemas.microsoft.com/office/drawing/2014/main" id="{1E86AFD3-9EDC-4B92-9601-9F085DCA52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1">
                <a:extLst>
                  <a:ext uri="{FF2B5EF4-FFF2-40B4-BE49-F238E27FC236}">
                    <a16:creationId xmlns:a16="http://schemas.microsoft.com/office/drawing/2014/main" id="{66901217-384F-466A-86EC-036094FD70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2">
                <a:extLst>
                  <a:ext uri="{FF2B5EF4-FFF2-40B4-BE49-F238E27FC236}">
                    <a16:creationId xmlns:a16="http://schemas.microsoft.com/office/drawing/2014/main" id="{617C4C79-CB41-44D4-ACE2-962151ACC2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23">
                <a:extLst>
                  <a:ext uri="{FF2B5EF4-FFF2-40B4-BE49-F238E27FC236}">
                    <a16:creationId xmlns:a16="http://schemas.microsoft.com/office/drawing/2014/main" id="{D3CDD122-A3DA-44F7-B903-CC3AF10224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5" name="Group 56">
              <a:extLst>
                <a:ext uri="{FF2B5EF4-FFF2-40B4-BE49-F238E27FC236}">
                  <a16:creationId xmlns:a16="http://schemas.microsoft.com/office/drawing/2014/main" id="{133AC1F4-510E-40BD-9532-1D41689D50D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12" name="Picture 14">
                <a:extLst>
                  <a:ext uri="{FF2B5EF4-FFF2-40B4-BE49-F238E27FC236}">
                    <a16:creationId xmlns:a16="http://schemas.microsoft.com/office/drawing/2014/main" id="{6513A3F8-9154-41A0-9303-7905115526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5">
                <a:extLst>
                  <a:ext uri="{FF2B5EF4-FFF2-40B4-BE49-F238E27FC236}">
                    <a16:creationId xmlns:a16="http://schemas.microsoft.com/office/drawing/2014/main" id="{71F241C3-0B3F-4B66-B7B5-860E1A377A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6">
                <a:extLst>
                  <a:ext uri="{FF2B5EF4-FFF2-40B4-BE49-F238E27FC236}">
                    <a16:creationId xmlns:a16="http://schemas.microsoft.com/office/drawing/2014/main" id="{81BA8864-8FD5-4DA5-A8C3-A3F5DAB7AF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7">
                <a:extLst>
                  <a:ext uri="{FF2B5EF4-FFF2-40B4-BE49-F238E27FC236}">
                    <a16:creationId xmlns:a16="http://schemas.microsoft.com/office/drawing/2014/main" id="{66A2B2DE-FAAD-4F3A-A829-78D724A948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8">
                <a:extLst>
                  <a:ext uri="{FF2B5EF4-FFF2-40B4-BE49-F238E27FC236}">
                    <a16:creationId xmlns:a16="http://schemas.microsoft.com/office/drawing/2014/main" id="{6733F48F-6402-474F-827A-8B25B65597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9">
                <a:extLst>
                  <a:ext uri="{FF2B5EF4-FFF2-40B4-BE49-F238E27FC236}">
                    <a16:creationId xmlns:a16="http://schemas.microsoft.com/office/drawing/2014/main" id="{DE283E5D-C377-4D06-BB05-82AFDBE736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0">
                <a:extLst>
                  <a:ext uri="{FF2B5EF4-FFF2-40B4-BE49-F238E27FC236}">
                    <a16:creationId xmlns:a16="http://schemas.microsoft.com/office/drawing/2014/main" id="{2F91F7F5-AE2D-47AF-A98B-E4E174A6E7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1">
                <a:extLst>
                  <a:ext uri="{FF2B5EF4-FFF2-40B4-BE49-F238E27FC236}">
                    <a16:creationId xmlns:a16="http://schemas.microsoft.com/office/drawing/2014/main" id="{F28AB3D9-2A81-43B3-BD6B-AD0C23C411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2">
                <a:extLst>
                  <a:ext uri="{FF2B5EF4-FFF2-40B4-BE49-F238E27FC236}">
                    <a16:creationId xmlns:a16="http://schemas.microsoft.com/office/drawing/2014/main" id="{C5A8A13E-3283-4D25-8CAE-E39A40CB75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3">
                <a:extLst>
                  <a:ext uri="{FF2B5EF4-FFF2-40B4-BE49-F238E27FC236}">
                    <a16:creationId xmlns:a16="http://schemas.microsoft.com/office/drawing/2014/main" id="{BEEDF405-1CBE-40B1-B6ED-57F82ED24F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6" name="Group 56">
              <a:extLst>
                <a:ext uri="{FF2B5EF4-FFF2-40B4-BE49-F238E27FC236}">
                  <a16:creationId xmlns:a16="http://schemas.microsoft.com/office/drawing/2014/main" id="{23B71386-82C8-46E8-95A7-29E146D73AA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02" name="Picture 14">
                <a:extLst>
                  <a:ext uri="{FF2B5EF4-FFF2-40B4-BE49-F238E27FC236}">
                    <a16:creationId xmlns:a16="http://schemas.microsoft.com/office/drawing/2014/main" id="{15EA4E76-45BA-4CA4-BD6F-831DE5985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5">
                <a:extLst>
                  <a:ext uri="{FF2B5EF4-FFF2-40B4-BE49-F238E27FC236}">
                    <a16:creationId xmlns:a16="http://schemas.microsoft.com/office/drawing/2014/main" id="{31500986-4CC5-48AC-B067-7492F67528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6">
                <a:extLst>
                  <a:ext uri="{FF2B5EF4-FFF2-40B4-BE49-F238E27FC236}">
                    <a16:creationId xmlns:a16="http://schemas.microsoft.com/office/drawing/2014/main" id="{7193F7A0-B5AC-4803-8864-9DDF0B2F51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7">
                <a:extLst>
                  <a:ext uri="{FF2B5EF4-FFF2-40B4-BE49-F238E27FC236}">
                    <a16:creationId xmlns:a16="http://schemas.microsoft.com/office/drawing/2014/main" id="{554465A4-2651-40C6-8055-BC6952D7A4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8">
                <a:extLst>
                  <a:ext uri="{FF2B5EF4-FFF2-40B4-BE49-F238E27FC236}">
                    <a16:creationId xmlns:a16="http://schemas.microsoft.com/office/drawing/2014/main" id="{EE9BF13F-C9E1-4978-8120-6EE7534E3E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9">
                <a:extLst>
                  <a:ext uri="{FF2B5EF4-FFF2-40B4-BE49-F238E27FC236}">
                    <a16:creationId xmlns:a16="http://schemas.microsoft.com/office/drawing/2014/main" id="{471B553E-A475-4880-BEAD-CCFE34A87B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0">
                <a:extLst>
                  <a:ext uri="{FF2B5EF4-FFF2-40B4-BE49-F238E27FC236}">
                    <a16:creationId xmlns:a16="http://schemas.microsoft.com/office/drawing/2014/main" id="{E52E6ADD-A492-4298-A397-BA6A01A713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1">
                <a:extLst>
                  <a:ext uri="{FF2B5EF4-FFF2-40B4-BE49-F238E27FC236}">
                    <a16:creationId xmlns:a16="http://schemas.microsoft.com/office/drawing/2014/main" id="{1EEAD352-DA4A-4ADA-B97B-FEF3332D6F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2">
                <a:extLst>
                  <a:ext uri="{FF2B5EF4-FFF2-40B4-BE49-F238E27FC236}">
                    <a16:creationId xmlns:a16="http://schemas.microsoft.com/office/drawing/2014/main" id="{F00B9346-0FA6-49E4-83DF-D5743CDA17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3">
                <a:extLst>
                  <a:ext uri="{FF2B5EF4-FFF2-40B4-BE49-F238E27FC236}">
                    <a16:creationId xmlns:a16="http://schemas.microsoft.com/office/drawing/2014/main" id="{CE9D7DFA-8117-4667-89F9-72F8265FF8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7" name="Group 56">
              <a:extLst>
                <a:ext uri="{FF2B5EF4-FFF2-40B4-BE49-F238E27FC236}">
                  <a16:creationId xmlns:a16="http://schemas.microsoft.com/office/drawing/2014/main" id="{016D907F-1980-4000-A4E5-6884F2B2C61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92" name="Picture 14">
                <a:extLst>
                  <a:ext uri="{FF2B5EF4-FFF2-40B4-BE49-F238E27FC236}">
                    <a16:creationId xmlns:a16="http://schemas.microsoft.com/office/drawing/2014/main" id="{99DE7807-B8BE-4976-A5C3-F933B2BD4F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5">
                <a:extLst>
                  <a:ext uri="{FF2B5EF4-FFF2-40B4-BE49-F238E27FC236}">
                    <a16:creationId xmlns:a16="http://schemas.microsoft.com/office/drawing/2014/main" id="{44077035-8FA1-4F1C-BA44-DAB54B63F1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6">
                <a:extLst>
                  <a:ext uri="{FF2B5EF4-FFF2-40B4-BE49-F238E27FC236}">
                    <a16:creationId xmlns:a16="http://schemas.microsoft.com/office/drawing/2014/main" id="{761D156F-8676-45C7-8AD2-30DBE21D68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7">
                <a:extLst>
                  <a:ext uri="{FF2B5EF4-FFF2-40B4-BE49-F238E27FC236}">
                    <a16:creationId xmlns:a16="http://schemas.microsoft.com/office/drawing/2014/main" id="{1446BE93-529A-4DDA-8443-54EDC310B7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8">
                <a:extLst>
                  <a:ext uri="{FF2B5EF4-FFF2-40B4-BE49-F238E27FC236}">
                    <a16:creationId xmlns:a16="http://schemas.microsoft.com/office/drawing/2014/main" id="{D417D095-7440-4FB5-A772-EBB0C37B03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9">
                <a:extLst>
                  <a:ext uri="{FF2B5EF4-FFF2-40B4-BE49-F238E27FC236}">
                    <a16:creationId xmlns:a16="http://schemas.microsoft.com/office/drawing/2014/main" id="{4AA0E4ED-3CB9-45DC-B9DC-C72EC7D874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0">
                <a:extLst>
                  <a:ext uri="{FF2B5EF4-FFF2-40B4-BE49-F238E27FC236}">
                    <a16:creationId xmlns:a16="http://schemas.microsoft.com/office/drawing/2014/main" id="{5F3E0DC2-04C6-4ED1-819D-BD2B28DB32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1">
                <a:extLst>
                  <a:ext uri="{FF2B5EF4-FFF2-40B4-BE49-F238E27FC236}">
                    <a16:creationId xmlns:a16="http://schemas.microsoft.com/office/drawing/2014/main" id="{4FC8E13F-4D7A-499D-9834-9547A747CE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2">
                <a:extLst>
                  <a:ext uri="{FF2B5EF4-FFF2-40B4-BE49-F238E27FC236}">
                    <a16:creationId xmlns:a16="http://schemas.microsoft.com/office/drawing/2014/main" id="{AABD2B24-E9A5-4EFD-9E4D-FBDFD321F0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3">
                <a:extLst>
                  <a:ext uri="{FF2B5EF4-FFF2-40B4-BE49-F238E27FC236}">
                    <a16:creationId xmlns:a16="http://schemas.microsoft.com/office/drawing/2014/main" id="{07DFF7BB-1A18-48F1-A08A-12A1A920B3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8" name="Group 56">
              <a:extLst>
                <a:ext uri="{FF2B5EF4-FFF2-40B4-BE49-F238E27FC236}">
                  <a16:creationId xmlns:a16="http://schemas.microsoft.com/office/drawing/2014/main" id="{8D158B08-C37D-4567-98D0-92485395C5CB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82" name="Picture 14">
                <a:extLst>
                  <a:ext uri="{FF2B5EF4-FFF2-40B4-BE49-F238E27FC236}">
                    <a16:creationId xmlns:a16="http://schemas.microsoft.com/office/drawing/2014/main" id="{A100F6AE-4FF2-4C82-9238-1467A2FE50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5">
                <a:extLst>
                  <a:ext uri="{FF2B5EF4-FFF2-40B4-BE49-F238E27FC236}">
                    <a16:creationId xmlns:a16="http://schemas.microsoft.com/office/drawing/2014/main" id="{8C5AB2E2-228F-4195-9196-BBEA76E4FF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6">
                <a:extLst>
                  <a:ext uri="{FF2B5EF4-FFF2-40B4-BE49-F238E27FC236}">
                    <a16:creationId xmlns:a16="http://schemas.microsoft.com/office/drawing/2014/main" id="{9068F090-846C-4081-8252-8DF89ED562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7">
                <a:extLst>
                  <a:ext uri="{FF2B5EF4-FFF2-40B4-BE49-F238E27FC236}">
                    <a16:creationId xmlns:a16="http://schemas.microsoft.com/office/drawing/2014/main" id="{537E4602-0C97-43A9-B011-65DC4C2FBD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8">
                <a:extLst>
                  <a:ext uri="{FF2B5EF4-FFF2-40B4-BE49-F238E27FC236}">
                    <a16:creationId xmlns:a16="http://schemas.microsoft.com/office/drawing/2014/main" id="{E7E0DFE1-A3ED-4C9E-A158-65F4512F2B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9">
                <a:extLst>
                  <a:ext uri="{FF2B5EF4-FFF2-40B4-BE49-F238E27FC236}">
                    <a16:creationId xmlns:a16="http://schemas.microsoft.com/office/drawing/2014/main" id="{C8EB6891-A783-427B-965F-61A625C66F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0">
                <a:extLst>
                  <a:ext uri="{FF2B5EF4-FFF2-40B4-BE49-F238E27FC236}">
                    <a16:creationId xmlns:a16="http://schemas.microsoft.com/office/drawing/2014/main" id="{C007CCA2-6BFB-454F-B51C-E1AAEA879B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1">
                <a:extLst>
                  <a:ext uri="{FF2B5EF4-FFF2-40B4-BE49-F238E27FC236}">
                    <a16:creationId xmlns:a16="http://schemas.microsoft.com/office/drawing/2014/main" id="{58C1197A-3C61-4C0B-BB7F-C6FD402789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2">
                <a:extLst>
                  <a:ext uri="{FF2B5EF4-FFF2-40B4-BE49-F238E27FC236}">
                    <a16:creationId xmlns:a16="http://schemas.microsoft.com/office/drawing/2014/main" id="{2DB10684-08DE-427A-A37A-0D28585E6E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3">
                <a:extLst>
                  <a:ext uri="{FF2B5EF4-FFF2-40B4-BE49-F238E27FC236}">
                    <a16:creationId xmlns:a16="http://schemas.microsoft.com/office/drawing/2014/main" id="{9628E412-8529-449B-82AB-F22B76F8E8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9" name="Group 56">
              <a:extLst>
                <a:ext uri="{FF2B5EF4-FFF2-40B4-BE49-F238E27FC236}">
                  <a16:creationId xmlns:a16="http://schemas.microsoft.com/office/drawing/2014/main" id="{4060A860-F575-4DFA-BC97-2AA9499CC08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72" name="Picture 14">
                <a:extLst>
                  <a:ext uri="{FF2B5EF4-FFF2-40B4-BE49-F238E27FC236}">
                    <a16:creationId xmlns:a16="http://schemas.microsoft.com/office/drawing/2014/main" id="{FCBB05C1-8243-4133-A84F-CB2B9DA3FE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5">
                <a:extLst>
                  <a:ext uri="{FF2B5EF4-FFF2-40B4-BE49-F238E27FC236}">
                    <a16:creationId xmlns:a16="http://schemas.microsoft.com/office/drawing/2014/main" id="{EE8F8D7C-3A9D-421E-8FD3-B2FC4F767E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6">
                <a:extLst>
                  <a:ext uri="{FF2B5EF4-FFF2-40B4-BE49-F238E27FC236}">
                    <a16:creationId xmlns:a16="http://schemas.microsoft.com/office/drawing/2014/main" id="{CFBB48DB-25AC-4F58-8EE6-86C48E6B61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7">
                <a:extLst>
                  <a:ext uri="{FF2B5EF4-FFF2-40B4-BE49-F238E27FC236}">
                    <a16:creationId xmlns:a16="http://schemas.microsoft.com/office/drawing/2014/main" id="{5DDF0AD6-B610-4384-8165-FE346A0992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8">
                <a:extLst>
                  <a:ext uri="{FF2B5EF4-FFF2-40B4-BE49-F238E27FC236}">
                    <a16:creationId xmlns:a16="http://schemas.microsoft.com/office/drawing/2014/main" id="{8F43D1C0-18A4-48BD-BB4B-0B35B1C445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9">
                <a:extLst>
                  <a:ext uri="{FF2B5EF4-FFF2-40B4-BE49-F238E27FC236}">
                    <a16:creationId xmlns:a16="http://schemas.microsoft.com/office/drawing/2014/main" id="{B790F8C7-3C64-4F47-9878-9C7835D8D2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0">
                <a:extLst>
                  <a:ext uri="{FF2B5EF4-FFF2-40B4-BE49-F238E27FC236}">
                    <a16:creationId xmlns:a16="http://schemas.microsoft.com/office/drawing/2014/main" id="{3891F6F7-14C8-49D5-AFAA-C81C57710A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1">
                <a:extLst>
                  <a:ext uri="{FF2B5EF4-FFF2-40B4-BE49-F238E27FC236}">
                    <a16:creationId xmlns:a16="http://schemas.microsoft.com/office/drawing/2014/main" id="{28F84969-93B4-427E-98B1-BCE3695B95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2">
                <a:extLst>
                  <a:ext uri="{FF2B5EF4-FFF2-40B4-BE49-F238E27FC236}">
                    <a16:creationId xmlns:a16="http://schemas.microsoft.com/office/drawing/2014/main" id="{9F76CAAA-072B-44D7-A18E-8DE0F769CA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3">
                <a:extLst>
                  <a:ext uri="{FF2B5EF4-FFF2-40B4-BE49-F238E27FC236}">
                    <a16:creationId xmlns:a16="http://schemas.microsoft.com/office/drawing/2014/main" id="{8B2C9BEA-6B4B-414D-B3A3-E9B81D0343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50" name="Group 56">
              <a:extLst>
                <a:ext uri="{FF2B5EF4-FFF2-40B4-BE49-F238E27FC236}">
                  <a16:creationId xmlns:a16="http://schemas.microsoft.com/office/drawing/2014/main" id="{B7E3C5A0-6867-4759-8464-20339810F3C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62" name="Picture 14">
                <a:extLst>
                  <a:ext uri="{FF2B5EF4-FFF2-40B4-BE49-F238E27FC236}">
                    <a16:creationId xmlns:a16="http://schemas.microsoft.com/office/drawing/2014/main" id="{79107CC8-F131-4198-9091-3E2C29120E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5">
                <a:extLst>
                  <a:ext uri="{FF2B5EF4-FFF2-40B4-BE49-F238E27FC236}">
                    <a16:creationId xmlns:a16="http://schemas.microsoft.com/office/drawing/2014/main" id="{DE4123B9-397F-4FF9-8920-A0543F870E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6">
                <a:extLst>
                  <a:ext uri="{FF2B5EF4-FFF2-40B4-BE49-F238E27FC236}">
                    <a16:creationId xmlns:a16="http://schemas.microsoft.com/office/drawing/2014/main" id="{B1263260-CA15-401D-8C32-C452FEB44C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7">
                <a:extLst>
                  <a:ext uri="{FF2B5EF4-FFF2-40B4-BE49-F238E27FC236}">
                    <a16:creationId xmlns:a16="http://schemas.microsoft.com/office/drawing/2014/main" id="{8B57D0A7-028B-4C03-8305-F9514635EB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8">
                <a:extLst>
                  <a:ext uri="{FF2B5EF4-FFF2-40B4-BE49-F238E27FC236}">
                    <a16:creationId xmlns:a16="http://schemas.microsoft.com/office/drawing/2014/main" id="{EEB82ECA-AD99-4CF1-8BC6-B7A355B877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9">
                <a:extLst>
                  <a:ext uri="{FF2B5EF4-FFF2-40B4-BE49-F238E27FC236}">
                    <a16:creationId xmlns:a16="http://schemas.microsoft.com/office/drawing/2014/main" id="{78E91AD8-1C3A-426C-B28D-E04D443575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0">
                <a:extLst>
                  <a:ext uri="{FF2B5EF4-FFF2-40B4-BE49-F238E27FC236}">
                    <a16:creationId xmlns:a16="http://schemas.microsoft.com/office/drawing/2014/main" id="{3F19C7D3-DB97-44F8-9C8D-F40A354BEB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1">
                <a:extLst>
                  <a:ext uri="{FF2B5EF4-FFF2-40B4-BE49-F238E27FC236}">
                    <a16:creationId xmlns:a16="http://schemas.microsoft.com/office/drawing/2014/main" id="{10E596CC-406F-4AFF-92D4-6598C5D3F1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2">
                <a:extLst>
                  <a:ext uri="{FF2B5EF4-FFF2-40B4-BE49-F238E27FC236}">
                    <a16:creationId xmlns:a16="http://schemas.microsoft.com/office/drawing/2014/main" id="{77F8EBBB-4FD9-4C0E-9CF9-AE61D1B1F4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3">
                <a:extLst>
                  <a:ext uri="{FF2B5EF4-FFF2-40B4-BE49-F238E27FC236}">
                    <a16:creationId xmlns:a16="http://schemas.microsoft.com/office/drawing/2014/main" id="{5A6A1DD2-E488-4C06-937A-A53186D845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51" name="Group 56">
              <a:extLst>
                <a:ext uri="{FF2B5EF4-FFF2-40B4-BE49-F238E27FC236}">
                  <a16:creationId xmlns:a16="http://schemas.microsoft.com/office/drawing/2014/main" id="{59AA6B6E-93EB-421D-ADF3-D576A6FCE102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52" name="Picture 14">
                <a:extLst>
                  <a:ext uri="{FF2B5EF4-FFF2-40B4-BE49-F238E27FC236}">
                    <a16:creationId xmlns:a16="http://schemas.microsoft.com/office/drawing/2014/main" id="{5E317EEA-0F35-4E2B-8832-0FB7A4285D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5">
                <a:extLst>
                  <a:ext uri="{FF2B5EF4-FFF2-40B4-BE49-F238E27FC236}">
                    <a16:creationId xmlns:a16="http://schemas.microsoft.com/office/drawing/2014/main" id="{24831096-69FB-4810-9284-7524366D73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6">
                <a:extLst>
                  <a:ext uri="{FF2B5EF4-FFF2-40B4-BE49-F238E27FC236}">
                    <a16:creationId xmlns:a16="http://schemas.microsoft.com/office/drawing/2014/main" id="{99245663-ABA3-4ADC-8A5F-04F2FBFC3F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7">
                <a:extLst>
                  <a:ext uri="{FF2B5EF4-FFF2-40B4-BE49-F238E27FC236}">
                    <a16:creationId xmlns:a16="http://schemas.microsoft.com/office/drawing/2014/main" id="{242A4082-ABA2-4E52-9CFB-8B74A7A798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8">
                <a:extLst>
                  <a:ext uri="{FF2B5EF4-FFF2-40B4-BE49-F238E27FC236}">
                    <a16:creationId xmlns:a16="http://schemas.microsoft.com/office/drawing/2014/main" id="{E9E4D64C-C140-4AA3-898E-9998B7B077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9">
                <a:extLst>
                  <a:ext uri="{FF2B5EF4-FFF2-40B4-BE49-F238E27FC236}">
                    <a16:creationId xmlns:a16="http://schemas.microsoft.com/office/drawing/2014/main" id="{083158D9-762D-4540-89ED-5F33C6483A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0">
                <a:extLst>
                  <a:ext uri="{FF2B5EF4-FFF2-40B4-BE49-F238E27FC236}">
                    <a16:creationId xmlns:a16="http://schemas.microsoft.com/office/drawing/2014/main" id="{407E9401-008E-4D81-BEA0-28ED2C636E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1">
                <a:extLst>
                  <a:ext uri="{FF2B5EF4-FFF2-40B4-BE49-F238E27FC236}">
                    <a16:creationId xmlns:a16="http://schemas.microsoft.com/office/drawing/2014/main" id="{1FA5BE2E-9734-4352-8023-AF8DBFACEC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2">
                <a:extLst>
                  <a:ext uri="{FF2B5EF4-FFF2-40B4-BE49-F238E27FC236}">
                    <a16:creationId xmlns:a16="http://schemas.microsoft.com/office/drawing/2014/main" id="{F9C72232-C1B5-4DAD-BFB1-464F31EA29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3">
                <a:extLst>
                  <a:ext uri="{FF2B5EF4-FFF2-40B4-BE49-F238E27FC236}">
                    <a16:creationId xmlns:a16="http://schemas.microsoft.com/office/drawing/2014/main" id="{40649BA0-974C-46AA-946E-3F7935F58C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pic>
        <p:nvPicPr>
          <p:cNvPr id="455" name="Picture 454">
            <a:extLst>
              <a:ext uri="{FF2B5EF4-FFF2-40B4-BE49-F238E27FC236}">
                <a16:creationId xmlns:a16="http://schemas.microsoft.com/office/drawing/2014/main" id="{2CAB6A22-3802-436B-8807-E8DBEFAD0AE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67698" y="196098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6" name="Picture 455">
            <a:extLst>
              <a:ext uri="{FF2B5EF4-FFF2-40B4-BE49-F238E27FC236}">
                <a16:creationId xmlns:a16="http://schemas.microsoft.com/office/drawing/2014/main" id="{893550D2-2B83-4CF7-B7A7-5446B2D27D9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065297" y="196852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57" name="Group 456">
            <a:extLst>
              <a:ext uri="{FF2B5EF4-FFF2-40B4-BE49-F238E27FC236}">
                <a16:creationId xmlns:a16="http://schemas.microsoft.com/office/drawing/2014/main" id="{A38E1C0B-5D97-4FDA-A2FF-5972F98A794A}"/>
              </a:ext>
            </a:extLst>
          </p:cNvPr>
          <p:cNvGrpSpPr/>
          <p:nvPr/>
        </p:nvGrpSpPr>
        <p:grpSpPr>
          <a:xfrm>
            <a:off x="7269467" y="1965342"/>
            <a:ext cx="1539560" cy="1515856"/>
            <a:chOff x="4975891" y="1527626"/>
            <a:chExt cx="1539560" cy="1515856"/>
          </a:xfrm>
        </p:grpSpPr>
        <p:grpSp>
          <p:nvGrpSpPr>
            <p:cNvPr id="458" name="Group 56">
              <a:extLst>
                <a:ext uri="{FF2B5EF4-FFF2-40B4-BE49-F238E27FC236}">
                  <a16:creationId xmlns:a16="http://schemas.microsoft.com/office/drawing/2014/main" id="{194599B1-6BCD-49EC-BFDF-BF3A08ACA86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58" name="Picture 14">
                <a:extLst>
                  <a:ext uri="{FF2B5EF4-FFF2-40B4-BE49-F238E27FC236}">
                    <a16:creationId xmlns:a16="http://schemas.microsoft.com/office/drawing/2014/main" id="{1649DA3B-871E-4300-8C4A-94556B3418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5">
                <a:extLst>
                  <a:ext uri="{FF2B5EF4-FFF2-40B4-BE49-F238E27FC236}">
                    <a16:creationId xmlns:a16="http://schemas.microsoft.com/office/drawing/2014/main" id="{9AA7FFEF-715A-46A9-A23B-CF36550AB1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16">
                <a:extLst>
                  <a:ext uri="{FF2B5EF4-FFF2-40B4-BE49-F238E27FC236}">
                    <a16:creationId xmlns:a16="http://schemas.microsoft.com/office/drawing/2014/main" id="{1D4224D4-3E78-412A-94DB-24253B9C4A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17">
                <a:extLst>
                  <a:ext uri="{FF2B5EF4-FFF2-40B4-BE49-F238E27FC236}">
                    <a16:creationId xmlns:a16="http://schemas.microsoft.com/office/drawing/2014/main" id="{F2726FFC-05FA-48CC-9E9C-A2BC09D4FC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18">
                <a:extLst>
                  <a:ext uri="{FF2B5EF4-FFF2-40B4-BE49-F238E27FC236}">
                    <a16:creationId xmlns:a16="http://schemas.microsoft.com/office/drawing/2014/main" id="{5ACE0CE0-AB5F-45CA-9EB9-74E3622C06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19">
                <a:extLst>
                  <a:ext uri="{FF2B5EF4-FFF2-40B4-BE49-F238E27FC236}">
                    <a16:creationId xmlns:a16="http://schemas.microsoft.com/office/drawing/2014/main" id="{ADDBD5D8-BDD3-426B-8B4C-6FEAAF379C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20">
                <a:extLst>
                  <a:ext uri="{FF2B5EF4-FFF2-40B4-BE49-F238E27FC236}">
                    <a16:creationId xmlns:a16="http://schemas.microsoft.com/office/drawing/2014/main" id="{F6CF8B40-79C2-40E5-AE02-2149316ABA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21">
                <a:extLst>
                  <a:ext uri="{FF2B5EF4-FFF2-40B4-BE49-F238E27FC236}">
                    <a16:creationId xmlns:a16="http://schemas.microsoft.com/office/drawing/2014/main" id="{89AE6D5A-A16C-432F-9C13-D07E11C389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22">
                <a:extLst>
                  <a:ext uri="{FF2B5EF4-FFF2-40B4-BE49-F238E27FC236}">
                    <a16:creationId xmlns:a16="http://schemas.microsoft.com/office/drawing/2014/main" id="{77B11165-C10E-421A-BD08-28DB1C11FF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23">
                <a:extLst>
                  <a:ext uri="{FF2B5EF4-FFF2-40B4-BE49-F238E27FC236}">
                    <a16:creationId xmlns:a16="http://schemas.microsoft.com/office/drawing/2014/main" id="{7A3150DD-9916-44DA-B51D-D8E7619539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9" name="Group 56">
              <a:extLst>
                <a:ext uri="{FF2B5EF4-FFF2-40B4-BE49-F238E27FC236}">
                  <a16:creationId xmlns:a16="http://schemas.microsoft.com/office/drawing/2014/main" id="{9E5C45D7-308F-40FC-B1BF-2FE2508FE29F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48" name="Picture 14">
                <a:extLst>
                  <a:ext uri="{FF2B5EF4-FFF2-40B4-BE49-F238E27FC236}">
                    <a16:creationId xmlns:a16="http://schemas.microsoft.com/office/drawing/2014/main" id="{157B4614-BEE4-49CE-AE91-180C63421B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5">
                <a:extLst>
                  <a:ext uri="{FF2B5EF4-FFF2-40B4-BE49-F238E27FC236}">
                    <a16:creationId xmlns:a16="http://schemas.microsoft.com/office/drawing/2014/main" id="{6759C745-1CC2-49C3-A816-B22F6DFA5A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16">
                <a:extLst>
                  <a:ext uri="{FF2B5EF4-FFF2-40B4-BE49-F238E27FC236}">
                    <a16:creationId xmlns:a16="http://schemas.microsoft.com/office/drawing/2014/main" id="{1D19D71F-9B4F-4571-8C14-DB6C386DCB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17">
                <a:extLst>
                  <a:ext uri="{FF2B5EF4-FFF2-40B4-BE49-F238E27FC236}">
                    <a16:creationId xmlns:a16="http://schemas.microsoft.com/office/drawing/2014/main" id="{EA6EFE52-5A63-43B6-953F-D7244BE382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18">
                <a:extLst>
                  <a:ext uri="{FF2B5EF4-FFF2-40B4-BE49-F238E27FC236}">
                    <a16:creationId xmlns:a16="http://schemas.microsoft.com/office/drawing/2014/main" id="{358B770B-75D5-4659-AAB4-A6653ECA35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19">
                <a:extLst>
                  <a:ext uri="{FF2B5EF4-FFF2-40B4-BE49-F238E27FC236}">
                    <a16:creationId xmlns:a16="http://schemas.microsoft.com/office/drawing/2014/main" id="{F2E7FAD6-95AE-4184-A12D-5506D2F524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20">
                <a:extLst>
                  <a:ext uri="{FF2B5EF4-FFF2-40B4-BE49-F238E27FC236}">
                    <a16:creationId xmlns:a16="http://schemas.microsoft.com/office/drawing/2014/main" id="{640AB339-68C6-465E-B080-253AC1213D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21">
                <a:extLst>
                  <a:ext uri="{FF2B5EF4-FFF2-40B4-BE49-F238E27FC236}">
                    <a16:creationId xmlns:a16="http://schemas.microsoft.com/office/drawing/2014/main" id="{AD939BF3-4984-48A4-BB02-4DA29FDCD5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22">
                <a:extLst>
                  <a:ext uri="{FF2B5EF4-FFF2-40B4-BE49-F238E27FC236}">
                    <a16:creationId xmlns:a16="http://schemas.microsoft.com/office/drawing/2014/main" id="{11388958-FD10-4EAA-914D-A4FFE6E024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23">
                <a:extLst>
                  <a:ext uri="{FF2B5EF4-FFF2-40B4-BE49-F238E27FC236}">
                    <a16:creationId xmlns:a16="http://schemas.microsoft.com/office/drawing/2014/main" id="{D82D676E-F1F2-48D3-AB87-4CE68C344A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0" name="Group 56">
              <a:extLst>
                <a:ext uri="{FF2B5EF4-FFF2-40B4-BE49-F238E27FC236}">
                  <a16:creationId xmlns:a16="http://schemas.microsoft.com/office/drawing/2014/main" id="{355F9916-95E4-48A5-8096-B9AAC201F2C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38" name="Picture 14">
                <a:extLst>
                  <a:ext uri="{FF2B5EF4-FFF2-40B4-BE49-F238E27FC236}">
                    <a16:creationId xmlns:a16="http://schemas.microsoft.com/office/drawing/2014/main" id="{B2D11669-DD56-42AB-BC75-AD6FC62315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15">
                <a:extLst>
                  <a:ext uri="{FF2B5EF4-FFF2-40B4-BE49-F238E27FC236}">
                    <a16:creationId xmlns:a16="http://schemas.microsoft.com/office/drawing/2014/main" id="{1F7A4972-4C15-4C4C-87DA-27BBD46A9D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16">
                <a:extLst>
                  <a:ext uri="{FF2B5EF4-FFF2-40B4-BE49-F238E27FC236}">
                    <a16:creationId xmlns:a16="http://schemas.microsoft.com/office/drawing/2014/main" id="{642B02BC-3BC7-4B24-BF3B-01DE4E8C5B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17">
                <a:extLst>
                  <a:ext uri="{FF2B5EF4-FFF2-40B4-BE49-F238E27FC236}">
                    <a16:creationId xmlns:a16="http://schemas.microsoft.com/office/drawing/2014/main" id="{2FCAC6AD-35A4-42C0-89F0-FBB3F96455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18">
                <a:extLst>
                  <a:ext uri="{FF2B5EF4-FFF2-40B4-BE49-F238E27FC236}">
                    <a16:creationId xmlns:a16="http://schemas.microsoft.com/office/drawing/2014/main" id="{B4AED874-D626-46B5-9F16-F25722B742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19">
                <a:extLst>
                  <a:ext uri="{FF2B5EF4-FFF2-40B4-BE49-F238E27FC236}">
                    <a16:creationId xmlns:a16="http://schemas.microsoft.com/office/drawing/2014/main" id="{4E4639F9-1266-43C7-B134-C1DB8B5F87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20">
                <a:extLst>
                  <a:ext uri="{FF2B5EF4-FFF2-40B4-BE49-F238E27FC236}">
                    <a16:creationId xmlns:a16="http://schemas.microsoft.com/office/drawing/2014/main" id="{2EF6938F-37B6-40C3-839A-803C491405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21">
                <a:extLst>
                  <a:ext uri="{FF2B5EF4-FFF2-40B4-BE49-F238E27FC236}">
                    <a16:creationId xmlns:a16="http://schemas.microsoft.com/office/drawing/2014/main" id="{7D63EFEE-2ECC-4EED-89D8-4F7F27D856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22">
                <a:extLst>
                  <a:ext uri="{FF2B5EF4-FFF2-40B4-BE49-F238E27FC236}">
                    <a16:creationId xmlns:a16="http://schemas.microsoft.com/office/drawing/2014/main" id="{48614A3C-63A2-47D3-AC06-125DBABFD6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23">
                <a:extLst>
                  <a:ext uri="{FF2B5EF4-FFF2-40B4-BE49-F238E27FC236}">
                    <a16:creationId xmlns:a16="http://schemas.microsoft.com/office/drawing/2014/main" id="{57A9AA78-B665-4481-A15E-67C6BE8B9C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1" name="Group 56">
              <a:extLst>
                <a:ext uri="{FF2B5EF4-FFF2-40B4-BE49-F238E27FC236}">
                  <a16:creationId xmlns:a16="http://schemas.microsoft.com/office/drawing/2014/main" id="{42B24CA8-9E07-4BC4-93B7-F0C80ABC6DB4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28" name="Picture 14">
                <a:extLst>
                  <a:ext uri="{FF2B5EF4-FFF2-40B4-BE49-F238E27FC236}">
                    <a16:creationId xmlns:a16="http://schemas.microsoft.com/office/drawing/2014/main" id="{7386D116-CA3B-4191-8FB1-C5C5631851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15">
                <a:extLst>
                  <a:ext uri="{FF2B5EF4-FFF2-40B4-BE49-F238E27FC236}">
                    <a16:creationId xmlns:a16="http://schemas.microsoft.com/office/drawing/2014/main" id="{9731437A-A405-4669-A295-1359BA48B3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16">
                <a:extLst>
                  <a:ext uri="{FF2B5EF4-FFF2-40B4-BE49-F238E27FC236}">
                    <a16:creationId xmlns:a16="http://schemas.microsoft.com/office/drawing/2014/main" id="{293800B4-C6F6-4B2B-A64C-FC4BA0A430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17">
                <a:extLst>
                  <a:ext uri="{FF2B5EF4-FFF2-40B4-BE49-F238E27FC236}">
                    <a16:creationId xmlns:a16="http://schemas.microsoft.com/office/drawing/2014/main" id="{20157F27-4C9E-4E2A-88FC-3C179C24A1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18">
                <a:extLst>
                  <a:ext uri="{FF2B5EF4-FFF2-40B4-BE49-F238E27FC236}">
                    <a16:creationId xmlns:a16="http://schemas.microsoft.com/office/drawing/2014/main" id="{13445112-0CAD-4140-8801-95D4726C05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19">
                <a:extLst>
                  <a:ext uri="{FF2B5EF4-FFF2-40B4-BE49-F238E27FC236}">
                    <a16:creationId xmlns:a16="http://schemas.microsoft.com/office/drawing/2014/main" id="{629249E4-E5AA-4A14-841D-D327312DA5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20">
                <a:extLst>
                  <a:ext uri="{FF2B5EF4-FFF2-40B4-BE49-F238E27FC236}">
                    <a16:creationId xmlns:a16="http://schemas.microsoft.com/office/drawing/2014/main" id="{1BE3660B-6772-4AF4-8072-E9991149B9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21">
                <a:extLst>
                  <a:ext uri="{FF2B5EF4-FFF2-40B4-BE49-F238E27FC236}">
                    <a16:creationId xmlns:a16="http://schemas.microsoft.com/office/drawing/2014/main" id="{7B81551F-C0A9-434C-ACCF-8ACE0F0575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22">
                <a:extLst>
                  <a:ext uri="{FF2B5EF4-FFF2-40B4-BE49-F238E27FC236}">
                    <a16:creationId xmlns:a16="http://schemas.microsoft.com/office/drawing/2014/main" id="{DD71F10F-0AD2-402B-889D-2352C8BC30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23">
                <a:extLst>
                  <a:ext uri="{FF2B5EF4-FFF2-40B4-BE49-F238E27FC236}">
                    <a16:creationId xmlns:a16="http://schemas.microsoft.com/office/drawing/2014/main" id="{1813CADE-F81E-4684-A9B0-F792D10E5D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2" name="Group 56">
              <a:extLst>
                <a:ext uri="{FF2B5EF4-FFF2-40B4-BE49-F238E27FC236}">
                  <a16:creationId xmlns:a16="http://schemas.microsoft.com/office/drawing/2014/main" id="{838394A9-B584-473A-BDE6-EC5B406CFEF4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18" name="Picture 14">
                <a:extLst>
                  <a:ext uri="{FF2B5EF4-FFF2-40B4-BE49-F238E27FC236}">
                    <a16:creationId xmlns:a16="http://schemas.microsoft.com/office/drawing/2014/main" id="{35BAD78E-806A-4B06-9CA7-39A7EC1F13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15">
                <a:extLst>
                  <a:ext uri="{FF2B5EF4-FFF2-40B4-BE49-F238E27FC236}">
                    <a16:creationId xmlns:a16="http://schemas.microsoft.com/office/drawing/2014/main" id="{6190721F-2CE1-430B-A9DC-6B7DACCD5C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16">
                <a:extLst>
                  <a:ext uri="{FF2B5EF4-FFF2-40B4-BE49-F238E27FC236}">
                    <a16:creationId xmlns:a16="http://schemas.microsoft.com/office/drawing/2014/main" id="{77D6E640-68CB-460D-8637-5B0E724436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17">
                <a:extLst>
                  <a:ext uri="{FF2B5EF4-FFF2-40B4-BE49-F238E27FC236}">
                    <a16:creationId xmlns:a16="http://schemas.microsoft.com/office/drawing/2014/main" id="{7B48A9F2-0C01-4661-A869-8CC5AEDDF6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18">
                <a:extLst>
                  <a:ext uri="{FF2B5EF4-FFF2-40B4-BE49-F238E27FC236}">
                    <a16:creationId xmlns:a16="http://schemas.microsoft.com/office/drawing/2014/main" id="{7447F85E-B83A-498D-8250-17C451588C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19">
                <a:extLst>
                  <a:ext uri="{FF2B5EF4-FFF2-40B4-BE49-F238E27FC236}">
                    <a16:creationId xmlns:a16="http://schemas.microsoft.com/office/drawing/2014/main" id="{584C0937-7736-469A-A3D6-1CE87C4A03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20">
                <a:extLst>
                  <a:ext uri="{FF2B5EF4-FFF2-40B4-BE49-F238E27FC236}">
                    <a16:creationId xmlns:a16="http://schemas.microsoft.com/office/drawing/2014/main" id="{4276E390-1DA6-483C-9B52-422A5B3EC0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21">
                <a:extLst>
                  <a:ext uri="{FF2B5EF4-FFF2-40B4-BE49-F238E27FC236}">
                    <a16:creationId xmlns:a16="http://schemas.microsoft.com/office/drawing/2014/main" id="{49C026D5-6C11-4ADA-AB09-808F7BD366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22">
                <a:extLst>
                  <a:ext uri="{FF2B5EF4-FFF2-40B4-BE49-F238E27FC236}">
                    <a16:creationId xmlns:a16="http://schemas.microsoft.com/office/drawing/2014/main" id="{9F09DC07-0098-4AF0-9E1B-3C0C09C0A5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23">
                <a:extLst>
                  <a:ext uri="{FF2B5EF4-FFF2-40B4-BE49-F238E27FC236}">
                    <a16:creationId xmlns:a16="http://schemas.microsoft.com/office/drawing/2014/main" id="{680AB0A4-CFBE-47BC-8522-C6F3B957F2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3" name="Group 56">
              <a:extLst>
                <a:ext uri="{FF2B5EF4-FFF2-40B4-BE49-F238E27FC236}">
                  <a16:creationId xmlns:a16="http://schemas.microsoft.com/office/drawing/2014/main" id="{96EF2E5E-FBC1-45A7-8265-F448AD04269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08" name="Picture 14">
                <a:extLst>
                  <a:ext uri="{FF2B5EF4-FFF2-40B4-BE49-F238E27FC236}">
                    <a16:creationId xmlns:a16="http://schemas.microsoft.com/office/drawing/2014/main" id="{9C4C2D91-CDF0-4C0F-A125-7EA30570DE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15">
                <a:extLst>
                  <a:ext uri="{FF2B5EF4-FFF2-40B4-BE49-F238E27FC236}">
                    <a16:creationId xmlns:a16="http://schemas.microsoft.com/office/drawing/2014/main" id="{564CA463-73D5-402F-81D1-46DCADDFC3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16">
                <a:extLst>
                  <a:ext uri="{FF2B5EF4-FFF2-40B4-BE49-F238E27FC236}">
                    <a16:creationId xmlns:a16="http://schemas.microsoft.com/office/drawing/2014/main" id="{ABFFE890-3258-4996-8DE5-018F2391EC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17">
                <a:extLst>
                  <a:ext uri="{FF2B5EF4-FFF2-40B4-BE49-F238E27FC236}">
                    <a16:creationId xmlns:a16="http://schemas.microsoft.com/office/drawing/2014/main" id="{5C154E6C-200F-4BFE-9414-F2B7202662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18">
                <a:extLst>
                  <a:ext uri="{FF2B5EF4-FFF2-40B4-BE49-F238E27FC236}">
                    <a16:creationId xmlns:a16="http://schemas.microsoft.com/office/drawing/2014/main" id="{877ADF6C-ABE4-40CB-8537-2354827FAA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19">
                <a:extLst>
                  <a:ext uri="{FF2B5EF4-FFF2-40B4-BE49-F238E27FC236}">
                    <a16:creationId xmlns:a16="http://schemas.microsoft.com/office/drawing/2014/main" id="{39CAB612-C964-4499-9E7F-7F172F1F54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20">
                <a:extLst>
                  <a:ext uri="{FF2B5EF4-FFF2-40B4-BE49-F238E27FC236}">
                    <a16:creationId xmlns:a16="http://schemas.microsoft.com/office/drawing/2014/main" id="{77C7FDA9-0A5C-425A-94F0-9F8104D7DF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21">
                <a:extLst>
                  <a:ext uri="{FF2B5EF4-FFF2-40B4-BE49-F238E27FC236}">
                    <a16:creationId xmlns:a16="http://schemas.microsoft.com/office/drawing/2014/main" id="{6C585BBB-512D-4D1B-BE5A-371771AD8E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22">
                <a:extLst>
                  <a:ext uri="{FF2B5EF4-FFF2-40B4-BE49-F238E27FC236}">
                    <a16:creationId xmlns:a16="http://schemas.microsoft.com/office/drawing/2014/main" id="{408B5A66-2D22-436B-9005-E2F456F9CB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23">
                <a:extLst>
                  <a:ext uri="{FF2B5EF4-FFF2-40B4-BE49-F238E27FC236}">
                    <a16:creationId xmlns:a16="http://schemas.microsoft.com/office/drawing/2014/main" id="{14530486-6C42-4E6B-B390-1BB784C4AF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4" name="Group 56">
              <a:extLst>
                <a:ext uri="{FF2B5EF4-FFF2-40B4-BE49-F238E27FC236}">
                  <a16:creationId xmlns:a16="http://schemas.microsoft.com/office/drawing/2014/main" id="{D89FE0DF-9C4A-44B3-A413-B63D831FB774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98" name="Picture 14">
                <a:extLst>
                  <a:ext uri="{FF2B5EF4-FFF2-40B4-BE49-F238E27FC236}">
                    <a16:creationId xmlns:a16="http://schemas.microsoft.com/office/drawing/2014/main" id="{635A14A1-D573-48C0-9153-B6DCD4BB09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15">
                <a:extLst>
                  <a:ext uri="{FF2B5EF4-FFF2-40B4-BE49-F238E27FC236}">
                    <a16:creationId xmlns:a16="http://schemas.microsoft.com/office/drawing/2014/main" id="{210B795E-7A33-42D4-854A-445E25FE13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16">
                <a:extLst>
                  <a:ext uri="{FF2B5EF4-FFF2-40B4-BE49-F238E27FC236}">
                    <a16:creationId xmlns:a16="http://schemas.microsoft.com/office/drawing/2014/main" id="{412A54E5-85CE-488C-8B90-572E854999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17">
                <a:extLst>
                  <a:ext uri="{FF2B5EF4-FFF2-40B4-BE49-F238E27FC236}">
                    <a16:creationId xmlns:a16="http://schemas.microsoft.com/office/drawing/2014/main" id="{39AC2E0B-D1CB-4C49-888F-4C47DD5FFC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18">
                <a:extLst>
                  <a:ext uri="{FF2B5EF4-FFF2-40B4-BE49-F238E27FC236}">
                    <a16:creationId xmlns:a16="http://schemas.microsoft.com/office/drawing/2014/main" id="{7D3B58F4-EDB7-4983-802E-D3ABCC2705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19">
                <a:extLst>
                  <a:ext uri="{FF2B5EF4-FFF2-40B4-BE49-F238E27FC236}">
                    <a16:creationId xmlns:a16="http://schemas.microsoft.com/office/drawing/2014/main" id="{F70DB93D-7542-4A94-8A56-2DAD3B4059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20">
                <a:extLst>
                  <a:ext uri="{FF2B5EF4-FFF2-40B4-BE49-F238E27FC236}">
                    <a16:creationId xmlns:a16="http://schemas.microsoft.com/office/drawing/2014/main" id="{2136CF8D-30A9-4216-B7B7-CCDB318FD4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21">
                <a:extLst>
                  <a:ext uri="{FF2B5EF4-FFF2-40B4-BE49-F238E27FC236}">
                    <a16:creationId xmlns:a16="http://schemas.microsoft.com/office/drawing/2014/main" id="{ABDB9E5D-25EB-4A01-8F28-4AB607C22A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22">
                <a:extLst>
                  <a:ext uri="{FF2B5EF4-FFF2-40B4-BE49-F238E27FC236}">
                    <a16:creationId xmlns:a16="http://schemas.microsoft.com/office/drawing/2014/main" id="{6375F930-D6A3-4324-B858-0A5B13B659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23">
                <a:extLst>
                  <a:ext uri="{FF2B5EF4-FFF2-40B4-BE49-F238E27FC236}">
                    <a16:creationId xmlns:a16="http://schemas.microsoft.com/office/drawing/2014/main" id="{9BB2CE30-CDD8-423A-9968-295CA4E7B3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5" name="Group 56">
              <a:extLst>
                <a:ext uri="{FF2B5EF4-FFF2-40B4-BE49-F238E27FC236}">
                  <a16:creationId xmlns:a16="http://schemas.microsoft.com/office/drawing/2014/main" id="{C2063485-35B1-4636-BE4C-31B40CBADE0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88" name="Picture 14">
                <a:extLst>
                  <a:ext uri="{FF2B5EF4-FFF2-40B4-BE49-F238E27FC236}">
                    <a16:creationId xmlns:a16="http://schemas.microsoft.com/office/drawing/2014/main" id="{36E8B240-6537-4603-A9D6-363200348E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15">
                <a:extLst>
                  <a:ext uri="{FF2B5EF4-FFF2-40B4-BE49-F238E27FC236}">
                    <a16:creationId xmlns:a16="http://schemas.microsoft.com/office/drawing/2014/main" id="{E632B59C-A8F9-47C3-B3FF-3EFF7B9FBF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16">
                <a:extLst>
                  <a:ext uri="{FF2B5EF4-FFF2-40B4-BE49-F238E27FC236}">
                    <a16:creationId xmlns:a16="http://schemas.microsoft.com/office/drawing/2014/main" id="{B7FD61ED-1FF5-4E2F-8991-D20E0BC70D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17">
                <a:extLst>
                  <a:ext uri="{FF2B5EF4-FFF2-40B4-BE49-F238E27FC236}">
                    <a16:creationId xmlns:a16="http://schemas.microsoft.com/office/drawing/2014/main" id="{3F2C5836-74BA-4BEA-B7CB-8BBA5EA193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18">
                <a:extLst>
                  <a:ext uri="{FF2B5EF4-FFF2-40B4-BE49-F238E27FC236}">
                    <a16:creationId xmlns:a16="http://schemas.microsoft.com/office/drawing/2014/main" id="{E93B95D3-D476-452C-9098-6DB29A1934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19">
                <a:extLst>
                  <a:ext uri="{FF2B5EF4-FFF2-40B4-BE49-F238E27FC236}">
                    <a16:creationId xmlns:a16="http://schemas.microsoft.com/office/drawing/2014/main" id="{EC0A7364-BE3A-4729-8EEB-B00B11E4B3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20">
                <a:extLst>
                  <a:ext uri="{FF2B5EF4-FFF2-40B4-BE49-F238E27FC236}">
                    <a16:creationId xmlns:a16="http://schemas.microsoft.com/office/drawing/2014/main" id="{93B3C72A-1349-40A7-8295-EB6A947870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21">
                <a:extLst>
                  <a:ext uri="{FF2B5EF4-FFF2-40B4-BE49-F238E27FC236}">
                    <a16:creationId xmlns:a16="http://schemas.microsoft.com/office/drawing/2014/main" id="{90AB9A0B-FAE9-4B0E-9F59-94B0027273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22">
                <a:extLst>
                  <a:ext uri="{FF2B5EF4-FFF2-40B4-BE49-F238E27FC236}">
                    <a16:creationId xmlns:a16="http://schemas.microsoft.com/office/drawing/2014/main" id="{D8F4523C-DAEF-44AA-8AB7-287EAD8915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23">
                <a:extLst>
                  <a:ext uri="{FF2B5EF4-FFF2-40B4-BE49-F238E27FC236}">
                    <a16:creationId xmlns:a16="http://schemas.microsoft.com/office/drawing/2014/main" id="{7B1E0A19-049E-4C32-905B-4E2FEB46A4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6" name="Group 56">
              <a:extLst>
                <a:ext uri="{FF2B5EF4-FFF2-40B4-BE49-F238E27FC236}">
                  <a16:creationId xmlns:a16="http://schemas.microsoft.com/office/drawing/2014/main" id="{536757A7-5AD1-47A4-8CC8-1D8BECA3B7B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78" name="Picture 14">
                <a:extLst>
                  <a:ext uri="{FF2B5EF4-FFF2-40B4-BE49-F238E27FC236}">
                    <a16:creationId xmlns:a16="http://schemas.microsoft.com/office/drawing/2014/main" id="{2D6A34DE-1594-439D-9EF8-3ABC02884D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15">
                <a:extLst>
                  <a:ext uri="{FF2B5EF4-FFF2-40B4-BE49-F238E27FC236}">
                    <a16:creationId xmlns:a16="http://schemas.microsoft.com/office/drawing/2014/main" id="{2F7A27DD-24BF-4481-B8AA-EBEF9C459B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16">
                <a:extLst>
                  <a:ext uri="{FF2B5EF4-FFF2-40B4-BE49-F238E27FC236}">
                    <a16:creationId xmlns:a16="http://schemas.microsoft.com/office/drawing/2014/main" id="{3A6A799E-D00C-4E66-9F4E-68FE1A7455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17">
                <a:extLst>
                  <a:ext uri="{FF2B5EF4-FFF2-40B4-BE49-F238E27FC236}">
                    <a16:creationId xmlns:a16="http://schemas.microsoft.com/office/drawing/2014/main" id="{C0A598BA-3A4E-4229-B727-8FCE9F4D17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18">
                <a:extLst>
                  <a:ext uri="{FF2B5EF4-FFF2-40B4-BE49-F238E27FC236}">
                    <a16:creationId xmlns:a16="http://schemas.microsoft.com/office/drawing/2014/main" id="{22630C53-8E9F-45AA-AC96-19FF1565BF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19">
                <a:extLst>
                  <a:ext uri="{FF2B5EF4-FFF2-40B4-BE49-F238E27FC236}">
                    <a16:creationId xmlns:a16="http://schemas.microsoft.com/office/drawing/2014/main" id="{79581616-DB24-44C6-8599-049061F575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20">
                <a:extLst>
                  <a:ext uri="{FF2B5EF4-FFF2-40B4-BE49-F238E27FC236}">
                    <a16:creationId xmlns:a16="http://schemas.microsoft.com/office/drawing/2014/main" id="{132C346B-8169-45B2-86D4-688F99915D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21">
                <a:extLst>
                  <a:ext uri="{FF2B5EF4-FFF2-40B4-BE49-F238E27FC236}">
                    <a16:creationId xmlns:a16="http://schemas.microsoft.com/office/drawing/2014/main" id="{529C280B-DFB6-474E-A034-330CB0352F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22">
                <a:extLst>
                  <a:ext uri="{FF2B5EF4-FFF2-40B4-BE49-F238E27FC236}">
                    <a16:creationId xmlns:a16="http://schemas.microsoft.com/office/drawing/2014/main" id="{C3110C9B-9E20-47E6-ADE2-9EF7F72B30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23">
                <a:extLst>
                  <a:ext uri="{FF2B5EF4-FFF2-40B4-BE49-F238E27FC236}">
                    <a16:creationId xmlns:a16="http://schemas.microsoft.com/office/drawing/2014/main" id="{2FCA8F08-1504-459E-97D5-5328BFD5C3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7" name="Group 56">
              <a:extLst>
                <a:ext uri="{FF2B5EF4-FFF2-40B4-BE49-F238E27FC236}">
                  <a16:creationId xmlns:a16="http://schemas.microsoft.com/office/drawing/2014/main" id="{878BEB6C-B4E9-498C-BC69-675AAE5C5F97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68" name="Picture 14">
                <a:extLst>
                  <a:ext uri="{FF2B5EF4-FFF2-40B4-BE49-F238E27FC236}">
                    <a16:creationId xmlns:a16="http://schemas.microsoft.com/office/drawing/2014/main" id="{6A18EF17-1620-4325-A184-277BBCFB10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15">
                <a:extLst>
                  <a:ext uri="{FF2B5EF4-FFF2-40B4-BE49-F238E27FC236}">
                    <a16:creationId xmlns:a16="http://schemas.microsoft.com/office/drawing/2014/main" id="{BC9B507F-222A-4831-A6D6-F20B168154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16">
                <a:extLst>
                  <a:ext uri="{FF2B5EF4-FFF2-40B4-BE49-F238E27FC236}">
                    <a16:creationId xmlns:a16="http://schemas.microsoft.com/office/drawing/2014/main" id="{8B473F7F-04EB-4F8F-B857-294E352CAE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17">
                <a:extLst>
                  <a:ext uri="{FF2B5EF4-FFF2-40B4-BE49-F238E27FC236}">
                    <a16:creationId xmlns:a16="http://schemas.microsoft.com/office/drawing/2014/main" id="{C4950630-74EE-48DC-B827-BD75B58AAD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18">
                <a:extLst>
                  <a:ext uri="{FF2B5EF4-FFF2-40B4-BE49-F238E27FC236}">
                    <a16:creationId xmlns:a16="http://schemas.microsoft.com/office/drawing/2014/main" id="{245CD7E6-BCB6-4976-BE34-8F3826B706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19">
                <a:extLst>
                  <a:ext uri="{FF2B5EF4-FFF2-40B4-BE49-F238E27FC236}">
                    <a16:creationId xmlns:a16="http://schemas.microsoft.com/office/drawing/2014/main" id="{F565FEDC-B4B9-4E50-BFAC-BA7ACE5FC5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20">
                <a:extLst>
                  <a:ext uri="{FF2B5EF4-FFF2-40B4-BE49-F238E27FC236}">
                    <a16:creationId xmlns:a16="http://schemas.microsoft.com/office/drawing/2014/main" id="{807C9ABB-D089-4644-BE85-2E6B4095B9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21">
                <a:extLst>
                  <a:ext uri="{FF2B5EF4-FFF2-40B4-BE49-F238E27FC236}">
                    <a16:creationId xmlns:a16="http://schemas.microsoft.com/office/drawing/2014/main" id="{F08E28E5-9CED-49C1-84D0-43F8499468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22">
                <a:extLst>
                  <a:ext uri="{FF2B5EF4-FFF2-40B4-BE49-F238E27FC236}">
                    <a16:creationId xmlns:a16="http://schemas.microsoft.com/office/drawing/2014/main" id="{867E01E1-6BC7-4D66-B6B1-F8B13F66BB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23">
                <a:extLst>
                  <a:ext uri="{FF2B5EF4-FFF2-40B4-BE49-F238E27FC236}">
                    <a16:creationId xmlns:a16="http://schemas.microsoft.com/office/drawing/2014/main" id="{456B0C51-314E-448D-8056-59286E25F3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EE7122B7-88AC-452D-950B-BAFB79D1A667}"/>
              </a:ext>
            </a:extLst>
          </p:cNvPr>
          <p:cNvGrpSpPr/>
          <p:nvPr/>
        </p:nvGrpSpPr>
        <p:grpSpPr>
          <a:xfrm>
            <a:off x="9066558" y="1968529"/>
            <a:ext cx="1539560" cy="1515856"/>
            <a:chOff x="4975891" y="1527626"/>
            <a:chExt cx="1539560" cy="1515856"/>
          </a:xfrm>
        </p:grpSpPr>
        <p:grpSp>
          <p:nvGrpSpPr>
            <p:cNvPr id="569" name="Group 56">
              <a:extLst>
                <a:ext uri="{FF2B5EF4-FFF2-40B4-BE49-F238E27FC236}">
                  <a16:creationId xmlns:a16="http://schemas.microsoft.com/office/drawing/2014/main" id="{A8327656-CB41-47A1-928B-63F3C45FF7B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69" name="Picture 14">
                <a:extLst>
                  <a:ext uri="{FF2B5EF4-FFF2-40B4-BE49-F238E27FC236}">
                    <a16:creationId xmlns:a16="http://schemas.microsoft.com/office/drawing/2014/main" id="{E8F6FAC0-3A08-4B08-925F-FD76B26AAA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15">
                <a:extLst>
                  <a:ext uri="{FF2B5EF4-FFF2-40B4-BE49-F238E27FC236}">
                    <a16:creationId xmlns:a16="http://schemas.microsoft.com/office/drawing/2014/main" id="{5756C9B9-47C1-44F2-A2B5-B3A9E2B101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16">
                <a:extLst>
                  <a:ext uri="{FF2B5EF4-FFF2-40B4-BE49-F238E27FC236}">
                    <a16:creationId xmlns:a16="http://schemas.microsoft.com/office/drawing/2014/main" id="{6A64B29E-ED5C-4A7B-AB86-E3C234865F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17">
                <a:extLst>
                  <a:ext uri="{FF2B5EF4-FFF2-40B4-BE49-F238E27FC236}">
                    <a16:creationId xmlns:a16="http://schemas.microsoft.com/office/drawing/2014/main" id="{3046AEE9-0E61-424D-806E-B0F87D3712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18">
                <a:extLst>
                  <a:ext uri="{FF2B5EF4-FFF2-40B4-BE49-F238E27FC236}">
                    <a16:creationId xmlns:a16="http://schemas.microsoft.com/office/drawing/2014/main" id="{FC759228-07B2-4BF8-BA39-141CF749F4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19">
                <a:extLst>
                  <a:ext uri="{FF2B5EF4-FFF2-40B4-BE49-F238E27FC236}">
                    <a16:creationId xmlns:a16="http://schemas.microsoft.com/office/drawing/2014/main" id="{4DFAA063-59BA-45E0-ABC5-86CECDAE6B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20">
                <a:extLst>
                  <a:ext uri="{FF2B5EF4-FFF2-40B4-BE49-F238E27FC236}">
                    <a16:creationId xmlns:a16="http://schemas.microsoft.com/office/drawing/2014/main" id="{9A60FEAE-6884-444B-AAB6-DCFFB2828A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21">
                <a:extLst>
                  <a:ext uri="{FF2B5EF4-FFF2-40B4-BE49-F238E27FC236}">
                    <a16:creationId xmlns:a16="http://schemas.microsoft.com/office/drawing/2014/main" id="{2002746F-22F3-4AF6-9312-3EBD9D0E58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22">
                <a:extLst>
                  <a:ext uri="{FF2B5EF4-FFF2-40B4-BE49-F238E27FC236}">
                    <a16:creationId xmlns:a16="http://schemas.microsoft.com/office/drawing/2014/main" id="{A263C797-FF67-4742-98AF-A0C91E4AC2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23">
                <a:extLst>
                  <a:ext uri="{FF2B5EF4-FFF2-40B4-BE49-F238E27FC236}">
                    <a16:creationId xmlns:a16="http://schemas.microsoft.com/office/drawing/2014/main" id="{271C6E7A-F942-4244-A668-11B7A4AFF9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0" name="Group 56">
              <a:extLst>
                <a:ext uri="{FF2B5EF4-FFF2-40B4-BE49-F238E27FC236}">
                  <a16:creationId xmlns:a16="http://schemas.microsoft.com/office/drawing/2014/main" id="{6617A68A-6CA1-4357-A3FF-48C40ABD223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59" name="Picture 14">
                <a:extLst>
                  <a:ext uri="{FF2B5EF4-FFF2-40B4-BE49-F238E27FC236}">
                    <a16:creationId xmlns:a16="http://schemas.microsoft.com/office/drawing/2014/main" id="{67404962-256B-4450-BB76-865A2BA791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5">
                <a:extLst>
                  <a:ext uri="{FF2B5EF4-FFF2-40B4-BE49-F238E27FC236}">
                    <a16:creationId xmlns:a16="http://schemas.microsoft.com/office/drawing/2014/main" id="{74AEE94D-5BD2-48EF-B04D-91190836AD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16">
                <a:extLst>
                  <a:ext uri="{FF2B5EF4-FFF2-40B4-BE49-F238E27FC236}">
                    <a16:creationId xmlns:a16="http://schemas.microsoft.com/office/drawing/2014/main" id="{B8B36D0B-AFBC-4948-899A-EFC90A297B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17">
                <a:extLst>
                  <a:ext uri="{FF2B5EF4-FFF2-40B4-BE49-F238E27FC236}">
                    <a16:creationId xmlns:a16="http://schemas.microsoft.com/office/drawing/2014/main" id="{26E8CD4F-E827-450A-BDB4-74DFA1DC56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18">
                <a:extLst>
                  <a:ext uri="{FF2B5EF4-FFF2-40B4-BE49-F238E27FC236}">
                    <a16:creationId xmlns:a16="http://schemas.microsoft.com/office/drawing/2014/main" id="{326EB6C5-5843-46D7-9114-DC59A4C2C2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19">
                <a:extLst>
                  <a:ext uri="{FF2B5EF4-FFF2-40B4-BE49-F238E27FC236}">
                    <a16:creationId xmlns:a16="http://schemas.microsoft.com/office/drawing/2014/main" id="{A2A029DC-52C0-40DC-A6F3-B242A58B8C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20">
                <a:extLst>
                  <a:ext uri="{FF2B5EF4-FFF2-40B4-BE49-F238E27FC236}">
                    <a16:creationId xmlns:a16="http://schemas.microsoft.com/office/drawing/2014/main" id="{D06D4E73-24ED-45D0-A4CA-F4CDC99D91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21">
                <a:extLst>
                  <a:ext uri="{FF2B5EF4-FFF2-40B4-BE49-F238E27FC236}">
                    <a16:creationId xmlns:a16="http://schemas.microsoft.com/office/drawing/2014/main" id="{85B9BA25-F432-44E0-9708-4D62C877A5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22">
                <a:extLst>
                  <a:ext uri="{FF2B5EF4-FFF2-40B4-BE49-F238E27FC236}">
                    <a16:creationId xmlns:a16="http://schemas.microsoft.com/office/drawing/2014/main" id="{D58B7563-887A-4443-9B7F-2CBF18CEEC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23">
                <a:extLst>
                  <a:ext uri="{FF2B5EF4-FFF2-40B4-BE49-F238E27FC236}">
                    <a16:creationId xmlns:a16="http://schemas.microsoft.com/office/drawing/2014/main" id="{2196874D-4BF1-4ABE-AF58-0D2C2938C1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1" name="Group 56">
              <a:extLst>
                <a:ext uri="{FF2B5EF4-FFF2-40B4-BE49-F238E27FC236}">
                  <a16:creationId xmlns:a16="http://schemas.microsoft.com/office/drawing/2014/main" id="{DF11C380-CFFE-4A59-AD83-10A96BA3E0B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49" name="Picture 14">
                <a:extLst>
                  <a:ext uri="{FF2B5EF4-FFF2-40B4-BE49-F238E27FC236}">
                    <a16:creationId xmlns:a16="http://schemas.microsoft.com/office/drawing/2014/main" id="{29E6B4F6-F264-4678-93BB-8C6BAD7B93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15">
                <a:extLst>
                  <a:ext uri="{FF2B5EF4-FFF2-40B4-BE49-F238E27FC236}">
                    <a16:creationId xmlns:a16="http://schemas.microsoft.com/office/drawing/2014/main" id="{D87A765C-B962-4016-900E-CEF35BEC94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16">
                <a:extLst>
                  <a:ext uri="{FF2B5EF4-FFF2-40B4-BE49-F238E27FC236}">
                    <a16:creationId xmlns:a16="http://schemas.microsoft.com/office/drawing/2014/main" id="{DCF783EC-D0D8-4137-B729-9A9B46A05A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17">
                <a:extLst>
                  <a:ext uri="{FF2B5EF4-FFF2-40B4-BE49-F238E27FC236}">
                    <a16:creationId xmlns:a16="http://schemas.microsoft.com/office/drawing/2014/main" id="{123110BF-FFFE-4012-8637-A73EC5361F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18">
                <a:extLst>
                  <a:ext uri="{FF2B5EF4-FFF2-40B4-BE49-F238E27FC236}">
                    <a16:creationId xmlns:a16="http://schemas.microsoft.com/office/drawing/2014/main" id="{7BF2BF05-4B24-4984-A954-65C444DAC9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19">
                <a:extLst>
                  <a:ext uri="{FF2B5EF4-FFF2-40B4-BE49-F238E27FC236}">
                    <a16:creationId xmlns:a16="http://schemas.microsoft.com/office/drawing/2014/main" id="{43814148-B99B-4F01-87E0-23A4912BC6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20">
                <a:extLst>
                  <a:ext uri="{FF2B5EF4-FFF2-40B4-BE49-F238E27FC236}">
                    <a16:creationId xmlns:a16="http://schemas.microsoft.com/office/drawing/2014/main" id="{6AD20D56-A115-478A-B420-E90FFD1CB0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21">
                <a:extLst>
                  <a:ext uri="{FF2B5EF4-FFF2-40B4-BE49-F238E27FC236}">
                    <a16:creationId xmlns:a16="http://schemas.microsoft.com/office/drawing/2014/main" id="{B8571747-D259-496C-B57C-B28117C061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22">
                <a:extLst>
                  <a:ext uri="{FF2B5EF4-FFF2-40B4-BE49-F238E27FC236}">
                    <a16:creationId xmlns:a16="http://schemas.microsoft.com/office/drawing/2014/main" id="{ECB2FB19-9FC3-4F20-9755-2330CF369B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23">
                <a:extLst>
                  <a:ext uri="{FF2B5EF4-FFF2-40B4-BE49-F238E27FC236}">
                    <a16:creationId xmlns:a16="http://schemas.microsoft.com/office/drawing/2014/main" id="{FF437DA7-AB95-4E34-9F3A-9B1A50B88D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2" name="Group 56">
              <a:extLst>
                <a:ext uri="{FF2B5EF4-FFF2-40B4-BE49-F238E27FC236}">
                  <a16:creationId xmlns:a16="http://schemas.microsoft.com/office/drawing/2014/main" id="{CB666929-E7FB-4C3B-8C30-F2489B08AD7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39" name="Picture 14">
                <a:extLst>
                  <a:ext uri="{FF2B5EF4-FFF2-40B4-BE49-F238E27FC236}">
                    <a16:creationId xmlns:a16="http://schemas.microsoft.com/office/drawing/2014/main" id="{B8168FCB-7C26-4E18-AFEB-14AB36E1C8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15">
                <a:extLst>
                  <a:ext uri="{FF2B5EF4-FFF2-40B4-BE49-F238E27FC236}">
                    <a16:creationId xmlns:a16="http://schemas.microsoft.com/office/drawing/2014/main" id="{9FC46655-8F9A-4363-83BE-3F98D65FD1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16">
                <a:extLst>
                  <a:ext uri="{FF2B5EF4-FFF2-40B4-BE49-F238E27FC236}">
                    <a16:creationId xmlns:a16="http://schemas.microsoft.com/office/drawing/2014/main" id="{9C577A58-7CDC-4101-8111-FCE5BA3533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17">
                <a:extLst>
                  <a:ext uri="{FF2B5EF4-FFF2-40B4-BE49-F238E27FC236}">
                    <a16:creationId xmlns:a16="http://schemas.microsoft.com/office/drawing/2014/main" id="{72A8EF70-CE8E-45E5-9650-3CA5BD4E70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18">
                <a:extLst>
                  <a:ext uri="{FF2B5EF4-FFF2-40B4-BE49-F238E27FC236}">
                    <a16:creationId xmlns:a16="http://schemas.microsoft.com/office/drawing/2014/main" id="{D129129A-3AE8-4FFF-AC59-6EA6470930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19">
                <a:extLst>
                  <a:ext uri="{FF2B5EF4-FFF2-40B4-BE49-F238E27FC236}">
                    <a16:creationId xmlns:a16="http://schemas.microsoft.com/office/drawing/2014/main" id="{7D64E2F2-8E8B-41B2-BE1C-543360F630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20">
                <a:extLst>
                  <a:ext uri="{FF2B5EF4-FFF2-40B4-BE49-F238E27FC236}">
                    <a16:creationId xmlns:a16="http://schemas.microsoft.com/office/drawing/2014/main" id="{C9DA4959-063E-4F40-AC96-B9BEE04441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21">
                <a:extLst>
                  <a:ext uri="{FF2B5EF4-FFF2-40B4-BE49-F238E27FC236}">
                    <a16:creationId xmlns:a16="http://schemas.microsoft.com/office/drawing/2014/main" id="{7DE53C55-E9FF-43FA-AEC1-2D6E42DF86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22">
                <a:extLst>
                  <a:ext uri="{FF2B5EF4-FFF2-40B4-BE49-F238E27FC236}">
                    <a16:creationId xmlns:a16="http://schemas.microsoft.com/office/drawing/2014/main" id="{01DF31F0-C46E-4123-99AB-BAF398692C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23">
                <a:extLst>
                  <a:ext uri="{FF2B5EF4-FFF2-40B4-BE49-F238E27FC236}">
                    <a16:creationId xmlns:a16="http://schemas.microsoft.com/office/drawing/2014/main" id="{E939309B-ACF0-4C74-8257-4BFE7697D5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3" name="Group 56">
              <a:extLst>
                <a:ext uri="{FF2B5EF4-FFF2-40B4-BE49-F238E27FC236}">
                  <a16:creationId xmlns:a16="http://schemas.microsoft.com/office/drawing/2014/main" id="{0A1F664C-8B3B-47CB-86DD-41DD9D1CE0EB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29" name="Picture 14">
                <a:extLst>
                  <a:ext uri="{FF2B5EF4-FFF2-40B4-BE49-F238E27FC236}">
                    <a16:creationId xmlns:a16="http://schemas.microsoft.com/office/drawing/2014/main" id="{87C658E5-E5D8-4FB4-82EB-42AA292BFC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15">
                <a:extLst>
                  <a:ext uri="{FF2B5EF4-FFF2-40B4-BE49-F238E27FC236}">
                    <a16:creationId xmlns:a16="http://schemas.microsoft.com/office/drawing/2014/main" id="{D99009EF-ED8E-4723-A0AC-72301DA123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16">
                <a:extLst>
                  <a:ext uri="{FF2B5EF4-FFF2-40B4-BE49-F238E27FC236}">
                    <a16:creationId xmlns:a16="http://schemas.microsoft.com/office/drawing/2014/main" id="{6F84CC4F-0666-404D-9DED-6CB0AE0549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17">
                <a:extLst>
                  <a:ext uri="{FF2B5EF4-FFF2-40B4-BE49-F238E27FC236}">
                    <a16:creationId xmlns:a16="http://schemas.microsoft.com/office/drawing/2014/main" id="{F20B271B-6FA8-455C-B829-BB1E93D432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18">
                <a:extLst>
                  <a:ext uri="{FF2B5EF4-FFF2-40B4-BE49-F238E27FC236}">
                    <a16:creationId xmlns:a16="http://schemas.microsoft.com/office/drawing/2014/main" id="{2FF4B0B6-2108-4883-8C3D-D38AC6B282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19">
                <a:extLst>
                  <a:ext uri="{FF2B5EF4-FFF2-40B4-BE49-F238E27FC236}">
                    <a16:creationId xmlns:a16="http://schemas.microsoft.com/office/drawing/2014/main" id="{E93DF292-5410-431F-BD0D-71F705719F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20">
                <a:extLst>
                  <a:ext uri="{FF2B5EF4-FFF2-40B4-BE49-F238E27FC236}">
                    <a16:creationId xmlns:a16="http://schemas.microsoft.com/office/drawing/2014/main" id="{4E26CA12-2B25-4CBC-9A53-DFAAA3BD9C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21">
                <a:extLst>
                  <a:ext uri="{FF2B5EF4-FFF2-40B4-BE49-F238E27FC236}">
                    <a16:creationId xmlns:a16="http://schemas.microsoft.com/office/drawing/2014/main" id="{AFAC6C2E-DCDC-4B52-819D-9D3E8BEAD8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22">
                <a:extLst>
                  <a:ext uri="{FF2B5EF4-FFF2-40B4-BE49-F238E27FC236}">
                    <a16:creationId xmlns:a16="http://schemas.microsoft.com/office/drawing/2014/main" id="{D0C1A594-3F35-4779-B674-A1DB4A162B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23">
                <a:extLst>
                  <a:ext uri="{FF2B5EF4-FFF2-40B4-BE49-F238E27FC236}">
                    <a16:creationId xmlns:a16="http://schemas.microsoft.com/office/drawing/2014/main" id="{C25A256F-C07C-4202-B757-8A2F2674A2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4" name="Group 56">
              <a:extLst>
                <a:ext uri="{FF2B5EF4-FFF2-40B4-BE49-F238E27FC236}">
                  <a16:creationId xmlns:a16="http://schemas.microsoft.com/office/drawing/2014/main" id="{584B2B4E-6AA7-4ECE-9241-52CD69F42152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19" name="Picture 14">
                <a:extLst>
                  <a:ext uri="{FF2B5EF4-FFF2-40B4-BE49-F238E27FC236}">
                    <a16:creationId xmlns:a16="http://schemas.microsoft.com/office/drawing/2014/main" id="{1265A53C-5E33-461E-B218-48B0C78813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15">
                <a:extLst>
                  <a:ext uri="{FF2B5EF4-FFF2-40B4-BE49-F238E27FC236}">
                    <a16:creationId xmlns:a16="http://schemas.microsoft.com/office/drawing/2014/main" id="{38D03D89-FDE6-4A3B-A850-32FCBEEC3C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16">
                <a:extLst>
                  <a:ext uri="{FF2B5EF4-FFF2-40B4-BE49-F238E27FC236}">
                    <a16:creationId xmlns:a16="http://schemas.microsoft.com/office/drawing/2014/main" id="{6D48B685-8DB7-4FFB-B42B-A6A420B0A3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17">
                <a:extLst>
                  <a:ext uri="{FF2B5EF4-FFF2-40B4-BE49-F238E27FC236}">
                    <a16:creationId xmlns:a16="http://schemas.microsoft.com/office/drawing/2014/main" id="{E16DA15E-0E87-4124-91FF-7862811435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18">
                <a:extLst>
                  <a:ext uri="{FF2B5EF4-FFF2-40B4-BE49-F238E27FC236}">
                    <a16:creationId xmlns:a16="http://schemas.microsoft.com/office/drawing/2014/main" id="{640F75AA-A887-433D-A7E3-FC3D1D5333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19">
                <a:extLst>
                  <a:ext uri="{FF2B5EF4-FFF2-40B4-BE49-F238E27FC236}">
                    <a16:creationId xmlns:a16="http://schemas.microsoft.com/office/drawing/2014/main" id="{4A163678-94F4-444A-9C46-62B6440D2D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20">
                <a:extLst>
                  <a:ext uri="{FF2B5EF4-FFF2-40B4-BE49-F238E27FC236}">
                    <a16:creationId xmlns:a16="http://schemas.microsoft.com/office/drawing/2014/main" id="{C91A119B-71A6-4DC0-9571-5386894B4C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21">
                <a:extLst>
                  <a:ext uri="{FF2B5EF4-FFF2-40B4-BE49-F238E27FC236}">
                    <a16:creationId xmlns:a16="http://schemas.microsoft.com/office/drawing/2014/main" id="{750E1809-08B6-464E-847D-B49989EA81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22">
                <a:extLst>
                  <a:ext uri="{FF2B5EF4-FFF2-40B4-BE49-F238E27FC236}">
                    <a16:creationId xmlns:a16="http://schemas.microsoft.com/office/drawing/2014/main" id="{71651556-72C3-4EB0-B672-60F9BB6BDC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23">
                <a:extLst>
                  <a:ext uri="{FF2B5EF4-FFF2-40B4-BE49-F238E27FC236}">
                    <a16:creationId xmlns:a16="http://schemas.microsoft.com/office/drawing/2014/main" id="{F2B82DF1-4A77-498C-854C-D37612BC7A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5" name="Group 56">
              <a:extLst>
                <a:ext uri="{FF2B5EF4-FFF2-40B4-BE49-F238E27FC236}">
                  <a16:creationId xmlns:a16="http://schemas.microsoft.com/office/drawing/2014/main" id="{6CE43E6D-C3A1-461E-BFB2-81A8E8CB748F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09" name="Picture 14">
                <a:extLst>
                  <a:ext uri="{FF2B5EF4-FFF2-40B4-BE49-F238E27FC236}">
                    <a16:creationId xmlns:a16="http://schemas.microsoft.com/office/drawing/2014/main" id="{FC4222B0-E63C-4926-A7A0-3CCF8CF994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15">
                <a:extLst>
                  <a:ext uri="{FF2B5EF4-FFF2-40B4-BE49-F238E27FC236}">
                    <a16:creationId xmlns:a16="http://schemas.microsoft.com/office/drawing/2014/main" id="{6945FD8E-D356-4809-B4CD-8173300EBF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16">
                <a:extLst>
                  <a:ext uri="{FF2B5EF4-FFF2-40B4-BE49-F238E27FC236}">
                    <a16:creationId xmlns:a16="http://schemas.microsoft.com/office/drawing/2014/main" id="{2B472C7D-DDAA-4981-9F3F-2CBEE49789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17">
                <a:extLst>
                  <a:ext uri="{FF2B5EF4-FFF2-40B4-BE49-F238E27FC236}">
                    <a16:creationId xmlns:a16="http://schemas.microsoft.com/office/drawing/2014/main" id="{B10C51D1-D389-49F5-9A75-C77860FD37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18">
                <a:extLst>
                  <a:ext uri="{FF2B5EF4-FFF2-40B4-BE49-F238E27FC236}">
                    <a16:creationId xmlns:a16="http://schemas.microsoft.com/office/drawing/2014/main" id="{A79EA5AF-A019-4A37-BEFE-62A8876CD8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19">
                <a:extLst>
                  <a:ext uri="{FF2B5EF4-FFF2-40B4-BE49-F238E27FC236}">
                    <a16:creationId xmlns:a16="http://schemas.microsoft.com/office/drawing/2014/main" id="{AC44736A-5BD1-48B3-BBAC-FA7458C311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20">
                <a:extLst>
                  <a:ext uri="{FF2B5EF4-FFF2-40B4-BE49-F238E27FC236}">
                    <a16:creationId xmlns:a16="http://schemas.microsoft.com/office/drawing/2014/main" id="{E2DBCEA1-F4B7-4EE1-827F-4F363CA732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21">
                <a:extLst>
                  <a:ext uri="{FF2B5EF4-FFF2-40B4-BE49-F238E27FC236}">
                    <a16:creationId xmlns:a16="http://schemas.microsoft.com/office/drawing/2014/main" id="{B9D299A6-8F1A-4DFA-9606-E8F730764C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22">
                <a:extLst>
                  <a:ext uri="{FF2B5EF4-FFF2-40B4-BE49-F238E27FC236}">
                    <a16:creationId xmlns:a16="http://schemas.microsoft.com/office/drawing/2014/main" id="{D906AB0D-13EB-45B8-8E11-1E624BE110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23">
                <a:extLst>
                  <a:ext uri="{FF2B5EF4-FFF2-40B4-BE49-F238E27FC236}">
                    <a16:creationId xmlns:a16="http://schemas.microsoft.com/office/drawing/2014/main" id="{3CE8BDCC-873D-428A-A559-23BC619B35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6" name="Group 56">
              <a:extLst>
                <a:ext uri="{FF2B5EF4-FFF2-40B4-BE49-F238E27FC236}">
                  <a16:creationId xmlns:a16="http://schemas.microsoft.com/office/drawing/2014/main" id="{2D4179F8-3F0E-4283-8A1A-50BFF92A0CAF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99" name="Picture 14">
                <a:extLst>
                  <a:ext uri="{FF2B5EF4-FFF2-40B4-BE49-F238E27FC236}">
                    <a16:creationId xmlns:a16="http://schemas.microsoft.com/office/drawing/2014/main" id="{73A07FA9-EBF4-409C-B18B-0E26C870ED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15">
                <a:extLst>
                  <a:ext uri="{FF2B5EF4-FFF2-40B4-BE49-F238E27FC236}">
                    <a16:creationId xmlns:a16="http://schemas.microsoft.com/office/drawing/2014/main" id="{3BB86D94-9F85-495B-B14D-F4C5CB35DF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16">
                <a:extLst>
                  <a:ext uri="{FF2B5EF4-FFF2-40B4-BE49-F238E27FC236}">
                    <a16:creationId xmlns:a16="http://schemas.microsoft.com/office/drawing/2014/main" id="{BB0E6C68-1B97-467B-A59D-549B79BF69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17">
                <a:extLst>
                  <a:ext uri="{FF2B5EF4-FFF2-40B4-BE49-F238E27FC236}">
                    <a16:creationId xmlns:a16="http://schemas.microsoft.com/office/drawing/2014/main" id="{9C3A6268-A277-43C9-8831-A599A00FDC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18">
                <a:extLst>
                  <a:ext uri="{FF2B5EF4-FFF2-40B4-BE49-F238E27FC236}">
                    <a16:creationId xmlns:a16="http://schemas.microsoft.com/office/drawing/2014/main" id="{03C60D67-3231-4553-944E-94CC56997D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19">
                <a:extLst>
                  <a:ext uri="{FF2B5EF4-FFF2-40B4-BE49-F238E27FC236}">
                    <a16:creationId xmlns:a16="http://schemas.microsoft.com/office/drawing/2014/main" id="{B2679FBC-0ACC-4A31-882D-96FC91B7E7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20">
                <a:extLst>
                  <a:ext uri="{FF2B5EF4-FFF2-40B4-BE49-F238E27FC236}">
                    <a16:creationId xmlns:a16="http://schemas.microsoft.com/office/drawing/2014/main" id="{8F8A40D7-9322-4B28-839D-9D384240F6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21">
                <a:extLst>
                  <a:ext uri="{FF2B5EF4-FFF2-40B4-BE49-F238E27FC236}">
                    <a16:creationId xmlns:a16="http://schemas.microsoft.com/office/drawing/2014/main" id="{93C6FBE2-FF11-4648-80D7-A2E70F82B1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22">
                <a:extLst>
                  <a:ext uri="{FF2B5EF4-FFF2-40B4-BE49-F238E27FC236}">
                    <a16:creationId xmlns:a16="http://schemas.microsoft.com/office/drawing/2014/main" id="{392408CB-F279-4101-931A-2FC41A3FA5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23">
                <a:extLst>
                  <a:ext uri="{FF2B5EF4-FFF2-40B4-BE49-F238E27FC236}">
                    <a16:creationId xmlns:a16="http://schemas.microsoft.com/office/drawing/2014/main" id="{67653A41-80CA-43BB-A53D-EABDD616BE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7" name="Group 56">
              <a:extLst>
                <a:ext uri="{FF2B5EF4-FFF2-40B4-BE49-F238E27FC236}">
                  <a16:creationId xmlns:a16="http://schemas.microsoft.com/office/drawing/2014/main" id="{F06EF521-767A-47E1-BAEC-5669AD15DB6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89" name="Picture 14">
                <a:extLst>
                  <a:ext uri="{FF2B5EF4-FFF2-40B4-BE49-F238E27FC236}">
                    <a16:creationId xmlns:a16="http://schemas.microsoft.com/office/drawing/2014/main" id="{CFB1A196-2702-485F-BFC4-B3AB1776A2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5">
                <a:extLst>
                  <a:ext uri="{FF2B5EF4-FFF2-40B4-BE49-F238E27FC236}">
                    <a16:creationId xmlns:a16="http://schemas.microsoft.com/office/drawing/2014/main" id="{999FA581-02FA-4D45-AFB0-758151918B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16">
                <a:extLst>
                  <a:ext uri="{FF2B5EF4-FFF2-40B4-BE49-F238E27FC236}">
                    <a16:creationId xmlns:a16="http://schemas.microsoft.com/office/drawing/2014/main" id="{8C4EB320-B9EF-4716-B1A0-6E62787FC0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17">
                <a:extLst>
                  <a:ext uri="{FF2B5EF4-FFF2-40B4-BE49-F238E27FC236}">
                    <a16:creationId xmlns:a16="http://schemas.microsoft.com/office/drawing/2014/main" id="{335630E8-7505-445C-80EF-B144E57260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18">
                <a:extLst>
                  <a:ext uri="{FF2B5EF4-FFF2-40B4-BE49-F238E27FC236}">
                    <a16:creationId xmlns:a16="http://schemas.microsoft.com/office/drawing/2014/main" id="{DA88E6BA-DE9D-457B-9749-B66B6ED9E1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19">
                <a:extLst>
                  <a:ext uri="{FF2B5EF4-FFF2-40B4-BE49-F238E27FC236}">
                    <a16:creationId xmlns:a16="http://schemas.microsoft.com/office/drawing/2014/main" id="{7005C2EE-04CB-41CA-82DB-67AAF328B1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20">
                <a:extLst>
                  <a:ext uri="{FF2B5EF4-FFF2-40B4-BE49-F238E27FC236}">
                    <a16:creationId xmlns:a16="http://schemas.microsoft.com/office/drawing/2014/main" id="{2FC50594-5EA9-4B30-95AC-D54C41279F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21">
                <a:extLst>
                  <a:ext uri="{FF2B5EF4-FFF2-40B4-BE49-F238E27FC236}">
                    <a16:creationId xmlns:a16="http://schemas.microsoft.com/office/drawing/2014/main" id="{0B90682D-7E0C-46E0-8275-6ABA2796BC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22">
                <a:extLst>
                  <a:ext uri="{FF2B5EF4-FFF2-40B4-BE49-F238E27FC236}">
                    <a16:creationId xmlns:a16="http://schemas.microsoft.com/office/drawing/2014/main" id="{627158F8-8BC5-4A04-A545-D498BB6097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23">
                <a:extLst>
                  <a:ext uri="{FF2B5EF4-FFF2-40B4-BE49-F238E27FC236}">
                    <a16:creationId xmlns:a16="http://schemas.microsoft.com/office/drawing/2014/main" id="{B386E6F2-825C-489C-82CF-E598EB657C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8" name="Group 56">
              <a:extLst>
                <a:ext uri="{FF2B5EF4-FFF2-40B4-BE49-F238E27FC236}">
                  <a16:creationId xmlns:a16="http://schemas.microsoft.com/office/drawing/2014/main" id="{DFF7F2DA-8195-4437-9A79-A50EBA80A6D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79" name="Picture 14">
                <a:extLst>
                  <a:ext uri="{FF2B5EF4-FFF2-40B4-BE49-F238E27FC236}">
                    <a16:creationId xmlns:a16="http://schemas.microsoft.com/office/drawing/2014/main" id="{E1CF1240-FD06-4846-8B27-0DE9D0CF8F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15">
                <a:extLst>
                  <a:ext uri="{FF2B5EF4-FFF2-40B4-BE49-F238E27FC236}">
                    <a16:creationId xmlns:a16="http://schemas.microsoft.com/office/drawing/2014/main" id="{05939BAD-7D56-4E06-ADB9-2CF30F1C60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16">
                <a:extLst>
                  <a:ext uri="{FF2B5EF4-FFF2-40B4-BE49-F238E27FC236}">
                    <a16:creationId xmlns:a16="http://schemas.microsoft.com/office/drawing/2014/main" id="{E5A1A2D6-C8BD-4962-90DC-EEF3F9B38D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17">
                <a:extLst>
                  <a:ext uri="{FF2B5EF4-FFF2-40B4-BE49-F238E27FC236}">
                    <a16:creationId xmlns:a16="http://schemas.microsoft.com/office/drawing/2014/main" id="{1C0C075E-743A-44AF-8591-2BB9ECE664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18">
                <a:extLst>
                  <a:ext uri="{FF2B5EF4-FFF2-40B4-BE49-F238E27FC236}">
                    <a16:creationId xmlns:a16="http://schemas.microsoft.com/office/drawing/2014/main" id="{7D44A1EA-0755-427C-A056-1F153FF659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19">
                <a:extLst>
                  <a:ext uri="{FF2B5EF4-FFF2-40B4-BE49-F238E27FC236}">
                    <a16:creationId xmlns:a16="http://schemas.microsoft.com/office/drawing/2014/main" id="{D887BA02-396C-4D48-AD59-2F34D385D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20">
                <a:extLst>
                  <a:ext uri="{FF2B5EF4-FFF2-40B4-BE49-F238E27FC236}">
                    <a16:creationId xmlns:a16="http://schemas.microsoft.com/office/drawing/2014/main" id="{6F449C2F-30D9-4276-B60F-B1C2656475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21">
                <a:extLst>
                  <a:ext uri="{FF2B5EF4-FFF2-40B4-BE49-F238E27FC236}">
                    <a16:creationId xmlns:a16="http://schemas.microsoft.com/office/drawing/2014/main" id="{FC8CE17B-F9D3-4E87-97EA-BD493F0A40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22">
                <a:extLst>
                  <a:ext uri="{FF2B5EF4-FFF2-40B4-BE49-F238E27FC236}">
                    <a16:creationId xmlns:a16="http://schemas.microsoft.com/office/drawing/2014/main" id="{0311F267-CE26-4AE3-9800-F7749D6CCF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23">
                <a:extLst>
                  <a:ext uri="{FF2B5EF4-FFF2-40B4-BE49-F238E27FC236}">
                    <a16:creationId xmlns:a16="http://schemas.microsoft.com/office/drawing/2014/main" id="{765CF7D2-2404-4A54-9816-F26D2538F2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481995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374F0EBD-D58F-43D9-A839-8537DC72A141}"/>
              </a:ext>
            </a:extLst>
          </p:cNvPr>
          <p:cNvGrpSpPr/>
          <p:nvPr/>
        </p:nvGrpSpPr>
        <p:grpSpPr>
          <a:xfrm>
            <a:off x="201197" y="497662"/>
            <a:ext cx="3259604" cy="817087"/>
            <a:chOff x="255525" y="372323"/>
            <a:chExt cx="2758716" cy="1134018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E648D31E-F894-4B32-9087-1D54481AFE33}"/>
                </a:ext>
              </a:extLst>
            </p:cNvPr>
            <p:cNvSpPr/>
            <p:nvPr/>
          </p:nvSpPr>
          <p:spPr>
            <a:xfrm>
              <a:off x="255525" y="372323"/>
              <a:ext cx="27587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285A832F-844B-49AA-A159-5FA5FD70ABD7}"/>
                </a:ext>
              </a:extLst>
            </p:cNvPr>
            <p:cNvSpPr txBox="1"/>
            <p:nvPr/>
          </p:nvSpPr>
          <p:spPr>
            <a:xfrm>
              <a:off x="308455" y="485388"/>
              <a:ext cx="157673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 x 100 =</a:t>
              </a:r>
            </a:p>
          </p:txBody>
        </p:sp>
      </p:grpSp>
      <p:sp>
        <p:nvSpPr>
          <p:cNvPr id="57" name="Rectangle 56">
            <a:extLst>
              <a:ext uri="{FF2B5EF4-FFF2-40B4-BE49-F238E27FC236}">
                <a16:creationId xmlns:a16="http://schemas.microsoft.com/office/drawing/2014/main" id="{AFC0891F-CF3C-4826-9A6C-926268431E7D}"/>
              </a:ext>
            </a:extLst>
          </p:cNvPr>
          <p:cNvSpPr/>
          <p:nvPr/>
        </p:nvSpPr>
        <p:spPr>
          <a:xfrm>
            <a:off x="2116139" y="620676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07903415-12F5-4B2D-AEA0-FC1830BFC516}"/>
              </a:ext>
            </a:extLst>
          </p:cNvPr>
          <p:cNvSpPr txBox="1"/>
          <p:nvPr/>
        </p:nvSpPr>
        <p:spPr>
          <a:xfrm>
            <a:off x="2158969" y="598485"/>
            <a:ext cx="109873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800</a:t>
            </a:r>
          </a:p>
        </p:txBody>
      </p:sp>
      <p:pic>
        <p:nvPicPr>
          <p:cNvPr id="452" name="Picture 451">
            <a:extLst>
              <a:ext uri="{FF2B5EF4-FFF2-40B4-BE49-F238E27FC236}">
                <a16:creationId xmlns:a16="http://schemas.microsoft.com/office/drawing/2014/main" id="{07460AD6-47D8-4AE9-B988-291A774D3B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919811" y="196098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3" name="Picture 452">
            <a:extLst>
              <a:ext uri="{FF2B5EF4-FFF2-40B4-BE49-F238E27FC236}">
                <a16:creationId xmlns:a16="http://schemas.microsoft.com/office/drawing/2014/main" id="{BEF20E84-6A8F-4654-B174-CB8457D3BF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717410" y="196852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4" name="Picture 453">
            <a:extLst>
              <a:ext uri="{FF2B5EF4-FFF2-40B4-BE49-F238E27FC236}">
                <a16:creationId xmlns:a16="http://schemas.microsoft.com/office/drawing/2014/main" id="{F90DB4BC-FD71-4358-B4C4-5351AD67AD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02809" y="196290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19" name="Group 118">
            <a:extLst>
              <a:ext uri="{FF2B5EF4-FFF2-40B4-BE49-F238E27FC236}">
                <a16:creationId xmlns:a16="http://schemas.microsoft.com/office/drawing/2014/main" id="{E918E494-92C0-433E-91A8-23C0A9DCA5F8}"/>
              </a:ext>
            </a:extLst>
          </p:cNvPr>
          <p:cNvGrpSpPr/>
          <p:nvPr/>
        </p:nvGrpSpPr>
        <p:grpSpPr>
          <a:xfrm>
            <a:off x="1921580" y="1965342"/>
            <a:ext cx="1539560" cy="1515856"/>
            <a:chOff x="4975891" y="1527626"/>
            <a:chExt cx="1539560" cy="1515856"/>
          </a:xfrm>
        </p:grpSpPr>
        <p:grpSp>
          <p:nvGrpSpPr>
            <p:cNvPr id="120" name="Group 56">
              <a:extLst>
                <a:ext uri="{FF2B5EF4-FFF2-40B4-BE49-F238E27FC236}">
                  <a16:creationId xmlns:a16="http://schemas.microsoft.com/office/drawing/2014/main" id="{3E257CC2-4BFC-45E5-A125-6B4E9334DCE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20" name="Picture 14">
                <a:extLst>
                  <a:ext uri="{FF2B5EF4-FFF2-40B4-BE49-F238E27FC236}">
                    <a16:creationId xmlns:a16="http://schemas.microsoft.com/office/drawing/2014/main" id="{8AFCC4CA-FEE5-4966-96B2-B0A9781187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15">
                <a:extLst>
                  <a:ext uri="{FF2B5EF4-FFF2-40B4-BE49-F238E27FC236}">
                    <a16:creationId xmlns:a16="http://schemas.microsoft.com/office/drawing/2014/main" id="{7DC98D4D-7589-4CB3-947A-3553DD9DE2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6">
                <a:extLst>
                  <a:ext uri="{FF2B5EF4-FFF2-40B4-BE49-F238E27FC236}">
                    <a16:creationId xmlns:a16="http://schemas.microsoft.com/office/drawing/2014/main" id="{DE5BAD52-33CC-4D09-917A-63B58F1256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7">
                <a:extLst>
                  <a:ext uri="{FF2B5EF4-FFF2-40B4-BE49-F238E27FC236}">
                    <a16:creationId xmlns:a16="http://schemas.microsoft.com/office/drawing/2014/main" id="{DF26E388-444A-4424-8590-6B53D57480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8">
                <a:extLst>
                  <a:ext uri="{FF2B5EF4-FFF2-40B4-BE49-F238E27FC236}">
                    <a16:creationId xmlns:a16="http://schemas.microsoft.com/office/drawing/2014/main" id="{AD8B8411-3B3A-430E-834F-06317942B7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9">
                <a:extLst>
                  <a:ext uri="{FF2B5EF4-FFF2-40B4-BE49-F238E27FC236}">
                    <a16:creationId xmlns:a16="http://schemas.microsoft.com/office/drawing/2014/main" id="{2056A7D1-165C-4001-B5BA-7003A18286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20">
                <a:extLst>
                  <a:ext uri="{FF2B5EF4-FFF2-40B4-BE49-F238E27FC236}">
                    <a16:creationId xmlns:a16="http://schemas.microsoft.com/office/drawing/2014/main" id="{9C8B8735-2492-4110-9330-9DDCFA5A92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1">
                <a:extLst>
                  <a:ext uri="{FF2B5EF4-FFF2-40B4-BE49-F238E27FC236}">
                    <a16:creationId xmlns:a16="http://schemas.microsoft.com/office/drawing/2014/main" id="{E752A6E6-C9AD-45E4-AE7C-3E76AF9F78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2">
                <a:extLst>
                  <a:ext uri="{FF2B5EF4-FFF2-40B4-BE49-F238E27FC236}">
                    <a16:creationId xmlns:a16="http://schemas.microsoft.com/office/drawing/2014/main" id="{89D00BE4-B8FC-4039-B4EC-A13F010CE3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3">
                <a:extLst>
                  <a:ext uri="{FF2B5EF4-FFF2-40B4-BE49-F238E27FC236}">
                    <a16:creationId xmlns:a16="http://schemas.microsoft.com/office/drawing/2014/main" id="{C8D873C9-8EF8-4D7C-875F-11EBA26DB8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1" name="Group 56">
              <a:extLst>
                <a:ext uri="{FF2B5EF4-FFF2-40B4-BE49-F238E27FC236}">
                  <a16:creationId xmlns:a16="http://schemas.microsoft.com/office/drawing/2014/main" id="{87628572-993C-4CFB-8CED-34652245BC8B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10" name="Picture 14">
                <a:extLst>
                  <a:ext uri="{FF2B5EF4-FFF2-40B4-BE49-F238E27FC236}">
                    <a16:creationId xmlns:a16="http://schemas.microsoft.com/office/drawing/2014/main" id="{B22A1132-1F00-4217-9F69-608842F35B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15">
                <a:extLst>
                  <a:ext uri="{FF2B5EF4-FFF2-40B4-BE49-F238E27FC236}">
                    <a16:creationId xmlns:a16="http://schemas.microsoft.com/office/drawing/2014/main" id="{C0B825E4-94D9-4FC9-8960-37DF301833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6">
                <a:extLst>
                  <a:ext uri="{FF2B5EF4-FFF2-40B4-BE49-F238E27FC236}">
                    <a16:creationId xmlns:a16="http://schemas.microsoft.com/office/drawing/2014/main" id="{A6537300-5531-4F61-B7E5-C1A4731D26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7">
                <a:extLst>
                  <a:ext uri="{FF2B5EF4-FFF2-40B4-BE49-F238E27FC236}">
                    <a16:creationId xmlns:a16="http://schemas.microsoft.com/office/drawing/2014/main" id="{69F1B887-6E04-454A-B154-EC205A6B22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8">
                <a:extLst>
                  <a:ext uri="{FF2B5EF4-FFF2-40B4-BE49-F238E27FC236}">
                    <a16:creationId xmlns:a16="http://schemas.microsoft.com/office/drawing/2014/main" id="{B4457014-DEA8-404C-BB17-820FACD2E4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9">
                <a:extLst>
                  <a:ext uri="{FF2B5EF4-FFF2-40B4-BE49-F238E27FC236}">
                    <a16:creationId xmlns:a16="http://schemas.microsoft.com/office/drawing/2014/main" id="{06A59687-1EC3-422D-BDD7-AEF00D5CA5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20">
                <a:extLst>
                  <a:ext uri="{FF2B5EF4-FFF2-40B4-BE49-F238E27FC236}">
                    <a16:creationId xmlns:a16="http://schemas.microsoft.com/office/drawing/2014/main" id="{1A80BFBA-6131-4B49-9511-E49EAE24C1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1">
                <a:extLst>
                  <a:ext uri="{FF2B5EF4-FFF2-40B4-BE49-F238E27FC236}">
                    <a16:creationId xmlns:a16="http://schemas.microsoft.com/office/drawing/2014/main" id="{8D750220-F04B-415C-B1D2-AF13025847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2">
                <a:extLst>
                  <a:ext uri="{FF2B5EF4-FFF2-40B4-BE49-F238E27FC236}">
                    <a16:creationId xmlns:a16="http://schemas.microsoft.com/office/drawing/2014/main" id="{A9F368CF-ED5C-4DA2-B119-C4710DA903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3">
                <a:extLst>
                  <a:ext uri="{FF2B5EF4-FFF2-40B4-BE49-F238E27FC236}">
                    <a16:creationId xmlns:a16="http://schemas.microsoft.com/office/drawing/2014/main" id="{D3B96801-4098-4AB3-8F1F-193D85B157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2" name="Group 56">
              <a:extLst>
                <a:ext uri="{FF2B5EF4-FFF2-40B4-BE49-F238E27FC236}">
                  <a16:creationId xmlns:a16="http://schemas.microsoft.com/office/drawing/2014/main" id="{50749FF5-9AD4-4E0B-B62D-D02A8393054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00" name="Picture 14">
                <a:extLst>
                  <a:ext uri="{FF2B5EF4-FFF2-40B4-BE49-F238E27FC236}">
                    <a16:creationId xmlns:a16="http://schemas.microsoft.com/office/drawing/2014/main" id="{A12072E8-4D90-4BD5-A3A4-9BAB119098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5">
                <a:extLst>
                  <a:ext uri="{FF2B5EF4-FFF2-40B4-BE49-F238E27FC236}">
                    <a16:creationId xmlns:a16="http://schemas.microsoft.com/office/drawing/2014/main" id="{48FFA8C1-2A0E-469C-87C3-215B98934B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16">
                <a:extLst>
                  <a:ext uri="{FF2B5EF4-FFF2-40B4-BE49-F238E27FC236}">
                    <a16:creationId xmlns:a16="http://schemas.microsoft.com/office/drawing/2014/main" id="{0EC8DDCD-720D-42B7-8A4B-98238F72D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17">
                <a:extLst>
                  <a:ext uri="{FF2B5EF4-FFF2-40B4-BE49-F238E27FC236}">
                    <a16:creationId xmlns:a16="http://schemas.microsoft.com/office/drawing/2014/main" id="{6B77629F-2F98-4CEB-989B-B689B8F496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18">
                <a:extLst>
                  <a:ext uri="{FF2B5EF4-FFF2-40B4-BE49-F238E27FC236}">
                    <a16:creationId xmlns:a16="http://schemas.microsoft.com/office/drawing/2014/main" id="{10164214-68C2-4D46-A091-A73BF6662D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19">
                <a:extLst>
                  <a:ext uri="{FF2B5EF4-FFF2-40B4-BE49-F238E27FC236}">
                    <a16:creationId xmlns:a16="http://schemas.microsoft.com/office/drawing/2014/main" id="{2E3CB949-CB0E-48F0-94FF-EA059FC3BF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20">
                <a:extLst>
                  <a:ext uri="{FF2B5EF4-FFF2-40B4-BE49-F238E27FC236}">
                    <a16:creationId xmlns:a16="http://schemas.microsoft.com/office/drawing/2014/main" id="{F4806EC0-FA19-41A4-90CD-7B4D72FF14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21">
                <a:extLst>
                  <a:ext uri="{FF2B5EF4-FFF2-40B4-BE49-F238E27FC236}">
                    <a16:creationId xmlns:a16="http://schemas.microsoft.com/office/drawing/2014/main" id="{D19D080B-38E1-4527-B1EB-596433F0C1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22">
                <a:extLst>
                  <a:ext uri="{FF2B5EF4-FFF2-40B4-BE49-F238E27FC236}">
                    <a16:creationId xmlns:a16="http://schemas.microsoft.com/office/drawing/2014/main" id="{8679C967-D039-4384-AFC7-B27244FF7F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" name="Picture 23">
                <a:extLst>
                  <a:ext uri="{FF2B5EF4-FFF2-40B4-BE49-F238E27FC236}">
                    <a16:creationId xmlns:a16="http://schemas.microsoft.com/office/drawing/2014/main" id="{7ABD4F9D-AB9C-4325-BE1C-7D9C740EB8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3" name="Group 56">
              <a:extLst>
                <a:ext uri="{FF2B5EF4-FFF2-40B4-BE49-F238E27FC236}">
                  <a16:creationId xmlns:a16="http://schemas.microsoft.com/office/drawing/2014/main" id="{04C1A6CC-7CC1-492C-AAE6-5AC4CA8000D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90" name="Picture 14">
                <a:extLst>
                  <a:ext uri="{FF2B5EF4-FFF2-40B4-BE49-F238E27FC236}">
                    <a16:creationId xmlns:a16="http://schemas.microsoft.com/office/drawing/2014/main" id="{E0475F8A-D487-4FE2-9127-55D879629A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5">
                <a:extLst>
                  <a:ext uri="{FF2B5EF4-FFF2-40B4-BE49-F238E27FC236}">
                    <a16:creationId xmlns:a16="http://schemas.microsoft.com/office/drawing/2014/main" id="{24A7CE27-10CF-4D79-81B8-F566C76FA5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6">
                <a:extLst>
                  <a:ext uri="{FF2B5EF4-FFF2-40B4-BE49-F238E27FC236}">
                    <a16:creationId xmlns:a16="http://schemas.microsoft.com/office/drawing/2014/main" id="{7B99C7FC-93E3-4C5C-A1E5-574755EF2C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7">
                <a:extLst>
                  <a:ext uri="{FF2B5EF4-FFF2-40B4-BE49-F238E27FC236}">
                    <a16:creationId xmlns:a16="http://schemas.microsoft.com/office/drawing/2014/main" id="{E7077322-8AF8-4DBB-9336-A572562E41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8">
                <a:extLst>
                  <a:ext uri="{FF2B5EF4-FFF2-40B4-BE49-F238E27FC236}">
                    <a16:creationId xmlns:a16="http://schemas.microsoft.com/office/drawing/2014/main" id="{0115A6B1-631B-46F9-B40A-CF14A9D638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9">
                <a:extLst>
                  <a:ext uri="{FF2B5EF4-FFF2-40B4-BE49-F238E27FC236}">
                    <a16:creationId xmlns:a16="http://schemas.microsoft.com/office/drawing/2014/main" id="{C381376F-BDCF-40D6-9F69-7C2D4AEFEA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0">
                <a:extLst>
                  <a:ext uri="{FF2B5EF4-FFF2-40B4-BE49-F238E27FC236}">
                    <a16:creationId xmlns:a16="http://schemas.microsoft.com/office/drawing/2014/main" id="{E9CB2790-A2D3-473F-B358-88C2F699D2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1">
                <a:extLst>
                  <a:ext uri="{FF2B5EF4-FFF2-40B4-BE49-F238E27FC236}">
                    <a16:creationId xmlns:a16="http://schemas.microsoft.com/office/drawing/2014/main" id="{9D90EA8B-1700-45CD-8E16-10D1357437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2">
                <a:extLst>
                  <a:ext uri="{FF2B5EF4-FFF2-40B4-BE49-F238E27FC236}">
                    <a16:creationId xmlns:a16="http://schemas.microsoft.com/office/drawing/2014/main" id="{B5D21C82-8C0B-44DB-BA31-AA84CB462D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3">
                <a:extLst>
                  <a:ext uri="{FF2B5EF4-FFF2-40B4-BE49-F238E27FC236}">
                    <a16:creationId xmlns:a16="http://schemas.microsoft.com/office/drawing/2014/main" id="{7D61ED12-0011-48F5-967F-47E2B14255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4" name="Group 56">
              <a:extLst>
                <a:ext uri="{FF2B5EF4-FFF2-40B4-BE49-F238E27FC236}">
                  <a16:creationId xmlns:a16="http://schemas.microsoft.com/office/drawing/2014/main" id="{1834D225-C359-4257-AFAC-042C7B5E9E4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80" name="Picture 14">
                <a:extLst>
                  <a:ext uri="{FF2B5EF4-FFF2-40B4-BE49-F238E27FC236}">
                    <a16:creationId xmlns:a16="http://schemas.microsoft.com/office/drawing/2014/main" id="{2C349D26-9530-4076-A373-0071E25840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5">
                <a:extLst>
                  <a:ext uri="{FF2B5EF4-FFF2-40B4-BE49-F238E27FC236}">
                    <a16:creationId xmlns:a16="http://schemas.microsoft.com/office/drawing/2014/main" id="{61C9687E-E8C0-4A4E-A0B0-81CD6D4360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6">
                <a:extLst>
                  <a:ext uri="{FF2B5EF4-FFF2-40B4-BE49-F238E27FC236}">
                    <a16:creationId xmlns:a16="http://schemas.microsoft.com/office/drawing/2014/main" id="{CE2E42AF-47DC-44D8-AC2F-5B3A0AAA21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7">
                <a:extLst>
                  <a:ext uri="{FF2B5EF4-FFF2-40B4-BE49-F238E27FC236}">
                    <a16:creationId xmlns:a16="http://schemas.microsoft.com/office/drawing/2014/main" id="{307FC800-C759-47AC-B4BF-8F00EEBBAF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8">
                <a:extLst>
                  <a:ext uri="{FF2B5EF4-FFF2-40B4-BE49-F238E27FC236}">
                    <a16:creationId xmlns:a16="http://schemas.microsoft.com/office/drawing/2014/main" id="{9DA5BF85-6191-4F1B-B104-E32D307A16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9">
                <a:extLst>
                  <a:ext uri="{FF2B5EF4-FFF2-40B4-BE49-F238E27FC236}">
                    <a16:creationId xmlns:a16="http://schemas.microsoft.com/office/drawing/2014/main" id="{BC0D97FF-560D-4987-9AAD-3CB4913E05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0">
                <a:extLst>
                  <a:ext uri="{FF2B5EF4-FFF2-40B4-BE49-F238E27FC236}">
                    <a16:creationId xmlns:a16="http://schemas.microsoft.com/office/drawing/2014/main" id="{DCC5F0F0-93FE-45FE-9075-B5D2C5DB94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1">
                <a:extLst>
                  <a:ext uri="{FF2B5EF4-FFF2-40B4-BE49-F238E27FC236}">
                    <a16:creationId xmlns:a16="http://schemas.microsoft.com/office/drawing/2014/main" id="{CDE8E812-DAD5-4473-AE1B-4CEE13D11A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2">
                <a:extLst>
                  <a:ext uri="{FF2B5EF4-FFF2-40B4-BE49-F238E27FC236}">
                    <a16:creationId xmlns:a16="http://schemas.microsoft.com/office/drawing/2014/main" id="{FABE5CAB-F2BA-48BC-9EDB-2F6067F32A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3">
                <a:extLst>
                  <a:ext uri="{FF2B5EF4-FFF2-40B4-BE49-F238E27FC236}">
                    <a16:creationId xmlns:a16="http://schemas.microsoft.com/office/drawing/2014/main" id="{3AF88F44-0789-4922-87C9-5125E1A9F9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5" name="Group 56">
              <a:extLst>
                <a:ext uri="{FF2B5EF4-FFF2-40B4-BE49-F238E27FC236}">
                  <a16:creationId xmlns:a16="http://schemas.microsoft.com/office/drawing/2014/main" id="{61B6FE9F-3B29-4D2C-B92A-8D70F564D5B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70" name="Picture 14">
                <a:extLst>
                  <a:ext uri="{FF2B5EF4-FFF2-40B4-BE49-F238E27FC236}">
                    <a16:creationId xmlns:a16="http://schemas.microsoft.com/office/drawing/2014/main" id="{42EDC61A-EA43-4059-AF1C-C06D7F46C3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5">
                <a:extLst>
                  <a:ext uri="{FF2B5EF4-FFF2-40B4-BE49-F238E27FC236}">
                    <a16:creationId xmlns:a16="http://schemas.microsoft.com/office/drawing/2014/main" id="{9685D72D-0F22-44F7-8169-3F8E317BEC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6">
                <a:extLst>
                  <a:ext uri="{FF2B5EF4-FFF2-40B4-BE49-F238E27FC236}">
                    <a16:creationId xmlns:a16="http://schemas.microsoft.com/office/drawing/2014/main" id="{D3798ACB-1316-46E4-9F68-05B85C16DF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7">
                <a:extLst>
                  <a:ext uri="{FF2B5EF4-FFF2-40B4-BE49-F238E27FC236}">
                    <a16:creationId xmlns:a16="http://schemas.microsoft.com/office/drawing/2014/main" id="{F896AF70-E704-427D-A8A7-6F14B02153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8">
                <a:extLst>
                  <a:ext uri="{FF2B5EF4-FFF2-40B4-BE49-F238E27FC236}">
                    <a16:creationId xmlns:a16="http://schemas.microsoft.com/office/drawing/2014/main" id="{A20A9E0F-C1F4-4570-958F-8C3D09D967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9">
                <a:extLst>
                  <a:ext uri="{FF2B5EF4-FFF2-40B4-BE49-F238E27FC236}">
                    <a16:creationId xmlns:a16="http://schemas.microsoft.com/office/drawing/2014/main" id="{79FE2535-1420-4BCF-8FAA-D73B190EE0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0">
                <a:extLst>
                  <a:ext uri="{FF2B5EF4-FFF2-40B4-BE49-F238E27FC236}">
                    <a16:creationId xmlns:a16="http://schemas.microsoft.com/office/drawing/2014/main" id="{BBA62BAE-7DAE-4059-9A76-83123176DC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1">
                <a:extLst>
                  <a:ext uri="{FF2B5EF4-FFF2-40B4-BE49-F238E27FC236}">
                    <a16:creationId xmlns:a16="http://schemas.microsoft.com/office/drawing/2014/main" id="{FD35291B-BC72-4703-A14B-6D608BD4F2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2">
                <a:extLst>
                  <a:ext uri="{FF2B5EF4-FFF2-40B4-BE49-F238E27FC236}">
                    <a16:creationId xmlns:a16="http://schemas.microsoft.com/office/drawing/2014/main" id="{9756920E-C53B-40EA-8703-0D4308969B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3">
                <a:extLst>
                  <a:ext uri="{FF2B5EF4-FFF2-40B4-BE49-F238E27FC236}">
                    <a16:creationId xmlns:a16="http://schemas.microsoft.com/office/drawing/2014/main" id="{0C9BCADB-E09D-408B-94CE-88C0C38F14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6" name="Group 56">
              <a:extLst>
                <a:ext uri="{FF2B5EF4-FFF2-40B4-BE49-F238E27FC236}">
                  <a16:creationId xmlns:a16="http://schemas.microsoft.com/office/drawing/2014/main" id="{FE91E9F4-C955-43D5-A02A-6B6CE63F2208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60" name="Picture 14">
                <a:extLst>
                  <a:ext uri="{FF2B5EF4-FFF2-40B4-BE49-F238E27FC236}">
                    <a16:creationId xmlns:a16="http://schemas.microsoft.com/office/drawing/2014/main" id="{2F4DBED2-76D2-46BF-832C-CDAFBF38EC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5">
                <a:extLst>
                  <a:ext uri="{FF2B5EF4-FFF2-40B4-BE49-F238E27FC236}">
                    <a16:creationId xmlns:a16="http://schemas.microsoft.com/office/drawing/2014/main" id="{26C63E7F-9463-4221-A512-A394D8EFA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6">
                <a:extLst>
                  <a:ext uri="{FF2B5EF4-FFF2-40B4-BE49-F238E27FC236}">
                    <a16:creationId xmlns:a16="http://schemas.microsoft.com/office/drawing/2014/main" id="{D8B1D8CB-0E66-4F25-A249-C957F0B65E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7">
                <a:extLst>
                  <a:ext uri="{FF2B5EF4-FFF2-40B4-BE49-F238E27FC236}">
                    <a16:creationId xmlns:a16="http://schemas.microsoft.com/office/drawing/2014/main" id="{5861613B-C33D-47E6-9F7C-9F38C6DED4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8">
                <a:extLst>
                  <a:ext uri="{FF2B5EF4-FFF2-40B4-BE49-F238E27FC236}">
                    <a16:creationId xmlns:a16="http://schemas.microsoft.com/office/drawing/2014/main" id="{67D2897E-7C29-4B7A-BD4B-3CD5504B58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9">
                <a:extLst>
                  <a:ext uri="{FF2B5EF4-FFF2-40B4-BE49-F238E27FC236}">
                    <a16:creationId xmlns:a16="http://schemas.microsoft.com/office/drawing/2014/main" id="{4B309C08-9745-4597-A768-BBD009A96F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0">
                <a:extLst>
                  <a:ext uri="{FF2B5EF4-FFF2-40B4-BE49-F238E27FC236}">
                    <a16:creationId xmlns:a16="http://schemas.microsoft.com/office/drawing/2014/main" id="{005AD8A3-30B6-413B-8F71-66C1C04A4C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1">
                <a:extLst>
                  <a:ext uri="{FF2B5EF4-FFF2-40B4-BE49-F238E27FC236}">
                    <a16:creationId xmlns:a16="http://schemas.microsoft.com/office/drawing/2014/main" id="{332ED15F-598F-444F-8837-9536A7BE07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2">
                <a:extLst>
                  <a:ext uri="{FF2B5EF4-FFF2-40B4-BE49-F238E27FC236}">
                    <a16:creationId xmlns:a16="http://schemas.microsoft.com/office/drawing/2014/main" id="{89440163-5B93-448C-B903-38D980AB24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3">
                <a:extLst>
                  <a:ext uri="{FF2B5EF4-FFF2-40B4-BE49-F238E27FC236}">
                    <a16:creationId xmlns:a16="http://schemas.microsoft.com/office/drawing/2014/main" id="{1949CEFA-9877-4AEC-A267-7E93DA6D81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7" name="Group 56">
              <a:extLst>
                <a:ext uri="{FF2B5EF4-FFF2-40B4-BE49-F238E27FC236}">
                  <a16:creationId xmlns:a16="http://schemas.microsoft.com/office/drawing/2014/main" id="{5FF04FB9-6863-4379-99A8-929E5E1BBCC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50" name="Picture 14">
                <a:extLst>
                  <a:ext uri="{FF2B5EF4-FFF2-40B4-BE49-F238E27FC236}">
                    <a16:creationId xmlns:a16="http://schemas.microsoft.com/office/drawing/2014/main" id="{2C500696-572F-4208-BC7E-71BA4FEE33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5">
                <a:extLst>
                  <a:ext uri="{FF2B5EF4-FFF2-40B4-BE49-F238E27FC236}">
                    <a16:creationId xmlns:a16="http://schemas.microsoft.com/office/drawing/2014/main" id="{C246058A-1CC9-4AD6-BA59-A98ED2E0EF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6">
                <a:extLst>
                  <a:ext uri="{FF2B5EF4-FFF2-40B4-BE49-F238E27FC236}">
                    <a16:creationId xmlns:a16="http://schemas.microsoft.com/office/drawing/2014/main" id="{1EF60B47-799F-411B-86A2-37D4D023CD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7">
                <a:extLst>
                  <a:ext uri="{FF2B5EF4-FFF2-40B4-BE49-F238E27FC236}">
                    <a16:creationId xmlns:a16="http://schemas.microsoft.com/office/drawing/2014/main" id="{BC834074-BC68-4F7C-B8F4-277ED4B6C0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8">
                <a:extLst>
                  <a:ext uri="{FF2B5EF4-FFF2-40B4-BE49-F238E27FC236}">
                    <a16:creationId xmlns:a16="http://schemas.microsoft.com/office/drawing/2014/main" id="{8F91D416-F039-465B-9A55-BC6F8530A7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9">
                <a:extLst>
                  <a:ext uri="{FF2B5EF4-FFF2-40B4-BE49-F238E27FC236}">
                    <a16:creationId xmlns:a16="http://schemas.microsoft.com/office/drawing/2014/main" id="{B0F4AAB0-841E-47DA-8D2F-6598F9CC20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0">
                <a:extLst>
                  <a:ext uri="{FF2B5EF4-FFF2-40B4-BE49-F238E27FC236}">
                    <a16:creationId xmlns:a16="http://schemas.microsoft.com/office/drawing/2014/main" id="{4802A3D8-172E-45B1-81FD-02CA1722D0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1">
                <a:extLst>
                  <a:ext uri="{FF2B5EF4-FFF2-40B4-BE49-F238E27FC236}">
                    <a16:creationId xmlns:a16="http://schemas.microsoft.com/office/drawing/2014/main" id="{97DAA6A3-A6BD-4C64-9C93-E544264E8D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2">
                <a:extLst>
                  <a:ext uri="{FF2B5EF4-FFF2-40B4-BE49-F238E27FC236}">
                    <a16:creationId xmlns:a16="http://schemas.microsoft.com/office/drawing/2014/main" id="{35CD63A8-0FB0-4D24-8C32-B4DF1E6DBC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3">
                <a:extLst>
                  <a:ext uri="{FF2B5EF4-FFF2-40B4-BE49-F238E27FC236}">
                    <a16:creationId xmlns:a16="http://schemas.microsoft.com/office/drawing/2014/main" id="{D94C362A-FDD0-4375-9092-D7FBAA15B6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8" name="Group 56">
              <a:extLst>
                <a:ext uri="{FF2B5EF4-FFF2-40B4-BE49-F238E27FC236}">
                  <a16:creationId xmlns:a16="http://schemas.microsoft.com/office/drawing/2014/main" id="{478E759B-F914-435D-AAB0-6477AB0F4C85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40" name="Picture 14">
                <a:extLst>
                  <a:ext uri="{FF2B5EF4-FFF2-40B4-BE49-F238E27FC236}">
                    <a16:creationId xmlns:a16="http://schemas.microsoft.com/office/drawing/2014/main" id="{15F62925-D335-4229-859B-956E20BE45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5">
                <a:extLst>
                  <a:ext uri="{FF2B5EF4-FFF2-40B4-BE49-F238E27FC236}">
                    <a16:creationId xmlns:a16="http://schemas.microsoft.com/office/drawing/2014/main" id="{F3A16D39-ED1C-4D72-B291-5D945AE943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6">
                <a:extLst>
                  <a:ext uri="{FF2B5EF4-FFF2-40B4-BE49-F238E27FC236}">
                    <a16:creationId xmlns:a16="http://schemas.microsoft.com/office/drawing/2014/main" id="{E8DCCE7A-C9FB-44C1-B775-C99D4E577E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7">
                <a:extLst>
                  <a:ext uri="{FF2B5EF4-FFF2-40B4-BE49-F238E27FC236}">
                    <a16:creationId xmlns:a16="http://schemas.microsoft.com/office/drawing/2014/main" id="{F189B9AB-9594-4169-B4DE-E2401CA168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8">
                <a:extLst>
                  <a:ext uri="{FF2B5EF4-FFF2-40B4-BE49-F238E27FC236}">
                    <a16:creationId xmlns:a16="http://schemas.microsoft.com/office/drawing/2014/main" id="{6EB0D7A6-EDBC-41F4-827E-94EE4791EC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9">
                <a:extLst>
                  <a:ext uri="{FF2B5EF4-FFF2-40B4-BE49-F238E27FC236}">
                    <a16:creationId xmlns:a16="http://schemas.microsoft.com/office/drawing/2014/main" id="{702DDE4F-F130-491A-9AE7-6B2F653893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0">
                <a:extLst>
                  <a:ext uri="{FF2B5EF4-FFF2-40B4-BE49-F238E27FC236}">
                    <a16:creationId xmlns:a16="http://schemas.microsoft.com/office/drawing/2014/main" id="{BB9FF986-D1D5-42ED-A0CB-A373914836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1">
                <a:extLst>
                  <a:ext uri="{FF2B5EF4-FFF2-40B4-BE49-F238E27FC236}">
                    <a16:creationId xmlns:a16="http://schemas.microsoft.com/office/drawing/2014/main" id="{8406E8DC-AC7E-4644-A085-D0DB1A0D7B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2">
                <a:extLst>
                  <a:ext uri="{FF2B5EF4-FFF2-40B4-BE49-F238E27FC236}">
                    <a16:creationId xmlns:a16="http://schemas.microsoft.com/office/drawing/2014/main" id="{763001E8-CB5B-492E-BDE2-C1B33A9449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3">
                <a:extLst>
                  <a:ext uri="{FF2B5EF4-FFF2-40B4-BE49-F238E27FC236}">
                    <a16:creationId xmlns:a16="http://schemas.microsoft.com/office/drawing/2014/main" id="{77E6F20B-DF47-4053-A24F-631C4E1972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9" name="Group 56">
              <a:extLst>
                <a:ext uri="{FF2B5EF4-FFF2-40B4-BE49-F238E27FC236}">
                  <a16:creationId xmlns:a16="http://schemas.microsoft.com/office/drawing/2014/main" id="{C67D1233-D304-449D-B7B0-D9A9E765D47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30" name="Picture 14">
                <a:extLst>
                  <a:ext uri="{FF2B5EF4-FFF2-40B4-BE49-F238E27FC236}">
                    <a16:creationId xmlns:a16="http://schemas.microsoft.com/office/drawing/2014/main" id="{2D6ADFB3-C9F3-4D9F-AAAD-6EEEA3C5F6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5">
                <a:extLst>
                  <a:ext uri="{FF2B5EF4-FFF2-40B4-BE49-F238E27FC236}">
                    <a16:creationId xmlns:a16="http://schemas.microsoft.com/office/drawing/2014/main" id="{AFC00E81-3C3A-4DFD-875F-AD575C6C1F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6">
                <a:extLst>
                  <a:ext uri="{FF2B5EF4-FFF2-40B4-BE49-F238E27FC236}">
                    <a16:creationId xmlns:a16="http://schemas.microsoft.com/office/drawing/2014/main" id="{212F7F50-F96D-4629-88CA-75685BCF2B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7">
                <a:extLst>
                  <a:ext uri="{FF2B5EF4-FFF2-40B4-BE49-F238E27FC236}">
                    <a16:creationId xmlns:a16="http://schemas.microsoft.com/office/drawing/2014/main" id="{AA9F7500-8D0E-4DBF-B24D-BBE03CEA1B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8">
                <a:extLst>
                  <a:ext uri="{FF2B5EF4-FFF2-40B4-BE49-F238E27FC236}">
                    <a16:creationId xmlns:a16="http://schemas.microsoft.com/office/drawing/2014/main" id="{D618546E-17EC-405A-8B30-0A1E13FB98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9">
                <a:extLst>
                  <a:ext uri="{FF2B5EF4-FFF2-40B4-BE49-F238E27FC236}">
                    <a16:creationId xmlns:a16="http://schemas.microsoft.com/office/drawing/2014/main" id="{07B80900-C4F8-4871-A170-BE29B89480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0">
                <a:extLst>
                  <a:ext uri="{FF2B5EF4-FFF2-40B4-BE49-F238E27FC236}">
                    <a16:creationId xmlns:a16="http://schemas.microsoft.com/office/drawing/2014/main" id="{3A74DE04-32FE-4C2C-BDC4-2973690420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1">
                <a:extLst>
                  <a:ext uri="{FF2B5EF4-FFF2-40B4-BE49-F238E27FC236}">
                    <a16:creationId xmlns:a16="http://schemas.microsoft.com/office/drawing/2014/main" id="{735CF4A0-575F-4F63-9391-D474E80ADD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2">
                <a:extLst>
                  <a:ext uri="{FF2B5EF4-FFF2-40B4-BE49-F238E27FC236}">
                    <a16:creationId xmlns:a16="http://schemas.microsoft.com/office/drawing/2014/main" id="{CB96AEB5-5877-45AA-A282-C31D1E536D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3">
                <a:extLst>
                  <a:ext uri="{FF2B5EF4-FFF2-40B4-BE49-F238E27FC236}">
                    <a16:creationId xmlns:a16="http://schemas.microsoft.com/office/drawing/2014/main" id="{69FD6E21-82C0-4BB6-A14F-0BB1789911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4FAF0A1A-4880-48ED-A42C-90F8F0485A64}"/>
              </a:ext>
            </a:extLst>
          </p:cNvPr>
          <p:cNvGrpSpPr/>
          <p:nvPr/>
        </p:nvGrpSpPr>
        <p:grpSpPr>
          <a:xfrm>
            <a:off x="3718671" y="1968529"/>
            <a:ext cx="1539560" cy="1515856"/>
            <a:chOff x="4975891" y="1527626"/>
            <a:chExt cx="1539560" cy="1515856"/>
          </a:xfrm>
        </p:grpSpPr>
        <p:grpSp>
          <p:nvGrpSpPr>
            <p:cNvPr id="231" name="Group 56">
              <a:extLst>
                <a:ext uri="{FF2B5EF4-FFF2-40B4-BE49-F238E27FC236}">
                  <a16:creationId xmlns:a16="http://schemas.microsoft.com/office/drawing/2014/main" id="{5FB6983D-4265-4C1E-9DAE-394664D9CC59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31" name="Picture 14">
                <a:extLst>
                  <a:ext uri="{FF2B5EF4-FFF2-40B4-BE49-F238E27FC236}">
                    <a16:creationId xmlns:a16="http://schemas.microsoft.com/office/drawing/2014/main" id="{3C4F9154-4EC4-44F1-89C7-432EC3577F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5">
                <a:extLst>
                  <a:ext uri="{FF2B5EF4-FFF2-40B4-BE49-F238E27FC236}">
                    <a16:creationId xmlns:a16="http://schemas.microsoft.com/office/drawing/2014/main" id="{CEF79832-EA76-4C8C-9460-4BC5DF5E25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6">
                <a:extLst>
                  <a:ext uri="{FF2B5EF4-FFF2-40B4-BE49-F238E27FC236}">
                    <a16:creationId xmlns:a16="http://schemas.microsoft.com/office/drawing/2014/main" id="{E99B232C-A02C-470D-8EEB-D48329CAF3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7">
                <a:extLst>
                  <a:ext uri="{FF2B5EF4-FFF2-40B4-BE49-F238E27FC236}">
                    <a16:creationId xmlns:a16="http://schemas.microsoft.com/office/drawing/2014/main" id="{CFA4A5F8-B77F-4319-A43E-AE9EF224A3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8">
                <a:extLst>
                  <a:ext uri="{FF2B5EF4-FFF2-40B4-BE49-F238E27FC236}">
                    <a16:creationId xmlns:a16="http://schemas.microsoft.com/office/drawing/2014/main" id="{6486ECE9-1E12-4149-B4B0-992A4E4361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9">
                <a:extLst>
                  <a:ext uri="{FF2B5EF4-FFF2-40B4-BE49-F238E27FC236}">
                    <a16:creationId xmlns:a16="http://schemas.microsoft.com/office/drawing/2014/main" id="{F3C71B4B-42BA-4C0F-83DC-733A2FB7C3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0">
                <a:extLst>
                  <a:ext uri="{FF2B5EF4-FFF2-40B4-BE49-F238E27FC236}">
                    <a16:creationId xmlns:a16="http://schemas.microsoft.com/office/drawing/2014/main" id="{AE746D93-5079-43A8-B7A7-B3E176D8D0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1">
                <a:extLst>
                  <a:ext uri="{FF2B5EF4-FFF2-40B4-BE49-F238E27FC236}">
                    <a16:creationId xmlns:a16="http://schemas.microsoft.com/office/drawing/2014/main" id="{7C9FDEC5-2EA1-48F8-A448-65BC874D2A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2">
                <a:extLst>
                  <a:ext uri="{FF2B5EF4-FFF2-40B4-BE49-F238E27FC236}">
                    <a16:creationId xmlns:a16="http://schemas.microsoft.com/office/drawing/2014/main" id="{CD8BD4A6-7358-4ECE-86D3-7DE14F6D94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3">
                <a:extLst>
                  <a:ext uri="{FF2B5EF4-FFF2-40B4-BE49-F238E27FC236}">
                    <a16:creationId xmlns:a16="http://schemas.microsoft.com/office/drawing/2014/main" id="{7E58B567-D366-4EB4-A392-7270C1A7AE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2" name="Group 56">
              <a:extLst>
                <a:ext uri="{FF2B5EF4-FFF2-40B4-BE49-F238E27FC236}">
                  <a16:creationId xmlns:a16="http://schemas.microsoft.com/office/drawing/2014/main" id="{C393755B-89B5-4F1A-AE62-4ED2BF719A8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21" name="Picture 14">
                <a:extLst>
                  <a:ext uri="{FF2B5EF4-FFF2-40B4-BE49-F238E27FC236}">
                    <a16:creationId xmlns:a16="http://schemas.microsoft.com/office/drawing/2014/main" id="{41C23B8D-80D6-4075-832B-67989F0A77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15">
                <a:extLst>
                  <a:ext uri="{FF2B5EF4-FFF2-40B4-BE49-F238E27FC236}">
                    <a16:creationId xmlns:a16="http://schemas.microsoft.com/office/drawing/2014/main" id="{329AF905-8C83-44A5-9A91-5BC7D1837E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6">
                <a:extLst>
                  <a:ext uri="{FF2B5EF4-FFF2-40B4-BE49-F238E27FC236}">
                    <a16:creationId xmlns:a16="http://schemas.microsoft.com/office/drawing/2014/main" id="{A5DCEF20-1669-45E3-A800-C52A8DADF9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7">
                <a:extLst>
                  <a:ext uri="{FF2B5EF4-FFF2-40B4-BE49-F238E27FC236}">
                    <a16:creationId xmlns:a16="http://schemas.microsoft.com/office/drawing/2014/main" id="{055830CE-6D6C-4CCC-BAAE-640D7CAD6C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8">
                <a:extLst>
                  <a:ext uri="{FF2B5EF4-FFF2-40B4-BE49-F238E27FC236}">
                    <a16:creationId xmlns:a16="http://schemas.microsoft.com/office/drawing/2014/main" id="{43A314AC-282E-461C-BD58-CE49B6BA1C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9">
                <a:extLst>
                  <a:ext uri="{FF2B5EF4-FFF2-40B4-BE49-F238E27FC236}">
                    <a16:creationId xmlns:a16="http://schemas.microsoft.com/office/drawing/2014/main" id="{4119EC29-AFBB-4477-85E9-1F96C548B7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20">
                <a:extLst>
                  <a:ext uri="{FF2B5EF4-FFF2-40B4-BE49-F238E27FC236}">
                    <a16:creationId xmlns:a16="http://schemas.microsoft.com/office/drawing/2014/main" id="{1989D6A8-13AF-4E11-9A22-3AF6F9DEA2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1">
                <a:extLst>
                  <a:ext uri="{FF2B5EF4-FFF2-40B4-BE49-F238E27FC236}">
                    <a16:creationId xmlns:a16="http://schemas.microsoft.com/office/drawing/2014/main" id="{A5E30E0E-8F1B-4DEC-A568-2E7933634B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2">
                <a:extLst>
                  <a:ext uri="{FF2B5EF4-FFF2-40B4-BE49-F238E27FC236}">
                    <a16:creationId xmlns:a16="http://schemas.microsoft.com/office/drawing/2014/main" id="{A5995966-7C80-43F5-BF6A-4FD75799C4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3">
                <a:extLst>
                  <a:ext uri="{FF2B5EF4-FFF2-40B4-BE49-F238E27FC236}">
                    <a16:creationId xmlns:a16="http://schemas.microsoft.com/office/drawing/2014/main" id="{32698F0A-25AC-48A1-B6CB-E20F465106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3" name="Group 56">
              <a:extLst>
                <a:ext uri="{FF2B5EF4-FFF2-40B4-BE49-F238E27FC236}">
                  <a16:creationId xmlns:a16="http://schemas.microsoft.com/office/drawing/2014/main" id="{B11CC425-605E-45EF-8B24-EBEF7714326D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11" name="Picture 14">
                <a:extLst>
                  <a:ext uri="{FF2B5EF4-FFF2-40B4-BE49-F238E27FC236}">
                    <a16:creationId xmlns:a16="http://schemas.microsoft.com/office/drawing/2014/main" id="{E13AEA32-47BB-4EDB-842B-E7840BE0EF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5">
                <a:extLst>
                  <a:ext uri="{FF2B5EF4-FFF2-40B4-BE49-F238E27FC236}">
                    <a16:creationId xmlns:a16="http://schemas.microsoft.com/office/drawing/2014/main" id="{A5747D73-9710-4B99-AF1F-5920FC225B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6">
                <a:extLst>
                  <a:ext uri="{FF2B5EF4-FFF2-40B4-BE49-F238E27FC236}">
                    <a16:creationId xmlns:a16="http://schemas.microsoft.com/office/drawing/2014/main" id="{78DB9C3E-A6AF-45A5-AE37-BF4251EE1B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7">
                <a:extLst>
                  <a:ext uri="{FF2B5EF4-FFF2-40B4-BE49-F238E27FC236}">
                    <a16:creationId xmlns:a16="http://schemas.microsoft.com/office/drawing/2014/main" id="{5FF2C349-4176-4B5F-9DD5-E286762D99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8">
                <a:extLst>
                  <a:ext uri="{FF2B5EF4-FFF2-40B4-BE49-F238E27FC236}">
                    <a16:creationId xmlns:a16="http://schemas.microsoft.com/office/drawing/2014/main" id="{F23334D1-255D-406E-91A1-6B41454C9E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19">
                <a:extLst>
                  <a:ext uri="{FF2B5EF4-FFF2-40B4-BE49-F238E27FC236}">
                    <a16:creationId xmlns:a16="http://schemas.microsoft.com/office/drawing/2014/main" id="{1FE9984B-EB7D-4752-9D5B-05527849A6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20">
                <a:extLst>
                  <a:ext uri="{FF2B5EF4-FFF2-40B4-BE49-F238E27FC236}">
                    <a16:creationId xmlns:a16="http://schemas.microsoft.com/office/drawing/2014/main" id="{CD4FBBF8-0CB0-4326-97FE-39D34889A6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21">
                <a:extLst>
                  <a:ext uri="{FF2B5EF4-FFF2-40B4-BE49-F238E27FC236}">
                    <a16:creationId xmlns:a16="http://schemas.microsoft.com/office/drawing/2014/main" id="{3AEB0F0D-B9CA-41DE-BC09-44C7920C30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22">
                <a:extLst>
                  <a:ext uri="{FF2B5EF4-FFF2-40B4-BE49-F238E27FC236}">
                    <a16:creationId xmlns:a16="http://schemas.microsoft.com/office/drawing/2014/main" id="{F0F3F4A7-AF4E-4E0B-A078-6AC7B3FBE8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23">
                <a:extLst>
                  <a:ext uri="{FF2B5EF4-FFF2-40B4-BE49-F238E27FC236}">
                    <a16:creationId xmlns:a16="http://schemas.microsoft.com/office/drawing/2014/main" id="{CF871727-8936-4252-B62C-8D668474D2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4" name="Group 56">
              <a:extLst>
                <a:ext uri="{FF2B5EF4-FFF2-40B4-BE49-F238E27FC236}">
                  <a16:creationId xmlns:a16="http://schemas.microsoft.com/office/drawing/2014/main" id="{B3E2C9D5-4BCC-4959-89AB-8EADDE14DAB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F48919CF-27E8-450F-8424-7D9706F35C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A9D93D05-0881-4266-9E31-9F733DF920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25C4DE3A-D778-430A-AA44-C6E9B21A92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CE6423C9-B8FB-4FC7-9304-6A5BD31D94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D2F12F2B-4B9C-4B0F-942B-E8B3C8572A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E286D45C-15C5-4A5F-AD8F-F6B08F885D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CCDBC81C-42C7-46D3-8350-4D8CA3AEEF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1E14355D-EA5C-479C-954E-296BC867E1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B0E93F8D-6696-4680-94C3-1897C21248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862A12B3-45F3-4F72-AC28-192DA5AC88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5" name="Group 56">
              <a:extLst>
                <a:ext uri="{FF2B5EF4-FFF2-40B4-BE49-F238E27FC236}">
                  <a16:creationId xmlns:a16="http://schemas.microsoft.com/office/drawing/2014/main" id="{9FC2CD73-06A6-480E-9F7B-99947F50786E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91" name="Picture 14">
                <a:extLst>
                  <a:ext uri="{FF2B5EF4-FFF2-40B4-BE49-F238E27FC236}">
                    <a16:creationId xmlns:a16="http://schemas.microsoft.com/office/drawing/2014/main" id="{AC7E300E-410D-418D-BDD1-559BE70AAA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5">
                <a:extLst>
                  <a:ext uri="{FF2B5EF4-FFF2-40B4-BE49-F238E27FC236}">
                    <a16:creationId xmlns:a16="http://schemas.microsoft.com/office/drawing/2014/main" id="{C5BF395D-FAED-4C88-953C-CBB837A078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6">
                <a:extLst>
                  <a:ext uri="{FF2B5EF4-FFF2-40B4-BE49-F238E27FC236}">
                    <a16:creationId xmlns:a16="http://schemas.microsoft.com/office/drawing/2014/main" id="{3443D188-C392-470D-A227-D4344FA1EA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7">
                <a:extLst>
                  <a:ext uri="{FF2B5EF4-FFF2-40B4-BE49-F238E27FC236}">
                    <a16:creationId xmlns:a16="http://schemas.microsoft.com/office/drawing/2014/main" id="{CC3E2E4C-C9C5-4D91-9579-7734ACE469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8">
                <a:extLst>
                  <a:ext uri="{FF2B5EF4-FFF2-40B4-BE49-F238E27FC236}">
                    <a16:creationId xmlns:a16="http://schemas.microsoft.com/office/drawing/2014/main" id="{11ADCB6B-B36C-41F9-BCD2-68A594DCD8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9">
                <a:extLst>
                  <a:ext uri="{FF2B5EF4-FFF2-40B4-BE49-F238E27FC236}">
                    <a16:creationId xmlns:a16="http://schemas.microsoft.com/office/drawing/2014/main" id="{B94F1D3C-3DB4-48D7-B687-85FDF97703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0">
                <a:extLst>
                  <a:ext uri="{FF2B5EF4-FFF2-40B4-BE49-F238E27FC236}">
                    <a16:creationId xmlns:a16="http://schemas.microsoft.com/office/drawing/2014/main" id="{4C24CFF7-5466-47C4-89E7-489A9FF27D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1">
                <a:extLst>
                  <a:ext uri="{FF2B5EF4-FFF2-40B4-BE49-F238E27FC236}">
                    <a16:creationId xmlns:a16="http://schemas.microsoft.com/office/drawing/2014/main" id="{AE7B1DE7-CC29-47B4-BE84-07310549FD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2">
                <a:extLst>
                  <a:ext uri="{FF2B5EF4-FFF2-40B4-BE49-F238E27FC236}">
                    <a16:creationId xmlns:a16="http://schemas.microsoft.com/office/drawing/2014/main" id="{B2E7E23A-9D62-43CC-8BC6-B660188AA8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3">
                <a:extLst>
                  <a:ext uri="{FF2B5EF4-FFF2-40B4-BE49-F238E27FC236}">
                    <a16:creationId xmlns:a16="http://schemas.microsoft.com/office/drawing/2014/main" id="{12767DCF-7F5E-424E-853A-6A36668295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6" name="Group 56">
              <a:extLst>
                <a:ext uri="{FF2B5EF4-FFF2-40B4-BE49-F238E27FC236}">
                  <a16:creationId xmlns:a16="http://schemas.microsoft.com/office/drawing/2014/main" id="{854563CB-69B6-458E-AF0B-1D66127A282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81" name="Picture 14">
                <a:extLst>
                  <a:ext uri="{FF2B5EF4-FFF2-40B4-BE49-F238E27FC236}">
                    <a16:creationId xmlns:a16="http://schemas.microsoft.com/office/drawing/2014/main" id="{68736430-FAE1-4734-AD58-F86B64B55D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5">
                <a:extLst>
                  <a:ext uri="{FF2B5EF4-FFF2-40B4-BE49-F238E27FC236}">
                    <a16:creationId xmlns:a16="http://schemas.microsoft.com/office/drawing/2014/main" id="{06EC3D92-AB6D-4E7E-A4D3-7C2EB1718F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6">
                <a:extLst>
                  <a:ext uri="{FF2B5EF4-FFF2-40B4-BE49-F238E27FC236}">
                    <a16:creationId xmlns:a16="http://schemas.microsoft.com/office/drawing/2014/main" id="{20388FF3-CCAD-402A-A0AF-2A7CB34494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7">
                <a:extLst>
                  <a:ext uri="{FF2B5EF4-FFF2-40B4-BE49-F238E27FC236}">
                    <a16:creationId xmlns:a16="http://schemas.microsoft.com/office/drawing/2014/main" id="{9BC78640-2968-4F9B-B4AD-CD55BF4AD6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8">
                <a:extLst>
                  <a:ext uri="{FF2B5EF4-FFF2-40B4-BE49-F238E27FC236}">
                    <a16:creationId xmlns:a16="http://schemas.microsoft.com/office/drawing/2014/main" id="{6AFF814E-9246-4DA3-B688-FC8C9F60F0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9">
                <a:extLst>
                  <a:ext uri="{FF2B5EF4-FFF2-40B4-BE49-F238E27FC236}">
                    <a16:creationId xmlns:a16="http://schemas.microsoft.com/office/drawing/2014/main" id="{E1EAF32A-A4B0-4F9D-BA04-DF950B797F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0">
                <a:extLst>
                  <a:ext uri="{FF2B5EF4-FFF2-40B4-BE49-F238E27FC236}">
                    <a16:creationId xmlns:a16="http://schemas.microsoft.com/office/drawing/2014/main" id="{C885283E-E574-4E75-82D2-DCF6EA5A55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1">
                <a:extLst>
                  <a:ext uri="{FF2B5EF4-FFF2-40B4-BE49-F238E27FC236}">
                    <a16:creationId xmlns:a16="http://schemas.microsoft.com/office/drawing/2014/main" id="{7A4269BC-DB87-4660-B21B-72DAC5E057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2">
                <a:extLst>
                  <a:ext uri="{FF2B5EF4-FFF2-40B4-BE49-F238E27FC236}">
                    <a16:creationId xmlns:a16="http://schemas.microsoft.com/office/drawing/2014/main" id="{38A7F2C8-F6F3-4505-B5CF-78D1293D00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3">
                <a:extLst>
                  <a:ext uri="{FF2B5EF4-FFF2-40B4-BE49-F238E27FC236}">
                    <a16:creationId xmlns:a16="http://schemas.microsoft.com/office/drawing/2014/main" id="{22C6AE9D-194B-4975-B00F-BDB5180404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7" name="Group 56">
              <a:extLst>
                <a:ext uri="{FF2B5EF4-FFF2-40B4-BE49-F238E27FC236}">
                  <a16:creationId xmlns:a16="http://schemas.microsoft.com/office/drawing/2014/main" id="{C054F191-5DD4-441F-B0B7-CE24B64304D9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71" name="Picture 14">
                <a:extLst>
                  <a:ext uri="{FF2B5EF4-FFF2-40B4-BE49-F238E27FC236}">
                    <a16:creationId xmlns:a16="http://schemas.microsoft.com/office/drawing/2014/main" id="{57D88B8C-799B-4D6D-84BE-61D3574197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5">
                <a:extLst>
                  <a:ext uri="{FF2B5EF4-FFF2-40B4-BE49-F238E27FC236}">
                    <a16:creationId xmlns:a16="http://schemas.microsoft.com/office/drawing/2014/main" id="{C4E2D477-42D5-4850-9241-074A54FA7A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6">
                <a:extLst>
                  <a:ext uri="{FF2B5EF4-FFF2-40B4-BE49-F238E27FC236}">
                    <a16:creationId xmlns:a16="http://schemas.microsoft.com/office/drawing/2014/main" id="{C7A51AD2-61FB-49A9-BCAB-98BAB85A95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7">
                <a:extLst>
                  <a:ext uri="{FF2B5EF4-FFF2-40B4-BE49-F238E27FC236}">
                    <a16:creationId xmlns:a16="http://schemas.microsoft.com/office/drawing/2014/main" id="{162FA176-0457-4A1F-ACB3-A379ECC273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8">
                <a:extLst>
                  <a:ext uri="{FF2B5EF4-FFF2-40B4-BE49-F238E27FC236}">
                    <a16:creationId xmlns:a16="http://schemas.microsoft.com/office/drawing/2014/main" id="{8E7FA41D-32F0-4110-A5CC-959BDC98B0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9">
                <a:extLst>
                  <a:ext uri="{FF2B5EF4-FFF2-40B4-BE49-F238E27FC236}">
                    <a16:creationId xmlns:a16="http://schemas.microsoft.com/office/drawing/2014/main" id="{2F7573D8-F136-4B03-843F-5B69B0ADBB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0">
                <a:extLst>
                  <a:ext uri="{FF2B5EF4-FFF2-40B4-BE49-F238E27FC236}">
                    <a16:creationId xmlns:a16="http://schemas.microsoft.com/office/drawing/2014/main" id="{09BB42BB-5149-4160-98FC-07C442A085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1">
                <a:extLst>
                  <a:ext uri="{FF2B5EF4-FFF2-40B4-BE49-F238E27FC236}">
                    <a16:creationId xmlns:a16="http://schemas.microsoft.com/office/drawing/2014/main" id="{49CDD101-5A18-45EB-B564-302E35EE24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2">
                <a:extLst>
                  <a:ext uri="{FF2B5EF4-FFF2-40B4-BE49-F238E27FC236}">
                    <a16:creationId xmlns:a16="http://schemas.microsoft.com/office/drawing/2014/main" id="{69A7ED53-8A63-487E-B84F-D878BB973C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3">
                <a:extLst>
                  <a:ext uri="{FF2B5EF4-FFF2-40B4-BE49-F238E27FC236}">
                    <a16:creationId xmlns:a16="http://schemas.microsoft.com/office/drawing/2014/main" id="{CBBBA9E8-22EE-4F0D-91D7-C6505288B0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8" name="Group 56">
              <a:extLst>
                <a:ext uri="{FF2B5EF4-FFF2-40B4-BE49-F238E27FC236}">
                  <a16:creationId xmlns:a16="http://schemas.microsoft.com/office/drawing/2014/main" id="{65750705-441B-42B7-A4A0-D7D1F7929F4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61" name="Picture 14">
                <a:extLst>
                  <a:ext uri="{FF2B5EF4-FFF2-40B4-BE49-F238E27FC236}">
                    <a16:creationId xmlns:a16="http://schemas.microsoft.com/office/drawing/2014/main" id="{FB8041F0-EDF4-48BC-BB0F-C254BA7EAB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5">
                <a:extLst>
                  <a:ext uri="{FF2B5EF4-FFF2-40B4-BE49-F238E27FC236}">
                    <a16:creationId xmlns:a16="http://schemas.microsoft.com/office/drawing/2014/main" id="{A97C8D24-0DD7-4F8A-85D6-CEFD90A225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6">
                <a:extLst>
                  <a:ext uri="{FF2B5EF4-FFF2-40B4-BE49-F238E27FC236}">
                    <a16:creationId xmlns:a16="http://schemas.microsoft.com/office/drawing/2014/main" id="{5D29C55F-392B-4A60-BD80-A52CEE4AE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7">
                <a:extLst>
                  <a:ext uri="{FF2B5EF4-FFF2-40B4-BE49-F238E27FC236}">
                    <a16:creationId xmlns:a16="http://schemas.microsoft.com/office/drawing/2014/main" id="{864EA33F-FA1A-4D94-8AC8-C05EA85A2D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8">
                <a:extLst>
                  <a:ext uri="{FF2B5EF4-FFF2-40B4-BE49-F238E27FC236}">
                    <a16:creationId xmlns:a16="http://schemas.microsoft.com/office/drawing/2014/main" id="{BC2AE9A7-52DC-4C84-B325-8A2C2E448A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9">
                <a:extLst>
                  <a:ext uri="{FF2B5EF4-FFF2-40B4-BE49-F238E27FC236}">
                    <a16:creationId xmlns:a16="http://schemas.microsoft.com/office/drawing/2014/main" id="{BAB1EE33-2E27-4EEC-A2BA-9A93A86454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0">
                <a:extLst>
                  <a:ext uri="{FF2B5EF4-FFF2-40B4-BE49-F238E27FC236}">
                    <a16:creationId xmlns:a16="http://schemas.microsoft.com/office/drawing/2014/main" id="{99274FE2-57DD-4EAD-BEEA-8A83090E9E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1">
                <a:extLst>
                  <a:ext uri="{FF2B5EF4-FFF2-40B4-BE49-F238E27FC236}">
                    <a16:creationId xmlns:a16="http://schemas.microsoft.com/office/drawing/2014/main" id="{12722A94-83C8-40E0-AAA6-F636EE97F5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2">
                <a:extLst>
                  <a:ext uri="{FF2B5EF4-FFF2-40B4-BE49-F238E27FC236}">
                    <a16:creationId xmlns:a16="http://schemas.microsoft.com/office/drawing/2014/main" id="{CC4FCD2E-F352-4F91-BE0D-25D667F45D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3">
                <a:extLst>
                  <a:ext uri="{FF2B5EF4-FFF2-40B4-BE49-F238E27FC236}">
                    <a16:creationId xmlns:a16="http://schemas.microsoft.com/office/drawing/2014/main" id="{C259C11D-E927-4DF7-B7A1-CFE05692B7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9" name="Group 56">
              <a:extLst>
                <a:ext uri="{FF2B5EF4-FFF2-40B4-BE49-F238E27FC236}">
                  <a16:creationId xmlns:a16="http://schemas.microsoft.com/office/drawing/2014/main" id="{F4214495-4F61-458A-9218-98C8265363EB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51" name="Picture 14">
                <a:extLst>
                  <a:ext uri="{FF2B5EF4-FFF2-40B4-BE49-F238E27FC236}">
                    <a16:creationId xmlns:a16="http://schemas.microsoft.com/office/drawing/2014/main" id="{234376FC-C941-476C-835B-D474F9F6B8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5">
                <a:extLst>
                  <a:ext uri="{FF2B5EF4-FFF2-40B4-BE49-F238E27FC236}">
                    <a16:creationId xmlns:a16="http://schemas.microsoft.com/office/drawing/2014/main" id="{AFCB332A-1C39-42C4-A099-F868FCBE61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6">
                <a:extLst>
                  <a:ext uri="{FF2B5EF4-FFF2-40B4-BE49-F238E27FC236}">
                    <a16:creationId xmlns:a16="http://schemas.microsoft.com/office/drawing/2014/main" id="{A3061ADF-571D-4B19-9040-559F6EF95C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7">
                <a:extLst>
                  <a:ext uri="{FF2B5EF4-FFF2-40B4-BE49-F238E27FC236}">
                    <a16:creationId xmlns:a16="http://schemas.microsoft.com/office/drawing/2014/main" id="{B8C844F6-B27E-408E-A3E1-CB0A76916D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8">
                <a:extLst>
                  <a:ext uri="{FF2B5EF4-FFF2-40B4-BE49-F238E27FC236}">
                    <a16:creationId xmlns:a16="http://schemas.microsoft.com/office/drawing/2014/main" id="{14887BCA-AD83-4F85-86BB-18B9A60A0C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9">
                <a:extLst>
                  <a:ext uri="{FF2B5EF4-FFF2-40B4-BE49-F238E27FC236}">
                    <a16:creationId xmlns:a16="http://schemas.microsoft.com/office/drawing/2014/main" id="{71866844-C49A-4476-AEA0-16808FAFB0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0">
                <a:extLst>
                  <a:ext uri="{FF2B5EF4-FFF2-40B4-BE49-F238E27FC236}">
                    <a16:creationId xmlns:a16="http://schemas.microsoft.com/office/drawing/2014/main" id="{CD794998-ABF3-4F24-808C-3354481666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1">
                <a:extLst>
                  <a:ext uri="{FF2B5EF4-FFF2-40B4-BE49-F238E27FC236}">
                    <a16:creationId xmlns:a16="http://schemas.microsoft.com/office/drawing/2014/main" id="{FEE5F187-4093-4C3D-AF5B-E5F8E2EABE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2">
                <a:extLst>
                  <a:ext uri="{FF2B5EF4-FFF2-40B4-BE49-F238E27FC236}">
                    <a16:creationId xmlns:a16="http://schemas.microsoft.com/office/drawing/2014/main" id="{EA29236C-A475-4A9C-9E95-F38A885960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3">
                <a:extLst>
                  <a:ext uri="{FF2B5EF4-FFF2-40B4-BE49-F238E27FC236}">
                    <a16:creationId xmlns:a16="http://schemas.microsoft.com/office/drawing/2014/main" id="{7C650C03-FA70-4C21-BAEF-3A60618314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40" name="Group 56">
              <a:extLst>
                <a:ext uri="{FF2B5EF4-FFF2-40B4-BE49-F238E27FC236}">
                  <a16:creationId xmlns:a16="http://schemas.microsoft.com/office/drawing/2014/main" id="{1857AB25-7FEE-457B-AC82-DB410FE40795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41" name="Picture 14">
                <a:extLst>
                  <a:ext uri="{FF2B5EF4-FFF2-40B4-BE49-F238E27FC236}">
                    <a16:creationId xmlns:a16="http://schemas.microsoft.com/office/drawing/2014/main" id="{07CCFE70-585A-4BA1-A432-598CE97E28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5">
                <a:extLst>
                  <a:ext uri="{FF2B5EF4-FFF2-40B4-BE49-F238E27FC236}">
                    <a16:creationId xmlns:a16="http://schemas.microsoft.com/office/drawing/2014/main" id="{7EE58E41-2311-4B2E-9748-63CB67E586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6">
                <a:extLst>
                  <a:ext uri="{FF2B5EF4-FFF2-40B4-BE49-F238E27FC236}">
                    <a16:creationId xmlns:a16="http://schemas.microsoft.com/office/drawing/2014/main" id="{205D9680-7B83-4F8C-B5FE-A990AC2199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7">
                <a:extLst>
                  <a:ext uri="{FF2B5EF4-FFF2-40B4-BE49-F238E27FC236}">
                    <a16:creationId xmlns:a16="http://schemas.microsoft.com/office/drawing/2014/main" id="{7EC09930-CFA5-4039-9ECA-4EADA68DA0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8">
                <a:extLst>
                  <a:ext uri="{FF2B5EF4-FFF2-40B4-BE49-F238E27FC236}">
                    <a16:creationId xmlns:a16="http://schemas.microsoft.com/office/drawing/2014/main" id="{3E453DAA-2D26-4D9D-8974-2CEDE97534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9">
                <a:extLst>
                  <a:ext uri="{FF2B5EF4-FFF2-40B4-BE49-F238E27FC236}">
                    <a16:creationId xmlns:a16="http://schemas.microsoft.com/office/drawing/2014/main" id="{7113C3FD-11E9-4827-B43A-71D885C1D1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0">
                <a:extLst>
                  <a:ext uri="{FF2B5EF4-FFF2-40B4-BE49-F238E27FC236}">
                    <a16:creationId xmlns:a16="http://schemas.microsoft.com/office/drawing/2014/main" id="{31AD0BD3-F13D-45A2-B8E0-498FA3178B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1">
                <a:extLst>
                  <a:ext uri="{FF2B5EF4-FFF2-40B4-BE49-F238E27FC236}">
                    <a16:creationId xmlns:a16="http://schemas.microsoft.com/office/drawing/2014/main" id="{06D220E7-CC29-4E4D-A721-D74014920B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2">
                <a:extLst>
                  <a:ext uri="{FF2B5EF4-FFF2-40B4-BE49-F238E27FC236}">
                    <a16:creationId xmlns:a16="http://schemas.microsoft.com/office/drawing/2014/main" id="{87B19EF6-7A98-4E1F-B75B-261951B287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3">
                <a:extLst>
                  <a:ext uri="{FF2B5EF4-FFF2-40B4-BE49-F238E27FC236}">
                    <a16:creationId xmlns:a16="http://schemas.microsoft.com/office/drawing/2014/main" id="{B550BF3F-CF3E-4B1F-9D2A-7BD5C50AAA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97A00C0D-187D-425A-97FA-DB351541E9BD}"/>
              </a:ext>
            </a:extLst>
          </p:cNvPr>
          <p:cNvGrpSpPr/>
          <p:nvPr/>
        </p:nvGrpSpPr>
        <p:grpSpPr>
          <a:xfrm>
            <a:off x="5492441" y="1965342"/>
            <a:ext cx="1539560" cy="1515856"/>
            <a:chOff x="4975891" y="1527626"/>
            <a:chExt cx="1539560" cy="1515856"/>
          </a:xfrm>
        </p:grpSpPr>
        <p:grpSp>
          <p:nvGrpSpPr>
            <p:cNvPr id="342" name="Group 56">
              <a:extLst>
                <a:ext uri="{FF2B5EF4-FFF2-40B4-BE49-F238E27FC236}">
                  <a16:creationId xmlns:a16="http://schemas.microsoft.com/office/drawing/2014/main" id="{59F4FBCF-F337-401D-B370-9E0A4353F02F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42" name="Picture 14">
                <a:extLst>
                  <a:ext uri="{FF2B5EF4-FFF2-40B4-BE49-F238E27FC236}">
                    <a16:creationId xmlns:a16="http://schemas.microsoft.com/office/drawing/2014/main" id="{BBB1124D-EA23-40A6-AE26-C674A5AA8C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5">
                <a:extLst>
                  <a:ext uri="{FF2B5EF4-FFF2-40B4-BE49-F238E27FC236}">
                    <a16:creationId xmlns:a16="http://schemas.microsoft.com/office/drawing/2014/main" id="{E3B6F86A-8B51-4DD2-80F1-96E9B0AB78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6">
                <a:extLst>
                  <a:ext uri="{FF2B5EF4-FFF2-40B4-BE49-F238E27FC236}">
                    <a16:creationId xmlns:a16="http://schemas.microsoft.com/office/drawing/2014/main" id="{ADB5149F-8042-40A4-9E27-499BB45850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7">
                <a:extLst>
                  <a:ext uri="{FF2B5EF4-FFF2-40B4-BE49-F238E27FC236}">
                    <a16:creationId xmlns:a16="http://schemas.microsoft.com/office/drawing/2014/main" id="{FAC7E866-7F99-40A1-AD6A-9FC464CE9E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8">
                <a:extLst>
                  <a:ext uri="{FF2B5EF4-FFF2-40B4-BE49-F238E27FC236}">
                    <a16:creationId xmlns:a16="http://schemas.microsoft.com/office/drawing/2014/main" id="{DFE70262-8C9B-4E6D-AF9D-DEBF6226AF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9">
                <a:extLst>
                  <a:ext uri="{FF2B5EF4-FFF2-40B4-BE49-F238E27FC236}">
                    <a16:creationId xmlns:a16="http://schemas.microsoft.com/office/drawing/2014/main" id="{3FCEAF37-D522-4B8C-87C0-1D661E521E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20">
                <a:extLst>
                  <a:ext uri="{FF2B5EF4-FFF2-40B4-BE49-F238E27FC236}">
                    <a16:creationId xmlns:a16="http://schemas.microsoft.com/office/drawing/2014/main" id="{339C7B7C-5D51-4D5A-8F44-AED2CBB304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1">
                <a:extLst>
                  <a:ext uri="{FF2B5EF4-FFF2-40B4-BE49-F238E27FC236}">
                    <a16:creationId xmlns:a16="http://schemas.microsoft.com/office/drawing/2014/main" id="{BBAE1FC5-CD42-4E4A-94C3-FFCA81E216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2">
                <a:extLst>
                  <a:ext uri="{FF2B5EF4-FFF2-40B4-BE49-F238E27FC236}">
                    <a16:creationId xmlns:a16="http://schemas.microsoft.com/office/drawing/2014/main" id="{37A1E4A9-4980-41F9-BBC6-06AB2D8742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3">
                <a:extLst>
                  <a:ext uri="{FF2B5EF4-FFF2-40B4-BE49-F238E27FC236}">
                    <a16:creationId xmlns:a16="http://schemas.microsoft.com/office/drawing/2014/main" id="{E2068F45-C26D-409C-BED9-1AFA44A0F9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3" name="Group 56">
              <a:extLst>
                <a:ext uri="{FF2B5EF4-FFF2-40B4-BE49-F238E27FC236}">
                  <a16:creationId xmlns:a16="http://schemas.microsoft.com/office/drawing/2014/main" id="{47DBD7F6-4754-41CC-A159-9C617F999D7B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32" name="Picture 14">
                <a:extLst>
                  <a:ext uri="{FF2B5EF4-FFF2-40B4-BE49-F238E27FC236}">
                    <a16:creationId xmlns:a16="http://schemas.microsoft.com/office/drawing/2014/main" id="{5EBDA272-0826-4910-A441-1B8420CF35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15">
                <a:extLst>
                  <a:ext uri="{FF2B5EF4-FFF2-40B4-BE49-F238E27FC236}">
                    <a16:creationId xmlns:a16="http://schemas.microsoft.com/office/drawing/2014/main" id="{2FF0FCE8-AB68-4ED3-862B-FED67B3AB7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16">
                <a:extLst>
                  <a:ext uri="{FF2B5EF4-FFF2-40B4-BE49-F238E27FC236}">
                    <a16:creationId xmlns:a16="http://schemas.microsoft.com/office/drawing/2014/main" id="{A87A6C95-7A45-41BE-A2FE-7FA0178298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7">
                <a:extLst>
                  <a:ext uri="{FF2B5EF4-FFF2-40B4-BE49-F238E27FC236}">
                    <a16:creationId xmlns:a16="http://schemas.microsoft.com/office/drawing/2014/main" id="{E0A6B23E-C831-4CE3-80E4-C4BBB353EF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8">
                <a:extLst>
                  <a:ext uri="{FF2B5EF4-FFF2-40B4-BE49-F238E27FC236}">
                    <a16:creationId xmlns:a16="http://schemas.microsoft.com/office/drawing/2014/main" id="{8DA5528D-CD7A-4284-8F90-74F06B0AC3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9">
                <a:extLst>
                  <a:ext uri="{FF2B5EF4-FFF2-40B4-BE49-F238E27FC236}">
                    <a16:creationId xmlns:a16="http://schemas.microsoft.com/office/drawing/2014/main" id="{93BF916D-20DA-4C2E-825C-314BD75DA3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20">
                <a:extLst>
                  <a:ext uri="{FF2B5EF4-FFF2-40B4-BE49-F238E27FC236}">
                    <a16:creationId xmlns:a16="http://schemas.microsoft.com/office/drawing/2014/main" id="{4AA5F1AB-04DF-4290-BD84-576DC628AB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21">
                <a:extLst>
                  <a:ext uri="{FF2B5EF4-FFF2-40B4-BE49-F238E27FC236}">
                    <a16:creationId xmlns:a16="http://schemas.microsoft.com/office/drawing/2014/main" id="{E2AC3E5F-CC3B-4B29-820F-3D45BF28D9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22">
                <a:extLst>
                  <a:ext uri="{FF2B5EF4-FFF2-40B4-BE49-F238E27FC236}">
                    <a16:creationId xmlns:a16="http://schemas.microsoft.com/office/drawing/2014/main" id="{3501198E-B38D-42BF-995B-31735451D6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23">
                <a:extLst>
                  <a:ext uri="{FF2B5EF4-FFF2-40B4-BE49-F238E27FC236}">
                    <a16:creationId xmlns:a16="http://schemas.microsoft.com/office/drawing/2014/main" id="{02AB6A50-DD19-4C61-82A6-4524C38C6C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4" name="Group 56">
              <a:extLst>
                <a:ext uri="{FF2B5EF4-FFF2-40B4-BE49-F238E27FC236}">
                  <a16:creationId xmlns:a16="http://schemas.microsoft.com/office/drawing/2014/main" id="{D897769B-5440-4533-B0CC-2FFC53ABE1D1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22" name="Picture 14">
                <a:extLst>
                  <a:ext uri="{FF2B5EF4-FFF2-40B4-BE49-F238E27FC236}">
                    <a16:creationId xmlns:a16="http://schemas.microsoft.com/office/drawing/2014/main" id="{2E0333D7-A51A-4F66-A8EF-05E2EB9AB2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5">
                <a:extLst>
                  <a:ext uri="{FF2B5EF4-FFF2-40B4-BE49-F238E27FC236}">
                    <a16:creationId xmlns:a16="http://schemas.microsoft.com/office/drawing/2014/main" id="{549BD8E2-4455-4DE9-8209-7067C83183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6">
                <a:extLst>
                  <a:ext uri="{FF2B5EF4-FFF2-40B4-BE49-F238E27FC236}">
                    <a16:creationId xmlns:a16="http://schemas.microsoft.com/office/drawing/2014/main" id="{AB9CDF56-1B8C-43D3-8B87-A597AD38C0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7">
                <a:extLst>
                  <a:ext uri="{FF2B5EF4-FFF2-40B4-BE49-F238E27FC236}">
                    <a16:creationId xmlns:a16="http://schemas.microsoft.com/office/drawing/2014/main" id="{8DC88E27-F25B-4ABE-851D-79440C6C40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8">
                <a:extLst>
                  <a:ext uri="{FF2B5EF4-FFF2-40B4-BE49-F238E27FC236}">
                    <a16:creationId xmlns:a16="http://schemas.microsoft.com/office/drawing/2014/main" id="{83BC9737-AB23-4A64-85D9-076E9E4CC9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9">
                <a:extLst>
                  <a:ext uri="{FF2B5EF4-FFF2-40B4-BE49-F238E27FC236}">
                    <a16:creationId xmlns:a16="http://schemas.microsoft.com/office/drawing/2014/main" id="{368C5536-6D0A-411C-833A-9DA804C5DE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20">
                <a:extLst>
                  <a:ext uri="{FF2B5EF4-FFF2-40B4-BE49-F238E27FC236}">
                    <a16:creationId xmlns:a16="http://schemas.microsoft.com/office/drawing/2014/main" id="{1E86AFD3-9EDC-4B92-9601-9F085DCA52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1">
                <a:extLst>
                  <a:ext uri="{FF2B5EF4-FFF2-40B4-BE49-F238E27FC236}">
                    <a16:creationId xmlns:a16="http://schemas.microsoft.com/office/drawing/2014/main" id="{66901217-384F-466A-86EC-036094FD70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2">
                <a:extLst>
                  <a:ext uri="{FF2B5EF4-FFF2-40B4-BE49-F238E27FC236}">
                    <a16:creationId xmlns:a16="http://schemas.microsoft.com/office/drawing/2014/main" id="{617C4C79-CB41-44D4-ACE2-962151ACC2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23">
                <a:extLst>
                  <a:ext uri="{FF2B5EF4-FFF2-40B4-BE49-F238E27FC236}">
                    <a16:creationId xmlns:a16="http://schemas.microsoft.com/office/drawing/2014/main" id="{D3CDD122-A3DA-44F7-B903-CC3AF10224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5" name="Group 56">
              <a:extLst>
                <a:ext uri="{FF2B5EF4-FFF2-40B4-BE49-F238E27FC236}">
                  <a16:creationId xmlns:a16="http://schemas.microsoft.com/office/drawing/2014/main" id="{133AC1F4-510E-40BD-9532-1D41689D50D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12" name="Picture 14">
                <a:extLst>
                  <a:ext uri="{FF2B5EF4-FFF2-40B4-BE49-F238E27FC236}">
                    <a16:creationId xmlns:a16="http://schemas.microsoft.com/office/drawing/2014/main" id="{6513A3F8-9154-41A0-9303-7905115526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5">
                <a:extLst>
                  <a:ext uri="{FF2B5EF4-FFF2-40B4-BE49-F238E27FC236}">
                    <a16:creationId xmlns:a16="http://schemas.microsoft.com/office/drawing/2014/main" id="{71F241C3-0B3F-4B66-B7B5-860E1A377A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6">
                <a:extLst>
                  <a:ext uri="{FF2B5EF4-FFF2-40B4-BE49-F238E27FC236}">
                    <a16:creationId xmlns:a16="http://schemas.microsoft.com/office/drawing/2014/main" id="{81BA8864-8FD5-4DA5-A8C3-A3F5DAB7AF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7">
                <a:extLst>
                  <a:ext uri="{FF2B5EF4-FFF2-40B4-BE49-F238E27FC236}">
                    <a16:creationId xmlns:a16="http://schemas.microsoft.com/office/drawing/2014/main" id="{66A2B2DE-FAAD-4F3A-A829-78D724A948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8">
                <a:extLst>
                  <a:ext uri="{FF2B5EF4-FFF2-40B4-BE49-F238E27FC236}">
                    <a16:creationId xmlns:a16="http://schemas.microsoft.com/office/drawing/2014/main" id="{6733F48F-6402-474F-827A-8B25B65597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9">
                <a:extLst>
                  <a:ext uri="{FF2B5EF4-FFF2-40B4-BE49-F238E27FC236}">
                    <a16:creationId xmlns:a16="http://schemas.microsoft.com/office/drawing/2014/main" id="{DE283E5D-C377-4D06-BB05-82AFDBE736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0">
                <a:extLst>
                  <a:ext uri="{FF2B5EF4-FFF2-40B4-BE49-F238E27FC236}">
                    <a16:creationId xmlns:a16="http://schemas.microsoft.com/office/drawing/2014/main" id="{2F91F7F5-AE2D-47AF-A98B-E4E174A6E7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1">
                <a:extLst>
                  <a:ext uri="{FF2B5EF4-FFF2-40B4-BE49-F238E27FC236}">
                    <a16:creationId xmlns:a16="http://schemas.microsoft.com/office/drawing/2014/main" id="{F28AB3D9-2A81-43B3-BD6B-AD0C23C411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2">
                <a:extLst>
                  <a:ext uri="{FF2B5EF4-FFF2-40B4-BE49-F238E27FC236}">
                    <a16:creationId xmlns:a16="http://schemas.microsoft.com/office/drawing/2014/main" id="{C5A8A13E-3283-4D25-8CAE-E39A40CB75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3">
                <a:extLst>
                  <a:ext uri="{FF2B5EF4-FFF2-40B4-BE49-F238E27FC236}">
                    <a16:creationId xmlns:a16="http://schemas.microsoft.com/office/drawing/2014/main" id="{BEEDF405-1CBE-40B1-B6ED-57F82ED24F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6" name="Group 56">
              <a:extLst>
                <a:ext uri="{FF2B5EF4-FFF2-40B4-BE49-F238E27FC236}">
                  <a16:creationId xmlns:a16="http://schemas.microsoft.com/office/drawing/2014/main" id="{23B71386-82C8-46E8-95A7-29E146D73AA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02" name="Picture 14">
                <a:extLst>
                  <a:ext uri="{FF2B5EF4-FFF2-40B4-BE49-F238E27FC236}">
                    <a16:creationId xmlns:a16="http://schemas.microsoft.com/office/drawing/2014/main" id="{15EA4E76-45BA-4CA4-BD6F-831DE5985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5">
                <a:extLst>
                  <a:ext uri="{FF2B5EF4-FFF2-40B4-BE49-F238E27FC236}">
                    <a16:creationId xmlns:a16="http://schemas.microsoft.com/office/drawing/2014/main" id="{31500986-4CC5-48AC-B067-7492F67528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6">
                <a:extLst>
                  <a:ext uri="{FF2B5EF4-FFF2-40B4-BE49-F238E27FC236}">
                    <a16:creationId xmlns:a16="http://schemas.microsoft.com/office/drawing/2014/main" id="{7193F7A0-B5AC-4803-8864-9DDF0B2F51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7">
                <a:extLst>
                  <a:ext uri="{FF2B5EF4-FFF2-40B4-BE49-F238E27FC236}">
                    <a16:creationId xmlns:a16="http://schemas.microsoft.com/office/drawing/2014/main" id="{554465A4-2651-40C6-8055-BC6952D7A4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8">
                <a:extLst>
                  <a:ext uri="{FF2B5EF4-FFF2-40B4-BE49-F238E27FC236}">
                    <a16:creationId xmlns:a16="http://schemas.microsoft.com/office/drawing/2014/main" id="{EE9BF13F-C9E1-4978-8120-6EE7534E3E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9">
                <a:extLst>
                  <a:ext uri="{FF2B5EF4-FFF2-40B4-BE49-F238E27FC236}">
                    <a16:creationId xmlns:a16="http://schemas.microsoft.com/office/drawing/2014/main" id="{471B553E-A475-4880-BEAD-CCFE34A87B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0">
                <a:extLst>
                  <a:ext uri="{FF2B5EF4-FFF2-40B4-BE49-F238E27FC236}">
                    <a16:creationId xmlns:a16="http://schemas.microsoft.com/office/drawing/2014/main" id="{E52E6ADD-A492-4298-A397-BA6A01A713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1">
                <a:extLst>
                  <a:ext uri="{FF2B5EF4-FFF2-40B4-BE49-F238E27FC236}">
                    <a16:creationId xmlns:a16="http://schemas.microsoft.com/office/drawing/2014/main" id="{1EEAD352-DA4A-4ADA-B97B-FEF3332D6F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2">
                <a:extLst>
                  <a:ext uri="{FF2B5EF4-FFF2-40B4-BE49-F238E27FC236}">
                    <a16:creationId xmlns:a16="http://schemas.microsoft.com/office/drawing/2014/main" id="{F00B9346-0FA6-49E4-83DF-D5743CDA17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3">
                <a:extLst>
                  <a:ext uri="{FF2B5EF4-FFF2-40B4-BE49-F238E27FC236}">
                    <a16:creationId xmlns:a16="http://schemas.microsoft.com/office/drawing/2014/main" id="{CE9D7DFA-8117-4667-89F9-72F8265FF8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7" name="Group 56">
              <a:extLst>
                <a:ext uri="{FF2B5EF4-FFF2-40B4-BE49-F238E27FC236}">
                  <a16:creationId xmlns:a16="http://schemas.microsoft.com/office/drawing/2014/main" id="{016D907F-1980-4000-A4E5-6884F2B2C61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92" name="Picture 14">
                <a:extLst>
                  <a:ext uri="{FF2B5EF4-FFF2-40B4-BE49-F238E27FC236}">
                    <a16:creationId xmlns:a16="http://schemas.microsoft.com/office/drawing/2014/main" id="{99DE7807-B8BE-4976-A5C3-F933B2BD4F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5">
                <a:extLst>
                  <a:ext uri="{FF2B5EF4-FFF2-40B4-BE49-F238E27FC236}">
                    <a16:creationId xmlns:a16="http://schemas.microsoft.com/office/drawing/2014/main" id="{44077035-8FA1-4F1C-BA44-DAB54B63F1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6">
                <a:extLst>
                  <a:ext uri="{FF2B5EF4-FFF2-40B4-BE49-F238E27FC236}">
                    <a16:creationId xmlns:a16="http://schemas.microsoft.com/office/drawing/2014/main" id="{761D156F-8676-45C7-8AD2-30DBE21D68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7">
                <a:extLst>
                  <a:ext uri="{FF2B5EF4-FFF2-40B4-BE49-F238E27FC236}">
                    <a16:creationId xmlns:a16="http://schemas.microsoft.com/office/drawing/2014/main" id="{1446BE93-529A-4DDA-8443-54EDC310B7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8">
                <a:extLst>
                  <a:ext uri="{FF2B5EF4-FFF2-40B4-BE49-F238E27FC236}">
                    <a16:creationId xmlns:a16="http://schemas.microsoft.com/office/drawing/2014/main" id="{D417D095-7440-4FB5-A772-EBB0C37B03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9">
                <a:extLst>
                  <a:ext uri="{FF2B5EF4-FFF2-40B4-BE49-F238E27FC236}">
                    <a16:creationId xmlns:a16="http://schemas.microsoft.com/office/drawing/2014/main" id="{4AA0E4ED-3CB9-45DC-B9DC-C72EC7D874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0">
                <a:extLst>
                  <a:ext uri="{FF2B5EF4-FFF2-40B4-BE49-F238E27FC236}">
                    <a16:creationId xmlns:a16="http://schemas.microsoft.com/office/drawing/2014/main" id="{5F3E0DC2-04C6-4ED1-819D-BD2B28DB32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1">
                <a:extLst>
                  <a:ext uri="{FF2B5EF4-FFF2-40B4-BE49-F238E27FC236}">
                    <a16:creationId xmlns:a16="http://schemas.microsoft.com/office/drawing/2014/main" id="{4FC8E13F-4D7A-499D-9834-9547A747CE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2">
                <a:extLst>
                  <a:ext uri="{FF2B5EF4-FFF2-40B4-BE49-F238E27FC236}">
                    <a16:creationId xmlns:a16="http://schemas.microsoft.com/office/drawing/2014/main" id="{AABD2B24-E9A5-4EFD-9E4D-FBDFD321F0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3">
                <a:extLst>
                  <a:ext uri="{FF2B5EF4-FFF2-40B4-BE49-F238E27FC236}">
                    <a16:creationId xmlns:a16="http://schemas.microsoft.com/office/drawing/2014/main" id="{07DFF7BB-1A18-48F1-A08A-12A1A920B3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8" name="Group 56">
              <a:extLst>
                <a:ext uri="{FF2B5EF4-FFF2-40B4-BE49-F238E27FC236}">
                  <a16:creationId xmlns:a16="http://schemas.microsoft.com/office/drawing/2014/main" id="{8D158B08-C37D-4567-98D0-92485395C5CB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82" name="Picture 14">
                <a:extLst>
                  <a:ext uri="{FF2B5EF4-FFF2-40B4-BE49-F238E27FC236}">
                    <a16:creationId xmlns:a16="http://schemas.microsoft.com/office/drawing/2014/main" id="{A100F6AE-4FF2-4C82-9238-1467A2FE50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5">
                <a:extLst>
                  <a:ext uri="{FF2B5EF4-FFF2-40B4-BE49-F238E27FC236}">
                    <a16:creationId xmlns:a16="http://schemas.microsoft.com/office/drawing/2014/main" id="{8C5AB2E2-228F-4195-9196-BBEA76E4FF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6">
                <a:extLst>
                  <a:ext uri="{FF2B5EF4-FFF2-40B4-BE49-F238E27FC236}">
                    <a16:creationId xmlns:a16="http://schemas.microsoft.com/office/drawing/2014/main" id="{9068F090-846C-4081-8252-8DF89ED562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7">
                <a:extLst>
                  <a:ext uri="{FF2B5EF4-FFF2-40B4-BE49-F238E27FC236}">
                    <a16:creationId xmlns:a16="http://schemas.microsoft.com/office/drawing/2014/main" id="{537E4602-0C97-43A9-B011-65DC4C2FBD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8">
                <a:extLst>
                  <a:ext uri="{FF2B5EF4-FFF2-40B4-BE49-F238E27FC236}">
                    <a16:creationId xmlns:a16="http://schemas.microsoft.com/office/drawing/2014/main" id="{E7E0DFE1-A3ED-4C9E-A158-65F4512F2B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9">
                <a:extLst>
                  <a:ext uri="{FF2B5EF4-FFF2-40B4-BE49-F238E27FC236}">
                    <a16:creationId xmlns:a16="http://schemas.microsoft.com/office/drawing/2014/main" id="{C8EB6891-A783-427B-965F-61A625C66F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0">
                <a:extLst>
                  <a:ext uri="{FF2B5EF4-FFF2-40B4-BE49-F238E27FC236}">
                    <a16:creationId xmlns:a16="http://schemas.microsoft.com/office/drawing/2014/main" id="{C007CCA2-6BFB-454F-B51C-E1AAEA879B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1">
                <a:extLst>
                  <a:ext uri="{FF2B5EF4-FFF2-40B4-BE49-F238E27FC236}">
                    <a16:creationId xmlns:a16="http://schemas.microsoft.com/office/drawing/2014/main" id="{58C1197A-3C61-4C0B-BB7F-C6FD402789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2">
                <a:extLst>
                  <a:ext uri="{FF2B5EF4-FFF2-40B4-BE49-F238E27FC236}">
                    <a16:creationId xmlns:a16="http://schemas.microsoft.com/office/drawing/2014/main" id="{2DB10684-08DE-427A-A37A-0D28585E6E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3">
                <a:extLst>
                  <a:ext uri="{FF2B5EF4-FFF2-40B4-BE49-F238E27FC236}">
                    <a16:creationId xmlns:a16="http://schemas.microsoft.com/office/drawing/2014/main" id="{9628E412-8529-449B-82AB-F22B76F8E8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9" name="Group 56">
              <a:extLst>
                <a:ext uri="{FF2B5EF4-FFF2-40B4-BE49-F238E27FC236}">
                  <a16:creationId xmlns:a16="http://schemas.microsoft.com/office/drawing/2014/main" id="{4060A860-F575-4DFA-BC97-2AA9499CC08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72" name="Picture 14">
                <a:extLst>
                  <a:ext uri="{FF2B5EF4-FFF2-40B4-BE49-F238E27FC236}">
                    <a16:creationId xmlns:a16="http://schemas.microsoft.com/office/drawing/2014/main" id="{FCBB05C1-8243-4133-A84F-CB2B9DA3FE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5">
                <a:extLst>
                  <a:ext uri="{FF2B5EF4-FFF2-40B4-BE49-F238E27FC236}">
                    <a16:creationId xmlns:a16="http://schemas.microsoft.com/office/drawing/2014/main" id="{EE8F8D7C-3A9D-421E-8FD3-B2FC4F767E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6">
                <a:extLst>
                  <a:ext uri="{FF2B5EF4-FFF2-40B4-BE49-F238E27FC236}">
                    <a16:creationId xmlns:a16="http://schemas.microsoft.com/office/drawing/2014/main" id="{CFBB48DB-25AC-4F58-8EE6-86C48E6B61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7">
                <a:extLst>
                  <a:ext uri="{FF2B5EF4-FFF2-40B4-BE49-F238E27FC236}">
                    <a16:creationId xmlns:a16="http://schemas.microsoft.com/office/drawing/2014/main" id="{5DDF0AD6-B610-4384-8165-FE346A0992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8">
                <a:extLst>
                  <a:ext uri="{FF2B5EF4-FFF2-40B4-BE49-F238E27FC236}">
                    <a16:creationId xmlns:a16="http://schemas.microsoft.com/office/drawing/2014/main" id="{8F43D1C0-18A4-48BD-BB4B-0B35B1C445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9">
                <a:extLst>
                  <a:ext uri="{FF2B5EF4-FFF2-40B4-BE49-F238E27FC236}">
                    <a16:creationId xmlns:a16="http://schemas.microsoft.com/office/drawing/2014/main" id="{B790F8C7-3C64-4F47-9878-9C7835D8D2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0">
                <a:extLst>
                  <a:ext uri="{FF2B5EF4-FFF2-40B4-BE49-F238E27FC236}">
                    <a16:creationId xmlns:a16="http://schemas.microsoft.com/office/drawing/2014/main" id="{3891F6F7-14C8-49D5-AFAA-C81C57710A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1">
                <a:extLst>
                  <a:ext uri="{FF2B5EF4-FFF2-40B4-BE49-F238E27FC236}">
                    <a16:creationId xmlns:a16="http://schemas.microsoft.com/office/drawing/2014/main" id="{28F84969-93B4-427E-98B1-BCE3695B95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2">
                <a:extLst>
                  <a:ext uri="{FF2B5EF4-FFF2-40B4-BE49-F238E27FC236}">
                    <a16:creationId xmlns:a16="http://schemas.microsoft.com/office/drawing/2014/main" id="{9F76CAAA-072B-44D7-A18E-8DE0F769CA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3">
                <a:extLst>
                  <a:ext uri="{FF2B5EF4-FFF2-40B4-BE49-F238E27FC236}">
                    <a16:creationId xmlns:a16="http://schemas.microsoft.com/office/drawing/2014/main" id="{8B2C9BEA-6B4B-414D-B3A3-E9B81D0343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50" name="Group 56">
              <a:extLst>
                <a:ext uri="{FF2B5EF4-FFF2-40B4-BE49-F238E27FC236}">
                  <a16:creationId xmlns:a16="http://schemas.microsoft.com/office/drawing/2014/main" id="{B7E3C5A0-6867-4759-8464-20339810F3C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62" name="Picture 14">
                <a:extLst>
                  <a:ext uri="{FF2B5EF4-FFF2-40B4-BE49-F238E27FC236}">
                    <a16:creationId xmlns:a16="http://schemas.microsoft.com/office/drawing/2014/main" id="{79107CC8-F131-4198-9091-3E2C29120E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5">
                <a:extLst>
                  <a:ext uri="{FF2B5EF4-FFF2-40B4-BE49-F238E27FC236}">
                    <a16:creationId xmlns:a16="http://schemas.microsoft.com/office/drawing/2014/main" id="{DE4123B9-397F-4FF9-8920-A0543F870E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6">
                <a:extLst>
                  <a:ext uri="{FF2B5EF4-FFF2-40B4-BE49-F238E27FC236}">
                    <a16:creationId xmlns:a16="http://schemas.microsoft.com/office/drawing/2014/main" id="{B1263260-CA15-401D-8C32-C452FEB44C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7">
                <a:extLst>
                  <a:ext uri="{FF2B5EF4-FFF2-40B4-BE49-F238E27FC236}">
                    <a16:creationId xmlns:a16="http://schemas.microsoft.com/office/drawing/2014/main" id="{8B57D0A7-028B-4C03-8305-F9514635EB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8">
                <a:extLst>
                  <a:ext uri="{FF2B5EF4-FFF2-40B4-BE49-F238E27FC236}">
                    <a16:creationId xmlns:a16="http://schemas.microsoft.com/office/drawing/2014/main" id="{EEB82ECA-AD99-4CF1-8BC6-B7A355B877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9">
                <a:extLst>
                  <a:ext uri="{FF2B5EF4-FFF2-40B4-BE49-F238E27FC236}">
                    <a16:creationId xmlns:a16="http://schemas.microsoft.com/office/drawing/2014/main" id="{78E91AD8-1C3A-426C-B28D-E04D443575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0">
                <a:extLst>
                  <a:ext uri="{FF2B5EF4-FFF2-40B4-BE49-F238E27FC236}">
                    <a16:creationId xmlns:a16="http://schemas.microsoft.com/office/drawing/2014/main" id="{3F19C7D3-DB97-44F8-9C8D-F40A354BEB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1">
                <a:extLst>
                  <a:ext uri="{FF2B5EF4-FFF2-40B4-BE49-F238E27FC236}">
                    <a16:creationId xmlns:a16="http://schemas.microsoft.com/office/drawing/2014/main" id="{10E596CC-406F-4AFF-92D4-6598C5D3F1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2">
                <a:extLst>
                  <a:ext uri="{FF2B5EF4-FFF2-40B4-BE49-F238E27FC236}">
                    <a16:creationId xmlns:a16="http://schemas.microsoft.com/office/drawing/2014/main" id="{77F8EBBB-4FD9-4C0E-9CF9-AE61D1B1F4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3">
                <a:extLst>
                  <a:ext uri="{FF2B5EF4-FFF2-40B4-BE49-F238E27FC236}">
                    <a16:creationId xmlns:a16="http://schemas.microsoft.com/office/drawing/2014/main" id="{5A6A1DD2-E488-4C06-937A-A53186D845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51" name="Group 56">
              <a:extLst>
                <a:ext uri="{FF2B5EF4-FFF2-40B4-BE49-F238E27FC236}">
                  <a16:creationId xmlns:a16="http://schemas.microsoft.com/office/drawing/2014/main" id="{59AA6B6E-93EB-421D-ADF3-D576A6FCE102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52" name="Picture 14">
                <a:extLst>
                  <a:ext uri="{FF2B5EF4-FFF2-40B4-BE49-F238E27FC236}">
                    <a16:creationId xmlns:a16="http://schemas.microsoft.com/office/drawing/2014/main" id="{5E317EEA-0F35-4E2B-8832-0FB7A4285D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5">
                <a:extLst>
                  <a:ext uri="{FF2B5EF4-FFF2-40B4-BE49-F238E27FC236}">
                    <a16:creationId xmlns:a16="http://schemas.microsoft.com/office/drawing/2014/main" id="{24831096-69FB-4810-9284-7524366D73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6">
                <a:extLst>
                  <a:ext uri="{FF2B5EF4-FFF2-40B4-BE49-F238E27FC236}">
                    <a16:creationId xmlns:a16="http://schemas.microsoft.com/office/drawing/2014/main" id="{99245663-ABA3-4ADC-8A5F-04F2FBFC3F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7">
                <a:extLst>
                  <a:ext uri="{FF2B5EF4-FFF2-40B4-BE49-F238E27FC236}">
                    <a16:creationId xmlns:a16="http://schemas.microsoft.com/office/drawing/2014/main" id="{242A4082-ABA2-4E52-9CFB-8B74A7A798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8">
                <a:extLst>
                  <a:ext uri="{FF2B5EF4-FFF2-40B4-BE49-F238E27FC236}">
                    <a16:creationId xmlns:a16="http://schemas.microsoft.com/office/drawing/2014/main" id="{E9E4D64C-C140-4AA3-898E-9998B7B077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9">
                <a:extLst>
                  <a:ext uri="{FF2B5EF4-FFF2-40B4-BE49-F238E27FC236}">
                    <a16:creationId xmlns:a16="http://schemas.microsoft.com/office/drawing/2014/main" id="{083158D9-762D-4540-89ED-5F33C6483A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0">
                <a:extLst>
                  <a:ext uri="{FF2B5EF4-FFF2-40B4-BE49-F238E27FC236}">
                    <a16:creationId xmlns:a16="http://schemas.microsoft.com/office/drawing/2014/main" id="{407E9401-008E-4D81-BEA0-28ED2C636E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1">
                <a:extLst>
                  <a:ext uri="{FF2B5EF4-FFF2-40B4-BE49-F238E27FC236}">
                    <a16:creationId xmlns:a16="http://schemas.microsoft.com/office/drawing/2014/main" id="{1FA5BE2E-9734-4352-8023-AF8DBFACEC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2">
                <a:extLst>
                  <a:ext uri="{FF2B5EF4-FFF2-40B4-BE49-F238E27FC236}">
                    <a16:creationId xmlns:a16="http://schemas.microsoft.com/office/drawing/2014/main" id="{F9C72232-C1B5-4DAD-BFB1-464F31EA29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3">
                <a:extLst>
                  <a:ext uri="{FF2B5EF4-FFF2-40B4-BE49-F238E27FC236}">
                    <a16:creationId xmlns:a16="http://schemas.microsoft.com/office/drawing/2014/main" id="{40649BA0-974C-46AA-946E-3F7935F58C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pic>
        <p:nvPicPr>
          <p:cNvPr id="455" name="Picture 454">
            <a:extLst>
              <a:ext uri="{FF2B5EF4-FFF2-40B4-BE49-F238E27FC236}">
                <a16:creationId xmlns:a16="http://schemas.microsoft.com/office/drawing/2014/main" id="{2CAB6A22-3802-436B-8807-E8DBEFAD0AE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67698" y="196098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57" name="Group 456">
            <a:extLst>
              <a:ext uri="{FF2B5EF4-FFF2-40B4-BE49-F238E27FC236}">
                <a16:creationId xmlns:a16="http://schemas.microsoft.com/office/drawing/2014/main" id="{A38E1C0B-5D97-4FDA-A2FF-5972F98A794A}"/>
              </a:ext>
            </a:extLst>
          </p:cNvPr>
          <p:cNvGrpSpPr/>
          <p:nvPr/>
        </p:nvGrpSpPr>
        <p:grpSpPr>
          <a:xfrm>
            <a:off x="7269467" y="1965342"/>
            <a:ext cx="1539560" cy="1515856"/>
            <a:chOff x="4975891" y="1527626"/>
            <a:chExt cx="1539560" cy="1515856"/>
          </a:xfrm>
        </p:grpSpPr>
        <p:grpSp>
          <p:nvGrpSpPr>
            <p:cNvPr id="458" name="Group 56">
              <a:extLst>
                <a:ext uri="{FF2B5EF4-FFF2-40B4-BE49-F238E27FC236}">
                  <a16:creationId xmlns:a16="http://schemas.microsoft.com/office/drawing/2014/main" id="{194599B1-6BCD-49EC-BFDF-BF3A08ACA86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58" name="Picture 14">
                <a:extLst>
                  <a:ext uri="{FF2B5EF4-FFF2-40B4-BE49-F238E27FC236}">
                    <a16:creationId xmlns:a16="http://schemas.microsoft.com/office/drawing/2014/main" id="{1649DA3B-871E-4300-8C4A-94556B3418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5">
                <a:extLst>
                  <a:ext uri="{FF2B5EF4-FFF2-40B4-BE49-F238E27FC236}">
                    <a16:creationId xmlns:a16="http://schemas.microsoft.com/office/drawing/2014/main" id="{9AA7FFEF-715A-46A9-A23B-CF36550AB1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16">
                <a:extLst>
                  <a:ext uri="{FF2B5EF4-FFF2-40B4-BE49-F238E27FC236}">
                    <a16:creationId xmlns:a16="http://schemas.microsoft.com/office/drawing/2014/main" id="{1D4224D4-3E78-412A-94DB-24253B9C4A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17">
                <a:extLst>
                  <a:ext uri="{FF2B5EF4-FFF2-40B4-BE49-F238E27FC236}">
                    <a16:creationId xmlns:a16="http://schemas.microsoft.com/office/drawing/2014/main" id="{F2726FFC-05FA-48CC-9E9C-A2BC09D4FC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18">
                <a:extLst>
                  <a:ext uri="{FF2B5EF4-FFF2-40B4-BE49-F238E27FC236}">
                    <a16:creationId xmlns:a16="http://schemas.microsoft.com/office/drawing/2014/main" id="{5ACE0CE0-AB5F-45CA-9EB9-74E3622C06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19">
                <a:extLst>
                  <a:ext uri="{FF2B5EF4-FFF2-40B4-BE49-F238E27FC236}">
                    <a16:creationId xmlns:a16="http://schemas.microsoft.com/office/drawing/2014/main" id="{ADDBD5D8-BDD3-426B-8B4C-6FEAAF379C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20">
                <a:extLst>
                  <a:ext uri="{FF2B5EF4-FFF2-40B4-BE49-F238E27FC236}">
                    <a16:creationId xmlns:a16="http://schemas.microsoft.com/office/drawing/2014/main" id="{F6CF8B40-79C2-40E5-AE02-2149316ABA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21">
                <a:extLst>
                  <a:ext uri="{FF2B5EF4-FFF2-40B4-BE49-F238E27FC236}">
                    <a16:creationId xmlns:a16="http://schemas.microsoft.com/office/drawing/2014/main" id="{89AE6D5A-A16C-432F-9C13-D07E11C389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22">
                <a:extLst>
                  <a:ext uri="{FF2B5EF4-FFF2-40B4-BE49-F238E27FC236}">
                    <a16:creationId xmlns:a16="http://schemas.microsoft.com/office/drawing/2014/main" id="{77B11165-C10E-421A-BD08-28DB1C11FF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23">
                <a:extLst>
                  <a:ext uri="{FF2B5EF4-FFF2-40B4-BE49-F238E27FC236}">
                    <a16:creationId xmlns:a16="http://schemas.microsoft.com/office/drawing/2014/main" id="{7A3150DD-9916-44DA-B51D-D8E7619539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9" name="Group 56">
              <a:extLst>
                <a:ext uri="{FF2B5EF4-FFF2-40B4-BE49-F238E27FC236}">
                  <a16:creationId xmlns:a16="http://schemas.microsoft.com/office/drawing/2014/main" id="{9E5C45D7-308F-40FC-B1BF-2FE2508FE29F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48" name="Picture 14">
                <a:extLst>
                  <a:ext uri="{FF2B5EF4-FFF2-40B4-BE49-F238E27FC236}">
                    <a16:creationId xmlns:a16="http://schemas.microsoft.com/office/drawing/2014/main" id="{157B4614-BEE4-49CE-AE91-180C63421B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5">
                <a:extLst>
                  <a:ext uri="{FF2B5EF4-FFF2-40B4-BE49-F238E27FC236}">
                    <a16:creationId xmlns:a16="http://schemas.microsoft.com/office/drawing/2014/main" id="{6759C745-1CC2-49C3-A816-B22F6DFA5A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16">
                <a:extLst>
                  <a:ext uri="{FF2B5EF4-FFF2-40B4-BE49-F238E27FC236}">
                    <a16:creationId xmlns:a16="http://schemas.microsoft.com/office/drawing/2014/main" id="{1D19D71F-9B4F-4571-8C14-DB6C386DCB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17">
                <a:extLst>
                  <a:ext uri="{FF2B5EF4-FFF2-40B4-BE49-F238E27FC236}">
                    <a16:creationId xmlns:a16="http://schemas.microsoft.com/office/drawing/2014/main" id="{EA6EFE52-5A63-43B6-953F-D7244BE382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18">
                <a:extLst>
                  <a:ext uri="{FF2B5EF4-FFF2-40B4-BE49-F238E27FC236}">
                    <a16:creationId xmlns:a16="http://schemas.microsoft.com/office/drawing/2014/main" id="{358B770B-75D5-4659-AAB4-A6653ECA35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19">
                <a:extLst>
                  <a:ext uri="{FF2B5EF4-FFF2-40B4-BE49-F238E27FC236}">
                    <a16:creationId xmlns:a16="http://schemas.microsoft.com/office/drawing/2014/main" id="{F2E7FAD6-95AE-4184-A12D-5506D2F524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20">
                <a:extLst>
                  <a:ext uri="{FF2B5EF4-FFF2-40B4-BE49-F238E27FC236}">
                    <a16:creationId xmlns:a16="http://schemas.microsoft.com/office/drawing/2014/main" id="{640AB339-68C6-465E-B080-253AC1213D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21">
                <a:extLst>
                  <a:ext uri="{FF2B5EF4-FFF2-40B4-BE49-F238E27FC236}">
                    <a16:creationId xmlns:a16="http://schemas.microsoft.com/office/drawing/2014/main" id="{AD939BF3-4984-48A4-BB02-4DA29FDCD5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22">
                <a:extLst>
                  <a:ext uri="{FF2B5EF4-FFF2-40B4-BE49-F238E27FC236}">
                    <a16:creationId xmlns:a16="http://schemas.microsoft.com/office/drawing/2014/main" id="{11388958-FD10-4EAA-914D-A4FFE6E024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23">
                <a:extLst>
                  <a:ext uri="{FF2B5EF4-FFF2-40B4-BE49-F238E27FC236}">
                    <a16:creationId xmlns:a16="http://schemas.microsoft.com/office/drawing/2014/main" id="{D82D676E-F1F2-48D3-AB87-4CE68C344A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0" name="Group 56">
              <a:extLst>
                <a:ext uri="{FF2B5EF4-FFF2-40B4-BE49-F238E27FC236}">
                  <a16:creationId xmlns:a16="http://schemas.microsoft.com/office/drawing/2014/main" id="{355F9916-95E4-48A5-8096-B9AAC201F2C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38" name="Picture 14">
                <a:extLst>
                  <a:ext uri="{FF2B5EF4-FFF2-40B4-BE49-F238E27FC236}">
                    <a16:creationId xmlns:a16="http://schemas.microsoft.com/office/drawing/2014/main" id="{B2D11669-DD56-42AB-BC75-AD6FC62315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15">
                <a:extLst>
                  <a:ext uri="{FF2B5EF4-FFF2-40B4-BE49-F238E27FC236}">
                    <a16:creationId xmlns:a16="http://schemas.microsoft.com/office/drawing/2014/main" id="{1F7A4972-4C15-4C4C-87DA-27BBD46A9D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16">
                <a:extLst>
                  <a:ext uri="{FF2B5EF4-FFF2-40B4-BE49-F238E27FC236}">
                    <a16:creationId xmlns:a16="http://schemas.microsoft.com/office/drawing/2014/main" id="{642B02BC-3BC7-4B24-BF3B-01DE4E8C5B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17">
                <a:extLst>
                  <a:ext uri="{FF2B5EF4-FFF2-40B4-BE49-F238E27FC236}">
                    <a16:creationId xmlns:a16="http://schemas.microsoft.com/office/drawing/2014/main" id="{2FCAC6AD-35A4-42C0-89F0-FBB3F96455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18">
                <a:extLst>
                  <a:ext uri="{FF2B5EF4-FFF2-40B4-BE49-F238E27FC236}">
                    <a16:creationId xmlns:a16="http://schemas.microsoft.com/office/drawing/2014/main" id="{B4AED874-D626-46B5-9F16-F25722B742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19">
                <a:extLst>
                  <a:ext uri="{FF2B5EF4-FFF2-40B4-BE49-F238E27FC236}">
                    <a16:creationId xmlns:a16="http://schemas.microsoft.com/office/drawing/2014/main" id="{4E4639F9-1266-43C7-B134-C1DB8B5F87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20">
                <a:extLst>
                  <a:ext uri="{FF2B5EF4-FFF2-40B4-BE49-F238E27FC236}">
                    <a16:creationId xmlns:a16="http://schemas.microsoft.com/office/drawing/2014/main" id="{2EF6938F-37B6-40C3-839A-803C491405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21">
                <a:extLst>
                  <a:ext uri="{FF2B5EF4-FFF2-40B4-BE49-F238E27FC236}">
                    <a16:creationId xmlns:a16="http://schemas.microsoft.com/office/drawing/2014/main" id="{7D63EFEE-2ECC-4EED-89D8-4F7F27D856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22">
                <a:extLst>
                  <a:ext uri="{FF2B5EF4-FFF2-40B4-BE49-F238E27FC236}">
                    <a16:creationId xmlns:a16="http://schemas.microsoft.com/office/drawing/2014/main" id="{48614A3C-63A2-47D3-AC06-125DBABFD6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23">
                <a:extLst>
                  <a:ext uri="{FF2B5EF4-FFF2-40B4-BE49-F238E27FC236}">
                    <a16:creationId xmlns:a16="http://schemas.microsoft.com/office/drawing/2014/main" id="{57A9AA78-B665-4481-A15E-67C6BE8B9C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1" name="Group 56">
              <a:extLst>
                <a:ext uri="{FF2B5EF4-FFF2-40B4-BE49-F238E27FC236}">
                  <a16:creationId xmlns:a16="http://schemas.microsoft.com/office/drawing/2014/main" id="{42B24CA8-9E07-4BC4-93B7-F0C80ABC6DB4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28" name="Picture 14">
                <a:extLst>
                  <a:ext uri="{FF2B5EF4-FFF2-40B4-BE49-F238E27FC236}">
                    <a16:creationId xmlns:a16="http://schemas.microsoft.com/office/drawing/2014/main" id="{7386D116-CA3B-4191-8FB1-C5C5631851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15">
                <a:extLst>
                  <a:ext uri="{FF2B5EF4-FFF2-40B4-BE49-F238E27FC236}">
                    <a16:creationId xmlns:a16="http://schemas.microsoft.com/office/drawing/2014/main" id="{9731437A-A405-4669-A295-1359BA48B3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16">
                <a:extLst>
                  <a:ext uri="{FF2B5EF4-FFF2-40B4-BE49-F238E27FC236}">
                    <a16:creationId xmlns:a16="http://schemas.microsoft.com/office/drawing/2014/main" id="{293800B4-C6F6-4B2B-A64C-FC4BA0A430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17">
                <a:extLst>
                  <a:ext uri="{FF2B5EF4-FFF2-40B4-BE49-F238E27FC236}">
                    <a16:creationId xmlns:a16="http://schemas.microsoft.com/office/drawing/2014/main" id="{20157F27-4C9E-4E2A-88FC-3C179C24A1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18">
                <a:extLst>
                  <a:ext uri="{FF2B5EF4-FFF2-40B4-BE49-F238E27FC236}">
                    <a16:creationId xmlns:a16="http://schemas.microsoft.com/office/drawing/2014/main" id="{13445112-0CAD-4140-8801-95D4726C05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19">
                <a:extLst>
                  <a:ext uri="{FF2B5EF4-FFF2-40B4-BE49-F238E27FC236}">
                    <a16:creationId xmlns:a16="http://schemas.microsoft.com/office/drawing/2014/main" id="{629249E4-E5AA-4A14-841D-D327312DA5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20">
                <a:extLst>
                  <a:ext uri="{FF2B5EF4-FFF2-40B4-BE49-F238E27FC236}">
                    <a16:creationId xmlns:a16="http://schemas.microsoft.com/office/drawing/2014/main" id="{1BE3660B-6772-4AF4-8072-E9991149B9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21">
                <a:extLst>
                  <a:ext uri="{FF2B5EF4-FFF2-40B4-BE49-F238E27FC236}">
                    <a16:creationId xmlns:a16="http://schemas.microsoft.com/office/drawing/2014/main" id="{7B81551F-C0A9-434C-ACCF-8ACE0F0575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22">
                <a:extLst>
                  <a:ext uri="{FF2B5EF4-FFF2-40B4-BE49-F238E27FC236}">
                    <a16:creationId xmlns:a16="http://schemas.microsoft.com/office/drawing/2014/main" id="{DD71F10F-0AD2-402B-889D-2352C8BC30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23">
                <a:extLst>
                  <a:ext uri="{FF2B5EF4-FFF2-40B4-BE49-F238E27FC236}">
                    <a16:creationId xmlns:a16="http://schemas.microsoft.com/office/drawing/2014/main" id="{1813CADE-F81E-4684-A9B0-F792D10E5D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2" name="Group 56">
              <a:extLst>
                <a:ext uri="{FF2B5EF4-FFF2-40B4-BE49-F238E27FC236}">
                  <a16:creationId xmlns:a16="http://schemas.microsoft.com/office/drawing/2014/main" id="{838394A9-B584-473A-BDE6-EC5B406CFEF4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18" name="Picture 14">
                <a:extLst>
                  <a:ext uri="{FF2B5EF4-FFF2-40B4-BE49-F238E27FC236}">
                    <a16:creationId xmlns:a16="http://schemas.microsoft.com/office/drawing/2014/main" id="{35BAD78E-806A-4B06-9CA7-39A7EC1F13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15">
                <a:extLst>
                  <a:ext uri="{FF2B5EF4-FFF2-40B4-BE49-F238E27FC236}">
                    <a16:creationId xmlns:a16="http://schemas.microsoft.com/office/drawing/2014/main" id="{6190721F-2CE1-430B-A9DC-6B7DACCD5C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16">
                <a:extLst>
                  <a:ext uri="{FF2B5EF4-FFF2-40B4-BE49-F238E27FC236}">
                    <a16:creationId xmlns:a16="http://schemas.microsoft.com/office/drawing/2014/main" id="{77D6E640-68CB-460D-8637-5B0E724436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17">
                <a:extLst>
                  <a:ext uri="{FF2B5EF4-FFF2-40B4-BE49-F238E27FC236}">
                    <a16:creationId xmlns:a16="http://schemas.microsoft.com/office/drawing/2014/main" id="{7B48A9F2-0C01-4661-A869-8CC5AEDDF6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18">
                <a:extLst>
                  <a:ext uri="{FF2B5EF4-FFF2-40B4-BE49-F238E27FC236}">
                    <a16:creationId xmlns:a16="http://schemas.microsoft.com/office/drawing/2014/main" id="{7447F85E-B83A-498D-8250-17C451588C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19">
                <a:extLst>
                  <a:ext uri="{FF2B5EF4-FFF2-40B4-BE49-F238E27FC236}">
                    <a16:creationId xmlns:a16="http://schemas.microsoft.com/office/drawing/2014/main" id="{584C0937-7736-469A-A3D6-1CE87C4A03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20">
                <a:extLst>
                  <a:ext uri="{FF2B5EF4-FFF2-40B4-BE49-F238E27FC236}">
                    <a16:creationId xmlns:a16="http://schemas.microsoft.com/office/drawing/2014/main" id="{4276E390-1DA6-483C-9B52-422A5B3EC0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21">
                <a:extLst>
                  <a:ext uri="{FF2B5EF4-FFF2-40B4-BE49-F238E27FC236}">
                    <a16:creationId xmlns:a16="http://schemas.microsoft.com/office/drawing/2014/main" id="{49C026D5-6C11-4ADA-AB09-808F7BD366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22">
                <a:extLst>
                  <a:ext uri="{FF2B5EF4-FFF2-40B4-BE49-F238E27FC236}">
                    <a16:creationId xmlns:a16="http://schemas.microsoft.com/office/drawing/2014/main" id="{9F09DC07-0098-4AF0-9E1B-3C0C09C0A5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23">
                <a:extLst>
                  <a:ext uri="{FF2B5EF4-FFF2-40B4-BE49-F238E27FC236}">
                    <a16:creationId xmlns:a16="http://schemas.microsoft.com/office/drawing/2014/main" id="{680AB0A4-CFBE-47BC-8522-C6F3B957F2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3" name="Group 56">
              <a:extLst>
                <a:ext uri="{FF2B5EF4-FFF2-40B4-BE49-F238E27FC236}">
                  <a16:creationId xmlns:a16="http://schemas.microsoft.com/office/drawing/2014/main" id="{96EF2E5E-FBC1-45A7-8265-F448AD04269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08" name="Picture 14">
                <a:extLst>
                  <a:ext uri="{FF2B5EF4-FFF2-40B4-BE49-F238E27FC236}">
                    <a16:creationId xmlns:a16="http://schemas.microsoft.com/office/drawing/2014/main" id="{9C4C2D91-CDF0-4C0F-A125-7EA30570DE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15">
                <a:extLst>
                  <a:ext uri="{FF2B5EF4-FFF2-40B4-BE49-F238E27FC236}">
                    <a16:creationId xmlns:a16="http://schemas.microsoft.com/office/drawing/2014/main" id="{564CA463-73D5-402F-81D1-46DCADDFC3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16">
                <a:extLst>
                  <a:ext uri="{FF2B5EF4-FFF2-40B4-BE49-F238E27FC236}">
                    <a16:creationId xmlns:a16="http://schemas.microsoft.com/office/drawing/2014/main" id="{ABFFE890-3258-4996-8DE5-018F2391EC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17">
                <a:extLst>
                  <a:ext uri="{FF2B5EF4-FFF2-40B4-BE49-F238E27FC236}">
                    <a16:creationId xmlns:a16="http://schemas.microsoft.com/office/drawing/2014/main" id="{5C154E6C-200F-4BFE-9414-F2B7202662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18">
                <a:extLst>
                  <a:ext uri="{FF2B5EF4-FFF2-40B4-BE49-F238E27FC236}">
                    <a16:creationId xmlns:a16="http://schemas.microsoft.com/office/drawing/2014/main" id="{877ADF6C-ABE4-40CB-8537-2354827FAA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19">
                <a:extLst>
                  <a:ext uri="{FF2B5EF4-FFF2-40B4-BE49-F238E27FC236}">
                    <a16:creationId xmlns:a16="http://schemas.microsoft.com/office/drawing/2014/main" id="{39CAB612-C964-4499-9E7F-7F172F1F54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20">
                <a:extLst>
                  <a:ext uri="{FF2B5EF4-FFF2-40B4-BE49-F238E27FC236}">
                    <a16:creationId xmlns:a16="http://schemas.microsoft.com/office/drawing/2014/main" id="{77C7FDA9-0A5C-425A-94F0-9F8104D7DF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21">
                <a:extLst>
                  <a:ext uri="{FF2B5EF4-FFF2-40B4-BE49-F238E27FC236}">
                    <a16:creationId xmlns:a16="http://schemas.microsoft.com/office/drawing/2014/main" id="{6C585BBB-512D-4D1B-BE5A-371771AD8E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22">
                <a:extLst>
                  <a:ext uri="{FF2B5EF4-FFF2-40B4-BE49-F238E27FC236}">
                    <a16:creationId xmlns:a16="http://schemas.microsoft.com/office/drawing/2014/main" id="{408B5A66-2D22-436B-9005-E2F456F9CB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23">
                <a:extLst>
                  <a:ext uri="{FF2B5EF4-FFF2-40B4-BE49-F238E27FC236}">
                    <a16:creationId xmlns:a16="http://schemas.microsoft.com/office/drawing/2014/main" id="{14530486-6C42-4E6B-B390-1BB784C4AF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4" name="Group 56">
              <a:extLst>
                <a:ext uri="{FF2B5EF4-FFF2-40B4-BE49-F238E27FC236}">
                  <a16:creationId xmlns:a16="http://schemas.microsoft.com/office/drawing/2014/main" id="{D89FE0DF-9C4A-44B3-A413-B63D831FB774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98" name="Picture 14">
                <a:extLst>
                  <a:ext uri="{FF2B5EF4-FFF2-40B4-BE49-F238E27FC236}">
                    <a16:creationId xmlns:a16="http://schemas.microsoft.com/office/drawing/2014/main" id="{635A14A1-D573-48C0-9153-B6DCD4BB09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15">
                <a:extLst>
                  <a:ext uri="{FF2B5EF4-FFF2-40B4-BE49-F238E27FC236}">
                    <a16:creationId xmlns:a16="http://schemas.microsoft.com/office/drawing/2014/main" id="{210B795E-7A33-42D4-854A-445E25FE13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16">
                <a:extLst>
                  <a:ext uri="{FF2B5EF4-FFF2-40B4-BE49-F238E27FC236}">
                    <a16:creationId xmlns:a16="http://schemas.microsoft.com/office/drawing/2014/main" id="{412A54E5-85CE-488C-8B90-572E854999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17">
                <a:extLst>
                  <a:ext uri="{FF2B5EF4-FFF2-40B4-BE49-F238E27FC236}">
                    <a16:creationId xmlns:a16="http://schemas.microsoft.com/office/drawing/2014/main" id="{39AC2E0B-D1CB-4C49-888F-4C47DD5FFC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18">
                <a:extLst>
                  <a:ext uri="{FF2B5EF4-FFF2-40B4-BE49-F238E27FC236}">
                    <a16:creationId xmlns:a16="http://schemas.microsoft.com/office/drawing/2014/main" id="{7D3B58F4-EDB7-4983-802E-D3ABCC2705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19">
                <a:extLst>
                  <a:ext uri="{FF2B5EF4-FFF2-40B4-BE49-F238E27FC236}">
                    <a16:creationId xmlns:a16="http://schemas.microsoft.com/office/drawing/2014/main" id="{F70DB93D-7542-4A94-8A56-2DAD3B4059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20">
                <a:extLst>
                  <a:ext uri="{FF2B5EF4-FFF2-40B4-BE49-F238E27FC236}">
                    <a16:creationId xmlns:a16="http://schemas.microsoft.com/office/drawing/2014/main" id="{2136CF8D-30A9-4216-B7B7-CCDB318FD4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21">
                <a:extLst>
                  <a:ext uri="{FF2B5EF4-FFF2-40B4-BE49-F238E27FC236}">
                    <a16:creationId xmlns:a16="http://schemas.microsoft.com/office/drawing/2014/main" id="{ABDB9E5D-25EB-4A01-8F28-4AB607C22A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22">
                <a:extLst>
                  <a:ext uri="{FF2B5EF4-FFF2-40B4-BE49-F238E27FC236}">
                    <a16:creationId xmlns:a16="http://schemas.microsoft.com/office/drawing/2014/main" id="{6375F930-D6A3-4324-B858-0A5B13B659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23">
                <a:extLst>
                  <a:ext uri="{FF2B5EF4-FFF2-40B4-BE49-F238E27FC236}">
                    <a16:creationId xmlns:a16="http://schemas.microsoft.com/office/drawing/2014/main" id="{9BB2CE30-CDD8-423A-9968-295CA4E7B3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5" name="Group 56">
              <a:extLst>
                <a:ext uri="{FF2B5EF4-FFF2-40B4-BE49-F238E27FC236}">
                  <a16:creationId xmlns:a16="http://schemas.microsoft.com/office/drawing/2014/main" id="{C2063485-35B1-4636-BE4C-31B40CBADE0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88" name="Picture 14">
                <a:extLst>
                  <a:ext uri="{FF2B5EF4-FFF2-40B4-BE49-F238E27FC236}">
                    <a16:creationId xmlns:a16="http://schemas.microsoft.com/office/drawing/2014/main" id="{36E8B240-6537-4603-A9D6-363200348E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15">
                <a:extLst>
                  <a:ext uri="{FF2B5EF4-FFF2-40B4-BE49-F238E27FC236}">
                    <a16:creationId xmlns:a16="http://schemas.microsoft.com/office/drawing/2014/main" id="{E632B59C-A8F9-47C3-B3FF-3EFF7B9FBF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16">
                <a:extLst>
                  <a:ext uri="{FF2B5EF4-FFF2-40B4-BE49-F238E27FC236}">
                    <a16:creationId xmlns:a16="http://schemas.microsoft.com/office/drawing/2014/main" id="{B7FD61ED-1FF5-4E2F-8991-D20E0BC70D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17">
                <a:extLst>
                  <a:ext uri="{FF2B5EF4-FFF2-40B4-BE49-F238E27FC236}">
                    <a16:creationId xmlns:a16="http://schemas.microsoft.com/office/drawing/2014/main" id="{3F2C5836-74BA-4BEA-B7CB-8BBA5EA193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18">
                <a:extLst>
                  <a:ext uri="{FF2B5EF4-FFF2-40B4-BE49-F238E27FC236}">
                    <a16:creationId xmlns:a16="http://schemas.microsoft.com/office/drawing/2014/main" id="{E93B95D3-D476-452C-9098-6DB29A1934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19">
                <a:extLst>
                  <a:ext uri="{FF2B5EF4-FFF2-40B4-BE49-F238E27FC236}">
                    <a16:creationId xmlns:a16="http://schemas.microsoft.com/office/drawing/2014/main" id="{EC0A7364-BE3A-4729-8EEB-B00B11E4B3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20">
                <a:extLst>
                  <a:ext uri="{FF2B5EF4-FFF2-40B4-BE49-F238E27FC236}">
                    <a16:creationId xmlns:a16="http://schemas.microsoft.com/office/drawing/2014/main" id="{93B3C72A-1349-40A7-8295-EB6A947870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21">
                <a:extLst>
                  <a:ext uri="{FF2B5EF4-FFF2-40B4-BE49-F238E27FC236}">
                    <a16:creationId xmlns:a16="http://schemas.microsoft.com/office/drawing/2014/main" id="{90AB9A0B-FAE9-4B0E-9F59-94B0027273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22">
                <a:extLst>
                  <a:ext uri="{FF2B5EF4-FFF2-40B4-BE49-F238E27FC236}">
                    <a16:creationId xmlns:a16="http://schemas.microsoft.com/office/drawing/2014/main" id="{D8F4523C-DAEF-44AA-8AB7-287EAD8915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23">
                <a:extLst>
                  <a:ext uri="{FF2B5EF4-FFF2-40B4-BE49-F238E27FC236}">
                    <a16:creationId xmlns:a16="http://schemas.microsoft.com/office/drawing/2014/main" id="{7B1E0A19-049E-4C32-905B-4E2FEB46A4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6" name="Group 56">
              <a:extLst>
                <a:ext uri="{FF2B5EF4-FFF2-40B4-BE49-F238E27FC236}">
                  <a16:creationId xmlns:a16="http://schemas.microsoft.com/office/drawing/2014/main" id="{536757A7-5AD1-47A4-8CC8-1D8BECA3B7B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78" name="Picture 14">
                <a:extLst>
                  <a:ext uri="{FF2B5EF4-FFF2-40B4-BE49-F238E27FC236}">
                    <a16:creationId xmlns:a16="http://schemas.microsoft.com/office/drawing/2014/main" id="{2D6A34DE-1594-439D-9EF8-3ABC02884D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15">
                <a:extLst>
                  <a:ext uri="{FF2B5EF4-FFF2-40B4-BE49-F238E27FC236}">
                    <a16:creationId xmlns:a16="http://schemas.microsoft.com/office/drawing/2014/main" id="{2F7A27DD-24BF-4481-B8AA-EBEF9C459B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16">
                <a:extLst>
                  <a:ext uri="{FF2B5EF4-FFF2-40B4-BE49-F238E27FC236}">
                    <a16:creationId xmlns:a16="http://schemas.microsoft.com/office/drawing/2014/main" id="{3A6A799E-D00C-4E66-9F4E-68FE1A7455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17">
                <a:extLst>
                  <a:ext uri="{FF2B5EF4-FFF2-40B4-BE49-F238E27FC236}">
                    <a16:creationId xmlns:a16="http://schemas.microsoft.com/office/drawing/2014/main" id="{C0A598BA-3A4E-4229-B727-8FCE9F4D17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18">
                <a:extLst>
                  <a:ext uri="{FF2B5EF4-FFF2-40B4-BE49-F238E27FC236}">
                    <a16:creationId xmlns:a16="http://schemas.microsoft.com/office/drawing/2014/main" id="{22630C53-8E9F-45AA-AC96-19FF1565BF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19">
                <a:extLst>
                  <a:ext uri="{FF2B5EF4-FFF2-40B4-BE49-F238E27FC236}">
                    <a16:creationId xmlns:a16="http://schemas.microsoft.com/office/drawing/2014/main" id="{79581616-DB24-44C6-8599-049061F575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20">
                <a:extLst>
                  <a:ext uri="{FF2B5EF4-FFF2-40B4-BE49-F238E27FC236}">
                    <a16:creationId xmlns:a16="http://schemas.microsoft.com/office/drawing/2014/main" id="{132C346B-8169-45B2-86D4-688F99915D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21">
                <a:extLst>
                  <a:ext uri="{FF2B5EF4-FFF2-40B4-BE49-F238E27FC236}">
                    <a16:creationId xmlns:a16="http://schemas.microsoft.com/office/drawing/2014/main" id="{529C280B-DFB6-474E-A034-330CB0352F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22">
                <a:extLst>
                  <a:ext uri="{FF2B5EF4-FFF2-40B4-BE49-F238E27FC236}">
                    <a16:creationId xmlns:a16="http://schemas.microsoft.com/office/drawing/2014/main" id="{C3110C9B-9E20-47E6-ADE2-9EF7F72B30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23">
                <a:extLst>
                  <a:ext uri="{FF2B5EF4-FFF2-40B4-BE49-F238E27FC236}">
                    <a16:creationId xmlns:a16="http://schemas.microsoft.com/office/drawing/2014/main" id="{2FCA8F08-1504-459E-97D5-5328BFD5C3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7" name="Group 56">
              <a:extLst>
                <a:ext uri="{FF2B5EF4-FFF2-40B4-BE49-F238E27FC236}">
                  <a16:creationId xmlns:a16="http://schemas.microsoft.com/office/drawing/2014/main" id="{878BEB6C-B4E9-498C-BC69-675AAE5C5F97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68" name="Picture 14">
                <a:extLst>
                  <a:ext uri="{FF2B5EF4-FFF2-40B4-BE49-F238E27FC236}">
                    <a16:creationId xmlns:a16="http://schemas.microsoft.com/office/drawing/2014/main" id="{6A18EF17-1620-4325-A184-277BBCFB10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15">
                <a:extLst>
                  <a:ext uri="{FF2B5EF4-FFF2-40B4-BE49-F238E27FC236}">
                    <a16:creationId xmlns:a16="http://schemas.microsoft.com/office/drawing/2014/main" id="{BC9B507F-222A-4831-A6D6-F20B168154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16">
                <a:extLst>
                  <a:ext uri="{FF2B5EF4-FFF2-40B4-BE49-F238E27FC236}">
                    <a16:creationId xmlns:a16="http://schemas.microsoft.com/office/drawing/2014/main" id="{8B473F7F-04EB-4F8F-B857-294E352CAE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17">
                <a:extLst>
                  <a:ext uri="{FF2B5EF4-FFF2-40B4-BE49-F238E27FC236}">
                    <a16:creationId xmlns:a16="http://schemas.microsoft.com/office/drawing/2014/main" id="{C4950630-74EE-48DC-B827-BD75B58AAD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18">
                <a:extLst>
                  <a:ext uri="{FF2B5EF4-FFF2-40B4-BE49-F238E27FC236}">
                    <a16:creationId xmlns:a16="http://schemas.microsoft.com/office/drawing/2014/main" id="{245CD7E6-BCB6-4976-BE34-8F3826B706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19">
                <a:extLst>
                  <a:ext uri="{FF2B5EF4-FFF2-40B4-BE49-F238E27FC236}">
                    <a16:creationId xmlns:a16="http://schemas.microsoft.com/office/drawing/2014/main" id="{F565FEDC-B4B9-4E50-BFAC-BA7ACE5FC5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20">
                <a:extLst>
                  <a:ext uri="{FF2B5EF4-FFF2-40B4-BE49-F238E27FC236}">
                    <a16:creationId xmlns:a16="http://schemas.microsoft.com/office/drawing/2014/main" id="{807C9ABB-D089-4644-BE85-2E6B4095B9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21">
                <a:extLst>
                  <a:ext uri="{FF2B5EF4-FFF2-40B4-BE49-F238E27FC236}">
                    <a16:creationId xmlns:a16="http://schemas.microsoft.com/office/drawing/2014/main" id="{F08E28E5-9CED-49C1-84D0-43F8499468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22">
                <a:extLst>
                  <a:ext uri="{FF2B5EF4-FFF2-40B4-BE49-F238E27FC236}">
                    <a16:creationId xmlns:a16="http://schemas.microsoft.com/office/drawing/2014/main" id="{867E01E1-6BC7-4D66-B6B1-F8B13F66BB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23">
                <a:extLst>
                  <a:ext uri="{FF2B5EF4-FFF2-40B4-BE49-F238E27FC236}">
                    <a16:creationId xmlns:a16="http://schemas.microsoft.com/office/drawing/2014/main" id="{456B0C51-314E-448D-8056-59286E25F3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pic>
        <p:nvPicPr>
          <p:cNvPr id="679" name="Picture 678">
            <a:extLst>
              <a:ext uri="{FF2B5EF4-FFF2-40B4-BE49-F238E27FC236}">
                <a16:creationId xmlns:a16="http://schemas.microsoft.com/office/drawing/2014/main" id="{509F9E99-614F-404A-A7E5-19762CBA29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919811" y="374383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80" name="Picture 679">
            <a:extLst>
              <a:ext uri="{FF2B5EF4-FFF2-40B4-BE49-F238E27FC236}">
                <a16:creationId xmlns:a16="http://schemas.microsoft.com/office/drawing/2014/main" id="{F04FDE6C-DCAF-4D4E-899E-BB0BC341F7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717410" y="375137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81" name="Picture 680">
            <a:extLst>
              <a:ext uri="{FF2B5EF4-FFF2-40B4-BE49-F238E27FC236}">
                <a16:creationId xmlns:a16="http://schemas.microsoft.com/office/drawing/2014/main" id="{173CA088-9742-4B62-B9DC-6A7EE73C917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02809" y="374575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682" name="Group 681">
            <a:extLst>
              <a:ext uri="{FF2B5EF4-FFF2-40B4-BE49-F238E27FC236}">
                <a16:creationId xmlns:a16="http://schemas.microsoft.com/office/drawing/2014/main" id="{855A5DA8-ABDB-403A-B230-97ECA6C9CFEC}"/>
              </a:ext>
            </a:extLst>
          </p:cNvPr>
          <p:cNvGrpSpPr/>
          <p:nvPr/>
        </p:nvGrpSpPr>
        <p:grpSpPr>
          <a:xfrm>
            <a:off x="1921580" y="3748190"/>
            <a:ext cx="1539560" cy="1515856"/>
            <a:chOff x="4975891" y="1527626"/>
            <a:chExt cx="1539560" cy="1515856"/>
          </a:xfrm>
        </p:grpSpPr>
        <p:grpSp>
          <p:nvGrpSpPr>
            <p:cNvPr id="683" name="Group 56">
              <a:extLst>
                <a:ext uri="{FF2B5EF4-FFF2-40B4-BE49-F238E27FC236}">
                  <a16:creationId xmlns:a16="http://schemas.microsoft.com/office/drawing/2014/main" id="{DE3E1B02-3588-4E94-9007-E837E30BC99D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83" name="Picture 14">
                <a:extLst>
                  <a:ext uri="{FF2B5EF4-FFF2-40B4-BE49-F238E27FC236}">
                    <a16:creationId xmlns:a16="http://schemas.microsoft.com/office/drawing/2014/main" id="{092D5B95-073B-4EF6-A4E1-2EA47A4D91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15">
                <a:extLst>
                  <a:ext uri="{FF2B5EF4-FFF2-40B4-BE49-F238E27FC236}">
                    <a16:creationId xmlns:a16="http://schemas.microsoft.com/office/drawing/2014/main" id="{8A27CC22-E7DB-4DE2-8BAE-3832412491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16">
                <a:extLst>
                  <a:ext uri="{FF2B5EF4-FFF2-40B4-BE49-F238E27FC236}">
                    <a16:creationId xmlns:a16="http://schemas.microsoft.com/office/drawing/2014/main" id="{4C24A76D-B70C-43E1-B5BC-31D1179077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6" name="Picture 17">
                <a:extLst>
                  <a:ext uri="{FF2B5EF4-FFF2-40B4-BE49-F238E27FC236}">
                    <a16:creationId xmlns:a16="http://schemas.microsoft.com/office/drawing/2014/main" id="{8839470D-9842-41B2-81AE-81217BB464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18">
                <a:extLst>
                  <a:ext uri="{FF2B5EF4-FFF2-40B4-BE49-F238E27FC236}">
                    <a16:creationId xmlns:a16="http://schemas.microsoft.com/office/drawing/2014/main" id="{046189CC-E7C2-4136-A1DF-D178AA6B71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19">
                <a:extLst>
                  <a:ext uri="{FF2B5EF4-FFF2-40B4-BE49-F238E27FC236}">
                    <a16:creationId xmlns:a16="http://schemas.microsoft.com/office/drawing/2014/main" id="{73FFDD17-BE58-48DA-A085-5D39518E43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9" name="Picture 20">
                <a:extLst>
                  <a:ext uri="{FF2B5EF4-FFF2-40B4-BE49-F238E27FC236}">
                    <a16:creationId xmlns:a16="http://schemas.microsoft.com/office/drawing/2014/main" id="{510B15D2-1F6B-4640-A438-6AA6906BD1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21">
                <a:extLst>
                  <a:ext uri="{FF2B5EF4-FFF2-40B4-BE49-F238E27FC236}">
                    <a16:creationId xmlns:a16="http://schemas.microsoft.com/office/drawing/2014/main" id="{E34D7474-55C0-4FC3-B1EF-575048D21E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22">
                <a:extLst>
                  <a:ext uri="{FF2B5EF4-FFF2-40B4-BE49-F238E27FC236}">
                    <a16:creationId xmlns:a16="http://schemas.microsoft.com/office/drawing/2014/main" id="{52F798C7-BD18-4B72-A372-44195B4275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23">
                <a:extLst>
                  <a:ext uri="{FF2B5EF4-FFF2-40B4-BE49-F238E27FC236}">
                    <a16:creationId xmlns:a16="http://schemas.microsoft.com/office/drawing/2014/main" id="{38576A07-0F3D-4AA2-858C-9E614B8633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84" name="Group 56">
              <a:extLst>
                <a:ext uri="{FF2B5EF4-FFF2-40B4-BE49-F238E27FC236}">
                  <a16:creationId xmlns:a16="http://schemas.microsoft.com/office/drawing/2014/main" id="{8687ED04-8D0B-48C6-80D4-BEED102A50A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73" name="Picture 14">
                <a:extLst>
                  <a:ext uri="{FF2B5EF4-FFF2-40B4-BE49-F238E27FC236}">
                    <a16:creationId xmlns:a16="http://schemas.microsoft.com/office/drawing/2014/main" id="{B4A7D7D3-252B-4AFD-B7F8-C29AF93873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15">
                <a:extLst>
                  <a:ext uri="{FF2B5EF4-FFF2-40B4-BE49-F238E27FC236}">
                    <a16:creationId xmlns:a16="http://schemas.microsoft.com/office/drawing/2014/main" id="{6F2395A5-A2FF-4B68-B552-C3CE3A15FE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16">
                <a:extLst>
                  <a:ext uri="{FF2B5EF4-FFF2-40B4-BE49-F238E27FC236}">
                    <a16:creationId xmlns:a16="http://schemas.microsoft.com/office/drawing/2014/main" id="{2000B2B9-CF4D-4815-9950-B763BF4BAE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6" name="Picture 17">
                <a:extLst>
                  <a:ext uri="{FF2B5EF4-FFF2-40B4-BE49-F238E27FC236}">
                    <a16:creationId xmlns:a16="http://schemas.microsoft.com/office/drawing/2014/main" id="{8BA9785D-1094-49A8-BA7D-3839A82906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18">
                <a:extLst>
                  <a:ext uri="{FF2B5EF4-FFF2-40B4-BE49-F238E27FC236}">
                    <a16:creationId xmlns:a16="http://schemas.microsoft.com/office/drawing/2014/main" id="{9D6AA367-020D-4319-B1CF-354FF2F4C4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19">
                <a:extLst>
                  <a:ext uri="{FF2B5EF4-FFF2-40B4-BE49-F238E27FC236}">
                    <a16:creationId xmlns:a16="http://schemas.microsoft.com/office/drawing/2014/main" id="{8B144C34-F07A-44ED-BECC-1617324F47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9" name="Picture 20">
                <a:extLst>
                  <a:ext uri="{FF2B5EF4-FFF2-40B4-BE49-F238E27FC236}">
                    <a16:creationId xmlns:a16="http://schemas.microsoft.com/office/drawing/2014/main" id="{66819C0B-7D7B-4555-80A8-FCB4DA381F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21">
                <a:extLst>
                  <a:ext uri="{FF2B5EF4-FFF2-40B4-BE49-F238E27FC236}">
                    <a16:creationId xmlns:a16="http://schemas.microsoft.com/office/drawing/2014/main" id="{02DC63F6-57C3-493A-BB95-561A2CB246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22">
                <a:extLst>
                  <a:ext uri="{FF2B5EF4-FFF2-40B4-BE49-F238E27FC236}">
                    <a16:creationId xmlns:a16="http://schemas.microsoft.com/office/drawing/2014/main" id="{89235787-5BDC-4096-9789-B5396AF782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23">
                <a:extLst>
                  <a:ext uri="{FF2B5EF4-FFF2-40B4-BE49-F238E27FC236}">
                    <a16:creationId xmlns:a16="http://schemas.microsoft.com/office/drawing/2014/main" id="{99868CC5-C3C9-4CEE-8F8B-21963E1449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85" name="Group 56">
              <a:extLst>
                <a:ext uri="{FF2B5EF4-FFF2-40B4-BE49-F238E27FC236}">
                  <a16:creationId xmlns:a16="http://schemas.microsoft.com/office/drawing/2014/main" id="{18B0309A-A7F6-45E1-84AD-0D26847245A0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63" name="Picture 14">
                <a:extLst>
                  <a:ext uri="{FF2B5EF4-FFF2-40B4-BE49-F238E27FC236}">
                    <a16:creationId xmlns:a16="http://schemas.microsoft.com/office/drawing/2014/main" id="{2A604B51-0708-4EAE-AC5A-3B7400E50A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4" name="Picture 15">
                <a:extLst>
                  <a:ext uri="{FF2B5EF4-FFF2-40B4-BE49-F238E27FC236}">
                    <a16:creationId xmlns:a16="http://schemas.microsoft.com/office/drawing/2014/main" id="{483E2066-716C-4E88-BF90-AC6D64EB12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16">
                <a:extLst>
                  <a:ext uri="{FF2B5EF4-FFF2-40B4-BE49-F238E27FC236}">
                    <a16:creationId xmlns:a16="http://schemas.microsoft.com/office/drawing/2014/main" id="{14C25B5F-606B-471E-852F-FCEDD7FCC3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6" name="Picture 17">
                <a:extLst>
                  <a:ext uri="{FF2B5EF4-FFF2-40B4-BE49-F238E27FC236}">
                    <a16:creationId xmlns:a16="http://schemas.microsoft.com/office/drawing/2014/main" id="{E668F0F8-2FA5-4843-BB5D-29BD0CE4F0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18">
                <a:extLst>
                  <a:ext uri="{FF2B5EF4-FFF2-40B4-BE49-F238E27FC236}">
                    <a16:creationId xmlns:a16="http://schemas.microsoft.com/office/drawing/2014/main" id="{9BE76A9C-D14C-4328-8C17-D13E0DC681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19">
                <a:extLst>
                  <a:ext uri="{FF2B5EF4-FFF2-40B4-BE49-F238E27FC236}">
                    <a16:creationId xmlns:a16="http://schemas.microsoft.com/office/drawing/2014/main" id="{30CF1308-019A-437B-959C-2B8D733F2A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9" name="Picture 20">
                <a:extLst>
                  <a:ext uri="{FF2B5EF4-FFF2-40B4-BE49-F238E27FC236}">
                    <a16:creationId xmlns:a16="http://schemas.microsoft.com/office/drawing/2014/main" id="{D0BE40AC-BFFE-439E-8EA1-52485D7601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21">
                <a:extLst>
                  <a:ext uri="{FF2B5EF4-FFF2-40B4-BE49-F238E27FC236}">
                    <a16:creationId xmlns:a16="http://schemas.microsoft.com/office/drawing/2014/main" id="{6C068417-467D-4592-8A63-6F75ACC4A5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22">
                <a:extLst>
                  <a:ext uri="{FF2B5EF4-FFF2-40B4-BE49-F238E27FC236}">
                    <a16:creationId xmlns:a16="http://schemas.microsoft.com/office/drawing/2014/main" id="{E5863D57-331B-438F-A20E-4B925314D0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23">
                <a:extLst>
                  <a:ext uri="{FF2B5EF4-FFF2-40B4-BE49-F238E27FC236}">
                    <a16:creationId xmlns:a16="http://schemas.microsoft.com/office/drawing/2014/main" id="{EE77DFEF-FC88-45AD-865E-89A42E065D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86" name="Group 56">
              <a:extLst>
                <a:ext uri="{FF2B5EF4-FFF2-40B4-BE49-F238E27FC236}">
                  <a16:creationId xmlns:a16="http://schemas.microsoft.com/office/drawing/2014/main" id="{A49234DA-7070-4AD5-94E9-ED59A208D1E6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53" name="Picture 14">
                <a:extLst>
                  <a:ext uri="{FF2B5EF4-FFF2-40B4-BE49-F238E27FC236}">
                    <a16:creationId xmlns:a16="http://schemas.microsoft.com/office/drawing/2014/main" id="{DC96F856-7B42-4770-9ECB-6A0B421D82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15">
                <a:extLst>
                  <a:ext uri="{FF2B5EF4-FFF2-40B4-BE49-F238E27FC236}">
                    <a16:creationId xmlns:a16="http://schemas.microsoft.com/office/drawing/2014/main" id="{823343F3-DEF7-4C41-B4C9-7C560174B6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16">
                <a:extLst>
                  <a:ext uri="{FF2B5EF4-FFF2-40B4-BE49-F238E27FC236}">
                    <a16:creationId xmlns:a16="http://schemas.microsoft.com/office/drawing/2014/main" id="{A7513831-D76D-469C-BCF5-B041266225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17">
                <a:extLst>
                  <a:ext uri="{FF2B5EF4-FFF2-40B4-BE49-F238E27FC236}">
                    <a16:creationId xmlns:a16="http://schemas.microsoft.com/office/drawing/2014/main" id="{089E9520-1C7C-413E-AAB3-FA04DCB4F4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18">
                <a:extLst>
                  <a:ext uri="{FF2B5EF4-FFF2-40B4-BE49-F238E27FC236}">
                    <a16:creationId xmlns:a16="http://schemas.microsoft.com/office/drawing/2014/main" id="{B7E54C49-EEE3-478E-B9FD-9C116F3EAA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19">
                <a:extLst>
                  <a:ext uri="{FF2B5EF4-FFF2-40B4-BE49-F238E27FC236}">
                    <a16:creationId xmlns:a16="http://schemas.microsoft.com/office/drawing/2014/main" id="{8274B87C-E4E1-4829-97B8-A9F3DCA7DD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9" name="Picture 20">
                <a:extLst>
                  <a:ext uri="{FF2B5EF4-FFF2-40B4-BE49-F238E27FC236}">
                    <a16:creationId xmlns:a16="http://schemas.microsoft.com/office/drawing/2014/main" id="{5A12C500-F228-42E9-A71B-0671953409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21">
                <a:extLst>
                  <a:ext uri="{FF2B5EF4-FFF2-40B4-BE49-F238E27FC236}">
                    <a16:creationId xmlns:a16="http://schemas.microsoft.com/office/drawing/2014/main" id="{0FCF54D7-05D7-4777-8994-6A6A743559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22">
                <a:extLst>
                  <a:ext uri="{FF2B5EF4-FFF2-40B4-BE49-F238E27FC236}">
                    <a16:creationId xmlns:a16="http://schemas.microsoft.com/office/drawing/2014/main" id="{2EE7CEC7-D855-40C6-B4F9-492544BD1A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23">
                <a:extLst>
                  <a:ext uri="{FF2B5EF4-FFF2-40B4-BE49-F238E27FC236}">
                    <a16:creationId xmlns:a16="http://schemas.microsoft.com/office/drawing/2014/main" id="{297F8C6A-BEAF-47F2-B3FB-3919944D50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87" name="Group 56">
              <a:extLst>
                <a:ext uri="{FF2B5EF4-FFF2-40B4-BE49-F238E27FC236}">
                  <a16:creationId xmlns:a16="http://schemas.microsoft.com/office/drawing/2014/main" id="{4FAD64BC-7557-4B24-8BB8-5AFF784A5EB4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43" name="Picture 14">
                <a:extLst>
                  <a:ext uri="{FF2B5EF4-FFF2-40B4-BE49-F238E27FC236}">
                    <a16:creationId xmlns:a16="http://schemas.microsoft.com/office/drawing/2014/main" id="{FBE45C72-23CF-4F84-9CC2-FF8F01D77B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15">
                <a:extLst>
                  <a:ext uri="{FF2B5EF4-FFF2-40B4-BE49-F238E27FC236}">
                    <a16:creationId xmlns:a16="http://schemas.microsoft.com/office/drawing/2014/main" id="{CDFBF5AF-61AF-4DC5-9061-A52E4C68BE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16">
                <a:extLst>
                  <a:ext uri="{FF2B5EF4-FFF2-40B4-BE49-F238E27FC236}">
                    <a16:creationId xmlns:a16="http://schemas.microsoft.com/office/drawing/2014/main" id="{C5FB30E8-A38B-4804-9EA4-590B2DB966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17">
                <a:extLst>
                  <a:ext uri="{FF2B5EF4-FFF2-40B4-BE49-F238E27FC236}">
                    <a16:creationId xmlns:a16="http://schemas.microsoft.com/office/drawing/2014/main" id="{FB068010-4576-4F4E-B92B-22A9CCBC04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18">
                <a:extLst>
                  <a:ext uri="{FF2B5EF4-FFF2-40B4-BE49-F238E27FC236}">
                    <a16:creationId xmlns:a16="http://schemas.microsoft.com/office/drawing/2014/main" id="{CAE87354-00B2-4743-92B4-425E844FFE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19">
                <a:extLst>
                  <a:ext uri="{FF2B5EF4-FFF2-40B4-BE49-F238E27FC236}">
                    <a16:creationId xmlns:a16="http://schemas.microsoft.com/office/drawing/2014/main" id="{BBFFFEA6-8284-4D88-8FEC-7AF6388064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20">
                <a:extLst>
                  <a:ext uri="{FF2B5EF4-FFF2-40B4-BE49-F238E27FC236}">
                    <a16:creationId xmlns:a16="http://schemas.microsoft.com/office/drawing/2014/main" id="{57ED2639-357F-4C1C-9616-5C90778177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21">
                <a:extLst>
                  <a:ext uri="{FF2B5EF4-FFF2-40B4-BE49-F238E27FC236}">
                    <a16:creationId xmlns:a16="http://schemas.microsoft.com/office/drawing/2014/main" id="{6C15BD38-EB38-4228-8D27-4F84F8A2D1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22">
                <a:extLst>
                  <a:ext uri="{FF2B5EF4-FFF2-40B4-BE49-F238E27FC236}">
                    <a16:creationId xmlns:a16="http://schemas.microsoft.com/office/drawing/2014/main" id="{8F651DA3-29BE-4EC4-A94C-3AFB3CF6CD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23">
                <a:extLst>
                  <a:ext uri="{FF2B5EF4-FFF2-40B4-BE49-F238E27FC236}">
                    <a16:creationId xmlns:a16="http://schemas.microsoft.com/office/drawing/2014/main" id="{4E7220E6-86BD-429C-96F9-8E76D8798E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88" name="Group 56">
              <a:extLst>
                <a:ext uri="{FF2B5EF4-FFF2-40B4-BE49-F238E27FC236}">
                  <a16:creationId xmlns:a16="http://schemas.microsoft.com/office/drawing/2014/main" id="{8E11EA05-B0F0-49FB-A757-51A6EB66A21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733" name="Picture 14">
                <a:extLst>
                  <a:ext uri="{FF2B5EF4-FFF2-40B4-BE49-F238E27FC236}">
                    <a16:creationId xmlns:a16="http://schemas.microsoft.com/office/drawing/2014/main" id="{57AC60BD-E934-44F3-BFEA-9A296E4D98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15">
                <a:extLst>
                  <a:ext uri="{FF2B5EF4-FFF2-40B4-BE49-F238E27FC236}">
                    <a16:creationId xmlns:a16="http://schemas.microsoft.com/office/drawing/2014/main" id="{866E7DFB-6117-4D05-A44E-1EC458A5F3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16">
                <a:extLst>
                  <a:ext uri="{FF2B5EF4-FFF2-40B4-BE49-F238E27FC236}">
                    <a16:creationId xmlns:a16="http://schemas.microsoft.com/office/drawing/2014/main" id="{B6763177-2ACD-4970-A848-29A9A7EF69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17">
                <a:extLst>
                  <a:ext uri="{FF2B5EF4-FFF2-40B4-BE49-F238E27FC236}">
                    <a16:creationId xmlns:a16="http://schemas.microsoft.com/office/drawing/2014/main" id="{B84186DC-5C99-4F99-9BAF-B450C5CB82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18">
                <a:extLst>
                  <a:ext uri="{FF2B5EF4-FFF2-40B4-BE49-F238E27FC236}">
                    <a16:creationId xmlns:a16="http://schemas.microsoft.com/office/drawing/2014/main" id="{4D701894-0E62-4985-AE26-21E12D0E99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19">
                <a:extLst>
                  <a:ext uri="{FF2B5EF4-FFF2-40B4-BE49-F238E27FC236}">
                    <a16:creationId xmlns:a16="http://schemas.microsoft.com/office/drawing/2014/main" id="{6E6A9BD2-8A98-4319-87E7-294FF0A692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20">
                <a:extLst>
                  <a:ext uri="{FF2B5EF4-FFF2-40B4-BE49-F238E27FC236}">
                    <a16:creationId xmlns:a16="http://schemas.microsoft.com/office/drawing/2014/main" id="{B603DE3E-2100-4156-AC20-DF36265E64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21">
                <a:extLst>
                  <a:ext uri="{FF2B5EF4-FFF2-40B4-BE49-F238E27FC236}">
                    <a16:creationId xmlns:a16="http://schemas.microsoft.com/office/drawing/2014/main" id="{64ED2696-CA34-47CF-8727-449FF91EEF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22">
                <a:extLst>
                  <a:ext uri="{FF2B5EF4-FFF2-40B4-BE49-F238E27FC236}">
                    <a16:creationId xmlns:a16="http://schemas.microsoft.com/office/drawing/2014/main" id="{852AD368-BF7B-4F9E-B384-87F6093004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23">
                <a:extLst>
                  <a:ext uri="{FF2B5EF4-FFF2-40B4-BE49-F238E27FC236}">
                    <a16:creationId xmlns:a16="http://schemas.microsoft.com/office/drawing/2014/main" id="{AE03B836-1F09-41CD-B9B8-3915366B2C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89" name="Group 56">
              <a:extLst>
                <a:ext uri="{FF2B5EF4-FFF2-40B4-BE49-F238E27FC236}">
                  <a16:creationId xmlns:a16="http://schemas.microsoft.com/office/drawing/2014/main" id="{06B22D98-0D23-49F9-8952-4AB8B5F09724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723" name="Picture 14">
                <a:extLst>
                  <a:ext uri="{FF2B5EF4-FFF2-40B4-BE49-F238E27FC236}">
                    <a16:creationId xmlns:a16="http://schemas.microsoft.com/office/drawing/2014/main" id="{95C04238-C1B3-499E-B28C-452F4953D8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15">
                <a:extLst>
                  <a:ext uri="{FF2B5EF4-FFF2-40B4-BE49-F238E27FC236}">
                    <a16:creationId xmlns:a16="http://schemas.microsoft.com/office/drawing/2014/main" id="{B0CF2809-F44B-4D88-8F2E-3B4874A78B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16">
                <a:extLst>
                  <a:ext uri="{FF2B5EF4-FFF2-40B4-BE49-F238E27FC236}">
                    <a16:creationId xmlns:a16="http://schemas.microsoft.com/office/drawing/2014/main" id="{3B51B36E-5063-445B-B7EF-89B25DBC90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17">
                <a:extLst>
                  <a:ext uri="{FF2B5EF4-FFF2-40B4-BE49-F238E27FC236}">
                    <a16:creationId xmlns:a16="http://schemas.microsoft.com/office/drawing/2014/main" id="{34C54073-0E6E-4316-9624-20B9B57977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8">
                <a:extLst>
                  <a:ext uri="{FF2B5EF4-FFF2-40B4-BE49-F238E27FC236}">
                    <a16:creationId xmlns:a16="http://schemas.microsoft.com/office/drawing/2014/main" id="{1289FC5D-6CE7-4916-838F-A3F4D51596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19">
                <a:extLst>
                  <a:ext uri="{FF2B5EF4-FFF2-40B4-BE49-F238E27FC236}">
                    <a16:creationId xmlns:a16="http://schemas.microsoft.com/office/drawing/2014/main" id="{E600B8C9-3561-44A3-812B-E886A87357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20">
                <a:extLst>
                  <a:ext uri="{FF2B5EF4-FFF2-40B4-BE49-F238E27FC236}">
                    <a16:creationId xmlns:a16="http://schemas.microsoft.com/office/drawing/2014/main" id="{8AA743BF-DEBE-4FFC-ABA4-89AF462BFB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21">
                <a:extLst>
                  <a:ext uri="{FF2B5EF4-FFF2-40B4-BE49-F238E27FC236}">
                    <a16:creationId xmlns:a16="http://schemas.microsoft.com/office/drawing/2014/main" id="{65834691-3923-40FE-AF03-799C9A031F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22">
                <a:extLst>
                  <a:ext uri="{FF2B5EF4-FFF2-40B4-BE49-F238E27FC236}">
                    <a16:creationId xmlns:a16="http://schemas.microsoft.com/office/drawing/2014/main" id="{9AD5795A-8106-4E8D-93D3-8B0000EBD7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23">
                <a:extLst>
                  <a:ext uri="{FF2B5EF4-FFF2-40B4-BE49-F238E27FC236}">
                    <a16:creationId xmlns:a16="http://schemas.microsoft.com/office/drawing/2014/main" id="{F89DFE77-C4E3-4C0C-BF07-261015E437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90" name="Group 56">
              <a:extLst>
                <a:ext uri="{FF2B5EF4-FFF2-40B4-BE49-F238E27FC236}">
                  <a16:creationId xmlns:a16="http://schemas.microsoft.com/office/drawing/2014/main" id="{294E52F6-1F76-49FB-8692-145D0FB6837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13" name="Picture 14">
                <a:extLst>
                  <a:ext uri="{FF2B5EF4-FFF2-40B4-BE49-F238E27FC236}">
                    <a16:creationId xmlns:a16="http://schemas.microsoft.com/office/drawing/2014/main" id="{A897EEA8-4304-4ED9-8181-891A38090D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15">
                <a:extLst>
                  <a:ext uri="{FF2B5EF4-FFF2-40B4-BE49-F238E27FC236}">
                    <a16:creationId xmlns:a16="http://schemas.microsoft.com/office/drawing/2014/main" id="{A4D41BBC-F4F7-4112-A471-CBFBD14224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16">
                <a:extLst>
                  <a:ext uri="{FF2B5EF4-FFF2-40B4-BE49-F238E27FC236}">
                    <a16:creationId xmlns:a16="http://schemas.microsoft.com/office/drawing/2014/main" id="{BAE44B94-C604-494A-80BF-E22766D591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17">
                <a:extLst>
                  <a:ext uri="{FF2B5EF4-FFF2-40B4-BE49-F238E27FC236}">
                    <a16:creationId xmlns:a16="http://schemas.microsoft.com/office/drawing/2014/main" id="{4D5050B7-1BD1-4221-B0B2-88BCDE4E37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8">
                <a:extLst>
                  <a:ext uri="{FF2B5EF4-FFF2-40B4-BE49-F238E27FC236}">
                    <a16:creationId xmlns:a16="http://schemas.microsoft.com/office/drawing/2014/main" id="{3AFF280F-1BB4-4DC9-8360-1ECB9C99B2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19">
                <a:extLst>
                  <a:ext uri="{FF2B5EF4-FFF2-40B4-BE49-F238E27FC236}">
                    <a16:creationId xmlns:a16="http://schemas.microsoft.com/office/drawing/2014/main" id="{F2964022-D79C-416E-BB84-3EC04FAFB2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20">
                <a:extLst>
                  <a:ext uri="{FF2B5EF4-FFF2-40B4-BE49-F238E27FC236}">
                    <a16:creationId xmlns:a16="http://schemas.microsoft.com/office/drawing/2014/main" id="{2636C649-E370-409B-9496-F8BC37CB12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21">
                <a:extLst>
                  <a:ext uri="{FF2B5EF4-FFF2-40B4-BE49-F238E27FC236}">
                    <a16:creationId xmlns:a16="http://schemas.microsoft.com/office/drawing/2014/main" id="{801A78FA-339E-4AE3-AE91-445BCCEA2E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22">
                <a:extLst>
                  <a:ext uri="{FF2B5EF4-FFF2-40B4-BE49-F238E27FC236}">
                    <a16:creationId xmlns:a16="http://schemas.microsoft.com/office/drawing/2014/main" id="{4D575354-6431-43A6-9DB6-24427ED931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23">
                <a:extLst>
                  <a:ext uri="{FF2B5EF4-FFF2-40B4-BE49-F238E27FC236}">
                    <a16:creationId xmlns:a16="http://schemas.microsoft.com/office/drawing/2014/main" id="{0064AC1B-7619-475A-85EC-4CCDF79430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91" name="Group 56">
              <a:extLst>
                <a:ext uri="{FF2B5EF4-FFF2-40B4-BE49-F238E27FC236}">
                  <a16:creationId xmlns:a16="http://schemas.microsoft.com/office/drawing/2014/main" id="{0BAEC76D-0088-490C-8D89-EDE5B2E634A2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703" name="Picture 14">
                <a:extLst>
                  <a:ext uri="{FF2B5EF4-FFF2-40B4-BE49-F238E27FC236}">
                    <a16:creationId xmlns:a16="http://schemas.microsoft.com/office/drawing/2014/main" id="{99EF2E72-E866-41EA-8E85-D5DD3DFE93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15">
                <a:extLst>
                  <a:ext uri="{FF2B5EF4-FFF2-40B4-BE49-F238E27FC236}">
                    <a16:creationId xmlns:a16="http://schemas.microsoft.com/office/drawing/2014/main" id="{7EFFE51C-02B4-4B70-A9F8-EA29C10F3B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16">
                <a:extLst>
                  <a:ext uri="{FF2B5EF4-FFF2-40B4-BE49-F238E27FC236}">
                    <a16:creationId xmlns:a16="http://schemas.microsoft.com/office/drawing/2014/main" id="{1C0F8F55-727E-4AAF-99E7-BD51EF03CB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17">
                <a:extLst>
                  <a:ext uri="{FF2B5EF4-FFF2-40B4-BE49-F238E27FC236}">
                    <a16:creationId xmlns:a16="http://schemas.microsoft.com/office/drawing/2014/main" id="{0512FD89-34FB-41B3-89B0-E6ED516471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8">
                <a:extLst>
                  <a:ext uri="{FF2B5EF4-FFF2-40B4-BE49-F238E27FC236}">
                    <a16:creationId xmlns:a16="http://schemas.microsoft.com/office/drawing/2014/main" id="{CB1EB36B-18D7-4404-9BF9-98E650C85F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19">
                <a:extLst>
                  <a:ext uri="{FF2B5EF4-FFF2-40B4-BE49-F238E27FC236}">
                    <a16:creationId xmlns:a16="http://schemas.microsoft.com/office/drawing/2014/main" id="{204AFFB5-529E-4A2C-83A5-398700FBAC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20">
                <a:extLst>
                  <a:ext uri="{FF2B5EF4-FFF2-40B4-BE49-F238E27FC236}">
                    <a16:creationId xmlns:a16="http://schemas.microsoft.com/office/drawing/2014/main" id="{3E0597F2-9498-4834-AD9B-D146CC644F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21">
                <a:extLst>
                  <a:ext uri="{FF2B5EF4-FFF2-40B4-BE49-F238E27FC236}">
                    <a16:creationId xmlns:a16="http://schemas.microsoft.com/office/drawing/2014/main" id="{39AF6615-EFF4-40E5-B06F-A20CED2032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22">
                <a:extLst>
                  <a:ext uri="{FF2B5EF4-FFF2-40B4-BE49-F238E27FC236}">
                    <a16:creationId xmlns:a16="http://schemas.microsoft.com/office/drawing/2014/main" id="{816F1DA0-DE8D-48A8-A7A2-A8BBB2307C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23">
                <a:extLst>
                  <a:ext uri="{FF2B5EF4-FFF2-40B4-BE49-F238E27FC236}">
                    <a16:creationId xmlns:a16="http://schemas.microsoft.com/office/drawing/2014/main" id="{C2490CC2-BF4C-4195-88C1-9246F9FB57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92" name="Group 56">
              <a:extLst>
                <a:ext uri="{FF2B5EF4-FFF2-40B4-BE49-F238E27FC236}">
                  <a16:creationId xmlns:a16="http://schemas.microsoft.com/office/drawing/2014/main" id="{0F5EE5E4-2CA2-4E91-BE7A-311904F01D4D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93" name="Picture 14">
                <a:extLst>
                  <a:ext uri="{FF2B5EF4-FFF2-40B4-BE49-F238E27FC236}">
                    <a16:creationId xmlns:a16="http://schemas.microsoft.com/office/drawing/2014/main" id="{295FA151-DE6B-45A1-B8BE-A553752587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15">
                <a:extLst>
                  <a:ext uri="{FF2B5EF4-FFF2-40B4-BE49-F238E27FC236}">
                    <a16:creationId xmlns:a16="http://schemas.microsoft.com/office/drawing/2014/main" id="{9D00B88B-AFA9-443C-A74A-6029E9E16A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16">
                <a:extLst>
                  <a:ext uri="{FF2B5EF4-FFF2-40B4-BE49-F238E27FC236}">
                    <a16:creationId xmlns:a16="http://schemas.microsoft.com/office/drawing/2014/main" id="{F3AF4614-B2C0-4CF3-9D47-34D0458403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17">
                <a:extLst>
                  <a:ext uri="{FF2B5EF4-FFF2-40B4-BE49-F238E27FC236}">
                    <a16:creationId xmlns:a16="http://schemas.microsoft.com/office/drawing/2014/main" id="{4DA388B0-9FEC-41E7-A6F0-3B0D501361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18">
                <a:extLst>
                  <a:ext uri="{FF2B5EF4-FFF2-40B4-BE49-F238E27FC236}">
                    <a16:creationId xmlns:a16="http://schemas.microsoft.com/office/drawing/2014/main" id="{3F9826FD-198D-49C7-9BA6-02EFB2BAAB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19">
                <a:extLst>
                  <a:ext uri="{FF2B5EF4-FFF2-40B4-BE49-F238E27FC236}">
                    <a16:creationId xmlns:a16="http://schemas.microsoft.com/office/drawing/2014/main" id="{CF020045-6899-4020-9D5C-11249E74FE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20">
                <a:extLst>
                  <a:ext uri="{FF2B5EF4-FFF2-40B4-BE49-F238E27FC236}">
                    <a16:creationId xmlns:a16="http://schemas.microsoft.com/office/drawing/2014/main" id="{4E7F3BB3-E076-4751-A88E-0B14048FA0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21">
                <a:extLst>
                  <a:ext uri="{FF2B5EF4-FFF2-40B4-BE49-F238E27FC236}">
                    <a16:creationId xmlns:a16="http://schemas.microsoft.com/office/drawing/2014/main" id="{0C12FBB9-3CB2-4000-A82B-145C3C2E92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22">
                <a:extLst>
                  <a:ext uri="{FF2B5EF4-FFF2-40B4-BE49-F238E27FC236}">
                    <a16:creationId xmlns:a16="http://schemas.microsoft.com/office/drawing/2014/main" id="{59747E05-10E3-43D0-8F70-D4B8E58DC6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23">
                <a:extLst>
                  <a:ext uri="{FF2B5EF4-FFF2-40B4-BE49-F238E27FC236}">
                    <a16:creationId xmlns:a16="http://schemas.microsoft.com/office/drawing/2014/main" id="{90059C7A-E8EC-45AA-90C4-156F1B9CB7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701C5836-3228-4DC7-A926-812C1BCAB8F7}"/>
              </a:ext>
            </a:extLst>
          </p:cNvPr>
          <p:cNvGrpSpPr/>
          <p:nvPr/>
        </p:nvGrpSpPr>
        <p:grpSpPr>
          <a:xfrm>
            <a:off x="3718671" y="3751377"/>
            <a:ext cx="1539560" cy="1515856"/>
            <a:chOff x="4975891" y="1527626"/>
            <a:chExt cx="1539560" cy="1515856"/>
          </a:xfrm>
        </p:grpSpPr>
        <p:grpSp>
          <p:nvGrpSpPr>
            <p:cNvPr id="794" name="Group 56">
              <a:extLst>
                <a:ext uri="{FF2B5EF4-FFF2-40B4-BE49-F238E27FC236}">
                  <a16:creationId xmlns:a16="http://schemas.microsoft.com/office/drawing/2014/main" id="{871D0CE9-D9E1-4A4D-9F96-E9BD66C258E3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894" name="Picture 14">
                <a:extLst>
                  <a:ext uri="{FF2B5EF4-FFF2-40B4-BE49-F238E27FC236}">
                    <a16:creationId xmlns:a16="http://schemas.microsoft.com/office/drawing/2014/main" id="{45F81027-2BC0-4C8B-A99A-0A8395103B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15">
                <a:extLst>
                  <a:ext uri="{FF2B5EF4-FFF2-40B4-BE49-F238E27FC236}">
                    <a16:creationId xmlns:a16="http://schemas.microsoft.com/office/drawing/2014/main" id="{77C9538A-AF42-48F4-9D16-11EE7F4D4B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6" name="Picture 16">
                <a:extLst>
                  <a:ext uri="{FF2B5EF4-FFF2-40B4-BE49-F238E27FC236}">
                    <a16:creationId xmlns:a16="http://schemas.microsoft.com/office/drawing/2014/main" id="{919C434A-426D-45D6-91F8-0897378FBF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7" name="Picture 17">
                <a:extLst>
                  <a:ext uri="{FF2B5EF4-FFF2-40B4-BE49-F238E27FC236}">
                    <a16:creationId xmlns:a16="http://schemas.microsoft.com/office/drawing/2014/main" id="{C2E4E7D4-CFE6-4E9B-B44E-8F0E0F9AE1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" name="Picture 18">
                <a:extLst>
                  <a:ext uri="{FF2B5EF4-FFF2-40B4-BE49-F238E27FC236}">
                    <a16:creationId xmlns:a16="http://schemas.microsoft.com/office/drawing/2014/main" id="{3E660595-48CF-4608-802A-1513B5D185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" name="Picture 19">
                <a:extLst>
                  <a:ext uri="{FF2B5EF4-FFF2-40B4-BE49-F238E27FC236}">
                    <a16:creationId xmlns:a16="http://schemas.microsoft.com/office/drawing/2014/main" id="{4B330083-B907-4EF6-A40A-6BD92DC360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0" name="Picture 20">
                <a:extLst>
                  <a:ext uri="{FF2B5EF4-FFF2-40B4-BE49-F238E27FC236}">
                    <a16:creationId xmlns:a16="http://schemas.microsoft.com/office/drawing/2014/main" id="{D0B63D80-C8C3-4213-8F3B-27755B5C9E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1" name="Picture 21">
                <a:extLst>
                  <a:ext uri="{FF2B5EF4-FFF2-40B4-BE49-F238E27FC236}">
                    <a16:creationId xmlns:a16="http://schemas.microsoft.com/office/drawing/2014/main" id="{A0652148-1F7D-47A1-B44D-4E70E13D11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2" name="Picture 22">
                <a:extLst>
                  <a:ext uri="{FF2B5EF4-FFF2-40B4-BE49-F238E27FC236}">
                    <a16:creationId xmlns:a16="http://schemas.microsoft.com/office/drawing/2014/main" id="{1D1D4AED-B6AF-4039-9568-EE2F281D25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3" name="Picture 23">
                <a:extLst>
                  <a:ext uri="{FF2B5EF4-FFF2-40B4-BE49-F238E27FC236}">
                    <a16:creationId xmlns:a16="http://schemas.microsoft.com/office/drawing/2014/main" id="{B7D7A3C8-ADC3-4C58-901C-D1BD5D98F3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95" name="Group 56">
              <a:extLst>
                <a:ext uri="{FF2B5EF4-FFF2-40B4-BE49-F238E27FC236}">
                  <a16:creationId xmlns:a16="http://schemas.microsoft.com/office/drawing/2014/main" id="{42E26952-10EF-496C-88E4-B0D8392D1E51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884" name="Picture 14">
                <a:extLst>
                  <a:ext uri="{FF2B5EF4-FFF2-40B4-BE49-F238E27FC236}">
                    <a16:creationId xmlns:a16="http://schemas.microsoft.com/office/drawing/2014/main" id="{200724B7-B8B5-4106-B2FA-A3C1395F83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5" name="Picture 15">
                <a:extLst>
                  <a:ext uri="{FF2B5EF4-FFF2-40B4-BE49-F238E27FC236}">
                    <a16:creationId xmlns:a16="http://schemas.microsoft.com/office/drawing/2014/main" id="{2806E2BD-5EF6-454A-B05E-C451492A5F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6" name="Picture 16">
                <a:extLst>
                  <a:ext uri="{FF2B5EF4-FFF2-40B4-BE49-F238E27FC236}">
                    <a16:creationId xmlns:a16="http://schemas.microsoft.com/office/drawing/2014/main" id="{757A20C2-8461-48D0-9D89-130DF31A44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7" name="Picture 17">
                <a:extLst>
                  <a:ext uri="{FF2B5EF4-FFF2-40B4-BE49-F238E27FC236}">
                    <a16:creationId xmlns:a16="http://schemas.microsoft.com/office/drawing/2014/main" id="{1F4FB093-6AC6-497A-916B-AE5ED72852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" name="Picture 18">
                <a:extLst>
                  <a:ext uri="{FF2B5EF4-FFF2-40B4-BE49-F238E27FC236}">
                    <a16:creationId xmlns:a16="http://schemas.microsoft.com/office/drawing/2014/main" id="{946B68B9-5996-46F5-96B4-774D4410D1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" name="Picture 19">
                <a:extLst>
                  <a:ext uri="{FF2B5EF4-FFF2-40B4-BE49-F238E27FC236}">
                    <a16:creationId xmlns:a16="http://schemas.microsoft.com/office/drawing/2014/main" id="{2B459C4C-6B10-42B6-B357-35E0FEBA88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0" name="Picture 20">
                <a:extLst>
                  <a:ext uri="{FF2B5EF4-FFF2-40B4-BE49-F238E27FC236}">
                    <a16:creationId xmlns:a16="http://schemas.microsoft.com/office/drawing/2014/main" id="{990C36E6-9769-4D6C-B751-E8F42FE9D4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" name="Picture 21">
                <a:extLst>
                  <a:ext uri="{FF2B5EF4-FFF2-40B4-BE49-F238E27FC236}">
                    <a16:creationId xmlns:a16="http://schemas.microsoft.com/office/drawing/2014/main" id="{39C14CC0-7C48-45F7-B206-BA75309592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22">
                <a:extLst>
                  <a:ext uri="{FF2B5EF4-FFF2-40B4-BE49-F238E27FC236}">
                    <a16:creationId xmlns:a16="http://schemas.microsoft.com/office/drawing/2014/main" id="{5BADD39B-E969-4DA6-8198-73C4FED651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" name="Picture 23">
                <a:extLst>
                  <a:ext uri="{FF2B5EF4-FFF2-40B4-BE49-F238E27FC236}">
                    <a16:creationId xmlns:a16="http://schemas.microsoft.com/office/drawing/2014/main" id="{76D45E60-54F5-4F66-B2C5-D3B763116C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96" name="Group 56">
              <a:extLst>
                <a:ext uri="{FF2B5EF4-FFF2-40B4-BE49-F238E27FC236}">
                  <a16:creationId xmlns:a16="http://schemas.microsoft.com/office/drawing/2014/main" id="{4B0F1B2D-B8D8-41DA-B93A-12BE02E4D51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874" name="Picture 14">
                <a:extLst>
                  <a:ext uri="{FF2B5EF4-FFF2-40B4-BE49-F238E27FC236}">
                    <a16:creationId xmlns:a16="http://schemas.microsoft.com/office/drawing/2014/main" id="{C4B45DD3-1728-469C-A02F-9F92A39FF6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5" name="Picture 15">
                <a:extLst>
                  <a:ext uri="{FF2B5EF4-FFF2-40B4-BE49-F238E27FC236}">
                    <a16:creationId xmlns:a16="http://schemas.microsoft.com/office/drawing/2014/main" id="{38A17BDB-16F8-427A-8BD9-66C333BE09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6" name="Picture 16">
                <a:extLst>
                  <a:ext uri="{FF2B5EF4-FFF2-40B4-BE49-F238E27FC236}">
                    <a16:creationId xmlns:a16="http://schemas.microsoft.com/office/drawing/2014/main" id="{2639F3CE-D906-409A-B0FE-37CA3807F3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7" name="Picture 17">
                <a:extLst>
                  <a:ext uri="{FF2B5EF4-FFF2-40B4-BE49-F238E27FC236}">
                    <a16:creationId xmlns:a16="http://schemas.microsoft.com/office/drawing/2014/main" id="{B0492FB0-A32C-4967-AA5D-5C7E497B03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" name="Picture 18">
                <a:extLst>
                  <a:ext uri="{FF2B5EF4-FFF2-40B4-BE49-F238E27FC236}">
                    <a16:creationId xmlns:a16="http://schemas.microsoft.com/office/drawing/2014/main" id="{DE93B22C-1D48-43BB-8A5F-904188B298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9" name="Picture 19">
                <a:extLst>
                  <a:ext uri="{FF2B5EF4-FFF2-40B4-BE49-F238E27FC236}">
                    <a16:creationId xmlns:a16="http://schemas.microsoft.com/office/drawing/2014/main" id="{AA100244-0A3D-4250-A6A9-4C1774B015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0" name="Picture 20">
                <a:extLst>
                  <a:ext uri="{FF2B5EF4-FFF2-40B4-BE49-F238E27FC236}">
                    <a16:creationId xmlns:a16="http://schemas.microsoft.com/office/drawing/2014/main" id="{8A821103-2268-42AF-ABEA-3CA2D5DD5A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1" name="Picture 21">
                <a:extLst>
                  <a:ext uri="{FF2B5EF4-FFF2-40B4-BE49-F238E27FC236}">
                    <a16:creationId xmlns:a16="http://schemas.microsoft.com/office/drawing/2014/main" id="{24974130-4EBB-43CC-B70E-A2C7BC6F22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2" name="Picture 22">
                <a:extLst>
                  <a:ext uri="{FF2B5EF4-FFF2-40B4-BE49-F238E27FC236}">
                    <a16:creationId xmlns:a16="http://schemas.microsoft.com/office/drawing/2014/main" id="{79634841-D4A8-4C2C-A04F-CC42013C95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3" name="Picture 23">
                <a:extLst>
                  <a:ext uri="{FF2B5EF4-FFF2-40B4-BE49-F238E27FC236}">
                    <a16:creationId xmlns:a16="http://schemas.microsoft.com/office/drawing/2014/main" id="{5ECD3701-8C0A-493E-AA32-23FBA45492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97" name="Group 56">
              <a:extLst>
                <a:ext uri="{FF2B5EF4-FFF2-40B4-BE49-F238E27FC236}">
                  <a16:creationId xmlns:a16="http://schemas.microsoft.com/office/drawing/2014/main" id="{A43116F8-3E38-4F8D-938B-CC90DC14E5A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864" name="Picture 14">
                <a:extLst>
                  <a:ext uri="{FF2B5EF4-FFF2-40B4-BE49-F238E27FC236}">
                    <a16:creationId xmlns:a16="http://schemas.microsoft.com/office/drawing/2014/main" id="{6DEE52BC-4F71-4C2B-8BF6-D9F705C6C1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" name="Picture 15">
                <a:extLst>
                  <a:ext uri="{FF2B5EF4-FFF2-40B4-BE49-F238E27FC236}">
                    <a16:creationId xmlns:a16="http://schemas.microsoft.com/office/drawing/2014/main" id="{392367C4-1185-4DEC-9E74-792B2D62D8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6" name="Picture 16">
                <a:extLst>
                  <a:ext uri="{FF2B5EF4-FFF2-40B4-BE49-F238E27FC236}">
                    <a16:creationId xmlns:a16="http://schemas.microsoft.com/office/drawing/2014/main" id="{854F8858-D80D-4EEA-8D9D-899A4F5D12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" name="Picture 17">
                <a:extLst>
                  <a:ext uri="{FF2B5EF4-FFF2-40B4-BE49-F238E27FC236}">
                    <a16:creationId xmlns:a16="http://schemas.microsoft.com/office/drawing/2014/main" id="{16FD45C8-5D95-4BA4-A2F9-2B91456159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8" name="Picture 18">
                <a:extLst>
                  <a:ext uri="{FF2B5EF4-FFF2-40B4-BE49-F238E27FC236}">
                    <a16:creationId xmlns:a16="http://schemas.microsoft.com/office/drawing/2014/main" id="{DF4C4DEE-06CF-4205-AA28-6505B807F1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9" name="Picture 19">
                <a:extLst>
                  <a:ext uri="{FF2B5EF4-FFF2-40B4-BE49-F238E27FC236}">
                    <a16:creationId xmlns:a16="http://schemas.microsoft.com/office/drawing/2014/main" id="{320ECBAC-7288-41A7-AC75-0636918D6C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0" name="Picture 20">
                <a:extLst>
                  <a:ext uri="{FF2B5EF4-FFF2-40B4-BE49-F238E27FC236}">
                    <a16:creationId xmlns:a16="http://schemas.microsoft.com/office/drawing/2014/main" id="{1BFB04EA-6817-45AE-8D49-94079E48DC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1" name="Picture 21">
                <a:extLst>
                  <a:ext uri="{FF2B5EF4-FFF2-40B4-BE49-F238E27FC236}">
                    <a16:creationId xmlns:a16="http://schemas.microsoft.com/office/drawing/2014/main" id="{2CE0AC90-C856-45D8-A034-AD593E95CA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" name="Picture 22">
                <a:extLst>
                  <a:ext uri="{FF2B5EF4-FFF2-40B4-BE49-F238E27FC236}">
                    <a16:creationId xmlns:a16="http://schemas.microsoft.com/office/drawing/2014/main" id="{BACE859E-9D6E-40BB-A3E7-715B5F7A2D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3" name="Picture 23">
                <a:extLst>
                  <a:ext uri="{FF2B5EF4-FFF2-40B4-BE49-F238E27FC236}">
                    <a16:creationId xmlns:a16="http://schemas.microsoft.com/office/drawing/2014/main" id="{9480F8D1-5210-4877-8912-306BC6EC9A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98" name="Group 56">
              <a:extLst>
                <a:ext uri="{FF2B5EF4-FFF2-40B4-BE49-F238E27FC236}">
                  <a16:creationId xmlns:a16="http://schemas.microsoft.com/office/drawing/2014/main" id="{DE14847D-F4EB-4FF3-88CE-510B1EE561B6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854" name="Picture 14">
                <a:extLst>
                  <a:ext uri="{FF2B5EF4-FFF2-40B4-BE49-F238E27FC236}">
                    <a16:creationId xmlns:a16="http://schemas.microsoft.com/office/drawing/2014/main" id="{AA213334-2DC9-4384-AA5B-62FA821F22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15">
                <a:extLst>
                  <a:ext uri="{FF2B5EF4-FFF2-40B4-BE49-F238E27FC236}">
                    <a16:creationId xmlns:a16="http://schemas.microsoft.com/office/drawing/2014/main" id="{22AA85C3-1AC6-4DC8-870A-C1374B8F73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6" name="Picture 16">
                <a:extLst>
                  <a:ext uri="{FF2B5EF4-FFF2-40B4-BE49-F238E27FC236}">
                    <a16:creationId xmlns:a16="http://schemas.microsoft.com/office/drawing/2014/main" id="{811A4DA2-4CE0-4698-8931-99AB615BC3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17">
                <a:extLst>
                  <a:ext uri="{FF2B5EF4-FFF2-40B4-BE49-F238E27FC236}">
                    <a16:creationId xmlns:a16="http://schemas.microsoft.com/office/drawing/2014/main" id="{5632CFD4-0B0B-4D4B-9418-7A25F728CF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18">
                <a:extLst>
                  <a:ext uri="{FF2B5EF4-FFF2-40B4-BE49-F238E27FC236}">
                    <a16:creationId xmlns:a16="http://schemas.microsoft.com/office/drawing/2014/main" id="{32CADA6C-F9F8-4D45-8D9D-22F2534F93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" name="Picture 19">
                <a:extLst>
                  <a:ext uri="{FF2B5EF4-FFF2-40B4-BE49-F238E27FC236}">
                    <a16:creationId xmlns:a16="http://schemas.microsoft.com/office/drawing/2014/main" id="{1131897E-AED1-460F-8240-CCD1A39813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" name="Picture 20">
                <a:extLst>
                  <a:ext uri="{FF2B5EF4-FFF2-40B4-BE49-F238E27FC236}">
                    <a16:creationId xmlns:a16="http://schemas.microsoft.com/office/drawing/2014/main" id="{CC21F7A8-0AD3-4EEC-BF38-6FC8167CCD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" name="Picture 21">
                <a:extLst>
                  <a:ext uri="{FF2B5EF4-FFF2-40B4-BE49-F238E27FC236}">
                    <a16:creationId xmlns:a16="http://schemas.microsoft.com/office/drawing/2014/main" id="{6C72651D-ABB5-47CB-9B77-3F2908DD4B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22">
                <a:extLst>
                  <a:ext uri="{FF2B5EF4-FFF2-40B4-BE49-F238E27FC236}">
                    <a16:creationId xmlns:a16="http://schemas.microsoft.com/office/drawing/2014/main" id="{A0725FFF-6B69-440D-B52B-BDC94773C3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" name="Picture 23">
                <a:extLst>
                  <a:ext uri="{FF2B5EF4-FFF2-40B4-BE49-F238E27FC236}">
                    <a16:creationId xmlns:a16="http://schemas.microsoft.com/office/drawing/2014/main" id="{69D4486A-A4B3-4127-95B3-DBE5FAA8AA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99" name="Group 56">
              <a:extLst>
                <a:ext uri="{FF2B5EF4-FFF2-40B4-BE49-F238E27FC236}">
                  <a16:creationId xmlns:a16="http://schemas.microsoft.com/office/drawing/2014/main" id="{D483C291-DEDF-4CDE-84B3-85E85115F9F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844" name="Picture 14">
                <a:extLst>
                  <a:ext uri="{FF2B5EF4-FFF2-40B4-BE49-F238E27FC236}">
                    <a16:creationId xmlns:a16="http://schemas.microsoft.com/office/drawing/2014/main" id="{06532407-5647-4C98-B35E-484BD2D571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15">
                <a:extLst>
                  <a:ext uri="{FF2B5EF4-FFF2-40B4-BE49-F238E27FC236}">
                    <a16:creationId xmlns:a16="http://schemas.microsoft.com/office/drawing/2014/main" id="{4874B0B9-C8A5-4891-B190-E8B8F6FA9A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6" name="Picture 16">
                <a:extLst>
                  <a:ext uri="{FF2B5EF4-FFF2-40B4-BE49-F238E27FC236}">
                    <a16:creationId xmlns:a16="http://schemas.microsoft.com/office/drawing/2014/main" id="{9A0D1AF3-8617-4A32-BF1E-9F998B1A22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17">
                <a:extLst>
                  <a:ext uri="{FF2B5EF4-FFF2-40B4-BE49-F238E27FC236}">
                    <a16:creationId xmlns:a16="http://schemas.microsoft.com/office/drawing/2014/main" id="{65E2820D-C3D3-4BD3-9AD2-76D487290F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18">
                <a:extLst>
                  <a:ext uri="{FF2B5EF4-FFF2-40B4-BE49-F238E27FC236}">
                    <a16:creationId xmlns:a16="http://schemas.microsoft.com/office/drawing/2014/main" id="{F6EE8DC6-31A7-4F4F-9CD4-7D12C86C75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19">
                <a:extLst>
                  <a:ext uri="{FF2B5EF4-FFF2-40B4-BE49-F238E27FC236}">
                    <a16:creationId xmlns:a16="http://schemas.microsoft.com/office/drawing/2014/main" id="{E332396B-DBE5-4BFC-BB92-081E164625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20">
                <a:extLst>
                  <a:ext uri="{FF2B5EF4-FFF2-40B4-BE49-F238E27FC236}">
                    <a16:creationId xmlns:a16="http://schemas.microsoft.com/office/drawing/2014/main" id="{A74C089E-5FCD-4D2E-BFBB-ED441D11EB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21">
                <a:extLst>
                  <a:ext uri="{FF2B5EF4-FFF2-40B4-BE49-F238E27FC236}">
                    <a16:creationId xmlns:a16="http://schemas.microsoft.com/office/drawing/2014/main" id="{F82A57D1-4E0E-4E6D-8EBA-A1CCFEB67A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22">
                <a:extLst>
                  <a:ext uri="{FF2B5EF4-FFF2-40B4-BE49-F238E27FC236}">
                    <a16:creationId xmlns:a16="http://schemas.microsoft.com/office/drawing/2014/main" id="{5710902A-D3C8-4AC7-9F17-2697C45F41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" name="Picture 23">
                <a:extLst>
                  <a:ext uri="{FF2B5EF4-FFF2-40B4-BE49-F238E27FC236}">
                    <a16:creationId xmlns:a16="http://schemas.microsoft.com/office/drawing/2014/main" id="{DA1115CF-1BBE-44F6-8D88-C4088F4BD0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0" name="Group 56">
              <a:extLst>
                <a:ext uri="{FF2B5EF4-FFF2-40B4-BE49-F238E27FC236}">
                  <a16:creationId xmlns:a16="http://schemas.microsoft.com/office/drawing/2014/main" id="{B6547AFE-61DC-486F-9724-245FCA32859E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834" name="Picture 14">
                <a:extLst>
                  <a:ext uri="{FF2B5EF4-FFF2-40B4-BE49-F238E27FC236}">
                    <a16:creationId xmlns:a16="http://schemas.microsoft.com/office/drawing/2014/main" id="{C13D3242-2ED1-43AF-8DD6-038525BD8E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15">
                <a:extLst>
                  <a:ext uri="{FF2B5EF4-FFF2-40B4-BE49-F238E27FC236}">
                    <a16:creationId xmlns:a16="http://schemas.microsoft.com/office/drawing/2014/main" id="{6FD44948-DF47-4A84-94D0-D511319602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6" name="Picture 16">
                <a:extLst>
                  <a:ext uri="{FF2B5EF4-FFF2-40B4-BE49-F238E27FC236}">
                    <a16:creationId xmlns:a16="http://schemas.microsoft.com/office/drawing/2014/main" id="{F9C8F4F3-2DBA-42D1-926E-EE7167418D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17">
                <a:extLst>
                  <a:ext uri="{FF2B5EF4-FFF2-40B4-BE49-F238E27FC236}">
                    <a16:creationId xmlns:a16="http://schemas.microsoft.com/office/drawing/2014/main" id="{1491C8DF-9B5E-444C-82CA-1E8C52CF64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18">
                <a:extLst>
                  <a:ext uri="{FF2B5EF4-FFF2-40B4-BE49-F238E27FC236}">
                    <a16:creationId xmlns:a16="http://schemas.microsoft.com/office/drawing/2014/main" id="{5E50296B-C44D-4D8B-ACCF-3DD29DF720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19">
                <a:extLst>
                  <a:ext uri="{FF2B5EF4-FFF2-40B4-BE49-F238E27FC236}">
                    <a16:creationId xmlns:a16="http://schemas.microsoft.com/office/drawing/2014/main" id="{86A57506-F3C0-407B-A642-3776668D07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20">
                <a:extLst>
                  <a:ext uri="{FF2B5EF4-FFF2-40B4-BE49-F238E27FC236}">
                    <a16:creationId xmlns:a16="http://schemas.microsoft.com/office/drawing/2014/main" id="{9F6E8D0D-81AE-4760-9D65-FDAF3F9ABF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21">
                <a:extLst>
                  <a:ext uri="{FF2B5EF4-FFF2-40B4-BE49-F238E27FC236}">
                    <a16:creationId xmlns:a16="http://schemas.microsoft.com/office/drawing/2014/main" id="{26BC3B19-DAE5-44B6-90EA-95096B76A3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22">
                <a:extLst>
                  <a:ext uri="{FF2B5EF4-FFF2-40B4-BE49-F238E27FC236}">
                    <a16:creationId xmlns:a16="http://schemas.microsoft.com/office/drawing/2014/main" id="{E25027DD-FF20-4648-8BFE-83287E92A9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" name="Picture 23">
                <a:extLst>
                  <a:ext uri="{FF2B5EF4-FFF2-40B4-BE49-F238E27FC236}">
                    <a16:creationId xmlns:a16="http://schemas.microsoft.com/office/drawing/2014/main" id="{62B463A6-B47F-482C-88C4-0C520C1982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1" name="Group 56">
              <a:extLst>
                <a:ext uri="{FF2B5EF4-FFF2-40B4-BE49-F238E27FC236}">
                  <a16:creationId xmlns:a16="http://schemas.microsoft.com/office/drawing/2014/main" id="{28C1586E-6925-4C39-8C7F-15C29C54C12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824" name="Picture 14">
                <a:extLst>
                  <a:ext uri="{FF2B5EF4-FFF2-40B4-BE49-F238E27FC236}">
                    <a16:creationId xmlns:a16="http://schemas.microsoft.com/office/drawing/2014/main" id="{6471D37F-FBBB-44A7-9904-BCC24DD267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5" name="Picture 15">
                <a:extLst>
                  <a:ext uri="{FF2B5EF4-FFF2-40B4-BE49-F238E27FC236}">
                    <a16:creationId xmlns:a16="http://schemas.microsoft.com/office/drawing/2014/main" id="{7167E780-C5DE-4B69-ABD0-87BE7AA975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6" name="Picture 16">
                <a:extLst>
                  <a:ext uri="{FF2B5EF4-FFF2-40B4-BE49-F238E27FC236}">
                    <a16:creationId xmlns:a16="http://schemas.microsoft.com/office/drawing/2014/main" id="{A284F928-F56D-4A2A-B7B7-CB0B9E148D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7" name="Picture 17">
                <a:extLst>
                  <a:ext uri="{FF2B5EF4-FFF2-40B4-BE49-F238E27FC236}">
                    <a16:creationId xmlns:a16="http://schemas.microsoft.com/office/drawing/2014/main" id="{CACB114B-8A0E-4B65-9F24-811DA525AF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8" name="Picture 18">
                <a:extLst>
                  <a:ext uri="{FF2B5EF4-FFF2-40B4-BE49-F238E27FC236}">
                    <a16:creationId xmlns:a16="http://schemas.microsoft.com/office/drawing/2014/main" id="{A5173DF1-8C3B-4A16-943D-8DB6D6A068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9" name="Picture 19">
                <a:extLst>
                  <a:ext uri="{FF2B5EF4-FFF2-40B4-BE49-F238E27FC236}">
                    <a16:creationId xmlns:a16="http://schemas.microsoft.com/office/drawing/2014/main" id="{113EFCBB-2706-4256-8BB4-820881AF7B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" name="Picture 20">
                <a:extLst>
                  <a:ext uri="{FF2B5EF4-FFF2-40B4-BE49-F238E27FC236}">
                    <a16:creationId xmlns:a16="http://schemas.microsoft.com/office/drawing/2014/main" id="{A76C0849-D9FB-4D0E-93AC-FC76DC6A7F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21">
                <a:extLst>
                  <a:ext uri="{FF2B5EF4-FFF2-40B4-BE49-F238E27FC236}">
                    <a16:creationId xmlns:a16="http://schemas.microsoft.com/office/drawing/2014/main" id="{39FC7177-C60A-4404-BFAC-88B92CF9B1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22">
                <a:extLst>
                  <a:ext uri="{FF2B5EF4-FFF2-40B4-BE49-F238E27FC236}">
                    <a16:creationId xmlns:a16="http://schemas.microsoft.com/office/drawing/2014/main" id="{9F9A3B3F-C525-447F-8F57-62E65A4895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" name="Picture 23">
                <a:extLst>
                  <a:ext uri="{FF2B5EF4-FFF2-40B4-BE49-F238E27FC236}">
                    <a16:creationId xmlns:a16="http://schemas.microsoft.com/office/drawing/2014/main" id="{DBE0884A-47B8-40E3-8DC9-1C0AEB4FC9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2" name="Group 56">
              <a:extLst>
                <a:ext uri="{FF2B5EF4-FFF2-40B4-BE49-F238E27FC236}">
                  <a16:creationId xmlns:a16="http://schemas.microsoft.com/office/drawing/2014/main" id="{27A2BD52-E616-4621-BC87-BB2FAC9D197F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814" name="Picture 14">
                <a:extLst>
                  <a:ext uri="{FF2B5EF4-FFF2-40B4-BE49-F238E27FC236}">
                    <a16:creationId xmlns:a16="http://schemas.microsoft.com/office/drawing/2014/main" id="{91E55650-0809-4027-A216-CE96A18E8A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15">
                <a:extLst>
                  <a:ext uri="{FF2B5EF4-FFF2-40B4-BE49-F238E27FC236}">
                    <a16:creationId xmlns:a16="http://schemas.microsoft.com/office/drawing/2014/main" id="{FB9A9A39-B555-4BDC-BA89-AB1A5D6E81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6" name="Picture 16">
                <a:extLst>
                  <a:ext uri="{FF2B5EF4-FFF2-40B4-BE49-F238E27FC236}">
                    <a16:creationId xmlns:a16="http://schemas.microsoft.com/office/drawing/2014/main" id="{DEFBB31E-456E-467C-AAB8-E37C048C69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17">
                <a:extLst>
                  <a:ext uri="{FF2B5EF4-FFF2-40B4-BE49-F238E27FC236}">
                    <a16:creationId xmlns:a16="http://schemas.microsoft.com/office/drawing/2014/main" id="{91A0B63A-229B-4FC3-859D-FB80169DF7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18">
                <a:extLst>
                  <a:ext uri="{FF2B5EF4-FFF2-40B4-BE49-F238E27FC236}">
                    <a16:creationId xmlns:a16="http://schemas.microsoft.com/office/drawing/2014/main" id="{04F6E3CC-D532-489D-99BB-5040ED0785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19">
                <a:extLst>
                  <a:ext uri="{FF2B5EF4-FFF2-40B4-BE49-F238E27FC236}">
                    <a16:creationId xmlns:a16="http://schemas.microsoft.com/office/drawing/2014/main" id="{4DE34E5A-E597-4A5F-B34A-443491330A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20">
                <a:extLst>
                  <a:ext uri="{FF2B5EF4-FFF2-40B4-BE49-F238E27FC236}">
                    <a16:creationId xmlns:a16="http://schemas.microsoft.com/office/drawing/2014/main" id="{2A48685D-81F6-434C-9DB6-4A9647E9E7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21">
                <a:extLst>
                  <a:ext uri="{FF2B5EF4-FFF2-40B4-BE49-F238E27FC236}">
                    <a16:creationId xmlns:a16="http://schemas.microsoft.com/office/drawing/2014/main" id="{CC72A4E1-C309-41A0-B717-D467AB5F6C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22">
                <a:extLst>
                  <a:ext uri="{FF2B5EF4-FFF2-40B4-BE49-F238E27FC236}">
                    <a16:creationId xmlns:a16="http://schemas.microsoft.com/office/drawing/2014/main" id="{38781692-2F2B-4D16-887A-7C9870E797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3" name="Picture 23">
                <a:extLst>
                  <a:ext uri="{FF2B5EF4-FFF2-40B4-BE49-F238E27FC236}">
                    <a16:creationId xmlns:a16="http://schemas.microsoft.com/office/drawing/2014/main" id="{B04275C0-5F9A-41F9-8DE8-CE4ED8ACE9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3" name="Group 56">
              <a:extLst>
                <a:ext uri="{FF2B5EF4-FFF2-40B4-BE49-F238E27FC236}">
                  <a16:creationId xmlns:a16="http://schemas.microsoft.com/office/drawing/2014/main" id="{66446113-7388-4AA8-9D46-D23055CA1101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804" name="Picture 14">
                <a:extLst>
                  <a:ext uri="{FF2B5EF4-FFF2-40B4-BE49-F238E27FC236}">
                    <a16:creationId xmlns:a16="http://schemas.microsoft.com/office/drawing/2014/main" id="{682E1E19-17C9-4FA0-99F9-213EA837FA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5" name="Picture 15">
                <a:extLst>
                  <a:ext uri="{FF2B5EF4-FFF2-40B4-BE49-F238E27FC236}">
                    <a16:creationId xmlns:a16="http://schemas.microsoft.com/office/drawing/2014/main" id="{E298911D-AFC3-4F2E-BBEC-405ADA46E6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6" name="Picture 16">
                <a:extLst>
                  <a:ext uri="{FF2B5EF4-FFF2-40B4-BE49-F238E27FC236}">
                    <a16:creationId xmlns:a16="http://schemas.microsoft.com/office/drawing/2014/main" id="{04313F30-F98B-4071-9982-A4F0E0A474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7" name="Picture 17">
                <a:extLst>
                  <a:ext uri="{FF2B5EF4-FFF2-40B4-BE49-F238E27FC236}">
                    <a16:creationId xmlns:a16="http://schemas.microsoft.com/office/drawing/2014/main" id="{7C975B9E-25A9-4C61-8697-FB5EE11252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8" name="Picture 18">
                <a:extLst>
                  <a:ext uri="{FF2B5EF4-FFF2-40B4-BE49-F238E27FC236}">
                    <a16:creationId xmlns:a16="http://schemas.microsoft.com/office/drawing/2014/main" id="{12897E30-C74F-44C9-9EF3-9A6F16A9C0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9" name="Picture 19">
                <a:extLst>
                  <a:ext uri="{FF2B5EF4-FFF2-40B4-BE49-F238E27FC236}">
                    <a16:creationId xmlns:a16="http://schemas.microsoft.com/office/drawing/2014/main" id="{0B262D5A-DB75-4353-A600-2D2572E76C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20">
                <a:extLst>
                  <a:ext uri="{FF2B5EF4-FFF2-40B4-BE49-F238E27FC236}">
                    <a16:creationId xmlns:a16="http://schemas.microsoft.com/office/drawing/2014/main" id="{20EB3870-1459-438E-83FD-B1BD175E70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21">
                <a:extLst>
                  <a:ext uri="{FF2B5EF4-FFF2-40B4-BE49-F238E27FC236}">
                    <a16:creationId xmlns:a16="http://schemas.microsoft.com/office/drawing/2014/main" id="{643B52E7-82F9-4D0F-BAF0-2ED43EB312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22">
                <a:extLst>
                  <a:ext uri="{FF2B5EF4-FFF2-40B4-BE49-F238E27FC236}">
                    <a16:creationId xmlns:a16="http://schemas.microsoft.com/office/drawing/2014/main" id="{5D06331E-AC31-4D80-AE66-44663F37B9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3" name="Picture 23">
                <a:extLst>
                  <a:ext uri="{FF2B5EF4-FFF2-40B4-BE49-F238E27FC236}">
                    <a16:creationId xmlns:a16="http://schemas.microsoft.com/office/drawing/2014/main" id="{1F43A02E-55D1-4820-BDBD-249B50663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904" name="Group 903">
            <a:extLst>
              <a:ext uri="{FF2B5EF4-FFF2-40B4-BE49-F238E27FC236}">
                <a16:creationId xmlns:a16="http://schemas.microsoft.com/office/drawing/2014/main" id="{A49F338A-9699-4FFC-BF7E-9D9E0F9FB752}"/>
              </a:ext>
            </a:extLst>
          </p:cNvPr>
          <p:cNvGrpSpPr/>
          <p:nvPr/>
        </p:nvGrpSpPr>
        <p:grpSpPr>
          <a:xfrm>
            <a:off x="5492441" y="3748190"/>
            <a:ext cx="1539560" cy="1515856"/>
            <a:chOff x="4975891" y="1527626"/>
            <a:chExt cx="1539560" cy="1515856"/>
          </a:xfrm>
        </p:grpSpPr>
        <p:grpSp>
          <p:nvGrpSpPr>
            <p:cNvPr id="905" name="Group 56">
              <a:extLst>
                <a:ext uri="{FF2B5EF4-FFF2-40B4-BE49-F238E27FC236}">
                  <a16:creationId xmlns:a16="http://schemas.microsoft.com/office/drawing/2014/main" id="{D5EC0395-6055-42F1-8CFC-79E695260FAE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005" name="Picture 14">
                <a:extLst>
                  <a:ext uri="{FF2B5EF4-FFF2-40B4-BE49-F238E27FC236}">
                    <a16:creationId xmlns:a16="http://schemas.microsoft.com/office/drawing/2014/main" id="{7D3056DD-73B0-4E39-8F42-1BB9CDCA47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6" name="Picture 15">
                <a:extLst>
                  <a:ext uri="{FF2B5EF4-FFF2-40B4-BE49-F238E27FC236}">
                    <a16:creationId xmlns:a16="http://schemas.microsoft.com/office/drawing/2014/main" id="{76EDAF8F-F5BC-439B-A287-9F48E927EF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7" name="Picture 16">
                <a:extLst>
                  <a:ext uri="{FF2B5EF4-FFF2-40B4-BE49-F238E27FC236}">
                    <a16:creationId xmlns:a16="http://schemas.microsoft.com/office/drawing/2014/main" id="{C6DF3619-54C4-4982-89F4-3563E27BD3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8" name="Picture 17">
                <a:extLst>
                  <a:ext uri="{FF2B5EF4-FFF2-40B4-BE49-F238E27FC236}">
                    <a16:creationId xmlns:a16="http://schemas.microsoft.com/office/drawing/2014/main" id="{7198D5E0-46C2-4C01-8A33-B67C896D7F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9" name="Picture 18">
                <a:extLst>
                  <a:ext uri="{FF2B5EF4-FFF2-40B4-BE49-F238E27FC236}">
                    <a16:creationId xmlns:a16="http://schemas.microsoft.com/office/drawing/2014/main" id="{4634958B-16D2-4D70-804B-3785F1C189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0" name="Picture 19">
                <a:extLst>
                  <a:ext uri="{FF2B5EF4-FFF2-40B4-BE49-F238E27FC236}">
                    <a16:creationId xmlns:a16="http://schemas.microsoft.com/office/drawing/2014/main" id="{1A658856-8407-47A9-8FBF-2FFE2E3D39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1" name="Picture 20">
                <a:extLst>
                  <a:ext uri="{FF2B5EF4-FFF2-40B4-BE49-F238E27FC236}">
                    <a16:creationId xmlns:a16="http://schemas.microsoft.com/office/drawing/2014/main" id="{759979C4-5A3B-4F32-BFAE-196BA06450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2" name="Picture 21">
                <a:extLst>
                  <a:ext uri="{FF2B5EF4-FFF2-40B4-BE49-F238E27FC236}">
                    <a16:creationId xmlns:a16="http://schemas.microsoft.com/office/drawing/2014/main" id="{463E14ED-3DD3-41F7-AB9E-C35E3C90AD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3" name="Picture 22">
                <a:extLst>
                  <a:ext uri="{FF2B5EF4-FFF2-40B4-BE49-F238E27FC236}">
                    <a16:creationId xmlns:a16="http://schemas.microsoft.com/office/drawing/2014/main" id="{F3737CB3-7781-42BB-921E-5CAD71EFF2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4" name="Picture 23">
                <a:extLst>
                  <a:ext uri="{FF2B5EF4-FFF2-40B4-BE49-F238E27FC236}">
                    <a16:creationId xmlns:a16="http://schemas.microsoft.com/office/drawing/2014/main" id="{D9E5C89F-99BA-4C45-AC76-548C22331A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6" name="Group 56">
              <a:extLst>
                <a:ext uri="{FF2B5EF4-FFF2-40B4-BE49-F238E27FC236}">
                  <a16:creationId xmlns:a16="http://schemas.microsoft.com/office/drawing/2014/main" id="{FA01A73D-CC3F-4C10-98DA-E2AB0CC4A9C6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995" name="Picture 14">
                <a:extLst>
                  <a:ext uri="{FF2B5EF4-FFF2-40B4-BE49-F238E27FC236}">
                    <a16:creationId xmlns:a16="http://schemas.microsoft.com/office/drawing/2014/main" id="{737E4C32-6DAD-49B3-9289-720FD4AD12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6" name="Picture 15">
                <a:extLst>
                  <a:ext uri="{FF2B5EF4-FFF2-40B4-BE49-F238E27FC236}">
                    <a16:creationId xmlns:a16="http://schemas.microsoft.com/office/drawing/2014/main" id="{C12B5B70-316D-4FAE-BF2B-ACDC4FCE00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7" name="Picture 16">
                <a:extLst>
                  <a:ext uri="{FF2B5EF4-FFF2-40B4-BE49-F238E27FC236}">
                    <a16:creationId xmlns:a16="http://schemas.microsoft.com/office/drawing/2014/main" id="{B1487016-2991-434A-B07C-E9EE1E0254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8" name="Picture 17">
                <a:extLst>
                  <a:ext uri="{FF2B5EF4-FFF2-40B4-BE49-F238E27FC236}">
                    <a16:creationId xmlns:a16="http://schemas.microsoft.com/office/drawing/2014/main" id="{CBF0AD3A-141B-4EC7-8BE0-21DBDCE573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9" name="Picture 18">
                <a:extLst>
                  <a:ext uri="{FF2B5EF4-FFF2-40B4-BE49-F238E27FC236}">
                    <a16:creationId xmlns:a16="http://schemas.microsoft.com/office/drawing/2014/main" id="{36D99252-53F3-40EA-B5C7-652E9773E2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0" name="Picture 19">
                <a:extLst>
                  <a:ext uri="{FF2B5EF4-FFF2-40B4-BE49-F238E27FC236}">
                    <a16:creationId xmlns:a16="http://schemas.microsoft.com/office/drawing/2014/main" id="{20948763-A3BF-4007-9B34-1B7E2DEAB6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1" name="Picture 20">
                <a:extLst>
                  <a:ext uri="{FF2B5EF4-FFF2-40B4-BE49-F238E27FC236}">
                    <a16:creationId xmlns:a16="http://schemas.microsoft.com/office/drawing/2014/main" id="{F0AA45BA-C9EE-4545-917E-0FCDA5203D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2" name="Picture 21">
                <a:extLst>
                  <a:ext uri="{FF2B5EF4-FFF2-40B4-BE49-F238E27FC236}">
                    <a16:creationId xmlns:a16="http://schemas.microsoft.com/office/drawing/2014/main" id="{A408B9DC-4DD6-4DB1-BC0B-C3DCA48EAD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3" name="Picture 22">
                <a:extLst>
                  <a:ext uri="{FF2B5EF4-FFF2-40B4-BE49-F238E27FC236}">
                    <a16:creationId xmlns:a16="http://schemas.microsoft.com/office/drawing/2014/main" id="{26F763F0-E59E-480A-89AE-A0DDFFAA06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4" name="Picture 23">
                <a:extLst>
                  <a:ext uri="{FF2B5EF4-FFF2-40B4-BE49-F238E27FC236}">
                    <a16:creationId xmlns:a16="http://schemas.microsoft.com/office/drawing/2014/main" id="{82449471-1F7D-49C2-96DF-AAD7AE5CB5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7" name="Group 56">
              <a:extLst>
                <a:ext uri="{FF2B5EF4-FFF2-40B4-BE49-F238E27FC236}">
                  <a16:creationId xmlns:a16="http://schemas.microsoft.com/office/drawing/2014/main" id="{B07EDE16-804F-48B3-8DA2-FEA36C013AD0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985" name="Picture 14">
                <a:extLst>
                  <a:ext uri="{FF2B5EF4-FFF2-40B4-BE49-F238E27FC236}">
                    <a16:creationId xmlns:a16="http://schemas.microsoft.com/office/drawing/2014/main" id="{2AF89455-C8B8-406A-A021-8A22F15F45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6" name="Picture 15">
                <a:extLst>
                  <a:ext uri="{FF2B5EF4-FFF2-40B4-BE49-F238E27FC236}">
                    <a16:creationId xmlns:a16="http://schemas.microsoft.com/office/drawing/2014/main" id="{FA850227-365F-4AE8-B22F-9BECFE3C13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7" name="Picture 16">
                <a:extLst>
                  <a:ext uri="{FF2B5EF4-FFF2-40B4-BE49-F238E27FC236}">
                    <a16:creationId xmlns:a16="http://schemas.microsoft.com/office/drawing/2014/main" id="{F266D803-20F7-4988-ACA9-C68440346C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8" name="Picture 17">
                <a:extLst>
                  <a:ext uri="{FF2B5EF4-FFF2-40B4-BE49-F238E27FC236}">
                    <a16:creationId xmlns:a16="http://schemas.microsoft.com/office/drawing/2014/main" id="{D1CAC899-B9B2-45C6-96DB-C5580F7B59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9" name="Picture 18">
                <a:extLst>
                  <a:ext uri="{FF2B5EF4-FFF2-40B4-BE49-F238E27FC236}">
                    <a16:creationId xmlns:a16="http://schemas.microsoft.com/office/drawing/2014/main" id="{285E3FDF-E26E-4E8B-A0EA-1779A19AF7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0" name="Picture 19">
                <a:extLst>
                  <a:ext uri="{FF2B5EF4-FFF2-40B4-BE49-F238E27FC236}">
                    <a16:creationId xmlns:a16="http://schemas.microsoft.com/office/drawing/2014/main" id="{D78932C6-15A3-41D7-A20B-25E94E5F9C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1" name="Picture 20">
                <a:extLst>
                  <a:ext uri="{FF2B5EF4-FFF2-40B4-BE49-F238E27FC236}">
                    <a16:creationId xmlns:a16="http://schemas.microsoft.com/office/drawing/2014/main" id="{B24A8B8E-F198-44BB-A299-11B9EEA72C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2" name="Picture 21">
                <a:extLst>
                  <a:ext uri="{FF2B5EF4-FFF2-40B4-BE49-F238E27FC236}">
                    <a16:creationId xmlns:a16="http://schemas.microsoft.com/office/drawing/2014/main" id="{EE0FCA5B-152F-4650-A86F-6706CD7323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3" name="Picture 22">
                <a:extLst>
                  <a:ext uri="{FF2B5EF4-FFF2-40B4-BE49-F238E27FC236}">
                    <a16:creationId xmlns:a16="http://schemas.microsoft.com/office/drawing/2014/main" id="{73B1DA3E-8CFC-4BFA-8957-A22B8CF86E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4" name="Picture 23">
                <a:extLst>
                  <a:ext uri="{FF2B5EF4-FFF2-40B4-BE49-F238E27FC236}">
                    <a16:creationId xmlns:a16="http://schemas.microsoft.com/office/drawing/2014/main" id="{0D5A757F-7010-4B63-AF07-99482C788B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8" name="Group 56">
              <a:extLst>
                <a:ext uri="{FF2B5EF4-FFF2-40B4-BE49-F238E27FC236}">
                  <a16:creationId xmlns:a16="http://schemas.microsoft.com/office/drawing/2014/main" id="{552D79A8-80DC-4481-B1A7-F6E0498342F3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975" name="Picture 14">
                <a:extLst>
                  <a:ext uri="{FF2B5EF4-FFF2-40B4-BE49-F238E27FC236}">
                    <a16:creationId xmlns:a16="http://schemas.microsoft.com/office/drawing/2014/main" id="{C54AE53E-B385-4F40-B6F1-EB30C4791B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6" name="Picture 15">
                <a:extLst>
                  <a:ext uri="{FF2B5EF4-FFF2-40B4-BE49-F238E27FC236}">
                    <a16:creationId xmlns:a16="http://schemas.microsoft.com/office/drawing/2014/main" id="{BBAE500D-01C3-436A-8E6B-30F6CE165B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7" name="Picture 16">
                <a:extLst>
                  <a:ext uri="{FF2B5EF4-FFF2-40B4-BE49-F238E27FC236}">
                    <a16:creationId xmlns:a16="http://schemas.microsoft.com/office/drawing/2014/main" id="{C6C977CE-3527-40E3-97A7-16AC39462F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8" name="Picture 17">
                <a:extLst>
                  <a:ext uri="{FF2B5EF4-FFF2-40B4-BE49-F238E27FC236}">
                    <a16:creationId xmlns:a16="http://schemas.microsoft.com/office/drawing/2014/main" id="{FABAF9FE-40E3-4EC9-AD68-A995333A72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9" name="Picture 18">
                <a:extLst>
                  <a:ext uri="{FF2B5EF4-FFF2-40B4-BE49-F238E27FC236}">
                    <a16:creationId xmlns:a16="http://schemas.microsoft.com/office/drawing/2014/main" id="{4533E415-641D-4ED2-B924-868E295095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0" name="Picture 19">
                <a:extLst>
                  <a:ext uri="{FF2B5EF4-FFF2-40B4-BE49-F238E27FC236}">
                    <a16:creationId xmlns:a16="http://schemas.microsoft.com/office/drawing/2014/main" id="{98FD005D-FE77-4C2C-9DF8-7DDB342E6D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1" name="Picture 20">
                <a:extLst>
                  <a:ext uri="{FF2B5EF4-FFF2-40B4-BE49-F238E27FC236}">
                    <a16:creationId xmlns:a16="http://schemas.microsoft.com/office/drawing/2014/main" id="{0F3D18EA-5672-44E3-B5D4-4B5D891B89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2" name="Picture 21">
                <a:extLst>
                  <a:ext uri="{FF2B5EF4-FFF2-40B4-BE49-F238E27FC236}">
                    <a16:creationId xmlns:a16="http://schemas.microsoft.com/office/drawing/2014/main" id="{0D10C503-C78A-44E8-B249-2AAAC326A9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3" name="Picture 22">
                <a:extLst>
                  <a:ext uri="{FF2B5EF4-FFF2-40B4-BE49-F238E27FC236}">
                    <a16:creationId xmlns:a16="http://schemas.microsoft.com/office/drawing/2014/main" id="{BF2A165B-6A29-4E56-8E16-B87371A819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4" name="Picture 23">
                <a:extLst>
                  <a:ext uri="{FF2B5EF4-FFF2-40B4-BE49-F238E27FC236}">
                    <a16:creationId xmlns:a16="http://schemas.microsoft.com/office/drawing/2014/main" id="{73C8A9F2-9781-410B-88A9-4696A41E65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9" name="Group 56">
              <a:extLst>
                <a:ext uri="{FF2B5EF4-FFF2-40B4-BE49-F238E27FC236}">
                  <a16:creationId xmlns:a16="http://schemas.microsoft.com/office/drawing/2014/main" id="{CF3B27B4-7406-4FDD-B9B7-D7E0298745C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965" name="Picture 14">
                <a:extLst>
                  <a:ext uri="{FF2B5EF4-FFF2-40B4-BE49-F238E27FC236}">
                    <a16:creationId xmlns:a16="http://schemas.microsoft.com/office/drawing/2014/main" id="{F661FB47-DFDC-4F50-B129-F6BF954654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" name="Picture 15">
                <a:extLst>
                  <a:ext uri="{FF2B5EF4-FFF2-40B4-BE49-F238E27FC236}">
                    <a16:creationId xmlns:a16="http://schemas.microsoft.com/office/drawing/2014/main" id="{AD5A36DB-A183-405A-BA25-878621E033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7" name="Picture 16">
                <a:extLst>
                  <a:ext uri="{FF2B5EF4-FFF2-40B4-BE49-F238E27FC236}">
                    <a16:creationId xmlns:a16="http://schemas.microsoft.com/office/drawing/2014/main" id="{A316E9FA-D0F7-4D3B-B18D-26599EAB53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" name="Picture 17">
                <a:extLst>
                  <a:ext uri="{FF2B5EF4-FFF2-40B4-BE49-F238E27FC236}">
                    <a16:creationId xmlns:a16="http://schemas.microsoft.com/office/drawing/2014/main" id="{6F164F06-3263-4A3D-83B4-8BA3E535D3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9" name="Picture 18">
                <a:extLst>
                  <a:ext uri="{FF2B5EF4-FFF2-40B4-BE49-F238E27FC236}">
                    <a16:creationId xmlns:a16="http://schemas.microsoft.com/office/drawing/2014/main" id="{65A55A3D-9E6F-4912-808A-6C1CDEED59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0" name="Picture 19">
                <a:extLst>
                  <a:ext uri="{FF2B5EF4-FFF2-40B4-BE49-F238E27FC236}">
                    <a16:creationId xmlns:a16="http://schemas.microsoft.com/office/drawing/2014/main" id="{7EAA3988-CAF2-490C-89F0-6DF097A22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1" name="Picture 20">
                <a:extLst>
                  <a:ext uri="{FF2B5EF4-FFF2-40B4-BE49-F238E27FC236}">
                    <a16:creationId xmlns:a16="http://schemas.microsoft.com/office/drawing/2014/main" id="{5CB1862C-89D1-4497-848F-0DC563F04E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2" name="Picture 21">
                <a:extLst>
                  <a:ext uri="{FF2B5EF4-FFF2-40B4-BE49-F238E27FC236}">
                    <a16:creationId xmlns:a16="http://schemas.microsoft.com/office/drawing/2014/main" id="{4D35351B-8145-4439-9B11-DCAA77C782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3" name="Picture 22">
                <a:extLst>
                  <a:ext uri="{FF2B5EF4-FFF2-40B4-BE49-F238E27FC236}">
                    <a16:creationId xmlns:a16="http://schemas.microsoft.com/office/drawing/2014/main" id="{4EFE06B3-CA12-4591-88B7-88EE173DD1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" name="Picture 23">
                <a:extLst>
                  <a:ext uri="{FF2B5EF4-FFF2-40B4-BE49-F238E27FC236}">
                    <a16:creationId xmlns:a16="http://schemas.microsoft.com/office/drawing/2014/main" id="{FD1BDCD8-37FD-499E-8D83-6721BA6C58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0" name="Group 56">
              <a:extLst>
                <a:ext uri="{FF2B5EF4-FFF2-40B4-BE49-F238E27FC236}">
                  <a16:creationId xmlns:a16="http://schemas.microsoft.com/office/drawing/2014/main" id="{EE93A6CA-39B0-41E4-9736-5BE063A7913D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955" name="Picture 14">
                <a:extLst>
                  <a:ext uri="{FF2B5EF4-FFF2-40B4-BE49-F238E27FC236}">
                    <a16:creationId xmlns:a16="http://schemas.microsoft.com/office/drawing/2014/main" id="{B61C0805-9048-4CCA-841C-0631A1A214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6" name="Picture 15">
                <a:extLst>
                  <a:ext uri="{FF2B5EF4-FFF2-40B4-BE49-F238E27FC236}">
                    <a16:creationId xmlns:a16="http://schemas.microsoft.com/office/drawing/2014/main" id="{D1229994-DF49-4EDC-9430-FB7B44CE24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7" name="Picture 16">
                <a:extLst>
                  <a:ext uri="{FF2B5EF4-FFF2-40B4-BE49-F238E27FC236}">
                    <a16:creationId xmlns:a16="http://schemas.microsoft.com/office/drawing/2014/main" id="{1678178F-D986-4C09-A048-B682A6CA4A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8" name="Picture 17">
                <a:extLst>
                  <a:ext uri="{FF2B5EF4-FFF2-40B4-BE49-F238E27FC236}">
                    <a16:creationId xmlns:a16="http://schemas.microsoft.com/office/drawing/2014/main" id="{D3A437A7-6E10-4227-9127-D6A81766A8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9" name="Picture 18">
                <a:extLst>
                  <a:ext uri="{FF2B5EF4-FFF2-40B4-BE49-F238E27FC236}">
                    <a16:creationId xmlns:a16="http://schemas.microsoft.com/office/drawing/2014/main" id="{A2376F68-A272-48AF-AF4E-D539A47F17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0" name="Picture 19">
                <a:extLst>
                  <a:ext uri="{FF2B5EF4-FFF2-40B4-BE49-F238E27FC236}">
                    <a16:creationId xmlns:a16="http://schemas.microsoft.com/office/drawing/2014/main" id="{82099C54-6E56-4744-A4CC-84381DD4BA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" name="Picture 20">
                <a:extLst>
                  <a:ext uri="{FF2B5EF4-FFF2-40B4-BE49-F238E27FC236}">
                    <a16:creationId xmlns:a16="http://schemas.microsoft.com/office/drawing/2014/main" id="{AA6027B0-70E5-496B-B45B-31DF5AA850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" name="Picture 21">
                <a:extLst>
                  <a:ext uri="{FF2B5EF4-FFF2-40B4-BE49-F238E27FC236}">
                    <a16:creationId xmlns:a16="http://schemas.microsoft.com/office/drawing/2014/main" id="{0E7A1E75-8470-49C2-ACEB-4FAC371103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3" name="Picture 22">
                <a:extLst>
                  <a:ext uri="{FF2B5EF4-FFF2-40B4-BE49-F238E27FC236}">
                    <a16:creationId xmlns:a16="http://schemas.microsoft.com/office/drawing/2014/main" id="{DD9312F2-9046-44A7-B959-214F2E4926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" name="Picture 23">
                <a:extLst>
                  <a:ext uri="{FF2B5EF4-FFF2-40B4-BE49-F238E27FC236}">
                    <a16:creationId xmlns:a16="http://schemas.microsoft.com/office/drawing/2014/main" id="{2305418C-6646-47F7-BCED-344E5D9C62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1" name="Group 56">
              <a:extLst>
                <a:ext uri="{FF2B5EF4-FFF2-40B4-BE49-F238E27FC236}">
                  <a16:creationId xmlns:a16="http://schemas.microsoft.com/office/drawing/2014/main" id="{B72F843C-DDF6-4401-A746-7413C7668BCB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945" name="Picture 14">
                <a:extLst>
                  <a:ext uri="{FF2B5EF4-FFF2-40B4-BE49-F238E27FC236}">
                    <a16:creationId xmlns:a16="http://schemas.microsoft.com/office/drawing/2014/main" id="{5E564BC7-6E01-4B22-8EA2-1437F1695D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6" name="Picture 15">
                <a:extLst>
                  <a:ext uri="{FF2B5EF4-FFF2-40B4-BE49-F238E27FC236}">
                    <a16:creationId xmlns:a16="http://schemas.microsoft.com/office/drawing/2014/main" id="{D9C18C7C-1B53-4ABD-AB1D-88139B05C0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7" name="Picture 16">
                <a:extLst>
                  <a:ext uri="{FF2B5EF4-FFF2-40B4-BE49-F238E27FC236}">
                    <a16:creationId xmlns:a16="http://schemas.microsoft.com/office/drawing/2014/main" id="{110DE4AF-04C9-4F67-89B8-1053FE4BB1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" name="Picture 17">
                <a:extLst>
                  <a:ext uri="{FF2B5EF4-FFF2-40B4-BE49-F238E27FC236}">
                    <a16:creationId xmlns:a16="http://schemas.microsoft.com/office/drawing/2014/main" id="{D69818CE-1123-4A87-8349-4DF9AB8549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" name="Picture 18">
                <a:extLst>
                  <a:ext uri="{FF2B5EF4-FFF2-40B4-BE49-F238E27FC236}">
                    <a16:creationId xmlns:a16="http://schemas.microsoft.com/office/drawing/2014/main" id="{A3112B8C-43DD-449E-990F-FC6586C19A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0" name="Picture 19">
                <a:extLst>
                  <a:ext uri="{FF2B5EF4-FFF2-40B4-BE49-F238E27FC236}">
                    <a16:creationId xmlns:a16="http://schemas.microsoft.com/office/drawing/2014/main" id="{202EFF85-FE12-447A-AC20-F2B7AC9633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1" name="Picture 20">
                <a:extLst>
                  <a:ext uri="{FF2B5EF4-FFF2-40B4-BE49-F238E27FC236}">
                    <a16:creationId xmlns:a16="http://schemas.microsoft.com/office/drawing/2014/main" id="{86DD3379-FA91-40A9-B6D6-85A429E23D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" name="Picture 21">
                <a:extLst>
                  <a:ext uri="{FF2B5EF4-FFF2-40B4-BE49-F238E27FC236}">
                    <a16:creationId xmlns:a16="http://schemas.microsoft.com/office/drawing/2014/main" id="{B675E7E0-A33D-4942-A7A0-A9AAF47756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3" name="Picture 22">
                <a:extLst>
                  <a:ext uri="{FF2B5EF4-FFF2-40B4-BE49-F238E27FC236}">
                    <a16:creationId xmlns:a16="http://schemas.microsoft.com/office/drawing/2014/main" id="{B9161221-7070-4EFC-B617-385131FFB7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4" name="Picture 23">
                <a:extLst>
                  <a:ext uri="{FF2B5EF4-FFF2-40B4-BE49-F238E27FC236}">
                    <a16:creationId xmlns:a16="http://schemas.microsoft.com/office/drawing/2014/main" id="{943C21E3-B78A-479A-ACD5-99D748476A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2" name="Group 56">
              <a:extLst>
                <a:ext uri="{FF2B5EF4-FFF2-40B4-BE49-F238E27FC236}">
                  <a16:creationId xmlns:a16="http://schemas.microsoft.com/office/drawing/2014/main" id="{8F688FBF-23F5-45B0-893C-9671A35B685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935" name="Picture 14">
                <a:extLst>
                  <a:ext uri="{FF2B5EF4-FFF2-40B4-BE49-F238E27FC236}">
                    <a16:creationId xmlns:a16="http://schemas.microsoft.com/office/drawing/2014/main" id="{9AF1CE7F-27E2-48C8-BA22-EC05C2DE5E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" name="Picture 15">
                <a:extLst>
                  <a:ext uri="{FF2B5EF4-FFF2-40B4-BE49-F238E27FC236}">
                    <a16:creationId xmlns:a16="http://schemas.microsoft.com/office/drawing/2014/main" id="{56B64496-286E-402E-813A-1BCBD711D9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7" name="Picture 16">
                <a:extLst>
                  <a:ext uri="{FF2B5EF4-FFF2-40B4-BE49-F238E27FC236}">
                    <a16:creationId xmlns:a16="http://schemas.microsoft.com/office/drawing/2014/main" id="{B3AFE845-2D33-4A8E-A6EF-6219AF2253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" name="Picture 17">
                <a:extLst>
                  <a:ext uri="{FF2B5EF4-FFF2-40B4-BE49-F238E27FC236}">
                    <a16:creationId xmlns:a16="http://schemas.microsoft.com/office/drawing/2014/main" id="{6558AC31-E8F2-48D4-9A31-2710DF02AC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9" name="Picture 18">
                <a:extLst>
                  <a:ext uri="{FF2B5EF4-FFF2-40B4-BE49-F238E27FC236}">
                    <a16:creationId xmlns:a16="http://schemas.microsoft.com/office/drawing/2014/main" id="{792225B2-6920-45F8-AD90-1E25022574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0" name="Picture 19">
                <a:extLst>
                  <a:ext uri="{FF2B5EF4-FFF2-40B4-BE49-F238E27FC236}">
                    <a16:creationId xmlns:a16="http://schemas.microsoft.com/office/drawing/2014/main" id="{DBFF3278-C1B6-4271-AAB9-B8E28ED4BF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1" name="Picture 20">
                <a:extLst>
                  <a:ext uri="{FF2B5EF4-FFF2-40B4-BE49-F238E27FC236}">
                    <a16:creationId xmlns:a16="http://schemas.microsoft.com/office/drawing/2014/main" id="{E912605C-125E-46E0-902E-1651988EAC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" name="Picture 21">
                <a:extLst>
                  <a:ext uri="{FF2B5EF4-FFF2-40B4-BE49-F238E27FC236}">
                    <a16:creationId xmlns:a16="http://schemas.microsoft.com/office/drawing/2014/main" id="{2BEFF5F1-ED9E-4A54-B537-47CCE517CA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3" name="Picture 22">
                <a:extLst>
                  <a:ext uri="{FF2B5EF4-FFF2-40B4-BE49-F238E27FC236}">
                    <a16:creationId xmlns:a16="http://schemas.microsoft.com/office/drawing/2014/main" id="{360F78EC-61FC-49C1-809A-E44058A632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" name="Picture 23">
                <a:extLst>
                  <a:ext uri="{FF2B5EF4-FFF2-40B4-BE49-F238E27FC236}">
                    <a16:creationId xmlns:a16="http://schemas.microsoft.com/office/drawing/2014/main" id="{BFD6CEB3-7E18-4275-8A18-ED24518F8E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3" name="Group 56">
              <a:extLst>
                <a:ext uri="{FF2B5EF4-FFF2-40B4-BE49-F238E27FC236}">
                  <a16:creationId xmlns:a16="http://schemas.microsoft.com/office/drawing/2014/main" id="{5AA4369E-C6DD-4DB8-8F93-9B9DD264A55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925" name="Picture 14">
                <a:extLst>
                  <a:ext uri="{FF2B5EF4-FFF2-40B4-BE49-F238E27FC236}">
                    <a16:creationId xmlns:a16="http://schemas.microsoft.com/office/drawing/2014/main" id="{2F5F9C3B-5E90-4F26-B9F4-8CB61D6169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6" name="Picture 15">
                <a:extLst>
                  <a:ext uri="{FF2B5EF4-FFF2-40B4-BE49-F238E27FC236}">
                    <a16:creationId xmlns:a16="http://schemas.microsoft.com/office/drawing/2014/main" id="{2B3E34AE-9D35-49AE-8652-C778DCD8CF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7" name="Picture 16">
                <a:extLst>
                  <a:ext uri="{FF2B5EF4-FFF2-40B4-BE49-F238E27FC236}">
                    <a16:creationId xmlns:a16="http://schemas.microsoft.com/office/drawing/2014/main" id="{8567FDC3-FE93-4C5C-98C1-280B8627A5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" name="Picture 17">
                <a:extLst>
                  <a:ext uri="{FF2B5EF4-FFF2-40B4-BE49-F238E27FC236}">
                    <a16:creationId xmlns:a16="http://schemas.microsoft.com/office/drawing/2014/main" id="{37C31F8C-8A78-4A00-928D-E59BB3A75E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" name="Picture 18">
                <a:extLst>
                  <a:ext uri="{FF2B5EF4-FFF2-40B4-BE49-F238E27FC236}">
                    <a16:creationId xmlns:a16="http://schemas.microsoft.com/office/drawing/2014/main" id="{4809EE75-ED71-499A-A8BD-C9709BD6CB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0" name="Picture 19">
                <a:extLst>
                  <a:ext uri="{FF2B5EF4-FFF2-40B4-BE49-F238E27FC236}">
                    <a16:creationId xmlns:a16="http://schemas.microsoft.com/office/drawing/2014/main" id="{0FC3208D-B62E-4C6D-A33A-409D775B42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1" name="Picture 20">
                <a:extLst>
                  <a:ext uri="{FF2B5EF4-FFF2-40B4-BE49-F238E27FC236}">
                    <a16:creationId xmlns:a16="http://schemas.microsoft.com/office/drawing/2014/main" id="{12C9054B-C3AD-4AAD-94A6-AFD98FD652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" name="Picture 21">
                <a:extLst>
                  <a:ext uri="{FF2B5EF4-FFF2-40B4-BE49-F238E27FC236}">
                    <a16:creationId xmlns:a16="http://schemas.microsoft.com/office/drawing/2014/main" id="{6A4D5CB6-8D61-4C86-8137-F07C4FE280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3" name="Picture 22">
                <a:extLst>
                  <a:ext uri="{FF2B5EF4-FFF2-40B4-BE49-F238E27FC236}">
                    <a16:creationId xmlns:a16="http://schemas.microsoft.com/office/drawing/2014/main" id="{BAC8C5A4-0A35-4556-9218-6DC0154A8E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" name="Picture 23">
                <a:extLst>
                  <a:ext uri="{FF2B5EF4-FFF2-40B4-BE49-F238E27FC236}">
                    <a16:creationId xmlns:a16="http://schemas.microsoft.com/office/drawing/2014/main" id="{6971BF80-73DF-4C90-8A9D-49D0DE980B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4" name="Group 56">
              <a:extLst>
                <a:ext uri="{FF2B5EF4-FFF2-40B4-BE49-F238E27FC236}">
                  <a16:creationId xmlns:a16="http://schemas.microsoft.com/office/drawing/2014/main" id="{AF14E8E5-21B5-4A2A-858E-5EF4978286A0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15" name="Picture 14">
                <a:extLst>
                  <a:ext uri="{FF2B5EF4-FFF2-40B4-BE49-F238E27FC236}">
                    <a16:creationId xmlns:a16="http://schemas.microsoft.com/office/drawing/2014/main" id="{9C1BF8F1-4B9F-4AC5-8077-4D28C573C9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6" name="Picture 15">
                <a:extLst>
                  <a:ext uri="{FF2B5EF4-FFF2-40B4-BE49-F238E27FC236}">
                    <a16:creationId xmlns:a16="http://schemas.microsoft.com/office/drawing/2014/main" id="{A559EAC8-715E-4CF8-9577-1200AF87F2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7" name="Picture 16">
                <a:extLst>
                  <a:ext uri="{FF2B5EF4-FFF2-40B4-BE49-F238E27FC236}">
                    <a16:creationId xmlns:a16="http://schemas.microsoft.com/office/drawing/2014/main" id="{72E37F01-9C91-4B74-B0FF-30F85E2773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8" name="Picture 17">
                <a:extLst>
                  <a:ext uri="{FF2B5EF4-FFF2-40B4-BE49-F238E27FC236}">
                    <a16:creationId xmlns:a16="http://schemas.microsoft.com/office/drawing/2014/main" id="{0B7E3220-DA8E-460F-A255-BEDD5A7C8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9" name="Picture 18">
                <a:extLst>
                  <a:ext uri="{FF2B5EF4-FFF2-40B4-BE49-F238E27FC236}">
                    <a16:creationId xmlns:a16="http://schemas.microsoft.com/office/drawing/2014/main" id="{DAA21EE5-2AF9-4091-9E53-ACFA861BF4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0" name="Picture 19">
                <a:extLst>
                  <a:ext uri="{FF2B5EF4-FFF2-40B4-BE49-F238E27FC236}">
                    <a16:creationId xmlns:a16="http://schemas.microsoft.com/office/drawing/2014/main" id="{DDFD6209-C1D3-4CFD-AF71-571CAB2586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1" name="Picture 20">
                <a:extLst>
                  <a:ext uri="{FF2B5EF4-FFF2-40B4-BE49-F238E27FC236}">
                    <a16:creationId xmlns:a16="http://schemas.microsoft.com/office/drawing/2014/main" id="{3776F75C-93C6-45D7-954B-031DBB2157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2" name="Picture 21">
                <a:extLst>
                  <a:ext uri="{FF2B5EF4-FFF2-40B4-BE49-F238E27FC236}">
                    <a16:creationId xmlns:a16="http://schemas.microsoft.com/office/drawing/2014/main" id="{B3ABAFA0-131A-461D-BB45-FEB95FCF28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3" name="Picture 22">
                <a:extLst>
                  <a:ext uri="{FF2B5EF4-FFF2-40B4-BE49-F238E27FC236}">
                    <a16:creationId xmlns:a16="http://schemas.microsoft.com/office/drawing/2014/main" id="{3BD76ACE-50BC-4449-97F2-5D07415164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4" name="Picture 23">
                <a:extLst>
                  <a:ext uri="{FF2B5EF4-FFF2-40B4-BE49-F238E27FC236}">
                    <a16:creationId xmlns:a16="http://schemas.microsoft.com/office/drawing/2014/main" id="{8CBFFF81-E32A-4AB3-B25C-6092023FD3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pic>
        <p:nvPicPr>
          <p:cNvPr id="1015" name="Picture 1014">
            <a:extLst>
              <a:ext uri="{FF2B5EF4-FFF2-40B4-BE49-F238E27FC236}">
                <a16:creationId xmlns:a16="http://schemas.microsoft.com/office/drawing/2014/main" id="{9A1C3EE3-EE27-4DE9-9DED-4D4C37AADC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67698" y="374383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016" name="Group 1015">
            <a:extLst>
              <a:ext uri="{FF2B5EF4-FFF2-40B4-BE49-F238E27FC236}">
                <a16:creationId xmlns:a16="http://schemas.microsoft.com/office/drawing/2014/main" id="{6392765B-9C42-4975-8671-63EE861AEEDB}"/>
              </a:ext>
            </a:extLst>
          </p:cNvPr>
          <p:cNvGrpSpPr/>
          <p:nvPr/>
        </p:nvGrpSpPr>
        <p:grpSpPr>
          <a:xfrm>
            <a:off x="7269467" y="3748190"/>
            <a:ext cx="1539560" cy="1515856"/>
            <a:chOff x="4975891" y="1527626"/>
            <a:chExt cx="1539560" cy="1515856"/>
          </a:xfrm>
        </p:grpSpPr>
        <p:grpSp>
          <p:nvGrpSpPr>
            <p:cNvPr id="1017" name="Group 56">
              <a:extLst>
                <a:ext uri="{FF2B5EF4-FFF2-40B4-BE49-F238E27FC236}">
                  <a16:creationId xmlns:a16="http://schemas.microsoft.com/office/drawing/2014/main" id="{984865A4-7465-4F27-9B9C-599203DA84AE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117" name="Picture 14">
                <a:extLst>
                  <a:ext uri="{FF2B5EF4-FFF2-40B4-BE49-F238E27FC236}">
                    <a16:creationId xmlns:a16="http://schemas.microsoft.com/office/drawing/2014/main" id="{3F6B983E-3D0A-42F6-9F0A-BDDCFB9E22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8" name="Picture 15">
                <a:extLst>
                  <a:ext uri="{FF2B5EF4-FFF2-40B4-BE49-F238E27FC236}">
                    <a16:creationId xmlns:a16="http://schemas.microsoft.com/office/drawing/2014/main" id="{C51C180B-E834-4933-A33A-54AC29097D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9" name="Picture 16">
                <a:extLst>
                  <a:ext uri="{FF2B5EF4-FFF2-40B4-BE49-F238E27FC236}">
                    <a16:creationId xmlns:a16="http://schemas.microsoft.com/office/drawing/2014/main" id="{88157673-95CF-47DD-A9C5-07A1B38660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0" name="Picture 17">
                <a:extLst>
                  <a:ext uri="{FF2B5EF4-FFF2-40B4-BE49-F238E27FC236}">
                    <a16:creationId xmlns:a16="http://schemas.microsoft.com/office/drawing/2014/main" id="{6D3260F6-9E1C-491E-B689-57D5779EF1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1" name="Picture 18">
                <a:extLst>
                  <a:ext uri="{FF2B5EF4-FFF2-40B4-BE49-F238E27FC236}">
                    <a16:creationId xmlns:a16="http://schemas.microsoft.com/office/drawing/2014/main" id="{8915AE8F-CBA7-4D40-ACFE-C5EFCFD54A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2" name="Picture 19">
                <a:extLst>
                  <a:ext uri="{FF2B5EF4-FFF2-40B4-BE49-F238E27FC236}">
                    <a16:creationId xmlns:a16="http://schemas.microsoft.com/office/drawing/2014/main" id="{5B4E7A4F-B669-409D-869F-D18D20EF02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3" name="Picture 20">
                <a:extLst>
                  <a:ext uri="{FF2B5EF4-FFF2-40B4-BE49-F238E27FC236}">
                    <a16:creationId xmlns:a16="http://schemas.microsoft.com/office/drawing/2014/main" id="{31D66E63-FF06-4075-94B8-05B5D6B869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4" name="Picture 21">
                <a:extLst>
                  <a:ext uri="{FF2B5EF4-FFF2-40B4-BE49-F238E27FC236}">
                    <a16:creationId xmlns:a16="http://schemas.microsoft.com/office/drawing/2014/main" id="{E2E61E84-70AB-4CAD-BBF3-E7168479B5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5" name="Picture 22">
                <a:extLst>
                  <a:ext uri="{FF2B5EF4-FFF2-40B4-BE49-F238E27FC236}">
                    <a16:creationId xmlns:a16="http://schemas.microsoft.com/office/drawing/2014/main" id="{635E427E-8A53-4CD3-8021-DC89842BEF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6" name="Picture 23">
                <a:extLst>
                  <a:ext uri="{FF2B5EF4-FFF2-40B4-BE49-F238E27FC236}">
                    <a16:creationId xmlns:a16="http://schemas.microsoft.com/office/drawing/2014/main" id="{ABF5A3CC-AD43-4DAB-B2FD-133096631B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18" name="Group 56">
              <a:extLst>
                <a:ext uri="{FF2B5EF4-FFF2-40B4-BE49-F238E27FC236}">
                  <a16:creationId xmlns:a16="http://schemas.microsoft.com/office/drawing/2014/main" id="{9135910D-7774-4183-B780-A5FFAF7AE00B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107" name="Picture 14">
                <a:extLst>
                  <a:ext uri="{FF2B5EF4-FFF2-40B4-BE49-F238E27FC236}">
                    <a16:creationId xmlns:a16="http://schemas.microsoft.com/office/drawing/2014/main" id="{82D5D69C-3FEB-40A8-BD16-3949020FB1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8" name="Picture 15">
                <a:extLst>
                  <a:ext uri="{FF2B5EF4-FFF2-40B4-BE49-F238E27FC236}">
                    <a16:creationId xmlns:a16="http://schemas.microsoft.com/office/drawing/2014/main" id="{AB73AA52-5992-43AD-ABFA-533B6E13FE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9" name="Picture 16">
                <a:extLst>
                  <a:ext uri="{FF2B5EF4-FFF2-40B4-BE49-F238E27FC236}">
                    <a16:creationId xmlns:a16="http://schemas.microsoft.com/office/drawing/2014/main" id="{5ECAD129-3603-44BB-A91E-CE12E9D87E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0" name="Picture 17">
                <a:extLst>
                  <a:ext uri="{FF2B5EF4-FFF2-40B4-BE49-F238E27FC236}">
                    <a16:creationId xmlns:a16="http://schemas.microsoft.com/office/drawing/2014/main" id="{C4DC3B98-C8E4-4BC7-8E52-5C7C1A537F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1" name="Picture 18">
                <a:extLst>
                  <a:ext uri="{FF2B5EF4-FFF2-40B4-BE49-F238E27FC236}">
                    <a16:creationId xmlns:a16="http://schemas.microsoft.com/office/drawing/2014/main" id="{13850C24-C7FC-478D-94F7-EE82EB1F9C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2" name="Picture 19">
                <a:extLst>
                  <a:ext uri="{FF2B5EF4-FFF2-40B4-BE49-F238E27FC236}">
                    <a16:creationId xmlns:a16="http://schemas.microsoft.com/office/drawing/2014/main" id="{2E738B8C-F6AE-4F06-BA20-B0F7719CB3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3" name="Picture 20">
                <a:extLst>
                  <a:ext uri="{FF2B5EF4-FFF2-40B4-BE49-F238E27FC236}">
                    <a16:creationId xmlns:a16="http://schemas.microsoft.com/office/drawing/2014/main" id="{4143CBE4-9C87-4C42-B62A-5A1455E702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4" name="Picture 21">
                <a:extLst>
                  <a:ext uri="{FF2B5EF4-FFF2-40B4-BE49-F238E27FC236}">
                    <a16:creationId xmlns:a16="http://schemas.microsoft.com/office/drawing/2014/main" id="{6CB0734B-BB2E-4D9B-98AE-D8E102F019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5" name="Picture 22">
                <a:extLst>
                  <a:ext uri="{FF2B5EF4-FFF2-40B4-BE49-F238E27FC236}">
                    <a16:creationId xmlns:a16="http://schemas.microsoft.com/office/drawing/2014/main" id="{9F558130-50CC-436F-A8D0-514E4C91D4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6" name="Picture 23">
                <a:extLst>
                  <a:ext uri="{FF2B5EF4-FFF2-40B4-BE49-F238E27FC236}">
                    <a16:creationId xmlns:a16="http://schemas.microsoft.com/office/drawing/2014/main" id="{09867696-9263-4F22-AFEC-664513516A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19" name="Group 56">
              <a:extLst>
                <a:ext uri="{FF2B5EF4-FFF2-40B4-BE49-F238E27FC236}">
                  <a16:creationId xmlns:a16="http://schemas.microsoft.com/office/drawing/2014/main" id="{A290EFC0-578C-49A2-A438-730D2DF6DF3D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097" name="Picture 14">
                <a:extLst>
                  <a:ext uri="{FF2B5EF4-FFF2-40B4-BE49-F238E27FC236}">
                    <a16:creationId xmlns:a16="http://schemas.microsoft.com/office/drawing/2014/main" id="{6F66361E-1B6B-4B95-A337-B030207A9D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8" name="Picture 15">
                <a:extLst>
                  <a:ext uri="{FF2B5EF4-FFF2-40B4-BE49-F238E27FC236}">
                    <a16:creationId xmlns:a16="http://schemas.microsoft.com/office/drawing/2014/main" id="{6A5EBE4F-B55E-4D97-8692-03BE3471C4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9" name="Picture 16">
                <a:extLst>
                  <a:ext uri="{FF2B5EF4-FFF2-40B4-BE49-F238E27FC236}">
                    <a16:creationId xmlns:a16="http://schemas.microsoft.com/office/drawing/2014/main" id="{ED51570D-3D25-4DEF-B3F5-3B61B01569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0" name="Picture 17">
                <a:extLst>
                  <a:ext uri="{FF2B5EF4-FFF2-40B4-BE49-F238E27FC236}">
                    <a16:creationId xmlns:a16="http://schemas.microsoft.com/office/drawing/2014/main" id="{1C0A4180-BDA8-4066-8630-2151C8A680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1" name="Picture 18">
                <a:extLst>
                  <a:ext uri="{FF2B5EF4-FFF2-40B4-BE49-F238E27FC236}">
                    <a16:creationId xmlns:a16="http://schemas.microsoft.com/office/drawing/2014/main" id="{7828178F-894A-452B-9FC0-200426BE28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2" name="Picture 19">
                <a:extLst>
                  <a:ext uri="{FF2B5EF4-FFF2-40B4-BE49-F238E27FC236}">
                    <a16:creationId xmlns:a16="http://schemas.microsoft.com/office/drawing/2014/main" id="{58D038F8-27E7-454A-BE82-856D729B01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3" name="Picture 20">
                <a:extLst>
                  <a:ext uri="{FF2B5EF4-FFF2-40B4-BE49-F238E27FC236}">
                    <a16:creationId xmlns:a16="http://schemas.microsoft.com/office/drawing/2014/main" id="{BE3C45E2-CD29-41D4-8850-DF0C8F8D09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4" name="Picture 21">
                <a:extLst>
                  <a:ext uri="{FF2B5EF4-FFF2-40B4-BE49-F238E27FC236}">
                    <a16:creationId xmlns:a16="http://schemas.microsoft.com/office/drawing/2014/main" id="{13CF8AB9-0D0D-4554-B359-B8A63F11EC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5" name="Picture 22">
                <a:extLst>
                  <a:ext uri="{FF2B5EF4-FFF2-40B4-BE49-F238E27FC236}">
                    <a16:creationId xmlns:a16="http://schemas.microsoft.com/office/drawing/2014/main" id="{B4D4CDA2-F752-47B3-B39D-B242CE2872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6" name="Picture 23">
                <a:extLst>
                  <a:ext uri="{FF2B5EF4-FFF2-40B4-BE49-F238E27FC236}">
                    <a16:creationId xmlns:a16="http://schemas.microsoft.com/office/drawing/2014/main" id="{703F1BCE-C828-42ED-9579-5EE06C43C8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20" name="Group 56">
              <a:extLst>
                <a:ext uri="{FF2B5EF4-FFF2-40B4-BE49-F238E27FC236}">
                  <a16:creationId xmlns:a16="http://schemas.microsoft.com/office/drawing/2014/main" id="{65979740-8279-490A-B2C9-1C8B152AAC3D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087" name="Picture 14">
                <a:extLst>
                  <a:ext uri="{FF2B5EF4-FFF2-40B4-BE49-F238E27FC236}">
                    <a16:creationId xmlns:a16="http://schemas.microsoft.com/office/drawing/2014/main" id="{1CBB1C7E-E4F2-4EC0-8F99-31FDFB309E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8" name="Picture 15">
                <a:extLst>
                  <a:ext uri="{FF2B5EF4-FFF2-40B4-BE49-F238E27FC236}">
                    <a16:creationId xmlns:a16="http://schemas.microsoft.com/office/drawing/2014/main" id="{B4FB990F-6B96-4B7B-95FF-6B8EAA646E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9" name="Picture 16">
                <a:extLst>
                  <a:ext uri="{FF2B5EF4-FFF2-40B4-BE49-F238E27FC236}">
                    <a16:creationId xmlns:a16="http://schemas.microsoft.com/office/drawing/2014/main" id="{A5AE5B86-74CD-4669-9EC9-89DB1420EB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0" name="Picture 17">
                <a:extLst>
                  <a:ext uri="{FF2B5EF4-FFF2-40B4-BE49-F238E27FC236}">
                    <a16:creationId xmlns:a16="http://schemas.microsoft.com/office/drawing/2014/main" id="{B0FABAA6-5C64-4F46-9A5D-820C6742F7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1" name="Picture 18">
                <a:extLst>
                  <a:ext uri="{FF2B5EF4-FFF2-40B4-BE49-F238E27FC236}">
                    <a16:creationId xmlns:a16="http://schemas.microsoft.com/office/drawing/2014/main" id="{83E5510D-A75A-4A77-BE78-00F0305EFC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2" name="Picture 19">
                <a:extLst>
                  <a:ext uri="{FF2B5EF4-FFF2-40B4-BE49-F238E27FC236}">
                    <a16:creationId xmlns:a16="http://schemas.microsoft.com/office/drawing/2014/main" id="{F074E29B-1C0C-4E9B-B58E-33CACE66EF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3" name="Picture 20">
                <a:extLst>
                  <a:ext uri="{FF2B5EF4-FFF2-40B4-BE49-F238E27FC236}">
                    <a16:creationId xmlns:a16="http://schemas.microsoft.com/office/drawing/2014/main" id="{2A8D8564-46C8-42C9-B844-8F7D7F1A31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4" name="Picture 21">
                <a:extLst>
                  <a:ext uri="{FF2B5EF4-FFF2-40B4-BE49-F238E27FC236}">
                    <a16:creationId xmlns:a16="http://schemas.microsoft.com/office/drawing/2014/main" id="{06E85473-11B3-4C9E-B538-3EC516E1CB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5" name="Picture 22">
                <a:extLst>
                  <a:ext uri="{FF2B5EF4-FFF2-40B4-BE49-F238E27FC236}">
                    <a16:creationId xmlns:a16="http://schemas.microsoft.com/office/drawing/2014/main" id="{8357AF4C-78D2-484A-AC7D-89550C1E2E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6" name="Picture 23">
                <a:extLst>
                  <a:ext uri="{FF2B5EF4-FFF2-40B4-BE49-F238E27FC236}">
                    <a16:creationId xmlns:a16="http://schemas.microsoft.com/office/drawing/2014/main" id="{22923CF9-2EF9-4974-AEAC-42F6F20264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21" name="Group 56">
              <a:extLst>
                <a:ext uri="{FF2B5EF4-FFF2-40B4-BE49-F238E27FC236}">
                  <a16:creationId xmlns:a16="http://schemas.microsoft.com/office/drawing/2014/main" id="{14A35321-640C-48D6-A48F-0AE90D5DF99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077" name="Picture 14">
                <a:extLst>
                  <a:ext uri="{FF2B5EF4-FFF2-40B4-BE49-F238E27FC236}">
                    <a16:creationId xmlns:a16="http://schemas.microsoft.com/office/drawing/2014/main" id="{6FB069E5-89D5-46BF-9465-13E936FD7A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8" name="Picture 15">
                <a:extLst>
                  <a:ext uri="{FF2B5EF4-FFF2-40B4-BE49-F238E27FC236}">
                    <a16:creationId xmlns:a16="http://schemas.microsoft.com/office/drawing/2014/main" id="{F1A9ACE7-41C2-4EA3-81EF-91F86E1AAF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9" name="Picture 16">
                <a:extLst>
                  <a:ext uri="{FF2B5EF4-FFF2-40B4-BE49-F238E27FC236}">
                    <a16:creationId xmlns:a16="http://schemas.microsoft.com/office/drawing/2014/main" id="{A054F189-031A-477E-9F1B-FF570DB093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0" name="Picture 17">
                <a:extLst>
                  <a:ext uri="{FF2B5EF4-FFF2-40B4-BE49-F238E27FC236}">
                    <a16:creationId xmlns:a16="http://schemas.microsoft.com/office/drawing/2014/main" id="{3FB667A3-EFB1-4430-834A-8B929D7D36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1" name="Picture 18">
                <a:extLst>
                  <a:ext uri="{FF2B5EF4-FFF2-40B4-BE49-F238E27FC236}">
                    <a16:creationId xmlns:a16="http://schemas.microsoft.com/office/drawing/2014/main" id="{ABF80D47-BEA4-44AE-A623-1DE4FA3A23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2" name="Picture 19">
                <a:extLst>
                  <a:ext uri="{FF2B5EF4-FFF2-40B4-BE49-F238E27FC236}">
                    <a16:creationId xmlns:a16="http://schemas.microsoft.com/office/drawing/2014/main" id="{277A93C0-F8F0-4606-8BCA-498A8263B8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3" name="Picture 20">
                <a:extLst>
                  <a:ext uri="{FF2B5EF4-FFF2-40B4-BE49-F238E27FC236}">
                    <a16:creationId xmlns:a16="http://schemas.microsoft.com/office/drawing/2014/main" id="{2C8B65C1-E0B8-435F-99CE-0D0E00028D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4" name="Picture 21">
                <a:extLst>
                  <a:ext uri="{FF2B5EF4-FFF2-40B4-BE49-F238E27FC236}">
                    <a16:creationId xmlns:a16="http://schemas.microsoft.com/office/drawing/2014/main" id="{1F72DD28-A73E-41FD-ABC5-762565D92A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5" name="Picture 22">
                <a:extLst>
                  <a:ext uri="{FF2B5EF4-FFF2-40B4-BE49-F238E27FC236}">
                    <a16:creationId xmlns:a16="http://schemas.microsoft.com/office/drawing/2014/main" id="{148E5B96-0E2F-4BAE-AB67-3C803CD935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6" name="Picture 23">
                <a:extLst>
                  <a:ext uri="{FF2B5EF4-FFF2-40B4-BE49-F238E27FC236}">
                    <a16:creationId xmlns:a16="http://schemas.microsoft.com/office/drawing/2014/main" id="{522BF595-7E6F-4DC2-9EBA-F08B76DB12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22" name="Group 56">
              <a:extLst>
                <a:ext uri="{FF2B5EF4-FFF2-40B4-BE49-F238E27FC236}">
                  <a16:creationId xmlns:a16="http://schemas.microsoft.com/office/drawing/2014/main" id="{4B3DDCB7-973F-4C74-93E6-0FEE0DAAAD67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067" name="Picture 14">
                <a:extLst>
                  <a:ext uri="{FF2B5EF4-FFF2-40B4-BE49-F238E27FC236}">
                    <a16:creationId xmlns:a16="http://schemas.microsoft.com/office/drawing/2014/main" id="{4072DAB1-602D-43C0-AD29-4E6805C69A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8" name="Picture 15">
                <a:extLst>
                  <a:ext uri="{FF2B5EF4-FFF2-40B4-BE49-F238E27FC236}">
                    <a16:creationId xmlns:a16="http://schemas.microsoft.com/office/drawing/2014/main" id="{EB1456BF-3C41-4F0B-A957-2229A152B8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9" name="Picture 16">
                <a:extLst>
                  <a:ext uri="{FF2B5EF4-FFF2-40B4-BE49-F238E27FC236}">
                    <a16:creationId xmlns:a16="http://schemas.microsoft.com/office/drawing/2014/main" id="{60E97AA4-012A-434F-B3CF-FED5B24657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0" name="Picture 17">
                <a:extLst>
                  <a:ext uri="{FF2B5EF4-FFF2-40B4-BE49-F238E27FC236}">
                    <a16:creationId xmlns:a16="http://schemas.microsoft.com/office/drawing/2014/main" id="{4DE767EE-BF90-4214-9A06-E7E6D648DE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1" name="Picture 18">
                <a:extLst>
                  <a:ext uri="{FF2B5EF4-FFF2-40B4-BE49-F238E27FC236}">
                    <a16:creationId xmlns:a16="http://schemas.microsoft.com/office/drawing/2014/main" id="{1265E613-8F53-4D46-A224-A3882DBE09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2" name="Picture 19">
                <a:extLst>
                  <a:ext uri="{FF2B5EF4-FFF2-40B4-BE49-F238E27FC236}">
                    <a16:creationId xmlns:a16="http://schemas.microsoft.com/office/drawing/2014/main" id="{087BC2BF-7CCC-49C0-A406-0EEA2B24EE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3" name="Picture 20">
                <a:extLst>
                  <a:ext uri="{FF2B5EF4-FFF2-40B4-BE49-F238E27FC236}">
                    <a16:creationId xmlns:a16="http://schemas.microsoft.com/office/drawing/2014/main" id="{2069F325-1B8B-4C38-8347-69508A0DBE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4" name="Picture 21">
                <a:extLst>
                  <a:ext uri="{FF2B5EF4-FFF2-40B4-BE49-F238E27FC236}">
                    <a16:creationId xmlns:a16="http://schemas.microsoft.com/office/drawing/2014/main" id="{4062570C-485E-4B07-8ACC-E364F24718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5" name="Picture 22">
                <a:extLst>
                  <a:ext uri="{FF2B5EF4-FFF2-40B4-BE49-F238E27FC236}">
                    <a16:creationId xmlns:a16="http://schemas.microsoft.com/office/drawing/2014/main" id="{50778F1B-B266-4CE7-A010-D4C3264223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6" name="Picture 23">
                <a:extLst>
                  <a:ext uri="{FF2B5EF4-FFF2-40B4-BE49-F238E27FC236}">
                    <a16:creationId xmlns:a16="http://schemas.microsoft.com/office/drawing/2014/main" id="{38662706-A222-406D-81E6-85F539AA5A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23" name="Group 56">
              <a:extLst>
                <a:ext uri="{FF2B5EF4-FFF2-40B4-BE49-F238E27FC236}">
                  <a16:creationId xmlns:a16="http://schemas.microsoft.com/office/drawing/2014/main" id="{D58E7860-9E6E-42A8-A46C-638551EB3D7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057" name="Picture 14">
                <a:extLst>
                  <a:ext uri="{FF2B5EF4-FFF2-40B4-BE49-F238E27FC236}">
                    <a16:creationId xmlns:a16="http://schemas.microsoft.com/office/drawing/2014/main" id="{1461EF98-3B3A-4713-BF35-285D978F9E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8" name="Picture 15">
                <a:extLst>
                  <a:ext uri="{FF2B5EF4-FFF2-40B4-BE49-F238E27FC236}">
                    <a16:creationId xmlns:a16="http://schemas.microsoft.com/office/drawing/2014/main" id="{FE2E7B36-C737-4C01-925B-1E9CBD333A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9" name="Picture 16">
                <a:extLst>
                  <a:ext uri="{FF2B5EF4-FFF2-40B4-BE49-F238E27FC236}">
                    <a16:creationId xmlns:a16="http://schemas.microsoft.com/office/drawing/2014/main" id="{47ECE580-D7EB-449B-9D54-5DF50D817F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0" name="Picture 17">
                <a:extLst>
                  <a:ext uri="{FF2B5EF4-FFF2-40B4-BE49-F238E27FC236}">
                    <a16:creationId xmlns:a16="http://schemas.microsoft.com/office/drawing/2014/main" id="{28162423-ABEC-4375-85CB-2829BE0ED4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1" name="Picture 18">
                <a:extLst>
                  <a:ext uri="{FF2B5EF4-FFF2-40B4-BE49-F238E27FC236}">
                    <a16:creationId xmlns:a16="http://schemas.microsoft.com/office/drawing/2014/main" id="{ABBC920E-F6DB-4643-B676-7C3ABD63D2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2" name="Picture 19">
                <a:extLst>
                  <a:ext uri="{FF2B5EF4-FFF2-40B4-BE49-F238E27FC236}">
                    <a16:creationId xmlns:a16="http://schemas.microsoft.com/office/drawing/2014/main" id="{0AE66E8C-292D-4B5C-AE54-91F6E11527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3" name="Picture 20">
                <a:extLst>
                  <a:ext uri="{FF2B5EF4-FFF2-40B4-BE49-F238E27FC236}">
                    <a16:creationId xmlns:a16="http://schemas.microsoft.com/office/drawing/2014/main" id="{C7217890-6D44-4872-908F-32778A885B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4" name="Picture 21">
                <a:extLst>
                  <a:ext uri="{FF2B5EF4-FFF2-40B4-BE49-F238E27FC236}">
                    <a16:creationId xmlns:a16="http://schemas.microsoft.com/office/drawing/2014/main" id="{50433254-8CDE-476A-B35D-871EA57EBE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5" name="Picture 22">
                <a:extLst>
                  <a:ext uri="{FF2B5EF4-FFF2-40B4-BE49-F238E27FC236}">
                    <a16:creationId xmlns:a16="http://schemas.microsoft.com/office/drawing/2014/main" id="{DB7A57B6-A8CE-48C6-9B37-6FDE596A21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6" name="Picture 23">
                <a:extLst>
                  <a:ext uri="{FF2B5EF4-FFF2-40B4-BE49-F238E27FC236}">
                    <a16:creationId xmlns:a16="http://schemas.microsoft.com/office/drawing/2014/main" id="{F0EF068B-3402-43E6-9EF6-068918556A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24" name="Group 56">
              <a:extLst>
                <a:ext uri="{FF2B5EF4-FFF2-40B4-BE49-F238E27FC236}">
                  <a16:creationId xmlns:a16="http://schemas.microsoft.com/office/drawing/2014/main" id="{03DF71AB-2A02-4A6E-A1D4-50E455870184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047" name="Picture 14">
                <a:extLst>
                  <a:ext uri="{FF2B5EF4-FFF2-40B4-BE49-F238E27FC236}">
                    <a16:creationId xmlns:a16="http://schemas.microsoft.com/office/drawing/2014/main" id="{FDEC312D-EC7E-4213-AB10-4D589D1AC3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8" name="Picture 15">
                <a:extLst>
                  <a:ext uri="{FF2B5EF4-FFF2-40B4-BE49-F238E27FC236}">
                    <a16:creationId xmlns:a16="http://schemas.microsoft.com/office/drawing/2014/main" id="{89A4A7C3-D597-484C-9406-D3D4F97791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9" name="Picture 16">
                <a:extLst>
                  <a:ext uri="{FF2B5EF4-FFF2-40B4-BE49-F238E27FC236}">
                    <a16:creationId xmlns:a16="http://schemas.microsoft.com/office/drawing/2014/main" id="{6F159672-E583-4005-94CF-61962F87AD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0" name="Picture 17">
                <a:extLst>
                  <a:ext uri="{FF2B5EF4-FFF2-40B4-BE49-F238E27FC236}">
                    <a16:creationId xmlns:a16="http://schemas.microsoft.com/office/drawing/2014/main" id="{61A71AE9-1D99-4C17-979B-5E201E53C7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1" name="Picture 18">
                <a:extLst>
                  <a:ext uri="{FF2B5EF4-FFF2-40B4-BE49-F238E27FC236}">
                    <a16:creationId xmlns:a16="http://schemas.microsoft.com/office/drawing/2014/main" id="{D7DCB3BF-E71E-47A2-8655-B9F4AB5413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2" name="Picture 19">
                <a:extLst>
                  <a:ext uri="{FF2B5EF4-FFF2-40B4-BE49-F238E27FC236}">
                    <a16:creationId xmlns:a16="http://schemas.microsoft.com/office/drawing/2014/main" id="{778A4F6E-7CD4-4E6F-A98A-A287D8587F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3" name="Picture 20">
                <a:extLst>
                  <a:ext uri="{FF2B5EF4-FFF2-40B4-BE49-F238E27FC236}">
                    <a16:creationId xmlns:a16="http://schemas.microsoft.com/office/drawing/2014/main" id="{A44BAA2C-B2FB-4E5A-8944-85B1E5F6FB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4" name="Picture 21">
                <a:extLst>
                  <a:ext uri="{FF2B5EF4-FFF2-40B4-BE49-F238E27FC236}">
                    <a16:creationId xmlns:a16="http://schemas.microsoft.com/office/drawing/2014/main" id="{53C2958E-0018-43F7-B2D3-4F48757187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5" name="Picture 22">
                <a:extLst>
                  <a:ext uri="{FF2B5EF4-FFF2-40B4-BE49-F238E27FC236}">
                    <a16:creationId xmlns:a16="http://schemas.microsoft.com/office/drawing/2014/main" id="{2FEA829B-B219-4070-A218-1FEF2C9A96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6" name="Picture 23">
                <a:extLst>
                  <a:ext uri="{FF2B5EF4-FFF2-40B4-BE49-F238E27FC236}">
                    <a16:creationId xmlns:a16="http://schemas.microsoft.com/office/drawing/2014/main" id="{3CC46183-2946-44D6-839F-A536354E43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25" name="Group 56">
              <a:extLst>
                <a:ext uri="{FF2B5EF4-FFF2-40B4-BE49-F238E27FC236}">
                  <a16:creationId xmlns:a16="http://schemas.microsoft.com/office/drawing/2014/main" id="{7785CA39-3BC2-41B7-8A08-2AAC8421A2DC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037" name="Picture 14">
                <a:extLst>
                  <a:ext uri="{FF2B5EF4-FFF2-40B4-BE49-F238E27FC236}">
                    <a16:creationId xmlns:a16="http://schemas.microsoft.com/office/drawing/2014/main" id="{F48C668E-98B6-4914-A28B-8F8358AF5B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8" name="Picture 15">
                <a:extLst>
                  <a:ext uri="{FF2B5EF4-FFF2-40B4-BE49-F238E27FC236}">
                    <a16:creationId xmlns:a16="http://schemas.microsoft.com/office/drawing/2014/main" id="{EF8726A7-ACB3-4DED-BFCD-BD74B40446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9" name="Picture 16">
                <a:extLst>
                  <a:ext uri="{FF2B5EF4-FFF2-40B4-BE49-F238E27FC236}">
                    <a16:creationId xmlns:a16="http://schemas.microsoft.com/office/drawing/2014/main" id="{73A43FB1-5BD5-4B9C-98ED-0125C4D8E3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0" name="Picture 17">
                <a:extLst>
                  <a:ext uri="{FF2B5EF4-FFF2-40B4-BE49-F238E27FC236}">
                    <a16:creationId xmlns:a16="http://schemas.microsoft.com/office/drawing/2014/main" id="{A45E9EDB-267C-4DA4-AACB-F7F5D57633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1" name="Picture 18">
                <a:extLst>
                  <a:ext uri="{FF2B5EF4-FFF2-40B4-BE49-F238E27FC236}">
                    <a16:creationId xmlns:a16="http://schemas.microsoft.com/office/drawing/2014/main" id="{5D0FF83D-2388-471A-AE3C-8A83BE08A3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2" name="Picture 19">
                <a:extLst>
                  <a:ext uri="{FF2B5EF4-FFF2-40B4-BE49-F238E27FC236}">
                    <a16:creationId xmlns:a16="http://schemas.microsoft.com/office/drawing/2014/main" id="{99D8B83C-47E1-40B2-BC4E-153D8915D8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3" name="Picture 20">
                <a:extLst>
                  <a:ext uri="{FF2B5EF4-FFF2-40B4-BE49-F238E27FC236}">
                    <a16:creationId xmlns:a16="http://schemas.microsoft.com/office/drawing/2014/main" id="{DCB4D380-97DE-4B99-AD7E-3B809726B8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4" name="Picture 21">
                <a:extLst>
                  <a:ext uri="{FF2B5EF4-FFF2-40B4-BE49-F238E27FC236}">
                    <a16:creationId xmlns:a16="http://schemas.microsoft.com/office/drawing/2014/main" id="{E3E46BB0-7576-47C6-B898-C3F803F8D3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5" name="Picture 22">
                <a:extLst>
                  <a:ext uri="{FF2B5EF4-FFF2-40B4-BE49-F238E27FC236}">
                    <a16:creationId xmlns:a16="http://schemas.microsoft.com/office/drawing/2014/main" id="{1BFA7FE1-09B6-4285-AB67-8B7A6E87EC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6" name="Picture 23">
                <a:extLst>
                  <a:ext uri="{FF2B5EF4-FFF2-40B4-BE49-F238E27FC236}">
                    <a16:creationId xmlns:a16="http://schemas.microsoft.com/office/drawing/2014/main" id="{57F4EE27-3B05-4F6D-8B05-9A761BF84A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26" name="Group 56">
              <a:extLst>
                <a:ext uri="{FF2B5EF4-FFF2-40B4-BE49-F238E27FC236}">
                  <a16:creationId xmlns:a16="http://schemas.microsoft.com/office/drawing/2014/main" id="{D942B1F1-3CDC-41AF-B1C3-6B4EBD60DD51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027" name="Picture 14">
                <a:extLst>
                  <a:ext uri="{FF2B5EF4-FFF2-40B4-BE49-F238E27FC236}">
                    <a16:creationId xmlns:a16="http://schemas.microsoft.com/office/drawing/2014/main" id="{BD756A1A-A4BF-4996-BF40-D9AA2005F4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8" name="Picture 15">
                <a:extLst>
                  <a:ext uri="{FF2B5EF4-FFF2-40B4-BE49-F238E27FC236}">
                    <a16:creationId xmlns:a16="http://schemas.microsoft.com/office/drawing/2014/main" id="{E95941EA-B2DE-4D2D-A068-4671E294DF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9" name="Picture 16">
                <a:extLst>
                  <a:ext uri="{FF2B5EF4-FFF2-40B4-BE49-F238E27FC236}">
                    <a16:creationId xmlns:a16="http://schemas.microsoft.com/office/drawing/2014/main" id="{CD203316-3ED6-488D-91C6-DABF92C606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0" name="Picture 17">
                <a:extLst>
                  <a:ext uri="{FF2B5EF4-FFF2-40B4-BE49-F238E27FC236}">
                    <a16:creationId xmlns:a16="http://schemas.microsoft.com/office/drawing/2014/main" id="{D98D90B6-5456-4CAB-A486-17FEC88379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1" name="Picture 18">
                <a:extLst>
                  <a:ext uri="{FF2B5EF4-FFF2-40B4-BE49-F238E27FC236}">
                    <a16:creationId xmlns:a16="http://schemas.microsoft.com/office/drawing/2014/main" id="{DD7A7D5A-B046-48E6-B796-943835885E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2" name="Picture 19">
                <a:extLst>
                  <a:ext uri="{FF2B5EF4-FFF2-40B4-BE49-F238E27FC236}">
                    <a16:creationId xmlns:a16="http://schemas.microsoft.com/office/drawing/2014/main" id="{70CC1D38-BDD1-4B4F-9475-D74DEA1FB0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3" name="Picture 20">
                <a:extLst>
                  <a:ext uri="{FF2B5EF4-FFF2-40B4-BE49-F238E27FC236}">
                    <a16:creationId xmlns:a16="http://schemas.microsoft.com/office/drawing/2014/main" id="{4CF00060-EF76-4CF6-A82F-4A6C6DB000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4" name="Picture 21">
                <a:extLst>
                  <a:ext uri="{FF2B5EF4-FFF2-40B4-BE49-F238E27FC236}">
                    <a16:creationId xmlns:a16="http://schemas.microsoft.com/office/drawing/2014/main" id="{CDBEAEDE-FC83-4493-AE0C-9D3E139446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5" name="Picture 22">
                <a:extLst>
                  <a:ext uri="{FF2B5EF4-FFF2-40B4-BE49-F238E27FC236}">
                    <a16:creationId xmlns:a16="http://schemas.microsoft.com/office/drawing/2014/main" id="{1D1F829F-0DA0-4213-B01A-BDC4C33CF0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6" name="Picture 23">
                <a:extLst>
                  <a:ext uri="{FF2B5EF4-FFF2-40B4-BE49-F238E27FC236}">
                    <a16:creationId xmlns:a16="http://schemas.microsoft.com/office/drawing/2014/main" id="{978C4C9C-7CCE-43DE-B9CE-B4C5E7B371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38734055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28F6304-EC72-4591-BAB9-D3C42BF180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Multiply a single-digit number by a multiple of 100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55BE8E9-2C1C-4B46-9C3E-6AE20BF8B71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34951579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374F0EBD-D58F-43D9-A839-8537DC72A141}"/>
              </a:ext>
            </a:extLst>
          </p:cNvPr>
          <p:cNvGrpSpPr/>
          <p:nvPr/>
        </p:nvGrpSpPr>
        <p:grpSpPr>
          <a:xfrm>
            <a:off x="201197" y="497662"/>
            <a:ext cx="3259604" cy="817087"/>
            <a:chOff x="255525" y="372323"/>
            <a:chExt cx="2758716" cy="1134018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E648D31E-F894-4B32-9087-1D54481AFE33}"/>
                </a:ext>
              </a:extLst>
            </p:cNvPr>
            <p:cNvSpPr/>
            <p:nvPr/>
          </p:nvSpPr>
          <p:spPr>
            <a:xfrm>
              <a:off x="255525" y="372323"/>
              <a:ext cx="27587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285A832F-844B-49AA-A159-5FA5FD70ABD7}"/>
                </a:ext>
              </a:extLst>
            </p:cNvPr>
            <p:cNvSpPr txBox="1"/>
            <p:nvPr/>
          </p:nvSpPr>
          <p:spPr>
            <a:xfrm>
              <a:off x="308455" y="485388"/>
              <a:ext cx="157673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 x 300 =</a:t>
              </a:r>
            </a:p>
          </p:txBody>
        </p:sp>
      </p:grpSp>
      <p:sp>
        <p:nvSpPr>
          <p:cNvPr id="57" name="Rectangle 56">
            <a:extLst>
              <a:ext uri="{FF2B5EF4-FFF2-40B4-BE49-F238E27FC236}">
                <a16:creationId xmlns:a16="http://schemas.microsoft.com/office/drawing/2014/main" id="{AFC0891F-CF3C-4826-9A6C-926268431E7D}"/>
              </a:ext>
            </a:extLst>
          </p:cNvPr>
          <p:cNvSpPr/>
          <p:nvPr/>
        </p:nvSpPr>
        <p:spPr>
          <a:xfrm>
            <a:off x="2116139" y="620676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07903415-12F5-4B2D-AEA0-FC1830BFC516}"/>
              </a:ext>
            </a:extLst>
          </p:cNvPr>
          <p:cNvSpPr txBox="1"/>
          <p:nvPr/>
        </p:nvSpPr>
        <p:spPr>
          <a:xfrm>
            <a:off x="2158969" y="598485"/>
            <a:ext cx="109873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900</a:t>
            </a: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63BB0BF1-EDD8-4B60-8476-5AA759BB1254}"/>
              </a:ext>
            </a:extLst>
          </p:cNvPr>
          <p:cNvGrpSpPr/>
          <p:nvPr/>
        </p:nvGrpSpPr>
        <p:grpSpPr>
          <a:xfrm>
            <a:off x="173269" y="2716507"/>
            <a:ext cx="3538120" cy="817087"/>
            <a:chOff x="255525" y="372323"/>
            <a:chExt cx="2970818" cy="1134018"/>
          </a:xfrm>
        </p:grpSpPr>
        <p:sp>
          <p:nvSpPr>
            <p:cNvPr id="60" name="Rectangle: Rounded Corners 59">
              <a:extLst>
                <a:ext uri="{FF2B5EF4-FFF2-40B4-BE49-F238E27FC236}">
                  <a16:creationId xmlns:a16="http://schemas.microsoft.com/office/drawing/2014/main" id="{8B9DF887-CCB8-4B40-BC60-95474AD0A745}"/>
                </a:ext>
              </a:extLst>
            </p:cNvPr>
            <p:cNvSpPr/>
            <p:nvPr/>
          </p:nvSpPr>
          <p:spPr>
            <a:xfrm>
              <a:off x="255525" y="372323"/>
              <a:ext cx="2970818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258F1934-69F9-41E1-A569-7CFA80A4922B}"/>
                </a:ext>
              </a:extLst>
            </p:cNvPr>
            <p:cNvSpPr txBox="1"/>
            <p:nvPr/>
          </p:nvSpPr>
          <p:spPr>
            <a:xfrm>
              <a:off x="308455" y="485388"/>
              <a:ext cx="165178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500 x 5 = </a:t>
              </a:r>
            </a:p>
          </p:txBody>
        </p:sp>
      </p:grpSp>
      <p:sp>
        <p:nvSpPr>
          <p:cNvPr id="62" name="Rectangle 61">
            <a:extLst>
              <a:ext uri="{FF2B5EF4-FFF2-40B4-BE49-F238E27FC236}">
                <a16:creationId xmlns:a16="http://schemas.microsoft.com/office/drawing/2014/main" id="{0B04EC59-56E3-47CC-B4B9-0CEE0AC6812B}"/>
              </a:ext>
            </a:extLst>
          </p:cNvPr>
          <p:cNvSpPr/>
          <p:nvPr/>
        </p:nvSpPr>
        <p:spPr>
          <a:xfrm>
            <a:off x="2088211" y="2839521"/>
            <a:ext cx="144722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55BEF0EF-7C13-4A6B-A2E9-3771210E20C8}"/>
              </a:ext>
            </a:extLst>
          </p:cNvPr>
          <p:cNvSpPr txBox="1"/>
          <p:nvPr/>
        </p:nvSpPr>
        <p:spPr>
          <a:xfrm>
            <a:off x="2143782" y="2817330"/>
            <a:ext cx="14472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2500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3D5696BA-DFB4-41BA-B835-459F212EB2AD}"/>
              </a:ext>
            </a:extLst>
          </p:cNvPr>
          <p:cNvGrpSpPr/>
          <p:nvPr/>
        </p:nvGrpSpPr>
        <p:grpSpPr>
          <a:xfrm>
            <a:off x="173269" y="4961918"/>
            <a:ext cx="3538115" cy="817087"/>
            <a:chOff x="255525" y="372323"/>
            <a:chExt cx="3024059" cy="1134018"/>
          </a:xfrm>
        </p:grpSpPr>
        <p:sp>
          <p:nvSpPr>
            <p:cNvPr id="65" name="Rectangle: Rounded Corners 64">
              <a:extLst>
                <a:ext uri="{FF2B5EF4-FFF2-40B4-BE49-F238E27FC236}">
                  <a16:creationId xmlns:a16="http://schemas.microsoft.com/office/drawing/2014/main" id="{B85B75C7-0D80-45BC-A43B-6FB9337E32B2}"/>
                </a:ext>
              </a:extLst>
            </p:cNvPr>
            <p:cNvSpPr/>
            <p:nvPr/>
          </p:nvSpPr>
          <p:spPr>
            <a:xfrm>
              <a:off x="255525" y="372323"/>
              <a:ext cx="302405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E3AFCBA-D760-4345-AFB2-7510CC0DF84E}"/>
                </a:ext>
              </a:extLst>
            </p:cNvPr>
            <p:cNvSpPr txBox="1"/>
            <p:nvPr/>
          </p:nvSpPr>
          <p:spPr>
            <a:xfrm>
              <a:off x="308455" y="485388"/>
              <a:ext cx="168138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 x 800 = </a:t>
              </a: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0EE76BA8-8F85-4F27-A14A-7CF460E7C694}"/>
              </a:ext>
            </a:extLst>
          </p:cNvPr>
          <p:cNvSpPr/>
          <p:nvPr/>
        </p:nvSpPr>
        <p:spPr>
          <a:xfrm>
            <a:off x="2088211" y="5084932"/>
            <a:ext cx="144722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7FC6D78E-C792-48ED-A3F0-452717685884}"/>
              </a:ext>
            </a:extLst>
          </p:cNvPr>
          <p:cNvSpPr txBox="1"/>
          <p:nvPr/>
        </p:nvSpPr>
        <p:spPr>
          <a:xfrm>
            <a:off x="2123326" y="5062741"/>
            <a:ext cx="14313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6400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CDCCDDDB-3988-4DE2-B27B-50BFA1E18B47}"/>
              </a:ext>
            </a:extLst>
          </p:cNvPr>
          <p:cNvSpPr/>
          <p:nvPr/>
        </p:nvSpPr>
        <p:spPr>
          <a:xfrm>
            <a:off x="1223391" y="498785"/>
            <a:ext cx="480166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3F4C4E5C-D600-4A89-B5FD-E1B24DAE57E9}"/>
              </a:ext>
            </a:extLst>
          </p:cNvPr>
          <p:cNvSpPr/>
          <p:nvPr/>
        </p:nvSpPr>
        <p:spPr>
          <a:xfrm>
            <a:off x="2562540" y="500282"/>
            <a:ext cx="599798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A6E7CBBF-9C4C-44A0-9EC5-48FFAABA02BE}"/>
              </a:ext>
            </a:extLst>
          </p:cNvPr>
          <p:cNvSpPr/>
          <p:nvPr/>
        </p:nvSpPr>
        <p:spPr>
          <a:xfrm>
            <a:off x="566551" y="2723001"/>
            <a:ext cx="460301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1A6DF36C-BEC3-4245-9ADD-C1577B88CE40}"/>
              </a:ext>
            </a:extLst>
          </p:cNvPr>
          <p:cNvSpPr/>
          <p:nvPr/>
        </p:nvSpPr>
        <p:spPr>
          <a:xfrm>
            <a:off x="2852065" y="2717665"/>
            <a:ext cx="72153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4E6EAAB4-15AA-4C4C-91A6-6FC0C504A66E}"/>
              </a:ext>
            </a:extLst>
          </p:cNvPr>
          <p:cNvSpPr/>
          <p:nvPr/>
        </p:nvSpPr>
        <p:spPr>
          <a:xfrm>
            <a:off x="1182990" y="4961530"/>
            <a:ext cx="49393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96410821-7779-4F5A-9019-3214AE22561B}"/>
              </a:ext>
            </a:extLst>
          </p:cNvPr>
          <p:cNvSpPr/>
          <p:nvPr/>
        </p:nvSpPr>
        <p:spPr>
          <a:xfrm>
            <a:off x="2829042" y="4963027"/>
            <a:ext cx="745892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14089F5F-4789-4BF8-AACE-6D49BC97A5B1}"/>
              </a:ext>
            </a:extLst>
          </p:cNvPr>
          <p:cNvGrpSpPr/>
          <p:nvPr/>
        </p:nvGrpSpPr>
        <p:grpSpPr>
          <a:xfrm>
            <a:off x="4269313" y="473598"/>
            <a:ext cx="3680307" cy="918740"/>
            <a:chOff x="4478400" y="472498"/>
            <a:chExt cx="3680307" cy="918740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C8646B9D-E83D-4485-A1D4-E8D56526D7DD}"/>
                </a:ext>
              </a:extLst>
            </p:cNvPr>
            <p:cNvSpPr txBox="1"/>
            <p:nvPr/>
          </p:nvSpPr>
          <p:spPr>
            <a:xfrm>
              <a:off x="4558214" y="474857"/>
              <a:ext cx="3600493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8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 </a:t>
              </a:r>
              <a:r>
                <a:rPr lang="en-GB" sz="1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28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H </a:t>
              </a:r>
              <a:r>
                <a:rPr lang="en-GB" sz="5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28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T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28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O</a:t>
              </a: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E3072F7C-7316-46ED-A5D5-DBEBFD97420D}"/>
                </a:ext>
              </a:extLst>
            </p:cNvPr>
            <p:cNvCxnSpPr/>
            <p:nvPr/>
          </p:nvCxnSpPr>
          <p:spPr>
            <a:xfrm>
              <a:off x="7165882" y="486784"/>
              <a:ext cx="0" cy="892800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F4DA7851-7D00-4111-919F-ED60CDEC0B1B}"/>
                </a:ext>
              </a:extLst>
            </p:cNvPr>
            <p:cNvCxnSpPr>
              <a:cxnSpLocks/>
            </p:cNvCxnSpPr>
            <p:nvPr/>
          </p:nvCxnSpPr>
          <p:spPr>
            <a:xfrm>
              <a:off x="8064651" y="472498"/>
              <a:ext cx="0" cy="907086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2452FF6B-20D1-4B75-919C-929030BFF0A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478400" y="486784"/>
              <a:ext cx="3586252" cy="0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9951AF5A-09F8-4CD8-B335-5657B3BA3F13}"/>
                </a:ext>
              </a:extLst>
            </p:cNvPr>
            <p:cNvCxnSpPr/>
            <p:nvPr/>
          </p:nvCxnSpPr>
          <p:spPr>
            <a:xfrm>
              <a:off x="6263205" y="486784"/>
              <a:ext cx="0" cy="892800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83EF5F74-5E1A-442B-89A1-C01021B394CE}"/>
                </a:ext>
              </a:extLst>
            </p:cNvPr>
            <p:cNvCxnSpPr>
              <a:cxnSpLocks/>
            </p:cNvCxnSpPr>
            <p:nvPr/>
          </p:nvCxnSpPr>
          <p:spPr>
            <a:xfrm>
              <a:off x="5372251" y="472498"/>
              <a:ext cx="0" cy="907086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D29B7751-E252-400C-8409-55467B7244C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78400" y="1376952"/>
              <a:ext cx="3600493" cy="2632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4DDBE574-E501-4A39-89F5-3C056EAB598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78400" y="930552"/>
              <a:ext cx="3590159" cy="2632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F7632AE4-5465-4BCA-9101-12FDE7E613B8}"/>
                </a:ext>
              </a:extLst>
            </p:cNvPr>
            <p:cNvCxnSpPr>
              <a:cxnSpLocks/>
            </p:cNvCxnSpPr>
            <p:nvPr/>
          </p:nvCxnSpPr>
          <p:spPr>
            <a:xfrm>
              <a:off x="4484378" y="484152"/>
              <a:ext cx="0" cy="907086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569A5D32-09CC-42A2-B128-FC69F6E61969}"/>
              </a:ext>
            </a:extLst>
          </p:cNvPr>
          <p:cNvGrpSpPr/>
          <p:nvPr/>
        </p:nvGrpSpPr>
        <p:grpSpPr>
          <a:xfrm>
            <a:off x="4279396" y="2717886"/>
            <a:ext cx="3680307" cy="918740"/>
            <a:chOff x="4478400" y="472498"/>
            <a:chExt cx="3680307" cy="918740"/>
          </a:xfrm>
        </p:grpSpPr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59C2337A-75F5-46B3-8834-6E9747080037}"/>
                </a:ext>
              </a:extLst>
            </p:cNvPr>
            <p:cNvSpPr txBox="1"/>
            <p:nvPr/>
          </p:nvSpPr>
          <p:spPr>
            <a:xfrm>
              <a:off x="4558214" y="474857"/>
              <a:ext cx="3600493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8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 </a:t>
              </a:r>
              <a:r>
                <a:rPr lang="en-GB" sz="1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28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H </a:t>
              </a:r>
              <a:r>
                <a:rPr lang="en-GB" sz="5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28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T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28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O</a:t>
              </a:r>
            </a:p>
          </p:txBody>
        </p: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1B4858FE-92B8-4EB2-AC7B-3190FF38C60B}"/>
                </a:ext>
              </a:extLst>
            </p:cNvPr>
            <p:cNvCxnSpPr/>
            <p:nvPr/>
          </p:nvCxnSpPr>
          <p:spPr>
            <a:xfrm>
              <a:off x="7165882" y="486784"/>
              <a:ext cx="0" cy="892800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98FA1706-1583-4D69-AFF3-B92CD215F67D}"/>
                </a:ext>
              </a:extLst>
            </p:cNvPr>
            <p:cNvCxnSpPr>
              <a:cxnSpLocks/>
            </p:cNvCxnSpPr>
            <p:nvPr/>
          </p:nvCxnSpPr>
          <p:spPr>
            <a:xfrm>
              <a:off x="8064651" y="472498"/>
              <a:ext cx="0" cy="907086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7E5E6DE6-7F65-49A9-B187-E7FE0EFB507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478400" y="486784"/>
              <a:ext cx="3586252" cy="0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825935E8-B659-41C9-8467-E2DD207D192C}"/>
                </a:ext>
              </a:extLst>
            </p:cNvPr>
            <p:cNvCxnSpPr/>
            <p:nvPr/>
          </p:nvCxnSpPr>
          <p:spPr>
            <a:xfrm>
              <a:off x="6263205" y="486784"/>
              <a:ext cx="0" cy="892800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4AAD0E95-0418-4BD1-BE85-DD4BFB2D2099}"/>
                </a:ext>
              </a:extLst>
            </p:cNvPr>
            <p:cNvCxnSpPr>
              <a:cxnSpLocks/>
            </p:cNvCxnSpPr>
            <p:nvPr/>
          </p:nvCxnSpPr>
          <p:spPr>
            <a:xfrm>
              <a:off x="5372251" y="472498"/>
              <a:ext cx="0" cy="907086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965D102A-79A6-4983-9230-DBE34E4D92A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78400" y="1376952"/>
              <a:ext cx="3600493" cy="2632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67ED66D-E548-4454-BAF3-D4EFD02F6BC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78400" y="930552"/>
              <a:ext cx="3590159" cy="2632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F1AB5F6B-01E6-46B8-90F0-F822BA14723D}"/>
                </a:ext>
              </a:extLst>
            </p:cNvPr>
            <p:cNvCxnSpPr>
              <a:cxnSpLocks/>
            </p:cNvCxnSpPr>
            <p:nvPr/>
          </p:nvCxnSpPr>
          <p:spPr>
            <a:xfrm>
              <a:off x="4484378" y="484152"/>
              <a:ext cx="0" cy="907086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47B9910-F62F-4417-B51A-D829FA3EE974}"/>
              </a:ext>
            </a:extLst>
          </p:cNvPr>
          <p:cNvGrpSpPr/>
          <p:nvPr/>
        </p:nvGrpSpPr>
        <p:grpSpPr>
          <a:xfrm>
            <a:off x="4269313" y="4947856"/>
            <a:ext cx="3680307" cy="918740"/>
            <a:chOff x="4478400" y="472498"/>
            <a:chExt cx="3680307" cy="918740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36822A6A-C9B0-42C8-B8E1-ADBC83AE04AC}"/>
                </a:ext>
              </a:extLst>
            </p:cNvPr>
            <p:cNvSpPr txBox="1"/>
            <p:nvPr/>
          </p:nvSpPr>
          <p:spPr>
            <a:xfrm>
              <a:off x="4558214" y="474857"/>
              <a:ext cx="3600493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8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 </a:t>
              </a:r>
              <a:r>
                <a:rPr lang="en-GB" sz="1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28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H </a:t>
              </a:r>
              <a:r>
                <a:rPr lang="en-GB" sz="5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28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T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28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O</a:t>
              </a:r>
            </a:p>
          </p:txBody>
        </p: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C9B4871C-3060-49EB-B96A-FF1FD4A1B387}"/>
                </a:ext>
              </a:extLst>
            </p:cNvPr>
            <p:cNvCxnSpPr/>
            <p:nvPr/>
          </p:nvCxnSpPr>
          <p:spPr>
            <a:xfrm>
              <a:off x="7165882" y="486784"/>
              <a:ext cx="0" cy="892800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3FD1721-C32B-43F2-BB3D-1DEF0B43117D}"/>
                </a:ext>
              </a:extLst>
            </p:cNvPr>
            <p:cNvCxnSpPr>
              <a:cxnSpLocks/>
            </p:cNvCxnSpPr>
            <p:nvPr/>
          </p:nvCxnSpPr>
          <p:spPr>
            <a:xfrm>
              <a:off x="8064651" y="472498"/>
              <a:ext cx="0" cy="907086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659F1FBB-496D-4E3D-A949-AC22FA4A1A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478400" y="486784"/>
              <a:ext cx="3586252" cy="0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B59B8A1B-41E4-4258-B74B-492A75C1987C}"/>
                </a:ext>
              </a:extLst>
            </p:cNvPr>
            <p:cNvCxnSpPr/>
            <p:nvPr/>
          </p:nvCxnSpPr>
          <p:spPr>
            <a:xfrm>
              <a:off x="6263205" y="486784"/>
              <a:ext cx="0" cy="892800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951478C9-E8E0-4DA9-9D8C-82904B1CD548}"/>
                </a:ext>
              </a:extLst>
            </p:cNvPr>
            <p:cNvCxnSpPr>
              <a:cxnSpLocks/>
            </p:cNvCxnSpPr>
            <p:nvPr/>
          </p:nvCxnSpPr>
          <p:spPr>
            <a:xfrm>
              <a:off x="5372251" y="472498"/>
              <a:ext cx="0" cy="907086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FDF452AD-2C70-4EAD-841C-D7A263B8852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78400" y="1376952"/>
              <a:ext cx="3600493" cy="2632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7FB1894E-BD23-42D8-A7EF-DEDC8981EC9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478400" y="930552"/>
              <a:ext cx="3590159" cy="2632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B3495C44-98A4-4814-9281-B1F671C04DC6}"/>
                </a:ext>
              </a:extLst>
            </p:cNvPr>
            <p:cNvCxnSpPr>
              <a:cxnSpLocks/>
            </p:cNvCxnSpPr>
            <p:nvPr/>
          </p:nvCxnSpPr>
          <p:spPr>
            <a:xfrm>
              <a:off x="4484378" y="484152"/>
              <a:ext cx="0" cy="907086"/>
            </a:xfrm>
            <a:prstGeom prst="line">
              <a:avLst/>
            </a:prstGeom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6" name="TextBox 175">
            <a:extLst>
              <a:ext uri="{FF2B5EF4-FFF2-40B4-BE49-F238E27FC236}">
                <a16:creationId xmlns:a16="http://schemas.microsoft.com/office/drawing/2014/main" id="{E22E0283-B103-4CED-ABF2-68676542C727}"/>
              </a:ext>
            </a:extLst>
          </p:cNvPr>
          <p:cNvSpPr txBox="1"/>
          <p:nvPr/>
        </p:nvSpPr>
        <p:spPr>
          <a:xfrm>
            <a:off x="7159941" y="858836"/>
            <a:ext cx="59113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504C037C-46ED-4B6E-A7CC-BAEAE393DC66}"/>
              </a:ext>
            </a:extLst>
          </p:cNvPr>
          <p:cNvSpPr txBox="1"/>
          <p:nvPr/>
        </p:nvSpPr>
        <p:spPr>
          <a:xfrm>
            <a:off x="6261256" y="3099690"/>
            <a:ext cx="13955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2    5</a:t>
            </a: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8AC14D23-8509-45FB-A4B0-3CAEFEE063F3}"/>
              </a:ext>
            </a:extLst>
          </p:cNvPr>
          <p:cNvSpPr txBox="1"/>
          <p:nvPr/>
        </p:nvSpPr>
        <p:spPr>
          <a:xfrm>
            <a:off x="6253365" y="5341723"/>
            <a:ext cx="13955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6    4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6C56718F-5137-4AA4-A50A-DEDEBB0AA784}"/>
              </a:ext>
            </a:extLst>
          </p:cNvPr>
          <p:cNvSpPr txBox="1"/>
          <p:nvPr/>
        </p:nvSpPr>
        <p:spPr>
          <a:xfrm>
            <a:off x="6263598" y="878001"/>
            <a:ext cx="158996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8D79D140-BAE5-46E5-AF5D-EF2131D8B7A1}"/>
              </a:ext>
            </a:extLst>
          </p:cNvPr>
          <p:cNvSpPr txBox="1"/>
          <p:nvPr/>
        </p:nvSpPr>
        <p:spPr>
          <a:xfrm>
            <a:off x="6281284" y="3098326"/>
            <a:ext cx="158996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26AA4BA0-90A4-4837-88D9-CB0A6F9ACEC8}"/>
              </a:ext>
            </a:extLst>
          </p:cNvPr>
          <p:cNvSpPr txBox="1"/>
          <p:nvPr/>
        </p:nvSpPr>
        <p:spPr>
          <a:xfrm>
            <a:off x="6273315" y="5336326"/>
            <a:ext cx="158996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</a:t>
            </a:r>
          </a:p>
        </p:txBody>
      </p:sp>
    </p:spTree>
    <p:extLst>
      <p:ext uri="{BB962C8B-B14F-4D97-AF65-F5344CB8AC3E}">
        <p14:creationId xmlns:p14="http://schemas.microsoft.com/office/powerpoint/2010/main" val="24988568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-4.81481E-6 L -0.14531 -4.81481E-6 " pathEditMode="relative" rAng="0" ptsTypes="AA">
                                      <p:cBhvr>
                                        <p:cTn id="74" dur="20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266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3.33333E-6 L -0.14531 3.33333E-6 " pathEditMode="relative" rAng="0" ptsTypes="AA">
                                      <p:cBhvr>
                                        <p:cTn id="88" dur="20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266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1.48148E-6 L -0.14531 1.48148E-6 " pathEditMode="relative" rAng="0" ptsTypes="AA">
                                      <p:cBhvr>
                                        <p:cTn id="102" dur="20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266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63" grpId="0"/>
      <p:bldP spid="68" grpId="0"/>
      <p:bldP spid="69" grpId="0" animBg="1"/>
      <p:bldP spid="69" grpId="1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176" grpId="0"/>
      <p:bldP spid="176" grpId="1"/>
      <p:bldP spid="177" grpId="0"/>
      <p:bldP spid="177" grpId="1"/>
      <p:bldP spid="178" grpId="0"/>
      <p:bldP spid="178" grpId="1"/>
      <p:bldP spid="101" grpId="0"/>
      <p:bldP spid="102" grpId="0"/>
      <p:bldP spid="103" grpId="0"/>
    </p:bld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8749936-F351-4860-8021-DD98D4B329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Multiply by a three-digit number using the grid method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37EFC36-A3F4-4AA9-94A4-F3543CA8F54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92408821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" name="Rectangle 109">
            <a:extLst>
              <a:ext uri="{FF2B5EF4-FFF2-40B4-BE49-F238E27FC236}">
                <a16:creationId xmlns:a16="http://schemas.microsoft.com/office/drawing/2014/main" id="{5FB6D44D-26AD-452D-B512-347F019F9961}"/>
              </a:ext>
            </a:extLst>
          </p:cNvPr>
          <p:cNvSpPr/>
          <p:nvPr/>
        </p:nvSpPr>
        <p:spPr>
          <a:xfrm>
            <a:off x="7164736" y="3610475"/>
            <a:ext cx="889651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120AD6D4-09A9-40DA-BD96-77C69BE41FBD}"/>
              </a:ext>
            </a:extLst>
          </p:cNvPr>
          <p:cNvSpPr/>
          <p:nvPr/>
        </p:nvSpPr>
        <p:spPr>
          <a:xfrm>
            <a:off x="9838497" y="3608925"/>
            <a:ext cx="889651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A1C7ED13-A844-48E9-B25F-699FE40B3742}"/>
              </a:ext>
            </a:extLst>
          </p:cNvPr>
          <p:cNvSpPr/>
          <p:nvPr/>
        </p:nvSpPr>
        <p:spPr>
          <a:xfrm>
            <a:off x="7161253" y="4052627"/>
            <a:ext cx="446197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CF0A5C08-5969-47F6-8EEA-26BF96EA6FC4}"/>
              </a:ext>
            </a:extLst>
          </p:cNvPr>
          <p:cNvSpPr/>
          <p:nvPr/>
        </p:nvSpPr>
        <p:spPr>
          <a:xfrm>
            <a:off x="9842447" y="4052627"/>
            <a:ext cx="44394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1" name="Rectangle 140">
            <a:extLst>
              <a:ext uri="{FF2B5EF4-FFF2-40B4-BE49-F238E27FC236}">
                <a16:creationId xmlns:a16="http://schemas.microsoft.com/office/drawing/2014/main" id="{541C1F67-BEE2-4F37-BC99-B35D6F97F417}"/>
              </a:ext>
            </a:extLst>
          </p:cNvPr>
          <p:cNvSpPr/>
          <p:nvPr/>
        </p:nvSpPr>
        <p:spPr>
          <a:xfrm>
            <a:off x="9386328" y="3548892"/>
            <a:ext cx="1925620" cy="6309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8 0 0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0C6A34A8-DEC4-4407-83E4-26C26FDF9C0B}"/>
              </a:ext>
            </a:extLst>
          </p:cNvPr>
          <p:cNvSpPr/>
          <p:nvPr/>
        </p:nvSpPr>
        <p:spPr>
          <a:xfrm>
            <a:off x="8942844" y="3986437"/>
            <a:ext cx="152307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1 2 0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ED229075-5B99-4550-AF42-14A18A8E25A4}"/>
              </a:ext>
            </a:extLst>
          </p:cNvPr>
          <p:cNvSpPr/>
          <p:nvPr/>
        </p:nvSpPr>
        <p:spPr>
          <a:xfrm>
            <a:off x="904187" y="3610475"/>
            <a:ext cx="889651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5FC5F9D2-4B4E-4502-B836-E18C03C20E72}"/>
              </a:ext>
            </a:extLst>
          </p:cNvPr>
          <p:cNvSpPr/>
          <p:nvPr/>
        </p:nvSpPr>
        <p:spPr>
          <a:xfrm>
            <a:off x="3582591" y="3614662"/>
            <a:ext cx="889651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E60631D3-209B-423F-A0A7-12C892504D61}"/>
              </a:ext>
            </a:extLst>
          </p:cNvPr>
          <p:cNvSpPr/>
          <p:nvPr/>
        </p:nvSpPr>
        <p:spPr>
          <a:xfrm>
            <a:off x="900704" y="4052627"/>
            <a:ext cx="446197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2FA5FC75-4CB8-4DE6-B25E-00CEAAF6A18A}"/>
              </a:ext>
            </a:extLst>
          </p:cNvPr>
          <p:cNvSpPr/>
          <p:nvPr/>
        </p:nvSpPr>
        <p:spPr>
          <a:xfrm>
            <a:off x="3581898" y="4052627"/>
            <a:ext cx="44394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059EB629-0F8C-4747-A69B-1046CD86F0A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601FCE1E-6848-4D31-A057-85AB71E6981A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9ED72725-F44A-4D5D-99BB-5CC5CB432D7E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7AD50790-13E9-43BC-9D68-3913D2AABD88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2F3833F7-214F-4D24-80F7-A811D8C3B01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68D8EB13-18DD-41B2-9BB3-E8A0A9595670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1FE9CFEE-4D4B-45D5-B362-2C62ABA3DE4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9F839CA0-6925-486B-9ECD-425391AD87E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2295B39A-66B6-4419-9192-D25D6BE58D0E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59546CB4-C67C-4CB9-AD99-6A590D9E0465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FA6D0701-05C9-4959-AECE-B3EBB37AE29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391AA4A2-8D24-43C0-AD9D-D18C8D4967D6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EDE67EF-58D0-48AA-A6DB-725C7408424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D96778BD-EF45-4E6C-8EF2-2622E259D984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44F0CA1E-9380-4657-B0C5-C3045F9D228F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3FC4B2A1-3ECE-4BAD-B4E1-637AB490AB3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906B5D3E-ED4D-4D7A-BABB-42ABBE2C45C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5A5188DD-1AA4-40FB-BC97-8F781A8FA92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1AC019E3-8A01-4BCA-A09D-3D99F1C19FE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722FC82A-9D3E-4B1F-A13C-239CF2DD368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927ABBA4-7539-4D7D-AAA2-BA493798125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C06B0EFF-2326-4BCB-8DFE-8272DDE0813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2FFD3CF-24A2-45D0-92D9-9B4A5C6BA846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FC843C4A-A0EC-4E19-8F6B-D937BDE008BC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8AA61E1D-D9A8-47B5-852B-46F373FD4D36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DBC019F3-0278-4CAF-A59F-6892506EC220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19D05B75-1944-41E2-A60E-D164D4CD5705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A6AB2265-FCD6-4FF4-9AC7-6B912347FEF8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D5AD5577-7177-494E-968E-D08113C955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7CE38F3-039C-4EFA-A71F-C95BF6CA25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08B1CF9A-671C-4CEA-A74A-065C5CE5DE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9C37276B-AC8C-49D6-935B-E66F4771B8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671E69B7-E619-46ED-89C3-6AF2CBC4E07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163AE6D3-B6B6-4349-AA69-9AC5139A9E5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8BB88DF7-BCB1-4343-9596-983C4B277D2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F8AAAA99-3739-4E99-815B-928F87B1397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127C3C5F-339C-47A8-BF7F-BBA794BFB4F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E977EC35-72F6-40D8-9205-66E0423AFF4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C4115E42-850A-41FC-AD94-5A1A86F741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9DB61A10-D9D1-4397-A29E-99FB68C7030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88AD7BF7-BBD8-4DF4-9780-2E466E8A09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8201014C-810B-4FF3-A257-733D68909A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2E6B7DC2-A3B4-4B3E-96A9-CB66CF0C549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D8351249-7789-4844-B1E2-F87621EAD50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" name="Rectangle 4"/>
          <p:cNvSpPr/>
          <p:nvPr/>
        </p:nvSpPr>
        <p:spPr>
          <a:xfrm>
            <a:off x="3143336" y="2713467"/>
            <a:ext cx="1349210" cy="44457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491328" y="2713463"/>
            <a:ext cx="889768" cy="444579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3142682" y="2273709"/>
            <a:ext cx="1349863" cy="439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4491328" y="2273708"/>
            <a:ext cx="889768" cy="43975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472461" y="2712286"/>
            <a:ext cx="887512" cy="44626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683509" y="2636001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5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3480849" y="2205062"/>
            <a:ext cx="99687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3" name="Rectangle 12"/>
          <p:cNvSpPr/>
          <p:nvPr/>
        </p:nvSpPr>
        <p:spPr>
          <a:xfrm>
            <a:off x="4716346" y="2197378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3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1" name="Rectangle 20"/>
          <p:cNvSpPr/>
          <p:nvPr/>
        </p:nvSpPr>
        <p:spPr>
          <a:xfrm>
            <a:off x="68195" y="1279846"/>
            <a:ext cx="1107996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1100101" y="1280524"/>
            <a:ext cx="80021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3278258" y="2646814"/>
            <a:ext cx="121119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4561801" y="2658050"/>
            <a:ext cx="87282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15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03" name="Rectangle 202">
            <a:extLst>
              <a:ext uri="{FF2B5EF4-FFF2-40B4-BE49-F238E27FC236}">
                <a16:creationId xmlns:a16="http://schemas.microsoft.com/office/drawing/2014/main" id="{EBADFC25-6819-49EC-BF20-D969629D8378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3344129F-1440-46A2-94A9-64A4FF727B30}"/>
              </a:ext>
            </a:extLst>
          </p:cNvPr>
          <p:cNvGrpSpPr/>
          <p:nvPr/>
        </p:nvGrpSpPr>
        <p:grpSpPr>
          <a:xfrm>
            <a:off x="301003" y="289069"/>
            <a:ext cx="3493052" cy="817087"/>
            <a:chOff x="255524" y="372323"/>
            <a:chExt cx="2956291" cy="1134018"/>
          </a:xfrm>
        </p:grpSpPr>
        <p:sp>
          <p:nvSpPr>
            <p:cNvPr id="205" name="Rectangle: Rounded Corners 204">
              <a:extLst>
                <a:ext uri="{FF2B5EF4-FFF2-40B4-BE49-F238E27FC236}">
                  <a16:creationId xmlns:a16="http://schemas.microsoft.com/office/drawing/2014/main" id="{D3C0355C-2314-4378-95D2-503119F9BBFB}"/>
                </a:ext>
              </a:extLst>
            </p:cNvPr>
            <p:cNvSpPr/>
            <p:nvPr/>
          </p:nvSpPr>
          <p:spPr>
            <a:xfrm>
              <a:off x="255524" y="372323"/>
              <a:ext cx="295629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725CDC7B-CE2A-417B-83DB-815D1CC02398}"/>
                </a:ext>
              </a:extLst>
            </p:cNvPr>
            <p:cNvSpPr txBox="1"/>
            <p:nvPr/>
          </p:nvSpPr>
          <p:spPr>
            <a:xfrm>
              <a:off x="308455" y="485388"/>
              <a:ext cx="166491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 x 123 = </a:t>
              </a:r>
            </a:p>
          </p:txBody>
        </p:sp>
      </p:grpSp>
      <p:sp>
        <p:nvSpPr>
          <p:cNvPr id="207" name="Rectangle 206">
            <a:extLst>
              <a:ext uri="{FF2B5EF4-FFF2-40B4-BE49-F238E27FC236}">
                <a16:creationId xmlns:a16="http://schemas.microsoft.com/office/drawing/2014/main" id="{30B3D716-C1BD-47D4-BAD2-BE18A3A29EB5}"/>
              </a:ext>
            </a:extLst>
          </p:cNvPr>
          <p:cNvSpPr/>
          <p:nvPr/>
        </p:nvSpPr>
        <p:spPr>
          <a:xfrm>
            <a:off x="2213652" y="412083"/>
            <a:ext cx="141468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" name="Rectangle 30"/>
          <p:cNvSpPr/>
          <p:nvPr/>
        </p:nvSpPr>
        <p:spPr>
          <a:xfrm>
            <a:off x="2356798" y="391480"/>
            <a:ext cx="157240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615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cxnSp>
        <p:nvCxnSpPr>
          <p:cNvPr id="15" name="Straight Connector 14"/>
          <p:cNvCxnSpPr>
            <a:cxnSpLocks/>
          </p:cNvCxnSpPr>
          <p:nvPr/>
        </p:nvCxnSpPr>
        <p:spPr>
          <a:xfrm flipH="1">
            <a:off x="728279" y="879191"/>
            <a:ext cx="417912" cy="475547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>
            <a:cxnSpLocks/>
          </p:cNvCxnSpPr>
          <p:nvPr/>
        </p:nvCxnSpPr>
        <p:spPr>
          <a:xfrm>
            <a:off x="1429817" y="872494"/>
            <a:ext cx="1" cy="502094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Rectangle 88">
            <a:extLst>
              <a:ext uri="{FF2B5EF4-FFF2-40B4-BE49-F238E27FC236}">
                <a16:creationId xmlns:a16="http://schemas.microsoft.com/office/drawing/2014/main" id="{24F010D5-3869-46F4-B6EA-86485C7F08C2}"/>
              </a:ext>
            </a:extLst>
          </p:cNvPr>
          <p:cNvSpPr/>
          <p:nvPr/>
        </p:nvSpPr>
        <p:spPr>
          <a:xfrm>
            <a:off x="1359979" y="2713467"/>
            <a:ext cx="1785599" cy="444568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DE094747-1329-409D-83B6-F7A41EFE2875}"/>
              </a:ext>
            </a:extLst>
          </p:cNvPr>
          <p:cNvSpPr/>
          <p:nvPr/>
        </p:nvSpPr>
        <p:spPr>
          <a:xfrm>
            <a:off x="1359978" y="2273707"/>
            <a:ext cx="1784869" cy="44025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65B50E54-089C-4284-9C1A-313A80E28A7F}"/>
              </a:ext>
            </a:extLst>
          </p:cNvPr>
          <p:cNvSpPr/>
          <p:nvPr/>
        </p:nvSpPr>
        <p:spPr>
          <a:xfrm>
            <a:off x="1767470" y="2207524"/>
            <a:ext cx="1113974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B2DEF5DD-E891-4CA3-8343-DFCD246750CF}"/>
              </a:ext>
            </a:extLst>
          </p:cNvPr>
          <p:cNvSpPr/>
          <p:nvPr/>
        </p:nvSpPr>
        <p:spPr>
          <a:xfrm>
            <a:off x="1750826" y="2649276"/>
            <a:ext cx="1139883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500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258F8350-AD49-40D8-BE03-F1A5A1093808}"/>
              </a:ext>
            </a:extLst>
          </p:cNvPr>
          <p:cNvSpPr/>
          <p:nvPr/>
        </p:nvSpPr>
        <p:spPr>
          <a:xfrm>
            <a:off x="1899382" y="1282113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3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cxnSp>
        <p:nvCxnSpPr>
          <p:cNvPr id="94" name="Straight Connector 93">
            <a:extLst>
              <a:ext uri="{FF2B5EF4-FFF2-40B4-BE49-F238E27FC236}">
                <a16:creationId xmlns:a16="http://schemas.microsoft.com/office/drawing/2014/main" id="{301B1EB3-9C99-40A4-A4DA-3F2067ECB57B}"/>
              </a:ext>
            </a:extLst>
          </p:cNvPr>
          <p:cNvCxnSpPr>
            <a:cxnSpLocks/>
          </p:cNvCxnSpPr>
          <p:nvPr/>
        </p:nvCxnSpPr>
        <p:spPr>
          <a:xfrm>
            <a:off x="1718503" y="856521"/>
            <a:ext cx="335595" cy="506473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Rectangle 100">
            <a:extLst>
              <a:ext uri="{FF2B5EF4-FFF2-40B4-BE49-F238E27FC236}">
                <a16:creationId xmlns:a16="http://schemas.microsoft.com/office/drawing/2014/main" id="{56BE6F0D-B184-4A5E-B010-E906A3381FEA}"/>
              </a:ext>
            </a:extLst>
          </p:cNvPr>
          <p:cNvSpPr/>
          <p:nvPr/>
        </p:nvSpPr>
        <p:spPr>
          <a:xfrm>
            <a:off x="446363" y="3553410"/>
            <a:ext cx="288897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0 x 5 =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7F163C2F-5030-4D63-B806-B512569496C6}"/>
              </a:ext>
            </a:extLst>
          </p:cNvPr>
          <p:cNvSpPr/>
          <p:nvPr/>
        </p:nvSpPr>
        <p:spPr>
          <a:xfrm>
            <a:off x="3125779" y="3548892"/>
            <a:ext cx="152307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5 0 0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F99EF6CE-2E46-480F-AB4D-59B5F58F8321}"/>
              </a:ext>
            </a:extLst>
          </p:cNvPr>
          <p:cNvSpPr/>
          <p:nvPr/>
        </p:nvSpPr>
        <p:spPr>
          <a:xfrm>
            <a:off x="437219" y="3990955"/>
            <a:ext cx="288897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 x 5 =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8736ADBD-BCBF-47C3-B983-0247F26D93D6}"/>
              </a:ext>
            </a:extLst>
          </p:cNvPr>
          <p:cNvSpPr/>
          <p:nvPr/>
        </p:nvSpPr>
        <p:spPr>
          <a:xfrm>
            <a:off x="2682295" y="3986437"/>
            <a:ext cx="152307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1 0 0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F433F2FA-0451-4814-B34C-EBD613F5F7B2}"/>
              </a:ext>
            </a:extLst>
          </p:cNvPr>
          <p:cNvSpPr/>
          <p:nvPr/>
        </p:nvSpPr>
        <p:spPr>
          <a:xfrm>
            <a:off x="9378247" y="2713467"/>
            <a:ext cx="1349210" cy="44457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CED1BAE1-A3BF-4A74-B3DE-5928AF0BA10A}"/>
              </a:ext>
            </a:extLst>
          </p:cNvPr>
          <p:cNvSpPr/>
          <p:nvPr/>
        </p:nvSpPr>
        <p:spPr>
          <a:xfrm>
            <a:off x="10726239" y="2713463"/>
            <a:ext cx="889768" cy="444579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9458C508-59AB-4A91-84E2-2A3B9DC84092}"/>
              </a:ext>
            </a:extLst>
          </p:cNvPr>
          <p:cNvSpPr/>
          <p:nvPr/>
        </p:nvSpPr>
        <p:spPr>
          <a:xfrm>
            <a:off x="9377593" y="2273709"/>
            <a:ext cx="1349863" cy="439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EC4DD4C0-604E-4445-9AF5-5F67EBDB8C2F}"/>
              </a:ext>
            </a:extLst>
          </p:cNvPr>
          <p:cNvSpPr/>
          <p:nvPr/>
        </p:nvSpPr>
        <p:spPr>
          <a:xfrm>
            <a:off x="10726239" y="2273708"/>
            <a:ext cx="889768" cy="43975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7E31673F-0BDF-4DAF-94CE-CC0179939B49}"/>
              </a:ext>
            </a:extLst>
          </p:cNvPr>
          <p:cNvSpPr/>
          <p:nvPr/>
        </p:nvSpPr>
        <p:spPr>
          <a:xfrm>
            <a:off x="6707372" y="2712286"/>
            <a:ext cx="887512" cy="44626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28A78AA6-0886-4B7B-9ABC-B45B78FDE487}"/>
              </a:ext>
            </a:extLst>
          </p:cNvPr>
          <p:cNvSpPr/>
          <p:nvPr/>
        </p:nvSpPr>
        <p:spPr>
          <a:xfrm>
            <a:off x="6918420" y="2636001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4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C39D7098-481E-4F11-A2F7-893D7321849A}"/>
              </a:ext>
            </a:extLst>
          </p:cNvPr>
          <p:cNvSpPr/>
          <p:nvPr/>
        </p:nvSpPr>
        <p:spPr>
          <a:xfrm>
            <a:off x="9715760" y="2205062"/>
            <a:ext cx="99687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30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E6467DC4-E18D-48C0-986E-7E18F8820778}"/>
              </a:ext>
            </a:extLst>
          </p:cNvPr>
          <p:cNvSpPr/>
          <p:nvPr/>
        </p:nvSpPr>
        <p:spPr>
          <a:xfrm>
            <a:off x="10951257" y="2197378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4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8D39883D-BC67-4F97-BEB3-66AB9AB9ACBD}"/>
              </a:ext>
            </a:extLst>
          </p:cNvPr>
          <p:cNvSpPr/>
          <p:nvPr/>
        </p:nvSpPr>
        <p:spPr>
          <a:xfrm>
            <a:off x="5690163" y="1279846"/>
            <a:ext cx="1107996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14FE5294-5637-4D8A-BB6B-944A280C2D05}"/>
              </a:ext>
            </a:extLst>
          </p:cNvPr>
          <p:cNvSpPr/>
          <p:nvPr/>
        </p:nvSpPr>
        <p:spPr>
          <a:xfrm>
            <a:off x="6722069" y="1280524"/>
            <a:ext cx="80021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30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24" name="Rectangle 123">
            <a:extLst>
              <a:ext uri="{FF2B5EF4-FFF2-40B4-BE49-F238E27FC236}">
                <a16:creationId xmlns:a16="http://schemas.microsoft.com/office/drawing/2014/main" id="{8AE1ADD3-ED01-4D92-9B26-E8D9DD9AA5AF}"/>
              </a:ext>
            </a:extLst>
          </p:cNvPr>
          <p:cNvSpPr/>
          <p:nvPr/>
        </p:nvSpPr>
        <p:spPr>
          <a:xfrm>
            <a:off x="9513169" y="2646814"/>
            <a:ext cx="121119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120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25" name="Rectangle 124">
            <a:extLst>
              <a:ext uri="{FF2B5EF4-FFF2-40B4-BE49-F238E27FC236}">
                <a16:creationId xmlns:a16="http://schemas.microsoft.com/office/drawing/2014/main" id="{9A394A38-CDEE-4B9C-96FB-BE2B6FE923E8}"/>
              </a:ext>
            </a:extLst>
          </p:cNvPr>
          <p:cNvSpPr/>
          <p:nvPr/>
        </p:nvSpPr>
        <p:spPr>
          <a:xfrm>
            <a:off x="10796712" y="2658050"/>
            <a:ext cx="87282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16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50F85B34-64FE-4D72-BBA5-E880837B818D}"/>
              </a:ext>
            </a:extLst>
          </p:cNvPr>
          <p:cNvGrpSpPr/>
          <p:nvPr/>
        </p:nvGrpSpPr>
        <p:grpSpPr>
          <a:xfrm>
            <a:off x="6535914" y="289069"/>
            <a:ext cx="3476386" cy="817087"/>
            <a:chOff x="255524" y="372323"/>
            <a:chExt cx="2942186" cy="1134018"/>
          </a:xfrm>
        </p:grpSpPr>
        <p:sp>
          <p:nvSpPr>
            <p:cNvPr id="127" name="Rectangle: Rounded Corners 126">
              <a:extLst>
                <a:ext uri="{FF2B5EF4-FFF2-40B4-BE49-F238E27FC236}">
                  <a16:creationId xmlns:a16="http://schemas.microsoft.com/office/drawing/2014/main" id="{90EFE1BC-3D25-4E90-B5F5-213440761994}"/>
                </a:ext>
              </a:extLst>
            </p:cNvPr>
            <p:cNvSpPr/>
            <p:nvPr/>
          </p:nvSpPr>
          <p:spPr>
            <a:xfrm>
              <a:off x="255524" y="372323"/>
              <a:ext cx="294218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AF478414-827A-4CBB-B04E-7261169A0AE2}"/>
                </a:ext>
              </a:extLst>
            </p:cNvPr>
            <p:cNvSpPr txBox="1"/>
            <p:nvPr/>
          </p:nvSpPr>
          <p:spPr>
            <a:xfrm>
              <a:off x="308455" y="485388"/>
              <a:ext cx="166491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234 x 4 = </a:t>
              </a:r>
            </a:p>
          </p:txBody>
        </p:sp>
      </p:grpSp>
      <p:sp>
        <p:nvSpPr>
          <p:cNvPr id="129" name="Rectangle 128">
            <a:extLst>
              <a:ext uri="{FF2B5EF4-FFF2-40B4-BE49-F238E27FC236}">
                <a16:creationId xmlns:a16="http://schemas.microsoft.com/office/drawing/2014/main" id="{FB73703A-21B2-44D3-BA90-72E7D2526540}"/>
              </a:ext>
            </a:extLst>
          </p:cNvPr>
          <p:cNvSpPr/>
          <p:nvPr/>
        </p:nvSpPr>
        <p:spPr>
          <a:xfrm>
            <a:off x="8448563" y="412083"/>
            <a:ext cx="141468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0" name="Rectangle 129">
            <a:extLst>
              <a:ext uri="{FF2B5EF4-FFF2-40B4-BE49-F238E27FC236}">
                <a16:creationId xmlns:a16="http://schemas.microsoft.com/office/drawing/2014/main" id="{B22EFFB9-97FD-41D4-9ACC-D4943516A619}"/>
              </a:ext>
            </a:extLst>
          </p:cNvPr>
          <p:cNvSpPr/>
          <p:nvPr/>
        </p:nvSpPr>
        <p:spPr>
          <a:xfrm>
            <a:off x="8605890" y="391480"/>
            <a:ext cx="1377018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936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cxnSp>
        <p:nvCxnSpPr>
          <p:cNvPr id="131" name="Straight Connector 130">
            <a:extLst>
              <a:ext uri="{FF2B5EF4-FFF2-40B4-BE49-F238E27FC236}">
                <a16:creationId xmlns:a16="http://schemas.microsoft.com/office/drawing/2014/main" id="{62F9D042-CF59-46BB-9443-F46F5973F2F3}"/>
              </a:ext>
            </a:extLst>
          </p:cNvPr>
          <p:cNvCxnSpPr>
            <a:cxnSpLocks/>
          </p:cNvCxnSpPr>
          <p:nvPr/>
        </p:nvCxnSpPr>
        <p:spPr>
          <a:xfrm flipH="1">
            <a:off x="6350247" y="879191"/>
            <a:ext cx="417912" cy="475547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8BC02C50-A5D5-4718-BC80-F1E3C82DF822}"/>
              </a:ext>
            </a:extLst>
          </p:cNvPr>
          <p:cNvCxnSpPr>
            <a:cxnSpLocks/>
          </p:cNvCxnSpPr>
          <p:nvPr/>
        </p:nvCxnSpPr>
        <p:spPr>
          <a:xfrm>
            <a:off x="7051785" y="872494"/>
            <a:ext cx="1" cy="502094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Rectangle 133">
            <a:extLst>
              <a:ext uri="{FF2B5EF4-FFF2-40B4-BE49-F238E27FC236}">
                <a16:creationId xmlns:a16="http://schemas.microsoft.com/office/drawing/2014/main" id="{2AA98AF8-15A2-46F2-813F-74021D3650AE}"/>
              </a:ext>
            </a:extLst>
          </p:cNvPr>
          <p:cNvSpPr/>
          <p:nvPr/>
        </p:nvSpPr>
        <p:spPr>
          <a:xfrm>
            <a:off x="7594890" y="2713467"/>
            <a:ext cx="1785599" cy="444568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35" name="Rectangle 134">
            <a:extLst>
              <a:ext uri="{FF2B5EF4-FFF2-40B4-BE49-F238E27FC236}">
                <a16:creationId xmlns:a16="http://schemas.microsoft.com/office/drawing/2014/main" id="{B49FDF2E-29DE-48F2-B00F-0199F4F860D8}"/>
              </a:ext>
            </a:extLst>
          </p:cNvPr>
          <p:cNvSpPr/>
          <p:nvPr/>
        </p:nvSpPr>
        <p:spPr>
          <a:xfrm>
            <a:off x="7594889" y="2273707"/>
            <a:ext cx="1784869" cy="44025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36" name="Rectangle 135">
            <a:extLst>
              <a:ext uri="{FF2B5EF4-FFF2-40B4-BE49-F238E27FC236}">
                <a16:creationId xmlns:a16="http://schemas.microsoft.com/office/drawing/2014/main" id="{F1F55A08-8729-47A0-B36A-C3CAAD8EF145}"/>
              </a:ext>
            </a:extLst>
          </p:cNvPr>
          <p:cNvSpPr/>
          <p:nvPr/>
        </p:nvSpPr>
        <p:spPr>
          <a:xfrm>
            <a:off x="8002381" y="2207524"/>
            <a:ext cx="1113974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37" name="Rectangle 136">
            <a:extLst>
              <a:ext uri="{FF2B5EF4-FFF2-40B4-BE49-F238E27FC236}">
                <a16:creationId xmlns:a16="http://schemas.microsoft.com/office/drawing/2014/main" id="{31CC14E0-24EF-42B5-8B37-E0954C8C67E6}"/>
              </a:ext>
            </a:extLst>
          </p:cNvPr>
          <p:cNvSpPr/>
          <p:nvPr/>
        </p:nvSpPr>
        <p:spPr>
          <a:xfrm>
            <a:off x="7992547" y="2649276"/>
            <a:ext cx="1298084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800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38" name="Rectangle 137">
            <a:extLst>
              <a:ext uri="{FF2B5EF4-FFF2-40B4-BE49-F238E27FC236}">
                <a16:creationId xmlns:a16="http://schemas.microsoft.com/office/drawing/2014/main" id="{21D8D03B-2E84-431B-A836-BFAD8F07D0CD}"/>
              </a:ext>
            </a:extLst>
          </p:cNvPr>
          <p:cNvSpPr/>
          <p:nvPr/>
        </p:nvSpPr>
        <p:spPr>
          <a:xfrm>
            <a:off x="7521350" y="1282113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4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cxnSp>
        <p:nvCxnSpPr>
          <p:cNvPr id="139" name="Straight Connector 138">
            <a:extLst>
              <a:ext uri="{FF2B5EF4-FFF2-40B4-BE49-F238E27FC236}">
                <a16:creationId xmlns:a16="http://schemas.microsoft.com/office/drawing/2014/main" id="{E1F825F5-52B4-426A-AA2A-4472B29DF4AA}"/>
              </a:ext>
            </a:extLst>
          </p:cNvPr>
          <p:cNvCxnSpPr>
            <a:cxnSpLocks/>
          </p:cNvCxnSpPr>
          <p:nvPr/>
        </p:nvCxnSpPr>
        <p:spPr>
          <a:xfrm>
            <a:off x="7340471" y="856521"/>
            <a:ext cx="335595" cy="506473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0" name="Rectangle 139">
            <a:extLst>
              <a:ext uri="{FF2B5EF4-FFF2-40B4-BE49-F238E27FC236}">
                <a16:creationId xmlns:a16="http://schemas.microsoft.com/office/drawing/2014/main" id="{8C151FF4-9556-4DAA-B991-C00D216D0D68}"/>
              </a:ext>
            </a:extLst>
          </p:cNvPr>
          <p:cNvSpPr/>
          <p:nvPr/>
        </p:nvSpPr>
        <p:spPr>
          <a:xfrm>
            <a:off x="6706912" y="3553410"/>
            <a:ext cx="288897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 0 x 4 =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42" name="Rectangle 141">
            <a:extLst>
              <a:ext uri="{FF2B5EF4-FFF2-40B4-BE49-F238E27FC236}">
                <a16:creationId xmlns:a16="http://schemas.microsoft.com/office/drawing/2014/main" id="{7385701F-0749-472E-996B-7CA22AADB85D}"/>
              </a:ext>
            </a:extLst>
          </p:cNvPr>
          <p:cNvSpPr/>
          <p:nvPr/>
        </p:nvSpPr>
        <p:spPr>
          <a:xfrm>
            <a:off x="6697768" y="3990955"/>
            <a:ext cx="2566233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 x 4 =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49B12A83-30A7-4D53-B961-5289EBAB22E7}"/>
              </a:ext>
            </a:extLst>
          </p:cNvPr>
          <p:cNvGrpSpPr/>
          <p:nvPr/>
        </p:nvGrpSpPr>
        <p:grpSpPr>
          <a:xfrm>
            <a:off x="458585" y="4878687"/>
            <a:ext cx="2836246" cy="1555225"/>
            <a:chOff x="458585" y="4878687"/>
            <a:chExt cx="2836246" cy="1555225"/>
          </a:xfrm>
        </p:grpSpPr>
        <p:sp>
          <p:nvSpPr>
            <p:cNvPr id="145" name="Rectangle 144">
              <a:extLst>
                <a:ext uri="{FF2B5EF4-FFF2-40B4-BE49-F238E27FC236}">
                  <a16:creationId xmlns:a16="http://schemas.microsoft.com/office/drawing/2014/main" id="{3734BAC7-1D15-4629-8BCA-2582CFB9A097}"/>
                </a:ext>
              </a:extLst>
            </p:cNvPr>
            <p:cNvSpPr/>
            <p:nvPr/>
          </p:nvSpPr>
          <p:spPr>
            <a:xfrm>
              <a:off x="1337781" y="4878687"/>
              <a:ext cx="149804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5 0 0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  <p:sp>
          <p:nvSpPr>
            <p:cNvPr id="146" name="Rectangle 145">
              <a:extLst>
                <a:ext uri="{FF2B5EF4-FFF2-40B4-BE49-F238E27FC236}">
                  <a16:creationId xmlns:a16="http://schemas.microsoft.com/office/drawing/2014/main" id="{C8FB355D-86CE-49C9-B3D5-8D8096ED8BC7}"/>
                </a:ext>
              </a:extLst>
            </p:cNvPr>
            <p:cNvSpPr/>
            <p:nvPr/>
          </p:nvSpPr>
          <p:spPr>
            <a:xfrm>
              <a:off x="1344245" y="5332765"/>
              <a:ext cx="149804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  <p:sp>
          <p:nvSpPr>
            <p:cNvPr id="147" name="Rectangle 146">
              <a:extLst>
                <a:ext uri="{FF2B5EF4-FFF2-40B4-BE49-F238E27FC236}">
                  <a16:creationId xmlns:a16="http://schemas.microsoft.com/office/drawing/2014/main" id="{D3129F21-4E9F-4846-9FA2-1E9B86B7DF50}"/>
                </a:ext>
              </a:extLst>
            </p:cNvPr>
            <p:cNvSpPr/>
            <p:nvPr/>
          </p:nvSpPr>
          <p:spPr>
            <a:xfrm>
              <a:off x="1796789" y="5765839"/>
              <a:ext cx="149804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  <p:cxnSp>
          <p:nvCxnSpPr>
            <p:cNvPr id="152" name="Straight Connector 151">
              <a:extLst>
                <a:ext uri="{FF2B5EF4-FFF2-40B4-BE49-F238E27FC236}">
                  <a16:creationId xmlns:a16="http://schemas.microsoft.com/office/drawing/2014/main" id="{14BC2F5B-97CC-4ACF-BA88-4576D05CEBD1}"/>
                </a:ext>
              </a:extLst>
            </p:cNvPr>
            <p:cNvCxnSpPr>
              <a:cxnSpLocks/>
            </p:cNvCxnSpPr>
            <p:nvPr/>
          </p:nvCxnSpPr>
          <p:spPr>
            <a:xfrm>
              <a:off x="906455" y="6288875"/>
              <a:ext cx="177956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" name="Rectangle 153">
              <a:extLst>
                <a:ext uri="{FF2B5EF4-FFF2-40B4-BE49-F238E27FC236}">
                  <a16:creationId xmlns:a16="http://schemas.microsoft.com/office/drawing/2014/main" id="{4F910379-9F78-416A-98A3-7C4C6E72BBC3}"/>
                </a:ext>
              </a:extLst>
            </p:cNvPr>
            <p:cNvSpPr/>
            <p:nvPr/>
          </p:nvSpPr>
          <p:spPr>
            <a:xfrm>
              <a:off x="458585" y="5787581"/>
              <a:ext cx="47970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</p:grpSp>
      <p:sp>
        <p:nvSpPr>
          <p:cNvPr id="155" name="Rectangle 154">
            <a:extLst>
              <a:ext uri="{FF2B5EF4-FFF2-40B4-BE49-F238E27FC236}">
                <a16:creationId xmlns:a16="http://schemas.microsoft.com/office/drawing/2014/main" id="{0CC4D45B-4986-4EBE-A1E4-6B4EAABA9462}"/>
              </a:ext>
            </a:extLst>
          </p:cNvPr>
          <p:cNvSpPr/>
          <p:nvPr/>
        </p:nvSpPr>
        <p:spPr>
          <a:xfrm>
            <a:off x="2229633" y="6216448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56" name="Rectangle 155">
            <a:extLst>
              <a:ext uri="{FF2B5EF4-FFF2-40B4-BE49-F238E27FC236}">
                <a16:creationId xmlns:a16="http://schemas.microsoft.com/office/drawing/2014/main" id="{08C43541-5BBA-419E-85A6-EBA22D38D8D5}"/>
              </a:ext>
            </a:extLst>
          </p:cNvPr>
          <p:cNvSpPr/>
          <p:nvPr/>
        </p:nvSpPr>
        <p:spPr>
          <a:xfrm>
            <a:off x="1782766" y="6215007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57" name="Rectangle 156">
            <a:extLst>
              <a:ext uri="{FF2B5EF4-FFF2-40B4-BE49-F238E27FC236}">
                <a16:creationId xmlns:a16="http://schemas.microsoft.com/office/drawing/2014/main" id="{094DD924-3304-45F2-99B9-99DE5BC5DDD2}"/>
              </a:ext>
            </a:extLst>
          </p:cNvPr>
          <p:cNvSpPr/>
          <p:nvPr/>
        </p:nvSpPr>
        <p:spPr>
          <a:xfrm>
            <a:off x="1330099" y="6215007"/>
            <a:ext cx="605522" cy="6309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8113439E-C603-4BDA-9F45-60606102C15E}"/>
              </a:ext>
            </a:extLst>
          </p:cNvPr>
          <p:cNvGrpSpPr/>
          <p:nvPr/>
        </p:nvGrpSpPr>
        <p:grpSpPr>
          <a:xfrm>
            <a:off x="6706912" y="4870344"/>
            <a:ext cx="2836246" cy="1555225"/>
            <a:chOff x="458585" y="4878687"/>
            <a:chExt cx="2836246" cy="1555225"/>
          </a:xfrm>
        </p:grpSpPr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6105908E-F587-48D7-8FED-22561D09CD0A}"/>
                </a:ext>
              </a:extLst>
            </p:cNvPr>
            <p:cNvSpPr/>
            <p:nvPr/>
          </p:nvSpPr>
          <p:spPr>
            <a:xfrm>
              <a:off x="1350083" y="4878687"/>
              <a:ext cx="1485740" cy="63094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8 0 0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0F1BCE6C-97D1-4EB7-9955-F600F811AFE2}"/>
                </a:ext>
              </a:extLst>
            </p:cNvPr>
            <p:cNvSpPr/>
            <p:nvPr/>
          </p:nvSpPr>
          <p:spPr>
            <a:xfrm>
              <a:off x="1344245" y="5332765"/>
              <a:ext cx="149804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4C8D968-2058-4EA6-B0F9-1578ABFF4D3E}"/>
                </a:ext>
              </a:extLst>
            </p:cNvPr>
            <p:cNvSpPr/>
            <p:nvPr/>
          </p:nvSpPr>
          <p:spPr>
            <a:xfrm>
              <a:off x="1796789" y="5765839"/>
              <a:ext cx="149804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1 6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  <p:cxnSp>
          <p:nvCxnSpPr>
            <p:cNvPr id="230" name="Straight Connector 229">
              <a:extLst>
                <a:ext uri="{FF2B5EF4-FFF2-40B4-BE49-F238E27FC236}">
                  <a16:creationId xmlns:a16="http://schemas.microsoft.com/office/drawing/2014/main" id="{C46BE7D0-4EE2-40AB-8438-4072262D5640}"/>
                </a:ext>
              </a:extLst>
            </p:cNvPr>
            <p:cNvCxnSpPr>
              <a:cxnSpLocks/>
            </p:cNvCxnSpPr>
            <p:nvPr/>
          </p:nvCxnSpPr>
          <p:spPr>
            <a:xfrm>
              <a:off x="906455" y="6288875"/>
              <a:ext cx="177956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BD03B17B-5320-4EFA-9EEC-9DA46D34A8AE}"/>
                </a:ext>
              </a:extLst>
            </p:cNvPr>
            <p:cNvSpPr/>
            <p:nvPr/>
          </p:nvSpPr>
          <p:spPr>
            <a:xfrm>
              <a:off x="458585" y="5787581"/>
              <a:ext cx="47970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</p:grpSp>
      <p:sp>
        <p:nvSpPr>
          <p:cNvPr id="232" name="Rectangle 231">
            <a:extLst>
              <a:ext uri="{FF2B5EF4-FFF2-40B4-BE49-F238E27FC236}">
                <a16:creationId xmlns:a16="http://schemas.microsoft.com/office/drawing/2014/main" id="{5C0ECA22-DC6F-4902-BB82-0BD3E2D4A3DE}"/>
              </a:ext>
            </a:extLst>
          </p:cNvPr>
          <p:cNvSpPr/>
          <p:nvPr/>
        </p:nvSpPr>
        <p:spPr>
          <a:xfrm>
            <a:off x="8477960" y="6208105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233" name="Rectangle 232">
            <a:extLst>
              <a:ext uri="{FF2B5EF4-FFF2-40B4-BE49-F238E27FC236}">
                <a16:creationId xmlns:a16="http://schemas.microsoft.com/office/drawing/2014/main" id="{23B44E9F-6DF6-48E9-A107-DEDD8E586B58}"/>
              </a:ext>
            </a:extLst>
          </p:cNvPr>
          <p:cNvSpPr/>
          <p:nvPr/>
        </p:nvSpPr>
        <p:spPr>
          <a:xfrm>
            <a:off x="8031093" y="6206664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234" name="Rectangle 233">
            <a:extLst>
              <a:ext uri="{FF2B5EF4-FFF2-40B4-BE49-F238E27FC236}">
                <a16:creationId xmlns:a16="http://schemas.microsoft.com/office/drawing/2014/main" id="{6DA86DFA-E9DD-443F-9650-09259BE2407D}"/>
              </a:ext>
            </a:extLst>
          </p:cNvPr>
          <p:cNvSpPr/>
          <p:nvPr/>
        </p:nvSpPr>
        <p:spPr>
          <a:xfrm>
            <a:off x="7584276" y="6206664"/>
            <a:ext cx="599671" cy="6309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  <a:endParaRPr lang="en-GB" sz="3500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511547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>
                      <p:stCondLst>
                        <p:cond delay="indefinite"/>
                      </p:stCondLst>
                      <p:childTnLst>
                        <p:par>
                          <p:cTn id="182" fill="hold">
                            <p:stCondLst>
                              <p:cond delay="0"/>
                            </p:stCondLst>
                            <p:childTnLst>
                              <p:par>
                                <p:cTn id="1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6" fill="hold">
                      <p:stCondLst>
                        <p:cond delay="indefinite"/>
                      </p:stCondLst>
                      <p:childTnLst>
                        <p:par>
                          <p:cTn id="217" fill="hold">
                            <p:stCondLst>
                              <p:cond delay="0"/>
                            </p:stCondLst>
                            <p:childTnLst>
                              <p:par>
                                <p:cTn id="2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1" fill="hold">
                      <p:stCondLst>
                        <p:cond delay="indefinite"/>
                      </p:stCondLst>
                      <p:childTnLst>
                        <p:par>
                          <p:cTn id="222" fill="hold">
                            <p:stCondLst>
                              <p:cond delay="0"/>
                            </p:stCondLst>
                            <p:childTnLst>
                              <p:par>
                                <p:cTn id="2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6" fill="hold">
                      <p:stCondLst>
                        <p:cond delay="indefinite"/>
                      </p:stCondLst>
                      <p:childTnLst>
                        <p:par>
                          <p:cTn id="227" fill="hold">
                            <p:stCondLst>
                              <p:cond delay="0"/>
                            </p:stCondLst>
                            <p:childTnLst>
                              <p:par>
                                <p:cTn id="2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>
                      <p:stCondLst>
                        <p:cond delay="indefinite"/>
                      </p:stCondLst>
                      <p:childTnLst>
                        <p:par>
                          <p:cTn id="232" fill="hold">
                            <p:stCondLst>
                              <p:cond delay="0"/>
                            </p:stCondLst>
                            <p:childTnLst>
                              <p:par>
                                <p:cTn id="2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6" fill="hold">
                      <p:stCondLst>
                        <p:cond delay="indefinite"/>
                      </p:stCondLst>
                      <p:childTnLst>
                        <p:par>
                          <p:cTn id="237" fill="hold">
                            <p:stCondLst>
                              <p:cond delay="0"/>
                            </p:stCondLst>
                            <p:childTnLst>
                              <p:par>
                                <p:cTn id="2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>
                      <p:stCondLst>
                        <p:cond delay="indefinite"/>
                      </p:stCondLst>
                      <p:childTnLst>
                        <p:par>
                          <p:cTn id="242" fill="hold">
                            <p:stCondLst>
                              <p:cond delay="0"/>
                            </p:stCondLst>
                            <p:childTnLst>
                              <p:par>
                                <p:cTn id="2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5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6" fill="hold">
                      <p:stCondLst>
                        <p:cond delay="indefinite"/>
                      </p:stCondLst>
                      <p:childTnLst>
                        <p:par>
                          <p:cTn id="247" fill="hold">
                            <p:stCondLst>
                              <p:cond delay="0"/>
                            </p:stCondLst>
                            <p:childTnLst>
                              <p:par>
                                <p:cTn id="2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0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0" grpId="0" animBg="1"/>
      <p:bldP spid="111" grpId="0" animBg="1"/>
      <p:bldP spid="112" grpId="0" animBg="1"/>
      <p:bldP spid="113" grpId="0" animBg="1"/>
      <p:bldP spid="141" grpId="0"/>
      <p:bldP spid="143" grpId="0"/>
      <p:bldP spid="102" grpId="0" animBg="1"/>
      <p:bldP spid="104" grpId="0" animBg="1"/>
      <p:bldP spid="108" grpId="0" animBg="1"/>
      <p:bldP spid="109" grpId="0" animBg="1"/>
      <p:bldP spid="11" grpId="0"/>
      <p:bldP spid="12" grpId="0"/>
      <p:bldP spid="13" grpId="0"/>
      <p:bldP spid="21" grpId="0"/>
      <p:bldP spid="27" grpId="0"/>
      <p:bldP spid="28" grpId="0"/>
      <p:bldP spid="29" grpId="0"/>
      <p:bldP spid="31" grpId="0"/>
      <p:bldP spid="91" grpId="0"/>
      <p:bldP spid="92" grpId="0"/>
      <p:bldP spid="93" grpId="0"/>
      <p:bldP spid="101" grpId="0"/>
      <p:bldP spid="103" grpId="0"/>
      <p:bldP spid="106" grpId="0"/>
      <p:bldP spid="107" grpId="0"/>
      <p:bldP spid="119" grpId="0"/>
      <p:bldP spid="120" grpId="0"/>
      <p:bldP spid="121" grpId="0"/>
      <p:bldP spid="122" grpId="0"/>
      <p:bldP spid="123" grpId="0"/>
      <p:bldP spid="124" grpId="0"/>
      <p:bldP spid="125" grpId="0"/>
      <p:bldP spid="130" grpId="0"/>
      <p:bldP spid="136" grpId="0"/>
      <p:bldP spid="137" grpId="0"/>
      <p:bldP spid="138" grpId="0"/>
      <p:bldP spid="140" grpId="0"/>
      <p:bldP spid="142" grpId="0"/>
      <p:bldP spid="155" grpId="0"/>
      <p:bldP spid="156" grpId="0"/>
      <p:bldP spid="157" grpId="0"/>
      <p:bldP spid="232" grpId="0"/>
      <p:bldP spid="233" grpId="0"/>
      <p:bldP spid="234" grpId="0"/>
    </p:bld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Rectangle 51"/>
          <p:cNvSpPr/>
          <p:nvPr/>
        </p:nvSpPr>
        <p:spPr>
          <a:xfrm>
            <a:off x="7942694" y="3392721"/>
            <a:ext cx="2018654" cy="3188607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" name="Rectangle 52"/>
          <p:cNvSpPr/>
          <p:nvPr/>
        </p:nvSpPr>
        <p:spPr>
          <a:xfrm>
            <a:off x="9961348" y="3392721"/>
            <a:ext cx="1922879" cy="3188607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" name="Rectangle 53"/>
          <p:cNvSpPr/>
          <p:nvPr/>
        </p:nvSpPr>
        <p:spPr>
          <a:xfrm>
            <a:off x="7942694" y="1332828"/>
            <a:ext cx="2018654" cy="208594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55" name="Rectangle 54"/>
          <p:cNvSpPr/>
          <p:nvPr/>
        </p:nvSpPr>
        <p:spPr>
          <a:xfrm>
            <a:off x="9961348" y="1332828"/>
            <a:ext cx="1922879" cy="208594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6" name="Rectangle 55"/>
          <p:cNvSpPr/>
          <p:nvPr/>
        </p:nvSpPr>
        <p:spPr>
          <a:xfrm>
            <a:off x="2396554" y="3392721"/>
            <a:ext cx="1009327" cy="3188607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57" name="Rectangle 56"/>
          <p:cNvSpPr/>
          <p:nvPr/>
        </p:nvSpPr>
        <p:spPr>
          <a:xfrm>
            <a:off x="2598420" y="4562674"/>
            <a:ext cx="585417" cy="104150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168" b="1" dirty="0">
                <a:solidFill>
                  <a:srgbClr val="002060"/>
                </a:solidFill>
                <a:latin typeface="Calibri" panose="020F0502020204030204" pitchFamily="34" charset="0"/>
              </a:rPr>
              <a:t>5</a:t>
            </a:r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8" name="Rectangle 57"/>
          <p:cNvSpPr/>
          <p:nvPr/>
        </p:nvSpPr>
        <p:spPr>
          <a:xfrm>
            <a:off x="8420382" y="1871135"/>
            <a:ext cx="986167" cy="104150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168" b="1" dirty="0">
                <a:solidFill>
                  <a:srgbClr val="002060"/>
                </a:solidFill>
                <a:latin typeface="Calibri" panose="020F0502020204030204" pitchFamily="34" charset="0"/>
              </a:rPr>
              <a:t>20</a:t>
            </a:r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10365079" y="1871135"/>
            <a:ext cx="585417" cy="104150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168" b="1" dirty="0">
                <a:solidFill>
                  <a:srgbClr val="002060"/>
                </a:solidFill>
                <a:latin typeface="Calibri" panose="020F0502020204030204" pitchFamily="34" charset="0"/>
              </a:rPr>
              <a:t>3</a:t>
            </a:r>
            <a:endParaRPr lang="en-GB" sz="1682" dirty="0">
              <a:latin typeface="Calibri" panose="020F0502020204030204" pitchFamily="34" charset="0"/>
            </a:endParaRPr>
          </a:p>
        </p:txBody>
      </p:sp>
      <p:grpSp>
        <p:nvGrpSpPr>
          <p:cNvPr id="2" name="Group 156"/>
          <p:cNvGrpSpPr/>
          <p:nvPr/>
        </p:nvGrpSpPr>
        <p:grpSpPr>
          <a:xfrm>
            <a:off x="8116073" y="1736558"/>
            <a:ext cx="134577" cy="1204816"/>
            <a:chOff x="1553692" y="2776959"/>
            <a:chExt cx="244475" cy="2188691"/>
          </a:xfrm>
        </p:grpSpPr>
        <p:pic>
          <p:nvPicPr>
            <p:cNvPr id="123" name="Picture 1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" name="Picture 1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" name="Picture 1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" name="Picture 1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" name="Picture 1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" name="Picture 1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" name="Picture 1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0" name="Picture 1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1" name="Picture 1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2" name="Picture 1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" name="Group 156"/>
          <p:cNvGrpSpPr/>
          <p:nvPr/>
        </p:nvGrpSpPr>
        <p:grpSpPr>
          <a:xfrm>
            <a:off x="8317939" y="1736558"/>
            <a:ext cx="134577" cy="1204816"/>
            <a:chOff x="1553692" y="2776959"/>
            <a:chExt cx="244475" cy="2188691"/>
          </a:xfrm>
        </p:grpSpPr>
        <p:pic>
          <p:nvPicPr>
            <p:cNvPr id="134" name="Picture 1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" name="Picture 1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6" name="Picture 1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7" name="Picture 1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" name="Picture 1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9" name="Picture 1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" name="Picture 1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1" name="Picture 1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2" name="Picture 1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" name="Picture 1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144" name="Picture 14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269304" y="2140290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5" name="Picture 14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269304" y="2342155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6" name="Picture 14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269304" y="2544020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6" name="Group 156"/>
          <p:cNvGrpSpPr/>
          <p:nvPr/>
        </p:nvGrpSpPr>
        <p:grpSpPr>
          <a:xfrm>
            <a:off x="8183362" y="3559723"/>
            <a:ext cx="134577" cy="1204816"/>
            <a:chOff x="1553692" y="2776959"/>
            <a:chExt cx="244475" cy="2188691"/>
          </a:xfrm>
        </p:grpSpPr>
        <p:pic>
          <p:nvPicPr>
            <p:cNvPr id="148" name="Picture 1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" name="Picture 1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" name="Picture 14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" name="Picture 1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2" name="Picture 1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" name="Picture 1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4" name="Picture 1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5" name="Picture 1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6" name="Picture 1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7" name="Picture 1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" name="Group 156"/>
          <p:cNvGrpSpPr/>
          <p:nvPr/>
        </p:nvGrpSpPr>
        <p:grpSpPr>
          <a:xfrm>
            <a:off x="8385227" y="3559723"/>
            <a:ext cx="134577" cy="1204816"/>
            <a:chOff x="1553692" y="2776959"/>
            <a:chExt cx="244475" cy="2188691"/>
          </a:xfrm>
        </p:grpSpPr>
        <p:pic>
          <p:nvPicPr>
            <p:cNvPr id="159" name="Picture 1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0" name="Picture 1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1" name="Picture 1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2" name="Picture 16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3" name="Picture 1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4" name="Picture 16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5" name="Picture 1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6" name="Picture 1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7" name="Picture 1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8" name="Picture 1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6" name="Group 156"/>
          <p:cNvGrpSpPr/>
          <p:nvPr/>
        </p:nvGrpSpPr>
        <p:grpSpPr>
          <a:xfrm>
            <a:off x="8788958" y="3553347"/>
            <a:ext cx="134577" cy="1204816"/>
            <a:chOff x="1553692" y="2776959"/>
            <a:chExt cx="244475" cy="2188691"/>
          </a:xfrm>
        </p:grpSpPr>
        <p:pic>
          <p:nvPicPr>
            <p:cNvPr id="170" name="Picture 1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1" name="Picture 1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2" name="Picture 1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3" name="Picture 1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4" name="Picture 1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5" name="Picture 1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6" name="Picture 1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7" name="Picture 1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8" name="Picture 1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9" name="Picture 1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" name="Group 156"/>
          <p:cNvGrpSpPr/>
          <p:nvPr/>
        </p:nvGrpSpPr>
        <p:grpSpPr>
          <a:xfrm>
            <a:off x="8990823" y="3553347"/>
            <a:ext cx="134577" cy="1204816"/>
            <a:chOff x="1553692" y="2776959"/>
            <a:chExt cx="244475" cy="2188691"/>
          </a:xfrm>
        </p:grpSpPr>
        <p:pic>
          <p:nvPicPr>
            <p:cNvPr id="181" name="Picture 1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2" name="Picture 1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3" name="Picture 18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4" name="Picture 18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5" name="Picture 1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6" name="Picture 1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" name="Picture 1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" name="Picture 1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" name="Picture 1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" name="Picture 1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" name="Group 156"/>
          <p:cNvGrpSpPr/>
          <p:nvPr/>
        </p:nvGrpSpPr>
        <p:grpSpPr>
          <a:xfrm>
            <a:off x="9394554" y="3553347"/>
            <a:ext cx="134577" cy="1204816"/>
            <a:chOff x="1553692" y="2776959"/>
            <a:chExt cx="244475" cy="2188691"/>
          </a:xfrm>
        </p:grpSpPr>
        <p:pic>
          <p:nvPicPr>
            <p:cNvPr id="192" name="Picture 1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" name="Picture 1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" name="Picture 1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" name="Picture 19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" name="Picture 1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" name="Picture 1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" name="Picture 1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" name="Picture 1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" name="Picture 1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" name="Picture 2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" name="Group 156"/>
          <p:cNvGrpSpPr/>
          <p:nvPr/>
        </p:nvGrpSpPr>
        <p:grpSpPr>
          <a:xfrm>
            <a:off x="9596420" y="3553347"/>
            <a:ext cx="134577" cy="1204816"/>
            <a:chOff x="1553692" y="2776959"/>
            <a:chExt cx="244475" cy="2188691"/>
          </a:xfrm>
        </p:grpSpPr>
        <p:pic>
          <p:nvPicPr>
            <p:cNvPr id="203" name="Picture 2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" name="Picture 2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5" name="Picture 2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6" name="Picture 2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7" name="Picture 2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8" name="Picture 2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9" name="Picture 2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0" name="Picture 2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1" name="Picture 2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2" name="Picture 2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2" name="Group 156"/>
          <p:cNvGrpSpPr/>
          <p:nvPr/>
        </p:nvGrpSpPr>
        <p:grpSpPr>
          <a:xfrm>
            <a:off x="8452516" y="4972781"/>
            <a:ext cx="134577" cy="1204816"/>
            <a:chOff x="1553692" y="2776959"/>
            <a:chExt cx="244475" cy="2188691"/>
          </a:xfrm>
        </p:grpSpPr>
        <p:pic>
          <p:nvPicPr>
            <p:cNvPr id="214" name="Picture 2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5" name="Picture 2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6" name="Picture 2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7" name="Picture 2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8" name="Picture 2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9" name="Picture 2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0" name="Picture 2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1" name="Picture 2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2" name="Picture 2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3" name="Picture 2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3" name="Group 156"/>
          <p:cNvGrpSpPr/>
          <p:nvPr/>
        </p:nvGrpSpPr>
        <p:grpSpPr>
          <a:xfrm>
            <a:off x="8654381" y="4972781"/>
            <a:ext cx="134577" cy="1204816"/>
            <a:chOff x="1553692" y="2776959"/>
            <a:chExt cx="244475" cy="2188691"/>
          </a:xfrm>
        </p:grpSpPr>
        <p:pic>
          <p:nvPicPr>
            <p:cNvPr id="225" name="Picture 2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6" name="Picture 2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7" name="Picture 2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8" name="Picture 2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9" name="Picture 2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0" name="Picture 2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1" name="Picture 2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2" name="Picture 2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3" name="Picture 2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4" name="Picture 2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4" name="Group 156"/>
          <p:cNvGrpSpPr/>
          <p:nvPr/>
        </p:nvGrpSpPr>
        <p:grpSpPr>
          <a:xfrm>
            <a:off x="9058112" y="4966404"/>
            <a:ext cx="134577" cy="1204816"/>
            <a:chOff x="1553692" y="2776959"/>
            <a:chExt cx="244475" cy="2188691"/>
          </a:xfrm>
        </p:grpSpPr>
        <p:pic>
          <p:nvPicPr>
            <p:cNvPr id="236" name="Picture 2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7" name="Picture 2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8" name="Picture 2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9" name="Picture 2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0" name="Picture 2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1" name="Picture 2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2" name="Picture 2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3" name="Picture 2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4" name="Picture 2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5" name="Picture 2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5" name="Group 156"/>
          <p:cNvGrpSpPr/>
          <p:nvPr/>
        </p:nvGrpSpPr>
        <p:grpSpPr>
          <a:xfrm>
            <a:off x="9259977" y="4966404"/>
            <a:ext cx="134577" cy="1204816"/>
            <a:chOff x="1553692" y="2776959"/>
            <a:chExt cx="244475" cy="2188691"/>
          </a:xfrm>
        </p:grpSpPr>
        <p:pic>
          <p:nvPicPr>
            <p:cNvPr id="247" name="Picture 2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8" name="Picture 2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9" name="Picture 2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0" name="Picture 24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1" name="Picture 2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2" name="Picture 2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3" name="Picture 2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4" name="Picture 2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5" name="Picture 2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6" name="Picture 2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257" name="Picture 25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269304" y="3620636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58" name="Picture 25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269304" y="3822501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59" name="Picture 258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269304" y="4024366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0" name="Picture 25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807612" y="3620635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1" name="Picture 260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807612" y="3822500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2" name="Picture 26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807612" y="4024365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3" name="Picture 26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345920" y="3620635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4" name="Picture 26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345920" y="3822500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5" name="Picture 26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345920" y="4024365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6" name="Picture 26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605747" y="4966406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7" name="Picture 26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605747" y="5168270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8" name="Picture 26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605747" y="5370135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9" name="Picture 268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144054" y="4966405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70" name="Picture 26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144054" y="5168269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71" name="Picture 270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144054" y="5370134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69" name="Rectangle 168"/>
          <p:cNvSpPr/>
          <p:nvPr/>
        </p:nvSpPr>
        <p:spPr>
          <a:xfrm>
            <a:off x="3405881" y="3418770"/>
            <a:ext cx="4508327" cy="3162558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1" name="Rectangle 190"/>
          <p:cNvSpPr/>
          <p:nvPr/>
        </p:nvSpPr>
        <p:spPr>
          <a:xfrm>
            <a:off x="3405881" y="1332828"/>
            <a:ext cx="4508327" cy="208594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202" name="Rectangle 201"/>
          <p:cNvSpPr/>
          <p:nvPr/>
        </p:nvSpPr>
        <p:spPr>
          <a:xfrm>
            <a:off x="5700357" y="1871135"/>
            <a:ext cx="1386918" cy="104150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168" b="1" dirty="0">
                <a:solidFill>
                  <a:srgbClr val="002060"/>
                </a:solidFill>
                <a:latin typeface="Calibri" panose="020F0502020204030204" pitchFamily="34" charset="0"/>
              </a:rPr>
              <a:t>100</a:t>
            </a:r>
            <a:endParaRPr lang="en-GB" sz="1682" dirty="0">
              <a:latin typeface="Calibri" panose="020F0502020204030204" pitchFamily="34" charset="0"/>
            </a:endParaRPr>
          </a:p>
        </p:txBody>
      </p:sp>
      <p:grpSp>
        <p:nvGrpSpPr>
          <p:cNvPr id="490" name="Group 489"/>
          <p:cNvGrpSpPr/>
          <p:nvPr/>
        </p:nvGrpSpPr>
        <p:grpSpPr>
          <a:xfrm>
            <a:off x="6501150" y="3553347"/>
            <a:ext cx="1207922" cy="1211192"/>
            <a:chOff x="5022000" y="2877418"/>
            <a:chExt cx="1292644" cy="1296144"/>
          </a:xfrm>
        </p:grpSpPr>
        <p:grpSp>
          <p:nvGrpSpPr>
            <p:cNvPr id="378" name="Group 290"/>
            <p:cNvGrpSpPr/>
            <p:nvPr/>
          </p:nvGrpSpPr>
          <p:grpSpPr>
            <a:xfrm>
              <a:off x="5022000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379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424" name="Picture 42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25" name="Picture 42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26" name="Picture 42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27" name="Picture 42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28" name="Picture 42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29" name="Picture 42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30" name="Picture 42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31" name="Picture 43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32" name="Picture 43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33" name="Picture 43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380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414" name="Picture 41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15" name="Picture 41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16" name="Picture 41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17" name="Picture 41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18" name="Picture 41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19" name="Picture 41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20" name="Picture 41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21" name="Picture 42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22" name="Picture 42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23" name="Picture 42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381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404" name="Picture 40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05" name="Picture 40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06" name="Picture 40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07" name="Picture 40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08" name="Picture 40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09" name="Picture 40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10" name="Picture 40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11" name="Picture 41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12" name="Picture 41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13" name="Picture 41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382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394" name="Picture 39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395" name="Picture 39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396" name="Picture 39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397" name="Picture 39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398" name="Picture 39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399" name="Picture 39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00" name="Picture 39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01" name="Picture 40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02" name="Picture 40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03" name="Picture 40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383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384" name="Picture 38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385" name="Picture 38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386" name="Picture 38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387" name="Picture 38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388" name="Picture 38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389" name="Picture 38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390" name="Picture 38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391" name="Picture 39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392" name="Picture 39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393" name="Picture 39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  <p:grpSp>
          <p:nvGrpSpPr>
            <p:cNvPr id="434" name="Group 291"/>
            <p:cNvGrpSpPr/>
            <p:nvPr/>
          </p:nvGrpSpPr>
          <p:grpSpPr>
            <a:xfrm>
              <a:off x="5658148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435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480" name="Picture 47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81" name="Picture 48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82" name="Picture 48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83" name="Picture 48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84" name="Picture 48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85" name="Picture 48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86" name="Picture 48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87" name="Picture 48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88" name="Picture 48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89" name="Picture 48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436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470" name="Picture 46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71" name="Picture 47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72" name="Picture 47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73" name="Picture 47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74" name="Picture 47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75" name="Picture 47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76" name="Picture 47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77" name="Picture 47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78" name="Picture 47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79" name="Picture 47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437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460" name="Picture 45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61" name="Picture 46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62" name="Picture 46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63" name="Picture 46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64" name="Picture 46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65" name="Picture 46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66" name="Picture 46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67" name="Picture 46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68" name="Picture 46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69" name="Picture 46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438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450" name="Picture 44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51" name="Picture 45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52" name="Picture 45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53" name="Picture 45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54" name="Picture 45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55" name="Picture 45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56" name="Picture 45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57" name="Picture 45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58" name="Picture 45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59" name="Picture 45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439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440" name="Picture 43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41" name="Picture 44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42" name="Picture 44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43" name="Picture 44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44" name="Picture 44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45" name="Picture 44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46" name="Picture 44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47" name="Picture 44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48" name="Picture 44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449" name="Picture 44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</p:grpSp>
      <p:grpSp>
        <p:nvGrpSpPr>
          <p:cNvPr id="491" name="Group 490"/>
          <p:cNvGrpSpPr/>
          <p:nvPr/>
        </p:nvGrpSpPr>
        <p:grpSpPr>
          <a:xfrm>
            <a:off x="5091363" y="3553347"/>
            <a:ext cx="1207922" cy="1211192"/>
            <a:chOff x="5022000" y="2877418"/>
            <a:chExt cx="1292644" cy="1296144"/>
          </a:xfrm>
        </p:grpSpPr>
        <p:grpSp>
          <p:nvGrpSpPr>
            <p:cNvPr id="492" name="Group 290"/>
            <p:cNvGrpSpPr/>
            <p:nvPr/>
          </p:nvGrpSpPr>
          <p:grpSpPr>
            <a:xfrm>
              <a:off x="5022000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549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594" name="Picture 59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95" name="Picture 59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96" name="Picture 59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97" name="Picture 59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98" name="Picture 59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99" name="Picture 59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00" name="Picture 59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01" name="Picture 60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02" name="Picture 60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03" name="Picture 60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550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584" name="Picture 58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85" name="Picture 58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86" name="Picture 58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87" name="Picture 58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88" name="Picture 58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89" name="Picture 58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90" name="Picture 58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91" name="Picture 59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92" name="Picture 59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93" name="Picture 59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551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574" name="Picture 57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75" name="Picture 57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76" name="Picture 57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77" name="Picture 57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78" name="Picture 57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79" name="Picture 57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80" name="Picture 57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81" name="Picture 58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82" name="Picture 58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83" name="Picture 58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552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564" name="Picture 56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65" name="Picture 56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66" name="Picture 56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67" name="Picture 56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68" name="Picture 56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69" name="Picture 56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70" name="Picture 56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71" name="Picture 57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72" name="Picture 57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73" name="Picture 57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553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554" name="Picture 55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5" name="Picture 55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6" name="Picture 55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7" name="Picture 55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8" name="Picture 55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59" name="Picture 55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60" name="Picture 55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61" name="Picture 56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62" name="Picture 56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63" name="Picture 56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  <p:grpSp>
          <p:nvGrpSpPr>
            <p:cNvPr id="493" name="Group 291"/>
            <p:cNvGrpSpPr/>
            <p:nvPr/>
          </p:nvGrpSpPr>
          <p:grpSpPr>
            <a:xfrm>
              <a:off x="5658148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494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539" name="Picture 53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40" name="Picture 53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41" name="Picture 54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42" name="Picture 54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43" name="Picture 54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44" name="Picture 54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45" name="Picture 54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46" name="Picture 54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47" name="Picture 54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48" name="Picture 54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495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529" name="Picture 52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30" name="Picture 52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31" name="Picture 53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32" name="Picture 53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33" name="Picture 53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34" name="Picture 53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35" name="Picture 53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36" name="Picture 53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37" name="Picture 53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38" name="Picture 53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496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519" name="Picture 51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20" name="Picture 51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21" name="Picture 52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22" name="Picture 52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23" name="Picture 52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24" name="Picture 52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25" name="Picture 52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26" name="Picture 52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27" name="Picture 52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28" name="Picture 52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497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509" name="Picture 50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10" name="Picture 50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11" name="Picture 51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12" name="Picture 51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13" name="Picture 51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14" name="Picture 51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15" name="Picture 51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16" name="Picture 51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17" name="Picture 51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18" name="Picture 51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498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499" name="Picture 49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00" name="Picture 49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01" name="Picture 50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02" name="Picture 50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03" name="Picture 50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04" name="Picture 50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05" name="Picture 50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06" name="Picture 50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07" name="Picture 50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508" name="Picture 50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</p:grpSp>
      <p:grpSp>
        <p:nvGrpSpPr>
          <p:cNvPr id="604" name="Group 603"/>
          <p:cNvGrpSpPr/>
          <p:nvPr/>
        </p:nvGrpSpPr>
        <p:grpSpPr>
          <a:xfrm>
            <a:off x="3675035" y="3553347"/>
            <a:ext cx="1207922" cy="1211192"/>
            <a:chOff x="5022000" y="2877418"/>
            <a:chExt cx="1292644" cy="1296144"/>
          </a:xfrm>
        </p:grpSpPr>
        <p:grpSp>
          <p:nvGrpSpPr>
            <p:cNvPr id="605" name="Group 290"/>
            <p:cNvGrpSpPr/>
            <p:nvPr/>
          </p:nvGrpSpPr>
          <p:grpSpPr>
            <a:xfrm>
              <a:off x="5022000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662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707" name="Picture 70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08" name="Picture 70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09" name="Picture 70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10" name="Picture 70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11" name="Picture 71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12" name="Picture 71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13" name="Picture 71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14" name="Picture 71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15" name="Picture 71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16" name="Picture 71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663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697" name="Picture 69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98" name="Picture 69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99" name="Picture 69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00" name="Picture 69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01" name="Picture 70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02" name="Picture 70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03" name="Picture 70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04" name="Picture 70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05" name="Picture 70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06" name="Picture 70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664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687" name="Picture 68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88" name="Picture 68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89" name="Picture 68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90" name="Picture 68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91" name="Picture 69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92" name="Picture 69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93" name="Picture 69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94" name="Picture 69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95" name="Picture 69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96" name="Picture 69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665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677" name="Picture 67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78" name="Picture 67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79" name="Picture 67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80" name="Picture 67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81" name="Picture 68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82" name="Picture 68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83" name="Picture 68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84" name="Picture 68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85" name="Picture 68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86" name="Picture 68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666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667" name="Picture 66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68" name="Picture 66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69" name="Picture 66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70" name="Picture 66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71" name="Picture 67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72" name="Picture 67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73" name="Picture 67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74" name="Picture 67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75" name="Picture 67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76" name="Picture 67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  <p:grpSp>
          <p:nvGrpSpPr>
            <p:cNvPr id="606" name="Group 291"/>
            <p:cNvGrpSpPr/>
            <p:nvPr/>
          </p:nvGrpSpPr>
          <p:grpSpPr>
            <a:xfrm>
              <a:off x="5658148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607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652" name="Picture 65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53" name="Picture 65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54" name="Picture 65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55" name="Picture 65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56" name="Picture 65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57" name="Picture 65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58" name="Picture 65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59" name="Picture 65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60" name="Picture 65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61" name="Picture 66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608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642" name="Picture 64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43" name="Picture 64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44" name="Picture 64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45" name="Picture 64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46" name="Picture 64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47" name="Picture 64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48" name="Picture 64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49" name="Picture 64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50" name="Picture 64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51" name="Picture 65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609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632" name="Picture 63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33" name="Picture 63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34" name="Picture 63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35" name="Picture 63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36" name="Picture 63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37" name="Picture 63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38" name="Picture 63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39" name="Picture 63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40" name="Picture 63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41" name="Picture 64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610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622" name="Picture 62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23" name="Picture 62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24" name="Picture 62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25" name="Picture 62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26" name="Picture 62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27" name="Picture 62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28" name="Picture 62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29" name="Picture 62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30" name="Picture 62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31" name="Picture 63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611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612" name="Picture 61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13" name="Picture 61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14" name="Picture 61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15" name="Picture 61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16" name="Picture 61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17" name="Picture 61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18" name="Picture 61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19" name="Picture 61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20" name="Picture 61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621" name="Picture 62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</p:grpSp>
      <p:grpSp>
        <p:nvGrpSpPr>
          <p:cNvPr id="717" name="Group 716"/>
          <p:cNvGrpSpPr/>
          <p:nvPr/>
        </p:nvGrpSpPr>
        <p:grpSpPr>
          <a:xfrm>
            <a:off x="4280631" y="1736559"/>
            <a:ext cx="1207922" cy="1211192"/>
            <a:chOff x="5022000" y="2877418"/>
            <a:chExt cx="1292644" cy="1296144"/>
          </a:xfrm>
        </p:grpSpPr>
        <p:grpSp>
          <p:nvGrpSpPr>
            <p:cNvPr id="718" name="Group 290"/>
            <p:cNvGrpSpPr/>
            <p:nvPr/>
          </p:nvGrpSpPr>
          <p:grpSpPr>
            <a:xfrm>
              <a:off x="5022000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775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820" name="Picture 81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21" name="Picture 82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22" name="Picture 82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23" name="Picture 82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24" name="Picture 82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25" name="Picture 82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26" name="Picture 82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27" name="Picture 82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28" name="Picture 82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29" name="Picture 82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776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810" name="Picture 80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11" name="Picture 81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12" name="Picture 81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13" name="Picture 81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14" name="Picture 81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15" name="Picture 81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16" name="Picture 81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17" name="Picture 81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18" name="Picture 81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19" name="Picture 81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777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800" name="Picture 79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01" name="Picture 80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02" name="Picture 80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03" name="Picture 80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04" name="Picture 80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05" name="Picture 80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06" name="Picture 80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07" name="Picture 80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08" name="Picture 80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09" name="Picture 80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778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790" name="Picture 78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91" name="Picture 79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92" name="Picture 79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93" name="Picture 79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94" name="Picture 79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95" name="Picture 79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96" name="Picture 79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97" name="Picture 79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98" name="Picture 79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99" name="Picture 79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779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780" name="Picture 77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81" name="Picture 78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82" name="Picture 78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83" name="Picture 78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84" name="Picture 78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85" name="Picture 78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86" name="Picture 78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87" name="Picture 78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88" name="Picture 78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89" name="Picture 78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  <p:grpSp>
          <p:nvGrpSpPr>
            <p:cNvPr id="719" name="Group 291"/>
            <p:cNvGrpSpPr/>
            <p:nvPr/>
          </p:nvGrpSpPr>
          <p:grpSpPr>
            <a:xfrm>
              <a:off x="5658148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720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765" name="Picture 76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66" name="Picture 76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67" name="Picture 76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68" name="Picture 76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69" name="Picture 76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70" name="Picture 76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71" name="Picture 77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72" name="Picture 77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73" name="Picture 77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74" name="Picture 77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721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755" name="Picture 75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56" name="Picture 75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57" name="Picture 75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58" name="Picture 75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59" name="Picture 75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60" name="Picture 75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61" name="Picture 76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62" name="Picture 76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63" name="Picture 76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64" name="Picture 76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722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745" name="Picture 74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46" name="Picture 74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47" name="Picture 74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48" name="Picture 74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49" name="Picture 74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50" name="Picture 74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51" name="Picture 75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52" name="Picture 75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53" name="Picture 75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54" name="Picture 75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723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735" name="Picture 73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36" name="Picture 73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37" name="Picture 73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38" name="Picture 73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39" name="Picture 73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40" name="Picture 73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41" name="Picture 74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42" name="Picture 74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43" name="Picture 74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44" name="Picture 74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724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725" name="Picture 72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26" name="Picture 72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27" name="Picture 72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28" name="Picture 72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29" name="Picture 72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30" name="Picture 72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31" name="Picture 73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32" name="Picture 73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33" name="Picture 73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34" name="Picture 73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</p:grpSp>
      <p:grpSp>
        <p:nvGrpSpPr>
          <p:cNvPr id="839" name="Group 838"/>
          <p:cNvGrpSpPr/>
          <p:nvPr/>
        </p:nvGrpSpPr>
        <p:grpSpPr>
          <a:xfrm>
            <a:off x="5696959" y="4966405"/>
            <a:ext cx="1207922" cy="1211192"/>
            <a:chOff x="5022000" y="2877418"/>
            <a:chExt cx="1292644" cy="1296144"/>
          </a:xfrm>
        </p:grpSpPr>
        <p:grpSp>
          <p:nvGrpSpPr>
            <p:cNvPr id="840" name="Group 290"/>
            <p:cNvGrpSpPr/>
            <p:nvPr/>
          </p:nvGrpSpPr>
          <p:grpSpPr>
            <a:xfrm>
              <a:off x="5022000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897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942" name="Picture 94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43" name="Picture 94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44" name="Picture 94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45" name="Picture 94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46" name="Picture 94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47" name="Picture 94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48" name="Picture 94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49" name="Picture 94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50" name="Picture 94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51" name="Picture 95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898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932" name="Picture 93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33" name="Picture 93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34" name="Picture 93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35" name="Picture 93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36" name="Picture 93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37" name="Picture 93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38" name="Picture 93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39" name="Picture 93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40" name="Picture 93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41" name="Picture 94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899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922" name="Picture 92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23" name="Picture 92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24" name="Picture 92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25" name="Picture 92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26" name="Picture 92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27" name="Picture 92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28" name="Picture 92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29" name="Picture 92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30" name="Picture 92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31" name="Picture 93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900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912" name="Picture 91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13" name="Picture 91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14" name="Picture 91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15" name="Picture 91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16" name="Picture 91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17" name="Picture 91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18" name="Picture 91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19" name="Picture 91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20" name="Picture 91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21" name="Picture 92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901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902" name="Picture 90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03" name="Picture 90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04" name="Picture 90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05" name="Picture 90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06" name="Picture 90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07" name="Picture 90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08" name="Picture 90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09" name="Picture 90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10" name="Picture 90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11" name="Picture 91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  <p:grpSp>
          <p:nvGrpSpPr>
            <p:cNvPr id="841" name="Group 291"/>
            <p:cNvGrpSpPr/>
            <p:nvPr/>
          </p:nvGrpSpPr>
          <p:grpSpPr>
            <a:xfrm>
              <a:off x="5658148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842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887" name="Picture 88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88" name="Picture 88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89" name="Picture 88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90" name="Picture 88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91" name="Picture 89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92" name="Picture 89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93" name="Picture 89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94" name="Picture 89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95" name="Picture 89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96" name="Picture 89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843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877" name="Picture 87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78" name="Picture 87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79" name="Picture 87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80" name="Picture 87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81" name="Picture 88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82" name="Picture 88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83" name="Picture 88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84" name="Picture 88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85" name="Picture 88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86" name="Picture 88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844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867" name="Picture 86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68" name="Picture 86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69" name="Picture 86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70" name="Picture 86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71" name="Picture 87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72" name="Picture 87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73" name="Picture 87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74" name="Picture 87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75" name="Picture 87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76" name="Picture 87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845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857" name="Picture 85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58" name="Picture 85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59" name="Picture 85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60" name="Picture 85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61" name="Picture 86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62" name="Picture 86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63" name="Picture 86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64" name="Picture 86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65" name="Picture 86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66" name="Picture 86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846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847" name="Picture 84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48" name="Picture 84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49" name="Picture 84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50" name="Picture 84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51" name="Picture 85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52" name="Picture 85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53" name="Picture 85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54" name="Picture 85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55" name="Picture 85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56" name="Picture 85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</p:grpSp>
      <p:grpSp>
        <p:nvGrpSpPr>
          <p:cNvPr id="952" name="Group 951"/>
          <p:cNvGrpSpPr/>
          <p:nvPr/>
        </p:nvGrpSpPr>
        <p:grpSpPr>
          <a:xfrm>
            <a:off x="4351190" y="4966405"/>
            <a:ext cx="1207922" cy="1211192"/>
            <a:chOff x="5022000" y="2877418"/>
            <a:chExt cx="1292644" cy="1296144"/>
          </a:xfrm>
        </p:grpSpPr>
        <p:grpSp>
          <p:nvGrpSpPr>
            <p:cNvPr id="953" name="Group 290"/>
            <p:cNvGrpSpPr/>
            <p:nvPr/>
          </p:nvGrpSpPr>
          <p:grpSpPr>
            <a:xfrm>
              <a:off x="5022000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1010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055" name="Picture 105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56" name="Picture 105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57" name="Picture 105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58" name="Picture 105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59" name="Picture 105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60" name="Picture 105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61" name="Picture 106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62" name="Picture 106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63" name="Picture 106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64" name="Picture 106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011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045" name="Picture 104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46" name="Picture 104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47" name="Picture 104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48" name="Picture 104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49" name="Picture 104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50" name="Picture 104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51" name="Picture 105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52" name="Picture 105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53" name="Picture 105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54" name="Picture 105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012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035" name="Picture 103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36" name="Picture 103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37" name="Picture 103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38" name="Picture 103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39" name="Picture 103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40" name="Picture 103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41" name="Picture 104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42" name="Picture 104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43" name="Picture 104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44" name="Picture 104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013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025" name="Picture 102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26" name="Picture 102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27" name="Picture 102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28" name="Picture 102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29" name="Picture 102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30" name="Picture 102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31" name="Picture 103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32" name="Picture 103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33" name="Picture 103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34" name="Picture 103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014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015" name="Picture 101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16" name="Picture 101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17" name="Picture 101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18" name="Picture 101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19" name="Picture 101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20" name="Picture 101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21" name="Picture 102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22" name="Picture 102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23" name="Picture 102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24" name="Picture 102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  <p:grpSp>
          <p:nvGrpSpPr>
            <p:cNvPr id="954" name="Group 291"/>
            <p:cNvGrpSpPr/>
            <p:nvPr/>
          </p:nvGrpSpPr>
          <p:grpSpPr>
            <a:xfrm>
              <a:off x="5658148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955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000" name="Picture 99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01" name="Picture 100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02" name="Picture 100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03" name="Picture 100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04" name="Picture 100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05" name="Picture 100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06" name="Picture 100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07" name="Picture 100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08" name="Picture 100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09" name="Picture 100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956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990" name="Picture 98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91" name="Picture 99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92" name="Picture 99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93" name="Picture 99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94" name="Picture 99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95" name="Picture 99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96" name="Picture 99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97" name="Picture 99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98" name="Picture 99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99" name="Picture 99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957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980" name="Picture 97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81" name="Picture 98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82" name="Picture 98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83" name="Picture 98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84" name="Picture 98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85" name="Picture 98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86" name="Picture 98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87" name="Picture 98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88" name="Picture 98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89" name="Picture 98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958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970" name="Picture 96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71" name="Picture 97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72" name="Picture 97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73" name="Picture 97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74" name="Picture 97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75" name="Picture 97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76" name="Picture 97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77" name="Picture 97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78" name="Picture 97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79" name="Picture 97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959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960" name="Picture 95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61" name="Picture 96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62" name="Picture 96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63" name="Picture 96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64" name="Picture 96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65" name="Picture 96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66" name="Picture 96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67" name="Picture 96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68" name="Picture 96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69" name="Picture 96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</p:grpSp>
      <p:sp>
        <p:nvSpPr>
          <p:cNvPr id="1079" name="Rectangle 1078">
            <a:extLst>
              <a:ext uri="{FF2B5EF4-FFF2-40B4-BE49-F238E27FC236}">
                <a16:creationId xmlns:a16="http://schemas.microsoft.com/office/drawing/2014/main" id="{A62D490A-1AFE-490B-A0BA-E659064BBA57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790DB5CE-755A-488D-ADEB-07F22731B274}"/>
              </a:ext>
            </a:extLst>
          </p:cNvPr>
          <p:cNvGrpSpPr/>
          <p:nvPr/>
        </p:nvGrpSpPr>
        <p:grpSpPr>
          <a:xfrm>
            <a:off x="301003" y="289069"/>
            <a:ext cx="3493052" cy="817087"/>
            <a:chOff x="255524" y="372323"/>
            <a:chExt cx="2956291" cy="1134018"/>
          </a:xfrm>
        </p:grpSpPr>
        <p:sp>
          <p:nvSpPr>
            <p:cNvPr id="1066" name="Rectangle: Rounded Corners 1065">
              <a:extLst>
                <a:ext uri="{FF2B5EF4-FFF2-40B4-BE49-F238E27FC236}">
                  <a16:creationId xmlns:a16="http://schemas.microsoft.com/office/drawing/2014/main" id="{4693968B-59F4-4F98-A528-5251471BC96A}"/>
                </a:ext>
              </a:extLst>
            </p:cNvPr>
            <p:cNvSpPr/>
            <p:nvPr/>
          </p:nvSpPr>
          <p:spPr>
            <a:xfrm>
              <a:off x="255524" y="372323"/>
              <a:ext cx="295629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7" name="TextBox 1066">
              <a:extLst>
                <a:ext uri="{FF2B5EF4-FFF2-40B4-BE49-F238E27FC236}">
                  <a16:creationId xmlns:a16="http://schemas.microsoft.com/office/drawing/2014/main" id="{68138F23-F89C-44E1-A8B9-7424A4C09EAC}"/>
                </a:ext>
              </a:extLst>
            </p:cNvPr>
            <p:cNvSpPr txBox="1"/>
            <p:nvPr/>
          </p:nvSpPr>
          <p:spPr>
            <a:xfrm>
              <a:off x="308455" y="485388"/>
              <a:ext cx="166491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 x 123 = </a:t>
              </a:r>
            </a:p>
          </p:txBody>
        </p:sp>
      </p:grpSp>
      <p:sp>
        <p:nvSpPr>
          <p:cNvPr id="1068" name="Rectangle 1067">
            <a:extLst>
              <a:ext uri="{FF2B5EF4-FFF2-40B4-BE49-F238E27FC236}">
                <a16:creationId xmlns:a16="http://schemas.microsoft.com/office/drawing/2014/main" id="{96BDBCCC-A969-4C8C-860B-E35EEFFE5497}"/>
              </a:ext>
            </a:extLst>
          </p:cNvPr>
          <p:cNvSpPr/>
          <p:nvPr/>
        </p:nvSpPr>
        <p:spPr>
          <a:xfrm>
            <a:off x="2213652" y="412083"/>
            <a:ext cx="141468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69" name="Rectangle 1068">
            <a:extLst>
              <a:ext uri="{FF2B5EF4-FFF2-40B4-BE49-F238E27FC236}">
                <a16:creationId xmlns:a16="http://schemas.microsoft.com/office/drawing/2014/main" id="{56521484-9985-4BCF-9D92-4EECE75CCD3F}"/>
              </a:ext>
            </a:extLst>
          </p:cNvPr>
          <p:cNvSpPr/>
          <p:nvPr/>
        </p:nvSpPr>
        <p:spPr>
          <a:xfrm>
            <a:off x="2356798" y="391480"/>
            <a:ext cx="157240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615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071" name="Rectangle 1070">
            <a:extLst>
              <a:ext uri="{FF2B5EF4-FFF2-40B4-BE49-F238E27FC236}">
                <a16:creationId xmlns:a16="http://schemas.microsoft.com/office/drawing/2014/main" id="{D0144576-FAD7-4B76-A6FD-0829C6D18082}"/>
              </a:ext>
            </a:extLst>
          </p:cNvPr>
          <p:cNvSpPr/>
          <p:nvPr/>
        </p:nvSpPr>
        <p:spPr>
          <a:xfrm>
            <a:off x="1266194" y="1276179"/>
            <a:ext cx="149804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5 0 0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072" name="Rectangle 1071">
            <a:extLst>
              <a:ext uri="{FF2B5EF4-FFF2-40B4-BE49-F238E27FC236}">
                <a16:creationId xmlns:a16="http://schemas.microsoft.com/office/drawing/2014/main" id="{6C61267C-F8A4-42EE-961A-1AFB4D601AF2}"/>
              </a:ext>
            </a:extLst>
          </p:cNvPr>
          <p:cNvSpPr/>
          <p:nvPr/>
        </p:nvSpPr>
        <p:spPr>
          <a:xfrm>
            <a:off x="1272658" y="1730257"/>
            <a:ext cx="149804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1 0 0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073" name="Rectangle 1072">
            <a:extLst>
              <a:ext uri="{FF2B5EF4-FFF2-40B4-BE49-F238E27FC236}">
                <a16:creationId xmlns:a16="http://schemas.microsoft.com/office/drawing/2014/main" id="{770ED56D-D383-417E-8998-016CC3F84A2D}"/>
              </a:ext>
            </a:extLst>
          </p:cNvPr>
          <p:cNvSpPr/>
          <p:nvPr/>
        </p:nvSpPr>
        <p:spPr>
          <a:xfrm>
            <a:off x="1725202" y="2163331"/>
            <a:ext cx="149804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cxnSp>
        <p:nvCxnSpPr>
          <p:cNvPr id="1074" name="Straight Connector 1073">
            <a:extLst>
              <a:ext uri="{FF2B5EF4-FFF2-40B4-BE49-F238E27FC236}">
                <a16:creationId xmlns:a16="http://schemas.microsoft.com/office/drawing/2014/main" id="{112123C6-2937-40A7-80A7-4F8978CAA584}"/>
              </a:ext>
            </a:extLst>
          </p:cNvPr>
          <p:cNvCxnSpPr>
            <a:cxnSpLocks/>
          </p:cNvCxnSpPr>
          <p:nvPr/>
        </p:nvCxnSpPr>
        <p:spPr>
          <a:xfrm>
            <a:off x="834868" y="2686367"/>
            <a:ext cx="177956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5" name="Rectangle 1074">
            <a:extLst>
              <a:ext uri="{FF2B5EF4-FFF2-40B4-BE49-F238E27FC236}">
                <a16:creationId xmlns:a16="http://schemas.microsoft.com/office/drawing/2014/main" id="{06544B67-061D-4286-B351-2FBB85B395E7}"/>
              </a:ext>
            </a:extLst>
          </p:cNvPr>
          <p:cNvSpPr/>
          <p:nvPr/>
        </p:nvSpPr>
        <p:spPr>
          <a:xfrm>
            <a:off x="386998" y="2185073"/>
            <a:ext cx="47970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076" name="Rectangle 1075">
            <a:extLst>
              <a:ext uri="{FF2B5EF4-FFF2-40B4-BE49-F238E27FC236}">
                <a16:creationId xmlns:a16="http://schemas.microsoft.com/office/drawing/2014/main" id="{31D7E1C4-9BA1-4D2C-9C33-FB2D59C5DB28}"/>
              </a:ext>
            </a:extLst>
          </p:cNvPr>
          <p:cNvSpPr/>
          <p:nvPr/>
        </p:nvSpPr>
        <p:spPr>
          <a:xfrm>
            <a:off x="2158046" y="2613940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077" name="Rectangle 1076">
            <a:extLst>
              <a:ext uri="{FF2B5EF4-FFF2-40B4-BE49-F238E27FC236}">
                <a16:creationId xmlns:a16="http://schemas.microsoft.com/office/drawing/2014/main" id="{AFBF5640-6C61-41EC-B931-969A6B7BF4E7}"/>
              </a:ext>
            </a:extLst>
          </p:cNvPr>
          <p:cNvSpPr/>
          <p:nvPr/>
        </p:nvSpPr>
        <p:spPr>
          <a:xfrm>
            <a:off x="1711179" y="2612499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078" name="Rectangle 1077">
            <a:extLst>
              <a:ext uri="{FF2B5EF4-FFF2-40B4-BE49-F238E27FC236}">
                <a16:creationId xmlns:a16="http://schemas.microsoft.com/office/drawing/2014/main" id="{8135765A-B324-4AB6-BC5B-07D0182DF6C1}"/>
              </a:ext>
            </a:extLst>
          </p:cNvPr>
          <p:cNvSpPr/>
          <p:nvPr/>
        </p:nvSpPr>
        <p:spPr>
          <a:xfrm>
            <a:off x="1258512" y="2612499"/>
            <a:ext cx="605522" cy="6309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  <a:endParaRPr lang="en-GB" sz="3500" dirty="0">
              <a:latin typeface="Arial Black" panose="020B0A0402010202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9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0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0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3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6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1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4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7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2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5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8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3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6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9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4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7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0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0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0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10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10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0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7" fill="hold">
                      <p:stCondLst>
                        <p:cond delay="indefinite"/>
                      </p:stCondLst>
                      <p:childTnLst>
                        <p:par>
                          <p:cTn id="198" fill="hold">
                            <p:stCondLst>
                              <p:cond delay="0"/>
                            </p:stCondLst>
                            <p:childTnLst>
                              <p:par>
                                <p:cTn id="1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1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8" grpId="0"/>
      <p:bldP spid="59" grpId="0"/>
      <p:bldP spid="202" grpId="0"/>
      <p:bldP spid="1069" grpId="0"/>
      <p:bldP spid="1071" grpId="0"/>
      <p:bldP spid="1072" grpId="0"/>
      <p:bldP spid="1073" grpId="0"/>
      <p:bldP spid="1075" grpId="0"/>
      <p:bldP spid="1076" grpId="0"/>
      <p:bldP spid="1077" grpId="0"/>
      <p:bldP spid="1078" grpId="0"/>
    </p:bld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Rectangle 51"/>
          <p:cNvSpPr/>
          <p:nvPr/>
        </p:nvSpPr>
        <p:spPr>
          <a:xfrm>
            <a:off x="7579432" y="3402843"/>
            <a:ext cx="2383582" cy="3188607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" name="Rectangle 52"/>
          <p:cNvSpPr/>
          <p:nvPr/>
        </p:nvSpPr>
        <p:spPr>
          <a:xfrm>
            <a:off x="9963014" y="3402843"/>
            <a:ext cx="1922879" cy="3188607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" name="Rectangle 53"/>
          <p:cNvSpPr/>
          <p:nvPr/>
        </p:nvSpPr>
        <p:spPr>
          <a:xfrm>
            <a:off x="7579432" y="1342950"/>
            <a:ext cx="2383582" cy="208594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55" name="Rectangle 54"/>
          <p:cNvSpPr/>
          <p:nvPr/>
        </p:nvSpPr>
        <p:spPr>
          <a:xfrm>
            <a:off x="9963014" y="1342950"/>
            <a:ext cx="1922879" cy="208594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6" name="Rectangle 55"/>
          <p:cNvSpPr/>
          <p:nvPr/>
        </p:nvSpPr>
        <p:spPr>
          <a:xfrm>
            <a:off x="1725335" y="3402843"/>
            <a:ext cx="1009327" cy="3188607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57" name="Rectangle 56"/>
          <p:cNvSpPr/>
          <p:nvPr/>
        </p:nvSpPr>
        <p:spPr>
          <a:xfrm>
            <a:off x="1877898" y="4572796"/>
            <a:ext cx="585417" cy="104150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168" b="1" dirty="0">
                <a:solidFill>
                  <a:srgbClr val="002060"/>
                </a:solidFill>
                <a:latin typeface="Calibri" panose="020F0502020204030204" pitchFamily="34" charset="0"/>
              </a:rPr>
              <a:t>4</a:t>
            </a:r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8" name="Rectangle 57"/>
          <p:cNvSpPr/>
          <p:nvPr/>
        </p:nvSpPr>
        <p:spPr>
          <a:xfrm>
            <a:off x="8393562" y="1881257"/>
            <a:ext cx="986167" cy="104150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168" b="1" dirty="0">
                <a:solidFill>
                  <a:srgbClr val="002060"/>
                </a:solidFill>
                <a:latin typeface="Calibri" panose="020F0502020204030204" pitchFamily="34" charset="0"/>
              </a:rPr>
              <a:t>30</a:t>
            </a:r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9" name="Rectangle 58"/>
          <p:cNvSpPr/>
          <p:nvPr/>
        </p:nvSpPr>
        <p:spPr>
          <a:xfrm>
            <a:off x="10366745" y="1881257"/>
            <a:ext cx="585417" cy="104150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168" b="1" dirty="0">
                <a:solidFill>
                  <a:srgbClr val="002060"/>
                </a:solidFill>
                <a:latin typeface="Calibri" panose="020F0502020204030204" pitchFamily="34" charset="0"/>
              </a:rPr>
              <a:t>4</a:t>
            </a:r>
            <a:endParaRPr lang="en-GB" sz="1682" dirty="0">
              <a:latin typeface="Calibri" panose="020F0502020204030204" pitchFamily="34" charset="0"/>
            </a:endParaRPr>
          </a:p>
        </p:txBody>
      </p:sp>
      <p:grpSp>
        <p:nvGrpSpPr>
          <p:cNvPr id="2" name="Group 156"/>
          <p:cNvGrpSpPr/>
          <p:nvPr/>
        </p:nvGrpSpPr>
        <p:grpSpPr>
          <a:xfrm>
            <a:off x="7848585" y="1746680"/>
            <a:ext cx="134577" cy="1204816"/>
            <a:chOff x="1553692" y="2776959"/>
            <a:chExt cx="244475" cy="2188691"/>
          </a:xfrm>
        </p:grpSpPr>
        <p:pic>
          <p:nvPicPr>
            <p:cNvPr id="123" name="Picture 1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" name="Picture 1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" name="Picture 1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" name="Picture 1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" name="Picture 1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" name="Picture 1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" name="Picture 1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0" name="Picture 1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1" name="Picture 1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2" name="Picture 1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" name="Group 156"/>
          <p:cNvGrpSpPr/>
          <p:nvPr/>
        </p:nvGrpSpPr>
        <p:grpSpPr>
          <a:xfrm>
            <a:off x="8050451" y="1746680"/>
            <a:ext cx="134577" cy="1204816"/>
            <a:chOff x="1553692" y="2776959"/>
            <a:chExt cx="244475" cy="2188691"/>
          </a:xfrm>
        </p:grpSpPr>
        <p:pic>
          <p:nvPicPr>
            <p:cNvPr id="134" name="Picture 1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" name="Picture 1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6" name="Picture 1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7" name="Picture 1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" name="Picture 1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9" name="Picture 1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" name="Picture 1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1" name="Picture 1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2" name="Picture 1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" name="Picture 1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144" name="Picture 14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270970" y="1948546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5" name="Picture 14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270970" y="2150410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6" name="Picture 14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270970" y="2352276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6" name="Group 156"/>
          <p:cNvGrpSpPr/>
          <p:nvPr/>
        </p:nvGrpSpPr>
        <p:grpSpPr>
          <a:xfrm>
            <a:off x="8252316" y="1746680"/>
            <a:ext cx="134577" cy="1204816"/>
            <a:chOff x="1553692" y="2776959"/>
            <a:chExt cx="244475" cy="2188691"/>
          </a:xfrm>
        </p:grpSpPr>
        <p:pic>
          <p:nvPicPr>
            <p:cNvPr id="191" name="Picture 1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" name="Picture 2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3" name="Picture 2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4" name="Picture 2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5" name="Picture 2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6" name="Picture 2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2" name="Picture 2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3" name="Picture 2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4" name="Picture 2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5" name="Picture 2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276" name="Picture 27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270970" y="2554141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4" name="Group 156"/>
          <p:cNvGrpSpPr/>
          <p:nvPr/>
        </p:nvGrpSpPr>
        <p:grpSpPr>
          <a:xfrm>
            <a:off x="7983162" y="3569845"/>
            <a:ext cx="134577" cy="1204816"/>
            <a:chOff x="1553692" y="2776959"/>
            <a:chExt cx="244475" cy="2188691"/>
          </a:xfrm>
        </p:grpSpPr>
        <p:pic>
          <p:nvPicPr>
            <p:cNvPr id="278" name="Picture 2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9" name="Picture 2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0" name="Picture 2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1" name="Picture 2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2" name="Picture 2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3" name="Picture 28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4" name="Picture 28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5" name="Picture 2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6" name="Picture 2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7" name="Picture 2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6" name="Group 156"/>
          <p:cNvGrpSpPr/>
          <p:nvPr/>
        </p:nvGrpSpPr>
        <p:grpSpPr>
          <a:xfrm>
            <a:off x="8185028" y="3569845"/>
            <a:ext cx="134577" cy="1204816"/>
            <a:chOff x="1553692" y="2776959"/>
            <a:chExt cx="244475" cy="2188691"/>
          </a:xfrm>
        </p:grpSpPr>
        <p:pic>
          <p:nvPicPr>
            <p:cNvPr id="289" name="Picture 2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0" name="Picture 2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1" name="Picture 2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2" name="Picture 2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3" name="Picture 2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4" name="Picture 2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5" name="Picture 29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6" name="Picture 2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7" name="Picture 2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8" name="Picture 2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" name="Group 156"/>
          <p:cNvGrpSpPr/>
          <p:nvPr/>
        </p:nvGrpSpPr>
        <p:grpSpPr>
          <a:xfrm>
            <a:off x="8386893" y="3569845"/>
            <a:ext cx="134577" cy="1204816"/>
            <a:chOff x="1553692" y="2776959"/>
            <a:chExt cx="244475" cy="2188691"/>
          </a:xfrm>
        </p:grpSpPr>
        <p:pic>
          <p:nvPicPr>
            <p:cNvPr id="300" name="Picture 2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1" name="Picture 3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2" name="Picture 3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3" name="Picture 3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4" name="Picture 3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5" name="Picture 3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6" name="Picture 3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7" name="Picture 3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8" name="Picture 3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9" name="Picture 3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" name="Group 156"/>
          <p:cNvGrpSpPr/>
          <p:nvPr/>
        </p:nvGrpSpPr>
        <p:grpSpPr>
          <a:xfrm>
            <a:off x="9059778" y="3563469"/>
            <a:ext cx="134577" cy="1204816"/>
            <a:chOff x="1553692" y="2776959"/>
            <a:chExt cx="244475" cy="2188691"/>
          </a:xfrm>
        </p:grpSpPr>
        <p:pic>
          <p:nvPicPr>
            <p:cNvPr id="311" name="Picture 3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2" name="Picture 3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3" name="Picture 3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4" name="Picture 3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5" name="Picture 3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6" name="Picture 3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7" name="Picture 3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8" name="Picture 3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9" name="Picture 3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0" name="Picture 3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" name="Group 156"/>
          <p:cNvGrpSpPr/>
          <p:nvPr/>
        </p:nvGrpSpPr>
        <p:grpSpPr>
          <a:xfrm>
            <a:off x="9261643" y="3563469"/>
            <a:ext cx="134577" cy="1204816"/>
            <a:chOff x="1553692" y="2776959"/>
            <a:chExt cx="244475" cy="2188691"/>
          </a:xfrm>
        </p:grpSpPr>
        <p:pic>
          <p:nvPicPr>
            <p:cNvPr id="322" name="Picture 3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3" name="Picture 3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4" name="Picture 3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5" name="Picture 3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6" name="Picture 3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7" name="Picture 3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8" name="Picture 3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9" name="Picture 3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0" name="Picture 3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1" name="Picture 3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2" name="Group 156"/>
          <p:cNvGrpSpPr/>
          <p:nvPr/>
        </p:nvGrpSpPr>
        <p:grpSpPr>
          <a:xfrm>
            <a:off x="9463508" y="3563469"/>
            <a:ext cx="134577" cy="1204816"/>
            <a:chOff x="1553692" y="2776959"/>
            <a:chExt cx="244475" cy="2188691"/>
          </a:xfrm>
        </p:grpSpPr>
        <p:pic>
          <p:nvPicPr>
            <p:cNvPr id="333" name="Picture 3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4" name="Picture 3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5" name="Picture 3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6" name="Picture 3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7" name="Picture 3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8" name="Picture 3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9" name="Picture 3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0" name="Picture 3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1" name="Picture 3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2" name="Picture 3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6" name="Group 156"/>
          <p:cNvGrpSpPr/>
          <p:nvPr/>
        </p:nvGrpSpPr>
        <p:grpSpPr>
          <a:xfrm>
            <a:off x="7983162" y="5050192"/>
            <a:ext cx="134577" cy="1204816"/>
            <a:chOff x="1553692" y="2776959"/>
            <a:chExt cx="244475" cy="2188691"/>
          </a:xfrm>
        </p:grpSpPr>
        <p:pic>
          <p:nvPicPr>
            <p:cNvPr id="377" name="Picture 3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8" name="Picture 3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9" name="Picture 3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0" name="Picture 3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1" name="Picture 3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2" name="Picture 3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3" name="Picture 38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4" name="Picture 38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5" name="Picture 3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6" name="Picture 3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3" name="Group 156"/>
          <p:cNvGrpSpPr/>
          <p:nvPr/>
        </p:nvGrpSpPr>
        <p:grpSpPr>
          <a:xfrm>
            <a:off x="8185028" y="5050192"/>
            <a:ext cx="134577" cy="1204816"/>
            <a:chOff x="1553692" y="2776959"/>
            <a:chExt cx="244475" cy="2188691"/>
          </a:xfrm>
        </p:grpSpPr>
        <p:pic>
          <p:nvPicPr>
            <p:cNvPr id="388" name="Picture 3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9" name="Picture 3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0" name="Picture 3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1" name="Picture 3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2" name="Picture 3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3" name="Picture 3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4" name="Picture 3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5" name="Picture 39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6" name="Picture 3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7" name="Picture 3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4" name="Group 156"/>
          <p:cNvGrpSpPr/>
          <p:nvPr/>
        </p:nvGrpSpPr>
        <p:grpSpPr>
          <a:xfrm>
            <a:off x="8386893" y="5050192"/>
            <a:ext cx="134577" cy="1204816"/>
            <a:chOff x="1553692" y="2776959"/>
            <a:chExt cx="244475" cy="2188691"/>
          </a:xfrm>
        </p:grpSpPr>
        <p:pic>
          <p:nvPicPr>
            <p:cNvPr id="399" name="Picture 3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0" name="Picture 3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1" name="Picture 4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2" name="Picture 4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3" name="Picture 4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4" name="Picture 4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5" name="Picture 4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6" name="Picture 4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7" name="Picture 4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8" name="Picture 4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5" name="Group 156"/>
          <p:cNvGrpSpPr/>
          <p:nvPr/>
        </p:nvGrpSpPr>
        <p:grpSpPr>
          <a:xfrm>
            <a:off x="9059778" y="5043815"/>
            <a:ext cx="134577" cy="1204816"/>
            <a:chOff x="1553692" y="2776959"/>
            <a:chExt cx="244475" cy="2188691"/>
          </a:xfrm>
        </p:grpSpPr>
        <p:pic>
          <p:nvPicPr>
            <p:cNvPr id="410" name="Picture 4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1" name="Picture 4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2" name="Picture 4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3" name="Picture 4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4" name="Picture 4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5" name="Picture 4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6" name="Picture 4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7" name="Picture 4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8" name="Picture 4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9" name="Picture 4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6" name="Group 156"/>
          <p:cNvGrpSpPr/>
          <p:nvPr/>
        </p:nvGrpSpPr>
        <p:grpSpPr>
          <a:xfrm>
            <a:off x="9261643" y="5043815"/>
            <a:ext cx="134577" cy="1204816"/>
            <a:chOff x="1553692" y="2776959"/>
            <a:chExt cx="244475" cy="2188691"/>
          </a:xfrm>
        </p:grpSpPr>
        <p:pic>
          <p:nvPicPr>
            <p:cNvPr id="421" name="Picture 4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2" name="Picture 4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3" name="Picture 4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4" name="Picture 4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5" name="Picture 4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6" name="Picture 4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7" name="Picture 4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8" name="Picture 4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9" name="Picture 4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0" name="Picture 4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7" name="Group 156"/>
          <p:cNvGrpSpPr/>
          <p:nvPr/>
        </p:nvGrpSpPr>
        <p:grpSpPr>
          <a:xfrm>
            <a:off x="9463508" y="5043815"/>
            <a:ext cx="134577" cy="1204816"/>
            <a:chOff x="1553692" y="2776959"/>
            <a:chExt cx="244475" cy="2188691"/>
          </a:xfrm>
        </p:grpSpPr>
        <p:pic>
          <p:nvPicPr>
            <p:cNvPr id="432" name="Picture 4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3" name="Picture 4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4" name="Picture 4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5" name="Picture 4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6" name="Picture 4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7" name="Picture 4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8" name="Picture 4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9" name="Picture 4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0" name="Picture 4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1" name="Picture 4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75" name="Picture 47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472835" y="3563470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76" name="Picture 47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472835" y="3765334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77" name="Picture 47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472835" y="3967200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78" name="Picture 47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472835" y="4169065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79" name="Picture 478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280297" y="3563470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80" name="Picture 47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280297" y="3765334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81" name="Picture 480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280297" y="3967200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82" name="Picture 48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280297" y="4169065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87" name="Picture 48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472835" y="5043816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88" name="Picture 48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472835" y="5245680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89" name="Picture 488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472835" y="5447546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90" name="Picture 48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472835" y="5649411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91" name="Picture 490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280297" y="5043816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92" name="Picture 49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280297" y="5245680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93" name="Picture 49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280297" y="5447546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94" name="Picture 49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280297" y="5649411"/>
            <a:ext cx="134577" cy="1345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70" name="Rectangle 269"/>
          <p:cNvSpPr/>
          <p:nvPr/>
        </p:nvSpPr>
        <p:spPr>
          <a:xfrm>
            <a:off x="2734662" y="3402843"/>
            <a:ext cx="4844769" cy="3188607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1" name="Rectangle 270"/>
          <p:cNvSpPr/>
          <p:nvPr/>
        </p:nvSpPr>
        <p:spPr>
          <a:xfrm>
            <a:off x="2734662" y="1342950"/>
            <a:ext cx="4844769" cy="208594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277" name="Rectangle 276"/>
          <p:cNvSpPr/>
          <p:nvPr/>
        </p:nvSpPr>
        <p:spPr>
          <a:xfrm>
            <a:off x="5690706" y="1881257"/>
            <a:ext cx="1386918" cy="104150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6168" b="1" dirty="0">
                <a:solidFill>
                  <a:srgbClr val="002060"/>
                </a:solidFill>
                <a:latin typeface="Calibri" panose="020F0502020204030204" pitchFamily="34" charset="0"/>
              </a:rPr>
              <a:t>200</a:t>
            </a:r>
            <a:endParaRPr lang="en-GB" sz="1682" dirty="0">
              <a:latin typeface="Calibri" panose="020F0502020204030204" pitchFamily="34" charset="0"/>
            </a:endParaRPr>
          </a:p>
        </p:txBody>
      </p:sp>
      <p:grpSp>
        <p:nvGrpSpPr>
          <p:cNvPr id="714" name="Group 713"/>
          <p:cNvGrpSpPr/>
          <p:nvPr/>
        </p:nvGrpSpPr>
        <p:grpSpPr>
          <a:xfrm>
            <a:off x="4285567" y="1679392"/>
            <a:ext cx="1207922" cy="1211192"/>
            <a:chOff x="5022000" y="2877418"/>
            <a:chExt cx="1292644" cy="1296144"/>
          </a:xfrm>
        </p:grpSpPr>
        <p:grpSp>
          <p:nvGrpSpPr>
            <p:cNvPr id="715" name="Group 290"/>
            <p:cNvGrpSpPr/>
            <p:nvPr/>
          </p:nvGrpSpPr>
          <p:grpSpPr>
            <a:xfrm>
              <a:off x="5022000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772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817" name="Picture 81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18" name="Picture 81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19" name="Picture 81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20" name="Picture 81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21" name="Picture 82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22" name="Picture 82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23" name="Picture 82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24" name="Picture 82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25" name="Picture 82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26" name="Picture 82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773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807" name="Picture 80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08" name="Picture 80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09" name="Picture 80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10" name="Picture 80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11" name="Picture 81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12" name="Picture 81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13" name="Picture 81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14" name="Picture 81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15" name="Picture 81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16" name="Picture 81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774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797" name="Picture 79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98" name="Picture 79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99" name="Picture 79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00" name="Picture 79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01" name="Picture 80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02" name="Picture 80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03" name="Picture 80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04" name="Picture 80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05" name="Picture 80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06" name="Picture 80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775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787" name="Picture 78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88" name="Picture 78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89" name="Picture 78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90" name="Picture 78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91" name="Picture 79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92" name="Picture 79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93" name="Picture 79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94" name="Picture 79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95" name="Picture 79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96" name="Picture 79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776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777" name="Picture 77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78" name="Picture 77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79" name="Picture 77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80" name="Picture 77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81" name="Picture 78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82" name="Picture 78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83" name="Picture 78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84" name="Picture 78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85" name="Picture 78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86" name="Picture 78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  <p:grpSp>
          <p:nvGrpSpPr>
            <p:cNvPr id="716" name="Group 291"/>
            <p:cNvGrpSpPr/>
            <p:nvPr/>
          </p:nvGrpSpPr>
          <p:grpSpPr>
            <a:xfrm>
              <a:off x="5658148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717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762" name="Picture 76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63" name="Picture 76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64" name="Picture 76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65" name="Picture 76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66" name="Picture 76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67" name="Picture 76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68" name="Picture 76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69" name="Picture 76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70" name="Picture 76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71" name="Picture 77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718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752" name="Picture 75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53" name="Picture 75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54" name="Picture 75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55" name="Picture 75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56" name="Picture 75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57" name="Picture 75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58" name="Picture 75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59" name="Picture 75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60" name="Picture 75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61" name="Picture 76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719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742" name="Picture 74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43" name="Picture 74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44" name="Picture 74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45" name="Picture 74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46" name="Picture 74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47" name="Picture 74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48" name="Picture 74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49" name="Picture 74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50" name="Picture 74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51" name="Picture 75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720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732" name="Picture 73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33" name="Picture 73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34" name="Picture 73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35" name="Picture 73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36" name="Picture 73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37" name="Picture 73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38" name="Picture 73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39" name="Picture 73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40" name="Picture 73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41" name="Picture 74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721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722" name="Picture 72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23" name="Picture 72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24" name="Picture 72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25" name="Picture 72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26" name="Picture 72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27" name="Picture 72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28" name="Picture 72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29" name="Picture 72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30" name="Picture 72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731" name="Picture 73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</p:grpSp>
      <p:grpSp>
        <p:nvGrpSpPr>
          <p:cNvPr id="827" name="Group 826"/>
          <p:cNvGrpSpPr/>
          <p:nvPr/>
        </p:nvGrpSpPr>
        <p:grpSpPr>
          <a:xfrm>
            <a:off x="3000545" y="1679392"/>
            <a:ext cx="1207922" cy="1211192"/>
            <a:chOff x="5022000" y="2877418"/>
            <a:chExt cx="1292644" cy="1296144"/>
          </a:xfrm>
        </p:grpSpPr>
        <p:grpSp>
          <p:nvGrpSpPr>
            <p:cNvPr id="828" name="Group 290"/>
            <p:cNvGrpSpPr/>
            <p:nvPr/>
          </p:nvGrpSpPr>
          <p:grpSpPr>
            <a:xfrm>
              <a:off x="5022000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885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930" name="Picture 92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31" name="Picture 93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32" name="Picture 93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33" name="Picture 93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34" name="Picture 93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35" name="Picture 93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36" name="Picture 93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37" name="Picture 93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38" name="Picture 93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39" name="Picture 93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886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920" name="Picture 91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21" name="Picture 92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22" name="Picture 92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23" name="Picture 92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24" name="Picture 92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25" name="Picture 92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26" name="Picture 92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27" name="Picture 92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28" name="Picture 92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29" name="Picture 92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887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910" name="Picture 90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11" name="Picture 91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12" name="Picture 91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13" name="Picture 91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14" name="Picture 91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15" name="Picture 91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16" name="Picture 91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17" name="Picture 91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18" name="Picture 91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19" name="Picture 91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888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900" name="Picture 89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01" name="Picture 90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02" name="Picture 90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03" name="Picture 90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04" name="Picture 90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05" name="Picture 90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06" name="Picture 90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07" name="Picture 90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08" name="Picture 90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09" name="Picture 90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889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890" name="Picture 88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91" name="Picture 89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92" name="Picture 89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93" name="Picture 89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94" name="Picture 89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95" name="Picture 89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96" name="Picture 89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97" name="Picture 89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98" name="Picture 89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99" name="Picture 89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  <p:grpSp>
          <p:nvGrpSpPr>
            <p:cNvPr id="829" name="Group 291"/>
            <p:cNvGrpSpPr/>
            <p:nvPr/>
          </p:nvGrpSpPr>
          <p:grpSpPr>
            <a:xfrm>
              <a:off x="5658148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830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875" name="Picture 87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76" name="Picture 87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77" name="Picture 87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78" name="Picture 87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79" name="Picture 87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80" name="Picture 87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81" name="Picture 88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82" name="Picture 88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83" name="Picture 88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84" name="Picture 88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831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865" name="Picture 86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66" name="Picture 86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67" name="Picture 86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68" name="Picture 86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69" name="Picture 86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70" name="Picture 86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71" name="Picture 87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72" name="Picture 87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73" name="Picture 87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74" name="Picture 87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832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855" name="Picture 85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56" name="Picture 85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57" name="Picture 85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58" name="Picture 85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59" name="Picture 85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60" name="Picture 85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61" name="Picture 86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62" name="Picture 86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63" name="Picture 86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64" name="Picture 86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833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845" name="Picture 84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46" name="Picture 84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47" name="Picture 84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48" name="Picture 84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49" name="Picture 84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50" name="Picture 84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51" name="Picture 85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52" name="Picture 85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53" name="Picture 85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54" name="Picture 85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834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835" name="Picture 83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36" name="Picture 83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37" name="Picture 83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38" name="Picture 83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39" name="Picture 83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40" name="Picture 83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41" name="Picture 84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42" name="Picture 84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43" name="Picture 84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844" name="Picture 84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</p:grpSp>
      <p:grpSp>
        <p:nvGrpSpPr>
          <p:cNvPr id="947" name="Group 946"/>
          <p:cNvGrpSpPr/>
          <p:nvPr/>
        </p:nvGrpSpPr>
        <p:grpSpPr>
          <a:xfrm>
            <a:off x="3945855" y="3563469"/>
            <a:ext cx="1006601" cy="1009327"/>
            <a:chOff x="5022000" y="2877418"/>
            <a:chExt cx="1292644" cy="1296144"/>
          </a:xfrm>
        </p:grpSpPr>
        <p:grpSp>
          <p:nvGrpSpPr>
            <p:cNvPr id="948" name="Group 290"/>
            <p:cNvGrpSpPr/>
            <p:nvPr/>
          </p:nvGrpSpPr>
          <p:grpSpPr>
            <a:xfrm>
              <a:off x="5022000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1005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050" name="Picture 104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51" name="Picture 105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52" name="Picture 105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53" name="Picture 105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54" name="Picture 105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55" name="Picture 105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56" name="Picture 105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57" name="Picture 105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58" name="Picture 105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59" name="Picture 105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006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040" name="Picture 103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41" name="Picture 104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42" name="Picture 104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43" name="Picture 104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44" name="Picture 104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45" name="Picture 104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46" name="Picture 104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47" name="Picture 104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48" name="Picture 104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49" name="Picture 104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007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030" name="Picture 102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31" name="Picture 103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32" name="Picture 103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33" name="Picture 103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34" name="Picture 103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35" name="Picture 103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36" name="Picture 103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37" name="Picture 103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38" name="Picture 103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39" name="Picture 103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008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020" name="Picture 101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21" name="Picture 102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22" name="Picture 102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23" name="Picture 102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24" name="Picture 102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25" name="Picture 102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26" name="Picture 102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27" name="Picture 102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28" name="Picture 102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29" name="Picture 102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009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010" name="Picture 100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11" name="Picture 101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12" name="Picture 101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13" name="Picture 101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14" name="Picture 101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15" name="Picture 101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16" name="Picture 101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17" name="Picture 101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18" name="Picture 101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19" name="Picture 101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  <p:grpSp>
          <p:nvGrpSpPr>
            <p:cNvPr id="949" name="Group 291"/>
            <p:cNvGrpSpPr/>
            <p:nvPr/>
          </p:nvGrpSpPr>
          <p:grpSpPr>
            <a:xfrm>
              <a:off x="5658148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950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995" name="Picture 99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96" name="Picture 99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97" name="Picture 99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98" name="Picture 99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99" name="Picture 99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00" name="Picture 99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01" name="Picture 100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02" name="Picture 100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03" name="Picture 100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04" name="Picture 100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951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985" name="Picture 98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86" name="Picture 98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87" name="Picture 98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88" name="Picture 98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89" name="Picture 98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90" name="Picture 98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91" name="Picture 99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92" name="Picture 99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93" name="Picture 99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94" name="Picture 99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952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975" name="Picture 97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76" name="Picture 97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77" name="Picture 97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78" name="Picture 97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79" name="Picture 97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80" name="Picture 97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81" name="Picture 98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82" name="Picture 98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83" name="Picture 98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84" name="Picture 98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953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965" name="Picture 96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66" name="Picture 96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67" name="Picture 96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68" name="Picture 96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69" name="Picture 96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70" name="Picture 96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71" name="Picture 97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72" name="Picture 97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73" name="Picture 97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74" name="Picture 97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954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955" name="Picture 95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56" name="Picture 95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57" name="Picture 95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58" name="Picture 95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59" name="Picture 95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60" name="Picture 95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61" name="Picture 96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62" name="Picture 96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63" name="Picture 96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64" name="Picture 96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</p:grpSp>
      <p:grpSp>
        <p:nvGrpSpPr>
          <p:cNvPr id="1060" name="Group 1059"/>
          <p:cNvGrpSpPr/>
          <p:nvPr/>
        </p:nvGrpSpPr>
        <p:grpSpPr>
          <a:xfrm>
            <a:off x="2869240" y="3563469"/>
            <a:ext cx="1006601" cy="1009327"/>
            <a:chOff x="5022000" y="2877418"/>
            <a:chExt cx="1292644" cy="1296144"/>
          </a:xfrm>
        </p:grpSpPr>
        <p:grpSp>
          <p:nvGrpSpPr>
            <p:cNvPr id="1061" name="Group 290"/>
            <p:cNvGrpSpPr/>
            <p:nvPr/>
          </p:nvGrpSpPr>
          <p:grpSpPr>
            <a:xfrm>
              <a:off x="5022000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1118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163" name="Picture 116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64" name="Picture 116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65" name="Picture 116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66" name="Picture 116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67" name="Picture 116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68" name="Picture 116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69" name="Picture 116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70" name="Picture 116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71" name="Picture 117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72" name="Picture 117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119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153" name="Picture 115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54" name="Picture 115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55" name="Picture 115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56" name="Picture 115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57" name="Picture 115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58" name="Picture 115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59" name="Picture 115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60" name="Picture 115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61" name="Picture 116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62" name="Picture 116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120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143" name="Picture 114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44" name="Picture 114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45" name="Picture 114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46" name="Picture 114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47" name="Picture 114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48" name="Picture 114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49" name="Picture 114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50" name="Picture 114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51" name="Picture 115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52" name="Picture 115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121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133" name="Picture 113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34" name="Picture 113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35" name="Picture 113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36" name="Picture 113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37" name="Picture 113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38" name="Picture 113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39" name="Picture 113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40" name="Picture 113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41" name="Picture 114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42" name="Picture 114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122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123" name="Picture 112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24" name="Picture 112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25" name="Picture 112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26" name="Picture 112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27" name="Picture 112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28" name="Picture 112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29" name="Picture 112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30" name="Picture 112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31" name="Picture 113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32" name="Picture 113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  <p:grpSp>
          <p:nvGrpSpPr>
            <p:cNvPr id="1062" name="Group 291"/>
            <p:cNvGrpSpPr/>
            <p:nvPr/>
          </p:nvGrpSpPr>
          <p:grpSpPr>
            <a:xfrm>
              <a:off x="5658148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1063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108" name="Picture 110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09" name="Picture 110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10" name="Picture 110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11" name="Picture 111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12" name="Picture 111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13" name="Picture 111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14" name="Picture 111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15" name="Picture 111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16" name="Picture 111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17" name="Picture 111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064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098" name="Picture 109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99" name="Picture 109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00" name="Picture 109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01" name="Picture 110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02" name="Picture 110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03" name="Picture 110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04" name="Picture 110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05" name="Picture 110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06" name="Picture 110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07" name="Picture 110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065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088" name="Picture 108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89" name="Picture 108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90" name="Picture 108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91" name="Picture 109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92" name="Picture 109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93" name="Picture 109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94" name="Picture 109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95" name="Picture 109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96" name="Picture 109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97" name="Picture 109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066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078" name="Picture 107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79" name="Picture 107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80" name="Picture 107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81" name="Picture 108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82" name="Picture 108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83" name="Picture 108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84" name="Picture 108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85" name="Picture 108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86" name="Picture 108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87" name="Picture 108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067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068" name="Picture 106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69" name="Picture 106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70" name="Picture 106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71" name="Picture 107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72" name="Picture 107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73" name="Picture 107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74" name="Picture 107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75" name="Picture 107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76" name="Picture 107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77" name="Picture 107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</p:grpSp>
      <p:grpSp>
        <p:nvGrpSpPr>
          <p:cNvPr id="1173" name="Group 1172"/>
          <p:cNvGrpSpPr/>
          <p:nvPr/>
        </p:nvGrpSpPr>
        <p:grpSpPr>
          <a:xfrm>
            <a:off x="6368240" y="3563469"/>
            <a:ext cx="1006601" cy="1009327"/>
            <a:chOff x="5022000" y="2877418"/>
            <a:chExt cx="1292644" cy="1296144"/>
          </a:xfrm>
        </p:grpSpPr>
        <p:grpSp>
          <p:nvGrpSpPr>
            <p:cNvPr id="1174" name="Group 290"/>
            <p:cNvGrpSpPr/>
            <p:nvPr/>
          </p:nvGrpSpPr>
          <p:grpSpPr>
            <a:xfrm>
              <a:off x="5022000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1231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276" name="Picture 127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77" name="Picture 127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78" name="Picture 127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79" name="Picture 127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80" name="Picture 127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81" name="Picture 128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82" name="Picture 128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83" name="Picture 128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84" name="Picture 128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85" name="Picture 128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232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266" name="Picture 126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67" name="Picture 126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68" name="Picture 126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69" name="Picture 126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70" name="Picture 126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71" name="Picture 127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72" name="Picture 127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73" name="Picture 127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74" name="Picture 127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75" name="Picture 127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233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256" name="Picture 125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57" name="Picture 125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58" name="Picture 125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59" name="Picture 125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60" name="Picture 125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61" name="Picture 126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62" name="Picture 126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63" name="Picture 126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64" name="Picture 126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65" name="Picture 126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234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246" name="Picture 124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47" name="Picture 124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48" name="Picture 124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49" name="Picture 124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50" name="Picture 124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51" name="Picture 125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52" name="Picture 125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53" name="Picture 125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54" name="Picture 125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55" name="Picture 125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235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236" name="Picture 123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37" name="Picture 123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38" name="Picture 123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39" name="Picture 123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40" name="Picture 123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41" name="Picture 124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42" name="Picture 124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43" name="Picture 124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44" name="Picture 124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45" name="Picture 124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  <p:grpSp>
          <p:nvGrpSpPr>
            <p:cNvPr id="1175" name="Group 291"/>
            <p:cNvGrpSpPr/>
            <p:nvPr/>
          </p:nvGrpSpPr>
          <p:grpSpPr>
            <a:xfrm>
              <a:off x="5658148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1176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221" name="Picture 122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22" name="Picture 122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23" name="Picture 122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24" name="Picture 122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25" name="Picture 122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26" name="Picture 122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27" name="Picture 122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28" name="Picture 122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29" name="Picture 122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30" name="Picture 122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177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211" name="Picture 121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12" name="Picture 121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13" name="Picture 121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14" name="Picture 121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15" name="Picture 121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16" name="Picture 121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17" name="Picture 121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18" name="Picture 121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19" name="Picture 121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20" name="Picture 121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178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201" name="Picture 120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02" name="Picture 120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03" name="Picture 120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04" name="Picture 120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05" name="Picture 120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06" name="Picture 120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07" name="Picture 120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08" name="Picture 120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09" name="Picture 120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10" name="Picture 120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179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191" name="Picture 119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92" name="Picture 119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93" name="Picture 119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94" name="Picture 119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95" name="Picture 119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96" name="Picture 119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97" name="Picture 119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98" name="Picture 119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99" name="Picture 119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00" name="Picture 119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180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181" name="Picture 118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82" name="Picture 118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83" name="Picture 118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84" name="Picture 118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85" name="Picture 118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86" name="Picture 118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87" name="Picture 118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88" name="Picture 118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89" name="Picture 118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90" name="Picture 118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</p:grpSp>
      <p:grpSp>
        <p:nvGrpSpPr>
          <p:cNvPr id="1286" name="Group 1285"/>
          <p:cNvGrpSpPr/>
          <p:nvPr/>
        </p:nvGrpSpPr>
        <p:grpSpPr>
          <a:xfrm>
            <a:off x="5291624" y="3563469"/>
            <a:ext cx="1006601" cy="1009327"/>
            <a:chOff x="5022000" y="2877418"/>
            <a:chExt cx="1292644" cy="1296144"/>
          </a:xfrm>
        </p:grpSpPr>
        <p:grpSp>
          <p:nvGrpSpPr>
            <p:cNvPr id="1287" name="Group 290"/>
            <p:cNvGrpSpPr/>
            <p:nvPr/>
          </p:nvGrpSpPr>
          <p:grpSpPr>
            <a:xfrm>
              <a:off x="5022000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1344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389" name="Picture 138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90" name="Picture 138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91" name="Picture 139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92" name="Picture 139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93" name="Picture 139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94" name="Picture 139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95" name="Picture 139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96" name="Picture 139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97" name="Picture 139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98" name="Picture 139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345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379" name="Picture 137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80" name="Picture 137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81" name="Picture 138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82" name="Picture 138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83" name="Picture 138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84" name="Picture 138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85" name="Picture 138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86" name="Picture 138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87" name="Picture 138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88" name="Picture 138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346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369" name="Picture 136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70" name="Picture 136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71" name="Picture 137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72" name="Picture 137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73" name="Picture 137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74" name="Picture 137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75" name="Picture 137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76" name="Picture 137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77" name="Picture 137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78" name="Picture 137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347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359" name="Picture 135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60" name="Picture 135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61" name="Picture 136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62" name="Picture 136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63" name="Picture 136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64" name="Picture 136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65" name="Picture 136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66" name="Picture 136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67" name="Picture 136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68" name="Picture 136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348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349" name="Picture 134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50" name="Picture 134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51" name="Picture 135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52" name="Picture 135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53" name="Picture 135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54" name="Picture 135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55" name="Picture 135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56" name="Picture 135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57" name="Picture 135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58" name="Picture 135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  <p:grpSp>
          <p:nvGrpSpPr>
            <p:cNvPr id="1288" name="Group 291"/>
            <p:cNvGrpSpPr/>
            <p:nvPr/>
          </p:nvGrpSpPr>
          <p:grpSpPr>
            <a:xfrm>
              <a:off x="5658148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1289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334" name="Picture 133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35" name="Picture 133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36" name="Picture 133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37" name="Picture 133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38" name="Picture 133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39" name="Picture 133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40" name="Picture 133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41" name="Picture 134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42" name="Picture 134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43" name="Picture 134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290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324" name="Picture 132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25" name="Picture 132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26" name="Picture 132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27" name="Picture 132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28" name="Picture 132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29" name="Picture 132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30" name="Picture 132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31" name="Picture 133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32" name="Picture 133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33" name="Picture 133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291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314" name="Picture 131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15" name="Picture 131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16" name="Picture 131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17" name="Picture 131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18" name="Picture 131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19" name="Picture 131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20" name="Picture 131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21" name="Picture 132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22" name="Picture 132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23" name="Picture 132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292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304" name="Picture 130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05" name="Picture 130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06" name="Picture 130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07" name="Picture 130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08" name="Picture 130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09" name="Picture 130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10" name="Picture 130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11" name="Picture 131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12" name="Picture 131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13" name="Picture 131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293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294" name="Picture 129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95" name="Picture 129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96" name="Picture 129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97" name="Picture 129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98" name="Picture 129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299" name="Picture 129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00" name="Picture 129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01" name="Picture 130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02" name="Picture 130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303" name="Picture 130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</p:grpSp>
      <p:grpSp>
        <p:nvGrpSpPr>
          <p:cNvPr id="1399" name="Group 1398"/>
          <p:cNvGrpSpPr/>
          <p:nvPr/>
        </p:nvGrpSpPr>
        <p:grpSpPr>
          <a:xfrm>
            <a:off x="3945855" y="5043815"/>
            <a:ext cx="1006601" cy="1009327"/>
            <a:chOff x="5022000" y="2877418"/>
            <a:chExt cx="1292644" cy="1296144"/>
          </a:xfrm>
        </p:grpSpPr>
        <p:grpSp>
          <p:nvGrpSpPr>
            <p:cNvPr id="1400" name="Group 290"/>
            <p:cNvGrpSpPr/>
            <p:nvPr/>
          </p:nvGrpSpPr>
          <p:grpSpPr>
            <a:xfrm>
              <a:off x="5022000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1457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502" name="Picture 150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03" name="Picture 150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04" name="Picture 150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05" name="Picture 150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06" name="Picture 150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07" name="Picture 150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08" name="Picture 150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09" name="Picture 150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10" name="Picture 150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11" name="Picture 151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458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492" name="Picture 149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93" name="Picture 149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94" name="Picture 149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95" name="Picture 149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96" name="Picture 149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97" name="Picture 149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98" name="Picture 149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99" name="Picture 149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00" name="Picture 149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01" name="Picture 150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459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482" name="Picture 148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83" name="Picture 148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84" name="Picture 148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85" name="Picture 148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86" name="Picture 148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87" name="Picture 148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88" name="Picture 148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89" name="Picture 148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90" name="Picture 148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91" name="Picture 149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460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472" name="Picture 147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73" name="Picture 147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74" name="Picture 147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75" name="Picture 147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76" name="Picture 147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77" name="Picture 147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78" name="Picture 147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79" name="Picture 147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80" name="Picture 147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81" name="Picture 148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461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462" name="Picture 146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63" name="Picture 146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64" name="Picture 146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65" name="Picture 146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66" name="Picture 146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67" name="Picture 146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68" name="Picture 146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69" name="Picture 146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70" name="Picture 146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71" name="Picture 147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  <p:grpSp>
          <p:nvGrpSpPr>
            <p:cNvPr id="1401" name="Group 291"/>
            <p:cNvGrpSpPr/>
            <p:nvPr/>
          </p:nvGrpSpPr>
          <p:grpSpPr>
            <a:xfrm>
              <a:off x="5658148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1402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447" name="Picture 144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48" name="Picture 144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49" name="Picture 144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50" name="Picture 144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51" name="Picture 145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52" name="Picture 145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53" name="Picture 145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54" name="Picture 145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55" name="Picture 145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56" name="Picture 145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403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437" name="Picture 143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38" name="Picture 143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39" name="Picture 143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40" name="Picture 143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41" name="Picture 144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42" name="Picture 144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43" name="Picture 144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44" name="Picture 144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45" name="Picture 144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46" name="Picture 144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404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427" name="Picture 142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28" name="Picture 142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29" name="Picture 142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30" name="Picture 142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31" name="Picture 143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32" name="Picture 143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33" name="Picture 143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34" name="Picture 143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35" name="Picture 143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36" name="Picture 143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405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417" name="Picture 141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18" name="Picture 141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19" name="Picture 141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20" name="Picture 141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21" name="Picture 142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22" name="Picture 142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23" name="Picture 142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24" name="Picture 142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25" name="Picture 142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26" name="Picture 142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406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407" name="Picture 140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08" name="Picture 140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09" name="Picture 140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10" name="Picture 140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11" name="Picture 141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12" name="Picture 141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13" name="Picture 141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14" name="Picture 141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15" name="Picture 141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16" name="Picture 141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</p:grpSp>
      <p:grpSp>
        <p:nvGrpSpPr>
          <p:cNvPr id="1512" name="Group 1511"/>
          <p:cNvGrpSpPr/>
          <p:nvPr/>
        </p:nvGrpSpPr>
        <p:grpSpPr>
          <a:xfrm>
            <a:off x="2869240" y="5043815"/>
            <a:ext cx="1006601" cy="1009327"/>
            <a:chOff x="5022000" y="2877418"/>
            <a:chExt cx="1292644" cy="1296144"/>
          </a:xfrm>
        </p:grpSpPr>
        <p:grpSp>
          <p:nvGrpSpPr>
            <p:cNvPr id="1513" name="Group 290"/>
            <p:cNvGrpSpPr/>
            <p:nvPr/>
          </p:nvGrpSpPr>
          <p:grpSpPr>
            <a:xfrm>
              <a:off x="5022000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1570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615" name="Picture 161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16" name="Picture 161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17" name="Picture 161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18" name="Picture 161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19" name="Picture 161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20" name="Picture 161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21" name="Picture 162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22" name="Picture 162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23" name="Picture 162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24" name="Picture 162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571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605" name="Picture 160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06" name="Picture 160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07" name="Picture 160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08" name="Picture 160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09" name="Picture 160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10" name="Picture 160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11" name="Picture 161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12" name="Picture 161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13" name="Picture 161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14" name="Picture 161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572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595" name="Picture 159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96" name="Picture 159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97" name="Picture 159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98" name="Picture 159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99" name="Picture 159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00" name="Picture 159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01" name="Picture 160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02" name="Picture 160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03" name="Picture 160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04" name="Picture 160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573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585" name="Picture 158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86" name="Picture 158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87" name="Picture 158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88" name="Picture 158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89" name="Picture 158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90" name="Picture 158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91" name="Picture 159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92" name="Picture 159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93" name="Picture 159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94" name="Picture 159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574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575" name="Picture 157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76" name="Picture 157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77" name="Picture 157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78" name="Picture 157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79" name="Picture 157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80" name="Picture 157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81" name="Picture 158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82" name="Picture 158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83" name="Picture 158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84" name="Picture 158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  <p:grpSp>
          <p:nvGrpSpPr>
            <p:cNvPr id="1514" name="Group 291"/>
            <p:cNvGrpSpPr/>
            <p:nvPr/>
          </p:nvGrpSpPr>
          <p:grpSpPr>
            <a:xfrm>
              <a:off x="5658148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1515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560" name="Picture 155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61" name="Picture 156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62" name="Picture 156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63" name="Picture 156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64" name="Picture 156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65" name="Picture 156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66" name="Picture 156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67" name="Picture 156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68" name="Picture 156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69" name="Picture 156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516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550" name="Picture 154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51" name="Picture 155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52" name="Picture 155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53" name="Picture 155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54" name="Picture 155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55" name="Picture 155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56" name="Picture 155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57" name="Picture 155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58" name="Picture 155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59" name="Picture 155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517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540" name="Picture 153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41" name="Picture 154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42" name="Picture 154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43" name="Picture 154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44" name="Picture 154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45" name="Picture 154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46" name="Picture 154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47" name="Picture 154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48" name="Picture 154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49" name="Picture 154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518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530" name="Picture 152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31" name="Picture 153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32" name="Picture 153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33" name="Picture 153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34" name="Picture 153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35" name="Picture 153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36" name="Picture 153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37" name="Picture 153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38" name="Picture 153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39" name="Picture 153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519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520" name="Picture 151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21" name="Picture 152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22" name="Picture 152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23" name="Picture 152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24" name="Picture 152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25" name="Picture 152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26" name="Picture 152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27" name="Picture 152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28" name="Picture 152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29" name="Picture 152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</p:grpSp>
      <p:grpSp>
        <p:nvGrpSpPr>
          <p:cNvPr id="1625" name="Group 1624"/>
          <p:cNvGrpSpPr/>
          <p:nvPr/>
        </p:nvGrpSpPr>
        <p:grpSpPr>
          <a:xfrm>
            <a:off x="6368240" y="5043815"/>
            <a:ext cx="1006601" cy="1009327"/>
            <a:chOff x="5022000" y="2877418"/>
            <a:chExt cx="1292644" cy="1296144"/>
          </a:xfrm>
        </p:grpSpPr>
        <p:grpSp>
          <p:nvGrpSpPr>
            <p:cNvPr id="1626" name="Group 290"/>
            <p:cNvGrpSpPr/>
            <p:nvPr/>
          </p:nvGrpSpPr>
          <p:grpSpPr>
            <a:xfrm>
              <a:off x="5022000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1683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728" name="Picture 172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29" name="Picture 172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30" name="Picture 172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31" name="Picture 173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32" name="Picture 173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33" name="Picture 173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34" name="Picture 173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35" name="Picture 173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36" name="Picture 173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37" name="Picture 173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684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718" name="Picture 171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19" name="Picture 171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20" name="Picture 171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21" name="Picture 172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22" name="Picture 172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23" name="Picture 172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24" name="Picture 172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25" name="Picture 172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26" name="Picture 172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27" name="Picture 172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685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708" name="Picture 170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09" name="Picture 170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10" name="Picture 170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11" name="Picture 171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12" name="Picture 171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13" name="Picture 171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14" name="Picture 171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15" name="Picture 171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16" name="Picture 171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17" name="Picture 171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686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698" name="Picture 169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99" name="Picture 169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00" name="Picture 169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01" name="Picture 170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02" name="Picture 170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03" name="Picture 170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04" name="Picture 170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05" name="Picture 170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06" name="Picture 170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07" name="Picture 170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687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688" name="Picture 168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89" name="Picture 168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90" name="Picture 168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91" name="Picture 169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92" name="Picture 169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93" name="Picture 169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94" name="Picture 169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95" name="Picture 169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96" name="Picture 169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97" name="Picture 169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  <p:grpSp>
          <p:nvGrpSpPr>
            <p:cNvPr id="1627" name="Group 291"/>
            <p:cNvGrpSpPr/>
            <p:nvPr/>
          </p:nvGrpSpPr>
          <p:grpSpPr>
            <a:xfrm>
              <a:off x="5658148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1628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673" name="Picture 167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74" name="Picture 167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75" name="Picture 167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76" name="Picture 167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77" name="Picture 167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78" name="Picture 167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79" name="Picture 167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80" name="Picture 167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81" name="Picture 168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82" name="Picture 168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629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663" name="Picture 166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64" name="Picture 166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65" name="Picture 166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66" name="Picture 166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67" name="Picture 166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68" name="Picture 166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69" name="Picture 166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70" name="Picture 166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71" name="Picture 167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72" name="Picture 167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630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653" name="Picture 165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54" name="Picture 165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55" name="Picture 165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56" name="Picture 165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57" name="Picture 165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58" name="Picture 165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59" name="Picture 165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60" name="Picture 165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61" name="Picture 166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62" name="Picture 166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631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643" name="Picture 164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44" name="Picture 164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45" name="Picture 164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46" name="Picture 164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47" name="Picture 164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48" name="Picture 164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49" name="Picture 164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50" name="Picture 164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51" name="Picture 165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52" name="Picture 165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632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633" name="Picture 163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34" name="Picture 163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35" name="Picture 163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36" name="Picture 163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37" name="Picture 163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38" name="Picture 163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39" name="Picture 163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40" name="Picture 163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41" name="Picture 164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642" name="Picture 164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</p:grpSp>
      <p:grpSp>
        <p:nvGrpSpPr>
          <p:cNvPr id="1738" name="Group 1737"/>
          <p:cNvGrpSpPr/>
          <p:nvPr/>
        </p:nvGrpSpPr>
        <p:grpSpPr>
          <a:xfrm>
            <a:off x="5291624" y="5043815"/>
            <a:ext cx="1006601" cy="1009327"/>
            <a:chOff x="5022000" y="2877418"/>
            <a:chExt cx="1292644" cy="1296144"/>
          </a:xfrm>
        </p:grpSpPr>
        <p:grpSp>
          <p:nvGrpSpPr>
            <p:cNvPr id="1739" name="Group 290"/>
            <p:cNvGrpSpPr/>
            <p:nvPr/>
          </p:nvGrpSpPr>
          <p:grpSpPr>
            <a:xfrm>
              <a:off x="5022000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1796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841" name="Picture 184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42" name="Picture 184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43" name="Picture 184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44" name="Picture 184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45" name="Picture 184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46" name="Picture 184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47" name="Picture 184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48" name="Picture 184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49" name="Picture 184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50" name="Picture 184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797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831" name="Picture 183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32" name="Picture 183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33" name="Picture 183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34" name="Picture 183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35" name="Picture 183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36" name="Picture 183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37" name="Picture 183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38" name="Picture 183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39" name="Picture 183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40" name="Picture 183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798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821" name="Picture 182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22" name="Picture 182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23" name="Picture 182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24" name="Picture 182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25" name="Picture 182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26" name="Picture 182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27" name="Picture 182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28" name="Picture 182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29" name="Picture 182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30" name="Picture 182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799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811" name="Picture 181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12" name="Picture 181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13" name="Picture 181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14" name="Picture 181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15" name="Picture 181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16" name="Picture 181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17" name="Picture 181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18" name="Picture 181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19" name="Picture 181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20" name="Picture 181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800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801" name="Picture 180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02" name="Picture 180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03" name="Picture 180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04" name="Picture 180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05" name="Picture 180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06" name="Picture 180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07" name="Picture 180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08" name="Picture 180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09" name="Picture 180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810" name="Picture 180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  <p:grpSp>
          <p:nvGrpSpPr>
            <p:cNvPr id="1740" name="Group 291"/>
            <p:cNvGrpSpPr/>
            <p:nvPr/>
          </p:nvGrpSpPr>
          <p:grpSpPr>
            <a:xfrm>
              <a:off x="5658148" y="2877418"/>
              <a:ext cx="656496" cy="1296144"/>
              <a:chOff x="1453233" y="3136999"/>
              <a:chExt cx="1108571" cy="2188691"/>
            </a:xfrm>
          </p:grpSpPr>
          <p:grpSp>
            <p:nvGrpSpPr>
              <p:cNvPr id="1741" name="Group 156"/>
              <p:cNvGrpSpPr/>
              <p:nvPr/>
            </p:nvGrpSpPr>
            <p:grpSpPr>
              <a:xfrm>
                <a:off x="1453233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786" name="Picture 178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87" name="Picture 178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88" name="Picture 178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89" name="Picture 178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90" name="Picture 178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91" name="Picture 179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92" name="Picture 179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93" name="Picture 179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94" name="Picture 179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95" name="Picture 179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742" name="Group 156"/>
              <p:cNvGrpSpPr/>
              <p:nvPr/>
            </p:nvGrpSpPr>
            <p:grpSpPr>
              <a:xfrm>
                <a:off x="1669257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776" name="Picture 177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77" name="Picture 177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78" name="Picture 177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79" name="Picture 177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80" name="Picture 177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81" name="Picture 178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82" name="Picture 178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83" name="Picture 178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84" name="Picture 178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85" name="Picture 178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743" name="Group 156"/>
              <p:cNvGrpSpPr/>
              <p:nvPr/>
            </p:nvGrpSpPr>
            <p:grpSpPr>
              <a:xfrm>
                <a:off x="1885281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766" name="Picture 176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67" name="Picture 176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68" name="Picture 176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69" name="Picture 176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70" name="Picture 176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71" name="Picture 177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72" name="Picture 177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73" name="Picture 177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74" name="Picture 177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75" name="Picture 177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744" name="Group 156"/>
              <p:cNvGrpSpPr/>
              <p:nvPr/>
            </p:nvGrpSpPr>
            <p:grpSpPr>
              <a:xfrm>
                <a:off x="2101305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756" name="Picture 175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57" name="Picture 175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58" name="Picture 175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59" name="Picture 175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60" name="Picture 175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61" name="Picture 176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62" name="Picture 176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63" name="Picture 176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64" name="Picture 176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65" name="Picture 176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grpSp>
            <p:nvGrpSpPr>
              <p:cNvPr id="1745" name="Group 156"/>
              <p:cNvGrpSpPr/>
              <p:nvPr/>
            </p:nvGrpSpPr>
            <p:grpSpPr>
              <a:xfrm>
                <a:off x="2317329" y="3136999"/>
                <a:ext cx="244475" cy="2188691"/>
                <a:chOff x="1553692" y="2776959"/>
                <a:chExt cx="244475" cy="2188691"/>
              </a:xfrm>
            </p:grpSpPr>
            <p:pic>
              <p:nvPicPr>
                <p:cNvPr id="1746" name="Picture 1745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77695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47" name="Picture 1746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299298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48" name="Picture 1747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20900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49" name="Picture 174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42503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50" name="Picture 1749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64105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51" name="Picture 1750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3857079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52" name="Picture 1751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073103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53" name="Picture 1752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505151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54" name="Picture 1753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289127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755" name="Picture 1754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553692" y="4721175"/>
                  <a:ext cx="244475" cy="24447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</p:grpSp>
      </p:grpSp>
      <p:sp>
        <p:nvSpPr>
          <p:cNvPr id="1851" name="Rectangle 1850">
            <a:extLst>
              <a:ext uri="{FF2B5EF4-FFF2-40B4-BE49-F238E27FC236}">
                <a16:creationId xmlns:a16="http://schemas.microsoft.com/office/drawing/2014/main" id="{1E6DDB48-94A1-4651-9846-0EB56214B7BD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52" name="Group 1851">
            <a:extLst>
              <a:ext uri="{FF2B5EF4-FFF2-40B4-BE49-F238E27FC236}">
                <a16:creationId xmlns:a16="http://schemas.microsoft.com/office/drawing/2014/main" id="{F38B777C-3BFE-4024-86F4-6F177C5C4188}"/>
              </a:ext>
            </a:extLst>
          </p:cNvPr>
          <p:cNvGrpSpPr/>
          <p:nvPr/>
        </p:nvGrpSpPr>
        <p:grpSpPr>
          <a:xfrm>
            <a:off x="301003" y="289069"/>
            <a:ext cx="3493052" cy="817087"/>
            <a:chOff x="255524" y="372323"/>
            <a:chExt cx="2956291" cy="1134018"/>
          </a:xfrm>
        </p:grpSpPr>
        <p:sp>
          <p:nvSpPr>
            <p:cNvPr id="1853" name="Rectangle: Rounded Corners 1852">
              <a:extLst>
                <a:ext uri="{FF2B5EF4-FFF2-40B4-BE49-F238E27FC236}">
                  <a16:creationId xmlns:a16="http://schemas.microsoft.com/office/drawing/2014/main" id="{AA5F97E0-985E-4782-B4EE-529A47AB303E}"/>
                </a:ext>
              </a:extLst>
            </p:cNvPr>
            <p:cNvSpPr/>
            <p:nvPr/>
          </p:nvSpPr>
          <p:spPr>
            <a:xfrm>
              <a:off x="255524" y="372323"/>
              <a:ext cx="295629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54" name="TextBox 1853">
              <a:extLst>
                <a:ext uri="{FF2B5EF4-FFF2-40B4-BE49-F238E27FC236}">
                  <a16:creationId xmlns:a16="http://schemas.microsoft.com/office/drawing/2014/main" id="{C36D7D18-C5A1-4C04-8EF4-1ED14EDFBAE2}"/>
                </a:ext>
              </a:extLst>
            </p:cNvPr>
            <p:cNvSpPr txBox="1"/>
            <p:nvPr/>
          </p:nvSpPr>
          <p:spPr>
            <a:xfrm>
              <a:off x="308455" y="485388"/>
              <a:ext cx="166491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234 x 4 = </a:t>
              </a:r>
            </a:p>
          </p:txBody>
        </p:sp>
      </p:grpSp>
      <p:sp>
        <p:nvSpPr>
          <p:cNvPr id="1855" name="Rectangle 1854">
            <a:extLst>
              <a:ext uri="{FF2B5EF4-FFF2-40B4-BE49-F238E27FC236}">
                <a16:creationId xmlns:a16="http://schemas.microsoft.com/office/drawing/2014/main" id="{79C81B8C-EC22-4BAA-9B66-3F243D8FFA46}"/>
              </a:ext>
            </a:extLst>
          </p:cNvPr>
          <p:cNvSpPr/>
          <p:nvPr/>
        </p:nvSpPr>
        <p:spPr>
          <a:xfrm>
            <a:off x="2213652" y="412083"/>
            <a:ext cx="141468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56" name="Rectangle 1855">
            <a:extLst>
              <a:ext uri="{FF2B5EF4-FFF2-40B4-BE49-F238E27FC236}">
                <a16:creationId xmlns:a16="http://schemas.microsoft.com/office/drawing/2014/main" id="{8A7B4986-6216-45E8-BE6B-8D15AC600750}"/>
              </a:ext>
            </a:extLst>
          </p:cNvPr>
          <p:cNvSpPr/>
          <p:nvPr/>
        </p:nvSpPr>
        <p:spPr>
          <a:xfrm>
            <a:off x="2356798" y="391480"/>
            <a:ext cx="157240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936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858" name="Rectangle 1857">
            <a:extLst>
              <a:ext uri="{FF2B5EF4-FFF2-40B4-BE49-F238E27FC236}">
                <a16:creationId xmlns:a16="http://schemas.microsoft.com/office/drawing/2014/main" id="{5A405642-AFC4-4536-B4C3-846982112305}"/>
              </a:ext>
            </a:extLst>
          </p:cNvPr>
          <p:cNvSpPr/>
          <p:nvPr/>
        </p:nvSpPr>
        <p:spPr>
          <a:xfrm>
            <a:off x="1192501" y="1329461"/>
            <a:ext cx="1485740" cy="6309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8 0 0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859" name="Rectangle 1858">
            <a:extLst>
              <a:ext uri="{FF2B5EF4-FFF2-40B4-BE49-F238E27FC236}">
                <a16:creationId xmlns:a16="http://schemas.microsoft.com/office/drawing/2014/main" id="{DDFEEDA5-0B50-4861-B5C1-DAF372F7AE8F}"/>
              </a:ext>
            </a:extLst>
          </p:cNvPr>
          <p:cNvSpPr/>
          <p:nvPr/>
        </p:nvSpPr>
        <p:spPr>
          <a:xfrm>
            <a:off x="1186663" y="1783539"/>
            <a:ext cx="149804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1 2 0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860" name="Rectangle 1859">
            <a:extLst>
              <a:ext uri="{FF2B5EF4-FFF2-40B4-BE49-F238E27FC236}">
                <a16:creationId xmlns:a16="http://schemas.microsoft.com/office/drawing/2014/main" id="{C222F38A-24C2-4662-B520-AEA5BDAF4F0C}"/>
              </a:ext>
            </a:extLst>
          </p:cNvPr>
          <p:cNvSpPr/>
          <p:nvPr/>
        </p:nvSpPr>
        <p:spPr>
          <a:xfrm>
            <a:off x="1639207" y="2216613"/>
            <a:ext cx="149804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cxnSp>
        <p:nvCxnSpPr>
          <p:cNvPr id="1861" name="Straight Connector 1860">
            <a:extLst>
              <a:ext uri="{FF2B5EF4-FFF2-40B4-BE49-F238E27FC236}">
                <a16:creationId xmlns:a16="http://schemas.microsoft.com/office/drawing/2014/main" id="{AE7E3B41-4094-45CC-813E-C1C0938EFDB3}"/>
              </a:ext>
            </a:extLst>
          </p:cNvPr>
          <p:cNvCxnSpPr>
            <a:cxnSpLocks/>
          </p:cNvCxnSpPr>
          <p:nvPr/>
        </p:nvCxnSpPr>
        <p:spPr>
          <a:xfrm>
            <a:off x="748873" y="2739649"/>
            <a:ext cx="177956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2" name="Rectangle 1861">
            <a:extLst>
              <a:ext uri="{FF2B5EF4-FFF2-40B4-BE49-F238E27FC236}">
                <a16:creationId xmlns:a16="http://schemas.microsoft.com/office/drawing/2014/main" id="{D6C0B10D-2FC4-47DF-B15D-AC666AE79EE1}"/>
              </a:ext>
            </a:extLst>
          </p:cNvPr>
          <p:cNvSpPr/>
          <p:nvPr/>
        </p:nvSpPr>
        <p:spPr>
          <a:xfrm>
            <a:off x="301003" y="2238355"/>
            <a:ext cx="47970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863" name="Rectangle 1862">
            <a:extLst>
              <a:ext uri="{FF2B5EF4-FFF2-40B4-BE49-F238E27FC236}">
                <a16:creationId xmlns:a16="http://schemas.microsoft.com/office/drawing/2014/main" id="{97EDC025-BBFD-4020-B172-0111CC754C6A}"/>
              </a:ext>
            </a:extLst>
          </p:cNvPr>
          <p:cNvSpPr/>
          <p:nvPr/>
        </p:nvSpPr>
        <p:spPr>
          <a:xfrm>
            <a:off x="2072051" y="2667222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864" name="Rectangle 1863">
            <a:extLst>
              <a:ext uri="{FF2B5EF4-FFF2-40B4-BE49-F238E27FC236}">
                <a16:creationId xmlns:a16="http://schemas.microsoft.com/office/drawing/2014/main" id="{2CC3E8D7-4984-4CE8-9882-9584C9C6A4A6}"/>
              </a:ext>
            </a:extLst>
          </p:cNvPr>
          <p:cNvSpPr/>
          <p:nvPr/>
        </p:nvSpPr>
        <p:spPr>
          <a:xfrm>
            <a:off x="1625184" y="2665781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865" name="Rectangle 1864">
            <a:extLst>
              <a:ext uri="{FF2B5EF4-FFF2-40B4-BE49-F238E27FC236}">
                <a16:creationId xmlns:a16="http://schemas.microsoft.com/office/drawing/2014/main" id="{32D15AF2-0F14-421F-8403-D2682055746B}"/>
              </a:ext>
            </a:extLst>
          </p:cNvPr>
          <p:cNvSpPr/>
          <p:nvPr/>
        </p:nvSpPr>
        <p:spPr>
          <a:xfrm>
            <a:off x="1178367" y="2665781"/>
            <a:ext cx="599671" cy="6309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  <a:endParaRPr lang="en-GB" sz="3500" dirty="0">
              <a:latin typeface="Arial Black" panose="020B0A0402010202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7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10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9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1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1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1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1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8" dur="500"/>
                                        <p:tgtEl>
                                          <p:spTgt spid="17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1" dur="500"/>
                                        <p:tgtEl>
                                          <p:spTgt spid="16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18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0" dur="500"/>
                                        <p:tgtEl>
                                          <p:spTgt spid="4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3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6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9" dur="500"/>
                                        <p:tgtEl>
                                          <p:spTgt spid="4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4" dur="500"/>
                                        <p:tgtEl>
                                          <p:spTgt spid="4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7" dur="500"/>
                                        <p:tgtEl>
                                          <p:spTgt spid="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0" dur="500"/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3" dur="500"/>
                                        <p:tgtEl>
                                          <p:spTgt spid="4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8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1" dur="500"/>
                                        <p:tgtEl>
                                          <p:spTgt spid="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4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7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2" dur="500"/>
                                        <p:tgtEl>
                                          <p:spTgt spid="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5" dur="500"/>
                                        <p:tgtEl>
                                          <p:spTgt spid="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8" dur="500"/>
                                        <p:tgtEl>
                                          <p:spTgt spid="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1" dur="500"/>
                                        <p:tgtEl>
                                          <p:spTgt spid="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8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18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18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500"/>
                                        <p:tgtEl>
                                          <p:spTgt spid="1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8" fill="hold">
                      <p:stCondLst>
                        <p:cond delay="indefinite"/>
                      </p:stCondLst>
                      <p:childTnLst>
                        <p:par>
                          <p:cTn id="209" fill="hold">
                            <p:stCondLst>
                              <p:cond delay="0"/>
                            </p:stCondLst>
                            <p:childTnLst>
                              <p:par>
                                <p:cTn id="2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500"/>
                                        <p:tgtEl>
                                          <p:spTgt spid="1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8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8" fill="hold">
                      <p:stCondLst>
                        <p:cond delay="indefinite"/>
                      </p:stCondLst>
                      <p:childTnLst>
                        <p:par>
                          <p:cTn id="219" fill="hold">
                            <p:stCondLst>
                              <p:cond delay="0"/>
                            </p:stCondLst>
                            <p:childTnLst>
                              <p:par>
                                <p:cTn id="2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18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8" grpId="0"/>
      <p:bldP spid="59" grpId="0"/>
      <p:bldP spid="277" grpId="0"/>
      <p:bldP spid="1856" grpId="0"/>
      <p:bldP spid="1858" grpId="0"/>
      <p:bldP spid="1859" grpId="0"/>
      <p:bldP spid="1860" grpId="0"/>
      <p:bldP spid="1862" grpId="0"/>
      <p:bldP spid="1863" grpId="0"/>
      <p:bldP spid="1864" grpId="0"/>
      <p:bldP spid="1865" grpId="0"/>
    </p:bld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" name="Rectangle 109">
            <a:extLst>
              <a:ext uri="{FF2B5EF4-FFF2-40B4-BE49-F238E27FC236}">
                <a16:creationId xmlns:a16="http://schemas.microsoft.com/office/drawing/2014/main" id="{5FB6D44D-26AD-452D-B512-347F019F9961}"/>
              </a:ext>
            </a:extLst>
          </p:cNvPr>
          <p:cNvSpPr/>
          <p:nvPr/>
        </p:nvSpPr>
        <p:spPr>
          <a:xfrm>
            <a:off x="7164736" y="3610475"/>
            <a:ext cx="889651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120AD6D4-09A9-40DA-BD96-77C69BE41FBD}"/>
              </a:ext>
            </a:extLst>
          </p:cNvPr>
          <p:cNvSpPr/>
          <p:nvPr/>
        </p:nvSpPr>
        <p:spPr>
          <a:xfrm>
            <a:off x="10291587" y="3608925"/>
            <a:ext cx="889651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A1C7ED13-A844-48E9-B25F-699FE40B3742}"/>
              </a:ext>
            </a:extLst>
          </p:cNvPr>
          <p:cNvSpPr/>
          <p:nvPr/>
        </p:nvSpPr>
        <p:spPr>
          <a:xfrm>
            <a:off x="7161253" y="4052627"/>
            <a:ext cx="446197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CF0A5C08-5969-47F6-8EEA-26BF96EA6FC4}"/>
              </a:ext>
            </a:extLst>
          </p:cNvPr>
          <p:cNvSpPr/>
          <p:nvPr/>
        </p:nvSpPr>
        <p:spPr>
          <a:xfrm>
            <a:off x="9842447" y="4052627"/>
            <a:ext cx="44394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1" name="Rectangle 140">
            <a:extLst>
              <a:ext uri="{FF2B5EF4-FFF2-40B4-BE49-F238E27FC236}">
                <a16:creationId xmlns:a16="http://schemas.microsoft.com/office/drawing/2014/main" id="{541C1F67-BEE2-4F37-BC99-B35D6F97F417}"/>
              </a:ext>
            </a:extLst>
          </p:cNvPr>
          <p:cNvSpPr/>
          <p:nvPr/>
        </p:nvSpPr>
        <p:spPr>
          <a:xfrm>
            <a:off x="9386328" y="3548892"/>
            <a:ext cx="1925620" cy="6309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5 4 0 0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0C6A34A8-DEC4-4407-83E4-26C26FDF9C0B}"/>
              </a:ext>
            </a:extLst>
          </p:cNvPr>
          <p:cNvSpPr/>
          <p:nvPr/>
        </p:nvSpPr>
        <p:spPr>
          <a:xfrm>
            <a:off x="8942844" y="3986437"/>
            <a:ext cx="152307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4 5 0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ED229075-5B99-4550-AF42-14A18A8E25A4}"/>
              </a:ext>
            </a:extLst>
          </p:cNvPr>
          <p:cNvSpPr/>
          <p:nvPr/>
        </p:nvSpPr>
        <p:spPr>
          <a:xfrm>
            <a:off x="904187" y="3610475"/>
            <a:ext cx="889651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5FC5F9D2-4B4E-4502-B836-E18C03C20E72}"/>
              </a:ext>
            </a:extLst>
          </p:cNvPr>
          <p:cNvSpPr/>
          <p:nvPr/>
        </p:nvSpPr>
        <p:spPr>
          <a:xfrm>
            <a:off x="3582591" y="3614662"/>
            <a:ext cx="889651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E60631D3-209B-423F-A0A7-12C892504D61}"/>
              </a:ext>
            </a:extLst>
          </p:cNvPr>
          <p:cNvSpPr/>
          <p:nvPr/>
        </p:nvSpPr>
        <p:spPr>
          <a:xfrm>
            <a:off x="900704" y="4052627"/>
            <a:ext cx="446197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2FA5FC75-4CB8-4DE6-B25E-00CEAAF6A18A}"/>
              </a:ext>
            </a:extLst>
          </p:cNvPr>
          <p:cNvSpPr/>
          <p:nvPr/>
        </p:nvSpPr>
        <p:spPr>
          <a:xfrm>
            <a:off x="3581898" y="4052627"/>
            <a:ext cx="44394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059EB629-0F8C-4747-A69B-1046CD86F0A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601FCE1E-6848-4D31-A057-85AB71E6981A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9ED72725-F44A-4D5D-99BB-5CC5CB432D7E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7AD50790-13E9-43BC-9D68-3913D2AABD88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2F3833F7-214F-4D24-80F7-A811D8C3B01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68D8EB13-18DD-41B2-9BB3-E8A0A9595670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1FE9CFEE-4D4B-45D5-B362-2C62ABA3DE4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9F839CA0-6925-486B-9ECD-425391AD87E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2295B39A-66B6-4419-9192-D25D6BE58D0E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59546CB4-C67C-4CB9-AD99-6A590D9E0465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FA6D0701-05C9-4959-AECE-B3EBB37AE29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391AA4A2-8D24-43C0-AD9D-D18C8D4967D6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EDE67EF-58D0-48AA-A6DB-725C7408424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D96778BD-EF45-4E6C-8EF2-2622E259D984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44F0CA1E-9380-4657-B0C5-C3045F9D228F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3FC4B2A1-3ECE-4BAD-B4E1-637AB490AB3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906B5D3E-ED4D-4D7A-BABB-42ABBE2C45C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5A5188DD-1AA4-40FB-BC97-8F781A8FA92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1AC019E3-8A01-4BCA-A09D-3D99F1C19FE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722FC82A-9D3E-4B1F-A13C-239CF2DD368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927ABBA4-7539-4D7D-AAA2-BA493798125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C06B0EFF-2326-4BCB-8DFE-8272DDE0813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2FFD3CF-24A2-45D0-92D9-9B4A5C6BA846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FC843C4A-A0EC-4E19-8F6B-D937BDE008BC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8AA61E1D-D9A8-47B5-852B-46F373FD4D36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DBC019F3-0278-4CAF-A59F-6892506EC220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19D05B75-1944-41E2-A60E-D164D4CD5705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A6AB2265-FCD6-4FF4-9AC7-6B912347FEF8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D5AD5577-7177-494E-968E-D08113C955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7CE38F3-039C-4EFA-A71F-C95BF6CA25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08B1CF9A-671C-4CEA-A74A-065C5CE5DE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9C37276B-AC8C-49D6-935B-E66F4771B8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671E69B7-E619-46ED-89C3-6AF2CBC4E07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163AE6D3-B6B6-4349-AA69-9AC5139A9E5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8BB88DF7-BCB1-4343-9596-983C4B277D2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F8AAAA99-3739-4E99-815B-928F87B1397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127C3C5F-339C-47A8-BF7F-BBA794BFB4F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E977EC35-72F6-40D8-9205-66E0423AFF4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C4115E42-850A-41FC-AD94-5A1A86F741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9DB61A10-D9D1-4397-A29E-99FB68C7030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88AD7BF7-BBD8-4DF4-9780-2E466E8A09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8201014C-810B-4FF3-A257-733D68909A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2E6B7DC2-A3B4-4B3E-96A9-CB66CF0C549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D8351249-7789-4844-B1E2-F87621EAD50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" name="Rectangle 4"/>
          <p:cNvSpPr/>
          <p:nvPr/>
        </p:nvSpPr>
        <p:spPr>
          <a:xfrm>
            <a:off x="3143336" y="2713467"/>
            <a:ext cx="1349210" cy="44457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491328" y="2713463"/>
            <a:ext cx="889768" cy="444579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3142682" y="2273709"/>
            <a:ext cx="1349863" cy="439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4491328" y="2273708"/>
            <a:ext cx="889768" cy="43975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472461" y="2712286"/>
            <a:ext cx="887512" cy="44626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683509" y="2636001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4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3480849" y="2205062"/>
            <a:ext cx="99687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50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3" name="Rectangle 12"/>
          <p:cNvSpPr/>
          <p:nvPr/>
        </p:nvSpPr>
        <p:spPr>
          <a:xfrm>
            <a:off x="4716346" y="2197378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5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1" name="Rectangle 20"/>
          <p:cNvSpPr/>
          <p:nvPr/>
        </p:nvSpPr>
        <p:spPr>
          <a:xfrm>
            <a:off x="68195" y="1279846"/>
            <a:ext cx="1107996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1100101" y="1280524"/>
            <a:ext cx="80021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50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3278258" y="2646814"/>
            <a:ext cx="121119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4561801" y="2658050"/>
            <a:ext cx="87282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03" name="Rectangle 202">
            <a:extLst>
              <a:ext uri="{FF2B5EF4-FFF2-40B4-BE49-F238E27FC236}">
                <a16:creationId xmlns:a16="http://schemas.microsoft.com/office/drawing/2014/main" id="{EBADFC25-6819-49EC-BF20-D969629D8378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3344129F-1440-46A2-94A9-64A4FF727B30}"/>
              </a:ext>
            </a:extLst>
          </p:cNvPr>
          <p:cNvGrpSpPr/>
          <p:nvPr/>
        </p:nvGrpSpPr>
        <p:grpSpPr>
          <a:xfrm>
            <a:off x="301003" y="289069"/>
            <a:ext cx="3493052" cy="817087"/>
            <a:chOff x="255524" y="372323"/>
            <a:chExt cx="2956291" cy="1134018"/>
          </a:xfrm>
        </p:grpSpPr>
        <p:sp>
          <p:nvSpPr>
            <p:cNvPr id="205" name="Rectangle: Rounded Corners 204">
              <a:extLst>
                <a:ext uri="{FF2B5EF4-FFF2-40B4-BE49-F238E27FC236}">
                  <a16:creationId xmlns:a16="http://schemas.microsoft.com/office/drawing/2014/main" id="{D3C0355C-2314-4378-95D2-503119F9BBFB}"/>
                </a:ext>
              </a:extLst>
            </p:cNvPr>
            <p:cNvSpPr/>
            <p:nvPr/>
          </p:nvSpPr>
          <p:spPr>
            <a:xfrm>
              <a:off x="255524" y="372323"/>
              <a:ext cx="295629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725CDC7B-CE2A-417B-83DB-815D1CC02398}"/>
                </a:ext>
              </a:extLst>
            </p:cNvPr>
            <p:cNvSpPr txBox="1"/>
            <p:nvPr/>
          </p:nvSpPr>
          <p:spPr>
            <a:xfrm>
              <a:off x="308455" y="485388"/>
              <a:ext cx="166491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 x 255 = </a:t>
              </a:r>
            </a:p>
          </p:txBody>
        </p:sp>
      </p:grpSp>
      <p:sp>
        <p:nvSpPr>
          <p:cNvPr id="207" name="Rectangle 206">
            <a:extLst>
              <a:ext uri="{FF2B5EF4-FFF2-40B4-BE49-F238E27FC236}">
                <a16:creationId xmlns:a16="http://schemas.microsoft.com/office/drawing/2014/main" id="{30B3D716-C1BD-47D4-BAD2-BE18A3A29EB5}"/>
              </a:ext>
            </a:extLst>
          </p:cNvPr>
          <p:cNvSpPr/>
          <p:nvPr/>
        </p:nvSpPr>
        <p:spPr>
          <a:xfrm>
            <a:off x="2213652" y="412083"/>
            <a:ext cx="141468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" name="Rectangle 30"/>
          <p:cNvSpPr/>
          <p:nvPr/>
        </p:nvSpPr>
        <p:spPr>
          <a:xfrm>
            <a:off x="2232750" y="391480"/>
            <a:ext cx="1696458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1020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cxnSp>
        <p:nvCxnSpPr>
          <p:cNvPr id="15" name="Straight Connector 14"/>
          <p:cNvCxnSpPr>
            <a:cxnSpLocks/>
          </p:cNvCxnSpPr>
          <p:nvPr/>
        </p:nvCxnSpPr>
        <p:spPr>
          <a:xfrm flipH="1">
            <a:off x="728279" y="879191"/>
            <a:ext cx="417912" cy="475547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>
            <a:cxnSpLocks/>
          </p:cNvCxnSpPr>
          <p:nvPr/>
        </p:nvCxnSpPr>
        <p:spPr>
          <a:xfrm>
            <a:off x="1429817" y="872494"/>
            <a:ext cx="1" cy="502094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Rectangle 88">
            <a:extLst>
              <a:ext uri="{FF2B5EF4-FFF2-40B4-BE49-F238E27FC236}">
                <a16:creationId xmlns:a16="http://schemas.microsoft.com/office/drawing/2014/main" id="{24F010D5-3869-46F4-B6EA-86485C7F08C2}"/>
              </a:ext>
            </a:extLst>
          </p:cNvPr>
          <p:cNvSpPr/>
          <p:nvPr/>
        </p:nvSpPr>
        <p:spPr>
          <a:xfrm>
            <a:off x="1359979" y="2713467"/>
            <a:ext cx="1785599" cy="444568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DE094747-1329-409D-83B6-F7A41EFE2875}"/>
              </a:ext>
            </a:extLst>
          </p:cNvPr>
          <p:cNvSpPr/>
          <p:nvPr/>
        </p:nvSpPr>
        <p:spPr>
          <a:xfrm>
            <a:off x="1359978" y="2273707"/>
            <a:ext cx="1784869" cy="44025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65B50E54-089C-4284-9C1A-313A80E28A7F}"/>
              </a:ext>
            </a:extLst>
          </p:cNvPr>
          <p:cNvSpPr/>
          <p:nvPr/>
        </p:nvSpPr>
        <p:spPr>
          <a:xfrm>
            <a:off x="1767470" y="2207524"/>
            <a:ext cx="1113974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B2DEF5DD-E891-4CA3-8343-DFCD246750CF}"/>
              </a:ext>
            </a:extLst>
          </p:cNvPr>
          <p:cNvSpPr/>
          <p:nvPr/>
        </p:nvSpPr>
        <p:spPr>
          <a:xfrm>
            <a:off x="1750826" y="2649276"/>
            <a:ext cx="1139883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800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258F8350-AD49-40D8-BE03-F1A5A1093808}"/>
              </a:ext>
            </a:extLst>
          </p:cNvPr>
          <p:cNvSpPr/>
          <p:nvPr/>
        </p:nvSpPr>
        <p:spPr>
          <a:xfrm>
            <a:off x="1899382" y="1282113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5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cxnSp>
        <p:nvCxnSpPr>
          <p:cNvPr id="94" name="Straight Connector 93">
            <a:extLst>
              <a:ext uri="{FF2B5EF4-FFF2-40B4-BE49-F238E27FC236}">
                <a16:creationId xmlns:a16="http://schemas.microsoft.com/office/drawing/2014/main" id="{301B1EB3-9C99-40A4-A4DA-3F2067ECB57B}"/>
              </a:ext>
            </a:extLst>
          </p:cNvPr>
          <p:cNvCxnSpPr>
            <a:cxnSpLocks/>
          </p:cNvCxnSpPr>
          <p:nvPr/>
        </p:nvCxnSpPr>
        <p:spPr>
          <a:xfrm>
            <a:off x="1718503" y="856521"/>
            <a:ext cx="335595" cy="506473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Rectangle 100">
            <a:extLst>
              <a:ext uri="{FF2B5EF4-FFF2-40B4-BE49-F238E27FC236}">
                <a16:creationId xmlns:a16="http://schemas.microsoft.com/office/drawing/2014/main" id="{56BE6F0D-B184-4A5E-B010-E906A3381FEA}"/>
              </a:ext>
            </a:extLst>
          </p:cNvPr>
          <p:cNvSpPr/>
          <p:nvPr/>
        </p:nvSpPr>
        <p:spPr>
          <a:xfrm>
            <a:off x="446363" y="3553410"/>
            <a:ext cx="288897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 0 x 4 =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7F163C2F-5030-4D63-B806-B512569496C6}"/>
              </a:ext>
            </a:extLst>
          </p:cNvPr>
          <p:cNvSpPr/>
          <p:nvPr/>
        </p:nvSpPr>
        <p:spPr>
          <a:xfrm>
            <a:off x="3125779" y="3548892"/>
            <a:ext cx="152307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8 0 0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F99EF6CE-2E46-480F-AB4D-59B5F58F8321}"/>
              </a:ext>
            </a:extLst>
          </p:cNvPr>
          <p:cNvSpPr/>
          <p:nvPr/>
        </p:nvSpPr>
        <p:spPr>
          <a:xfrm>
            <a:off x="437219" y="3990955"/>
            <a:ext cx="288897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0 x 4 =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8736ADBD-BCBF-47C3-B983-0247F26D93D6}"/>
              </a:ext>
            </a:extLst>
          </p:cNvPr>
          <p:cNvSpPr/>
          <p:nvPr/>
        </p:nvSpPr>
        <p:spPr>
          <a:xfrm>
            <a:off x="2682295" y="3986437"/>
            <a:ext cx="152307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2 0 0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F433F2FA-0451-4814-B34C-EBD613F5F7B2}"/>
              </a:ext>
            </a:extLst>
          </p:cNvPr>
          <p:cNvSpPr/>
          <p:nvPr/>
        </p:nvSpPr>
        <p:spPr>
          <a:xfrm>
            <a:off x="9378247" y="2713467"/>
            <a:ext cx="1349210" cy="44457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CED1BAE1-A3BF-4A74-B3DE-5928AF0BA10A}"/>
              </a:ext>
            </a:extLst>
          </p:cNvPr>
          <p:cNvSpPr/>
          <p:nvPr/>
        </p:nvSpPr>
        <p:spPr>
          <a:xfrm>
            <a:off x="10726239" y="2713463"/>
            <a:ext cx="889768" cy="444579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9458C508-59AB-4A91-84E2-2A3B9DC84092}"/>
              </a:ext>
            </a:extLst>
          </p:cNvPr>
          <p:cNvSpPr/>
          <p:nvPr/>
        </p:nvSpPr>
        <p:spPr>
          <a:xfrm>
            <a:off x="9377593" y="2273709"/>
            <a:ext cx="1349863" cy="439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EC4DD4C0-604E-4445-9AF5-5F67EBDB8C2F}"/>
              </a:ext>
            </a:extLst>
          </p:cNvPr>
          <p:cNvSpPr/>
          <p:nvPr/>
        </p:nvSpPr>
        <p:spPr>
          <a:xfrm>
            <a:off x="10726239" y="2273708"/>
            <a:ext cx="889768" cy="43975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7E31673F-0BDF-4DAF-94CE-CC0179939B49}"/>
              </a:ext>
            </a:extLst>
          </p:cNvPr>
          <p:cNvSpPr/>
          <p:nvPr/>
        </p:nvSpPr>
        <p:spPr>
          <a:xfrm>
            <a:off x="6707372" y="2712286"/>
            <a:ext cx="887512" cy="44626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28A78AA6-0886-4B7B-9ABC-B45B78FDE487}"/>
              </a:ext>
            </a:extLst>
          </p:cNvPr>
          <p:cNvSpPr/>
          <p:nvPr/>
        </p:nvSpPr>
        <p:spPr>
          <a:xfrm>
            <a:off x="6918420" y="2636001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9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C39D7098-481E-4F11-A2F7-893D7321849A}"/>
              </a:ext>
            </a:extLst>
          </p:cNvPr>
          <p:cNvSpPr/>
          <p:nvPr/>
        </p:nvSpPr>
        <p:spPr>
          <a:xfrm>
            <a:off x="9715760" y="2205062"/>
            <a:ext cx="99687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50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E6467DC4-E18D-48C0-986E-7E18F8820778}"/>
              </a:ext>
            </a:extLst>
          </p:cNvPr>
          <p:cNvSpPr/>
          <p:nvPr/>
        </p:nvSpPr>
        <p:spPr>
          <a:xfrm>
            <a:off x="10951257" y="2197378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8D39883D-BC67-4F97-BEB3-66AB9AB9ACBD}"/>
              </a:ext>
            </a:extLst>
          </p:cNvPr>
          <p:cNvSpPr/>
          <p:nvPr/>
        </p:nvSpPr>
        <p:spPr>
          <a:xfrm>
            <a:off x="5690163" y="1279846"/>
            <a:ext cx="1107996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600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14FE5294-5637-4D8A-BB6B-944A280C2D05}"/>
              </a:ext>
            </a:extLst>
          </p:cNvPr>
          <p:cNvSpPr/>
          <p:nvPr/>
        </p:nvSpPr>
        <p:spPr>
          <a:xfrm>
            <a:off x="6722069" y="1280524"/>
            <a:ext cx="80021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50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24" name="Rectangle 123">
            <a:extLst>
              <a:ext uri="{FF2B5EF4-FFF2-40B4-BE49-F238E27FC236}">
                <a16:creationId xmlns:a16="http://schemas.microsoft.com/office/drawing/2014/main" id="{8AE1ADD3-ED01-4D92-9B26-E8D9DD9AA5AF}"/>
              </a:ext>
            </a:extLst>
          </p:cNvPr>
          <p:cNvSpPr/>
          <p:nvPr/>
        </p:nvSpPr>
        <p:spPr>
          <a:xfrm>
            <a:off x="9513169" y="2646814"/>
            <a:ext cx="121119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450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25" name="Rectangle 124">
            <a:extLst>
              <a:ext uri="{FF2B5EF4-FFF2-40B4-BE49-F238E27FC236}">
                <a16:creationId xmlns:a16="http://schemas.microsoft.com/office/drawing/2014/main" id="{9A394A38-CDEE-4B9C-96FB-BE2B6FE923E8}"/>
              </a:ext>
            </a:extLst>
          </p:cNvPr>
          <p:cNvSpPr/>
          <p:nvPr/>
        </p:nvSpPr>
        <p:spPr>
          <a:xfrm>
            <a:off x="10796712" y="2658050"/>
            <a:ext cx="87282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18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50F85B34-64FE-4D72-BBA5-E880837B818D}"/>
              </a:ext>
            </a:extLst>
          </p:cNvPr>
          <p:cNvGrpSpPr/>
          <p:nvPr/>
        </p:nvGrpSpPr>
        <p:grpSpPr>
          <a:xfrm>
            <a:off x="6535914" y="289069"/>
            <a:ext cx="3476386" cy="817087"/>
            <a:chOff x="255524" y="372323"/>
            <a:chExt cx="2942186" cy="1134018"/>
          </a:xfrm>
        </p:grpSpPr>
        <p:sp>
          <p:nvSpPr>
            <p:cNvPr id="127" name="Rectangle: Rounded Corners 126">
              <a:extLst>
                <a:ext uri="{FF2B5EF4-FFF2-40B4-BE49-F238E27FC236}">
                  <a16:creationId xmlns:a16="http://schemas.microsoft.com/office/drawing/2014/main" id="{90EFE1BC-3D25-4E90-B5F5-213440761994}"/>
                </a:ext>
              </a:extLst>
            </p:cNvPr>
            <p:cNvSpPr/>
            <p:nvPr/>
          </p:nvSpPr>
          <p:spPr>
            <a:xfrm>
              <a:off x="255524" y="372323"/>
              <a:ext cx="294218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AF478414-827A-4CBB-B04E-7261169A0AE2}"/>
                </a:ext>
              </a:extLst>
            </p:cNvPr>
            <p:cNvSpPr txBox="1"/>
            <p:nvPr/>
          </p:nvSpPr>
          <p:spPr>
            <a:xfrm>
              <a:off x="308455" y="485388"/>
              <a:ext cx="166491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652 x 9 = </a:t>
              </a:r>
            </a:p>
          </p:txBody>
        </p:sp>
      </p:grpSp>
      <p:sp>
        <p:nvSpPr>
          <p:cNvPr id="129" name="Rectangle 128">
            <a:extLst>
              <a:ext uri="{FF2B5EF4-FFF2-40B4-BE49-F238E27FC236}">
                <a16:creationId xmlns:a16="http://schemas.microsoft.com/office/drawing/2014/main" id="{FB73703A-21B2-44D3-BA90-72E7D2526540}"/>
              </a:ext>
            </a:extLst>
          </p:cNvPr>
          <p:cNvSpPr/>
          <p:nvPr/>
        </p:nvSpPr>
        <p:spPr>
          <a:xfrm>
            <a:off x="8448563" y="412083"/>
            <a:ext cx="141468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0" name="Rectangle 129">
            <a:extLst>
              <a:ext uri="{FF2B5EF4-FFF2-40B4-BE49-F238E27FC236}">
                <a16:creationId xmlns:a16="http://schemas.microsoft.com/office/drawing/2014/main" id="{B22EFFB9-97FD-41D4-9ACC-D4943516A619}"/>
              </a:ext>
            </a:extLst>
          </p:cNvPr>
          <p:cNvSpPr/>
          <p:nvPr/>
        </p:nvSpPr>
        <p:spPr>
          <a:xfrm>
            <a:off x="8467661" y="391480"/>
            <a:ext cx="153157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5868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cxnSp>
        <p:nvCxnSpPr>
          <p:cNvPr id="131" name="Straight Connector 130">
            <a:extLst>
              <a:ext uri="{FF2B5EF4-FFF2-40B4-BE49-F238E27FC236}">
                <a16:creationId xmlns:a16="http://schemas.microsoft.com/office/drawing/2014/main" id="{62F9D042-CF59-46BB-9443-F46F5973F2F3}"/>
              </a:ext>
            </a:extLst>
          </p:cNvPr>
          <p:cNvCxnSpPr>
            <a:cxnSpLocks/>
          </p:cNvCxnSpPr>
          <p:nvPr/>
        </p:nvCxnSpPr>
        <p:spPr>
          <a:xfrm flipH="1">
            <a:off x="6350247" y="879191"/>
            <a:ext cx="417912" cy="475547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8BC02C50-A5D5-4718-BC80-F1E3C82DF822}"/>
              </a:ext>
            </a:extLst>
          </p:cNvPr>
          <p:cNvCxnSpPr>
            <a:cxnSpLocks/>
          </p:cNvCxnSpPr>
          <p:nvPr/>
        </p:nvCxnSpPr>
        <p:spPr>
          <a:xfrm>
            <a:off x="7051785" y="872494"/>
            <a:ext cx="1" cy="502094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Rectangle 133">
            <a:extLst>
              <a:ext uri="{FF2B5EF4-FFF2-40B4-BE49-F238E27FC236}">
                <a16:creationId xmlns:a16="http://schemas.microsoft.com/office/drawing/2014/main" id="{2AA98AF8-15A2-46F2-813F-74021D3650AE}"/>
              </a:ext>
            </a:extLst>
          </p:cNvPr>
          <p:cNvSpPr/>
          <p:nvPr/>
        </p:nvSpPr>
        <p:spPr>
          <a:xfrm>
            <a:off x="7594890" y="2713467"/>
            <a:ext cx="1785599" cy="444568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35" name="Rectangle 134">
            <a:extLst>
              <a:ext uri="{FF2B5EF4-FFF2-40B4-BE49-F238E27FC236}">
                <a16:creationId xmlns:a16="http://schemas.microsoft.com/office/drawing/2014/main" id="{B49FDF2E-29DE-48F2-B00F-0199F4F860D8}"/>
              </a:ext>
            </a:extLst>
          </p:cNvPr>
          <p:cNvSpPr/>
          <p:nvPr/>
        </p:nvSpPr>
        <p:spPr>
          <a:xfrm>
            <a:off x="7594889" y="2273707"/>
            <a:ext cx="1784869" cy="44025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36" name="Rectangle 135">
            <a:extLst>
              <a:ext uri="{FF2B5EF4-FFF2-40B4-BE49-F238E27FC236}">
                <a16:creationId xmlns:a16="http://schemas.microsoft.com/office/drawing/2014/main" id="{F1F55A08-8729-47A0-B36A-C3CAAD8EF145}"/>
              </a:ext>
            </a:extLst>
          </p:cNvPr>
          <p:cNvSpPr/>
          <p:nvPr/>
        </p:nvSpPr>
        <p:spPr>
          <a:xfrm>
            <a:off x="8002381" y="2207524"/>
            <a:ext cx="1113974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600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37" name="Rectangle 136">
            <a:extLst>
              <a:ext uri="{FF2B5EF4-FFF2-40B4-BE49-F238E27FC236}">
                <a16:creationId xmlns:a16="http://schemas.microsoft.com/office/drawing/2014/main" id="{31CC14E0-24EF-42B5-8B37-E0954C8C67E6}"/>
              </a:ext>
            </a:extLst>
          </p:cNvPr>
          <p:cNvSpPr/>
          <p:nvPr/>
        </p:nvSpPr>
        <p:spPr>
          <a:xfrm>
            <a:off x="7831910" y="2649276"/>
            <a:ext cx="1458721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5400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38" name="Rectangle 137">
            <a:extLst>
              <a:ext uri="{FF2B5EF4-FFF2-40B4-BE49-F238E27FC236}">
                <a16:creationId xmlns:a16="http://schemas.microsoft.com/office/drawing/2014/main" id="{21D8D03B-2E84-431B-A836-BFAD8F07D0CD}"/>
              </a:ext>
            </a:extLst>
          </p:cNvPr>
          <p:cNvSpPr/>
          <p:nvPr/>
        </p:nvSpPr>
        <p:spPr>
          <a:xfrm>
            <a:off x="7521350" y="1282113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cxnSp>
        <p:nvCxnSpPr>
          <p:cNvPr id="139" name="Straight Connector 138">
            <a:extLst>
              <a:ext uri="{FF2B5EF4-FFF2-40B4-BE49-F238E27FC236}">
                <a16:creationId xmlns:a16="http://schemas.microsoft.com/office/drawing/2014/main" id="{E1F825F5-52B4-426A-AA2A-4472B29DF4AA}"/>
              </a:ext>
            </a:extLst>
          </p:cNvPr>
          <p:cNvCxnSpPr>
            <a:cxnSpLocks/>
          </p:cNvCxnSpPr>
          <p:nvPr/>
        </p:nvCxnSpPr>
        <p:spPr>
          <a:xfrm>
            <a:off x="7340471" y="856521"/>
            <a:ext cx="335595" cy="506473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0" name="Rectangle 139">
            <a:extLst>
              <a:ext uri="{FF2B5EF4-FFF2-40B4-BE49-F238E27FC236}">
                <a16:creationId xmlns:a16="http://schemas.microsoft.com/office/drawing/2014/main" id="{8C151FF4-9556-4DAA-B991-C00D216D0D68}"/>
              </a:ext>
            </a:extLst>
          </p:cNvPr>
          <p:cNvSpPr/>
          <p:nvPr/>
        </p:nvSpPr>
        <p:spPr>
          <a:xfrm>
            <a:off x="6706912" y="3553410"/>
            <a:ext cx="288897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0 0 x 9 =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42" name="Rectangle 141">
            <a:extLst>
              <a:ext uri="{FF2B5EF4-FFF2-40B4-BE49-F238E27FC236}">
                <a16:creationId xmlns:a16="http://schemas.microsoft.com/office/drawing/2014/main" id="{7385701F-0749-472E-996B-7CA22AADB85D}"/>
              </a:ext>
            </a:extLst>
          </p:cNvPr>
          <p:cNvSpPr/>
          <p:nvPr/>
        </p:nvSpPr>
        <p:spPr>
          <a:xfrm>
            <a:off x="6697768" y="3990955"/>
            <a:ext cx="288897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0 x 9 =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49B12A83-30A7-4D53-B961-5289EBAB22E7}"/>
              </a:ext>
            </a:extLst>
          </p:cNvPr>
          <p:cNvGrpSpPr/>
          <p:nvPr/>
        </p:nvGrpSpPr>
        <p:grpSpPr>
          <a:xfrm>
            <a:off x="458585" y="4878687"/>
            <a:ext cx="2836246" cy="1555225"/>
            <a:chOff x="458585" y="4878687"/>
            <a:chExt cx="2836246" cy="1555225"/>
          </a:xfrm>
        </p:grpSpPr>
        <p:sp>
          <p:nvSpPr>
            <p:cNvPr id="145" name="Rectangle 144">
              <a:extLst>
                <a:ext uri="{FF2B5EF4-FFF2-40B4-BE49-F238E27FC236}">
                  <a16:creationId xmlns:a16="http://schemas.microsoft.com/office/drawing/2014/main" id="{3734BAC7-1D15-4629-8BCA-2582CFB9A097}"/>
                </a:ext>
              </a:extLst>
            </p:cNvPr>
            <p:cNvSpPr/>
            <p:nvPr/>
          </p:nvSpPr>
          <p:spPr>
            <a:xfrm>
              <a:off x="1337781" y="4878687"/>
              <a:ext cx="149804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8 0 0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  <p:sp>
          <p:nvSpPr>
            <p:cNvPr id="146" name="Rectangle 145">
              <a:extLst>
                <a:ext uri="{FF2B5EF4-FFF2-40B4-BE49-F238E27FC236}">
                  <a16:creationId xmlns:a16="http://schemas.microsoft.com/office/drawing/2014/main" id="{C8FB355D-86CE-49C9-B3D5-8D8096ED8BC7}"/>
                </a:ext>
              </a:extLst>
            </p:cNvPr>
            <p:cNvSpPr/>
            <p:nvPr/>
          </p:nvSpPr>
          <p:spPr>
            <a:xfrm>
              <a:off x="1344245" y="5332765"/>
              <a:ext cx="149804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  <p:sp>
          <p:nvSpPr>
            <p:cNvPr id="147" name="Rectangle 146">
              <a:extLst>
                <a:ext uri="{FF2B5EF4-FFF2-40B4-BE49-F238E27FC236}">
                  <a16:creationId xmlns:a16="http://schemas.microsoft.com/office/drawing/2014/main" id="{D3129F21-4E9F-4846-9FA2-1E9B86B7DF50}"/>
                </a:ext>
              </a:extLst>
            </p:cNvPr>
            <p:cNvSpPr/>
            <p:nvPr/>
          </p:nvSpPr>
          <p:spPr>
            <a:xfrm>
              <a:off x="1796789" y="5765839"/>
              <a:ext cx="149804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  <p:cxnSp>
          <p:nvCxnSpPr>
            <p:cNvPr id="152" name="Straight Connector 151">
              <a:extLst>
                <a:ext uri="{FF2B5EF4-FFF2-40B4-BE49-F238E27FC236}">
                  <a16:creationId xmlns:a16="http://schemas.microsoft.com/office/drawing/2014/main" id="{14BC2F5B-97CC-4ACF-BA88-4576D05CEBD1}"/>
                </a:ext>
              </a:extLst>
            </p:cNvPr>
            <p:cNvCxnSpPr>
              <a:cxnSpLocks/>
            </p:cNvCxnSpPr>
            <p:nvPr/>
          </p:nvCxnSpPr>
          <p:spPr>
            <a:xfrm>
              <a:off x="906455" y="6288875"/>
              <a:ext cx="177956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" name="Rectangle 153">
              <a:extLst>
                <a:ext uri="{FF2B5EF4-FFF2-40B4-BE49-F238E27FC236}">
                  <a16:creationId xmlns:a16="http://schemas.microsoft.com/office/drawing/2014/main" id="{4F910379-9F78-416A-98A3-7C4C6E72BBC3}"/>
                </a:ext>
              </a:extLst>
            </p:cNvPr>
            <p:cNvSpPr/>
            <p:nvPr/>
          </p:nvSpPr>
          <p:spPr>
            <a:xfrm>
              <a:off x="458585" y="5787581"/>
              <a:ext cx="47970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</p:grpSp>
      <p:sp>
        <p:nvSpPr>
          <p:cNvPr id="155" name="Rectangle 154">
            <a:extLst>
              <a:ext uri="{FF2B5EF4-FFF2-40B4-BE49-F238E27FC236}">
                <a16:creationId xmlns:a16="http://schemas.microsoft.com/office/drawing/2014/main" id="{0CC4D45B-4986-4EBE-A1E4-6B4EAABA9462}"/>
              </a:ext>
            </a:extLst>
          </p:cNvPr>
          <p:cNvSpPr/>
          <p:nvPr/>
        </p:nvSpPr>
        <p:spPr>
          <a:xfrm>
            <a:off x="2229633" y="6216448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56" name="Rectangle 155">
            <a:extLst>
              <a:ext uri="{FF2B5EF4-FFF2-40B4-BE49-F238E27FC236}">
                <a16:creationId xmlns:a16="http://schemas.microsoft.com/office/drawing/2014/main" id="{08C43541-5BBA-419E-85A6-EBA22D38D8D5}"/>
              </a:ext>
            </a:extLst>
          </p:cNvPr>
          <p:cNvSpPr/>
          <p:nvPr/>
        </p:nvSpPr>
        <p:spPr>
          <a:xfrm>
            <a:off x="1782766" y="6215007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57" name="Rectangle 156">
            <a:extLst>
              <a:ext uri="{FF2B5EF4-FFF2-40B4-BE49-F238E27FC236}">
                <a16:creationId xmlns:a16="http://schemas.microsoft.com/office/drawing/2014/main" id="{094DD924-3304-45F2-99B9-99DE5BC5DDD2}"/>
              </a:ext>
            </a:extLst>
          </p:cNvPr>
          <p:cNvSpPr/>
          <p:nvPr/>
        </p:nvSpPr>
        <p:spPr>
          <a:xfrm>
            <a:off x="879985" y="6215007"/>
            <a:ext cx="1055636" cy="6309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8113439E-C603-4BDA-9F45-60606102C15E}"/>
              </a:ext>
            </a:extLst>
          </p:cNvPr>
          <p:cNvGrpSpPr/>
          <p:nvPr/>
        </p:nvGrpSpPr>
        <p:grpSpPr>
          <a:xfrm>
            <a:off x="6706912" y="4870344"/>
            <a:ext cx="2836246" cy="1555225"/>
            <a:chOff x="458585" y="4878687"/>
            <a:chExt cx="2836246" cy="1555225"/>
          </a:xfrm>
        </p:grpSpPr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6105908E-F587-48D7-8FED-22561D09CD0A}"/>
                </a:ext>
              </a:extLst>
            </p:cNvPr>
            <p:cNvSpPr/>
            <p:nvPr/>
          </p:nvSpPr>
          <p:spPr>
            <a:xfrm>
              <a:off x="897845" y="4878687"/>
              <a:ext cx="1937978" cy="63094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5 4 0 0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0F1BCE6C-97D1-4EB7-9955-F600F811AFE2}"/>
                </a:ext>
              </a:extLst>
            </p:cNvPr>
            <p:cNvSpPr/>
            <p:nvPr/>
          </p:nvSpPr>
          <p:spPr>
            <a:xfrm>
              <a:off x="1344245" y="5332765"/>
              <a:ext cx="149804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4 5 0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4C8D968-2058-4EA6-B0F9-1578ABFF4D3E}"/>
                </a:ext>
              </a:extLst>
            </p:cNvPr>
            <p:cNvSpPr/>
            <p:nvPr/>
          </p:nvSpPr>
          <p:spPr>
            <a:xfrm>
              <a:off x="1796789" y="5765839"/>
              <a:ext cx="149804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1 8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  <p:cxnSp>
          <p:nvCxnSpPr>
            <p:cNvPr id="230" name="Straight Connector 229">
              <a:extLst>
                <a:ext uri="{FF2B5EF4-FFF2-40B4-BE49-F238E27FC236}">
                  <a16:creationId xmlns:a16="http://schemas.microsoft.com/office/drawing/2014/main" id="{C46BE7D0-4EE2-40AB-8438-4072262D5640}"/>
                </a:ext>
              </a:extLst>
            </p:cNvPr>
            <p:cNvCxnSpPr>
              <a:cxnSpLocks/>
            </p:cNvCxnSpPr>
            <p:nvPr/>
          </p:nvCxnSpPr>
          <p:spPr>
            <a:xfrm>
              <a:off x="906455" y="6288875"/>
              <a:ext cx="177956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BD03B17B-5320-4EFA-9EEC-9DA46D34A8AE}"/>
                </a:ext>
              </a:extLst>
            </p:cNvPr>
            <p:cNvSpPr/>
            <p:nvPr/>
          </p:nvSpPr>
          <p:spPr>
            <a:xfrm>
              <a:off x="458585" y="5787581"/>
              <a:ext cx="47970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</p:grpSp>
      <p:sp>
        <p:nvSpPr>
          <p:cNvPr id="232" name="Rectangle 231">
            <a:extLst>
              <a:ext uri="{FF2B5EF4-FFF2-40B4-BE49-F238E27FC236}">
                <a16:creationId xmlns:a16="http://schemas.microsoft.com/office/drawing/2014/main" id="{5C0ECA22-DC6F-4902-BB82-0BD3E2D4A3DE}"/>
              </a:ext>
            </a:extLst>
          </p:cNvPr>
          <p:cNvSpPr/>
          <p:nvPr/>
        </p:nvSpPr>
        <p:spPr>
          <a:xfrm>
            <a:off x="8477960" y="6208105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233" name="Rectangle 232">
            <a:extLst>
              <a:ext uri="{FF2B5EF4-FFF2-40B4-BE49-F238E27FC236}">
                <a16:creationId xmlns:a16="http://schemas.microsoft.com/office/drawing/2014/main" id="{23B44E9F-6DF6-48E9-A107-DEDD8E586B58}"/>
              </a:ext>
            </a:extLst>
          </p:cNvPr>
          <p:cNvSpPr/>
          <p:nvPr/>
        </p:nvSpPr>
        <p:spPr>
          <a:xfrm>
            <a:off x="8031093" y="6206664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234" name="Rectangle 233">
            <a:extLst>
              <a:ext uri="{FF2B5EF4-FFF2-40B4-BE49-F238E27FC236}">
                <a16:creationId xmlns:a16="http://schemas.microsoft.com/office/drawing/2014/main" id="{6DA86DFA-E9DD-443F-9650-09259BE2407D}"/>
              </a:ext>
            </a:extLst>
          </p:cNvPr>
          <p:cNvSpPr/>
          <p:nvPr/>
        </p:nvSpPr>
        <p:spPr>
          <a:xfrm>
            <a:off x="7584276" y="6206664"/>
            <a:ext cx="599671" cy="6309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235" name="Rectangle 234">
            <a:extLst>
              <a:ext uri="{FF2B5EF4-FFF2-40B4-BE49-F238E27FC236}">
                <a16:creationId xmlns:a16="http://schemas.microsoft.com/office/drawing/2014/main" id="{CB16A7C3-D0B1-4F51-840C-640A6287456A}"/>
              </a:ext>
            </a:extLst>
          </p:cNvPr>
          <p:cNvSpPr/>
          <p:nvPr/>
        </p:nvSpPr>
        <p:spPr>
          <a:xfrm>
            <a:off x="7150450" y="6199556"/>
            <a:ext cx="599671" cy="6309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  <a:endParaRPr lang="en-GB" sz="3500" dirty="0">
              <a:latin typeface="Arial Black" panose="020B0A0402010202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>
                      <p:stCondLst>
                        <p:cond delay="indefinite"/>
                      </p:stCondLst>
                      <p:childTnLst>
                        <p:par>
                          <p:cTn id="182" fill="hold">
                            <p:stCondLst>
                              <p:cond delay="0"/>
                            </p:stCondLst>
                            <p:childTnLst>
                              <p:par>
                                <p:cTn id="1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6" fill="hold">
                      <p:stCondLst>
                        <p:cond delay="indefinite"/>
                      </p:stCondLst>
                      <p:childTnLst>
                        <p:par>
                          <p:cTn id="217" fill="hold">
                            <p:stCondLst>
                              <p:cond delay="0"/>
                            </p:stCondLst>
                            <p:childTnLst>
                              <p:par>
                                <p:cTn id="2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1" fill="hold">
                      <p:stCondLst>
                        <p:cond delay="indefinite"/>
                      </p:stCondLst>
                      <p:childTnLst>
                        <p:par>
                          <p:cTn id="222" fill="hold">
                            <p:stCondLst>
                              <p:cond delay="0"/>
                            </p:stCondLst>
                            <p:childTnLst>
                              <p:par>
                                <p:cTn id="2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6" fill="hold">
                      <p:stCondLst>
                        <p:cond delay="indefinite"/>
                      </p:stCondLst>
                      <p:childTnLst>
                        <p:par>
                          <p:cTn id="227" fill="hold">
                            <p:stCondLst>
                              <p:cond delay="0"/>
                            </p:stCondLst>
                            <p:childTnLst>
                              <p:par>
                                <p:cTn id="2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>
                      <p:stCondLst>
                        <p:cond delay="indefinite"/>
                      </p:stCondLst>
                      <p:childTnLst>
                        <p:par>
                          <p:cTn id="232" fill="hold">
                            <p:stCondLst>
                              <p:cond delay="0"/>
                            </p:stCondLst>
                            <p:childTnLst>
                              <p:par>
                                <p:cTn id="2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6" fill="hold">
                      <p:stCondLst>
                        <p:cond delay="indefinite"/>
                      </p:stCondLst>
                      <p:childTnLst>
                        <p:par>
                          <p:cTn id="237" fill="hold">
                            <p:stCondLst>
                              <p:cond delay="0"/>
                            </p:stCondLst>
                            <p:childTnLst>
                              <p:par>
                                <p:cTn id="2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>
                      <p:stCondLst>
                        <p:cond delay="indefinite"/>
                      </p:stCondLst>
                      <p:childTnLst>
                        <p:par>
                          <p:cTn id="242" fill="hold">
                            <p:stCondLst>
                              <p:cond delay="0"/>
                            </p:stCondLst>
                            <p:childTnLst>
                              <p:par>
                                <p:cTn id="2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5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6" fill="hold">
                      <p:stCondLst>
                        <p:cond delay="indefinite"/>
                      </p:stCondLst>
                      <p:childTnLst>
                        <p:par>
                          <p:cTn id="247" fill="hold">
                            <p:stCondLst>
                              <p:cond delay="0"/>
                            </p:stCondLst>
                            <p:childTnLst>
                              <p:par>
                                <p:cTn id="2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0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1" fill="hold">
                      <p:stCondLst>
                        <p:cond delay="indefinite"/>
                      </p:stCondLst>
                      <p:childTnLst>
                        <p:par>
                          <p:cTn id="252" fill="hold">
                            <p:stCondLst>
                              <p:cond delay="0"/>
                            </p:stCondLst>
                            <p:childTnLst>
                              <p:par>
                                <p:cTn id="2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0" grpId="0" animBg="1"/>
      <p:bldP spid="111" grpId="0" animBg="1"/>
      <p:bldP spid="112" grpId="0" animBg="1"/>
      <p:bldP spid="113" grpId="0" animBg="1"/>
      <p:bldP spid="141" grpId="0"/>
      <p:bldP spid="143" grpId="0"/>
      <p:bldP spid="102" grpId="0" animBg="1"/>
      <p:bldP spid="104" grpId="0" animBg="1"/>
      <p:bldP spid="108" grpId="0" animBg="1"/>
      <p:bldP spid="109" grpId="0" animBg="1"/>
      <p:bldP spid="11" grpId="0"/>
      <p:bldP spid="12" grpId="0"/>
      <p:bldP spid="13" grpId="0"/>
      <p:bldP spid="21" grpId="0"/>
      <p:bldP spid="27" grpId="0"/>
      <p:bldP spid="28" grpId="0"/>
      <p:bldP spid="29" grpId="0"/>
      <p:bldP spid="31" grpId="0"/>
      <p:bldP spid="91" grpId="0"/>
      <p:bldP spid="92" grpId="0"/>
      <p:bldP spid="93" grpId="0"/>
      <p:bldP spid="101" grpId="0"/>
      <p:bldP spid="103" grpId="0"/>
      <p:bldP spid="106" grpId="0"/>
      <p:bldP spid="107" grpId="0"/>
      <p:bldP spid="119" grpId="0"/>
      <p:bldP spid="120" grpId="0"/>
      <p:bldP spid="121" grpId="0"/>
      <p:bldP spid="122" grpId="0"/>
      <p:bldP spid="123" grpId="0"/>
      <p:bldP spid="124" grpId="0"/>
      <p:bldP spid="125" grpId="0"/>
      <p:bldP spid="130" grpId="0"/>
      <p:bldP spid="136" grpId="0"/>
      <p:bldP spid="137" grpId="0"/>
      <p:bldP spid="138" grpId="0"/>
      <p:bldP spid="140" grpId="0"/>
      <p:bldP spid="142" grpId="0"/>
      <p:bldP spid="155" grpId="0"/>
      <p:bldP spid="156" grpId="0"/>
      <p:bldP spid="157" grpId="0"/>
      <p:bldP spid="232" grpId="0"/>
      <p:bldP spid="233" grpId="0"/>
      <p:bldP spid="234" grpId="0"/>
      <p:bldP spid="235" grpId="0"/>
    </p:bld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9D64723-E832-4135-AB0F-8EBDC9461A7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Multiply by a three-digit number using the expanded column method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5A7BCD-D0F1-455E-950B-A6F05563426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32387278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3" y="312491"/>
            <a:ext cx="3438233" cy="817087"/>
            <a:chOff x="255524" y="372323"/>
            <a:chExt cx="2504641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4" y="372323"/>
              <a:ext cx="250464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43304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353 x 2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2162075" y="440993"/>
            <a:ext cx="1380437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2295389" y="429949"/>
            <a:ext cx="135339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706</a:t>
            </a:r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7B8F5B09-8C1D-47AE-9365-12C29B72B31B}"/>
              </a:ext>
            </a:extLst>
          </p:cNvPr>
          <p:cNvGrpSpPr/>
          <p:nvPr/>
        </p:nvGrpSpPr>
        <p:grpSpPr>
          <a:xfrm>
            <a:off x="446595" y="1319131"/>
            <a:ext cx="1911038" cy="2289821"/>
            <a:chOff x="1796249" y="1937292"/>
            <a:chExt cx="1911038" cy="2289821"/>
          </a:xfrm>
        </p:grpSpPr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85E0E4F3-39FF-4394-9B0B-E7EBC3A47385}"/>
                </a:ext>
              </a:extLst>
            </p:cNvPr>
            <p:cNvSpPr txBox="1"/>
            <p:nvPr/>
          </p:nvSpPr>
          <p:spPr>
            <a:xfrm>
              <a:off x="2251234" y="1937292"/>
              <a:ext cx="13994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3 5 3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9F05A5B-6F49-426E-9525-CFB9815FCE15}"/>
                </a:ext>
              </a:extLst>
            </p:cNvPr>
            <p:cNvSpPr txBox="1"/>
            <p:nvPr/>
          </p:nvSpPr>
          <p:spPr>
            <a:xfrm>
              <a:off x="3128236" y="2385280"/>
              <a:ext cx="57905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EF63586A-DE29-4742-B9DA-2CD674B17E74}"/>
                </a:ext>
              </a:extLst>
            </p:cNvPr>
            <p:cNvSpPr txBox="1"/>
            <p:nvPr/>
          </p:nvSpPr>
          <p:spPr>
            <a:xfrm>
              <a:off x="1796249" y="2339847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3B716025-85D3-436B-8B1D-638CF26815EA}"/>
                </a:ext>
              </a:extLst>
            </p:cNvPr>
            <p:cNvCxnSpPr>
              <a:cxnSpLocks/>
            </p:cNvCxnSpPr>
            <p:nvPr/>
          </p:nvCxnSpPr>
          <p:spPr>
            <a:xfrm>
              <a:off x="1810841" y="2885054"/>
              <a:ext cx="1789609" cy="362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F485E81C-5F65-4883-A169-09CFE06FD51D}"/>
                </a:ext>
              </a:extLst>
            </p:cNvPr>
            <p:cNvCxnSpPr>
              <a:cxnSpLocks/>
            </p:cNvCxnSpPr>
            <p:nvPr/>
          </p:nvCxnSpPr>
          <p:spPr>
            <a:xfrm>
              <a:off x="1810841" y="4227113"/>
              <a:ext cx="179797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67F0082D-17B6-423C-8229-B5543F8197AD}"/>
              </a:ext>
            </a:extLst>
          </p:cNvPr>
          <p:cNvSpPr txBox="1"/>
          <p:nvPr/>
        </p:nvSpPr>
        <p:spPr>
          <a:xfrm>
            <a:off x="1792789" y="2201830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E407B162-5E18-439C-AAAB-C99A4ED63CED}"/>
              </a:ext>
            </a:extLst>
          </p:cNvPr>
          <p:cNvSpPr txBox="1"/>
          <p:nvPr/>
        </p:nvSpPr>
        <p:spPr>
          <a:xfrm>
            <a:off x="1790784" y="2633277"/>
            <a:ext cx="5161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616C3B72-EC22-4ECB-A640-CA54025AAC59}"/>
              </a:ext>
            </a:extLst>
          </p:cNvPr>
          <p:cNvSpPr txBox="1"/>
          <p:nvPr/>
        </p:nvSpPr>
        <p:spPr>
          <a:xfrm>
            <a:off x="1763067" y="3538611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83D3C99C-10EB-49DC-B09E-C4ED441BD200}"/>
              </a:ext>
            </a:extLst>
          </p:cNvPr>
          <p:cNvSpPr txBox="1"/>
          <p:nvPr/>
        </p:nvSpPr>
        <p:spPr>
          <a:xfrm>
            <a:off x="1342986" y="3535187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6520D07D-C8BE-45D4-BABF-444962DDE5C3}"/>
              </a:ext>
            </a:extLst>
          </p:cNvPr>
          <p:cNvSpPr txBox="1"/>
          <p:nvPr/>
        </p:nvSpPr>
        <p:spPr>
          <a:xfrm>
            <a:off x="887898" y="2636091"/>
            <a:ext cx="10202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81EE60DC-EAA5-4F58-9A6A-D664B080C1AD}"/>
              </a:ext>
            </a:extLst>
          </p:cNvPr>
          <p:cNvSpPr txBox="1"/>
          <p:nvPr/>
        </p:nvSpPr>
        <p:spPr>
          <a:xfrm>
            <a:off x="1326934" y="3078806"/>
            <a:ext cx="10551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0 0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23D4833C-B92D-4CB9-A188-ABA8501CF5FC}"/>
              </a:ext>
            </a:extLst>
          </p:cNvPr>
          <p:cNvSpPr txBox="1"/>
          <p:nvPr/>
        </p:nvSpPr>
        <p:spPr>
          <a:xfrm>
            <a:off x="874060" y="3090734"/>
            <a:ext cx="5455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1C41BE16-149B-4301-A1F6-2BF992CAE495}"/>
              </a:ext>
            </a:extLst>
          </p:cNvPr>
          <p:cNvSpPr txBox="1"/>
          <p:nvPr/>
        </p:nvSpPr>
        <p:spPr>
          <a:xfrm>
            <a:off x="895945" y="3548341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39E4744C-0135-4CA9-A89C-5812202BC137}"/>
              </a:ext>
            </a:extLst>
          </p:cNvPr>
          <p:cNvGrpSpPr/>
          <p:nvPr/>
        </p:nvGrpSpPr>
        <p:grpSpPr>
          <a:xfrm>
            <a:off x="4256436" y="312182"/>
            <a:ext cx="3438233" cy="817087"/>
            <a:chOff x="255524" y="372323"/>
            <a:chExt cx="2504641" cy="1134018"/>
          </a:xfrm>
        </p:grpSpPr>
        <p:sp>
          <p:nvSpPr>
            <p:cNvPr id="101" name="Rectangle: Rounded Corners 100">
              <a:extLst>
                <a:ext uri="{FF2B5EF4-FFF2-40B4-BE49-F238E27FC236}">
                  <a16:creationId xmlns:a16="http://schemas.microsoft.com/office/drawing/2014/main" id="{ECE096A4-FE59-4B3E-A8C7-5010205FB59D}"/>
                </a:ext>
              </a:extLst>
            </p:cNvPr>
            <p:cNvSpPr/>
            <p:nvPr/>
          </p:nvSpPr>
          <p:spPr>
            <a:xfrm>
              <a:off x="255524" y="372323"/>
              <a:ext cx="250464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C74F040B-2E52-4C51-A8DF-FB781DD45100}"/>
                </a:ext>
              </a:extLst>
            </p:cNvPr>
            <p:cNvSpPr txBox="1"/>
            <p:nvPr/>
          </p:nvSpPr>
          <p:spPr>
            <a:xfrm>
              <a:off x="308455" y="485388"/>
              <a:ext cx="143304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457 x 5 = </a:t>
              </a:r>
            </a:p>
          </p:txBody>
        </p:sp>
      </p:grpSp>
      <p:sp>
        <p:nvSpPr>
          <p:cNvPr id="103" name="Rectangle 102">
            <a:extLst>
              <a:ext uri="{FF2B5EF4-FFF2-40B4-BE49-F238E27FC236}">
                <a16:creationId xmlns:a16="http://schemas.microsoft.com/office/drawing/2014/main" id="{75D3DA50-0609-490D-B77B-66CAA5906A34}"/>
              </a:ext>
            </a:extLst>
          </p:cNvPr>
          <p:cNvSpPr/>
          <p:nvPr/>
        </p:nvSpPr>
        <p:spPr>
          <a:xfrm>
            <a:off x="6162988" y="440684"/>
            <a:ext cx="1380437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45B94BBB-8082-456C-AAF2-FB6A9AFC394B}"/>
              </a:ext>
            </a:extLst>
          </p:cNvPr>
          <p:cNvSpPr txBox="1"/>
          <p:nvPr/>
        </p:nvSpPr>
        <p:spPr>
          <a:xfrm>
            <a:off x="6166830" y="429640"/>
            <a:ext cx="142925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2285</a:t>
            </a:r>
          </a:p>
        </p:txBody>
      </p: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79B15370-2CFB-4E8B-B1A7-320DE355CF8D}"/>
              </a:ext>
            </a:extLst>
          </p:cNvPr>
          <p:cNvGrpSpPr/>
          <p:nvPr/>
        </p:nvGrpSpPr>
        <p:grpSpPr>
          <a:xfrm>
            <a:off x="4447508" y="1318822"/>
            <a:ext cx="1911038" cy="2289821"/>
            <a:chOff x="1796249" y="1937292"/>
            <a:chExt cx="1911038" cy="2289821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109E101C-4E01-46FD-8F92-DD709DE6DBAF}"/>
                </a:ext>
              </a:extLst>
            </p:cNvPr>
            <p:cNvSpPr txBox="1"/>
            <p:nvPr/>
          </p:nvSpPr>
          <p:spPr>
            <a:xfrm>
              <a:off x="2251234" y="1937292"/>
              <a:ext cx="13994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4 5 7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83F48BA1-5C05-49CD-A60F-F6590528230B}"/>
                </a:ext>
              </a:extLst>
            </p:cNvPr>
            <p:cNvSpPr txBox="1"/>
            <p:nvPr/>
          </p:nvSpPr>
          <p:spPr>
            <a:xfrm>
              <a:off x="3128236" y="2385280"/>
              <a:ext cx="57905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3957ABED-1018-4B2B-96EB-902C5B01CE44}"/>
                </a:ext>
              </a:extLst>
            </p:cNvPr>
            <p:cNvSpPr txBox="1"/>
            <p:nvPr/>
          </p:nvSpPr>
          <p:spPr>
            <a:xfrm>
              <a:off x="1796249" y="2339847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56FCBE14-77BE-4319-822D-45A96942E71D}"/>
                </a:ext>
              </a:extLst>
            </p:cNvPr>
            <p:cNvCxnSpPr>
              <a:cxnSpLocks/>
            </p:cNvCxnSpPr>
            <p:nvPr/>
          </p:nvCxnSpPr>
          <p:spPr>
            <a:xfrm>
              <a:off x="1810841" y="2885054"/>
              <a:ext cx="1789609" cy="362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E48F9692-D91E-4579-AD68-801BFD3DE15F}"/>
                </a:ext>
              </a:extLst>
            </p:cNvPr>
            <p:cNvCxnSpPr>
              <a:cxnSpLocks/>
            </p:cNvCxnSpPr>
            <p:nvPr/>
          </p:nvCxnSpPr>
          <p:spPr>
            <a:xfrm>
              <a:off x="1810841" y="4227113"/>
              <a:ext cx="179797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5" name="TextBox 144">
            <a:extLst>
              <a:ext uri="{FF2B5EF4-FFF2-40B4-BE49-F238E27FC236}">
                <a16:creationId xmlns:a16="http://schemas.microsoft.com/office/drawing/2014/main" id="{2F877215-EA0B-415B-B9E8-17DA9E98A931}"/>
              </a:ext>
            </a:extLst>
          </p:cNvPr>
          <p:cNvSpPr txBox="1"/>
          <p:nvPr/>
        </p:nvSpPr>
        <p:spPr>
          <a:xfrm>
            <a:off x="5361782" y="2209613"/>
            <a:ext cx="94684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3 5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C1E8D8DC-8720-43FD-94E2-C23DEC897E7D}"/>
              </a:ext>
            </a:extLst>
          </p:cNvPr>
          <p:cNvSpPr txBox="1"/>
          <p:nvPr/>
        </p:nvSpPr>
        <p:spPr>
          <a:xfrm>
            <a:off x="5799789" y="2649152"/>
            <a:ext cx="5161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3700B1AF-8BDB-40FA-9A52-DB5A003B1FF3}"/>
              </a:ext>
            </a:extLst>
          </p:cNvPr>
          <p:cNvSpPr txBox="1"/>
          <p:nvPr/>
        </p:nvSpPr>
        <p:spPr>
          <a:xfrm>
            <a:off x="5763980" y="3538302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C50B65DB-6141-41D9-A036-AB57F52D63A2}"/>
              </a:ext>
            </a:extLst>
          </p:cNvPr>
          <p:cNvSpPr txBox="1"/>
          <p:nvPr/>
        </p:nvSpPr>
        <p:spPr>
          <a:xfrm>
            <a:off x="5343899" y="3542970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F8710CE5-51F6-4991-B643-3445C3809FB1}"/>
              </a:ext>
            </a:extLst>
          </p:cNvPr>
          <p:cNvSpPr txBox="1"/>
          <p:nvPr/>
        </p:nvSpPr>
        <p:spPr>
          <a:xfrm>
            <a:off x="4904995" y="2660058"/>
            <a:ext cx="10202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2 5</a:t>
            </a: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91C84659-FD97-460C-A3A6-FC323A092A0C}"/>
              </a:ext>
            </a:extLst>
          </p:cNvPr>
          <p:cNvSpPr txBox="1"/>
          <p:nvPr/>
        </p:nvSpPr>
        <p:spPr>
          <a:xfrm>
            <a:off x="5344031" y="3086589"/>
            <a:ext cx="10551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0 0</a:t>
            </a: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0BAFFB12-EED8-4337-A02E-02E41BAF1330}"/>
              </a:ext>
            </a:extLst>
          </p:cNvPr>
          <p:cNvSpPr txBox="1"/>
          <p:nvPr/>
        </p:nvSpPr>
        <p:spPr>
          <a:xfrm>
            <a:off x="4443550" y="3090425"/>
            <a:ext cx="9526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BCA722F5-713E-4B4C-AB50-19E9FEB498A5}"/>
              </a:ext>
            </a:extLst>
          </p:cNvPr>
          <p:cNvSpPr txBox="1"/>
          <p:nvPr/>
        </p:nvSpPr>
        <p:spPr>
          <a:xfrm>
            <a:off x="4904950" y="3548032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6FE7597F-FF05-453D-A959-82CA4A5DCFEA}"/>
              </a:ext>
            </a:extLst>
          </p:cNvPr>
          <p:cNvGrpSpPr/>
          <p:nvPr/>
        </p:nvGrpSpPr>
        <p:grpSpPr>
          <a:xfrm>
            <a:off x="8292580" y="312182"/>
            <a:ext cx="3438233" cy="817087"/>
            <a:chOff x="255524" y="372323"/>
            <a:chExt cx="2504641" cy="1134018"/>
          </a:xfrm>
        </p:grpSpPr>
        <p:sp>
          <p:nvSpPr>
            <p:cNvPr id="154" name="Rectangle: Rounded Corners 153">
              <a:extLst>
                <a:ext uri="{FF2B5EF4-FFF2-40B4-BE49-F238E27FC236}">
                  <a16:creationId xmlns:a16="http://schemas.microsoft.com/office/drawing/2014/main" id="{2365D0FF-71B2-471F-A44A-DA118DE60FFE}"/>
                </a:ext>
              </a:extLst>
            </p:cNvPr>
            <p:cNvSpPr/>
            <p:nvPr/>
          </p:nvSpPr>
          <p:spPr>
            <a:xfrm>
              <a:off x="255524" y="372323"/>
              <a:ext cx="250464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D53A2211-C549-48E5-B8AE-8A50F51C2076}"/>
                </a:ext>
              </a:extLst>
            </p:cNvPr>
            <p:cNvSpPr txBox="1"/>
            <p:nvPr/>
          </p:nvSpPr>
          <p:spPr>
            <a:xfrm>
              <a:off x="308455" y="485388"/>
              <a:ext cx="143304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293 x 7 = </a:t>
              </a:r>
            </a:p>
          </p:txBody>
        </p:sp>
      </p:grpSp>
      <p:sp>
        <p:nvSpPr>
          <p:cNvPr id="156" name="Rectangle 155">
            <a:extLst>
              <a:ext uri="{FF2B5EF4-FFF2-40B4-BE49-F238E27FC236}">
                <a16:creationId xmlns:a16="http://schemas.microsoft.com/office/drawing/2014/main" id="{57E4A6E6-E20D-4913-8D60-DA3B2FD96BC8}"/>
              </a:ext>
            </a:extLst>
          </p:cNvPr>
          <p:cNvSpPr/>
          <p:nvPr/>
        </p:nvSpPr>
        <p:spPr>
          <a:xfrm>
            <a:off x="10199132" y="440684"/>
            <a:ext cx="1380437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1623A897-C6BE-40E2-BA6C-DFBB9AAD73BA}"/>
              </a:ext>
            </a:extLst>
          </p:cNvPr>
          <p:cNvSpPr txBox="1"/>
          <p:nvPr/>
        </p:nvSpPr>
        <p:spPr>
          <a:xfrm>
            <a:off x="10215712" y="429640"/>
            <a:ext cx="15291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2051</a:t>
            </a:r>
          </a:p>
        </p:txBody>
      </p: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03866B84-815E-46B7-A325-73AC0815F8FD}"/>
              </a:ext>
            </a:extLst>
          </p:cNvPr>
          <p:cNvGrpSpPr/>
          <p:nvPr/>
        </p:nvGrpSpPr>
        <p:grpSpPr>
          <a:xfrm>
            <a:off x="8483652" y="1318822"/>
            <a:ext cx="1911038" cy="2289821"/>
            <a:chOff x="1796249" y="1937292"/>
            <a:chExt cx="1911038" cy="2289821"/>
          </a:xfrm>
        </p:grpSpPr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82DD83BA-73F6-4962-818F-3474DC5790DB}"/>
                </a:ext>
              </a:extLst>
            </p:cNvPr>
            <p:cNvSpPr txBox="1"/>
            <p:nvPr/>
          </p:nvSpPr>
          <p:spPr>
            <a:xfrm>
              <a:off x="2251234" y="1937292"/>
              <a:ext cx="13994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2 9 3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CA434DA8-2F98-45FF-9775-BD5A07465E93}"/>
                </a:ext>
              </a:extLst>
            </p:cNvPr>
            <p:cNvSpPr txBox="1"/>
            <p:nvPr/>
          </p:nvSpPr>
          <p:spPr>
            <a:xfrm>
              <a:off x="3128236" y="2385280"/>
              <a:ext cx="57905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722BA41A-FB09-44A3-A920-3ADF7C7116EE}"/>
                </a:ext>
              </a:extLst>
            </p:cNvPr>
            <p:cNvSpPr txBox="1"/>
            <p:nvPr/>
          </p:nvSpPr>
          <p:spPr>
            <a:xfrm>
              <a:off x="1796249" y="2339847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3D7A25C2-D763-4314-8957-ED124EEFA759}"/>
                </a:ext>
              </a:extLst>
            </p:cNvPr>
            <p:cNvCxnSpPr>
              <a:cxnSpLocks/>
            </p:cNvCxnSpPr>
            <p:nvPr/>
          </p:nvCxnSpPr>
          <p:spPr>
            <a:xfrm>
              <a:off x="1810841" y="2885054"/>
              <a:ext cx="1789609" cy="362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61D6E017-6E1D-44E5-A7E7-3FA6966BFCEB}"/>
                </a:ext>
              </a:extLst>
            </p:cNvPr>
            <p:cNvCxnSpPr>
              <a:cxnSpLocks/>
            </p:cNvCxnSpPr>
            <p:nvPr/>
          </p:nvCxnSpPr>
          <p:spPr>
            <a:xfrm>
              <a:off x="1810841" y="4227113"/>
              <a:ext cx="179797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4" name="TextBox 163">
            <a:extLst>
              <a:ext uri="{FF2B5EF4-FFF2-40B4-BE49-F238E27FC236}">
                <a16:creationId xmlns:a16="http://schemas.microsoft.com/office/drawing/2014/main" id="{31FE00C2-0FFF-4EB9-9F48-3832F5C755AF}"/>
              </a:ext>
            </a:extLst>
          </p:cNvPr>
          <p:cNvSpPr txBox="1"/>
          <p:nvPr/>
        </p:nvSpPr>
        <p:spPr>
          <a:xfrm>
            <a:off x="9373720" y="2201521"/>
            <a:ext cx="93222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2956CC9D-1570-4F63-969D-2003361BA03E}"/>
              </a:ext>
            </a:extLst>
          </p:cNvPr>
          <p:cNvSpPr txBox="1"/>
          <p:nvPr/>
        </p:nvSpPr>
        <p:spPr>
          <a:xfrm>
            <a:off x="9827841" y="2632968"/>
            <a:ext cx="5161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C765FCAB-A1BD-4C6C-BD42-DF216137C20F}"/>
              </a:ext>
            </a:extLst>
          </p:cNvPr>
          <p:cNvSpPr txBox="1"/>
          <p:nvPr/>
        </p:nvSpPr>
        <p:spPr>
          <a:xfrm>
            <a:off x="9800124" y="3538302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75DB46D3-73B1-429A-9AED-B7F060F5EEC9}"/>
              </a:ext>
            </a:extLst>
          </p:cNvPr>
          <p:cNvSpPr txBox="1"/>
          <p:nvPr/>
        </p:nvSpPr>
        <p:spPr>
          <a:xfrm>
            <a:off x="9380043" y="3534878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3A041057-615A-4F3C-B2F0-3EC2CAA06BEE}"/>
              </a:ext>
            </a:extLst>
          </p:cNvPr>
          <p:cNvSpPr txBox="1"/>
          <p:nvPr/>
        </p:nvSpPr>
        <p:spPr>
          <a:xfrm>
            <a:off x="8924955" y="2635782"/>
            <a:ext cx="10202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6 3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716E51AD-6FEA-4B88-A67F-1A735BA3EEE3}"/>
              </a:ext>
            </a:extLst>
          </p:cNvPr>
          <p:cNvSpPr txBox="1"/>
          <p:nvPr/>
        </p:nvSpPr>
        <p:spPr>
          <a:xfrm>
            <a:off x="9363991" y="3078497"/>
            <a:ext cx="10551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0 0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EAC45D51-765C-4160-BFAF-40BA93169C34}"/>
              </a:ext>
            </a:extLst>
          </p:cNvPr>
          <p:cNvSpPr txBox="1"/>
          <p:nvPr/>
        </p:nvSpPr>
        <p:spPr>
          <a:xfrm>
            <a:off x="8471191" y="3090425"/>
            <a:ext cx="98543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90CEAB78-14D2-4987-9850-E8B73D97DF3A}"/>
              </a:ext>
            </a:extLst>
          </p:cNvPr>
          <p:cNvSpPr txBox="1"/>
          <p:nvPr/>
        </p:nvSpPr>
        <p:spPr>
          <a:xfrm>
            <a:off x="8933002" y="3548032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26C84349-D66A-49D1-B86E-08B4C781BEFA}"/>
              </a:ext>
            </a:extLst>
          </p:cNvPr>
          <p:cNvSpPr txBox="1"/>
          <p:nvPr/>
        </p:nvSpPr>
        <p:spPr>
          <a:xfrm>
            <a:off x="4441515" y="3551062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4A5A5DAC-9961-4ED3-84A6-8BD2D3B55807}"/>
              </a:ext>
            </a:extLst>
          </p:cNvPr>
          <p:cNvSpPr txBox="1"/>
          <p:nvPr/>
        </p:nvSpPr>
        <p:spPr>
          <a:xfrm>
            <a:off x="8540171" y="2220958"/>
            <a:ext cx="46637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D3C7CF7F-07FC-410C-8744-2574468BE9D3}"/>
              </a:ext>
            </a:extLst>
          </p:cNvPr>
          <p:cNvSpPr txBox="1"/>
          <p:nvPr/>
        </p:nvSpPr>
        <p:spPr>
          <a:xfrm>
            <a:off x="8472439" y="3542970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36008697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84" grpId="0"/>
      <p:bldP spid="85" grpId="0"/>
      <p:bldP spid="104" grpId="0"/>
      <p:bldP spid="105" grpId="0"/>
      <p:bldP spid="94" grpId="0"/>
      <p:bldP spid="95" grpId="0"/>
      <p:bldP spid="98" grpId="0"/>
      <p:bldP spid="99" grpId="0"/>
      <p:bldP spid="138" grpId="0"/>
      <p:bldP spid="145" grpId="0"/>
      <p:bldP spid="146" grpId="0"/>
      <p:bldP spid="147" grpId="0"/>
      <p:bldP spid="148" grpId="0"/>
      <p:bldP spid="149" grpId="0"/>
      <p:bldP spid="150" grpId="0"/>
      <p:bldP spid="151" grpId="0"/>
      <p:bldP spid="152" grpId="0"/>
      <p:bldP spid="157" grpId="0"/>
      <p:bldP spid="164" grpId="0"/>
      <p:bldP spid="165" grpId="0"/>
      <p:bldP spid="166" grpId="0"/>
      <p:bldP spid="167" grpId="0"/>
      <p:bldP spid="168" grpId="0"/>
      <p:bldP spid="169" grpId="0"/>
      <p:bldP spid="170" grpId="0"/>
      <p:bldP spid="171" grpId="0"/>
      <p:bldP spid="172" grpId="0"/>
      <p:bldP spid="173" grpId="0"/>
      <p:bldP spid="174" grpId="0"/>
    </p:bld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14504DD-79C2-45ED-957B-94B5DFAE64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Multiply by a three-digit number using the column method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43571FD-238D-48E9-ADFD-C51ABCEFE12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4513577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Rectangle 112">
            <a:extLst>
              <a:ext uri="{FF2B5EF4-FFF2-40B4-BE49-F238E27FC236}">
                <a16:creationId xmlns:a16="http://schemas.microsoft.com/office/drawing/2014/main" id="{6801C6C1-1579-4238-97BB-E6754A23FC60}"/>
              </a:ext>
            </a:extLst>
          </p:cNvPr>
          <p:cNvSpPr/>
          <p:nvPr/>
        </p:nvSpPr>
        <p:spPr>
          <a:xfrm>
            <a:off x="5822711" y="5393207"/>
            <a:ext cx="446197" cy="44673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ADBADFDF-F1DA-4ADA-8A9C-2519994B3B4C}"/>
              </a:ext>
            </a:extLst>
          </p:cNvPr>
          <p:cNvSpPr/>
          <p:nvPr/>
        </p:nvSpPr>
        <p:spPr>
          <a:xfrm>
            <a:off x="5818932" y="928587"/>
            <a:ext cx="446197" cy="44673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635D975D-73A8-47D6-AFD3-8D6EA14108DA}"/>
              </a:ext>
            </a:extLst>
          </p:cNvPr>
          <p:cNvSpPr/>
          <p:nvPr/>
        </p:nvSpPr>
        <p:spPr>
          <a:xfrm>
            <a:off x="5822412" y="66965"/>
            <a:ext cx="446197" cy="86162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D33D586B-3B87-44BD-8878-EEF8E76AA40F}"/>
              </a:ext>
            </a:extLst>
          </p:cNvPr>
          <p:cNvSpPr/>
          <p:nvPr/>
        </p:nvSpPr>
        <p:spPr>
          <a:xfrm>
            <a:off x="5377176" y="63803"/>
            <a:ext cx="446197" cy="87029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BD1D3310-9A5D-461B-9B9F-D9B52BC67661}"/>
              </a:ext>
            </a:extLst>
          </p:cNvPr>
          <p:cNvSpPr/>
          <p:nvPr/>
        </p:nvSpPr>
        <p:spPr>
          <a:xfrm>
            <a:off x="4929516" y="84860"/>
            <a:ext cx="446197" cy="85001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E9719485-7369-44E5-B361-D5007AD2EEF7}"/>
              </a:ext>
            </a:extLst>
          </p:cNvPr>
          <p:cNvSpPr/>
          <p:nvPr/>
        </p:nvSpPr>
        <p:spPr>
          <a:xfrm>
            <a:off x="5816885" y="3151558"/>
            <a:ext cx="446197" cy="44673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4BE9F66B-CA64-4D6D-877B-508533B67922}"/>
              </a:ext>
            </a:extLst>
          </p:cNvPr>
          <p:cNvSpPr/>
          <p:nvPr/>
        </p:nvSpPr>
        <p:spPr>
          <a:xfrm>
            <a:off x="5820365" y="2270300"/>
            <a:ext cx="446197" cy="8812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33E42D5A-E3A2-4E3B-A837-B986E0FDC1AB}"/>
              </a:ext>
            </a:extLst>
          </p:cNvPr>
          <p:cNvSpPr/>
          <p:nvPr/>
        </p:nvSpPr>
        <p:spPr>
          <a:xfrm>
            <a:off x="5375129" y="2267766"/>
            <a:ext cx="446197" cy="892795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79982ACF-2A04-4124-9F1E-57CBADF8CF1A}"/>
              </a:ext>
            </a:extLst>
          </p:cNvPr>
          <p:cNvSpPr/>
          <p:nvPr/>
        </p:nvSpPr>
        <p:spPr>
          <a:xfrm>
            <a:off x="4929850" y="2267767"/>
            <a:ext cx="446197" cy="89647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1F23239D-2230-4B69-A5E7-D707E34C9506}"/>
              </a:ext>
            </a:extLst>
          </p:cNvPr>
          <p:cNvSpPr/>
          <p:nvPr/>
        </p:nvSpPr>
        <p:spPr>
          <a:xfrm>
            <a:off x="5821429" y="4498807"/>
            <a:ext cx="446197" cy="8943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179F31BA-3A27-4409-B1E3-11C83373E05A}"/>
              </a:ext>
            </a:extLst>
          </p:cNvPr>
          <p:cNvSpPr/>
          <p:nvPr/>
        </p:nvSpPr>
        <p:spPr>
          <a:xfrm>
            <a:off x="5373812" y="4497795"/>
            <a:ext cx="446197" cy="89854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B2D9A030-5DD2-40F9-A84E-874D8FB83AB4}"/>
              </a:ext>
            </a:extLst>
          </p:cNvPr>
          <p:cNvSpPr/>
          <p:nvPr/>
        </p:nvSpPr>
        <p:spPr>
          <a:xfrm>
            <a:off x="4928533" y="4498807"/>
            <a:ext cx="446197" cy="89831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3" y="312491"/>
            <a:ext cx="4030647" cy="817087"/>
            <a:chOff x="255524" y="372323"/>
            <a:chExt cx="2936196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4" y="372323"/>
              <a:ext cx="293619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43304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167 x 4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2211775" y="421115"/>
            <a:ext cx="1924129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2487619" y="410071"/>
            <a:ext cx="17162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6 6 8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88338301-B25A-4D25-A49A-2B380931EA39}"/>
              </a:ext>
            </a:extLst>
          </p:cNvPr>
          <p:cNvGrpSpPr/>
          <p:nvPr/>
        </p:nvGrpSpPr>
        <p:grpSpPr>
          <a:xfrm>
            <a:off x="255523" y="2554740"/>
            <a:ext cx="4030645" cy="817087"/>
            <a:chOff x="255524" y="372323"/>
            <a:chExt cx="2936194" cy="1134018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6280C6FE-6B56-46BC-B7A1-6CE6AEDDAD9A}"/>
                </a:ext>
              </a:extLst>
            </p:cNvPr>
            <p:cNvSpPr/>
            <p:nvPr/>
          </p:nvSpPr>
          <p:spPr>
            <a:xfrm>
              <a:off x="255524" y="372323"/>
              <a:ext cx="293619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C566D3EF-A189-4141-8A09-AFF04F66DBBF}"/>
                </a:ext>
              </a:extLst>
            </p:cNvPr>
            <p:cNvSpPr txBox="1"/>
            <p:nvPr/>
          </p:nvSpPr>
          <p:spPr>
            <a:xfrm>
              <a:off x="308455" y="485388"/>
              <a:ext cx="143304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879 x 3 = </a:t>
              </a:r>
            </a:p>
          </p:txBody>
        </p:sp>
      </p:grpSp>
      <p:sp>
        <p:nvSpPr>
          <p:cNvPr id="57" name="Rectangle 56">
            <a:extLst>
              <a:ext uri="{FF2B5EF4-FFF2-40B4-BE49-F238E27FC236}">
                <a16:creationId xmlns:a16="http://schemas.microsoft.com/office/drawing/2014/main" id="{73488655-6257-4065-B164-A3E2B7158D9F}"/>
              </a:ext>
            </a:extLst>
          </p:cNvPr>
          <p:cNvSpPr/>
          <p:nvPr/>
        </p:nvSpPr>
        <p:spPr>
          <a:xfrm>
            <a:off x="2211775" y="2663364"/>
            <a:ext cx="1924126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980AF1D5-6005-49A4-8DDD-75415CA28DAC}"/>
              </a:ext>
            </a:extLst>
          </p:cNvPr>
          <p:cNvSpPr txBox="1"/>
          <p:nvPr/>
        </p:nvSpPr>
        <p:spPr>
          <a:xfrm>
            <a:off x="2266322" y="2652320"/>
            <a:ext cx="19320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2 6 3 7</a:t>
            </a:r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59BB606E-DE19-4738-A6B4-BF9FDA53D01B}"/>
              </a:ext>
            </a:extLst>
          </p:cNvPr>
          <p:cNvGrpSpPr/>
          <p:nvPr/>
        </p:nvGrpSpPr>
        <p:grpSpPr>
          <a:xfrm>
            <a:off x="188835" y="4779174"/>
            <a:ext cx="4097331" cy="817087"/>
            <a:chOff x="255524" y="372323"/>
            <a:chExt cx="2984773" cy="1134018"/>
          </a:xfrm>
        </p:grpSpPr>
        <p:sp>
          <p:nvSpPr>
            <p:cNvPr id="70" name="Rectangle: Rounded Corners 69">
              <a:extLst>
                <a:ext uri="{FF2B5EF4-FFF2-40B4-BE49-F238E27FC236}">
                  <a16:creationId xmlns:a16="http://schemas.microsoft.com/office/drawing/2014/main" id="{072C4A26-8CFD-4E91-BF0F-65012B6E6513}"/>
                </a:ext>
              </a:extLst>
            </p:cNvPr>
            <p:cNvSpPr/>
            <p:nvPr/>
          </p:nvSpPr>
          <p:spPr>
            <a:xfrm>
              <a:off x="255524" y="372323"/>
              <a:ext cx="298477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7139F7D-503D-4715-AEE9-C975330960B2}"/>
                </a:ext>
              </a:extLst>
            </p:cNvPr>
            <p:cNvSpPr txBox="1"/>
            <p:nvPr/>
          </p:nvSpPr>
          <p:spPr>
            <a:xfrm>
              <a:off x="308455" y="485388"/>
              <a:ext cx="143304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 x 867 = </a:t>
              </a:r>
            </a:p>
          </p:txBody>
        </p:sp>
      </p:grpSp>
      <p:sp>
        <p:nvSpPr>
          <p:cNvPr id="72" name="Rectangle 71">
            <a:extLst>
              <a:ext uri="{FF2B5EF4-FFF2-40B4-BE49-F238E27FC236}">
                <a16:creationId xmlns:a16="http://schemas.microsoft.com/office/drawing/2014/main" id="{E877923A-45E8-447E-81C7-0F0852A19CCA}"/>
              </a:ext>
            </a:extLst>
          </p:cNvPr>
          <p:cNvSpPr/>
          <p:nvPr/>
        </p:nvSpPr>
        <p:spPr>
          <a:xfrm>
            <a:off x="2145087" y="4887798"/>
            <a:ext cx="201126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6D974747-706C-4FF7-BE7F-AE451F668C31}"/>
              </a:ext>
            </a:extLst>
          </p:cNvPr>
          <p:cNvSpPr txBox="1"/>
          <p:nvPr/>
        </p:nvSpPr>
        <p:spPr>
          <a:xfrm>
            <a:off x="2213083" y="4876754"/>
            <a:ext cx="207308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3 4 6 8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BC23746F-F665-4C0D-B485-D93F1933BD29}"/>
              </a:ext>
            </a:extLst>
          </p:cNvPr>
          <p:cNvSpPr txBox="1"/>
          <p:nvPr/>
        </p:nvSpPr>
        <p:spPr>
          <a:xfrm>
            <a:off x="4928385" y="418809"/>
            <a:ext cx="15324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1 6 7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9448D453-1FA2-49C5-86AA-AA3B0B289F88}"/>
              </a:ext>
            </a:extLst>
          </p:cNvPr>
          <p:cNvSpPr txBox="1"/>
          <p:nvPr/>
        </p:nvSpPr>
        <p:spPr>
          <a:xfrm>
            <a:off x="4479189" y="830760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4138A8C9-EA79-476F-81EB-DAF6D9F3EE86}"/>
              </a:ext>
            </a:extLst>
          </p:cNvPr>
          <p:cNvSpPr txBox="1"/>
          <p:nvPr/>
        </p:nvSpPr>
        <p:spPr>
          <a:xfrm>
            <a:off x="5813827" y="844207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91" name="Straight Connector 90">
            <a:extLst>
              <a:ext uri="{FF2B5EF4-FFF2-40B4-BE49-F238E27FC236}">
                <a16:creationId xmlns:a16="http://schemas.microsoft.com/office/drawing/2014/main" id="{09249BBC-A6E3-4889-8DC3-CFF1DF18F2C5}"/>
              </a:ext>
            </a:extLst>
          </p:cNvPr>
          <p:cNvCxnSpPr>
            <a:cxnSpLocks/>
          </p:cNvCxnSpPr>
          <p:nvPr/>
        </p:nvCxnSpPr>
        <p:spPr>
          <a:xfrm>
            <a:off x="4477415" y="1372430"/>
            <a:ext cx="179839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Straight Connector 91">
            <a:extLst>
              <a:ext uri="{FF2B5EF4-FFF2-40B4-BE49-F238E27FC236}">
                <a16:creationId xmlns:a16="http://schemas.microsoft.com/office/drawing/2014/main" id="{75E52250-8686-4631-882D-2B3F50364C34}"/>
              </a:ext>
            </a:extLst>
          </p:cNvPr>
          <p:cNvCxnSpPr>
            <a:cxnSpLocks/>
          </p:cNvCxnSpPr>
          <p:nvPr/>
        </p:nvCxnSpPr>
        <p:spPr>
          <a:xfrm>
            <a:off x="4479189" y="1811208"/>
            <a:ext cx="179839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TextBox 92">
            <a:extLst>
              <a:ext uri="{FF2B5EF4-FFF2-40B4-BE49-F238E27FC236}">
                <a16:creationId xmlns:a16="http://schemas.microsoft.com/office/drawing/2014/main" id="{41E48AD7-5CBD-4E08-8B93-E1E4E6FF2D73}"/>
              </a:ext>
            </a:extLst>
          </p:cNvPr>
          <p:cNvSpPr txBox="1"/>
          <p:nvPr/>
        </p:nvSpPr>
        <p:spPr>
          <a:xfrm>
            <a:off x="5821810" y="130140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482D9FC-C083-4C5D-9C75-F131EF87F33E}"/>
              </a:ext>
            </a:extLst>
          </p:cNvPr>
          <p:cNvSpPr txBox="1"/>
          <p:nvPr/>
        </p:nvSpPr>
        <p:spPr>
          <a:xfrm>
            <a:off x="4980359" y="105720"/>
            <a:ext cx="44740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28BB46F4-A22E-432F-B616-D391F971E2A0}"/>
              </a:ext>
            </a:extLst>
          </p:cNvPr>
          <p:cNvSpPr txBox="1"/>
          <p:nvPr/>
        </p:nvSpPr>
        <p:spPr>
          <a:xfrm>
            <a:off x="5366035" y="129791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BC436CA4-014B-4F57-814D-4AC1D8A76475}"/>
              </a:ext>
            </a:extLst>
          </p:cNvPr>
          <p:cNvSpPr txBox="1"/>
          <p:nvPr/>
        </p:nvSpPr>
        <p:spPr>
          <a:xfrm>
            <a:off x="4918243" y="130140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35EF49C6-D946-4BEF-BFFF-7845D2DC2B51}"/>
              </a:ext>
            </a:extLst>
          </p:cNvPr>
          <p:cNvSpPr txBox="1"/>
          <p:nvPr/>
        </p:nvSpPr>
        <p:spPr>
          <a:xfrm>
            <a:off x="5441993" y="105720"/>
            <a:ext cx="44740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1A93B59A-7F62-4E5F-8C44-06B14400FF6B}"/>
              </a:ext>
            </a:extLst>
          </p:cNvPr>
          <p:cNvSpPr txBox="1"/>
          <p:nvPr/>
        </p:nvSpPr>
        <p:spPr>
          <a:xfrm>
            <a:off x="4934428" y="2619097"/>
            <a:ext cx="15324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8 7 9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014A8650-AA09-4494-A48F-433ED198D4B5}"/>
              </a:ext>
            </a:extLst>
          </p:cNvPr>
          <p:cNvSpPr txBox="1"/>
          <p:nvPr/>
        </p:nvSpPr>
        <p:spPr>
          <a:xfrm>
            <a:off x="4471164" y="3066218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23DB0AA0-BEE7-4038-9C1E-5F7C6A92737A}"/>
              </a:ext>
            </a:extLst>
          </p:cNvPr>
          <p:cNvSpPr txBox="1"/>
          <p:nvPr/>
        </p:nvSpPr>
        <p:spPr>
          <a:xfrm>
            <a:off x="5805802" y="3079665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01" name="Straight Connector 100">
            <a:extLst>
              <a:ext uri="{FF2B5EF4-FFF2-40B4-BE49-F238E27FC236}">
                <a16:creationId xmlns:a16="http://schemas.microsoft.com/office/drawing/2014/main" id="{68D504C8-F5B0-412C-A005-B132897B4A06}"/>
              </a:ext>
            </a:extLst>
          </p:cNvPr>
          <p:cNvCxnSpPr>
            <a:cxnSpLocks/>
          </p:cNvCxnSpPr>
          <p:nvPr/>
        </p:nvCxnSpPr>
        <p:spPr>
          <a:xfrm>
            <a:off x="4469390" y="3607888"/>
            <a:ext cx="179839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id="{0350AF03-CFC0-4D88-BD23-CCD47731B919}"/>
              </a:ext>
            </a:extLst>
          </p:cNvPr>
          <p:cNvCxnSpPr>
            <a:cxnSpLocks/>
          </p:cNvCxnSpPr>
          <p:nvPr/>
        </p:nvCxnSpPr>
        <p:spPr>
          <a:xfrm>
            <a:off x="4471164" y="4046666"/>
            <a:ext cx="179839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TextBox 102">
            <a:extLst>
              <a:ext uri="{FF2B5EF4-FFF2-40B4-BE49-F238E27FC236}">
                <a16:creationId xmlns:a16="http://schemas.microsoft.com/office/drawing/2014/main" id="{8CF5C010-FC9B-432F-9C7E-B4097C6A741D}"/>
              </a:ext>
            </a:extLst>
          </p:cNvPr>
          <p:cNvSpPr txBox="1"/>
          <p:nvPr/>
        </p:nvSpPr>
        <p:spPr>
          <a:xfrm>
            <a:off x="5813785" y="353686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02172A40-BD05-4DCE-A2C8-D3D58F282E04}"/>
              </a:ext>
            </a:extLst>
          </p:cNvPr>
          <p:cNvSpPr txBox="1"/>
          <p:nvPr/>
        </p:nvSpPr>
        <p:spPr>
          <a:xfrm>
            <a:off x="4972334" y="2341178"/>
            <a:ext cx="44740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BC9A8A87-A3E4-4C20-9C9F-3A73ADA33920}"/>
              </a:ext>
            </a:extLst>
          </p:cNvPr>
          <p:cNvSpPr txBox="1"/>
          <p:nvPr/>
        </p:nvSpPr>
        <p:spPr>
          <a:xfrm>
            <a:off x="5358010" y="353487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17FD7A10-E0E1-4D45-8058-C7119A4F0BEE}"/>
              </a:ext>
            </a:extLst>
          </p:cNvPr>
          <p:cNvSpPr txBox="1"/>
          <p:nvPr/>
        </p:nvSpPr>
        <p:spPr>
          <a:xfrm>
            <a:off x="4485130" y="3536861"/>
            <a:ext cx="101317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2 6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FE4A80E4-65C6-47E8-8454-998E37AB95DE}"/>
              </a:ext>
            </a:extLst>
          </p:cNvPr>
          <p:cNvSpPr txBox="1"/>
          <p:nvPr/>
        </p:nvSpPr>
        <p:spPr>
          <a:xfrm>
            <a:off x="5433968" y="2341178"/>
            <a:ext cx="44740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7F48B712-B86C-442F-9A4E-A9D46948F187}"/>
              </a:ext>
            </a:extLst>
          </p:cNvPr>
          <p:cNvSpPr txBox="1"/>
          <p:nvPr/>
        </p:nvSpPr>
        <p:spPr>
          <a:xfrm>
            <a:off x="4913872" y="4860201"/>
            <a:ext cx="15324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8 6 7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73CBCBF4-98C1-4654-A65F-63D569CF46E4}"/>
              </a:ext>
            </a:extLst>
          </p:cNvPr>
          <p:cNvSpPr txBox="1"/>
          <p:nvPr/>
        </p:nvSpPr>
        <p:spPr>
          <a:xfrm>
            <a:off x="4450608" y="5307322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88E51A0F-0F60-4D47-A214-6A7C534FD0B0}"/>
              </a:ext>
            </a:extLst>
          </p:cNvPr>
          <p:cNvSpPr txBox="1"/>
          <p:nvPr/>
        </p:nvSpPr>
        <p:spPr>
          <a:xfrm>
            <a:off x="5785246" y="5320769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37" name="Straight Connector 136">
            <a:extLst>
              <a:ext uri="{FF2B5EF4-FFF2-40B4-BE49-F238E27FC236}">
                <a16:creationId xmlns:a16="http://schemas.microsoft.com/office/drawing/2014/main" id="{E6209688-C370-4E0C-9D86-9C46B15E5696}"/>
              </a:ext>
            </a:extLst>
          </p:cNvPr>
          <p:cNvCxnSpPr>
            <a:cxnSpLocks/>
          </p:cNvCxnSpPr>
          <p:nvPr/>
        </p:nvCxnSpPr>
        <p:spPr>
          <a:xfrm>
            <a:off x="4474809" y="5838602"/>
            <a:ext cx="179839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Straight Connector 137">
            <a:extLst>
              <a:ext uri="{FF2B5EF4-FFF2-40B4-BE49-F238E27FC236}">
                <a16:creationId xmlns:a16="http://schemas.microsoft.com/office/drawing/2014/main" id="{E1B8E380-72C2-448F-8D3D-E4A43D26C778}"/>
              </a:ext>
            </a:extLst>
          </p:cNvPr>
          <p:cNvCxnSpPr>
            <a:cxnSpLocks/>
          </p:cNvCxnSpPr>
          <p:nvPr/>
        </p:nvCxnSpPr>
        <p:spPr>
          <a:xfrm>
            <a:off x="4476583" y="6277380"/>
            <a:ext cx="179839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TextBox 138">
            <a:extLst>
              <a:ext uri="{FF2B5EF4-FFF2-40B4-BE49-F238E27FC236}">
                <a16:creationId xmlns:a16="http://schemas.microsoft.com/office/drawing/2014/main" id="{513A8023-2B94-49A9-9F81-8D15C685EE3A}"/>
              </a:ext>
            </a:extLst>
          </p:cNvPr>
          <p:cNvSpPr txBox="1"/>
          <p:nvPr/>
        </p:nvSpPr>
        <p:spPr>
          <a:xfrm>
            <a:off x="5793229" y="577796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D4534A39-7586-4885-AB31-EDC2354E7AEB}"/>
              </a:ext>
            </a:extLst>
          </p:cNvPr>
          <p:cNvSpPr txBox="1"/>
          <p:nvPr/>
        </p:nvSpPr>
        <p:spPr>
          <a:xfrm>
            <a:off x="4951779" y="4582282"/>
            <a:ext cx="37882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EBEF6286-5392-4A97-8AD1-DF8F5CA2409E}"/>
              </a:ext>
            </a:extLst>
          </p:cNvPr>
          <p:cNvSpPr txBox="1"/>
          <p:nvPr/>
        </p:nvSpPr>
        <p:spPr>
          <a:xfrm>
            <a:off x="5337454" y="577598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FAD9612D-F452-4E19-B180-3B23C9C7183C}"/>
              </a:ext>
            </a:extLst>
          </p:cNvPr>
          <p:cNvSpPr txBox="1"/>
          <p:nvPr/>
        </p:nvSpPr>
        <p:spPr>
          <a:xfrm>
            <a:off x="4463508" y="5775983"/>
            <a:ext cx="101317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3 4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59A1A9A8-FF92-4121-88DC-7976893A9A2E}"/>
              </a:ext>
            </a:extLst>
          </p:cNvPr>
          <p:cNvSpPr txBox="1"/>
          <p:nvPr/>
        </p:nvSpPr>
        <p:spPr>
          <a:xfrm>
            <a:off x="5413412" y="4582282"/>
            <a:ext cx="44740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579095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"/>
                            </p:stCondLst>
                            <p:childTnLst>
                              <p:par>
                                <p:cTn id="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500"/>
                            </p:stCondLst>
                            <p:childTnLst>
                              <p:par>
                                <p:cTn id="1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500"/>
                            </p:stCondLst>
                            <p:childTnLst>
                              <p:par>
                                <p:cTn id="1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5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8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>
                      <p:stCondLst>
                        <p:cond delay="indefinite"/>
                      </p:stCondLst>
                      <p:childTnLst>
                        <p:par>
                          <p:cTn id="191" fill="hold">
                            <p:stCondLst>
                              <p:cond delay="0"/>
                            </p:stCondLst>
                            <p:childTnLst>
                              <p:par>
                                <p:cTn id="1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0" fill="hold">
                      <p:stCondLst>
                        <p:cond delay="indefinite"/>
                      </p:stCondLst>
                      <p:childTnLst>
                        <p:par>
                          <p:cTn id="201" fill="hold">
                            <p:stCondLst>
                              <p:cond delay="0"/>
                            </p:stCondLst>
                            <p:childTnLst>
                              <p:par>
                                <p:cTn id="20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3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5" fill="hold">
                            <p:stCondLst>
                              <p:cond delay="500"/>
                            </p:stCondLst>
                            <p:childTnLst>
                              <p:par>
                                <p:cTn id="20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>
                      <p:stCondLst>
                        <p:cond delay="indefinite"/>
                      </p:stCondLst>
                      <p:childTnLst>
                        <p:par>
                          <p:cTn id="210" fill="hold">
                            <p:stCondLst>
                              <p:cond delay="0"/>
                            </p:stCondLst>
                            <p:childTnLst>
                              <p:par>
                                <p:cTn id="2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4" fill="hold">
                      <p:stCondLst>
                        <p:cond delay="indefinite"/>
                      </p:stCondLst>
                      <p:childTnLst>
                        <p:par>
                          <p:cTn id="215" fill="hold">
                            <p:stCondLst>
                              <p:cond delay="0"/>
                            </p:stCondLst>
                            <p:childTnLst>
                              <p:par>
                                <p:cTn id="2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2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4" fill="hold">
                            <p:stCondLst>
                              <p:cond delay="500"/>
                            </p:stCondLst>
                            <p:childTnLst>
                              <p:par>
                                <p:cTn id="2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>
                      <p:stCondLst>
                        <p:cond delay="indefinite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6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9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>
                      <p:stCondLst>
                        <p:cond delay="indefinite"/>
                      </p:stCondLst>
                      <p:childTnLst>
                        <p:par>
                          <p:cTn id="242" fill="hold">
                            <p:stCondLst>
                              <p:cond delay="0"/>
                            </p:stCondLst>
                            <p:childTnLst>
                              <p:par>
                                <p:cTn id="2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" grpId="0" animBg="1"/>
      <p:bldP spid="113" grpId="1" animBg="1"/>
      <p:bldP spid="105" grpId="0" animBg="1"/>
      <p:bldP spid="105" grpId="1" animBg="1"/>
      <p:bldP spid="106" grpId="0" animBg="1"/>
      <p:bldP spid="106" grpId="1" animBg="1"/>
      <p:bldP spid="107" grpId="0" animBg="1"/>
      <p:bldP spid="107" grpId="1" animBg="1"/>
      <p:bldP spid="108" grpId="0" animBg="1"/>
      <p:bldP spid="108" grpId="1" animBg="1"/>
      <p:bldP spid="109" grpId="0" animBg="1"/>
      <p:bldP spid="109" grpId="1" animBg="1"/>
      <p:bldP spid="110" grpId="0" animBg="1"/>
      <p:bldP spid="110" grpId="1" animBg="1"/>
      <p:bldP spid="111" grpId="0" animBg="1"/>
      <p:bldP spid="111" grpId="1" animBg="1"/>
      <p:bldP spid="112" grpId="0" animBg="1"/>
      <p:bldP spid="112" grpId="1" animBg="1"/>
      <p:bldP spid="114" grpId="0" animBg="1"/>
      <p:bldP spid="114" grpId="1" animBg="1"/>
      <p:bldP spid="115" grpId="0" animBg="1"/>
      <p:bldP spid="115" grpId="1" animBg="1"/>
      <p:bldP spid="116" grpId="0" animBg="1"/>
      <p:bldP spid="116" grpId="1" animBg="1"/>
      <p:bldP spid="8" grpId="0"/>
      <p:bldP spid="58" grpId="0"/>
      <p:bldP spid="73" grpId="0"/>
      <p:bldP spid="88" grpId="0"/>
      <p:bldP spid="89" grpId="0"/>
      <p:bldP spid="90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3" grpId="0"/>
      <p:bldP spid="130" grpId="0"/>
      <p:bldP spid="131" grpId="0"/>
      <p:bldP spid="132" grpId="0"/>
      <p:bldP spid="133" grpId="0"/>
      <p:bldP spid="134" grpId="0"/>
      <p:bldP spid="135" grpId="0"/>
      <p:bldP spid="136" grpId="0"/>
      <p:bldP spid="139" grpId="0"/>
      <p:bldP spid="140" grpId="0"/>
      <p:bldP spid="141" grpId="0"/>
      <p:bldP spid="142" grpId="0"/>
      <p:bldP spid="143" grpId="0"/>
    </p:bld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19A4A563-57E5-4DA3-BE8C-6C242A01111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6033" y="146178"/>
            <a:ext cx="11833667" cy="503513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970F46E-B082-4671-A7EC-046D08045F46}"/>
              </a:ext>
            </a:extLst>
          </p:cNvPr>
          <p:cNvSpPr txBox="1"/>
          <p:nvPr/>
        </p:nvSpPr>
        <p:spPr>
          <a:xfrm>
            <a:off x="8515350" y="3899274"/>
            <a:ext cx="16318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2 4 6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C876214-BA44-491A-A0AB-AE23FF30792C}"/>
              </a:ext>
            </a:extLst>
          </p:cNvPr>
          <p:cNvSpPr txBox="1"/>
          <p:nvPr/>
        </p:nvSpPr>
        <p:spPr>
          <a:xfrm>
            <a:off x="2338743" y="1903069"/>
            <a:ext cx="15324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1 2 3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F2CA235-224D-4910-BD14-D4B18E61CD7A}"/>
              </a:ext>
            </a:extLst>
          </p:cNvPr>
          <p:cNvSpPr txBox="1"/>
          <p:nvPr/>
        </p:nvSpPr>
        <p:spPr>
          <a:xfrm>
            <a:off x="1875479" y="2350190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3B5C7FD-6718-430F-B93D-231AF796D838}"/>
              </a:ext>
            </a:extLst>
          </p:cNvPr>
          <p:cNvSpPr txBox="1"/>
          <p:nvPr/>
        </p:nvSpPr>
        <p:spPr>
          <a:xfrm>
            <a:off x="3210117" y="2363637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578C0750-7F10-4959-9495-AE028BCB0FCF}"/>
              </a:ext>
            </a:extLst>
          </p:cNvPr>
          <p:cNvCxnSpPr>
            <a:cxnSpLocks/>
          </p:cNvCxnSpPr>
          <p:nvPr/>
        </p:nvCxnSpPr>
        <p:spPr>
          <a:xfrm>
            <a:off x="1873705" y="2891860"/>
            <a:ext cx="1798396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9F0636AC-D476-4D58-8EB3-7B2758342160}"/>
              </a:ext>
            </a:extLst>
          </p:cNvPr>
          <p:cNvCxnSpPr>
            <a:cxnSpLocks/>
          </p:cNvCxnSpPr>
          <p:nvPr/>
        </p:nvCxnSpPr>
        <p:spPr>
          <a:xfrm>
            <a:off x="1875479" y="3316570"/>
            <a:ext cx="1798396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229C5B5D-A7DF-4492-9766-6E1C02F6A6A4}"/>
              </a:ext>
            </a:extLst>
          </p:cNvPr>
          <p:cNvSpPr txBox="1"/>
          <p:nvPr/>
        </p:nvSpPr>
        <p:spPr>
          <a:xfrm>
            <a:off x="3218100" y="282083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1BA80E6-93DE-48D7-8F02-D377C21D62CC}"/>
              </a:ext>
            </a:extLst>
          </p:cNvPr>
          <p:cNvSpPr txBox="1"/>
          <p:nvPr/>
        </p:nvSpPr>
        <p:spPr>
          <a:xfrm>
            <a:off x="2762325" y="281885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01BF155-7171-4655-9799-A2CD1C774D90}"/>
              </a:ext>
            </a:extLst>
          </p:cNvPr>
          <p:cNvSpPr txBox="1"/>
          <p:nvPr/>
        </p:nvSpPr>
        <p:spPr>
          <a:xfrm>
            <a:off x="2338743" y="2820833"/>
            <a:ext cx="5638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18CCFF5-4D93-4B4A-B03C-5D4273C417E3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</a:t>
            </a:r>
          </a:p>
        </p:txBody>
      </p:sp>
    </p:spTree>
    <p:extLst>
      <p:ext uri="{BB962C8B-B14F-4D97-AF65-F5344CB8AC3E}">
        <p14:creationId xmlns:p14="http://schemas.microsoft.com/office/powerpoint/2010/main" val="30360671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10" grpId="0"/>
      <p:bldP spid="11" grpId="0"/>
      <p:bldP spid="12" grpId="0"/>
    </p:bld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19A4A563-57E5-4DA3-BE8C-6C242A01111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6033" y="146178"/>
            <a:ext cx="11833667" cy="503513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970F46E-B082-4671-A7EC-046D08045F46}"/>
              </a:ext>
            </a:extLst>
          </p:cNvPr>
          <p:cNvSpPr txBox="1"/>
          <p:nvPr/>
        </p:nvSpPr>
        <p:spPr>
          <a:xfrm>
            <a:off x="8515350" y="3899274"/>
            <a:ext cx="16318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8 6 4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C876214-BA44-491A-A0AB-AE23FF30792C}"/>
              </a:ext>
            </a:extLst>
          </p:cNvPr>
          <p:cNvSpPr txBox="1"/>
          <p:nvPr/>
        </p:nvSpPr>
        <p:spPr>
          <a:xfrm>
            <a:off x="2338743" y="1903069"/>
            <a:ext cx="15324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4 3 2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F2CA235-224D-4910-BD14-D4B18E61CD7A}"/>
              </a:ext>
            </a:extLst>
          </p:cNvPr>
          <p:cNvSpPr txBox="1"/>
          <p:nvPr/>
        </p:nvSpPr>
        <p:spPr>
          <a:xfrm>
            <a:off x="1875479" y="2350190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3B5C7FD-6718-430F-B93D-231AF796D838}"/>
              </a:ext>
            </a:extLst>
          </p:cNvPr>
          <p:cNvSpPr txBox="1"/>
          <p:nvPr/>
        </p:nvSpPr>
        <p:spPr>
          <a:xfrm>
            <a:off x="3210117" y="2363637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578C0750-7F10-4959-9495-AE028BCB0FCF}"/>
              </a:ext>
            </a:extLst>
          </p:cNvPr>
          <p:cNvCxnSpPr>
            <a:cxnSpLocks/>
          </p:cNvCxnSpPr>
          <p:nvPr/>
        </p:nvCxnSpPr>
        <p:spPr>
          <a:xfrm>
            <a:off x="1918341" y="2891860"/>
            <a:ext cx="1755534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9F0636AC-D476-4D58-8EB3-7B2758342160}"/>
              </a:ext>
            </a:extLst>
          </p:cNvPr>
          <p:cNvCxnSpPr>
            <a:cxnSpLocks/>
          </p:cNvCxnSpPr>
          <p:nvPr/>
        </p:nvCxnSpPr>
        <p:spPr>
          <a:xfrm>
            <a:off x="1918341" y="3316570"/>
            <a:ext cx="1755534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229C5B5D-A7DF-4492-9766-6E1C02F6A6A4}"/>
              </a:ext>
            </a:extLst>
          </p:cNvPr>
          <p:cNvSpPr txBox="1"/>
          <p:nvPr/>
        </p:nvSpPr>
        <p:spPr>
          <a:xfrm>
            <a:off x="3218100" y="282083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1BA80E6-93DE-48D7-8F02-D377C21D62CC}"/>
              </a:ext>
            </a:extLst>
          </p:cNvPr>
          <p:cNvSpPr txBox="1"/>
          <p:nvPr/>
        </p:nvSpPr>
        <p:spPr>
          <a:xfrm>
            <a:off x="2762325" y="281885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01BF155-7171-4655-9799-A2CD1C774D90}"/>
              </a:ext>
            </a:extLst>
          </p:cNvPr>
          <p:cNvSpPr txBox="1"/>
          <p:nvPr/>
        </p:nvSpPr>
        <p:spPr>
          <a:xfrm>
            <a:off x="2338743" y="2820833"/>
            <a:ext cx="5638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49FF9BAE-9CD7-4700-82C5-A8017530FF3C}"/>
              </a:ext>
            </a:extLst>
          </p:cNvPr>
          <p:cNvSpPr/>
          <p:nvPr/>
        </p:nvSpPr>
        <p:spPr>
          <a:xfrm>
            <a:off x="1693735" y="571192"/>
            <a:ext cx="2782957" cy="6096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674917E-A3A1-4694-B668-A717864FEFDC}"/>
              </a:ext>
            </a:extLst>
          </p:cNvPr>
          <p:cNvSpPr txBox="1"/>
          <p:nvPr/>
        </p:nvSpPr>
        <p:spPr>
          <a:xfrm>
            <a:off x="1770277" y="568161"/>
            <a:ext cx="196720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432 x 2 = 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712DCA0-05C0-426F-BA11-4497189C5FE8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2015WDN</a:t>
            </a:r>
          </a:p>
        </p:txBody>
      </p:sp>
    </p:spTree>
    <p:extLst>
      <p:ext uri="{BB962C8B-B14F-4D97-AF65-F5344CB8AC3E}">
        <p14:creationId xmlns:p14="http://schemas.microsoft.com/office/powerpoint/2010/main" val="41054663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10" grpId="0"/>
      <p:bldP spid="11" grpId="0"/>
      <p:bldP spid="12" grpId="0"/>
    </p:bld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F2429783-A85C-4B95-8AC2-A5330BDDF4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7738" y="129768"/>
            <a:ext cx="11835329" cy="510433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0845B34-6382-4EC6-831C-3D1E64F3D2CC}"/>
              </a:ext>
            </a:extLst>
          </p:cNvPr>
          <p:cNvSpPr txBox="1"/>
          <p:nvPr/>
        </p:nvSpPr>
        <p:spPr>
          <a:xfrm>
            <a:off x="2218142" y="1982629"/>
            <a:ext cx="15324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1 8 7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3841D2A-A512-41C5-B49D-07FE6A2364BC}"/>
              </a:ext>
            </a:extLst>
          </p:cNvPr>
          <p:cNvSpPr txBox="1"/>
          <p:nvPr/>
        </p:nvSpPr>
        <p:spPr>
          <a:xfrm>
            <a:off x="1768946" y="2394580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2CC665A-1CC5-4B67-A9DC-6475FD4172B2}"/>
              </a:ext>
            </a:extLst>
          </p:cNvPr>
          <p:cNvSpPr txBox="1"/>
          <p:nvPr/>
        </p:nvSpPr>
        <p:spPr>
          <a:xfrm>
            <a:off x="3103584" y="2408027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CDA24A23-D7FA-4FC3-B656-0922C3D440EC}"/>
              </a:ext>
            </a:extLst>
          </p:cNvPr>
          <p:cNvCxnSpPr>
            <a:cxnSpLocks/>
          </p:cNvCxnSpPr>
          <p:nvPr/>
        </p:nvCxnSpPr>
        <p:spPr>
          <a:xfrm>
            <a:off x="1767172" y="2936250"/>
            <a:ext cx="179839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C756206-C019-4A51-88DB-BC56A325FB52}"/>
              </a:ext>
            </a:extLst>
          </p:cNvPr>
          <p:cNvCxnSpPr>
            <a:cxnSpLocks/>
          </p:cNvCxnSpPr>
          <p:nvPr/>
        </p:nvCxnSpPr>
        <p:spPr>
          <a:xfrm>
            <a:off x="1768946" y="3375028"/>
            <a:ext cx="179839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59C53DB9-8B28-4CF1-AA49-E0C68757354E}"/>
              </a:ext>
            </a:extLst>
          </p:cNvPr>
          <p:cNvSpPr txBox="1"/>
          <p:nvPr/>
        </p:nvSpPr>
        <p:spPr>
          <a:xfrm>
            <a:off x="3111567" y="286522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19EB35A-145A-4E4E-8D27-255FA3DEE115}"/>
              </a:ext>
            </a:extLst>
          </p:cNvPr>
          <p:cNvSpPr txBox="1"/>
          <p:nvPr/>
        </p:nvSpPr>
        <p:spPr>
          <a:xfrm>
            <a:off x="2270116" y="1669540"/>
            <a:ext cx="44740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9FDA033-8A2C-4BB8-BD5E-7B165FDB95D0}"/>
              </a:ext>
            </a:extLst>
          </p:cNvPr>
          <p:cNvSpPr txBox="1"/>
          <p:nvPr/>
        </p:nvSpPr>
        <p:spPr>
          <a:xfrm>
            <a:off x="2655792" y="286173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79BF8CB-D72E-4879-9D9A-C75DCFE7456E}"/>
              </a:ext>
            </a:extLst>
          </p:cNvPr>
          <p:cNvSpPr txBox="1"/>
          <p:nvPr/>
        </p:nvSpPr>
        <p:spPr>
          <a:xfrm>
            <a:off x="2208000" y="286522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FEFE50E-AAB6-480C-8DD4-C0DDE89B2079}"/>
              </a:ext>
            </a:extLst>
          </p:cNvPr>
          <p:cNvSpPr txBox="1"/>
          <p:nvPr/>
        </p:nvSpPr>
        <p:spPr>
          <a:xfrm>
            <a:off x="2731750" y="1669540"/>
            <a:ext cx="44740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94CF3C70-7BA5-449D-8056-33165F01BE37}"/>
              </a:ext>
            </a:extLst>
          </p:cNvPr>
          <p:cNvSpPr txBox="1"/>
          <p:nvPr/>
        </p:nvSpPr>
        <p:spPr>
          <a:xfrm>
            <a:off x="8470254" y="3959731"/>
            <a:ext cx="14080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5 6 1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DE157934-4897-4177-8084-53A213693382}"/>
              </a:ext>
            </a:extLst>
          </p:cNvPr>
          <p:cNvSpPr/>
          <p:nvPr/>
        </p:nvSpPr>
        <p:spPr>
          <a:xfrm>
            <a:off x="1524000" y="569843"/>
            <a:ext cx="2782957" cy="6096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CCAE903-5C88-441C-9770-F08AB05216BF}"/>
              </a:ext>
            </a:extLst>
          </p:cNvPr>
          <p:cNvSpPr txBox="1"/>
          <p:nvPr/>
        </p:nvSpPr>
        <p:spPr>
          <a:xfrm>
            <a:off x="1632045" y="583861"/>
            <a:ext cx="196720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187 x 3 </a:t>
            </a:r>
            <a:r>
              <a:rPr lang="en-GB" sz="3600" dirty="0">
                <a:latin typeface="Calibri" panose="020F0502020204030204" pitchFamily="34" charset="0"/>
              </a:rPr>
              <a:t>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42B75D4-A928-4C3A-A266-874B6FB06C1E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2017WDN</a:t>
            </a:r>
          </a:p>
        </p:txBody>
      </p:sp>
    </p:spTree>
    <p:extLst>
      <p:ext uri="{BB962C8B-B14F-4D97-AF65-F5344CB8AC3E}">
        <p14:creationId xmlns:p14="http://schemas.microsoft.com/office/powerpoint/2010/main" val="40618987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9" grpId="0"/>
      <p:bldP spid="10" grpId="0"/>
      <p:bldP spid="11" grpId="0"/>
      <p:bldP spid="12" grpId="0"/>
      <p:bldP spid="13" grpId="0"/>
      <p:bldP spid="14" grpId="0"/>
    </p:bld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D23F7C5-3A0A-4788-8A3E-F866DC91B36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Divide a multiple of 10 by a single-digit number mentally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327AF31-6E68-4CE5-AD8E-FCCFFBB0086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6160983"/>
      </p:ext>
    </p:extLst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05485350-FF61-46AB-8381-00941A97D8B6}"/>
              </a:ext>
            </a:extLst>
          </p:cNvPr>
          <p:cNvGrpSpPr/>
          <p:nvPr/>
        </p:nvGrpSpPr>
        <p:grpSpPr>
          <a:xfrm>
            <a:off x="173269" y="2716507"/>
            <a:ext cx="3070021" cy="817087"/>
            <a:chOff x="255525" y="372323"/>
            <a:chExt cx="2577775" cy="1134018"/>
          </a:xfrm>
        </p:grpSpPr>
        <p:sp>
          <p:nvSpPr>
            <p:cNvPr id="304" name="Rectangle: Rounded Corners 303">
              <a:extLst>
                <a:ext uri="{FF2B5EF4-FFF2-40B4-BE49-F238E27FC236}">
                  <a16:creationId xmlns:a16="http://schemas.microsoft.com/office/drawing/2014/main" id="{4751B5FF-4D70-4FD8-8EA7-0020DC9B8148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054AA028-084B-44EF-BFDD-031356475EA1}"/>
                </a:ext>
              </a:extLst>
            </p:cNvPr>
            <p:cNvSpPr txBox="1"/>
            <p:nvPr/>
          </p:nvSpPr>
          <p:spPr>
            <a:xfrm>
              <a:off x="308455" y="485388"/>
              <a:ext cx="1676012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360 </a:t>
              </a:r>
              <a:r>
                <a:rPr lang="en-GB" sz="3600" dirty="0">
                  <a:latin typeface="Calibri" panose="020F0502020204030204" pitchFamily="34" charset="0"/>
                </a:rPr>
                <a:t>÷ 6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306" name="Rectangle 305">
            <a:extLst>
              <a:ext uri="{FF2B5EF4-FFF2-40B4-BE49-F238E27FC236}">
                <a16:creationId xmlns:a16="http://schemas.microsoft.com/office/drawing/2014/main" id="{63417820-59A4-4815-B38B-954887AC6774}"/>
              </a:ext>
            </a:extLst>
          </p:cNvPr>
          <p:cNvSpPr/>
          <p:nvPr/>
        </p:nvSpPr>
        <p:spPr>
          <a:xfrm>
            <a:off x="2109953" y="2839521"/>
            <a:ext cx="98241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A1C7B274-2A7B-4AB6-A316-FD216BD48D01}"/>
              </a:ext>
            </a:extLst>
          </p:cNvPr>
          <p:cNvSpPr txBox="1"/>
          <p:nvPr/>
        </p:nvSpPr>
        <p:spPr>
          <a:xfrm>
            <a:off x="2202729" y="2817330"/>
            <a:ext cx="87301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60</a:t>
            </a:r>
          </a:p>
        </p:txBody>
      </p: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5ADB4A78-763B-43D7-B45C-3182175AD385}"/>
              </a:ext>
            </a:extLst>
          </p:cNvPr>
          <p:cNvGrpSpPr/>
          <p:nvPr/>
        </p:nvGrpSpPr>
        <p:grpSpPr>
          <a:xfrm>
            <a:off x="173269" y="4961918"/>
            <a:ext cx="3068467" cy="817087"/>
            <a:chOff x="255525" y="372323"/>
            <a:chExt cx="2809883" cy="1134018"/>
          </a:xfrm>
        </p:grpSpPr>
        <p:sp>
          <p:nvSpPr>
            <p:cNvPr id="333" name="Rectangle: Rounded Corners 332">
              <a:extLst>
                <a:ext uri="{FF2B5EF4-FFF2-40B4-BE49-F238E27FC236}">
                  <a16:creationId xmlns:a16="http://schemas.microsoft.com/office/drawing/2014/main" id="{4B5C4F35-6C53-4FD6-9120-0ADE4EE1376D}"/>
                </a:ext>
              </a:extLst>
            </p:cNvPr>
            <p:cNvSpPr/>
            <p:nvPr/>
          </p:nvSpPr>
          <p:spPr>
            <a:xfrm>
              <a:off x="255525" y="372323"/>
              <a:ext cx="280988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840C339B-D175-46A9-8E61-C8C8A678F97B}"/>
                </a:ext>
              </a:extLst>
            </p:cNvPr>
            <p:cNvSpPr txBox="1"/>
            <p:nvPr/>
          </p:nvSpPr>
          <p:spPr>
            <a:xfrm>
              <a:off x="308455" y="485388"/>
              <a:ext cx="182784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720 </a:t>
              </a:r>
              <a:r>
                <a:rPr lang="en-GB" sz="3600" dirty="0">
                  <a:latin typeface="Calibri" panose="020F0502020204030204" pitchFamily="34" charset="0"/>
                </a:rPr>
                <a:t>÷ 9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335" name="Rectangle 334">
            <a:extLst>
              <a:ext uri="{FF2B5EF4-FFF2-40B4-BE49-F238E27FC236}">
                <a16:creationId xmlns:a16="http://schemas.microsoft.com/office/drawing/2014/main" id="{EE109D61-30A9-4216-B889-F105CE2235F4}"/>
              </a:ext>
            </a:extLst>
          </p:cNvPr>
          <p:cNvSpPr/>
          <p:nvPr/>
        </p:nvSpPr>
        <p:spPr>
          <a:xfrm>
            <a:off x="2114233" y="5084932"/>
            <a:ext cx="97813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BE8D5D2C-E1DF-4A3A-984E-4D9B0AFCE658}"/>
              </a:ext>
            </a:extLst>
          </p:cNvPr>
          <p:cNvSpPr txBox="1"/>
          <p:nvPr/>
        </p:nvSpPr>
        <p:spPr>
          <a:xfrm>
            <a:off x="2211046" y="5062741"/>
            <a:ext cx="87492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80</a:t>
            </a:r>
          </a:p>
        </p:txBody>
      </p:sp>
      <p:grpSp>
        <p:nvGrpSpPr>
          <p:cNvPr id="565" name="Group 564">
            <a:extLst>
              <a:ext uri="{FF2B5EF4-FFF2-40B4-BE49-F238E27FC236}">
                <a16:creationId xmlns:a16="http://schemas.microsoft.com/office/drawing/2014/main" id="{2CE852BA-066E-46AD-94A8-3F837CB5A5AA}"/>
              </a:ext>
            </a:extLst>
          </p:cNvPr>
          <p:cNvGrpSpPr/>
          <p:nvPr/>
        </p:nvGrpSpPr>
        <p:grpSpPr>
          <a:xfrm>
            <a:off x="3423618" y="5387072"/>
            <a:ext cx="314510" cy="492950"/>
            <a:chOff x="3884378" y="928777"/>
            <a:chExt cx="314510" cy="492950"/>
          </a:xfrm>
        </p:grpSpPr>
        <p:cxnSp>
          <p:nvCxnSpPr>
            <p:cNvPr id="566" name="Straight Connector 565">
              <a:extLst>
                <a:ext uri="{FF2B5EF4-FFF2-40B4-BE49-F238E27FC236}">
                  <a16:creationId xmlns:a16="http://schemas.microsoft.com/office/drawing/2014/main" id="{BB12A83A-7BA5-4236-8F16-C40AEA9A96E0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04CC63D6-8669-457F-9429-AC5C704AC1EC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358F821F-36C9-440B-AB82-1BB50B58F40D}"/>
              </a:ext>
            </a:extLst>
          </p:cNvPr>
          <p:cNvGrpSpPr/>
          <p:nvPr/>
        </p:nvGrpSpPr>
        <p:grpSpPr>
          <a:xfrm>
            <a:off x="4255082" y="5384319"/>
            <a:ext cx="442722" cy="494964"/>
            <a:chOff x="6944358" y="926763"/>
            <a:chExt cx="442722" cy="494964"/>
          </a:xfrm>
        </p:grpSpPr>
        <p:cxnSp>
          <p:nvCxnSpPr>
            <p:cNvPr id="569" name="Straight Connector 568">
              <a:extLst>
                <a:ext uri="{FF2B5EF4-FFF2-40B4-BE49-F238E27FC236}">
                  <a16:creationId xmlns:a16="http://schemas.microsoft.com/office/drawing/2014/main" id="{2266581C-C03F-45E7-BA20-50289AE9A62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0" name="Group 569">
              <a:extLst>
                <a:ext uri="{FF2B5EF4-FFF2-40B4-BE49-F238E27FC236}">
                  <a16:creationId xmlns:a16="http://schemas.microsoft.com/office/drawing/2014/main" id="{52793CDD-5679-4F12-8277-3ED514209DE3}"/>
                </a:ext>
              </a:extLst>
            </p:cNvPr>
            <p:cNvGrpSpPr/>
            <p:nvPr/>
          </p:nvGrpSpPr>
          <p:grpSpPr>
            <a:xfrm>
              <a:off x="6944358" y="928608"/>
              <a:ext cx="442722" cy="493119"/>
              <a:chOff x="6944358" y="928608"/>
              <a:chExt cx="442722" cy="493119"/>
            </a:xfrm>
          </p:grpSpPr>
          <p:sp>
            <p:nvSpPr>
              <p:cNvPr id="571" name="TextBox 570">
                <a:extLst>
                  <a:ext uri="{FF2B5EF4-FFF2-40B4-BE49-F238E27FC236}">
                    <a16:creationId xmlns:a16="http://schemas.microsoft.com/office/drawing/2014/main" id="{E5A0C81D-D0C8-4674-AD60-5514D9A8F16C}"/>
                  </a:ext>
                </a:extLst>
              </p:cNvPr>
              <p:cNvSpPr txBox="1"/>
              <p:nvPr/>
            </p:nvSpPr>
            <p:spPr>
              <a:xfrm>
                <a:off x="6944358" y="1021617"/>
                <a:ext cx="44272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90</a:t>
                </a:r>
              </a:p>
            </p:txBody>
          </p:sp>
          <p:cxnSp>
            <p:nvCxnSpPr>
              <p:cNvPr id="572" name="Straight Connector 571">
                <a:extLst>
                  <a:ext uri="{FF2B5EF4-FFF2-40B4-BE49-F238E27FC236}">
                    <a16:creationId xmlns:a16="http://schemas.microsoft.com/office/drawing/2014/main" id="{1F96939F-E4EC-4A54-B548-76F345C9AB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73" name="Freeform 11">
            <a:extLst>
              <a:ext uri="{FF2B5EF4-FFF2-40B4-BE49-F238E27FC236}">
                <a16:creationId xmlns:a16="http://schemas.microsoft.com/office/drawing/2014/main" id="{C540AB19-9F57-4C9E-A386-05A8E6FA89FB}"/>
              </a:ext>
            </a:extLst>
          </p:cNvPr>
          <p:cNvSpPr>
            <a:spLocks/>
          </p:cNvSpPr>
          <p:nvPr/>
        </p:nvSpPr>
        <p:spPr bwMode="auto">
          <a:xfrm>
            <a:off x="3580799" y="5175920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574" name="Freeform 11">
            <a:extLst>
              <a:ext uri="{FF2B5EF4-FFF2-40B4-BE49-F238E27FC236}">
                <a16:creationId xmlns:a16="http://schemas.microsoft.com/office/drawing/2014/main" id="{B3030DE2-FB8B-4142-9DE1-E50F3EEA516B}"/>
              </a:ext>
            </a:extLst>
          </p:cNvPr>
          <p:cNvSpPr>
            <a:spLocks/>
          </p:cNvSpPr>
          <p:nvPr/>
        </p:nvSpPr>
        <p:spPr bwMode="auto">
          <a:xfrm>
            <a:off x="4471348" y="5171489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79645353-A368-45E0-B056-E37E5E190D52}"/>
              </a:ext>
            </a:extLst>
          </p:cNvPr>
          <p:cNvGrpSpPr/>
          <p:nvPr/>
        </p:nvGrpSpPr>
        <p:grpSpPr>
          <a:xfrm>
            <a:off x="5088524" y="5381937"/>
            <a:ext cx="574196" cy="494964"/>
            <a:chOff x="6886701" y="926763"/>
            <a:chExt cx="574196" cy="494964"/>
          </a:xfrm>
        </p:grpSpPr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id="{968C1B16-839F-487E-A3A2-26DF1949075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F6E07B9E-267C-47E1-8F5F-383F32E20173}"/>
                </a:ext>
              </a:extLst>
            </p:cNvPr>
            <p:cNvGrpSpPr/>
            <p:nvPr/>
          </p:nvGrpSpPr>
          <p:grpSpPr>
            <a:xfrm>
              <a:off x="6886701" y="928608"/>
              <a:ext cx="574196" cy="493119"/>
              <a:chOff x="6886701" y="928608"/>
              <a:chExt cx="574196" cy="493119"/>
            </a:xfrm>
          </p:grpSpPr>
          <p:sp>
            <p:nvSpPr>
              <p:cNvPr id="578" name="TextBox 577">
                <a:extLst>
                  <a:ext uri="{FF2B5EF4-FFF2-40B4-BE49-F238E27FC236}">
                    <a16:creationId xmlns:a16="http://schemas.microsoft.com/office/drawing/2014/main" id="{81387206-A824-409B-A5DC-22F4DEECB10A}"/>
                  </a:ext>
                </a:extLst>
              </p:cNvPr>
              <p:cNvSpPr txBox="1"/>
              <p:nvPr/>
            </p:nvSpPr>
            <p:spPr>
              <a:xfrm>
                <a:off x="688670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180</a:t>
                </a:r>
              </a:p>
            </p:txBody>
          </p:sp>
          <p:cxnSp>
            <p:nvCxnSpPr>
              <p:cNvPr id="579" name="Straight Connector 578">
                <a:extLst>
                  <a:ext uri="{FF2B5EF4-FFF2-40B4-BE49-F238E27FC236}">
                    <a16:creationId xmlns:a16="http://schemas.microsoft.com/office/drawing/2014/main" id="{85E7E86A-06D2-4BB8-B7FF-24132CEE9C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80" name="Straight Connector 579">
            <a:extLst>
              <a:ext uri="{FF2B5EF4-FFF2-40B4-BE49-F238E27FC236}">
                <a16:creationId xmlns:a16="http://schemas.microsoft.com/office/drawing/2014/main" id="{FFB4279A-6A11-42D1-8B20-F07E8E17F861}"/>
              </a:ext>
            </a:extLst>
          </p:cNvPr>
          <p:cNvCxnSpPr>
            <a:cxnSpLocks/>
          </p:cNvCxnSpPr>
          <p:nvPr/>
        </p:nvCxnSpPr>
        <p:spPr>
          <a:xfrm flipV="1">
            <a:off x="3387929" y="5390423"/>
            <a:ext cx="7696243" cy="9693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1" name="Freeform 11">
            <a:extLst>
              <a:ext uri="{FF2B5EF4-FFF2-40B4-BE49-F238E27FC236}">
                <a16:creationId xmlns:a16="http://schemas.microsoft.com/office/drawing/2014/main" id="{1CFFF125-5744-42C0-A828-A203D217B35A}"/>
              </a:ext>
            </a:extLst>
          </p:cNvPr>
          <p:cNvSpPr>
            <a:spLocks/>
          </p:cNvSpPr>
          <p:nvPr/>
        </p:nvSpPr>
        <p:spPr bwMode="auto">
          <a:xfrm>
            <a:off x="5364800" y="517148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82" name="Group 581">
            <a:extLst>
              <a:ext uri="{FF2B5EF4-FFF2-40B4-BE49-F238E27FC236}">
                <a16:creationId xmlns:a16="http://schemas.microsoft.com/office/drawing/2014/main" id="{399A8D4D-E5EA-4014-A404-24C68334C5E9}"/>
              </a:ext>
            </a:extLst>
          </p:cNvPr>
          <p:cNvGrpSpPr/>
          <p:nvPr/>
        </p:nvGrpSpPr>
        <p:grpSpPr>
          <a:xfrm>
            <a:off x="5983065" y="5381937"/>
            <a:ext cx="574196" cy="494964"/>
            <a:chOff x="6882614" y="926763"/>
            <a:chExt cx="574196" cy="494964"/>
          </a:xfrm>
        </p:grpSpPr>
        <p:cxnSp>
          <p:nvCxnSpPr>
            <p:cNvPr id="583" name="Straight Connector 582">
              <a:extLst>
                <a:ext uri="{FF2B5EF4-FFF2-40B4-BE49-F238E27FC236}">
                  <a16:creationId xmlns:a16="http://schemas.microsoft.com/office/drawing/2014/main" id="{97C1DA2A-52BD-4C2D-A777-CA5A4328381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87A20D26-7059-49FC-B954-D063A6AA89A6}"/>
                </a:ext>
              </a:extLst>
            </p:cNvPr>
            <p:cNvGrpSpPr/>
            <p:nvPr/>
          </p:nvGrpSpPr>
          <p:grpSpPr>
            <a:xfrm>
              <a:off x="6882614" y="928608"/>
              <a:ext cx="574196" cy="493119"/>
              <a:chOff x="6882614" y="928608"/>
              <a:chExt cx="574196" cy="493119"/>
            </a:xfrm>
          </p:grpSpPr>
          <p:sp>
            <p:nvSpPr>
              <p:cNvPr id="585" name="TextBox 584">
                <a:extLst>
                  <a:ext uri="{FF2B5EF4-FFF2-40B4-BE49-F238E27FC236}">
                    <a16:creationId xmlns:a16="http://schemas.microsoft.com/office/drawing/2014/main" id="{3CFEB5C5-BA50-4783-8DAD-4C26101093BA}"/>
                  </a:ext>
                </a:extLst>
              </p:cNvPr>
              <p:cNvSpPr txBox="1"/>
              <p:nvPr/>
            </p:nvSpPr>
            <p:spPr>
              <a:xfrm>
                <a:off x="6882614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270</a:t>
                </a:r>
              </a:p>
            </p:txBody>
          </p:sp>
          <p:cxnSp>
            <p:nvCxnSpPr>
              <p:cNvPr id="586" name="Straight Connector 585">
                <a:extLst>
                  <a:ext uri="{FF2B5EF4-FFF2-40B4-BE49-F238E27FC236}">
                    <a16:creationId xmlns:a16="http://schemas.microsoft.com/office/drawing/2014/main" id="{AC7AE3BC-FD0B-44CD-A828-D57F64A07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87" name="Freeform 11">
            <a:extLst>
              <a:ext uri="{FF2B5EF4-FFF2-40B4-BE49-F238E27FC236}">
                <a16:creationId xmlns:a16="http://schemas.microsoft.com/office/drawing/2014/main" id="{C76FB546-8FF4-4C91-ACCF-C66D9D887C86}"/>
              </a:ext>
            </a:extLst>
          </p:cNvPr>
          <p:cNvSpPr>
            <a:spLocks/>
          </p:cNvSpPr>
          <p:nvPr/>
        </p:nvSpPr>
        <p:spPr bwMode="auto">
          <a:xfrm>
            <a:off x="6257790" y="516921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88" name="Group 587">
            <a:extLst>
              <a:ext uri="{FF2B5EF4-FFF2-40B4-BE49-F238E27FC236}">
                <a16:creationId xmlns:a16="http://schemas.microsoft.com/office/drawing/2014/main" id="{C333C1B1-1C00-428E-8220-64390682F44F}"/>
              </a:ext>
            </a:extLst>
          </p:cNvPr>
          <p:cNvGrpSpPr/>
          <p:nvPr/>
        </p:nvGrpSpPr>
        <p:grpSpPr>
          <a:xfrm>
            <a:off x="6869210" y="5379660"/>
            <a:ext cx="574196" cy="494964"/>
            <a:chOff x="6875769" y="926763"/>
            <a:chExt cx="574196" cy="494964"/>
          </a:xfrm>
        </p:grpSpPr>
        <p:cxnSp>
          <p:nvCxnSpPr>
            <p:cNvPr id="589" name="Straight Connector 588">
              <a:extLst>
                <a:ext uri="{FF2B5EF4-FFF2-40B4-BE49-F238E27FC236}">
                  <a16:creationId xmlns:a16="http://schemas.microsoft.com/office/drawing/2014/main" id="{5EC13DDB-5D60-49D1-A2E4-0ADB7B713C8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0" name="Group 589">
              <a:extLst>
                <a:ext uri="{FF2B5EF4-FFF2-40B4-BE49-F238E27FC236}">
                  <a16:creationId xmlns:a16="http://schemas.microsoft.com/office/drawing/2014/main" id="{F3FAB48F-010D-48C9-B46E-DB5E4DFE9454}"/>
                </a:ext>
              </a:extLst>
            </p:cNvPr>
            <p:cNvGrpSpPr/>
            <p:nvPr/>
          </p:nvGrpSpPr>
          <p:grpSpPr>
            <a:xfrm>
              <a:off x="6875769" y="928608"/>
              <a:ext cx="574196" cy="493119"/>
              <a:chOff x="6875769" y="928608"/>
              <a:chExt cx="574196" cy="493119"/>
            </a:xfrm>
          </p:grpSpPr>
          <p:sp>
            <p:nvSpPr>
              <p:cNvPr id="591" name="TextBox 590">
                <a:extLst>
                  <a:ext uri="{FF2B5EF4-FFF2-40B4-BE49-F238E27FC236}">
                    <a16:creationId xmlns:a16="http://schemas.microsoft.com/office/drawing/2014/main" id="{98C35005-4D93-4D9B-BE21-46FBEF2B7041}"/>
                  </a:ext>
                </a:extLst>
              </p:cNvPr>
              <p:cNvSpPr txBox="1"/>
              <p:nvPr/>
            </p:nvSpPr>
            <p:spPr>
              <a:xfrm>
                <a:off x="687576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360</a:t>
                </a:r>
              </a:p>
            </p:txBody>
          </p:sp>
          <p:cxnSp>
            <p:nvCxnSpPr>
              <p:cNvPr id="592" name="Straight Connector 591">
                <a:extLst>
                  <a:ext uri="{FF2B5EF4-FFF2-40B4-BE49-F238E27FC236}">
                    <a16:creationId xmlns:a16="http://schemas.microsoft.com/office/drawing/2014/main" id="{230D61A7-F3B1-43F0-930A-CB9FDD33BC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93" name="Freeform 11">
            <a:extLst>
              <a:ext uri="{FF2B5EF4-FFF2-40B4-BE49-F238E27FC236}">
                <a16:creationId xmlns:a16="http://schemas.microsoft.com/office/drawing/2014/main" id="{8693CB14-D72B-4E78-9853-231E0486FB5C}"/>
              </a:ext>
            </a:extLst>
          </p:cNvPr>
          <p:cNvSpPr>
            <a:spLocks/>
          </p:cNvSpPr>
          <p:nvPr/>
        </p:nvSpPr>
        <p:spPr bwMode="auto">
          <a:xfrm>
            <a:off x="7151884" y="516921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94" name="Group 593">
            <a:extLst>
              <a:ext uri="{FF2B5EF4-FFF2-40B4-BE49-F238E27FC236}">
                <a16:creationId xmlns:a16="http://schemas.microsoft.com/office/drawing/2014/main" id="{CDF4E203-3D07-470D-9722-8B4A1C504A9E}"/>
              </a:ext>
            </a:extLst>
          </p:cNvPr>
          <p:cNvGrpSpPr/>
          <p:nvPr/>
        </p:nvGrpSpPr>
        <p:grpSpPr>
          <a:xfrm>
            <a:off x="7782134" y="5379660"/>
            <a:ext cx="574196" cy="494964"/>
            <a:chOff x="6894599" y="926763"/>
            <a:chExt cx="574196" cy="494964"/>
          </a:xfrm>
        </p:grpSpPr>
        <p:cxnSp>
          <p:nvCxnSpPr>
            <p:cNvPr id="595" name="Straight Connector 594">
              <a:extLst>
                <a:ext uri="{FF2B5EF4-FFF2-40B4-BE49-F238E27FC236}">
                  <a16:creationId xmlns:a16="http://schemas.microsoft.com/office/drawing/2014/main" id="{DA155723-B374-4AE4-A184-AC9BFCD8597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21110768-1A1D-447A-8E24-8D2CEB28261B}"/>
                </a:ext>
              </a:extLst>
            </p:cNvPr>
            <p:cNvGrpSpPr/>
            <p:nvPr/>
          </p:nvGrpSpPr>
          <p:grpSpPr>
            <a:xfrm>
              <a:off x="6894599" y="928608"/>
              <a:ext cx="574196" cy="493119"/>
              <a:chOff x="6894599" y="928608"/>
              <a:chExt cx="574196" cy="493119"/>
            </a:xfrm>
          </p:grpSpPr>
          <p:sp>
            <p:nvSpPr>
              <p:cNvPr id="597" name="TextBox 596">
                <a:extLst>
                  <a:ext uri="{FF2B5EF4-FFF2-40B4-BE49-F238E27FC236}">
                    <a16:creationId xmlns:a16="http://schemas.microsoft.com/office/drawing/2014/main" id="{A63A33A6-BAA6-4211-8F8C-DA48CDC60974}"/>
                  </a:ext>
                </a:extLst>
              </p:cNvPr>
              <p:cNvSpPr txBox="1"/>
              <p:nvPr/>
            </p:nvSpPr>
            <p:spPr>
              <a:xfrm>
                <a:off x="689459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450</a:t>
                </a:r>
              </a:p>
            </p:txBody>
          </p:sp>
          <p:cxnSp>
            <p:nvCxnSpPr>
              <p:cNvPr id="598" name="Straight Connector 597">
                <a:extLst>
                  <a:ext uri="{FF2B5EF4-FFF2-40B4-BE49-F238E27FC236}">
                    <a16:creationId xmlns:a16="http://schemas.microsoft.com/office/drawing/2014/main" id="{7F83FD86-542B-4785-9EB7-475E300CBC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99" name="Freeform 11">
            <a:extLst>
              <a:ext uri="{FF2B5EF4-FFF2-40B4-BE49-F238E27FC236}">
                <a16:creationId xmlns:a16="http://schemas.microsoft.com/office/drawing/2014/main" id="{3753F809-7275-4008-A65E-45172FE00B28}"/>
              </a:ext>
            </a:extLst>
          </p:cNvPr>
          <p:cNvSpPr>
            <a:spLocks/>
          </p:cNvSpPr>
          <p:nvPr/>
        </p:nvSpPr>
        <p:spPr bwMode="auto">
          <a:xfrm>
            <a:off x="8046740" y="517566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00" name="Group 599">
            <a:extLst>
              <a:ext uri="{FF2B5EF4-FFF2-40B4-BE49-F238E27FC236}">
                <a16:creationId xmlns:a16="http://schemas.microsoft.com/office/drawing/2014/main" id="{C55CF3F3-F715-49EE-8AF0-9AF4CD9AAB67}"/>
              </a:ext>
            </a:extLst>
          </p:cNvPr>
          <p:cNvGrpSpPr/>
          <p:nvPr/>
        </p:nvGrpSpPr>
        <p:grpSpPr>
          <a:xfrm>
            <a:off x="8666480" y="5386117"/>
            <a:ext cx="574196" cy="494964"/>
            <a:chOff x="6884089" y="926763"/>
            <a:chExt cx="574196" cy="494964"/>
          </a:xfrm>
        </p:grpSpPr>
        <p:cxnSp>
          <p:nvCxnSpPr>
            <p:cNvPr id="601" name="Straight Connector 600">
              <a:extLst>
                <a:ext uri="{FF2B5EF4-FFF2-40B4-BE49-F238E27FC236}">
                  <a16:creationId xmlns:a16="http://schemas.microsoft.com/office/drawing/2014/main" id="{70E22880-6419-4A39-949C-1C56E40F441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2" name="Group 601">
              <a:extLst>
                <a:ext uri="{FF2B5EF4-FFF2-40B4-BE49-F238E27FC236}">
                  <a16:creationId xmlns:a16="http://schemas.microsoft.com/office/drawing/2014/main" id="{6AF0CFC1-DCC1-4D4E-A37F-742DF345DC6D}"/>
                </a:ext>
              </a:extLst>
            </p:cNvPr>
            <p:cNvGrpSpPr/>
            <p:nvPr/>
          </p:nvGrpSpPr>
          <p:grpSpPr>
            <a:xfrm>
              <a:off x="6884089" y="928608"/>
              <a:ext cx="574196" cy="493119"/>
              <a:chOff x="6884089" y="928608"/>
              <a:chExt cx="574196" cy="493119"/>
            </a:xfrm>
          </p:grpSpPr>
          <p:sp>
            <p:nvSpPr>
              <p:cNvPr id="603" name="TextBox 602">
                <a:extLst>
                  <a:ext uri="{FF2B5EF4-FFF2-40B4-BE49-F238E27FC236}">
                    <a16:creationId xmlns:a16="http://schemas.microsoft.com/office/drawing/2014/main" id="{EE329A80-FACD-474C-B483-7C85AC5CC16E}"/>
                  </a:ext>
                </a:extLst>
              </p:cNvPr>
              <p:cNvSpPr txBox="1"/>
              <p:nvPr/>
            </p:nvSpPr>
            <p:spPr>
              <a:xfrm>
                <a:off x="688408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540</a:t>
                </a:r>
              </a:p>
            </p:txBody>
          </p:sp>
          <p:cxnSp>
            <p:nvCxnSpPr>
              <p:cNvPr id="604" name="Straight Connector 603">
                <a:extLst>
                  <a:ext uri="{FF2B5EF4-FFF2-40B4-BE49-F238E27FC236}">
                    <a16:creationId xmlns:a16="http://schemas.microsoft.com/office/drawing/2014/main" id="{7B3228B0-85AB-4A05-B575-1DD25A15D3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05" name="Freeform 11">
            <a:extLst>
              <a:ext uri="{FF2B5EF4-FFF2-40B4-BE49-F238E27FC236}">
                <a16:creationId xmlns:a16="http://schemas.microsoft.com/office/drawing/2014/main" id="{54039765-3522-464F-8EE2-14BA8E01928C}"/>
              </a:ext>
            </a:extLst>
          </p:cNvPr>
          <p:cNvSpPr>
            <a:spLocks/>
          </p:cNvSpPr>
          <p:nvPr/>
        </p:nvSpPr>
        <p:spPr bwMode="auto">
          <a:xfrm>
            <a:off x="8943904" y="517660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06" name="Group 605">
            <a:extLst>
              <a:ext uri="{FF2B5EF4-FFF2-40B4-BE49-F238E27FC236}">
                <a16:creationId xmlns:a16="http://schemas.microsoft.com/office/drawing/2014/main" id="{1D9895FF-0EA5-4126-80A9-72A132A00B2E}"/>
              </a:ext>
            </a:extLst>
          </p:cNvPr>
          <p:cNvGrpSpPr/>
          <p:nvPr/>
        </p:nvGrpSpPr>
        <p:grpSpPr>
          <a:xfrm>
            <a:off x="9563644" y="5387051"/>
            <a:ext cx="574196" cy="494964"/>
            <a:chOff x="6884089" y="926763"/>
            <a:chExt cx="574196" cy="494964"/>
          </a:xfrm>
        </p:grpSpPr>
        <p:cxnSp>
          <p:nvCxnSpPr>
            <p:cNvPr id="607" name="Straight Connector 606">
              <a:extLst>
                <a:ext uri="{FF2B5EF4-FFF2-40B4-BE49-F238E27FC236}">
                  <a16:creationId xmlns:a16="http://schemas.microsoft.com/office/drawing/2014/main" id="{BA33C8E1-FAFD-4BCC-806C-7BC3E88C773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7C7F990F-93BA-4AD7-BDE0-4316D8EAF47F}"/>
                </a:ext>
              </a:extLst>
            </p:cNvPr>
            <p:cNvGrpSpPr/>
            <p:nvPr/>
          </p:nvGrpSpPr>
          <p:grpSpPr>
            <a:xfrm>
              <a:off x="6884089" y="928608"/>
              <a:ext cx="574196" cy="493119"/>
              <a:chOff x="6884089" y="928608"/>
              <a:chExt cx="574196" cy="493119"/>
            </a:xfrm>
          </p:grpSpPr>
          <p:sp>
            <p:nvSpPr>
              <p:cNvPr id="609" name="TextBox 608">
                <a:extLst>
                  <a:ext uri="{FF2B5EF4-FFF2-40B4-BE49-F238E27FC236}">
                    <a16:creationId xmlns:a16="http://schemas.microsoft.com/office/drawing/2014/main" id="{854DC0B6-4678-4501-B086-5C3FFF28433F}"/>
                  </a:ext>
                </a:extLst>
              </p:cNvPr>
              <p:cNvSpPr txBox="1"/>
              <p:nvPr/>
            </p:nvSpPr>
            <p:spPr>
              <a:xfrm>
                <a:off x="688408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630</a:t>
                </a:r>
              </a:p>
            </p:txBody>
          </p:sp>
          <p:cxnSp>
            <p:nvCxnSpPr>
              <p:cNvPr id="610" name="Straight Connector 609">
                <a:extLst>
                  <a:ext uri="{FF2B5EF4-FFF2-40B4-BE49-F238E27FC236}">
                    <a16:creationId xmlns:a16="http://schemas.microsoft.com/office/drawing/2014/main" id="{F34ACB22-DD6D-4608-BA13-A512C2C42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11" name="Freeform 11">
            <a:extLst>
              <a:ext uri="{FF2B5EF4-FFF2-40B4-BE49-F238E27FC236}">
                <a16:creationId xmlns:a16="http://schemas.microsoft.com/office/drawing/2014/main" id="{151551FE-A9F6-4714-9CD2-6838977AC46F}"/>
              </a:ext>
            </a:extLst>
          </p:cNvPr>
          <p:cNvSpPr>
            <a:spLocks/>
          </p:cNvSpPr>
          <p:nvPr/>
        </p:nvSpPr>
        <p:spPr bwMode="auto">
          <a:xfrm>
            <a:off x="9834651" y="517979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12" name="Group 611">
            <a:extLst>
              <a:ext uri="{FF2B5EF4-FFF2-40B4-BE49-F238E27FC236}">
                <a16:creationId xmlns:a16="http://schemas.microsoft.com/office/drawing/2014/main" id="{A5B6ED93-35B6-4CD9-964A-590C85EC2C5E}"/>
              </a:ext>
            </a:extLst>
          </p:cNvPr>
          <p:cNvGrpSpPr/>
          <p:nvPr/>
        </p:nvGrpSpPr>
        <p:grpSpPr>
          <a:xfrm>
            <a:off x="10475411" y="5390244"/>
            <a:ext cx="574196" cy="494964"/>
            <a:chOff x="6905109" y="926763"/>
            <a:chExt cx="574196" cy="494964"/>
          </a:xfrm>
        </p:grpSpPr>
        <p:cxnSp>
          <p:nvCxnSpPr>
            <p:cNvPr id="613" name="Straight Connector 612">
              <a:extLst>
                <a:ext uri="{FF2B5EF4-FFF2-40B4-BE49-F238E27FC236}">
                  <a16:creationId xmlns:a16="http://schemas.microsoft.com/office/drawing/2014/main" id="{BC37F0B1-5146-4026-A724-ECB774EBFF5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14" name="Group 613">
              <a:extLst>
                <a:ext uri="{FF2B5EF4-FFF2-40B4-BE49-F238E27FC236}">
                  <a16:creationId xmlns:a16="http://schemas.microsoft.com/office/drawing/2014/main" id="{06E23A49-5819-49E3-AA3E-8B88F35BFE8D}"/>
                </a:ext>
              </a:extLst>
            </p:cNvPr>
            <p:cNvGrpSpPr/>
            <p:nvPr/>
          </p:nvGrpSpPr>
          <p:grpSpPr>
            <a:xfrm>
              <a:off x="6905109" y="928608"/>
              <a:ext cx="574196" cy="493119"/>
              <a:chOff x="6905109" y="928608"/>
              <a:chExt cx="574196" cy="493119"/>
            </a:xfrm>
          </p:grpSpPr>
          <p:sp>
            <p:nvSpPr>
              <p:cNvPr id="615" name="TextBox 614">
                <a:extLst>
                  <a:ext uri="{FF2B5EF4-FFF2-40B4-BE49-F238E27FC236}">
                    <a16:creationId xmlns:a16="http://schemas.microsoft.com/office/drawing/2014/main" id="{7C6E4A9B-4A89-4B0E-A85F-28A71E0BDBD1}"/>
                  </a:ext>
                </a:extLst>
              </p:cNvPr>
              <p:cNvSpPr txBox="1"/>
              <p:nvPr/>
            </p:nvSpPr>
            <p:spPr>
              <a:xfrm>
                <a:off x="690510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720</a:t>
                </a:r>
              </a:p>
            </p:txBody>
          </p:sp>
          <p:cxnSp>
            <p:nvCxnSpPr>
              <p:cNvPr id="616" name="Straight Connector 615">
                <a:extLst>
                  <a:ext uri="{FF2B5EF4-FFF2-40B4-BE49-F238E27FC236}">
                    <a16:creationId xmlns:a16="http://schemas.microsoft.com/office/drawing/2014/main" id="{C4C5F717-C91C-4E18-88EB-7C9F97CFE2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23" name="Oval 622">
            <a:extLst>
              <a:ext uri="{FF2B5EF4-FFF2-40B4-BE49-F238E27FC236}">
                <a16:creationId xmlns:a16="http://schemas.microsoft.com/office/drawing/2014/main" id="{8F5DC0CA-DF75-4582-AC69-991CFB9CCAC5}"/>
              </a:ext>
            </a:extLst>
          </p:cNvPr>
          <p:cNvSpPr/>
          <p:nvPr/>
        </p:nvSpPr>
        <p:spPr>
          <a:xfrm>
            <a:off x="3501510" y="5234548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DF637C41-B650-41A2-9C36-5432A8214E31}"/>
              </a:ext>
            </a:extLst>
          </p:cNvPr>
          <p:cNvGrpSpPr/>
          <p:nvPr/>
        </p:nvGrpSpPr>
        <p:grpSpPr>
          <a:xfrm>
            <a:off x="3431930" y="3153054"/>
            <a:ext cx="314510" cy="492950"/>
            <a:chOff x="3884378" y="928777"/>
            <a:chExt cx="314510" cy="492950"/>
          </a:xfrm>
        </p:grpSpPr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C463B023-010A-40D3-A58D-45C31FB1F066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104E4A08-0D41-463C-AC06-7035E7159D6E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03514F0E-5A22-46A5-AB76-6C9FBCBE9185}"/>
              </a:ext>
            </a:extLst>
          </p:cNvPr>
          <p:cNvGrpSpPr/>
          <p:nvPr/>
        </p:nvGrpSpPr>
        <p:grpSpPr>
          <a:xfrm>
            <a:off x="4260352" y="3150301"/>
            <a:ext cx="453345" cy="494964"/>
            <a:chOff x="6941316" y="926763"/>
            <a:chExt cx="453345" cy="494964"/>
          </a:xfrm>
        </p:grpSpPr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8036B896-D928-4AF7-8E8D-0D1D00C9513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4" name="Group 293">
              <a:extLst>
                <a:ext uri="{FF2B5EF4-FFF2-40B4-BE49-F238E27FC236}">
                  <a16:creationId xmlns:a16="http://schemas.microsoft.com/office/drawing/2014/main" id="{04E2B088-4224-4C33-B515-BAAF04D6539F}"/>
                </a:ext>
              </a:extLst>
            </p:cNvPr>
            <p:cNvGrpSpPr/>
            <p:nvPr/>
          </p:nvGrpSpPr>
          <p:grpSpPr>
            <a:xfrm>
              <a:off x="6941316" y="928608"/>
              <a:ext cx="453345" cy="493119"/>
              <a:chOff x="6941316" y="928608"/>
              <a:chExt cx="453345" cy="493119"/>
            </a:xfrm>
          </p:grpSpPr>
          <p:sp>
            <p:nvSpPr>
              <p:cNvPr id="295" name="TextBox 294">
                <a:extLst>
                  <a:ext uri="{FF2B5EF4-FFF2-40B4-BE49-F238E27FC236}">
                    <a16:creationId xmlns:a16="http://schemas.microsoft.com/office/drawing/2014/main" id="{7736937C-9413-49E9-A4B1-08E2AC9535FA}"/>
                  </a:ext>
                </a:extLst>
              </p:cNvPr>
              <p:cNvSpPr txBox="1"/>
              <p:nvPr/>
            </p:nvSpPr>
            <p:spPr>
              <a:xfrm>
                <a:off x="6941316" y="1021617"/>
                <a:ext cx="453345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296" name="Straight Connector 295">
                <a:extLst>
                  <a:ext uri="{FF2B5EF4-FFF2-40B4-BE49-F238E27FC236}">
                    <a16:creationId xmlns:a16="http://schemas.microsoft.com/office/drawing/2014/main" id="{235B0A5B-8F28-453F-A836-784F140681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97" name="Freeform 11">
            <a:extLst>
              <a:ext uri="{FF2B5EF4-FFF2-40B4-BE49-F238E27FC236}">
                <a16:creationId xmlns:a16="http://schemas.microsoft.com/office/drawing/2014/main" id="{CCD91EF1-1BED-4A0A-90FE-DBE0B3B35B90}"/>
              </a:ext>
            </a:extLst>
          </p:cNvPr>
          <p:cNvSpPr>
            <a:spLocks/>
          </p:cNvSpPr>
          <p:nvPr/>
        </p:nvSpPr>
        <p:spPr bwMode="auto">
          <a:xfrm>
            <a:off x="3589111" y="2941902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298" name="Freeform 11">
            <a:extLst>
              <a:ext uri="{FF2B5EF4-FFF2-40B4-BE49-F238E27FC236}">
                <a16:creationId xmlns:a16="http://schemas.microsoft.com/office/drawing/2014/main" id="{65D89A96-D6FC-4BAE-A97C-5F17FA3559EC}"/>
              </a:ext>
            </a:extLst>
          </p:cNvPr>
          <p:cNvSpPr>
            <a:spLocks/>
          </p:cNvSpPr>
          <p:nvPr/>
        </p:nvSpPr>
        <p:spPr bwMode="auto">
          <a:xfrm>
            <a:off x="4479660" y="2937471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43761963-60E1-4ECC-9986-268B7EB92679}"/>
              </a:ext>
            </a:extLst>
          </p:cNvPr>
          <p:cNvGrpSpPr/>
          <p:nvPr/>
        </p:nvGrpSpPr>
        <p:grpSpPr>
          <a:xfrm>
            <a:off x="5093658" y="3147919"/>
            <a:ext cx="574196" cy="494964"/>
            <a:chOff x="6883523" y="926763"/>
            <a:chExt cx="574196" cy="494964"/>
          </a:xfrm>
        </p:grpSpPr>
        <p:cxnSp>
          <p:nvCxnSpPr>
            <p:cNvPr id="300" name="Straight Connector 299">
              <a:extLst>
                <a:ext uri="{FF2B5EF4-FFF2-40B4-BE49-F238E27FC236}">
                  <a16:creationId xmlns:a16="http://schemas.microsoft.com/office/drawing/2014/main" id="{321C33C5-BE30-490A-9EA1-30FBA410386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1" name="Group 300">
              <a:extLst>
                <a:ext uri="{FF2B5EF4-FFF2-40B4-BE49-F238E27FC236}">
                  <a16:creationId xmlns:a16="http://schemas.microsoft.com/office/drawing/2014/main" id="{6551FB94-6019-435F-8C48-1CA7D88442A0}"/>
                </a:ext>
              </a:extLst>
            </p:cNvPr>
            <p:cNvGrpSpPr/>
            <p:nvPr/>
          </p:nvGrpSpPr>
          <p:grpSpPr>
            <a:xfrm>
              <a:off x="6883523" y="928608"/>
              <a:ext cx="574196" cy="493119"/>
              <a:chOff x="6883523" y="928608"/>
              <a:chExt cx="574196" cy="493119"/>
            </a:xfrm>
          </p:grpSpPr>
          <p:sp>
            <p:nvSpPr>
              <p:cNvPr id="302" name="TextBox 301">
                <a:extLst>
                  <a:ext uri="{FF2B5EF4-FFF2-40B4-BE49-F238E27FC236}">
                    <a16:creationId xmlns:a16="http://schemas.microsoft.com/office/drawing/2014/main" id="{CE8DA9F6-AFB3-4CF1-9F29-F74B669EBC27}"/>
                  </a:ext>
                </a:extLst>
              </p:cNvPr>
              <p:cNvSpPr txBox="1"/>
              <p:nvPr/>
            </p:nvSpPr>
            <p:spPr>
              <a:xfrm>
                <a:off x="6883523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120</a:t>
                </a:r>
              </a:p>
            </p:txBody>
          </p:sp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864087EA-FE7C-438F-B646-8C9C04D136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09" name="Straight Connector 308">
            <a:extLst>
              <a:ext uri="{FF2B5EF4-FFF2-40B4-BE49-F238E27FC236}">
                <a16:creationId xmlns:a16="http://schemas.microsoft.com/office/drawing/2014/main" id="{254DC737-2AD0-46DC-9E5F-F81688094B91}"/>
              </a:ext>
            </a:extLst>
          </p:cNvPr>
          <p:cNvCxnSpPr>
            <a:cxnSpLocks/>
          </p:cNvCxnSpPr>
          <p:nvPr/>
        </p:nvCxnSpPr>
        <p:spPr>
          <a:xfrm flipV="1">
            <a:off x="3396241" y="3162803"/>
            <a:ext cx="5909537" cy="3299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0" name="Freeform 11">
            <a:extLst>
              <a:ext uri="{FF2B5EF4-FFF2-40B4-BE49-F238E27FC236}">
                <a16:creationId xmlns:a16="http://schemas.microsoft.com/office/drawing/2014/main" id="{7C8DBB02-5348-417F-984F-1C6C84780A77}"/>
              </a:ext>
            </a:extLst>
          </p:cNvPr>
          <p:cNvSpPr>
            <a:spLocks/>
          </p:cNvSpPr>
          <p:nvPr/>
        </p:nvSpPr>
        <p:spPr bwMode="auto">
          <a:xfrm>
            <a:off x="5373112" y="293747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C02B6548-CE5F-417C-9E55-43C6003A4F0B}"/>
              </a:ext>
            </a:extLst>
          </p:cNvPr>
          <p:cNvGrpSpPr/>
          <p:nvPr/>
        </p:nvGrpSpPr>
        <p:grpSpPr>
          <a:xfrm>
            <a:off x="5997254" y="3147919"/>
            <a:ext cx="574196" cy="494964"/>
            <a:chOff x="6888491" y="926763"/>
            <a:chExt cx="574196" cy="494964"/>
          </a:xfrm>
        </p:grpSpPr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465BE05C-4B38-4359-8904-6365EA50548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8" name="Group 317">
              <a:extLst>
                <a:ext uri="{FF2B5EF4-FFF2-40B4-BE49-F238E27FC236}">
                  <a16:creationId xmlns:a16="http://schemas.microsoft.com/office/drawing/2014/main" id="{FAE68323-1F34-40AC-B50B-311E990C788A}"/>
                </a:ext>
              </a:extLst>
            </p:cNvPr>
            <p:cNvGrpSpPr/>
            <p:nvPr/>
          </p:nvGrpSpPr>
          <p:grpSpPr>
            <a:xfrm>
              <a:off x="6888491" y="928608"/>
              <a:ext cx="574196" cy="493119"/>
              <a:chOff x="6888491" y="928608"/>
              <a:chExt cx="574196" cy="493119"/>
            </a:xfrm>
          </p:grpSpPr>
          <p:sp>
            <p:nvSpPr>
              <p:cNvPr id="319" name="TextBox 318">
                <a:extLst>
                  <a:ext uri="{FF2B5EF4-FFF2-40B4-BE49-F238E27FC236}">
                    <a16:creationId xmlns:a16="http://schemas.microsoft.com/office/drawing/2014/main" id="{41835AE6-0D60-43A9-A592-F4E38E95C5D2}"/>
                  </a:ext>
                </a:extLst>
              </p:cNvPr>
              <p:cNvSpPr txBox="1"/>
              <p:nvPr/>
            </p:nvSpPr>
            <p:spPr>
              <a:xfrm>
                <a:off x="688849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180</a:t>
                </a:r>
              </a:p>
            </p:txBody>
          </p: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70B75216-FE91-469B-ABAD-F5145B4C26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21" name="Freeform 11">
            <a:extLst>
              <a:ext uri="{FF2B5EF4-FFF2-40B4-BE49-F238E27FC236}">
                <a16:creationId xmlns:a16="http://schemas.microsoft.com/office/drawing/2014/main" id="{5820BCB0-C669-4C88-B0A6-B7E5AB4FAABF}"/>
              </a:ext>
            </a:extLst>
          </p:cNvPr>
          <p:cNvSpPr>
            <a:spLocks/>
          </p:cNvSpPr>
          <p:nvPr/>
        </p:nvSpPr>
        <p:spPr bwMode="auto">
          <a:xfrm>
            <a:off x="6266102" y="293519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C7294142-EC80-4CDA-A1A5-F161B6F6333F}"/>
              </a:ext>
            </a:extLst>
          </p:cNvPr>
          <p:cNvGrpSpPr/>
          <p:nvPr/>
        </p:nvGrpSpPr>
        <p:grpSpPr>
          <a:xfrm>
            <a:off x="6879227" y="3145642"/>
            <a:ext cx="574196" cy="494964"/>
            <a:chOff x="6877474" y="926763"/>
            <a:chExt cx="574196" cy="494964"/>
          </a:xfrm>
        </p:grpSpPr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E6D8691B-7301-4310-9A5A-C23F12F8773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4" name="Group 323">
              <a:extLst>
                <a:ext uri="{FF2B5EF4-FFF2-40B4-BE49-F238E27FC236}">
                  <a16:creationId xmlns:a16="http://schemas.microsoft.com/office/drawing/2014/main" id="{DC1BF25C-FB67-4516-8EFB-0882C1E1492B}"/>
                </a:ext>
              </a:extLst>
            </p:cNvPr>
            <p:cNvGrpSpPr/>
            <p:nvPr/>
          </p:nvGrpSpPr>
          <p:grpSpPr>
            <a:xfrm>
              <a:off x="6877474" y="928608"/>
              <a:ext cx="574196" cy="493119"/>
              <a:chOff x="6877474" y="928608"/>
              <a:chExt cx="574196" cy="493119"/>
            </a:xfrm>
          </p:grpSpPr>
          <p:sp>
            <p:nvSpPr>
              <p:cNvPr id="325" name="TextBox 324">
                <a:extLst>
                  <a:ext uri="{FF2B5EF4-FFF2-40B4-BE49-F238E27FC236}">
                    <a16:creationId xmlns:a16="http://schemas.microsoft.com/office/drawing/2014/main" id="{B4450655-9B4C-416D-9EF4-A3EF8E08A534}"/>
                  </a:ext>
                </a:extLst>
              </p:cNvPr>
              <p:cNvSpPr txBox="1"/>
              <p:nvPr/>
            </p:nvSpPr>
            <p:spPr>
              <a:xfrm>
                <a:off x="6877474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240</a:t>
                </a:r>
              </a:p>
            </p:txBody>
          </p: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8F1D4315-FDED-429F-AB37-8AE93A473F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27" name="Freeform 11">
            <a:extLst>
              <a:ext uri="{FF2B5EF4-FFF2-40B4-BE49-F238E27FC236}">
                <a16:creationId xmlns:a16="http://schemas.microsoft.com/office/drawing/2014/main" id="{2AF80C61-1EB5-44FA-9BD2-CD465D09011E}"/>
              </a:ext>
            </a:extLst>
          </p:cNvPr>
          <p:cNvSpPr>
            <a:spLocks/>
          </p:cNvSpPr>
          <p:nvPr/>
        </p:nvSpPr>
        <p:spPr bwMode="auto">
          <a:xfrm>
            <a:off x="7160196" y="293519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AD238656-B97F-490B-B809-6A2D29195075}"/>
              </a:ext>
            </a:extLst>
          </p:cNvPr>
          <p:cNvGrpSpPr/>
          <p:nvPr/>
        </p:nvGrpSpPr>
        <p:grpSpPr>
          <a:xfrm>
            <a:off x="7776894" y="3145642"/>
            <a:ext cx="574196" cy="494964"/>
            <a:chOff x="6881047" y="926763"/>
            <a:chExt cx="574196" cy="494964"/>
          </a:xfrm>
        </p:grpSpPr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7F5D0F80-94E1-4E63-83A0-01BC99C98E9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8AC6295A-AF91-4491-9D58-8E6545E0970B}"/>
                </a:ext>
              </a:extLst>
            </p:cNvPr>
            <p:cNvGrpSpPr/>
            <p:nvPr/>
          </p:nvGrpSpPr>
          <p:grpSpPr>
            <a:xfrm>
              <a:off x="6881047" y="928608"/>
              <a:ext cx="574196" cy="493119"/>
              <a:chOff x="6881047" y="928608"/>
              <a:chExt cx="574196" cy="493119"/>
            </a:xfrm>
          </p:grpSpPr>
          <p:sp>
            <p:nvSpPr>
              <p:cNvPr id="331" name="TextBox 330">
                <a:extLst>
                  <a:ext uri="{FF2B5EF4-FFF2-40B4-BE49-F238E27FC236}">
                    <a16:creationId xmlns:a16="http://schemas.microsoft.com/office/drawing/2014/main" id="{D5540BA3-5006-4E54-AD97-172D42D045F9}"/>
                  </a:ext>
                </a:extLst>
              </p:cNvPr>
              <p:cNvSpPr txBox="1"/>
              <p:nvPr/>
            </p:nvSpPr>
            <p:spPr>
              <a:xfrm>
                <a:off x="688104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300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34729AAB-22BF-48B2-8F3D-B12EEF1B47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38" name="Freeform 11">
            <a:extLst>
              <a:ext uri="{FF2B5EF4-FFF2-40B4-BE49-F238E27FC236}">
                <a16:creationId xmlns:a16="http://schemas.microsoft.com/office/drawing/2014/main" id="{ADAA3564-FC4E-463E-958B-DF5CFEEDDECF}"/>
              </a:ext>
            </a:extLst>
          </p:cNvPr>
          <p:cNvSpPr>
            <a:spLocks/>
          </p:cNvSpPr>
          <p:nvPr/>
        </p:nvSpPr>
        <p:spPr bwMode="auto">
          <a:xfrm>
            <a:off x="8055052" y="294165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1FB83D60-35BC-492F-89C4-3E72A9A3B9C1}"/>
              </a:ext>
            </a:extLst>
          </p:cNvPr>
          <p:cNvGrpSpPr/>
          <p:nvPr/>
        </p:nvGrpSpPr>
        <p:grpSpPr>
          <a:xfrm>
            <a:off x="8671750" y="3152099"/>
            <a:ext cx="574196" cy="494964"/>
            <a:chOff x="6881047" y="926763"/>
            <a:chExt cx="574196" cy="494964"/>
          </a:xfrm>
        </p:grpSpPr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77E4A148-861E-4814-9F0C-AE52117FB3F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32E2E954-591A-4EBE-8704-80106B02A7BB}"/>
                </a:ext>
              </a:extLst>
            </p:cNvPr>
            <p:cNvGrpSpPr/>
            <p:nvPr/>
          </p:nvGrpSpPr>
          <p:grpSpPr>
            <a:xfrm>
              <a:off x="6881047" y="928608"/>
              <a:ext cx="574196" cy="493119"/>
              <a:chOff x="6881047" y="928608"/>
              <a:chExt cx="574196" cy="493119"/>
            </a:xfrm>
          </p:grpSpPr>
          <p:sp>
            <p:nvSpPr>
              <p:cNvPr id="342" name="TextBox 341">
                <a:extLst>
                  <a:ext uri="{FF2B5EF4-FFF2-40B4-BE49-F238E27FC236}">
                    <a16:creationId xmlns:a16="http://schemas.microsoft.com/office/drawing/2014/main" id="{F1DA67CA-6F13-4037-9EF5-360D7F74AC4F}"/>
                  </a:ext>
                </a:extLst>
              </p:cNvPr>
              <p:cNvSpPr txBox="1"/>
              <p:nvPr/>
            </p:nvSpPr>
            <p:spPr>
              <a:xfrm>
                <a:off x="688104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360</a:t>
                </a:r>
              </a:p>
            </p:txBody>
          </p:sp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DF15D6BC-9370-4B3C-AB2F-47FA88F184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64" name="Oval 363">
            <a:extLst>
              <a:ext uri="{FF2B5EF4-FFF2-40B4-BE49-F238E27FC236}">
                <a16:creationId xmlns:a16="http://schemas.microsoft.com/office/drawing/2014/main" id="{B75285D6-334C-4CC0-9795-236F0B3FBB67}"/>
              </a:ext>
            </a:extLst>
          </p:cNvPr>
          <p:cNvSpPr/>
          <p:nvPr/>
        </p:nvSpPr>
        <p:spPr>
          <a:xfrm>
            <a:off x="3509822" y="3000530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6" name="Rectangle 365">
            <a:extLst>
              <a:ext uri="{FF2B5EF4-FFF2-40B4-BE49-F238E27FC236}">
                <a16:creationId xmlns:a16="http://schemas.microsoft.com/office/drawing/2014/main" id="{436F3AD2-3C80-45BD-9FC2-893F85755BD0}"/>
              </a:ext>
            </a:extLst>
          </p:cNvPr>
          <p:cNvSpPr/>
          <p:nvPr/>
        </p:nvSpPr>
        <p:spPr>
          <a:xfrm>
            <a:off x="789388" y="2723001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7" name="Rectangle 366">
            <a:extLst>
              <a:ext uri="{FF2B5EF4-FFF2-40B4-BE49-F238E27FC236}">
                <a16:creationId xmlns:a16="http://schemas.microsoft.com/office/drawing/2014/main" id="{28E71AB7-CA07-4A1C-A1AE-F917A3BD426B}"/>
              </a:ext>
            </a:extLst>
          </p:cNvPr>
          <p:cNvSpPr/>
          <p:nvPr/>
        </p:nvSpPr>
        <p:spPr>
          <a:xfrm>
            <a:off x="2607973" y="2717385"/>
            <a:ext cx="29235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8" name="Rectangle 367">
            <a:extLst>
              <a:ext uri="{FF2B5EF4-FFF2-40B4-BE49-F238E27FC236}">
                <a16:creationId xmlns:a16="http://schemas.microsoft.com/office/drawing/2014/main" id="{DE6162C7-94DB-4849-AE44-27894ED500AC}"/>
              </a:ext>
            </a:extLst>
          </p:cNvPr>
          <p:cNvSpPr/>
          <p:nvPr/>
        </p:nvSpPr>
        <p:spPr>
          <a:xfrm>
            <a:off x="785279" y="4960686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9" name="Rectangle 368">
            <a:extLst>
              <a:ext uri="{FF2B5EF4-FFF2-40B4-BE49-F238E27FC236}">
                <a16:creationId xmlns:a16="http://schemas.microsoft.com/office/drawing/2014/main" id="{BB1C9A9F-4DD4-40B8-8F86-9C7A78650D85}"/>
              </a:ext>
            </a:extLst>
          </p:cNvPr>
          <p:cNvSpPr/>
          <p:nvPr/>
        </p:nvSpPr>
        <p:spPr>
          <a:xfrm>
            <a:off x="2606540" y="4957811"/>
            <a:ext cx="29235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0" name="Rectangle 369">
            <a:extLst>
              <a:ext uri="{FF2B5EF4-FFF2-40B4-BE49-F238E27FC236}">
                <a16:creationId xmlns:a16="http://schemas.microsoft.com/office/drawing/2014/main" id="{F0E1A140-6EF5-4597-B0EE-8E04BE1AF85A}"/>
              </a:ext>
            </a:extLst>
          </p:cNvPr>
          <p:cNvSpPr/>
          <p:nvPr/>
        </p:nvSpPr>
        <p:spPr>
          <a:xfrm>
            <a:off x="4471621" y="5575640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1" name="Rectangle 370">
            <a:extLst>
              <a:ext uri="{FF2B5EF4-FFF2-40B4-BE49-F238E27FC236}">
                <a16:creationId xmlns:a16="http://schemas.microsoft.com/office/drawing/2014/main" id="{E3F647A0-F350-45BB-8023-8EA8BDCC4173}"/>
              </a:ext>
            </a:extLst>
          </p:cNvPr>
          <p:cNvSpPr/>
          <p:nvPr/>
        </p:nvSpPr>
        <p:spPr>
          <a:xfrm>
            <a:off x="5440195" y="5575266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2" name="Rectangle 371">
            <a:extLst>
              <a:ext uri="{FF2B5EF4-FFF2-40B4-BE49-F238E27FC236}">
                <a16:creationId xmlns:a16="http://schemas.microsoft.com/office/drawing/2014/main" id="{6405AAC9-5F3D-4168-918C-6A57A74F9CEF}"/>
              </a:ext>
            </a:extLst>
          </p:cNvPr>
          <p:cNvSpPr/>
          <p:nvPr/>
        </p:nvSpPr>
        <p:spPr>
          <a:xfrm>
            <a:off x="6328405" y="557723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3" name="Rectangle 372">
            <a:extLst>
              <a:ext uri="{FF2B5EF4-FFF2-40B4-BE49-F238E27FC236}">
                <a16:creationId xmlns:a16="http://schemas.microsoft.com/office/drawing/2014/main" id="{0AA88EF2-8F95-4665-B935-038D51335DEC}"/>
              </a:ext>
            </a:extLst>
          </p:cNvPr>
          <p:cNvSpPr/>
          <p:nvPr/>
        </p:nvSpPr>
        <p:spPr>
          <a:xfrm>
            <a:off x="7215805" y="5576859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4" name="Rectangle 373">
            <a:extLst>
              <a:ext uri="{FF2B5EF4-FFF2-40B4-BE49-F238E27FC236}">
                <a16:creationId xmlns:a16="http://schemas.microsoft.com/office/drawing/2014/main" id="{8CDF3952-3E87-4E69-89C9-5726B6EFE1DA}"/>
              </a:ext>
            </a:extLst>
          </p:cNvPr>
          <p:cNvSpPr/>
          <p:nvPr/>
        </p:nvSpPr>
        <p:spPr>
          <a:xfrm>
            <a:off x="8136628" y="5575266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5" name="Rectangle 374">
            <a:extLst>
              <a:ext uri="{FF2B5EF4-FFF2-40B4-BE49-F238E27FC236}">
                <a16:creationId xmlns:a16="http://schemas.microsoft.com/office/drawing/2014/main" id="{17416AE5-309A-48A9-82A4-EACF90429603}"/>
              </a:ext>
            </a:extLst>
          </p:cNvPr>
          <p:cNvSpPr/>
          <p:nvPr/>
        </p:nvSpPr>
        <p:spPr>
          <a:xfrm>
            <a:off x="9015988" y="5575266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6" name="Rectangle 375">
            <a:extLst>
              <a:ext uri="{FF2B5EF4-FFF2-40B4-BE49-F238E27FC236}">
                <a16:creationId xmlns:a16="http://schemas.microsoft.com/office/drawing/2014/main" id="{72699C47-2C44-445B-A533-C5E8B21B6BD1}"/>
              </a:ext>
            </a:extLst>
          </p:cNvPr>
          <p:cNvSpPr/>
          <p:nvPr/>
        </p:nvSpPr>
        <p:spPr>
          <a:xfrm>
            <a:off x="9916259" y="5574540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7" name="Rectangle 376">
            <a:extLst>
              <a:ext uri="{FF2B5EF4-FFF2-40B4-BE49-F238E27FC236}">
                <a16:creationId xmlns:a16="http://schemas.microsoft.com/office/drawing/2014/main" id="{6C157EFF-04E7-453C-8D37-8A66E3572DDA}"/>
              </a:ext>
            </a:extLst>
          </p:cNvPr>
          <p:cNvSpPr/>
          <p:nvPr/>
        </p:nvSpPr>
        <p:spPr>
          <a:xfrm>
            <a:off x="10823419" y="5573996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2" name="Rectangle 381">
            <a:extLst>
              <a:ext uri="{FF2B5EF4-FFF2-40B4-BE49-F238E27FC236}">
                <a16:creationId xmlns:a16="http://schemas.microsoft.com/office/drawing/2014/main" id="{183F6750-28DB-4F1B-A6E4-6EDBA1EF4C90}"/>
              </a:ext>
            </a:extLst>
          </p:cNvPr>
          <p:cNvSpPr/>
          <p:nvPr/>
        </p:nvSpPr>
        <p:spPr>
          <a:xfrm>
            <a:off x="4478817" y="3337767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3" name="Rectangle 382">
            <a:extLst>
              <a:ext uri="{FF2B5EF4-FFF2-40B4-BE49-F238E27FC236}">
                <a16:creationId xmlns:a16="http://schemas.microsoft.com/office/drawing/2014/main" id="{3619FFCB-02AA-4EA6-A586-B6926872C659}"/>
              </a:ext>
            </a:extLst>
          </p:cNvPr>
          <p:cNvSpPr/>
          <p:nvPr/>
        </p:nvSpPr>
        <p:spPr>
          <a:xfrm>
            <a:off x="5449591" y="333739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06337BCE-2B9F-4E4C-BD4C-C45355BF631D}"/>
              </a:ext>
            </a:extLst>
          </p:cNvPr>
          <p:cNvSpPr/>
          <p:nvPr/>
        </p:nvSpPr>
        <p:spPr>
          <a:xfrm>
            <a:off x="6348792" y="3339360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5" name="Rectangle 384">
            <a:extLst>
              <a:ext uri="{FF2B5EF4-FFF2-40B4-BE49-F238E27FC236}">
                <a16:creationId xmlns:a16="http://schemas.microsoft.com/office/drawing/2014/main" id="{3951E7DE-EDD8-42CF-966D-6A1C24489632}"/>
              </a:ext>
            </a:extLst>
          </p:cNvPr>
          <p:cNvSpPr/>
          <p:nvPr/>
        </p:nvSpPr>
        <p:spPr>
          <a:xfrm>
            <a:off x="7229117" y="3338986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B43AF87F-A0ED-45A1-B8C2-124E1573671A}"/>
              </a:ext>
            </a:extLst>
          </p:cNvPr>
          <p:cNvSpPr/>
          <p:nvPr/>
        </p:nvSpPr>
        <p:spPr>
          <a:xfrm>
            <a:off x="8130994" y="333739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7" name="Rectangle 386">
            <a:extLst>
              <a:ext uri="{FF2B5EF4-FFF2-40B4-BE49-F238E27FC236}">
                <a16:creationId xmlns:a16="http://schemas.microsoft.com/office/drawing/2014/main" id="{6441E73D-41E8-44FE-8060-8B4D1F89F3CF}"/>
              </a:ext>
            </a:extLst>
          </p:cNvPr>
          <p:cNvSpPr/>
          <p:nvPr/>
        </p:nvSpPr>
        <p:spPr>
          <a:xfrm>
            <a:off x="9023184" y="333739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E8F2FCFD-505B-434D-9CEB-24BC0C5FBA8E}"/>
              </a:ext>
            </a:extLst>
          </p:cNvPr>
          <p:cNvSpPr txBox="1"/>
          <p:nvPr/>
        </p:nvSpPr>
        <p:spPr>
          <a:xfrm>
            <a:off x="3830797" y="4882915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A2D4C745-0A4B-47CE-B389-0CF802B145BE}"/>
              </a:ext>
            </a:extLst>
          </p:cNvPr>
          <p:cNvSpPr txBox="1"/>
          <p:nvPr/>
        </p:nvSpPr>
        <p:spPr>
          <a:xfrm>
            <a:off x="4724860" y="4878075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D3F5F5DF-E3E2-474C-B871-B93AE9E777C4}"/>
              </a:ext>
            </a:extLst>
          </p:cNvPr>
          <p:cNvSpPr txBox="1"/>
          <p:nvPr/>
        </p:nvSpPr>
        <p:spPr>
          <a:xfrm>
            <a:off x="5617071" y="4883227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3D863E44-16BE-4BC5-B47A-B424BE49ED75}"/>
              </a:ext>
            </a:extLst>
          </p:cNvPr>
          <p:cNvSpPr txBox="1"/>
          <p:nvPr/>
        </p:nvSpPr>
        <p:spPr>
          <a:xfrm>
            <a:off x="6511134" y="4878387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5C738C86-46B5-4FD3-A437-DBA49287B138}"/>
              </a:ext>
            </a:extLst>
          </p:cNvPr>
          <p:cNvSpPr txBox="1"/>
          <p:nvPr/>
        </p:nvSpPr>
        <p:spPr>
          <a:xfrm>
            <a:off x="7399762" y="4885102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0A707877-2A10-423C-83FC-0E73EE303EBE}"/>
              </a:ext>
            </a:extLst>
          </p:cNvPr>
          <p:cNvSpPr txBox="1"/>
          <p:nvPr/>
        </p:nvSpPr>
        <p:spPr>
          <a:xfrm>
            <a:off x="8293825" y="4880262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A3AE4BC3-34E4-498D-B89A-BDD3C040EEF1}"/>
              </a:ext>
            </a:extLst>
          </p:cNvPr>
          <p:cNvSpPr txBox="1"/>
          <p:nvPr/>
        </p:nvSpPr>
        <p:spPr>
          <a:xfrm>
            <a:off x="9186036" y="4885414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AE24262B-EA20-43A5-8ADF-987FCA1C53E7}"/>
              </a:ext>
            </a:extLst>
          </p:cNvPr>
          <p:cNvSpPr txBox="1"/>
          <p:nvPr/>
        </p:nvSpPr>
        <p:spPr>
          <a:xfrm>
            <a:off x="10080099" y="4880574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2E6D3EFB-4AE5-4DFF-A72F-B3F86D7C5B04}"/>
              </a:ext>
            </a:extLst>
          </p:cNvPr>
          <p:cNvSpPr txBox="1"/>
          <p:nvPr/>
        </p:nvSpPr>
        <p:spPr>
          <a:xfrm>
            <a:off x="3832559" y="2647358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866BFD34-245C-448B-971A-A23251DD7CED}"/>
              </a:ext>
            </a:extLst>
          </p:cNvPr>
          <p:cNvSpPr txBox="1"/>
          <p:nvPr/>
        </p:nvSpPr>
        <p:spPr>
          <a:xfrm>
            <a:off x="4726622" y="2642518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F5223610-5DB8-49D9-822E-D2D405B79C32}"/>
              </a:ext>
            </a:extLst>
          </p:cNvPr>
          <p:cNvSpPr txBox="1"/>
          <p:nvPr/>
        </p:nvSpPr>
        <p:spPr>
          <a:xfrm>
            <a:off x="5618833" y="2647670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AB747107-F20B-4172-8AA9-242582E5D93D}"/>
              </a:ext>
            </a:extLst>
          </p:cNvPr>
          <p:cNvSpPr txBox="1"/>
          <p:nvPr/>
        </p:nvSpPr>
        <p:spPr>
          <a:xfrm>
            <a:off x="6512896" y="2642830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009A3175-6347-4CA2-B96B-4ACB2960FB02}"/>
              </a:ext>
            </a:extLst>
          </p:cNvPr>
          <p:cNvSpPr txBox="1"/>
          <p:nvPr/>
        </p:nvSpPr>
        <p:spPr>
          <a:xfrm>
            <a:off x="7401524" y="2649545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A079B8CB-3DCD-4106-BB19-0F00F59CFA2E}"/>
              </a:ext>
            </a:extLst>
          </p:cNvPr>
          <p:cNvSpPr txBox="1"/>
          <p:nvPr/>
        </p:nvSpPr>
        <p:spPr>
          <a:xfrm>
            <a:off x="8295587" y="2644705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grpSp>
        <p:nvGrpSpPr>
          <p:cNvPr id="464" name="Group 463">
            <a:extLst>
              <a:ext uri="{FF2B5EF4-FFF2-40B4-BE49-F238E27FC236}">
                <a16:creationId xmlns:a16="http://schemas.microsoft.com/office/drawing/2014/main" id="{CA1E7B0F-01CC-4ACF-A761-6A50A2C36387}"/>
              </a:ext>
            </a:extLst>
          </p:cNvPr>
          <p:cNvGrpSpPr/>
          <p:nvPr/>
        </p:nvGrpSpPr>
        <p:grpSpPr>
          <a:xfrm>
            <a:off x="181830" y="494242"/>
            <a:ext cx="3070021" cy="817087"/>
            <a:chOff x="255525" y="372323"/>
            <a:chExt cx="2577775" cy="1134018"/>
          </a:xfrm>
        </p:grpSpPr>
        <p:sp>
          <p:nvSpPr>
            <p:cNvPr id="465" name="Rectangle: Rounded Corners 464">
              <a:extLst>
                <a:ext uri="{FF2B5EF4-FFF2-40B4-BE49-F238E27FC236}">
                  <a16:creationId xmlns:a16="http://schemas.microsoft.com/office/drawing/2014/main" id="{A3D2F053-6771-4296-9514-B3C899764724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0DB7E2A6-6BB9-492B-8176-53A426866446}"/>
                </a:ext>
              </a:extLst>
            </p:cNvPr>
            <p:cNvSpPr txBox="1"/>
            <p:nvPr/>
          </p:nvSpPr>
          <p:spPr>
            <a:xfrm>
              <a:off x="308455" y="485388"/>
              <a:ext cx="1676012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420 </a:t>
              </a:r>
              <a:r>
                <a:rPr lang="en-GB" sz="3600" dirty="0">
                  <a:latin typeface="Calibri" panose="020F0502020204030204" pitchFamily="34" charset="0"/>
                </a:rPr>
                <a:t>÷ 7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467" name="Rectangle 466">
            <a:extLst>
              <a:ext uri="{FF2B5EF4-FFF2-40B4-BE49-F238E27FC236}">
                <a16:creationId xmlns:a16="http://schemas.microsoft.com/office/drawing/2014/main" id="{5E81FE14-1057-46ED-A024-4818444E59B9}"/>
              </a:ext>
            </a:extLst>
          </p:cNvPr>
          <p:cNvSpPr/>
          <p:nvPr/>
        </p:nvSpPr>
        <p:spPr>
          <a:xfrm>
            <a:off x="2118514" y="617256"/>
            <a:ext cx="98241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8" name="TextBox 467">
            <a:extLst>
              <a:ext uri="{FF2B5EF4-FFF2-40B4-BE49-F238E27FC236}">
                <a16:creationId xmlns:a16="http://schemas.microsoft.com/office/drawing/2014/main" id="{7106B6CF-0DAC-4D42-9967-B5C5F0D203A7}"/>
              </a:ext>
            </a:extLst>
          </p:cNvPr>
          <p:cNvSpPr txBox="1"/>
          <p:nvPr/>
        </p:nvSpPr>
        <p:spPr>
          <a:xfrm>
            <a:off x="2211290" y="595065"/>
            <a:ext cx="87301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60</a:t>
            </a:r>
          </a:p>
        </p:txBody>
      </p:sp>
      <p:grpSp>
        <p:nvGrpSpPr>
          <p:cNvPr id="469" name="Group 468">
            <a:extLst>
              <a:ext uri="{FF2B5EF4-FFF2-40B4-BE49-F238E27FC236}">
                <a16:creationId xmlns:a16="http://schemas.microsoft.com/office/drawing/2014/main" id="{C7A57E82-3300-45F0-8D58-5ECC364D0725}"/>
              </a:ext>
            </a:extLst>
          </p:cNvPr>
          <p:cNvGrpSpPr/>
          <p:nvPr/>
        </p:nvGrpSpPr>
        <p:grpSpPr>
          <a:xfrm>
            <a:off x="3440491" y="930789"/>
            <a:ext cx="314510" cy="492950"/>
            <a:chOff x="3884378" y="928777"/>
            <a:chExt cx="314510" cy="492950"/>
          </a:xfrm>
        </p:grpSpPr>
        <p:cxnSp>
          <p:nvCxnSpPr>
            <p:cNvPr id="470" name="Straight Connector 469">
              <a:extLst>
                <a:ext uri="{FF2B5EF4-FFF2-40B4-BE49-F238E27FC236}">
                  <a16:creationId xmlns:a16="http://schemas.microsoft.com/office/drawing/2014/main" id="{F2456162-9DCF-4B03-AE64-15B11919EA9B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64A3C7F0-AEA2-4539-91E7-8384F83F9B89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472" name="Group 471">
            <a:extLst>
              <a:ext uri="{FF2B5EF4-FFF2-40B4-BE49-F238E27FC236}">
                <a16:creationId xmlns:a16="http://schemas.microsoft.com/office/drawing/2014/main" id="{57C0B0F6-D243-4A9A-A475-A3F4F98FFC51}"/>
              </a:ext>
            </a:extLst>
          </p:cNvPr>
          <p:cNvGrpSpPr/>
          <p:nvPr/>
        </p:nvGrpSpPr>
        <p:grpSpPr>
          <a:xfrm>
            <a:off x="4268913" y="928036"/>
            <a:ext cx="453345" cy="494964"/>
            <a:chOff x="6941316" y="926763"/>
            <a:chExt cx="453345" cy="494964"/>
          </a:xfrm>
        </p:grpSpPr>
        <p:cxnSp>
          <p:nvCxnSpPr>
            <p:cNvPr id="473" name="Straight Connector 472">
              <a:extLst>
                <a:ext uri="{FF2B5EF4-FFF2-40B4-BE49-F238E27FC236}">
                  <a16:creationId xmlns:a16="http://schemas.microsoft.com/office/drawing/2014/main" id="{D83C1A1D-F786-4B13-A25D-5C839B756DF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9C6E64E9-08C1-43F2-B5D3-85FF1CD86B3B}"/>
                </a:ext>
              </a:extLst>
            </p:cNvPr>
            <p:cNvGrpSpPr/>
            <p:nvPr/>
          </p:nvGrpSpPr>
          <p:grpSpPr>
            <a:xfrm>
              <a:off x="6941316" y="928608"/>
              <a:ext cx="453345" cy="493119"/>
              <a:chOff x="6941316" y="928608"/>
              <a:chExt cx="453345" cy="493119"/>
            </a:xfrm>
          </p:grpSpPr>
          <p:sp>
            <p:nvSpPr>
              <p:cNvPr id="475" name="TextBox 474">
                <a:extLst>
                  <a:ext uri="{FF2B5EF4-FFF2-40B4-BE49-F238E27FC236}">
                    <a16:creationId xmlns:a16="http://schemas.microsoft.com/office/drawing/2014/main" id="{28F1077F-741E-4B7A-9D72-F0984E1213AA}"/>
                  </a:ext>
                </a:extLst>
              </p:cNvPr>
              <p:cNvSpPr txBox="1"/>
              <p:nvPr/>
            </p:nvSpPr>
            <p:spPr>
              <a:xfrm>
                <a:off x="6941316" y="1021617"/>
                <a:ext cx="453345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70</a:t>
                </a:r>
              </a:p>
            </p:txBody>
          </p:sp>
          <p:cxnSp>
            <p:nvCxnSpPr>
              <p:cNvPr id="476" name="Straight Connector 475">
                <a:extLst>
                  <a:ext uri="{FF2B5EF4-FFF2-40B4-BE49-F238E27FC236}">
                    <a16:creationId xmlns:a16="http://schemas.microsoft.com/office/drawing/2014/main" id="{8B851F77-A9B6-4743-B95A-6DD0338441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77" name="Freeform 11">
            <a:extLst>
              <a:ext uri="{FF2B5EF4-FFF2-40B4-BE49-F238E27FC236}">
                <a16:creationId xmlns:a16="http://schemas.microsoft.com/office/drawing/2014/main" id="{56E110C9-70A6-4352-899F-FD2A00B5DE43}"/>
              </a:ext>
            </a:extLst>
          </p:cNvPr>
          <p:cNvSpPr>
            <a:spLocks/>
          </p:cNvSpPr>
          <p:nvPr/>
        </p:nvSpPr>
        <p:spPr bwMode="auto">
          <a:xfrm>
            <a:off x="3597672" y="719637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478" name="Freeform 11">
            <a:extLst>
              <a:ext uri="{FF2B5EF4-FFF2-40B4-BE49-F238E27FC236}">
                <a16:creationId xmlns:a16="http://schemas.microsoft.com/office/drawing/2014/main" id="{0E2279A1-7C6E-4456-9BFD-6975D9C3D1D5}"/>
              </a:ext>
            </a:extLst>
          </p:cNvPr>
          <p:cNvSpPr>
            <a:spLocks/>
          </p:cNvSpPr>
          <p:nvPr/>
        </p:nvSpPr>
        <p:spPr bwMode="auto">
          <a:xfrm>
            <a:off x="4488221" y="715206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AF493D0E-F90F-418D-B27B-14500E53126A}"/>
              </a:ext>
            </a:extLst>
          </p:cNvPr>
          <p:cNvGrpSpPr/>
          <p:nvPr/>
        </p:nvGrpSpPr>
        <p:grpSpPr>
          <a:xfrm>
            <a:off x="5102219" y="925654"/>
            <a:ext cx="574196" cy="494964"/>
            <a:chOff x="6883523" y="926763"/>
            <a:chExt cx="574196" cy="494964"/>
          </a:xfrm>
        </p:grpSpPr>
        <p:cxnSp>
          <p:nvCxnSpPr>
            <p:cNvPr id="480" name="Straight Connector 479">
              <a:extLst>
                <a:ext uri="{FF2B5EF4-FFF2-40B4-BE49-F238E27FC236}">
                  <a16:creationId xmlns:a16="http://schemas.microsoft.com/office/drawing/2014/main" id="{F0097DC7-351A-4C07-ABD9-7115011E9C4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D55E3DE2-70A6-4460-B746-E4D15006476C}"/>
                </a:ext>
              </a:extLst>
            </p:cNvPr>
            <p:cNvGrpSpPr/>
            <p:nvPr/>
          </p:nvGrpSpPr>
          <p:grpSpPr>
            <a:xfrm>
              <a:off x="6883523" y="928608"/>
              <a:ext cx="574196" cy="493119"/>
              <a:chOff x="6883523" y="928608"/>
              <a:chExt cx="574196" cy="493119"/>
            </a:xfrm>
          </p:grpSpPr>
          <p:sp>
            <p:nvSpPr>
              <p:cNvPr id="482" name="TextBox 481">
                <a:extLst>
                  <a:ext uri="{FF2B5EF4-FFF2-40B4-BE49-F238E27FC236}">
                    <a16:creationId xmlns:a16="http://schemas.microsoft.com/office/drawing/2014/main" id="{D24FBF6E-3396-4845-ABD5-8CE17DE1148D}"/>
                  </a:ext>
                </a:extLst>
              </p:cNvPr>
              <p:cNvSpPr txBox="1"/>
              <p:nvPr/>
            </p:nvSpPr>
            <p:spPr>
              <a:xfrm>
                <a:off x="6883523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140</a:t>
                </a:r>
              </a:p>
            </p:txBody>
          </p:sp>
          <p:cxnSp>
            <p:nvCxnSpPr>
              <p:cNvPr id="483" name="Straight Connector 482">
                <a:extLst>
                  <a:ext uri="{FF2B5EF4-FFF2-40B4-BE49-F238E27FC236}">
                    <a16:creationId xmlns:a16="http://schemas.microsoft.com/office/drawing/2014/main" id="{ED87A13D-C381-48A8-AC9F-DF96A75870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484" name="Straight Connector 483">
            <a:extLst>
              <a:ext uri="{FF2B5EF4-FFF2-40B4-BE49-F238E27FC236}">
                <a16:creationId xmlns:a16="http://schemas.microsoft.com/office/drawing/2014/main" id="{6D80515E-1F9E-4FC3-88C5-310769C077C7}"/>
              </a:ext>
            </a:extLst>
          </p:cNvPr>
          <p:cNvCxnSpPr>
            <a:cxnSpLocks/>
          </p:cNvCxnSpPr>
          <p:nvPr/>
        </p:nvCxnSpPr>
        <p:spPr>
          <a:xfrm flipV="1">
            <a:off x="3404802" y="938643"/>
            <a:ext cx="5900976" cy="5194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5" name="Freeform 11">
            <a:extLst>
              <a:ext uri="{FF2B5EF4-FFF2-40B4-BE49-F238E27FC236}">
                <a16:creationId xmlns:a16="http://schemas.microsoft.com/office/drawing/2014/main" id="{EE4568DF-AD30-4D3B-9983-EEDDFEB53B0A}"/>
              </a:ext>
            </a:extLst>
          </p:cNvPr>
          <p:cNvSpPr>
            <a:spLocks/>
          </p:cNvSpPr>
          <p:nvPr/>
        </p:nvSpPr>
        <p:spPr bwMode="auto">
          <a:xfrm>
            <a:off x="5381673" y="71520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83A08F16-F38C-4175-8543-C0440E78B625}"/>
              </a:ext>
            </a:extLst>
          </p:cNvPr>
          <p:cNvGrpSpPr/>
          <p:nvPr/>
        </p:nvGrpSpPr>
        <p:grpSpPr>
          <a:xfrm>
            <a:off x="6005815" y="925654"/>
            <a:ext cx="574196" cy="494964"/>
            <a:chOff x="6888491" y="926763"/>
            <a:chExt cx="574196" cy="494964"/>
          </a:xfrm>
        </p:grpSpPr>
        <p:cxnSp>
          <p:nvCxnSpPr>
            <p:cNvPr id="487" name="Straight Connector 486">
              <a:extLst>
                <a:ext uri="{FF2B5EF4-FFF2-40B4-BE49-F238E27FC236}">
                  <a16:creationId xmlns:a16="http://schemas.microsoft.com/office/drawing/2014/main" id="{4CF0068B-DB06-465C-B89D-C26C623FCC7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8" name="Group 487">
              <a:extLst>
                <a:ext uri="{FF2B5EF4-FFF2-40B4-BE49-F238E27FC236}">
                  <a16:creationId xmlns:a16="http://schemas.microsoft.com/office/drawing/2014/main" id="{D4E26345-23DA-48E6-9A81-91E6BCF12F93}"/>
                </a:ext>
              </a:extLst>
            </p:cNvPr>
            <p:cNvGrpSpPr/>
            <p:nvPr/>
          </p:nvGrpSpPr>
          <p:grpSpPr>
            <a:xfrm>
              <a:off x="6888491" y="928608"/>
              <a:ext cx="574196" cy="493119"/>
              <a:chOff x="6888491" y="928608"/>
              <a:chExt cx="574196" cy="493119"/>
            </a:xfrm>
          </p:grpSpPr>
          <p:sp>
            <p:nvSpPr>
              <p:cNvPr id="489" name="TextBox 488">
                <a:extLst>
                  <a:ext uri="{FF2B5EF4-FFF2-40B4-BE49-F238E27FC236}">
                    <a16:creationId xmlns:a16="http://schemas.microsoft.com/office/drawing/2014/main" id="{43660CCD-02B2-442D-BEA9-28F895797A93}"/>
                  </a:ext>
                </a:extLst>
              </p:cNvPr>
              <p:cNvSpPr txBox="1"/>
              <p:nvPr/>
            </p:nvSpPr>
            <p:spPr>
              <a:xfrm>
                <a:off x="688849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210</a:t>
                </a:r>
              </a:p>
            </p:txBody>
          </p:sp>
          <p:cxnSp>
            <p:nvCxnSpPr>
              <p:cNvPr id="490" name="Straight Connector 489">
                <a:extLst>
                  <a:ext uri="{FF2B5EF4-FFF2-40B4-BE49-F238E27FC236}">
                    <a16:creationId xmlns:a16="http://schemas.microsoft.com/office/drawing/2014/main" id="{FEAABCA9-8C1B-41FC-8AFA-6D69BD26FB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91" name="Freeform 11">
            <a:extLst>
              <a:ext uri="{FF2B5EF4-FFF2-40B4-BE49-F238E27FC236}">
                <a16:creationId xmlns:a16="http://schemas.microsoft.com/office/drawing/2014/main" id="{4DB964B2-E244-455E-9395-E43FB7D49F2D}"/>
              </a:ext>
            </a:extLst>
          </p:cNvPr>
          <p:cNvSpPr>
            <a:spLocks/>
          </p:cNvSpPr>
          <p:nvPr/>
        </p:nvSpPr>
        <p:spPr bwMode="auto">
          <a:xfrm>
            <a:off x="6274663" y="71292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92" name="Group 491">
            <a:extLst>
              <a:ext uri="{FF2B5EF4-FFF2-40B4-BE49-F238E27FC236}">
                <a16:creationId xmlns:a16="http://schemas.microsoft.com/office/drawing/2014/main" id="{9BDF6D31-02F6-4431-95B2-8AD786303448}"/>
              </a:ext>
            </a:extLst>
          </p:cNvPr>
          <p:cNvGrpSpPr/>
          <p:nvPr/>
        </p:nvGrpSpPr>
        <p:grpSpPr>
          <a:xfrm>
            <a:off x="6887788" y="923377"/>
            <a:ext cx="574196" cy="494964"/>
            <a:chOff x="6877474" y="926763"/>
            <a:chExt cx="574196" cy="494964"/>
          </a:xfrm>
        </p:grpSpPr>
        <p:cxnSp>
          <p:nvCxnSpPr>
            <p:cNvPr id="493" name="Straight Connector 492">
              <a:extLst>
                <a:ext uri="{FF2B5EF4-FFF2-40B4-BE49-F238E27FC236}">
                  <a16:creationId xmlns:a16="http://schemas.microsoft.com/office/drawing/2014/main" id="{5BF889A9-73DA-458C-9906-C7EF3C26E82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94" name="Group 493">
              <a:extLst>
                <a:ext uri="{FF2B5EF4-FFF2-40B4-BE49-F238E27FC236}">
                  <a16:creationId xmlns:a16="http://schemas.microsoft.com/office/drawing/2014/main" id="{206F111B-A5AB-4FF4-AD94-59DF8F2DDBED}"/>
                </a:ext>
              </a:extLst>
            </p:cNvPr>
            <p:cNvGrpSpPr/>
            <p:nvPr/>
          </p:nvGrpSpPr>
          <p:grpSpPr>
            <a:xfrm>
              <a:off x="6877474" y="928608"/>
              <a:ext cx="574196" cy="493119"/>
              <a:chOff x="6877474" y="928608"/>
              <a:chExt cx="574196" cy="493119"/>
            </a:xfrm>
          </p:grpSpPr>
          <p:sp>
            <p:nvSpPr>
              <p:cNvPr id="495" name="TextBox 494">
                <a:extLst>
                  <a:ext uri="{FF2B5EF4-FFF2-40B4-BE49-F238E27FC236}">
                    <a16:creationId xmlns:a16="http://schemas.microsoft.com/office/drawing/2014/main" id="{A71B0D61-C190-4CCC-B320-B648DFB3D822}"/>
                  </a:ext>
                </a:extLst>
              </p:cNvPr>
              <p:cNvSpPr txBox="1"/>
              <p:nvPr/>
            </p:nvSpPr>
            <p:spPr>
              <a:xfrm>
                <a:off x="6877474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280</a:t>
                </a:r>
              </a:p>
            </p:txBody>
          </p: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E637C354-D8CE-4372-A8F0-05E8147363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97" name="Freeform 11">
            <a:extLst>
              <a:ext uri="{FF2B5EF4-FFF2-40B4-BE49-F238E27FC236}">
                <a16:creationId xmlns:a16="http://schemas.microsoft.com/office/drawing/2014/main" id="{3CDA056C-4D33-4B41-BF6C-21A81D01437F}"/>
              </a:ext>
            </a:extLst>
          </p:cNvPr>
          <p:cNvSpPr>
            <a:spLocks/>
          </p:cNvSpPr>
          <p:nvPr/>
        </p:nvSpPr>
        <p:spPr bwMode="auto">
          <a:xfrm>
            <a:off x="7168757" y="71292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98" name="Group 497">
            <a:extLst>
              <a:ext uri="{FF2B5EF4-FFF2-40B4-BE49-F238E27FC236}">
                <a16:creationId xmlns:a16="http://schemas.microsoft.com/office/drawing/2014/main" id="{E28ACBB1-1211-4262-BEF0-9DF27F085ED3}"/>
              </a:ext>
            </a:extLst>
          </p:cNvPr>
          <p:cNvGrpSpPr/>
          <p:nvPr/>
        </p:nvGrpSpPr>
        <p:grpSpPr>
          <a:xfrm>
            <a:off x="7785455" y="923377"/>
            <a:ext cx="574196" cy="494964"/>
            <a:chOff x="6881047" y="926763"/>
            <a:chExt cx="574196" cy="494964"/>
          </a:xfrm>
        </p:grpSpPr>
        <p:cxnSp>
          <p:nvCxnSpPr>
            <p:cNvPr id="499" name="Straight Connector 498">
              <a:extLst>
                <a:ext uri="{FF2B5EF4-FFF2-40B4-BE49-F238E27FC236}">
                  <a16:creationId xmlns:a16="http://schemas.microsoft.com/office/drawing/2014/main" id="{B102464C-8518-4B66-977C-BD8E6C84B74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00" name="Group 499">
              <a:extLst>
                <a:ext uri="{FF2B5EF4-FFF2-40B4-BE49-F238E27FC236}">
                  <a16:creationId xmlns:a16="http://schemas.microsoft.com/office/drawing/2014/main" id="{CF65D842-36AB-4B0A-93D0-BD89E81FC14B}"/>
                </a:ext>
              </a:extLst>
            </p:cNvPr>
            <p:cNvGrpSpPr/>
            <p:nvPr/>
          </p:nvGrpSpPr>
          <p:grpSpPr>
            <a:xfrm>
              <a:off x="6881047" y="928608"/>
              <a:ext cx="574196" cy="493119"/>
              <a:chOff x="6881047" y="928608"/>
              <a:chExt cx="574196" cy="493119"/>
            </a:xfrm>
          </p:grpSpPr>
          <p:sp>
            <p:nvSpPr>
              <p:cNvPr id="501" name="TextBox 500">
                <a:extLst>
                  <a:ext uri="{FF2B5EF4-FFF2-40B4-BE49-F238E27FC236}">
                    <a16:creationId xmlns:a16="http://schemas.microsoft.com/office/drawing/2014/main" id="{DF4D0678-27E5-419B-877D-C573E4CB00ED}"/>
                  </a:ext>
                </a:extLst>
              </p:cNvPr>
              <p:cNvSpPr txBox="1"/>
              <p:nvPr/>
            </p:nvSpPr>
            <p:spPr>
              <a:xfrm>
                <a:off x="688104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350</a:t>
                </a:r>
              </a:p>
            </p:txBody>
          </p:sp>
          <p:cxnSp>
            <p:nvCxnSpPr>
              <p:cNvPr id="502" name="Straight Connector 501">
                <a:extLst>
                  <a:ext uri="{FF2B5EF4-FFF2-40B4-BE49-F238E27FC236}">
                    <a16:creationId xmlns:a16="http://schemas.microsoft.com/office/drawing/2014/main" id="{9ECD8F6B-BBB6-4E2C-806B-D9434B8044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03" name="Freeform 11">
            <a:extLst>
              <a:ext uri="{FF2B5EF4-FFF2-40B4-BE49-F238E27FC236}">
                <a16:creationId xmlns:a16="http://schemas.microsoft.com/office/drawing/2014/main" id="{0B060FF2-0CDF-4CD3-9EF4-84655C7449F2}"/>
              </a:ext>
            </a:extLst>
          </p:cNvPr>
          <p:cNvSpPr>
            <a:spLocks/>
          </p:cNvSpPr>
          <p:nvPr/>
        </p:nvSpPr>
        <p:spPr bwMode="auto">
          <a:xfrm>
            <a:off x="8063613" y="71938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04" name="Group 503">
            <a:extLst>
              <a:ext uri="{FF2B5EF4-FFF2-40B4-BE49-F238E27FC236}">
                <a16:creationId xmlns:a16="http://schemas.microsoft.com/office/drawing/2014/main" id="{02108C36-40D3-4297-A999-8AEB2168C78F}"/>
              </a:ext>
            </a:extLst>
          </p:cNvPr>
          <p:cNvGrpSpPr/>
          <p:nvPr/>
        </p:nvGrpSpPr>
        <p:grpSpPr>
          <a:xfrm>
            <a:off x="8680311" y="929834"/>
            <a:ext cx="574196" cy="494964"/>
            <a:chOff x="6881047" y="926763"/>
            <a:chExt cx="574196" cy="494964"/>
          </a:xfrm>
        </p:grpSpPr>
        <p:cxnSp>
          <p:nvCxnSpPr>
            <p:cNvPr id="505" name="Straight Connector 504">
              <a:extLst>
                <a:ext uri="{FF2B5EF4-FFF2-40B4-BE49-F238E27FC236}">
                  <a16:creationId xmlns:a16="http://schemas.microsoft.com/office/drawing/2014/main" id="{ECFDE684-D716-4D88-8AF7-719D62CA988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06" name="Group 505">
              <a:extLst>
                <a:ext uri="{FF2B5EF4-FFF2-40B4-BE49-F238E27FC236}">
                  <a16:creationId xmlns:a16="http://schemas.microsoft.com/office/drawing/2014/main" id="{80C69907-A9CD-4F74-86A6-413822752D1E}"/>
                </a:ext>
              </a:extLst>
            </p:cNvPr>
            <p:cNvGrpSpPr/>
            <p:nvPr/>
          </p:nvGrpSpPr>
          <p:grpSpPr>
            <a:xfrm>
              <a:off x="6881047" y="928608"/>
              <a:ext cx="574196" cy="493119"/>
              <a:chOff x="6881047" y="928608"/>
              <a:chExt cx="574196" cy="493119"/>
            </a:xfrm>
          </p:grpSpPr>
          <p:sp>
            <p:nvSpPr>
              <p:cNvPr id="507" name="TextBox 506">
                <a:extLst>
                  <a:ext uri="{FF2B5EF4-FFF2-40B4-BE49-F238E27FC236}">
                    <a16:creationId xmlns:a16="http://schemas.microsoft.com/office/drawing/2014/main" id="{E8B68843-C1C8-4A1E-8AA4-F39739FBF5A4}"/>
                  </a:ext>
                </a:extLst>
              </p:cNvPr>
              <p:cNvSpPr txBox="1"/>
              <p:nvPr/>
            </p:nvSpPr>
            <p:spPr>
              <a:xfrm>
                <a:off x="688104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420</a:t>
                </a:r>
              </a:p>
            </p:txBody>
          </p:sp>
          <p:cxnSp>
            <p:nvCxnSpPr>
              <p:cNvPr id="508" name="Straight Connector 507">
                <a:extLst>
                  <a:ext uri="{FF2B5EF4-FFF2-40B4-BE49-F238E27FC236}">
                    <a16:creationId xmlns:a16="http://schemas.microsoft.com/office/drawing/2014/main" id="{5295998A-1450-4EEF-B071-AA25102CBD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38" name="Oval 537">
            <a:extLst>
              <a:ext uri="{FF2B5EF4-FFF2-40B4-BE49-F238E27FC236}">
                <a16:creationId xmlns:a16="http://schemas.microsoft.com/office/drawing/2014/main" id="{07CD5DD6-0A5D-4096-BB31-0FC05417CA41}"/>
              </a:ext>
            </a:extLst>
          </p:cNvPr>
          <p:cNvSpPr/>
          <p:nvPr/>
        </p:nvSpPr>
        <p:spPr>
          <a:xfrm>
            <a:off x="3518383" y="778265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39" name="Rectangle 538">
            <a:extLst>
              <a:ext uri="{FF2B5EF4-FFF2-40B4-BE49-F238E27FC236}">
                <a16:creationId xmlns:a16="http://schemas.microsoft.com/office/drawing/2014/main" id="{8C6CFBFB-61F9-4599-BF01-A4AA9F0E2092}"/>
              </a:ext>
            </a:extLst>
          </p:cNvPr>
          <p:cNvSpPr/>
          <p:nvPr/>
        </p:nvSpPr>
        <p:spPr>
          <a:xfrm>
            <a:off x="797949" y="500736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0" name="Rectangle 539">
            <a:extLst>
              <a:ext uri="{FF2B5EF4-FFF2-40B4-BE49-F238E27FC236}">
                <a16:creationId xmlns:a16="http://schemas.microsoft.com/office/drawing/2014/main" id="{BA262F2D-0F66-4600-A7CA-5BF93D6DA579}"/>
              </a:ext>
            </a:extLst>
          </p:cNvPr>
          <p:cNvSpPr/>
          <p:nvPr/>
        </p:nvSpPr>
        <p:spPr>
          <a:xfrm>
            <a:off x="2616534" y="495120"/>
            <a:ext cx="29235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1" name="Rectangle 540">
            <a:extLst>
              <a:ext uri="{FF2B5EF4-FFF2-40B4-BE49-F238E27FC236}">
                <a16:creationId xmlns:a16="http://schemas.microsoft.com/office/drawing/2014/main" id="{440C0058-99D4-43A4-8231-3486253616D1}"/>
              </a:ext>
            </a:extLst>
          </p:cNvPr>
          <p:cNvSpPr/>
          <p:nvPr/>
        </p:nvSpPr>
        <p:spPr>
          <a:xfrm>
            <a:off x="4487378" y="1115502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2" name="Rectangle 541">
            <a:extLst>
              <a:ext uri="{FF2B5EF4-FFF2-40B4-BE49-F238E27FC236}">
                <a16:creationId xmlns:a16="http://schemas.microsoft.com/office/drawing/2014/main" id="{B404741E-1482-4CFF-8D1D-5272F3B418A8}"/>
              </a:ext>
            </a:extLst>
          </p:cNvPr>
          <p:cNvSpPr/>
          <p:nvPr/>
        </p:nvSpPr>
        <p:spPr>
          <a:xfrm>
            <a:off x="5458152" y="1115128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3" name="Rectangle 542">
            <a:extLst>
              <a:ext uri="{FF2B5EF4-FFF2-40B4-BE49-F238E27FC236}">
                <a16:creationId xmlns:a16="http://schemas.microsoft.com/office/drawing/2014/main" id="{C6D4F644-D88B-4637-A715-259781F0D9D4}"/>
              </a:ext>
            </a:extLst>
          </p:cNvPr>
          <p:cNvSpPr/>
          <p:nvPr/>
        </p:nvSpPr>
        <p:spPr>
          <a:xfrm>
            <a:off x="6357353" y="1117095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4" name="Rectangle 543">
            <a:extLst>
              <a:ext uri="{FF2B5EF4-FFF2-40B4-BE49-F238E27FC236}">
                <a16:creationId xmlns:a16="http://schemas.microsoft.com/office/drawing/2014/main" id="{20B2E245-E085-471A-AF4B-EF101017DC3E}"/>
              </a:ext>
            </a:extLst>
          </p:cNvPr>
          <p:cNvSpPr/>
          <p:nvPr/>
        </p:nvSpPr>
        <p:spPr>
          <a:xfrm>
            <a:off x="7237678" y="1116721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5" name="Rectangle 544">
            <a:extLst>
              <a:ext uri="{FF2B5EF4-FFF2-40B4-BE49-F238E27FC236}">
                <a16:creationId xmlns:a16="http://schemas.microsoft.com/office/drawing/2014/main" id="{18C3D914-D46D-48FC-A111-FC5256B4361D}"/>
              </a:ext>
            </a:extLst>
          </p:cNvPr>
          <p:cNvSpPr/>
          <p:nvPr/>
        </p:nvSpPr>
        <p:spPr>
          <a:xfrm>
            <a:off x="8139555" y="1115128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6" name="Rectangle 545">
            <a:extLst>
              <a:ext uri="{FF2B5EF4-FFF2-40B4-BE49-F238E27FC236}">
                <a16:creationId xmlns:a16="http://schemas.microsoft.com/office/drawing/2014/main" id="{8B3B480A-EB08-4E9A-B18C-47C258AB9A3B}"/>
              </a:ext>
            </a:extLst>
          </p:cNvPr>
          <p:cNvSpPr/>
          <p:nvPr/>
        </p:nvSpPr>
        <p:spPr>
          <a:xfrm>
            <a:off x="9031745" y="1115128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8" name="TextBox 547">
            <a:extLst>
              <a:ext uri="{FF2B5EF4-FFF2-40B4-BE49-F238E27FC236}">
                <a16:creationId xmlns:a16="http://schemas.microsoft.com/office/drawing/2014/main" id="{82F1BF0C-7DB9-4F42-BAA7-3BE92F477371}"/>
              </a:ext>
            </a:extLst>
          </p:cNvPr>
          <p:cNvSpPr txBox="1"/>
          <p:nvPr/>
        </p:nvSpPr>
        <p:spPr>
          <a:xfrm>
            <a:off x="3841120" y="425093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549" name="TextBox 548">
            <a:extLst>
              <a:ext uri="{FF2B5EF4-FFF2-40B4-BE49-F238E27FC236}">
                <a16:creationId xmlns:a16="http://schemas.microsoft.com/office/drawing/2014/main" id="{4D9EE54D-C97E-4417-98A0-C32843BE4B1E}"/>
              </a:ext>
            </a:extLst>
          </p:cNvPr>
          <p:cNvSpPr txBox="1"/>
          <p:nvPr/>
        </p:nvSpPr>
        <p:spPr>
          <a:xfrm>
            <a:off x="4735183" y="420253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550" name="TextBox 549">
            <a:extLst>
              <a:ext uri="{FF2B5EF4-FFF2-40B4-BE49-F238E27FC236}">
                <a16:creationId xmlns:a16="http://schemas.microsoft.com/office/drawing/2014/main" id="{3B390F29-8E90-45BC-844D-14C5ACCF737D}"/>
              </a:ext>
            </a:extLst>
          </p:cNvPr>
          <p:cNvSpPr txBox="1"/>
          <p:nvPr/>
        </p:nvSpPr>
        <p:spPr>
          <a:xfrm>
            <a:off x="5627394" y="425405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551" name="TextBox 550">
            <a:extLst>
              <a:ext uri="{FF2B5EF4-FFF2-40B4-BE49-F238E27FC236}">
                <a16:creationId xmlns:a16="http://schemas.microsoft.com/office/drawing/2014/main" id="{A9A2BBFF-6C8D-427C-B231-F94774F46EDE}"/>
              </a:ext>
            </a:extLst>
          </p:cNvPr>
          <p:cNvSpPr txBox="1"/>
          <p:nvPr/>
        </p:nvSpPr>
        <p:spPr>
          <a:xfrm>
            <a:off x="6521457" y="420565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552" name="TextBox 551">
            <a:extLst>
              <a:ext uri="{FF2B5EF4-FFF2-40B4-BE49-F238E27FC236}">
                <a16:creationId xmlns:a16="http://schemas.microsoft.com/office/drawing/2014/main" id="{7EFA1EA5-0911-47C1-8AB9-257432260BFF}"/>
              </a:ext>
            </a:extLst>
          </p:cNvPr>
          <p:cNvSpPr txBox="1"/>
          <p:nvPr/>
        </p:nvSpPr>
        <p:spPr>
          <a:xfrm>
            <a:off x="7410085" y="427280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553" name="TextBox 552">
            <a:extLst>
              <a:ext uri="{FF2B5EF4-FFF2-40B4-BE49-F238E27FC236}">
                <a16:creationId xmlns:a16="http://schemas.microsoft.com/office/drawing/2014/main" id="{7A26EE09-3D9E-4007-8F39-25A280E32593}"/>
              </a:ext>
            </a:extLst>
          </p:cNvPr>
          <p:cNvSpPr txBox="1"/>
          <p:nvPr/>
        </p:nvSpPr>
        <p:spPr>
          <a:xfrm>
            <a:off x="8304148" y="422440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207288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5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5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3.7037E-7 L 0.01927 -0.03796 C 0.02331 -0.0463 0.0293 -0.05046 0.03581 -0.05046 C 0.04297 -0.05046 0.04883 -0.0463 0.05287 -0.03796 L 0.07253 3.7037E-7 " pathEditMode="relative" rAng="0" ptsTypes="AAAAA">
                                      <p:cBhvr>
                                        <p:cTn id="77" dur="1000" fill="hold"/>
                                        <p:tgtEl>
                                          <p:spTgt spid="5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000"/>
                            </p:stCondLst>
                            <p:childTnLst>
                              <p:par>
                                <p:cTn id="7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1500"/>
                            </p:stCondLst>
                            <p:childTnLst>
                              <p:par>
                                <p:cTn id="8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3.7037E-7 L 0.0918 -0.03773 C 0.09596 -0.04607 0.10221 -0.05046 0.10846 -0.05046 C 0.11589 -0.05046 0.12175 -0.04607 0.12578 -0.03773 L 0.14583 3.7037E-7 " pathEditMode="relative" rAng="0" ptsTypes="AAAAA">
                                      <p:cBhvr>
                                        <p:cTn id="92" dur="1000" fill="hold"/>
                                        <p:tgtEl>
                                          <p:spTgt spid="5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000"/>
                            </p:stCondLst>
                            <p:childTnLst>
                              <p:par>
                                <p:cTn id="9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500"/>
                                        <p:tgtEl>
                                          <p:spTgt spid="4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5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500"/>
                            </p:stCondLst>
                            <p:childTnLst>
                              <p:par>
                                <p:cTn id="10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4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3.7037E-7 L 0.16576 -0.03819 C 0.17005 -0.0463 0.1763 -0.05046 0.18281 -0.05046 C 0.19037 -0.05046 0.19636 -0.0463 0.20052 -0.03819 L 0.2207 3.7037E-7 " pathEditMode="relative" rAng="0" ptsTypes="AAAAA">
                                      <p:cBhvr>
                                        <p:cTn id="107" dur="1000" fill="hold"/>
                                        <p:tgtEl>
                                          <p:spTgt spid="5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00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4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3.7037E-7 L 0.24011 -0.03843 C 0.24401 -0.04699 0.25026 -0.05116 0.25677 -0.05116 C 0.26419 -0.05116 0.27005 -0.04699 0.27396 -0.03843 L 0.29388 3.7037E-7 " pathEditMode="relative" rAng="0" ptsTypes="AAAAA">
                                      <p:cBhvr>
                                        <p:cTn id="122" dur="1000" fill="hold"/>
                                        <p:tgtEl>
                                          <p:spTgt spid="5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1000"/>
                            </p:stCondLst>
                            <p:childTnLst>
                              <p:par>
                                <p:cTn id="1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5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500"/>
                            </p:stCondLst>
                            <p:childTnLst>
                              <p:par>
                                <p:cTn id="1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3.7037E-7 L 0.31341 -0.03843 C 0.31745 -0.04722 0.3237 -0.05116 0.33008 -0.05116 C 0.33737 -0.05116 0.34336 -0.04722 0.3474 -0.03843 L 0.36719 3.7037E-7 " pathEditMode="relative" rAng="0" ptsTypes="AAAAA">
                                      <p:cBhvr>
                                        <p:cTn id="137" dur="1000" fill="hold"/>
                                        <p:tgtEl>
                                          <p:spTgt spid="5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1000"/>
                            </p:stCondLst>
                            <p:childTnLst>
                              <p:par>
                                <p:cTn id="1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1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1500"/>
                            </p:stCondLst>
                            <p:childTnLst>
                              <p:par>
                                <p:cTn id="1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3.7037E-7 L 0.38672 -0.0375 C 0.39076 -0.04583 0.39688 -0.05023 0.40339 -0.05023 C 0.41068 -0.05023 0.41654 -0.04583 0.42057 -0.0375 L 0.44037 3.7037E-7 " pathEditMode="relative" rAng="0" ptsTypes="AAAAA">
                                      <p:cBhvr>
                                        <p:cTn id="152" dur="1000" fill="hold"/>
                                        <p:tgtEl>
                                          <p:spTgt spid="5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1000"/>
                            </p:stCondLst>
                            <p:childTnLst>
                              <p:par>
                                <p:cTn id="15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6" dur="5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1500"/>
                            </p:stCondLst>
                            <p:childTnLst>
                              <p:par>
                                <p:cTn id="1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5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5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5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5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7" dur="500"/>
                                        <p:tgtEl>
                                          <p:spTgt spid="5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0" dur="500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3" dur="500"/>
                                        <p:tgtEl>
                                          <p:spTgt spid="5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6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9" dur="500"/>
                                        <p:tgtEl>
                                          <p:spTgt spid="5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2" dur="500"/>
                                        <p:tgtEl>
                                          <p:spTgt spid="5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-3.7037E-6 L 0.01927 -0.03796 C 0.02331 -0.04629 0.0293 -0.05046 0.03581 -0.05046 C 0.04297 -0.05046 0.04883 -0.04629 0.05286 -0.03796 L 0.07253 -3.7037E-6 " pathEditMode="relative" rAng="0" ptsTypes="AAAAA">
                                      <p:cBhvr>
                                        <p:cTn id="215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6" fill="hold">
                            <p:stCondLst>
                              <p:cond delay="1000"/>
                            </p:stCondLst>
                            <p:childTnLst>
                              <p:par>
                                <p:cTn id="2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9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3" fill="hold">
                            <p:stCondLst>
                              <p:cond delay="1500"/>
                            </p:stCondLst>
                            <p:childTnLst>
                              <p:par>
                                <p:cTn id="2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3.7037E-6 L 0.0918 -0.03773 C 0.09596 -0.04606 0.10221 -0.05046 0.10846 -0.05046 C 0.11589 -0.05046 0.12174 -0.04606 0.12578 -0.03773 L 0.14583 -3.7037E-6 " pathEditMode="relative" rAng="0" ptsTypes="AAAAA">
                                      <p:cBhvr>
                                        <p:cTn id="230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1000"/>
                            </p:stCondLst>
                            <p:childTnLst>
                              <p:par>
                                <p:cTn id="2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4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8" fill="hold">
                            <p:stCondLst>
                              <p:cond delay="1500"/>
                            </p:stCondLst>
                            <p:childTnLst>
                              <p:par>
                                <p:cTn id="2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2" fill="hold">
                      <p:stCondLst>
                        <p:cond delay="indefinite"/>
                      </p:stCondLst>
                      <p:childTnLst>
                        <p:par>
                          <p:cTn id="243" fill="hold">
                            <p:stCondLst>
                              <p:cond delay="0"/>
                            </p:stCondLst>
                            <p:childTnLst>
                              <p:par>
                                <p:cTn id="244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6 L 0.16576 -0.03819 C 0.17005 -0.04629 0.1763 -0.05046 0.18281 -0.05046 C 0.19036 -0.05046 0.19635 -0.04629 0.20052 -0.03819 L 0.2207 -3.7037E-6 " pathEditMode="relative" rAng="0" ptsTypes="AAAAA">
                                      <p:cBhvr>
                                        <p:cTn id="245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6" fill="hold">
                            <p:stCondLst>
                              <p:cond delay="1000"/>
                            </p:stCondLst>
                            <p:childTnLst>
                              <p:par>
                                <p:cTn id="2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9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3" fill="hold">
                            <p:stCondLst>
                              <p:cond delay="1500"/>
                            </p:stCondLst>
                            <p:childTnLst>
                              <p:par>
                                <p:cTn id="2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7" fill="hold">
                      <p:stCondLst>
                        <p:cond delay="indefinite"/>
                      </p:stCondLst>
                      <p:childTnLst>
                        <p:par>
                          <p:cTn id="258" fill="hold">
                            <p:stCondLst>
                              <p:cond delay="0"/>
                            </p:stCondLst>
                            <p:childTnLst>
                              <p:par>
                                <p:cTn id="259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6 L 0.2401 -0.03842 C 0.24401 -0.04699 0.25026 -0.05115 0.25677 -0.05115 C 0.26419 -0.05115 0.27005 -0.04699 0.27396 -0.03842 L 0.29388 -3.7037E-6 " pathEditMode="relative" rAng="0" ptsTypes="AAAAA">
                                      <p:cBhvr>
                                        <p:cTn id="260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1" fill="hold">
                            <p:stCondLst>
                              <p:cond delay="1000"/>
                            </p:stCondLst>
                            <p:childTnLst>
                              <p:par>
                                <p:cTn id="26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4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8" fill="hold">
                            <p:stCondLst>
                              <p:cond delay="1500"/>
                            </p:stCondLst>
                            <p:childTnLst>
                              <p:par>
                                <p:cTn id="2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1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2" fill="hold">
                      <p:stCondLst>
                        <p:cond delay="indefinite"/>
                      </p:stCondLst>
                      <p:childTnLst>
                        <p:par>
                          <p:cTn id="273" fill="hold">
                            <p:stCondLst>
                              <p:cond delay="0"/>
                            </p:stCondLst>
                            <p:childTnLst>
                              <p:par>
                                <p:cTn id="274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6 L 0.31341 -0.03842 C 0.31745 -0.04722 0.3237 -0.05115 0.33008 -0.05115 C 0.33737 -0.05115 0.34336 -0.04722 0.3474 -0.03842 L 0.36719 -3.7037E-6 " pathEditMode="relative" rAng="0" ptsTypes="AAAAA">
                                      <p:cBhvr>
                                        <p:cTn id="275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9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3" fill="hold">
                            <p:stCondLst>
                              <p:cond delay="1500"/>
                            </p:stCondLst>
                            <p:childTnLst>
                              <p:par>
                                <p:cTn id="28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6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7" fill="hold">
                      <p:stCondLst>
                        <p:cond delay="indefinite"/>
                      </p:stCondLst>
                      <p:childTnLst>
                        <p:par>
                          <p:cTn id="288" fill="hold">
                            <p:stCondLst>
                              <p:cond delay="0"/>
                            </p:stCondLst>
                            <p:childTnLst>
                              <p:par>
                                <p:cTn id="289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3.7037E-6 L 0.38672 -0.0375 C 0.39076 -0.04583 0.39687 -0.05023 0.40339 -0.05023 C 0.41068 -0.05023 0.41654 -0.04583 0.42057 -0.0375 L 0.44036 -3.7037E-6 " pathEditMode="relative" rAng="0" ptsTypes="AAAAA">
                                      <p:cBhvr>
                                        <p:cTn id="290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1" fill="hold">
                            <p:stCondLst>
                              <p:cond delay="1000"/>
                            </p:stCondLst>
                            <p:childTnLst>
                              <p:par>
                                <p:cTn id="29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4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7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8" fill="hold">
                            <p:stCondLst>
                              <p:cond delay="1500"/>
                            </p:stCondLst>
                            <p:childTnLst>
                              <p:par>
                                <p:cTn id="29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1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2" fill="hold">
                      <p:stCondLst>
                        <p:cond delay="indefinite"/>
                      </p:stCondLst>
                      <p:childTnLst>
                        <p:par>
                          <p:cTn id="303" fill="hold">
                            <p:stCondLst>
                              <p:cond delay="0"/>
                            </p:stCondLst>
                            <p:childTnLst>
                              <p:par>
                                <p:cTn id="3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6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2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5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8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1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2" fill="hold">
                      <p:stCondLst>
                        <p:cond delay="indefinite"/>
                      </p:stCondLst>
                      <p:childTnLst>
                        <p:par>
                          <p:cTn id="323" fill="hold">
                            <p:stCondLst>
                              <p:cond delay="0"/>
                            </p:stCondLst>
                            <p:childTnLst>
                              <p:par>
                                <p:cTn id="32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5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8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1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4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7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0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2" fill="hold">
                      <p:stCondLst>
                        <p:cond delay="indefinite"/>
                      </p:stCondLst>
                      <p:childTnLst>
                        <p:par>
                          <p:cTn id="343" fill="hold">
                            <p:stCondLst>
                              <p:cond delay="0"/>
                            </p:stCondLst>
                            <p:childTnLst>
                              <p:par>
                                <p:cTn id="34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6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9" dur="500"/>
                                        <p:tgtEl>
                                          <p:spTgt spid="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0" fill="hold">
                      <p:stCondLst>
                        <p:cond delay="indefinite"/>
                      </p:stCondLst>
                      <p:childTnLst>
                        <p:par>
                          <p:cTn id="351" fill="hold">
                            <p:stCondLst>
                              <p:cond delay="0"/>
                            </p:stCondLst>
                            <p:childTnLst>
                              <p:par>
                                <p:cTn id="352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1.85185E-6 L 0.01927 -0.03796 C 0.02331 -0.0463 0.0293 -0.05046 0.03581 -0.05046 C 0.04297 -0.05046 0.04883 -0.0463 0.05286 -0.03796 L 0.07252 1.85185E-6 " pathEditMode="relative" rAng="0" ptsTypes="AAAAA">
                                      <p:cBhvr>
                                        <p:cTn id="353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4" fill="hold">
                            <p:stCondLst>
                              <p:cond delay="1000"/>
                            </p:stCondLst>
                            <p:childTnLst>
                              <p:par>
                                <p:cTn id="3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7" dur="500"/>
                                        <p:tgtEl>
                                          <p:spTgt spid="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0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1" fill="hold">
                            <p:stCondLst>
                              <p:cond delay="1500"/>
                            </p:stCondLst>
                            <p:childTnLst>
                              <p:par>
                                <p:cTn id="3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4" dur="500"/>
                                        <p:tgtEl>
                                          <p:spTgt spid="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5" fill="hold">
                      <p:stCondLst>
                        <p:cond delay="indefinite"/>
                      </p:stCondLst>
                      <p:childTnLst>
                        <p:par>
                          <p:cTn id="366" fill="hold">
                            <p:stCondLst>
                              <p:cond delay="0"/>
                            </p:stCondLst>
                            <p:childTnLst>
                              <p:par>
                                <p:cTn id="367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1.85185E-6 L 0.0918 -0.03773 C 0.09596 -0.04607 0.10221 -0.05046 0.10846 -0.05046 C 0.11588 -0.05046 0.12174 -0.04607 0.12578 -0.03773 L 0.14583 1.85185E-6 " pathEditMode="relative" rAng="0" ptsTypes="AAAAA">
                                      <p:cBhvr>
                                        <p:cTn id="368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9" fill="hold">
                            <p:stCondLst>
                              <p:cond delay="1000"/>
                            </p:stCondLst>
                            <p:childTnLst>
                              <p:par>
                                <p:cTn id="3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2" dur="500"/>
                                        <p:tgtEl>
                                          <p:spTgt spid="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5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6" fill="hold">
                            <p:stCondLst>
                              <p:cond delay="1500"/>
                            </p:stCondLst>
                            <p:childTnLst>
                              <p:par>
                                <p:cTn id="37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9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0" fill="hold">
                      <p:stCondLst>
                        <p:cond delay="indefinite"/>
                      </p:stCondLst>
                      <p:childTnLst>
                        <p:par>
                          <p:cTn id="381" fill="hold">
                            <p:stCondLst>
                              <p:cond delay="0"/>
                            </p:stCondLst>
                            <p:childTnLst>
                              <p:par>
                                <p:cTn id="382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1.85185E-6 L 0.16575 -0.0382 C 0.17005 -0.0463 0.1763 -0.05046 0.18281 -0.05046 C 0.19036 -0.05046 0.19635 -0.0463 0.20052 -0.0382 L 0.2207 1.85185E-6 " pathEditMode="relative" rAng="0" ptsTypes="AAAAA">
                                      <p:cBhvr>
                                        <p:cTn id="383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4" fill="hold">
                            <p:stCondLst>
                              <p:cond delay="1000"/>
                            </p:stCondLst>
                            <p:childTnLst>
                              <p:par>
                                <p:cTn id="3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7" dur="500"/>
                                        <p:tgtEl>
                                          <p:spTgt spid="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0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1" fill="hold">
                            <p:stCondLst>
                              <p:cond delay="1500"/>
                            </p:stCondLst>
                            <p:childTnLst>
                              <p:par>
                                <p:cTn id="39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4" dur="500"/>
                                        <p:tgtEl>
                                          <p:spTgt spid="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5" fill="hold">
                      <p:stCondLst>
                        <p:cond delay="indefinite"/>
                      </p:stCondLst>
                      <p:childTnLst>
                        <p:par>
                          <p:cTn id="396" fill="hold">
                            <p:stCondLst>
                              <p:cond delay="0"/>
                            </p:stCondLst>
                            <p:childTnLst>
                              <p:par>
                                <p:cTn id="397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1.85185E-6 L 0.2401 -0.03843 C 0.24401 -0.04699 0.25026 -0.05116 0.25677 -0.05116 C 0.26419 -0.05116 0.27005 -0.04699 0.27396 -0.03843 L 0.29388 1.85185E-6 " pathEditMode="relative" rAng="0" ptsTypes="AAAAA">
                                      <p:cBhvr>
                                        <p:cTn id="398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9" fill="hold">
                            <p:stCondLst>
                              <p:cond delay="1000"/>
                            </p:stCondLst>
                            <p:childTnLst>
                              <p:par>
                                <p:cTn id="40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2" dur="500"/>
                                        <p:tgtEl>
                                          <p:spTgt spid="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5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6" fill="hold">
                            <p:stCondLst>
                              <p:cond delay="1500"/>
                            </p:stCondLst>
                            <p:childTnLst>
                              <p:par>
                                <p:cTn id="40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9" dur="500"/>
                                        <p:tgtEl>
                                          <p:spTgt spid="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0" fill="hold">
                      <p:stCondLst>
                        <p:cond delay="indefinite"/>
                      </p:stCondLst>
                      <p:childTnLst>
                        <p:par>
                          <p:cTn id="411" fill="hold">
                            <p:stCondLst>
                              <p:cond delay="0"/>
                            </p:stCondLst>
                            <p:childTnLst>
                              <p:par>
                                <p:cTn id="412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1.85185E-6 L 0.31341 -0.03843 C 0.31745 -0.04722 0.3237 -0.05116 0.33008 -0.05116 C 0.33737 -0.05116 0.34336 -0.04722 0.34739 -0.03843 L 0.36719 1.85185E-6 " pathEditMode="relative" rAng="0" ptsTypes="AAAAA">
                                      <p:cBhvr>
                                        <p:cTn id="413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4" fill="hold">
                            <p:stCondLst>
                              <p:cond delay="1000"/>
                            </p:stCondLst>
                            <p:childTnLst>
                              <p:par>
                                <p:cTn id="4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7" dur="500"/>
                                        <p:tgtEl>
                                          <p:spTgt spid="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0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1" fill="hold">
                            <p:stCondLst>
                              <p:cond delay="1500"/>
                            </p:stCondLst>
                            <p:childTnLst>
                              <p:par>
                                <p:cTn id="4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4" dur="500"/>
                                        <p:tgtEl>
                                          <p:spTgt spid="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5" fill="hold">
                      <p:stCondLst>
                        <p:cond delay="indefinite"/>
                      </p:stCondLst>
                      <p:childTnLst>
                        <p:par>
                          <p:cTn id="426" fill="hold">
                            <p:stCondLst>
                              <p:cond delay="0"/>
                            </p:stCondLst>
                            <p:childTnLst>
                              <p:par>
                                <p:cTn id="427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1.85185E-6 L 0.38672 -0.0375 C 0.39075 -0.04584 0.39687 -0.05023 0.40338 -0.05023 C 0.41068 -0.05023 0.41654 -0.04584 0.42057 -0.0375 L 0.44036 1.85185E-6 " pathEditMode="relative" rAng="0" ptsTypes="AAAAA">
                                      <p:cBhvr>
                                        <p:cTn id="428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9" fill="hold">
                            <p:stCondLst>
                              <p:cond delay="1000"/>
                            </p:stCondLst>
                            <p:childTnLst>
                              <p:par>
                                <p:cTn id="4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2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5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6" fill="hold">
                            <p:stCondLst>
                              <p:cond delay="1500"/>
                            </p:stCondLst>
                            <p:childTnLst>
                              <p:par>
                                <p:cTn id="4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9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0" fill="hold">
                      <p:stCondLst>
                        <p:cond delay="indefinite"/>
                      </p:stCondLst>
                      <p:childTnLst>
                        <p:par>
                          <p:cTn id="441" fill="hold">
                            <p:stCondLst>
                              <p:cond delay="0"/>
                            </p:stCondLst>
                            <p:childTnLst>
                              <p:par>
                                <p:cTn id="442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1.85185E-6 L 0.45989 -0.0382 C 0.46393 -0.04676 0.47005 -0.05116 0.47656 -0.05116 C 0.48385 -0.05116 0.48971 -0.04676 0.49375 -0.0382 L 0.51354 1.85185E-6 " pathEditMode="relative" rAng="0" ptsTypes="AAAAA">
                                      <p:cBhvr>
                                        <p:cTn id="443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4" fill="hold">
                            <p:stCondLst>
                              <p:cond delay="1000"/>
                            </p:stCondLst>
                            <p:childTnLst>
                              <p:par>
                                <p:cTn id="4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7" dur="500"/>
                                        <p:tgtEl>
                                          <p:spTgt spid="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0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1" fill="hold">
                            <p:stCondLst>
                              <p:cond delay="1500"/>
                            </p:stCondLst>
                            <p:childTnLst>
                              <p:par>
                                <p:cTn id="4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4" dur="500"/>
                                        <p:tgtEl>
                                          <p:spTgt spid="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5" fill="hold">
                      <p:stCondLst>
                        <p:cond delay="indefinite"/>
                      </p:stCondLst>
                      <p:childTnLst>
                        <p:par>
                          <p:cTn id="456" fill="hold">
                            <p:stCondLst>
                              <p:cond delay="0"/>
                            </p:stCondLst>
                            <p:childTnLst>
                              <p:par>
                                <p:cTn id="457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1.85185E-6 L 0.53307 -0.0375 C 0.53724 -0.04584 0.54336 -0.05023 0.54974 -0.05023 C 0.55716 -0.05023 0.56302 -0.04584 0.56706 -0.0375 L 0.58685 1.85185E-6 " pathEditMode="relative" rAng="0" ptsTypes="AAAAA">
                                      <p:cBhvr>
                                        <p:cTn id="458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9" fill="hold">
                            <p:stCondLst>
                              <p:cond delay="1000"/>
                            </p:stCondLst>
                            <p:childTnLst>
                              <p:par>
                                <p:cTn id="46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2" dur="500"/>
                                        <p:tgtEl>
                                          <p:spTgt spid="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5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6" fill="hold">
                            <p:stCondLst>
                              <p:cond delay="1500"/>
                            </p:stCondLst>
                            <p:childTnLst>
                              <p:par>
                                <p:cTn id="46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9" dur="500"/>
                                        <p:tgtEl>
                                          <p:spTgt spid="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0" fill="hold">
                      <p:stCondLst>
                        <p:cond delay="indefinite"/>
                      </p:stCondLst>
                      <p:childTnLst>
                        <p:par>
                          <p:cTn id="471" fill="hold">
                            <p:stCondLst>
                              <p:cond delay="0"/>
                            </p:stCondLst>
                            <p:childTnLst>
                              <p:par>
                                <p:cTn id="4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4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7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0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3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6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9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2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5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6" fill="hold">
                      <p:stCondLst>
                        <p:cond delay="indefinite"/>
                      </p:stCondLst>
                      <p:childTnLst>
                        <p:par>
                          <p:cTn id="497" fill="hold">
                            <p:stCondLst>
                              <p:cond delay="0"/>
                            </p:stCondLst>
                            <p:childTnLst>
                              <p:par>
                                <p:cTn id="49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9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2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5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8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1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4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7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0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7" grpId="0"/>
      <p:bldP spid="336" grpId="0"/>
      <p:bldP spid="573" grpId="0" animBg="1"/>
      <p:bldP spid="574" grpId="0" animBg="1"/>
      <p:bldP spid="581" grpId="0" animBg="1"/>
      <p:bldP spid="587" grpId="0" animBg="1"/>
      <p:bldP spid="593" grpId="0" animBg="1"/>
      <p:bldP spid="599" grpId="0" animBg="1"/>
      <p:bldP spid="605" grpId="0" animBg="1"/>
      <p:bldP spid="611" grpId="0" animBg="1"/>
      <p:bldP spid="623" grpId="0" animBg="1"/>
      <p:bldP spid="623" grpId="1" animBg="1"/>
      <p:bldP spid="623" grpId="2" animBg="1"/>
      <p:bldP spid="623" grpId="3" animBg="1"/>
      <p:bldP spid="623" grpId="4" animBg="1"/>
      <p:bldP spid="623" grpId="5" animBg="1"/>
      <p:bldP spid="623" grpId="6" animBg="1"/>
      <p:bldP spid="623" grpId="7" animBg="1"/>
      <p:bldP spid="623" grpId="8" animBg="1"/>
      <p:bldP spid="297" grpId="0" animBg="1"/>
      <p:bldP spid="298" grpId="0" animBg="1"/>
      <p:bldP spid="310" grpId="0" animBg="1"/>
      <p:bldP spid="321" grpId="0" animBg="1"/>
      <p:bldP spid="327" grpId="0" animBg="1"/>
      <p:bldP spid="338" grpId="0" animBg="1"/>
      <p:bldP spid="364" grpId="0" animBg="1"/>
      <p:bldP spid="364" grpId="1" animBg="1"/>
      <p:bldP spid="364" grpId="2" animBg="1"/>
      <p:bldP spid="364" grpId="3" animBg="1"/>
      <p:bldP spid="364" grpId="4" animBg="1"/>
      <p:bldP spid="364" grpId="5" animBg="1"/>
      <p:bldP spid="364" grpId="6" animBg="1"/>
      <p:bldP spid="366" grpId="0" animBg="1"/>
      <p:bldP spid="366" grpId="1" animBg="1"/>
      <p:bldP spid="367" grpId="0" animBg="1"/>
      <p:bldP spid="367" grpId="1" animBg="1"/>
      <p:bldP spid="368" grpId="0" animBg="1"/>
      <p:bldP spid="368" grpId="1" animBg="1"/>
      <p:bldP spid="369" grpId="0" animBg="1"/>
      <p:bldP spid="369" grpId="1" animBg="1"/>
      <p:bldP spid="370" grpId="0" animBg="1"/>
      <p:bldP spid="370" grpId="1" animBg="1"/>
      <p:bldP spid="371" grpId="0" animBg="1"/>
      <p:bldP spid="371" grpId="1" animBg="1"/>
      <p:bldP spid="372" grpId="0" animBg="1"/>
      <p:bldP spid="372" grpId="1" animBg="1"/>
      <p:bldP spid="373" grpId="0" animBg="1"/>
      <p:bldP spid="373" grpId="1" animBg="1"/>
      <p:bldP spid="374" grpId="0" animBg="1"/>
      <p:bldP spid="374" grpId="1" animBg="1"/>
      <p:bldP spid="375" grpId="0" animBg="1"/>
      <p:bldP spid="375" grpId="1" animBg="1"/>
      <p:bldP spid="376" grpId="0" animBg="1"/>
      <p:bldP spid="376" grpId="1" animBg="1"/>
      <p:bldP spid="377" grpId="0" animBg="1"/>
      <p:bldP spid="377" grpId="1" animBg="1"/>
      <p:bldP spid="382" grpId="0" animBg="1"/>
      <p:bldP spid="382" grpId="1" animBg="1"/>
      <p:bldP spid="383" grpId="0" animBg="1"/>
      <p:bldP spid="383" grpId="1" animBg="1"/>
      <p:bldP spid="384" grpId="0" animBg="1"/>
      <p:bldP spid="384" grpId="1" animBg="1"/>
      <p:bldP spid="385" grpId="0" animBg="1"/>
      <p:bldP spid="385" grpId="1" animBg="1"/>
      <p:bldP spid="386" grpId="0" animBg="1"/>
      <p:bldP spid="386" grpId="1" animBg="1"/>
      <p:bldP spid="387" grpId="0" animBg="1"/>
      <p:bldP spid="387" grpId="1" animBg="1"/>
      <p:bldP spid="223" grpId="0"/>
      <p:bldP spid="224" grpId="0"/>
      <p:bldP spid="225" grpId="0"/>
      <p:bldP spid="226" grpId="0"/>
      <p:bldP spid="227" grpId="0"/>
      <p:bldP spid="228" grpId="0"/>
      <p:bldP spid="229" grpId="0"/>
      <p:bldP spid="230" grpId="0"/>
      <p:bldP spid="232" grpId="0"/>
      <p:bldP spid="233" grpId="0"/>
      <p:bldP spid="234" grpId="0"/>
      <p:bldP spid="235" grpId="0"/>
      <p:bldP spid="236" grpId="0"/>
      <p:bldP spid="237" grpId="0"/>
      <p:bldP spid="468" grpId="0"/>
      <p:bldP spid="477" grpId="0" animBg="1"/>
      <p:bldP spid="478" grpId="0" animBg="1"/>
      <p:bldP spid="485" grpId="0" animBg="1"/>
      <p:bldP spid="491" grpId="0" animBg="1"/>
      <p:bldP spid="497" grpId="0" animBg="1"/>
      <p:bldP spid="503" grpId="0" animBg="1"/>
      <p:bldP spid="538" grpId="0" animBg="1"/>
      <p:bldP spid="538" grpId="1" animBg="1"/>
      <p:bldP spid="538" grpId="2" animBg="1"/>
      <p:bldP spid="538" grpId="3" animBg="1"/>
      <p:bldP spid="538" grpId="4" animBg="1"/>
      <p:bldP spid="538" grpId="5" animBg="1"/>
      <p:bldP spid="538" grpId="6" animBg="1"/>
      <p:bldP spid="539" grpId="0" animBg="1"/>
      <p:bldP spid="539" grpId="1" animBg="1"/>
      <p:bldP spid="540" grpId="0" animBg="1"/>
      <p:bldP spid="540" grpId="1" animBg="1"/>
      <p:bldP spid="541" grpId="0" animBg="1"/>
      <p:bldP spid="541" grpId="1" animBg="1"/>
      <p:bldP spid="542" grpId="0" animBg="1"/>
      <p:bldP spid="542" grpId="1" animBg="1"/>
      <p:bldP spid="543" grpId="0" animBg="1"/>
      <p:bldP spid="543" grpId="1" animBg="1"/>
      <p:bldP spid="544" grpId="0" animBg="1"/>
      <p:bldP spid="544" grpId="1" animBg="1"/>
      <p:bldP spid="545" grpId="0" animBg="1"/>
      <p:bldP spid="545" grpId="1" animBg="1"/>
      <p:bldP spid="546" grpId="0" animBg="1"/>
      <p:bldP spid="546" grpId="1" animBg="1"/>
      <p:bldP spid="548" grpId="0"/>
      <p:bldP spid="549" grpId="0"/>
      <p:bldP spid="550" grpId="0"/>
      <p:bldP spid="551" grpId="0"/>
      <p:bldP spid="552" grpId="0"/>
      <p:bldP spid="553" grpId="0"/>
    </p:bld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64" name="Group 463">
            <a:extLst>
              <a:ext uri="{FF2B5EF4-FFF2-40B4-BE49-F238E27FC236}">
                <a16:creationId xmlns:a16="http://schemas.microsoft.com/office/drawing/2014/main" id="{CA1E7B0F-01CC-4ACF-A761-6A50A2C36387}"/>
              </a:ext>
            </a:extLst>
          </p:cNvPr>
          <p:cNvGrpSpPr/>
          <p:nvPr/>
        </p:nvGrpSpPr>
        <p:grpSpPr>
          <a:xfrm>
            <a:off x="181830" y="494242"/>
            <a:ext cx="3070021" cy="817087"/>
            <a:chOff x="255525" y="372323"/>
            <a:chExt cx="2577775" cy="1134018"/>
          </a:xfrm>
        </p:grpSpPr>
        <p:sp>
          <p:nvSpPr>
            <p:cNvPr id="465" name="Rectangle: Rounded Corners 464">
              <a:extLst>
                <a:ext uri="{FF2B5EF4-FFF2-40B4-BE49-F238E27FC236}">
                  <a16:creationId xmlns:a16="http://schemas.microsoft.com/office/drawing/2014/main" id="{A3D2F053-6771-4296-9514-B3C899764724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0DB7E2A6-6BB9-492B-8176-53A426866446}"/>
                </a:ext>
              </a:extLst>
            </p:cNvPr>
            <p:cNvSpPr txBox="1"/>
            <p:nvPr/>
          </p:nvSpPr>
          <p:spPr>
            <a:xfrm>
              <a:off x="308455" y="485388"/>
              <a:ext cx="1676012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420 </a:t>
              </a:r>
              <a:r>
                <a:rPr lang="en-GB" sz="3600" dirty="0">
                  <a:latin typeface="Calibri" panose="020F0502020204030204" pitchFamily="34" charset="0"/>
                </a:rPr>
                <a:t>÷ 7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467" name="Rectangle 466">
            <a:extLst>
              <a:ext uri="{FF2B5EF4-FFF2-40B4-BE49-F238E27FC236}">
                <a16:creationId xmlns:a16="http://schemas.microsoft.com/office/drawing/2014/main" id="{5E81FE14-1057-46ED-A024-4818444E59B9}"/>
              </a:ext>
            </a:extLst>
          </p:cNvPr>
          <p:cNvSpPr/>
          <p:nvPr/>
        </p:nvSpPr>
        <p:spPr>
          <a:xfrm>
            <a:off x="2118514" y="617256"/>
            <a:ext cx="98241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8" name="TextBox 467">
            <a:extLst>
              <a:ext uri="{FF2B5EF4-FFF2-40B4-BE49-F238E27FC236}">
                <a16:creationId xmlns:a16="http://schemas.microsoft.com/office/drawing/2014/main" id="{7106B6CF-0DAC-4D42-9967-B5C5F0D203A7}"/>
              </a:ext>
            </a:extLst>
          </p:cNvPr>
          <p:cNvSpPr txBox="1"/>
          <p:nvPr/>
        </p:nvSpPr>
        <p:spPr>
          <a:xfrm>
            <a:off x="2211290" y="595065"/>
            <a:ext cx="87301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60</a:t>
            </a:r>
          </a:p>
        </p:txBody>
      </p:sp>
      <p:grpSp>
        <p:nvGrpSpPr>
          <p:cNvPr id="469" name="Group 468">
            <a:extLst>
              <a:ext uri="{FF2B5EF4-FFF2-40B4-BE49-F238E27FC236}">
                <a16:creationId xmlns:a16="http://schemas.microsoft.com/office/drawing/2014/main" id="{C7A57E82-3300-45F0-8D58-5ECC364D0725}"/>
              </a:ext>
            </a:extLst>
          </p:cNvPr>
          <p:cNvGrpSpPr/>
          <p:nvPr/>
        </p:nvGrpSpPr>
        <p:grpSpPr>
          <a:xfrm>
            <a:off x="3440491" y="930789"/>
            <a:ext cx="314510" cy="492950"/>
            <a:chOff x="3884378" y="928777"/>
            <a:chExt cx="314510" cy="492950"/>
          </a:xfrm>
        </p:grpSpPr>
        <p:cxnSp>
          <p:nvCxnSpPr>
            <p:cNvPr id="470" name="Straight Connector 469">
              <a:extLst>
                <a:ext uri="{FF2B5EF4-FFF2-40B4-BE49-F238E27FC236}">
                  <a16:creationId xmlns:a16="http://schemas.microsoft.com/office/drawing/2014/main" id="{F2456162-9DCF-4B03-AE64-15B11919EA9B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64A3C7F0-AEA2-4539-91E7-8384F83F9B89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472" name="Group 471">
            <a:extLst>
              <a:ext uri="{FF2B5EF4-FFF2-40B4-BE49-F238E27FC236}">
                <a16:creationId xmlns:a16="http://schemas.microsoft.com/office/drawing/2014/main" id="{57C0B0F6-D243-4A9A-A475-A3F4F98FFC51}"/>
              </a:ext>
            </a:extLst>
          </p:cNvPr>
          <p:cNvGrpSpPr/>
          <p:nvPr/>
        </p:nvGrpSpPr>
        <p:grpSpPr>
          <a:xfrm>
            <a:off x="4268913" y="928036"/>
            <a:ext cx="453345" cy="494964"/>
            <a:chOff x="6941316" y="926763"/>
            <a:chExt cx="453345" cy="494964"/>
          </a:xfrm>
        </p:grpSpPr>
        <p:cxnSp>
          <p:nvCxnSpPr>
            <p:cNvPr id="473" name="Straight Connector 472">
              <a:extLst>
                <a:ext uri="{FF2B5EF4-FFF2-40B4-BE49-F238E27FC236}">
                  <a16:creationId xmlns:a16="http://schemas.microsoft.com/office/drawing/2014/main" id="{D83C1A1D-F786-4B13-A25D-5C839B756DF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9C6E64E9-08C1-43F2-B5D3-85FF1CD86B3B}"/>
                </a:ext>
              </a:extLst>
            </p:cNvPr>
            <p:cNvGrpSpPr/>
            <p:nvPr/>
          </p:nvGrpSpPr>
          <p:grpSpPr>
            <a:xfrm>
              <a:off x="6941316" y="928608"/>
              <a:ext cx="453345" cy="493119"/>
              <a:chOff x="6941316" y="928608"/>
              <a:chExt cx="453345" cy="493119"/>
            </a:xfrm>
          </p:grpSpPr>
          <p:sp>
            <p:nvSpPr>
              <p:cNvPr id="475" name="TextBox 474">
                <a:extLst>
                  <a:ext uri="{FF2B5EF4-FFF2-40B4-BE49-F238E27FC236}">
                    <a16:creationId xmlns:a16="http://schemas.microsoft.com/office/drawing/2014/main" id="{28F1077F-741E-4B7A-9D72-F0984E1213AA}"/>
                  </a:ext>
                </a:extLst>
              </p:cNvPr>
              <p:cNvSpPr txBox="1"/>
              <p:nvPr/>
            </p:nvSpPr>
            <p:spPr>
              <a:xfrm>
                <a:off x="6941316" y="1021617"/>
                <a:ext cx="453345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70</a:t>
                </a:r>
              </a:p>
            </p:txBody>
          </p:sp>
          <p:cxnSp>
            <p:nvCxnSpPr>
              <p:cNvPr id="476" name="Straight Connector 475">
                <a:extLst>
                  <a:ext uri="{FF2B5EF4-FFF2-40B4-BE49-F238E27FC236}">
                    <a16:creationId xmlns:a16="http://schemas.microsoft.com/office/drawing/2014/main" id="{8B851F77-A9B6-4743-B95A-6DD0338441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77" name="Freeform 11">
            <a:extLst>
              <a:ext uri="{FF2B5EF4-FFF2-40B4-BE49-F238E27FC236}">
                <a16:creationId xmlns:a16="http://schemas.microsoft.com/office/drawing/2014/main" id="{56E110C9-70A6-4352-899F-FD2A00B5DE43}"/>
              </a:ext>
            </a:extLst>
          </p:cNvPr>
          <p:cNvSpPr>
            <a:spLocks/>
          </p:cNvSpPr>
          <p:nvPr/>
        </p:nvSpPr>
        <p:spPr bwMode="auto">
          <a:xfrm>
            <a:off x="3597672" y="719637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478" name="Freeform 11">
            <a:extLst>
              <a:ext uri="{FF2B5EF4-FFF2-40B4-BE49-F238E27FC236}">
                <a16:creationId xmlns:a16="http://schemas.microsoft.com/office/drawing/2014/main" id="{0E2279A1-7C6E-4456-9BFD-6975D9C3D1D5}"/>
              </a:ext>
            </a:extLst>
          </p:cNvPr>
          <p:cNvSpPr>
            <a:spLocks/>
          </p:cNvSpPr>
          <p:nvPr/>
        </p:nvSpPr>
        <p:spPr bwMode="auto">
          <a:xfrm>
            <a:off x="4488221" y="715206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AF493D0E-F90F-418D-B27B-14500E53126A}"/>
              </a:ext>
            </a:extLst>
          </p:cNvPr>
          <p:cNvGrpSpPr/>
          <p:nvPr/>
        </p:nvGrpSpPr>
        <p:grpSpPr>
          <a:xfrm>
            <a:off x="5102219" y="925654"/>
            <a:ext cx="574196" cy="494964"/>
            <a:chOff x="6883523" y="926763"/>
            <a:chExt cx="574196" cy="494964"/>
          </a:xfrm>
        </p:grpSpPr>
        <p:cxnSp>
          <p:nvCxnSpPr>
            <p:cNvPr id="480" name="Straight Connector 479">
              <a:extLst>
                <a:ext uri="{FF2B5EF4-FFF2-40B4-BE49-F238E27FC236}">
                  <a16:creationId xmlns:a16="http://schemas.microsoft.com/office/drawing/2014/main" id="{F0097DC7-351A-4C07-ABD9-7115011E9C4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D55E3DE2-70A6-4460-B746-E4D15006476C}"/>
                </a:ext>
              </a:extLst>
            </p:cNvPr>
            <p:cNvGrpSpPr/>
            <p:nvPr/>
          </p:nvGrpSpPr>
          <p:grpSpPr>
            <a:xfrm>
              <a:off x="6883523" y="928608"/>
              <a:ext cx="574196" cy="493119"/>
              <a:chOff x="6883523" y="928608"/>
              <a:chExt cx="574196" cy="493119"/>
            </a:xfrm>
          </p:grpSpPr>
          <p:sp>
            <p:nvSpPr>
              <p:cNvPr id="482" name="TextBox 481">
                <a:extLst>
                  <a:ext uri="{FF2B5EF4-FFF2-40B4-BE49-F238E27FC236}">
                    <a16:creationId xmlns:a16="http://schemas.microsoft.com/office/drawing/2014/main" id="{D24FBF6E-3396-4845-ABD5-8CE17DE1148D}"/>
                  </a:ext>
                </a:extLst>
              </p:cNvPr>
              <p:cNvSpPr txBox="1"/>
              <p:nvPr/>
            </p:nvSpPr>
            <p:spPr>
              <a:xfrm>
                <a:off x="6883523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140</a:t>
                </a:r>
              </a:p>
            </p:txBody>
          </p:sp>
          <p:cxnSp>
            <p:nvCxnSpPr>
              <p:cNvPr id="483" name="Straight Connector 482">
                <a:extLst>
                  <a:ext uri="{FF2B5EF4-FFF2-40B4-BE49-F238E27FC236}">
                    <a16:creationId xmlns:a16="http://schemas.microsoft.com/office/drawing/2014/main" id="{ED87A13D-C381-48A8-AC9F-DF96A75870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484" name="Straight Connector 483">
            <a:extLst>
              <a:ext uri="{FF2B5EF4-FFF2-40B4-BE49-F238E27FC236}">
                <a16:creationId xmlns:a16="http://schemas.microsoft.com/office/drawing/2014/main" id="{6D80515E-1F9E-4FC3-88C5-310769C077C7}"/>
              </a:ext>
            </a:extLst>
          </p:cNvPr>
          <p:cNvCxnSpPr>
            <a:cxnSpLocks/>
          </p:cNvCxnSpPr>
          <p:nvPr/>
        </p:nvCxnSpPr>
        <p:spPr>
          <a:xfrm flipV="1">
            <a:off x="3404802" y="938643"/>
            <a:ext cx="5900976" cy="5194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5" name="Freeform 11">
            <a:extLst>
              <a:ext uri="{FF2B5EF4-FFF2-40B4-BE49-F238E27FC236}">
                <a16:creationId xmlns:a16="http://schemas.microsoft.com/office/drawing/2014/main" id="{EE4568DF-AD30-4D3B-9983-EEDDFEB53B0A}"/>
              </a:ext>
            </a:extLst>
          </p:cNvPr>
          <p:cNvSpPr>
            <a:spLocks/>
          </p:cNvSpPr>
          <p:nvPr/>
        </p:nvSpPr>
        <p:spPr bwMode="auto">
          <a:xfrm>
            <a:off x="5381673" y="71520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83A08F16-F38C-4175-8543-C0440E78B625}"/>
              </a:ext>
            </a:extLst>
          </p:cNvPr>
          <p:cNvGrpSpPr/>
          <p:nvPr/>
        </p:nvGrpSpPr>
        <p:grpSpPr>
          <a:xfrm>
            <a:off x="6005815" y="925654"/>
            <a:ext cx="574196" cy="494964"/>
            <a:chOff x="6888491" y="926763"/>
            <a:chExt cx="574196" cy="494964"/>
          </a:xfrm>
        </p:grpSpPr>
        <p:cxnSp>
          <p:nvCxnSpPr>
            <p:cNvPr id="487" name="Straight Connector 486">
              <a:extLst>
                <a:ext uri="{FF2B5EF4-FFF2-40B4-BE49-F238E27FC236}">
                  <a16:creationId xmlns:a16="http://schemas.microsoft.com/office/drawing/2014/main" id="{4CF0068B-DB06-465C-B89D-C26C623FCC7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8" name="Group 487">
              <a:extLst>
                <a:ext uri="{FF2B5EF4-FFF2-40B4-BE49-F238E27FC236}">
                  <a16:creationId xmlns:a16="http://schemas.microsoft.com/office/drawing/2014/main" id="{D4E26345-23DA-48E6-9A81-91E6BCF12F93}"/>
                </a:ext>
              </a:extLst>
            </p:cNvPr>
            <p:cNvGrpSpPr/>
            <p:nvPr/>
          </p:nvGrpSpPr>
          <p:grpSpPr>
            <a:xfrm>
              <a:off x="6888491" y="928608"/>
              <a:ext cx="574196" cy="493119"/>
              <a:chOff x="6888491" y="928608"/>
              <a:chExt cx="574196" cy="493119"/>
            </a:xfrm>
          </p:grpSpPr>
          <p:sp>
            <p:nvSpPr>
              <p:cNvPr id="489" name="TextBox 488">
                <a:extLst>
                  <a:ext uri="{FF2B5EF4-FFF2-40B4-BE49-F238E27FC236}">
                    <a16:creationId xmlns:a16="http://schemas.microsoft.com/office/drawing/2014/main" id="{43660CCD-02B2-442D-BEA9-28F895797A93}"/>
                  </a:ext>
                </a:extLst>
              </p:cNvPr>
              <p:cNvSpPr txBox="1"/>
              <p:nvPr/>
            </p:nvSpPr>
            <p:spPr>
              <a:xfrm>
                <a:off x="688849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210</a:t>
                </a:r>
              </a:p>
            </p:txBody>
          </p:sp>
          <p:cxnSp>
            <p:nvCxnSpPr>
              <p:cNvPr id="490" name="Straight Connector 489">
                <a:extLst>
                  <a:ext uri="{FF2B5EF4-FFF2-40B4-BE49-F238E27FC236}">
                    <a16:creationId xmlns:a16="http://schemas.microsoft.com/office/drawing/2014/main" id="{FEAABCA9-8C1B-41FC-8AFA-6D69BD26FB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91" name="Freeform 11">
            <a:extLst>
              <a:ext uri="{FF2B5EF4-FFF2-40B4-BE49-F238E27FC236}">
                <a16:creationId xmlns:a16="http://schemas.microsoft.com/office/drawing/2014/main" id="{4DB964B2-E244-455E-9395-E43FB7D49F2D}"/>
              </a:ext>
            </a:extLst>
          </p:cNvPr>
          <p:cNvSpPr>
            <a:spLocks/>
          </p:cNvSpPr>
          <p:nvPr/>
        </p:nvSpPr>
        <p:spPr bwMode="auto">
          <a:xfrm>
            <a:off x="6274663" y="71292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92" name="Group 491">
            <a:extLst>
              <a:ext uri="{FF2B5EF4-FFF2-40B4-BE49-F238E27FC236}">
                <a16:creationId xmlns:a16="http://schemas.microsoft.com/office/drawing/2014/main" id="{9BDF6D31-02F6-4431-95B2-8AD786303448}"/>
              </a:ext>
            </a:extLst>
          </p:cNvPr>
          <p:cNvGrpSpPr/>
          <p:nvPr/>
        </p:nvGrpSpPr>
        <p:grpSpPr>
          <a:xfrm>
            <a:off x="6887788" y="923377"/>
            <a:ext cx="574196" cy="494964"/>
            <a:chOff x="6877474" y="926763"/>
            <a:chExt cx="574196" cy="494964"/>
          </a:xfrm>
        </p:grpSpPr>
        <p:cxnSp>
          <p:nvCxnSpPr>
            <p:cNvPr id="493" name="Straight Connector 492">
              <a:extLst>
                <a:ext uri="{FF2B5EF4-FFF2-40B4-BE49-F238E27FC236}">
                  <a16:creationId xmlns:a16="http://schemas.microsoft.com/office/drawing/2014/main" id="{5BF889A9-73DA-458C-9906-C7EF3C26E82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94" name="Group 493">
              <a:extLst>
                <a:ext uri="{FF2B5EF4-FFF2-40B4-BE49-F238E27FC236}">
                  <a16:creationId xmlns:a16="http://schemas.microsoft.com/office/drawing/2014/main" id="{206F111B-A5AB-4FF4-AD94-59DF8F2DDBED}"/>
                </a:ext>
              </a:extLst>
            </p:cNvPr>
            <p:cNvGrpSpPr/>
            <p:nvPr/>
          </p:nvGrpSpPr>
          <p:grpSpPr>
            <a:xfrm>
              <a:off x="6877474" y="928608"/>
              <a:ext cx="574196" cy="493119"/>
              <a:chOff x="6877474" y="928608"/>
              <a:chExt cx="574196" cy="493119"/>
            </a:xfrm>
          </p:grpSpPr>
          <p:sp>
            <p:nvSpPr>
              <p:cNvPr id="495" name="TextBox 494">
                <a:extLst>
                  <a:ext uri="{FF2B5EF4-FFF2-40B4-BE49-F238E27FC236}">
                    <a16:creationId xmlns:a16="http://schemas.microsoft.com/office/drawing/2014/main" id="{A71B0D61-C190-4CCC-B320-B648DFB3D822}"/>
                  </a:ext>
                </a:extLst>
              </p:cNvPr>
              <p:cNvSpPr txBox="1"/>
              <p:nvPr/>
            </p:nvSpPr>
            <p:spPr>
              <a:xfrm>
                <a:off x="6877474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280</a:t>
                </a:r>
              </a:p>
            </p:txBody>
          </p: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E637C354-D8CE-4372-A8F0-05E8147363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97" name="Freeform 11">
            <a:extLst>
              <a:ext uri="{FF2B5EF4-FFF2-40B4-BE49-F238E27FC236}">
                <a16:creationId xmlns:a16="http://schemas.microsoft.com/office/drawing/2014/main" id="{3CDA056C-4D33-4B41-BF6C-21A81D01437F}"/>
              </a:ext>
            </a:extLst>
          </p:cNvPr>
          <p:cNvSpPr>
            <a:spLocks/>
          </p:cNvSpPr>
          <p:nvPr/>
        </p:nvSpPr>
        <p:spPr bwMode="auto">
          <a:xfrm>
            <a:off x="7168757" y="71292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98" name="Group 497">
            <a:extLst>
              <a:ext uri="{FF2B5EF4-FFF2-40B4-BE49-F238E27FC236}">
                <a16:creationId xmlns:a16="http://schemas.microsoft.com/office/drawing/2014/main" id="{E28ACBB1-1211-4262-BEF0-9DF27F085ED3}"/>
              </a:ext>
            </a:extLst>
          </p:cNvPr>
          <p:cNvGrpSpPr/>
          <p:nvPr/>
        </p:nvGrpSpPr>
        <p:grpSpPr>
          <a:xfrm>
            <a:off x="7785455" y="923377"/>
            <a:ext cx="574196" cy="494964"/>
            <a:chOff x="6881047" y="926763"/>
            <a:chExt cx="574196" cy="494964"/>
          </a:xfrm>
        </p:grpSpPr>
        <p:cxnSp>
          <p:nvCxnSpPr>
            <p:cNvPr id="499" name="Straight Connector 498">
              <a:extLst>
                <a:ext uri="{FF2B5EF4-FFF2-40B4-BE49-F238E27FC236}">
                  <a16:creationId xmlns:a16="http://schemas.microsoft.com/office/drawing/2014/main" id="{B102464C-8518-4B66-977C-BD8E6C84B74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00" name="Group 499">
              <a:extLst>
                <a:ext uri="{FF2B5EF4-FFF2-40B4-BE49-F238E27FC236}">
                  <a16:creationId xmlns:a16="http://schemas.microsoft.com/office/drawing/2014/main" id="{CF65D842-36AB-4B0A-93D0-BD89E81FC14B}"/>
                </a:ext>
              </a:extLst>
            </p:cNvPr>
            <p:cNvGrpSpPr/>
            <p:nvPr/>
          </p:nvGrpSpPr>
          <p:grpSpPr>
            <a:xfrm>
              <a:off x="6881047" y="928608"/>
              <a:ext cx="574196" cy="493119"/>
              <a:chOff x="6881047" y="928608"/>
              <a:chExt cx="574196" cy="493119"/>
            </a:xfrm>
          </p:grpSpPr>
          <p:sp>
            <p:nvSpPr>
              <p:cNvPr id="501" name="TextBox 500">
                <a:extLst>
                  <a:ext uri="{FF2B5EF4-FFF2-40B4-BE49-F238E27FC236}">
                    <a16:creationId xmlns:a16="http://schemas.microsoft.com/office/drawing/2014/main" id="{DF4D0678-27E5-419B-877D-C573E4CB00ED}"/>
                  </a:ext>
                </a:extLst>
              </p:cNvPr>
              <p:cNvSpPr txBox="1"/>
              <p:nvPr/>
            </p:nvSpPr>
            <p:spPr>
              <a:xfrm>
                <a:off x="688104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350</a:t>
                </a:r>
              </a:p>
            </p:txBody>
          </p:sp>
          <p:cxnSp>
            <p:nvCxnSpPr>
              <p:cNvPr id="502" name="Straight Connector 501">
                <a:extLst>
                  <a:ext uri="{FF2B5EF4-FFF2-40B4-BE49-F238E27FC236}">
                    <a16:creationId xmlns:a16="http://schemas.microsoft.com/office/drawing/2014/main" id="{9ECD8F6B-BBB6-4E2C-806B-D9434B8044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03" name="Freeform 11">
            <a:extLst>
              <a:ext uri="{FF2B5EF4-FFF2-40B4-BE49-F238E27FC236}">
                <a16:creationId xmlns:a16="http://schemas.microsoft.com/office/drawing/2014/main" id="{0B060FF2-0CDF-4CD3-9EF4-84655C7449F2}"/>
              </a:ext>
            </a:extLst>
          </p:cNvPr>
          <p:cNvSpPr>
            <a:spLocks/>
          </p:cNvSpPr>
          <p:nvPr/>
        </p:nvSpPr>
        <p:spPr bwMode="auto">
          <a:xfrm>
            <a:off x="8063613" y="71938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04" name="Group 503">
            <a:extLst>
              <a:ext uri="{FF2B5EF4-FFF2-40B4-BE49-F238E27FC236}">
                <a16:creationId xmlns:a16="http://schemas.microsoft.com/office/drawing/2014/main" id="{02108C36-40D3-4297-A999-8AEB2168C78F}"/>
              </a:ext>
            </a:extLst>
          </p:cNvPr>
          <p:cNvGrpSpPr/>
          <p:nvPr/>
        </p:nvGrpSpPr>
        <p:grpSpPr>
          <a:xfrm>
            <a:off x="8680311" y="929834"/>
            <a:ext cx="574196" cy="494964"/>
            <a:chOff x="6881047" y="926763"/>
            <a:chExt cx="574196" cy="494964"/>
          </a:xfrm>
        </p:grpSpPr>
        <p:cxnSp>
          <p:nvCxnSpPr>
            <p:cNvPr id="505" name="Straight Connector 504">
              <a:extLst>
                <a:ext uri="{FF2B5EF4-FFF2-40B4-BE49-F238E27FC236}">
                  <a16:creationId xmlns:a16="http://schemas.microsoft.com/office/drawing/2014/main" id="{ECFDE684-D716-4D88-8AF7-719D62CA988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06" name="Group 505">
              <a:extLst>
                <a:ext uri="{FF2B5EF4-FFF2-40B4-BE49-F238E27FC236}">
                  <a16:creationId xmlns:a16="http://schemas.microsoft.com/office/drawing/2014/main" id="{80C69907-A9CD-4F74-86A6-413822752D1E}"/>
                </a:ext>
              </a:extLst>
            </p:cNvPr>
            <p:cNvGrpSpPr/>
            <p:nvPr/>
          </p:nvGrpSpPr>
          <p:grpSpPr>
            <a:xfrm>
              <a:off x="6881047" y="928608"/>
              <a:ext cx="574196" cy="493119"/>
              <a:chOff x="6881047" y="928608"/>
              <a:chExt cx="574196" cy="493119"/>
            </a:xfrm>
          </p:grpSpPr>
          <p:sp>
            <p:nvSpPr>
              <p:cNvPr id="507" name="TextBox 506">
                <a:extLst>
                  <a:ext uri="{FF2B5EF4-FFF2-40B4-BE49-F238E27FC236}">
                    <a16:creationId xmlns:a16="http://schemas.microsoft.com/office/drawing/2014/main" id="{E8B68843-C1C8-4A1E-8AA4-F39739FBF5A4}"/>
                  </a:ext>
                </a:extLst>
              </p:cNvPr>
              <p:cNvSpPr txBox="1"/>
              <p:nvPr/>
            </p:nvSpPr>
            <p:spPr>
              <a:xfrm>
                <a:off x="688104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420</a:t>
                </a:r>
              </a:p>
            </p:txBody>
          </p:sp>
          <p:cxnSp>
            <p:nvCxnSpPr>
              <p:cNvPr id="508" name="Straight Connector 507">
                <a:extLst>
                  <a:ext uri="{FF2B5EF4-FFF2-40B4-BE49-F238E27FC236}">
                    <a16:creationId xmlns:a16="http://schemas.microsoft.com/office/drawing/2014/main" id="{5295998A-1450-4EEF-B071-AA25102CBD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38" name="Oval 537">
            <a:extLst>
              <a:ext uri="{FF2B5EF4-FFF2-40B4-BE49-F238E27FC236}">
                <a16:creationId xmlns:a16="http://schemas.microsoft.com/office/drawing/2014/main" id="{07CD5DD6-0A5D-4096-BB31-0FC05417CA41}"/>
              </a:ext>
            </a:extLst>
          </p:cNvPr>
          <p:cNvSpPr/>
          <p:nvPr/>
        </p:nvSpPr>
        <p:spPr>
          <a:xfrm>
            <a:off x="3518383" y="778265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39" name="Rectangle 538">
            <a:extLst>
              <a:ext uri="{FF2B5EF4-FFF2-40B4-BE49-F238E27FC236}">
                <a16:creationId xmlns:a16="http://schemas.microsoft.com/office/drawing/2014/main" id="{8C6CFBFB-61F9-4599-BF01-A4AA9F0E2092}"/>
              </a:ext>
            </a:extLst>
          </p:cNvPr>
          <p:cNvSpPr/>
          <p:nvPr/>
        </p:nvSpPr>
        <p:spPr>
          <a:xfrm>
            <a:off x="797949" y="500736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0" name="Rectangle 539">
            <a:extLst>
              <a:ext uri="{FF2B5EF4-FFF2-40B4-BE49-F238E27FC236}">
                <a16:creationId xmlns:a16="http://schemas.microsoft.com/office/drawing/2014/main" id="{BA262F2D-0F66-4600-A7CA-5BF93D6DA579}"/>
              </a:ext>
            </a:extLst>
          </p:cNvPr>
          <p:cNvSpPr/>
          <p:nvPr/>
        </p:nvSpPr>
        <p:spPr>
          <a:xfrm>
            <a:off x="2616534" y="495120"/>
            <a:ext cx="29235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1" name="Rectangle 540">
            <a:extLst>
              <a:ext uri="{FF2B5EF4-FFF2-40B4-BE49-F238E27FC236}">
                <a16:creationId xmlns:a16="http://schemas.microsoft.com/office/drawing/2014/main" id="{440C0058-99D4-43A4-8231-3486253616D1}"/>
              </a:ext>
            </a:extLst>
          </p:cNvPr>
          <p:cNvSpPr/>
          <p:nvPr/>
        </p:nvSpPr>
        <p:spPr>
          <a:xfrm>
            <a:off x="4487378" y="1115502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2" name="Rectangle 541">
            <a:extLst>
              <a:ext uri="{FF2B5EF4-FFF2-40B4-BE49-F238E27FC236}">
                <a16:creationId xmlns:a16="http://schemas.microsoft.com/office/drawing/2014/main" id="{B404741E-1482-4CFF-8D1D-5272F3B418A8}"/>
              </a:ext>
            </a:extLst>
          </p:cNvPr>
          <p:cNvSpPr/>
          <p:nvPr/>
        </p:nvSpPr>
        <p:spPr>
          <a:xfrm>
            <a:off x="5458152" y="1115128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3" name="Rectangle 542">
            <a:extLst>
              <a:ext uri="{FF2B5EF4-FFF2-40B4-BE49-F238E27FC236}">
                <a16:creationId xmlns:a16="http://schemas.microsoft.com/office/drawing/2014/main" id="{C6D4F644-D88B-4637-A715-259781F0D9D4}"/>
              </a:ext>
            </a:extLst>
          </p:cNvPr>
          <p:cNvSpPr/>
          <p:nvPr/>
        </p:nvSpPr>
        <p:spPr>
          <a:xfrm>
            <a:off x="6357353" y="1117095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4" name="Rectangle 543">
            <a:extLst>
              <a:ext uri="{FF2B5EF4-FFF2-40B4-BE49-F238E27FC236}">
                <a16:creationId xmlns:a16="http://schemas.microsoft.com/office/drawing/2014/main" id="{20B2E245-E085-471A-AF4B-EF101017DC3E}"/>
              </a:ext>
            </a:extLst>
          </p:cNvPr>
          <p:cNvSpPr/>
          <p:nvPr/>
        </p:nvSpPr>
        <p:spPr>
          <a:xfrm>
            <a:off x="7237678" y="1116721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5" name="Rectangle 544">
            <a:extLst>
              <a:ext uri="{FF2B5EF4-FFF2-40B4-BE49-F238E27FC236}">
                <a16:creationId xmlns:a16="http://schemas.microsoft.com/office/drawing/2014/main" id="{18C3D914-D46D-48FC-A111-FC5256B4361D}"/>
              </a:ext>
            </a:extLst>
          </p:cNvPr>
          <p:cNvSpPr/>
          <p:nvPr/>
        </p:nvSpPr>
        <p:spPr>
          <a:xfrm>
            <a:off x="8139555" y="1115128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6" name="Rectangle 545">
            <a:extLst>
              <a:ext uri="{FF2B5EF4-FFF2-40B4-BE49-F238E27FC236}">
                <a16:creationId xmlns:a16="http://schemas.microsoft.com/office/drawing/2014/main" id="{8B3B480A-EB08-4E9A-B18C-47C258AB9A3B}"/>
              </a:ext>
            </a:extLst>
          </p:cNvPr>
          <p:cNvSpPr/>
          <p:nvPr/>
        </p:nvSpPr>
        <p:spPr>
          <a:xfrm>
            <a:off x="9031745" y="1115128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8" name="TextBox 547">
            <a:extLst>
              <a:ext uri="{FF2B5EF4-FFF2-40B4-BE49-F238E27FC236}">
                <a16:creationId xmlns:a16="http://schemas.microsoft.com/office/drawing/2014/main" id="{82F1BF0C-7DB9-4F42-BAA7-3BE92F477371}"/>
              </a:ext>
            </a:extLst>
          </p:cNvPr>
          <p:cNvSpPr txBox="1"/>
          <p:nvPr/>
        </p:nvSpPr>
        <p:spPr>
          <a:xfrm>
            <a:off x="3841120" y="425093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549" name="TextBox 548">
            <a:extLst>
              <a:ext uri="{FF2B5EF4-FFF2-40B4-BE49-F238E27FC236}">
                <a16:creationId xmlns:a16="http://schemas.microsoft.com/office/drawing/2014/main" id="{4D9EE54D-C97E-4417-98A0-C32843BE4B1E}"/>
              </a:ext>
            </a:extLst>
          </p:cNvPr>
          <p:cNvSpPr txBox="1"/>
          <p:nvPr/>
        </p:nvSpPr>
        <p:spPr>
          <a:xfrm>
            <a:off x="4735183" y="420253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550" name="TextBox 549">
            <a:extLst>
              <a:ext uri="{FF2B5EF4-FFF2-40B4-BE49-F238E27FC236}">
                <a16:creationId xmlns:a16="http://schemas.microsoft.com/office/drawing/2014/main" id="{3B390F29-8E90-45BC-844D-14C5ACCF737D}"/>
              </a:ext>
            </a:extLst>
          </p:cNvPr>
          <p:cNvSpPr txBox="1"/>
          <p:nvPr/>
        </p:nvSpPr>
        <p:spPr>
          <a:xfrm>
            <a:off x="5627394" y="425405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551" name="TextBox 550">
            <a:extLst>
              <a:ext uri="{FF2B5EF4-FFF2-40B4-BE49-F238E27FC236}">
                <a16:creationId xmlns:a16="http://schemas.microsoft.com/office/drawing/2014/main" id="{A9A2BBFF-6C8D-427C-B231-F94774F46EDE}"/>
              </a:ext>
            </a:extLst>
          </p:cNvPr>
          <p:cNvSpPr txBox="1"/>
          <p:nvPr/>
        </p:nvSpPr>
        <p:spPr>
          <a:xfrm>
            <a:off x="6521457" y="420565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552" name="TextBox 551">
            <a:extLst>
              <a:ext uri="{FF2B5EF4-FFF2-40B4-BE49-F238E27FC236}">
                <a16:creationId xmlns:a16="http://schemas.microsoft.com/office/drawing/2014/main" id="{7EFA1EA5-0911-47C1-8AB9-257432260BFF}"/>
              </a:ext>
            </a:extLst>
          </p:cNvPr>
          <p:cNvSpPr txBox="1"/>
          <p:nvPr/>
        </p:nvSpPr>
        <p:spPr>
          <a:xfrm>
            <a:off x="7410085" y="427280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553" name="TextBox 552">
            <a:extLst>
              <a:ext uri="{FF2B5EF4-FFF2-40B4-BE49-F238E27FC236}">
                <a16:creationId xmlns:a16="http://schemas.microsoft.com/office/drawing/2014/main" id="{7A26EE09-3D9E-4007-8F39-25A280E32593}"/>
              </a:ext>
            </a:extLst>
          </p:cNvPr>
          <p:cNvSpPr txBox="1"/>
          <p:nvPr/>
        </p:nvSpPr>
        <p:spPr>
          <a:xfrm>
            <a:off x="8304148" y="422440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grpSp>
        <p:nvGrpSpPr>
          <p:cNvPr id="244" name="Group 243">
            <a:extLst>
              <a:ext uri="{FF2B5EF4-FFF2-40B4-BE49-F238E27FC236}">
                <a16:creationId xmlns:a16="http://schemas.microsoft.com/office/drawing/2014/main" id="{14215871-ED3B-40EA-8340-586D618CDC8E}"/>
              </a:ext>
            </a:extLst>
          </p:cNvPr>
          <p:cNvGrpSpPr/>
          <p:nvPr/>
        </p:nvGrpSpPr>
        <p:grpSpPr>
          <a:xfrm>
            <a:off x="4189905" y="1472216"/>
            <a:ext cx="556845" cy="4763813"/>
            <a:chOff x="4205595" y="1477193"/>
            <a:chExt cx="556845" cy="4763813"/>
          </a:xfrm>
        </p:grpSpPr>
        <p:grpSp>
          <p:nvGrpSpPr>
            <p:cNvPr id="252" name="Group 56">
              <a:extLst>
                <a:ext uri="{FF2B5EF4-FFF2-40B4-BE49-F238E27FC236}">
                  <a16:creationId xmlns:a16="http://schemas.microsoft.com/office/drawing/2014/main" id="{393F1760-83F5-48AA-B9AC-FFE5A14D91B5}"/>
                </a:ext>
              </a:extLst>
            </p:cNvPr>
            <p:cNvGrpSpPr/>
            <p:nvPr/>
          </p:nvGrpSpPr>
          <p:grpSpPr>
            <a:xfrm rot="5400000">
              <a:off x="3521799" y="2160989"/>
              <a:ext cx="1539560" cy="171967"/>
              <a:chOff x="7746380" y="2949426"/>
              <a:chExt cx="2188691" cy="244475"/>
            </a:xfrm>
          </p:grpSpPr>
          <p:pic>
            <p:nvPicPr>
              <p:cNvPr id="388" name="Picture 14">
                <a:extLst>
                  <a:ext uri="{FF2B5EF4-FFF2-40B4-BE49-F238E27FC236}">
                    <a16:creationId xmlns:a16="http://schemas.microsoft.com/office/drawing/2014/main" id="{52709617-D854-41A4-9996-5447FAD3DA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15">
                <a:extLst>
                  <a:ext uri="{FF2B5EF4-FFF2-40B4-BE49-F238E27FC236}">
                    <a16:creationId xmlns:a16="http://schemas.microsoft.com/office/drawing/2014/main" id="{51C706AF-A8B8-41A3-B126-819A82160D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16">
                <a:extLst>
                  <a:ext uri="{FF2B5EF4-FFF2-40B4-BE49-F238E27FC236}">
                    <a16:creationId xmlns:a16="http://schemas.microsoft.com/office/drawing/2014/main" id="{79CC2FB7-BC4C-42C5-A816-C9899BAB60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17">
                <a:extLst>
                  <a:ext uri="{FF2B5EF4-FFF2-40B4-BE49-F238E27FC236}">
                    <a16:creationId xmlns:a16="http://schemas.microsoft.com/office/drawing/2014/main" id="{2D2860BE-FCAE-4354-8998-089E92DFE3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18">
                <a:extLst>
                  <a:ext uri="{FF2B5EF4-FFF2-40B4-BE49-F238E27FC236}">
                    <a16:creationId xmlns:a16="http://schemas.microsoft.com/office/drawing/2014/main" id="{2025728A-F66F-438A-B5FB-FCA6D73DFF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9">
                <a:extLst>
                  <a:ext uri="{FF2B5EF4-FFF2-40B4-BE49-F238E27FC236}">
                    <a16:creationId xmlns:a16="http://schemas.microsoft.com/office/drawing/2014/main" id="{AB339E5D-5655-48EE-80AE-68C1CFF5FA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20">
                <a:extLst>
                  <a:ext uri="{FF2B5EF4-FFF2-40B4-BE49-F238E27FC236}">
                    <a16:creationId xmlns:a16="http://schemas.microsoft.com/office/drawing/2014/main" id="{3F62F11B-251E-43DD-8C1D-98C3826933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21">
                <a:extLst>
                  <a:ext uri="{FF2B5EF4-FFF2-40B4-BE49-F238E27FC236}">
                    <a16:creationId xmlns:a16="http://schemas.microsoft.com/office/drawing/2014/main" id="{502F843E-FBD9-4FCC-8CDF-E5F6948194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22">
                <a:extLst>
                  <a:ext uri="{FF2B5EF4-FFF2-40B4-BE49-F238E27FC236}">
                    <a16:creationId xmlns:a16="http://schemas.microsoft.com/office/drawing/2014/main" id="{96EDC08A-D57A-4817-B453-45FDDA3949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23">
                <a:extLst>
                  <a:ext uri="{FF2B5EF4-FFF2-40B4-BE49-F238E27FC236}">
                    <a16:creationId xmlns:a16="http://schemas.microsoft.com/office/drawing/2014/main" id="{2B2F9CB8-E669-4A8D-B0FA-18A1A5613D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3" name="Group 56">
              <a:extLst>
                <a:ext uri="{FF2B5EF4-FFF2-40B4-BE49-F238E27FC236}">
                  <a16:creationId xmlns:a16="http://schemas.microsoft.com/office/drawing/2014/main" id="{91B971FB-C0D7-4630-92A3-BFB2F143A237}"/>
                </a:ext>
              </a:extLst>
            </p:cNvPr>
            <p:cNvGrpSpPr/>
            <p:nvPr/>
          </p:nvGrpSpPr>
          <p:grpSpPr>
            <a:xfrm rot="5400000">
              <a:off x="3712590" y="2160989"/>
              <a:ext cx="1539560" cy="171967"/>
              <a:chOff x="7746380" y="2949426"/>
              <a:chExt cx="2188691" cy="244475"/>
            </a:xfrm>
          </p:grpSpPr>
          <p:pic>
            <p:nvPicPr>
              <p:cNvPr id="359" name="Picture 14">
                <a:extLst>
                  <a:ext uri="{FF2B5EF4-FFF2-40B4-BE49-F238E27FC236}">
                    <a16:creationId xmlns:a16="http://schemas.microsoft.com/office/drawing/2014/main" id="{B746AB9E-AF99-4498-B2BF-D19D12B54F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15">
                <a:extLst>
                  <a:ext uri="{FF2B5EF4-FFF2-40B4-BE49-F238E27FC236}">
                    <a16:creationId xmlns:a16="http://schemas.microsoft.com/office/drawing/2014/main" id="{99F3E353-5A86-439E-9CD5-741B44C920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16">
                <a:extLst>
                  <a:ext uri="{FF2B5EF4-FFF2-40B4-BE49-F238E27FC236}">
                    <a16:creationId xmlns:a16="http://schemas.microsoft.com/office/drawing/2014/main" id="{D1B8B4FB-2DBD-4954-B5FF-E7E85C0558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7">
                <a:extLst>
                  <a:ext uri="{FF2B5EF4-FFF2-40B4-BE49-F238E27FC236}">
                    <a16:creationId xmlns:a16="http://schemas.microsoft.com/office/drawing/2014/main" id="{C6DC33AD-582A-4604-93A8-6E701EE88B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8">
                <a:extLst>
                  <a:ext uri="{FF2B5EF4-FFF2-40B4-BE49-F238E27FC236}">
                    <a16:creationId xmlns:a16="http://schemas.microsoft.com/office/drawing/2014/main" id="{56ECEAB6-068F-4C6F-894F-2AC18586AD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9">
                <a:extLst>
                  <a:ext uri="{FF2B5EF4-FFF2-40B4-BE49-F238E27FC236}">
                    <a16:creationId xmlns:a16="http://schemas.microsoft.com/office/drawing/2014/main" id="{7C8949D7-D2E9-4B03-A5AE-6BF327A365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0">
                <a:extLst>
                  <a:ext uri="{FF2B5EF4-FFF2-40B4-BE49-F238E27FC236}">
                    <a16:creationId xmlns:a16="http://schemas.microsoft.com/office/drawing/2014/main" id="{88A70BF9-5903-4C3D-B982-BEB513EC70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1">
                <a:extLst>
                  <a:ext uri="{FF2B5EF4-FFF2-40B4-BE49-F238E27FC236}">
                    <a16:creationId xmlns:a16="http://schemas.microsoft.com/office/drawing/2014/main" id="{CEDFA87F-D73A-496F-9685-DD08326BF4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2">
                <a:extLst>
                  <a:ext uri="{FF2B5EF4-FFF2-40B4-BE49-F238E27FC236}">
                    <a16:creationId xmlns:a16="http://schemas.microsoft.com/office/drawing/2014/main" id="{F19B9FF9-34A2-43BD-A848-BDBC5EDD0B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3">
                <a:extLst>
                  <a:ext uri="{FF2B5EF4-FFF2-40B4-BE49-F238E27FC236}">
                    <a16:creationId xmlns:a16="http://schemas.microsoft.com/office/drawing/2014/main" id="{CF8DA216-2A0F-4329-BD15-B9399BB5D6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4" name="Group 56">
              <a:extLst>
                <a:ext uri="{FF2B5EF4-FFF2-40B4-BE49-F238E27FC236}">
                  <a16:creationId xmlns:a16="http://schemas.microsoft.com/office/drawing/2014/main" id="{F86EA5DE-872E-407C-A4E4-6E4F7D088F77}"/>
                </a:ext>
              </a:extLst>
            </p:cNvPr>
            <p:cNvGrpSpPr/>
            <p:nvPr/>
          </p:nvGrpSpPr>
          <p:grpSpPr>
            <a:xfrm rot="5400000">
              <a:off x="3904101" y="2160990"/>
              <a:ext cx="1539560" cy="171967"/>
              <a:chOff x="7746380" y="2949426"/>
              <a:chExt cx="2188691" cy="244475"/>
            </a:xfrm>
          </p:grpSpPr>
          <p:pic>
            <p:nvPicPr>
              <p:cNvPr id="349" name="Picture 14">
                <a:extLst>
                  <a:ext uri="{FF2B5EF4-FFF2-40B4-BE49-F238E27FC236}">
                    <a16:creationId xmlns:a16="http://schemas.microsoft.com/office/drawing/2014/main" id="{2B02C0C5-EF8B-41B0-B5A4-A6A2F55D84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15">
                <a:extLst>
                  <a:ext uri="{FF2B5EF4-FFF2-40B4-BE49-F238E27FC236}">
                    <a16:creationId xmlns:a16="http://schemas.microsoft.com/office/drawing/2014/main" id="{8C891ECD-C4B4-4FFD-B5FB-C76E394DA9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16">
                <a:extLst>
                  <a:ext uri="{FF2B5EF4-FFF2-40B4-BE49-F238E27FC236}">
                    <a16:creationId xmlns:a16="http://schemas.microsoft.com/office/drawing/2014/main" id="{DE29B9B4-EE5D-4029-AB59-12C5E6D566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7">
                <a:extLst>
                  <a:ext uri="{FF2B5EF4-FFF2-40B4-BE49-F238E27FC236}">
                    <a16:creationId xmlns:a16="http://schemas.microsoft.com/office/drawing/2014/main" id="{0ABC4E64-5266-4E1D-87B7-DFA5E68086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8">
                <a:extLst>
                  <a:ext uri="{FF2B5EF4-FFF2-40B4-BE49-F238E27FC236}">
                    <a16:creationId xmlns:a16="http://schemas.microsoft.com/office/drawing/2014/main" id="{2E55A569-28AD-4FD1-8856-5C17A8161C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9">
                <a:extLst>
                  <a:ext uri="{FF2B5EF4-FFF2-40B4-BE49-F238E27FC236}">
                    <a16:creationId xmlns:a16="http://schemas.microsoft.com/office/drawing/2014/main" id="{38BA457A-D884-4911-9811-A23586E57F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20">
                <a:extLst>
                  <a:ext uri="{FF2B5EF4-FFF2-40B4-BE49-F238E27FC236}">
                    <a16:creationId xmlns:a16="http://schemas.microsoft.com/office/drawing/2014/main" id="{569A39CE-A193-4CB6-ACEB-6FB876CFAD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21">
                <a:extLst>
                  <a:ext uri="{FF2B5EF4-FFF2-40B4-BE49-F238E27FC236}">
                    <a16:creationId xmlns:a16="http://schemas.microsoft.com/office/drawing/2014/main" id="{9CD07557-9C5B-4F20-9883-6C47E92F08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22">
                <a:extLst>
                  <a:ext uri="{FF2B5EF4-FFF2-40B4-BE49-F238E27FC236}">
                    <a16:creationId xmlns:a16="http://schemas.microsoft.com/office/drawing/2014/main" id="{D79E2E1D-B931-48AE-9F7B-132B892F85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3">
                <a:extLst>
                  <a:ext uri="{FF2B5EF4-FFF2-40B4-BE49-F238E27FC236}">
                    <a16:creationId xmlns:a16="http://schemas.microsoft.com/office/drawing/2014/main" id="{0ACC7D41-25A0-4AA5-BD39-6792AD794C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5" name="Group 56">
              <a:extLst>
                <a:ext uri="{FF2B5EF4-FFF2-40B4-BE49-F238E27FC236}">
                  <a16:creationId xmlns:a16="http://schemas.microsoft.com/office/drawing/2014/main" id="{F4D98822-0208-44C9-AA5E-725869E3BE1D}"/>
                </a:ext>
              </a:extLst>
            </p:cNvPr>
            <p:cNvGrpSpPr/>
            <p:nvPr/>
          </p:nvGrpSpPr>
          <p:grpSpPr>
            <a:xfrm rot="5400000">
              <a:off x="3524375" y="3774728"/>
              <a:ext cx="1539560" cy="171967"/>
              <a:chOff x="7746380" y="2949426"/>
              <a:chExt cx="2188691" cy="244475"/>
            </a:xfrm>
          </p:grpSpPr>
          <p:pic>
            <p:nvPicPr>
              <p:cNvPr id="311" name="Picture 14">
                <a:extLst>
                  <a:ext uri="{FF2B5EF4-FFF2-40B4-BE49-F238E27FC236}">
                    <a16:creationId xmlns:a16="http://schemas.microsoft.com/office/drawing/2014/main" id="{D32E602B-F4A4-4F68-BC07-FFE6ED6F5C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5">
                <a:extLst>
                  <a:ext uri="{FF2B5EF4-FFF2-40B4-BE49-F238E27FC236}">
                    <a16:creationId xmlns:a16="http://schemas.microsoft.com/office/drawing/2014/main" id="{40BA905C-C839-491C-A792-5D94B69FDE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6">
                <a:extLst>
                  <a:ext uri="{FF2B5EF4-FFF2-40B4-BE49-F238E27FC236}">
                    <a16:creationId xmlns:a16="http://schemas.microsoft.com/office/drawing/2014/main" id="{DE603FFF-177B-4B3A-A98B-F45B9C1E02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7">
                <a:extLst>
                  <a:ext uri="{FF2B5EF4-FFF2-40B4-BE49-F238E27FC236}">
                    <a16:creationId xmlns:a16="http://schemas.microsoft.com/office/drawing/2014/main" id="{457B4B7C-2F3A-47E5-9F0C-9450DAC45E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8">
                <a:extLst>
                  <a:ext uri="{FF2B5EF4-FFF2-40B4-BE49-F238E27FC236}">
                    <a16:creationId xmlns:a16="http://schemas.microsoft.com/office/drawing/2014/main" id="{F647B01E-F0EA-4379-A4EF-5DB5E1446D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9">
                <a:extLst>
                  <a:ext uri="{FF2B5EF4-FFF2-40B4-BE49-F238E27FC236}">
                    <a16:creationId xmlns:a16="http://schemas.microsoft.com/office/drawing/2014/main" id="{BBAD9ECB-2213-44BF-8273-D8EEC2A34E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20">
                <a:extLst>
                  <a:ext uri="{FF2B5EF4-FFF2-40B4-BE49-F238E27FC236}">
                    <a16:creationId xmlns:a16="http://schemas.microsoft.com/office/drawing/2014/main" id="{87EED8A1-5D24-4DDC-A498-1E9A9F548B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21">
                <a:extLst>
                  <a:ext uri="{FF2B5EF4-FFF2-40B4-BE49-F238E27FC236}">
                    <a16:creationId xmlns:a16="http://schemas.microsoft.com/office/drawing/2014/main" id="{754ED347-99B4-4460-AB65-522EE03293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22">
                <a:extLst>
                  <a:ext uri="{FF2B5EF4-FFF2-40B4-BE49-F238E27FC236}">
                    <a16:creationId xmlns:a16="http://schemas.microsoft.com/office/drawing/2014/main" id="{25D8C1C3-F5A2-4F10-9DCE-24BEBEC089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3">
                <a:extLst>
                  <a:ext uri="{FF2B5EF4-FFF2-40B4-BE49-F238E27FC236}">
                    <a16:creationId xmlns:a16="http://schemas.microsoft.com/office/drawing/2014/main" id="{3DEFFD43-5031-478D-822A-BCFC389E29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6" name="Group 56">
              <a:extLst>
                <a:ext uri="{FF2B5EF4-FFF2-40B4-BE49-F238E27FC236}">
                  <a16:creationId xmlns:a16="http://schemas.microsoft.com/office/drawing/2014/main" id="{4227118B-4996-4527-A39F-C08854319FE6}"/>
                </a:ext>
              </a:extLst>
            </p:cNvPr>
            <p:cNvGrpSpPr/>
            <p:nvPr/>
          </p:nvGrpSpPr>
          <p:grpSpPr>
            <a:xfrm rot="5400000">
              <a:off x="3715166" y="3774728"/>
              <a:ext cx="1539560" cy="171967"/>
              <a:chOff x="7746380" y="2949426"/>
              <a:chExt cx="2188691" cy="244475"/>
            </a:xfrm>
          </p:grpSpPr>
          <p:pic>
            <p:nvPicPr>
              <p:cNvPr id="279" name="Picture 14">
                <a:extLst>
                  <a:ext uri="{FF2B5EF4-FFF2-40B4-BE49-F238E27FC236}">
                    <a16:creationId xmlns:a16="http://schemas.microsoft.com/office/drawing/2014/main" id="{4BC73C93-E9C7-4889-82AA-348E473F14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15">
                <a:extLst>
                  <a:ext uri="{FF2B5EF4-FFF2-40B4-BE49-F238E27FC236}">
                    <a16:creationId xmlns:a16="http://schemas.microsoft.com/office/drawing/2014/main" id="{C67E2603-C454-4500-A04C-2645404DE6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16">
                <a:extLst>
                  <a:ext uri="{FF2B5EF4-FFF2-40B4-BE49-F238E27FC236}">
                    <a16:creationId xmlns:a16="http://schemas.microsoft.com/office/drawing/2014/main" id="{D008B43B-DDC7-4817-968B-F1168F48FF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7">
                <a:extLst>
                  <a:ext uri="{FF2B5EF4-FFF2-40B4-BE49-F238E27FC236}">
                    <a16:creationId xmlns:a16="http://schemas.microsoft.com/office/drawing/2014/main" id="{41B51D1E-E2BA-429E-A08A-DE8EE1BACF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8">
                <a:extLst>
                  <a:ext uri="{FF2B5EF4-FFF2-40B4-BE49-F238E27FC236}">
                    <a16:creationId xmlns:a16="http://schemas.microsoft.com/office/drawing/2014/main" id="{9FA7A442-31EC-4D97-86B5-F662F4FA5B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9">
                <a:extLst>
                  <a:ext uri="{FF2B5EF4-FFF2-40B4-BE49-F238E27FC236}">
                    <a16:creationId xmlns:a16="http://schemas.microsoft.com/office/drawing/2014/main" id="{4CE24591-4E80-48A3-BE98-807DCDC7C1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20">
                <a:extLst>
                  <a:ext uri="{FF2B5EF4-FFF2-40B4-BE49-F238E27FC236}">
                    <a16:creationId xmlns:a16="http://schemas.microsoft.com/office/drawing/2014/main" id="{751800AB-5689-4C10-8AE6-F43B2CF109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21">
                <a:extLst>
                  <a:ext uri="{FF2B5EF4-FFF2-40B4-BE49-F238E27FC236}">
                    <a16:creationId xmlns:a16="http://schemas.microsoft.com/office/drawing/2014/main" id="{1BC7A841-D44D-40AD-973A-401CE79CA0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2">
                <a:extLst>
                  <a:ext uri="{FF2B5EF4-FFF2-40B4-BE49-F238E27FC236}">
                    <a16:creationId xmlns:a16="http://schemas.microsoft.com/office/drawing/2014/main" id="{B66B129D-97DA-432A-AFA9-F983F2CF0A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3">
                <a:extLst>
                  <a:ext uri="{FF2B5EF4-FFF2-40B4-BE49-F238E27FC236}">
                    <a16:creationId xmlns:a16="http://schemas.microsoft.com/office/drawing/2014/main" id="{F8ADD8B2-3BE6-4B60-B41C-180A5D4496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7" name="Group 56">
              <a:extLst>
                <a:ext uri="{FF2B5EF4-FFF2-40B4-BE49-F238E27FC236}">
                  <a16:creationId xmlns:a16="http://schemas.microsoft.com/office/drawing/2014/main" id="{252F734E-3773-49F0-8B45-12B6C000EAA1}"/>
                </a:ext>
              </a:extLst>
            </p:cNvPr>
            <p:cNvGrpSpPr/>
            <p:nvPr/>
          </p:nvGrpSpPr>
          <p:grpSpPr>
            <a:xfrm rot="5400000">
              <a:off x="3906677" y="3774729"/>
              <a:ext cx="1539560" cy="171967"/>
              <a:chOff x="7746380" y="2949426"/>
              <a:chExt cx="2188691" cy="244475"/>
            </a:xfrm>
          </p:grpSpPr>
          <p:pic>
            <p:nvPicPr>
              <p:cNvPr id="269" name="Picture 14">
                <a:extLst>
                  <a:ext uri="{FF2B5EF4-FFF2-40B4-BE49-F238E27FC236}">
                    <a16:creationId xmlns:a16="http://schemas.microsoft.com/office/drawing/2014/main" id="{D8AB8D39-BD96-438D-A757-9393EB0F7F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15">
                <a:extLst>
                  <a:ext uri="{FF2B5EF4-FFF2-40B4-BE49-F238E27FC236}">
                    <a16:creationId xmlns:a16="http://schemas.microsoft.com/office/drawing/2014/main" id="{29F32FAB-3E24-448E-9E4C-DBFF51D953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16">
                <a:extLst>
                  <a:ext uri="{FF2B5EF4-FFF2-40B4-BE49-F238E27FC236}">
                    <a16:creationId xmlns:a16="http://schemas.microsoft.com/office/drawing/2014/main" id="{2F8451AA-C6D1-4E03-B516-3D296F1D2C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7">
                <a:extLst>
                  <a:ext uri="{FF2B5EF4-FFF2-40B4-BE49-F238E27FC236}">
                    <a16:creationId xmlns:a16="http://schemas.microsoft.com/office/drawing/2014/main" id="{A536A689-45A9-475F-9A62-76651E1AC8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8">
                <a:extLst>
                  <a:ext uri="{FF2B5EF4-FFF2-40B4-BE49-F238E27FC236}">
                    <a16:creationId xmlns:a16="http://schemas.microsoft.com/office/drawing/2014/main" id="{E8DE85CF-6D94-4ECE-A1F5-4C37FE1A65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9">
                <a:extLst>
                  <a:ext uri="{FF2B5EF4-FFF2-40B4-BE49-F238E27FC236}">
                    <a16:creationId xmlns:a16="http://schemas.microsoft.com/office/drawing/2014/main" id="{E13C0977-284E-4686-AE67-DC8C01D0D7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20">
                <a:extLst>
                  <a:ext uri="{FF2B5EF4-FFF2-40B4-BE49-F238E27FC236}">
                    <a16:creationId xmlns:a16="http://schemas.microsoft.com/office/drawing/2014/main" id="{ABDC5802-6E90-4C99-B9E5-5FEAA88D36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21">
                <a:extLst>
                  <a:ext uri="{FF2B5EF4-FFF2-40B4-BE49-F238E27FC236}">
                    <a16:creationId xmlns:a16="http://schemas.microsoft.com/office/drawing/2014/main" id="{9F53C5C6-A196-45E4-BC62-4BFF5D6722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2">
                <a:extLst>
                  <a:ext uri="{FF2B5EF4-FFF2-40B4-BE49-F238E27FC236}">
                    <a16:creationId xmlns:a16="http://schemas.microsoft.com/office/drawing/2014/main" id="{BF8CA8DB-861D-4ADF-89BA-AEE714BB3E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3">
                <a:extLst>
                  <a:ext uri="{FF2B5EF4-FFF2-40B4-BE49-F238E27FC236}">
                    <a16:creationId xmlns:a16="http://schemas.microsoft.com/office/drawing/2014/main" id="{78A01111-BFC7-457B-8DBF-DBF6794E83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8" name="Group 56">
              <a:extLst>
                <a:ext uri="{FF2B5EF4-FFF2-40B4-BE49-F238E27FC236}">
                  <a16:creationId xmlns:a16="http://schemas.microsoft.com/office/drawing/2014/main" id="{2F4EF419-D54A-4884-918F-1262F082DF52}"/>
                </a:ext>
              </a:extLst>
            </p:cNvPr>
            <p:cNvGrpSpPr/>
            <p:nvPr/>
          </p:nvGrpSpPr>
          <p:grpSpPr>
            <a:xfrm rot="5400000">
              <a:off x="3712590" y="5385242"/>
              <a:ext cx="1539560" cy="171967"/>
              <a:chOff x="7746380" y="2949426"/>
              <a:chExt cx="2188691" cy="244475"/>
            </a:xfrm>
          </p:grpSpPr>
          <p:pic>
            <p:nvPicPr>
              <p:cNvPr id="259" name="Picture 14">
                <a:extLst>
                  <a:ext uri="{FF2B5EF4-FFF2-40B4-BE49-F238E27FC236}">
                    <a16:creationId xmlns:a16="http://schemas.microsoft.com/office/drawing/2014/main" id="{69B2D629-7CFC-49D2-8592-9A6FF6E440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15">
                <a:extLst>
                  <a:ext uri="{FF2B5EF4-FFF2-40B4-BE49-F238E27FC236}">
                    <a16:creationId xmlns:a16="http://schemas.microsoft.com/office/drawing/2014/main" id="{849353E5-6957-4300-A3A2-6AD829161B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16">
                <a:extLst>
                  <a:ext uri="{FF2B5EF4-FFF2-40B4-BE49-F238E27FC236}">
                    <a16:creationId xmlns:a16="http://schemas.microsoft.com/office/drawing/2014/main" id="{070681DE-092E-4A17-85CF-29CFBE5FE9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7">
                <a:extLst>
                  <a:ext uri="{FF2B5EF4-FFF2-40B4-BE49-F238E27FC236}">
                    <a16:creationId xmlns:a16="http://schemas.microsoft.com/office/drawing/2014/main" id="{D0C0B833-D3A9-483A-9C56-58945BBA70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8">
                <a:extLst>
                  <a:ext uri="{FF2B5EF4-FFF2-40B4-BE49-F238E27FC236}">
                    <a16:creationId xmlns:a16="http://schemas.microsoft.com/office/drawing/2014/main" id="{6F5202AC-CF0C-42A7-B3FC-7160F95478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9">
                <a:extLst>
                  <a:ext uri="{FF2B5EF4-FFF2-40B4-BE49-F238E27FC236}">
                    <a16:creationId xmlns:a16="http://schemas.microsoft.com/office/drawing/2014/main" id="{16B174CA-F0B1-4DDA-A7DA-1E65242774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20">
                <a:extLst>
                  <a:ext uri="{FF2B5EF4-FFF2-40B4-BE49-F238E27FC236}">
                    <a16:creationId xmlns:a16="http://schemas.microsoft.com/office/drawing/2014/main" id="{08D47ECE-A310-4192-B3DB-18B244EA80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21">
                <a:extLst>
                  <a:ext uri="{FF2B5EF4-FFF2-40B4-BE49-F238E27FC236}">
                    <a16:creationId xmlns:a16="http://schemas.microsoft.com/office/drawing/2014/main" id="{157C09B0-8933-497A-8341-C5E120DE15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2">
                <a:extLst>
                  <a:ext uri="{FF2B5EF4-FFF2-40B4-BE49-F238E27FC236}">
                    <a16:creationId xmlns:a16="http://schemas.microsoft.com/office/drawing/2014/main" id="{634DDE16-1EE7-46D6-83C6-5EF49A851E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3">
                <a:extLst>
                  <a:ext uri="{FF2B5EF4-FFF2-40B4-BE49-F238E27FC236}">
                    <a16:creationId xmlns:a16="http://schemas.microsoft.com/office/drawing/2014/main" id="{0CA81632-1A18-436C-B0A3-4DBB328436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98" name="Group 397">
            <a:extLst>
              <a:ext uri="{FF2B5EF4-FFF2-40B4-BE49-F238E27FC236}">
                <a16:creationId xmlns:a16="http://schemas.microsoft.com/office/drawing/2014/main" id="{0F1EA88D-B6C1-4ABA-86E0-5088A0C672B3}"/>
              </a:ext>
            </a:extLst>
          </p:cNvPr>
          <p:cNvGrpSpPr/>
          <p:nvPr/>
        </p:nvGrpSpPr>
        <p:grpSpPr>
          <a:xfrm>
            <a:off x="5095831" y="1472216"/>
            <a:ext cx="556845" cy="4763813"/>
            <a:chOff x="4205595" y="1477193"/>
            <a:chExt cx="556845" cy="4763813"/>
          </a:xfrm>
        </p:grpSpPr>
        <p:grpSp>
          <p:nvGrpSpPr>
            <p:cNvPr id="399" name="Group 56">
              <a:extLst>
                <a:ext uri="{FF2B5EF4-FFF2-40B4-BE49-F238E27FC236}">
                  <a16:creationId xmlns:a16="http://schemas.microsoft.com/office/drawing/2014/main" id="{33ABC010-60E8-44DE-993B-DC3A06A046EE}"/>
                </a:ext>
              </a:extLst>
            </p:cNvPr>
            <p:cNvGrpSpPr/>
            <p:nvPr/>
          </p:nvGrpSpPr>
          <p:grpSpPr>
            <a:xfrm rot="5400000">
              <a:off x="3521799" y="2160989"/>
              <a:ext cx="1539560" cy="171967"/>
              <a:chOff x="7746380" y="2949426"/>
              <a:chExt cx="2188691" cy="244475"/>
            </a:xfrm>
          </p:grpSpPr>
          <p:pic>
            <p:nvPicPr>
              <p:cNvPr id="511" name="Picture 14">
                <a:extLst>
                  <a:ext uri="{FF2B5EF4-FFF2-40B4-BE49-F238E27FC236}">
                    <a16:creationId xmlns:a16="http://schemas.microsoft.com/office/drawing/2014/main" id="{11C400B9-8079-4944-8DFD-958FE6A0D3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15">
                <a:extLst>
                  <a:ext uri="{FF2B5EF4-FFF2-40B4-BE49-F238E27FC236}">
                    <a16:creationId xmlns:a16="http://schemas.microsoft.com/office/drawing/2014/main" id="{92695894-64BD-44E5-81E5-3A71EBA1FE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16">
                <a:extLst>
                  <a:ext uri="{FF2B5EF4-FFF2-40B4-BE49-F238E27FC236}">
                    <a16:creationId xmlns:a16="http://schemas.microsoft.com/office/drawing/2014/main" id="{2F395079-337A-41BE-90BD-F39F5B2576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7">
                <a:extLst>
                  <a:ext uri="{FF2B5EF4-FFF2-40B4-BE49-F238E27FC236}">
                    <a16:creationId xmlns:a16="http://schemas.microsoft.com/office/drawing/2014/main" id="{0037C509-BBA8-45B4-B90E-F5C6A40B06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8">
                <a:extLst>
                  <a:ext uri="{FF2B5EF4-FFF2-40B4-BE49-F238E27FC236}">
                    <a16:creationId xmlns:a16="http://schemas.microsoft.com/office/drawing/2014/main" id="{55063FE7-968C-46DB-875A-E8F5D86AFB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9">
                <a:extLst>
                  <a:ext uri="{FF2B5EF4-FFF2-40B4-BE49-F238E27FC236}">
                    <a16:creationId xmlns:a16="http://schemas.microsoft.com/office/drawing/2014/main" id="{308397E8-79D3-472D-B4AF-F4DDEDD1D6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20">
                <a:extLst>
                  <a:ext uri="{FF2B5EF4-FFF2-40B4-BE49-F238E27FC236}">
                    <a16:creationId xmlns:a16="http://schemas.microsoft.com/office/drawing/2014/main" id="{05347EDF-0847-4545-A566-5CAFD1078C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21">
                <a:extLst>
                  <a:ext uri="{FF2B5EF4-FFF2-40B4-BE49-F238E27FC236}">
                    <a16:creationId xmlns:a16="http://schemas.microsoft.com/office/drawing/2014/main" id="{1E9CEE7E-7AB1-4834-A5B6-8723EDF425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22">
                <a:extLst>
                  <a:ext uri="{FF2B5EF4-FFF2-40B4-BE49-F238E27FC236}">
                    <a16:creationId xmlns:a16="http://schemas.microsoft.com/office/drawing/2014/main" id="{D3547230-4EDE-4ADB-8293-C925C80742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3">
                <a:extLst>
                  <a:ext uri="{FF2B5EF4-FFF2-40B4-BE49-F238E27FC236}">
                    <a16:creationId xmlns:a16="http://schemas.microsoft.com/office/drawing/2014/main" id="{5BB6D15C-B182-4C1B-80C5-17D929FA87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0" name="Group 56">
              <a:extLst>
                <a:ext uri="{FF2B5EF4-FFF2-40B4-BE49-F238E27FC236}">
                  <a16:creationId xmlns:a16="http://schemas.microsoft.com/office/drawing/2014/main" id="{205D7CB3-502D-48D2-9033-A18270D2CEB9}"/>
                </a:ext>
              </a:extLst>
            </p:cNvPr>
            <p:cNvGrpSpPr/>
            <p:nvPr/>
          </p:nvGrpSpPr>
          <p:grpSpPr>
            <a:xfrm rot="5400000">
              <a:off x="3712590" y="2160989"/>
              <a:ext cx="1539560" cy="171967"/>
              <a:chOff x="7746380" y="2949426"/>
              <a:chExt cx="2188691" cy="244475"/>
            </a:xfrm>
          </p:grpSpPr>
          <p:pic>
            <p:nvPicPr>
              <p:cNvPr id="456" name="Picture 14">
                <a:extLst>
                  <a:ext uri="{FF2B5EF4-FFF2-40B4-BE49-F238E27FC236}">
                    <a16:creationId xmlns:a16="http://schemas.microsoft.com/office/drawing/2014/main" id="{3C63258B-4E89-4C80-84F2-6660DBCF81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5">
                <a:extLst>
                  <a:ext uri="{FF2B5EF4-FFF2-40B4-BE49-F238E27FC236}">
                    <a16:creationId xmlns:a16="http://schemas.microsoft.com/office/drawing/2014/main" id="{A071ED21-A12D-4D9F-963F-6F2C05B56B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6">
                <a:extLst>
                  <a:ext uri="{FF2B5EF4-FFF2-40B4-BE49-F238E27FC236}">
                    <a16:creationId xmlns:a16="http://schemas.microsoft.com/office/drawing/2014/main" id="{C3D95071-ECF0-4A11-950A-41EBF8EFD2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17">
                <a:extLst>
                  <a:ext uri="{FF2B5EF4-FFF2-40B4-BE49-F238E27FC236}">
                    <a16:creationId xmlns:a16="http://schemas.microsoft.com/office/drawing/2014/main" id="{A4C828F6-0DA9-4B6C-B0F7-282E2675F5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18">
                <a:extLst>
                  <a:ext uri="{FF2B5EF4-FFF2-40B4-BE49-F238E27FC236}">
                    <a16:creationId xmlns:a16="http://schemas.microsoft.com/office/drawing/2014/main" id="{1BD98E3C-F7E5-4C57-A2B1-C1394F3083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19">
                <a:extLst>
                  <a:ext uri="{FF2B5EF4-FFF2-40B4-BE49-F238E27FC236}">
                    <a16:creationId xmlns:a16="http://schemas.microsoft.com/office/drawing/2014/main" id="{6FE5DD28-10F5-4AAC-BC78-536B132621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20">
                <a:extLst>
                  <a:ext uri="{FF2B5EF4-FFF2-40B4-BE49-F238E27FC236}">
                    <a16:creationId xmlns:a16="http://schemas.microsoft.com/office/drawing/2014/main" id="{8BCC0103-4D4E-4FD1-8ECA-992E44399A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21">
                <a:extLst>
                  <a:ext uri="{FF2B5EF4-FFF2-40B4-BE49-F238E27FC236}">
                    <a16:creationId xmlns:a16="http://schemas.microsoft.com/office/drawing/2014/main" id="{494009E7-9B9B-4EE6-9C4B-14D6324069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2">
                <a:extLst>
                  <a:ext uri="{FF2B5EF4-FFF2-40B4-BE49-F238E27FC236}">
                    <a16:creationId xmlns:a16="http://schemas.microsoft.com/office/drawing/2014/main" id="{5AE6B7DD-E06C-4EC3-99A9-0012D55A13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3">
                <a:extLst>
                  <a:ext uri="{FF2B5EF4-FFF2-40B4-BE49-F238E27FC236}">
                    <a16:creationId xmlns:a16="http://schemas.microsoft.com/office/drawing/2014/main" id="{74D9FD7D-ED4B-48F0-A5DA-E6858F72A0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1" name="Group 56">
              <a:extLst>
                <a:ext uri="{FF2B5EF4-FFF2-40B4-BE49-F238E27FC236}">
                  <a16:creationId xmlns:a16="http://schemas.microsoft.com/office/drawing/2014/main" id="{655982AD-0BE8-46F3-A81E-7F222CE05A89}"/>
                </a:ext>
              </a:extLst>
            </p:cNvPr>
            <p:cNvGrpSpPr/>
            <p:nvPr/>
          </p:nvGrpSpPr>
          <p:grpSpPr>
            <a:xfrm rot="5400000">
              <a:off x="3904101" y="2160990"/>
              <a:ext cx="1539560" cy="171967"/>
              <a:chOff x="7746380" y="2949426"/>
              <a:chExt cx="2188691" cy="244475"/>
            </a:xfrm>
          </p:grpSpPr>
          <p:pic>
            <p:nvPicPr>
              <p:cNvPr id="446" name="Picture 14">
                <a:extLst>
                  <a:ext uri="{FF2B5EF4-FFF2-40B4-BE49-F238E27FC236}">
                    <a16:creationId xmlns:a16="http://schemas.microsoft.com/office/drawing/2014/main" id="{99A551A4-847D-4A53-83F7-C102A7A432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5">
                <a:extLst>
                  <a:ext uri="{FF2B5EF4-FFF2-40B4-BE49-F238E27FC236}">
                    <a16:creationId xmlns:a16="http://schemas.microsoft.com/office/drawing/2014/main" id="{01210300-21DE-4BCD-B18C-1B17387E87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16">
                <a:extLst>
                  <a:ext uri="{FF2B5EF4-FFF2-40B4-BE49-F238E27FC236}">
                    <a16:creationId xmlns:a16="http://schemas.microsoft.com/office/drawing/2014/main" id="{C8D37792-B985-41F0-BA41-4740778385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17">
                <a:extLst>
                  <a:ext uri="{FF2B5EF4-FFF2-40B4-BE49-F238E27FC236}">
                    <a16:creationId xmlns:a16="http://schemas.microsoft.com/office/drawing/2014/main" id="{AD48045B-3354-49F2-B690-4F478C2288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18">
                <a:extLst>
                  <a:ext uri="{FF2B5EF4-FFF2-40B4-BE49-F238E27FC236}">
                    <a16:creationId xmlns:a16="http://schemas.microsoft.com/office/drawing/2014/main" id="{C5613CB4-58BB-42D1-A68C-29AE7FA152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19">
                <a:extLst>
                  <a:ext uri="{FF2B5EF4-FFF2-40B4-BE49-F238E27FC236}">
                    <a16:creationId xmlns:a16="http://schemas.microsoft.com/office/drawing/2014/main" id="{83BB3871-B3CB-42C1-9600-A52D391EAD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20">
                <a:extLst>
                  <a:ext uri="{FF2B5EF4-FFF2-40B4-BE49-F238E27FC236}">
                    <a16:creationId xmlns:a16="http://schemas.microsoft.com/office/drawing/2014/main" id="{9ADE5A76-8079-4E67-9683-1487597736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21">
                <a:extLst>
                  <a:ext uri="{FF2B5EF4-FFF2-40B4-BE49-F238E27FC236}">
                    <a16:creationId xmlns:a16="http://schemas.microsoft.com/office/drawing/2014/main" id="{FA77CC48-D256-4333-91B5-38270737E6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22">
                <a:extLst>
                  <a:ext uri="{FF2B5EF4-FFF2-40B4-BE49-F238E27FC236}">
                    <a16:creationId xmlns:a16="http://schemas.microsoft.com/office/drawing/2014/main" id="{B6B8334E-E9CD-4768-A7D7-A8FEC297D4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23">
                <a:extLst>
                  <a:ext uri="{FF2B5EF4-FFF2-40B4-BE49-F238E27FC236}">
                    <a16:creationId xmlns:a16="http://schemas.microsoft.com/office/drawing/2014/main" id="{DCBB2FDD-7A0A-4350-9AD5-5CA3F55ACB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2" name="Group 56">
              <a:extLst>
                <a:ext uri="{FF2B5EF4-FFF2-40B4-BE49-F238E27FC236}">
                  <a16:creationId xmlns:a16="http://schemas.microsoft.com/office/drawing/2014/main" id="{5EC3D509-219C-4809-8C78-BA10CC71F346}"/>
                </a:ext>
              </a:extLst>
            </p:cNvPr>
            <p:cNvGrpSpPr/>
            <p:nvPr/>
          </p:nvGrpSpPr>
          <p:grpSpPr>
            <a:xfrm rot="5400000">
              <a:off x="3524375" y="3774728"/>
              <a:ext cx="1539560" cy="171967"/>
              <a:chOff x="7746380" y="2949426"/>
              <a:chExt cx="2188691" cy="244475"/>
            </a:xfrm>
          </p:grpSpPr>
          <p:pic>
            <p:nvPicPr>
              <p:cNvPr id="436" name="Picture 14">
                <a:extLst>
                  <a:ext uri="{FF2B5EF4-FFF2-40B4-BE49-F238E27FC236}">
                    <a16:creationId xmlns:a16="http://schemas.microsoft.com/office/drawing/2014/main" id="{391E0DD6-7C2E-46BF-BCAA-5A7FF58CF5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5">
                <a:extLst>
                  <a:ext uri="{FF2B5EF4-FFF2-40B4-BE49-F238E27FC236}">
                    <a16:creationId xmlns:a16="http://schemas.microsoft.com/office/drawing/2014/main" id="{DB61A101-DA52-48F3-87EC-B82C32DEFE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16">
                <a:extLst>
                  <a:ext uri="{FF2B5EF4-FFF2-40B4-BE49-F238E27FC236}">
                    <a16:creationId xmlns:a16="http://schemas.microsoft.com/office/drawing/2014/main" id="{BCA5BE91-781E-420C-9377-8E59E194D5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17">
                <a:extLst>
                  <a:ext uri="{FF2B5EF4-FFF2-40B4-BE49-F238E27FC236}">
                    <a16:creationId xmlns:a16="http://schemas.microsoft.com/office/drawing/2014/main" id="{08506C8A-4B61-4A6A-B5C5-9FF5CA5583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18">
                <a:extLst>
                  <a:ext uri="{FF2B5EF4-FFF2-40B4-BE49-F238E27FC236}">
                    <a16:creationId xmlns:a16="http://schemas.microsoft.com/office/drawing/2014/main" id="{923051A9-C36D-4BD6-A13C-06241697BB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19">
                <a:extLst>
                  <a:ext uri="{FF2B5EF4-FFF2-40B4-BE49-F238E27FC236}">
                    <a16:creationId xmlns:a16="http://schemas.microsoft.com/office/drawing/2014/main" id="{87C4DE72-49B8-44D9-8D8D-88D533DB66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20">
                <a:extLst>
                  <a:ext uri="{FF2B5EF4-FFF2-40B4-BE49-F238E27FC236}">
                    <a16:creationId xmlns:a16="http://schemas.microsoft.com/office/drawing/2014/main" id="{92C2F9A7-812C-40D2-BBED-BA8432D590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21">
                <a:extLst>
                  <a:ext uri="{FF2B5EF4-FFF2-40B4-BE49-F238E27FC236}">
                    <a16:creationId xmlns:a16="http://schemas.microsoft.com/office/drawing/2014/main" id="{05831987-D31A-4C17-98CC-AB852CC32D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22">
                <a:extLst>
                  <a:ext uri="{FF2B5EF4-FFF2-40B4-BE49-F238E27FC236}">
                    <a16:creationId xmlns:a16="http://schemas.microsoft.com/office/drawing/2014/main" id="{4986223A-2DE0-4926-A7C6-134B798F9C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23">
                <a:extLst>
                  <a:ext uri="{FF2B5EF4-FFF2-40B4-BE49-F238E27FC236}">
                    <a16:creationId xmlns:a16="http://schemas.microsoft.com/office/drawing/2014/main" id="{4FCAAF02-BEF8-49C6-A8F8-C64168897C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3" name="Group 56">
              <a:extLst>
                <a:ext uri="{FF2B5EF4-FFF2-40B4-BE49-F238E27FC236}">
                  <a16:creationId xmlns:a16="http://schemas.microsoft.com/office/drawing/2014/main" id="{3CF9FBB8-524D-472F-962A-50BD44302241}"/>
                </a:ext>
              </a:extLst>
            </p:cNvPr>
            <p:cNvGrpSpPr/>
            <p:nvPr/>
          </p:nvGrpSpPr>
          <p:grpSpPr>
            <a:xfrm rot="5400000">
              <a:off x="3715166" y="3774728"/>
              <a:ext cx="1539560" cy="171967"/>
              <a:chOff x="7746380" y="2949426"/>
              <a:chExt cx="2188691" cy="244475"/>
            </a:xfrm>
          </p:grpSpPr>
          <p:pic>
            <p:nvPicPr>
              <p:cNvPr id="426" name="Picture 14">
                <a:extLst>
                  <a:ext uri="{FF2B5EF4-FFF2-40B4-BE49-F238E27FC236}">
                    <a16:creationId xmlns:a16="http://schemas.microsoft.com/office/drawing/2014/main" id="{82928478-035E-4B32-8946-3A4E72897E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5">
                <a:extLst>
                  <a:ext uri="{FF2B5EF4-FFF2-40B4-BE49-F238E27FC236}">
                    <a16:creationId xmlns:a16="http://schemas.microsoft.com/office/drawing/2014/main" id="{C48EF4BB-F201-4BF6-A4D2-DE1252499E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16">
                <a:extLst>
                  <a:ext uri="{FF2B5EF4-FFF2-40B4-BE49-F238E27FC236}">
                    <a16:creationId xmlns:a16="http://schemas.microsoft.com/office/drawing/2014/main" id="{6FF6DA06-E533-4C3F-B3D3-57524C1FFF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17">
                <a:extLst>
                  <a:ext uri="{FF2B5EF4-FFF2-40B4-BE49-F238E27FC236}">
                    <a16:creationId xmlns:a16="http://schemas.microsoft.com/office/drawing/2014/main" id="{5BAFC52E-1612-4E21-8FB4-A82287D97F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18">
                <a:extLst>
                  <a:ext uri="{FF2B5EF4-FFF2-40B4-BE49-F238E27FC236}">
                    <a16:creationId xmlns:a16="http://schemas.microsoft.com/office/drawing/2014/main" id="{637376CA-F672-41A6-9E40-BBFD4272C2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19">
                <a:extLst>
                  <a:ext uri="{FF2B5EF4-FFF2-40B4-BE49-F238E27FC236}">
                    <a16:creationId xmlns:a16="http://schemas.microsoft.com/office/drawing/2014/main" id="{263C47CD-D418-4418-8138-37B0F7CCC3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20">
                <a:extLst>
                  <a:ext uri="{FF2B5EF4-FFF2-40B4-BE49-F238E27FC236}">
                    <a16:creationId xmlns:a16="http://schemas.microsoft.com/office/drawing/2014/main" id="{B831CB9F-9F05-446E-BB5F-5D6AEB8DF0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21">
                <a:extLst>
                  <a:ext uri="{FF2B5EF4-FFF2-40B4-BE49-F238E27FC236}">
                    <a16:creationId xmlns:a16="http://schemas.microsoft.com/office/drawing/2014/main" id="{87579910-FE12-4D87-AA48-A4BDCD0B0F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22">
                <a:extLst>
                  <a:ext uri="{FF2B5EF4-FFF2-40B4-BE49-F238E27FC236}">
                    <a16:creationId xmlns:a16="http://schemas.microsoft.com/office/drawing/2014/main" id="{A6821761-0F1C-4BAF-B9E5-C3ADF1F7E4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23">
                <a:extLst>
                  <a:ext uri="{FF2B5EF4-FFF2-40B4-BE49-F238E27FC236}">
                    <a16:creationId xmlns:a16="http://schemas.microsoft.com/office/drawing/2014/main" id="{4AAB8324-CFB8-4B5C-907A-CD0C479D53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4" name="Group 56">
              <a:extLst>
                <a:ext uri="{FF2B5EF4-FFF2-40B4-BE49-F238E27FC236}">
                  <a16:creationId xmlns:a16="http://schemas.microsoft.com/office/drawing/2014/main" id="{1B9A8250-F3CC-44D6-825A-0FC4A9A09B87}"/>
                </a:ext>
              </a:extLst>
            </p:cNvPr>
            <p:cNvGrpSpPr/>
            <p:nvPr/>
          </p:nvGrpSpPr>
          <p:grpSpPr>
            <a:xfrm rot="5400000">
              <a:off x="3906677" y="3774729"/>
              <a:ext cx="1539560" cy="171967"/>
              <a:chOff x="7746380" y="2949426"/>
              <a:chExt cx="2188691" cy="244475"/>
            </a:xfrm>
          </p:grpSpPr>
          <p:pic>
            <p:nvPicPr>
              <p:cNvPr id="416" name="Picture 14">
                <a:extLst>
                  <a:ext uri="{FF2B5EF4-FFF2-40B4-BE49-F238E27FC236}">
                    <a16:creationId xmlns:a16="http://schemas.microsoft.com/office/drawing/2014/main" id="{B7A5B6C2-5C13-4500-9B94-13E4976FBC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5">
                <a:extLst>
                  <a:ext uri="{FF2B5EF4-FFF2-40B4-BE49-F238E27FC236}">
                    <a16:creationId xmlns:a16="http://schemas.microsoft.com/office/drawing/2014/main" id="{B6944CD6-C5AA-4C22-A695-1160E36743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16">
                <a:extLst>
                  <a:ext uri="{FF2B5EF4-FFF2-40B4-BE49-F238E27FC236}">
                    <a16:creationId xmlns:a16="http://schemas.microsoft.com/office/drawing/2014/main" id="{DE27B459-0823-48A7-AB9E-5CF51774FC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17">
                <a:extLst>
                  <a:ext uri="{FF2B5EF4-FFF2-40B4-BE49-F238E27FC236}">
                    <a16:creationId xmlns:a16="http://schemas.microsoft.com/office/drawing/2014/main" id="{5D830DC2-09BB-46E2-B200-1EC401C08D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18">
                <a:extLst>
                  <a:ext uri="{FF2B5EF4-FFF2-40B4-BE49-F238E27FC236}">
                    <a16:creationId xmlns:a16="http://schemas.microsoft.com/office/drawing/2014/main" id="{59DFA038-9E9B-4DF8-92F5-F6FD0B51BD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19">
                <a:extLst>
                  <a:ext uri="{FF2B5EF4-FFF2-40B4-BE49-F238E27FC236}">
                    <a16:creationId xmlns:a16="http://schemas.microsoft.com/office/drawing/2014/main" id="{E8579274-9EFD-49EA-B01B-B90CF364CE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20">
                <a:extLst>
                  <a:ext uri="{FF2B5EF4-FFF2-40B4-BE49-F238E27FC236}">
                    <a16:creationId xmlns:a16="http://schemas.microsoft.com/office/drawing/2014/main" id="{DB43DAB6-7D8E-474B-8BFB-7BC22393F9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21">
                <a:extLst>
                  <a:ext uri="{FF2B5EF4-FFF2-40B4-BE49-F238E27FC236}">
                    <a16:creationId xmlns:a16="http://schemas.microsoft.com/office/drawing/2014/main" id="{023311D4-3D3A-4387-8042-EFFA867DE8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22">
                <a:extLst>
                  <a:ext uri="{FF2B5EF4-FFF2-40B4-BE49-F238E27FC236}">
                    <a16:creationId xmlns:a16="http://schemas.microsoft.com/office/drawing/2014/main" id="{02854571-F3D6-4129-859A-3497512A45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23">
                <a:extLst>
                  <a:ext uri="{FF2B5EF4-FFF2-40B4-BE49-F238E27FC236}">
                    <a16:creationId xmlns:a16="http://schemas.microsoft.com/office/drawing/2014/main" id="{0AD0A1B3-0797-4FFE-982F-0075C78466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5" name="Group 56">
              <a:extLst>
                <a:ext uri="{FF2B5EF4-FFF2-40B4-BE49-F238E27FC236}">
                  <a16:creationId xmlns:a16="http://schemas.microsoft.com/office/drawing/2014/main" id="{6B4709DB-D0C6-452C-83B6-CB11A3600C96}"/>
                </a:ext>
              </a:extLst>
            </p:cNvPr>
            <p:cNvGrpSpPr/>
            <p:nvPr/>
          </p:nvGrpSpPr>
          <p:grpSpPr>
            <a:xfrm rot="5400000">
              <a:off x="3712590" y="5385242"/>
              <a:ext cx="1539560" cy="171967"/>
              <a:chOff x="7746380" y="2949426"/>
              <a:chExt cx="2188691" cy="244475"/>
            </a:xfrm>
          </p:grpSpPr>
          <p:pic>
            <p:nvPicPr>
              <p:cNvPr id="406" name="Picture 14">
                <a:extLst>
                  <a:ext uri="{FF2B5EF4-FFF2-40B4-BE49-F238E27FC236}">
                    <a16:creationId xmlns:a16="http://schemas.microsoft.com/office/drawing/2014/main" id="{882528C6-FE0B-4B9B-BE5E-0863F5F508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5">
                <a:extLst>
                  <a:ext uri="{FF2B5EF4-FFF2-40B4-BE49-F238E27FC236}">
                    <a16:creationId xmlns:a16="http://schemas.microsoft.com/office/drawing/2014/main" id="{638B00A4-9DFD-4ADF-A2D8-0CC4B6474C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16">
                <a:extLst>
                  <a:ext uri="{FF2B5EF4-FFF2-40B4-BE49-F238E27FC236}">
                    <a16:creationId xmlns:a16="http://schemas.microsoft.com/office/drawing/2014/main" id="{33BF5C63-7DEB-4AC8-BDFE-85141F6F7A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17">
                <a:extLst>
                  <a:ext uri="{FF2B5EF4-FFF2-40B4-BE49-F238E27FC236}">
                    <a16:creationId xmlns:a16="http://schemas.microsoft.com/office/drawing/2014/main" id="{7C7187EF-E292-4B71-B963-7FB63788A7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18">
                <a:extLst>
                  <a:ext uri="{FF2B5EF4-FFF2-40B4-BE49-F238E27FC236}">
                    <a16:creationId xmlns:a16="http://schemas.microsoft.com/office/drawing/2014/main" id="{171F5747-5FD9-43B0-8D64-0B8E9832C1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19">
                <a:extLst>
                  <a:ext uri="{FF2B5EF4-FFF2-40B4-BE49-F238E27FC236}">
                    <a16:creationId xmlns:a16="http://schemas.microsoft.com/office/drawing/2014/main" id="{C818F820-7686-40B1-B734-4A14096391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20">
                <a:extLst>
                  <a:ext uri="{FF2B5EF4-FFF2-40B4-BE49-F238E27FC236}">
                    <a16:creationId xmlns:a16="http://schemas.microsoft.com/office/drawing/2014/main" id="{A9D3E0FC-1BA8-4081-BD37-40F62445EB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21">
                <a:extLst>
                  <a:ext uri="{FF2B5EF4-FFF2-40B4-BE49-F238E27FC236}">
                    <a16:creationId xmlns:a16="http://schemas.microsoft.com/office/drawing/2014/main" id="{13973688-8CFF-4D95-B8F2-AEAC16559C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22">
                <a:extLst>
                  <a:ext uri="{FF2B5EF4-FFF2-40B4-BE49-F238E27FC236}">
                    <a16:creationId xmlns:a16="http://schemas.microsoft.com/office/drawing/2014/main" id="{298412DC-995A-4676-A95C-090B1C9C0F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23">
                <a:extLst>
                  <a:ext uri="{FF2B5EF4-FFF2-40B4-BE49-F238E27FC236}">
                    <a16:creationId xmlns:a16="http://schemas.microsoft.com/office/drawing/2014/main" id="{6CE7B6B1-11AE-408E-92AA-E1CAEB3040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21" name="Group 520">
            <a:extLst>
              <a:ext uri="{FF2B5EF4-FFF2-40B4-BE49-F238E27FC236}">
                <a16:creationId xmlns:a16="http://schemas.microsoft.com/office/drawing/2014/main" id="{3ED69BE7-3DAF-4857-99BC-0392D7567CB2}"/>
              </a:ext>
            </a:extLst>
          </p:cNvPr>
          <p:cNvGrpSpPr/>
          <p:nvPr/>
        </p:nvGrpSpPr>
        <p:grpSpPr>
          <a:xfrm>
            <a:off x="5982524" y="1462604"/>
            <a:ext cx="556845" cy="4763813"/>
            <a:chOff x="4205595" y="1477193"/>
            <a:chExt cx="556845" cy="4763813"/>
          </a:xfrm>
        </p:grpSpPr>
        <p:grpSp>
          <p:nvGrpSpPr>
            <p:cNvPr id="522" name="Group 56">
              <a:extLst>
                <a:ext uri="{FF2B5EF4-FFF2-40B4-BE49-F238E27FC236}">
                  <a16:creationId xmlns:a16="http://schemas.microsoft.com/office/drawing/2014/main" id="{BC91DD08-4306-4E80-875C-44BCC0F35636}"/>
                </a:ext>
              </a:extLst>
            </p:cNvPr>
            <p:cNvGrpSpPr/>
            <p:nvPr/>
          </p:nvGrpSpPr>
          <p:grpSpPr>
            <a:xfrm rot="5400000">
              <a:off x="3521799" y="2160989"/>
              <a:ext cx="1539560" cy="171967"/>
              <a:chOff x="7746380" y="2949426"/>
              <a:chExt cx="2188691" cy="244475"/>
            </a:xfrm>
          </p:grpSpPr>
          <p:pic>
            <p:nvPicPr>
              <p:cNvPr id="657" name="Picture 14">
                <a:extLst>
                  <a:ext uri="{FF2B5EF4-FFF2-40B4-BE49-F238E27FC236}">
                    <a16:creationId xmlns:a16="http://schemas.microsoft.com/office/drawing/2014/main" id="{F8EEB126-1FFD-4A40-8BC7-CC5F9649DE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5">
                <a:extLst>
                  <a:ext uri="{FF2B5EF4-FFF2-40B4-BE49-F238E27FC236}">
                    <a16:creationId xmlns:a16="http://schemas.microsoft.com/office/drawing/2014/main" id="{9CAA00B7-A97F-4ED6-A43C-BE488EE521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6">
                <a:extLst>
                  <a:ext uri="{FF2B5EF4-FFF2-40B4-BE49-F238E27FC236}">
                    <a16:creationId xmlns:a16="http://schemas.microsoft.com/office/drawing/2014/main" id="{FE959230-BEDA-40F0-BB1F-EF8E1E537F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7">
                <a:extLst>
                  <a:ext uri="{FF2B5EF4-FFF2-40B4-BE49-F238E27FC236}">
                    <a16:creationId xmlns:a16="http://schemas.microsoft.com/office/drawing/2014/main" id="{FC44FCB8-B6DA-4437-AB6F-297335A5F5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18">
                <a:extLst>
                  <a:ext uri="{FF2B5EF4-FFF2-40B4-BE49-F238E27FC236}">
                    <a16:creationId xmlns:a16="http://schemas.microsoft.com/office/drawing/2014/main" id="{A462B585-D717-4F74-AC02-2DCF779979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19">
                <a:extLst>
                  <a:ext uri="{FF2B5EF4-FFF2-40B4-BE49-F238E27FC236}">
                    <a16:creationId xmlns:a16="http://schemas.microsoft.com/office/drawing/2014/main" id="{3DE3D503-B15B-494E-8A38-6D718F4BF5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20">
                <a:extLst>
                  <a:ext uri="{FF2B5EF4-FFF2-40B4-BE49-F238E27FC236}">
                    <a16:creationId xmlns:a16="http://schemas.microsoft.com/office/drawing/2014/main" id="{8E860169-C7E7-4AB4-BA06-36BA623806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21">
                <a:extLst>
                  <a:ext uri="{FF2B5EF4-FFF2-40B4-BE49-F238E27FC236}">
                    <a16:creationId xmlns:a16="http://schemas.microsoft.com/office/drawing/2014/main" id="{EFEC67EC-B3F3-4F6E-A80F-A847BEF104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22">
                <a:extLst>
                  <a:ext uri="{FF2B5EF4-FFF2-40B4-BE49-F238E27FC236}">
                    <a16:creationId xmlns:a16="http://schemas.microsoft.com/office/drawing/2014/main" id="{F11D8435-E16F-4FD7-94AD-59C5CF8E95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23">
                <a:extLst>
                  <a:ext uri="{FF2B5EF4-FFF2-40B4-BE49-F238E27FC236}">
                    <a16:creationId xmlns:a16="http://schemas.microsoft.com/office/drawing/2014/main" id="{20D32DF9-91C1-4E3C-8702-6FE7FD5F82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3" name="Group 56">
              <a:extLst>
                <a:ext uri="{FF2B5EF4-FFF2-40B4-BE49-F238E27FC236}">
                  <a16:creationId xmlns:a16="http://schemas.microsoft.com/office/drawing/2014/main" id="{20A49356-F047-4746-9046-E882AB43CC1E}"/>
                </a:ext>
              </a:extLst>
            </p:cNvPr>
            <p:cNvGrpSpPr/>
            <p:nvPr/>
          </p:nvGrpSpPr>
          <p:grpSpPr>
            <a:xfrm rot="5400000">
              <a:off x="3712590" y="2160989"/>
              <a:ext cx="1539560" cy="171967"/>
              <a:chOff x="7746380" y="2949426"/>
              <a:chExt cx="2188691" cy="244475"/>
            </a:xfrm>
          </p:grpSpPr>
          <p:pic>
            <p:nvPicPr>
              <p:cNvPr id="647" name="Picture 14">
                <a:extLst>
                  <a:ext uri="{FF2B5EF4-FFF2-40B4-BE49-F238E27FC236}">
                    <a16:creationId xmlns:a16="http://schemas.microsoft.com/office/drawing/2014/main" id="{347D417A-AC15-4F34-A54D-98215E4801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15">
                <a:extLst>
                  <a:ext uri="{FF2B5EF4-FFF2-40B4-BE49-F238E27FC236}">
                    <a16:creationId xmlns:a16="http://schemas.microsoft.com/office/drawing/2014/main" id="{CDAE7C2C-381C-40C1-ADAD-4BFCF0B779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16">
                <a:extLst>
                  <a:ext uri="{FF2B5EF4-FFF2-40B4-BE49-F238E27FC236}">
                    <a16:creationId xmlns:a16="http://schemas.microsoft.com/office/drawing/2014/main" id="{800636DC-B259-493F-A413-F0283F0612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17">
                <a:extLst>
                  <a:ext uri="{FF2B5EF4-FFF2-40B4-BE49-F238E27FC236}">
                    <a16:creationId xmlns:a16="http://schemas.microsoft.com/office/drawing/2014/main" id="{901582BE-9B4C-4A30-A9B6-437B60AD05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18">
                <a:extLst>
                  <a:ext uri="{FF2B5EF4-FFF2-40B4-BE49-F238E27FC236}">
                    <a16:creationId xmlns:a16="http://schemas.microsoft.com/office/drawing/2014/main" id="{4C468D28-A77B-4FC3-89A6-DEAD74BD8D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19">
                <a:extLst>
                  <a:ext uri="{FF2B5EF4-FFF2-40B4-BE49-F238E27FC236}">
                    <a16:creationId xmlns:a16="http://schemas.microsoft.com/office/drawing/2014/main" id="{EA2517C0-5DAA-476A-A470-28CCB3D5A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20">
                <a:extLst>
                  <a:ext uri="{FF2B5EF4-FFF2-40B4-BE49-F238E27FC236}">
                    <a16:creationId xmlns:a16="http://schemas.microsoft.com/office/drawing/2014/main" id="{E4E98ED4-6532-465D-88E5-30BC7ED4F6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21">
                <a:extLst>
                  <a:ext uri="{FF2B5EF4-FFF2-40B4-BE49-F238E27FC236}">
                    <a16:creationId xmlns:a16="http://schemas.microsoft.com/office/drawing/2014/main" id="{F5BFE1FB-EE8C-4C8A-B1B0-C591C27AE9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22">
                <a:extLst>
                  <a:ext uri="{FF2B5EF4-FFF2-40B4-BE49-F238E27FC236}">
                    <a16:creationId xmlns:a16="http://schemas.microsoft.com/office/drawing/2014/main" id="{B4D703F9-C5EA-4CEE-B4C4-7D5D088935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23">
                <a:extLst>
                  <a:ext uri="{FF2B5EF4-FFF2-40B4-BE49-F238E27FC236}">
                    <a16:creationId xmlns:a16="http://schemas.microsoft.com/office/drawing/2014/main" id="{5FB06B0B-D91A-477B-B252-D3BB913983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4" name="Group 56">
              <a:extLst>
                <a:ext uri="{FF2B5EF4-FFF2-40B4-BE49-F238E27FC236}">
                  <a16:creationId xmlns:a16="http://schemas.microsoft.com/office/drawing/2014/main" id="{EA82D333-01A7-4A81-B5E6-10FB593DC389}"/>
                </a:ext>
              </a:extLst>
            </p:cNvPr>
            <p:cNvGrpSpPr/>
            <p:nvPr/>
          </p:nvGrpSpPr>
          <p:grpSpPr>
            <a:xfrm rot="5400000">
              <a:off x="3904101" y="2160990"/>
              <a:ext cx="1539560" cy="171967"/>
              <a:chOff x="7746380" y="2949426"/>
              <a:chExt cx="2188691" cy="244475"/>
            </a:xfrm>
          </p:grpSpPr>
          <p:pic>
            <p:nvPicPr>
              <p:cNvPr id="637" name="Picture 14">
                <a:extLst>
                  <a:ext uri="{FF2B5EF4-FFF2-40B4-BE49-F238E27FC236}">
                    <a16:creationId xmlns:a16="http://schemas.microsoft.com/office/drawing/2014/main" id="{A1E37CEC-1701-4320-89A3-88C761810B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5">
                <a:extLst>
                  <a:ext uri="{FF2B5EF4-FFF2-40B4-BE49-F238E27FC236}">
                    <a16:creationId xmlns:a16="http://schemas.microsoft.com/office/drawing/2014/main" id="{3CE109E2-45A5-4D31-AF6A-8EF08B63D8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6">
                <a:extLst>
                  <a:ext uri="{FF2B5EF4-FFF2-40B4-BE49-F238E27FC236}">
                    <a16:creationId xmlns:a16="http://schemas.microsoft.com/office/drawing/2014/main" id="{F9A53485-71C6-4AF7-A41C-2967B11C3F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17">
                <a:extLst>
                  <a:ext uri="{FF2B5EF4-FFF2-40B4-BE49-F238E27FC236}">
                    <a16:creationId xmlns:a16="http://schemas.microsoft.com/office/drawing/2014/main" id="{C87E64CC-77DB-4051-819E-83195381AE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18">
                <a:extLst>
                  <a:ext uri="{FF2B5EF4-FFF2-40B4-BE49-F238E27FC236}">
                    <a16:creationId xmlns:a16="http://schemas.microsoft.com/office/drawing/2014/main" id="{9D45B840-8D2E-4D7F-AEB9-D2F6860784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19">
                <a:extLst>
                  <a:ext uri="{FF2B5EF4-FFF2-40B4-BE49-F238E27FC236}">
                    <a16:creationId xmlns:a16="http://schemas.microsoft.com/office/drawing/2014/main" id="{82526220-9C43-48D4-91C1-02DA47FBA9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20">
                <a:extLst>
                  <a:ext uri="{FF2B5EF4-FFF2-40B4-BE49-F238E27FC236}">
                    <a16:creationId xmlns:a16="http://schemas.microsoft.com/office/drawing/2014/main" id="{B430E9E1-B373-4DFB-AC33-597FC5379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21">
                <a:extLst>
                  <a:ext uri="{FF2B5EF4-FFF2-40B4-BE49-F238E27FC236}">
                    <a16:creationId xmlns:a16="http://schemas.microsoft.com/office/drawing/2014/main" id="{A8F3A8FB-E07E-4ACB-8CE7-674612A412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22">
                <a:extLst>
                  <a:ext uri="{FF2B5EF4-FFF2-40B4-BE49-F238E27FC236}">
                    <a16:creationId xmlns:a16="http://schemas.microsoft.com/office/drawing/2014/main" id="{499F3F2D-E113-4803-B9FE-4DA905E006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23">
                <a:extLst>
                  <a:ext uri="{FF2B5EF4-FFF2-40B4-BE49-F238E27FC236}">
                    <a16:creationId xmlns:a16="http://schemas.microsoft.com/office/drawing/2014/main" id="{5ED08883-45A7-40C2-AB90-41CCEC3A56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5" name="Group 56">
              <a:extLst>
                <a:ext uri="{FF2B5EF4-FFF2-40B4-BE49-F238E27FC236}">
                  <a16:creationId xmlns:a16="http://schemas.microsoft.com/office/drawing/2014/main" id="{85C81EC3-71CE-495F-AFF9-5BD326F9B1CA}"/>
                </a:ext>
              </a:extLst>
            </p:cNvPr>
            <p:cNvGrpSpPr/>
            <p:nvPr/>
          </p:nvGrpSpPr>
          <p:grpSpPr>
            <a:xfrm rot="5400000">
              <a:off x="3524375" y="3774728"/>
              <a:ext cx="1539560" cy="171967"/>
              <a:chOff x="7746380" y="2949426"/>
              <a:chExt cx="2188691" cy="244475"/>
            </a:xfrm>
          </p:grpSpPr>
          <p:pic>
            <p:nvPicPr>
              <p:cNvPr id="627" name="Picture 14">
                <a:extLst>
                  <a:ext uri="{FF2B5EF4-FFF2-40B4-BE49-F238E27FC236}">
                    <a16:creationId xmlns:a16="http://schemas.microsoft.com/office/drawing/2014/main" id="{68AA374E-CBCB-412F-A36E-E5838DA26C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5">
                <a:extLst>
                  <a:ext uri="{FF2B5EF4-FFF2-40B4-BE49-F238E27FC236}">
                    <a16:creationId xmlns:a16="http://schemas.microsoft.com/office/drawing/2014/main" id="{A17D32C5-EE88-441B-B1B0-A4E43356D9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6">
                <a:extLst>
                  <a:ext uri="{FF2B5EF4-FFF2-40B4-BE49-F238E27FC236}">
                    <a16:creationId xmlns:a16="http://schemas.microsoft.com/office/drawing/2014/main" id="{E91AAA71-9B15-4211-935E-767FCB6F4C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17">
                <a:extLst>
                  <a:ext uri="{FF2B5EF4-FFF2-40B4-BE49-F238E27FC236}">
                    <a16:creationId xmlns:a16="http://schemas.microsoft.com/office/drawing/2014/main" id="{BC5F425D-E0E8-4EE8-A721-8F128F67B0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18">
                <a:extLst>
                  <a:ext uri="{FF2B5EF4-FFF2-40B4-BE49-F238E27FC236}">
                    <a16:creationId xmlns:a16="http://schemas.microsoft.com/office/drawing/2014/main" id="{ADB8E86C-A681-4F55-87FF-AEBB449DCC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19">
                <a:extLst>
                  <a:ext uri="{FF2B5EF4-FFF2-40B4-BE49-F238E27FC236}">
                    <a16:creationId xmlns:a16="http://schemas.microsoft.com/office/drawing/2014/main" id="{73EF202C-551F-40F0-B889-5F8D4A2274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20">
                <a:extLst>
                  <a:ext uri="{FF2B5EF4-FFF2-40B4-BE49-F238E27FC236}">
                    <a16:creationId xmlns:a16="http://schemas.microsoft.com/office/drawing/2014/main" id="{EB75422B-F5B9-4BE8-BC80-1B3FE6AF71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21">
                <a:extLst>
                  <a:ext uri="{FF2B5EF4-FFF2-40B4-BE49-F238E27FC236}">
                    <a16:creationId xmlns:a16="http://schemas.microsoft.com/office/drawing/2014/main" id="{A421323F-65AF-4988-80B4-E262CA7F7F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22">
                <a:extLst>
                  <a:ext uri="{FF2B5EF4-FFF2-40B4-BE49-F238E27FC236}">
                    <a16:creationId xmlns:a16="http://schemas.microsoft.com/office/drawing/2014/main" id="{F93C4442-BE6E-4A6D-94FC-67B9AE6132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23">
                <a:extLst>
                  <a:ext uri="{FF2B5EF4-FFF2-40B4-BE49-F238E27FC236}">
                    <a16:creationId xmlns:a16="http://schemas.microsoft.com/office/drawing/2014/main" id="{7C2622AF-E934-4F00-A63D-015E8077D6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6" name="Group 56">
              <a:extLst>
                <a:ext uri="{FF2B5EF4-FFF2-40B4-BE49-F238E27FC236}">
                  <a16:creationId xmlns:a16="http://schemas.microsoft.com/office/drawing/2014/main" id="{F456AB73-E02C-4E8F-9077-4613C87E2C40}"/>
                </a:ext>
              </a:extLst>
            </p:cNvPr>
            <p:cNvGrpSpPr/>
            <p:nvPr/>
          </p:nvGrpSpPr>
          <p:grpSpPr>
            <a:xfrm rot="5400000">
              <a:off x="3715166" y="3774728"/>
              <a:ext cx="1539560" cy="171967"/>
              <a:chOff x="7746380" y="2949426"/>
              <a:chExt cx="2188691" cy="244475"/>
            </a:xfrm>
          </p:grpSpPr>
          <p:pic>
            <p:nvPicPr>
              <p:cNvPr id="564" name="Picture 14">
                <a:extLst>
                  <a:ext uri="{FF2B5EF4-FFF2-40B4-BE49-F238E27FC236}">
                    <a16:creationId xmlns:a16="http://schemas.microsoft.com/office/drawing/2014/main" id="{F765B7B4-BE1D-4C61-A238-F2B5D3BDE8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5">
                <a:extLst>
                  <a:ext uri="{FF2B5EF4-FFF2-40B4-BE49-F238E27FC236}">
                    <a16:creationId xmlns:a16="http://schemas.microsoft.com/office/drawing/2014/main" id="{49789E69-0A36-4607-BB17-404BA8C074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6">
                <a:extLst>
                  <a:ext uri="{FF2B5EF4-FFF2-40B4-BE49-F238E27FC236}">
                    <a16:creationId xmlns:a16="http://schemas.microsoft.com/office/drawing/2014/main" id="{35756E79-5A70-4BDB-B13D-8CBE4B6381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7">
                <a:extLst>
                  <a:ext uri="{FF2B5EF4-FFF2-40B4-BE49-F238E27FC236}">
                    <a16:creationId xmlns:a16="http://schemas.microsoft.com/office/drawing/2014/main" id="{A275FB63-29A5-4010-9CF8-8E763BC091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18">
                <a:extLst>
                  <a:ext uri="{FF2B5EF4-FFF2-40B4-BE49-F238E27FC236}">
                    <a16:creationId xmlns:a16="http://schemas.microsoft.com/office/drawing/2014/main" id="{37675BAD-0DCF-4118-8980-93FDF05054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19">
                <a:extLst>
                  <a:ext uri="{FF2B5EF4-FFF2-40B4-BE49-F238E27FC236}">
                    <a16:creationId xmlns:a16="http://schemas.microsoft.com/office/drawing/2014/main" id="{363BE162-E874-47BE-8538-4589DB70A8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20">
                <a:extLst>
                  <a:ext uri="{FF2B5EF4-FFF2-40B4-BE49-F238E27FC236}">
                    <a16:creationId xmlns:a16="http://schemas.microsoft.com/office/drawing/2014/main" id="{FD9641BD-4FC1-4197-B9B8-6985DB1797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21">
                <a:extLst>
                  <a:ext uri="{FF2B5EF4-FFF2-40B4-BE49-F238E27FC236}">
                    <a16:creationId xmlns:a16="http://schemas.microsoft.com/office/drawing/2014/main" id="{33E1884A-964F-4B9E-94C3-D1195F24C4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22">
                <a:extLst>
                  <a:ext uri="{FF2B5EF4-FFF2-40B4-BE49-F238E27FC236}">
                    <a16:creationId xmlns:a16="http://schemas.microsoft.com/office/drawing/2014/main" id="{A1991D0F-E0B1-4C54-9B9C-F075D04C4E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23">
                <a:extLst>
                  <a:ext uri="{FF2B5EF4-FFF2-40B4-BE49-F238E27FC236}">
                    <a16:creationId xmlns:a16="http://schemas.microsoft.com/office/drawing/2014/main" id="{681D320D-052D-4BE6-93C4-297E69A805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7" name="Group 56">
              <a:extLst>
                <a:ext uri="{FF2B5EF4-FFF2-40B4-BE49-F238E27FC236}">
                  <a16:creationId xmlns:a16="http://schemas.microsoft.com/office/drawing/2014/main" id="{2598AB06-8406-4A20-AEF8-800C8450BD18}"/>
                </a:ext>
              </a:extLst>
            </p:cNvPr>
            <p:cNvGrpSpPr/>
            <p:nvPr/>
          </p:nvGrpSpPr>
          <p:grpSpPr>
            <a:xfrm rot="5400000">
              <a:off x="3906677" y="3774729"/>
              <a:ext cx="1539560" cy="171967"/>
              <a:chOff x="7746380" y="2949426"/>
              <a:chExt cx="2188691" cy="244475"/>
            </a:xfrm>
          </p:grpSpPr>
          <p:pic>
            <p:nvPicPr>
              <p:cNvPr id="554" name="Picture 14">
                <a:extLst>
                  <a:ext uri="{FF2B5EF4-FFF2-40B4-BE49-F238E27FC236}">
                    <a16:creationId xmlns:a16="http://schemas.microsoft.com/office/drawing/2014/main" id="{0093C427-7B7B-439A-AD92-63501BA26E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5">
                <a:extLst>
                  <a:ext uri="{FF2B5EF4-FFF2-40B4-BE49-F238E27FC236}">
                    <a16:creationId xmlns:a16="http://schemas.microsoft.com/office/drawing/2014/main" id="{843CC8A6-AB99-4640-9C48-EECC887E7B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6">
                <a:extLst>
                  <a:ext uri="{FF2B5EF4-FFF2-40B4-BE49-F238E27FC236}">
                    <a16:creationId xmlns:a16="http://schemas.microsoft.com/office/drawing/2014/main" id="{B02148DC-2E64-48A1-8E9B-213B61F715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7">
                <a:extLst>
                  <a:ext uri="{FF2B5EF4-FFF2-40B4-BE49-F238E27FC236}">
                    <a16:creationId xmlns:a16="http://schemas.microsoft.com/office/drawing/2014/main" id="{F62653A5-16BB-4C69-B862-590BF2865F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8">
                <a:extLst>
                  <a:ext uri="{FF2B5EF4-FFF2-40B4-BE49-F238E27FC236}">
                    <a16:creationId xmlns:a16="http://schemas.microsoft.com/office/drawing/2014/main" id="{00B3AD2E-526A-4F18-A603-C9DE048401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9">
                <a:extLst>
                  <a:ext uri="{FF2B5EF4-FFF2-40B4-BE49-F238E27FC236}">
                    <a16:creationId xmlns:a16="http://schemas.microsoft.com/office/drawing/2014/main" id="{E7842991-2A1D-4546-82EB-5089345405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0">
                <a:extLst>
                  <a:ext uri="{FF2B5EF4-FFF2-40B4-BE49-F238E27FC236}">
                    <a16:creationId xmlns:a16="http://schemas.microsoft.com/office/drawing/2014/main" id="{D8513936-B146-413A-BE35-BD4C772603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1">
                <a:extLst>
                  <a:ext uri="{FF2B5EF4-FFF2-40B4-BE49-F238E27FC236}">
                    <a16:creationId xmlns:a16="http://schemas.microsoft.com/office/drawing/2014/main" id="{8220192E-5149-4EE3-B24A-ACC8452D83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2">
                <a:extLst>
                  <a:ext uri="{FF2B5EF4-FFF2-40B4-BE49-F238E27FC236}">
                    <a16:creationId xmlns:a16="http://schemas.microsoft.com/office/drawing/2014/main" id="{029C6722-D87F-462A-83AF-38E419A977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23">
                <a:extLst>
                  <a:ext uri="{FF2B5EF4-FFF2-40B4-BE49-F238E27FC236}">
                    <a16:creationId xmlns:a16="http://schemas.microsoft.com/office/drawing/2014/main" id="{14AACEFB-084D-41CC-92D4-C1DE7B5C9D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8" name="Group 56">
              <a:extLst>
                <a:ext uri="{FF2B5EF4-FFF2-40B4-BE49-F238E27FC236}">
                  <a16:creationId xmlns:a16="http://schemas.microsoft.com/office/drawing/2014/main" id="{C604DEDC-671F-43D1-A9B4-7EDA91CD1CE0}"/>
                </a:ext>
              </a:extLst>
            </p:cNvPr>
            <p:cNvGrpSpPr/>
            <p:nvPr/>
          </p:nvGrpSpPr>
          <p:grpSpPr>
            <a:xfrm rot="5400000">
              <a:off x="3712590" y="5385242"/>
              <a:ext cx="1539560" cy="171967"/>
              <a:chOff x="7746380" y="2949426"/>
              <a:chExt cx="2188691" cy="244475"/>
            </a:xfrm>
          </p:grpSpPr>
          <p:pic>
            <p:nvPicPr>
              <p:cNvPr id="529" name="Picture 14">
                <a:extLst>
                  <a:ext uri="{FF2B5EF4-FFF2-40B4-BE49-F238E27FC236}">
                    <a16:creationId xmlns:a16="http://schemas.microsoft.com/office/drawing/2014/main" id="{088C5CB0-7E7C-4AA3-AE3E-E6BC67CDC6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15">
                <a:extLst>
                  <a:ext uri="{FF2B5EF4-FFF2-40B4-BE49-F238E27FC236}">
                    <a16:creationId xmlns:a16="http://schemas.microsoft.com/office/drawing/2014/main" id="{BB67E67A-C74D-4153-8085-619848C13F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16">
                <a:extLst>
                  <a:ext uri="{FF2B5EF4-FFF2-40B4-BE49-F238E27FC236}">
                    <a16:creationId xmlns:a16="http://schemas.microsoft.com/office/drawing/2014/main" id="{61F23023-7D27-48A9-9A83-AB43DEEC57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17">
                <a:extLst>
                  <a:ext uri="{FF2B5EF4-FFF2-40B4-BE49-F238E27FC236}">
                    <a16:creationId xmlns:a16="http://schemas.microsoft.com/office/drawing/2014/main" id="{A642E593-06F4-484B-9608-DB4538A071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18">
                <a:extLst>
                  <a:ext uri="{FF2B5EF4-FFF2-40B4-BE49-F238E27FC236}">
                    <a16:creationId xmlns:a16="http://schemas.microsoft.com/office/drawing/2014/main" id="{3FAC785D-993A-454E-B8C0-3CD4991E24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19">
                <a:extLst>
                  <a:ext uri="{FF2B5EF4-FFF2-40B4-BE49-F238E27FC236}">
                    <a16:creationId xmlns:a16="http://schemas.microsoft.com/office/drawing/2014/main" id="{8133F272-734A-47BA-A561-DFB55508C2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20">
                <a:extLst>
                  <a:ext uri="{FF2B5EF4-FFF2-40B4-BE49-F238E27FC236}">
                    <a16:creationId xmlns:a16="http://schemas.microsoft.com/office/drawing/2014/main" id="{FE5D70FB-3FAE-4C72-B955-FD48FC8145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21">
                <a:extLst>
                  <a:ext uri="{FF2B5EF4-FFF2-40B4-BE49-F238E27FC236}">
                    <a16:creationId xmlns:a16="http://schemas.microsoft.com/office/drawing/2014/main" id="{3165E9F6-D387-440B-B4A2-19B7F4B6B4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22">
                <a:extLst>
                  <a:ext uri="{FF2B5EF4-FFF2-40B4-BE49-F238E27FC236}">
                    <a16:creationId xmlns:a16="http://schemas.microsoft.com/office/drawing/2014/main" id="{A37EE220-6010-4B4B-9279-18C66FBF75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23">
                <a:extLst>
                  <a:ext uri="{FF2B5EF4-FFF2-40B4-BE49-F238E27FC236}">
                    <a16:creationId xmlns:a16="http://schemas.microsoft.com/office/drawing/2014/main" id="{495CC437-552B-4249-A1C8-C9E31B0464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67" name="Group 666">
            <a:extLst>
              <a:ext uri="{FF2B5EF4-FFF2-40B4-BE49-F238E27FC236}">
                <a16:creationId xmlns:a16="http://schemas.microsoft.com/office/drawing/2014/main" id="{687F8065-D73C-4A27-82E7-95C43219EB63}"/>
              </a:ext>
            </a:extLst>
          </p:cNvPr>
          <p:cNvGrpSpPr/>
          <p:nvPr/>
        </p:nvGrpSpPr>
        <p:grpSpPr>
          <a:xfrm>
            <a:off x="6888450" y="1462604"/>
            <a:ext cx="556845" cy="4763813"/>
            <a:chOff x="4205595" y="1477193"/>
            <a:chExt cx="556845" cy="4763813"/>
          </a:xfrm>
        </p:grpSpPr>
        <p:grpSp>
          <p:nvGrpSpPr>
            <p:cNvPr id="668" name="Group 56">
              <a:extLst>
                <a:ext uri="{FF2B5EF4-FFF2-40B4-BE49-F238E27FC236}">
                  <a16:creationId xmlns:a16="http://schemas.microsoft.com/office/drawing/2014/main" id="{F93F53C3-99DC-4CB4-83C0-3B416A0892FF}"/>
                </a:ext>
              </a:extLst>
            </p:cNvPr>
            <p:cNvGrpSpPr/>
            <p:nvPr/>
          </p:nvGrpSpPr>
          <p:grpSpPr>
            <a:xfrm rot="5400000">
              <a:off x="3521799" y="2160989"/>
              <a:ext cx="1539560" cy="171967"/>
              <a:chOff x="7746380" y="2949426"/>
              <a:chExt cx="2188691" cy="244475"/>
            </a:xfrm>
          </p:grpSpPr>
          <p:pic>
            <p:nvPicPr>
              <p:cNvPr id="735" name="Picture 14">
                <a:extLst>
                  <a:ext uri="{FF2B5EF4-FFF2-40B4-BE49-F238E27FC236}">
                    <a16:creationId xmlns:a16="http://schemas.microsoft.com/office/drawing/2014/main" id="{F9EECBD0-0A88-4A15-913A-7303AE89CE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15">
                <a:extLst>
                  <a:ext uri="{FF2B5EF4-FFF2-40B4-BE49-F238E27FC236}">
                    <a16:creationId xmlns:a16="http://schemas.microsoft.com/office/drawing/2014/main" id="{009AF91A-1BB8-4FCB-80B6-D737C3DD47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16">
                <a:extLst>
                  <a:ext uri="{FF2B5EF4-FFF2-40B4-BE49-F238E27FC236}">
                    <a16:creationId xmlns:a16="http://schemas.microsoft.com/office/drawing/2014/main" id="{A6C6EB65-2889-4459-A7D7-30921275A3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17">
                <a:extLst>
                  <a:ext uri="{FF2B5EF4-FFF2-40B4-BE49-F238E27FC236}">
                    <a16:creationId xmlns:a16="http://schemas.microsoft.com/office/drawing/2014/main" id="{993938A8-1E1B-43EF-B97D-1F21C0421F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18">
                <a:extLst>
                  <a:ext uri="{FF2B5EF4-FFF2-40B4-BE49-F238E27FC236}">
                    <a16:creationId xmlns:a16="http://schemas.microsoft.com/office/drawing/2014/main" id="{CE36B14E-EEB9-4D3B-AAC8-11B834313D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19">
                <a:extLst>
                  <a:ext uri="{FF2B5EF4-FFF2-40B4-BE49-F238E27FC236}">
                    <a16:creationId xmlns:a16="http://schemas.microsoft.com/office/drawing/2014/main" id="{364297B9-37C3-4404-BD02-9C44E48D6B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20">
                <a:extLst>
                  <a:ext uri="{FF2B5EF4-FFF2-40B4-BE49-F238E27FC236}">
                    <a16:creationId xmlns:a16="http://schemas.microsoft.com/office/drawing/2014/main" id="{1C3B8AD8-C09F-4ABF-BCD2-DC83C75042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21">
                <a:extLst>
                  <a:ext uri="{FF2B5EF4-FFF2-40B4-BE49-F238E27FC236}">
                    <a16:creationId xmlns:a16="http://schemas.microsoft.com/office/drawing/2014/main" id="{073F21A5-9196-4C99-999C-FDA6ECD67E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22">
                <a:extLst>
                  <a:ext uri="{FF2B5EF4-FFF2-40B4-BE49-F238E27FC236}">
                    <a16:creationId xmlns:a16="http://schemas.microsoft.com/office/drawing/2014/main" id="{68B20905-158A-488A-8F73-E3088F0CDD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23">
                <a:extLst>
                  <a:ext uri="{FF2B5EF4-FFF2-40B4-BE49-F238E27FC236}">
                    <a16:creationId xmlns:a16="http://schemas.microsoft.com/office/drawing/2014/main" id="{645C2D20-3B30-4370-B9BE-C53D37E20A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9" name="Group 56">
              <a:extLst>
                <a:ext uri="{FF2B5EF4-FFF2-40B4-BE49-F238E27FC236}">
                  <a16:creationId xmlns:a16="http://schemas.microsoft.com/office/drawing/2014/main" id="{DC530E64-3C37-4750-9F3F-FE42C35FC830}"/>
                </a:ext>
              </a:extLst>
            </p:cNvPr>
            <p:cNvGrpSpPr/>
            <p:nvPr/>
          </p:nvGrpSpPr>
          <p:grpSpPr>
            <a:xfrm rot="5400000">
              <a:off x="3712590" y="2160989"/>
              <a:ext cx="1539560" cy="171967"/>
              <a:chOff x="7746380" y="2949426"/>
              <a:chExt cx="2188691" cy="244475"/>
            </a:xfrm>
          </p:grpSpPr>
          <p:pic>
            <p:nvPicPr>
              <p:cNvPr id="725" name="Picture 14">
                <a:extLst>
                  <a:ext uri="{FF2B5EF4-FFF2-40B4-BE49-F238E27FC236}">
                    <a16:creationId xmlns:a16="http://schemas.microsoft.com/office/drawing/2014/main" id="{6D222D5E-8A10-4642-A662-A6F41DE015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15">
                <a:extLst>
                  <a:ext uri="{FF2B5EF4-FFF2-40B4-BE49-F238E27FC236}">
                    <a16:creationId xmlns:a16="http://schemas.microsoft.com/office/drawing/2014/main" id="{CDC56087-4E90-4D37-9169-1E90832326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6">
                <a:extLst>
                  <a:ext uri="{FF2B5EF4-FFF2-40B4-BE49-F238E27FC236}">
                    <a16:creationId xmlns:a16="http://schemas.microsoft.com/office/drawing/2014/main" id="{BED6F1BC-0ED3-4245-8CB1-57EC329970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17">
                <a:extLst>
                  <a:ext uri="{FF2B5EF4-FFF2-40B4-BE49-F238E27FC236}">
                    <a16:creationId xmlns:a16="http://schemas.microsoft.com/office/drawing/2014/main" id="{AD26BE65-08A4-4E77-A31C-5241045569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18">
                <a:extLst>
                  <a:ext uri="{FF2B5EF4-FFF2-40B4-BE49-F238E27FC236}">
                    <a16:creationId xmlns:a16="http://schemas.microsoft.com/office/drawing/2014/main" id="{6AE87E8A-7B49-4447-9ECD-87AD0A017B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19">
                <a:extLst>
                  <a:ext uri="{FF2B5EF4-FFF2-40B4-BE49-F238E27FC236}">
                    <a16:creationId xmlns:a16="http://schemas.microsoft.com/office/drawing/2014/main" id="{67A51760-B0E7-405B-9231-1BD27367E1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20">
                <a:extLst>
                  <a:ext uri="{FF2B5EF4-FFF2-40B4-BE49-F238E27FC236}">
                    <a16:creationId xmlns:a16="http://schemas.microsoft.com/office/drawing/2014/main" id="{DD6DB1CE-2E6C-4089-A228-93428F7AD5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21">
                <a:extLst>
                  <a:ext uri="{FF2B5EF4-FFF2-40B4-BE49-F238E27FC236}">
                    <a16:creationId xmlns:a16="http://schemas.microsoft.com/office/drawing/2014/main" id="{0D6E415B-024C-4799-B36D-846872BB88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22">
                <a:extLst>
                  <a:ext uri="{FF2B5EF4-FFF2-40B4-BE49-F238E27FC236}">
                    <a16:creationId xmlns:a16="http://schemas.microsoft.com/office/drawing/2014/main" id="{ECFEE1A1-EA05-4EAD-9CD7-E343E83D42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23">
                <a:extLst>
                  <a:ext uri="{FF2B5EF4-FFF2-40B4-BE49-F238E27FC236}">
                    <a16:creationId xmlns:a16="http://schemas.microsoft.com/office/drawing/2014/main" id="{45602A74-9AC5-425E-863A-6A81D8C408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0" name="Group 56">
              <a:extLst>
                <a:ext uri="{FF2B5EF4-FFF2-40B4-BE49-F238E27FC236}">
                  <a16:creationId xmlns:a16="http://schemas.microsoft.com/office/drawing/2014/main" id="{B17E1FD8-AD83-4E75-82C1-1ECA4A4C0067}"/>
                </a:ext>
              </a:extLst>
            </p:cNvPr>
            <p:cNvGrpSpPr/>
            <p:nvPr/>
          </p:nvGrpSpPr>
          <p:grpSpPr>
            <a:xfrm rot="5400000">
              <a:off x="3904101" y="2160990"/>
              <a:ext cx="1539560" cy="171967"/>
              <a:chOff x="7746380" y="2949426"/>
              <a:chExt cx="2188691" cy="244475"/>
            </a:xfrm>
          </p:grpSpPr>
          <p:pic>
            <p:nvPicPr>
              <p:cNvPr id="715" name="Picture 14">
                <a:extLst>
                  <a:ext uri="{FF2B5EF4-FFF2-40B4-BE49-F238E27FC236}">
                    <a16:creationId xmlns:a16="http://schemas.microsoft.com/office/drawing/2014/main" id="{9ACAE705-618A-4891-9C9D-CDF82A43DD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15">
                <a:extLst>
                  <a:ext uri="{FF2B5EF4-FFF2-40B4-BE49-F238E27FC236}">
                    <a16:creationId xmlns:a16="http://schemas.microsoft.com/office/drawing/2014/main" id="{3E0AB0C9-FCB3-47B7-8FB0-A317A898C3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6">
                <a:extLst>
                  <a:ext uri="{FF2B5EF4-FFF2-40B4-BE49-F238E27FC236}">
                    <a16:creationId xmlns:a16="http://schemas.microsoft.com/office/drawing/2014/main" id="{AAEE315B-2E4B-4789-B933-FA2857C155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17">
                <a:extLst>
                  <a:ext uri="{FF2B5EF4-FFF2-40B4-BE49-F238E27FC236}">
                    <a16:creationId xmlns:a16="http://schemas.microsoft.com/office/drawing/2014/main" id="{62ED689A-925E-4BA9-A7B3-45A3FC08BC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8">
                <a:extLst>
                  <a:ext uri="{FF2B5EF4-FFF2-40B4-BE49-F238E27FC236}">
                    <a16:creationId xmlns:a16="http://schemas.microsoft.com/office/drawing/2014/main" id="{DB277CB1-1B46-4AD3-A31E-64DB40ED58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19">
                <a:extLst>
                  <a:ext uri="{FF2B5EF4-FFF2-40B4-BE49-F238E27FC236}">
                    <a16:creationId xmlns:a16="http://schemas.microsoft.com/office/drawing/2014/main" id="{E3C78526-D0D0-470D-8856-EB25B9940A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20">
                <a:extLst>
                  <a:ext uri="{FF2B5EF4-FFF2-40B4-BE49-F238E27FC236}">
                    <a16:creationId xmlns:a16="http://schemas.microsoft.com/office/drawing/2014/main" id="{22DBAEDD-F4C7-47D4-B96D-67CB9FE6DD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21">
                <a:extLst>
                  <a:ext uri="{FF2B5EF4-FFF2-40B4-BE49-F238E27FC236}">
                    <a16:creationId xmlns:a16="http://schemas.microsoft.com/office/drawing/2014/main" id="{8C85ED8F-CDFF-4254-92C9-84A4A5D3BB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22">
                <a:extLst>
                  <a:ext uri="{FF2B5EF4-FFF2-40B4-BE49-F238E27FC236}">
                    <a16:creationId xmlns:a16="http://schemas.microsoft.com/office/drawing/2014/main" id="{F0FE0A07-B68B-404E-80E3-59567C8C96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23">
                <a:extLst>
                  <a:ext uri="{FF2B5EF4-FFF2-40B4-BE49-F238E27FC236}">
                    <a16:creationId xmlns:a16="http://schemas.microsoft.com/office/drawing/2014/main" id="{9A113CC4-B7F0-412D-9F3C-515A850062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1" name="Group 56">
              <a:extLst>
                <a:ext uri="{FF2B5EF4-FFF2-40B4-BE49-F238E27FC236}">
                  <a16:creationId xmlns:a16="http://schemas.microsoft.com/office/drawing/2014/main" id="{64EE72BA-77DE-4DBD-A117-934D48BA97E0}"/>
                </a:ext>
              </a:extLst>
            </p:cNvPr>
            <p:cNvGrpSpPr/>
            <p:nvPr/>
          </p:nvGrpSpPr>
          <p:grpSpPr>
            <a:xfrm rot="5400000">
              <a:off x="3524375" y="3774728"/>
              <a:ext cx="1539560" cy="171967"/>
              <a:chOff x="7746380" y="2949426"/>
              <a:chExt cx="2188691" cy="244475"/>
            </a:xfrm>
          </p:grpSpPr>
          <p:pic>
            <p:nvPicPr>
              <p:cNvPr id="705" name="Picture 14">
                <a:extLst>
                  <a:ext uri="{FF2B5EF4-FFF2-40B4-BE49-F238E27FC236}">
                    <a16:creationId xmlns:a16="http://schemas.microsoft.com/office/drawing/2014/main" id="{7CD87251-07FC-4F36-B326-B9F26E6E59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15">
                <a:extLst>
                  <a:ext uri="{FF2B5EF4-FFF2-40B4-BE49-F238E27FC236}">
                    <a16:creationId xmlns:a16="http://schemas.microsoft.com/office/drawing/2014/main" id="{876A40C5-8FC0-4890-B40D-99D4DEDD60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6">
                <a:extLst>
                  <a:ext uri="{FF2B5EF4-FFF2-40B4-BE49-F238E27FC236}">
                    <a16:creationId xmlns:a16="http://schemas.microsoft.com/office/drawing/2014/main" id="{972E9865-99E7-4C21-95F0-5259A65451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17">
                <a:extLst>
                  <a:ext uri="{FF2B5EF4-FFF2-40B4-BE49-F238E27FC236}">
                    <a16:creationId xmlns:a16="http://schemas.microsoft.com/office/drawing/2014/main" id="{A4BCF40C-CE41-4CC9-84EA-98E5338C0F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8">
                <a:extLst>
                  <a:ext uri="{FF2B5EF4-FFF2-40B4-BE49-F238E27FC236}">
                    <a16:creationId xmlns:a16="http://schemas.microsoft.com/office/drawing/2014/main" id="{E9326044-6622-459A-A55E-261408E5E5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19">
                <a:extLst>
                  <a:ext uri="{FF2B5EF4-FFF2-40B4-BE49-F238E27FC236}">
                    <a16:creationId xmlns:a16="http://schemas.microsoft.com/office/drawing/2014/main" id="{470472A8-7C38-441A-BE75-BF864481BA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20">
                <a:extLst>
                  <a:ext uri="{FF2B5EF4-FFF2-40B4-BE49-F238E27FC236}">
                    <a16:creationId xmlns:a16="http://schemas.microsoft.com/office/drawing/2014/main" id="{0E467D18-97DC-4A3D-8FE9-42A6D54D5F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21">
                <a:extLst>
                  <a:ext uri="{FF2B5EF4-FFF2-40B4-BE49-F238E27FC236}">
                    <a16:creationId xmlns:a16="http://schemas.microsoft.com/office/drawing/2014/main" id="{A2ACDB28-0EA3-4126-9B54-800494D820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22">
                <a:extLst>
                  <a:ext uri="{FF2B5EF4-FFF2-40B4-BE49-F238E27FC236}">
                    <a16:creationId xmlns:a16="http://schemas.microsoft.com/office/drawing/2014/main" id="{F5F5C1FA-EEAD-4EA4-96E7-E5F2186F7B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23">
                <a:extLst>
                  <a:ext uri="{FF2B5EF4-FFF2-40B4-BE49-F238E27FC236}">
                    <a16:creationId xmlns:a16="http://schemas.microsoft.com/office/drawing/2014/main" id="{1A76FB93-4ADA-482D-91D3-6122D4DCBC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2" name="Group 56">
              <a:extLst>
                <a:ext uri="{FF2B5EF4-FFF2-40B4-BE49-F238E27FC236}">
                  <a16:creationId xmlns:a16="http://schemas.microsoft.com/office/drawing/2014/main" id="{21B22410-0CF0-4C97-B508-4DF2C5934788}"/>
                </a:ext>
              </a:extLst>
            </p:cNvPr>
            <p:cNvGrpSpPr/>
            <p:nvPr/>
          </p:nvGrpSpPr>
          <p:grpSpPr>
            <a:xfrm rot="5400000">
              <a:off x="3715166" y="3774728"/>
              <a:ext cx="1539560" cy="171967"/>
              <a:chOff x="7746380" y="2949426"/>
              <a:chExt cx="2188691" cy="244475"/>
            </a:xfrm>
          </p:grpSpPr>
          <p:pic>
            <p:nvPicPr>
              <p:cNvPr id="695" name="Picture 14">
                <a:extLst>
                  <a:ext uri="{FF2B5EF4-FFF2-40B4-BE49-F238E27FC236}">
                    <a16:creationId xmlns:a16="http://schemas.microsoft.com/office/drawing/2014/main" id="{6A8A46BD-E368-47D8-8EA7-25A3ECB258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15">
                <a:extLst>
                  <a:ext uri="{FF2B5EF4-FFF2-40B4-BE49-F238E27FC236}">
                    <a16:creationId xmlns:a16="http://schemas.microsoft.com/office/drawing/2014/main" id="{CD95850C-8DAD-4050-9C05-D9F8283868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16">
                <a:extLst>
                  <a:ext uri="{FF2B5EF4-FFF2-40B4-BE49-F238E27FC236}">
                    <a16:creationId xmlns:a16="http://schemas.microsoft.com/office/drawing/2014/main" id="{CA6B8784-A2A5-42D2-9C03-0F236F0426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17">
                <a:extLst>
                  <a:ext uri="{FF2B5EF4-FFF2-40B4-BE49-F238E27FC236}">
                    <a16:creationId xmlns:a16="http://schemas.microsoft.com/office/drawing/2014/main" id="{CE372F12-D627-4336-B0D2-383049A07C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8">
                <a:extLst>
                  <a:ext uri="{FF2B5EF4-FFF2-40B4-BE49-F238E27FC236}">
                    <a16:creationId xmlns:a16="http://schemas.microsoft.com/office/drawing/2014/main" id="{5CC952C1-9D92-47A0-A8FA-D9860A5D14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19">
                <a:extLst>
                  <a:ext uri="{FF2B5EF4-FFF2-40B4-BE49-F238E27FC236}">
                    <a16:creationId xmlns:a16="http://schemas.microsoft.com/office/drawing/2014/main" id="{FB40A643-A813-46FB-A38F-0846EDCB89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20">
                <a:extLst>
                  <a:ext uri="{FF2B5EF4-FFF2-40B4-BE49-F238E27FC236}">
                    <a16:creationId xmlns:a16="http://schemas.microsoft.com/office/drawing/2014/main" id="{1C2D407B-6630-4387-A372-53CCA79790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21">
                <a:extLst>
                  <a:ext uri="{FF2B5EF4-FFF2-40B4-BE49-F238E27FC236}">
                    <a16:creationId xmlns:a16="http://schemas.microsoft.com/office/drawing/2014/main" id="{DB972020-B0ED-498E-A82B-2211C5BD80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22">
                <a:extLst>
                  <a:ext uri="{FF2B5EF4-FFF2-40B4-BE49-F238E27FC236}">
                    <a16:creationId xmlns:a16="http://schemas.microsoft.com/office/drawing/2014/main" id="{F3C537F6-99AD-4906-BF4A-6596C23EA1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23">
                <a:extLst>
                  <a:ext uri="{FF2B5EF4-FFF2-40B4-BE49-F238E27FC236}">
                    <a16:creationId xmlns:a16="http://schemas.microsoft.com/office/drawing/2014/main" id="{9305FDE5-336E-4B41-B876-1B112B2D38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3" name="Group 56">
              <a:extLst>
                <a:ext uri="{FF2B5EF4-FFF2-40B4-BE49-F238E27FC236}">
                  <a16:creationId xmlns:a16="http://schemas.microsoft.com/office/drawing/2014/main" id="{7779DF4E-3005-47C7-8CA5-D305A6251F77}"/>
                </a:ext>
              </a:extLst>
            </p:cNvPr>
            <p:cNvGrpSpPr/>
            <p:nvPr/>
          </p:nvGrpSpPr>
          <p:grpSpPr>
            <a:xfrm rot="5400000">
              <a:off x="3906677" y="3774729"/>
              <a:ext cx="1539560" cy="171967"/>
              <a:chOff x="7746380" y="2949426"/>
              <a:chExt cx="2188691" cy="244475"/>
            </a:xfrm>
          </p:grpSpPr>
          <p:pic>
            <p:nvPicPr>
              <p:cNvPr id="685" name="Picture 14">
                <a:extLst>
                  <a:ext uri="{FF2B5EF4-FFF2-40B4-BE49-F238E27FC236}">
                    <a16:creationId xmlns:a16="http://schemas.microsoft.com/office/drawing/2014/main" id="{EB3A0ADC-A3B7-4C55-BE22-029A36A5C0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15">
                <a:extLst>
                  <a:ext uri="{FF2B5EF4-FFF2-40B4-BE49-F238E27FC236}">
                    <a16:creationId xmlns:a16="http://schemas.microsoft.com/office/drawing/2014/main" id="{C86D528E-AD30-49B2-BA6F-A2BF2A56DF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16">
                <a:extLst>
                  <a:ext uri="{FF2B5EF4-FFF2-40B4-BE49-F238E27FC236}">
                    <a16:creationId xmlns:a16="http://schemas.microsoft.com/office/drawing/2014/main" id="{AFFEB350-5DFC-431F-BD51-509D34AFD7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17">
                <a:extLst>
                  <a:ext uri="{FF2B5EF4-FFF2-40B4-BE49-F238E27FC236}">
                    <a16:creationId xmlns:a16="http://schemas.microsoft.com/office/drawing/2014/main" id="{9FEA9C14-163D-4BA7-87B0-4918D4B573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18">
                <a:extLst>
                  <a:ext uri="{FF2B5EF4-FFF2-40B4-BE49-F238E27FC236}">
                    <a16:creationId xmlns:a16="http://schemas.microsoft.com/office/drawing/2014/main" id="{0DFFF42B-AF1C-4209-A97F-9D8839F1C9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19">
                <a:extLst>
                  <a:ext uri="{FF2B5EF4-FFF2-40B4-BE49-F238E27FC236}">
                    <a16:creationId xmlns:a16="http://schemas.microsoft.com/office/drawing/2014/main" id="{73FEB480-1F97-4F5D-82F4-CAACCB87BF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20">
                <a:extLst>
                  <a:ext uri="{FF2B5EF4-FFF2-40B4-BE49-F238E27FC236}">
                    <a16:creationId xmlns:a16="http://schemas.microsoft.com/office/drawing/2014/main" id="{F06215A4-15C8-469F-AEA2-F93B99642A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21">
                <a:extLst>
                  <a:ext uri="{FF2B5EF4-FFF2-40B4-BE49-F238E27FC236}">
                    <a16:creationId xmlns:a16="http://schemas.microsoft.com/office/drawing/2014/main" id="{F7A7728A-4BB8-414A-8877-05378095F3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22">
                <a:extLst>
                  <a:ext uri="{FF2B5EF4-FFF2-40B4-BE49-F238E27FC236}">
                    <a16:creationId xmlns:a16="http://schemas.microsoft.com/office/drawing/2014/main" id="{76AE2B5C-B50A-4485-8975-02A351F0CB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23">
                <a:extLst>
                  <a:ext uri="{FF2B5EF4-FFF2-40B4-BE49-F238E27FC236}">
                    <a16:creationId xmlns:a16="http://schemas.microsoft.com/office/drawing/2014/main" id="{D02EA8F7-D1B2-4C8E-BB58-F5E5F8BDF5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4" name="Group 56">
              <a:extLst>
                <a:ext uri="{FF2B5EF4-FFF2-40B4-BE49-F238E27FC236}">
                  <a16:creationId xmlns:a16="http://schemas.microsoft.com/office/drawing/2014/main" id="{A9121823-8789-4F5C-85BE-3D706301B035}"/>
                </a:ext>
              </a:extLst>
            </p:cNvPr>
            <p:cNvGrpSpPr/>
            <p:nvPr/>
          </p:nvGrpSpPr>
          <p:grpSpPr>
            <a:xfrm rot="5400000">
              <a:off x="3712590" y="5385242"/>
              <a:ext cx="1539560" cy="171967"/>
              <a:chOff x="7746380" y="2949426"/>
              <a:chExt cx="2188691" cy="244475"/>
            </a:xfrm>
          </p:grpSpPr>
          <p:pic>
            <p:nvPicPr>
              <p:cNvPr id="675" name="Picture 14">
                <a:extLst>
                  <a:ext uri="{FF2B5EF4-FFF2-40B4-BE49-F238E27FC236}">
                    <a16:creationId xmlns:a16="http://schemas.microsoft.com/office/drawing/2014/main" id="{B338B2D0-506C-4AD1-977B-3458F93496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15">
                <a:extLst>
                  <a:ext uri="{FF2B5EF4-FFF2-40B4-BE49-F238E27FC236}">
                    <a16:creationId xmlns:a16="http://schemas.microsoft.com/office/drawing/2014/main" id="{A6594DFD-BB8C-465B-BA20-9E82BE4276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16">
                <a:extLst>
                  <a:ext uri="{FF2B5EF4-FFF2-40B4-BE49-F238E27FC236}">
                    <a16:creationId xmlns:a16="http://schemas.microsoft.com/office/drawing/2014/main" id="{41B2C70F-E11B-4C61-9F1B-6D5A72528C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17">
                <a:extLst>
                  <a:ext uri="{FF2B5EF4-FFF2-40B4-BE49-F238E27FC236}">
                    <a16:creationId xmlns:a16="http://schemas.microsoft.com/office/drawing/2014/main" id="{916BEFF3-25A5-47B4-A76E-89B76A28E5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18">
                <a:extLst>
                  <a:ext uri="{FF2B5EF4-FFF2-40B4-BE49-F238E27FC236}">
                    <a16:creationId xmlns:a16="http://schemas.microsoft.com/office/drawing/2014/main" id="{2134FA41-F4E9-4218-B59B-B63F820659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19">
                <a:extLst>
                  <a:ext uri="{FF2B5EF4-FFF2-40B4-BE49-F238E27FC236}">
                    <a16:creationId xmlns:a16="http://schemas.microsoft.com/office/drawing/2014/main" id="{13E9C9C7-3C68-4737-AAC2-7DF52F4979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20">
                <a:extLst>
                  <a:ext uri="{FF2B5EF4-FFF2-40B4-BE49-F238E27FC236}">
                    <a16:creationId xmlns:a16="http://schemas.microsoft.com/office/drawing/2014/main" id="{901622B1-CF4C-4409-B732-500C4A9951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21">
                <a:extLst>
                  <a:ext uri="{FF2B5EF4-FFF2-40B4-BE49-F238E27FC236}">
                    <a16:creationId xmlns:a16="http://schemas.microsoft.com/office/drawing/2014/main" id="{F3A89B41-2698-4457-BB1C-7C5C6F384E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22">
                <a:extLst>
                  <a:ext uri="{FF2B5EF4-FFF2-40B4-BE49-F238E27FC236}">
                    <a16:creationId xmlns:a16="http://schemas.microsoft.com/office/drawing/2014/main" id="{144F43F1-495A-4713-B247-F184889B5E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23">
                <a:extLst>
                  <a:ext uri="{FF2B5EF4-FFF2-40B4-BE49-F238E27FC236}">
                    <a16:creationId xmlns:a16="http://schemas.microsoft.com/office/drawing/2014/main" id="{34BE242F-F9AC-4367-B70C-D6E254F4B8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45" name="Group 744">
            <a:extLst>
              <a:ext uri="{FF2B5EF4-FFF2-40B4-BE49-F238E27FC236}">
                <a16:creationId xmlns:a16="http://schemas.microsoft.com/office/drawing/2014/main" id="{4A17035D-449E-431E-B88A-6D0EC52F171E}"/>
              </a:ext>
            </a:extLst>
          </p:cNvPr>
          <p:cNvGrpSpPr/>
          <p:nvPr/>
        </p:nvGrpSpPr>
        <p:grpSpPr>
          <a:xfrm>
            <a:off x="7779586" y="1463820"/>
            <a:ext cx="556845" cy="4763813"/>
            <a:chOff x="4205595" y="1477193"/>
            <a:chExt cx="556845" cy="4763813"/>
          </a:xfrm>
        </p:grpSpPr>
        <p:grpSp>
          <p:nvGrpSpPr>
            <p:cNvPr id="746" name="Group 56">
              <a:extLst>
                <a:ext uri="{FF2B5EF4-FFF2-40B4-BE49-F238E27FC236}">
                  <a16:creationId xmlns:a16="http://schemas.microsoft.com/office/drawing/2014/main" id="{88C16289-9C71-47BB-A868-1B3AD05AF96D}"/>
                </a:ext>
              </a:extLst>
            </p:cNvPr>
            <p:cNvGrpSpPr/>
            <p:nvPr/>
          </p:nvGrpSpPr>
          <p:grpSpPr>
            <a:xfrm rot="5400000">
              <a:off x="3521799" y="2160989"/>
              <a:ext cx="1539560" cy="171967"/>
              <a:chOff x="7746380" y="2949426"/>
              <a:chExt cx="2188691" cy="244475"/>
            </a:xfrm>
          </p:grpSpPr>
          <p:pic>
            <p:nvPicPr>
              <p:cNvPr id="813" name="Picture 14">
                <a:extLst>
                  <a:ext uri="{FF2B5EF4-FFF2-40B4-BE49-F238E27FC236}">
                    <a16:creationId xmlns:a16="http://schemas.microsoft.com/office/drawing/2014/main" id="{6AF27822-07DF-4202-98FF-234320AA32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15">
                <a:extLst>
                  <a:ext uri="{FF2B5EF4-FFF2-40B4-BE49-F238E27FC236}">
                    <a16:creationId xmlns:a16="http://schemas.microsoft.com/office/drawing/2014/main" id="{5AA652F7-24D7-4D55-A2C0-37F8BECD3B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16">
                <a:extLst>
                  <a:ext uri="{FF2B5EF4-FFF2-40B4-BE49-F238E27FC236}">
                    <a16:creationId xmlns:a16="http://schemas.microsoft.com/office/drawing/2014/main" id="{A34403D1-21F3-4002-B70E-9ACC918232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6" name="Picture 17">
                <a:extLst>
                  <a:ext uri="{FF2B5EF4-FFF2-40B4-BE49-F238E27FC236}">
                    <a16:creationId xmlns:a16="http://schemas.microsoft.com/office/drawing/2014/main" id="{8DF04FC9-25DD-4767-8052-63A5F16578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18">
                <a:extLst>
                  <a:ext uri="{FF2B5EF4-FFF2-40B4-BE49-F238E27FC236}">
                    <a16:creationId xmlns:a16="http://schemas.microsoft.com/office/drawing/2014/main" id="{9F3E4C15-C210-4A7F-8E9A-F46D0D1FD6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19">
                <a:extLst>
                  <a:ext uri="{FF2B5EF4-FFF2-40B4-BE49-F238E27FC236}">
                    <a16:creationId xmlns:a16="http://schemas.microsoft.com/office/drawing/2014/main" id="{E7DA013F-F168-4FBB-A3D7-4E48C85CEB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20">
                <a:extLst>
                  <a:ext uri="{FF2B5EF4-FFF2-40B4-BE49-F238E27FC236}">
                    <a16:creationId xmlns:a16="http://schemas.microsoft.com/office/drawing/2014/main" id="{471AE1F0-E6FE-487A-B5F1-6EF3C312F5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21">
                <a:extLst>
                  <a:ext uri="{FF2B5EF4-FFF2-40B4-BE49-F238E27FC236}">
                    <a16:creationId xmlns:a16="http://schemas.microsoft.com/office/drawing/2014/main" id="{0DA528A2-E86F-478A-B43C-80436F5E0D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22">
                <a:extLst>
                  <a:ext uri="{FF2B5EF4-FFF2-40B4-BE49-F238E27FC236}">
                    <a16:creationId xmlns:a16="http://schemas.microsoft.com/office/drawing/2014/main" id="{4B46A7E7-805E-4463-AB25-A52BE81B56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23">
                <a:extLst>
                  <a:ext uri="{FF2B5EF4-FFF2-40B4-BE49-F238E27FC236}">
                    <a16:creationId xmlns:a16="http://schemas.microsoft.com/office/drawing/2014/main" id="{F146BFD4-A3A2-4D1A-BDBD-D98F26F605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47" name="Group 56">
              <a:extLst>
                <a:ext uri="{FF2B5EF4-FFF2-40B4-BE49-F238E27FC236}">
                  <a16:creationId xmlns:a16="http://schemas.microsoft.com/office/drawing/2014/main" id="{36258F35-AC37-4C8B-8B36-EDF043A72DDE}"/>
                </a:ext>
              </a:extLst>
            </p:cNvPr>
            <p:cNvGrpSpPr/>
            <p:nvPr/>
          </p:nvGrpSpPr>
          <p:grpSpPr>
            <a:xfrm rot="5400000">
              <a:off x="3712590" y="2160989"/>
              <a:ext cx="1539560" cy="171967"/>
              <a:chOff x="7746380" y="2949426"/>
              <a:chExt cx="2188691" cy="244475"/>
            </a:xfrm>
          </p:grpSpPr>
          <p:pic>
            <p:nvPicPr>
              <p:cNvPr id="803" name="Picture 14">
                <a:extLst>
                  <a:ext uri="{FF2B5EF4-FFF2-40B4-BE49-F238E27FC236}">
                    <a16:creationId xmlns:a16="http://schemas.microsoft.com/office/drawing/2014/main" id="{448A6289-B718-45D7-8F57-A3C55C200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4" name="Picture 15">
                <a:extLst>
                  <a:ext uri="{FF2B5EF4-FFF2-40B4-BE49-F238E27FC236}">
                    <a16:creationId xmlns:a16="http://schemas.microsoft.com/office/drawing/2014/main" id="{575B70E6-F04E-43DD-81CF-5E6ACE5AA3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5" name="Picture 16">
                <a:extLst>
                  <a:ext uri="{FF2B5EF4-FFF2-40B4-BE49-F238E27FC236}">
                    <a16:creationId xmlns:a16="http://schemas.microsoft.com/office/drawing/2014/main" id="{F55D7B89-7DC5-4A6E-AC3E-9607BF3D6C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6" name="Picture 17">
                <a:extLst>
                  <a:ext uri="{FF2B5EF4-FFF2-40B4-BE49-F238E27FC236}">
                    <a16:creationId xmlns:a16="http://schemas.microsoft.com/office/drawing/2014/main" id="{6924F482-D9F0-4DCD-836B-10A65E9BC5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7" name="Picture 18">
                <a:extLst>
                  <a:ext uri="{FF2B5EF4-FFF2-40B4-BE49-F238E27FC236}">
                    <a16:creationId xmlns:a16="http://schemas.microsoft.com/office/drawing/2014/main" id="{6ADC287C-663D-44E2-869E-3CB9AB7EC4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8" name="Picture 19">
                <a:extLst>
                  <a:ext uri="{FF2B5EF4-FFF2-40B4-BE49-F238E27FC236}">
                    <a16:creationId xmlns:a16="http://schemas.microsoft.com/office/drawing/2014/main" id="{792DE961-7C53-4A32-8812-AD04BBF98A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9" name="Picture 20">
                <a:extLst>
                  <a:ext uri="{FF2B5EF4-FFF2-40B4-BE49-F238E27FC236}">
                    <a16:creationId xmlns:a16="http://schemas.microsoft.com/office/drawing/2014/main" id="{4C0E8910-EC2D-4041-8BF3-4E814B787D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21">
                <a:extLst>
                  <a:ext uri="{FF2B5EF4-FFF2-40B4-BE49-F238E27FC236}">
                    <a16:creationId xmlns:a16="http://schemas.microsoft.com/office/drawing/2014/main" id="{EA33812E-106F-4A9F-8493-7901D10917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22">
                <a:extLst>
                  <a:ext uri="{FF2B5EF4-FFF2-40B4-BE49-F238E27FC236}">
                    <a16:creationId xmlns:a16="http://schemas.microsoft.com/office/drawing/2014/main" id="{C77A8243-ED57-4171-BE44-4D7BE4A59C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23">
                <a:extLst>
                  <a:ext uri="{FF2B5EF4-FFF2-40B4-BE49-F238E27FC236}">
                    <a16:creationId xmlns:a16="http://schemas.microsoft.com/office/drawing/2014/main" id="{593B504B-8EEF-4BFE-AEA9-3D2722F69C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48" name="Group 56">
              <a:extLst>
                <a:ext uri="{FF2B5EF4-FFF2-40B4-BE49-F238E27FC236}">
                  <a16:creationId xmlns:a16="http://schemas.microsoft.com/office/drawing/2014/main" id="{B0640EAC-1B24-4113-BF1F-461AC59E393C}"/>
                </a:ext>
              </a:extLst>
            </p:cNvPr>
            <p:cNvGrpSpPr/>
            <p:nvPr/>
          </p:nvGrpSpPr>
          <p:grpSpPr>
            <a:xfrm rot="5400000">
              <a:off x="3904101" y="2160990"/>
              <a:ext cx="1539560" cy="171967"/>
              <a:chOff x="7746380" y="2949426"/>
              <a:chExt cx="2188691" cy="244475"/>
            </a:xfrm>
          </p:grpSpPr>
          <p:pic>
            <p:nvPicPr>
              <p:cNvPr id="793" name="Picture 14">
                <a:extLst>
                  <a:ext uri="{FF2B5EF4-FFF2-40B4-BE49-F238E27FC236}">
                    <a16:creationId xmlns:a16="http://schemas.microsoft.com/office/drawing/2014/main" id="{118D7BB3-DBC6-48C2-B8E7-4FCF8BD23E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15">
                <a:extLst>
                  <a:ext uri="{FF2B5EF4-FFF2-40B4-BE49-F238E27FC236}">
                    <a16:creationId xmlns:a16="http://schemas.microsoft.com/office/drawing/2014/main" id="{7D1C569B-6EDA-4350-85AB-EB33341A82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16">
                <a:extLst>
                  <a:ext uri="{FF2B5EF4-FFF2-40B4-BE49-F238E27FC236}">
                    <a16:creationId xmlns:a16="http://schemas.microsoft.com/office/drawing/2014/main" id="{19ABB3F7-8A5B-4407-9336-6FD86A8D07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6" name="Picture 17">
                <a:extLst>
                  <a:ext uri="{FF2B5EF4-FFF2-40B4-BE49-F238E27FC236}">
                    <a16:creationId xmlns:a16="http://schemas.microsoft.com/office/drawing/2014/main" id="{0A77B755-7245-4BF4-945B-44BECAFEC4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18">
                <a:extLst>
                  <a:ext uri="{FF2B5EF4-FFF2-40B4-BE49-F238E27FC236}">
                    <a16:creationId xmlns:a16="http://schemas.microsoft.com/office/drawing/2014/main" id="{80E1FA69-98AE-47D3-8C3F-BCF66ECF23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19">
                <a:extLst>
                  <a:ext uri="{FF2B5EF4-FFF2-40B4-BE49-F238E27FC236}">
                    <a16:creationId xmlns:a16="http://schemas.microsoft.com/office/drawing/2014/main" id="{1E1149A1-C785-49DB-AD79-DF9A3BCBDA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9" name="Picture 20">
                <a:extLst>
                  <a:ext uri="{FF2B5EF4-FFF2-40B4-BE49-F238E27FC236}">
                    <a16:creationId xmlns:a16="http://schemas.microsoft.com/office/drawing/2014/main" id="{049F6059-131C-430F-90CD-9F6F3AFE8B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21">
                <a:extLst>
                  <a:ext uri="{FF2B5EF4-FFF2-40B4-BE49-F238E27FC236}">
                    <a16:creationId xmlns:a16="http://schemas.microsoft.com/office/drawing/2014/main" id="{C0950E0F-8B85-4640-92C6-E40B7A6B2A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22">
                <a:extLst>
                  <a:ext uri="{FF2B5EF4-FFF2-40B4-BE49-F238E27FC236}">
                    <a16:creationId xmlns:a16="http://schemas.microsoft.com/office/drawing/2014/main" id="{63D7903B-5155-47AA-9595-61AB36D1FA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23">
                <a:extLst>
                  <a:ext uri="{FF2B5EF4-FFF2-40B4-BE49-F238E27FC236}">
                    <a16:creationId xmlns:a16="http://schemas.microsoft.com/office/drawing/2014/main" id="{CA741474-A08E-4215-9B44-CF8542E7BC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49" name="Group 56">
              <a:extLst>
                <a:ext uri="{FF2B5EF4-FFF2-40B4-BE49-F238E27FC236}">
                  <a16:creationId xmlns:a16="http://schemas.microsoft.com/office/drawing/2014/main" id="{719156BE-E26D-43DE-894D-0D0E769FA979}"/>
                </a:ext>
              </a:extLst>
            </p:cNvPr>
            <p:cNvGrpSpPr/>
            <p:nvPr/>
          </p:nvGrpSpPr>
          <p:grpSpPr>
            <a:xfrm rot="5400000">
              <a:off x="3524375" y="3774728"/>
              <a:ext cx="1539560" cy="171967"/>
              <a:chOff x="7746380" y="2949426"/>
              <a:chExt cx="2188691" cy="244475"/>
            </a:xfrm>
          </p:grpSpPr>
          <p:pic>
            <p:nvPicPr>
              <p:cNvPr id="783" name="Picture 14">
                <a:extLst>
                  <a:ext uri="{FF2B5EF4-FFF2-40B4-BE49-F238E27FC236}">
                    <a16:creationId xmlns:a16="http://schemas.microsoft.com/office/drawing/2014/main" id="{D2A9EFFC-B27C-4694-89CC-39E4271DFD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15">
                <a:extLst>
                  <a:ext uri="{FF2B5EF4-FFF2-40B4-BE49-F238E27FC236}">
                    <a16:creationId xmlns:a16="http://schemas.microsoft.com/office/drawing/2014/main" id="{3A38E791-3C8F-4333-86A0-1EB6412527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16">
                <a:extLst>
                  <a:ext uri="{FF2B5EF4-FFF2-40B4-BE49-F238E27FC236}">
                    <a16:creationId xmlns:a16="http://schemas.microsoft.com/office/drawing/2014/main" id="{E1079E97-9DC0-47AF-BB6E-448D99AEB2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6" name="Picture 17">
                <a:extLst>
                  <a:ext uri="{FF2B5EF4-FFF2-40B4-BE49-F238E27FC236}">
                    <a16:creationId xmlns:a16="http://schemas.microsoft.com/office/drawing/2014/main" id="{7C1743E0-D812-4B7D-96E1-ACF62A50F2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18">
                <a:extLst>
                  <a:ext uri="{FF2B5EF4-FFF2-40B4-BE49-F238E27FC236}">
                    <a16:creationId xmlns:a16="http://schemas.microsoft.com/office/drawing/2014/main" id="{5D94BE53-2E60-4A29-8A9B-7E5420015E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19">
                <a:extLst>
                  <a:ext uri="{FF2B5EF4-FFF2-40B4-BE49-F238E27FC236}">
                    <a16:creationId xmlns:a16="http://schemas.microsoft.com/office/drawing/2014/main" id="{E9D92305-F2EA-4152-B9D2-0735899165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9" name="Picture 20">
                <a:extLst>
                  <a:ext uri="{FF2B5EF4-FFF2-40B4-BE49-F238E27FC236}">
                    <a16:creationId xmlns:a16="http://schemas.microsoft.com/office/drawing/2014/main" id="{79C356C1-7C09-4699-9FE1-BEFED41886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21">
                <a:extLst>
                  <a:ext uri="{FF2B5EF4-FFF2-40B4-BE49-F238E27FC236}">
                    <a16:creationId xmlns:a16="http://schemas.microsoft.com/office/drawing/2014/main" id="{29A12357-6C90-4740-995B-F7F45B11C9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22">
                <a:extLst>
                  <a:ext uri="{FF2B5EF4-FFF2-40B4-BE49-F238E27FC236}">
                    <a16:creationId xmlns:a16="http://schemas.microsoft.com/office/drawing/2014/main" id="{13C05AF3-F946-4FAF-882A-78BA16245F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23">
                <a:extLst>
                  <a:ext uri="{FF2B5EF4-FFF2-40B4-BE49-F238E27FC236}">
                    <a16:creationId xmlns:a16="http://schemas.microsoft.com/office/drawing/2014/main" id="{DE5ED1F1-2F5A-43F7-A31D-BFE9899C66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0" name="Group 56">
              <a:extLst>
                <a:ext uri="{FF2B5EF4-FFF2-40B4-BE49-F238E27FC236}">
                  <a16:creationId xmlns:a16="http://schemas.microsoft.com/office/drawing/2014/main" id="{07468D95-80E3-437C-B46D-C44EFC87E95B}"/>
                </a:ext>
              </a:extLst>
            </p:cNvPr>
            <p:cNvGrpSpPr/>
            <p:nvPr/>
          </p:nvGrpSpPr>
          <p:grpSpPr>
            <a:xfrm rot="5400000">
              <a:off x="3715166" y="3774728"/>
              <a:ext cx="1539560" cy="171967"/>
              <a:chOff x="7746380" y="2949426"/>
              <a:chExt cx="2188691" cy="244475"/>
            </a:xfrm>
          </p:grpSpPr>
          <p:pic>
            <p:nvPicPr>
              <p:cNvPr id="773" name="Picture 14">
                <a:extLst>
                  <a:ext uri="{FF2B5EF4-FFF2-40B4-BE49-F238E27FC236}">
                    <a16:creationId xmlns:a16="http://schemas.microsoft.com/office/drawing/2014/main" id="{C4B1C441-2870-419F-A8C2-EB8E2807C6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15">
                <a:extLst>
                  <a:ext uri="{FF2B5EF4-FFF2-40B4-BE49-F238E27FC236}">
                    <a16:creationId xmlns:a16="http://schemas.microsoft.com/office/drawing/2014/main" id="{871EE3FD-8C62-419A-A799-1D5DE9CAE7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16">
                <a:extLst>
                  <a:ext uri="{FF2B5EF4-FFF2-40B4-BE49-F238E27FC236}">
                    <a16:creationId xmlns:a16="http://schemas.microsoft.com/office/drawing/2014/main" id="{5E07B1C2-7EEF-4B11-84DD-E528902C92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6" name="Picture 17">
                <a:extLst>
                  <a:ext uri="{FF2B5EF4-FFF2-40B4-BE49-F238E27FC236}">
                    <a16:creationId xmlns:a16="http://schemas.microsoft.com/office/drawing/2014/main" id="{C0875272-12D2-44B7-AAF9-E5E8E98978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18">
                <a:extLst>
                  <a:ext uri="{FF2B5EF4-FFF2-40B4-BE49-F238E27FC236}">
                    <a16:creationId xmlns:a16="http://schemas.microsoft.com/office/drawing/2014/main" id="{DB411331-2CF7-4A06-8D1E-6D37866E05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19">
                <a:extLst>
                  <a:ext uri="{FF2B5EF4-FFF2-40B4-BE49-F238E27FC236}">
                    <a16:creationId xmlns:a16="http://schemas.microsoft.com/office/drawing/2014/main" id="{9EEC6804-247D-43D1-AB2B-4EC9EE1A99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9" name="Picture 20">
                <a:extLst>
                  <a:ext uri="{FF2B5EF4-FFF2-40B4-BE49-F238E27FC236}">
                    <a16:creationId xmlns:a16="http://schemas.microsoft.com/office/drawing/2014/main" id="{DF293482-FB72-485C-B301-338373CE9A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21">
                <a:extLst>
                  <a:ext uri="{FF2B5EF4-FFF2-40B4-BE49-F238E27FC236}">
                    <a16:creationId xmlns:a16="http://schemas.microsoft.com/office/drawing/2014/main" id="{43BD4104-BEE4-4987-B297-B5124E41A7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22">
                <a:extLst>
                  <a:ext uri="{FF2B5EF4-FFF2-40B4-BE49-F238E27FC236}">
                    <a16:creationId xmlns:a16="http://schemas.microsoft.com/office/drawing/2014/main" id="{984B00EF-5861-4F0F-82F1-8DDCD0C93A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23">
                <a:extLst>
                  <a:ext uri="{FF2B5EF4-FFF2-40B4-BE49-F238E27FC236}">
                    <a16:creationId xmlns:a16="http://schemas.microsoft.com/office/drawing/2014/main" id="{85419EC4-3C88-4E1E-81DD-05FB7C0CCA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1" name="Group 56">
              <a:extLst>
                <a:ext uri="{FF2B5EF4-FFF2-40B4-BE49-F238E27FC236}">
                  <a16:creationId xmlns:a16="http://schemas.microsoft.com/office/drawing/2014/main" id="{C1EDFB66-9758-4600-B076-DE0B4D77C07B}"/>
                </a:ext>
              </a:extLst>
            </p:cNvPr>
            <p:cNvGrpSpPr/>
            <p:nvPr/>
          </p:nvGrpSpPr>
          <p:grpSpPr>
            <a:xfrm rot="5400000">
              <a:off x="3906677" y="3774729"/>
              <a:ext cx="1539560" cy="171967"/>
              <a:chOff x="7746380" y="2949426"/>
              <a:chExt cx="2188691" cy="244475"/>
            </a:xfrm>
          </p:grpSpPr>
          <p:pic>
            <p:nvPicPr>
              <p:cNvPr id="763" name="Picture 14">
                <a:extLst>
                  <a:ext uri="{FF2B5EF4-FFF2-40B4-BE49-F238E27FC236}">
                    <a16:creationId xmlns:a16="http://schemas.microsoft.com/office/drawing/2014/main" id="{21298244-C58D-470D-9364-BCAAFE5D21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4" name="Picture 15">
                <a:extLst>
                  <a:ext uri="{FF2B5EF4-FFF2-40B4-BE49-F238E27FC236}">
                    <a16:creationId xmlns:a16="http://schemas.microsoft.com/office/drawing/2014/main" id="{B5FFF94B-0440-445E-8121-506A4D7FC4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16">
                <a:extLst>
                  <a:ext uri="{FF2B5EF4-FFF2-40B4-BE49-F238E27FC236}">
                    <a16:creationId xmlns:a16="http://schemas.microsoft.com/office/drawing/2014/main" id="{A685FDD4-A422-4DD7-A976-23235AEB7C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6" name="Picture 17">
                <a:extLst>
                  <a:ext uri="{FF2B5EF4-FFF2-40B4-BE49-F238E27FC236}">
                    <a16:creationId xmlns:a16="http://schemas.microsoft.com/office/drawing/2014/main" id="{5C8832B7-1449-4629-ACE0-811DA69558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18">
                <a:extLst>
                  <a:ext uri="{FF2B5EF4-FFF2-40B4-BE49-F238E27FC236}">
                    <a16:creationId xmlns:a16="http://schemas.microsoft.com/office/drawing/2014/main" id="{3C146C87-F6F9-45FC-B1C3-E864D1E5FA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19">
                <a:extLst>
                  <a:ext uri="{FF2B5EF4-FFF2-40B4-BE49-F238E27FC236}">
                    <a16:creationId xmlns:a16="http://schemas.microsoft.com/office/drawing/2014/main" id="{74EA479E-4AAD-4405-8FE7-4E57F9DFB4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9" name="Picture 20">
                <a:extLst>
                  <a:ext uri="{FF2B5EF4-FFF2-40B4-BE49-F238E27FC236}">
                    <a16:creationId xmlns:a16="http://schemas.microsoft.com/office/drawing/2014/main" id="{EE9D582E-3682-4831-87A6-636287CF9C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21">
                <a:extLst>
                  <a:ext uri="{FF2B5EF4-FFF2-40B4-BE49-F238E27FC236}">
                    <a16:creationId xmlns:a16="http://schemas.microsoft.com/office/drawing/2014/main" id="{F06851E4-BE31-4A30-B709-E576BFB278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22">
                <a:extLst>
                  <a:ext uri="{FF2B5EF4-FFF2-40B4-BE49-F238E27FC236}">
                    <a16:creationId xmlns:a16="http://schemas.microsoft.com/office/drawing/2014/main" id="{DCBAA56D-45BE-4368-8563-42BF9054A4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23">
                <a:extLst>
                  <a:ext uri="{FF2B5EF4-FFF2-40B4-BE49-F238E27FC236}">
                    <a16:creationId xmlns:a16="http://schemas.microsoft.com/office/drawing/2014/main" id="{6B5C32F3-B6EC-43E1-9284-ECB5F62CF4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2" name="Group 56">
              <a:extLst>
                <a:ext uri="{FF2B5EF4-FFF2-40B4-BE49-F238E27FC236}">
                  <a16:creationId xmlns:a16="http://schemas.microsoft.com/office/drawing/2014/main" id="{ABA6296F-005A-4C73-A9C4-7CBD4DE850C2}"/>
                </a:ext>
              </a:extLst>
            </p:cNvPr>
            <p:cNvGrpSpPr/>
            <p:nvPr/>
          </p:nvGrpSpPr>
          <p:grpSpPr>
            <a:xfrm rot="5400000">
              <a:off x="3712590" y="5385242"/>
              <a:ext cx="1539560" cy="171967"/>
              <a:chOff x="7746380" y="2949426"/>
              <a:chExt cx="2188691" cy="244475"/>
            </a:xfrm>
          </p:grpSpPr>
          <p:pic>
            <p:nvPicPr>
              <p:cNvPr id="753" name="Picture 14">
                <a:extLst>
                  <a:ext uri="{FF2B5EF4-FFF2-40B4-BE49-F238E27FC236}">
                    <a16:creationId xmlns:a16="http://schemas.microsoft.com/office/drawing/2014/main" id="{F19F4639-676D-49FE-946C-2BD88AFFFD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15">
                <a:extLst>
                  <a:ext uri="{FF2B5EF4-FFF2-40B4-BE49-F238E27FC236}">
                    <a16:creationId xmlns:a16="http://schemas.microsoft.com/office/drawing/2014/main" id="{1BBCB41C-679A-4FB3-9208-357B16B37A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16">
                <a:extLst>
                  <a:ext uri="{FF2B5EF4-FFF2-40B4-BE49-F238E27FC236}">
                    <a16:creationId xmlns:a16="http://schemas.microsoft.com/office/drawing/2014/main" id="{025DB598-77F2-42AC-AB9E-85A24D3C6C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17">
                <a:extLst>
                  <a:ext uri="{FF2B5EF4-FFF2-40B4-BE49-F238E27FC236}">
                    <a16:creationId xmlns:a16="http://schemas.microsoft.com/office/drawing/2014/main" id="{BA081DBB-41BC-47DA-9329-9B467EC10D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18">
                <a:extLst>
                  <a:ext uri="{FF2B5EF4-FFF2-40B4-BE49-F238E27FC236}">
                    <a16:creationId xmlns:a16="http://schemas.microsoft.com/office/drawing/2014/main" id="{B3BF0CC7-C2FC-43EF-9D28-830C13F943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19">
                <a:extLst>
                  <a:ext uri="{FF2B5EF4-FFF2-40B4-BE49-F238E27FC236}">
                    <a16:creationId xmlns:a16="http://schemas.microsoft.com/office/drawing/2014/main" id="{4AA6F053-1E8A-4ACF-8E97-7103440A71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9" name="Picture 20">
                <a:extLst>
                  <a:ext uri="{FF2B5EF4-FFF2-40B4-BE49-F238E27FC236}">
                    <a16:creationId xmlns:a16="http://schemas.microsoft.com/office/drawing/2014/main" id="{C9985121-A7ED-46B5-9253-7F36E76E11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21">
                <a:extLst>
                  <a:ext uri="{FF2B5EF4-FFF2-40B4-BE49-F238E27FC236}">
                    <a16:creationId xmlns:a16="http://schemas.microsoft.com/office/drawing/2014/main" id="{BDE642B9-6E0A-4233-BB10-B90AF7D1FB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22">
                <a:extLst>
                  <a:ext uri="{FF2B5EF4-FFF2-40B4-BE49-F238E27FC236}">
                    <a16:creationId xmlns:a16="http://schemas.microsoft.com/office/drawing/2014/main" id="{D957EF11-1458-44B6-A74E-E9F98ABE75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23">
                <a:extLst>
                  <a:ext uri="{FF2B5EF4-FFF2-40B4-BE49-F238E27FC236}">
                    <a16:creationId xmlns:a16="http://schemas.microsoft.com/office/drawing/2014/main" id="{64344FC5-297D-40A2-9992-5221C35633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23" name="Group 822">
            <a:extLst>
              <a:ext uri="{FF2B5EF4-FFF2-40B4-BE49-F238E27FC236}">
                <a16:creationId xmlns:a16="http://schemas.microsoft.com/office/drawing/2014/main" id="{7CF6EDF0-3A01-455F-B503-35673CAFC16E}"/>
              </a:ext>
            </a:extLst>
          </p:cNvPr>
          <p:cNvGrpSpPr/>
          <p:nvPr/>
        </p:nvGrpSpPr>
        <p:grpSpPr>
          <a:xfrm>
            <a:off x="8685512" y="1463820"/>
            <a:ext cx="556845" cy="4763813"/>
            <a:chOff x="4205595" y="1477193"/>
            <a:chExt cx="556845" cy="4763813"/>
          </a:xfrm>
        </p:grpSpPr>
        <p:grpSp>
          <p:nvGrpSpPr>
            <p:cNvPr id="824" name="Group 56">
              <a:extLst>
                <a:ext uri="{FF2B5EF4-FFF2-40B4-BE49-F238E27FC236}">
                  <a16:creationId xmlns:a16="http://schemas.microsoft.com/office/drawing/2014/main" id="{73CD8026-A9A0-40AD-BA3E-DBD9909BEE91}"/>
                </a:ext>
              </a:extLst>
            </p:cNvPr>
            <p:cNvGrpSpPr/>
            <p:nvPr/>
          </p:nvGrpSpPr>
          <p:grpSpPr>
            <a:xfrm rot="5400000">
              <a:off x="3521799" y="2160989"/>
              <a:ext cx="1539560" cy="171967"/>
              <a:chOff x="7746380" y="2949426"/>
              <a:chExt cx="2188691" cy="244475"/>
            </a:xfrm>
          </p:grpSpPr>
          <p:pic>
            <p:nvPicPr>
              <p:cNvPr id="891" name="Picture 14">
                <a:extLst>
                  <a:ext uri="{FF2B5EF4-FFF2-40B4-BE49-F238E27FC236}">
                    <a16:creationId xmlns:a16="http://schemas.microsoft.com/office/drawing/2014/main" id="{30539061-71F4-4733-8802-4ECF846714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15">
                <a:extLst>
                  <a:ext uri="{FF2B5EF4-FFF2-40B4-BE49-F238E27FC236}">
                    <a16:creationId xmlns:a16="http://schemas.microsoft.com/office/drawing/2014/main" id="{EE5F7905-7277-4D73-A22B-4B63BEFD0B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" name="Picture 16">
                <a:extLst>
                  <a:ext uri="{FF2B5EF4-FFF2-40B4-BE49-F238E27FC236}">
                    <a16:creationId xmlns:a16="http://schemas.microsoft.com/office/drawing/2014/main" id="{69607ACB-65E4-4E3F-BDAF-B2E274075E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" name="Picture 17">
                <a:extLst>
                  <a:ext uri="{FF2B5EF4-FFF2-40B4-BE49-F238E27FC236}">
                    <a16:creationId xmlns:a16="http://schemas.microsoft.com/office/drawing/2014/main" id="{B8DE85AA-B295-4AEC-8F8D-154BC8E5F7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18">
                <a:extLst>
                  <a:ext uri="{FF2B5EF4-FFF2-40B4-BE49-F238E27FC236}">
                    <a16:creationId xmlns:a16="http://schemas.microsoft.com/office/drawing/2014/main" id="{5ACFD8A5-ACA6-4908-A93D-3794BEDF6B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6" name="Picture 19">
                <a:extLst>
                  <a:ext uri="{FF2B5EF4-FFF2-40B4-BE49-F238E27FC236}">
                    <a16:creationId xmlns:a16="http://schemas.microsoft.com/office/drawing/2014/main" id="{60BC682B-2213-4201-8D13-70E1D1B53A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7" name="Picture 20">
                <a:extLst>
                  <a:ext uri="{FF2B5EF4-FFF2-40B4-BE49-F238E27FC236}">
                    <a16:creationId xmlns:a16="http://schemas.microsoft.com/office/drawing/2014/main" id="{FF05C7D5-9B67-4B9D-9465-13D61B6A67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" name="Picture 21">
                <a:extLst>
                  <a:ext uri="{FF2B5EF4-FFF2-40B4-BE49-F238E27FC236}">
                    <a16:creationId xmlns:a16="http://schemas.microsoft.com/office/drawing/2014/main" id="{2464525C-660A-4C76-9B85-3E908A366F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" name="Picture 22">
                <a:extLst>
                  <a:ext uri="{FF2B5EF4-FFF2-40B4-BE49-F238E27FC236}">
                    <a16:creationId xmlns:a16="http://schemas.microsoft.com/office/drawing/2014/main" id="{B7C5A852-8608-49B4-85F7-E096B6130B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0" name="Picture 23">
                <a:extLst>
                  <a:ext uri="{FF2B5EF4-FFF2-40B4-BE49-F238E27FC236}">
                    <a16:creationId xmlns:a16="http://schemas.microsoft.com/office/drawing/2014/main" id="{2E101D04-F462-4826-8F52-A854831422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5" name="Group 56">
              <a:extLst>
                <a:ext uri="{FF2B5EF4-FFF2-40B4-BE49-F238E27FC236}">
                  <a16:creationId xmlns:a16="http://schemas.microsoft.com/office/drawing/2014/main" id="{D83A904A-B972-4613-A7F9-CCFD46866AE1}"/>
                </a:ext>
              </a:extLst>
            </p:cNvPr>
            <p:cNvGrpSpPr/>
            <p:nvPr/>
          </p:nvGrpSpPr>
          <p:grpSpPr>
            <a:xfrm rot="5400000">
              <a:off x="3712590" y="2160989"/>
              <a:ext cx="1539560" cy="171967"/>
              <a:chOff x="7746380" y="2949426"/>
              <a:chExt cx="2188691" cy="244475"/>
            </a:xfrm>
          </p:grpSpPr>
          <p:pic>
            <p:nvPicPr>
              <p:cNvPr id="881" name="Picture 14">
                <a:extLst>
                  <a:ext uri="{FF2B5EF4-FFF2-40B4-BE49-F238E27FC236}">
                    <a16:creationId xmlns:a16="http://schemas.microsoft.com/office/drawing/2014/main" id="{439D8EA8-0AB3-463E-936B-CAD2CE7ECF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2" name="Picture 15">
                <a:extLst>
                  <a:ext uri="{FF2B5EF4-FFF2-40B4-BE49-F238E27FC236}">
                    <a16:creationId xmlns:a16="http://schemas.microsoft.com/office/drawing/2014/main" id="{1457272D-9959-46BD-A560-DC33A4B53D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3" name="Picture 16">
                <a:extLst>
                  <a:ext uri="{FF2B5EF4-FFF2-40B4-BE49-F238E27FC236}">
                    <a16:creationId xmlns:a16="http://schemas.microsoft.com/office/drawing/2014/main" id="{FD85A810-8814-4D21-AD9D-6C0C3E3B32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4" name="Picture 17">
                <a:extLst>
                  <a:ext uri="{FF2B5EF4-FFF2-40B4-BE49-F238E27FC236}">
                    <a16:creationId xmlns:a16="http://schemas.microsoft.com/office/drawing/2014/main" id="{0797D4C4-A9C8-492B-9B87-75B6374A12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5" name="Picture 18">
                <a:extLst>
                  <a:ext uri="{FF2B5EF4-FFF2-40B4-BE49-F238E27FC236}">
                    <a16:creationId xmlns:a16="http://schemas.microsoft.com/office/drawing/2014/main" id="{16C20B32-B9EB-4C59-A9DF-913A9F9D73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6" name="Picture 19">
                <a:extLst>
                  <a:ext uri="{FF2B5EF4-FFF2-40B4-BE49-F238E27FC236}">
                    <a16:creationId xmlns:a16="http://schemas.microsoft.com/office/drawing/2014/main" id="{84538ED9-89EA-4AC8-8AEA-87EDF18606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7" name="Picture 20">
                <a:extLst>
                  <a:ext uri="{FF2B5EF4-FFF2-40B4-BE49-F238E27FC236}">
                    <a16:creationId xmlns:a16="http://schemas.microsoft.com/office/drawing/2014/main" id="{CC439D6E-7BCB-4C2B-A0B6-6DF0A2F139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" name="Picture 21">
                <a:extLst>
                  <a:ext uri="{FF2B5EF4-FFF2-40B4-BE49-F238E27FC236}">
                    <a16:creationId xmlns:a16="http://schemas.microsoft.com/office/drawing/2014/main" id="{7CD53370-2737-44BF-86D8-0D2778F8D9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" name="Picture 22">
                <a:extLst>
                  <a:ext uri="{FF2B5EF4-FFF2-40B4-BE49-F238E27FC236}">
                    <a16:creationId xmlns:a16="http://schemas.microsoft.com/office/drawing/2014/main" id="{88185DBE-A64A-4422-BE60-DA53068A82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0" name="Picture 23">
                <a:extLst>
                  <a:ext uri="{FF2B5EF4-FFF2-40B4-BE49-F238E27FC236}">
                    <a16:creationId xmlns:a16="http://schemas.microsoft.com/office/drawing/2014/main" id="{0B948A37-CB65-4B8B-8FEF-22293F64CD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6" name="Group 56">
              <a:extLst>
                <a:ext uri="{FF2B5EF4-FFF2-40B4-BE49-F238E27FC236}">
                  <a16:creationId xmlns:a16="http://schemas.microsoft.com/office/drawing/2014/main" id="{554A8113-0AFD-4531-BA11-DF1510647F2D}"/>
                </a:ext>
              </a:extLst>
            </p:cNvPr>
            <p:cNvGrpSpPr/>
            <p:nvPr/>
          </p:nvGrpSpPr>
          <p:grpSpPr>
            <a:xfrm rot="5400000">
              <a:off x="3904101" y="2160990"/>
              <a:ext cx="1539560" cy="171967"/>
              <a:chOff x="7746380" y="2949426"/>
              <a:chExt cx="2188691" cy="244475"/>
            </a:xfrm>
          </p:grpSpPr>
          <p:pic>
            <p:nvPicPr>
              <p:cNvPr id="871" name="Picture 14">
                <a:extLst>
                  <a:ext uri="{FF2B5EF4-FFF2-40B4-BE49-F238E27FC236}">
                    <a16:creationId xmlns:a16="http://schemas.microsoft.com/office/drawing/2014/main" id="{CA5B32C9-3A27-4CF4-A28C-F8F845306A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" name="Picture 15">
                <a:extLst>
                  <a:ext uri="{FF2B5EF4-FFF2-40B4-BE49-F238E27FC236}">
                    <a16:creationId xmlns:a16="http://schemas.microsoft.com/office/drawing/2014/main" id="{62BC5EEB-A12E-4CBE-A73E-E176669250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3" name="Picture 16">
                <a:extLst>
                  <a:ext uri="{FF2B5EF4-FFF2-40B4-BE49-F238E27FC236}">
                    <a16:creationId xmlns:a16="http://schemas.microsoft.com/office/drawing/2014/main" id="{7C543420-9144-4558-A1B6-1A9562E593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4" name="Picture 17">
                <a:extLst>
                  <a:ext uri="{FF2B5EF4-FFF2-40B4-BE49-F238E27FC236}">
                    <a16:creationId xmlns:a16="http://schemas.microsoft.com/office/drawing/2014/main" id="{91074F1C-2028-4599-AF4C-742B89B1A4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5" name="Picture 18">
                <a:extLst>
                  <a:ext uri="{FF2B5EF4-FFF2-40B4-BE49-F238E27FC236}">
                    <a16:creationId xmlns:a16="http://schemas.microsoft.com/office/drawing/2014/main" id="{0A5D5C61-412D-4AA2-82B7-1120A2D33F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6" name="Picture 19">
                <a:extLst>
                  <a:ext uri="{FF2B5EF4-FFF2-40B4-BE49-F238E27FC236}">
                    <a16:creationId xmlns:a16="http://schemas.microsoft.com/office/drawing/2014/main" id="{6433E34A-7E34-4680-9E7D-28E0C828F6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7" name="Picture 20">
                <a:extLst>
                  <a:ext uri="{FF2B5EF4-FFF2-40B4-BE49-F238E27FC236}">
                    <a16:creationId xmlns:a16="http://schemas.microsoft.com/office/drawing/2014/main" id="{B097E57D-D4A4-407E-ABC6-9668378A5D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" name="Picture 21">
                <a:extLst>
                  <a:ext uri="{FF2B5EF4-FFF2-40B4-BE49-F238E27FC236}">
                    <a16:creationId xmlns:a16="http://schemas.microsoft.com/office/drawing/2014/main" id="{280C6265-A491-43C8-BC83-726D99151B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9" name="Picture 22">
                <a:extLst>
                  <a:ext uri="{FF2B5EF4-FFF2-40B4-BE49-F238E27FC236}">
                    <a16:creationId xmlns:a16="http://schemas.microsoft.com/office/drawing/2014/main" id="{0AA99203-CC74-45EB-A481-CD3698AE0E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0" name="Picture 23">
                <a:extLst>
                  <a:ext uri="{FF2B5EF4-FFF2-40B4-BE49-F238E27FC236}">
                    <a16:creationId xmlns:a16="http://schemas.microsoft.com/office/drawing/2014/main" id="{35A6D05B-C90B-49C9-83FE-7B8DF699A4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7" name="Group 56">
              <a:extLst>
                <a:ext uri="{FF2B5EF4-FFF2-40B4-BE49-F238E27FC236}">
                  <a16:creationId xmlns:a16="http://schemas.microsoft.com/office/drawing/2014/main" id="{9C7B6EA1-3E04-43E5-91B3-E583970C55C5}"/>
                </a:ext>
              </a:extLst>
            </p:cNvPr>
            <p:cNvGrpSpPr/>
            <p:nvPr/>
          </p:nvGrpSpPr>
          <p:grpSpPr>
            <a:xfrm rot="5400000">
              <a:off x="3524375" y="3774728"/>
              <a:ext cx="1539560" cy="171967"/>
              <a:chOff x="7746380" y="2949426"/>
              <a:chExt cx="2188691" cy="244475"/>
            </a:xfrm>
          </p:grpSpPr>
          <p:pic>
            <p:nvPicPr>
              <p:cNvPr id="861" name="Picture 14">
                <a:extLst>
                  <a:ext uri="{FF2B5EF4-FFF2-40B4-BE49-F238E27FC236}">
                    <a16:creationId xmlns:a16="http://schemas.microsoft.com/office/drawing/2014/main" id="{5FD53061-D268-4703-A852-2E4EA8ED08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15">
                <a:extLst>
                  <a:ext uri="{FF2B5EF4-FFF2-40B4-BE49-F238E27FC236}">
                    <a16:creationId xmlns:a16="http://schemas.microsoft.com/office/drawing/2014/main" id="{AD697322-2BBB-427D-90BD-FC256152EB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" name="Picture 16">
                <a:extLst>
                  <a:ext uri="{FF2B5EF4-FFF2-40B4-BE49-F238E27FC236}">
                    <a16:creationId xmlns:a16="http://schemas.microsoft.com/office/drawing/2014/main" id="{845FA1FE-F098-4371-A36E-F8DE404FC0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" name="Picture 17">
                <a:extLst>
                  <a:ext uri="{FF2B5EF4-FFF2-40B4-BE49-F238E27FC236}">
                    <a16:creationId xmlns:a16="http://schemas.microsoft.com/office/drawing/2014/main" id="{2BFC5E8D-6680-44AC-B1B9-7F11CDA945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" name="Picture 18">
                <a:extLst>
                  <a:ext uri="{FF2B5EF4-FFF2-40B4-BE49-F238E27FC236}">
                    <a16:creationId xmlns:a16="http://schemas.microsoft.com/office/drawing/2014/main" id="{54B2F5AB-26C2-4864-AA58-4ADB504BF7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6" name="Picture 19">
                <a:extLst>
                  <a:ext uri="{FF2B5EF4-FFF2-40B4-BE49-F238E27FC236}">
                    <a16:creationId xmlns:a16="http://schemas.microsoft.com/office/drawing/2014/main" id="{8F23783F-E72A-452E-A32D-3EB666F81F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" name="Picture 20">
                <a:extLst>
                  <a:ext uri="{FF2B5EF4-FFF2-40B4-BE49-F238E27FC236}">
                    <a16:creationId xmlns:a16="http://schemas.microsoft.com/office/drawing/2014/main" id="{19130F3B-7BC7-4BBC-89C8-0F819F4280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8" name="Picture 21">
                <a:extLst>
                  <a:ext uri="{FF2B5EF4-FFF2-40B4-BE49-F238E27FC236}">
                    <a16:creationId xmlns:a16="http://schemas.microsoft.com/office/drawing/2014/main" id="{695A6631-93A2-4A14-9E84-A623CBBDCD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9" name="Picture 22">
                <a:extLst>
                  <a:ext uri="{FF2B5EF4-FFF2-40B4-BE49-F238E27FC236}">
                    <a16:creationId xmlns:a16="http://schemas.microsoft.com/office/drawing/2014/main" id="{523B7ABD-0389-43C5-8A18-6CDA152508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0" name="Picture 23">
                <a:extLst>
                  <a:ext uri="{FF2B5EF4-FFF2-40B4-BE49-F238E27FC236}">
                    <a16:creationId xmlns:a16="http://schemas.microsoft.com/office/drawing/2014/main" id="{3F916396-434A-4B29-994E-1EC267644B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8" name="Group 56">
              <a:extLst>
                <a:ext uri="{FF2B5EF4-FFF2-40B4-BE49-F238E27FC236}">
                  <a16:creationId xmlns:a16="http://schemas.microsoft.com/office/drawing/2014/main" id="{5F2199A0-7EB0-4148-B80B-B7834C9452DB}"/>
                </a:ext>
              </a:extLst>
            </p:cNvPr>
            <p:cNvGrpSpPr/>
            <p:nvPr/>
          </p:nvGrpSpPr>
          <p:grpSpPr>
            <a:xfrm rot="5400000">
              <a:off x="3715166" y="3774728"/>
              <a:ext cx="1539560" cy="171967"/>
              <a:chOff x="7746380" y="2949426"/>
              <a:chExt cx="2188691" cy="244475"/>
            </a:xfrm>
          </p:grpSpPr>
          <p:pic>
            <p:nvPicPr>
              <p:cNvPr id="851" name="Picture 14">
                <a:extLst>
                  <a:ext uri="{FF2B5EF4-FFF2-40B4-BE49-F238E27FC236}">
                    <a16:creationId xmlns:a16="http://schemas.microsoft.com/office/drawing/2014/main" id="{2F036BCA-CD5E-47D7-B5B7-D417C79F1A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15">
                <a:extLst>
                  <a:ext uri="{FF2B5EF4-FFF2-40B4-BE49-F238E27FC236}">
                    <a16:creationId xmlns:a16="http://schemas.microsoft.com/office/drawing/2014/main" id="{6CD80A00-81B8-4F14-8BA3-C09F48EF30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" name="Picture 16">
                <a:extLst>
                  <a:ext uri="{FF2B5EF4-FFF2-40B4-BE49-F238E27FC236}">
                    <a16:creationId xmlns:a16="http://schemas.microsoft.com/office/drawing/2014/main" id="{440D1042-379F-494E-8929-D525A62324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17">
                <a:extLst>
                  <a:ext uri="{FF2B5EF4-FFF2-40B4-BE49-F238E27FC236}">
                    <a16:creationId xmlns:a16="http://schemas.microsoft.com/office/drawing/2014/main" id="{A4C98B4C-44C5-4621-AAA3-94353C9C9A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18">
                <a:extLst>
                  <a:ext uri="{FF2B5EF4-FFF2-40B4-BE49-F238E27FC236}">
                    <a16:creationId xmlns:a16="http://schemas.microsoft.com/office/drawing/2014/main" id="{3E648CB9-0B4D-40C9-8DDE-8047C3FA52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6" name="Picture 19">
                <a:extLst>
                  <a:ext uri="{FF2B5EF4-FFF2-40B4-BE49-F238E27FC236}">
                    <a16:creationId xmlns:a16="http://schemas.microsoft.com/office/drawing/2014/main" id="{F57FE43A-FEB3-4D92-894B-8585B25ABC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20">
                <a:extLst>
                  <a:ext uri="{FF2B5EF4-FFF2-40B4-BE49-F238E27FC236}">
                    <a16:creationId xmlns:a16="http://schemas.microsoft.com/office/drawing/2014/main" id="{58FD361F-4FE3-4FA1-962D-34F198227B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21">
                <a:extLst>
                  <a:ext uri="{FF2B5EF4-FFF2-40B4-BE49-F238E27FC236}">
                    <a16:creationId xmlns:a16="http://schemas.microsoft.com/office/drawing/2014/main" id="{F6EEBE8D-D816-4C5D-8F43-8A2785E792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" name="Picture 22">
                <a:extLst>
                  <a:ext uri="{FF2B5EF4-FFF2-40B4-BE49-F238E27FC236}">
                    <a16:creationId xmlns:a16="http://schemas.microsoft.com/office/drawing/2014/main" id="{48DB8F32-BB6C-491F-85C9-9329270A27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" name="Picture 23">
                <a:extLst>
                  <a:ext uri="{FF2B5EF4-FFF2-40B4-BE49-F238E27FC236}">
                    <a16:creationId xmlns:a16="http://schemas.microsoft.com/office/drawing/2014/main" id="{34B308E1-0F08-443D-B3A3-C04A72174B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9" name="Group 56">
              <a:extLst>
                <a:ext uri="{FF2B5EF4-FFF2-40B4-BE49-F238E27FC236}">
                  <a16:creationId xmlns:a16="http://schemas.microsoft.com/office/drawing/2014/main" id="{D2711751-173B-4AAE-B88A-E8D5C40DC9DF}"/>
                </a:ext>
              </a:extLst>
            </p:cNvPr>
            <p:cNvGrpSpPr/>
            <p:nvPr/>
          </p:nvGrpSpPr>
          <p:grpSpPr>
            <a:xfrm rot="5400000">
              <a:off x="3906677" y="3774729"/>
              <a:ext cx="1539560" cy="171967"/>
              <a:chOff x="7746380" y="2949426"/>
              <a:chExt cx="2188691" cy="244475"/>
            </a:xfrm>
          </p:grpSpPr>
          <p:pic>
            <p:nvPicPr>
              <p:cNvPr id="841" name="Picture 14">
                <a:extLst>
                  <a:ext uri="{FF2B5EF4-FFF2-40B4-BE49-F238E27FC236}">
                    <a16:creationId xmlns:a16="http://schemas.microsoft.com/office/drawing/2014/main" id="{71116A65-238D-4BF5-8B4C-24CDD33614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15">
                <a:extLst>
                  <a:ext uri="{FF2B5EF4-FFF2-40B4-BE49-F238E27FC236}">
                    <a16:creationId xmlns:a16="http://schemas.microsoft.com/office/drawing/2014/main" id="{10072C98-6EE3-44EC-BBDF-8ADA5703EC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" name="Picture 16">
                <a:extLst>
                  <a:ext uri="{FF2B5EF4-FFF2-40B4-BE49-F238E27FC236}">
                    <a16:creationId xmlns:a16="http://schemas.microsoft.com/office/drawing/2014/main" id="{AC146E48-8473-405E-BFFE-9253A80D35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17">
                <a:extLst>
                  <a:ext uri="{FF2B5EF4-FFF2-40B4-BE49-F238E27FC236}">
                    <a16:creationId xmlns:a16="http://schemas.microsoft.com/office/drawing/2014/main" id="{569CED52-11B9-4E9E-AB47-3080326422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18">
                <a:extLst>
                  <a:ext uri="{FF2B5EF4-FFF2-40B4-BE49-F238E27FC236}">
                    <a16:creationId xmlns:a16="http://schemas.microsoft.com/office/drawing/2014/main" id="{04C420A0-21FB-4F33-BB10-688C32F427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6" name="Picture 19">
                <a:extLst>
                  <a:ext uri="{FF2B5EF4-FFF2-40B4-BE49-F238E27FC236}">
                    <a16:creationId xmlns:a16="http://schemas.microsoft.com/office/drawing/2014/main" id="{564C7115-660F-44F9-94BF-B6DF6AF3F5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20">
                <a:extLst>
                  <a:ext uri="{FF2B5EF4-FFF2-40B4-BE49-F238E27FC236}">
                    <a16:creationId xmlns:a16="http://schemas.microsoft.com/office/drawing/2014/main" id="{6DADA552-4C9C-4769-BDE3-949800E9A8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21">
                <a:extLst>
                  <a:ext uri="{FF2B5EF4-FFF2-40B4-BE49-F238E27FC236}">
                    <a16:creationId xmlns:a16="http://schemas.microsoft.com/office/drawing/2014/main" id="{60028DCD-80E0-46A7-8BD2-3B1AAC9E17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22">
                <a:extLst>
                  <a:ext uri="{FF2B5EF4-FFF2-40B4-BE49-F238E27FC236}">
                    <a16:creationId xmlns:a16="http://schemas.microsoft.com/office/drawing/2014/main" id="{E6F505F3-160B-4F4F-9766-B4D202FE1D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23">
                <a:extLst>
                  <a:ext uri="{FF2B5EF4-FFF2-40B4-BE49-F238E27FC236}">
                    <a16:creationId xmlns:a16="http://schemas.microsoft.com/office/drawing/2014/main" id="{C81647A5-1205-4B4E-9266-156547426B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0" name="Group 56">
              <a:extLst>
                <a:ext uri="{FF2B5EF4-FFF2-40B4-BE49-F238E27FC236}">
                  <a16:creationId xmlns:a16="http://schemas.microsoft.com/office/drawing/2014/main" id="{56F8A8A5-B43D-4A13-81BC-84E477E12CD0}"/>
                </a:ext>
              </a:extLst>
            </p:cNvPr>
            <p:cNvGrpSpPr/>
            <p:nvPr/>
          </p:nvGrpSpPr>
          <p:grpSpPr>
            <a:xfrm rot="5400000">
              <a:off x="3712590" y="5385242"/>
              <a:ext cx="1539560" cy="171967"/>
              <a:chOff x="7746380" y="2949426"/>
              <a:chExt cx="2188691" cy="244475"/>
            </a:xfrm>
          </p:grpSpPr>
          <p:pic>
            <p:nvPicPr>
              <p:cNvPr id="831" name="Picture 14">
                <a:extLst>
                  <a:ext uri="{FF2B5EF4-FFF2-40B4-BE49-F238E27FC236}">
                    <a16:creationId xmlns:a16="http://schemas.microsoft.com/office/drawing/2014/main" id="{3F9DD8FD-EFFA-4E1F-AA14-F993BF5585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15">
                <a:extLst>
                  <a:ext uri="{FF2B5EF4-FFF2-40B4-BE49-F238E27FC236}">
                    <a16:creationId xmlns:a16="http://schemas.microsoft.com/office/drawing/2014/main" id="{FF301AC6-6F2E-4284-9026-56BB4C3838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" name="Picture 16">
                <a:extLst>
                  <a:ext uri="{FF2B5EF4-FFF2-40B4-BE49-F238E27FC236}">
                    <a16:creationId xmlns:a16="http://schemas.microsoft.com/office/drawing/2014/main" id="{29AC2ED0-76A2-437D-82C5-2F74E20F7D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17">
                <a:extLst>
                  <a:ext uri="{FF2B5EF4-FFF2-40B4-BE49-F238E27FC236}">
                    <a16:creationId xmlns:a16="http://schemas.microsoft.com/office/drawing/2014/main" id="{003D8328-1C99-45AD-8C66-E62D61D03B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18">
                <a:extLst>
                  <a:ext uri="{FF2B5EF4-FFF2-40B4-BE49-F238E27FC236}">
                    <a16:creationId xmlns:a16="http://schemas.microsoft.com/office/drawing/2014/main" id="{D8AED662-718D-4657-87B0-1F324A4A17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6" name="Picture 19">
                <a:extLst>
                  <a:ext uri="{FF2B5EF4-FFF2-40B4-BE49-F238E27FC236}">
                    <a16:creationId xmlns:a16="http://schemas.microsoft.com/office/drawing/2014/main" id="{5E472A7B-FE36-42D9-B3A3-8F4EFB4E28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20">
                <a:extLst>
                  <a:ext uri="{FF2B5EF4-FFF2-40B4-BE49-F238E27FC236}">
                    <a16:creationId xmlns:a16="http://schemas.microsoft.com/office/drawing/2014/main" id="{30055BEE-5F35-4F0C-9989-9260AF7F81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21">
                <a:extLst>
                  <a:ext uri="{FF2B5EF4-FFF2-40B4-BE49-F238E27FC236}">
                    <a16:creationId xmlns:a16="http://schemas.microsoft.com/office/drawing/2014/main" id="{BE7DE49D-CD38-43A2-9A5F-8730CCF245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22">
                <a:extLst>
                  <a:ext uri="{FF2B5EF4-FFF2-40B4-BE49-F238E27FC236}">
                    <a16:creationId xmlns:a16="http://schemas.microsoft.com/office/drawing/2014/main" id="{2EB23195-20E0-4F78-A57F-529DCB01C0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23">
                <a:extLst>
                  <a:ext uri="{FF2B5EF4-FFF2-40B4-BE49-F238E27FC236}">
                    <a16:creationId xmlns:a16="http://schemas.microsoft.com/office/drawing/2014/main" id="{A6BB7F21-6A0A-4664-8426-7964E67A88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21331391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5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5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3.7037E-7 L 0.01927 -0.03796 C 0.02331 -0.0463 0.0293 -0.05046 0.03581 -0.05046 C 0.04297 -0.05046 0.04883 -0.0463 0.05287 -0.03796 L 0.07253 3.7037E-7 " pathEditMode="relative" rAng="0" ptsTypes="AAAAA">
                                      <p:cBhvr>
                                        <p:cTn id="35" dur="1000" fill="hold"/>
                                        <p:tgtEl>
                                          <p:spTgt spid="5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3.7037E-7 L 0.0918 -0.03773 C 0.09596 -0.04607 0.10221 -0.05046 0.10846 -0.05046 C 0.11589 -0.05046 0.12175 -0.04607 0.12578 -0.03773 L 0.14583 3.7037E-7 " pathEditMode="relative" rAng="0" ptsTypes="AAAAA">
                                      <p:cBhvr>
                                        <p:cTn id="53" dur="1000" fill="hold"/>
                                        <p:tgtEl>
                                          <p:spTgt spid="5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0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3.7037E-7 L 0.16576 -0.03819 C 0.17005 -0.0463 0.1763 -0.05046 0.18281 -0.05046 C 0.19037 -0.05046 0.19636 -0.0463 0.20052 -0.03819 L 0.2207 3.7037E-7 " pathEditMode="relative" rAng="0" ptsTypes="AAAAA">
                                      <p:cBhvr>
                                        <p:cTn id="71" dur="1000" fill="hold"/>
                                        <p:tgtEl>
                                          <p:spTgt spid="5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0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5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3.7037E-7 L 0.24011 -0.03843 C 0.24401 -0.04699 0.25026 -0.05116 0.25677 -0.05116 C 0.26419 -0.05116 0.27005 -0.04699 0.27396 -0.03843 L 0.29388 3.7037E-7 " pathEditMode="relative" rAng="0" ptsTypes="AAAAA">
                                      <p:cBhvr>
                                        <p:cTn id="89" dur="1000" fill="hold"/>
                                        <p:tgtEl>
                                          <p:spTgt spid="5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00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6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5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500"/>
                            </p:stCondLst>
                            <p:childTnLst>
                              <p:par>
                                <p:cTn id="10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3.7037E-7 L 0.31341 -0.03843 C 0.31745 -0.04722 0.3237 -0.05116 0.33008 -0.05116 C 0.33737 -0.05116 0.34336 -0.04722 0.3474 -0.03843 L 0.36719 3.7037E-7 " pathEditMode="relative" rAng="0" ptsTypes="AAAAA">
                                      <p:cBhvr>
                                        <p:cTn id="107" dur="1000" fill="hold"/>
                                        <p:tgtEl>
                                          <p:spTgt spid="5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00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3.7037E-7 L 0.38672 -0.0375 C 0.39076 -0.04583 0.39688 -0.05023 0.40339 -0.05023 C 0.41068 -0.05023 0.41654 -0.04583 0.42057 -0.0375 L 0.44037 3.7037E-7 " pathEditMode="relative" rAng="0" ptsTypes="AAAAA">
                                      <p:cBhvr>
                                        <p:cTn id="125" dur="1000" fill="hold"/>
                                        <p:tgtEl>
                                          <p:spTgt spid="5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0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5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8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1500"/>
                            </p:stCondLst>
                            <p:childTnLst>
                              <p:par>
                                <p:cTn id="1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5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5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5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5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3" dur="500"/>
                                        <p:tgtEl>
                                          <p:spTgt spid="5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6" dur="500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9" dur="500"/>
                                        <p:tgtEl>
                                          <p:spTgt spid="5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2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5" dur="500"/>
                                        <p:tgtEl>
                                          <p:spTgt spid="5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8" dur="500"/>
                                        <p:tgtEl>
                                          <p:spTgt spid="5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8" grpId="0"/>
      <p:bldP spid="477" grpId="0" animBg="1"/>
      <p:bldP spid="478" grpId="0" animBg="1"/>
      <p:bldP spid="485" grpId="0" animBg="1"/>
      <p:bldP spid="491" grpId="0" animBg="1"/>
      <p:bldP spid="497" grpId="0" animBg="1"/>
      <p:bldP spid="503" grpId="0" animBg="1"/>
      <p:bldP spid="538" grpId="0" animBg="1"/>
      <p:bldP spid="538" grpId="1" animBg="1"/>
      <p:bldP spid="538" grpId="2" animBg="1"/>
      <p:bldP spid="538" grpId="3" animBg="1"/>
      <p:bldP spid="538" grpId="4" animBg="1"/>
      <p:bldP spid="538" grpId="5" animBg="1"/>
      <p:bldP spid="538" grpId="6" animBg="1"/>
      <p:bldP spid="539" grpId="0" animBg="1"/>
      <p:bldP spid="539" grpId="1" animBg="1"/>
      <p:bldP spid="540" grpId="0" animBg="1"/>
      <p:bldP spid="540" grpId="1" animBg="1"/>
      <p:bldP spid="541" grpId="0" animBg="1"/>
      <p:bldP spid="541" grpId="1" animBg="1"/>
      <p:bldP spid="542" grpId="0" animBg="1"/>
      <p:bldP spid="542" grpId="1" animBg="1"/>
      <p:bldP spid="543" grpId="0" animBg="1"/>
      <p:bldP spid="543" grpId="1" animBg="1"/>
      <p:bldP spid="544" grpId="0" animBg="1"/>
      <p:bldP spid="544" grpId="1" animBg="1"/>
      <p:bldP spid="545" grpId="0" animBg="1"/>
      <p:bldP spid="545" grpId="1" animBg="1"/>
      <p:bldP spid="546" grpId="0" animBg="1"/>
      <p:bldP spid="546" grpId="1" animBg="1"/>
      <p:bldP spid="548" grpId="0"/>
      <p:bldP spid="549" grpId="0"/>
      <p:bldP spid="550" grpId="0"/>
      <p:bldP spid="551" grpId="0"/>
      <p:bldP spid="552" grpId="0"/>
      <p:bldP spid="553" grpId="0"/>
    </p:bld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44" name="Group 243">
            <a:extLst>
              <a:ext uri="{FF2B5EF4-FFF2-40B4-BE49-F238E27FC236}">
                <a16:creationId xmlns:a16="http://schemas.microsoft.com/office/drawing/2014/main" id="{DEA9888D-0247-43B1-B46C-35B09D6326CE}"/>
              </a:ext>
            </a:extLst>
          </p:cNvPr>
          <p:cNvGrpSpPr/>
          <p:nvPr/>
        </p:nvGrpSpPr>
        <p:grpSpPr>
          <a:xfrm>
            <a:off x="173269" y="502523"/>
            <a:ext cx="3070021" cy="817087"/>
            <a:chOff x="255525" y="372323"/>
            <a:chExt cx="2577775" cy="1134018"/>
          </a:xfrm>
        </p:grpSpPr>
        <p:sp>
          <p:nvSpPr>
            <p:cNvPr id="245" name="Rectangle: Rounded Corners 244">
              <a:extLst>
                <a:ext uri="{FF2B5EF4-FFF2-40B4-BE49-F238E27FC236}">
                  <a16:creationId xmlns:a16="http://schemas.microsoft.com/office/drawing/2014/main" id="{A9E1B750-EA43-452C-85A1-D5E0185CDABD}"/>
                </a:ext>
              </a:extLst>
            </p:cNvPr>
            <p:cNvSpPr/>
            <p:nvPr/>
          </p:nvSpPr>
          <p:spPr>
            <a:xfrm>
              <a:off x="255525" y="372323"/>
              <a:ext cx="257777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28DA6C97-4A11-4066-918B-1CC04B82C16C}"/>
                </a:ext>
              </a:extLst>
            </p:cNvPr>
            <p:cNvSpPr txBox="1"/>
            <p:nvPr/>
          </p:nvSpPr>
          <p:spPr>
            <a:xfrm>
              <a:off x="308455" y="485388"/>
              <a:ext cx="1676012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360 </a:t>
              </a:r>
              <a:r>
                <a:rPr lang="en-GB" sz="3600" dirty="0">
                  <a:latin typeface="Calibri" panose="020F0502020204030204" pitchFamily="34" charset="0"/>
                </a:rPr>
                <a:t>÷ 6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247" name="Rectangle 246">
            <a:extLst>
              <a:ext uri="{FF2B5EF4-FFF2-40B4-BE49-F238E27FC236}">
                <a16:creationId xmlns:a16="http://schemas.microsoft.com/office/drawing/2014/main" id="{E7A6E915-B860-4514-9408-238ED15F428B}"/>
              </a:ext>
            </a:extLst>
          </p:cNvPr>
          <p:cNvSpPr/>
          <p:nvPr/>
        </p:nvSpPr>
        <p:spPr>
          <a:xfrm>
            <a:off x="2109953" y="625537"/>
            <a:ext cx="98241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947C9DBF-5D3B-41FB-BFEE-896266F316EB}"/>
              </a:ext>
            </a:extLst>
          </p:cNvPr>
          <p:cNvSpPr txBox="1"/>
          <p:nvPr/>
        </p:nvSpPr>
        <p:spPr>
          <a:xfrm>
            <a:off x="2202729" y="603346"/>
            <a:ext cx="87301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60</a:t>
            </a:r>
          </a:p>
        </p:txBody>
      </p: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65C32448-87EE-4A17-AAD8-C2C8352CC5FC}"/>
              </a:ext>
            </a:extLst>
          </p:cNvPr>
          <p:cNvGrpSpPr/>
          <p:nvPr/>
        </p:nvGrpSpPr>
        <p:grpSpPr>
          <a:xfrm>
            <a:off x="3431930" y="939070"/>
            <a:ext cx="314510" cy="492950"/>
            <a:chOff x="3884378" y="928777"/>
            <a:chExt cx="314510" cy="492950"/>
          </a:xfrm>
        </p:grpSpPr>
        <p:cxnSp>
          <p:nvCxnSpPr>
            <p:cNvPr id="250" name="Straight Connector 249">
              <a:extLst>
                <a:ext uri="{FF2B5EF4-FFF2-40B4-BE49-F238E27FC236}">
                  <a16:creationId xmlns:a16="http://schemas.microsoft.com/office/drawing/2014/main" id="{4AE1D784-4844-4318-963E-58C52D9C2B61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D251634A-C0EA-46EB-B5A1-4EB5FAFD0F83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1814E25E-A460-44CD-B936-BB15737392C3}"/>
              </a:ext>
            </a:extLst>
          </p:cNvPr>
          <p:cNvGrpSpPr/>
          <p:nvPr/>
        </p:nvGrpSpPr>
        <p:grpSpPr>
          <a:xfrm>
            <a:off x="4260352" y="936317"/>
            <a:ext cx="453345" cy="494964"/>
            <a:chOff x="6941316" y="926763"/>
            <a:chExt cx="453345" cy="494964"/>
          </a:xfrm>
        </p:grpSpPr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912002E5-FA97-4B10-8333-6AC21BE599D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1608D4DB-5FA0-4B24-A171-698E33AECF2A}"/>
                </a:ext>
              </a:extLst>
            </p:cNvPr>
            <p:cNvGrpSpPr/>
            <p:nvPr/>
          </p:nvGrpSpPr>
          <p:grpSpPr>
            <a:xfrm>
              <a:off x="6941316" y="928608"/>
              <a:ext cx="453345" cy="493119"/>
              <a:chOff x="6941316" y="928608"/>
              <a:chExt cx="453345" cy="493119"/>
            </a:xfrm>
          </p:grpSpPr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AB12DB98-93BF-462A-BD4C-1C59677A6294}"/>
                  </a:ext>
                </a:extLst>
              </p:cNvPr>
              <p:cNvSpPr txBox="1"/>
              <p:nvPr/>
            </p:nvSpPr>
            <p:spPr>
              <a:xfrm>
                <a:off x="6941316" y="1021617"/>
                <a:ext cx="453345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256" name="Straight Connector 255">
                <a:extLst>
                  <a:ext uri="{FF2B5EF4-FFF2-40B4-BE49-F238E27FC236}">
                    <a16:creationId xmlns:a16="http://schemas.microsoft.com/office/drawing/2014/main" id="{8125787A-C5D9-4E90-A5D6-2929F91CF0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7" name="Freeform 11">
            <a:extLst>
              <a:ext uri="{FF2B5EF4-FFF2-40B4-BE49-F238E27FC236}">
                <a16:creationId xmlns:a16="http://schemas.microsoft.com/office/drawing/2014/main" id="{7BBA319D-AA99-4360-8E90-312E60A7D7D6}"/>
              </a:ext>
            </a:extLst>
          </p:cNvPr>
          <p:cNvSpPr>
            <a:spLocks/>
          </p:cNvSpPr>
          <p:nvPr/>
        </p:nvSpPr>
        <p:spPr bwMode="auto">
          <a:xfrm>
            <a:off x="3589111" y="727918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258" name="Freeform 11">
            <a:extLst>
              <a:ext uri="{FF2B5EF4-FFF2-40B4-BE49-F238E27FC236}">
                <a16:creationId xmlns:a16="http://schemas.microsoft.com/office/drawing/2014/main" id="{01CB0945-69A9-4B52-A585-11A443C697BF}"/>
              </a:ext>
            </a:extLst>
          </p:cNvPr>
          <p:cNvSpPr>
            <a:spLocks/>
          </p:cNvSpPr>
          <p:nvPr/>
        </p:nvSpPr>
        <p:spPr bwMode="auto">
          <a:xfrm>
            <a:off x="4479660" y="723487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A497A77A-320A-4046-8686-DCDA9C71E6ED}"/>
              </a:ext>
            </a:extLst>
          </p:cNvPr>
          <p:cNvGrpSpPr/>
          <p:nvPr/>
        </p:nvGrpSpPr>
        <p:grpSpPr>
          <a:xfrm>
            <a:off x="5093658" y="933935"/>
            <a:ext cx="574196" cy="494964"/>
            <a:chOff x="6883523" y="926763"/>
            <a:chExt cx="574196" cy="494964"/>
          </a:xfrm>
        </p:grpSpPr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5A93FD66-9A17-4569-9426-5F6F6B3757D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1" name="Group 260">
              <a:extLst>
                <a:ext uri="{FF2B5EF4-FFF2-40B4-BE49-F238E27FC236}">
                  <a16:creationId xmlns:a16="http://schemas.microsoft.com/office/drawing/2014/main" id="{B1D5BD13-1F10-4E8B-9667-AC2B12F9FC17}"/>
                </a:ext>
              </a:extLst>
            </p:cNvPr>
            <p:cNvGrpSpPr/>
            <p:nvPr/>
          </p:nvGrpSpPr>
          <p:grpSpPr>
            <a:xfrm>
              <a:off x="6883523" y="928608"/>
              <a:ext cx="574196" cy="493119"/>
              <a:chOff x="6883523" y="928608"/>
              <a:chExt cx="574196" cy="493119"/>
            </a:xfrm>
          </p:grpSpPr>
          <p:sp>
            <p:nvSpPr>
              <p:cNvPr id="262" name="TextBox 261">
                <a:extLst>
                  <a:ext uri="{FF2B5EF4-FFF2-40B4-BE49-F238E27FC236}">
                    <a16:creationId xmlns:a16="http://schemas.microsoft.com/office/drawing/2014/main" id="{6008E076-1055-41CB-A046-BEDE590E5405}"/>
                  </a:ext>
                </a:extLst>
              </p:cNvPr>
              <p:cNvSpPr txBox="1"/>
              <p:nvPr/>
            </p:nvSpPr>
            <p:spPr>
              <a:xfrm>
                <a:off x="6883523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120</a:t>
                </a:r>
              </a:p>
            </p:txBody>
          </p:sp>
          <p:cxnSp>
            <p:nvCxnSpPr>
              <p:cNvPr id="263" name="Straight Connector 262">
                <a:extLst>
                  <a:ext uri="{FF2B5EF4-FFF2-40B4-BE49-F238E27FC236}">
                    <a16:creationId xmlns:a16="http://schemas.microsoft.com/office/drawing/2014/main" id="{97D4EF0D-9FE4-46AA-B0A5-5B44138A1C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64" name="Straight Connector 263">
            <a:extLst>
              <a:ext uri="{FF2B5EF4-FFF2-40B4-BE49-F238E27FC236}">
                <a16:creationId xmlns:a16="http://schemas.microsoft.com/office/drawing/2014/main" id="{93CEC267-013E-4AEA-8984-C221D8F5D35D}"/>
              </a:ext>
            </a:extLst>
          </p:cNvPr>
          <p:cNvCxnSpPr>
            <a:cxnSpLocks/>
          </p:cNvCxnSpPr>
          <p:nvPr/>
        </p:nvCxnSpPr>
        <p:spPr>
          <a:xfrm flipV="1">
            <a:off x="3396241" y="948819"/>
            <a:ext cx="5909537" cy="3299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5" name="Freeform 11">
            <a:extLst>
              <a:ext uri="{FF2B5EF4-FFF2-40B4-BE49-F238E27FC236}">
                <a16:creationId xmlns:a16="http://schemas.microsoft.com/office/drawing/2014/main" id="{576D7CA9-98F8-4054-9599-5D234DC5BF43}"/>
              </a:ext>
            </a:extLst>
          </p:cNvPr>
          <p:cNvSpPr>
            <a:spLocks/>
          </p:cNvSpPr>
          <p:nvPr/>
        </p:nvSpPr>
        <p:spPr bwMode="auto">
          <a:xfrm>
            <a:off x="5373112" y="72348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90C77425-B23C-4D06-BE14-E6B7F70FB536}"/>
              </a:ext>
            </a:extLst>
          </p:cNvPr>
          <p:cNvGrpSpPr/>
          <p:nvPr/>
        </p:nvGrpSpPr>
        <p:grpSpPr>
          <a:xfrm>
            <a:off x="5997254" y="933935"/>
            <a:ext cx="574196" cy="494964"/>
            <a:chOff x="6888491" y="926763"/>
            <a:chExt cx="574196" cy="494964"/>
          </a:xfrm>
        </p:grpSpPr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2D8369C2-BD63-4DFA-BFE2-1742F411CA9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8" name="Group 267">
              <a:extLst>
                <a:ext uri="{FF2B5EF4-FFF2-40B4-BE49-F238E27FC236}">
                  <a16:creationId xmlns:a16="http://schemas.microsoft.com/office/drawing/2014/main" id="{8799E1A2-9D5B-47BC-92C8-820C1900F497}"/>
                </a:ext>
              </a:extLst>
            </p:cNvPr>
            <p:cNvGrpSpPr/>
            <p:nvPr/>
          </p:nvGrpSpPr>
          <p:grpSpPr>
            <a:xfrm>
              <a:off x="6888491" y="928608"/>
              <a:ext cx="574196" cy="493119"/>
              <a:chOff x="6888491" y="928608"/>
              <a:chExt cx="574196" cy="493119"/>
            </a:xfrm>
          </p:grpSpPr>
          <p:sp>
            <p:nvSpPr>
              <p:cNvPr id="269" name="TextBox 268">
                <a:extLst>
                  <a:ext uri="{FF2B5EF4-FFF2-40B4-BE49-F238E27FC236}">
                    <a16:creationId xmlns:a16="http://schemas.microsoft.com/office/drawing/2014/main" id="{79A3E54C-5E7F-4C5F-B65D-ABF239A642B8}"/>
                  </a:ext>
                </a:extLst>
              </p:cNvPr>
              <p:cNvSpPr txBox="1"/>
              <p:nvPr/>
            </p:nvSpPr>
            <p:spPr>
              <a:xfrm>
                <a:off x="688849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180</a:t>
                </a:r>
              </a:p>
            </p:txBody>
          </p:sp>
          <p:cxnSp>
            <p:nvCxnSpPr>
              <p:cNvPr id="270" name="Straight Connector 269">
                <a:extLst>
                  <a:ext uri="{FF2B5EF4-FFF2-40B4-BE49-F238E27FC236}">
                    <a16:creationId xmlns:a16="http://schemas.microsoft.com/office/drawing/2014/main" id="{F1DB9C00-C5D9-4316-86FA-37425DD6E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Freeform 11">
            <a:extLst>
              <a:ext uri="{FF2B5EF4-FFF2-40B4-BE49-F238E27FC236}">
                <a16:creationId xmlns:a16="http://schemas.microsoft.com/office/drawing/2014/main" id="{2209AD0C-0561-407E-A4B4-264C581FE3AB}"/>
              </a:ext>
            </a:extLst>
          </p:cNvPr>
          <p:cNvSpPr>
            <a:spLocks/>
          </p:cNvSpPr>
          <p:nvPr/>
        </p:nvSpPr>
        <p:spPr bwMode="auto">
          <a:xfrm>
            <a:off x="6266102" y="72121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72" name="Group 271">
            <a:extLst>
              <a:ext uri="{FF2B5EF4-FFF2-40B4-BE49-F238E27FC236}">
                <a16:creationId xmlns:a16="http://schemas.microsoft.com/office/drawing/2014/main" id="{59CA5E3D-B131-4995-8E0C-29E935BEB3E3}"/>
              </a:ext>
            </a:extLst>
          </p:cNvPr>
          <p:cNvGrpSpPr/>
          <p:nvPr/>
        </p:nvGrpSpPr>
        <p:grpSpPr>
          <a:xfrm>
            <a:off x="6879227" y="931658"/>
            <a:ext cx="574196" cy="494964"/>
            <a:chOff x="6877474" y="926763"/>
            <a:chExt cx="574196" cy="494964"/>
          </a:xfrm>
        </p:grpSpPr>
        <p:cxnSp>
          <p:nvCxnSpPr>
            <p:cNvPr id="273" name="Straight Connector 272">
              <a:extLst>
                <a:ext uri="{FF2B5EF4-FFF2-40B4-BE49-F238E27FC236}">
                  <a16:creationId xmlns:a16="http://schemas.microsoft.com/office/drawing/2014/main" id="{017A442A-0F18-4AC8-8BED-66735C96FE5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4" name="Group 273">
              <a:extLst>
                <a:ext uri="{FF2B5EF4-FFF2-40B4-BE49-F238E27FC236}">
                  <a16:creationId xmlns:a16="http://schemas.microsoft.com/office/drawing/2014/main" id="{160FFBA1-A1B4-469C-A87F-C7E685D331E8}"/>
                </a:ext>
              </a:extLst>
            </p:cNvPr>
            <p:cNvGrpSpPr/>
            <p:nvPr/>
          </p:nvGrpSpPr>
          <p:grpSpPr>
            <a:xfrm>
              <a:off x="6877474" y="928608"/>
              <a:ext cx="574196" cy="493119"/>
              <a:chOff x="6877474" y="928608"/>
              <a:chExt cx="574196" cy="493119"/>
            </a:xfrm>
          </p:grpSpPr>
          <p:sp>
            <p:nvSpPr>
              <p:cNvPr id="275" name="TextBox 274">
                <a:extLst>
                  <a:ext uri="{FF2B5EF4-FFF2-40B4-BE49-F238E27FC236}">
                    <a16:creationId xmlns:a16="http://schemas.microsoft.com/office/drawing/2014/main" id="{EDAD48CC-EF89-4059-95C9-78515A070E6B}"/>
                  </a:ext>
                </a:extLst>
              </p:cNvPr>
              <p:cNvSpPr txBox="1"/>
              <p:nvPr/>
            </p:nvSpPr>
            <p:spPr>
              <a:xfrm>
                <a:off x="6877474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240</a:t>
                </a:r>
              </a:p>
            </p:txBody>
          </p:sp>
          <p:cxnSp>
            <p:nvCxnSpPr>
              <p:cNvPr id="276" name="Straight Connector 275">
                <a:extLst>
                  <a:ext uri="{FF2B5EF4-FFF2-40B4-BE49-F238E27FC236}">
                    <a16:creationId xmlns:a16="http://schemas.microsoft.com/office/drawing/2014/main" id="{B1FADBDD-7948-42BF-AC4E-14FF09A662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77" name="Freeform 11">
            <a:extLst>
              <a:ext uri="{FF2B5EF4-FFF2-40B4-BE49-F238E27FC236}">
                <a16:creationId xmlns:a16="http://schemas.microsoft.com/office/drawing/2014/main" id="{86175ABF-2BDF-411E-A9D9-069B57038D83}"/>
              </a:ext>
            </a:extLst>
          </p:cNvPr>
          <p:cNvSpPr>
            <a:spLocks/>
          </p:cNvSpPr>
          <p:nvPr/>
        </p:nvSpPr>
        <p:spPr bwMode="auto">
          <a:xfrm>
            <a:off x="7160196" y="72121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2E66F2A2-367B-490E-93CD-E859047B4683}"/>
              </a:ext>
            </a:extLst>
          </p:cNvPr>
          <p:cNvGrpSpPr/>
          <p:nvPr/>
        </p:nvGrpSpPr>
        <p:grpSpPr>
          <a:xfrm>
            <a:off x="7776894" y="931658"/>
            <a:ext cx="574196" cy="494964"/>
            <a:chOff x="6881047" y="926763"/>
            <a:chExt cx="574196" cy="494964"/>
          </a:xfrm>
        </p:grpSpPr>
        <p:cxnSp>
          <p:nvCxnSpPr>
            <p:cNvPr id="279" name="Straight Connector 278">
              <a:extLst>
                <a:ext uri="{FF2B5EF4-FFF2-40B4-BE49-F238E27FC236}">
                  <a16:creationId xmlns:a16="http://schemas.microsoft.com/office/drawing/2014/main" id="{45A31EAC-149D-48BE-8241-DC83016DC02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20BCA633-BCF7-4BA3-9E61-93E2D0C7A0BE}"/>
                </a:ext>
              </a:extLst>
            </p:cNvPr>
            <p:cNvGrpSpPr/>
            <p:nvPr/>
          </p:nvGrpSpPr>
          <p:grpSpPr>
            <a:xfrm>
              <a:off x="6881047" y="928608"/>
              <a:ext cx="574196" cy="493119"/>
              <a:chOff x="6881047" y="928608"/>
              <a:chExt cx="574196" cy="493119"/>
            </a:xfrm>
          </p:grpSpPr>
          <p:sp>
            <p:nvSpPr>
              <p:cNvPr id="281" name="TextBox 280">
                <a:extLst>
                  <a:ext uri="{FF2B5EF4-FFF2-40B4-BE49-F238E27FC236}">
                    <a16:creationId xmlns:a16="http://schemas.microsoft.com/office/drawing/2014/main" id="{779AE59F-2998-4C99-8800-E3C3B55FB5FF}"/>
                  </a:ext>
                </a:extLst>
              </p:cNvPr>
              <p:cNvSpPr txBox="1"/>
              <p:nvPr/>
            </p:nvSpPr>
            <p:spPr>
              <a:xfrm>
                <a:off x="688104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300</a:t>
                </a:r>
              </a:p>
            </p:txBody>
          </p:sp>
          <p:cxnSp>
            <p:nvCxnSpPr>
              <p:cNvPr id="282" name="Straight Connector 281">
                <a:extLst>
                  <a:ext uri="{FF2B5EF4-FFF2-40B4-BE49-F238E27FC236}">
                    <a16:creationId xmlns:a16="http://schemas.microsoft.com/office/drawing/2014/main" id="{BCD65704-C82F-43B3-896D-AF7084882B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83" name="Freeform 11">
            <a:extLst>
              <a:ext uri="{FF2B5EF4-FFF2-40B4-BE49-F238E27FC236}">
                <a16:creationId xmlns:a16="http://schemas.microsoft.com/office/drawing/2014/main" id="{E94884AB-EA7D-4044-AD5C-8A5FBBDB310D}"/>
              </a:ext>
            </a:extLst>
          </p:cNvPr>
          <p:cNvSpPr>
            <a:spLocks/>
          </p:cNvSpPr>
          <p:nvPr/>
        </p:nvSpPr>
        <p:spPr bwMode="auto">
          <a:xfrm>
            <a:off x="8055052" y="72766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3B961EC6-67A7-48F8-A88E-2FF4BACAD867}"/>
              </a:ext>
            </a:extLst>
          </p:cNvPr>
          <p:cNvGrpSpPr/>
          <p:nvPr/>
        </p:nvGrpSpPr>
        <p:grpSpPr>
          <a:xfrm>
            <a:off x="8671750" y="938115"/>
            <a:ext cx="574196" cy="494964"/>
            <a:chOff x="6881047" y="926763"/>
            <a:chExt cx="574196" cy="494964"/>
          </a:xfrm>
        </p:grpSpPr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E4ED536E-602B-4127-A116-325F15EC88F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45DD0D45-A23D-4AA3-AA21-1CF925AD5314}"/>
                </a:ext>
              </a:extLst>
            </p:cNvPr>
            <p:cNvGrpSpPr/>
            <p:nvPr/>
          </p:nvGrpSpPr>
          <p:grpSpPr>
            <a:xfrm>
              <a:off x="6881047" y="928608"/>
              <a:ext cx="574196" cy="493119"/>
              <a:chOff x="6881047" y="928608"/>
              <a:chExt cx="574196" cy="493119"/>
            </a:xfrm>
          </p:grpSpPr>
          <p:sp>
            <p:nvSpPr>
              <p:cNvPr id="287" name="TextBox 286">
                <a:extLst>
                  <a:ext uri="{FF2B5EF4-FFF2-40B4-BE49-F238E27FC236}">
                    <a16:creationId xmlns:a16="http://schemas.microsoft.com/office/drawing/2014/main" id="{44A5F6E7-4D30-4EB0-98A1-D156696A2C37}"/>
                  </a:ext>
                </a:extLst>
              </p:cNvPr>
              <p:cNvSpPr txBox="1"/>
              <p:nvPr/>
            </p:nvSpPr>
            <p:spPr>
              <a:xfrm>
                <a:off x="688104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360</a:t>
                </a:r>
              </a:p>
            </p:txBody>
          </p:sp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36DB173A-D0EB-4A38-BC51-2AABFE4F8B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11" name="Oval 310">
            <a:extLst>
              <a:ext uri="{FF2B5EF4-FFF2-40B4-BE49-F238E27FC236}">
                <a16:creationId xmlns:a16="http://schemas.microsoft.com/office/drawing/2014/main" id="{43BC5C51-AD51-4EA1-8D8A-2160FE71F2A9}"/>
              </a:ext>
            </a:extLst>
          </p:cNvPr>
          <p:cNvSpPr/>
          <p:nvPr/>
        </p:nvSpPr>
        <p:spPr>
          <a:xfrm>
            <a:off x="3509822" y="786546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2" name="Rectangle 311">
            <a:extLst>
              <a:ext uri="{FF2B5EF4-FFF2-40B4-BE49-F238E27FC236}">
                <a16:creationId xmlns:a16="http://schemas.microsoft.com/office/drawing/2014/main" id="{5FA68606-E028-444B-911F-F6799F5B93E1}"/>
              </a:ext>
            </a:extLst>
          </p:cNvPr>
          <p:cNvSpPr/>
          <p:nvPr/>
        </p:nvSpPr>
        <p:spPr>
          <a:xfrm>
            <a:off x="789388" y="509017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3" name="Rectangle 312">
            <a:extLst>
              <a:ext uri="{FF2B5EF4-FFF2-40B4-BE49-F238E27FC236}">
                <a16:creationId xmlns:a16="http://schemas.microsoft.com/office/drawing/2014/main" id="{96816BF3-5AC6-490F-8A24-A1DC4AA869B9}"/>
              </a:ext>
            </a:extLst>
          </p:cNvPr>
          <p:cNvSpPr/>
          <p:nvPr/>
        </p:nvSpPr>
        <p:spPr>
          <a:xfrm>
            <a:off x="2607973" y="503401"/>
            <a:ext cx="29235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4" name="Rectangle 313">
            <a:extLst>
              <a:ext uri="{FF2B5EF4-FFF2-40B4-BE49-F238E27FC236}">
                <a16:creationId xmlns:a16="http://schemas.microsoft.com/office/drawing/2014/main" id="{E9784FF2-8069-4B87-B67C-C118DDDFE4E6}"/>
              </a:ext>
            </a:extLst>
          </p:cNvPr>
          <p:cNvSpPr/>
          <p:nvPr/>
        </p:nvSpPr>
        <p:spPr>
          <a:xfrm>
            <a:off x="4478817" y="1123783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5" name="Rectangle 314">
            <a:extLst>
              <a:ext uri="{FF2B5EF4-FFF2-40B4-BE49-F238E27FC236}">
                <a16:creationId xmlns:a16="http://schemas.microsoft.com/office/drawing/2014/main" id="{F64563C8-7388-44DE-BF77-71322B1E6EAB}"/>
              </a:ext>
            </a:extLst>
          </p:cNvPr>
          <p:cNvSpPr/>
          <p:nvPr/>
        </p:nvSpPr>
        <p:spPr>
          <a:xfrm>
            <a:off x="5449591" y="1123409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3" name="Rectangle 342">
            <a:extLst>
              <a:ext uri="{FF2B5EF4-FFF2-40B4-BE49-F238E27FC236}">
                <a16:creationId xmlns:a16="http://schemas.microsoft.com/office/drawing/2014/main" id="{AE6B4797-F484-43ED-9B1D-7F52D18D6EF7}"/>
              </a:ext>
            </a:extLst>
          </p:cNvPr>
          <p:cNvSpPr/>
          <p:nvPr/>
        </p:nvSpPr>
        <p:spPr>
          <a:xfrm>
            <a:off x="6348792" y="1125376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4" name="Rectangle 343">
            <a:extLst>
              <a:ext uri="{FF2B5EF4-FFF2-40B4-BE49-F238E27FC236}">
                <a16:creationId xmlns:a16="http://schemas.microsoft.com/office/drawing/2014/main" id="{897A438B-FEED-4E44-99CF-122FFBAE1EB2}"/>
              </a:ext>
            </a:extLst>
          </p:cNvPr>
          <p:cNvSpPr/>
          <p:nvPr/>
        </p:nvSpPr>
        <p:spPr>
          <a:xfrm>
            <a:off x="7229117" y="1125002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6" name="Rectangle 345">
            <a:extLst>
              <a:ext uri="{FF2B5EF4-FFF2-40B4-BE49-F238E27FC236}">
                <a16:creationId xmlns:a16="http://schemas.microsoft.com/office/drawing/2014/main" id="{2902C0F5-D6BF-4386-8102-2E75AE587489}"/>
              </a:ext>
            </a:extLst>
          </p:cNvPr>
          <p:cNvSpPr/>
          <p:nvPr/>
        </p:nvSpPr>
        <p:spPr>
          <a:xfrm>
            <a:off x="8130994" y="1123409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7" name="Rectangle 346">
            <a:extLst>
              <a:ext uri="{FF2B5EF4-FFF2-40B4-BE49-F238E27FC236}">
                <a16:creationId xmlns:a16="http://schemas.microsoft.com/office/drawing/2014/main" id="{E17C62C8-3794-44F8-B9FD-B7F9358FE88A}"/>
              </a:ext>
            </a:extLst>
          </p:cNvPr>
          <p:cNvSpPr/>
          <p:nvPr/>
        </p:nvSpPr>
        <p:spPr>
          <a:xfrm>
            <a:off x="9023184" y="1123409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8" name="TextBox 347">
            <a:extLst>
              <a:ext uri="{FF2B5EF4-FFF2-40B4-BE49-F238E27FC236}">
                <a16:creationId xmlns:a16="http://schemas.microsoft.com/office/drawing/2014/main" id="{9B451329-69C5-4EA5-94A9-1FEC7AEC630C}"/>
              </a:ext>
            </a:extLst>
          </p:cNvPr>
          <p:cNvSpPr txBox="1"/>
          <p:nvPr/>
        </p:nvSpPr>
        <p:spPr>
          <a:xfrm>
            <a:off x="3832559" y="433374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349" name="TextBox 348">
            <a:extLst>
              <a:ext uri="{FF2B5EF4-FFF2-40B4-BE49-F238E27FC236}">
                <a16:creationId xmlns:a16="http://schemas.microsoft.com/office/drawing/2014/main" id="{8C84698B-6520-46C5-8B81-03E3AA12A4D9}"/>
              </a:ext>
            </a:extLst>
          </p:cNvPr>
          <p:cNvSpPr txBox="1"/>
          <p:nvPr/>
        </p:nvSpPr>
        <p:spPr>
          <a:xfrm>
            <a:off x="4726622" y="428534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350" name="TextBox 349">
            <a:extLst>
              <a:ext uri="{FF2B5EF4-FFF2-40B4-BE49-F238E27FC236}">
                <a16:creationId xmlns:a16="http://schemas.microsoft.com/office/drawing/2014/main" id="{8584EE4B-3368-4477-9D1D-9ECA73138320}"/>
              </a:ext>
            </a:extLst>
          </p:cNvPr>
          <p:cNvSpPr txBox="1"/>
          <p:nvPr/>
        </p:nvSpPr>
        <p:spPr>
          <a:xfrm>
            <a:off x="5618833" y="433686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351" name="TextBox 350">
            <a:extLst>
              <a:ext uri="{FF2B5EF4-FFF2-40B4-BE49-F238E27FC236}">
                <a16:creationId xmlns:a16="http://schemas.microsoft.com/office/drawing/2014/main" id="{D4D00F25-6602-41AD-BC3E-87824787C3D7}"/>
              </a:ext>
            </a:extLst>
          </p:cNvPr>
          <p:cNvSpPr txBox="1"/>
          <p:nvPr/>
        </p:nvSpPr>
        <p:spPr>
          <a:xfrm>
            <a:off x="6512896" y="428846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352" name="TextBox 351">
            <a:extLst>
              <a:ext uri="{FF2B5EF4-FFF2-40B4-BE49-F238E27FC236}">
                <a16:creationId xmlns:a16="http://schemas.microsoft.com/office/drawing/2014/main" id="{1AD9B362-580D-4A90-9C09-A9A8DAF3DB52}"/>
              </a:ext>
            </a:extLst>
          </p:cNvPr>
          <p:cNvSpPr txBox="1"/>
          <p:nvPr/>
        </p:nvSpPr>
        <p:spPr>
          <a:xfrm>
            <a:off x="7401524" y="435561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353" name="TextBox 352">
            <a:extLst>
              <a:ext uri="{FF2B5EF4-FFF2-40B4-BE49-F238E27FC236}">
                <a16:creationId xmlns:a16="http://schemas.microsoft.com/office/drawing/2014/main" id="{266E32BD-BFC9-42EA-93D6-553F0FFCDEB2}"/>
              </a:ext>
            </a:extLst>
          </p:cNvPr>
          <p:cNvSpPr txBox="1"/>
          <p:nvPr/>
        </p:nvSpPr>
        <p:spPr>
          <a:xfrm>
            <a:off x="8295587" y="430721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6ADC59E-4749-4DCD-B063-FF369E431A56}"/>
              </a:ext>
            </a:extLst>
          </p:cNvPr>
          <p:cNvGrpSpPr/>
          <p:nvPr/>
        </p:nvGrpSpPr>
        <p:grpSpPr>
          <a:xfrm>
            <a:off x="4189905" y="1472216"/>
            <a:ext cx="556845" cy="3153300"/>
            <a:chOff x="4189905" y="1472216"/>
            <a:chExt cx="556845" cy="3153300"/>
          </a:xfrm>
        </p:grpSpPr>
        <p:grpSp>
          <p:nvGrpSpPr>
            <p:cNvPr id="452" name="Group 56">
              <a:extLst>
                <a:ext uri="{FF2B5EF4-FFF2-40B4-BE49-F238E27FC236}">
                  <a16:creationId xmlns:a16="http://schemas.microsoft.com/office/drawing/2014/main" id="{F3826D36-3CF2-4450-83B0-042AAF3312C8}"/>
                </a:ext>
              </a:extLst>
            </p:cNvPr>
            <p:cNvGrpSpPr/>
            <p:nvPr/>
          </p:nvGrpSpPr>
          <p:grpSpPr>
            <a:xfrm rot="5400000">
              <a:off x="3506109" y="2156012"/>
              <a:ext cx="1539560" cy="171967"/>
              <a:chOff x="7746380" y="2949426"/>
              <a:chExt cx="2188691" cy="244475"/>
            </a:xfrm>
          </p:grpSpPr>
          <p:pic>
            <p:nvPicPr>
              <p:cNvPr id="632" name="Picture 14">
                <a:extLst>
                  <a:ext uri="{FF2B5EF4-FFF2-40B4-BE49-F238E27FC236}">
                    <a16:creationId xmlns:a16="http://schemas.microsoft.com/office/drawing/2014/main" id="{BFFE3BBA-AE18-4846-8C78-1FBEB7DB76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15">
                <a:extLst>
                  <a:ext uri="{FF2B5EF4-FFF2-40B4-BE49-F238E27FC236}">
                    <a16:creationId xmlns:a16="http://schemas.microsoft.com/office/drawing/2014/main" id="{BDEBA385-6E5C-4E18-B55D-BDDC3FB5D8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16">
                <a:extLst>
                  <a:ext uri="{FF2B5EF4-FFF2-40B4-BE49-F238E27FC236}">
                    <a16:creationId xmlns:a16="http://schemas.microsoft.com/office/drawing/2014/main" id="{704B808E-1448-4DEB-8F3F-8F1B69491D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17">
                <a:extLst>
                  <a:ext uri="{FF2B5EF4-FFF2-40B4-BE49-F238E27FC236}">
                    <a16:creationId xmlns:a16="http://schemas.microsoft.com/office/drawing/2014/main" id="{DEA9EFF0-212B-4C42-88D6-6AA12CE847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8">
                <a:extLst>
                  <a:ext uri="{FF2B5EF4-FFF2-40B4-BE49-F238E27FC236}">
                    <a16:creationId xmlns:a16="http://schemas.microsoft.com/office/drawing/2014/main" id="{68588196-3930-49C0-B8D5-29664EC442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9">
                <a:extLst>
                  <a:ext uri="{FF2B5EF4-FFF2-40B4-BE49-F238E27FC236}">
                    <a16:creationId xmlns:a16="http://schemas.microsoft.com/office/drawing/2014/main" id="{736BFE40-5EC2-4676-BDCE-0FC0B00DD1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20">
                <a:extLst>
                  <a:ext uri="{FF2B5EF4-FFF2-40B4-BE49-F238E27FC236}">
                    <a16:creationId xmlns:a16="http://schemas.microsoft.com/office/drawing/2014/main" id="{01EEAF37-A16C-4DE1-90B9-B2521A8C9F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21">
                <a:extLst>
                  <a:ext uri="{FF2B5EF4-FFF2-40B4-BE49-F238E27FC236}">
                    <a16:creationId xmlns:a16="http://schemas.microsoft.com/office/drawing/2014/main" id="{4267F48F-D2E2-482B-8B3E-D818EB118A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22">
                <a:extLst>
                  <a:ext uri="{FF2B5EF4-FFF2-40B4-BE49-F238E27FC236}">
                    <a16:creationId xmlns:a16="http://schemas.microsoft.com/office/drawing/2014/main" id="{8E44F0E6-27DD-4A72-8F0E-CA3D71E794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3">
                <a:extLst>
                  <a:ext uri="{FF2B5EF4-FFF2-40B4-BE49-F238E27FC236}">
                    <a16:creationId xmlns:a16="http://schemas.microsoft.com/office/drawing/2014/main" id="{869D2054-BA9C-4CE7-AF0A-75C93E11E1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3" name="Group 56">
              <a:extLst>
                <a:ext uri="{FF2B5EF4-FFF2-40B4-BE49-F238E27FC236}">
                  <a16:creationId xmlns:a16="http://schemas.microsoft.com/office/drawing/2014/main" id="{609C043C-2F2D-4E3C-821A-6871282CDF41}"/>
                </a:ext>
              </a:extLst>
            </p:cNvPr>
            <p:cNvGrpSpPr/>
            <p:nvPr/>
          </p:nvGrpSpPr>
          <p:grpSpPr>
            <a:xfrm rot="5400000">
              <a:off x="3696900" y="2156012"/>
              <a:ext cx="1539560" cy="171967"/>
              <a:chOff x="7746380" y="2949426"/>
              <a:chExt cx="2188691" cy="244475"/>
            </a:xfrm>
          </p:grpSpPr>
          <p:pic>
            <p:nvPicPr>
              <p:cNvPr id="621" name="Picture 14">
                <a:extLst>
                  <a:ext uri="{FF2B5EF4-FFF2-40B4-BE49-F238E27FC236}">
                    <a16:creationId xmlns:a16="http://schemas.microsoft.com/office/drawing/2014/main" id="{352FBA46-34B4-401A-B05A-D4DEFE49CB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15">
                <a:extLst>
                  <a:ext uri="{FF2B5EF4-FFF2-40B4-BE49-F238E27FC236}">
                    <a16:creationId xmlns:a16="http://schemas.microsoft.com/office/drawing/2014/main" id="{2CA5DB00-A367-4385-8D39-88D46153E5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16">
                <a:extLst>
                  <a:ext uri="{FF2B5EF4-FFF2-40B4-BE49-F238E27FC236}">
                    <a16:creationId xmlns:a16="http://schemas.microsoft.com/office/drawing/2014/main" id="{317FD968-BE82-4CCD-B70C-FEFAE2D838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17">
                <a:extLst>
                  <a:ext uri="{FF2B5EF4-FFF2-40B4-BE49-F238E27FC236}">
                    <a16:creationId xmlns:a16="http://schemas.microsoft.com/office/drawing/2014/main" id="{9C937C98-7392-43FD-B3ED-A3CFF56EBC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8">
                <a:extLst>
                  <a:ext uri="{FF2B5EF4-FFF2-40B4-BE49-F238E27FC236}">
                    <a16:creationId xmlns:a16="http://schemas.microsoft.com/office/drawing/2014/main" id="{644E9C51-3F8B-43C5-8252-4050DC5ABE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9">
                <a:extLst>
                  <a:ext uri="{FF2B5EF4-FFF2-40B4-BE49-F238E27FC236}">
                    <a16:creationId xmlns:a16="http://schemas.microsoft.com/office/drawing/2014/main" id="{2D81DCCC-9AB6-4FD4-8D1E-753EB034D0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20">
                <a:extLst>
                  <a:ext uri="{FF2B5EF4-FFF2-40B4-BE49-F238E27FC236}">
                    <a16:creationId xmlns:a16="http://schemas.microsoft.com/office/drawing/2014/main" id="{339C1EF5-D633-4440-ADFA-838139D1FC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21">
                <a:extLst>
                  <a:ext uri="{FF2B5EF4-FFF2-40B4-BE49-F238E27FC236}">
                    <a16:creationId xmlns:a16="http://schemas.microsoft.com/office/drawing/2014/main" id="{3FE7932B-12DF-4EAA-A6C0-4CBB6A8A47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22">
                <a:extLst>
                  <a:ext uri="{FF2B5EF4-FFF2-40B4-BE49-F238E27FC236}">
                    <a16:creationId xmlns:a16="http://schemas.microsoft.com/office/drawing/2014/main" id="{F9CBFCFF-C7A3-4593-8086-66CA7E5B86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23">
                <a:extLst>
                  <a:ext uri="{FF2B5EF4-FFF2-40B4-BE49-F238E27FC236}">
                    <a16:creationId xmlns:a16="http://schemas.microsoft.com/office/drawing/2014/main" id="{DE1C9550-C11B-4096-B75D-71371BFC2F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4" name="Group 56">
              <a:extLst>
                <a:ext uri="{FF2B5EF4-FFF2-40B4-BE49-F238E27FC236}">
                  <a16:creationId xmlns:a16="http://schemas.microsoft.com/office/drawing/2014/main" id="{B184B899-0874-4255-8B0B-1327200C22CB}"/>
                </a:ext>
              </a:extLst>
            </p:cNvPr>
            <p:cNvGrpSpPr/>
            <p:nvPr/>
          </p:nvGrpSpPr>
          <p:grpSpPr>
            <a:xfrm rot="5400000">
              <a:off x="3888411" y="2156013"/>
              <a:ext cx="1539560" cy="171967"/>
              <a:chOff x="7746380" y="2949426"/>
              <a:chExt cx="2188691" cy="244475"/>
            </a:xfrm>
          </p:grpSpPr>
          <p:pic>
            <p:nvPicPr>
              <p:cNvPr id="559" name="Picture 14">
                <a:extLst>
                  <a:ext uri="{FF2B5EF4-FFF2-40B4-BE49-F238E27FC236}">
                    <a16:creationId xmlns:a16="http://schemas.microsoft.com/office/drawing/2014/main" id="{7249EF3D-8941-4B29-B944-D75BE9D3EC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15">
                <a:extLst>
                  <a:ext uri="{FF2B5EF4-FFF2-40B4-BE49-F238E27FC236}">
                    <a16:creationId xmlns:a16="http://schemas.microsoft.com/office/drawing/2014/main" id="{F21B804F-0F3E-4515-99FB-2BC6674B09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16">
                <a:extLst>
                  <a:ext uri="{FF2B5EF4-FFF2-40B4-BE49-F238E27FC236}">
                    <a16:creationId xmlns:a16="http://schemas.microsoft.com/office/drawing/2014/main" id="{56B6AAE0-26F9-48FE-969D-F24D1963A7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17">
                <a:extLst>
                  <a:ext uri="{FF2B5EF4-FFF2-40B4-BE49-F238E27FC236}">
                    <a16:creationId xmlns:a16="http://schemas.microsoft.com/office/drawing/2014/main" id="{38A3F2CC-28AD-4B75-A2C9-BAD8A380F1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18">
                <a:extLst>
                  <a:ext uri="{FF2B5EF4-FFF2-40B4-BE49-F238E27FC236}">
                    <a16:creationId xmlns:a16="http://schemas.microsoft.com/office/drawing/2014/main" id="{10043827-DA70-4CD3-B224-19FC2FBFA7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19">
                <a:extLst>
                  <a:ext uri="{FF2B5EF4-FFF2-40B4-BE49-F238E27FC236}">
                    <a16:creationId xmlns:a16="http://schemas.microsoft.com/office/drawing/2014/main" id="{E5BDCBFA-A354-4E21-96DC-397291CA11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20">
                <a:extLst>
                  <a:ext uri="{FF2B5EF4-FFF2-40B4-BE49-F238E27FC236}">
                    <a16:creationId xmlns:a16="http://schemas.microsoft.com/office/drawing/2014/main" id="{4E3B1328-3299-4AA6-8168-0C21CEADCB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21">
                <a:extLst>
                  <a:ext uri="{FF2B5EF4-FFF2-40B4-BE49-F238E27FC236}">
                    <a16:creationId xmlns:a16="http://schemas.microsoft.com/office/drawing/2014/main" id="{2F369048-FF80-4F5A-8593-4CC25FA84D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22">
                <a:extLst>
                  <a:ext uri="{FF2B5EF4-FFF2-40B4-BE49-F238E27FC236}">
                    <a16:creationId xmlns:a16="http://schemas.microsoft.com/office/drawing/2014/main" id="{98F50609-8B06-4E5B-A264-0118E44CC3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23">
                <a:extLst>
                  <a:ext uri="{FF2B5EF4-FFF2-40B4-BE49-F238E27FC236}">
                    <a16:creationId xmlns:a16="http://schemas.microsoft.com/office/drawing/2014/main" id="{D3890653-A961-486A-B356-3B22B60DD1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5" name="Group 56">
              <a:extLst>
                <a:ext uri="{FF2B5EF4-FFF2-40B4-BE49-F238E27FC236}">
                  <a16:creationId xmlns:a16="http://schemas.microsoft.com/office/drawing/2014/main" id="{5C670BCD-7C2A-4A15-B511-6F53185AEFAD}"/>
                </a:ext>
              </a:extLst>
            </p:cNvPr>
            <p:cNvGrpSpPr/>
            <p:nvPr/>
          </p:nvGrpSpPr>
          <p:grpSpPr>
            <a:xfrm rot="5400000">
              <a:off x="3508685" y="3769751"/>
              <a:ext cx="1539560" cy="171967"/>
              <a:chOff x="7746380" y="2949426"/>
              <a:chExt cx="2188691" cy="244475"/>
            </a:xfrm>
          </p:grpSpPr>
          <p:pic>
            <p:nvPicPr>
              <p:cNvPr id="534" name="Picture 14">
                <a:extLst>
                  <a:ext uri="{FF2B5EF4-FFF2-40B4-BE49-F238E27FC236}">
                    <a16:creationId xmlns:a16="http://schemas.microsoft.com/office/drawing/2014/main" id="{06AF76EB-39AE-46DB-9BAB-B72F08B661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15">
                <a:extLst>
                  <a:ext uri="{FF2B5EF4-FFF2-40B4-BE49-F238E27FC236}">
                    <a16:creationId xmlns:a16="http://schemas.microsoft.com/office/drawing/2014/main" id="{241D92D8-835A-4CC4-A3AC-3FF8A5496A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16">
                <a:extLst>
                  <a:ext uri="{FF2B5EF4-FFF2-40B4-BE49-F238E27FC236}">
                    <a16:creationId xmlns:a16="http://schemas.microsoft.com/office/drawing/2014/main" id="{9FC19373-FCC1-46D0-9462-02355C5362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17">
                <a:extLst>
                  <a:ext uri="{FF2B5EF4-FFF2-40B4-BE49-F238E27FC236}">
                    <a16:creationId xmlns:a16="http://schemas.microsoft.com/office/drawing/2014/main" id="{1D9A1B9D-C9E5-4AA4-9C11-94AE1BBD7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8">
                <a:extLst>
                  <a:ext uri="{FF2B5EF4-FFF2-40B4-BE49-F238E27FC236}">
                    <a16:creationId xmlns:a16="http://schemas.microsoft.com/office/drawing/2014/main" id="{BAF9A400-F6B3-4C69-B569-8E2ACC5444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19">
                <a:extLst>
                  <a:ext uri="{FF2B5EF4-FFF2-40B4-BE49-F238E27FC236}">
                    <a16:creationId xmlns:a16="http://schemas.microsoft.com/office/drawing/2014/main" id="{A3A1B4BE-0C3B-4B5A-A1C6-CFE43C7705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20">
                <a:extLst>
                  <a:ext uri="{FF2B5EF4-FFF2-40B4-BE49-F238E27FC236}">
                    <a16:creationId xmlns:a16="http://schemas.microsoft.com/office/drawing/2014/main" id="{7EABDC09-F25C-4E1C-9C1A-977044417C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21">
                <a:extLst>
                  <a:ext uri="{FF2B5EF4-FFF2-40B4-BE49-F238E27FC236}">
                    <a16:creationId xmlns:a16="http://schemas.microsoft.com/office/drawing/2014/main" id="{95BF46E9-F2CB-4B8A-8880-BEC38FF791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22">
                <a:extLst>
                  <a:ext uri="{FF2B5EF4-FFF2-40B4-BE49-F238E27FC236}">
                    <a16:creationId xmlns:a16="http://schemas.microsoft.com/office/drawing/2014/main" id="{70C1C91F-3398-43C3-B8FF-19EBB749D8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23">
                <a:extLst>
                  <a:ext uri="{FF2B5EF4-FFF2-40B4-BE49-F238E27FC236}">
                    <a16:creationId xmlns:a16="http://schemas.microsoft.com/office/drawing/2014/main" id="{E5CC276F-64CE-4DD9-B411-D3C64E7FA0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6" name="Group 56">
              <a:extLst>
                <a:ext uri="{FF2B5EF4-FFF2-40B4-BE49-F238E27FC236}">
                  <a16:creationId xmlns:a16="http://schemas.microsoft.com/office/drawing/2014/main" id="{EAB89812-D2E4-4B31-BDCA-2AD56D9D007F}"/>
                </a:ext>
              </a:extLst>
            </p:cNvPr>
            <p:cNvGrpSpPr/>
            <p:nvPr/>
          </p:nvGrpSpPr>
          <p:grpSpPr>
            <a:xfrm rot="5400000">
              <a:off x="3699476" y="3769751"/>
              <a:ext cx="1539560" cy="171967"/>
              <a:chOff x="7746380" y="2949426"/>
              <a:chExt cx="2188691" cy="244475"/>
            </a:xfrm>
          </p:grpSpPr>
          <p:pic>
            <p:nvPicPr>
              <p:cNvPr id="524" name="Picture 14">
                <a:extLst>
                  <a:ext uri="{FF2B5EF4-FFF2-40B4-BE49-F238E27FC236}">
                    <a16:creationId xmlns:a16="http://schemas.microsoft.com/office/drawing/2014/main" id="{5340EC67-B003-4B3C-9FD3-DE25A5D00C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5">
                <a:extLst>
                  <a:ext uri="{FF2B5EF4-FFF2-40B4-BE49-F238E27FC236}">
                    <a16:creationId xmlns:a16="http://schemas.microsoft.com/office/drawing/2014/main" id="{748D9F1F-B91B-4835-99E1-C3570341E1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6">
                <a:extLst>
                  <a:ext uri="{FF2B5EF4-FFF2-40B4-BE49-F238E27FC236}">
                    <a16:creationId xmlns:a16="http://schemas.microsoft.com/office/drawing/2014/main" id="{DA71526D-3E3E-49D2-9E98-BB9115DD37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7">
                <a:extLst>
                  <a:ext uri="{FF2B5EF4-FFF2-40B4-BE49-F238E27FC236}">
                    <a16:creationId xmlns:a16="http://schemas.microsoft.com/office/drawing/2014/main" id="{6FAAE811-741B-4ACF-97A9-B40D0207A3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8">
                <a:extLst>
                  <a:ext uri="{FF2B5EF4-FFF2-40B4-BE49-F238E27FC236}">
                    <a16:creationId xmlns:a16="http://schemas.microsoft.com/office/drawing/2014/main" id="{C270E1C5-BB38-419C-888D-42B13446A0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19">
                <a:extLst>
                  <a:ext uri="{FF2B5EF4-FFF2-40B4-BE49-F238E27FC236}">
                    <a16:creationId xmlns:a16="http://schemas.microsoft.com/office/drawing/2014/main" id="{D30D9A94-F1F1-44FA-B6D9-66F67476C6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0">
                <a:extLst>
                  <a:ext uri="{FF2B5EF4-FFF2-40B4-BE49-F238E27FC236}">
                    <a16:creationId xmlns:a16="http://schemas.microsoft.com/office/drawing/2014/main" id="{625C5890-5DC9-4D9B-9AC6-A730595A59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1">
                <a:extLst>
                  <a:ext uri="{FF2B5EF4-FFF2-40B4-BE49-F238E27FC236}">
                    <a16:creationId xmlns:a16="http://schemas.microsoft.com/office/drawing/2014/main" id="{F0AF1302-3C7A-4B9C-A07C-04364389DF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22">
                <a:extLst>
                  <a:ext uri="{FF2B5EF4-FFF2-40B4-BE49-F238E27FC236}">
                    <a16:creationId xmlns:a16="http://schemas.microsoft.com/office/drawing/2014/main" id="{C3067F96-5B16-46F8-A0E1-F31A3A9ADB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23">
                <a:extLst>
                  <a:ext uri="{FF2B5EF4-FFF2-40B4-BE49-F238E27FC236}">
                    <a16:creationId xmlns:a16="http://schemas.microsoft.com/office/drawing/2014/main" id="{55122502-02AD-4C8F-BE29-2DAA9E7404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7" name="Group 56">
              <a:extLst>
                <a:ext uri="{FF2B5EF4-FFF2-40B4-BE49-F238E27FC236}">
                  <a16:creationId xmlns:a16="http://schemas.microsoft.com/office/drawing/2014/main" id="{781DA598-E845-4668-B455-000B77692BD5}"/>
                </a:ext>
              </a:extLst>
            </p:cNvPr>
            <p:cNvGrpSpPr/>
            <p:nvPr/>
          </p:nvGrpSpPr>
          <p:grpSpPr>
            <a:xfrm rot="5400000">
              <a:off x="3890987" y="3769752"/>
              <a:ext cx="1539560" cy="171967"/>
              <a:chOff x="7746380" y="2949426"/>
              <a:chExt cx="2188691" cy="244475"/>
            </a:xfrm>
          </p:grpSpPr>
          <p:pic>
            <p:nvPicPr>
              <p:cNvPr id="514" name="Picture 14">
                <a:extLst>
                  <a:ext uri="{FF2B5EF4-FFF2-40B4-BE49-F238E27FC236}">
                    <a16:creationId xmlns:a16="http://schemas.microsoft.com/office/drawing/2014/main" id="{C2AACFC7-B702-48EA-887A-C22E80B3AD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5">
                <a:extLst>
                  <a:ext uri="{FF2B5EF4-FFF2-40B4-BE49-F238E27FC236}">
                    <a16:creationId xmlns:a16="http://schemas.microsoft.com/office/drawing/2014/main" id="{EF9CC149-88D3-4C5B-BC9F-258C754E4B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6">
                <a:extLst>
                  <a:ext uri="{FF2B5EF4-FFF2-40B4-BE49-F238E27FC236}">
                    <a16:creationId xmlns:a16="http://schemas.microsoft.com/office/drawing/2014/main" id="{A5EB98F4-2C81-4884-A4F8-4370FD1513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7">
                <a:extLst>
                  <a:ext uri="{FF2B5EF4-FFF2-40B4-BE49-F238E27FC236}">
                    <a16:creationId xmlns:a16="http://schemas.microsoft.com/office/drawing/2014/main" id="{846E6575-0A3E-43E2-92C4-03FF858EA9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8">
                <a:extLst>
                  <a:ext uri="{FF2B5EF4-FFF2-40B4-BE49-F238E27FC236}">
                    <a16:creationId xmlns:a16="http://schemas.microsoft.com/office/drawing/2014/main" id="{9A7B0378-6F5E-4837-A700-EF47C4AB7B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19">
                <a:extLst>
                  <a:ext uri="{FF2B5EF4-FFF2-40B4-BE49-F238E27FC236}">
                    <a16:creationId xmlns:a16="http://schemas.microsoft.com/office/drawing/2014/main" id="{623A8F97-934C-49A1-90A0-46A1A8AB80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0">
                <a:extLst>
                  <a:ext uri="{FF2B5EF4-FFF2-40B4-BE49-F238E27FC236}">
                    <a16:creationId xmlns:a16="http://schemas.microsoft.com/office/drawing/2014/main" id="{AD70F205-7821-48D7-9324-6BAF045FBD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1">
                <a:extLst>
                  <a:ext uri="{FF2B5EF4-FFF2-40B4-BE49-F238E27FC236}">
                    <a16:creationId xmlns:a16="http://schemas.microsoft.com/office/drawing/2014/main" id="{866E9715-A43E-4ADA-A7CC-3485B3BF39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22">
                <a:extLst>
                  <a:ext uri="{FF2B5EF4-FFF2-40B4-BE49-F238E27FC236}">
                    <a16:creationId xmlns:a16="http://schemas.microsoft.com/office/drawing/2014/main" id="{EA2F9B2D-5ACA-439C-BFA5-B5C3BFF52D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23">
                <a:extLst>
                  <a:ext uri="{FF2B5EF4-FFF2-40B4-BE49-F238E27FC236}">
                    <a16:creationId xmlns:a16="http://schemas.microsoft.com/office/drawing/2014/main" id="{C9DF4C59-1D0F-4051-AD0F-2871A0556D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9F6395D9-CCAE-4C95-9893-AE9B702A700C}"/>
              </a:ext>
            </a:extLst>
          </p:cNvPr>
          <p:cNvGrpSpPr/>
          <p:nvPr/>
        </p:nvGrpSpPr>
        <p:grpSpPr>
          <a:xfrm>
            <a:off x="5095831" y="1472216"/>
            <a:ext cx="556845" cy="3153300"/>
            <a:chOff x="5095831" y="1472216"/>
            <a:chExt cx="556845" cy="3153300"/>
          </a:xfrm>
        </p:grpSpPr>
        <p:grpSp>
          <p:nvGrpSpPr>
            <p:cNvPr id="643" name="Group 56">
              <a:extLst>
                <a:ext uri="{FF2B5EF4-FFF2-40B4-BE49-F238E27FC236}">
                  <a16:creationId xmlns:a16="http://schemas.microsoft.com/office/drawing/2014/main" id="{59FDD9A5-8198-4836-9747-D7A20217AFDF}"/>
                </a:ext>
              </a:extLst>
            </p:cNvPr>
            <p:cNvGrpSpPr/>
            <p:nvPr/>
          </p:nvGrpSpPr>
          <p:grpSpPr>
            <a:xfrm rot="5400000">
              <a:off x="4412035" y="2156012"/>
              <a:ext cx="1539560" cy="171967"/>
              <a:chOff x="7746380" y="2949426"/>
              <a:chExt cx="2188691" cy="244475"/>
            </a:xfrm>
          </p:grpSpPr>
          <p:pic>
            <p:nvPicPr>
              <p:cNvPr id="710" name="Picture 14">
                <a:extLst>
                  <a:ext uri="{FF2B5EF4-FFF2-40B4-BE49-F238E27FC236}">
                    <a16:creationId xmlns:a16="http://schemas.microsoft.com/office/drawing/2014/main" id="{47364809-A621-43E6-88BE-9175189244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15">
                <a:extLst>
                  <a:ext uri="{FF2B5EF4-FFF2-40B4-BE49-F238E27FC236}">
                    <a16:creationId xmlns:a16="http://schemas.microsoft.com/office/drawing/2014/main" id="{EAE00005-F09B-4EA9-A921-653757DD03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16">
                <a:extLst>
                  <a:ext uri="{FF2B5EF4-FFF2-40B4-BE49-F238E27FC236}">
                    <a16:creationId xmlns:a16="http://schemas.microsoft.com/office/drawing/2014/main" id="{28C382B6-13DB-4FD2-818A-048588C97A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17">
                <a:extLst>
                  <a:ext uri="{FF2B5EF4-FFF2-40B4-BE49-F238E27FC236}">
                    <a16:creationId xmlns:a16="http://schemas.microsoft.com/office/drawing/2014/main" id="{696FCE33-6B30-4FF0-8A24-9D9667D7E0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18">
                <a:extLst>
                  <a:ext uri="{FF2B5EF4-FFF2-40B4-BE49-F238E27FC236}">
                    <a16:creationId xmlns:a16="http://schemas.microsoft.com/office/drawing/2014/main" id="{9D667736-5ABF-46A4-AA42-6D859C7EAD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19">
                <a:extLst>
                  <a:ext uri="{FF2B5EF4-FFF2-40B4-BE49-F238E27FC236}">
                    <a16:creationId xmlns:a16="http://schemas.microsoft.com/office/drawing/2014/main" id="{509397EB-D90E-4502-903A-19C50C95FB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20">
                <a:extLst>
                  <a:ext uri="{FF2B5EF4-FFF2-40B4-BE49-F238E27FC236}">
                    <a16:creationId xmlns:a16="http://schemas.microsoft.com/office/drawing/2014/main" id="{39F29065-B98B-4EEF-9249-4A328D946F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21">
                <a:extLst>
                  <a:ext uri="{FF2B5EF4-FFF2-40B4-BE49-F238E27FC236}">
                    <a16:creationId xmlns:a16="http://schemas.microsoft.com/office/drawing/2014/main" id="{09B8270C-C345-4318-9FEF-18F012BB95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22">
                <a:extLst>
                  <a:ext uri="{FF2B5EF4-FFF2-40B4-BE49-F238E27FC236}">
                    <a16:creationId xmlns:a16="http://schemas.microsoft.com/office/drawing/2014/main" id="{F2F0E6B6-796D-498F-8DBB-9CAD6262A4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23">
                <a:extLst>
                  <a:ext uri="{FF2B5EF4-FFF2-40B4-BE49-F238E27FC236}">
                    <a16:creationId xmlns:a16="http://schemas.microsoft.com/office/drawing/2014/main" id="{0FC1441B-E109-4A44-85C2-256E2CD705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4" name="Group 56">
              <a:extLst>
                <a:ext uri="{FF2B5EF4-FFF2-40B4-BE49-F238E27FC236}">
                  <a16:creationId xmlns:a16="http://schemas.microsoft.com/office/drawing/2014/main" id="{4191809A-3DCC-40E6-891C-D25DFF0AE237}"/>
                </a:ext>
              </a:extLst>
            </p:cNvPr>
            <p:cNvGrpSpPr/>
            <p:nvPr/>
          </p:nvGrpSpPr>
          <p:grpSpPr>
            <a:xfrm rot="5400000">
              <a:off x="4602826" y="2156012"/>
              <a:ext cx="1539560" cy="171967"/>
              <a:chOff x="7746380" y="2949426"/>
              <a:chExt cx="2188691" cy="244475"/>
            </a:xfrm>
          </p:grpSpPr>
          <p:pic>
            <p:nvPicPr>
              <p:cNvPr id="700" name="Picture 14">
                <a:extLst>
                  <a:ext uri="{FF2B5EF4-FFF2-40B4-BE49-F238E27FC236}">
                    <a16:creationId xmlns:a16="http://schemas.microsoft.com/office/drawing/2014/main" id="{C6F0F598-316A-4394-9D5E-0B2A8969A4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15">
                <a:extLst>
                  <a:ext uri="{FF2B5EF4-FFF2-40B4-BE49-F238E27FC236}">
                    <a16:creationId xmlns:a16="http://schemas.microsoft.com/office/drawing/2014/main" id="{B8677938-E61C-40FE-83DC-EB04F80752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16">
                <a:extLst>
                  <a:ext uri="{FF2B5EF4-FFF2-40B4-BE49-F238E27FC236}">
                    <a16:creationId xmlns:a16="http://schemas.microsoft.com/office/drawing/2014/main" id="{D406B566-D946-474B-8010-3B1E3253A2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17">
                <a:extLst>
                  <a:ext uri="{FF2B5EF4-FFF2-40B4-BE49-F238E27FC236}">
                    <a16:creationId xmlns:a16="http://schemas.microsoft.com/office/drawing/2014/main" id="{8D3AE222-F60E-4B65-AC19-B15A19740D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18">
                <a:extLst>
                  <a:ext uri="{FF2B5EF4-FFF2-40B4-BE49-F238E27FC236}">
                    <a16:creationId xmlns:a16="http://schemas.microsoft.com/office/drawing/2014/main" id="{6F37CE92-6AB7-4984-AF90-E7F87F981D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19">
                <a:extLst>
                  <a:ext uri="{FF2B5EF4-FFF2-40B4-BE49-F238E27FC236}">
                    <a16:creationId xmlns:a16="http://schemas.microsoft.com/office/drawing/2014/main" id="{E7ECA7B6-74FB-40C5-8133-83AD782710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20">
                <a:extLst>
                  <a:ext uri="{FF2B5EF4-FFF2-40B4-BE49-F238E27FC236}">
                    <a16:creationId xmlns:a16="http://schemas.microsoft.com/office/drawing/2014/main" id="{A1916818-91AE-40A8-88B4-13F79480E1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21">
                <a:extLst>
                  <a:ext uri="{FF2B5EF4-FFF2-40B4-BE49-F238E27FC236}">
                    <a16:creationId xmlns:a16="http://schemas.microsoft.com/office/drawing/2014/main" id="{31E7CC31-F0D7-48BC-9079-D1B3E2EB8F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22">
                <a:extLst>
                  <a:ext uri="{FF2B5EF4-FFF2-40B4-BE49-F238E27FC236}">
                    <a16:creationId xmlns:a16="http://schemas.microsoft.com/office/drawing/2014/main" id="{AD8273F1-7D72-4A36-97AE-CDC39C762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23">
                <a:extLst>
                  <a:ext uri="{FF2B5EF4-FFF2-40B4-BE49-F238E27FC236}">
                    <a16:creationId xmlns:a16="http://schemas.microsoft.com/office/drawing/2014/main" id="{4E4CEDAB-ECC0-4AFB-B2D3-BDCACA8371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5" name="Group 56">
              <a:extLst>
                <a:ext uri="{FF2B5EF4-FFF2-40B4-BE49-F238E27FC236}">
                  <a16:creationId xmlns:a16="http://schemas.microsoft.com/office/drawing/2014/main" id="{00352987-4D83-403E-A8CF-2D963FD39DF0}"/>
                </a:ext>
              </a:extLst>
            </p:cNvPr>
            <p:cNvGrpSpPr/>
            <p:nvPr/>
          </p:nvGrpSpPr>
          <p:grpSpPr>
            <a:xfrm rot="5400000">
              <a:off x="4794337" y="2156013"/>
              <a:ext cx="1539560" cy="171967"/>
              <a:chOff x="7746380" y="2949426"/>
              <a:chExt cx="2188691" cy="244475"/>
            </a:xfrm>
          </p:grpSpPr>
          <p:pic>
            <p:nvPicPr>
              <p:cNvPr id="690" name="Picture 14">
                <a:extLst>
                  <a:ext uri="{FF2B5EF4-FFF2-40B4-BE49-F238E27FC236}">
                    <a16:creationId xmlns:a16="http://schemas.microsoft.com/office/drawing/2014/main" id="{697626AB-0200-40AD-AA1B-A1D6BB7B05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15">
                <a:extLst>
                  <a:ext uri="{FF2B5EF4-FFF2-40B4-BE49-F238E27FC236}">
                    <a16:creationId xmlns:a16="http://schemas.microsoft.com/office/drawing/2014/main" id="{CBC0618D-404C-4D36-8664-12123EA414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16">
                <a:extLst>
                  <a:ext uri="{FF2B5EF4-FFF2-40B4-BE49-F238E27FC236}">
                    <a16:creationId xmlns:a16="http://schemas.microsoft.com/office/drawing/2014/main" id="{D16F3339-FE4C-417D-AB52-99DC4CA547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17">
                <a:extLst>
                  <a:ext uri="{FF2B5EF4-FFF2-40B4-BE49-F238E27FC236}">
                    <a16:creationId xmlns:a16="http://schemas.microsoft.com/office/drawing/2014/main" id="{AB3A3BB5-6CF3-4847-9814-BC9E02A7D2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18">
                <a:extLst>
                  <a:ext uri="{FF2B5EF4-FFF2-40B4-BE49-F238E27FC236}">
                    <a16:creationId xmlns:a16="http://schemas.microsoft.com/office/drawing/2014/main" id="{5E549E3B-7DFC-4EDC-8C70-1DFEF8C630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19">
                <a:extLst>
                  <a:ext uri="{FF2B5EF4-FFF2-40B4-BE49-F238E27FC236}">
                    <a16:creationId xmlns:a16="http://schemas.microsoft.com/office/drawing/2014/main" id="{3822D5D7-5A48-4466-897E-AD5FA3CBDC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20">
                <a:extLst>
                  <a:ext uri="{FF2B5EF4-FFF2-40B4-BE49-F238E27FC236}">
                    <a16:creationId xmlns:a16="http://schemas.microsoft.com/office/drawing/2014/main" id="{6390E01F-8987-4DFE-828E-64D956415B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21">
                <a:extLst>
                  <a:ext uri="{FF2B5EF4-FFF2-40B4-BE49-F238E27FC236}">
                    <a16:creationId xmlns:a16="http://schemas.microsoft.com/office/drawing/2014/main" id="{F762F1F8-8C99-4D8A-9000-21FE4B756A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22">
                <a:extLst>
                  <a:ext uri="{FF2B5EF4-FFF2-40B4-BE49-F238E27FC236}">
                    <a16:creationId xmlns:a16="http://schemas.microsoft.com/office/drawing/2014/main" id="{B06594CD-B662-4088-AC94-F776F42D7F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23">
                <a:extLst>
                  <a:ext uri="{FF2B5EF4-FFF2-40B4-BE49-F238E27FC236}">
                    <a16:creationId xmlns:a16="http://schemas.microsoft.com/office/drawing/2014/main" id="{8DF9F9F1-4BA5-4AB2-B63F-5DEF4A5634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6" name="Group 56">
              <a:extLst>
                <a:ext uri="{FF2B5EF4-FFF2-40B4-BE49-F238E27FC236}">
                  <a16:creationId xmlns:a16="http://schemas.microsoft.com/office/drawing/2014/main" id="{3C2D93E1-5385-4B38-B15D-FCC46227EC58}"/>
                </a:ext>
              </a:extLst>
            </p:cNvPr>
            <p:cNvGrpSpPr/>
            <p:nvPr/>
          </p:nvGrpSpPr>
          <p:grpSpPr>
            <a:xfrm rot="5400000">
              <a:off x="4414611" y="3769751"/>
              <a:ext cx="1539560" cy="171967"/>
              <a:chOff x="7746380" y="2949426"/>
              <a:chExt cx="2188691" cy="244475"/>
            </a:xfrm>
          </p:grpSpPr>
          <p:pic>
            <p:nvPicPr>
              <p:cNvPr id="680" name="Picture 14">
                <a:extLst>
                  <a:ext uri="{FF2B5EF4-FFF2-40B4-BE49-F238E27FC236}">
                    <a16:creationId xmlns:a16="http://schemas.microsoft.com/office/drawing/2014/main" id="{4C37FB9C-4357-4154-9594-B92EA34F4E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15">
                <a:extLst>
                  <a:ext uri="{FF2B5EF4-FFF2-40B4-BE49-F238E27FC236}">
                    <a16:creationId xmlns:a16="http://schemas.microsoft.com/office/drawing/2014/main" id="{6D196776-A393-4A64-9376-49E5CFC243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16">
                <a:extLst>
                  <a:ext uri="{FF2B5EF4-FFF2-40B4-BE49-F238E27FC236}">
                    <a16:creationId xmlns:a16="http://schemas.microsoft.com/office/drawing/2014/main" id="{EDA37D01-7FED-4F7A-810B-B8E1AC5166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17">
                <a:extLst>
                  <a:ext uri="{FF2B5EF4-FFF2-40B4-BE49-F238E27FC236}">
                    <a16:creationId xmlns:a16="http://schemas.microsoft.com/office/drawing/2014/main" id="{E9F9E8FA-BB8B-455A-8C35-7CB6FD39B8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18">
                <a:extLst>
                  <a:ext uri="{FF2B5EF4-FFF2-40B4-BE49-F238E27FC236}">
                    <a16:creationId xmlns:a16="http://schemas.microsoft.com/office/drawing/2014/main" id="{8AC57A93-5FBF-4D53-9825-2348EF5B9D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19">
                <a:extLst>
                  <a:ext uri="{FF2B5EF4-FFF2-40B4-BE49-F238E27FC236}">
                    <a16:creationId xmlns:a16="http://schemas.microsoft.com/office/drawing/2014/main" id="{61DFFF36-0CF4-417F-9B7A-3CB7B682EE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20">
                <a:extLst>
                  <a:ext uri="{FF2B5EF4-FFF2-40B4-BE49-F238E27FC236}">
                    <a16:creationId xmlns:a16="http://schemas.microsoft.com/office/drawing/2014/main" id="{EAE10174-B573-4CAB-9EBD-B5D391878A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21">
                <a:extLst>
                  <a:ext uri="{FF2B5EF4-FFF2-40B4-BE49-F238E27FC236}">
                    <a16:creationId xmlns:a16="http://schemas.microsoft.com/office/drawing/2014/main" id="{990E565A-2A8C-4F59-8AF3-72551EAC06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22">
                <a:extLst>
                  <a:ext uri="{FF2B5EF4-FFF2-40B4-BE49-F238E27FC236}">
                    <a16:creationId xmlns:a16="http://schemas.microsoft.com/office/drawing/2014/main" id="{AA0E4CA5-B210-400E-ABF6-E3A0348309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23">
                <a:extLst>
                  <a:ext uri="{FF2B5EF4-FFF2-40B4-BE49-F238E27FC236}">
                    <a16:creationId xmlns:a16="http://schemas.microsoft.com/office/drawing/2014/main" id="{53BB51C8-8421-4D05-9D66-8AB80DECC8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7" name="Group 56">
              <a:extLst>
                <a:ext uri="{FF2B5EF4-FFF2-40B4-BE49-F238E27FC236}">
                  <a16:creationId xmlns:a16="http://schemas.microsoft.com/office/drawing/2014/main" id="{4FE4DDD7-1CDE-4554-8704-514B200EFA89}"/>
                </a:ext>
              </a:extLst>
            </p:cNvPr>
            <p:cNvGrpSpPr/>
            <p:nvPr/>
          </p:nvGrpSpPr>
          <p:grpSpPr>
            <a:xfrm rot="5400000">
              <a:off x="4605402" y="3769751"/>
              <a:ext cx="1539560" cy="171967"/>
              <a:chOff x="7746380" y="2949426"/>
              <a:chExt cx="2188691" cy="244475"/>
            </a:xfrm>
          </p:grpSpPr>
          <p:pic>
            <p:nvPicPr>
              <p:cNvPr id="670" name="Picture 14">
                <a:extLst>
                  <a:ext uri="{FF2B5EF4-FFF2-40B4-BE49-F238E27FC236}">
                    <a16:creationId xmlns:a16="http://schemas.microsoft.com/office/drawing/2014/main" id="{6A5C0E04-C265-499C-8051-206426BA49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15">
                <a:extLst>
                  <a:ext uri="{FF2B5EF4-FFF2-40B4-BE49-F238E27FC236}">
                    <a16:creationId xmlns:a16="http://schemas.microsoft.com/office/drawing/2014/main" id="{43888524-4CA0-4CA1-89BC-737244F472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16">
                <a:extLst>
                  <a:ext uri="{FF2B5EF4-FFF2-40B4-BE49-F238E27FC236}">
                    <a16:creationId xmlns:a16="http://schemas.microsoft.com/office/drawing/2014/main" id="{9FDF62D7-6324-4655-AF8D-E33B752725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17">
                <a:extLst>
                  <a:ext uri="{FF2B5EF4-FFF2-40B4-BE49-F238E27FC236}">
                    <a16:creationId xmlns:a16="http://schemas.microsoft.com/office/drawing/2014/main" id="{E85392DD-208E-4E33-8640-D53350AC20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18">
                <a:extLst>
                  <a:ext uri="{FF2B5EF4-FFF2-40B4-BE49-F238E27FC236}">
                    <a16:creationId xmlns:a16="http://schemas.microsoft.com/office/drawing/2014/main" id="{83206FF9-83BA-417C-BCED-7906F59F5C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19">
                <a:extLst>
                  <a:ext uri="{FF2B5EF4-FFF2-40B4-BE49-F238E27FC236}">
                    <a16:creationId xmlns:a16="http://schemas.microsoft.com/office/drawing/2014/main" id="{D6ADFBC9-0705-47FA-A290-2AB82CEA83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20">
                <a:extLst>
                  <a:ext uri="{FF2B5EF4-FFF2-40B4-BE49-F238E27FC236}">
                    <a16:creationId xmlns:a16="http://schemas.microsoft.com/office/drawing/2014/main" id="{2CC48E72-6DB7-4B4E-9402-1A5E9E32CD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21">
                <a:extLst>
                  <a:ext uri="{FF2B5EF4-FFF2-40B4-BE49-F238E27FC236}">
                    <a16:creationId xmlns:a16="http://schemas.microsoft.com/office/drawing/2014/main" id="{3B933485-A40D-4E63-B7FE-106D363ED3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22">
                <a:extLst>
                  <a:ext uri="{FF2B5EF4-FFF2-40B4-BE49-F238E27FC236}">
                    <a16:creationId xmlns:a16="http://schemas.microsoft.com/office/drawing/2014/main" id="{0B892690-1F1A-49A2-AF11-5F67EEBAFB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23">
                <a:extLst>
                  <a:ext uri="{FF2B5EF4-FFF2-40B4-BE49-F238E27FC236}">
                    <a16:creationId xmlns:a16="http://schemas.microsoft.com/office/drawing/2014/main" id="{8D34F27C-B5E9-4BEE-82E0-A867A5D719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8" name="Group 56">
              <a:extLst>
                <a:ext uri="{FF2B5EF4-FFF2-40B4-BE49-F238E27FC236}">
                  <a16:creationId xmlns:a16="http://schemas.microsoft.com/office/drawing/2014/main" id="{52E67698-F647-4815-A1ED-5BCFFA760ACE}"/>
                </a:ext>
              </a:extLst>
            </p:cNvPr>
            <p:cNvGrpSpPr/>
            <p:nvPr/>
          </p:nvGrpSpPr>
          <p:grpSpPr>
            <a:xfrm rot="5400000">
              <a:off x="4796913" y="3769752"/>
              <a:ext cx="1539560" cy="171967"/>
              <a:chOff x="7746380" y="2949426"/>
              <a:chExt cx="2188691" cy="244475"/>
            </a:xfrm>
          </p:grpSpPr>
          <p:pic>
            <p:nvPicPr>
              <p:cNvPr id="660" name="Picture 14">
                <a:extLst>
                  <a:ext uri="{FF2B5EF4-FFF2-40B4-BE49-F238E27FC236}">
                    <a16:creationId xmlns:a16="http://schemas.microsoft.com/office/drawing/2014/main" id="{BC856418-8C1C-491C-A9F3-D208D2D612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15">
                <a:extLst>
                  <a:ext uri="{FF2B5EF4-FFF2-40B4-BE49-F238E27FC236}">
                    <a16:creationId xmlns:a16="http://schemas.microsoft.com/office/drawing/2014/main" id="{DC18D25F-E578-405D-90D4-46F19275CA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16">
                <a:extLst>
                  <a:ext uri="{FF2B5EF4-FFF2-40B4-BE49-F238E27FC236}">
                    <a16:creationId xmlns:a16="http://schemas.microsoft.com/office/drawing/2014/main" id="{DBBC0934-C394-4D82-92A2-6B16161F1A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17">
                <a:extLst>
                  <a:ext uri="{FF2B5EF4-FFF2-40B4-BE49-F238E27FC236}">
                    <a16:creationId xmlns:a16="http://schemas.microsoft.com/office/drawing/2014/main" id="{145EE3A6-383B-4691-B37C-CC7E2FAAA6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18">
                <a:extLst>
                  <a:ext uri="{FF2B5EF4-FFF2-40B4-BE49-F238E27FC236}">
                    <a16:creationId xmlns:a16="http://schemas.microsoft.com/office/drawing/2014/main" id="{E78995E2-DC7D-43B1-8E7D-2F2B5D78FC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19">
                <a:extLst>
                  <a:ext uri="{FF2B5EF4-FFF2-40B4-BE49-F238E27FC236}">
                    <a16:creationId xmlns:a16="http://schemas.microsoft.com/office/drawing/2014/main" id="{63E60B4F-EB07-4608-B824-EF4BE4121E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20">
                <a:extLst>
                  <a:ext uri="{FF2B5EF4-FFF2-40B4-BE49-F238E27FC236}">
                    <a16:creationId xmlns:a16="http://schemas.microsoft.com/office/drawing/2014/main" id="{1414DBDF-9D7B-4B74-B73B-9553322DF6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21">
                <a:extLst>
                  <a:ext uri="{FF2B5EF4-FFF2-40B4-BE49-F238E27FC236}">
                    <a16:creationId xmlns:a16="http://schemas.microsoft.com/office/drawing/2014/main" id="{DA2A9050-4EAD-446C-83D2-C9389F3E49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22">
                <a:extLst>
                  <a:ext uri="{FF2B5EF4-FFF2-40B4-BE49-F238E27FC236}">
                    <a16:creationId xmlns:a16="http://schemas.microsoft.com/office/drawing/2014/main" id="{E040E5B0-2BE2-41AA-AA93-F05EDEED69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23">
                <a:extLst>
                  <a:ext uri="{FF2B5EF4-FFF2-40B4-BE49-F238E27FC236}">
                    <a16:creationId xmlns:a16="http://schemas.microsoft.com/office/drawing/2014/main" id="{078372E5-FFE1-4CB3-8096-ECD54136C8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709F6D8E-4288-4831-8F1A-8A93A770D604}"/>
              </a:ext>
            </a:extLst>
          </p:cNvPr>
          <p:cNvGrpSpPr/>
          <p:nvPr/>
        </p:nvGrpSpPr>
        <p:grpSpPr>
          <a:xfrm>
            <a:off x="5982524" y="1462604"/>
            <a:ext cx="556845" cy="3153300"/>
            <a:chOff x="5982524" y="1462604"/>
            <a:chExt cx="556845" cy="3153300"/>
          </a:xfrm>
        </p:grpSpPr>
        <p:grpSp>
          <p:nvGrpSpPr>
            <p:cNvPr id="721" name="Group 56">
              <a:extLst>
                <a:ext uri="{FF2B5EF4-FFF2-40B4-BE49-F238E27FC236}">
                  <a16:creationId xmlns:a16="http://schemas.microsoft.com/office/drawing/2014/main" id="{F1518A30-06A2-4CAB-8F87-57AD9F5FE661}"/>
                </a:ext>
              </a:extLst>
            </p:cNvPr>
            <p:cNvGrpSpPr/>
            <p:nvPr/>
          </p:nvGrpSpPr>
          <p:grpSpPr>
            <a:xfrm rot="5400000">
              <a:off x="5298728" y="2146400"/>
              <a:ext cx="1539560" cy="171967"/>
              <a:chOff x="7746380" y="2949426"/>
              <a:chExt cx="2188691" cy="244475"/>
            </a:xfrm>
          </p:grpSpPr>
          <p:pic>
            <p:nvPicPr>
              <p:cNvPr id="788" name="Picture 14">
                <a:extLst>
                  <a:ext uri="{FF2B5EF4-FFF2-40B4-BE49-F238E27FC236}">
                    <a16:creationId xmlns:a16="http://schemas.microsoft.com/office/drawing/2014/main" id="{603CACD4-08F8-4E60-B2D5-6954B0CC63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9" name="Picture 15">
                <a:extLst>
                  <a:ext uri="{FF2B5EF4-FFF2-40B4-BE49-F238E27FC236}">
                    <a16:creationId xmlns:a16="http://schemas.microsoft.com/office/drawing/2014/main" id="{FFC64D89-4C16-4DD6-8BF9-23C615722C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16">
                <a:extLst>
                  <a:ext uri="{FF2B5EF4-FFF2-40B4-BE49-F238E27FC236}">
                    <a16:creationId xmlns:a16="http://schemas.microsoft.com/office/drawing/2014/main" id="{16B7D4B8-D198-474C-9239-FAD4531F04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17">
                <a:extLst>
                  <a:ext uri="{FF2B5EF4-FFF2-40B4-BE49-F238E27FC236}">
                    <a16:creationId xmlns:a16="http://schemas.microsoft.com/office/drawing/2014/main" id="{9CE35A75-4D46-4432-960E-5896641D94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18">
                <a:extLst>
                  <a:ext uri="{FF2B5EF4-FFF2-40B4-BE49-F238E27FC236}">
                    <a16:creationId xmlns:a16="http://schemas.microsoft.com/office/drawing/2014/main" id="{36C8BF01-9D64-485C-819C-2C1D46968A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3" name="Picture 19">
                <a:extLst>
                  <a:ext uri="{FF2B5EF4-FFF2-40B4-BE49-F238E27FC236}">
                    <a16:creationId xmlns:a16="http://schemas.microsoft.com/office/drawing/2014/main" id="{4B688B39-EA9A-4063-ABD6-D2BD6CAD70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20">
                <a:extLst>
                  <a:ext uri="{FF2B5EF4-FFF2-40B4-BE49-F238E27FC236}">
                    <a16:creationId xmlns:a16="http://schemas.microsoft.com/office/drawing/2014/main" id="{F73F5E7E-6C6D-4E75-8DEE-5CA7545EE2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21">
                <a:extLst>
                  <a:ext uri="{FF2B5EF4-FFF2-40B4-BE49-F238E27FC236}">
                    <a16:creationId xmlns:a16="http://schemas.microsoft.com/office/drawing/2014/main" id="{652BE869-A141-4977-BF2C-8D8494C9B1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6" name="Picture 22">
                <a:extLst>
                  <a:ext uri="{FF2B5EF4-FFF2-40B4-BE49-F238E27FC236}">
                    <a16:creationId xmlns:a16="http://schemas.microsoft.com/office/drawing/2014/main" id="{01129C39-D76C-491B-AADD-24F8AFD1CD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23">
                <a:extLst>
                  <a:ext uri="{FF2B5EF4-FFF2-40B4-BE49-F238E27FC236}">
                    <a16:creationId xmlns:a16="http://schemas.microsoft.com/office/drawing/2014/main" id="{DF5C4E5C-FD16-42AF-A405-88495EB5C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22" name="Group 56">
              <a:extLst>
                <a:ext uri="{FF2B5EF4-FFF2-40B4-BE49-F238E27FC236}">
                  <a16:creationId xmlns:a16="http://schemas.microsoft.com/office/drawing/2014/main" id="{C469290B-3B5D-49E4-8442-F0CFE532A935}"/>
                </a:ext>
              </a:extLst>
            </p:cNvPr>
            <p:cNvGrpSpPr/>
            <p:nvPr/>
          </p:nvGrpSpPr>
          <p:grpSpPr>
            <a:xfrm rot="5400000">
              <a:off x="5489519" y="2146400"/>
              <a:ext cx="1539560" cy="171967"/>
              <a:chOff x="7746380" y="2949426"/>
              <a:chExt cx="2188691" cy="244475"/>
            </a:xfrm>
          </p:grpSpPr>
          <p:pic>
            <p:nvPicPr>
              <p:cNvPr id="778" name="Picture 14">
                <a:extLst>
                  <a:ext uri="{FF2B5EF4-FFF2-40B4-BE49-F238E27FC236}">
                    <a16:creationId xmlns:a16="http://schemas.microsoft.com/office/drawing/2014/main" id="{BF253EA7-02D5-4BD6-B400-3D07F2E7F3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9" name="Picture 15">
                <a:extLst>
                  <a:ext uri="{FF2B5EF4-FFF2-40B4-BE49-F238E27FC236}">
                    <a16:creationId xmlns:a16="http://schemas.microsoft.com/office/drawing/2014/main" id="{B1893872-7B69-443A-BDF5-CED65E8BE2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16">
                <a:extLst>
                  <a:ext uri="{FF2B5EF4-FFF2-40B4-BE49-F238E27FC236}">
                    <a16:creationId xmlns:a16="http://schemas.microsoft.com/office/drawing/2014/main" id="{EE77A841-23B0-44BB-A1AE-9D9E33CCC3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17">
                <a:extLst>
                  <a:ext uri="{FF2B5EF4-FFF2-40B4-BE49-F238E27FC236}">
                    <a16:creationId xmlns:a16="http://schemas.microsoft.com/office/drawing/2014/main" id="{C5160467-224D-4009-8AB5-ECD8C76CA2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18">
                <a:extLst>
                  <a:ext uri="{FF2B5EF4-FFF2-40B4-BE49-F238E27FC236}">
                    <a16:creationId xmlns:a16="http://schemas.microsoft.com/office/drawing/2014/main" id="{1C09021B-9980-49BA-8A7C-22DAD24523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3" name="Picture 19">
                <a:extLst>
                  <a:ext uri="{FF2B5EF4-FFF2-40B4-BE49-F238E27FC236}">
                    <a16:creationId xmlns:a16="http://schemas.microsoft.com/office/drawing/2014/main" id="{41939CC0-4FEB-45AA-BBB8-9008021AC8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20">
                <a:extLst>
                  <a:ext uri="{FF2B5EF4-FFF2-40B4-BE49-F238E27FC236}">
                    <a16:creationId xmlns:a16="http://schemas.microsoft.com/office/drawing/2014/main" id="{66303028-72F2-49CF-9B7E-80FB6512E7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21">
                <a:extLst>
                  <a:ext uri="{FF2B5EF4-FFF2-40B4-BE49-F238E27FC236}">
                    <a16:creationId xmlns:a16="http://schemas.microsoft.com/office/drawing/2014/main" id="{5A01DB81-0FFB-4ECD-A752-EBCC27202B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6" name="Picture 22">
                <a:extLst>
                  <a:ext uri="{FF2B5EF4-FFF2-40B4-BE49-F238E27FC236}">
                    <a16:creationId xmlns:a16="http://schemas.microsoft.com/office/drawing/2014/main" id="{91D35764-5670-4A23-9B62-21CE99723A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23">
                <a:extLst>
                  <a:ext uri="{FF2B5EF4-FFF2-40B4-BE49-F238E27FC236}">
                    <a16:creationId xmlns:a16="http://schemas.microsoft.com/office/drawing/2014/main" id="{68E06CC8-2CE7-41FE-BC4C-24B1FE903D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23" name="Group 56">
              <a:extLst>
                <a:ext uri="{FF2B5EF4-FFF2-40B4-BE49-F238E27FC236}">
                  <a16:creationId xmlns:a16="http://schemas.microsoft.com/office/drawing/2014/main" id="{1206CA84-4BBE-4D3A-B076-FD2149F5A7CC}"/>
                </a:ext>
              </a:extLst>
            </p:cNvPr>
            <p:cNvGrpSpPr/>
            <p:nvPr/>
          </p:nvGrpSpPr>
          <p:grpSpPr>
            <a:xfrm rot="5400000">
              <a:off x="5681030" y="2146401"/>
              <a:ext cx="1539560" cy="171967"/>
              <a:chOff x="7746380" y="2949426"/>
              <a:chExt cx="2188691" cy="244475"/>
            </a:xfrm>
          </p:grpSpPr>
          <p:pic>
            <p:nvPicPr>
              <p:cNvPr id="768" name="Picture 14">
                <a:extLst>
                  <a:ext uri="{FF2B5EF4-FFF2-40B4-BE49-F238E27FC236}">
                    <a16:creationId xmlns:a16="http://schemas.microsoft.com/office/drawing/2014/main" id="{937229AB-B908-46DF-B27F-58738FFACF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9" name="Picture 15">
                <a:extLst>
                  <a:ext uri="{FF2B5EF4-FFF2-40B4-BE49-F238E27FC236}">
                    <a16:creationId xmlns:a16="http://schemas.microsoft.com/office/drawing/2014/main" id="{7EADE953-E5D6-44EF-93B2-A554CBAA49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16">
                <a:extLst>
                  <a:ext uri="{FF2B5EF4-FFF2-40B4-BE49-F238E27FC236}">
                    <a16:creationId xmlns:a16="http://schemas.microsoft.com/office/drawing/2014/main" id="{4EA71730-825D-4EB6-B7BA-9D31EA3093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17">
                <a:extLst>
                  <a:ext uri="{FF2B5EF4-FFF2-40B4-BE49-F238E27FC236}">
                    <a16:creationId xmlns:a16="http://schemas.microsoft.com/office/drawing/2014/main" id="{CB147630-0359-41D3-B7C2-AD62E76B7E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18">
                <a:extLst>
                  <a:ext uri="{FF2B5EF4-FFF2-40B4-BE49-F238E27FC236}">
                    <a16:creationId xmlns:a16="http://schemas.microsoft.com/office/drawing/2014/main" id="{4D7C7D30-2A1D-48E9-A7A1-A42C4BD6CF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3" name="Picture 19">
                <a:extLst>
                  <a:ext uri="{FF2B5EF4-FFF2-40B4-BE49-F238E27FC236}">
                    <a16:creationId xmlns:a16="http://schemas.microsoft.com/office/drawing/2014/main" id="{40F7DD15-983E-429E-B73F-7F9645D9F4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20">
                <a:extLst>
                  <a:ext uri="{FF2B5EF4-FFF2-40B4-BE49-F238E27FC236}">
                    <a16:creationId xmlns:a16="http://schemas.microsoft.com/office/drawing/2014/main" id="{BF2F08E9-64FA-4F02-BC5E-CB8265003E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21">
                <a:extLst>
                  <a:ext uri="{FF2B5EF4-FFF2-40B4-BE49-F238E27FC236}">
                    <a16:creationId xmlns:a16="http://schemas.microsoft.com/office/drawing/2014/main" id="{555CDD49-AC05-4C52-8700-07537BAD77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6" name="Picture 22">
                <a:extLst>
                  <a:ext uri="{FF2B5EF4-FFF2-40B4-BE49-F238E27FC236}">
                    <a16:creationId xmlns:a16="http://schemas.microsoft.com/office/drawing/2014/main" id="{CA03FD54-2893-449B-A6C3-28C74AE070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23">
                <a:extLst>
                  <a:ext uri="{FF2B5EF4-FFF2-40B4-BE49-F238E27FC236}">
                    <a16:creationId xmlns:a16="http://schemas.microsoft.com/office/drawing/2014/main" id="{C32B9BDE-4A93-4050-8C4E-5A1FB7DB7B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24" name="Group 56">
              <a:extLst>
                <a:ext uri="{FF2B5EF4-FFF2-40B4-BE49-F238E27FC236}">
                  <a16:creationId xmlns:a16="http://schemas.microsoft.com/office/drawing/2014/main" id="{F3AC955C-1736-4727-8402-26349E90882B}"/>
                </a:ext>
              </a:extLst>
            </p:cNvPr>
            <p:cNvGrpSpPr/>
            <p:nvPr/>
          </p:nvGrpSpPr>
          <p:grpSpPr>
            <a:xfrm rot="5400000">
              <a:off x="5301304" y="3760139"/>
              <a:ext cx="1539560" cy="171967"/>
              <a:chOff x="7746380" y="2949426"/>
              <a:chExt cx="2188691" cy="244475"/>
            </a:xfrm>
          </p:grpSpPr>
          <p:pic>
            <p:nvPicPr>
              <p:cNvPr id="758" name="Picture 14">
                <a:extLst>
                  <a:ext uri="{FF2B5EF4-FFF2-40B4-BE49-F238E27FC236}">
                    <a16:creationId xmlns:a16="http://schemas.microsoft.com/office/drawing/2014/main" id="{031B5F4B-2D03-4F45-A623-7A43773365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9" name="Picture 15">
                <a:extLst>
                  <a:ext uri="{FF2B5EF4-FFF2-40B4-BE49-F238E27FC236}">
                    <a16:creationId xmlns:a16="http://schemas.microsoft.com/office/drawing/2014/main" id="{76DE9367-6491-4D50-8819-C7690130D6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16">
                <a:extLst>
                  <a:ext uri="{FF2B5EF4-FFF2-40B4-BE49-F238E27FC236}">
                    <a16:creationId xmlns:a16="http://schemas.microsoft.com/office/drawing/2014/main" id="{361155C2-107D-4976-8685-3B36483536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17">
                <a:extLst>
                  <a:ext uri="{FF2B5EF4-FFF2-40B4-BE49-F238E27FC236}">
                    <a16:creationId xmlns:a16="http://schemas.microsoft.com/office/drawing/2014/main" id="{50692D3A-0BCC-45B1-A129-3D3AA31DA8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18">
                <a:extLst>
                  <a:ext uri="{FF2B5EF4-FFF2-40B4-BE49-F238E27FC236}">
                    <a16:creationId xmlns:a16="http://schemas.microsoft.com/office/drawing/2014/main" id="{BADE81A6-30C1-4552-B58F-650B412009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3" name="Picture 19">
                <a:extLst>
                  <a:ext uri="{FF2B5EF4-FFF2-40B4-BE49-F238E27FC236}">
                    <a16:creationId xmlns:a16="http://schemas.microsoft.com/office/drawing/2014/main" id="{9A3062C1-156B-4B17-91B9-22FF99C9AB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4" name="Picture 20">
                <a:extLst>
                  <a:ext uri="{FF2B5EF4-FFF2-40B4-BE49-F238E27FC236}">
                    <a16:creationId xmlns:a16="http://schemas.microsoft.com/office/drawing/2014/main" id="{20BEC5ED-C818-40A0-8DA2-907E7F0EF8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21">
                <a:extLst>
                  <a:ext uri="{FF2B5EF4-FFF2-40B4-BE49-F238E27FC236}">
                    <a16:creationId xmlns:a16="http://schemas.microsoft.com/office/drawing/2014/main" id="{4FE8F48B-2EA9-48C1-BBC0-F6C412F031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6" name="Picture 22">
                <a:extLst>
                  <a:ext uri="{FF2B5EF4-FFF2-40B4-BE49-F238E27FC236}">
                    <a16:creationId xmlns:a16="http://schemas.microsoft.com/office/drawing/2014/main" id="{575A45F5-D54B-4CB6-82CA-F3C9E9A9BA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23">
                <a:extLst>
                  <a:ext uri="{FF2B5EF4-FFF2-40B4-BE49-F238E27FC236}">
                    <a16:creationId xmlns:a16="http://schemas.microsoft.com/office/drawing/2014/main" id="{B060E4A6-D6D0-4017-8A03-47FEDB88D5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25" name="Group 56">
              <a:extLst>
                <a:ext uri="{FF2B5EF4-FFF2-40B4-BE49-F238E27FC236}">
                  <a16:creationId xmlns:a16="http://schemas.microsoft.com/office/drawing/2014/main" id="{B1E0BD0E-49A7-42A9-B096-82064631E0B5}"/>
                </a:ext>
              </a:extLst>
            </p:cNvPr>
            <p:cNvGrpSpPr/>
            <p:nvPr/>
          </p:nvGrpSpPr>
          <p:grpSpPr>
            <a:xfrm rot="5400000">
              <a:off x="5492095" y="3760139"/>
              <a:ext cx="1539560" cy="171967"/>
              <a:chOff x="7746380" y="2949426"/>
              <a:chExt cx="2188691" cy="244475"/>
            </a:xfrm>
          </p:grpSpPr>
          <p:pic>
            <p:nvPicPr>
              <p:cNvPr id="748" name="Picture 14">
                <a:extLst>
                  <a:ext uri="{FF2B5EF4-FFF2-40B4-BE49-F238E27FC236}">
                    <a16:creationId xmlns:a16="http://schemas.microsoft.com/office/drawing/2014/main" id="{D523D2F1-0253-4F36-AC7B-9FB10A836F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15">
                <a:extLst>
                  <a:ext uri="{FF2B5EF4-FFF2-40B4-BE49-F238E27FC236}">
                    <a16:creationId xmlns:a16="http://schemas.microsoft.com/office/drawing/2014/main" id="{24D69BBB-2A16-4F8B-AB8A-4D88C76DF0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16">
                <a:extLst>
                  <a:ext uri="{FF2B5EF4-FFF2-40B4-BE49-F238E27FC236}">
                    <a16:creationId xmlns:a16="http://schemas.microsoft.com/office/drawing/2014/main" id="{B33924F8-BC0F-48D8-9991-67C806D710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17">
                <a:extLst>
                  <a:ext uri="{FF2B5EF4-FFF2-40B4-BE49-F238E27FC236}">
                    <a16:creationId xmlns:a16="http://schemas.microsoft.com/office/drawing/2014/main" id="{48EDD5BD-5E8D-42E1-9906-4DFD4ADE7C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18">
                <a:extLst>
                  <a:ext uri="{FF2B5EF4-FFF2-40B4-BE49-F238E27FC236}">
                    <a16:creationId xmlns:a16="http://schemas.microsoft.com/office/drawing/2014/main" id="{9498ACE5-F646-44D4-83C7-D6E8294903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19">
                <a:extLst>
                  <a:ext uri="{FF2B5EF4-FFF2-40B4-BE49-F238E27FC236}">
                    <a16:creationId xmlns:a16="http://schemas.microsoft.com/office/drawing/2014/main" id="{E389AAE6-529D-4213-8905-F71FAA4421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20">
                <a:extLst>
                  <a:ext uri="{FF2B5EF4-FFF2-40B4-BE49-F238E27FC236}">
                    <a16:creationId xmlns:a16="http://schemas.microsoft.com/office/drawing/2014/main" id="{D0314314-7588-4479-99BA-AD2DE332B8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21">
                <a:extLst>
                  <a:ext uri="{FF2B5EF4-FFF2-40B4-BE49-F238E27FC236}">
                    <a16:creationId xmlns:a16="http://schemas.microsoft.com/office/drawing/2014/main" id="{97AE0782-1D59-4EBF-B5E8-2513CB6566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22">
                <a:extLst>
                  <a:ext uri="{FF2B5EF4-FFF2-40B4-BE49-F238E27FC236}">
                    <a16:creationId xmlns:a16="http://schemas.microsoft.com/office/drawing/2014/main" id="{AA7C0D99-C56E-4AC1-8872-A06B728423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23">
                <a:extLst>
                  <a:ext uri="{FF2B5EF4-FFF2-40B4-BE49-F238E27FC236}">
                    <a16:creationId xmlns:a16="http://schemas.microsoft.com/office/drawing/2014/main" id="{A456D990-B1F4-449D-8E83-1F6DDA720B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26" name="Group 56">
              <a:extLst>
                <a:ext uri="{FF2B5EF4-FFF2-40B4-BE49-F238E27FC236}">
                  <a16:creationId xmlns:a16="http://schemas.microsoft.com/office/drawing/2014/main" id="{393CADEC-5387-4C2D-BC90-B0500BE3D40F}"/>
                </a:ext>
              </a:extLst>
            </p:cNvPr>
            <p:cNvGrpSpPr/>
            <p:nvPr/>
          </p:nvGrpSpPr>
          <p:grpSpPr>
            <a:xfrm rot="5400000">
              <a:off x="5683606" y="3760140"/>
              <a:ext cx="1539560" cy="171967"/>
              <a:chOff x="7746380" y="2949426"/>
              <a:chExt cx="2188691" cy="244475"/>
            </a:xfrm>
          </p:grpSpPr>
          <p:pic>
            <p:nvPicPr>
              <p:cNvPr id="738" name="Picture 14">
                <a:extLst>
                  <a:ext uri="{FF2B5EF4-FFF2-40B4-BE49-F238E27FC236}">
                    <a16:creationId xmlns:a16="http://schemas.microsoft.com/office/drawing/2014/main" id="{EC40BCF4-2FC5-4605-9785-21A08A08E0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15">
                <a:extLst>
                  <a:ext uri="{FF2B5EF4-FFF2-40B4-BE49-F238E27FC236}">
                    <a16:creationId xmlns:a16="http://schemas.microsoft.com/office/drawing/2014/main" id="{84525F41-5582-45FE-A3D2-17A8C1E3A9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16">
                <a:extLst>
                  <a:ext uri="{FF2B5EF4-FFF2-40B4-BE49-F238E27FC236}">
                    <a16:creationId xmlns:a16="http://schemas.microsoft.com/office/drawing/2014/main" id="{F8628758-BCF3-4744-8AA1-4DA13D260C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17">
                <a:extLst>
                  <a:ext uri="{FF2B5EF4-FFF2-40B4-BE49-F238E27FC236}">
                    <a16:creationId xmlns:a16="http://schemas.microsoft.com/office/drawing/2014/main" id="{9662D299-298B-4258-ABF9-975E837C0C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18">
                <a:extLst>
                  <a:ext uri="{FF2B5EF4-FFF2-40B4-BE49-F238E27FC236}">
                    <a16:creationId xmlns:a16="http://schemas.microsoft.com/office/drawing/2014/main" id="{BD019F67-2531-4DA0-A8D5-53A6744FCE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19">
                <a:extLst>
                  <a:ext uri="{FF2B5EF4-FFF2-40B4-BE49-F238E27FC236}">
                    <a16:creationId xmlns:a16="http://schemas.microsoft.com/office/drawing/2014/main" id="{4676DB71-A070-435D-A1CF-6937B60325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20">
                <a:extLst>
                  <a:ext uri="{FF2B5EF4-FFF2-40B4-BE49-F238E27FC236}">
                    <a16:creationId xmlns:a16="http://schemas.microsoft.com/office/drawing/2014/main" id="{F25F78F0-ED15-4700-80FA-26B7AE3B5B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21">
                <a:extLst>
                  <a:ext uri="{FF2B5EF4-FFF2-40B4-BE49-F238E27FC236}">
                    <a16:creationId xmlns:a16="http://schemas.microsoft.com/office/drawing/2014/main" id="{1893D158-DA55-4BCE-A770-1107596575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22">
                <a:extLst>
                  <a:ext uri="{FF2B5EF4-FFF2-40B4-BE49-F238E27FC236}">
                    <a16:creationId xmlns:a16="http://schemas.microsoft.com/office/drawing/2014/main" id="{9FF26117-CBFC-40A2-A8AA-77CA382BDC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23">
                <a:extLst>
                  <a:ext uri="{FF2B5EF4-FFF2-40B4-BE49-F238E27FC236}">
                    <a16:creationId xmlns:a16="http://schemas.microsoft.com/office/drawing/2014/main" id="{F87C1AC6-9031-4A48-9721-3AD6A96F66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8F5F4A03-B647-4205-AAE8-28712EA508FA}"/>
              </a:ext>
            </a:extLst>
          </p:cNvPr>
          <p:cNvGrpSpPr/>
          <p:nvPr/>
        </p:nvGrpSpPr>
        <p:grpSpPr>
          <a:xfrm>
            <a:off x="6888450" y="1462604"/>
            <a:ext cx="556845" cy="3153300"/>
            <a:chOff x="6888450" y="1462604"/>
            <a:chExt cx="556845" cy="3153300"/>
          </a:xfrm>
        </p:grpSpPr>
        <p:grpSp>
          <p:nvGrpSpPr>
            <p:cNvPr id="799" name="Group 56">
              <a:extLst>
                <a:ext uri="{FF2B5EF4-FFF2-40B4-BE49-F238E27FC236}">
                  <a16:creationId xmlns:a16="http://schemas.microsoft.com/office/drawing/2014/main" id="{C569C482-6E6E-4137-8800-D25C4DE82DBB}"/>
                </a:ext>
              </a:extLst>
            </p:cNvPr>
            <p:cNvGrpSpPr/>
            <p:nvPr/>
          </p:nvGrpSpPr>
          <p:grpSpPr>
            <a:xfrm rot="5400000">
              <a:off x="6204654" y="2146400"/>
              <a:ext cx="1539560" cy="171967"/>
              <a:chOff x="7746380" y="2949426"/>
              <a:chExt cx="2188691" cy="244475"/>
            </a:xfrm>
          </p:grpSpPr>
          <p:pic>
            <p:nvPicPr>
              <p:cNvPr id="866" name="Picture 14">
                <a:extLst>
                  <a:ext uri="{FF2B5EF4-FFF2-40B4-BE49-F238E27FC236}">
                    <a16:creationId xmlns:a16="http://schemas.microsoft.com/office/drawing/2014/main" id="{3D410149-042F-4549-96AA-D7495F48E3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" name="Picture 15">
                <a:extLst>
                  <a:ext uri="{FF2B5EF4-FFF2-40B4-BE49-F238E27FC236}">
                    <a16:creationId xmlns:a16="http://schemas.microsoft.com/office/drawing/2014/main" id="{847347B4-64F8-4A63-A671-885CF18C4F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8" name="Picture 16">
                <a:extLst>
                  <a:ext uri="{FF2B5EF4-FFF2-40B4-BE49-F238E27FC236}">
                    <a16:creationId xmlns:a16="http://schemas.microsoft.com/office/drawing/2014/main" id="{B262686A-C2BB-456A-8CDA-557E8FAC00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9" name="Picture 17">
                <a:extLst>
                  <a:ext uri="{FF2B5EF4-FFF2-40B4-BE49-F238E27FC236}">
                    <a16:creationId xmlns:a16="http://schemas.microsoft.com/office/drawing/2014/main" id="{BFC1DC86-9C9A-4AB5-A9F3-AC248EE553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0" name="Picture 18">
                <a:extLst>
                  <a:ext uri="{FF2B5EF4-FFF2-40B4-BE49-F238E27FC236}">
                    <a16:creationId xmlns:a16="http://schemas.microsoft.com/office/drawing/2014/main" id="{6A109FF3-D734-43F4-BDC0-FE3E9E0A63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1" name="Picture 19">
                <a:extLst>
                  <a:ext uri="{FF2B5EF4-FFF2-40B4-BE49-F238E27FC236}">
                    <a16:creationId xmlns:a16="http://schemas.microsoft.com/office/drawing/2014/main" id="{CE72329A-F75D-4D6C-BBAC-703CB49E57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" name="Picture 20">
                <a:extLst>
                  <a:ext uri="{FF2B5EF4-FFF2-40B4-BE49-F238E27FC236}">
                    <a16:creationId xmlns:a16="http://schemas.microsoft.com/office/drawing/2014/main" id="{AFB1480B-48BF-4C5F-BEF5-60C36D3909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3" name="Picture 21">
                <a:extLst>
                  <a:ext uri="{FF2B5EF4-FFF2-40B4-BE49-F238E27FC236}">
                    <a16:creationId xmlns:a16="http://schemas.microsoft.com/office/drawing/2014/main" id="{C95F9762-1653-4A55-891A-797381CF48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4" name="Picture 22">
                <a:extLst>
                  <a:ext uri="{FF2B5EF4-FFF2-40B4-BE49-F238E27FC236}">
                    <a16:creationId xmlns:a16="http://schemas.microsoft.com/office/drawing/2014/main" id="{F38B8033-1A08-436F-BC85-4770516966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5" name="Picture 23">
                <a:extLst>
                  <a:ext uri="{FF2B5EF4-FFF2-40B4-BE49-F238E27FC236}">
                    <a16:creationId xmlns:a16="http://schemas.microsoft.com/office/drawing/2014/main" id="{D5EFD036-D3B1-4128-A4CD-175442360C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0" name="Group 56">
              <a:extLst>
                <a:ext uri="{FF2B5EF4-FFF2-40B4-BE49-F238E27FC236}">
                  <a16:creationId xmlns:a16="http://schemas.microsoft.com/office/drawing/2014/main" id="{E11B8A96-ACA8-4050-A951-BE00751A0833}"/>
                </a:ext>
              </a:extLst>
            </p:cNvPr>
            <p:cNvGrpSpPr/>
            <p:nvPr/>
          </p:nvGrpSpPr>
          <p:grpSpPr>
            <a:xfrm rot="5400000">
              <a:off x="6395445" y="2146400"/>
              <a:ext cx="1539560" cy="171967"/>
              <a:chOff x="7746380" y="2949426"/>
              <a:chExt cx="2188691" cy="244475"/>
            </a:xfrm>
          </p:grpSpPr>
          <p:pic>
            <p:nvPicPr>
              <p:cNvPr id="856" name="Picture 14">
                <a:extLst>
                  <a:ext uri="{FF2B5EF4-FFF2-40B4-BE49-F238E27FC236}">
                    <a16:creationId xmlns:a16="http://schemas.microsoft.com/office/drawing/2014/main" id="{364685A7-8EAE-4C1E-8E59-4B7E7BFCD8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15">
                <a:extLst>
                  <a:ext uri="{FF2B5EF4-FFF2-40B4-BE49-F238E27FC236}">
                    <a16:creationId xmlns:a16="http://schemas.microsoft.com/office/drawing/2014/main" id="{FFB5CEBF-1D0C-4C38-A95D-C00208A6FF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16">
                <a:extLst>
                  <a:ext uri="{FF2B5EF4-FFF2-40B4-BE49-F238E27FC236}">
                    <a16:creationId xmlns:a16="http://schemas.microsoft.com/office/drawing/2014/main" id="{DD3B5989-D96D-4C91-B611-38AD37D9AB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" name="Picture 17">
                <a:extLst>
                  <a:ext uri="{FF2B5EF4-FFF2-40B4-BE49-F238E27FC236}">
                    <a16:creationId xmlns:a16="http://schemas.microsoft.com/office/drawing/2014/main" id="{87BAF735-D70A-4981-B8C1-A4E329AAA8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" name="Picture 18">
                <a:extLst>
                  <a:ext uri="{FF2B5EF4-FFF2-40B4-BE49-F238E27FC236}">
                    <a16:creationId xmlns:a16="http://schemas.microsoft.com/office/drawing/2014/main" id="{653F66C1-68AE-4D40-8E1C-0F26E26B35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" name="Picture 19">
                <a:extLst>
                  <a:ext uri="{FF2B5EF4-FFF2-40B4-BE49-F238E27FC236}">
                    <a16:creationId xmlns:a16="http://schemas.microsoft.com/office/drawing/2014/main" id="{E75E89DC-69D5-4754-A066-21B8150BE9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20">
                <a:extLst>
                  <a:ext uri="{FF2B5EF4-FFF2-40B4-BE49-F238E27FC236}">
                    <a16:creationId xmlns:a16="http://schemas.microsoft.com/office/drawing/2014/main" id="{1C81DB78-D962-42FB-9FA2-F19982D187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" name="Picture 21">
                <a:extLst>
                  <a:ext uri="{FF2B5EF4-FFF2-40B4-BE49-F238E27FC236}">
                    <a16:creationId xmlns:a16="http://schemas.microsoft.com/office/drawing/2014/main" id="{1B29EFC4-F4B4-42E2-9D53-E6DBB76427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" name="Picture 22">
                <a:extLst>
                  <a:ext uri="{FF2B5EF4-FFF2-40B4-BE49-F238E27FC236}">
                    <a16:creationId xmlns:a16="http://schemas.microsoft.com/office/drawing/2014/main" id="{0D586D3D-CF35-4C0D-8FF2-5D1211E5DF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" name="Picture 23">
                <a:extLst>
                  <a:ext uri="{FF2B5EF4-FFF2-40B4-BE49-F238E27FC236}">
                    <a16:creationId xmlns:a16="http://schemas.microsoft.com/office/drawing/2014/main" id="{D0E3C4EB-3C7D-4C5B-9612-F16509E455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1" name="Group 56">
              <a:extLst>
                <a:ext uri="{FF2B5EF4-FFF2-40B4-BE49-F238E27FC236}">
                  <a16:creationId xmlns:a16="http://schemas.microsoft.com/office/drawing/2014/main" id="{B50A38AD-7348-4F6B-BAD7-3BA779E1F75E}"/>
                </a:ext>
              </a:extLst>
            </p:cNvPr>
            <p:cNvGrpSpPr/>
            <p:nvPr/>
          </p:nvGrpSpPr>
          <p:grpSpPr>
            <a:xfrm rot="5400000">
              <a:off x="6586956" y="2146401"/>
              <a:ext cx="1539560" cy="171967"/>
              <a:chOff x="7746380" y="2949426"/>
              <a:chExt cx="2188691" cy="244475"/>
            </a:xfrm>
          </p:grpSpPr>
          <p:pic>
            <p:nvPicPr>
              <p:cNvPr id="846" name="Picture 14">
                <a:extLst>
                  <a:ext uri="{FF2B5EF4-FFF2-40B4-BE49-F238E27FC236}">
                    <a16:creationId xmlns:a16="http://schemas.microsoft.com/office/drawing/2014/main" id="{CDDEDB57-0978-422C-AE3A-79BBA5D784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15">
                <a:extLst>
                  <a:ext uri="{FF2B5EF4-FFF2-40B4-BE49-F238E27FC236}">
                    <a16:creationId xmlns:a16="http://schemas.microsoft.com/office/drawing/2014/main" id="{FD26F48E-7D74-461B-84C6-E5060B1ACC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16">
                <a:extLst>
                  <a:ext uri="{FF2B5EF4-FFF2-40B4-BE49-F238E27FC236}">
                    <a16:creationId xmlns:a16="http://schemas.microsoft.com/office/drawing/2014/main" id="{DD7DBB22-E649-44CA-8C46-CAC519CB78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17">
                <a:extLst>
                  <a:ext uri="{FF2B5EF4-FFF2-40B4-BE49-F238E27FC236}">
                    <a16:creationId xmlns:a16="http://schemas.microsoft.com/office/drawing/2014/main" id="{672B6058-CD28-4294-ACE5-41E36FC104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18">
                <a:extLst>
                  <a:ext uri="{FF2B5EF4-FFF2-40B4-BE49-F238E27FC236}">
                    <a16:creationId xmlns:a16="http://schemas.microsoft.com/office/drawing/2014/main" id="{47F6AF35-DDBD-477B-AC48-7E59C07306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19">
                <a:extLst>
                  <a:ext uri="{FF2B5EF4-FFF2-40B4-BE49-F238E27FC236}">
                    <a16:creationId xmlns:a16="http://schemas.microsoft.com/office/drawing/2014/main" id="{A364CF7C-8EF9-4651-BB5B-1472DDD79C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20">
                <a:extLst>
                  <a:ext uri="{FF2B5EF4-FFF2-40B4-BE49-F238E27FC236}">
                    <a16:creationId xmlns:a16="http://schemas.microsoft.com/office/drawing/2014/main" id="{5A615B17-6478-4693-BF8D-A9FC3DCB2E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" name="Picture 21">
                <a:extLst>
                  <a:ext uri="{FF2B5EF4-FFF2-40B4-BE49-F238E27FC236}">
                    <a16:creationId xmlns:a16="http://schemas.microsoft.com/office/drawing/2014/main" id="{69B4057F-9650-48BB-A501-6A73E565CD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22">
                <a:extLst>
                  <a:ext uri="{FF2B5EF4-FFF2-40B4-BE49-F238E27FC236}">
                    <a16:creationId xmlns:a16="http://schemas.microsoft.com/office/drawing/2014/main" id="{E48124F7-55A2-4F40-B28E-37C854B710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23">
                <a:extLst>
                  <a:ext uri="{FF2B5EF4-FFF2-40B4-BE49-F238E27FC236}">
                    <a16:creationId xmlns:a16="http://schemas.microsoft.com/office/drawing/2014/main" id="{072F3652-6C41-4550-A682-96C52667E5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2" name="Group 56">
              <a:extLst>
                <a:ext uri="{FF2B5EF4-FFF2-40B4-BE49-F238E27FC236}">
                  <a16:creationId xmlns:a16="http://schemas.microsoft.com/office/drawing/2014/main" id="{49873D6E-FF9F-4F28-ADC0-A62AA70F19F0}"/>
                </a:ext>
              </a:extLst>
            </p:cNvPr>
            <p:cNvGrpSpPr/>
            <p:nvPr/>
          </p:nvGrpSpPr>
          <p:grpSpPr>
            <a:xfrm rot="5400000">
              <a:off x="6207230" y="3760139"/>
              <a:ext cx="1539560" cy="171967"/>
              <a:chOff x="7746380" y="2949426"/>
              <a:chExt cx="2188691" cy="244475"/>
            </a:xfrm>
          </p:grpSpPr>
          <p:pic>
            <p:nvPicPr>
              <p:cNvPr id="836" name="Picture 14">
                <a:extLst>
                  <a:ext uri="{FF2B5EF4-FFF2-40B4-BE49-F238E27FC236}">
                    <a16:creationId xmlns:a16="http://schemas.microsoft.com/office/drawing/2014/main" id="{4D3B3495-F7F4-4B34-8FF5-36C031EB7B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15">
                <a:extLst>
                  <a:ext uri="{FF2B5EF4-FFF2-40B4-BE49-F238E27FC236}">
                    <a16:creationId xmlns:a16="http://schemas.microsoft.com/office/drawing/2014/main" id="{51BCC798-387D-4D52-BC3B-2243BE2276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16">
                <a:extLst>
                  <a:ext uri="{FF2B5EF4-FFF2-40B4-BE49-F238E27FC236}">
                    <a16:creationId xmlns:a16="http://schemas.microsoft.com/office/drawing/2014/main" id="{D0AB2F9F-582C-4275-976D-E0A206157C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17">
                <a:extLst>
                  <a:ext uri="{FF2B5EF4-FFF2-40B4-BE49-F238E27FC236}">
                    <a16:creationId xmlns:a16="http://schemas.microsoft.com/office/drawing/2014/main" id="{D8AE869B-0CED-412F-AEAA-CA1CDE130D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18">
                <a:extLst>
                  <a:ext uri="{FF2B5EF4-FFF2-40B4-BE49-F238E27FC236}">
                    <a16:creationId xmlns:a16="http://schemas.microsoft.com/office/drawing/2014/main" id="{23EC0630-E948-4949-B094-31B95C35FC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19">
                <a:extLst>
                  <a:ext uri="{FF2B5EF4-FFF2-40B4-BE49-F238E27FC236}">
                    <a16:creationId xmlns:a16="http://schemas.microsoft.com/office/drawing/2014/main" id="{B59FD85B-7752-4084-910B-A610584182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20">
                <a:extLst>
                  <a:ext uri="{FF2B5EF4-FFF2-40B4-BE49-F238E27FC236}">
                    <a16:creationId xmlns:a16="http://schemas.microsoft.com/office/drawing/2014/main" id="{1FDC8ED8-DFCA-4E68-8B48-960B9F4D37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" name="Picture 21">
                <a:extLst>
                  <a:ext uri="{FF2B5EF4-FFF2-40B4-BE49-F238E27FC236}">
                    <a16:creationId xmlns:a16="http://schemas.microsoft.com/office/drawing/2014/main" id="{AEBBA4AA-9EAF-4780-85F5-53BFF90ECE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22">
                <a:extLst>
                  <a:ext uri="{FF2B5EF4-FFF2-40B4-BE49-F238E27FC236}">
                    <a16:creationId xmlns:a16="http://schemas.microsoft.com/office/drawing/2014/main" id="{D8BE6A99-F468-41DD-B9A2-5EDD764BD5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23">
                <a:extLst>
                  <a:ext uri="{FF2B5EF4-FFF2-40B4-BE49-F238E27FC236}">
                    <a16:creationId xmlns:a16="http://schemas.microsoft.com/office/drawing/2014/main" id="{A1689CFB-1FAC-45A8-8E6D-10DA6146A3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3" name="Group 56">
              <a:extLst>
                <a:ext uri="{FF2B5EF4-FFF2-40B4-BE49-F238E27FC236}">
                  <a16:creationId xmlns:a16="http://schemas.microsoft.com/office/drawing/2014/main" id="{78ECC158-93FE-402D-8B7E-58D7EC215295}"/>
                </a:ext>
              </a:extLst>
            </p:cNvPr>
            <p:cNvGrpSpPr/>
            <p:nvPr/>
          </p:nvGrpSpPr>
          <p:grpSpPr>
            <a:xfrm rot="5400000">
              <a:off x="6398021" y="3760139"/>
              <a:ext cx="1539560" cy="171967"/>
              <a:chOff x="7746380" y="2949426"/>
              <a:chExt cx="2188691" cy="244475"/>
            </a:xfrm>
          </p:grpSpPr>
          <p:pic>
            <p:nvPicPr>
              <p:cNvPr id="826" name="Picture 14">
                <a:extLst>
                  <a:ext uri="{FF2B5EF4-FFF2-40B4-BE49-F238E27FC236}">
                    <a16:creationId xmlns:a16="http://schemas.microsoft.com/office/drawing/2014/main" id="{155924A3-376A-4612-9B3A-F1AD36E382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7" name="Picture 15">
                <a:extLst>
                  <a:ext uri="{FF2B5EF4-FFF2-40B4-BE49-F238E27FC236}">
                    <a16:creationId xmlns:a16="http://schemas.microsoft.com/office/drawing/2014/main" id="{E335E8A0-1922-4881-B75F-6F8C21A488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8" name="Picture 16">
                <a:extLst>
                  <a:ext uri="{FF2B5EF4-FFF2-40B4-BE49-F238E27FC236}">
                    <a16:creationId xmlns:a16="http://schemas.microsoft.com/office/drawing/2014/main" id="{D492A6EE-F97E-454B-9DA4-D11CAB0BB6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9" name="Picture 17">
                <a:extLst>
                  <a:ext uri="{FF2B5EF4-FFF2-40B4-BE49-F238E27FC236}">
                    <a16:creationId xmlns:a16="http://schemas.microsoft.com/office/drawing/2014/main" id="{E27D6A46-92F6-498D-8EA6-55A0A7520A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" name="Picture 18">
                <a:extLst>
                  <a:ext uri="{FF2B5EF4-FFF2-40B4-BE49-F238E27FC236}">
                    <a16:creationId xmlns:a16="http://schemas.microsoft.com/office/drawing/2014/main" id="{AA7304B8-CC9C-41A9-B8C7-69C9121F90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19">
                <a:extLst>
                  <a:ext uri="{FF2B5EF4-FFF2-40B4-BE49-F238E27FC236}">
                    <a16:creationId xmlns:a16="http://schemas.microsoft.com/office/drawing/2014/main" id="{4EDFD377-7334-49E9-B4C4-3E4DBF1988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20">
                <a:extLst>
                  <a:ext uri="{FF2B5EF4-FFF2-40B4-BE49-F238E27FC236}">
                    <a16:creationId xmlns:a16="http://schemas.microsoft.com/office/drawing/2014/main" id="{B513F727-819E-45CC-A504-9885BA394C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" name="Picture 21">
                <a:extLst>
                  <a:ext uri="{FF2B5EF4-FFF2-40B4-BE49-F238E27FC236}">
                    <a16:creationId xmlns:a16="http://schemas.microsoft.com/office/drawing/2014/main" id="{E2A80E56-2CC5-41F4-92C8-A83CB9CB60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22">
                <a:extLst>
                  <a:ext uri="{FF2B5EF4-FFF2-40B4-BE49-F238E27FC236}">
                    <a16:creationId xmlns:a16="http://schemas.microsoft.com/office/drawing/2014/main" id="{90F17C12-3F64-4272-83FC-B03A79D1AE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23">
                <a:extLst>
                  <a:ext uri="{FF2B5EF4-FFF2-40B4-BE49-F238E27FC236}">
                    <a16:creationId xmlns:a16="http://schemas.microsoft.com/office/drawing/2014/main" id="{BDEF416E-A8AB-4F8E-A766-A0332A8879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4" name="Group 56">
              <a:extLst>
                <a:ext uri="{FF2B5EF4-FFF2-40B4-BE49-F238E27FC236}">
                  <a16:creationId xmlns:a16="http://schemas.microsoft.com/office/drawing/2014/main" id="{8E419A12-49E1-46FB-A10E-86A1C6774A7F}"/>
                </a:ext>
              </a:extLst>
            </p:cNvPr>
            <p:cNvGrpSpPr/>
            <p:nvPr/>
          </p:nvGrpSpPr>
          <p:grpSpPr>
            <a:xfrm rot="5400000">
              <a:off x="6589532" y="3760140"/>
              <a:ext cx="1539560" cy="171967"/>
              <a:chOff x="7746380" y="2949426"/>
              <a:chExt cx="2188691" cy="244475"/>
            </a:xfrm>
          </p:grpSpPr>
          <p:pic>
            <p:nvPicPr>
              <p:cNvPr id="816" name="Picture 14">
                <a:extLst>
                  <a:ext uri="{FF2B5EF4-FFF2-40B4-BE49-F238E27FC236}">
                    <a16:creationId xmlns:a16="http://schemas.microsoft.com/office/drawing/2014/main" id="{5B2F4273-6326-4B2E-BB6C-D227E6A8AC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15">
                <a:extLst>
                  <a:ext uri="{FF2B5EF4-FFF2-40B4-BE49-F238E27FC236}">
                    <a16:creationId xmlns:a16="http://schemas.microsoft.com/office/drawing/2014/main" id="{4E4B5840-8BC1-4CAB-A31C-5B917ACC17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16">
                <a:extLst>
                  <a:ext uri="{FF2B5EF4-FFF2-40B4-BE49-F238E27FC236}">
                    <a16:creationId xmlns:a16="http://schemas.microsoft.com/office/drawing/2014/main" id="{0FD7C119-DBF5-4AD6-AD38-CA2E165E03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17">
                <a:extLst>
                  <a:ext uri="{FF2B5EF4-FFF2-40B4-BE49-F238E27FC236}">
                    <a16:creationId xmlns:a16="http://schemas.microsoft.com/office/drawing/2014/main" id="{2DAA5C22-1424-4093-BBE5-3F7D85572B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18">
                <a:extLst>
                  <a:ext uri="{FF2B5EF4-FFF2-40B4-BE49-F238E27FC236}">
                    <a16:creationId xmlns:a16="http://schemas.microsoft.com/office/drawing/2014/main" id="{42E28E4F-952D-4135-806A-218445DCE4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19">
                <a:extLst>
                  <a:ext uri="{FF2B5EF4-FFF2-40B4-BE49-F238E27FC236}">
                    <a16:creationId xmlns:a16="http://schemas.microsoft.com/office/drawing/2014/main" id="{BC1EC0D7-D459-4310-9B0F-8410BD067F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20">
                <a:extLst>
                  <a:ext uri="{FF2B5EF4-FFF2-40B4-BE49-F238E27FC236}">
                    <a16:creationId xmlns:a16="http://schemas.microsoft.com/office/drawing/2014/main" id="{EA2F34BA-F523-4110-8674-D6C5ED4FAA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3" name="Picture 21">
                <a:extLst>
                  <a:ext uri="{FF2B5EF4-FFF2-40B4-BE49-F238E27FC236}">
                    <a16:creationId xmlns:a16="http://schemas.microsoft.com/office/drawing/2014/main" id="{B9DE2E64-69C1-4277-8493-00D077519A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4" name="Picture 22">
                <a:extLst>
                  <a:ext uri="{FF2B5EF4-FFF2-40B4-BE49-F238E27FC236}">
                    <a16:creationId xmlns:a16="http://schemas.microsoft.com/office/drawing/2014/main" id="{D6F4B79E-CCA2-4228-B550-4F67C27F88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5" name="Picture 23">
                <a:extLst>
                  <a:ext uri="{FF2B5EF4-FFF2-40B4-BE49-F238E27FC236}">
                    <a16:creationId xmlns:a16="http://schemas.microsoft.com/office/drawing/2014/main" id="{2587BA32-C5FC-4A84-82F2-BE8E7E544D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30E012BC-29B1-4484-B16A-290176F9F9F5}"/>
              </a:ext>
            </a:extLst>
          </p:cNvPr>
          <p:cNvGrpSpPr/>
          <p:nvPr/>
        </p:nvGrpSpPr>
        <p:grpSpPr>
          <a:xfrm>
            <a:off x="7779586" y="1463820"/>
            <a:ext cx="556845" cy="3153300"/>
            <a:chOff x="7779586" y="1463820"/>
            <a:chExt cx="556845" cy="3153300"/>
          </a:xfrm>
        </p:grpSpPr>
        <p:grpSp>
          <p:nvGrpSpPr>
            <p:cNvPr id="877" name="Group 56">
              <a:extLst>
                <a:ext uri="{FF2B5EF4-FFF2-40B4-BE49-F238E27FC236}">
                  <a16:creationId xmlns:a16="http://schemas.microsoft.com/office/drawing/2014/main" id="{42367A64-9C72-4390-B856-7C3090F833F4}"/>
                </a:ext>
              </a:extLst>
            </p:cNvPr>
            <p:cNvGrpSpPr/>
            <p:nvPr/>
          </p:nvGrpSpPr>
          <p:grpSpPr>
            <a:xfrm rot="5400000">
              <a:off x="7095790" y="2147616"/>
              <a:ext cx="1539560" cy="171967"/>
              <a:chOff x="7746380" y="2949426"/>
              <a:chExt cx="2188691" cy="244475"/>
            </a:xfrm>
          </p:grpSpPr>
          <p:pic>
            <p:nvPicPr>
              <p:cNvPr id="944" name="Picture 14">
                <a:extLst>
                  <a:ext uri="{FF2B5EF4-FFF2-40B4-BE49-F238E27FC236}">
                    <a16:creationId xmlns:a16="http://schemas.microsoft.com/office/drawing/2014/main" id="{FED777E9-56F5-4BD1-9886-63AF88A15B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" name="Picture 15">
                <a:extLst>
                  <a:ext uri="{FF2B5EF4-FFF2-40B4-BE49-F238E27FC236}">
                    <a16:creationId xmlns:a16="http://schemas.microsoft.com/office/drawing/2014/main" id="{10DFF28A-91F8-42A7-AF8E-298EEAAB14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6" name="Picture 16">
                <a:extLst>
                  <a:ext uri="{FF2B5EF4-FFF2-40B4-BE49-F238E27FC236}">
                    <a16:creationId xmlns:a16="http://schemas.microsoft.com/office/drawing/2014/main" id="{92F38D30-B86C-4FD2-B060-03781EBB45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7" name="Picture 17">
                <a:extLst>
                  <a:ext uri="{FF2B5EF4-FFF2-40B4-BE49-F238E27FC236}">
                    <a16:creationId xmlns:a16="http://schemas.microsoft.com/office/drawing/2014/main" id="{712307C2-ABC4-46E5-B4A4-0A5FB1A87A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" name="Picture 18">
                <a:extLst>
                  <a:ext uri="{FF2B5EF4-FFF2-40B4-BE49-F238E27FC236}">
                    <a16:creationId xmlns:a16="http://schemas.microsoft.com/office/drawing/2014/main" id="{418B55E9-1BBA-4BE8-8E4B-55F0A73EA2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" name="Picture 19">
                <a:extLst>
                  <a:ext uri="{FF2B5EF4-FFF2-40B4-BE49-F238E27FC236}">
                    <a16:creationId xmlns:a16="http://schemas.microsoft.com/office/drawing/2014/main" id="{0EF263EC-ACCA-4D28-AE14-4D9CDFB771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0" name="Picture 20">
                <a:extLst>
                  <a:ext uri="{FF2B5EF4-FFF2-40B4-BE49-F238E27FC236}">
                    <a16:creationId xmlns:a16="http://schemas.microsoft.com/office/drawing/2014/main" id="{53C1AD6C-0C08-433B-997F-62160D77DF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1" name="Picture 21">
                <a:extLst>
                  <a:ext uri="{FF2B5EF4-FFF2-40B4-BE49-F238E27FC236}">
                    <a16:creationId xmlns:a16="http://schemas.microsoft.com/office/drawing/2014/main" id="{ADA3422E-D261-47A8-88D0-F470169116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" name="Picture 22">
                <a:extLst>
                  <a:ext uri="{FF2B5EF4-FFF2-40B4-BE49-F238E27FC236}">
                    <a16:creationId xmlns:a16="http://schemas.microsoft.com/office/drawing/2014/main" id="{5D6DA701-9958-4601-918B-3613E98CAA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3" name="Picture 23">
                <a:extLst>
                  <a:ext uri="{FF2B5EF4-FFF2-40B4-BE49-F238E27FC236}">
                    <a16:creationId xmlns:a16="http://schemas.microsoft.com/office/drawing/2014/main" id="{87144FC9-AE98-4554-B570-BDFA6CE6F3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8" name="Group 56">
              <a:extLst>
                <a:ext uri="{FF2B5EF4-FFF2-40B4-BE49-F238E27FC236}">
                  <a16:creationId xmlns:a16="http://schemas.microsoft.com/office/drawing/2014/main" id="{9578A309-38AD-42B7-AEC5-2E435A4689FC}"/>
                </a:ext>
              </a:extLst>
            </p:cNvPr>
            <p:cNvGrpSpPr/>
            <p:nvPr/>
          </p:nvGrpSpPr>
          <p:grpSpPr>
            <a:xfrm rot="5400000">
              <a:off x="7286581" y="2147616"/>
              <a:ext cx="1539560" cy="171967"/>
              <a:chOff x="7746380" y="2949426"/>
              <a:chExt cx="2188691" cy="244475"/>
            </a:xfrm>
          </p:grpSpPr>
          <p:pic>
            <p:nvPicPr>
              <p:cNvPr id="934" name="Picture 14">
                <a:extLst>
                  <a:ext uri="{FF2B5EF4-FFF2-40B4-BE49-F238E27FC236}">
                    <a16:creationId xmlns:a16="http://schemas.microsoft.com/office/drawing/2014/main" id="{10A91A75-5775-4515-9480-0DB007A1F5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5" name="Picture 15">
                <a:extLst>
                  <a:ext uri="{FF2B5EF4-FFF2-40B4-BE49-F238E27FC236}">
                    <a16:creationId xmlns:a16="http://schemas.microsoft.com/office/drawing/2014/main" id="{D4D4C23E-E15E-450C-A438-F4812AF2CB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" name="Picture 16">
                <a:extLst>
                  <a:ext uri="{FF2B5EF4-FFF2-40B4-BE49-F238E27FC236}">
                    <a16:creationId xmlns:a16="http://schemas.microsoft.com/office/drawing/2014/main" id="{D673F8B5-EAEA-411F-99EA-56C819ABB1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7" name="Picture 17">
                <a:extLst>
                  <a:ext uri="{FF2B5EF4-FFF2-40B4-BE49-F238E27FC236}">
                    <a16:creationId xmlns:a16="http://schemas.microsoft.com/office/drawing/2014/main" id="{2B0A0345-4C28-4D59-8339-A07FAC1A72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" name="Picture 18">
                <a:extLst>
                  <a:ext uri="{FF2B5EF4-FFF2-40B4-BE49-F238E27FC236}">
                    <a16:creationId xmlns:a16="http://schemas.microsoft.com/office/drawing/2014/main" id="{5EB63A0F-7C38-475A-90C2-AEFD3C8ED8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9" name="Picture 19">
                <a:extLst>
                  <a:ext uri="{FF2B5EF4-FFF2-40B4-BE49-F238E27FC236}">
                    <a16:creationId xmlns:a16="http://schemas.microsoft.com/office/drawing/2014/main" id="{012D56DC-4E5C-4802-847C-6F0493EAAE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0" name="Picture 20">
                <a:extLst>
                  <a:ext uri="{FF2B5EF4-FFF2-40B4-BE49-F238E27FC236}">
                    <a16:creationId xmlns:a16="http://schemas.microsoft.com/office/drawing/2014/main" id="{06A13F64-928A-445D-B4F9-12AAA599A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1" name="Picture 21">
                <a:extLst>
                  <a:ext uri="{FF2B5EF4-FFF2-40B4-BE49-F238E27FC236}">
                    <a16:creationId xmlns:a16="http://schemas.microsoft.com/office/drawing/2014/main" id="{BE866BE7-6F41-427A-8EEB-8F4922534D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" name="Picture 22">
                <a:extLst>
                  <a:ext uri="{FF2B5EF4-FFF2-40B4-BE49-F238E27FC236}">
                    <a16:creationId xmlns:a16="http://schemas.microsoft.com/office/drawing/2014/main" id="{71D81C23-B6C2-4971-89DE-D73837EB9A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3" name="Picture 23">
                <a:extLst>
                  <a:ext uri="{FF2B5EF4-FFF2-40B4-BE49-F238E27FC236}">
                    <a16:creationId xmlns:a16="http://schemas.microsoft.com/office/drawing/2014/main" id="{887269A2-1B60-42B0-BE28-1BD05E93DA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9" name="Group 56">
              <a:extLst>
                <a:ext uri="{FF2B5EF4-FFF2-40B4-BE49-F238E27FC236}">
                  <a16:creationId xmlns:a16="http://schemas.microsoft.com/office/drawing/2014/main" id="{75AEC882-D003-4FBA-A1A4-EF27484E58B8}"/>
                </a:ext>
              </a:extLst>
            </p:cNvPr>
            <p:cNvGrpSpPr/>
            <p:nvPr/>
          </p:nvGrpSpPr>
          <p:grpSpPr>
            <a:xfrm rot="5400000">
              <a:off x="7478092" y="2147617"/>
              <a:ext cx="1539560" cy="171967"/>
              <a:chOff x="7746380" y="2949426"/>
              <a:chExt cx="2188691" cy="244475"/>
            </a:xfrm>
          </p:grpSpPr>
          <p:pic>
            <p:nvPicPr>
              <p:cNvPr id="924" name="Picture 14">
                <a:extLst>
                  <a:ext uri="{FF2B5EF4-FFF2-40B4-BE49-F238E27FC236}">
                    <a16:creationId xmlns:a16="http://schemas.microsoft.com/office/drawing/2014/main" id="{4DB1BC19-D5AD-43F7-BBA2-41D48516BF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" name="Picture 15">
                <a:extLst>
                  <a:ext uri="{FF2B5EF4-FFF2-40B4-BE49-F238E27FC236}">
                    <a16:creationId xmlns:a16="http://schemas.microsoft.com/office/drawing/2014/main" id="{8DD098DE-D15D-4902-8739-423633E599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6" name="Picture 16">
                <a:extLst>
                  <a:ext uri="{FF2B5EF4-FFF2-40B4-BE49-F238E27FC236}">
                    <a16:creationId xmlns:a16="http://schemas.microsoft.com/office/drawing/2014/main" id="{D9D9DF8C-98C2-4FFF-A524-9B9F6BDB26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7" name="Picture 17">
                <a:extLst>
                  <a:ext uri="{FF2B5EF4-FFF2-40B4-BE49-F238E27FC236}">
                    <a16:creationId xmlns:a16="http://schemas.microsoft.com/office/drawing/2014/main" id="{F44C8E07-9238-4E1F-9F09-03E5640370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" name="Picture 18">
                <a:extLst>
                  <a:ext uri="{FF2B5EF4-FFF2-40B4-BE49-F238E27FC236}">
                    <a16:creationId xmlns:a16="http://schemas.microsoft.com/office/drawing/2014/main" id="{991E62A8-A82B-4446-82DD-D0B6B724C7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" name="Picture 19">
                <a:extLst>
                  <a:ext uri="{FF2B5EF4-FFF2-40B4-BE49-F238E27FC236}">
                    <a16:creationId xmlns:a16="http://schemas.microsoft.com/office/drawing/2014/main" id="{0E026F4B-BEC4-4FAF-A9EA-BC9407B959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0" name="Picture 20">
                <a:extLst>
                  <a:ext uri="{FF2B5EF4-FFF2-40B4-BE49-F238E27FC236}">
                    <a16:creationId xmlns:a16="http://schemas.microsoft.com/office/drawing/2014/main" id="{226E8DB5-6504-4EE3-B478-64945E0C44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1" name="Picture 21">
                <a:extLst>
                  <a:ext uri="{FF2B5EF4-FFF2-40B4-BE49-F238E27FC236}">
                    <a16:creationId xmlns:a16="http://schemas.microsoft.com/office/drawing/2014/main" id="{B84BA9C8-2BB9-40BB-B0E4-49ABD3C34D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" name="Picture 22">
                <a:extLst>
                  <a:ext uri="{FF2B5EF4-FFF2-40B4-BE49-F238E27FC236}">
                    <a16:creationId xmlns:a16="http://schemas.microsoft.com/office/drawing/2014/main" id="{D610312D-C433-4778-ABFC-6B7B6A0814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3" name="Picture 23">
                <a:extLst>
                  <a:ext uri="{FF2B5EF4-FFF2-40B4-BE49-F238E27FC236}">
                    <a16:creationId xmlns:a16="http://schemas.microsoft.com/office/drawing/2014/main" id="{558E6CF7-C9C4-4962-A17C-5BEFE547B1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0" name="Group 56">
              <a:extLst>
                <a:ext uri="{FF2B5EF4-FFF2-40B4-BE49-F238E27FC236}">
                  <a16:creationId xmlns:a16="http://schemas.microsoft.com/office/drawing/2014/main" id="{3A5CE5E5-FD39-4946-833D-0DDD97887EAF}"/>
                </a:ext>
              </a:extLst>
            </p:cNvPr>
            <p:cNvGrpSpPr/>
            <p:nvPr/>
          </p:nvGrpSpPr>
          <p:grpSpPr>
            <a:xfrm rot="5400000">
              <a:off x="7098366" y="3761355"/>
              <a:ext cx="1539560" cy="171967"/>
              <a:chOff x="7746380" y="2949426"/>
              <a:chExt cx="2188691" cy="244475"/>
            </a:xfrm>
          </p:grpSpPr>
          <p:pic>
            <p:nvPicPr>
              <p:cNvPr id="914" name="Picture 14">
                <a:extLst>
                  <a:ext uri="{FF2B5EF4-FFF2-40B4-BE49-F238E27FC236}">
                    <a16:creationId xmlns:a16="http://schemas.microsoft.com/office/drawing/2014/main" id="{CC017423-67F3-4D9E-87AB-03E7C428C5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5" name="Picture 15">
                <a:extLst>
                  <a:ext uri="{FF2B5EF4-FFF2-40B4-BE49-F238E27FC236}">
                    <a16:creationId xmlns:a16="http://schemas.microsoft.com/office/drawing/2014/main" id="{062300F5-A9CB-48B4-A514-B3CB702470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6" name="Picture 16">
                <a:extLst>
                  <a:ext uri="{FF2B5EF4-FFF2-40B4-BE49-F238E27FC236}">
                    <a16:creationId xmlns:a16="http://schemas.microsoft.com/office/drawing/2014/main" id="{D43EE363-F90C-4BFB-A2FA-2D33A3295B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7" name="Picture 17">
                <a:extLst>
                  <a:ext uri="{FF2B5EF4-FFF2-40B4-BE49-F238E27FC236}">
                    <a16:creationId xmlns:a16="http://schemas.microsoft.com/office/drawing/2014/main" id="{9C6E123C-A6C0-4442-A2A9-9D73805540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8" name="Picture 18">
                <a:extLst>
                  <a:ext uri="{FF2B5EF4-FFF2-40B4-BE49-F238E27FC236}">
                    <a16:creationId xmlns:a16="http://schemas.microsoft.com/office/drawing/2014/main" id="{39E0150D-7263-4A0E-AC57-15EC4F9868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9" name="Picture 19">
                <a:extLst>
                  <a:ext uri="{FF2B5EF4-FFF2-40B4-BE49-F238E27FC236}">
                    <a16:creationId xmlns:a16="http://schemas.microsoft.com/office/drawing/2014/main" id="{B81B9CAF-4EE7-46BF-8C79-69A87E3F9C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0" name="Picture 20">
                <a:extLst>
                  <a:ext uri="{FF2B5EF4-FFF2-40B4-BE49-F238E27FC236}">
                    <a16:creationId xmlns:a16="http://schemas.microsoft.com/office/drawing/2014/main" id="{F8BE920E-72CA-4CB3-816A-7E70C35BA4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1" name="Picture 21">
                <a:extLst>
                  <a:ext uri="{FF2B5EF4-FFF2-40B4-BE49-F238E27FC236}">
                    <a16:creationId xmlns:a16="http://schemas.microsoft.com/office/drawing/2014/main" id="{49B94C1E-57F0-47D1-ABE3-A863E5DA2D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2" name="Picture 22">
                <a:extLst>
                  <a:ext uri="{FF2B5EF4-FFF2-40B4-BE49-F238E27FC236}">
                    <a16:creationId xmlns:a16="http://schemas.microsoft.com/office/drawing/2014/main" id="{1EC5BCD8-B45E-4360-845E-6D90E0933A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3" name="Picture 23">
                <a:extLst>
                  <a:ext uri="{FF2B5EF4-FFF2-40B4-BE49-F238E27FC236}">
                    <a16:creationId xmlns:a16="http://schemas.microsoft.com/office/drawing/2014/main" id="{FC358624-2125-4E70-882F-F973734F37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1" name="Group 56">
              <a:extLst>
                <a:ext uri="{FF2B5EF4-FFF2-40B4-BE49-F238E27FC236}">
                  <a16:creationId xmlns:a16="http://schemas.microsoft.com/office/drawing/2014/main" id="{CF5E1A6E-0E9F-4908-A9A5-622ACA6A7063}"/>
                </a:ext>
              </a:extLst>
            </p:cNvPr>
            <p:cNvGrpSpPr/>
            <p:nvPr/>
          </p:nvGrpSpPr>
          <p:grpSpPr>
            <a:xfrm rot="5400000">
              <a:off x="7289157" y="3761355"/>
              <a:ext cx="1539560" cy="171967"/>
              <a:chOff x="7746380" y="2949426"/>
              <a:chExt cx="2188691" cy="244475"/>
            </a:xfrm>
          </p:grpSpPr>
          <p:pic>
            <p:nvPicPr>
              <p:cNvPr id="904" name="Picture 14">
                <a:extLst>
                  <a:ext uri="{FF2B5EF4-FFF2-40B4-BE49-F238E27FC236}">
                    <a16:creationId xmlns:a16="http://schemas.microsoft.com/office/drawing/2014/main" id="{258584BC-4710-4B45-B23B-41491D4AED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5" name="Picture 15">
                <a:extLst>
                  <a:ext uri="{FF2B5EF4-FFF2-40B4-BE49-F238E27FC236}">
                    <a16:creationId xmlns:a16="http://schemas.microsoft.com/office/drawing/2014/main" id="{0B1E1CF9-4C98-48FB-BA68-9D87EB03D4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6" name="Picture 16">
                <a:extLst>
                  <a:ext uri="{FF2B5EF4-FFF2-40B4-BE49-F238E27FC236}">
                    <a16:creationId xmlns:a16="http://schemas.microsoft.com/office/drawing/2014/main" id="{3E7C02DE-F883-4BA2-BBBD-0BCE262A03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7" name="Picture 17">
                <a:extLst>
                  <a:ext uri="{FF2B5EF4-FFF2-40B4-BE49-F238E27FC236}">
                    <a16:creationId xmlns:a16="http://schemas.microsoft.com/office/drawing/2014/main" id="{623E180A-F2E3-4EE5-B6CA-4F7F9D95B1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8" name="Picture 18">
                <a:extLst>
                  <a:ext uri="{FF2B5EF4-FFF2-40B4-BE49-F238E27FC236}">
                    <a16:creationId xmlns:a16="http://schemas.microsoft.com/office/drawing/2014/main" id="{CF48D51B-C521-4DA4-822E-906C076EE2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9" name="Picture 19">
                <a:extLst>
                  <a:ext uri="{FF2B5EF4-FFF2-40B4-BE49-F238E27FC236}">
                    <a16:creationId xmlns:a16="http://schemas.microsoft.com/office/drawing/2014/main" id="{1908FAA2-8321-4D25-980A-745320BBBF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0" name="Picture 20">
                <a:extLst>
                  <a:ext uri="{FF2B5EF4-FFF2-40B4-BE49-F238E27FC236}">
                    <a16:creationId xmlns:a16="http://schemas.microsoft.com/office/drawing/2014/main" id="{EA7FD34F-B540-4F2B-AD55-96E25006E3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1" name="Picture 21">
                <a:extLst>
                  <a:ext uri="{FF2B5EF4-FFF2-40B4-BE49-F238E27FC236}">
                    <a16:creationId xmlns:a16="http://schemas.microsoft.com/office/drawing/2014/main" id="{47DBB4A4-E51B-4CE1-9853-0F7ECB60C9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2" name="Picture 22">
                <a:extLst>
                  <a:ext uri="{FF2B5EF4-FFF2-40B4-BE49-F238E27FC236}">
                    <a16:creationId xmlns:a16="http://schemas.microsoft.com/office/drawing/2014/main" id="{D66862E4-3649-4E34-9667-2AF4FB2C81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3" name="Picture 23">
                <a:extLst>
                  <a:ext uri="{FF2B5EF4-FFF2-40B4-BE49-F238E27FC236}">
                    <a16:creationId xmlns:a16="http://schemas.microsoft.com/office/drawing/2014/main" id="{44FF95BB-B8CB-4D5F-926F-E32FFFFD0E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2" name="Group 56">
              <a:extLst>
                <a:ext uri="{FF2B5EF4-FFF2-40B4-BE49-F238E27FC236}">
                  <a16:creationId xmlns:a16="http://schemas.microsoft.com/office/drawing/2014/main" id="{8A1F4785-5AA9-4866-9B32-615ACAD31D14}"/>
                </a:ext>
              </a:extLst>
            </p:cNvPr>
            <p:cNvGrpSpPr/>
            <p:nvPr/>
          </p:nvGrpSpPr>
          <p:grpSpPr>
            <a:xfrm rot="5400000">
              <a:off x="7480668" y="3761356"/>
              <a:ext cx="1539560" cy="171967"/>
              <a:chOff x="7746380" y="2949426"/>
              <a:chExt cx="2188691" cy="244475"/>
            </a:xfrm>
          </p:grpSpPr>
          <p:pic>
            <p:nvPicPr>
              <p:cNvPr id="894" name="Picture 14">
                <a:extLst>
                  <a:ext uri="{FF2B5EF4-FFF2-40B4-BE49-F238E27FC236}">
                    <a16:creationId xmlns:a16="http://schemas.microsoft.com/office/drawing/2014/main" id="{9E1C66C4-8545-4D5A-8AFC-0BC9B58092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15">
                <a:extLst>
                  <a:ext uri="{FF2B5EF4-FFF2-40B4-BE49-F238E27FC236}">
                    <a16:creationId xmlns:a16="http://schemas.microsoft.com/office/drawing/2014/main" id="{54D5A9B2-6420-4F30-8631-2F0AD6ABFA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6" name="Picture 16">
                <a:extLst>
                  <a:ext uri="{FF2B5EF4-FFF2-40B4-BE49-F238E27FC236}">
                    <a16:creationId xmlns:a16="http://schemas.microsoft.com/office/drawing/2014/main" id="{43540B42-7B3A-43EF-AA21-F427092582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7" name="Picture 17">
                <a:extLst>
                  <a:ext uri="{FF2B5EF4-FFF2-40B4-BE49-F238E27FC236}">
                    <a16:creationId xmlns:a16="http://schemas.microsoft.com/office/drawing/2014/main" id="{E0F2F534-D865-4678-9D70-3CFF50EBBB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" name="Picture 18">
                <a:extLst>
                  <a:ext uri="{FF2B5EF4-FFF2-40B4-BE49-F238E27FC236}">
                    <a16:creationId xmlns:a16="http://schemas.microsoft.com/office/drawing/2014/main" id="{1A9100FE-321A-430B-A48C-ED80A5FA2B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" name="Picture 19">
                <a:extLst>
                  <a:ext uri="{FF2B5EF4-FFF2-40B4-BE49-F238E27FC236}">
                    <a16:creationId xmlns:a16="http://schemas.microsoft.com/office/drawing/2014/main" id="{36F33467-4CF1-49E4-ABB3-10C082DF37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0" name="Picture 20">
                <a:extLst>
                  <a:ext uri="{FF2B5EF4-FFF2-40B4-BE49-F238E27FC236}">
                    <a16:creationId xmlns:a16="http://schemas.microsoft.com/office/drawing/2014/main" id="{EE1BD1A7-26A2-4757-8D24-CD5DF99181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1" name="Picture 21">
                <a:extLst>
                  <a:ext uri="{FF2B5EF4-FFF2-40B4-BE49-F238E27FC236}">
                    <a16:creationId xmlns:a16="http://schemas.microsoft.com/office/drawing/2014/main" id="{DC77F6B0-690C-4379-B8EF-4C2029C71F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2" name="Picture 22">
                <a:extLst>
                  <a:ext uri="{FF2B5EF4-FFF2-40B4-BE49-F238E27FC236}">
                    <a16:creationId xmlns:a16="http://schemas.microsoft.com/office/drawing/2014/main" id="{18509F6B-5B45-4C08-A2A6-103340226D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3" name="Picture 23">
                <a:extLst>
                  <a:ext uri="{FF2B5EF4-FFF2-40B4-BE49-F238E27FC236}">
                    <a16:creationId xmlns:a16="http://schemas.microsoft.com/office/drawing/2014/main" id="{89D00E44-BFE1-47D2-A598-87EA786597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A3C61AF1-3104-4892-B1B6-12E5CF3709C9}"/>
              </a:ext>
            </a:extLst>
          </p:cNvPr>
          <p:cNvGrpSpPr/>
          <p:nvPr/>
        </p:nvGrpSpPr>
        <p:grpSpPr>
          <a:xfrm>
            <a:off x="8685512" y="1463820"/>
            <a:ext cx="556845" cy="3153300"/>
            <a:chOff x="8685512" y="1463820"/>
            <a:chExt cx="556845" cy="3153300"/>
          </a:xfrm>
        </p:grpSpPr>
        <p:grpSp>
          <p:nvGrpSpPr>
            <p:cNvPr id="955" name="Group 56">
              <a:extLst>
                <a:ext uri="{FF2B5EF4-FFF2-40B4-BE49-F238E27FC236}">
                  <a16:creationId xmlns:a16="http://schemas.microsoft.com/office/drawing/2014/main" id="{03925851-54F6-4F90-92DC-D7978B82E040}"/>
                </a:ext>
              </a:extLst>
            </p:cNvPr>
            <p:cNvGrpSpPr/>
            <p:nvPr/>
          </p:nvGrpSpPr>
          <p:grpSpPr>
            <a:xfrm rot="5400000">
              <a:off x="8001716" y="2147616"/>
              <a:ext cx="1539560" cy="171967"/>
              <a:chOff x="7746380" y="2949426"/>
              <a:chExt cx="2188691" cy="244475"/>
            </a:xfrm>
          </p:grpSpPr>
          <p:pic>
            <p:nvPicPr>
              <p:cNvPr id="1022" name="Picture 14">
                <a:extLst>
                  <a:ext uri="{FF2B5EF4-FFF2-40B4-BE49-F238E27FC236}">
                    <a16:creationId xmlns:a16="http://schemas.microsoft.com/office/drawing/2014/main" id="{421444A7-D365-45A8-AE40-417A36A07E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3" name="Picture 15">
                <a:extLst>
                  <a:ext uri="{FF2B5EF4-FFF2-40B4-BE49-F238E27FC236}">
                    <a16:creationId xmlns:a16="http://schemas.microsoft.com/office/drawing/2014/main" id="{45D0BCB1-EF0C-4983-8467-21E1A22E3B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4" name="Picture 16">
                <a:extLst>
                  <a:ext uri="{FF2B5EF4-FFF2-40B4-BE49-F238E27FC236}">
                    <a16:creationId xmlns:a16="http://schemas.microsoft.com/office/drawing/2014/main" id="{264BEF54-F2A1-4221-8B7B-C6C324CC71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5" name="Picture 17">
                <a:extLst>
                  <a:ext uri="{FF2B5EF4-FFF2-40B4-BE49-F238E27FC236}">
                    <a16:creationId xmlns:a16="http://schemas.microsoft.com/office/drawing/2014/main" id="{2A63F8C2-A268-4C2B-A35D-F95C40BA9E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6" name="Picture 18">
                <a:extLst>
                  <a:ext uri="{FF2B5EF4-FFF2-40B4-BE49-F238E27FC236}">
                    <a16:creationId xmlns:a16="http://schemas.microsoft.com/office/drawing/2014/main" id="{46792670-42E4-4D43-93DB-7B2E2965D4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7" name="Picture 19">
                <a:extLst>
                  <a:ext uri="{FF2B5EF4-FFF2-40B4-BE49-F238E27FC236}">
                    <a16:creationId xmlns:a16="http://schemas.microsoft.com/office/drawing/2014/main" id="{5CA06A45-C17A-44E1-BCAA-9F084A7086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8" name="Picture 20">
                <a:extLst>
                  <a:ext uri="{FF2B5EF4-FFF2-40B4-BE49-F238E27FC236}">
                    <a16:creationId xmlns:a16="http://schemas.microsoft.com/office/drawing/2014/main" id="{3DEC1547-FC9E-44D9-8E82-8754F5F574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9" name="Picture 21">
                <a:extLst>
                  <a:ext uri="{FF2B5EF4-FFF2-40B4-BE49-F238E27FC236}">
                    <a16:creationId xmlns:a16="http://schemas.microsoft.com/office/drawing/2014/main" id="{FC134354-80FF-4BD3-BF84-CF19474467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0" name="Picture 22">
                <a:extLst>
                  <a:ext uri="{FF2B5EF4-FFF2-40B4-BE49-F238E27FC236}">
                    <a16:creationId xmlns:a16="http://schemas.microsoft.com/office/drawing/2014/main" id="{073F38C7-069B-489A-B388-6A6ECAE349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1" name="Picture 23">
                <a:extLst>
                  <a:ext uri="{FF2B5EF4-FFF2-40B4-BE49-F238E27FC236}">
                    <a16:creationId xmlns:a16="http://schemas.microsoft.com/office/drawing/2014/main" id="{02794694-EC61-4307-BFF2-2295430B73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6" name="Group 56">
              <a:extLst>
                <a:ext uri="{FF2B5EF4-FFF2-40B4-BE49-F238E27FC236}">
                  <a16:creationId xmlns:a16="http://schemas.microsoft.com/office/drawing/2014/main" id="{F635AB32-CAEA-46FE-B2A9-4D15C2F8A561}"/>
                </a:ext>
              </a:extLst>
            </p:cNvPr>
            <p:cNvGrpSpPr/>
            <p:nvPr/>
          </p:nvGrpSpPr>
          <p:grpSpPr>
            <a:xfrm rot="5400000">
              <a:off x="8192507" y="2147616"/>
              <a:ext cx="1539560" cy="171967"/>
              <a:chOff x="7746380" y="2949426"/>
              <a:chExt cx="2188691" cy="244475"/>
            </a:xfrm>
          </p:grpSpPr>
          <p:pic>
            <p:nvPicPr>
              <p:cNvPr id="1012" name="Picture 14">
                <a:extLst>
                  <a:ext uri="{FF2B5EF4-FFF2-40B4-BE49-F238E27FC236}">
                    <a16:creationId xmlns:a16="http://schemas.microsoft.com/office/drawing/2014/main" id="{B321906B-A3DF-4EDB-9A16-C7363AFDC3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3" name="Picture 15">
                <a:extLst>
                  <a:ext uri="{FF2B5EF4-FFF2-40B4-BE49-F238E27FC236}">
                    <a16:creationId xmlns:a16="http://schemas.microsoft.com/office/drawing/2014/main" id="{1D354456-15B4-4549-A978-6C8D449953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4" name="Picture 16">
                <a:extLst>
                  <a:ext uri="{FF2B5EF4-FFF2-40B4-BE49-F238E27FC236}">
                    <a16:creationId xmlns:a16="http://schemas.microsoft.com/office/drawing/2014/main" id="{78B1D888-85A8-4987-8E2A-8D67772CB9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5" name="Picture 17">
                <a:extLst>
                  <a:ext uri="{FF2B5EF4-FFF2-40B4-BE49-F238E27FC236}">
                    <a16:creationId xmlns:a16="http://schemas.microsoft.com/office/drawing/2014/main" id="{269959D0-8462-436C-9E74-444A9BE75C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6" name="Picture 18">
                <a:extLst>
                  <a:ext uri="{FF2B5EF4-FFF2-40B4-BE49-F238E27FC236}">
                    <a16:creationId xmlns:a16="http://schemas.microsoft.com/office/drawing/2014/main" id="{9BABEEFD-4EE5-45FD-8F21-436B64D89C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7" name="Picture 19">
                <a:extLst>
                  <a:ext uri="{FF2B5EF4-FFF2-40B4-BE49-F238E27FC236}">
                    <a16:creationId xmlns:a16="http://schemas.microsoft.com/office/drawing/2014/main" id="{D86B447C-8AC1-4C8B-B479-52BF08D5CC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8" name="Picture 20">
                <a:extLst>
                  <a:ext uri="{FF2B5EF4-FFF2-40B4-BE49-F238E27FC236}">
                    <a16:creationId xmlns:a16="http://schemas.microsoft.com/office/drawing/2014/main" id="{90081DD1-0190-4588-829D-EE0D3529DB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9" name="Picture 21">
                <a:extLst>
                  <a:ext uri="{FF2B5EF4-FFF2-40B4-BE49-F238E27FC236}">
                    <a16:creationId xmlns:a16="http://schemas.microsoft.com/office/drawing/2014/main" id="{D789F401-E047-4DD8-BB36-814FEA663C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0" name="Picture 22">
                <a:extLst>
                  <a:ext uri="{FF2B5EF4-FFF2-40B4-BE49-F238E27FC236}">
                    <a16:creationId xmlns:a16="http://schemas.microsoft.com/office/drawing/2014/main" id="{6B5CC896-1F8F-42FD-AAA3-B218C54347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1" name="Picture 23">
                <a:extLst>
                  <a:ext uri="{FF2B5EF4-FFF2-40B4-BE49-F238E27FC236}">
                    <a16:creationId xmlns:a16="http://schemas.microsoft.com/office/drawing/2014/main" id="{C4020F1D-E044-43D0-B18C-967F6E8738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7" name="Group 56">
              <a:extLst>
                <a:ext uri="{FF2B5EF4-FFF2-40B4-BE49-F238E27FC236}">
                  <a16:creationId xmlns:a16="http://schemas.microsoft.com/office/drawing/2014/main" id="{62245DA5-5F15-4EC4-B4DF-72364936A4A1}"/>
                </a:ext>
              </a:extLst>
            </p:cNvPr>
            <p:cNvGrpSpPr/>
            <p:nvPr/>
          </p:nvGrpSpPr>
          <p:grpSpPr>
            <a:xfrm rot="5400000">
              <a:off x="8384018" y="2147617"/>
              <a:ext cx="1539560" cy="171967"/>
              <a:chOff x="7746380" y="2949426"/>
              <a:chExt cx="2188691" cy="244475"/>
            </a:xfrm>
          </p:grpSpPr>
          <p:pic>
            <p:nvPicPr>
              <p:cNvPr id="1002" name="Picture 14">
                <a:extLst>
                  <a:ext uri="{FF2B5EF4-FFF2-40B4-BE49-F238E27FC236}">
                    <a16:creationId xmlns:a16="http://schemas.microsoft.com/office/drawing/2014/main" id="{06BB1354-8986-44AD-A0FC-0F65D34F22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3" name="Picture 15">
                <a:extLst>
                  <a:ext uri="{FF2B5EF4-FFF2-40B4-BE49-F238E27FC236}">
                    <a16:creationId xmlns:a16="http://schemas.microsoft.com/office/drawing/2014/main" id="{D1225B01-CE55-4AA2-87AD-321E055F7A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4" name="Picture 16">
                <a:extLst>
                  <a:ext uri="{FF2B5EF4-FFF2-40B4-BE49-F238E27FC236}">
                    <a16:creationId xmlns:a16="http://schemas.microsoft.com/office/drawing/2014/main" id="{85DC1A0D-3647-411E-941F-4F2E3B9481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5" name="Picture 17">
                <a:extLst>
                  <a:ext uri="{FF2B5EF4-FFF2-40B4-BE49-F238E27FC236}">
                    <a16:creationId xmlns:a16="http://schemas.microsoft.com/office/drawing/2014/main" id="{4974D1EB-547F-40CB-8A61-C083FF0534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6" name="Picture 18">
                <a:extLst>
                  <a:ext uri="{FF2B5EF4-FFF2-40B4-BE49-F238E27FC236}">
                    <a16:creationId xmlns:a16="http://schemas.microsoft.com/office/drawing/2014/main" id="{7DAF5CB6-3C26-4163-863D-A0F8E3917F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7" name="Picture 19">
                <a:extLst>
                  <a:ext uri="{FF2B5EF4-FFF2-40B4-BE49-F238E27FC236}">
                    <a16:creationId xmlns:a16="http://schemas.microsoft.com/office/drawing/2014/main" id="{CAA5F340-83AE-4AA2-A0C5-DE47F57397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8" name="Picture 20">
                <a:extLst>
                  <a:ext uri="{FF2B5EF4-FFF2-40B4-BE49-F238E27FC236}">
                    <a16:creationId xmlns:a16="http://schemas.microsoft.com/office/drawing/2014/main" id="{7E6FB0EF-3323-4292-9720-50740B6444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9" name="Picture 21">
                <a:extLst>
                  <a:ext uri="{FF2B5EF4-FFF2-40B4-BE49-F238E27FC236}">
                    <a16:creationId xmlns:a16="http://schemas.microsoft.com/office/drawing/2014/main" id="{B4188E36-BD11-4B9E-94F2-615291E01A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0" name="Picture 22">
                <a:extLst>
                  <a:ext uri="{FF2B5EF4-FFF2-40B4-BE49-F238E27FC236}">
                    <a16:creationId xmlns:a16="http://schemas.microsoft.com/office/drawing/2014/main" id="{A957CD8F-DA62-4A50-A6AA-24476A17C6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1" name="Picture 23">
                <a:extLst>
                  <a:ext uri="{FF2B5EF4-FFF2-40B4-BE49-F238E27FC236}">
                    <a16:creationId xmlns:a16="http://schemas.microsoft.com/office/drawing/2014/main" id="{8228E70A-633A-48BF-AC8B-9206F1B770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8" name="Group 56">
              <a:extLst>
                <a:ext uri="{FF2B5EF4-FFF2-40B4-BE49-F238E27FC236}">
                  <a16:creationId xmlns:a16="http://schemas.microsoft.com/office/drawing/2014/main" id="{D50E1572-39B6-4FEB-8DBD-953F602AE762}"/>
                </a:ext>
              </a:extLst>
            </p:cNvPr>
            <p:cNvGrpSpPr/>
            <p:nvPr/>
          </p:nvGrpSpPr>
          <p:grpSpPr>
            <a:xfrm rot="5400000">
              <a:off x="8004292" y="3761355"/>
              <a:ext cx="1539560" cy="171967"/>
              <a:chOff x="7746380" y="2949426"/>
              <a:chExt cx="2188691" cy="244475"/>
            </a:xfrm>
          </p:grpSpPr>
          <p:pic>
            <p:nvPicPr>
              <p:cNvPr id="992" name="Picture 14">
                <a:extLst>
                  <a:ext uri="{FF2B5EF4-FFF2-40B4-BE49-F238E27FC236}">
                    <a16:creationId xmlns:a16="http://schemas.microsoft.com/office/drawing/2014/main" id="{DB51C8F4-C447-4677-BF7C-5D2205335A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3" name="Picture 15">
                <a:extLst>
                  <a:ext uri="{FF2B5EF4-FFF2-40B4-BE49-F238E27FC236}">
                    <a16:creationId xmlns:a16="http://schemas.microsoft.com/office/drawing/2014/main" id="{CE35F710-035A-47D2-9023-652648C89F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4" name="Picture 16">
                <a:extLst>
                  <a:ext uri="{FF2B5EF4-FFF2-40B4-BE49-F238E27FC236}">
                    <a16:creationId xmlns:a16="http://schemas.microsoft.com/office/drawing/2014/main" id="{B97D98A3-170B-49D0-8B76-7464784BA4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5" name="Picture 17">
                <a:extLst>
                  <a:ext uri="{FF2B5EF4-FFF2-40B4-BE49-F238E27FC236}">
                    <a16:creationId xmlns:a16="http://schemas.microsoft.com/office/drawing/2014/main" id="{FBAEF109-ED5C-4DA3-9DCD-E4B8205715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6" name="Picture 18">
                <a:extLst>
                  <a:ext uri="{FF2B5EF4-FFF2-40B4-BE49-F238E27FC236}">
                    <a16:creationId xmlns:a16="http://schemas.microsoft.com/office/drawing/2014/main" id="{9A9FF819-D559-403C-A96E-8EDBD44D55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7" name="Picture 19">
                <a:extLst>
                  <a:ext uri="{FF2B5EF4-FFF2-40B4-BE49-F238E27FC236}">
                    <a16:creationId xmlns:a16="http://schemas.microsoft.com/office/drawing/2014/main" id="{33EE48CB-184F-46F8-8C1B-21721ABD98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8" name="Picture 20">
                <a:extLst>
                  <a:ext uri="{FF2B5EF4-FFF2-40B4-BE49-F238E27FC236}">
                    <a16:creationId xmlns:a16="http://schemas.microsoft.com/office/drawing/2014/main" id="{C07CF7BD-9C89-4BBF-A88D-7CC5EA3353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9" name="Picture 21">
                <a:extLst>
                  <a:ext uri="{FF2B5EF4-FFF2-40B4-BE49-F238E27FC236}">
                    <a16:creationId xmlns:a16="http://schemas.microsoft.com/office/drawing/2014/main" id="{49F80D4D-A44A-4991-8AE8-4E1858B380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0" name="Picture 22">
                <a:extLst>
                  <a:ext uri="{FF2B5EF4-FFF2-40B4-BE49-F238E27FC236}">
                    <a16:creationId xmlns:a16="http://schemas.microsoft.com/office/drawing/2014/main" id="{7398964C-2F73-47FF-A48C-D92D39F26F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1" name="Picture 23">
                <a:extLst>
                  <a:ext uri="{FF2B5EF4-FFF2-40B4-BE49-F238E27FC236}">
                    <a16:creationId xmlns:a16="http://schemas.microsoft.com/office/drawing/2014/main" id="{2C8AE28A-9719-4AA6-AE3F-E15EC2FDFE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9" name="Group 56">
              <a:extLst>
                <a:ext uri="{FF2B5EF4-FFF2-40B4-BE49-F238E27FC236}">
                  <a16:creationId xmlns:a16="http://schemas.microsoft.com/office/drawing/2014/main" id="{5822082F-1D87-432A-9A71-960C61A88A91}"/>
                </a:ext>
              </a:extLst>
            </p:cNvPr>
            <p:cNvGrpSpPr/>
            <p:nvPr/>
          </p:nvGrpSpPr>
          <p:grpSpPr>
            <a:xfrm rot="5400000">
              <a:off x="8195083" y="3761355"/>
              <a:ext cx="1539560" cy="171967"/>
              <a:chOff x="7746380" y="2949426"/>
              <a:chExt cx="2188691" cy="244475"/>
            </a:xfrm>
          </p:grpSpPr>
          <p:pic>
            <p:nvPicPr>
              <p:cNvPr id="982" name="Picture 14">
                <a:extLst>
                  <a:ext uri="{FF2B5EF4-FFF2-40B4-BE49-F238E27FC236}">
                    <a16:creationId xmlns:a16="http://schemas.microsoft.com/office/drawing/2014/main" id="{937D27BA-9D62-44F4-9523-042297A6CC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3" name="Picture 15">
                <a:extLst>
                  <a:ext uri="{FF2B5EF4-FFF2-40B4-BE49-F238E27FC236}">
                    <a16:creationId xmlns:a16="http://schemas.microsoft.com/office/drawing/2014/main" id="{FEAB4175-6E5A-45E3-8AD6-E02BF38E2C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4" name="Picture 16">
                <a:extLst>
                  <a:ext uri="{FF2B5EF4-FFF2-40B4-BE49-F238E27FC236}">
                    <a16:creationId xmlns:a16="http://schemas.microsoft.com/office/drawing/2014/main" id="{C3CA182F-15D5-46BE-A70F-669D1B3A09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5" name="Picture 17">
                <a:extLst>
                  <a:ext uri="{FF2B5EF4-FFF2-40B4-BE49-F238E27FC236}">
                    <a16:creationId xmlns:a16="http://schemas.microsoft.com/office/drawing/2014/main" id="{C3025E6F-E93E-446B-A03C-5508F3482E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6" name="Picture 18">
                <a:extLst>
                  <a:ext uri="{FF2B5EF4-FFF2-40B4-BE49-F238E27FC236}">
                    <a16:creationId xmlns:a16="http://schemas.microsoft.com/office/drawing/2014/main" id="{4ACFF272-E97B-46C6-97E7-D23FCA3186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7" name="Picture 19">
                <a:extLst>
                  <a:ext uri="{FF2B5EF4-FFF2-40B4-BE49-F238E27FC236}">
                    <a16:creationId xmlns:a16="http://schemas.microsoft.com/office/drawing/2014/main" id="{8CB06BFF-7F46-4281-AA3F-4C1B969607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8" name="Picture 20">
                <a:extLst>
                  <a:ext uri="{FF2B5EF4-FFF2-40B4-BE49-F238E27FC236}">
                    <a16:creationId xmlns:a16="http://schemas.microsoft.com/office/drawing/2014/main" id="{A58FF609-1A76-4947-9D4A-6E421B0BF2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9" name="Picture 21">
                <a:extLst>
                  <a:ext uri="{FF2B5EF4-FFF2-40B4-BE49-F238E27FC236}">
                    <a16:creationId xmlns:a16="http://schemas.microsoft.com/office/drawing/2014/main" id="{12A0B8C6-D535-4C3A-8FC7-35DD20D159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0" name="Picture 22">
                <a:extLst>
                  <a:ext uri="{FF2B5EF4-FFF2-40B4-BE49-F238E27FC236}">
                    <a16:creationId xmlns:a16="http://schemas.microsoft.com/office/drawing/2014/main" id="{8D4F7D87-73D7-4765-BC2A-AB2FE545D6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1" name="Picture 23">
                <a:extLst>
                  <a:ext uri="{FF2B5EF4-FFF2-40B4-BE49-F238E27FC236}">
                    <a16:creationId xmlns:a16="http://schemas.microsoft.com/office/drawing/2014/main" id="{56E474C6-672D-42BF-95AC-0E0915FFB5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60" name="Group 56">
              <a:extLst>
                <a:ext uri="{FF2B5EF4-FFF2-40B4-BE49-F238E27FC236}">
                  <a16:creationId xmlns:a16="http://schemas.microsoft.com/office/drawing/2014/main" id="{4F0F053A-6915-4EA2-92F0-EBE57AB7D906}"/>
                </a:ext>
              </a:extLst>
            </p:cNvPr>
            <p:cNvGrpSpPr/>
            <p:nvPr/>
          </p:nvGrpSpPr>
          <p:grpSpPr>
            <a:xfrm rot="5400000">
              <a:off x="8386594" y="3761356"/>
              <a:ext cx="1539560" cy="171967"/>
              <a:chOff x="7746380" y="2949426"/>
              <a:chExt cx="2188691" cy="244475"/>
            </a:xfrm>
          </p:grpSpPr>
          <p:pic>
            <p:nvPicPr>
              <p:cNvPr id="972" name="Picture 14">
                <a:extLst>
                  <a:ext uri="{FF2B5EF4-FFF2-40B4-BE49-F238E27FC236}">
                    <a16:creationId xmlns:a16="http://schemas.microsoft.com/office/drawing/2014/main" id="{DD281FD2-07A7-42E0-AB03-F0C28A7249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3" name="Picture 15">
                <a:extLst>
                  <a:ext uri="{FF2B5EF4-FFF2-40B4-BE49-F238E27FC236}">
                    <a16:creationId xmlns:a16="http://schemas.microsoft.com/office/drawing/2014/main" id="{5AA46655-B65D-4BCB-B223-B28F22DC84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" name="Picture 16">
                <a:extLst>
                  <a:ext uri="{FF2B5EF4-FFF2-40B4-BE49-F238E27FC236}">
                    <a16:creationId xmlns:a16="http://schemas.microsoft.com/office/drawing/2014/main" id="{5FDA03C4-FD7D-4F01-B0CF-430291A5C1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5" name="Picture 17">
                <a:extLst>
                  <a:ext uri="{FF2B5EF4-FFF2-40B4-BE49-F238E27FC236}">
                    <a16:creationId xmlns:a16="http://schemas.microsoft.com/office/drawing/2014/main" id="{6F3E3743-6E82-4D20-8CCE-41B59C1728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6" name="Picture 18">
                <a:extLst>
                  <a:ext uri="{FF2B5EF4-FFF2-40B4-BE49-F238E27FC236}">
                    <a16:creationId xmlns:a16="http://schemas.microsoft.com/office/drawing/2014/main" id="{EDD7FF3B-2705-48F4-90B0-9F3B7CD312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7" name="Picture 19">
                <a:extLst>
                  <a:ext uri="{FF2B5EF4-FFF2-40B4-BE49-F238E27FC236}">
                    <a16:creationId xmlns:a16="http://schemas.microsoft.com/office/drawing/2014/main" id="{011282B4-B2DD-41D8-A987-9D2D077EC2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8" name="Picture 20">
                <a:extLst>
                  <a:ext uri="{FF2B5EF4-FFF2-40B4-BE49-F238E27FC236}">
                    <a16:creationId xmlns:a16="http://schemas.microsoft.com/office/drawing/2014/main" id="{F76D259A-3279-4BF1-8942-CA6DFC9595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9" name="Picture 21">
                <a:extLst>
                  <a:ext uri="{FF2B5EF4-FFF2-40B4-BE49-F238E27FC236}">
                    <a16:creationId xmlns:a16="http://schemas.microsoft.com/office/drawing/2014/main" id="{245579B5-735B-4389-BE47-3D47A0D7FB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0" name="Picture 22">
                <a:extLst>
                  <a:ext uri="{FF2B5EF4-FFF2-40B4-BE49-F238E27FC236}">
                    <a16:creationId xmlns:a16="http://schemas.microsoft.com/office/drawing/2014/main" id="{5E47D09C-0893-445E-9C4E-5EC4C81AC1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1" name="Picture 23">
                <a:extLst>
                  <a:ext uri="{FF2B5EF4-FFF2-40B4-BE49-F238E27FC236}">
                    <a16:creationId xmlns:a16="http://schemas.microsoft.com/office/drawing/2014/main" id="{CE9D1F00-7DC7-49EC-A4A2-1673A1436F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22093777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2.96296E-6 L 0.01927 -0.03797 C 0.02331 -0.0463 0.0293 -0.05047 0.03581 -0.05047 C 0.04297 -0.05047 0.04883 -0.0463 0.05286 -0.03797 L 0.07253 2.96296E-6 " pathEditMode="relative" rAng="0" ptsTypes="AAAAA">
                                      <p:cBhvr>
                                        <p:cTn id="35" dur="10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2.96296E-6 L 0.0918 -0.03773 C 0.09596 -0.04607 0.10221 -0.05047 0.10846 -0.05047 C 0.11589 -0.05047 0.12174 -0.04607 0.12578 -0.03773 L 0.14583 2.96296E-6 " pathEditMode="relative" rAng="0" ptsTypes="AAAAA">
                                      <p:cBhvr>
                                        <p:cTn id="53" dur="10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0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2.96296E-6 L 0.16576 -0.0382 C 0.17005 -0.0463 0.1763 -0.05047 0.18281 -0.05047 C 0.19036 -0.05047 0.19635 -0.0463 0.20052 -0.0382 L 0.2207 2.96296E-6 " pathEditMode="relative" rAng="0" ptsTypes="AAAAA">
                                      <p:cBhvr>
                                        <p:cTn id="71" dur="10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0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5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2.96296E-6 L 0.2401 -0.03843 C 0.24401 -0.04699 0.25026 -0.05116 0.25677 -0.05116 C 0.26419 -0.05116 0.27005 -0.04699 0.27396 -0.03843 L 0.29388 2.96296E-6 " pathEditMode="relative" rAng="0" ptsTypes="AAAAA">
                                      <p:cBhvr>
                                        <p:cTn id="89" dur="10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00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500"/>
                            </p:stCondLst>
                            <p:childTnLst>
                              <p:par>
                                <p:cTn id="10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2.96296E-6 L 0.31341 -0.03843 C 0.31745 -0.04723 0.3237 -0.05116 0.33008 -0.05116 C 0.33737 -0.05116 0.34336 -0.04723 0.3474 -0.03843 L 0.36719 2.96296E-6 " pathEditMode="relative" rAng="0" ptsTypes="AAAAA">
                                      <p:cBhvr>
                                        <p:cTn id="107" dur="10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00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2.96296E-6 L 0.38672 -0.0375 C 0.39076 -0.04584 0.39687 -0.05023 0.40339 -0.05023 C 0.41068 -0.05023 0.41654 -0.04584 0.42057 -0.0375 L 0.44036 2.96296E-6 " pathEditMode="relative" rAng="0" ptsTypes="AAAAA">
                                      <p:cBhvr>
                                        <p:cTn id="125" dur="10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0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1500"/>
                            </p:stCondLst>
                            <p:childTnLst>
                              <p:par>
                                <p:cTn id="1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3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6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9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2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5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8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8" grpId="0"/>
      <p:bldP spid="257" grpId="0" animBg="1"/>
      <p:bldP spid="258" grpId="0" animBg="1"/>
      <p:bldP spid="265" grpId="0" animBg="1"/>
      <p:bldP spid="271" grpId="0" animBg="1"/>
      <p:bldP spid="277" grpId="0" animBg="1"/>
      <p:bldP spid="283" grpId="0" animBg="1"/>
      <p:bldP spid="311" grpId="0" animBg="1"/>
      <p:bldP spid="311" grpId="1" animBg="1"/>
      <p:bldP spid="311" grpId="2" animBg="1"/>
      <p:bldP spid="311" grpId="3" animBg="1"/>
      <p:bldP spid="311" grpId="4" animBg="1"/>
      <p:bldP spid="311" grpId="5" animBg="1"/>
      <p:bldP spid="311" grpId="6" animBg="1"/>
      <p:bldP spid="312" grpId="0" animBg="1"/>
      <p:bldP spid="312" grpId="1" animBg="1"/>
      <p:bldP spid="313" grpId="0" animBg="1"/>
      <p:bldP spid="313" grpId="1" animBg="1"/>
      <p:bldP spid="314" grpId="0" animBg="1"/>
      <p:bldP spid="314" grpId="1" animBg="1"/>
      <p:bldP spid="315" grpId="0" animBg="1"/>
      <p:bldP spid="315" grpId="1" animBg="1"/>
      <p:bldP spid="343" grpId="0" animBg="1"/>
      <p:bldP spid="343" grpId="1" animBg="1"/>
      <p:bldP spid="344" grpId="0" animBg="1"/>
      <p:bldP spid="344" grpId="1" animBg="1"/>
      <p:bldP spid="346" grpId="0" animBg="1"/>
      <p:bldP spid="346" grpId="1" animBg="1"/>
      <p:bldP spid="347" grpId="0" animBg="1"/>
      <p:bldP spid="347" grpId="1" animBg="1"/>
      <p:bldP spid="348" grpId="0"/>
      <p:bldP spid="349" grpId="0"/>
      <p:bldP spid="350" grpId="0"/>
      <p:bldP spid="351" grpId="0"/>
      <p:bldP spid="352" grpId="0"/>
      <p:bldP spid="353" grpId="0"/>
    </p:bld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9A349D88-88B6-4FB1-9AFC-49E3891DDBE8}"/>
              </a:ext>
            </a:extLst>
          </p:cNvPr>
          <p:cNvGrpSpPr/>
          <p:nvPr/>
        </p:nvGrpSpPr>
        <p:grpSpPr>
          <a:xfrm>
            <a:off x="179332" y="502523"/>
            <a:ext cx="3068467" cy="817087"/>
            <a:chOff x="255525" y="372323"/>
            <a:chExt cx="2809883" cy="1134018"/>
          </a:xfrm>
        </p:grpSpPr>
        <p:sp>
          <p:nvSpPr>
            <p:cNvPr id="185" name="Rectangle: Rounded Corners 184">
              <a:extLst>
                <a:ext uri="{FF2B5EF4-FFF2-40B4-BE49-F238E27FC236}">
                  <a16:creationId xmlns:a16="http://schemas.microsoft.com/office/drawing/2014/main" id="{E8A2659C-1B1E-421B-89DF-43D94169F2BF}"/>
                </a:ext>
              </a:extLst>
            </p:cNvPr>
            <p:cNvSpPr/>
            <p:nvPr/>
          </p:nvSpPr>
          <p:spPr>
            <a:xfrm>
              <a:off x="255525" y="372323"/>
              <a:ext cx="280988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BB115329-A519-413E-A967-E1B5083AD765}"/>
                </a:ext>
              </a:extLst>
            </p:cNvPr>
            <p:cNvSpPr txBox="1"/>
            <p:nvPr/>
          </p:nvSpPr>
          <p:spPr>
            <a:xfrm>
              <a:off x="308455" y="485388"/>
              <a:ext cx="182784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720 </a:t>
              </a:r>
              <a:r>
                <a:rPr lang="en-GB" sz="3600" dirty="0">
                  <a:latin typeface="Calibri" panose="020F0502020204030204" pitchFamily="34" charset="0"/>
                </a:rPr>
                <a:t>÷ 9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187" name="Rectangle 186">
            <a:extLst>
              <a:ext uri="{FF2B5EF4-FFF2-40B4-BE49-F238E27FC236}">
                <a16:creationId xmlns:a16="http://schemas.microsoft.com/office/drawing/2014/main" id="{E3356A8F-FB1E-43EF-90CB-736C7269B421}"/>
              </a:ext>
            </a:extLst>
          </p:cNvPr>
          <p:cNvSpPr/>
          <p:nvPr/>
        </p:nvSpPr>
        <p:spPr>
          <a:xfrm>
            <a:off x="2120296" y="625537"/>
            <a:ext cx="97813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6B67FEB0-8963-4140-8E45-D79AE1F68410}"/>
              </a:ext>
            </a:extLst>
          </p:cNvPr>
          <p:cNvSpPr txBox="1"/>
          <p:nvPr/>
        </p:nvSpPr>
        <p:spPr>
          <a:xfrm>
            <a:off x="2217109" y="603346"/>
            <a:ext cx="87492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80</a:t>
            </a:r>
          </a:p>
        </p:txBody>
      </p: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22CC1259-21AC-4DC7-9055-6FBB2784AD6F}"/>
              </a:ext>
            </a:extLst>
          </p:cNvPr>
          <p:cNvGrpSpPr/>
          <p:nvPr/>
        </p:nvGrpSpPr>
        <p:grpSpPr>
          <a:xfrm>
            <a:off x="3429681" y="927677"/>
            <a:ext cx="314510" cy="492950"/>
            <a:chOff x="3884378" y="928777"/>
            <a:chExt cx="314510" cy="492950"/>
          </a:xfrm>
        </p:grpSpPr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1B8CDAA5-F494-46EC-A9A1-B57FEC9E475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CE1BDA03-E278-441C-B3FB-0D811B25E53B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3C35C281-8F4B-4FA1-A887-16F93CDD12CD}"/>
              </a:ext>
            </a:extLst>
          </p:cNvPr>
          <p:cNvGrpSpPr/>
          <p:nvPr/>
        </p:nvGrpSpPr>
        <p:grpSpPr>
          <a:xfrm>
            <a:off x="4261145" y="924924"/>
            <a:ext cx="442722" cy="494964"/>
            <a:chOff x="6944358" y="926763"/>
            <a:chExt cx="442722" cy="494964"/>
          </a:xfrm>
        </p:grpSpPr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676C0B24-E52A-4014-A026-C80E5201D6B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A2D78B2E-6FFA-4061-B26D-5C63002E764B}"/>
                </a:ext>
              </a:extLst>
            </p:cNvPr>
            <p:cNvGrpSpPr/>
            <p:nvPr/>
          </p:nvGrpSpPr>
          <p:grpSpPr>
            <a:xfrm>
              <a:off x="6944358" y="928608"/>
              <a:ext cx="442722" cy="493119"/>
              <a:chOff x="6944358" y="928608"/>
              <a:chExt cx="442722" cy="493119"/>
            </a:xfrm>
          </p:grpSpPr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B882993D-C362-4491-9E95-67CD2A0C65DB}"/>
                  </a:ext>
                </a:extLst>
              </p:cNvPr>
              <p:cNvSpPr txBox="1"/>
              <p:nvPr/>
            </p:nvSpPr>
            <p:spPr>
              <a:xfrm>
                <a:off x="6944358" y="1021617"/>
                <a:ext cx="44272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90</a:t>
                </a:r>
              </a:p>
            </p:txBody>
          </p:sp>
          <p:cxnSp>
            <p:nvCxnSpPr>
              <p:cNvPr id="196" name="Straight Connector 195">
                <a:extLst>
                  <a:ext uri="{FF2B5EF4-FFF2-40B4-BE49-F238E27FC236}">
                    <a16:creationId xmlns:a16="http://schemas.microsoft.com/office/drawing/2014/main" id="{0C1995C9-8326-496A-A1D4-98BFAAAD94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97" name="Freeform 11">
            <a:extLst>
              <a:ext uri="{FF2B5EF4-FFF2-40B4-BE49-F238E27FC236}">
                <a16:creationId xmlns:a16="http://schemas.microsoft.com/office/drawing/2014/main" id="{5FE2E1ED-944E-4B6A-A270-757AD76D91F2}"/>
              </a:ext>
            </a:extLst>
          </p:cNvPr>
          <p:cNvSpPr>
            <a:spLocks/>
          </p:cNvSpPr>
          <p:nvPr/>
        </p:nvSpPr>
        <p:spPr bwMode="auto">
          <a:xfrm>
            <a:off x="3586862" y="716525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198" name="Freeform 11">
            <a:extLst>
              <a:ext uri="{FF2B5EF4-FFF2-40B4-BE49-F238E27FC236}">
                <a16:creationId xmlns:a16="http://schemas.microsoft.com/office/drawing/2014/main" id="{218F0DEB-A0D5-4215-AA9B-C4052FCC9CF9}"/>
              </a:ext>
            </a:extLst>
          </p:cNvPr>
          <p:cNvSpPr>
            <a:spLocks/>
          </p:cNvSpPr>
          <p:nvPr/>
        </p:nvSpPr>
        <p:spPr bwMode="auto">
          <a:xfrm>
            <a:off x="4477411" y="712094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DC943CEA-BCAE-4AAE-99F0-67ACCABE7B98}"/>
              </a:ext>
            </a:extLst>
          </p:cNvPr>
          <p:cNvGrpSpPr/>
          <p:nvPr/>
        </p:nvGrpSpPr>
        <p:grpSpPr>
          <a:xfrm>
            <a:off x="5094587" y="922542"/>
            <a:ext cx="574196" cy="494964"/>
            <a:chOff x="6886701" y="926763"/>
            <a:chExt cx="574196" cy="494964"/>
          </a:xfrm>
        </p:grpSpPr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BB110091-A442-4AE3-A697-2D038AD1551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C1036626-6468-4CD8-A21D-1FD9B13BBA9B}"/>
                </a:ext>
              </a:extLst>
            </p:cNvPr>
            <p:cNvGrpSpPr/>
            <p:nvPr/>
          </p:nvGrpSpPr>
          <p:grpSpPr>
            <a:xfrm>
              <a:off x="6886701" y="928608"/>
              <a:ext cx="574196" cy="493119"/>
              <a:chOff x="6886701" y="928608"/>
              <a:chExt cx="574196" cy="493119"/>
            </a:xfrm>
          </p:grpSpPr>
          <p:sp>
            <p:nvSpPr>
              <p:cNvPr id="202" name="TextBox 201">
                <a:extLst>
                  <a:ext uri="{FF2B5EF4-FFF2-40B4-BE49-F238E27FC236}">
                    <a16:creationId xmlns:a16="http://schemas.microsoft.com/office/drawing/2014/main" id="{199F6D43-04F2-4887-BDA1-0E81D68E26B2}"/>
                  </a:ext>
                </a:extLst>
              </p:cNvPr>
              <p:cNvSpPr txBox="1"/>
              <p:nvPr/>
            </p:nvSpPr>
            <p:spPr>
              <a:xfrm>
                <a:off x="688670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180</a:t>
                </a:r>
              </a:p>
            </p:txBody>
          </p: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2B7293FE-615D-4AC5-A343-815BE237BF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04" name="Straight Connector 203">
            <a:extLst>
              <a:ext uri="{FF2B5EF4-FFF2-40B4-BE49-F238E27FC236}">
                <a16:creationId xmlns:a16="http://schemas.microsoft.com/office/drawing/2014/main" id="{8DAC7616-88DE-4FCB-9F0B-141A4755BA9D}"/>
              </a:ext>
            </a:extLst>
          </p:cNvPr>
          <p:cNvCxnSpPr>
            <a:cxnSpLocks/>
          </p:cNvCxnSpPr>
          <p:nvPr/>
        </p:nvCxnSpPr>
        <p:spPr>
          <a:xfrm flipV="1">
            <a:off x="3393992" y="931028"/>
            <a:ext cx="7696243" cy="9693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5" name="Freeform 11">
            <a:extLst>
              <a:ext uri="{FF2B5EF4-FFF2-40B4-BE49-F238E27FC236}">
                <a16:creationId xmlns:a16="http://schemas.microsoft.com/office/drawing/2014/main" id="{6C09D769-0322-4021-B2C4-30850331C1E5}"/>
              </a:ext>
            </a:extLst>
          </p:cNvPr>
          <p:cNvSpPr>
            <a:spLocks/>
          </p:cNvSpPr>
          <p:nvPr/>
        </p:nvSpPr>
        <p:spPr bwMode="auto">
          <a:xfrm>
            <a:off x="5370863" y="71209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C30A2F90-8BFA-4069-BF97-F6F312E95E91}"/>
              </a:ext>
            </a:extLst>
          </p:cNvPr>
          <p:cNvGrpSpPr/>
          <p:nvPr/>
        </p:nvGrpSpPr>
        <p:grpSpPr>
          <a:xfrm>
            <a:off x="5989128" y="922542"/>
            <a:ext cx="574196" cy="494964"/>
            <a:chOff x="6882614" y="926763"/>
            <a:chExt cx="574196" cy="494964"/>
          </a:xfrm>
        </p:grpSpPr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5D0669D9-9D7A-4674-ADE6-63670A4E7D9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8" name="Group 207">
              <a:extLst>
                <a:ext uri="{FF2B5EF4-FFF2-40B4-BE49-F238E27FC236}">
                  <a16:creationId xmlns:a16="http://schemas.microsoft.com/office/drawing/2014/main" id="{C342AE45-968A-4F01-9D18-3D8765CA0548}"/>
                </a:ext>
              </a:extLst>
            </p:cNvPr>
            <p:cNvGrpSpPr/>
            <p:nvPr/>
          </p:nvGrpSpPr>
          <p:grpSpPr>
            <a:xfrm>
              <a:off x="6882614" y="928608"/>
              <a:ext cx="574196" cy="493119"/>
              <a:chOff x="6882614" y="928608"/>
              <a:chExt cx="574196" cy="493119"/>
            </a:xfrm>
          </p:grpSpPr>
          <p:sp>
            <p:nvSpPr>
              <p:cNvPr id="209" name="TextBox 208">
                <a:extLst>
                  <a:ext uri="{FF2B5EF4-FFF2-40B4-BE49-F238E27FC236}">
                    <a16:creationId xmlns:a16="http://schemas.microsoft.com/office/drawing/2014/main" id="{AF5E4F91-038A-4D9B-B000-418C8BB4FD98}"/>
                  </a:ext>
                </a:extLst>
              </p:cNvPr>
              <p:cNvSpPr txBox="1"/>
              <p:nvPr/>
            </p:nvSpPr>
            <p:spPr>
              <a:xfrm>
                <a:off x="6882614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270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a16:creationId xmlns:a16="http://schemas.microsoft.com/office/drawing/2014/main" id="{FA36527C-EDEE-484E-9627-5685AB4822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1" name="Freeform 11">
            <a:extLst>
              <a:ext uri="{FF2B5EF4-FFF2-40B4-BE49-F238E27FC236}">
                <a16:creationId xmlns:a16="http://schemas.microsoft.com/office/drawing/2014/main" id="{F7CD2374-F54F-4866-87A9-AB8E4BF64942}"/>
              </a:ext>
            </a:extLst>
          </p:cNvPr>
          <p:cNvSpPr>
            <a:spLocks/>
          </p:cNvSpPr>
          <p:nvPr/>
        </p:nvSpPr>
        <p:spPr bwMode="auto">
          <a:xfrm>
            <a:off x="6263853" y="70981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3751CC06-C7B7-49B0-862C-6F62DE45AEA1}"/>
              </a:ext>
            </a:extLst>
          </p:cNvPr>
          <p:cNvGrpSpPr/>
          <p:nvPr/>
        </p:nvGrpSpPr>
        <p:grpSpPr>
          <a:xfrm>
            <a:off x="6875273" y="920265"/>
            <a:ext cx="574196" cy="494964"/>
            <a:chOff x="6875769" y="926763"/>
            <a:chExt cx="574196" cy="494964"/>
          </a:xfrm>
        </p:grpSpPr>
        <p:cxnSp>
          <p:nvCxnSpPr>
            <p:cNvPr id="213" name="Straight Connector 212">
              <a:extLst>
                <a:ext uri="{FF2B5EF4-FFF2-40B4-BE49-F238E27FC236}">
                  <a16:creationId xmlns:a16="http://schemas.microsoft.com/office/drawing/2014/main" id="{3C8E1FAD-6D15-47EB-ACCE-7BFDD6D650A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4" name="Group 213">
              <a:extLst>
                <a:ext uri="{FF2B5EF4-FFF2-40B4-BE49-F238E27FC236}">
                  <a16:creationId xmlns:a16="http://schemas.microsoft.com/office/drawing/2014/main" id="{BC958733-9E14-4C49-9423-7F1AAE5654D3}"/>
                </a:ext>
              </a:extLst>
            </p:cNvPr>
            <p:cNvGrpSpPr/>
            <p:nvPr/>
          </p:nvGrpSpPr>
          <p:grpSpPr>
            <a:xfrm>
              <a:off x="6875769" y="928608"/>
              <a:ext cx="574196" cy="493119"/>
              <a:chOff x="6875769" y="928608"/>
              <a:chExt cx="574196" cy="493119"/>
            </a:xfrm>
          </p:grpSpPr>
          <p:sp>
            <p:nvSpPr>
              <p:cNvPr id="215" name="TextBox 214">
                <a:extLst>
                  <a:ext uri="{FF2B5EF4-FFF2-40B4-BE49-F238E27FC236}">
                    <a16:creationId xmlns:a16="http://schemas.microsoft.com/office/drawing/2014/main" id="{3C9B76CC-3D8C-40B4-8015-0226CDC67F57}"/>
                  </a:ext>
                </a:extLst>
              </p:cNvPr>
              <p:cNvSpPr txBox="1"/>
              <p:nvPr/>
            </p:nvSpPr>
            <p:spPr>
              <a:xfrm>
                <a:off x="687576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360</a:t>
                </a:r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E3B4D990-3D54-41E7-B64A-73FAC2BF20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7" name="Freeform 11">
            <a:extLst>
              <a:ext uri="{FF2B5EF4-FFF2-40B4-BE49-F238E27FC236}">
                <a16:creationId xmlns:a16="http://schemas.microsoft.com/office/drawing/2014/main" id="{FDBEBDAB-E661-4136-A7D3-6D72C94B9992}"/>
              </a:ext>
            </a:extLst>
          </p:cNvPr>
          <p:cNvSpPr>
            <a:spLocks/>
          </p:cNvSpPr>
          <p:nvPr/>
        </p:nvSpPr>
        <p:spPr bwMode="auto">
          <a:xfrm>
            <a:off x="7157947" y="70981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FA197773-0801-4AEE-8503-52E56BBAF2C2}"/>
              </a:ext>
            </a:extLst>
          </p:cNvPr>
          <p:cNvGrpSpPr/>
          <p:nvPr/>
        </p:nvGrpSpPr>
        <p:grpSpPr>
          <a:xfrm>
            <a:off x="7788197" y="920265"/>
            <a:ext cx="574196" cy="494964"/>
            <a:chOff x="6894599" y="926763"/>
            <a:chExt cx="574196" cy="494964"/>
          </a:xfrm>
        </p:grpSpPr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6F285AA9-60B2-49DD-BADD-ABEEB9B7DFD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1F9D6446-A0AF-4409-9CA6-B4DC6C933D49}"/>
                </a:ext>
              </a:extLst>
            </p:cNvPr>
            <p:cNvGrpSpPr/>
            <p:nvPr/>
          </p:nvGrpSpPr>
          <p:grpSpPr>
            <a:xfrm>
              <a:off x="6894599" y="928608"/>
              <a:ext cx="574196" cy="493119"/>
              <a:chOff x="6894599" y="928608"/>
              <a:chExt cx="574196" cy="493119"/>
            </a:xfrm>
          </p:grpSpPr>
          <p:sp>
            <p:nvSpPr>
              <p:cNvPr id="221" name="TextBox 220">
                <a:extLst>
                  <a:ext uri="{FF2B5EF4-FFF2-40B4-BE49-F238E27FC236}">
                    <a16:creationId xmlns:a16="http://schemas.microsoft.com/office/drawing/2014/main" id="{FB4E0B9C-FE6E-4A48-AEC5-D4D9121D5BD3}"/>
                  </a:ext>
                </a:extLst>
              </p:cNvPr>
              <p:cNvSpPr txBox="1"/>
              <p:nvPr/>
            </p:nvSpPr>
            <p:spPr>
              <a:xfrm>
                <a:off x="689459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450</a:t>
                </a:r>
              </a:p>
            </p:txBody>
          </p:sp>
          <p:cxnSp>
            <p:nvCxnSpPr>
              <p:cNvPr id="222" name="Straight Connector 221">
                <a:extLst>
                  <a:ext uri="{FF2B5EF4-FFF2-40B4-BE49-F238E27FC236}">
                    <a16:creationId xmlns:a16="http://schemas.microsoft.com/office/drawing/2014/main" id="{2183FFEA-31A3-473A-9C24-DF82B63269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31" name="Freeform 11">
            <a:extLst>
              <a:ext uri="{FF2B5EF4-FFF2-40B4-BE49-F238E27FC236}">
                <a16:creationId xmlns:a16="http://schemas.microsoft.com/office/drawing/2014/main" id="{1381E0FA-AED5-4754-BD40-1B57ACC9780A}"/>
              </a:ext>
            </a:extLst>
          </p:cNvPr>
          <p:cNvSpPr>
            <a:spLocks/>
          </p:cNvSpPr>
          <p:nvPr/>
        </p:nvSpPr>
        <p:spPr bwMode="auto">
          <a:xfrm>
            <a:off x="8052803" y="71627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70D0EF54-8FBE-44A2-868E-B4FB1E8E37F8}"/>
              </a:ext>
            </a:extLst>
          </p:cNvPr>
          <p:cNvGrpSpPr/>
          <p:nvPr/>
        </p:nvGrpSpPr>
        <p:grpSpPr>
          <a:xfrm>
            <a:off x="8672543" y="926722"/>
            <a:ext cx="574196" cy="494964"/>
            <a:chOff x="6884089" y="926763"/>
            <a:chExt cx="574196" cy="494964"/>
          </a:xfrm>
        </p:grpSpPr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84E9DE99-59C8-477A-835D-8282ABBCEE1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4CC805E4-D7D2-4238-A311-F26268866D40}"/>
                </a:ext>
              </a:extLst>
            </p:cNvPr>
            <p:cNvGrpSpPr/>
            <p:nvPr/>
          </p:nvGrpSpPr>
          <p:grpSpPr>
            <a:xfrm>
              <a:off x="6884089" y="928608"/>
              <a:ext cx="574196" cy="493119"/>
              <a:chOff x="6884089" y="928608"/>
              <a:chExt cx="574196" cy="493119"/>
            </a:xfrm>
          </p:grpSpPr>
          <p:sp>
            <p:nvSpPr>
              <p:cNvPr id="235" name="TextBox 234">
                <a:extLst>
                  <a:ext uri="{FF2B5EF4-FFF2-40B4-BE49-F238E27FC236}">
                    <a16:creationId xmlns:a16="http://schemas.microsoft.com/office/drawing/2014/main" id="{F54E78D2-B646-4479-8FFD-B2ED7A00EDD2}"/>
                  </a:ext>
                </a:extLst>
              </p:cNvPr>
              <p:cNvSpPr txBox="1"/>
              <p:nvPr/>
            </p:nvSpPr>
            <p:spPr>
              <a:xfrm>
                <a:off x="688408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540</a:t>
                </a:r>
              </a:p>
            </p:txBody>
          </p:sp>
          <p:cxnSp>
            <p:nvCxnSpPr>
              <p:cNvPr id="236" name="Straight Connector 235">
                <a:extLst>
                  <a:ext uri="{FF2B5EF4-FFF2-40B4-BE49-F238E27FC236}">
                    <a16:creationId xmlns:a16="http://schemas.microsoft.com/office/drawing/2014/main" id="{8C15B91E-1C4D-4537-A9DA-14D5428850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37" name="Freeform 11">
            <a:extLst>
              <a:ext uri="{FF2B5EF4-FFF2-40B4-BE49-F238E27FC236}">
                <a16:creationId xmlns:a16="http://schemas.microsoft.com/office/drawing/2014/main" id="{C5928012-4A4F-407C-BC13-0745B16F0868}"/>
              </a:ext>
            </a:extLst>
          </p:cNvPr>
          <p:cNvSpPr>
            <a:spLocks/>
          </p:cNvSpPr>
          <p:nvPr/>
        </p:nvSpPr>
        <p:spPr bwMode="auto">
          <a:xfrm>
            <a:off x="8949967" y="71720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3C94020D-6455-4663-BA5A-778A523C9280}"/>
              </a:ext>
            </a:extLst>
          </p:cNvPr>
          <p:cNvGrpSpPr/>
          <p:nvPr/>
        </p:nvGrpSpPr>
        <p:grpSpPr>
          <a:xfrm>
            <a:off x="9569707" y="927656"/>
            <a:ext cx="574196" cy="494964"/>
            <a:chOff x="6884089" y="926763"/>
            <a:chExt cx="574196" cy="494964"/>
          </a:xfrm>
        </p:grpSpPr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18181D6C-B8C0-4EC0-A6DD-6E854F02161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0" name="Group 239">
              <a:extLst>
                <a:ext uri="{FF2B5EF4-FFF2-40B4-BE49-F238E27FC236}">
                  <a16:creationId xmlns:a16="http://schemas.microsoft.com/office/drawing/2014/main" id="{A143BECE-ECE5-4192-903A-194B8B53DC30}"/>
                </a:ext>
              </a:extLst>
            </p:cNvPr>
            <p:cNvGrpSpPr/>
            <p:nvPr/>
          </p:nvGrpSpPr>
          <p:grpSpPr>
            <a:xfrm>
              <a:off x="6884089" y="928608"/>
              <a:ext cx="574196" cy="493119"/>
              <a:chOff x="6884089" y="928608"/>
              <a:chExt cx="574196" cy="493119"/>
            </a:xfrm>
          </p:grpSpPr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EA552AC7-C693-42E1-981A-39FB24813B56}"/>
                  </a:ext>
                </a:extLst>
              </p:cNvPr>
              <p:cNvSpPr txBox="1"/>
              <p:nvPr/>
            </p:nvSpPr>
            <p:spPr>
              <a:xfrm>
                <a:off x="688408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630</a:t>
                </a:r>
              </a:p>
            </p:txBody>
          </p:sp>
          <p:cxnSp>
            <p:nvCxnSpPr>
              <p:cNvPr id="242" name="Straight Connector 241">
                <a:extLst>
                  <a:ext uri="{FF2B5EF4-FFF2-40B4-BE49-F238E27FC236}">
                    <a16:creationId xmlns:a16="http://schemas.microsoft.com/office/drawing/2014/main" id="{97397EE1-DAEA-4B38-8509-F769A0DC15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43" name="Freeform 11">
            <a:extLst>
              <a:ext uri="{FF2B5EF4-FFF2-40B4-BE49-F238E27FC236}">
                <a16:creationId xmlns:a16="http://schemas.microsoft.com/office/drawing/2014/main" id="{B432008E-4D04-43B1-9566-F142F96A17F1}"/>
              </a:ext>
            </a:extLst>
          </p:cNvPr>
          <p:cNvSpPr>
            <a:spLocks/>
          </p:cNvSpPr>
          <p:nvPr/>
        </p:nvSpPr>
        <p:spPr bwMode="auto">
          <a:xfrm>
            <a:off x="9840714" y="72040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EF1B70E5-5747-47C3-B4D2-30170095DEBC}"/>
              </a:ext>
            </a:extLst>
          </p:cNvPr>
          <p:cNvGrpSpPr/>
          <p:nvPr/>
        </p:nvGrpSpPr>
        <p:grpSpPr>
          <a:xfrm>
            <a:off x="10481474" y="930849"/>
            <a:ext cx="574196" cy="494964"/>
            <a:chOff x="6905109" y="926763"/>
            <a:chExt cx="574196" cy="494964"/>
          </a:xfrm>
        </p:grpSpPr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DD0D00AD-43F8-4C26-AE19-626FA2C1127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1" name="Group 290">
              <a:extLst>
                <a:ext uri="{FF2B5EF4-FFF2-40B4-BE49-F238E27FC236}">
                  <a16:creationId xmlns:a16="http://schemas.microsoft.com/office/drawing/2014/main" id="{2A43DEB8-36DF-419D-8EFF-BF080A3176F3}"/>
                </a:ext>
              </a:extLst>
            </p:cNvPr>
            <p:cNvGrpSpPr/>
            <p:nvPr/>
          </p:nvGrpSpPr>
          <p:grpSpPr>
            <a:xfrm>
              <a:off x="6905109" y="928608"/>
              <a:ext cx="574196" cy="493119"/>
              <a:chOff x="6905109" y="928608"/>
              <a:chExt cx="574196" cy="493119"/>
            </a:xfrm>
          </p:grpSpPr>
          <p:sp>
            <p:nvSpPr>
              <p:cNvPr id="292" name="TextBox 291">
                <a:extLst>
                  <a:ext uri="{FF2B5EF4-FFF2-40B4-BE49-F238E27FC236}">
                    <a16:creationId xmlns:a16="http://schemas.microsoft.com/office/drawing/2014/main" id="{821416AA-B2EA-48CC-AFB9-37DC6F73D429}"/>
                  </a:ext>
                </a:extLst>
              </p:cNvPr>
              <p:cNvSpPr txBox="1"/>
              <p:nvPr/>
            </p:nvSpPr>
            <p:spPr>
              <a:xfrm>
                <a:off x="690510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720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1E44BF82-8C91-4252-A362-E89448C5E3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94" name="Oval 293">
            <a:extLst>
              <a:ext uri="{FF2B5EF4-FFF2-40B4-BE49-F238E27FC236}">
                <a16:creationId xmlns:a16="http://schemas.microsoft.com/office/drawing/2014/main" id="{1BAA9A06-11A6-4D06-B9ED-C578383DB73F}"/>
              </a:ext>
            </a:extLst>
          </p:cNvPr>
          <p:cNvSpPr/>
          <p:nvPr/>
        </p:nvSpPr>
        <p:spPr>
          <a:xfrm>
            <a:off x="3507573" y="775153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5" name="Rectangle 294">
            <a:extLst>
              <a:ext uri="{FF2B5EF4-FFF2-40B4-BE49-F238E27FC236}">
                <a16:creationId xmlns:a16="http://schemas.microsoft.com/office/drawing/2014/main" id="{377B16CA-E366-4A29-B81C-6B26883DF692}"/>
              </a:ext>
            </a:extLst>
          </p:cNvPr>
          <p:cNvSpPr/>
          <p:nvPr/>
        </p:nvSpPr>
        <p:spPr>
          <a:xfrm>
            <a:off x="791342" y="501291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6" name="Rectangle 295">
            <a:extLst>
              <a:ext uri="{FF2B5EF4-FFF2-40B4-BE49-F238E27FC236}">
                <a16:creationId xmlns:a16="http://schemas.microsoft.com/office/drawing/2014/main" id="{1CCFE6B1-F734-4C55-9CE4-27E2ADD8C8DD}"/>
              </a:ext>
            </a:extLst>
          </p:cNvPr>
          <p:cNvSpPr/>
          <p:nvPr/>
        </p:nvSpPr>
        <p:spPr>
          <a:xfrm>
            <a:off x="2612603" y="498416"/>
            <a:ext cx="29235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7" name="Rectangle 296">
            <a:extLst>
              <a:ext uri="{FF2B5EF4-FFF2-40B4-BE49-F238E27FC236}">
                <a16:creationId xmlns:a16="http://schemas.microsoft.com/office/drawing/2014/main" id="{A5A4F564-7148-4D17-B679-9ECDB964A85D}"/>
              </a:ext>
            </a:extLst>
          </p:cNvPr>
          <p:cNvSpPr/>
          <p:nvPr/>
        </p:nvSpPr>
        <p:spPr>
          <a:xfrm>
            <a:off x="4477684" y="1116245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8" name="Rectangle 297">
            <a:extLst>
              <a:ext uri="{FF2B5EF4-FFF2-40B4-BE49-F238E27FC236}">
                <a16:creationId xmlns:a16="http://schemas.microsoft.com/office/drawing/2014/main" id="{720E412D-A71D-4DA0-98E5-C826A7D32CC9}"/>
              </a:ext>
            </a:extLst>
          </p:cNvPr>
          <p:cNvSpPr/>
          <p:nvPr/>
        </p:nvSpPr>
        <p:spPr>
          <a:xfrm>
            <a:off x="5446258" y="1115871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9" name="Rectangle 298">
            <a:extLst>
              <a:ext uri="{FF2B5EF4-FFF2-40B4-BE49-F238E27FC236}">
                <a16:creationId xmlns:a16="http://schemas.microsoft.com/office/drawing/2014/main" id="{777E7489-6479-4526-A19B-2CB325688C35}"/>
              </a:ext>
            </a:extLst>
          </p:cNvPr>
          <p:cNvSpPr/>
          <p:nvPr/>
        </p:nvSpPr>
        <p:spPr>
          <a:xfrm>
            <a:off x="6334468" y="1117838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0" name="Rectangle 299">
            <a:extLst>
              <a:ext uri="{FF2B5EF4-FFF2-40B4-BE49-F238E27FC236}">
                <a16:creationId xmlns:a16="http://schemas.microsoft.com/office/drawing/2014/main" id="{74D59621-ABDC-4D8C-A519-1BE29D94A094}"/>
              </a:ext>
            </a:extLst>
          </p:cNvPr>
          <p:cNvSpPr/>
          <p:nvPr/>
        </p:nvSpPr>
        <p:spPr>
          <a:xfrm>
            <a:off x="7221868" y="1117464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1" name="Rectangle 300">
            <a:extLst>
              <a:ext uri="{FF2B5EF4-FFF2-40B4-BE49-F238E27FC236}">
                <a16:creationId xmlns:a16="http://schemas.microsoft.com/office/drawing/2014/main" id="{F9081219-A349-456B-B226-B71ACEA60D97}"/>
              </a:ext>
            </a:extLst>
          </p:cNvPr>
          <p:cNvSpPr/>
          <p:nvPr/>
        </p:nvSpPr>
        <p:spPr>
          <a:xfrm>
            <a:off x="8142691" y="1115871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2" name="Rectangle 301">
            <a:extLst>
              <a:ext uri="{FF2B5EF4-FFF2-40B4-BE49-F238E27FC236}">
                <a16:creationId xmlns:a16="http://schemas.microsoft.com/office/drawing/2014/main" id="{567D7E68-B3CE-46C0-847D-59FB9E1A493B}"/>
              </a:ext>
            </a:extLst>
          </p:cNvPr>
          <p:cNvSpPr/>
          <p:nvPr/>
        </p:nvSpPr>
        <p:spPr>
          <a:xfrm>
            <a:off x="9022051" y="1115871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3" name="Rectangle 302">
            <a:extLst>
              <a:ext uri="{FF2B5EF4-FFF2-40B4-BE49-F238E27FC236}">
                <a16:creationId xmlns:a16="http://schemas.microsoft.com/office/drawing/2014/main" id="{73367DB0-E975-4512-8A45-D5A1E8CD1B49}"/>
              </a:ext>
            </a:extLst>
          </p:cNvPr>
          <p:cNvSpPr/>
          <p:nvPr/>
        </p:nvSpPr>
        <p:spPr>
          <a:xfrm>
            <a:off x="9922322" y="1115145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4" name="Rectangle 303">
            <a:extLst>
              <a:ext uri="{FF2B5EF4-FFF2-40B4-BE49-F238E27FC236}">
                <a16:creationId xmlns:a16="http://schemas.microsoft.com/office/drawing/2014/main" id="{96611993-E1C3-4D16-9DD1-A49655FC4014}"/>
              </a:ext>
            </a:extLst>
          </p:cNvPr>
          <p:cNvSpPr/>
          <p:nvPr/>
        </p:nvSpPr>
        <p:spPr>
          <a:xfrm>
            <a:off x="10829482" y="1114601"/>
            <a:ext cx="138534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5" name="TextBox 304">
            <a:extLst>
              <a:ext uri="{FF2B5EF4-FFF2-40B4-BE49-F238E27FC236}">
                <a16:creationId xmlns:a16="http://schemas.microsoft.com/office/drawing/2014/main" id="{9D196280-B8B6-43FF-B069-4039390B2A12}"/>
              </a:ext>
            </a:extLst>
          </p:cNvPr>
          <p:cNvSpPr txBox="1"/>
          <p:nvPr/>
        </p:nvSpPr>
        <p:spPr>
          <a:xfrm>
            <a:off x="3836860" y="423520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306" name="TextBox 305">
            <a:extLst>
              <a:ext uri="{FF2B5EF4-FFF2-40B4-BE49-F238E27FC236}">
                <a16:creationId xmlns:a16="http://schemas.microsoft.com/office/drawing/2014/main" id="{4A15BC34-B202-4919-93E2-7043761A0071}"/>
              </a:ext>
            </a:extLst>
          </p:cNvPr>
          <p:cNvSpPr txBox="1"/>
          <p:nvPr/>
        </p:nvSpPr>
        <p:spPr>
          <a:xfrm>
            <a:off x="4730923" y="418680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022BCB80-E1ED-4561-ADFC-36AC32F9421F}"/>
              </a:ext>
            </a:extLst>
          </p:cNvPr>
          <p:cNvSpPr txBox="1"/>
          <p:nvPr/>
        </p:nvSpPr>
        <p:spPr>
          <a:xfrm>
            <a:off x="5623134" y="423832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5A16EB72-ADB2-401E-B18D-95806B6DFB69}"/>
              </a:ext>
            </a:extLst>
          </p:cNvPr>
          <p:cNvSpPr txBox="1"/>
          <p:nvPr/>
        </p:nvSpPr>
        <p:spPr>
          <a:xfrm>
            <a:off x="6517197" y="418992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B3D836B5-66BE-48EF-8A24-56EA805DB17B}"/>
              </a:ext>
            </a:extLst>
          </p:cNvPr>
          <p:cNvSpPr txBox="1"/>
          <p:nvPr/>
        </p:nvSpPr>
        <p:spPr>
          <a:xfrm>
            <a:off x="7405825" y="425707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A10AED0D-6AD4-4A3C-9522-DCB17906707A}"/>
              </a:ext>
            </a:extLst>
          </p:cNvPr>
          <p:cNvSpPr txBox="1"/>
          <p:nvPr/>
        </p:nvSpPr>
        <p:spPr>
          <a:xfrm>
            <a:off x="8299888" y="420867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316" name="TextBox 315">
            <a:extLst>
              <a:ext uri="{FF2B5EF4-FFF2-40B4-BE49-F238E27FC236}">
                <a16:creationId xmlns:a16="http://schemas.microsoft.com/office/drawing/2014/main" id="{3C2FAEAC-194B-4E51-896C-C356A6D639E9}"/>
              </a:ext>
            </a:extLst>
          </p:cNvPr>
          <p:cNvSpPr txBox="1"/>
          <p:nvPr/>
        </p:nvSpPr>
        <p:spPr>
          <a:xfrm>
            <a:off x="9192099" y="426019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317" name="TextBox 316">
            <a:extLst>
              <a:ext uri="{FF2B5EF4-FFF2-40B4-BE49-F238E27FC236}">
                <a16:creationId xmlns:a16="http://schemas.microsoft.com/office/drawing/2014/main" id="{0DC77B09-B2B4-433A-89C3-F1A583AF473A}"/>
              </a:ext>
            </a:extLst>
          </p:cNvPr>
          <p:cNvSpPr txBox="1"/>
          <p:nvPr/>
        </p:nvSpPr>
        <p:spPr>
          <a:xfrm>
            <a:off x="10086162" y="421179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5BBBB30-EE29-49E4-833D-624A2BB750A6}"/>
              </a:ext>
            </a:extLst>
          </p:cNvPr>
          <p:cNvGrpSpPr/>
          <p:nvPr/>
        </p:nvGrpSpPr>
        <p:grpSpPr>
          <a:xfrm>
            <a:off x="4207157" y="1472216"/>
            <a:ext cx="556846" cy="4764459"/>
            <a:chOff x="4189904" y="1472216"/>
            <a:chExt cx="556846" cy="4764459"/>
          </a:xfrm>
        </p:grpSpPr>
        <p:grpSp>
          <p:nvGrpSpPr>
            <p:cNvPr id="319" name="Group 56">
              <a:extLst>
                <a:ext uri="{FF2B5EF4-FFF2-40B4-BE49-F238E27FC236}">
                  <a16:creationId xmlns:a16="http://schemas.microsoft.com/office/drawing/2014/main" id="{F05B09DC-3A2F-49BB-B174-076CADF3017D}"/>
                </a:ext>
              </a:extLst>
            </p:cNvPr>
            <p:cNvGrpSpPr/>
            <p:nvPr/>
          </p:nvGrpSpPr>
          <p:grpSpPr>
            <a:xfrm rot="5400000">
              <a:off x="3506109" y="2156012"/>
              <a:ext cx="1539560" cy="171967"/>
              <a:chOff x="7746380" y="2949426"/>
              <a:chExt cx="2188691" cy="244475"/>
            </a:xfrm>
          </p:grpSpPr>
          <p:pic>
            <p:nvPicPr>
              <p:cNvPr id="400" name="Picture 14">
                <a:extLst>
                  <a:ext uri="{FF2B5EF4-FFF2-40B4-BE49-F238E27FC236}">
                    <a16:creationId xmlns:a16="http://schemas.microsoft.com/office/drawing/2014/main" id="{065EAD30-ABB8-4611-8E40-BF82F49089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15">
                <a:extLst>
                  <a:ext uri="{FF2B5EF4-FFF2-40B4-BE49-F238E27FC236}">
                    <a16:creationId xmlns:a16="http://schemas.microsoft.com/office/drawing/2014/main" id="{15CDAFE4-28A4-4127-B7A6-7C6E542C1C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6">
                <a:extLst>
                  <a:ext uri="{FF2B5EF4-FFF2-40B4-BE49-F238E27FC236}">
                    <a16:creationId xmlns:a16="http://schemas.microsoft.com/office/drawing/2014/main" id="{8D960FDD-FA4E-45F6-8ECC-6EEF001095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7">
                <a:extLst>
                  <a:ext uri="{FF2B5EF4-FFF2-40B4-BE49-F238E27FC236}">
                    <a16:creationId xmlns:a16="http://schemas.microsoft.com/office/drawing/2014/main" id="{096727E5-DAA8-4B88-A483-2AA4EFEBC6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8">
                <a:extLst>
                  <a:ext uri="{FF2B5EF4-FFF2-40B4-BE49-F238E27FC236}">
                    <a16:creationId xmlns:a16="http://schemas.microsoft.com/office/drawing/2014/main" id="{15A5C006-BC13-4720-912E-314FE06F05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9">
                <a:extLst>
                  <a:ext uri="{FF2B5EF4-FFF2-40B4-BE49-F238E27FC236}">
                    <a16:creationId xmlns:a16="http://schemas.microsoft.com/office/drawing/2014/main" id="{FFAF8B1D-B2B2-4EA1-94E9-8FC057AA43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20">
                <a:extLst>
                  <a:ext uri="{FF2B5EF4-FFF2-40B4-BE49-F238E27FC236}">
                    <a16:creationId xmlns:a16="http://schemas.microsoft.com/office/drawing/2014/main" id="{9585AF87-492D-4EC0-93D7-1C67DD76FA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21">
                <a:extLst>
                  <a:ext uri="{FF2B5EF4-FFF2-40B4-BE49-F238E27FC236}">
                    <a16:creationId xmlns:a16="http://schemas.microsoft.com/office/drawing/2014/main" id="{207DE2BB-C906-48BB-8E47-8851845C65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2">
                <a:extLst>
                  <a:ext uri="{FF2B5EF4-FFF2-40B4-BE49-F238E27FC236}">
                    <a16:creationId xmlns:a16="http://schemas.microsoft.com/office/drawing/2014/main" id="{488D05E3-157D-44E9-BED4-7CED31F526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3">
                <a:extLst>
                  <a:ext uri="{FF2B5EF4-FFF2-40B4-BE49-F238E27FC236}">
                    <a16:creationId xmlns:a16="http://schemas.microsoft.com/office/drawing/2014/main" id="{8FA3396D-4654-4D20-98E8-FE2D88FEBF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0" name="Group 56">
              <a:extLst>
                <a:ext uri="{FF2B5EF4-FFF2-40B4-BE49-F238E27FC236}">
                  <a16:creationId xmlns:a16="http://schemas.microsoft.com/office/drawing/2014/main" id="{20BF8302-601B-4782-A68F-4799846D5A88}"/>
                </a:ext>
              </a:extLst>
            </p:cNvPr>
            <p:cNvGrpSpPr/>
            <p:nvPr/>
          </p:nvGrpSpPr>
          <p:grpSpPr>
            <a:xfrm rot="5400000">
              <a:off x="3696900" y="2156012"/>
              <a:ext cx="1539560" cy="171967"/>
              <a:chOff x="7746380" y="2949426"/>
              <a:chExt cx="2188691" cy="244475"/>
            </a:xfrm>
          </p:grpSpPr>
          <p:pic>
            <p:nvPicPr>
              <p:cNvPr id="390" name="Picture 14">
                <a:extLst>
                  <a:ext uri="{FF2B5EF4-FFF2-40B4-BE49-F238E27FC236}">
                    <a16:creationId xmlns:a16="http://schemas.microsoft.com/office/drawing/2014/main" id="{603D2134-1508-41AC-B974-B6EAF2AC67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15">
                <a:extLst>
                  <a:ext uri="{FF2B5EF4-FFF2-40B4-BE49-F238E27FC236}">
                    <a16:creationId xmlns:a16="http://schemas.microsoft.com/office/drawing/2014/main" id="{59DB3D25-2280-4F64-910C-F30193A956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16">
                <a:extLst>
                  <a:ext uri="{FF2B5EF4-FFF2-40B4-BE49-F238E27FC236}">
                    <a16:creationId xmlns:a16="http://schemas.microsoft.com/office/drawing/2014/main" id="{66DBDED5-F662-49DB-8E39-44F7DE109B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7">
                <a:extLst>
                  <a:ext uri="{FF2B5EF4-FFF2-40B4-BE49-F238E27FC236}">
                    <a16:creationId xmlns:a16="http://schemas.microsoft.com/office/drawing/2014/main" id="{346DC8C1-D2B2-484F-BD48-68BF5733BE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8">
                <a:extLst>
                  <a:ext uri="{FF2B5EF4-FFF2-40B4-BE49-F238E27FC236}">
                    <a16:creationId xmlns:a16="http://schemas.microsoft.com/office/drawing/2014/main" id="{5CC034F2-918D-46ED-B1CB-CC957A1BCE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9">
                <a:extLst>
                  <a:ext uri="{FF2B5EF4-FFF2-40B4-BE49-F238E27FC236}">
                    <a16:creationId xmlns:a16="http://schemas.microsoft.com/office/drawing/2014/main" id="{B49775C4-6CA7-41A8-9E1D-13EC28FC46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20">
                <a:extLst>
                  <a:ext uri="{FF2B5EF4-FFF2-40B4-BE49-F238E27FC236}">
                    <a16:creationId xmlns:a16="http://schemas.microsoft.com/office/drawing/2014/main" id="{BF99345E-6638-4044-8C08-F2CC45F409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21">
                <a:extLst>
                  <a:ext uri="{FF2B5EF4-FFF2-40B4-BE49-F238E27FC236}">
                    <a16:creationId xmlns:a16="http://schemas.microsoft.com/office/drawing/2014/main" id="{412A4519-4762-4AC2-A180-B058B6BF07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2">
                <a:extLst>
                  <a:ext uri="{FF2B5EF4-FFF2-40B4-BE49-F238E27FC236}">
                    <a16:creationId xmlns:a16="http://schemas.microsoft.com/office/drawing/2014/main" id="{361B216A-ED88-4274-91DD-100CFFA4FB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3">
                <a:extLst>
                  <a:ext uri="{FF2B5EF4-FFF2-40B4-BE49-F238E27FC236}">
                    <a16:creationId xmlns:a16="http://schemas.microsoft.com/office/drawing/2014/main" id="{CC0FCF1E-BD8D-4186-B8BB-43AEF6607D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1E207F67-2F81-48DD-8F5D-DCF16DBBDB69}"/>
                </a:ext>
              </a:extLst>
            </p:cNvPr>
            <p:cNvGrpSpPr/>
            <p:nvPr/>
          </p:nvGrpSpPr>
          <p:grpSpPr>
            <a:xfrm rot="5400000">
              <a:off x="3888411" y="2156013"/>
              <a:ext cx="1539560" cy="171967"/>
              <a:chOff x="7746380" y="2949426"/>
              <a:chExt cx="2188691" cy="244475"/>
            </a:xfrm>
          </p:grpSpPr>
          <p:pic>
            <p:nvPicPr>
              <p:cNvPr id="380" name="Picture 14">
                <a:extLst>
                  <a:ext uri="{FF2B5EF4-FFF2-40B4-BE49-F238E27FC236}">
                    <a16:creationId xmlns:a16="http://schemas.microsoft.com/office/drawing/2014/main" id="{42747C02-C336-4C90-BFF1-E6F7621D9E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15">
                <a:extLst>
                  <a:ext uri="{FF2B5EF4-FFF2-40B4-BE49-F238E27FC236}">
                    <a16:creationId xmlns:a16="http://schemas.microsoft.com/office/drawing/2014/main" id="{8C871222-6E38-4816-96AF-9D7AB469A2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6">
                <a:extLst>
                  <a:ext uri="{FF2B5EF4-FFF2-40B4-BE49-F238E27FC236}">
                    <a16:creationId xmlns:a16="http://schemas.microsoft.com/office/drawing/2014/main" id="{4C857148-C213-469A-8D91-FA28F6C5C4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7">
                <a:extLst>
                  <a:ext uri="{FF2B5EF4-FFF2-40B4-BE49-F238E27FC236}">
                    <a16:creationId xmlns:a16="http://schemas.microsoft.com/office/drawing/2014/main" id="{48CDA2AE-62EF-40D1-84D7-EE3AF828C5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8">
                <a:extLst>
                  <a:ext uri="{FF2B5EF4-FFF2-40B4-BE49-F238E27FC236}">
                    <a16:creationId xmlns:a16="http://schemas.microsoft.com/office/drawing/2014/main" id="{8A9D5350-DD92-4020-B7A9-BE28E0726A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9">
                <a:extLst>
                  <a:ext uri="{FF2B5EF4-FFF2-40B4-BE49-F238E27FC236}">
                    <a16:creationId xmlns:a16="http://schemas.microsoft.com/office/drawing/2014/main" id="{12DC7E30-F7A7-4BB1-8DC2-4FC339DAD6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20">
                <a:extLst>
                  <a:ext uri="{FF2B5EF4-FFF2-40B4-BE49-F238E27FC236}">
                    <a16:creationId xmlns:a16="http://schemas.microsoft.com/office/drawing/2014/main" id="{F28E748F-78B5-4C51-BFF6-B7E777AA62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21">
                <a:extLst>
                  <a:ext uri="{FF2B5EF4-FFF2-40B4-BE49-F238E27FC236}">
                    <a16:creationId xmlns:a16="http://schemas.microsoft.com/office/drawing/2014/main" id="{2CBECC8D-67A9-4586-97EE-2F5B534A3A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2">
                <a:extLst>
                  <a:ext uri="{FF2B5EF4-FFF2-40B4-BE49-F238E27FC236}">
                    <a16:creationId xmlns:a16="http://schemas.microsoft.com/office/drawing/2014/main" id="{7E2FCEB4-B58F-471E-9E06-CB5593700A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3">
                <a:extLst>
                  <a:ext uri="{FF2B5EF4-FFF2-40B4-BE49-F238E27FC236}">
                    <a16:creationId xmlns:a16="http://schemas.microsoft.com/office/drawing/2014/main" id="{F8C5166A-DB9B-43A2-933E-FBFDBF8B1D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2" name="Group 56">
              <a:extLst>
                <a:ext uri="{FF2B5EF4-FFF2-40B4-BE49-F238E27FC236}">
                  <a16:creationId xmlns:a16="http://schemas.microsoft.com/office/drawing/2014/main" id="{C55295AD-9B15-4323-8F24-ECE6DE1837E8}"/>
                </a:ext>
              </a:extLst>
            </p:cNvPr>
            <p:cNvGrpSpPr/>
            <p:nvPr/>
          </p:nvGrpSpPr>
          <p:grpSpPr>
            <a:xfrm rot="5400000">
              <a:off x="3508685" y="3769751"/>
              <a:ext cx="1539560" cy="171967"/>
              <a:chOff x="7746380" y="2949426"/>
              <a:chExt cx="2188691" cy="244475"/>
            </a:xfrm>
          </p:grpSpPr>
          <p:pic>
            <p:nvPicPr>
              <p:cNvPr id="360" name="Picture 14">
                <a:extLst>
                  <a:ext uri="{FF2B5EF4-FFF2-40B4-BE49-F238E27FC236}">
                    <a16:creationId xmlns:a16="http://schemas.microsoft.com/office/drawing/2014/main" id="{F03D5402-9E24-4255-9E78-B66E9BE63F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15">
                <a:extLst>
                  <a:ext uri="{FF2B5EF4-FFF2-40B4-BE49-F238E27FC236}">
                    <a16:creationId xmlns:a16="http://schemas.microsoft.com/office/drawing/2014/main" id="{18C1C857-D52F-4F48-B3FD-8457BB7FFA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6">
                <a:extLst>
                  <a:ext uri="{FF2B5EF4-FFF2-40B4-BE49-F238E27FC236}">
                    <a16:creationId xmlns:a16="http://schemas.microsoft.com/office/drawing/2014/main" id="{4B5D029B-2E5F-4186-8C7A-D029651F6B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7">
                <a:extLst>
                  <a:ext uri="{FF2B5EF4-FFF2-40B4-BE49-F238E27FC236}">
                    <a16:creationId xmlns:a16="http://schemas.microsoft.com/office/drawing/2014/main" id="{A64A50AE-2106-407F-A763-9853298CC1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8">
                <a:extLst>
                  <a:ext uri="{FF2B5EF4-FFF2-40B4-BE49-F238E27FC236}">
                    <a16:creationId xmlns:a16="http://schemas.microsoft.com/office/drawing/2014/main" id="{8687F990-3AA4-4A88-B3E7-CE1D62F496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9">
                <a:extLst>
                  <a:ext uri="{FF2B5EF4-FFF2-40B4-BE49-F238E27FC236}">
                    <a16:creationId xmlns:a16="http://schemas.microsoft.com/office/drawing/2014/main" id="{6F28D1FE-AC99-4DB1-8873-A7199140AB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20">
                <a:extLst>
                  <a:ext uri="{FF2B5EF4-FFF2-40B4-BE49-F238E27FC236}">
                    <a16:creationId xmlns:a16="http://schemas.microsoft.com/office/drawing/2014/main" id="{E1818E66-8D1A-43F5-8A43-0C5864FD41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21">
                <a:extLst>
                  <a:ext uri="{FF2B5EF4-FFF2-40B4-BE49-F238E27FC236}">
                    <a16:creationId xmlns:a16="http://schemas.microsoft.com/office/drawing/2014/main" id="{8D1244DC-8845-4AFD-B093-8100847E42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2">
                <a:extLst>
                  <a:ext uri="{FF2B5EF4-FFF2-40B4-BE49-F238E27FC236}">
                    <a16:creationId xmlns:a16="http://schemas.microsoft.com/office/drawing/2014/main" id="{CC117DE5-F670-4466-B0C6-E3B7902202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3">
                <a:extLst>
                  <a:ext uri="{FF2B5EF4-FFF2-40B4-BE49-F238E27FC236}">
                    <a16:creationId xmlns:a16="http://schemas.microsoft.com/office/drawing/2014/main" id="{59366351-E600-4F5B-BD27-E1E3B7EC91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3" name="Group 56">
              <a:extLst>
                <a:ext uri="{FF2B5EF4-FFF2-40B4-BE49-F238E27FC236}">
                  <a16:creationId xmlns:a16="http://schemas.microsoft.com/office/drawing/2014/main" id="{E4A93DD6-AFC5-4C1B-9ED9-6E5E9F3928EE}"/>
                </a:ext>
              </a:extLst>
            </p:cNvPr>
            <p:cNvGrpSpPr/>
            <p:nvPr/>
          </p:nvGrpSpPr>
          <p:grpSpPr>
            <a:xfrm rot="5400000">
              <a:off x="3699476" y="3769751"/>
              <a:ext cx="1539560" cy="171967"/>
              <a:chOff x="7746380" y="2949426"/>
              <a:chExt cx="2188691" cy="244475"/>
            </a:xfrm>
          </p:grpSpPr>
          <p:pic>
            <p:nvPicPr>
              <p:cNvPr id="340" name="Picture 14">
                <a:extLst>
                  <a:ext uri="{FF2B5EF4-FFF2-40B4-BE49-F238E27FC236}">
                    <a16:creationId xmlns:a16="http://schemas.microsoft.com/office/drawing/2014/main" id="{BF691D88-0C2A-40B0-9231-29D9ABCD21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15">
                <a:extLst>
                  <a:ext uri="{FF2B5EF4-FFF2-40B4-BE49-F238E27FC236}">
                    <a16:creationId xmlns:a16="http://schemas.microsoft.com/office/drawing/2014/main" id="{F2C724F8-8DC0-4BC9-861D-2439E8FC9A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6">
                <a:extLst>
                  <a:ext uri="{FF2B5EF4-FFF2-40B4-BE49-F238E27FC236}">
                    <a16:creationId xmlns:a16="http://schemas.microsoft.com/office/drawing/2014/main" id="{BB6953D9-1DA1-469B-80BC-55D45EFA4F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7">
                <a:extLst>
                  <a:ext uri="{FF2B5EF4-FFF2-40B4-BE49-F238E27FC236}">
                    <a16:creationId xmlns:a16="http://schemas.microsoft.com/office/drawing/2014/main" id="{752B92B2-132A-451F-82C5-E1F3D4F698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8">
                <a:extLst>
                  <a:ext uri="{FF2B5EF4-FFF2-40B4-BE49-F238E27FC236}">
                    <a16:creationId xmlns:a16="http://schemas.microsoft.com/office/drawing/2014/main" id="{1BF81803-1CDA-49F8-B9F4-2EF4FCA207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9">
                <a:extLst>
                  <a:ext uri="{FF2B5EF4-FFF2-40B4-BE49-F238E27FC236}">
                    <a16:creationId xmlns:a16="http://schemas.microsoft.com/office/drawing/2014/main" id="{41F399F1-086F-46A9-9DFA-B703C625BE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20">
                <a:extLst>
                  <a:ext uri="{FF2B5EF4-FFF2-40B4-BE49-F238E27FC236}">
                    <a16:creationId xmlns:a16="http://schemas.microsoft.com/office/drawing/2014/main" id="{001E369B-5735-4784-B908-4B034130FB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21">
                <a:extLst>
                  <a:ext uri="{FF2B5EF4-FFF2-40B4-BE49-F238E27FC236}">
                    <a16:creationId xmlns:a16="http://schemas.microsoft.com/office/drawing/2014/main" id="{F79FB205-9CE1-4217-AD53-9B00215CE5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2">
                <a:extLst>
                  <a:ext uri="{FF2B5EF4-FFF2-40B4-BE49-F238E27FC236}">
                    <a16:creationId xmlns:a16="http://schemas.microsoft.com/office/drawing/2014/main" id="{FE93C055-AB4B-4FDF-A3E7-7BBA0AD6A6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3">
                <a:extLst>
                  <a:ext uri="{FF2B5EF4-FFF2-40B4-BE49-F238E27FC236}">
                    <a16:creationId xmlns:a16="http://schemas.microsoft.com/office/drawing/2014/main" id="{9422086B-D95E-49FB-BD5C-452625553E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4" name="Group 56">
              <a:extLst>
                <a:ext uri="{FF2B5EF4-FFF2-40B4-BE49-F238E27FC236}">
                  <a16:creationId xmlns:a16="http://schemas.microsoft.com/office/drawing/2014/main" id="{139CA85F-12B1-4FBB-8408-6CEF490E7467}"/>
                </a:ext>
              </a:extLst>
            </p:cNvPr>
            <p:cNvGrpSpPr/>
            <p:nvPr/>
          </p:nvGrpSpPr>
          <p:grpSpPr>
            <a:xfrm rot="5400000">
              <a:off x="3890987" y="3769752"/>
              <a:ext cx="1539560" cy="171967"/>
              <a:chOff x="7746380" y="2949426"/>
              <a:chExt cx="2188691" cy="244475"/>
            </a:xfrm>
          </p:grpSpPr>
          <p:pic>
            <p:nvPicPr>
              <p:cNvPr id="325" name="Picture 14">
                <a:extLst>
                  <a:ext uri="{FF2B5EF4-FFF2-40B4-BE49-F238E27FC236}">
                    <a16:creationId xmlns:a16="http://schemas.microsoft.com/office/drawing/2014/main" id="{84944289-609F-4736-8BFF-2146648310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5">
                <a:extLst>
                  <a:ext uri="{FF2B5EF4-FFF2-40B4-BE49-F238E27FC236}">
                    <a16:creationId xmlns:a16="http://schemas.microsoft.com/office/drawing/2014/main" id="{07AA059B-FB73-46F5-AB42-8A856BE233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6">
                <a:extLst>
                  <a:ext uri="{FF2B5EF4-FFF2-40B4-BE49-F238E27FC236}">
                    <a16:creationId xmlns:a16="http://schemas.microsoft.com/office/drawing/2014/main" id="{E62AD4A9-5649-4523-9DB3-BC435F9B59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17">
                <a:extLst>
                  <a:ext uri="{FF2B5EF4-FFF2-40B4-BE49-F238E27FC236}">
                    <a16:creationId xmlns:a16="http://schemas.microsoft.com/office/drawing/2014/main" id="{AE682E7D-F114-4ECB-8A7D-1BAC6FFF8E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18">
                <a:extLst>
                  <a:ext uri="{FF2B5EF4-FFF2-40B4-BE49-F238E27FC236}">
                    <a16:creationId xmlns:a16="http://schemas.microsoft.com/office/drawing/2014/main" id="{D02AE149-BB68-4308-8543-C5F06EE204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19">
                <a:extLst>
                  <a:ext uri="{FF2B5EF4-FFF2-40B4-BE49-F238E27FC236}">
                    <a16:creationId xmlns:a16="http://schemas.microsoft.com/office/drawing/2014/main" id="{42483231-7039-4FB8-8B0B-77CC895D0D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0">
                <a:extLst>
                  <a:ext uri="{FF2B5EF4-FFF2-40B4-BE49-F238E27FC236}">
                    <a16:creationId xmlns:a16="http://schemas.microsoft.com/office/drawing/2014/main" id="{D986F12D-EC80-4563-8880-BE054F43A2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1">
                <a:extLst>
                  <a:ext uri="{FF2B5EF4-FFF2-40B4-BE49-F238E27FC236}">
                    <a16:creationId xmlns:a16="http://schemas.microsoft.com/office/drawing/2014/main" id="{C5EE1C68-6A05-45D3-BBA2-889605CB00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2">
                <a:extLst>
                  <a:ext uri="{FF2B5EF4-FFF2-40B4-BE49-F238E27FC236}">
                    <a16:creationId xmlns:a16="http://schemas.microsoft.com/office/drawing/2014/main" id="{55CA9DE4-85C7-46B0-8DF7-FEFB1C1ED6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3">
                <a:extLst>
                  <a:ext uri="{FF2B5EF4-FFF2-40B4-BE49-F238E27FC236}">
                    <a16:creationId xmlns:a16="http://schemas.microsoft.com/office/drawing/2014/main" id="{3CAE59F9-80B2-425F-9187-FFDD604E3E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10" name="Group 56">
              <a:extLst>
                <a:ext uri="{FF2B5EF4-FFF2-40B4-BE49-F238E27FC236}">
                  <a16:creationId xmlns:a16="http://schemas.microsoft.com/office/drawing/2014/main" id="{ED3E8E20-6AAA-42F4-A70C-483CF744EE60}"/>
                </a:ext>
              </a:extLst>
            </p:cNvPr>
            <p:cNvGrpSpPr/>
            <p:nvPr/>
          </p:nvGrpSpPr>
          <p:grpSpPr>
            <a:xfrm rot="5400000">
              <a:off x="3506108" y="5380910"/>
              <a:ext cx="1539560" cy="171967"/>
              <a:chOff x="7746380" y="2949426"/>
              <a:chExt cx="2188691" cy="244475"/>
            </a:xfrm>
          </p:grpSpPr>
          <p:pic>
            <p:nvPicPr>
              <p:cNvPr id="411" name="Picture 14">
                <a:extLst>
                  <a:ext uri="{FF2B5EF4-FFF2-40B4-BE49-F238E27FC236}">
                    <a16:creationId xmlns:a16="http://schemas.microsoft.com/office/drawing/2014/main" id="{805EF404-AB82-4772-BEDB-46913F8F2D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15">
                <a:extLst>
                  <a:ext uri="{FF2B5EF4-FFF2-40B4-BE49-F238E27FC236}">
                    <a16:creationId xmlns:a16="http://schemas.microsoft.com/office/drawing/2014/main" id="{5057B153-79CD-4436-BD03-A595214382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6">
                <a:extLst>
                  <a:ext uri="{FF2B5EF4-FFF2-40B4-BE49-F238E27FC236}">
                    <a16:creationId xmlns:a16="http://schemas.microsoft.com/office/drawing/2014/main" id="{319798F7-0E5C-49F1-87FE-5453B44B87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7">
                <a:extLst>
                  <a:ext uri="{FF2B5EF4-FFF2-40B4-BE49-F238E27FC236}">
                    <a16:creationId xmlns:a16="http://schemas.microsoft.com/office/drawing/2014/main" id="{1D3F1EB2-BD9A-4DFD-9DBB-8FD2C0CBAF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8">
                <a:extLst>
                  <a:ext uri="{FF2B5EF4-FFF2-40B4-BE49-F238E27FC236}">
                    <a16:creationId xmlns:a16="http://schemas.microsoft.com/office/drawing/2014/main" id="{BDD47B12-F72A-4D37-B3BA-583878E3DD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9">
                <a:extLst>
                  <a:ext uri="{FF2B5EF4-FFF2-40B4-BE49-F238E27FC236}">
                    <a16:creationId xmlns:a16="http://schemas.microsoft.com/office/drawing/2014/main" id="{028F4938-6AE6-45FF-92B2-2F7855368D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20">
                <a:extLst>
                  <a:ext uri="{FF2B5EF4-FFF2-40B4-BE49-F238E27FC236}">
                    <a16:creationId xmlns:a16="http://schemas.microsoft.com/office/drawing/2014/main" id="{4D7C178E-E9A0-4533-9A35-A1B87E7CF5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1">
                <a:extLst>
                  <a:ext uri="{FF2B5EF4-FFF2-40B4-BE49-F238E27FC236}">
                    <a16:creationId xmlns:a16="http://schemas.microsoft.com/office/drawing/2014/main" id="{D291B9D5-18DD-41D5-8B3C-FE65A9E5B5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2">
                <a:extLst>
                  <a:ext uri="{FF2B5EF4-FFF2-40B4-BE49-F238E27FC236}">
                    <a16:creationId xmlns:a16="http://schemas.microsoft.com/office/drawing/2014/main" id="{2F12A906-854E-4AFC-9916-51CD874A9B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3">
                <a:extLst>
                  <a:ext uri="{FF2B5EF4-FFF2-40B4-BE49-F238E27FC236}">
                    <a16:creationId xmlns:a16="http://schemas.microsoft.com/office/drawing/2014/main" id="{FC42DD47-21F6-4712-9A96-BD79431022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1" name="Group 56">
              <a:extLst>
                <a:ext uri="{FF2B5EF4-FFF2-40B4-BE49-F238E27FC236}">
                  <a16:creationId xmlns:a16="http://schemas.microsoft.com/office/drawing/2014/main" id="{D49B9083-0137-4779-A7CD-B4BF318AA554}"/>
                </a:ext>
              </a:extLst>
            </p:cNvPr>
            <p:cNvGrpSpPr/>
            <p:nvPr/>
          </p:nvGrpSpPr>
          <p:grpSpPr>
            <a:xfrm rot="5400000">
              <a:off x="3696899" y="5380910"/>
              <a:ext cx="1539560" cy="171967"/>
              <a:chOff x="7746380" y="2949426"/>
              <a:chExt cx="2188691" cy="244475"/>
            </a:xfrm>
          </p:grpSpPr>
          <p:pic>
            <p:nvPicPr>
              <p:cNvPr id="422" name="Picture 14">
                <a:extLst>
                  <a:ext uri="{FF2B5EF4-FFF2-40B4-BE49-F238E27FC236}">
                    <a16:creationId xmlns:a16="http://schemas.microsoft.com/office/drawing/2014/main" id="{3E619FBF-D10F-43B1-AA26-AEABB8382D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5">
                <a:extLst>
                  <a:ext uri="{FF2B5EF4-FFF2-40B4-BE49-F238E27FC236}">
                    <a16:creationId xmlns:a16="http://schemas.microsoft.com/office/drawing/2014/main" id="{8ACA6CD9-8819-4C73-A4E3-69D6577502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6">
                <a:extLst>
                  <a:ext uri="{FF2B5EF4-FFF2-40B4-BE49-F238E27FC236}">
                    <a16:creationId xmlns:a16="http://schemas.microsoft.com/office/drawing/2014/main" id="{AF55FC60-8E1C-43F1-839F-C119CEB034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7">
                <a:extLst>
                  <a:ext uri="{FF2B5EF4-FFF2-40B4-BE49-F238E27FC236}">
                    <a16:creationId xmlns:a16="http://schemas.microsoft.com/office/drawing/2014/main" id="{07B433B0-1991-4EBF-9890-3A47A56611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8">
                <a:extLst>
                  <a:ext uri="{FF2B5EF4-FFF2-40B4-BE49-F238E27FC236}">
                    <a16:creationId xmlns:a16="http://schemas.microsoft.com/office/drawing/2014/main" id="{8873684F-7A1D-41F3-BE36-F18D49666C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9">
                <a:extLst>
                  <a:ext uri="{FF2B5EF4-FFF2-40B4-BE49-F238E27FC236}">
                    <a16:creationId xmlns:a16="http://schemas.microsoft.com/office/drawing/2014/main" id="{185C6082-EE28-4005-BDA4-3D18CCDD55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20">
                <a:extLst>
                  <a:ext uri="{FF2B5EF4-FFF2-40B4-BE49-F238E27FC236}">
                    <a16:creationId xmlns:a16="http://schemas.microsoft.com/office/drawing/2014/main" id="{6E747AAC-9974-44DB-899F-C6A077A1B2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1">
                <a:extLst>
                  <a:ext uri="{FF2B5EF4-FFF2-40B4-BE49-F238E27FC236}">
                    <a16:creationId xmlns:a16="http://schemas.microsoft.com/office/drawing/2014/main" id="{E39C8B26-5501-4ADB-97C4-2651BBF264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2">
                <a:extLst>
                  <a:ext uri="{FF2B5EF4-FFF2-40B4-BE49-F238E27FC236}">
                    <a16:creationId xmlns:a16="http://schemas.microsoft.com/office/drawing/2014/main" id="{2B3995FD-5A1B-4501-B504-D6365B4042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23">
                <a:extLst>
                  <a:ext uri="{FF2B5EF4-FFF2-40B4-BE49-F238E27FC236}">
                    <a16:creationId xmlns:a16="http://schemas.microsoft.com/office/drawing/2014/main" id="{13E9441E-FB7D-40F2-A149-4E4E5B50EC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2" name="Group 56">
              <a:extLst>
                <a:ext uri="{FF2B5EF4-FFF2-40B4-BE49-F238E27FC236}">
                  <a16:creationId xmlns:a16="http://schemas.microsoft.com/office/drawing/2014/main" id="{9F85987A-25A5-4E95-B5AD-3F56F60926D8}"/>
                </a:ext>
              </a:extLst>
            </p:cNvPr>
            <p:cNvGrpSpPr/>
            <p:nvPr/>
          </p:nvGrpSpPr>
          <p:grpSpPr>
            <a:xfrm rot="5400000">
              <a:off x="3888410" y="5380911"/>
              <a:ext cx="1539560" cy="171967"/>
              <a:chOff x="7746380" y="2949426"/>
              <a:chExt cx="2188691" cy="244475"/>
            </a:xfrm>
          </p:grpSpPr>
          <p:pic>
            <p:nvPicPr>
              <p:cNvPr id="433" name="Picture 14">
                <a:extLst>
                  <a:ext uri="{FF2B5EF4-FFF2-40B4-BE49-F238E27FC236}">
                    <a16:creationId xmlns:a16="http://schemas.microsoft.com/office/drawing/2014/main" id="{D048A3DC-23E2-47DC-8E19-4CF52AA9FD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15">
                <a:extLst>
                  <a:ext uri="{FF2B5EF4-FFF2-40B4-BE49-F238E27FC236}">
                    <a16:creationId xmlns:a16="http://schemas.microsoft.com/office/drawing/2014/main" id="{25158BD8-71EC-41A1-968E-52CE81C064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6">
                <a:extLst>
                  <a:ext uri="{FF2B5EF4-FFF2-40B4-BE49-F238E27FC236}">
                    <a16:creationId xmlns:a16="http://schemas.microsoft.com/office/drawing/2014/main" id="{C026AC19-1EB4-4E75-B10F-5EE4456340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7">
                <a:extLst>
                  <a:ext uri="{FF2B5EF4-FFF2-40B4-BE49-F238E27FC236}">
                    <a16:creationId xmlns:a16="http://schemas.microsoft.com/office/drawing/2014/main" id="{874D68FB-0F47-4663-AD49-6FF4FFCD9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8">
                <a:extLst>
                  <a:ext uri="{FF2B5EF4-FFF2-40B4-BE49-F238E27FC236}">
                    <a16:creationId xmlns:a16="http://schemas.microsoft.com/office/drawing/2014/main" id="{8F5B385F-EDC8-45F7-8048-F7B701F8DA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19">
                <a:extLst>
                  <a:ext uri="{FF2B5EF4-FFF2-40B4-BE49-F238E27FC236}">
                    <a16:creationId xmlns:a16="http://schemas.microsoft.com/office/drawing/2014/main" id="{AC3932AA-FBE3-4396-A693-94BC8E68A6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20">
                <a:extLst>
                  <a:ext uri="{FF2B5EF4-FFF2-40B4-BE49-F238E27FC236}">
                    <a16:creationId xmlns:a16="http://schemas.microsoft.com/office/drawing/2014/main" id="{3F45E2AB-7A75-45E1-AC2A-E3FE39920B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21">
                <a:extLst>
                  <a:ext uri="{FF2B5EF4-FFF2-40B4-BE49-F238E27FC236}">
                    <a16:creationId xmlns:a16="http://schemas.microsoft.com/office/drawing/2014/main" id="{C950CA1A-B1A3-486C-AFDC-EB7E80630F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22">
                <a:extLst>
                  <a:ext uri="{FF2B5EF4-FFF2-40B4-BE49-F238E27FC236}">
                    <a16:creationId xmlns:a16="http://schemas.microsoft.com/office/drawing/2014/main" id="{EBD650CE-E439-4561-9FB9-561B5385FE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23">
                <a:extLst>
                  <a:ext uri="{FF2B5EF4-FFF2-40B4-BE49-F238E27FC236}">
                    <a16:creationId xmlns:a16="http://schemas.microsoft.com/office/drawing/2014/main" id="{A804F425-F78C-4E7A-96CE-B84D3FC77C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43" name="Group 442">
            <a:extLst>
              <a:ext uri="{FF2B5EF4-FFF2-40B4-BE49-F238E27FC236}">
                <a16:creationId xmlns:a16="http://schemas.microsoft.com/office/drawing/2014/main" id="{E3BCF66E-38EB-4FA5-8817-FF59EC365118}"/>
              </a:ext>
            </a:extLst>
          </p:cNvPr>
          <p:cNvGrpSpPr/>
          <p:nvPr/>
        </p:nvGrpSpPr>
        <p:grpSpPr>
          <a:xfrm>
            <a:off x="5097772" y="1475633"/>
            <a:ext cx="556846" cy="4764459"/>
            <a:chOff x="4189904" y="1472216"/>
            <a:chExt cx="556846" cy="4764459"/>
          </a:xfrm>
        </p:grpSpPr>
        <p:grpSp>
          <p:nvGrpSpPr>
            <p:cNvPr id="444" name="Group 56">
              <a:extLst>
                <a:ext uri="{FF2B5EF4-FFF2-40B4-BE49-F238E27FC236}">
                  <a16:creationId xmlns:a16="http://schemas.microsoft.com/office/drawing/2014/main" id="{0186A340-06C1-48D0-B7E5-2172F3306725}"/>
                </a:ext>
              </a:extLst>
            </p:cNvPr>
            <p:cNvGrpSpPr/>
            <p:nvPr/>
          </p:nvGrpSpPr>
          <p:grpSpPr>
            <a:xfrm rot="5400000">
              <a:off x="3506109" y="2156012"/>
              <a:ext cx="1539560" cy="171967"/>
              <a:chOff x="7746380" y="2949426"/>
              <a:chExt cx="2188691" cy="244475"/>
            </a:xfrm>
          </p:grpSpPr>
          <p:pic>
            <p:nvPicPr>
              <p:cNvPr id="533" name="Picture 14">
                <a:extLst>
                  <a:ext uri="{FF2B5EF4-FFF2-40B4-BE49-F238E27FC236}">
                    <a16:creationId xmlns:a16="http://schemas.microsoft.com/office/drawing/2014/main" id="{FD034DEF-6BF6-4733-A096-1516975893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15">
                <a:extLst>
                  <a:ext uri="{FF2B5EF4-FFF2-40B4-BE49-F238E27FC236}">
                    <a16:creationId xmlns:a16="http://schemas.microsoft.com/office/drawing/2014/main" id="{17FE1A48-AE81-4DB6-8402-46E1AF5001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16">
                <a:extLst>
                  <a:ext uri="{FF2B5EF4-FFF2-40B4-BE49-F238E27FC236}">
                    <a16:creationId xmlns:a16="http://schemas.microsoft.com/office/drawing/2014/main" id="{9D80D260-EF5B-41D9-88F7-A4BB18C66B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17">
                <a:extLst>
                  <a:ext uri="{FF2B5EF4-FFF2-40B4-BE49-F238E27FC236}">
                    <a16:creationId xmlns:a16="http://schemas.microsoft.com/office/drawing/2014/main" id="{5D533E68-D7C0-40D3-AC88-216DC714B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18">
                <a:extLst>
                  <a:ext uri="{FF2B5EF4-FFF2-40B4-BE49-F238E27FC236}">
                    <a16:creationId xmlns:a16="http://schemas.microsoft.com/office/drawing/2014/main" id="{0515995B-D9BD-442C-8EAD-D8AD5ADC17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19">
                <a:extLst>
                  <a:ext uri="{FF2B5EF4-FFF2-40B4-BE49-F238E27FC236}">
                    <a16:creationId xmlns:a16="http://schemas.microsoft.com/office/drawing/2014/main" id="{FF5290C0-7009-4A7D-9B5E-99EE9EA55B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20">
                <a:extLst>
                  <a:ext uri="{FF2B5EF4-FFF2-40B4-BE49-F238E27FC236}">
                    <a16:creationId xmlns:a16="http://schemas.microsoft.com/office/drawing/2014/main" id="{47282F73-5D00-47F8-A9A5-CE5A453699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21">
                <a:extLst>
                  <a:ext uri="{FF2B5EF4-FFF2-40B4-BE49-F238E27FC236}">
                    <a16:creationId xmlns:a16="http://schemas.microsoft.com/office/drawing/2014/main" id="{1F54B155-F3C0-4F02-8B63-31360510B2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22">
                <a:extLst>
                  <a:ext uri="{FF2B5EF4-FFF2-40B4-BE49-F238E27FC236}">
                    <a16:creationId xmlns:a16="http://schemas.microsoft.com/office/drawing/2014/main" id="{4BB7BE0C-A06F-4849-835A-D5A3DE632A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23">
                <a:extLst>
                  <a:ext uri="{FF2B5EF4-FFF2-40B4-BE49-F238E27FC236}">
                    <a16:creationId xmlns:a16="http://schemas.microsoft.com/office/drawing/2014/main" id="{F7F5CA77-14BC-4CB7-9EE1-7250D14372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5" name="Group 56">
              <a:extLst>
                <a:ext uri="{FF2B5EF4-FFF2-40B4-BE49-F238E27FC236}">
                  <a16:creationId xmlns:a16="http://schemas.microsoft.com/office/drawing/2014/main" id="{AFD415C0-639F-4A9B-B930-B512710B47BC}"/>
                </a:ext>
              </a:extLst>
            </p:cNvPr>
            <p:cNvGrpSpPr/>
            <p:nvPr/>
          </p:nvGrpSpPr>
          <p:grpSpPr>
            <a:xfrm rot="5400000">
              <a:off x="3696900" y="2156012"/>
              <a:ext cx="1539560" cy="171967"/>
              <a:chOff x="7746380" y="2949426"/>
              <a:chExt cx="2188691" cy="244475"/>
            </a:xfrm>
          </p:grpSpPr>
          <p:pic>
            <p:nvPicPr>
              <p:cNvPr id="523" name="Picture 14">
                <a:extLst>
                  <a:ext uri="{FF2B5EF4-FFF2-40B4-BE49-F238E27FC236}">
                    <a16:creationId xmlns:a16="http://schemas.microsoft.com/office/drawing/2014/main" id="{89644A7E-982D-4CF8-8478-40653B9E14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5">
                <a:extLst>
                  <a:ext uri="{FF2B5EF4-FFF2-40B4-BE49-F238E27FC236}">
                    <a16:creationId xmlns:a16="http://schemas.microsoft.com/office/drawing/2014/main" id="{5D7EEC16-986E-48BA-ABFE-26863CD231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6">
                <a:extLst>
                  <a:ext uri="{FF2B5EF4-FFF2-40B4-BE49-F238E27FC236}">
                    <a16:creationId xmlns:a16="http://schemas.microsoft.com/office/drawing/2014/main" id="{8A9869DE-53ED-47C6-B555-40EC337D17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7">
                <a:extLst>
                  <a:ext uri="{FF2B5EF4-FFF2-40B4-BE49-F238E27FC236}">
                    <a16:creationId xmlns:a16="http://schemas.microsoft.com/office/drawing/2014/main" id="{06322E71-7142-479C-9AC6-7D74019A4C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8">
                <a:extLst>
                  <a:ext uri="{FF2B5EF4-FFF2-40B4-BE49-F238E27FC236}">
                    <a16:creationId xmlns:a16="http://schemas.microsoft.com/office/drawing/2014/main" id="{46CB6D18-E21E-4C5D-85C1-B323E5FF19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9">
                <a:extLst>
                  <a:ext uri="{FF2B5EF4-FFF2-40B4-BE49-F238E27FC236}">
                    <a16:creationId xmlns:a16="http://schemas.microsoft.com/office/drawing/2014/main" id="{B62CF7B0-5068-46E2-B69E-BD902A5C95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0">
                <a:extLst>
                  <a:ext uri="{FF2B5EF4-FFF2-40B4-BE49-F238E27FC236}">
                    <a16:creationId xmlns:a16="http://schemas.microsoft.com/office/drawing/2014/main" id="{3DCB3B8E-4F17-4DD8-8B4C-38CACA456F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1">
                <a:extLst>
                  <a:ext uri="{FF2B5EF4-FFF2-40B4-BE49-F238E27FC236}">
                    <a16:creationId xmlns:a16="http://schemas.microsoft.com/office/drawing/2014/main" id="{00A2258B-B13F-4D0C-9AC3-25448B2F47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2">
                <a:extLst>
                  <a:ext uri="{FF2B5EF4-FFF2-40B4-BE49-F238E27FC236}">
                    <a16:creationId xmlns:a16="http://schemas.microsoft.com/office/drawing/2014/main" id="{1FD52A4C-E8F0-4408-BDB5-768BCF20F4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23">
                <a:extLst>
                  <a:ext uri="{FF2B5EF4-FFF2-40B4-BE49-F238E27FC236}">
                    <a16:creationId xmlns:a16="http://schemas.microsoft.com/office/drawing/2014/main" id="{593D3AFF-B34D-4012-B898-53BFE1925F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6" name="Group 56">
              <a:extLst>
                <a:ext uri="{FF2B5EF4-FFF2-40B4-BE49-F238E27FC236}">
                  <a16:creationId xmlns:a16="http://schemas.microsoft.com/office/drawing/2014/main" id="{B7C59C89-EFED-4113-AD8E-29F46287622C}"/>
                </a:ext>
              </a:extLst>
            </p:cNvPr>
            <p:cNvGrpSpPr/>
            <p:nvPr/>
          </p:nvGrpSpPr>
          <p:grpSpPr>
            <a:xfrm rot="5400000">
              <a:off x="3888411" y="2156013"/>
              <a:ext cx="1539560" cy="171967"/>
              <a:chOff x="7746380" y="2949426"/>
              <a:chExt cx="2188691" cy="244475"/>
            </a:xfrm>
          </p:grpSpPr>
          <p:pic>
            <p:nvPicPr>
              <p:cNvPr id="513" name="Picture 14">
                <a:extLst>
                  <a:ext uri="{FF2B5EF4-FFF2-40B4-BE49-F238E27FC236}">
                    <a16:creationId xmlns:a16="http://schemas.microsoft.com/office/drawing/2014/main" id="{81499942-8498-46F2-B38C-6FA8A692BD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5">
                <a:extLst>
                  <a:ext uri="{FF2B5EF4-FFF2-40B4-BE49-F238E27FC236}">
                    <a16:creationId xmlns:a16="http://schemas.microsoft.com/office/drawing/2014/main" id="{8F539801-5F17-4ED1-A8AE-16F5D4863A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6">
                <a:extLst>
                  <a:ext uri="{FF2B5EF4-FFF2-40B4-BE49-F238E27FC236}">
                    <a16:creationId xmlns:a16="http://schemas.microsoft.com/office/drawing/2014/main" id="{44D322FE-1DBF-4653-B237-704EB019D9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7">
                <a:extLst>
                  <a:ext uri="{FF2B5EF4-FFF2-40B4-BE49-F238E27FC236}">
                    <a16:creationId xmlns:a16="http://schemas.microsoft.com/office/drawing/2014/main" id="{99EAEF35-C505-4836-8201-9DCB621E69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8">
                <a:extLst>
                  <a:ext uri="{FF2B5EF4-FFF2-40B4-BE49-F238E27FC236}">
                    <a16:creationId xmlns:a16="http://schemas.microsoft.com/office/drawing/2014/main" id="{FB7CF6FC-1078-4D4C-8CBB-2DF3609486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9">
                <a:extLst>
                  <a:ext uri="{FF2B5EF4-FFF2-40B4-BE49-F238E27FC236}">
                    <a16:creationId xmlns:a16="http://schemas.microsoft.com/office/drawing/2014/main" id="{2A9E642D-6BDF-4D99-B1B2-CBAE07B5F8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20">
                <a:extLst>
                  <a:ext uri="{FF2B5EF4-FFF2-40B4-BE49-F238E27FC236}">
                    <a16:creationId xmlns:a16="http://schemas.microsoft.com/office/drawing/2014/main" id="{19957B0D-5F19-47A4-83C5-4706F8DB4E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1">
                <a:extLst>
                  <a:ext uri="{FF2B5EF4-FFF2-40B4-BE49-F238E27FC236}">
                    <a16:creationId xmlns:a16="http://schemas.microsoft.com/office/drawing/2014/main" id="{B827AB79-398A-48FF-8BB7-34AFAA88F1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2">
                <a:extLst>
                  <a:ext uri="{FF2B5EF4-FFF2-40B4-BE49-F238E27FC236}">
                    <a16:creationId xmlns:a16="http://schemas.microsoft.com/office/drawing/2014/main" id="{B0307C63-607C-4334-83E8-3631CF5199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23">
                <a:extLst>
                  <a:ext uri="{FF2B5EF4-FFF2-40B4-BE49-F238E27FC236}">
                    <a16:creationId xmlns:a16="http://schemas.microsoft.com/office/drawing/2014/main" id="{AF2CAED4-32C4-46B9-ADB2-49506239F6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7" name="Group 56">
              <a:extLst>
                <a:ext uri="{FF2B5EF4-FFF2-40B4-BE49-F238E27FC236}">
                  <a16:creationId xmlns:a16="http://schemas.microsoft.com/office/drawing/2014/main" id="{4CE2F600-D101-4A22-A317-EC46AF6A4BC9}"/>
                </a:ext>
              </a:extLst>
            </p:cNvPr>
            <p:cNvGrpSpPr/>
            <p:nvPr/>
          </p:nvGrpSpPr>
          <p:grpSpPr>
            <a:xfrm rot="5400000">
              <a:off x="3508685" y="3769751"/>
              <a:ext cx="1539560" cy="171967"/>
              <a:chOff x="7746380" y="2949426"/>
              <a:chExt cx="2188691" cy="244475"/>
            </a:xfrm>
          </p:grpSpPr>
          <p:pic>
            <p:nvPicPr>
              <p:cNvPr id="503" name="Picture 14">
                <a:extLst>
                  <a:ext uri="{FF2B5EF4-FFF2-40B4-BE49-F238E27FC236}">
                    <a16:creationId xmlns:a16="http://schemas.microsoft.com/office/drawing/2014/main" id="{4C61D36B-5AC6-4F4E-9099-AED3BCD1FD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5">
                <a:extLst>
                  <a:ext uri="{FF2B5EF4-FFF2-40B4-BE49-F238E27FC236}">
                    <a16:creationId xmlns:a16="http://schemas.microsoft.com/office/drawing/2014/main" id="{DBF24CFB-01E9-4407-9FAA-C514479D6A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6">
                <a:extLst>
                  <a:ext uri="{FF2B5EF4-FFF2-40B4-BE49-F238E27FC236}">
                    <a16:creationId xmlns:a16="http://schemas.microsoft.com/office/drawing/2014/main" id="{EE247B3C-7328-41D5-BE6F-BCCD13D529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7">
                <a:extLst>
                  <a:ext uri="{FF2B5EF4-FFF2-40B4-BE49-F238E27FC236}">
                    <a16:creationId xmlns:a16="http://schemas.microsoft.com/office/drawing/2014/main" id="{1FFA87DA-0B09-4410-9355-75773C0DA6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8">
                <a:extLst>
                  <a:ext uri="{FF2B5EF4-FFF2-40B4-BE49-F238E27FC236}">
                    <a16:creationId xmlns:a16="http://schemas.microsoft.com/office/drawing/2014/main" id="{47103D35-485B-442E-9BA7-590301E596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9">
                <a:extLst>
                  <a:ext uri="{FF2B5EF4-FFF2-40B4-BE49-F238E27FC236}">
                    <a16:creationId xmlns:a16="http://schemas.microsoft.com/office/drawing/2014/main" id="{59D9BDBF-362B-4BD4-9AD0-DCA6C4635D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0">
                <a:extLst>
                  <a:ext uri="{FF2B5EF4-FFF2-40B4-BE49-F238E27FC236}">
                    <a16:creationId xmlns:a16="http://schemas.microsoft.com/office/drawing/2014/main" id="{CD1C05BD-33A4-469E-8F55-C4A61FBC58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1">
                <a:extLst>
                  <a:ext uri="{FF2B5EF4-FFF2-40B4-BE49-F238E27FC236}">
                    <a16:creationId xmlns:a16="http://schemas.microsoft.com/office/drawing/2014/main" id="{EB57C318-DA26-4BEB-97FC-EDF843DA9C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2">
                <a:extLst>
                  <a:ext uri="{FF2B5EF4-FFF2-40B4-BE49-F238E27FC236}">
                    <a16:creationId xmlns:a16="http://schemas.microsoft.com/office/drawing/2014/main" id="{D7FF7511-2421-4285-806D-220DBB3AE6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23">
                <a:extLst>
                  <a:ext uri="{FF2B5EF4-FFF2-40B4-BE49-F238E27FC236}">
                    <a16:creationId xmlns:a16="http://schemas.microsoft.com/office/drawing/2014/main" id="{3A4BCE44-4276-40CE-9393-27A323D1D9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8" name="Group 56">
              <a:extLst>
                <a:ext uri="{FF2B5EF4-FFF2-40B4-BE49-F238E27FC236}">
                  <a16:creationId xmlns:a16="http://schemas.microsoft.com/office/drawing/2014/main" id="{3D6DE0C5-4A99-4806-9750-A06FBC6B61C9}"/>
                </a:ext>
              </a:extLst>
            </p:cNvPr>
            <p:cNvGrpSpPr/>
            <p:nvPr/>
          </p:nvGrpSpPr>
          <p:grpSpPr>
            <a:xfrm rot="5400000">
              <a:off x="3699476" y="3769751"/>
              <a:ext cx="1539560" cy="171967"/>
              <a:chOff x="7746380" y="2949426"/>
              <a:chExt cx="2188691" cy="244475"/>
            </a:xfrm>
          </p:grpSpPr>
          <p:pic>
            <p:nvPicPr>
              <p:cNvPr id="493" name="Picture 14">
                <a:extLst>
                  <a:ext uri="{FF2B5EF4-FFF2-40B4-BE49-F238E27FC236}">
                    <a16:creationId xmlns:a16="http://schemas.microsoft.com/office/drawing/2014/main" id="{AC65B98C-EDF9-4537-9CBC-2809F3B2F1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5">
                <a:extLst>
                  <a:ext uri="{FF2B5EF4-FFF2-40B4-BE49-F238E27FC236}">
                    <a16:creationId xmlns:a16="http://schemas.microsoft.com/office/drawing/2014/main" id="{4BFE0188-6279-48F3-B9AB-08A54CB853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6">
                <a:extLst>
                  <a:ext uri="{FF2B5EF4-FFF2-40B4-BE49-F238E27FC236}">
                    <a16:creationId xmlns:a16="http://schemas.microsoft.com/office/drawing/2014/main" id="{B071A156-FAB1-49BD-BD6B-5E73B333F5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7">
                <a:extLst>
                  <a:ext uri="{FF2B5EF4-FFF2-40B4-BE49-F238E27FC236}">
                    <a16:creationId xmlns:a16="http://schemas.microsoft.com/office/drawing/2014/main" id="{7E71D72B-D221-4F03-8A2F-CC569BB92C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8">
                <a:extLst>
                  <a:ext uri="{FF2B5EF4-FFF2-40B4-BE49-F238E27FC236}">
                    <a16:creationId xmlns:a16="http://schemas.microsoft.com/office/drawing/2014/main" id="{C447FBDE-A6B0-422B-B626-CD06D1D78E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9">
                <a:extLst>
                  <a:ext uri="{FF2B5EF4-FFF2-40B4-BE49-F238E27FC236}">
                    <a16:creationId xmlns:a16="http://schemas.microsoft.com/office/drawing/2014/main" id="{0021118A-A71F-442C-8FD9-8276AA3915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0">
                <a:extLst>
                  <a:ext uri="{FF2B5EF4-FFF2-40B4-BE49-F238E27FC236}">
                    <a16:creationId xmlns:a16="http://schemas.microsoft.com/office/drawing/2014/main" id="{6DEAAFF3-583C-45F0-8FF8-B6A1D0D5FB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1">
                <a:extLst>
                  <a:ext uri="{FF2B5EF4-FFF2-40B4-BE49-F238E27FC236}">
                    <a16:creationId xmlns:a16="http://schemas.microsoft.com/office/drawing/2014/main" id="{6ED06E15-ACA8-4416-B1DB-626D68ADC2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2">
                <a:extLst>
                  <a:ext uri="{FF2B5EF4-FFF2-40B4-BE49-F238E27FC236}">
                    <a16:creationId xmlns:a16="http://schemas.microsoft.com/office/drawing/2014/main" id="{72679800-6BC0-46DA-9B25-08547FD26A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23">
                <a:extLst>
                  <a:ext uri="{FF2B5EF4-FFF2-40B4-BE49-F238E27FC236}">
                    <a16:creationId xmlns:a16="http://schemas.microsoft.com/office/drawing/2014/main" id="{9E76FA69-55C4-42A7-B822-1F7DC0D27A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9" name="Group 56">
              <a:extLst>
                <a:ext uri="{FF2B5EF4-FFF2-40B4-BE49-F238E27FC236}">
                  <a16:creationId xmlns:a16="http://schemas.microsoft.com/office/drawing/2014/main" id="{1607E086-8A8D-47C6-B936-CF305278843C}"/>
                </a:ext>
              </a:extLst>
            </p:cNvPr>
            <p:cNvGrpSpPr/>
            <p:nvPr/>
          </p:nvGrpSpPr>
          <p:grpSpPr>
            <a:xfrm rot="5400000">
              <a:off x="3890987" y="3769752"/>
              <a:ext cx="1539560" cy="171967"/>
              <a:chOff x="7746380" y="2949426"/>
              <a:chExt cx="2188691" cy="244475"/>
            </a:xfrm>
          </p:grpSpPr>
          <p:pic>
            <p:nvPicPr>
              <p:cNvPr id="483" name="Picture 14">
                <a:extLst>
                  <a:ext uri="{FF2B5EF4-FFF2-40B4-BE49-F238E27FC236}">
                    <a16:creationId xmlns:a16="http://schemas.microsoft.com/office/drawing/2014/main" id="{9220999F-4574-4DAB-858E-3F06E86C05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5">
                <a:extLst>
                  <a:ext uri="{FF2B5EF4-FFF2-40B4-BE49-F238E27FC236}">
                    <a16:creationId xmlns:a16="http://schemas.microsoft.com/office/drawing/2014/main" id="{BDC77644-AB29-4835-94F0-C48E0EE3F9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6">
                <a:extLst>
                  <a:ext uri="{FF2B5EF4-FFF2-40B4-BE49-F238E27FC236}">
                    <a16:creationId xmlns:a16="http://schemas.microsoft.com/office/drawing/2014/main" id="{A6D65FF6-8B49-4888-8FED-093F67A320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7">
                <a:extLst>
                  <a:ext uri="{FF2B5EF4-FFF2-40B4-BE49-F238E27FC236}">
                    <a16:creationId xmlns:a16="http://schemas.microsoft.com/office/drawing/2014/main" id="{09BC7D1C-9B4A-4A34-809A-A8F94912B0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8">
                <a:extLst>
                  <a:ext uri="{FF2B5EF4-FFF2-40B4-BE49-F238E27FC236}">
                    <a16:creationId xmlns:a16="http://schemas.microsoft.com/office/drawing/2014/main" id="{6D51D170-B59A-4414-82D2-1FBBBD20D3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9">
                <a:extLst>
                  <a:ext uri="{FF2B5EF4-FFF2-40B4-BE49-F238E27FC236}">
                    <a16:creationId xmlns:a16="http://schemas.microsoft.com/office/drawing/2014/main" id="{2F102581-A769-426A-BCF1-51F0CAC9BF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0">
                <a:extLst>
                  <a:ext uri="{FF2B5EF4-FFF2-40B4-BE49-F238E27FC236}">
                    <a16:creationId xmlns:a16="http://schemas.microsoft.com/office/drawing/2014/main" id="{2BDB6574-BEBA-43CF-A0E9-F29CD15787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1">
                <a:extLst>
                  <a:ext uri="{FF2B5EF4-FFF2-40B4-BE49-F238E27FC236}">
                    <a16:creationId xmlns:a16="http://schemas.microsoft.com/office/drawing/2014/main" id="{6C4CAA95-FB20-4838-BAF8-6DAAE37777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2">
                <a:extLst>
                  <a:ext uri="{FF2B5EF4-FFF2-40B4-BE49-F238E27FC236}">
                    <a16:creationId xmlns:a16="http://schemas.microsoft.com/office/drawing/2014/main" id="{9B9F68D4-3CDD-4538-BBDC-EA0BE4A4A6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23">
                <a:extLst>
                  <a:ext uri="{FF2B5EF4-FFF2-40B4-BE49-F238E27FC236}">
                    <a16:creationId xmlns:a16="http://schemas.microsoft.com/office/drawing/2014/main" id="{B37B88F0-05E9-4DD7-AB07-A570464286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0" name="Group 56">
              <a:extLst>
                <a:ext uri="{FF2B5EF4-FFF2-40B4-BE49-F238E27FC236}">
                  <a16:creationId xmlns:a16="http://schemas.microsoft.com/office/drawing/2014/main" id="{09965EB0-607E-46A7-AEA3-91392BF85F21}"/>
                </a:ext>
              </a:extLst>
            </p:cNvPr>
            <p:cNvGrpSpPr/>
            <p:nvPr/>
          </p:nvGrpSpPr>
          <p:grpSpPr>
            <a:xfrm rot="5400000">
              <a:off x="3506108" y="5380910"/>
              <a:ext cx="1539560" cy="171967"/>
              <a:chOff x="7746380" y="2949426"/>
              <a:chExt cx="2188691" cy="244475"/>
            </a:xfrm>
          </p:grpSpPr>
          <p:pic>
            <p:nvPicPr>
              <p:cNvPr id="473" name="Picture 14">
                <a:extLst>
                  <a:ext uri="{FF2B5EF4-FFF2-40B4-BE49-F238E27FC236}">
                    <a16:creationId xmlns:a16="http://schemas.microsoft.com/office/drawing/2014/main" id="{4A383B64-460F-4D37-ACBE-FDA190925D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5">
                <a:extLst>
                  <a:ext uri="{FF2B5EF4-FFF2-40B4-BE49-F238E27FC236}">
                    <a16:creationId xmlns:a16="http://schemas.microsoft.com/office/drawing/2014/main" id="{C1AF6F9A-A42D-4B62-A307-A7E6F470E6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6">
                <a:extLst>
                  <a:ext uri="{FF2B5EF4-FFF2-40B4-BE49-F238E27FC236}">
                    <a16:creationId xmlns:a16="http://schemas.microsoft.com/office/drawing/2014/main" id="{A0F28C06-572B-4CF8-9C29-4BCDF859CB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7">
                <a:extLst>
                  <a:ext uri="{FF2B5EF4-FFF2-40B4-BE49-F238E27FC236}">
                    <a16:creationId xmlns:a16="http://schemas.microsoft.com/office/drawing/2014/main" id="{D1611894-4A47-4720-AA93-B80FED3F7D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8">
                <a:extLst>
                  <a:ext uri="{FF2B5EF4-FFF2-40B4-BE49-F238E27FC236}">
                    <a16:creationId xmlns:a16="http://schemas.microsoft.com/office/drawing/2014/main" id="{C595ED13-7035-4277-83E1-BE7546ADB1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9">
                <a:extLst>
                  <a:ext uri="{FF2B5EF4-FFF2-40B4-BE49-F238E27FC236}">
                    <a16:creationId xmlns:a16="http://schemas.microsoft.com/office/drawing/2014/main" id="{D3C66796-E463-4B7A-AFBF-29AA9696AC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20">
                <a:extLst>
                  <a:ext uri="{FF2B5EF4-FFF2-40B4-BE49-F238E27FC236}">
                    <a16:creationId xmlns:a16="http://schemas.microsoft.com/office/drawing/2014/main" id="{C8D07892-9413-475B-8DC7-B9034288C0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1">
                <a:extLst>
                  <a:ext uri="{FF2B5EF4-FFF2-40B4-BE49-F238E27FC236}">
                    <a16:creationId xmlns:a16="http://schemas.microsoft.com/office/drawing/2014/main" id="{6A85965C-9BAE-49D7-B500-E281DEA7A2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2">
                <a:extLst>
                  <a:ext uri="{FF2B5EF4-FFF2-40B4-BE49-F238E27FC236}">
                    <a16:creationId xmlns:a16="http://schemas.microsoft.com/office/drawing/2014/main" id="{B093FA98-58B3-4C2A-9227-AC9F13A8D2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23">
                <a:extLst>
                  <a:ext uri="{FF2B5EF4-FFF2-40B4-BE49-F238E27FC236}">
                    <a16:creationId xmlns:a16="http://schemas.microsoft.com/office/drawing/2014/main" id="{31373A4B-C360-4DC6-82FD-56AF2CC8B9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1" name="Group 56">
              <a:extLst>
                <a:ext uri="{FF2B5EF4-FFF2-40B4-BE49-F238E27FC236}">
                  <a16:creationId xmlns:a16="http://schemas.microsoft.com/office/drawing/2014/main" id="{C3FB6AEA-4A0C-46A4-956A-F09297C23725}"/>
                </a:ext>
              </a:extLst>
            </p:cNvPr>
            <p:cNvGrpSpPr/>
            <p:nvPr/>
          </p:nvGrpSpPr>
          <p:grpSpPr>
            <a:xfrm rot="5400000">
              <a:off x="3696899" y="5380910"/>
              <a:ext cx="1539560" cy="171967"/>
              <a:chOff x="7746380" y="2949426"/>
              <a:chExt cx="2188691" cy="244475"/>
            </a:xfrm>
          </p:grpSpPr>
          <p:pic>
            <p:nvPicPr>
              <p:cNvPr id="463" name="Picture 14">
                <a:extLst>
                  <a:ext uri="{FF2B5EF4-FFF2-40B4-BE49-F238E27FC236}">
                    <a16:creationId xmlns:a16="http://schemas.microsoft.com/office/drawing/2014/main" id="{FE236EC0-F448-41F3-A8B6-BBE3BF016F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5">
                <a:extLst>
                  <a:ext uri="{FF2B5EF4-FFF2-40B4-BE49-F238E27FC236}">
                    <a16:creationId xmlns:a16="http://schemas.microsoft.com/office/drawing/2014/main" id="{E53A9649-5F3B-4AFC-9D72-B9168D1B5F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6">
                <a:extLst>
                  <a:ext uri="{FF2B5EF4-FFF2-40B4-BE49-F238E27FC236}">
                    <a16:creationId xmlns:a16="http://schemas.microsoft.com/office/drawing/2014/main" id="{B3BF5BD8-C3A3-4219-8204-831BDED522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7">
                <a:extLst>
                  <a:ext uri="{FF2B5EF4-FFF2-40B4-BE49-F238E27FC236}">
                    <a16:creationId xmlns:a16="http://schemas.microsoft.com/office/drawing/2014/main" id="{99A8B98E-EE1B-478E-B303-D0DAB0D1B3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8">
                <a:extLst>
                  <a:ext uri="{FF2B5EF4-FFF2-40B4-BE49-F238E27FC236}">
                    <a16:creationId xmlns:a16="http://schemas.microsoft.com/office/drawing/2014/main" id="{007D49F0-B481-4D34-9390-99E9234B2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9">
                <a:extLst>
                  <a:ext uri="{FF2B5EF4-FFF2-40B4-BE49-F238E27FC236}">
                    <a16:creationId xmlns:a16="http://schemas.microsoft.com/office/drawing/2014/main" id="{49AEB6B3-7F6D-4D0C-8566-FE03AC4918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0">
                <a:extLst>
                  <a:ext uri="{FF2B5EF4-FFF2-40B4-BE49-F238E27FC236}">
                    <a16:creationId xmlns:a16="http://schemas.microsoft.com/office/drawing/2014/main" id="{D537E989-9779-416D-BCCD-918E29E049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1">
                <a:extLst>
                  <a:ext uri="{FF2B5EF4-FFF2-40B4-BE49-F238E27FC236}">
                    <a16:creationId xmlns:a16="http://schemas.microsoft.com/office/drawing/2014/main" id="{601830B7-3CA2-4D85-A4B5-E16188DE80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2">
                <a:extLst>
                  <a:ext uri="{FF2B5EF4-FFF2-40B4-BE49-F238E27FC236}">
                    <a16:creationId xmlns:a16="http://schemas.microsoft.com/office/drawing/2014/main" id="{FCD5D01F-8AA8-4198-8C74-19F3407CBE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23">
                <a:extLst>
                  <a:ext uri="{FF2B5EF4-FFF2-40B4-BE49-F238E27FC236}">
                    <a16:creationId xmlns:a16="http://schemas.microsoft.com/office/drawing/2014/main" id="{E833378F-2854-49E2-82BA-56FC6D2AF8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2" name="Group 56">
              <a:extLst>
                <a:ext uri="{FF2B5EF4-FFF2-40B4-BE49-F238E27FC236}">
                  <a16:creationId xmlns:a16="http://schemas.microsoft.com/office/drawing/2014/main" id="{BA91E85D-5499-4533-992D-602D8676F519}"/>
                </a:ext>
              </a:extLst>
            </p:cNvPr>
            <p:cNvGrpSpPr/>
            <p:nvPr/>
          </p:nvGrpSpPr>
          <p:grpSpPr>
            <a:xfrm rot="5400000">
              <a:off x="3888410" y="5380911"/>
              <a:ext cx="1539560" cy="171967"/>
              <a:chOff x="7746380" y="2949426"/>
              <a:chExt cx="2188691" cy="244475"/>
            </a:xfrm>
          </p:grpSpPr>
          <p:pic>
            <p:nvPicPr>
              <p:cNvPr id="453" name="Picture 14">
                <a:extLst>
                  <a:ext uri="{FF2B5EF4-FFF2-40B4-BE49-F238E27FC236}">
                    <a16:creationId xmlns:a16="http://schemas.microsoft.com/office/drawing/2014/main" id="{6EEEA20D-8E35-4FC4-9273-0D7EEC9190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5">
                <a:extLst>
                  <a:ext uri="{FF2B5EF4-FFF2-40B4-BE49-F238E27FC236}">
                    <a16:creationId xmlns:a16="http://schemas.microsoft.com/office/drawing/2014/main" id="{1094737A-7401-4837-B6A1-C1A9414E3B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6">
                <a:extLst>
                  <a:ext uri="{FF2B5EF4-FFF2-40B4-BE49-F238E27FC236}">
                    <a16:creationId xmlns:a16="http://schemas.microsoft.com/office/drawing/2014/main" id="{A37B6A5E-5837-4E89-B4EB-7B5CAE1402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7">
                <a:extLst>
                  <a:ext uri="{FF2B5EF4-FFF2-40B4-BE49-F238E27FC236}">
                    <a16:creationId xmlns:a16="http://schemas.microsoft.com/office/drawing/2014/main" id="{C26DA9C5-01F4-4138-8909-C4DE407D71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8">
                <a:extLst>
                  <a:ext uri="{FF2B5EF4-FFF2-40B4-BE49-F238E27FC236}">
                    <a16:creationId xmlns:a16="http://schemas.microsoft.com/office/drawing/2014/main" id="{AA007FC2-EA94-4203-A0CF-5542BCA332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9">
                <a:extLst>
                  <a:ext uri="{FF2B5EF4-FFF2-40B4-BE49-F238E27FC236}">
                    <a16:creationId xmlns:a16="http://schemas.microsoft.com/office/drawing/2014/main" id="{4AC60FCC-4AB3-4BED-B01C-88FB4084A1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0">
                <a:extLst>
                  <a:ext uri="{FF2B5EF4-FFF2-40B4-BE49-F238E27FC236}">
                    <a16:creationId xmlns:a16="http://schemas.microsoft.com/office/drawing/2014/main" id="{EF9F0898-A3B7-4F26-9F93-2021CBAFED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1">
                <a:extLst>
                  <a:ext uri="{FF2B5EF4-FFF2-40B4-BE49-F238E27FC236}">
                    <a16:creationId xmlns:a16="http://schemas.microsoft.com/office/drawing/2014/main" id="{68E5E6EF-C68F-46B8-9107-1885E25DD5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2">
                <a:extLst>
                  <a:ext uri="{FF2B5EF4-FFF2-40B4-BE49-F238E27FC236}">
                    <a16:creationId xmlns:a16="http://schemas.microsoft.com/office/drawing/2014/main" id="{B8AE6662-C4DC-4EAA-98A8-B4634D5AAA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23">
                <a:extLst>
                  <a:ext uri="{FF2B5EF4-FFF2-40B4-BE49-F238E27FC236}">
                    <a16:creationId xmlns:a16="http://schemas.microsoft.com/office/drawing/2014/main" id="{440EFE74-DDC3-46AA-84AE-7EF83AC79A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43" name="Group 542">
            <a:extLst>
              <a:ext uri="{FF2B5EF4-FFF2-40B4-BE49-F238E27FC236}">
                <a16:creationId xmlns:a16="http://schemas.microsoft.com/office/drawing/2014/main" id="{909F6226-C40B-47A5-9799-1D7228AAD7D8}"/>
              </a:ext>
            </a:extLst>
          </p:cNvPr>
          <p:cNvGrpSpPr/>
          <p:nvPr/>
        </p:nvGrpSpPr>
        <p:grpSpPr>
          <a:xfrm>
            <a:off x="5990034" y="1475543"/>
            <a:ext cx="556846" cy="4764459"/>
            <a:chOff x="4189904" y="1472216"/>
            <a:chExt cx="556846" cy="4764459"/>
          </a:xfrm>
        </p:grpSpPr>
        <p:grpSp>
          <p:nvGrpSpPr>
            <p:cNvPr id="544" name="Group 56">
              <a:extLst>
                <a:ext uri="{FF2B5EF4-FFF2-40B4-BE49-F238E27FC236}">
                  <a16:creationId xmlns:a16="http://schemas.microsoft.com/office/drawing/2014/main" id="{3AFE6C29-0FAC-4CF9-80F7-52806058D258}"/>
                </a:ext>
              </a:extLst>
            </p:cNvPr>
            <p:cNvGrpSpPr/>
            <p:nvPr/>
          </p:nvGrpSpPr>
          <p:grpSpPr>
            <a:xfrm rot="5400000">
              <a:off x="3506109" y="2156012"/>
              <a:ext cx="1539560" cy="171967"/>
              <a:chOff x="7746380" y="2949426"/>
              <a:chExt cx="2188691" cy="244475"/>
            </a:xfrm>
          </p:grpSpPr>
          <p:pic>
            <p:nvPicPr>
              <p:cNvPr id="686" name="Picture 14">
                <a:extLst>
                  <a:ext uri="{FF2B5EF4-FFF2-40B4-BE49-F238E27FC236}">
                    <a16:creationId xmlns:a16="http://schemas.microsoft.com/office/drawing/2014/main" id="{5B60AD1A-868D-4DE0-B340-56C29EA85C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15">
                <a:extLst>
                  <a:ext uri="{FF2B5EF4-FFF2-40B4-BE49-F238E27FC236}">
                    <a16:creationId xmlns:a16="http://schemas.microsoft.com/office/drawing/2014/main" id="{AA88E19E-C9BF-48B8-8BD3-320EB1EC95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16">
                <a:extLst>
                  <a:ext uri="{FF2B5EF4-FFF2-40B4-BE49-F238E27FC236}">
                    <a16:creationId xmlns:a16="http://schemas.microsoft.com/office/drawing/2014/main" id="{A64787CA-0998-439D-8C10-FF973E173B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17">
                <a:extLst>
                  <a:ext uri="{FF2B5EF4-FFF2-40B4-BE49-F238E27FC236}">
                    <a16:creationId xmlns:a16="http://schemas.microsoft.com/office/drawing/2014/main" id="{7684B0E2-6461-48C6-8D81-C8EEF1E217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18">
                <a:extLst>
                  <a:ext uri="{FF2B5EF4-FFF2-40B4-BE49-F238E27FC236}">
                    <a16:creationId xmlns:a16="http://schemas.microsoft.com/office/drawing/2014/main" id="{7EF287E9-4B79-4FBB-AC66-8C8A16BCDC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19">
                <a:extLst>
                  <a:ext uri="{FF2B5EF4-FFF2-40B4-BE49-F238E27FC236}">
                    <a16:creationId xmlns:a16="http://schemas.microsoft.com/office/drawing/2014/main" id="{FD19E182-CA26-4B7A-8A7C-1AFBE33174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20">
                <a:extLst>
                  <a:ext uri="{FF2B5EF4-FFF2-40B4-BE49-F238E27FC236}">
                    <a16:creationId xmlns:a16="http://schemas.microsoft.com/office/drawing/2014/main" id="{17178B10-DCB6-454B-975F-841F285E8E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21">
                <a:extLst>
                  <a:ext uri="{FF2B5EF4-FFF2-40B4-BE49-F238E27FC236}">
                    <a16:creationId xmlns:a16="http://schemas.microsoft.com/office/drawing/2014/main" id="{8710290B-E0DA-4783-BDF6-4FCBA24D70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22">
                <a:extLst>
                  <a:ext uri="{FF2B5EF4-FFF2-40B4-BE49-F238E27FC236}">
                    <a16:creationId xmlns:a16="http://schemas.microsoft.com/office/drawing/2014/main" id="{7FAD1AA3-D6AA-4247-A6A8-A20B910C37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23">
                <a:extLst>
                  <a:ext uri="{FF2B5EF4-FFF2-40B4-BE49-F238E27FC236}">
                    <a16:creationId xmlns:a16="http://schemas.microsoft.com/office/drawing/2014/main" id="{B548D176-9A3B-4052-A416-0C6C95E73F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5" name="Group 56">
              <a:extLst>
                <a:ext uri="{FF2B5EF4-FFF2-40B4-BE49-F238E27FC236}">
                  <a16:creationId xmlns:a16="http://schemas.microsoft.com/office/drawing/2014/main" id="{DAB5175B-F00E-446F-BA9E-8A64CE95F189}"/>
                </a:ext>
              </a:extLst>
            </p:cNvPr>
            <p:cNvGrpSpPr/>
            <p:nvPr/>
          </p:nvGrpSpPr>
          <p:grpSpPr>
            <a:xfrm rot="5400000">
              <a:off x="3696900" y="2156012"/>
              <a:ext cx="1539560" cy="171967"/>
              <a:chOff x="7746380" y="2949426"/>
              <a:chExt cx="2188691" cy="244475"/>
            </a:xfrm>
          </p:grpSpPr>
          <p:pic>
            <p:nvPicPr>
              <p:cNvPr id="676" name="Picture 14">
                <a:extLst>
                  <a:ext uri="{FF2B5EF4-FFF2-40B4-BE49-F238E27FC236}">
                    <a16:creationId xmlns:a16="http://schemas.microsoft.com/office/drawing/2014/main" id="{630227E3-1879-4AEF-9DEB-99D449E991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15">
                <a:extLst>
                  <a:ext uri="{FF2B5EF4-FFF2-40B4-BE49-F238E27FC236}">
                    <a16:creationId xmlns:a16="http://schemas.microsoft.com/office/drawing/2014/main" id="{CFEBEA1E-EB04-4179-8329-6A33C2D9D9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16">
                <a:extLst>
                  <a:ext uri="{FF2B5EF4-FFF2-40B4-BE49-F238E27FC236}">
                    <a16:creationId xmlns:a16="http://schemas.microsoft.com/office/drawing/2014/main" id="{0B140B67-4895-486B-B41D-9DF8AFB4FB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17">
                <a:extLst>
                  <a:ext uri="{FF2B5EF4-FFF2-40B4-BE49-F238E27FC236}">
                    <a16:creationId xmlns:a16="http://schemas.microsoft.com/office/drawing/2014/main" id="{C2B41248-4AF5-4164-91CF-F8D89728A3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18">
                <a:extLst>
                  <a:ext uri="{FF2B5EF4-FFF2-40B4-BE49-F238E27FC236}">
                    <a16:creationId xmlns:a16="http://schemas.microsoft.com/office/drawing/2014/main" id="{D2105408-3F24-435E-8C6F-D519AC4ABC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19">
                <a:extLst>
                  <a:ext uri="{FF2B5EF4-FFF2-40B4-BE49-F238E27FC236}">
                    <a16:creationId xmlns:a16="http://schemas.microsoft.com/office/drawing/2014/main" id="{E08F392F-7F29-4239-93D0-C5D080A493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20">
                <a:extLst>
                  <a:ext uri="{FF2B5EF4-FFF2-40B4-BE49-F238E27FC236}">
                    <a16:creationId xmlns:a16="http://schemas.microsoft.com/office/drawing/2014/main" id="{7A562F6A-A369-465B-BC20-1812F4CAA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21">
                <a:extLst>
                  <a:ext uri="{FF2B5EF4-FFF2-40B4-BE49-F238E27FC236}">
                    <a16:creationId xmlns:a16="http://schemas.microsoft.com/office/drawing/2014/main" id="{9AD9072C-E6CF-4E90-B31E-6300EF0D43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22">
                <a:extLst>
                  <a:ext uri="{FF2B5EF4-FFF2-40B4-BE49-F238E27FC236}">
                    <a16:creationId xmlns:a16="http://schemas.microsoft.com/office/drawing/2014/main" id="{606AA6E8-1C40-4E20-8F0B-AD48433F82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23">
                <a:extLst>
                  <a:ext uri="{FF2B5EF4-FFF2-40B4-BE49-F238E27FC236}">
                    <a16:creationId xmlns:a16="http://schemas.microsoft.com/office/drawing/2014/main" id="{6D35C208-5159-4381-B83C-7C9DAA4A14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6" name="Group 56">
              <a:extLst>
                <a:ext uri="{FF2B5EF4-FFF2-40B4-BE49-F238E27FC236}">
                  <a16:creationId xmlns:a16="http://schemas.microsoft.com/office/drawing/2014/main" id="{83DCF917-600B-46CB-BE42-F391935A98DD}"/>
                </a:ext>
              </a:extLst>
            </p:cNvPr>
            <p:cNvGrpSpPr/>
            <p:nvPr/>
          </p:nvGrpSpPr>
          <p:grpSpPr>
            <a:xfrm rot="5400000">
              <a:off x="3888411" y="2156013"/>
              <a:ext cx="1539560" cy="171967"/>
              <a:chOff x="7746380" y="2949426"/>
              <a:chExt cx="2188691" cy="244475"/>
            </a:xfrm>
          </p:grpSpPr>
          <p:pic>
            <p:nvPicPr>
              <p:cNvPr id="666" name="Picture 14">
                <a:extLst>
                  <a:ext uri="{FF2B5EF4-FFF2-40B4-BE49-F238E27FC236}">
                    <a16:creationId xmlns:a16="http://schemas.microsoft.com/office/drawing/2014/main" id="{5F8958D2-5EB5-4DD5-98A3-1D53B6DBE7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15">
                <a:extLst>
                  <a:ext uri="{FF2B5EF4-FFF2-40B4-BE49-F238E27FC236}">
                    <a16:creationId xmlns:a16="http://schemas.microsoft.com/office/drawing/2014/main" id="{4E8C15AA-3020-4278-A04E-34634966FD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16">
                <a:extLst>
                  <a:ext uri="{FF2B5EF4-FFF2-40B4-BE49-F238E27FC236}">
                    <a16:creationId xmlns:a16="http://schemas.microsoft.com/office/drawing/2014/main" id="{8B378F81-29DD-4946-B696-9E13EDACA3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17">
                <a:extLst>
                  <a:ext uri="{FF2B5EF4-FFF2-40B4-BE49-F238E27FC236}">
                    <a16:creationId xmlns:a16="http://schemas.microsoft.com/office/drawing/2014/main" id="{CBAFF69A-CFBE-49C9-8829-F60621C448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18">
                <a:extLst>
                  <a:ext uri="{FF2B5EF4-FFF2-40B4-BE49-F238E27FC236}">
                    <a16:creationId xmlns:a16="http://schemas.microsoft.com/office/drawing/2014/main" id="{A9B5480C-5482-44DA-8135-E58A10ECE9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19">
                <a:extLst>
                  <a:ext uri="{FF2B5EF4-FFF2-40B4-BE49-F238E27FC236}">
                    <a16:creationId xmlns:a16="http://schemas.microsoft.com/office/drawing/2014/main" id="{87C85E8B-22D6-4DC8-900C-F8F087B023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20">
                <a:extLst>
                  <a:ext uri="{FF2B5EF4-FFF2-40B4-BE49-F238E27FC236}">
                    <a16:creationId xmlns:a16="http://schemas.microsoft.com/office/drawing/2014/main" id="{1520EB7D-5A57-4A99-ADA9-E8F544402F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21">
                <a:extLst>
                  <a:ext uri="{FF2B5EF4-FFF2-40B4-BE49-F238E27FC236}">
                    <a16:creationId xmlns:a16="http://schemas.microsoft.com/office/drawing/2014/main" id="{4FCC0051-1167-4390-A47E-2A5CA6A5D4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22">
                <a:extLst>
                  <a:ext uri="{FF2B5EF4-FFF2-40B4-BE49-F238E27FC236}">
                    <a16:creationId xmlns:a16="http://schemas.microsoft.com/office/drawing/2014/main" id="{29D0ADB0-ABF5-4DB3-BFC2-561BB80906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23">
                <a:extLst>
                  <a:ext uri="{FF2B5EF4-FFF2-40B4-BE49-F238E27FC236}">
                    <a16:creationId xmlns:a16="http://schemas.microsoft.com/office/drawing/2014/main" id="{33F2CBB5-AAA3-433F-A173-F7D17F4C49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7" name="Group 56">
              <a:extLst>
                <a:ext uri="{FF2B5EF4-FFF2-40B4-BE49-F238E27FC236}">
                  <a16:creationId xmlns:a16="http://schemas.microsoft.com/office/drawing/2014/main" id="{F5AA1FCA-17D0-483A-B52D-C55C4CC1675A}"/>
                </a:ext>
              </a:extLst>
            </p:cNvPr>
            <p:cNvGrpSpPr/>
            <p:nvPr/>
          </p:nvGrpSpPr>
          <p:grpSpPr>
            <a:xfrm rot="5400000">
              <a:off x="3508685" y="3769751"/>
              <a:ext cx="1539560" cy="171967"/>
              <a:chOff x="7746380" y="2949426"/>
              <a:chExt cx="2188691" cy="244475"/>
            </a:xfrm>
          </p:grpSpPr>
          <p:pic>
            <p:nvPicPr>
              <p:cNvPr id="656" name="Picture 14">
                <a:extLst>
                  <a:ext uri="{FF2B5EF4-FFF2-40B4-BE49-F238E27FC236}">
                    <a16:creationId xmlns:a16="http://schemas.microsoft.com/office/drawing/2014/main" id="{9B380DC3-185A-4FE2-9F3D-E60150ED1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5">
                <a:extLst>
                  <a:ext uri="{FF2B5EF4-FFF2-40B4-BE49-F238E27FC236}">
                    <a16:creationId xmlns:a16="http://schemas.microsoft.com/office/drawing/2014/main" id="{4B37F70F-4749-4F93-BAB6-D6FB99DD03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6">
                <a:extLst>
                  <a:ext uri="{FF2B5EF4-FFF2-40B4-BE49-F238E27FC236}">
                    <a16:creationId xmlns:a16="http://schemas.microsoft.com/office/drawing/2014/main" id="{A6A97F4B-E0E7-4203-B434-4A1A76552D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7">
                <a:extLst>
                  <a:ext uri="{FF2B5EF4-FFF2-40B4-BE49-F238E27FC236}">
                    <a16:creationId xmlns:a16="http://schemas.microsoft.com/office/drawing/2014/main" id="{C68D35F8-909E-499B-93B0-1EC3BB5E07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8">
                <a:extLst>
                  <a:ext uri="{FF2B5EF4-FFF2-40B4-BE49-F238E27FC236}">
                    <a16:creationId xmlns:a16="http://schemas.microsoft.com/office/drawing/2014/main" id="{9340E783-0C9E-44C7-9939-A78A34848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19">
                <a:extLst>
                  <a:ext uri="{FF2B5EF4-FFF2-40B4-BE49-F238E27FC236}">
                    <a16:creationId xmlns:a16="http://schemas.microsoft.com/office/drawing/2014/main" id="{7F32F1C9-D765-4E70-B63A-4D5F096549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20">
                <a:extLst>
                  <a:ext uri="{FF2B5EF4-FFF2-40B4-BE49-F238E27FC236}">
                    <a16:creationId xmlns:a16="http://schemas.microsoft.com/office/drawing/2014/main" id="{BC79D835-65F8-43AE-A53B-4D51D29D8C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21">
                <a:extLst>
                  <a:ext uri="{FF2B5EF4-FFF2-40B4-BE49-F238E27FC236}">
                    <a16:creationId xmlns:a16="http://schemas.microsoft.com/office/drawing/2014/main" id="{F428ACBE-F718-4DBF-81AD-3B2DB24334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22">
                <a:extLst>
                  <a:ext uri="{FF2B5EF4-FFF2-40B4-BE49-F238E27FC236}">
                    <a16:creationId xmlns:a16="http://schemas.microsoft.com/office/drawing/2014/main" id="{81B389BB-94A1-4AAD-85F3-4285936BAD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23">
                <a:extLst>
                  <a:ext uri="{FF2B5EF4-FFF2-40B4-BE49-F238E27FC236}">
                    <a16:creationId xmlns:a16="http://schemas.microsoft.com/office/drawing/2014/main" id="{50256870-4124-4FB7-A546-EE9FEBBCCB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8" name="Group 56">
              <a:extLst>
                <a:ext uri="{FF2B5EF4-FFF2-40B4-BE49-F238E27FC236}">
                  <a16:creationId xmlns:a16="http://schemas.microsoft.com/office/drawing/2014/main" id="{3FE253BD-7DEB-420F-9ABE-670296CB0B4B}"/>
                </a:ext>
              </a:extLst>
            </p:cNvPr>
            <p:cNvGrpSpPr/>
            <p:nvPr/>
          </p:nvGrpSpPr>
          <p:grpSpPr>
            <a:xfrm rot="5400000">
              <a:off x="3699476" y="3769751"/>
              <a:ext cx="1539560" cy="171967"/>
              <a:chOff x="7746380" y="2949426"/>
              <a:chExt cx="2188691" cy="244475"/>
            </a:xfrm>
          </p:grpSpPr>
          <p:pic>
            <p:nvPicPr>
              <p:cNvPr id="646" name="Picture 14">
                <a:extLst>
                  <a:ext uri="{FF2B5EF4-FFF2-40B4-BE49-F238E27FC236}">
                    <a16:creationId xmlns:a16="http://schemas.microsoft.com/office/drawing/2014/main" id="{B8866F67-B837-48F5-98F6-D3EE6D74D2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15">
                <a:extLst>
                  <a:ext uri="{FF2B5EF4-FFF2-40B4-BE49-F238E27FC236}">
                    <a16:creationId xmlns:a16="http://schemas.microsoft.com/office/drawing/2014/main" id="{F3421CB4-0791-41AC-9EAB-2F9B7EAB24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16">
                <a:extLst>
                  <a:ext uri="{FF2B5EF4-FFF2-40B4-BE49-F238E27FC236}">
                    <a16:creationId xmlns:a16="http://schemas.microsoft.com/office/drawing/2014/main" id="{9A96E43C-8A7A-4CBB-A186-A75AB9DB3B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17">
                <a:extLst>
                  <a:ext uri="{FF2B5EF4-FFF2-40B4-BE49-F238E27FC236}">
                    <a16:creationId xmlns:a16="http://schemas.microsoft.com/office/drawing/2014/main" id="{B3093317-09B1-4BAB-920D-8C0008CDDD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18">
                <a:extLst>
                  <a:ext uri="{FF2B5EF4-FFF2-40B4-BE49-F238E27FC236}">
                    <a16:creationId xmlns:a16="http://schemas.microsoft.com/office/drawing/2014/main" id="{45F63843-20E0-4807-9750-9028B83310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19">
                <a:extLst>
                  <a:ext uri="{FF2B5EF4-FFF2-40B4-BE49-F238E27FC236}">
                    <a16:creationId xmlns:a16="http://schemas.microsoft.com/office/drawing/2014/main" id="{C82B6D98-755A-4550-8A83-5EFE4318DE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20">
                <a:extLst>
                  <a:ext uri="{FF2B5EF4-FFF2-40B4-BE49-F238E27FC236}">
                    <a16:creationId xmlns:a16="http://schemas.microsoft.com/office/drawing/2014/main" id="{37814207-9165-4D8F-9A7E-C418CF1E1B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21">
                <a:extLst>
                  <a:ext uri="{FF2B5EF4-FFF2-40B4-BE49-F238E27FC236}">
                    <a16:creationId xmlns:a16="http://schemas.microsoft.com/office/drawing/2014/main" id="{C8B0B883-38CF-46AD-8016-148A029D97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22">
                <a:extLst>
                  <a:ext uri="{FF2B5EF4-FFF2-40B4-BE49-F238E27FC236}">
                    <a16:creationId xmlns:a16="http://schemas.microsoft.com/office/drawing/2014/main" id="{DC80BAAD-9330-46C0-9DD8-2903546CC6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23">
                <a:extLst>
                  <a:ext uri="{FF2B5EF4-FFF2-40B4-BE49-F238E27FC236}">
                    <a16:creationId xmlns:a16="http://schemas.microsoft.com/office/drawing/2014/main" id="{2527F4B9-6758-4EAC-A700-C2813AEE39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9" name="Group 56">
              <a:extLst>
                <a:ext uri="{FF2B5EF4-FFF2-40B4-BE49-F238E27FC236}">
                  <a16:creationId xmlns:a16="http://schemas.microsoft.com/office/drawing/2014/main" id="{45C584D1-62FD-4107-A579-BF396F8227FE}"/>
                </a:ext>
              </a:extLst>
            </p:cNvPr>
            <p:cNvGrpSpPr/>
            <p:nvPr/>
          </p:nvGrpSpPr>
          <p:grpSpPr>
            <a:xfrm rot="5400000">
              <a:off x="3890987" y="3769752"/>
              <a:ext cx="1539560" cy="171967"/>
              <a:chOff x="7746380" y="2949426"/>
              <a:chExt cx="2188691" cy="244475"/>
            </a:xfrm>
          </p:grpSpPr>
          <p:pic>
            <p:nvPicPr>
              <p:cNvPr id="636" name="Picture 14">
                <a:extLst>
                  <a:ext uri="{FF2B5EF4-FFF2-40B4-BE49-F238E27FC236}">
                    <a16:creationId xmlns:a16="http://schemas.microsoft.com/office/drawing/2014/main" id="{FBD7094C-D075-491D-ACA8-BAD83700CC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5">
                <a:extLst>
                  <a:ext uri="{FF2B5EF4-FFF2-40B4-BE49-F238E27FC236}">
                    <a16:creationId xmlns:a16="http://schemas.microsoft.com/office/drawing/2014/main" id="{F979678F-B281-4875-B8C2-76787E0E5B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6">
                <a:extLst>
                  <a:ext uri="{FF2B5EF4-FFF2-40B4-BE49-F238E27FC236}">
                    <a16:creationId xmlns:a16="http://schemas.microsoft.com/office/drawing/2014/main" id="{40ED8915-AB88-497C-A681-1FB3347653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7">
                <a:extLst>
                  <a:ext uri="{FF2B5EF4-FFF2-40B4-BE49-F238E27FC236}">
                    <a16:creationId xmlns:a16="http://schemas.microsoft.com/office/drawing/2014/main" id="{C75E224C-9C6E-4FCF-A118-67BA9BE875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18">
                <a:extLst>
                  <a:ext uri="{FF2B5EF4-FFF2-40B4-BE49-F238E27FC236}">
                    <a16:creationId xmlns:a16="http://schemas.microsoft.com/office/drawing/2014/main" id="{A9CBD4CD-C119-4838-BC1D-4D9C4040B9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19">
                <a:extLst>
                  <a:ext uri="{FF2B5EF4-FFF2-40B4-BE49-F238E27FC236}">
                    <a16:creationId xmlns:a16="http://schemas.microsoft.com/office/drawing/2014/main" id="{48B49CE3-BAB1-4A96-A864-C60A811474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20">
                <a:extLst>
                  <a:ext uri="{FF2B5EF4-FFF2-40B4-BE49-F238E27FC236}">
                    <a16:creationId xmlns:a16="http://schemas.microsoft.com/office/drawing/2014/main" id="{384F989B-8DFA-4318-BFF8-0149950712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21">
                <a:extLst>
                  <a:ext uri="{FF2B5EF4-FFF2-40B4-BE49-F238E27FC236}">
                    <a16:creationId xmlns:a16="http://schemas.microsoft.com/office/drawing/2014/main" id="{8CC1DBB1-C2DD-4137-A728-5EF417774C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22">
                <a:extLst>
                  <a:ext uri="{FF2B5EF4-FFF2-40B4-BE49-F238E27FC236}">
                    <a16:creationId xmlns:a16="http://schemas.microsoft.com/office/drawing/2014/main" id="{D8AFBA4B-9244-49EA-818C-EC51DE5AC7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23">
                <a:extLst>
                  <a:ext uri="{FF2B5EF4-FFF2-40B4-BE49-F238E27FC236}">
                    <a16:creationId xmlns:a16="http://schemas.microsoft.com/office/drawing/2014/main" id="{3890A996-EF1A-4AD1-AF5D-EBEB5D1197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0" name="Group 56">
              <a:extLst>
                <a:ext uri="{FF2B5EF4-FFF2-40B4-BE49-F238E27FC236}">
                  <a16:creationId xmlns:a16="http://schemas.microsoft.com/office/drawing/2014/main" id="{68E94EF2-4406-4F45-A007-C42364BBF1EF}"/>
                </a:ext>
              </a:extLst>
            </p:cNvPr>
            <p:cNvGrpSpPr/>
            <p:nvPr/>
          </p:nvGrpSpPr>
          <p:grpSpPr>
            <a:xfrm rot="5400000">
              <a:off x="3506108" y="5380910"/>
              <a:ext cx="1539560" cy="171967"/>
              <a:chOff x="7746380" y="2949426"/>
              <a:chExt cx="2188691" cy="244475"/>
            </a:xfrm>
          </p:grpSpPr>
          <p:pic>
            <p:nvPicPr>
              <p:cNvPr id="626" name="Picture 14">
                <a:extLst>
                  <a:ext uri="{FF2B5EF4-FFF2-40B4-BE49-F238E27FC236}">
                    <a16:creationId xmlns:a16="http://schemas.microsoft.com/office/drawing/2014/main" id="{531DBE6D-4D65-42B3-881C-99C69A722D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5">
                <a:extLst>
                  <a:ext uri="{FF2B5EF4-FFF2-40B4-BE49-F238E27FC236}">
                    <a16:creationId xmlns:a16="http://schemas.microsoft.com/office/drawing/2014/main" id="{B0A0AD5F-278A-4E60-B2CB-2B9C0D934B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6">
                <a:extLst>
                  <a:ext uri="{FF2B5EF4-FFF2-40B4-BE49-F238E27FC236}">
                    <a16:creationId xmlns:a16="http://schemas.microsoft.com/office/drawing/2014/main" id="{DD0341DF-0A3B-4B12-8CC9-74E379E9F0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7">
                <a:extLst>
                  <a:ext uri="{FF2B5EF4-FFF2-40B4-BE49-F238E27FC236}">
                    <a16:creationId xmlns:a16="http://schemas.microsoft.com/office/drawing/2014/main" id="{63DB5CF6-DA2B-47A3-BAB7-0218AEBC03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18">
                <a:extLst>
                  <a:ext uri="{FF2B5EF4-FFF2-40B4-BE49-F238E27FC236}">
                    <a16:creationId xmlns:a16="http://schemas.microsoft.com/office/drawing/2014/main" id="{B3F6572A-2A02-4383-82BE-ABCFD74323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19">
                <a:extLst>
                  <a:ext uri="{FF2B5EF4-FFF2-40B4-BE49-F238E27FC236}">
                    <a16:creationId xmlns:a16="http://schemas.microsoft.com/office/drawing/2014/main" id="{CD175120-6A90-4C32-982C-B362AA3313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20">
                <a:extLst>
                  <a:ext uri="{FF2B5EF4-FFF2-40B4-BE49-F238E27FC236}">
                    <a16:creationId xmlns:a16="http://schemas.microsoft.com/office/drawing/2014/main" id="{259D6432-6FA9-4855-A2A5-C8BD85535A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21">
                <a:extLst>
                  <a:ext uri="{FF2B5EF4-FFF2-40B4-BE49-F238E27FC236}">
                    <a16:creationId xmlns:a16="http://schemas.microsoft.com/office/drawing/2014/main" id="{1AB1C36D-6565-4716-B83A-2A67253448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22">
                <a:extLst>
                  <a:ext uri="{FF2B5EF4-FFF2-40B4-BE49-F238E27FC236}">
                    <a16:creationId xmlns:a16="http://schemas.microsoft.com/office/drawing/2014/main" id="{EE64CAF9-EF80-41D3-814B-914A546564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23">
                <a:extLst>
                  <a:ext uri="{FF2B5EF4-FFF2-40B4-BE49-F238E27FC236}">
                    <a16:creationId xmlns:a16="http://schemas.microsoft.com/office/drawing/2014/main" id="{3588B8A3-A695-4CB8-AD6B-0602D836AF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1" name="Group 56">
              <a:extLst>
                <a:ext uri="{FF2B5EF4-FFF2-40B4-BE49-F238E27FC236}">
                  <a16:creationId xmlns:a16="http://schemas.microsoft.com/office/drawing/2014/main" id="{4F4287C0-B4B3-4C7F-BC93-51F5B5230C02}"/>
                </a:ext>
              </a:extLst>
            </p:cNvPr>
            <p:cNvGrpSpPr/>
            <p:nvPr/>
          </p:nvGrpSpPr>
          <p:grpSpPr>
            <a:xfrm rot="5400000">
              <a:off x="3696899" y="5380910"/>
              <a:ext cx="1539560" cy="171967"/>
              <a:chOff x="7746380" y="2949426"/>
              <a:chExt cx="2188691" cy="244475"/>
            </a:xfrm>
          </p:grpSpPr>
          <p:pic>
            <p:nvPicPr>
              <p:cNvPr id="563" name="Picture 14">
                <a:extLst>
                  <a:ext uri="{FF2B5EF4-FFF2-40B4-BE49-F238E27FC236}">
                    <a16:creationId xmlns:a16="http://schemas.microsoft.com/office/drawing/2014/main" id="{161E7DE4-BCBB-4A0D-9FAC-0F3A007E4C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15">
                <a:extLst>
                  <a:ext uri="{FF2B5EF4-FFF2-40B4-BE49-F238E27FC236}">
                    <a16:creationId xmlns:a16="http://schemas.microsoft.com/office/drawing/2014/main" id="{DAD7E1AC-CED1-4DFD-889E-025A91A63E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6">
                <a:extLst>
                  <a:ext uri="{FF2B5EF4-FFF2-40B4-BE49-F238E27FC236}">
                    <a16:creationId xmlns:a16="http://schemas.microsoft.com/office/drawing/2014/main" id="{9BCC7822-5424-48D3-AE2E-C0D96670C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7">
                <a:extLst>
                  <a:ext uri="{FF2B5EF4-FFF2-40B4-BE49-F238E27FC236}">
                    <a16:creationId xmlns:a16="http://schemas.microsoft.com/office/drawing/2014/main" id="{5AFDAD33-0074-47A5-BC06-74B1A2A6D9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8">
                <a:extLst>
                  <a:ext uri="{FF2B5EF4-FFF2-40B4-BE49-F238E27FC236}">
                    <a16:creationId xmlns:a16="http://schemas.microsoft.com/office/drawing/2014/main" id="{89CFF26F-475E-4A7C-B0ED-961B31E8D0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19">
                <a:extLst>
                  <a:ext uri="{FF2B5EF4-FFF2-40B4-BE49-F238E27FC236}">
                    <a16:creationId xmlns:a16="http://schemas.microsoft.com/office/drawing/2014/main" id="{6576BF03-9B50-4401-8919-639EF4C529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0">
                <a:extLst>
                  <a:ext uri="{FF2B5EF4-FFF2-40B4-BE49-F238E27FC236}">
                    <a16:creationId xmlns:a16="http://schemas.microsoft.com/office/drawing/2014/main" id="{9C547DB3-3038-4094-8C24-09417D4D82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21">
                <a:extLst>
                  <a:ext uri="{FF2B5EF4-FFF2-40B4-BE49-F238E27FC236}">
                    <a16:creationId xmlns:a16="http://schemas.microsoft.com/office/drawing/2014/main" id="{AFECD10B-EB38-4E8B-B4F4-0929A2C76B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22">
                <a:extLst>
                  <a:ext uri="{FF2B5EF4-FFF2-40B4-BE49-F238E27FC236}">
                    <a16:creationId xmlns:a16="http://schemas.microsoft.com/office/drawing/2014/main" id="{1AB0A63C-0070-4641-87AA-3C455CB721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23">
                <a:extLst>
                  <a:ext uri="{FF2B5EF4-FFF2-40B4-BE49-F238E27FC236}">
                    <a16:creationId xmlns:a16="http://schemas.microsoft.com/office/drawing/2014/main" id="{11B93AB4-9340-4D01-A7B7-863D23EEFE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2" name="Group 56">
              <a:extLst>
                <a:ext uri="{FF2B5EF4-FFF2-40B4-BE49-F238E27FC236}">
                  <a16:creationId xmlns:a16="http://schemas.microsoft.com/office/drawing/2014/main" id="{2BA7017D-F5D9-4685-A97A-4C14852FEBC7}"/>
                </a:ext>
              </a:extLst>
            </p:cNvPr>
            <p:cNvGrpSpPr/>
            <p:nvPr/>
          </p:nvGrpSpPr>
          <p:grpSpPr>
            <a:xfrm rot="5400000">
              <a:off x="3888410" y="5380911"/>
              <a:ext cx="1539560" cy="171967"/>
              <a:chOff x="7746380" y="2949426"/>
              <a:chExt cx="2188691" cy="244475"/>
            </a:xfrm>
          </p:grpSpPr>
          <p:pic>
            <p:nvPicPr>
              <p:cNvPr id="553" name="Picture 14">
                <a:extLst>
                  <a:ext uri="{FF2B5EF4-FFF2-40B4-BE49-F238E27FC236}">
                    <a16:creationId xmlns:a16="http://schemas.microsoft.com/office/drawing/2014/main" id="{BBB90618-4800-4E6B-8765-EDB0929546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15">
                <a:extLst>
                  <a:ext uri="{FF2B5EF4-FFF2-40B4-BE49-F238E27FC236}">
                    <a16:creationId xmlns:a16="http://schemas.microsoft.com/office/drawing/2014/main" id="{48EEE4AC-FF02-4C3A-971A-8E378AA47C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6">
                <a:extLst>
                  <a:ext uri="{FF2B5EF4-FFF2-40B4-BE49-F238E27FC236}">
                    <a16:creationId xmlns:a16="http://schemas.microsoft.com/office/drawing/2014/main" id="{C81D6571-B017-4C01-8B47-4295EA61E7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7">
                <a:extLst>
                  <a:ext uri="{FF2B5EF4-FFF2-40B4-BE49-F238E27FC236}">
                    <a16:creationId xmlns:a16="http://schemas.microsoft.com/office/drawing/2014/main" id="{5303A350-6188-4465-8B02-AABD4025B0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8">
                <a:extLst>
                  <a:ext uri="{FF2B5EF4-FFF2-40B4-BE49-F238E27FC236}">
                    <a16:creationId xmlns:a16="http://schemas.microsoft.com/office/drawing/2014/main" id="{BED07363-0DEE-4944-A796-9102B54B96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9">
                <a:extLst>
                  <a:ext uri="{FF2B5EF4-FFF2-40B4-BE49-F238E27FC236}">
                    <a16:creationId xmlns:a16="http://schemas.microsoft.com/office/drawing/2014/main" id="{39663451-15FE-45E5-9DBB-138E82E795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20">
                <a:extLst>
                  <a:ext uri="{FF2B5EF4-FFF2-40B4-BE49-F238E27FC236}">
                    <a16:creationId xmlns:a16="http://schemas.microsoft.com/office/drawing/2014/main" id="{2F6DD6EE-0586-40A4-9288-73D2C3554E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1">
                <a:extLst>
                  <a:ext uri="{FF2B5EF4-FFF2-40B4-BE49-F238E27FC236}">
                    <a16:creationId xmlns:a16="http://schemas.microsoft.com/office/drawing/2014/main" id="{73CFDB18-7254-4610-BF0A-745D766B7C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2">
                <a:extLst>
                  <a:ext uri="{FF2B5EF4-FFF2-40B4-BE49-F238E27FC236}">
                    <a16:creationId xmlns:a16="http://schemas.microsoft.com/office/drawing/2014/main" id="{E6118892-7D04-4B28-AE80-39877EE62E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3">
                <a:extLst>
                  <a:ext uri="{FF2B5EF4-FFF2-40B4-BE49-F238E27FC236}">
                    <a16:creationId xmlns:a16="http://schemas.microsoft.com/office/drawing/2014/main" id="{D20167D6-4613-4893-B0F6-63A8C2F073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96" name="Group 695">
            <a:extLst>
              <a:ext uri="{FF2B5EF4-FFF2-40B4-BE49-F238E27FC236}">
                <a16:creationId xmlns:a16="http://schemas.microsoft.com/office/drawing/2014/main" id="{8F6395FB-B073-4B59-AA6F-8EFD2ECFAA79}"/>
              </a:ext>
            </a:extLst>
          </p:cNvPr>
          <p:cNvGrpSpPr/>
          <p:nvPr/>
        </p:nvGrpSpPr>
        <p:grpSpPr>
          <a:xfrm>
            <a:off x="6880649" y="1478960"/>
            <a:ext cx="556846" cy="4764459"/>
            <a:chOff x="4189904" y="1472216"/>
            <a:chExt cx="556846" cy="4764459"/>
          </a:xfrm>
        </p:grpSpPr>
        <p:grpSp>
          <p:nvGrpSpPr>
            <p:cNvPr id="697" name="Group 56">
              <a:extLst>
                <a:ext uri="{FF2B5EF4-FFF2-40B4-BE49-F238E27FC236}">
                  <a16:creationId xmlns:a16="http://schemas.microsoft.com/office/drawing/2014/main" id="{95A520AB-DEA3-4232-BA23-A1D827B13356}"/>
                </a:ext>
              </a:extLst>
            </p:cNvPr>
            <p:cNvGrpSpPr/>
            <p:nvPr/>
          </p:nvGrpSpPr>
          <p:grpSpPr>
            <a:xfrm rot="5400000">
              <a:off x="3506109" y="2156012"/>
              <a:ext cx="1539560" cy="171967"/>
              <a:chOff x="7746380" y="2949426"/>
              <a:chExt cx="2188691" cy="244475"/>
            </a:xfrm>
          </p:grpSpPr>
          <p:pic>
            <p:nvPicPr>
              <p:cNvPr id="786" name="Picture 14">
                <a:extLst>
                  <a:ext uri="{FF2B5EF4-FFF2-40B4-BE49-F238E27FC236}">
                    <a16:creationId xmlns:a16="http://schemas.microsoft.com/office/drawing/2014/main" id="{DDA62F0B-4A39-4A65-AA0E-731D464A9E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15">
                <a:extLst>
                  <a:ext uri="{FF2B5EF4-FFF2-40B4-BE49-F238E27FC236}">
                    <a16:creationId xmlns:a16="http://schemas.microsoft.com/office/drawing/2014/main" id="{83F81C81-FCC4-44C4-9E53-D833A893F0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16">
                <a:extLst>
                  <a:ext uri="{FF2B5EF4-FFF2-40B4-BE49-F238E27FC236}">
                    <a16:creationId xmlns:a16="http://schemas.microsoft.com/office/drawing/2014/main" id="{268DCF51-EE05-4305-8FA4-ADA45ACBA8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9" name="Picture 17">
                <a:extLst>
                  <a:ext uri="{FF2B5EF4-FFF2-40B4-BE49-F238E27FC236}">
                    <a16:creationId xmlns:a16="http://schemas.microsoft.com/office/drawing/2014/main" id="{26AD1206-21B0-4085-9F86-EE983F51A1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18">
                <a:extLst>
                  <a:ext uri="{FF2B5EF4-FFF2-40B4-BE49-F238E27FC236}">
                    <a16:creationId xmlns:a16="http://schemas.microsoft.com/office/drawing/2014/main" id="{C47057E3-BC0B-41B2-9392-2B65F7E650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19">
                <a:extLst>
                  <a:ext uri="{FF2B5EF4-FFF2-40B4-BE49-F238E27FC236}">
                    <a16:creationId xmlns:a16="http://schemas.microsoft.com/office/drawing/2014/main" id="{B3565673-428D-4D4B-A6D4-1C9639F41A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20">
                <a:extLst>
                  <a:ext uri="{FF2B5EF4-FFF2-40B4-BE49-F238E27FC236}">
                    <a16:creationId xmlns:a16="http://schemas.microsoft.com/office/drawing/2014/main" id="{D0D450DE-DADD-4A45-89A7-75A252D683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3" name="Picture 21">
                <a:extLst>
                  <a:ext uri="{FF2B5EF4-FFF2-40B4-BE49-F238E27FC236}">
                    <a16:creationId xmlns:a16="http://schemas.microsoft.com/office/drawing/2014/main" id="{645F47B8-4D31-4C07-AAE7-EAE3A99327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22">
                <a:extLst>
                  <a:ext uri="{FF2B5EF4-FFF2-40B4-BE49-F238E27FC236}">
                    <a16:creationId xmlns:a16="http://schemas.microsoft.com/office/drawing/2014/main" id="{33A27A92-058A-4AFB-BE99-684309446D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23">
                <a:extLst>
                  <a:ext uri="{FF2B5EF4-FFF2-40B4-BE49-F238E27FC236}">
                    <a16:creationId xmlns:a16="http://schemas.microsoft.com/office/drawing/2014/main" id="{F892046A-8530-46B7-B069-6991F7D39F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98" name="Group 56">
              <a:extLst>
                <a:ext uri="{FF2B5EF4-FFF2-40B4-BE49-F238E27FC236}">
                  <a16:creationId xmlns:a16="http://schemas.microsoft.com/office/drawing/2014/main" id="{07116EDE-F054-4B8F-B4AD-56ABA2197E84}"/>
                </a:ext>
              </a:extLst>
            </p:cNvPr>
            <p:cNvGrpSpPr/>
            <p:nvPr/>
          </p:nvGrpSpPr>
          <p:grpSpPr>
            <a:xfrm rot="5400000">
              <a:off x="3696900" y="2156012"/>
              <a:ext cx="1539560" cy="171967"/>
              <a:chOff x="7746380" y="2949426"/>
              <a:chExt cx="2188691" cy="244475"/>
            </a:xfrm>
          </p:grpSpPr>
          <p:pic>
            <p:nvPicPr>
              <p:cNvPr id="776" name="Picture 14">
                <a:extLst>
                  <a:ext uri="{FF2B5EF4-FFF2-40B4-BE49-F238E27FC236}">
                    <a16:creationId xmlns:a16="http://schemas.microsoft.com/office/drawing/2014/main" id="{F634F9FD-674B-4423-80B2-59266630CF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15">
                <a:extLst>
                  <a:ext uri="{FF2B5EF4-FFF2-40B4-BE49-F238E27FC236}">
                    <a16:creationId xmlns:a16="http://schemas.microsoft.com/office/drawing/2014/main" id="{BFB07104-DD78-4F40-A45A-FD59A6B2D8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16">
                <a:extLst>
                  <a:ext uri="{FF2B5EF4-FFF2-40B4-BE49-F238E27FC236}">
                    <a16:creationId xmlns:a16="http://schemas.microsoft.com/office/drawing/2014/main" id="{27C1DA69-C63B-40BA-A223-045B3EC81D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9" name="Picture 17">
                <a:extLst>
                  <a:ext uri="{FF2B5EF4-FFF2-40B4-BE49-F238E27FC236}">
                    <a16:creationId xmlns:a16="http://schemas.microsoft.com/office/drawing/2014/main" id="{9A53DBF6-9309-43B6-9C4D-199CC16CB1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18">
                <a:extLst>
                  <a:ext uri="{FF2B5EF4-FFF2-40B4-BE49-F238E27FC236}">
                    <a16:creationId xmlns:a16="http://schemas.microsoft.com/office/drawing/2014/main" id="{A470F821-A296-4BE5-A3EF-1A199167EC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19">
                <a:extLst>
                  <a:ext uri="{FF2B5EF4-FFF2-40B4-BE49-F238E27FC236}">
                    <a16:creationId xmlns:a16="http://schemas.microsoft.com/office/drawing/2014/main" id="{C3C08AB7-9B5A-431E-9094-876CBF1DD1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20">
                <a:extLst>
                  <a:ext uri="{FF2B5EF4-FFF2-40B4-BE49-F238E27FC236}">
                    <a16:creationId xmlns:a16="http://schemas.microsoft.com/office/drawing/2014/main" id="{BB997C6B-02F1-49F2-9864-84BD2BB733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3" name="Picture 21">
                <a:extLst>
                  <a:ext uri="{FF2B5EF4-FFF2-40B4-BE49-F238E27FC236}">
                    <a16:creationId xmlns:a16="http://schemas.microsoft.com/office/drawing/2014/main" id="{B2DDD297-F552-4D30-A702-C7E0AF9DDF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22">
                <a:extLst>
                  <a:ext uri="{FF2B5EF4-FFF2-40B4-BE49-F238E27FC236}">
                    <a16:creationId xmlns:a16="http://schemas.microsoft.com/office/drawing/2014/main" id="{5B347384-F769-4406-8416-FA07EE9248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23">
                <a:extLst>
                  <a:ext uri="{FF2B5EF4-FFF2-40B4-BE49-F238E27FC236}">
                    <a16:creationId xmlns:a16="http://schemas.microsoft.com/office/drawing/2014/main" id="{B59F04C3-8328-4CFF-B897-69060F63CA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99" name="Group 56">
              <a:extLst>
                <a:ext uri="{FF2B5EF4-FFF2-40B4-BE49-F238E27FC236}">
                  <a16:creationId xmlns:a16="http://schemas.microsoft.com/office/drawing/2014/main" id="{4148BF2D-4991-4BCF-AAE3-3C1F1368B694}"/>
                </a:ext>
              </a:extLst>
            </p:cNvPr>
            <p:cNvGrpSpPr/>
            <p:nvPr/>
          </p:nvGrpSpPr>
          <p:grpSpPr>
            <a:xfrm rot="5400000">
              <a:off x="3888411" y="2156013"/>
              <a:ext cx="1539560" cy="171967"/>
              <a:chOff x="7746380" y="2949426"/>
              <a:chExt cx="2188691" cy="244475"/>
            </a:xfrm>
          </p:grpSpPr>
          <p:pic>
            <p:nvPicPr>
              <p:cNvPr id="766" name="Picture 14">
                <a:extLst>
                  <a:ext uri="{FF2B5EF4-FFF2-40B4-BE49-F238E27FC236}">
                    <a16:creationId xmlns:a16="http://schemas.microsoft.com/office/drawing/2014/main" id="{89F63A4F-16BC-4044-AD38-B03877B60B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15">
                <a:extLst>
                  <a:ext uri="{FF2B5EF4-FFF2-40B4-BE49-F238E27FC236}">
                    <a16:creationId xmlns:a16="http://schemas.microsoft.com/office/drawing/2014/main" id="{71D481AD-EE1E-4788-B362-4288BD3670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16">
                <a:extLst>
                  <a:ext uri="{FF2B5EF4-FFF2-40B4-BE49-F238E27FC236}">
                    <a16:creationId xmlns:a16="http://schemas.microsoft.com/office/drawing/2014/main" id="{02767BF6-AC48-4D2F-929C-25157B4066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9" name="Picture 17">
                <a:extLst>
                  <a:ext uri="{FF2B5EF4-FFF2-40B4-BE49-F238E27FC236}">
                    <a16:creationId xmlns:a16="http://schemas.microsoft.com/office/drawing/2014/main" id="{C5087BB0-44CE-47C5-9315-D9BE4CC8A7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18">
                <a:extLst>
                  <a:ext uri="{FF2B5EF4-FFF2-40B4-BE49-F238E27FC236}">
                    <a16:creationId xmlns:a16="http://schemas.microsoft.com/office/drawing/2014/main" id="{53EFC0FB-3DF4-41C4-9488-A517DFE0E7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19">
                <a:extLst>
                  <a:ext uri="{FF2B5EF4-FFF2-40B4-BE49-F238E27FC236}">
                    <a16:creationId xmlns:a16="http://schemas.microsoft.com/office/drawing/2014/main" id="{EED698C9-86EB-48C8-8554-C8C99D625A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20">
                <a:extLst>
                  <a:ext uri="{FF2B5EF4-FFF2-40B4-BE49-F238E27FC236}">
                    <a16:creationId xmlns:a16="http://schemas.microsoft.com/office/drawing/2014/main" id="{C94CCE55-E627-4361-9AE2-4EC08B37EF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3" name="Picture 21">
                <a:extLst>
                  <a:ext uri="{FF2B5EF4-FFF2-40B4-BE49-F238E27FC236}">
                    <a16:creationId xmlns:a16="http://schemas.microsoft.com/office/drawing/2014/main" id="{2F536154-8AF4-4A42-9627-B33CB9C2D7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22">
                <a:extLst>
                  <a:ext uri="{FF2B5EF4-FFF2-40B4-BE49-F238E27FC236}">
                    <a16:creationId xmlns:a16="http://schemas.microsoft.com/office/drawing/2014/main" id="{F5629799-5546-4825-8BA2-45E03EB078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23">
                <a:extLst>
                  <a:ext uri="{FF2B5EF4-FFF2-40B4-BE49-F238E27FC236}">
                    <a16:creationId xmlns:a16="http://schemas.microsoft.com/office/drawing/2014/main" id="{FBFD9843-7450-4A9A-9F7E-0AEA98EBF4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00" name="Group 56">
              <a:extLst>
                <a:ext uri="{FF2B5EF4-FFF2-40B4-BE49-F238E27FC236}">
                  <a16:creationId xmlns:a16="http://schemas.microsoft.com/office/drawing/2014/main" id="{29F4DD3A-84B5-455B-B508-AE11F4D14A72}"/>
                </a:ext>
              </a:extLst>
            </p:cNvPr>
            <p:cNvGrpSpPr/>
            <p:nvPr/>
          </p:nvGrpSpPr>
          <p:grpSpPr>
            <a:xfrm rot="5400000">
              <a:off x="3508685" y="3769751"/>
              <a:ext cx="1539560" cy="171967"/>
              <a:chOff x="7746380" y="2949426"/>
              <a:chExt cx="2188691" cy="244475"/>
            </a:xfrm>
          </p:grpSpPr>
          <p:pic>
            <p:nvPicPr>
              <p:cNvPr id="756" name="Picture 14">
                <a:extLst>
                  <a:ext uri="{FF2B5EF4-FFF2-40B4-BE49-F238E27FC236}">
                    <a16:creationId xmlns:a16="http://schemas.microsoft.com/office/drawing/2014/main" id="{FE825B83-82B4-409B-8A17-C59413E953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15">
                <a:extLst>
                  <a:ext uri="{FF2B5EF4-FFF2-40B4-BE49-F238E27FC236}">
                    <a16:creationId xmlns:a16="http://schemas.microsoft.com/office/drawing/2014/main" id="{34701842-BE1C-4B93-9449-305FC58432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16">
                <a:extLst>
                  <a:ext uri="{FF2B5EF4-FFF2-40B4-BE49-F238E27FC236}">
                    <a16:creationId xmlns:a16="http://schemas.microsoft.com/office/drawing/2014/main" id="{646A5A23-8B5F-4269-80DC-DB2183D001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9" name="Picture 17">
                <a:extLst>
                  <a:ext uri="{FF2B5EF4-FFF2-40B4-BE49-F238E27FC236}">
                    <a16:creationId xmlns:a16="http://schemas.microsoft.com/office/drawing/2014/main" id="{2B9E64C7-8217-41A7-BE91-55E28832C6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18">
                <a:extLst>
                  <a:ext uri="{FF2B5EF4-FFF2-40B4-BE49-F238E27FC236}">
                    <a16:creationId xmlns:a16="http://schemas.microsoft.com/office/drawing/2014/main" id="{E9C9E91E-F784-4477-9640-2D8FBADE57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19">
                <a:extLst>
                  <a:ext uri="{FF2B5EF4-FFF2-40B4-BE49-F238E27FC236}">
                    <a16:creationId xmlns:a16="http://schemas.microsoft.com/office/drawing/2014/main" id="{58FC47DC-8726-4029-BF80-FE5007EAC2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20">
                <a:extLst>
                  <a:ext uri="{FF2B5EF4-FFF2-40B4-BE49-F238E27FC236}">
                    <a16:creationId xmlns:a16="http://schemas.microsoft.com/office/drawing/2014/main" id="{2728F731-60E2-4EB3-8CF0-BA0C1EFF29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3" name="Picture 21">
                <a:extLst>
                  <a:ext uri="{FF2B5EF4-FFF2-40B4-BE49-F238E27FC236}">
                    <a16:creationId xmlns:a16="http://schemas.microsoft.com/office/drawing/2014/main" id="{35484DEB-4566-41BC-86C7-4FC9491405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4" name="Picture 22">
                <a:extLst>
                  <a:ext uri="{FF2B5EF4-FFF2-40B4-BE49-F238E27FC236}">
                    <a16:creationId xmlns:a16="http://schemas.microsoft.com/office/drawing/2014/main" id="{4102A01A-7A88-4E54-9F03-47C78FBBE0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23">
                <a:extLst>
                  <a:ext uri="{FF2B5EF4-FFF2-40B4-BE49-F238E27FC236}">
                    <a16:creationId xmlns:a16="http://schemas.microsoft.com/office/drawing/2014/main" id="{58CF3027-DE26-4DFB-9392-FA63B8AA57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01" name="Group 56">
              <a:extLst>
                <a:ext uri="{FF2B5EF4-FFF2-40B4-BE49-F238E27FC236}">
                  <a16:creationId xmlns:a16="http://schemas.microsoft.com/office/drawing/2014/main" id="{ACBE294E-E1F9-40CF-87B9-04DE93FAB5D9}"/>
                </a:ext>
              </a:extLst>
            </p:cNvPr>
            <p:cNvGrpSpPr/>
            <p:nvPr/>
          </p:nvGrpSpPr>
          <p:grpSpPr>
            <a:xfrm rot="5400000">
              <a:off x="3699476" y="3769751"/>
              <a:ext cx="1539560" cy="171967"/>
              <a:chOff x="7746380" y="2949426"/>
              <a:chExt cx="2188691" cy="244475"/>
            </a:xfrm>
          </p:grpSpPr>
          <p:pic>
            <p:nvPicPr>
              <p:cNvPr id="746" name="Picture 14">
                <a:extLst>
                  <a:ext uri="{FF2B5EF4-FFF2-40B4-BE49-F238E27FC236}">
                    <a16:creationId xmlns:a16="http://schemas.microsoft.com/office/drawing/2014/main" id="{75EE5EB0-A18D-4AE0-B08F-B5F602B45B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15">
                <a:extLst>
                  <a:ext uri="{FF2B5EF4-FFF2-40B4-BE49-F238E27FC236}">
                    <a16:creationId xmlns:a16="http://schemas.microsoft.com/office/drawing/2014/main" id="{8E971BFE-771A-4100-8BCB-0F5A91E461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16">
                <a:extLst>
                  <a:ext uri="{FF2B5EF4-FFF2-40B4-BE49-F238E27FC236}">
                    <a16:creationId xmlns:a16="http://schemas.microsoft.com/office/drawing/2014/main" id="{5125BA5C-E987-4076-BA8C-E0CE68BD8C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17">
                <a:extLst>
                  <a:ext uri="{FF2B5EF4-FFF2-40B4-BE49-F238E27FC236}">
                    <a16:creationId xmlns:a16="http://schemas.microsoft.com/office/drawing/2014/main" id="{6D331DAC-AF62-4D09-B813-A7979039C5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18">
                <a:extLst>
                  <a:ext uri="{FF2B5EF4-FFF2-40B4-BE49-F238E27FC236}">
                    <a16:creationId xmlns:a16="http://schemas.microsoft.com/office/drawing/2014/main" id="{54ED7AD9-F59C-4CA4-B242-55A568049B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19">
                <a:extLst>
                  <a:ext uri="{FF2B5EF4-FFF2-40B4-BE49-F238E27FC236}">
                    <a16:creationId xmlns:a16="http://schemas.microsoft.com/office/drawing/2014/main" id="{5470E5A8-A052-4276-BCC0-152A359B36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20">
                <a:extLst>
                  <a:ext uri="{FF2B5EF4-FFF2-40B4-BE49-F238E27FC236}">
                    <a16:creationId xmlns:a16="http://schemas.microsoft.com/office/drawing/2014/main" id="{B742E8FA-61F1-40F3-8B50-AC6786D412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21">
                <a:extLst>
                  <a:ext uri="{FF2B5EF4-FFF2-40B4-BE49-F238E27FC236}">
                    <a16:creationId xmlns:a16="http://schemas.microsoft.com/office/drawing/2014/main" id="{CE47D944-29FD-4965-81C2-F810A99C21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22">
                <a:extLst>
                  <a:ext uri="{FF2B5EF4-FFF2-40B4-BE49-F238E27FC236}">
                    <a16:creationId xmlns:a16="http://schemas.microsoft.com/office/drawing/2014/main" id="{87EB4AA0-E115-4A47-90B9-A3091A9806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23">
                <a:extLst>
                  <a:ext uri="{FF2B5EF4-FFF2-40B4-BE49-F238E27FC236}">
                    <a16:creationId xmlns:a16="http://schemas.microsoft.com/office/drawing/2014/main" id="{8F64F447-5494-4C46-916C-9169FD814C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02" name="Group 56">
              <a:extLst>
                <a:ext uri="{FF2B5EF4-FFF2-40B4-BE49-F238E27FC236}">
                  <a16:creationId xmlns:a16="http://schemas.microsoft.com/office/drawing/2014/main" id="{ADC9BE4E-53D7-4C70-9A5C-3C09503F2D1E}"/>
                </a:ext>
              </a:extLst>
            </p:cNvPr>
            <p:cNvGrpSpPr/>
            <p:nvPr/>
          </p:nvGrpSpPr>
          <p:grpSpPr>
            <a:xfrm rot="5400000">
              <a:off x="3890987" y="3769752"/>
              <a:ext cx="1539560" cy="171967"/>
              <a:chOff x="7746380" y="2949426"/>
              <a:chExt cx="2188691" cy="244475"/>
            </a:xfrm>
          </p:grpSpPr>
          <p:pic>
            <p:nvPicPr>
              <p:cNvPr id="736" name="Picture 14">
                <a:extLst>
                  <a:ext uri="{FF2B5EF4-FFF2-40B4-BE49-F238E27FC236}">
                    <a16:creationId xmlns:a16="http://schemas.microsoft.com/office/drawing/2014/main" id="{6A7869F4-8431-4CD0-A584-39A8D4CE03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15">
                <a:extLst>
                  <a:ext uri="{FF2B5EF4-FFF2-40B4-BE49-F238E27FC236}">
                    <a16:creationId xmlns:a16="http://schemas.microsoft.com/office/drawing/2014/main" id="{9DE4E326-C4AC-4C41-8310-5DBD5EB29A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16">
                <a:extLst>
                  <a:ext uri="{FF2B5EF4-FFF2-40B4-BE49-F238E27FC236}">
                    <a16:creationId xmlns:a16="http://schemas.microsoft.com/office/drawing/2014/main" id="{B61A76EF-B282-46CC-86C9-BCB0B4CAA2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17">
                <a:extLst>
                  <a:ext uri="{FF2B5EF4-FFF2-40B4-BE49-F238E27FC236}">
                    <a16:creationId xmlns:a16="http://schemas.microsoft.com/office/drawing/2014/main" id="{9F6F48D6-7450-478A-A07C-ACD6DAF683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18">
                <a:extLst>
                  <a:ext uri="{FF2B5EF4-FFF2-40B4-BE49-F238E27FC236}">
                    <a16:creationId xmlns:a16="http://schemas.microsoft.com/office/drawing/2014/main" id="{DF3BE059-A640-4B2E-9F78-181BFDC51B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19">
                <a:extLst>
                  <a:ext uri="{FF2B5EF4-FFF2-40B4-BE49-F238E27FC236}">
                    <a16:creationId xmlns:a16="http://schemas.microsoft.com/office/drawing/2014/main" id="{9FB6A46D-8AD1-43C3-BF01-55551E3D14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20">
                <a:extLst>
                  <a:ext uri="{FF2B5EF4-FFF2-40B4-BE49-F238E27FC236}">
                    <a16:creationId xmlns:a16="http://schemas.microsoft.com/office/drawing/2014/main" id="{BD3DB337-28D9-490F-BB20-E9176AA4E7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21">
                <a:extLst>
                  <a:ext uri="{FF2B5EF4-FFF2-40B4-BE49-F238E27FC236}">
                    <a16:creationId xmlns:a16="http://schemas.microsoft.com/office/drawing/2014/main" id="{03280BF9-53A4-48C1-BEE5-DC129084C6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22">
                <a:extLst>
                  <a:ext uri="{FF2B5EF4-FFF2-40B4-BE49-F238E27FC236}">
                    <a16:creationId xmlns:a16="http://schemas.microsoft.com/office/drawing/2014/main" id="{5736DB9A-2B6B-42C7-B56A-4D00011900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23">
                <a:extLst>
                  <a:ext uri="{FF2B5EF4-FFF2-40B4-BE49-F238E27FC236}">
                    <a16:creationId xmlns:a16="http://schemas.microsoft.com/office/drawing/2014/main" id="{6EC6C547-693B-49A0-B3FB-411A6FD1BA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03" name="Group 56">
              <a:extLst>
                <a:ext uri="{FF2B5EF4-FFF2-40B4-BE49-F238E27FC236}">
                  <a16:creationId xmlns:a16="http://schemas.microsoft.com/office/drawing/2014/main" id="{CF0429E2-05E9-43A3-96DB-11D3B7C6E2C3}"/>
                </a:ext>
              </a:extLst>
            </p:cNvPr>
            <p:cNvGrpSpPr/>
            <p:nvPr/>
          </p:nvGrpSpPr>
          <p:grpSpPr>
            <a:xfrm rot="5400000">
              <a:off x="3506108" y="5380910"/>
              <a:ext cx="1539560" cy="171967"/>
              <a:chOff x="7746380" y="2949426"/>
              <a:chExt cx="2188691" cy="244475"/>
            </a:xfrm>
          </p:grpSpPr>
          <p:pic>
            <p:nvPicPr>
              <p:cNvPr id="726" name="Picture 14">
                <a:extLst>
                  <a:ext uri="{FF2B5EF4-FFF2-40B4-BE49-F238E27FC236}">
                    <a16:creationId xmlns:a16="http://schemas.microsoft.com/office/drawing/2014/main" id="{C1CD1CE0-AE42-4C8F-83F4-40F70295EE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5">
                <a:extLst>
                  <a:ext uri="{FF2B5EF4-FFF2-40B4-BE49-F238E27FC236}">
                    <a16:creationId xmlns:a16="http://schemas.microsoft.com/office/drawing/2014/main" id="{80AD3072-1F1F-45FC-8690-7CA43129ED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16">
                <a:extLst>
                  <a:ext uri="{FF2B5EF4-FFF2-40B4-BE49-F238E27FC236}">
                    <a16:creationId xmlns:a16="http://schemas.microsoft.com/office/drawing/2014/main" id="{B7E2873D-4000-40F4-9271-AB415DFAFD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17">
                <a:extLst>
                  <a:ext uri="{FF2B5EF4-FFF2-40B4-BE49-F238E27FC236}">
                    <a16:creationId xmlns:a16="http://schemas.microsoft.com/office/drawing/2014/main" id="{E086F863-3267-41EC-88F1-94E7C64228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18">
                <a:extLst>
                  <a:ext uri="{FF2B5EF4-FFF2-40B4-BE49-F238E27FC236}">
                    <a16:creationId xmlns:a16="http://schemas.microsoft.com/office/drawing/2014/main" id="{6AC81806-6037-45BE-A4B7-BD277782FA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19">
                <a:extLst>
                  <a:ext uri="{FF2B5EF4-FFF2-40B4-BE49-F238E27FC236}">
                    <a16:creationId xmlns:a16="http://schemas.microsoft.com/office/drawing/2014/main" id="{C0B9807A-9FE6-42B7-90D5-C6251F95BF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20">
                <a:extLst>
                  <a:ext uri="{FF2B5EF4-FFF2-40B4-BE49-F238E27FC236}">
                    <a16:creationId xmlns:a16="http://schemas.microsoft.com/office/drawing/2014/main" id="{34276CC1-9F04-423C-AFEA-ABC5AA41C3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21">
                <a:extLst>
                  <a:ext uri="{FF2B5EF4-FFF2-40B4-BE49-F238E27FC236}">
                    <a16:creationId xmlns:a16="http://schemas.microsoft.com/office/drawing/2014/main" id="{9D0172B0-4766-402C-85B8-B7DC711331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22">
                <a:extLst>
                  <a:ext uri="{FF2B5EF4-FFF2-40B4-BE49-F238E27FC236}">
                    <a16:creationId xmlns:a16="http://schemas.microsoft.com/office/drawing/2014/main" id="{F1462236-0E3C-466F-ABE7-5F1F10EE91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23">
                <a:extLst>
                  <a:ext uri="{FF2B5EF4-FFF2-40B4-BE49-F238E27FC236}">
                    <a16:creationId xmlns:a16="http://schemas.microsoft.com/office/drawing/2014/main" id="{94DE2FF7-4848-4AC9-B447-21750AEF82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04" name="Group 56">
              <a:extLst>
                <a:ext uri="{FF2B5EF4-FFF2-40B4-BE49-F238E27FC236}">
                  <a16:creationId xmlns:a16="http://schemas.microsoft.com/office/drawing/2014/main" id="{78FA28AB-718E-4B3B-B943-4D486BA699CA}"/>
                </a:ext>
              </a:extLst>
            </p:cNvPr>
            <p:cNvGrpSpPr/>
            <p:nvPr/>
          </p:nvGrpSpPr>
          <p:grpSpPr>
            <a:xfrm rot="5400000">
              <a:off x="3696899" y="5380910"/>
              <a:ext cx="1539560" cy="171967"/>
              <a:chOff x="7746380" y="2949426"/>
              <a:chExt cx="2188691" cy="244475"/>
            </a:xfrm>
          </p:grpSpPr>
          <p:pic>
            <p:nvPicPr>
              <p:cNvPr id="716" name="Picture 14">
                <a:extLst>
                  <a:ext uri="{FF2B5EF4-FFF2-40B4-BE49-F238E27FC236}">
                    <a16:creationId xmlns:a16="http://schemas.microsoft.com/office/drawing/2014/main" id="{BC4D5D57-5FFF-429B-A76C-284D9972FA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5">
                <a:extLst>
                  <a:ext uri="{FF2B5EF4-FFF2-40B4-BE49-F238E27FC236}">
                    <a16:creationId xmlns:a16="http://schemas.microsoft.com/office/drawing/2014/main" id="{ECE71092-D3A1-4588-A27D-37B272CD2D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16">
                <a:extLst>
                  <a:ext uri="{FF2B5EF4-FFF2-40B4-BE49-F238E27FC236}">
                    <a16:creationId xmlns:a16="http://schemas.microsoft.com/office/drawing/2014/main" id="{27D6E4C0-9FF5-48E8-BBD4-6CDAD937A1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7">
                <a:extLst>
                  <a:ext uri="{FF2B5EF4-FFF2-40B4-BE49-F238E27FC236}">
                    <a16:creationId xmlns:a16="http://schemas.microsoft.com/office/drawing/2014/main" id="{DEC12318-8C19-47F7-B78B-A2F58755D8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18">
                <a:extLst>
                  <a:ext uri="{FF2B5EF4-FFF2-40B4-BE49-F238E27FC236}">
                    <a16:creationId xmlns:a16="http://schemas.microsoft.com/office/drawing/2014/main" id="{54395BB3-E184-4C75-A625-E4D36BB63A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19">
                <a:extLst>
                  <a:ext uri="{FF2B5EF4-FFF2-40B4-BE49-F238E27FC236}">
                    <a16:creationId xmlns:a16="http://schemas.microsoft.com/office/drawing/2014/main" id="{D67D60DC-3D70-4C4E-8561-58127AA46B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20">
                <a:extLst>
                  <a:ext uri="{FF2B5EF4-FFF2-40B4-BE49-F238E27FC236}">
                    <a16:creationId xmlns:a16="http://schemas.microsoft.com/office/drawing/2014/main" id="{AF04CB0E-0124-497F-9511-4DEDB42014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21">
                <a:extLst>
                  <a:ext uri="{FF2B5EF4-FFF2-40B4-BE49-F238E27FC236}">
                    <a16:creationId xmlns:a16="http://schemas.microsoft.com/office/drawing/2014/main" id="{6896A796-CE42-4A2A-AC65-0E38AECC86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22">
                <a:extLst>
                  <a:ext uri="{FF2B5EF4-FFF2-40B4-BE49-F238E27FC236}">
                    <a16:creationId xmlns:a16="http://schemas.microsoft.com/office/drawing/2014/main" id="{EAE4B87D-BD56-4484-B436-0EB4399C02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23">
                <a:extLst>
                  <a:ext uri="{FF2B5EF4-FFF2-40B4-BE49-F238E27FC236}">
                    <a16:creationId xmlns:a16="http://schemas.microsoft.com/office/drawing/2014/main" id="{6873187E-29AC-4017-A732-09FBDB4A59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05" name="Group 56">
              <a:extLst>
                <a:ext uri="{FF2B5EF4-FFF2-40B4-BE49-F238E27FC236}">
                  <a16:creationId xmlns:a16="http://schemas.microsoft.com/office/drawing/2014/main" id="{1242D09A-620C-45DE-92D0-D07B512A32FD}"/>
                </a:ext>
              </a:extLst>
            </p:cNvPr>
            <p:cNvGrpSpPr/>
            <p:nvPr/>
          </p:nvGrpSpPr>
          <p:grpSpPr>
            <a:xfrm rot="5400000">
              <a:off x="3888410" y="5380911"/>
              <a:ext cx="1539560" cy="171967"/>
              <a:chOff x="7746380" y="2949426"/>
              <a:chExt cx="2188691" cy="244475"/>
            </a:xfrm>
          </p:grpSpPr>
          <p:pic>
            <p:nvPicPr>
              <p:cNvPr id="706" name="Picture 14">
                <a:extLst>
                  <a:ext uri="{FF2B5EF4-FFF2-40B4-BE49-F238E27FC236}">
                    <a16:creationId xmlns:a16="http://schemas.microsoft.com/office/drawing/2014/main" id="{CC956D72-21DB-4D43-AA07-B7A4E6AD8D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5">
                <a:extLst>
                  <a:ext uri="{FF2B5EF4-FFF2-40B4-BE49-F238E27FC236}">
                    <a16:creationId xmlns:a16="http://schemas.microsoft.com/office/drawing/2014/main" id="{8A756B16-61DB-443E-9DB4-FAD5474BE5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16">
                <a:extLst>
                  <a:ext uri="{FF2B5EF4-FFF2-40B4-BE49-F238E27FC236}">
                    <a16:creationId xmlns:a16="http://schemas.microsoft.com/office/drawing/2014/main" id="{3CF4CB94-722C-4CC9-A40B-0C843500F9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7">
                <a:extLst>
                  <a:ext uri="{FF2B5EF4-FFF2-40B4-BE49-F238E27FC236}">
                    <a16:creationId xmlns:a16="http://schemas.microsoft.com/office/drawing/2014/main" id="{1D654390-DB50-4BEE-A999-07B0CA6185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18">
                <a:extLst>
                  <a:ext uri="{FF2B5EF4-FFF2-40B4-BE49-F238E27FC236}">
                    <a16:creationId xmlns:a16="http://schemas.microsoft.com/office/drawing/2014/main" id="{D1FA4267-8852-4728-B3FC-00D4B717D4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19">
                <a:extLst>
                  <a:ext uri="{FF2B5EF4-FFF2-40B4-BE49-F238E27FC236}">
                    <a16:creationId xmlns:a16="http://schemas.microsoft.com/office/drawing/2014/main" id="{AA922393-BF10-4E0A-B01F-8F1910414F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20">
                <a:extLst>
                  <a:ext uri="{FF2B5EF4-FFF2-40B4-BE49-F238E27FC236}">
                    <a16:creationId xmlns:a16="http://schemas.microsoft.com/office/drawing/2014/main" id="{B3306902-FE29-49B5-BB69-0C7B7D4804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21">
                <a:extLst>
                  <a:ext uri="{FF2B5EF4-FFF2-40B4-BE49-F238E27FC236}">
                    <a16:creationId xmlns:a16="http://schemas.microsoft.com/office/drawing/2014/main" id="{08019911-C1F3-43F3-B16C-792C91204E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22">
                <a:extLst>
                  <a:ext uri="{FF2B5EF4-FFF2-40B4-BE49-F238E27FC236}">
                    <a16:creationId xmlns:a16="http://schemas.microsoft.com/office/drawing/2014/main" id="{C49BFC84-2CEF-4624-8A2B-4F2BF9F1B5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23">
                <a:extLst>
                  <a:ext uri="{FF2B5EF4-FFF2-40B4-BE49-F238E27FC236}">
                    <a16:creationId xmlns:a16="http://schemas.microsoft.com/office/drawing/2014/main" id="{9DDDCA6B-570A-429A-A73F-555650CD14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96" name="Group 795">
            <a:extLst>
              <a:ext uri="{FF2B5EF4-FFF2-40B4-BE49-F238E27FC236}">
                <a16:creationId xmlns:a16="http://schemas.microsoft.com/office/drawing/2014/main" id="{319BD36E-0F90-40DA-8307-EF506F8AD831}"/>
              </a:ext>
            </a:extLst>
          </p:cNvPr>
          <p:cNvGrpSpPr/>
          <p:nvPr/>
        </p:nvGrpSpPr>
        <p:grpSpPr>
          <a:xfrm>
            <a:off x="7788197" y="1478013"/>
            <a:ext cx="556846" cy="4764459"/>
            <a:chOff x="4189904" y="1472216"/>
            <a:chExt cx="556846" cy="4764459"/>
          </a:xfrm>
        </p:grpSpPr>
        <p:grpSp>
          <p:nvGrpSpPr>
            <p:cNvPr id="797" name="Group 56">
              <a:extLst>
                <a:ext uri="{FF2B5EF4-FFF2-40B4-BE49-F238E27FC236}">
                  <a16:creationId xmlns:a16="http://schemas.microsoft.com/office/drawing/2014/main" id="{50A0B693-CACD-4A20-8439-2AB8948C25D9}"/>
                </a:ext>
              </a:extLst>
            </p:cNvPr>
            <p:cNvGrpSpPr/>
            <p:nvPr/>
          </p:nvGrpSpPr>
          <p:grpSpPr>
            <a:xfrm rot="5400000">
              <a:off x="3506109" y="2156012"/>
              <a:ext cx="1539560" cy="171967"/>
              <a:chOff x="7746380" y="2949426"/>
              <a:chExt cx="2188691" cy="244475"/>
            </a:xfrm>
          </p:grpSpPr>
          <p:pic>
            <p:nvPicPr>
              <p:cNvPr id="886" name="Picture 14">
                <a:extLst>
                  <a:ext uri="{FF2B5EF4-FFF2-40B4-BE49-F238E27FC236}">
                    <a16:creationId xmlns:a16="http://schemas.microsoft.com/office/drawing/2014/main" id="{F927B87F-7E18-4EA6-92F0-1ACCF2244F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7" name="Picture 15">
                <a:extLst>
                  <a:ext uri="{FF2B5EF4-FFF2-40B4-BE49-F238E27FC236}">
                    <a16:creationId xmlns:a16="http://schemas.microsoft.com/office/drawing/2014/main" id="{D90D89B0-5131-4E53-BDB0-3094F3B5FB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" name="Picture 16">
                <a:extLst>
                  <a:ext uri="{FF2B5EF4-FFF2-40B4-BE49-F238E27FC236}">
                    <a16:creationId xmlns:a16="http://schemas.microsoft.com/office/drawing/2014/main" id="{12549FA2-4E4D-4B82-B8C0-FFE17FE797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" name="Picture 17">
                <a:extLst>
                  <a:ext uri="{FF2B5EF4-FFF2-40B4-BE49-F238E27FC236}">
                    <a16:creationId xmlns:a16="http://schemas.microsoft.com/office/drawing/2014/main" id="{E8D3312F-76AD-4278-928B-004597E4EC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0" name="Picture 18">
                <a:extLst>
                  <a:ext uri="{FF2B5EF4-FFF2-40B4-BE49-F238E27FC236}">
                    <a16:creationId xmlns:a16="http://schemas.microsoft.com/office/drawing/2014/main" id="{73889EEF-1C46-4189-A41B-53E5A48CBA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" name="Picture 19">
                <a:extLst>
                  <a:ext uri="{FF2B5EF4-FFF2-40B4-BE49-F238E27FC236}">
                    <a16:creationId xmlns:a16="http://schemas.microsoft.com/office/drawing/2014/main" id="{F3E0E619-F1EC-4935-A79C-99ECE3C659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20">
                <a:extLst>
                  <a:ext uri="{FF2B5EF4-FFF2-40B4-BE49-F238E27FC236}">
                    <a16:creationId xmlns:a16="http://schemas.microsoft.com/office/drawing/2014/main" id="{C09CBAA1-ECEB-48EE-984F-68E16500F1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" name="Picture 21">
                <a:extLst>
                  <a:ext uri="{FF2B5EF4-FFF2-40B4-BE49-F238E27FC236}">
                    <a16:creationId xmlns:a16="http://schemas.microsoft.com/office/drawing/2014/main" id="{84F829D4-FC83-4334-A4C3-166650D0A4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" name="Picture 22">
                <a:extLst>
                  <a:ext uri="{FF2B5EF4-FFF2-40B4-BE49-F238E27FC236}">
                    <a16:creationId xmlns:a16="http://schemas.microsoft.com/office/drawing/2014/main" id="{D95C9164-08A8-464C-A4ED-0ABFD89E0E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23">
                <a:extLst>
                  <a:ext uri="{FF2B5EF4-FFF2-40B4-BE49-F238E27FC236}">
                    <a16:creationId xmlns:a16="http://schemas.microsoft.com/office/drawing/2014/main" id="{BCCE4AC7-5537-4CA9-9BAA-8F85A9F9A9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98" name="Group 56">
              <a:extLst>
                <a:ext uri="{FF2B5EF4-FFF2-40B4-BE49-F238E27FC236}">
                  <a16:creationId xmlns:a16="http://schemas.microsoft.com/office/drawing/2014/main" id="{ABCBE76C-B85F-4B3A-9A90-EF5DB37D59F1}"/>
                </a:ext>
              </a:extLst>
            </p:cNvPr>
            <p:cNvGrpSpPr/>
            <p:nvPr/>
          </p:nvGrpSpPr>
          <p:grpSpPr>
            <a:xfrm rot="5400000">
              <a:off x="3696900" y="2156012"/>
              <a:ext cx="1539560" cy="171967"/>
              <a:chOff x="7746380" y="2949426"/>
              <a:chExt cx="2188691" cy="244475"/>
            </a:xfrm>
          </p:grpSpPr>
          <p:pic>
            <p:nvPicPr>
              <p:cNvPr id="876" name="Picture 14">
                <a:extLst>
                  <a:ext uri="{FF2B5EF4-FFF2-40B4-BE49-F238E27FC236}">
                    <a16:creationId xmlns:a16="http://schemas.microsoft.com/office/drawing/2014/main" id="{13FDFA40-4470-4AED-87AF-D3195629E6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7" name="Picture 15">
                <a:extLst>
                  <a:ext uri="{FF2B5EF4-FFF2-40B4-BE49-F238E27FC236}">
                    <a16:creationId xmlns:a16="http://schemas.microsoft.com/office/drawing/2014/main" id="{4D508D9A-E843-48CB-AF48-E09ED2EA10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" name="Picture 16">
                <a:extLst>
                  <a:ext uri="{FF2B5EF4-FFF2-40B4-BE49-F238E27FC236}">
                    <a16:creationId xmlns:a16="http://schemas.microsoft.com/office/drawing/2014/main" id="{D4C47C89-FC4A-4F93-9AB6-EF1CA6D1C0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9" name="Picture 17">
                <a:extLst>
                  <a:ext uri="{FF2B5EF4-FFF2-40B4-BE49-F238E27FC236}">
                    <a16:creationId xmlns:a16="http://schemas.microsoft.com/office/drawing/2014/main" id="{DE264161-BFB0-4171-99A7-B3F963B3F7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0" name="Picture 18">
                <a:extLst>
                  <a:ext uri="{FF2B5EF4-FFF2-40B4-BE49-F238E27FC236}">
                    <a16:creationId xmlns:a16="http://schemas.microsoft.com/office/drawing/2014/main" id="{DE24FD8C-7D8E-4F23-9BCA-C7E1C4F01F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1" name="Picture 19">
                <a:extLst>
                  <a:ext uri="{FF2B5EF4-FFF2-40B4-BE49-F238E27FC236}">
                    <a16:creationId xmlns:a16="http://schemas.microsoft.com/office/drawing/2014/main" id="{5C66013F-EC65-4C7A-9A48-BDFE5313D5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2" name="Picture 20">
                <a:extLst>
                  <a:ext uri="{FF2B5EF4-FFF2-40B4-BE49-F238E27FC236}">
                    <a16:creationId xmlns:a16="http://schemas.microsoft.com/office/drawing/2014/main" id="{C563776E-108A-4D51-8C07-BE48507C45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3" name="Picture 21">
                <a:extLst>
                  <a:ext uri="{FF2B5EF4-FFF2-40B4-BE49-F238E27FC236}">
                    <a16:creationId xmlns:a16="http://schemas.microsoft.com/office/drawing/2014/main" id="{CAA04C7F-C78C-4338-9C19-D29A883B6C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4" name="Picture 22">
                <a:extLst>
                  <a:ext uri="{FF2B5EF4-FFF2-40B4-BE49-F238E27FC236}">
                    <a16:creationId xmlns:a16="http://schemas.microsoft.com/office/drawing/2014/main" id="{6FECD584-1721-4267-A8D0-7F237D342A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5" name="Picture 23">
                <a:extLst>
                  <a:ext uri="{FF2B5EF4-FFF2-40B4-BE49-F238E27FC236}">
                    <a16:creationId xmlns:a16="http://schemas.microsoft.com/office/drawing/2014/main" id="{BD067F87-AFAB-40D2-90E7-CAE8BC94F3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99" name="Group 56">
              <a:extLst>
                <a:ext uri="{FF2B5EF4-FFF2-40B4-BE49-F238E27FC236}">
                  <a16:creationId xmlns:a16="http://schemas.microsoft.com/office/drawing/2014/main" id="{3DBEAD05-4138-43FB-A6FB-9AEEE788B2B5}"/>
                </a:ext>
              </a:extLst>
            </p:cNvPr>
            <p:cNvGrpSpPr/>
            <p:nvPr/>
          </p:nvGrpSpPr>
          <p:grpSpPr>
            <a:xfrm rot="5400000">
              <a:off x="3888411" y="2156013"/>
              <a:ext cx="1539560" cy="171967"/>
              <a:chOff x="7746380" y="2949426"/>
              <a:chExt cx="2188691" cy="244475"/>
            </a:xfrm>
          </p:grpSpPr>
          <p:pic>
            <p:nvPicPr>
              <p:cNvPr id="866" name="Picture 14">
                <a:extLst>
                  <a:ext uri="{FF2B5EF4-FFF2-40B4-BE49-F238E27FC236}">
                    <a16:creationId xmlns:a16="http://schemas.microsoft.com/office/drawing/2014/main" id="{A886C21A-CF01-4F47-8D5F-74F04186ED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" name="Picture 15">
                <a:extLst>
                  <a:ext uri="{FF2B5EF4-FFF2-40B4-BE49-F238E27FC236}">
                    <a16:creationId xmlns:a16="http://schemas.microsoft.com/office/drawing/2014/main" id="{97B4AA45-D97F-4E29-AA9E-B2B4DD17D5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8" name="Picture 16">
                <a:extLst>
                  <a:ext uri="{FF2B5EF4-FFF2-40B4-BE49-F238E27FC236}">
                    <a16:creationId xmlns:a16="http://schemas.microsoft.com/office/drawing/2014/main" id="{3319975E-4415-4BFF-A5AE-689D44B4EF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9" name="Picture 17">
                <a:extLst>
                  <a:ext uri="{FF2B5EF4-FFF2-40B4-BE49-F238E27FC236}">
                    <a16:creationId xmlns:a16="http://schemas.microsoft.com/office/drawing/2014/main" id="{DD47EE34-940C-4ACA-A458-D2CD356C5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0" name="Picture 18">
                <a:extLst>
                  <a:ext uri="{FF2B5EF4-FFF2-40B4-BE49-F238E27FC236}">
                    <a16:creationId xmlns:a16="http://schemas.microsoft.com/office/drawing/2014/main" id="{DD9B13AB-DB53-44BA-8AE5-07C93AC961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1" name="Picture 19">
                <a:extLst>
                  <a:ext uri="{FF2B5EF4-FFF2-40B4-BE49-F238E27FC236}">
                    <a16:creationId xmlns:a16="http://schemas.microsoft.com/office/drawing/2014/main" id="{294B9756-2D22-45DA-95E6-9054A07046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" name="Picture 20">
                <a:extLst>
                  <a:ext uri="{FF2B5EF4-FFF2-40B4-BE49-F238E27FC236}">
                    <a16:creationId xmlns:a16="http://schemas.microsoft.com/office/drawing/2014/main" id="{81F4C2A5-4552-44BA-BA42-09CF9D29D9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3" name="Picture 21">
                <a:extLst>
                  <a:ext uri="{FF2B5EF4-FFF2-40B4-BE49-F238E27FC236}">
                    <a16:creationId xmlns:a16="http://schemas.microsoft.com/office/drawing/2014/main" id="{D1C5F38B-6EAD-43C6-88B0-F5C32D94A3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4" name="Picture 22">
                <a:extLst>
                  <a:ext uri="{FF2B5EF4-FFF2-40B4-BE49-F238E27FC236}">
                    <a16:creationId xmlns:a16="http://schemas.microsoft.com/office/drawing/2014/main" id="{B1FD8306-A165-411A-A2E4-5F4E8E7C49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5" name="Picture 23">
                <a:extLst>
                  <a:ext uri="{FF2B5EF4-FFF2-40B4-BE49-F238E27FC236}">
                    <a16:creationId xmlns:a16="http://schemas.microsoft.com/office/drawing/2014/main" id="{D8418879-541B-415E-A76E-AD5DF2A149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0" name="Group 56">
              <a:extLst>
                <a:ext uri="{FF2B5EF4-FFF2-40B4-BE49-F238E27FC236}">
                  <a16:creationId xmlns:a16="http://schemas.microsoft.com/office/drawing/2014/main" id="{D2C28F7E-A9C7-42B2-BE66-19B3944EBB63}"/>
                </a:ext>
              </a:extLst>
            </p:cNvPr>
            <p:cNvGrpSpPr/>
            <p:nvPr/>
          </p:nvGrpSpPr>
          <p:grpSpPr>
            <a:xfrm rot="5400000">
              <a:off x="3508685" y="3769751"/>
              <a:ext cx="1539560" cy="171967"/>
              <a:chOff x="7746380" y="2949426"/>
              <a:chExt cx="2188691" cy="244475"/>
            </a:xfrm>
          </p:grpSpPr>
          <p:pic>
            <p:nvPicPr>
              <p:cNvPr id="856" name="Picture 14">
                <a:extLst>
                  <a:ext uri="{FF2B5EF4-FFF2-40B4-BE49-F238E27FC236}">
                    <a16:creationId xmlns:a16="http://schemas.microsoft.com/office/drawing/2014/main" id="{BB5D73AF-7C97-4990-B001-884F24E1B4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15">
                <a:extLst>
                  <a:ext uri="{FF2B5EF4-FFF2-40B4-BE49-F238E27FC236}">
                    <a16:creationId xmlns:a16="http://schemas.microsoft.com/office/drawing/2014/main" id="{78431908-753A-44B9-8B3A-156EFBF102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16">
                <a:extLst>
                  <a:ext uri="{FF2B5EF4-FFF2-40B4-BE49-F238E27FC236}">
                    <a16:creationId xmlns:a16="http://schemas.microsoft.com/office/drawing/2014/main" id="{89BBBF51-71B7-4008-BA56-8904B014DB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" name="Picture 17">
                <a:extLst>
                  <a:ext uri="{FF2B5EF4-FFF2-40B4-BE49-F238E27FC236}">
                    <a16:creationId xmlns:a16="http://schemas.microsoft.com/office/drawing/2014/main" id="{BA9C86A3-9693-45E6-8EE9-F665F3D3EE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" name="Picture 18">
                <a:extLst>
                  <a:ext uri="{FF2B5EF4-FFF2-40B4-BE49-F238E27FC236}">
                    <a16:creationId xmlns:a16="http://schemas.microsoft.com/office/drawing/2014/main" id="{EF8944FD-5504-4039-A225-1852F0BCF6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" name="Picture 19">
                <a:extLst>
                  <a:ext uri="{FF2B5EF4-FFF2-40B4-BE49-F238E27FC236}">
                    <a16:creationId xmlns:a16="http://schemas.microsoft.com/office/drawing/2014/main" id="{EA3BF8A6-4346-46B5-AF8F-5DB7797E87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20">
                <a:extLst>
                  <a:ext uri="{FF2B5EF4-FFF2-40B4-BE49-F238E27FC236}">
                    <a16:creationId xmlns:a16="http://schemas.microsoft.com/office/drawing/2014/main" id="{D0BFFBE6-AA4E-43CD-B896-627A9E99ED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" name="Picture 21">
                <a:extLst>
                  <a:ext uri="{FF2B5EF4-FFF2-40B4-BE49-F238E27FC236}">
                    <a16:creationId xmlns:a16="http://schemas.microsoft.com/office/drawing/2014/main" id="{49FCC09E-4276-475D-87E1-6FCA5038BD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" name="Picture 22">
                <a:extLst>
                  <a:ext uri="{FF2B5EF4-FFF2-40B4-BE49-F238E27FC236}">
                    <a16:creationId xmlns:a16="http://schemas.microsoft.com/office/drawing/2014/main" id="{A751F9C2-3A97-48FD-83EF-409AC13E34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" name="Picture 23">
                <a:extLst>
                  <a:ext uri="{FF2B5EF4-FFF2-40B4-BE49-F238E27FC236}">
                    <a16:creationId xmlns:a16="http://schemas.microsoft.com/office/drawing/2014/main" id="{6CB13799-A66E-4932-AF80-93A2E762E3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1" name="Group 56">
              <a:extLst>
                <a:ext uri="{FF2B5EF4-FFF2-40B4-BE49-F238E27FC236}">
                  <a16:creationId xmlns:a16="http://schemas.microsoft.com/office/drawing/2014/main" id="{3AFC49A8-1BE6-4FC2-A9AE-45CA223C512B}"/>
                </a:ext>
              </a:extLst>
            </p:cNvPr>
            <p:cNvGrpSpPr/>
            <p:nvPr/>
          </p:nvGrpSpPr>
          <p:grpSpPr>
            <a:xfrm rot="5400000">
              <a:off x="3699476" y="3769751"/>
              <a:ext cx="1539560" cy="171967"/>
              <a:chOff x="7746380" y="2949426"/>
              <a:chExt cx="2188691" cy="244475"/>
            </a:xfrm>
          </p:grpSpPr>
          <p:pic>
            <p:nvPicPr>
              <p:cNvPr id="846" name="Picture 14">
                <a:extLst>
                  <a:ext uri="{FF2B5EF4-FFF2-40B4-BE49-F238E27FC236}">
                    <a16:creationId xmlns:a16="http://schemas.microsoft.com/office/drawing/2014/main" id="{C69A1018-B559-43DB-A240-88FD96FB61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15">
                <a:extLst>
                  <a:ext uri="{FF2B5EF4-FFF2-40B4-BE49-F238E27FC236}">
                    <a16:creationId xmlns:a16="http://schemas.microsoft.com/office/drawing/2014/main" id="{22822B06-05AB-4FF0-A3D8-467AA3C231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16">
                <a:extLst>
                  <a:ext uri="{FF2B5EF4-FFF2-40B4-BE49-F238E27FC236}">
                    <a16:creationId xmlns:a16="http://schemas.microsoft.com/office/drawing/2014/main" id="{9C69A52B-EB34-46A2-8D7A-CFE79675D1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17">
                <a:extLst>
                  <a:ext uri="{FF2B5EF4-FFF2-40B4-BE49-F238E27FC236}">
                    <a16:creationId xmlns:a16="http://schemas.microsoft.com/office/drawing/2014/main" id="{B2126184-AABD-4C53-89FE-FDADA50B92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18">
                <a:extLst>
                  <a:ext uri="{FF2B5EF4-FFF2-40B4-BE49-F238E27FC236}">
                    <a16:creationId xmlns:a16="http://schemas.microsoft.com/office/drawing/2014/main" id="{71D590B5-DC85-4A75-B3D7-AFAC72F0BD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19">
                <a:extLst>
                  <a:ext uri="{FF2B5EF4-FFF2-40B4-BE49-F238E27FC236}">
                    <a16:creationId xmlns:a16="http://schemas.microsoft.com/office/drawing/2014/main" id="{0AD42B43-3B5B-4121-B669-124A59F6F9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20">
                <a:extLst>
                  <a:ext uri="{FF2B5EF4-FFF2-40B4-BE49-F238E27FC236}">
                    <a16:creationId xmlns:a16="http://schemas.microsoft.com/office/drawing/2014/main" id="{17EDCF83-D0B2-4B57-BFC5-7A4C8AA024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" name="Picture 21">
                <a:extLst>
                  <a:ext uri="{FF2B5EF4-FFF2-40B4-BE49-F238E27FC236}">
                    <a16:creationId xmlns:a16="http://schemas.microsoft.com/office/drawing/2014/main" id="{A2CA87DB-0A3A-4B9E-9D86-622EEB3F6A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22">
                <a:extLst>
                  <a:ext uri="{FF2B5EF4-FFF2-40B4-BE49-F238E27FC236}">
                    <a16:creationId xmlns:a16="http://schemas.microsoft.com/office/drawing/2014/main" id="{FE196505-6494-44E1-AFC4-4F38CE6B50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23">
                <a:extLst>
                  <a:ext uri="{FF2B5EF4-FFF2-40B4-BE49-F238E27FC236}">
                    <a16:creationId xmlns:a16="http://schemas.microsoft.com/office/drawing/2014/main" id="{97465958-80BE-4D07-B7BA-F8E40AEB0F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2" name="Group 56">
              <a:extLst>
                <a:ext uri="{FF2B5EF4-FFF2-40B4-BE49-F238E27FC236}">
                  <a16:creationId xmlns:a16="http://schemas.microsoft.com/office/drawing/2014/main" id="{F0747A29-BC05-4AFA-AE7A-22183100B033}"/>
                </a:ext>
              </a:extLst>
            </p:cNvPr>
            <p:cNvGrpSpPr/>
            <p:nvPr/>
          </p:nvGrpSpPr>
          <p:grpSpPr>
            <a:xfrm rot="5400000">
              <a:off x="3890987" y="3769752"/>
              <a:ext cx="1539560" cy="171967"/>
              <a:chOff x="7746380" y="2949426"/>
              <a:chExt cx="2188691" cy="244475"/>
            </a:xfrm>
          </p:grpSpPr>
          <p:pic>
            <p:nvPicPr>
              <p:cNvPr id="836" name="Picture 14">
                <a:extLst>
                  <a:ext uri="{FF2B5EF4-FFF2-40B4-BE49-F238E27FC236}">
                    <a16:creationId xmlns:a16="http://schemas.microsoft.com/office/drawing/2014/main" id="{16D9B70E-FA2F-4768-9E1F-73AF2AB345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15">
                <a:extLst>
                  <a:ext uri="{FF2B5EF4-FFF2-40B4-BE49-F238E27FC236}">
                    <a16:creationId xmlns:a16="http://schemas.microsoft.com/office/drawing/2014/main" id="{0CC4537F-3911-49AB-855F-A53326602A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16">
                <a:extLst>
                  <a:ext uri="{FF2B5EF4-FFF2-40B4-BE49-F238E27FC236}">
                    <a16:creationId xmlns:a16="http://schemas.microsoft.com/office/drawing/2014/main" id="{B97B9A60-C558-4D43-8439-3EE0093B36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17">
                <a:extLst>
                  <a:ext uri="{FF2B5EF4-FFF2-40B4-BE49-F238E27FC236}">
                    <a16:creationId xmlns:a16="http://schemas.microsoft.com/office/drawing/2014/main" id="{A2D3EA3A-C6B3-477B-B26E-AF7A8C3E8D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18">
                <a:extLst>
                  <a:ext uri="{FF2B5EF4-FFF2-40B4-BE49-F238E27FC236}">
                    <a16:creationId xmlns:a16="http://schemas.microsoft.com/office/drawing/2014/main" id="{C69D4C1C-49E0-48D0-BF54-0524999F32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19">
                <a:extLst>
                  <a:ext uri="{FF2B5EF4-FFF2-40B4-BE49-F238E27FC236}">
                    <a16:creationId xmlns:a16="http://schemas.microsoft.com/office/drawing/2014/main" id="{D263D79E-A6FD-44F0-9A27-44CD26ED72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20">
                <a:extLst>
                  <a:ext uri="{FF2B5EF4-FFF2-40B4-BE49-F238E27FC236}">
                    <a16:creationId xmlns:a16="http://schemas.microsoft.com/office/drawing/2014/main" id="{90C402D8-9577-44A0-961F-EDB01972A2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" name="Picture 21">
                <a:extLst>
                  <a:ext uri="{FF2B5EF4-FFF2-40B4-BE49-F238E27FC236}">
                    <a16:creationId xmlns:a16="http://schemas.microsoft.com/office/drawing/2014/main" id="{EFE25965-FEC5-4FF2-A1C0-4D15B9AFA9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22">
                <a:extLst>
                  <a:ext uri="{FF2B5EF4-FFF2-40B4-BE49-F238E27FC236}">
                    <a16:creationId xmlns:a16="http://schemas.microsoft.com/office/drawing/2014/main" id="{B66DF35B-42AC-46AD-A1A3-DD58799BA1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23">
                <a:extLst>
                  <a:ext uri="{FF2B5EF4-FFF2-40B4-BE49-F238E27FC236}">
                    <a16:creationId xmlns:a16="http://schemas.microsoft.com/office/drawing/2014/main" id="{50E87A4E-6656-4076-B9C9-FF806EFD87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3" name="Group 56">
              <a:extLst>
                <a:ext uri="{FF2B5EF4-FFF2-40B4-BE49-F238E27FC236}">
                  <a16:creationId xmlns:a16="http://schemas.microsoft.com/office/drawing/2014/main" id="{42238994-28B1-4C39-A37E-E92064CD789E}"/>
                </a:ext>
              </a:extLst>
            </p:cNvPr>
            <p:cNvGrpSpPr/>
            <p:nvPr/>
          </p:nvGrpSpPr>
          <p:grpSpPr>
            <a:xfrm rot="5400000">
              <a:off x="3506108" y="5380910"/>
              <a:ext cx="1539560" cy="171967"/>
              <a:chOff x="7746380" y="2949426"/>
              <a:chExt cx="2188691" cy="244475"/>
            </a:xfrm>
          </p:grpSpPr>
          <p:pic>
            <p:nvPicPr>
              <p:cNvPr id="826" name="Picture 14">
                <a:extLst>
                  <a:ext uri="{FF2B5EF4-FFF2-40B4-BE49-F238E27FC236}">
                    <a16:creationId xmlns:a16="http://schemas.microsoft.com/office/drawing/2014/main" id="{5A146C68-01D3-4B92-9AE9-EE3DE2EC0E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7" name="Picture 15">
                <a:extLst>
                  <a:ext uri="{FF2B5EF4-FFF2-40B4-BE49-F238E27FC236}">
                    <a16:creationId xmlns:a16="http://schemas.microsoft.com/office/drawing/2014/main" id="{E8CF844B-3FF1-4745-B569-259EF7D2FD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8" name="Picture 16">
                <a:extLst>
                  <a:ext uri="{FF2B5EF4-FFF2-40B4-BE49-F238E27FC236}">
                    <a16:creationId xmlns:a16="http://schemas.microsoft.com/office/drawing/2014/main" id="{D9E8CCBF-9FB4-4B89-AB26-6FBC386294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9" name="Picture 17">
                <a:extLst>
                  <a:ext uri="{FF2B5EF4-FFF2-40B4-BE49-F238E27FC236}">
                    <a16:creationId xmlns:a16="http://schemas.microsoft.com/office/drawing/2014/main" id="{7BD0A57F-24C0-4854-83BF-F23B596E96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" name="Picture 18">
                <a:extLst>
                  <a:ext uri="{FF2B5EF4-FFF2-40B4-BE49-F238E27FC236}">
                    <a16:creationId xmlns:a16="http://schemas.microsoft.com/office/drawing/2014/main" id="{A485EF29-7E19-499C-BF2A-2EC0E873EA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19">
                <a:extLst>
                  <a:ext uri="{FF2B5EF4-FFF2-40B4-BE49-F238E27FC236}">
                    <a16:creationId xmlns:a16="http://schemas.microsoft.com/office/drawing/2014/main" id="{777A0BB3-324D-4C1F-8A02-AC3F4EA61A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20">
                <a:extLst>
                  <a:ext uri="{FF2B5EF4-FFF2-40B4-BE49-F238E27FC236}">
                    <a16:creationId xmlns:a16="http://schemas.microsoft.com/office/drawing/2014/main" id="{1121B476-0489-472A-BA83-CC4CC5D212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" name="Picture 21">
                <a:extLst>
                  <a:ext uri="{FF2B5EF4-FFF2-40B4-BE49-F238E27FC236}">
                    <a16:creationId xmlns:a16="http://schemas.microsoft.com/office/drawing/2014/main" id="{0A8AC169-4D4F-4502-B70A-66AF3007C5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22">
                <a:extLst>
                  <a:ext uri="{FF2B5EF4-FFF2-40B4-BE49-F238E27FC236}">
                    <a16:creationId xmlns:a16="http://schemas.microsoft.com/office/drawing/2014/main" id="{1E2CDC22-F9C9-4C74-831F-3EB7DA772A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23">
                <a:extLst>
                  <a:ext uri="{FF2B5EF4-FFF2-40B4-BE49-F238E27FC236}">
                    <a16:creationId xmlns:a16="http://schemas.microsoft.com/office/drawing/2014/main" id="{7C1684D4-8134-43A6-AAF2-08AFB6657E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4" name="Group 56">
              <a:extLst>
                <a:ext uri="{FF2B5EF4-FFF2-40B4-BE49-F238E27FC236}">
                  <a16:creationId xmlns:a16="http://schemas.microsoft.com/office/drawing/2014/main" id="{C84BA4E2-1F5A-487E-9C71-ED5F13EA04DC}"/>
                </a:ext>
              </a:extLst>
            </p:cNvPr>
            <p:cNvGrpSpPr/>
            <p:nvPr/>
          </p:nvGrpSpPr>
          <p:grpSpPr>
            <a:xfrm rot="5400000">
              <a:off x="3696899" y="5380910"/>
              <a:ext cx="1539560" cy="171967"/>
              <a:chOff x="7746380" y="2949426"/>
              <a:chExt cx="2188691" cy="244475"/>
            </a:xfrm>
          </p:grpSpPr>
          <p:pic>
            <p:nvPicPr>
              <p:cNvPr id="816" name="Picture 14">
                <a:extLst>
                  <a:ext uri="{FF2B5EF4-FFF2-40B4-BE49-F238E27FC236}">
                    <a16:creationId xmlns:a16="http://schemas.microsoft.com/office/drawing/2014/main" id="{547F9B71-D044-49D2-841A-6F0424DDF1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15">
                <a:extLst>
                  <a:ext uri="{FF2B5EF4-FFF2-40B4-BE49-F238E27FC236}">
                    <a16:creationId xmlns:a16="http://schemas.microsoft.com/office/drawing/2014/main" id="{EC55BF7D-8305-4047-93A3-CB0F414109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16">
                <a:extLst>
                  <a:ext uri="{FF2B5EF4-FFF2-40B4-BE49-F238E27FC236}">
                    <a16:creationId xmlns:a16="http://schemas.microsoft.com/office/drawing/2014/main" id="{085CBFD9-3F31-421E-B221-51219CE097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17">
                <a:extLst>
                  <a:ext uri="{FF2B5EF4-FFF2-40B4-BE49-F238E27FC236}">
                    <a16:creationId xmlns:a16="http://schemas.microsoft.com/office/drawing/2014/main" id="{54828913-AC63-4C73-BD9F-2064B9691B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18">
                <a:extLst>
                  <a:ext uri="{FF2B5EF4-FFF2-40B4-BE49-F238E27FC236}">
                    <a16:creationId xmlns:a16="http://schemas.microsoft.com/office/drawing/2014/main" id="{575BF9E9-FE55-4CF3-A73E-BF8E48B5F5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19">
                <a:extLst>
                  <a:ext uri="{FF2B5EF4-FFF2-40B4-BE49-F238E27FC236}">
                    <a16:creationId xmlns:a16="http://schemas.microsoft.com/office/drawing/2014/main" id="{DF218E2D-4B62-4F72-9C05-6C9A6E8C02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20">
                <a:extLst>
                  <a:ext uri="{FF2B5EF4-FFF2-40B4-BE49-F238E27FC236}">
                    <a16:creationId xmlns:a16="http://schemas.microsoft.com/office/drawing/2014/main" id="{F9352774-5C8B-473D-807E-26C26323D1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3" name="Picture 21">
                <a:extLst>
                  <a:ext uri="{FF2B5EF4-FFF2-40B4-BE49-F238E27FC236}">
                    <a16:creationId xmlns:a16="http://schemas.microsoft.com/office/drawing/2014/main" id="{BB18A74A-38B8-432C-B654-8EFA14C3ED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4" name="Picture 22">
                <a:extLst>
                  <a:ext uri="{FF2B5EF4-FFF2-40B4-BE49-F238E27FC236}">
                    <a16:creationId xmlns:a16="http://schemas.microsoft.com/office/drawing/2014/main" id="{8F8BE39E-A9E9-466A-B9F4-AE2647BF05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5" name="Picture 23">
                <a:extLst>
                  <a:ext uri="{FF2B5EF4-FFF2-40B4-BE49-F238E27FC236}">
                    <a16:creationId xmlns:a16="http://schemas.microsoft.com/office/drawing/2014/main" id="{5C1B83C9-C159-4998-B6A7-DEE1124D1C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5" name="Group 56">
              <a:extLst>
                <a:ext uri="{FF2B5EF4-FFF2-40B4-BE49-F238E27FC236}">
                  <a16:creationId xmlns:a16="http://schemas.microsoft.com/office/drawing/2014/main" id="{BD47B1AA-3781-4700-9758-11EA976038B9}"/>
                </a:ext>
              </a:extLst>
            </p:cNvPr>
            <p:cNvGrpSpPr/>
            <p:nvPr/>
          </p:nvGrpSpPr>
          <p:grpSpPr>
            <a:xfrm rot="5400000">
              <a:off x="3888410" y="5380911"/>
              <a:ext cx="1539560" cy="171967"/>
              <a:chOff x="7746380" y="2949426"/>
              <a:chExt cx="2188691" cy="244475"/>
            </a:xfrm>
          </p:grpSpPr>
          <p:pic>
            <p:nvPicPr>
              <p:cNvPr id="806" name="Picture 14">
                <a:extLst>
                  <a:ext uri="{FF2B5EF4-FFF2-40B4-BE49-F238E27FC236}">
                    <a16:creationId xmlns:a16="http://schemas.microsoft.com/office/drawing/2014/main" id="{424D1711-9EDD-4D25-8EE6-FB08E96B0E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7" name="Picture 15">
                <a:extLst>
                  <a:ext uri="{FF2B5EF4-FFF2-40B4-BE49-F238E27FC236}">
                    <a16:creationId xmlns:a16="http://schemas.microsoft.com/office/drawing/2014/main" id="{900230F5-9526-49AD-8ADA-00989ED554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8" name="Picture 16">
                <a:extLst>
                  <a:ext uri="{FF2B5EF4-FFF2-40B4-BE49-F238E27FC236}">
                    <a16:creationId xmlns:a16="http://schemas.microsoft.com/office/drawing/2014/main" id="{C0FBCFC7-6FCA-4313-967D-791644B365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9" name="Picture 17">
                <a:extLst>
                  <a:ext uri="{FF2B5EF4-FFF2-40B4-BE49-F238E27FC236}">
                    <a16:creationId xmlns:a16="http://schemas.microsoft.com/office/drawing/2014/main" id="{AD00DBC6-A38B-4881-984C-9939C7E14A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18">
                <a:extLst>
                  <a:ext uri="{FF2B5EF4-FFF2-40B4-BE49-F238E27FC236}">
                    <a16:creationId xmlns:a16="http://schemas.microsoft.com/office/drawing/2014/main" id="{8C040603-5D92-42CF-8B7A-2C2AF1A337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19">
                <a:extLst>
                  <a:ext uri="{FF2B5EF4-FFF2-40B4-BE49-F238E27FC236}">
                    <a16:creationId xmlns:a16="http://schemas.microsoft.com/office/drawing/2014/main" id="{961AB396-E343-4743-B52B-9C4883D5AB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20">
                <a:extLst>
                  <a:ext uri="{FF2B5EF4-FFF2-40B4-BE49-F238E27FC236}">
                    <a16:creationId xmlns:a16="http://schemas.microsoft.com/office/drawing/2014/main" id="{2BAC828E-760F-4975-B8C4-F41EB9892F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3" name="Picture 21">
                <a:extLst>
                  <a:ext uri="{FF2B5EF4-FFF2-40B4-BE49-F238E27FC236}">
                    <a16:creationId xmlns:a16="http://schemas.microsoft.com/office/drawing/2014/main" id="{67786091-3406-4F95-A62F-9267101974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22">
                <a:extLst>
                  <a:ext uri="{FF2B5EF4-FFF2-40B4-BE49-F238E27FC236}">
                    <a16:creationId xmlns:a16="http://schemas.microsoft.com/office/drawing/2014/main" id="{3ABA446C-D1ED-4199-AE26-E09F8ADB61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23">
                <a:extLst>
                  <a:ext uri="{FF2B5EF4-FFF2-40B4-BE49-F238E27FC236}">
                    <a16:creationId xmlns:a16="http://schemas.microsoft.com/office/drawing/2014/main" id="{3288CDE6-2DB3-4A0E-9F2D-DA22317F7F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96" name="Group 895">
            <a:extLst>
              <a:ext uri="{FF2B5EF4-FFF2-40B4-BE49-F238E27FC236}">
                <a16:creationId xmlns:a16="http://schemas.microsoft.com/office/drawing/2014/main" id="{D0AF00B3-EC61-4356-9E30-5EBD0C5C4B2F}"/>
              </a:ext>
            </a:extLst>
          </p:cNvPr>
          <p:cNvGrpSpPr/>
          <p:nvPr/>
        </p:nvGrpSpPr>
        <p:grpSpPr>
          <a:xfrm>
            <a:off x="8678812" y="1481430"/>
            <a:ext cx="556846" cy="4764459"/>
            <a:chOff x="4189904" y="1472216"/>
            <a:chExt cx="556846" cy="4764459"/>
          </a:xfrm>
        </p:grpSpPr>
        <p:grpSp>
          <p:nvGrpSpPr>
            <p:cNvPr id="897" name="Group 56">
              <a:extLst>
                <a:ext uri="{FF2B5EF4-FFF2-40B4-BE49-F238E27FC236}">
                  <a16:creationId xmlns:a16="http://schemas.microsoft.com/office/drawing/2014/main" id="{64348060-96EC-4CCC-89AA-981D14940A53}"/>
                </a:ext>
              </a:extLst>
            </p:cNvPr>
            <p:cNvGrpSpPr/>
            <p:nvPr/>
          </p:nvGrpSpPr>
          <p:grpSpPr>
            <a:xfrm rot="5400000">
              <a:off x="3506109" y="2156012"/>
              <a:ext cx="1539560" cy="171967"/>
              <a:chOff x="7746380" y="2949426"/>
              <a:chExt cx="2188691" cy="244475"/>
            </a:xfrm>
          </p:grpSpPr>
          <p:pic>
            <p:nvPicPr>
              <p:cNvPr id="986" name="Picture 14">
                <a:extLst>
                  <a:ext uri="{FF2B5EF4-FFF2-40B4-BE49-F238E27FC236}">
                    <a16:creationId xmlns:a16="http://schemas.microsoft.com/office/drawing/2014/main" id="{886D2671-9D7F-42E1-9610-A8A8683635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7" name="Picture 15">
                <a:extLst>
                  <a:ext uri="{FF2B5EF4-FFF2-40B4-BE49-F238E27FC236}">
                    <a16:creationId xmlns:a16="http://schemas.microsoft.com/office/drawing/2014/main" id="{D1B37492-B89D-49C3-B5F0-4E6F18B36D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8" name="Picture 16">
                <a:extLst>
                  <a:ext uri="{FF2B5EF4-FFF2-40B4-BE49-F238E27FC236}">
                    <a16:creationId xmlns:a16="http://schemas.microsoft.com/office/drawing/2014/main" id="{B56BB334-3A7E-40D0-8895-B1EBA7D367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9" name="Picture 17">
                <a:extLst>
                  <a:ext uri="{FF2B5EF4-FFF2-40B4-BE49-F238E27FC236}">
                    <a16:creationId xmlns:a16="http://schemas.microsoft.com/office/drawing/2014/main" id="{2098E4E5-2B49-43B0-A956-55242C5477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0" name="Picture 18">
                <a:extLst>
                  <a:ext uri="{FF2B5EF4-FFF2-40B4-BE49-F238E27FC236}">
                    <a16:creationId xmlns:a16="http://schemas.microsoft.com/office/drawing/2014/main" id="{DBBDB090-E0A1-4A1C-BB1A-1FF1A44A9A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1" name="Picture 19">
                <a:extLst>
                  <a:ext uri="{FF2B5EF4-FFF2-40B4-BE49-F238E27FC236}">
                    <a16:creationId xmlns:a16="http://schemas.microsoft.com/office/drawing/2014/main" id="{E4B3ED18-BDF4-4987-B05D-F0831C673E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2" name="Picture 20">
                <a:extLst>
                  <a:ext uri="{FF2B5EF4-FFF2-40B4-BE49-F238E27FC236}">
                    <a16:creationId xmlns:a16="http://schemas.microsoft.com/office/drawing/2014/main" id="{216171EC-7B0C-4ABE-BE86-EB3B44E4AF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3" name="Picture 21">
                <a:extLst>
                  <a:ext uri="{FF2B5EF4-FFF2-40B4-BE49-F238E27FC236}">
                    <a16:creationId xmlns:a16="http://schemas.microsoft.com/office/drawing/2014/main" id="{248C5608-9597-43FF-842D-83EE3C238D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4" name="Picture 22">
                <a:extLst>
                  <a:ext uri="{FF2B5EF4-FFF2-40B4-BE49-F238E27FC236}">
                    <a16:creationId xmlns:a16="http://schemas.microsoft.com/office/drawing/2014/main" id="{6AEFA465-7092-408E-8F97-2DD6F1997E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5" name="Picture 23">
                <a:extLst>
                  <a:ext uri="{FF2B5EF4-FFF2-40B4-BE49-F238E27FC236}">
                    <a16:creationId xmlns:a16="http://schemas.microsoft.com/office/drawing/2014/main" id="{42E57BEB-F00A-43F1-8126-09D3E2EE33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8" name="Group 56">
              <a:extLst>
                <a:ext uri="{FF2B5EF4-FFF2-40B4-BE49-F238E27FC236}">
                  <a16:creationId xmlns:a16="http://schemas.microsoft.com/office/drawing/2014/main" id="{FBFC5740-EEB2-46C3-8BBE-8EBFA579A918}"/>
                </a:ext>
              </a:extLst>
            </p:cNvPr>
            <p:cNvGrpSpPr/>
            <p:nvPr/>
          </p:nvGrpSpPr>
          <p:grpSpPr>
            <a:xfrm rot="5400000">
              <a:off x="3696900" y="2156012"/>
              <a:ext cx="1539560" cy="171967"/>
              <a:chOff x="7746380" y="2949426"/>
              <a:chExt cx="2188691" cy="244475"/>
            </a:xfrm>
          </p:grpSpPr>
          <p:pic>
            <p:nvPicPr>
              <p:cNvPr id="976" name="Picture 14">
                <a:extLst>
                  <a:ext uri="{FF2B5EF4-FFF2-40B4-BE49-F238E27FC236}">
                    <a16:creationId xmlns:a16="http://schemas.microsoft.com/office/drawing/2014/main" id="{3DF54976-8DB6-44F1-9A44-8BF81073C5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7" name="Picture 15">
                <a:extLst>
                  <a:ext uri="{FF2B5EF4-FFF2-40B4-BE49-F238E27FC236}">
                    <a16:creationId xmlns:a16="http://schemas.microsoft.com/office/drawing/2014/main" id="{54F4580A-ECF7-43F1-8DD7-CF586CD5F6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8" name="Picture 16">
                <a:extLst>
                  <a:ext uri="{FF2B5EF4-FFF2-40B4-BE49-F238E27FC236}">
                    <a16:creationId xmlns:a16="http://schemas.microsoft.com/office/drawing/2014/main" id="{015A35E2-21D7-4387-8975-ABDBED1BCC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9" name="Picture 17">
                <a:extLst>
                  <a:ext uri="{FF2B5EF4-FFF2-40B4-BE49-F238E27FC236}">
                    <a16:creationId xmlns:a16="http://schemas.microsoft.com/office/drawing/2014/main" id="{7289EE7C-C4B0-4DD7-96FB-3AE3C417E7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0" name="Picture 18">
                <a:extLst>
                  <a:ext uri="{FF2B5EF4-FFF2-40B4-BE49-F238E27FC236}">
                    <a16:creationId xmlns:a16="http://schemas.microsoft.com/office/drawing/2014/main" id="{B701128A-F611-4B88-A40F-70BBC9885B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1" name="Picture 19">
                <a:extLst>
                  <a:ext uri="{FF2B5EF4-FFF2-40B4-BE49-F238E27FC236}">
                    <a16:creationId xmlns:a16="http://schemas.microsoft.com/office/drawing/2014/main" id="{CF65CD2D-F3D0-4D04-BF61-192069A438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2" name="Picture 20">
                <a:extLst>
                  <a:ext uri="{FF2B5EF4-FFF2-40B4-BE49-F238E27FC236}">
                    <a16:creationId xmlns:a16="http://schemas.microsoft.com/office/drawing/2014/main" id="{A892B273-430D-4D6D-8E4D-C02F27CEE5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3" name="Picture 21">
                <a:extLst>
                  <a:ext uri="{FF2B5EF4-FFF2-40B4-BE49-F238E27FC236}">
                    <a16:creationId xmlns:a16="http://schemas.microsoft.com/office/drawing/2014/main" id="{8C035CA3-A8EF-474B-ABF5-0693DA4082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4" name="Picture 22">
                <a:extLst>
                  <a:ext uri="{FF2B5EF4-FFF2-40B4-BE49-F238E27FC236}">
                    <a16:creationId xmlns:a16="http://schemas.microsoft.com/office/drawing/2014/main" id="{B9307081-D022-4614-9465-1C2CD050DB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5" name="Picture 23">
                <a:extLst>
                  <a:ext uri="{FF2B5EF4-FFF2-40B4-BE49-F238E27FC236}">
                    <a16:creationId xmlns:a16="http://schemas.microsoft.com/office/drawing/2014/main" id="{42BC4443-6F0A-4F87-AF6A-AB68A8D4F3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9" name="Group 56">
              <a:extLst>
                <a:ext uri="{FF2B5EF4-FFF2-40B4-BE49-F238E27FC236}">
                  <a16:creationId xmlns:a16="http://schemas.microsoft.com/office/drawing/2014/main" id="{BB90230B-6467-4DD4-B4CE-090A668197F2}"/>
                </a:ext>
              </a:extLst>
            </p:cNvPr>
            <p:cNvGrpSpPr/>
            <p:nvPr/>
          </p:nvGrpSpPr>
          <p:grpSpPr>
            <a:xfrm rot="5400000">
              <a:off x="3888411" y="2156013"/>
              <a:ext cx="1539560" cy="171967"/>
              <a:chOff x="7746380" y="2949426"/>
              <a:chExt cx="2188691" cy="244475"/>
            </a:xfrm>
          </p:grpSpPr>
          <p:pic>
            <p:nvPicPr>
              <p:cNvPr id="966" name="Picture 14">
                <a:extLst>
                  <a:ext uri="{FF2B5EF4-FFF2-40B4-BE49-F238E27FC236}">
                    <a16:creationId xmlns:a16="http://schemas.microsoft.com/office/drawing/2014/main" id="{0941D1E6-3733-48A2-BF41-6FC058864C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7" name="Picture 15">
                <a:extLst>
                  <a:ext uri="{FF2B5EF4-FFF2-40B4-BE49-F238E27FC236}">
                    <a16:creationId xmlns:a16="http://schemas.microsoft.com/office/drawing/2014/main" id="{06994CEA-5F0F-469B-BE62-C81110DC48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" name="Picture 16">
                <a:extLst>
                  <a:ext uri="{FF2B5EF4-FFF2-40B4-BE49-F238E27FC236}">
                    <a16:creationId xmlns:a16="http://schemas.microsoft.com/office/drawing/2014/main" id="{C321D67A-704D-401E-A161-F4D2A4B20B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9" name="Picture 17">
                <a:extLst>
                  <a:ext uri="{FF2B5EF4-FFF2-40B4-BE49-F238E27FC236}">
                    <a16:creationId xmlns:a16="http://schemas.microsoft.com/office/drawing/2014/main" id="{51999A98-B54C-4164-9D97-F760393B5D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0" name="Picture 18">
                <a:extLst>
                  <a:ext uri="{FF2B5EF4-FFF2-40B4-BE49-F238E27FC236}">
                    <a16:creationId xmlns:a16="http://schemas.microsoft.com/office/drawing/2014/main" id="{8F5B6807-D96F-42FA-B0E6-1C5270CAC8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1" name="Picture 19">
                <a:extLst>
                  <a:ext uri="{FF2B5EF4-FFF2-40B4-BE49-F238E27FC236}">
                    <a16:creationId xmlns:a16="http://schemas.microsoft.com/office/drawing/2014/main" id="{5BD80762-AD7D-4809-AFD0-82114BE596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2" name="Picture 20">
                <a:extLst>
                  <a:ext uri="{FF2B5EF4-FFF2-40B4-BE49-F238E27FC236}">
                    <a16:creationId xmlns:a16="http://schemas.microsoft.com/office/drawing/2014/main" id="{47BC54FC-3146-482C-B0CB-E81A2339FE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3" name="Picture 21">
                <a:extLst>
                  <a:ext uri="{FF2B5EF4-FFF2-40B4-BE49-F238E27FC236}">
                    <a16:creationId xmlns:a16="http://schemas.microsoft.com/office/drawing/2014/main" id="{98BFA633-C1E6-41BB-9B00-37FF031782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" name="Picture 22">
                <a:extLst>
                  <a:ext uri="{FF2B5EF4-FFF2-40B4-BE49-F238E27FC236}">
                    <a16:creationId xmlns:a16="http://schemas.microsoft.com/office/drawing/2014/main" id="{FC557E5F-54E1-458F-A73A-1003801638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5" name="Picture 23">
                <a:extLst>
                  <a:ext uri="{FF2B5EF4-FFF2-40B4-BE49-F238E27FC236}">
                    <a16:creationId xmlns:a16="http://schemas.microsoft.com/office/drawing/2014/main" id="{7023BF72-E08C-4643-9E61-2022441CB1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0" name="Group 56">
              <a:extLst>
                <a:ext uri="{FF2B5EF4-FFF2-40B4-BE49-F238E27FC236}">
                  <a16:creationId xmlns:a16="http://schemas.microsoft.com/office/drawing/2014/main" id="{81174E96-02BB-4C6C-9962-58D6ABDFADCF}"/>
                </a:ext>
              </a:extLst>
            </p:cNvPr>
            <p:cNvGrpSpPr/>
            <p:nvPr/>
          </p:nvGrpSpPr>
          <p:grpSpPr>
            <a:xfrm rot="5400000">
              <a:off x="3508685" y="3769751"/>
              <a:ext cx="1539560" cy="171967"/>
              <a:chOff x="7746380" y="2949426"/>
              <a:chExt cx="2188691" cy="244475"/>
            </a:xfrm>
          </p:grpSpPr>
          <p:pic>
            <p:nvPicPr>
              <p:cNvPr id="956" name="Picture 14">
                <a:extLst>
                  <a:ext uri="{FF2B5EF4-FFF2-40B4-BE49-F238E27FC236}">
                    <a16:creationId xmlns:a16="http://schemas.microsoft.com/office/drawing/2014/main" id="{54F9075C-6EAB-4D00-BD32-0A695852CF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7" name="Picture 15">
                <a:extLst>
                  <a:ext uri="{FF2B5EF4-FFF2-40B4-BE49-F238E27FC236}">
                    <a16:creationId xmlns:a16="http://schemas.microsoft.com/office/drawing/2014/main" id="{67EE0969-33BA-49C7-AEDB-1ECA743D27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8" name="Picture 16">
                <a:extLst>
                  <a:ext uri="{FF2B5EF4-FFF2-40B4-BE49-F238E27FC236}">
                    <a16:creationId xmlns:a16="http://schemas.microsoft.com/office/drawing/2014/main" id="{91C893D7-CF4B-4E34-B7EA-C90084014F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9" name="Picture 17">
                <a:extLst>
                  <a:ext uri="{FF2B5EF4-FFF2-40B4-BE49-F238E27FC236}">
                    <a16:creationId xmlns:a16="http://schemas.microsoft.com/office/drawing/2014/main" id="{0741B52E-B5D6-4CC6-812A-3E684BB740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0" name="Picture 18">
                <a:extLst>
                  <a:ext uri="{FF2B5EF4-FFF2-40B4-BE49-F238E27FC236}">
                    <a16:creationId xmlns:a16="http://schemas.microsoft.com/office/drawing/2014/main" id="{ABD8DDC0-BF4C-4D53-A041-2764CF6737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" name="Picture 19">
                <a:extLst>
                  <a:ext uri="{FF2B5EF4-FFF2-40B4-BE49-F238E27FC236}">
                    <a16:creationId xmlns:a16="http://schemas.microsoft.com/office/drawing/2014/main" id="{E22E94F0-E267-402B-9BFA-85D998B5B9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" name="Picture 20">
                <a:extLst>
                  <a:ext uri="{FF2B5EF4-FFF2-40B4-BE49-F238E27FC236}">
                    <a16:creationId xmlns:a16="http://schemas.microsoft.com/office/drawing/2014/main" id="{6CAAB2CB-8C04-4EE3-B227-C52D8A1602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3" name="Picture 21">
                <a:extLst>
                  <a:ext uri="{FF2B5EF4-FFF2-40B4-BE49-F238E27FC236}">
                    <a16:creationId xmlns:a16="http://schemas.microsoft.com/office/drawing/2014/main" id="{04A22C07-52F6-4C4B-B37F-023BEB7382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" name="Picture 22">
                <a:extLst>
                  <a:ext uri="{FF2B5EF4-FFF2-40B4-BE49-F238E27FC236}">
                    <a16:creationId xmlns:a16="http://schemas.microsoft.com/office/drawing/2014/main" id="{AE75D9E0-1472-47EB-AB0B-407EBD87ED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5" name="Picture 23">
                <a:extLst>
                  <a:ext uri="{FF2B5EF4-FFF2-40B4-BE49-F238E27FC236}">
                    <a16:creationId xmlns:a16="http://schemas.microsoft.com/office/drawing/2014/main" id="{90C7CA82-5DDE-4202-9A1E-6B46492FA2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1" name="Group 56">
              <a:extLst>
                <a:ext uri="{FF2B5EF4-FFF2-40B4-BE49-F238E27FC236}">
                  <a16:creationId xmlns:a16="http://schemas.microsoft.com/office/drawing/2014/main" id="{2DA26B8A-57A6-4557-A71E-4CD83C524EA7}"/>
                </a:ext>
              </a:extLst>
            </p:cNvPr>
            <p:cNvGrpSpPr/>
            <p:nvPr/>
          </p:nvGrpSpPr>
          <p:grpSpPr>
            <a:xfrm rot="5400000">
              <a:off x="3699476" y="3769751"/>
              <a:ext cx="1539560" cy="171967"/>
              <a:chOff x="7746380" y="2949426"/>
              <a:chExt cx="2188691" cy="244475"/>
            </a:xfrm>
          </p:grpSpPr>
          <p:pic>
            <p:nvPicPr>
              <p:cNvPr id="946" name="Picture 14">
                <a:extLst>
                  <a:ext uri="{FF2B5EF4-FFF2-40B4-BE49-F238E27FC236}">
                    <a16:creationId xmlns:a16="http://schemas.microsoft.com/office/drawing/2014/main" id="{2907CEF3-B5AC-4447-A162-F39B68FA91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7" name="Picture 15">
                <a:extLst>
                  <a:ext uri="{FF2B5EF4-FFF2-40B4-BE49-F238E27FC236}">
                    <a16:creationId xmlns:a16="http://schemas.microsoft.com/office/drawing/2014/main" id="{733BF55A-6DBB-4245-BE45-B25F6E9803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" name="Picture 16">
                <a:extLst>
                  <a:ext uri="{FF2B5EF4-FFF2-40B4-BE49-F238E27FC236}">
                    <a16:creationId xmlns:a16="http://schemas.microsoft.com/office/drawing/2014/main" id="{9FB3A82C-EB7F-459D-88EE-9F1704F956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" name="Picture 17">
                <a:extLst>
                  <a:ext uri="{FF2B5EF4-FFF2-40B4-BE49-F238E27FC236}">
                    <a16:creationId xmlns:a16="http://schemas.microsoft.com/office/drawing/2014/main" id="{4BB81C14-5ABA-4029-BCF2-C9A29704A4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0" name="Picture 18">
                <a:extLst>
                  <a:ext uri="{FF2B5EF4-FFF2-40B4-BE49-F238E27FC236}">
                    <a16:creationId xmlns:a16="http://schemas.microsoft.com/office/drawing/2014/main" id="{DAF8BD19-E152-4B28-818D-90B65D7B6C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1" name="Picture 19">
                <a:extLst>
                  <a:ext uri="{FF2B5EF4-FFF2-40B4-BE49-F238E27FC236}">
                    <a16:creationId xmlns:a16="http://schemas.microsoft.com/office/drawing/2014/main" id="{C7F256D1-C5CD-424E-89E2-D61A23D5E2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" name="Picture 20">
                <a:extLst>
                  <a:ext uri="{FF2B5EF4-FFF2-40B4-BE49-F238E27FC236}">
                    <a16:creationId xmlns:a16="http://schemas.microsoft.com/office/drawing/2014/main" id="{BFB01C3B-A168-43AA-911B-85B75FF576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3" name="Picture 21">
                <a:extLst>
                  <a:ext uri="{FF2B5EF4-FFF2-40B4-BE49-F238E27FC236}">
                    <a16:creationId xmlns:a16="http://schemas.microsoft.com/office/drawing/2014/main" id="{D61995F4-E640-48A8-8AE3-060A8A1310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4" name="Picture 22">
                <a:extLst>
                  <a:ext uri="{FF2B5EF4-FFF2-40B4-BE49-F238E27FC236}">
                    <a16:creationId xmlns:a16="http://schemas.microsoft.com/office/drawing/2014/main" id="{515BD7A6-8454-4202-8D4C-2B63D60069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5" name="Picture 23">
                <a:extLst>
                  <a:ext uri="{FF2B5EF4-FFF2-40B4-BE49-F238E27FC236}">
                    <a16:creationId xmlns:a16="http://schemas.microsoft.com/office/drawing/2014/main" id="{DDE99976-3386-4447-919F-B60FC45797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2" name="Group 56">
              <a:extLst>
                <a:ext uri="{FF2B5EF4-FFF2-40B4-BE49-F238E27FC236}">
                  <a16:creationId xmlns:a16="http://schemas.microsoft.com/office/drawing/2014/main" id="{649AA358-D3E7-40C0-A561-E975E0854B8B}"/>
                </a:ext>
              </a:extLst>
            </p:cNvPr>
            <p:cNvGrpSpPr/>
            <p:nvPr/>
          </p:nvGrpSpPr>
          <p:grpSpPr>
            <a:xfrm rot="5400000">
              <a:off x="3890987" y="3769752"/>
              <a:ext cx="1539560" cy="171967"/>
              <a:chOff x="7746380" y="2949426"/>
              <a:chExt cx="2188691" cy="244475"/>
            </a:xfrm>
          </p:grpSpPr>
          <p:pic>
            <p:nvPicPr>
              <p:cNvPr id="936" name="Picture 14">
                <a:extLst>
                  <a:ext uri="{FF2B5EF4-FFF2-40B4-BE49-F238E27FC236}">
                    <a16:creationId xmlns:a16="http://schemas.microsoft.com/office/drawing/2014/main" id="{3009FBE6-88C9-4886-8FE1-6701F7EE3C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7" name="Picture 15">
                <a:extLst>
                  <a:ext uri="{FF2B5EF4-FFF2-40B4-BE49-F238E27FC236}">
                    <a16:creationId xmlns:a16="http://schemas.microsoft.com/office/drawing/2014/main" id="{25F36453-654F-4A17-BCC6-CC6F3B2326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" name="Picture 16">
                <a:extLst>
                  <a:ext uri="{FF2B5EF4-FFF2-40B4-BE49-F238E27FC236}">
                    <a16:creationId xmlns:a16="http://schemas.microsoft.com/office/drawing/2014/main" id="{7387809C-9EE0-4626-AE4C-E4F02A8CF9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9" name="Picture 17">
                <a:extLst>
                  <a:ext uri="{FF2B5EF4-FFF2-40B4-BE49-F238E27FC236}">
                    <a16:creationId xmlns:a16="http://schemas.microsoft.com/office/drawing/2014/main" id="{B5864F9D-FF73-432B-A33B-03F932462F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0" name="Picture 18">
                <a:extLst>
                  <a:ext uri="{FF2B5EF4-FFF2-40B4-BE49-F238E27FC236}">
                    <a16:creationId xmlns:a16="http://schemas.microsoft.com/office/drawing/2014/main" id="{E79E7777-C281-4F96-A939-C0098093F1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1" name="Picture 19">
                <a:extLst>
                  <a:ext uri="{FF2B5EF4-FFF2-40B4-BE49-F238E27FC236}">
                    <a16:creationId xmlns:a16="http://schemas.microsoft.com/office/drawing/2014/main" id="{BFB16595-FDF6-4782-B2EA-CB0588D774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" name="Picture 20">
                <a:extLst>
                  <a:ext uri="{FF2B5EF4-FFF2-40B4-BE49-F238E27FC236}">
                    <a16:creationId xmlns:a16="http://schemas.microsoft.com/office/drawing/2014/main" id="{A41D7309-13E1-49C0-B1FB-914C0D16A0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3" name="Picture 21">
                <a:extLst>
                  <a:ext uri="{FF2B5EF4-FFF2-40B4-BE49-F238E27FC236}">
                    <a16:creationId xmlns:a16="http://schemas.microsoft.com/office/drawing/2014/main" id="{C448ADD8-BD2D-4E54-8CAE-7048791024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" name="Picture 22">
                <a:extLst>
                  <a:ext uri="{FF2B5EF4-FFF2-40B4-BE49-F238E27FC236}">
                    <a16:creationId xmlns:a16="http://schemas.microsoft.com/office/drawing/2014/main" id="{6F20518C-7DC7-49E6-9521-83E49A4175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" name="Picture 23">
                <a:extLst>
                  <a:ext uri="{FF2B5EF4-FFF2-40B4-BE49-F238E27FC236}">
                    <a16:creationId xmlns:a16="http://schemas.microsoft.com/office/drawing/2014/main" id="{C7F93C8D-E1BF-4065-9E0C-9BBE1CA0B6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3" name="Group 56">
              <a:extLst>
                <a:ext uri="{FF2B5EF4-FFF2-40B4-BE49-F238E27FC236}">
                  <a16:creationId xmlns:a16="http://schemas.microsoft.com/office/drawing/2014/main" id="{C2E56782-77E8-4AD8-B704-39504762AFF9}"/>
                </a:ext>
              </a:extLst>
            </p:cNvPr>
            <p:cNvGrpSpPr/>
            <p:nvPr/>
          </p:nvGrpSpPr>
          <p:grpSpPr>
            <a:xfrm rot="5400000">
              <a:off x="3506108" y="5380910"/>
              <a:ext cx="1539560" cy="171967"/>
              <a:chOff x="7746380" y="2949426"/>
              <a:chExt cx="2188691" cy="244475"/>
            </a:xfrm>
          </p:grpSpPr>
          <p:pic>
            <p:nvPicPr>
              <p:cNvPr id="926" name="Picture 14">
                <a:extLst>
                  <a:ext uri="{FF2B5EF4-FFF2-40B4-BE49-F238E27FC236}">
                    <a16:creationId xmlns:a16="http://schemas.microsoft.com/office/drawing/2014/main" id="{334672BD-F3EC-4851-B883-D7E89952EA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7" name="Picture 15">
                <a:extLst>
                  <a:ext uri="{FF2B5EF4-FFF2-40B4-BE49-F238E27FC236}">
                    <a16:creationId xmlns:a16="http://schemas.microsoft.com/office/drawing/2014/main" id="{8845D721-C488-4271-A3ED-F5085C94A3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" name="Picture 16">
                <a:extLst>
                  <a:ext uri="{FF2B5EF4-FFF2-40B4-BE49-F238E27FC236}">
                    <a16:creationId xmlns:a16="http://schemas.microsoft.com/office/drawing/2014/main" id="{4D50074A-8951-4E35-871D-8C32B6B1EB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" name="Picture 17">
                <a:extLst>
                  <a:ext uri="{FF2B5EF4-FFF2-40B4-BE49-F238E27FC236}">
                    <a16:creationId xmlns:a16="http://schemas.microsoft.com/office/drawing/2014/main" id="{1876628E-6EAD-4CE2-869C-2B05EA3DFD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0" name="Picture 18">
                <a:extLst>
                  <a:ext uri="{FF2B5EF4-FFF2-40B4-BE49-F238E27FC236}">
                    <a16:creationId xmlns:a16="http://schemas.microsoft.com/office/drawing/2014/main" id="{13C807C0-8D93-40D4-8240-10ACCCB153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1" name="Picture 19">
                <a:extLst>
                  <a:ext uri="{FF2B5EF4-FFF2-40B4-BE49-F238E27FC236}">
                    <a16:creationId xmlns:a16="http://schemas.microsoft.com/office/drawing/2014/main" id="{E4B3C84E-3E5D-4C5C-A365-6BA72D4F26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" name="Picture 20">
                <a:extLst>
                  <a:ext uri="{FF2B5EF4-FFF2-40B4-BE49-F238E27FC236}">
                    <a16:creationId xmlns:a16="http://schemas.microsoft.com/office/drawing/2014/main" id="{B253C5A2-B6E6-46EE-BD37-993FA2CEFD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3" name="Picture 21">
                <a:extLst>
                  <a:ext uri="{FF2B5EF4-FFF2-40B4-BE49-F238E27FC236}">
                    <a16:creationId xmlns:a16="http://schemas.microsoft.com/office/drawing/2014/main" id="{1CB2481A-0CC3-4989-848D-86C4BC5282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" name="Picture 22">
                <a:extLst>
                  <a:ext uri="{FF2B5EF4-FFF2-40B4-BE49-F238E27FC236}">
                    <a16:creationId xmlns:a16="http://schemas.microsoft.com/office/drawing/2014/main" id="{B9E01DE6-EDCE-4170-BE25-24D9429254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5" name="Picture 23">
                <a:extLst>
                  <a:ext uri="{FF2B5EF4-FFF2-40B4-BE49-F238E27FC236}">
                    <a16:creationId xmlns:a16="http://schemas.microsoft.com/office/drawing/2014/main" id="{B376FE0F-4E98-4061-92D5-019B781303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4" name="Group 56">
              <a:extLst>
                <a:ext uri="{FF2B5EF4-FFF2-40B4-BE49-F238E27FC236}">
                  <a16:creationId xmlns:a16="http://schemas.microsoft.com/office/drawing/2014/main" id="{9E3A08FB-BB08-42D0-B0A6-247F7030CE7C}"/>
                </a:ext>
              </a:extLst>
            </p:cNvPr>
            <p:cNvGrpSpPr/>
            <p:nvPr/>
          </p:nvGrpSpPr>
          <p:grpSpPr>
            <a:xfrm rot="5400000">
              <a:off x="3696899" y="5380910"/>
              <a:ext cx="1539560" cy="171967"/>
              <a:chOff x="7746380" y="2949426"/>
              <a:chExt cx="2188691" cy="244475"/>
            </a:xfrm>
          </p:grpSpPr>
          <p:pic>
            <p:nvPicPr>
              <p:cNvPr id="916" name="Picture 14">
                <a:extLst>
                  <a:ext uri="{FF2B5EF4-FFF2-40B4-BE49-F238E27FC236}">
                    <a16:creationId xmlns:a16="http://schemas.microsoft.com/office/drawing/2014/main" id="{CDB7EEBF-43D5-4DFE-9B77-A767EDA177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7" name="Picture 15">
                <a:extLst>
                  <a:ext uri="{FF2B5EF4-FFF2-40B4-BE49-F238E27FC236}">
                    <a16:creationId xmlns:a16="http://schemas.microsoft.com/office/drawing/2014/main" id="{3E2A6485-783D-43D7-93CD-50E04073C3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8" name="Picture 16">
                <a:extLst>
                  <a:ext uri="{FF2B5EF4-FFF2-40B4-BE49-F238E27FC236}">
                    <a16:creationId xmlns:a16="http://schemas.microsoft.com/office/drawing/2014/main" id="{64864899-F227-4D27-8731-F7B581E085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9" name="Picture 17">
                <a:extLst>
                  <a:ext uri="{FF2B5EF4-FFF2-40B4-BE49-F238E27FC236}">
                    <a16:creationId xmlns:a16="http://schemas.microsoft.com/office/drawing/2014/main" id="{723C6B5F-2B64-4908-8491-5F48A02F36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0" name="Picture 18">
                <a:extLst>
                  <a:ext uri="{FF2B5EF4-FFF2-40B4-BE49-F238E27FC236}">
                    <a16:creationId xmlns:a16="http://schemas.microsoft.com/office/drawing/2014/main" id="{3BE881D9-DE6F-4DB6-9A8F-382D4A4990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1" name="Picture 19">
                <a:extLst>
                  <a:ext uri="{FF2B5EF4-FFF2-40B4-BE49-F238E27FC236}">
                    <a16:creationId xmlns:a16="http://schemas.microsoft.com/office/drawing/2014/main" id="{068B583D-6C9D-411A-AE31-8C909BF417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2" name="Picture 20">
                <a:extLst>
                  <a:ext uri="{FF2B5EF4-FFF2-40B4-BE49-F238E27FC236}">
                    <a16:creationId xmlns:a16="http://schemas.microsoft.com/office/drawing/2014/main" id="{0CDB8204-1E62-4526-B27B-EC4B26A54C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3" name="Picture 21">
                <a:extLst>
                  <a:ext uri="{FF2B5EF4-FFF2-40B4-BE49-F238E27FC236}">
                    <a16:creationId xmlns:a16="http://schemas.microsoft.com/office/drawing/2014/main" id="{6301DD1B-2AA3-4888-97FA-23EFC5997F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4" name="Picture 22">
                <a:extLst>
                  <a:ext uri="{FF2B5EF4-FFF2-40B4-BE49-F238E27FC236}">
                    <a16:creationId xmlns:a16="http://schemas.microsoft.com/office/drawing/2014/main" id="{D063D268-2BE6-46A3-AC8C-64C293FACE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" name="Picture 23">
                <a:extLst>
                  <a:ext uri="{FF2B5EF4-FFF2-40B4-BE49-F238E27FC236}">
                    <a16:creationId xmlns:a16="http://schemas.microsoft.com/office/drawing/2014/main" id="{6E6FE80C-AAEE-433D-8F2F-8E7367631D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5" name="Group 56">
              <a:extLst>
                <a:ext uri="{FF2B5EF4-FFF2-40B4-BE49-F238E27FC236}">
                  <a16:creationId xmlns:a16="http://schemas.microsoft.com/office/drawing/2014/main" id="{687D925B-8E5E-46BA-955A-E997EB9A7784}"/>
                </a:ext>
              </a:extLst>
            </p:cNvPr>
            <p:cNvGrpSpPr/>
            <p:nvPr/>
          </p:nvGrpSpPr>
          <p:grpSpPr>
            <a:xfrm rot="5400000">
              <a:off x="3888410" y="5380911"/>
              <a:ext cx="1539560" cy="171967"/>
              <a:chOff x="7746380" y="2949426"/>
              <a:chExt cx="2188691" cy="244475"/>
            </a:xfrm>
          </p:grpSpPr>
          <p:pic>
            <p:nvPicPr>
              <p:cNvPr id="906" name="Picture 14">
                <a:extLst>
                  <a:ext uri="{FF2B5EF4-FFF2-40B4-BE49-F238E27FC236}">
                    <a16:creationId xmlns:a16="http://schemas.microsoft.com/office/drawing/2014/main" id="{5D307DD9-9CC5-4C8E-A278-1A8386489E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7" name="Picture 15">
                <a:extLst>
                  <a:ext uri="{FF2B5EF4-FFF2-40B4-BE49-F238E27FC236}">
                    <a16:creationId xmlns:a16="http://schemas.microsoft.com/office/drawing/2014/main" id="{FCAF1EAD-45B8-459F-8AA2-42503C4647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8" name="Picture 16">
                <a:extLst>
                  <a:ext uri="{FF2B5EF4-FFF2-40B4-BE49-F238E27FC236}">
                    <a16:creationId xmlns:a16="http://schemas.microsoft.com/office/drawing/2014/main" id="{8915B381-AAAB-459C-82C7-D8A9E457FC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9" name="Picture 17">
                <a:extLst>
                  <a:ext uri="{FF2B5EF4-FFF2-40B4-BE49-F238E27FC236}">
                    <a16:creationId xmlns:a16="http://schemas.microsoft.com/office/drawing/2014/main" id="{C1ED108C-D186-4985-A29F-D8E186760F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0" name="Picture 18">
                <a:extLst>
                  <a:ext uri="{FF2B5EF4-FFF2-40B4-BE49-F238E27FC236}">
                    <a16:creationId xmlns:a16="http://schemas.microsoft.com/office/drawing/2014/main" id="{9B583680-5083-4843-8CDD-A3BA3932B3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1" name="Picture 19">
                <a:extLst>
                  <a:ext uri="{FF2B5EF4-FFF2-40B4-BE49-F238E27FC236}">
                    <a16:creationId xmlns:a16="http://schemas.microsoft.com/office/drawing/2014/main" id="{F9F8C3E3-EADD-4B9A-9069-B415C56E80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2" name="Picture 20">
                <a:extLst>
                  <a:ext uri="{FF2B5EF4-FFF2-40B4-BE49-F238E27FC236}">
                    <a16:creationId xmlns:a16="http://schemas.microsoft.com/office/drawing/2014/main" id="{E730CA63-F979-4C75-994B-10FDF3A0F8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3" name="Picture 21">
                <a:extLst>
                  <a:ext uri="{FF2B5EF4-FFF2-40B4-BE49-F238E27FC236}">
                    <a16:creationId xmlns:a16="http://schemas.microsoft.com/office/drawing/2014/main" id="{835208AD-10D7-416E-A844-3A2590F015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4" name="Picture 22">
                <a:extLst>
                  <a:ext uri="{FF2B5EF4-FFF2-40B4-BE49-F238E27FC236}">
                    <a16:creationId xmlns:a16="http://schemas.microsoft.com/office/drawing/2014/main" id="{3B874C11-450A-4698-95A2-425A704CDB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5" name="Picture 23">
                <a:extLst>
                  <a:ext uri="{FF2B5EF4-FFF2-40B4-BE49-F238E27FC236}">
                    <a16:creationId xmlns:a16="http://schemas.microsoft.com/office/drawing/2014/main" id="{B799EF96-E08D-49AF-B91B-B9516709FF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996" name="Group 995">
            <a:extLst>
              <a:ext uri="{FF2B5EF4-FFF2-40B4-BE49-F238E27FC236}">
                <a16:creationId xmlns:a16="http://schemas.microsoft.com/office/drawing/2014/main" id="{070E3621-8F64-4716-9755-8402F0571D8F}"/>
              </a:ext>
            </a:extLst>
          </p:cNvPr>
          <p:cNvGrpSpPr/>
          <p:nvPr/>
        </p:nvGrpSpPr>
        <p:grpSpPr>
          <a:xfrm>
            <a:off x="9571074" y="1481340"/>
            <a:ext cx="556846" cy="4764459"/>
            <a:chOff x="4189904" y="1472216"/>
            <a:chExt cx="556846" cy="4764459"/>
          </a:xfrm>
        </p:grpSpPr>
        <p:grpSp>
          <p:nvGrpSpPr>
            <p:cNvPr id="997" name="Group 56">
              <a:extLst>
                <a:ext uri="{FF2B5EF4-FFF2-40B4-BE49-F238E27FC236}">
                  <a16:creationId xmlns:a16="http://schemas.microsoft.com/office/drawing/2014/main" id="{E2220AEE-D20A-4897-93A8-3EA5A05BEB8C}"/>
                </a:ext>
              </a:extLst>
            </p:cNvPr>
            <p:cNvGrpSpPr/>
            <p:nvPr/>
          </p:nvGrpSpPr>
          <p:grpSpPr>
            <a:xfrm rot="5400000">
              <a:off x="3506109" y="2156012"/>
              <a:ext cx="1539560" cy="171967"/>
              <a:chOff x="7746380" y="2949426"/>
              <a:chExt cx="2188691" cy="244475"/>
            </a:xfrm>
          </p:grpSpPr>
          <p:pic>
            <p:nvPicPr>
              <p:cNvPr id="1086" name="Picture 14">
                <a:extLst>
                  <a:ext uri="{FF2B5EF4-FFF2-40B4-BE49-F238E27FC236}">
                    <a16:creationId xmlns:a16="http://schemas.microsoft.com/office/drawing/2014/main" id="{36548A6E-6813-4DA1-8237-6B2DAECA05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7" name="Picture 15">
                <a:extLst>
                  <a:ext uri="{FF2B5EF4-FFF2-40B4-BE49-F238E27FC236}">
                    <a16:creationId xmlns:a16="http://schemas.microsoft.com/office/drawing/2014/main" id="{EC12D1C2-2F89-4163-9EB0-3704165E29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8" name="Picture 16">
                <a:extLst>
                  <a:ext uri="{FF2B5EF4-FFF2-40B4-BE49-F238E27FC236}">
                    <a16:creationId xmlns:a16="http://schemas.microsoft.com/office/drawing/2014/main" id="{45B2BD97-2858-446C-8D0C-56A737D4EC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9" name="Picture 17">
                <a:extLst>
                  <a:ext uri="{FF2B5EF4-FFF2-40B4-BE49-F238E27FC236}">
                    <a16:creationId xmlns:a16="http://schemas.microsoft.com/office/drawing/2014/main" id="{567065A8-7E97-4784-87D4-0F8767F6D2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0" name="Picture 18">
                <a:extLst>
                  <a:ext uri="{FF2B5EF4-FFF2-40B4-BE49-F238E27FC236}">
                    <a16:creationId xmlns:a16="http://schemas.microsoft.com/office/drawing/2014/main" id="{F40549DD-827D-4217-8AE6-B3237967E0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1" name="Picture 19">
                <a:extLst>
                  <a:ext uri="{FF2B5EF4-FFF2-40B4-BE49-F238E27FC236}">
                    <a16:creationId xmlns:a16="http://schemas.microsoft.com/office/drawing/2014/main" id="{398F0C57-AE60-4EC0-B37D-B2DED558CC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2" name="Picture 20">
                <a:extLst>
                  <a:ext uri="{FF2B5EF4-FFF2-40B4-BE49-F238E27FC236}">
                    <a16:creationId xmlns:a16="http://schemas.microsoft.com/office/drawing/2014/main" id="{8D036848-A2E0-448C-B775-FB785AC79A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3" name="Picture 21">
                <a:extLst>
                  <a:ext uri="{FF2B5EF4-FFF2-40B4-BE49-F238E27FC236}">
                    <a16:creationId xmlns:a16="http://schemas.microsoft.com/office/drawing/2014/main" id="{C9EAEBA0-348D-46B0-8983-63443F55E4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4" name="Picture 22">
                <a:extLst>
                  <a:ext uri="{FF2B5EF4-FFF2-40B4-BE49-F238E27FC236}">
                    <a16:creationId xmlns:a16="http://schemas.microsoft.com/office/drawing/2014/main" id="{D3800983-47AD-49FC-873F-6B7C54CE27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5" name="Picture 23">
                <a:extLst>
                  <a:ext uri="{FF2B5EF4-FFF2-40B4-BE49-F238E27FC236}">
                    <a16:creationId xmlns:a16="http://schemas.microsoft.com/office/drawing/2014/main" id="{EC810E29-C07C-4138-A636-D9917F71A8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8" name="Group 56">
              <a:extLst>
                <a:ext uri="{FF2B5EF4-FFF2-40B4-BE49-F238E27FC236}">
                  <a16:creationId xmlns:a16="http://schemas.microsoft.com/office/drawing/2014/main" id="{EED306AC-FAEC-4192-BE84-9402B134AE27}"/>
                </a:ext>
              </a:extLst>
            </p:cNvPr>
            <p:cNvGrpSpPr/>
            <p:nvPr/>
          </p:nvGrpSpPr>
          <p:grpSpPr>
            <a:xfrm rot="5400000">
              <a:off x="3696900" y="2156012"/>
              <a:ext cx="1539560" cy="171967"/>
              <a:chOff x="7746380" y="2949426"/>
              <a:chExt cx="2188691" cy="244475"/>
            </a:xfrm>
          </p:grpSpPr>
          <p:pic>
            <p:nvPicPr>
              <p:cNvPr id="1076" name="Picture 14">
                <a:extLst>
                  <a:ext uri="{FF2B5EF4-FFF2-40B4-BE49-F238E27FC236}">
                    <a16:creationId xmlns:a16="http://schemas.microsoft.com/office/drawing/2014/main" id="{2FA14C78-0D51-46B4-B20A-8BF8284E18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7" name="Picture 15">
                <a:extLst>
                  <a:ext uri="{FF2B5EF4-FFF2-40B4-BE49-F238E27FC236}">
                    <a16:creationId xmlns:a16="http://schemas.microsoft.com/office/drawing/2014/main" id="{5B91DE91-8755-47B5-8894-40819EC227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8" name="Picture 16">
                <a:extLst>
                  <a:ext uri="{FF2B5EF4-FFF2-40B4-BE49-F238E27FC236}">
                    <a16:creationId xmlns:a16="http://schemas.microsoft.com/office/drawing/2014/main" id="{F5842B4E-FD10-45A7-86B9-CD728A58BB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9" name="Picture 17">
                <a:extLst>
                  <a:ext uri="{FF2B5EF4-FFF2-40B4-BE49-F238E27FC236}">
                    <a16:creationId xmlns:a16="http://schemas.microsoft.com/office/drawing/2014/main" id="{13AC89B5-5CA5-4311-AEB3-607AA996CB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0" name="Picture 18">
                <a:extLst>
                  <a:ext uri="{FF2B5EF4-FFF2-40B4-BE49-F238E27FC236}">
                    <a16:creationId xmlns:a16="http://schemas.microsoft.com/office/drawing/2014/main" id="{16621985-CF4C-4640-AFDB-AFE13198F9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1" name="Picture 19">
                <a:extLst>
                  <a:ext uri="{FF2B5EF4-FFF2-40B4-BE49-F238E27FC236}">
                    <a16:creationId xmlns:a16="http://schemas.microsoft.com/office/drawing/2014/main" id="{3A54DB8E-737C-4F6B-98F7-CCE1DD785B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2" name="Picture 20">
                <a:extLst>
                  <a:ext uri="{FF2B5EF4-FFF2-40B4-BE49-F238E27FC236}">
                    <a16:creationId xmlns:a16="http://schemas.microsoft.com/office/drawing/2014/main" id="{BF52C47B-52D4-421A-98BB-5BD6D6DBCA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3" name="Picture 21">
                <a:extLst>
                  <a:ext uri="{FF2B5EF4-FFF2-40B4-BE49-F238E27FC236}">
                    <a16:creationId xmlns:a16="http://schemas.microsoft.com/office/drawing/2014/main" id="{94835077-31E0-4071-872A-A7B666A67C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4" name="Picture 22">
                <a:extLst>
                  <a:ext uri="{FF2B5EF4-FFF2-40B4-BE49-F238E27FC236}">
                    <a16:creationId xmlns:a16="http://schemas.microsoft.com/office/drawing/2014/main" id="{924ED683-C032-4849-8C43-1159B601D9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5" name="Picture 23">
                <a:extLst>
                  <a:ext uri="{FF2B5EF4-FFF2-40B4-BE49-F238E27FC236}">
                    <a16:creationId xmlns:a16="http://schemas.microsoft.com/office/drawing/2014/main" id="{874D45B5-A7EE-4212-9A89-A0D61151DA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9" name="Group 56">
              <a:extLst>
                <a:ext uri="{FF2B5EF4-FFF2-40B4-BE49-F238E27FC236}">
                  <a16:creationId xmlns:a16="http://schemas.microsoft.com/office/drawing/2014/main" id="{3B67CCF6-2519-4046-BE61-1EA3EC1F0DA9}"/>
                </a:ext>
              </a:extLst>
            </p:cNvPr>
            <p:cNvGrpSpPr/>
            <p:nvPr/>
          </p:nvGrpSpPr>
          <p:grpSpPr>
            <a:xfrm rot="5400000">
              <a:off x="3888411" y="2156013"/>
              <a:ext cx="1539560" cy="171967"/>
              <a:chOff x="7746380" y="2949426"/>
              <a:chExt cx="2188691" cy="244475"/>
            </a:xfrm>
          </p:grpSpPr>
          <p:pic>
            <p:nvPicPr>
              <p:cNvPr id="1066" name="Picture 14">
                <a:extLst>
                  <a:ext uri="{FF2B5EF4-FFF2-40B4-BE49-F238E27FC236}">
                    <a16:creationId xmlns:a16="http://schemas.microsoft.com/office/drawing/2014/main" id="{E19AB4A0-94F0-4BFB-8D2C-35D0EA8D78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7" name="Picture 15">
                <a:extLst>
                  <a:ext uri="{FF2B5EF4-FFF2-40B4-BE49-F238E27FC236}">
                    <a16:creationId xmlns:a16="http://schemas.microsoft.com/office/drawing/2014/main" id="{63C1502D-8343-4254-9E62-8C409AC8D9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8" name="Picture 16">
                <a:extLst>
                  <a:ext uri="{FF2B5EF4-FFF2-40B4-BE49-F238E27FC236}">
                    <a16:creationId xmlns:a16="http://schemas.microsoft.com/office/drawing/2014/main" id="{FAFE4E82-B83F-4014-8146-92312B970F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9" name="Picture 17">
                <a:extLst>
                  <a:ext uri="{FF2B5EF4-FFF2-40B4-BE49-F238E27FC236}">
                    <a16:creationId xmlns:a16="http://schemas.microsoft.com/office/drawing/2014/main" id="{62C4A85D-3DEF-42ED-9371-1D789FC122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0" name="Picture 18">
                <a:extLst>
                  <a:ext uri="{FF2B5EF4-FFF2-40B4-BE49-F238E27FC236}">
                    <a16:creationId xmlns:a16="http://schemas.microsoft.com/office/drawing/2014/main" id="{37E14805-761F-42D5-AEC3-724F25AD62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1" name="Picture 19">
                <a:extLst>
                  <a:ext uri="{FF2B5EF4-FFF2-40B4-BE49-F238E27FC236}">
                    <a16:creationId xmlns:a16="http://schemas.microsoft.com/office/drawing/2014/main" id="{81F32E0B-2F1A-4017-928C-9611439708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2" name="Picture 20">
                <a:extLst>
                  <a:ext uri="{FF2B5EF4-FFF2-40B4-BE49-F238E27FC236}">
                    <a16:creationId xmlns:a16="http://schemas.microsoft.com/office/drawing/2014/main" id="{0DFFDB35-1B02-4D63-A8CD-97ACED3C51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3" name="Picture 21">
                <a:extLst>
                  <a:ext uri="{FF2B5EF4-FFF2-40B4-BE49-F238E27FC236}">
                    <a16:creationId xmlns:a16="http://schemas.microsoft.com/office/drawing/2014/main" id="{4679AA85-76D4-46C8-A6A4-DC812E2D0E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4" name="Picture 22">
                <a:extLst>
                  <a:ext uri="{FF2B5EF4-FFF2-40B4-BE49-F238E27FC236}">
                    <a16:creationId xmlns:a16="http://schemas.microsoft.com/office/drawing/2014/main" id="{EB1218B0-1C30-4375-84C1-7C4F6C0F8E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5" name="Picture 23">
                <a:extLst>
                  <a:ext uri="{FF2B5EF4-FFF2-40B4-BE49-F238E27FC236}">
                    <a16:creationId xmlns:a16="http://schemas.microsoft.com/office/drawing/2014/main" id="{FA6DF50C-AB8D-4037-AF63-43A99CBA87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00" name="Group 56">
              <a:extLst>
                <a:ext uri="{FF2B5EF4-FFF2-40B4-BE49-F238E27FC236}">
                  <a16:creationId xmlns:a16="http://schemas.microsoft.com/office/drawing/2014/main" id="{E6E825A3-6403-4195-BC2A-C76B152A5681}"/>
                </a:ext>
              </a:extLst>
            </p:cNvPr>
            <p:cNvGrpSpPr/>
            <p:nvPr/>
          </p:nvGrpSpPr>
          <p:grpSpPr>
            <a:xfrm rot="5400000">
              <a:off x="3508685" y="3769751"/>
              <a:ext cx="1539560" cy="171967"/>
              <a:chOff x="7746380" y="2949426"/>
              <a:chExt cx="2188691" cy="244475"/>
            </a:xfrm>
          </p:grpSpPr>
          <p:pic>
            <p:nvPicPr>
              <p:cNvPr id="1056" name="Picture 14">
                <a:extLst>
                  <a:ext uri="{FF2B5EF4-FFF2-40B4-BE49-F238E27FC236}">
                    <a16:creationId xmlns:a16="http://schemas.microsoft.com/office/drawing/2014/main" id="{0C103849-0671-4909-B0F1-7760C787ED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7" name="Picture 15">
                <a:extLst>
                  <a:ext uri="{FF2B5EF4-FFF2-40B4-BE49-F238E27FC236}">
                    <a16:creationId xmlns:a16="http://schemas.microsoft.com/office/drawing/2014/main" id="{FE100923-2329-42D2-AEC0-41A185B7CB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8" name="Picture 16">
                <a:extLst>
                  <a:ext uri="{FF2B5EF4-FFF2-40B4-BE49-F238E27FC236}">
                    <a16:creationId xmlns:a16="http://schemas.microsoft.com/office/drawing/2014/main" id="{0795B2B4-333D-42F6-A21D-F8DA320D17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9" name="Picture 17">
                <a:extLst>
                  <a:ext uri="{FF2B5EF4-FFF2-40B4-BE49-F238E27FC236}">
                    <a16:creationId xmlns:a16="http://schemas.microsoft.com/office/drawing/2014/main" id="{D9DB4BF4-4799-4534-9421-73A9FC421C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0" name="Picture 18">
                <a:extLst>
                  <a:ext uri="{FF2B5EF4-FFF2-40B4-BE49-F238E27FC236}">
                    <a16:creationId xmlns:a16="http://schemas.microsoft.com/office/drawing/2014/main" id="{3C260F01-FFB8-4A7E-BC35-268E99116D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1" name="Picture 19">
                <a:extLst>
                  <a:ext uri="{FF2B5EF4-FFF2-40B4-BE49-F238E27FC236}">
                    <a16:creationId xmlns:a16="http://schemas.microsoft.com/office/drawing/2014/main" id="{6B393C44-2CB2-44C1-BF0A-72DEDE7208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2" name="Picture 20">
                <a:extLst>
                  <a:ext uri="{FF2B5EF4-FFF2-40B4-BE49-F238E27FC236}">
                    <a16:creationId xmlns:a16="http://schemas.microsoft.com/office/drawing/2014/main" id="{3692C94C-E817-48A0-83D5-DAD25C7183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3" name="Picture 21">
                <a:extLst>
                  <a:ext uri="{FF2B5EF4-FFF2-40B4-BE49-F238E27FC236}">
                    <a16:creationId xmlns:a16="http://schemas.microsoft.com/office/drawing/2014/main" id="{3AA3CC76-2376-4D1C-8F70-5D0435ED05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4" name="Picture 22">
                <a:extLst>
                  <a:ext uri="{FF2B5EF4-FFF2-40B4-BE49-F238E27FC236}">
                    <a16:creationId xmlns:a16="http://schemas.microsoft.com/office/drawing/2014/main" id="{5E9EA573-D1AF-4473-8F7C-FD42ACAF00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5" name="Picture 23">
                <a:extLst>
                  <a:ext uri="{FF2B5EF4-FFF2-40B4-BE49-F238E27FC236}">
                    <a16:creationId xmlns:a16="http://schemas.microsoft.com/office/drawing/2014/main" id="{715CD7F6-0B3E-4776-AFAE-7A8BF50D63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01" name="Group 56">
              <a:extLst>
                <a:ext uri="{FF2B5EF4-FFF2-40B4-BE49-F238E27FC236}">
                  <a16:creationId xmlns:a16="http://schemas.microsoft.com/office/drawing/2014/main" id="{B9872605-D786-4D3C-8DC9-A0C7A59341EC}"/>
                </a:ext>
              </a:extLst>
            </p:cNvPr>
            <p:cNvGrpSpPr/>
            <p:nvPr/>
          </p:nvGrpSpPr>
          <p:grpSpPr>
            <a:xfrm rot="5400000">
              <a:off x="3699476" y="3769751"/>
              <a:ext cx="1539560" cy="171967"/>
              <a:chOff x="7746380" y="2949426"/>
              <a:chExt cx="2188691" cy="244475"/>
            </a:xfrm>
          </p:grpSpPr>
          <p:pic>
            <p:nvPicPr>
              <p:cNvPr id="1046" name="Picture 14">
                <a:extLst>
                  <a:ext uri="{FF2B5EF4-FFF2-40B4-BE49-F238E27FC236}">
                    <a16:creationId xmlns:a16="http://schemas.microsoft.com/office/drawing/2014/main" id="{BBAA84FD-EE94-41F5-833C-9A0EEC11E0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7" name="Picture 15">
                <a:extLst>
                  <a:ext uri="{FF2B5EF4-FFF2-40B4-BE49-F238E27FC236}">
                    <a16:creationId xmlns:a16="http://schemas.microsoft.com/office/drawing/2014/main" id="{93E62CDD-3687-4BA4-9AC8-7D567C29ED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8" name="Picture 16">
                <a:extLst>
                  <a:ext uri="{FF2B5EF4-FFF2-40B4-BE49-F238E27FC236}">
                    <a16:creationId xmlns:a16="http://schemas.microsoft.com/office/drawing/2014/main" id="{A3806783-ADA2-4304-A23B-E40723B658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9" name="Picture 17">
                <a:extLst>
                  <a:ext uri="{FF2B5EF4-FFF2-40B4-BE49-F238E27FC236}">
                    <a16:creationId xmlns:a16="http://schemas.microsoft.com/office/drawing/2014/main" id="{96769E99-729B-4F0B-8BE7-6F62F075E3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0" name="Picture 18">
                <a:extLst>
                  <a:ext uri="{FF2B5EF4-FFF2-40B4-BE49-F238E27FC236}">
                    <a16:creationId xmlns:a16="http://schemas.microsoft.com/office/drawing/2014/main" id="{14456471-0F6D-4A14-AB46-CA335C429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1" name="Picture 19">
                <a:extLst>
                  <a:ext uri="{FF2B5EF4-FFF2-40B4-BE49-F238E27FC236}">
                    <a16:creationId xmlns:a16="http://schemas.microsoft.com/office/drawing/2014/main" id="{32B0442C-483A-4D9E-9E02-24652E4976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2" name="Picture 20">
                <a:extLst>
                  <a:ext uri="{FF2B5EF4-FFF2-40B4-BE49-F238E27FC236}">
                    <a16:creationId xmlns:a16="http://schemas.microsoft.com/office/drawing/2014/main" id="{83062760-C3F4-4481-95AB-0AFD292952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3" name="Picture 21">
                <a:extLst>
                  <a:ext uri="{FF2B5EF4-FFF2-40B4-BE49-F238E27FC236}">
                    <a16:creationId xmlns:a16="http://schemas.microsoft.com/office/drawing/2014/main" id="{89FB873C-4052-4011-A8F2-73A2AF96D4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4" name="Picture 22">
                <a:extLst>
                  <a:ext uri="{FF2B5EF4-FFF2-40B4-BE49-F238E27FC236}">
                    <a16:creationId xmlns:a16="http://schemas.microsoft.com/office/drawing/2014/main" id="{F1FBD710-EF14-4E39-B20F-5029D295C1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5" name="Picture 23">
                <a:extLst>
                  <a:ext uri="{FF2B5EF4-FFF2-40B4-BE49-F238E27FC236}">
                    <a16:creationId xmlns:a16="http://schemas.microsoft.com/office/drawing/2014/main" id="{83798DD5-9F8A-427D-8C91-47651E6066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02" name="Group 56">
              <a:extLst>
                <a:ext uri="{FF2B5EF4-FFF2-40B4-BE49-F238E27FC236}">
                  <a16:creationId xmlns:a16="http://schemas.microsoft.com/office/drawing/2014/main" id="{C877B7E4-4F25-4FB7-8C31-236BCD3F4AEF}"/>
                </a:ext>
              </a:extLst>
            </p:cNvPr>
            <p:cNvGrpSpPr/>
            <p:nvPr/>
          </p:nvGrpSpPr>
          <p:grpSpPr>
            <a:xfrm rot="5400000">
              <a:off x="3890987" y="3769752"/>
              <a:ext cx="1539560" cy="171967"/>
              <a:chOff x="7746380" y="2949426"/>
              <a:chExt cx="2188691" cy="244475"/>
            </a:xfrm>
          </p:grpSpPr>
          <p:pic>
            <p:nvPicPr>
              <p:cNvPr id="1036" name="Picture 14">
                <a:extLst>
                  <a:ext uri="{FF2B5EF4-FFF2-40B4-BE49-F238E27FC236}">
                    <a16:creationId xmlns:a16="http://schemas.microsoft.com/office/drawing/2014/main" id="{B86FEC9F-E9F1-46F9-9911-D8FE755411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7" name="Picture 15">
                <a:extLst>
                  <a:ext uri="{FF2B5EF4-FFF2-40B4-BE49-F238E27FC236}">
                    <a16:creationId xmlns:a16="http://schemas.microsoft.com/office/drawing/2014/main" id="{76F48E14-0E0A-4F69-9476-59D58CFC13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8" name="Picture 16">
                <a:extLst>
                  <a:ext uri="{FF2B5EF4-FFF2-40B4-BE49-F238E27FC236}">
                    <a16:creationId xmlns:a16="http://schemas.microsoft.com/office/drawing/2014/main" id="{62D662A5-B2C9-4FD2-820A-4D82EDDA24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9" name="Picture 17">
                <a:extLst>
                  <a:ext uri="{FF2B5EF4-FFF2-40B4-BE49-F238E27FC236}">
                    <a16:creationId xmlns:a16="http://schemas.microsoft.com/office/drawing/2014/main" id="{06940946-B6F1-473E-B0DE-1AB70802D9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0" name="Picture 18">
                <a:extLst>
                  <a:ext uri="{FF2B5EF4-FFF2-40B4-BE49-F238E27FC236}">
                    <a16:creationId xmlns:a16="http://schemas.microsoft.com/office/drawing/2014/main" id="{AFD3A94C-792D-4211-8823-76DB955C4E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1" name="Picture 19">
                <a:extLst>
                  <a:ext uri="{FF2B5EF4-FFF2-40B4-BE49-F238E27FC236}">
                    <a16:creationId xmlns:a16="http://schemas.microsoft.com/office/drawing/2014/main" id="{D3A379E4-4339-4FFC-B36B-9DD631C181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2" name="Picture 20">
                <a:extLst>
                  <a:ext uri="{FF2B5EF4-FFF2-40B4-BE49-F238E27FC236}">
                    <a16:creationId xmlns:a16="http://schemas.microsoft.com/office/drawing/2014/main" id="{7B084A01-8B53-4D52-B7B2-B57425624E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3" name="Picture 21">
                <a:extLst>
                  <a:ext uri="{FF2B5EF4-FFF2-40B4-BE49-F238E27FC236}">
                    <a16:creationId xmlns:a16="http://schemas.microsoft.com/office/drawing/2014/main" id="{67C8487D-EDD1-476B-8204-7D95DDFEA8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4" name="Picture 22">
                <a:extLst>
                  <a:ext uri="{FF2B5EF4-FFF2-40B4-BE49-F238E27FC236}">
                    <a16:creationId xmlns:a16="http://schemas.microsoft.com/office/drawing/2014/main" id="{045C0E57-6A5E-42A6-B859-4A6A714FF0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5" name="Picture 23">
                <a:extLst>
                  <a:ext uri="{FF2B5EF4-FFF2-40B4-BE49-F238E27FC236}">
                    <a16:creationId xmlns:a16="http://schemas.microsoft.com/office/drawing/2014/main" id="{2AA84192-123C-4DCE-B53E-EBC648B6E9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03" name="Group 56">
              <a:extLst>
                <a:ext uri="{FF2B5EF4-FFF2-40B4-BE49-F238E27FC236}">
                  <a16:creationId xmlns:a16="http://schemas.microsoft.com/office/drawing/2014/main" id="{7A768C42-BF71-4BB1-8BBA-F1DA6C044363}"/>
                </a:ext>
              </a:extLst>
            </p:cNvPr>
            <p:cNvGrpSpPr/>
            <p:nvPr/>
          </p:nvGrpSpPr>
          <p:grpSpPr>
            <a:xfrm rot="5400000">
              <a:off x="3506108" y="5380910"/>
              <a:ext cx="1539560" cy="171967"/>
              <a:chOff x="7746380" y="2949426"/>
              <a:chExt cx="2188691" cy="244475"/>
            </a:xfrm>
          </p:grpSpPr>
          <p:pic>
            <p:nvPicPr>
              <p:cNvPr id="1026" name="Picture 14">
                <a:extLst>
                  <a:ext uri="{FF2B5EF4-FFF2-40B4-BE49-F238E27FC236}">
                    <a16:creationId xmlns:a16="http://schemas.microsoft.com/office/drawing/2014/main" id="{2F8D12F6-1011-4C6B-841E-1C165608DE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7" name="Picture 15">
                <a:extLst>
                  <a:ext uri="{FF2B5EF4-FFF2-40B4-BE49-F238E27FC236}">
                    <a16:creationId xmlns:a16="http://schemas.microsoft.com/office/drawing/2014/main" id="{0E2CF350-D619-4DF0-AF01-B7A4A7B16F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8" name="Picture 16">
                <a:extLst>
                  <a:ext uri="{FF2B5EF4-FFF2-40B4-BE49-F238E27FC236}">
                    <a16:creationId xmlns:a16="http://schemas.microsoft.com/office/drawing/2014/main" id="{64A49D89-E6BA-4E30-9B27-ED00681F23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9" name="Picture 17">
                <a:extLst>
                  <a:ext uri="{FF2B5EF4-FFF2-40B4-BE49-F238E27FC236}">
                    <a16:creationId xmlns:a16="http://schemas.microsoft.com/office/drawing/2014/main" id="{A060ABCE-68D9-4942-913E-4DCFFB3DC3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0" name="Picture 18">
                <a:extLst>
                  <a:ext uri="{FF2B5EF4-FFF2-40B4-BE49-F238E27FC236}">
                    <a16:creationId xmlns:a16="http://schemas.microsoft.com/office/drawing/2014/main" id="{FDC8C9C1-F698-4642-A9F5-8A05851250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1" name="Picture 19">
                <a:extLst>
                  <a:ext uri="{FF2B5EF4-FFF2-40B4-BE49-F238E27FC236}">
                    <a16:creationId xmlns:a16="http://schemas.microsoft.com/office/drawing/2014/main" id="{D0963B45-258E-4635-9488-3405F05C98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2" name="Picture 20">
                <a:extLst>
                  <a:ext uri="{FF2B5EF4-FFF2-40B4-BE49-F238E27FC236}">
                    <a16:creationId xmlns:a16="http://schemas.microsoft.com/office/drawing/2014/main" id="{3B8BBB2D-DFDE-4747-B22C-B7505D8C7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3" name="Picture 21">
                <a:extLst>
                  <a:ext uri="{FF2B5EF4-FFF2-40B4-BE49-F238E27FC236}">
                    <a16:creationId xmlns:a16="http://schemas.microsoft.com/office/drawing/2014/main" id="{0456AB2B-5BAC-4728-8B8C-8820EADBBC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4" name="Picture 22">
                <a:extLst>
                  <a:ext uri="{FF2B5EF4-FFF2-40B4-BE49-F238E27FC236}">
                    <a16:creationId xmlns:a16="http://schemas.microsoft.com/office/drawing/2014/main" id="{3357D240-65C0-4510-8452-DE4221C839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5" name="Picture 23">
                <a:extLst>
                  <a:ext uri="{FF2B5EF4-FFF2-40B4-BE49-F238E27FC236}">
                    <a16:creationId xmlns:a16="http://schemas.microsoft.com/office/drawing/2014/main" id="{B4BA429B-C0CB-4F3D-932B-45B6DC5013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04" name="Group 56">
              <a:extLst>
                <a:ext uri="{FF2B5EF4-FFF2-40B4-BE49-F238E27FC236}">
                  <a16:creationId xmlns:a16="http://schemas.microsoft.com/office/drawing/2014/main" id="{A0F47360-2C0F-415D-BF28-FBB321C70EBD}"/>
                </a:ext>
              </a:extLst>
            </p:cNvPr>
            <p:cNvGrpSpPr/>
            <p:nvPr/>
          </p:nvGrpSpPr>
          <p:grpSpPr>
            <a:xfrm rot="5400000">
              <a:off x="3696899" y="5380910"/>
              <a:ext cx="1539560" cy="171967"/>
              <a:chOff x="7746380" y="2949426"/>
              <a:chExt cx="2188691" cy="244475"/>
            </a:xfrm>
          </p:grpSpPr>
          <p:pic>
            <p:nvPicPr>
              <p:cNvPr id="1016" name="Picture 14">
                <a:extLst>
                  <a:ext uri="{FF2B5EF4-FFF2-40B4-BE49-F238E27FC236}">
                    <a16:creationId xmlns:a16="http://schemas.microsoft.com/office/drawing/2014/main" id="{D64C99DF-425E-42E0-88E1-3DC42AFF98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7" name="Picture 15">
                <a:extLst>
                  <a:ext uri="{FF2B5EF4-FFF2-40B4-BE49-F238E27FC236}">
                    <a16:creationId xmlns:a16="http://schemas.microsoft.com/office/drawing/2014/main" id="{D5D00DAA-8627-412A-964E-186C0CFF10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8" name="Picture 16">
                <a:extLst>
                  <a:ext uri="{FF2B5EF4-FFF2-40B4-BE49-F238E27FC236}">
                    <a16:creationId xmlns:a16="http://schemas.microsoft.com/office/drawing/2014/main" id="{26131695-DDDB-4A65-A309-FE527C4407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9" name="Picture 17">
                <a:extLst>
                  <a:ext uri="{FF2B5EF4-FFF2-40B4-BE49-F238E27FC236}">
                    <a16:creationId xmlns:a16="http://schemas.microsoft.com/office/drawing/2014/main" id="{A9105551-6D13-4BE4-ACBE-1F9903BB0C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0" name="Picture 18">
                <a:extLst>
                  <a:ext uri="{FF2B5EF4-FFF2-40B4-BE49-F238E27FC236}">
                    <a16:creationId xmlns:a16="http://schemas.microsoft.com/office/drawing/2014/main" id="{B2882AB1-3D7D-430F-9FC2-90C2F544B3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1" name="Picture 19">
                <a:extLst>
                  <a:ext uri="{FF2B5EF4-FFF2-40B4-BE49-F238E27FC236}">
                    <a16:creationId xmlns:a16="http://schemas.microsoft.com/office/drawing/2014/main" id="{7F510E86-7B39-4CF1-A91B-FAFA48136F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2" name="Picture 20">
                <a:extLst>
                  <a:ext uri="{FF2B5EF4-FFF2-40B4-BE49-F238E27FC236}">
                    <a16:creationId xmlns:a16="http://schemas.microsoft.com/office/drawing/2014/main" id="{4ABB852E-247C-4861-BAB8-FDC5D33286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3" name="Picture 21">
                <a:extLst>
                  <a:ext uri="{FF2B5EF4-FFF2-40B4-BE49-F238E27FC236}">
                    <a16:creationId xmlns:a16="http://schemas.microsoft.com/office/drawing/2014/main" id="{E9A4DE80-48A9-483F-B70C-C3A158A8F3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4" name="Picture 22">
                <a:extLst>
                  <a:ext uri="{FF2B5EF4-FFF2-40B4-BE49-F238E27FC236}">
                    <a16:creationId xmlns:a16="http://schemas.microsoft.com/office/drawing/2014/main" id="{9FE0492E-90ED-42AE-9D44-7A8B84D695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5" name="Picture 23">
                <a:extLst>
                  <a:ext uri="{FF2B5EF4-FFF2-40B4-BE49-F238E27FC236}">
                    <a16:creationId xmlns:a16="http://schemas.microsoft.com/office/drawing/2014/main" id="{C3E24266-3D67-4400-9BE3-34C7FD03D9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05" name="Group 56">
              <a:extLst>
                <a:ext uri="{FF2B5EF4-FFF2-40B4-BE49-F238E27FC236}">
                  <a16:creationId xmlns:a16="http://schemas.microsoft.com/office/drawing/2014/main" id="{A4149594-D74D-4FAD-8C56-960A5AE17161}"/>
                </a:ext>
              </a:extLst>
            </p:cNvPr>
            <p:cNvGrpSpPr/>
            <p:nvPr/>
          </p:nvGrpSpPr>
          <p:grpSpPr>
            <a:xfrm rot="5400000">
              <a:off x="3888410" y="5380911"/>
              <a:ext cx="1539560" cy="171967"/>
              <a:chOff x="7746380" y="2949426"/>
              <a:chExt cx="2188691" cy="244475"/>
            </a:xfrm>
          </p:grpSpPr>
          <p:pic>
            <p:nvPicPr>
              <p:cNvPr id="1006" name="Picture 14">
                <a:extLst>
                  <a:ext uri="{FF2B5EF4-FFF2-40B4-BE49-F238E27FC236}">
                    <a16:creationId xmlns:a16="http://schemas.microsoft.com/office/drawing/2014/main" id="{0A72C077-D7D6-46E9-8606-1659CFB6C4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7" name="Picture 15">
                <a:extLst>
                  <a:ext uri="{FF2B5EF4-FFF2-40B4-BE49-F238E27FC236}">
                    <a16:creationId xmlns:a16="http://schemas.microsoft.com/office/drawing/2014/main" id="{17864620-9283-4DB8-89BE-7CD06EC536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8" name="Picture 16">
                <a:extLst>
                  <a:ext uri="{FF2B5EF4-FFF2-40B4-BE49-F238E27FC236}">
                    <a16:creationId xmlns:a16="http://schemas.microsoft.com/office/drawing/2014/main" id="{F0EC1B51-FB98-4812-AC02-55F97A0CB9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9" name="Picture 17">
                <a:extLst>
                  <a:ext uri="{FF2B5EF4-FFF2-40B4-BE49-F238E27FC236}">
                    <a16:creationId xmlns:a16="http://schemas.microsoft.com/office/drawing/2014/main" id="{5DF09BBD-C936-4E22-9D8B-891E5720B3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0" name="Picture 18">
                <a:extLst>
                  <a:ext uri="{FF2B5EF4-FFF2-40B4-BE49-F238E27FC236}">
                    <a16:creationId xmlns:a16="http://schemas.microsoft.com/office/drawing/2014/main" id="{AB3C68CD-099D-414A-9704-E6B445CBA2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1" name="Picture 19">
                <a:extLst>
                  <a:ext uri="{FF2B5EF4-FFF2-40B4-BE49-F238E27FC236}">
                    <a16:creationId xmlns:a16="http://schemas.microsoft.com/office/drawing/2014/main" id="{29EB2A8A-8EB1-46E6-9AF8-B5191620F3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2" name="Picture 20">
                <a:extLst>
                  <a:ext uri="{FF2B5EF4-FFF2-40B4-BE49-F238E27FC236}">
                    <a16:creationId xmlns:a16="http://schemas.microsoft.com/office/drawing/2014/main" id="{C32CA878-A585-44C2-93ED-C29DF9225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3" name="Picture 21">
                <a:extLst>
                  <a:ext uri="{FF2B5EF4-FFF2-40B4-BE49-F238E27FC236}">
                    <a16:creationId xmlns:a16="http://schemas.microsoft.com/office/drawing/2014/main" id="{ED9E8E81-2A63-4A89-88CE-C9BFA08B0E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4" name="Picture 22">
                <a:extLst>
                  <a:ext uri="{FF2B5EF4-FFF2-40B4-BE49-F238E27FC236}">
                    <a16:creationId xmlns:a16="http://schemas.microsoft.com/office/drawing/2014/main" id="{2F23DB7F-320E-4098-B617-E683DF6230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5" name="Picture 23">
                <a:extLst>
                  <a:ext uri="{FF2B5EF4-FFF2-40B4-BE49-F238E27FC236}">
                    <a16:creationId xmlns:a16="http://schemas.microsoft.com/office/drawing/2014/main" id="{BEC07F2E-F534-4D93-B102-AE08182097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096" name="Group 1095">
            <a:extLst>
              <a:ext uri="{FF2B5EF4-FFF2-40B4-BE49-F238E27FC236}">
                <a16:creationId xmlns:a16="http://schemas.microsoft.com/office/drawing/2014/main" id="{AE217567-4828-40C9-894A-05EB526AE97A}"/>
              </a:ext>
            </a:extLst>
          </p:cNvPr>
          <p:cNvGrpSpPr/>
          <p:nvPr/>
        </p:nvGrpSpPr>
        <p:grpSpPr>
          <a:xfrm>
            <a:off x="10461689" y="1484757"/>
            <a:ext cx="556846" cy="4764459"/>
            <a:chOff x="4189904" y="1472216"/>
            <a:chExt cx="556846" cy="4764459"/>
          </a:xfrm>
        </p:grpSpPr>
        <p:grpSp>
          <p:nvGrpSpPr>
            <p:cNvPr id="1097" name="Group 56">
              <a:extLst>
                <a:ext uri="{FF2B5EF4-FFF2-40B4-BE49-F238E27FC236}">
                  <a16:creationId xmlns:a16="http://schemas.microsoft.com/office/drawing/2014/main" id="{845092DD-0136-41A0-BD7E-9B3D4A408191}"/>
                </a:ext>
              </a:extLst>
            </p:cNvPr>
            <p:cNvGrpSpPr/>
            <p:nvPr/>
          </p:nvGrpSpPr>
          <p:grpSpPr>
            <a:xfrm rot="5400000">
              <a:off x="3506109" y="2156012"/>
              <a:ext cx="1539560" cy="171967"/>
              <a:chOff x="7746380" y="2949426"/>
              <a:chExt cx="2188691" cy="244475"/>
            </a:xfrm>
          </p:grpSpPr>
          <p:pic>
            <p:nvPicPr>
              <p:cNvPr id="1186" name="Picture 14">
                <a:extLst>
                  <a:ext uri="{FF2B5EF4-FFF2-40B4-BE49-F238E27FC236}">
                    <a16:creationId xmlns:a16="http://schemas.microsoft.com/office/drawing/2014/main" id="{FE126D65-6133-40DF-B3DB-103BB11F14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7" name="Picture 15">
                <a:extLst>
                  <a:ext uri="{FF2B5EF4-FFF2-40B4-BE49-F238E27FC236}">
                    <a16:creationId xmlns:a16="http://schemas.microsoft.com/office/drawing/2014/main" id="{95ACB0DE-B01F-429F-8018-E748246748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8" name="Picture 16">
                <a:extLst>
                  <a:ext uri="{FF2B5EF4-FFF2-40B4-BE49-F238E27FC236}">
                    <a16:creationId xmlns:a16="http://schemas.microsoft.com/office/drawing/2014/main" id="{281F75A1-822F-4E5F-9ED7-8D73DAD778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9" name="Picture 17">
                <a:extLst>
                  <a:ext uri="{FF2B5EF4-FFF2-40B4-BE49-F238E27FC236}">
                    <a16:creationId xmlns:a16="http://schemas.microsoft.com/office/drawing/2014/main" id="{30DEF243-E408-4964-9EF6-A853F4D69D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0" name="Picture 18">
                <a:extLst>
                  <a:ext uri="{FF2B5EF4-FFF2-40B4-BE49-F238E27FC236}">
                    <a16:creationId xmlns:a16="http://schemas.microsoft.com/office/drawing/2014/main" id="{0302DED8-4B85-4CCC-9A11-E114B67E27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1" name="Picture 19">
                <a:extLst>
                  <a:ext uri="{FF2B5EF4-FFF2-40B4-BE49-F238E27FC236}">
                    <a16:creationId xmlns:a16="http://schemas.microsoft.com/office/drawing/2014/main" id="{A266A46A-AA47-4D58-8676-99FDFBA750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2" name="Picture 20">
                <a:extLst>
                  <a:ext uri="{FF2B5EF4-FFF2-40B4-BE49-F238E27FC236}">
                    <a16:creationId xmlns:a16="http://schemas.microsoft.com/office/drawing/2014/main" id="{53F81306-AC57-43A8-9477-63178AAB49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3" name="Picture 21">
                <a:extLst>
                  <a:ext uri="{FF2B5EF4-FFF2-40B4-BE49-F238E27FC236}">
                    <a16:creationId xmlns:a16="http://schemas.microsoft.com/office/drawing/2014/main" id="{444D7793-D53B-4C96-B383-C02CD1BA09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4" name="Picture 22">
                <a:extLst>
                  <a:ext uri="{FF2B5EF4-FFF2-40B4-BE49-F238E27FC236}">
                    <a16:creationId xmlns:a16="http://schemas.microsoft.com/office/drawing/2014/main" id="{E4C72F53-92F3-42D4-8112-A5EE2CB128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5" name="Picture 23">
                <a:extLst>
                  <a:ext uri="{FF2B5EF4-FFF2-40B4-BE49-F238E27FC236}">
                    <a16:creationId xmlns:a16="http://schemas.microsoft.com/office/drawing/2014/main" id="{312E6299-2719-4308-A57E-01BFF5EDBD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98" name="Group 56">
              <a:extLst>
                <a:ext uri="{FF2B5EF4-FFF2-40B4-BE49-F238E27FC236}">
                  <a16:creationId xmlns:a16="http://schemas.microsoft.com/office/drawing/2014/main" id="{7DE5307A-2214-4BF4-A321-2671725E15DB}"/>
                </a:ext>
              </a:extLst>
            </p:cNvPr>
            <p:cNvGrpSpPr/>
            <p:nvPr/>
          </p:nvGrpSpPr>
          <p:grpSpPr>
            <a:xfrm rot="5400000">
              <a:off x="3696900" y="2156012"/>
              <a:ext cx="1539560" cy="171967"/>
              <a:chOff x="7746380" y="2949426"/>
              <a:chExt cx="2188691" cy="244475"/>
            </a:xfrm>
          </p:grpSpPr>
          <p:pic>
            <p:nvPicPr>
              <p:cNvPr id="1176" name="Picture 14">
                <a:extLst>
                  <a:ext uri="{FF2B5EF4-FFF2-40B4-BE49-F238E27FC236}">
                    <a16:creationId xmlns:a16="http://schemas.microsoft.com/office/drawing/2014/main" id="{96222A79-569F-434B-936C-F538580451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7" name="Picture 15">
                <a:extLst>
                  <a:ext uri="{FF2B5EF4-FFF2-40B4-BE49-F238E27FC236}">
                    <a16:creationId xmlns:a16="http://schemas.microsoft.com/office/drawing/2014/main" id="{35CBB1C3-C3BB-4EF7-9883-2983CC1640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8" name="Picture 16">
                <a:extLst>
                  <a:ext uri="{FF2B5EF4-FFF2-40B4-BE49-F238E27FC236}">
                    <a16:creationId xmlns:a16="http://schemas.microsoft.com/office/drawing/2014/main" id="{BE7C2287-CAD0-42DC-B456-D302521316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9" name="Picture 17">
                <a:extLst>
                  <a:ext uri="{FF2B5EF4-FFF2-40B4-BE49-F238E27FC236}">
                    <a16:creationId xmlns:a16="http://schemas.microsoft.com/office/drawing/2014/main" id="{77E90BB9-5EC9-44FE-BDD0-152A9DE632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0" name="Picture 18">
                <a:extLst>
                  <a:ext uri="{FF2B5EF4-FFF2-40B4-BE49-F238E27FC236}">
                    <a16:creationId xmlns:a16="http://schemas.microsoft.com/office/drawing/2014/main" id="{889A4358-38DB-49A5-A096-C1074BD8D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1" name="Picture 19">
                <a:extLst>
                  <a:ext uri="{FF2B5EF4-FFF2-40B4-BE49-F238E27FC236}">
                    <a16:creationId xmlns:a16="http://schemas.microsoft.com/office/drawing/2014/main" id="{2BF67945-35E9-4D11-A167-147F8C0921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2" name="Picture 20">
                <a:extLst>
                  <a:ext uri="{FF2B5EF4-FFF2-40B4-BE49-F238E27FC236}">
                    <a16:creationId xmlns:a16="http://schemas.microsoft.com/office/drawing/2014/main" id="{7AEAF457-8683-4263-A768-AE3B33B715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3" name="Picture 21">
                <a:extLst>
                  <a:ext uri="{FF2B5EF4-FFF2-40B4-BE49-F238E27FC236}">
                    <a16:creationId xmlns:a16="http://schemas.microsoft.com/office/drawing/2014/main" id="{E12CCE20-9F13-4BA0-B46A-51C18FB4AE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4" name="Picture 22">
                <a:extLst>
                  <a:ext uri="{FF2B5EF4-FFF2-40B4-BE49-F238E27FC236}">
                    <a16:creationId xmlns:a16="http://schemas.microsoft.com/office/drawing/2014/main" id="{E2FB3EF9-4FE4-4ACE-912D-C76D46D304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5" name="Picture 23">
                <a:extLst>
                  <a:ext uri="{FF2B5EF4-FFF2-40B4-BE49-F238E27FC236}">
                    <a16:creationId xmlns:a16="http://schemas.microsoft.com/office/drawing/2014/main" id="{97047768-7F81-45B5-ADA9-D03F9AEA9E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99" name="Group 56">
              <a:extLst>
                <a:ext uri="{FF2B5EF4-FFF2-40B4-BE49-F238E27FC236}">
                  <a16:creationId xmlns:a16="http://schemas.microsoft.com/office/drawing/2014/main" id="{63DB3251-7DF8-48D2-AEE1-2C43FF2E1E6D}"/>
                </a:ext>
              </a:extLst>
            </p:cNvPr>
            <p:cNvGrpSpPr/>
            <p:nvPr/>
          </p:nvGrpSpPr>
          <p:grpSpPr>
            <a:xfrm rot="5400000">
              <a:off x="3888411" y="2156013"/>
              <a:ext cx="1539560" cy="171967"/>
              <a:chOff x="7746380" y="2949426"/>
              <a:chExt cx="2188691" cy="244475"/>
            </a:xfrm>
          </p:grpSpPr>
          <p:pic>
            <p:nvPicPr>
              <p:cNvPr id="1166" name="Picture 14">
                <a:extLst>
                  <a:ext uri="{FF2B5EF4-FFF2-40B4-BE49-F238E27FC236}">
                    <a16:creationId xmlns:a16="http://schemas.microsoft.com/office/drawing/2014/main" id="{8A619B0F-75D3-4804-9CD0-8E0F0A64F4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7" name="Picture 15">
                <a:extLst>
                  <a:ext uri="{FF2B5EF4-FFF2-40B4-BE49-F238E27FC236}">
                    <a16:creationId xmlns:a16="http://schemas.microsoft.com/office/drawing/2014/main" id="{4B547DA1-B1C6-4B0F-9849-7684DD437D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8" name="Picture 16">
                <a:extLst>
                  <a:ext uri="{FF2B5EF4-FFF2-40B4-BE49-F238E27FC236}">
                    <a16:creationId xmlns:a16="http://schemas.microsoft.com/office/drawing/2014/main" id="{890B7B87-AB67-49C5-AB8C-A1B45F1C48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9" name="Picture 17">
                <a:extLst>
                  <a:ext uri="{FF2B5EF4-FFF2-40B4-BE49-F238E27FC236}">
                    <a16:creationId xmlns:a16="http://schemas.microsoft.com/office/drawing/2014/main" id="{3A423D7E-6E5B-4759-9F59-29A6B86CF5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0" name="Picture 18">
                <a:extLst>
                  <a:ext uri="{FF2B5EF4-FFF2-40B4-BE49-F238E27FC236}">
                    <a16:creationId xmlns:a16="http://schemas.microsoft.com/office/drawing/2014/main" id="{F263F062-0DD1-4687-8003-97CC69ECD8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1" name="Picture 19">
                <a:extLst>
                  <a:ext uri="{FF2B5EF4-FFF2-40B4-BE49-F238E27FC236}">
                    <a16:creationId xmlns:a16="http://schemas.microsoft.com/office/drawing/2014/main" id="{04992467-5207-416F-BD82-AF003224CE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2" name="Picture 20">
                <a:extLst>
                  <a:ext uri="{FF2B5EF4-FFF2-40B4-BE49-F238E27FC236}">
                    <a16:creationId xmlns:a16="http://schemas.microsoft.com/office/drawing/2014/main" id="{EBD1C448-931E-4B8C-93D2-BCC7BE0368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3" name="Picture 21">
                <a:extLst>
                  <a:ext uri="{FF2B5EF4-FFF2-40B4-BE49-F238E27FC236}">
                    <a16:creationId xmlns:a16="http://schemas.microsoft.com/office/drawing/2014/main" id="{330AD701-F009-4B3E-A577-5B38E32D98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4" name="Picture 22">
                <a:extLst>
                  <a:ext uri="{FF2B5EF4-FFF2-40B4-BE49-F238E27FC236}">
                    <a16:creationId xmlns:a16="http://schemas.microsoft.com/office/drawing/2014/main" id="{2DCEEA73-6CFC-48B7-BC2E-49C39EB400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5" name="Picture 23">
                <a:extLst>
                  <a:ext uri="{FF2B5EF4-FFF2-40B4-BE49-F238E27FC236}">
                    <a16:creationId xmlns:a16="http://schemas.microsoft.com/office/drawing/2014/main" id="{06D36779-1F51-4690-A934-033B6A10D7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0" name="Group 56">
              <a:extLst>
                <a:ext uri="{FF2B5EF4-FFF2-40B4-BE49-F238E27FC236}">
                  <a16:creationId xmlns:a16="http://schemas.microsoft.com/office/drawing/2014/main" id="{485B5E1D-71FF-4A07-8045-CF81778BFE2E}"/>
                </a:ext>
              </a:extLst>
            </p:cNvPr>
            <p:cNvGrpSpPr/>
            <p:nvPr/>
          </p:nvGrpSpPr>
          <p:grpSpPr>
            <a:xfrm rot="5400000">
              <a:off x="3508685" y="3769751"/>
              <a:ext cx="1539560" cy="171967"/>
              <a:chOff x="7746380" y="2949426"/>
              <a:chExt cx="2188691" cy="244475"/>
            </a:xfrm>
          </p:grpSpPr>
          <p:pic>
            <p:nvPicPr>
              <p:cNvPr id="1156" name="Picture 14">
                <a:extLst>
                  <a:ext uri="{FF2B5EF4-FFF2-40B4-BE49-F238E27FC236}">
                    <a16:creationId xmlns:a16="http://schemas.microsoft.com/office/drawing/2014/main" id="{25833651-B0F1-4C35-9338-60D0CE6842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7" name="Picture 15">
                <a:extLst>
                  <a:ext uri="{FF2B5EF4-FFF2-40B4-BE49-F238E27FC236}">
                    <a16:creationId xmlns:a16="http://schemas.microsoft.com/office/drawing/2014/main" id="{8F3CE5BD-5F97-4C70-87A3-A4984DF24C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8" name="Picture 16">
                <a:extLst>
                  <a:ext uri="{FF2B5EF4-FFF2-40B4-BE49-F238E27FC236}">
                    <a16:creationId xmlns:a16="http://schemas.microsoft.com/office/drawing/2014/main" id="{0374E8C3-6F8A-4AB5-ADEF-5C67E7F9D2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9" name="Picture 17">
                <a:extLst>
                  <a:ext uri="{FF2B5EF4-FFF2-40B4-BE49-F238E27FC236}">
                    <a16:creationId xmlns:a16="http://schemas.microsoft.com/office/drawing/2014/main" id="{E8AEA33A-560D-4E32-98B0-FFE36DF6E3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0" name="Picture 18">
                <a:extLst>
                  <a:ext uri="{FF2B5EF4-FFF2-40B4-BE49-F238E27FC236}">
                    <a16:creationId xmlns:a16="http://schemas.microsoft.com/office/drawing/2014/main" id="{9B14EF89-4D69-4E77-933B-F31963905C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1" name="Picture 19">
                <a:extLst>
                  <a:ext uri="{FF2B5EF4-FFF2-40B4-BE49-F238E27FC236}">
                    <a16:creationId xmlns:a16="http://schemas.microsoft.com/office/drawing/2014/main" id="{00047DBD-ECA3-477E-BA71-82ED41C65D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2" name="Picture 20">
                <a:extLst>
                  <a:ext uri="{FF2B5EF4-FFF2-40B4-BE49-F238E27FC236}">
                    <a16:creationId xmlns:a16="http://schemas.microsoft.com/office/drawing/2014/main" id="{F34F53A8-E487-4BCE-8D2F-89B6EFBD16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3" name="Picture 21">
                <a:extLst>
                  <a:ext uri="{FF2B5EF4-FFF2-40B4-BE49-F238E27FC236}">
                    <a16:creationId xmlns:a16="http://schemas.microsoft.com/office/drawing/2014/main" id="{ACECE66A-FC77-4BED-9EC0-7CA8D6EF88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4" name="Picture 22">
                <a:extLst>
                  <a:ext uri="{FF2B5EF4-FFF2-40B4-BE49-F238E27FC236}">
                    <a16:creationId xmlns:a16="http://schemas.microsoft.com/office/drawing/2014/main" id="{0AAAF07E-B299-4BF1-9FDA-6DBEBD44C0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5" name="Picture 23">
                <a:extLst>
                  <a:ext uri="{FF2B5EF4-FFF2-40B4-BE49-F238E27FC236}">
                    <a16:creationId xmlns:a16="http://schemas.microsoft.com/office/drawing/2014/main" id="{C233DFCC-CC36-4EAD-BDA2-2B99278F7D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1" name="Group 56">
              <a:extLst>
                <a:ext uri="{FF2B5EF4-FFF2-40B4-BE49-F238E27FC236}">
                  <a16:creationId xmlns:a16="http://schemas.microsoft.com/office/drawing/2014/main" id="{5EE41B22-54BF-41DF-BBB8-2601C7F94EE2}"/>
                </a:ext>
              </a:extLst>
            </p:cNvPr>
            <p:cNvGrpSpPr/>
            <p:nvPr/>
          </p:nvGrpSpPr>
          <p:grpSpPr>
            <a:xfrm rot="5400000">
              <a:off x="3699476" y="3769751"/>
              <a:ext cx="1539560" cy="171967"/>
              <a:chOff x="7746380" y="2949426"/>
              <a:chExt cx="2188691" cy="244475"/>
            </a:xfrm>
          </p:grpSpPr>
          <p:pic>
            <p:nvPicPr>
              <p:cNvPr id="1146" name="Picture 14">
                <a:extLst>
                  <a:ext uri="{FF2B5EF4-FFF2-40B4-BE49-F238E27FC236}">
                    <a16:creationId xmlns:a16="http://schemas.microsoft.com/office/drawing/2014/main" id="{680BF906-A05F-4D2F-9EB1-BB271360F7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7" name="Picture 15">
                <a:extLst>
                  <a:ext uri="{FF2B5EF4-FFF2-40B4-BE49-F238E27FC236}">
                    <a16:creationId xmlns:a16="http://schemas.microsoft.com/office/drawing/2014/main" id="{46919535-5F4B-418F-8980-BFB6D807AF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8" name="Picture 16">
                <a:extLst>
                  <a:ext uri="{FF2B5EF4-FFF2-40B4-BE49-F238E27FC236}">
                    <a16:creationId xmlns:a16="http://schemas.microsoft.com/office/drawing/2014/main" id="{43E69B9E-1309-4A9B-A217-C94520EA85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9" name="Picture 17">
                <a:extLst>
                  <a:ext uri="{FF2B5EF4-FFF2-40B4-BE49-F238E27FC236}">
                    <a16:creationId xmlns:a16="http://schemas.microsoft.com/office/drawing/2014/main" id="{B7209176-6270-4B0C-9599-AB1377680A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0" name="Picture 18">
                <a:extLst>
                  <a:ext uri="{FF2B5EF4-FFF2-40B4-BE49-F238E27FC236}">
                    <a16:creationId xmlns:a16="http://schemas.microsoft.com/office/drawing/2014/main" id="{74299FE8-ED56-4361-A49A-6D1731320B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1" name="Picture 19">
                <a:extLst>
                  <a:ext uri="{FF2B5EF4-FFF2-40B4-BE49-F238E27FC236}">
                    <a16:creationId xmlns:a16="http://schemas.microsoft.com/office/drawing/2014/main" id="{ACCBC784-9C1B-43FA-9860-198F75DA6A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2" name="Picture 20">
                <a:extLst>
                  <a:ext uri="{FF2B5EF4-FFF2-40B4-BE49-F238E27FC236}">
                    <a16:creationId xmlns:a16="http://schemas.microsoft.com/office/drawing/2014/main" id="{5D471E1E-CE95-40A9-8B67-1D07BBFC09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3" name="Picture 21">
                <a:extLst>
                  <a:ext uri="{FF2B5EF4-FFF2-40B4-BE49-F238E27FC236}">
                    <a16:creationId xmlns:a16="http://schemas.microsoft.com/office/drawing/2014/main" id="{165A4C9F-78C5-4834-9987-E6226C39AC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4" name="Picture 22">
                <a:extLst>
                  <a:ext uri="{FF2B5EF4-FFF2-40B4-BE49-F238E27FC236}">
                    <a16:creationId xmlns:a16="http://schemas.microsoft.com/office/drawing/2014/main" id="{2EF1F387-2CC5-4546-9838-F0EF6919DF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5" name="Picture 23">
                <a:extLst>
                  <a:ext uri="{FF2B5EF4-FFF2-40B4-BE49-F238E27FC236}">
                    <a16:creationId xmlns:a16="http://schemas.microsoft.com/office/drawing/2014/main" id="{D9EBDD75-6A44-4A2A-AF94-BC14A7D306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2" name="Group 56">
              <a:extLst>
                <a:ext uri="{FF2B5EF4-FFF2-40B4-BE49-F238E27FC236}">
                  <a16:creationId xmlns:a16="http://schemas.microsoft.com/office/drawing/2014/main" id="{610DF0E6-C848-4A4D-A45D-AE1AB7B698AC}"/>
                </a:ext>
              </a:extLst>
            </p:cNvPr>
            <p:cNvGrpSpPr/>
            <p:nvPr/>
          </p:nvGrpSpPr>
          <p:grpSpPr>
            <a:xfrm rot="5400000">
              <a:off x="3890987" y="3769752"/>
              <a:ext cx="1539560" cy="171967"/>
              <a:chOff x="7746380" y="2949426"/>
              <a:chExt cx="2188691" cy="244475"/>
            </a:xfrm>
          </p:grpSpPr>
          <p:pic>
            <p:nvPicPr>
              <p:cNvPr id="1136" name="Picture 14">
                <a:extLst>
                  <a:ext uri="{FF2B5EF4-FFF2-40B4-BE49-F238E27FC236}">
                    <a16:creationId xmlns:a16="http://schemas.microsoft.com/office/drawing/2014/main" id="{21DCE055-ECE7-4A3F-8816-45C313DA0D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7" name="Picture 15">
                <a:extLst>
                  <a:ext uri="{FF2B5EF4-FFF2-40B4-BE49-F238E27FC236}">
                    <a16:creationId xmlns:a16="http://schemas.microsoft.com/office/drawing/2014/main" id="{A1D5A820-F8E4-40C4-9CA4-20DF075F7E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8" name="Picture 16">
                <a:extLst>
                  <a:ext uri="{FF2B5EF4-FFF2-40B4-BE49-F238E27FC236}">
                    <a16:creationId xmlns:a16="http://schemas.microsoft.com/office/drawing/2014/main" id="{2BC1DBCD-12DB-418D-91BE-5502D012C6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9" name="Picture 17">
                <a:extLst>
                  <a:ext uri="{FF2B5EF4-FFF2-40B4-BE49-F238E27FC236}">
                    <a16:creationId xmlns:a16="http://schemas.microsoft.com/office/drawing/2014/main" id="{54CAD3EB-2637-4801-B3D7-0027EEC433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0" name="Picture 18">
                <a:extLst>
                  <a:ext uri="{FF2B5EF4-FFF2-40B4-BE49-F238E27FC236}">
                    <a16:creationId xmlns:a16="http://schemas.microsoft.com/office/drawing/2014/main" id="{56B3115E-25EA-4C83-B426-501A0F8BAE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1" name="Picture 19">
                <a:extLst>
                  <a:ext uri="{FF2B5EF4-FFF2-40B4-BE49-F238E27FC236}">
                    <a16:creationId xmlns:a16="http://schemas.microsoft.com/office/drawing/2014/main" id="{710E3FCE-14CF-4B80-ABB4-13DA36382A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2" name="Picture 20">
                <a:extLst>
                  <a:ext uri="{FF2B5EF4-FFF2-40B4-BE49-F238E27FC236}">
                    <a16:creationId xmlns:a16="http://schemas.microsoft.com/office/drawing/2014/main" id="{B237378F-B755-4802-BB18-A3DF3F27DE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3" name="Picture 21">
                <a:extLst>
                  <a:ext uri="{FF2B5EF4-FFF2-40B4-BE49-F238E27FC236}">
                    <a16:creationId xmlns:a16="http://schemas.microsoft.com/office/drawing/2014/main" id="{E342E862-0FFD-4769-89A1-474E89C6C5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4" name="Picture 22">
                <a:extLst>
                  <a:ext uri="{FF2B5EF4-FFF2-40B4-BE49-F238E27FC236}">
                    <a16:creationId xmlns:a16="http://schemas.microsoft.com/office/drawing/2014/main" id="{9B782849-BBFE-462D-8FC1-A3C3A9D049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5" name="Picture 23">
                <a:extLst>
                  <a:ext uri="{FF2B5EF4-FFF2-40B4-BE49-F238E27FC236}">
                    <a16:creationId xmlns:a16="http://schemas.microsoft.com/office/drawing/2014/main" id="{3AC7B292-6CB8-48C1-8E59-69EF9FAFB3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3" name="Group 56">
              <a:extLst>
                <a:ext uri="{FF2B5EF4-FFF2-40B4-BE49-F238E27FC236}">
                  <a16:creationId xmlns:a16="http://schemas.microsoft.com/office/drawing/2014/main" id="{EF230C1E-920A-414C-BA80-6FE618B9D535}"/>
                </a:ext>
              </a:extLst>
            </p:cNvPr>
            <p:cNvGrpSpPr/>
            <p:nvPr/>
          </p:nvGrpSpPr>
          <p:grpSpPr>
            <a:xfrm rot="5400000">
              <a:off x="3506108" y="5380910"/>
              <a:ext cx="1539560" cy="171967"/>
              <a:chOff x="7746380" y="2949426"/>
              <a:chExt cx="2188691" cy="244475"/>
            </a:xfrm>
          </p:grpSpPr>
          <p:pic>
            <p:nvPicPr>
              <p:cNvPr id="1126" name="Picture 14">
                <a:extLst>
                  <a:ext uri="{FF2B5EF4-FFF2-40B4-BE49-F238E27FC236}">
                    <a16:creationId xmlns:a16="http://schemas.microsoft.com/office/drawing/2014/main" id="{F1FBD14C-AABC-41DA-AF63-DC70D45684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7" name="Picture 15">
                <a:extLst>
                  <a:ext uri="{FF2B5EF4-FFF2-40B4-BE49-F238E27FC236}">
                    <a16:creationId xmlns:a16="http://schemas.microsoft.com/office/drawing/2014/main" id="{B30EBE0E-F87D-4E5C-982C-A4D1C906D1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8" name="Picture 16">
                <a:extLst>
                  <a:ext uri="{FF2B5EF4-FFF2-40B4-BE49-F238E27FC236}">
                    <a16:creationId xmlns:a16="http://schemas.microsoft.com/office/drawing/2014/main" id="{DB715DF9-5825-49A9-9365-D7C0F281BB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9" name="Picture 17">
                <a:extLst>
                  <a:ext uri="{FF2B5EF4-FFF2-40B4-BE49-F238E27FC236}">
                    <a16:creationId xmlns:a16="http://schemas.microsoft.com/office/drawing/2014/main" id="{F22331C8-82DE-4BB0-9C40-F35317CFBC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0" name="Picture 18">
                <a:extLst>
                  <a:ext uri="{FF2B5EF4-FFF2-40B4-BE49-F238E27FC236}">
                    <a16:creationId xmlns:a16="http://schemas.microsoft.com/office/drawing/2014/main" id="{C84D0726-9ABA-49D4-AF3D-B576E8903A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1" name="Picture 19">
                <a:extLst>
                  <a:ext uri="{FF2B5EF4-FFF2-40B4-BE49-F238E27FC236}">
                    <a16:creationId xmlns:a16="http://schemas.microsoft.com/office/drawing/2014/main" id="{70C7E910-402D-4DB7-84BA-5D5E8FB88D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2" name="Picture 20">
                <a:extLst>
                  <a:ext uri="{FF2B5EF4-FFF2-40B4-BE49-F238E27FC236}">
                    <a16:creationId xmlns:a16="http://schemas.microsoft.com/office/drawing/2014/main" id="{2A900DB9-9621-4426-8633-D125D070CE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3" name="Picture 21">
                <a:extLst>
                  <a:ext uri="{FF2B5EF4-FFF2-40B4-BE49-F238E27FC236}">
                    <a16:creationId xmlns:a16="http://schemas.microsoft.com/office/drawing/2014/main" id="{9EF1D7F0-BF25-429A-BEB8-5B12740D3E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4" name="Picture 22">
                <a:extLst>
                  <a:ext uri="{FF2B5EF4-FFF2-40B4-BE49-F238E27FC236}">
                    <a16:creationId xmlns:a16="http://schemas.microsoft.com/office/drawing/2014/main" id="{54AB3D09-8B64-4DAE-B1C9-FCA08EC985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5" name="Picture 23">
                <a:extLst>
                  <a:ext uri="{FF2B5EF4-FFF2-40B4-BE49-F238E27FC236}">
                    <a16:creationId xmlns:a16="http://schemas.microsoft.com/office/drawing/2014/main" id="{0C81C8DE-BA9F-4A70-91BF-8BCF28462A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4" name="Group 56">
              <a:extLst>
                <a:ext uri="{FF2B5EF4-FFF2-40B4-BE49-F238E27FC236}">
                  <a16:creationId xmlns:a16="http://schemas.microsoft.com/office/drawing/2014/main" id="{0DDD7B15-2FC5-4583-AEF9-20A166D223DF}"/>
                </a:ext>
              </a:extLst>
            </p:cNvPr>
            <p:cNvGrpSpPr/>
            <p:nvPr/>
          </p:nvGrpSpPr>
          <p:grpSpPr>
            <a:xfrm rot="5400000">
              <a:off x="3696899" y="5380910"/>
              <a:ext cx="1539560" cy="171967"/>
              <a:chOff x="7746380" y="2949426"/>
              <a:chExt cx="2188691" cy="244475"/>
            </a:xfrm>
          </p:grpSpPr>
          <p:pic>
            <p:nvPicPr>
              <p:cNvPr id="1116" name="Picture 14">
                <a:extLst>
                  <a:ext uri="{FF2B5EF4-FFF2-40B4-BE49-F238E27FC236}">
                    <a16:creationId xmlns:a16="http://schemas.microsoft.com/office/drawing/2014/main" id="{EC9E7E57-82DE-4A4F-B4D0-90C57BC54D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7" name="Picture 15">
                <a:extLst>
                  <a:ext uri="{FF2B5EF4-FFF2-40B4-BE49-F238E27FC236}">
                    <a16:creationId xmlns:a16="http://schemas.microsoft.com/office/drawing/2014/main" id="{6250A344-A033-4802-8543-C85108A210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8" name="Picture 16">
                <a:extLst>
                  <a:ext uri="{FF2B5EF4-FFF2-40B4-BE49-F238E27FC236}">
                    <a16:creationId xmlns:a16="http://schemas.microsoft.com/office/drawing/2014/main" id="{EC2B9033-85EE-4477-BB63-B1F02AAFD2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9" name="Picture 17">
                <a:extLst>
                  <a:ext uri="{FF2B5EF4-FFF2-40B4-BE49-F238E27FC236}">
                    <a16:creationId xmlns:a16="http://schemas.microsoft.com/office/drawing/2014/main" id="{A0082D1D-0514-4025-BC33-0BF92604F7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0" name="Picture 18">
                <a:extLst>
                  <a:ext uri="{FF2B5EF4-FFF2-40B4-BE49-F238E27FC236}">
                    <a16:creationId xmlns:a16="http://schemas.microsoft.com/office/drawing/2014/main" id="{3ABDC0FD-E17D-4E03-B385-D55880B3A0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1" name="Picture 19">
                <a:extLst>
                  <a:ext uri="{FF2B5EF4-FFF2-40B4-BE49-F238E27FC236}">
                    <a16:creationId xmlns:a16="http://schemas.microsoft.com/office/drawing/2014/main" id="{4640FF38-A099-4A69-87B4-8CFFBE6E0C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2" name="Picture 20">
                <a:extLst>
                  <a:ext uri="{FF2B5EF4-FFF2-40B4-BE49-F238E27FC236}">
                    <a16:creationId xmlns:a16="http://schemas.microsoft.com/office/drawing/2014/main" id="{A6F149F1-D8CF-46DF-9617-965BCD377E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3" name="Picture 21">
                <a:extLst>
                  <a:ext uri="{FF2B5EF4-FFF2-40B4-BE49-F238E27FC236}">
                    <a16:creationId xmlns:a16="http://schemas.microsoft.com/office/drawing/2014/main" id="{83ABE582-D0E2-4E4F-8A29-B9298260FE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4" name="Picture 22">
                <a:extLst>
                  <a:ext uri="{FF2B5EF4-FFF2-40B4-BE49-F238E27FC236}">
                    <a16:creationId xmlns:a16="http://schemas.microsoft.com/office/drawing/2014/main" id="{29E35409-04EF-49A5-A019-65B9DE71A6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5" name="Picture 23">
                <a:extLst>
                  <a:ext uri="{FF2B5EF4-FFF2-40B4-BE49-F238E27FC236}">
                    <a16:creationId xmlns:a16="http://schemas.microsoft.com/office/drawing/2014/main" id="{81DE5FCD-4364-44D6-A192-D9BCBAF548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5" name="Group 56">
              <a:extLst>
                <a:ext uri="{FF2B5EF4-FFF2-40B4-BE49-F238E27FC236}">
                  <a16:creationId xmlns:a16="http://schemas.microsoft.com/office/drawing/2014/main" id="{0FAE12FA-151D-41A9-BE97-ED787BB3D1F7}"/>
                </a:ext>
              </a:extLst>
            </p:cNvPr>
            <p:cNvGrpSpPr/>
            <p:nvPr/>
          </p:nvGrpSpPr>
          <p:grpSpPr>
            <a:xfrm rot="5400000">
              <a:off x="3888410" y="5380911"/>
              <a:ext cx="1539560" cy="171967"/>
              <a:chOff x="7746380" y="2949426"/>
              <a:chExt cx="2188691" cy="244475"/>
            </a:xfrm>
          </p:grpSpPr>
          <p:pic>
            <p:nvPicPr>
              <p:cNvPr id="1106" name="Picture 14">
                <a:extLst>
                  <a:ext uri="{FF2B5EF4-FFF2-40B4-BE49-F238E27FC236}">
                    <a16:creationId xmlns:a16="http://schemas.microsoft.com/office/drawing/2014/main" id="{8D1C9F3D-305A-4DE5-9202-EA754A79D6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7" name="Picture 15">
                <a:extLst>
                  <a:ext uri="{FF2B5EF4-FFF2-40B4-BE49-F238E27FC236}">
                    <a16:creationId xmlns:a16="http://schemas.microsoft.com/office/drawing/2014/main" id="{4FB890EE-DEB3-49F3-8341-84F414B870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8" name="Picture 16">
                <a:extLst>
                  <a:ext uri="{FF2B5EF4-FFF2-40B4-BE49-F238E27FC236}">
                    <a16:creationId xmlns:a16="http://schemas.microsoft.com/office/drawing/2014/main" id="{6FF5C660-E58B-43BA-BABD-14131BC8AD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9" name="Picture 17">
                <a:extLst>
                  <a:ext uri="{FF2B5EF4-FFF2-40B4-BE49-F238E27FC236}">
                    <a16:creationId xmlns:a16="http://schemas.microsoft.com/office/drawing/2014/main" id="{868907B5-F55B-4D96-973A-C5DF7B0467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0" name="Picture 18">
                <a:extLst>
                  <a:ext uri="{FF2B5EF4-FFF2-40B4-BE49-F238E27FC236}">
                    <a16:creationId xmlns:a16="http://schemas.microsoft.com/office/drawing/2014/main" id="{E80CD69C-7A36-4E43-A245-F9F2495AEC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1" name="Picture 19">
                <a:extLst>
                  <a:ext uri="{FF2B5EF4-FFF2-40B4-BE49-F238E27FC236}">
                    <a16:creationId xmlns:a16="http://schemas.microsoft.com/office/drawing/2014/main" id="{0F044B34-C26C-418C-8757-11CAE0D22B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2" name="Picture 20">
                <a:extLst>
                  <a:ext uri="{FF2B5EF4-FFF2-40B4-BE49-F238E27FC236}">
                    <a16:creationId xmlns:a16="http://schemas.microsoft.com/office/drawing/2014/main" id="{DE6350B4-FA6C-4A19-9710-32778208EB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3" name="Picture 21">
                <a:extLst>
                  <a:ext uri="{FF2B5EF4-FFF2-40B4-BE49-F238E27FC236}">
                    <a16:creationId xmlns:a16="http://schemas.microsoft.com/office/drawing/2014/main" id="{866F7E8A-4B9A-4976-BFCB-3EBFF4843C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4" name="Picture 22">
                <a:extLst>
                  <a:ext uri="{FF2B5EF4-FFF2-40B4-BE49-F238E27FC236}">
                    <a16:creationId xmlns:a16="http://schemas.microsoft.com/office/drawing/2014/main" id="{06C7D239-A743-4047-9564-7326BCAFBD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5" name="Picture 23">
                <a:extLst>
                  <a:ext uri="{FF2B5EF4-FFF2-40B4-BE49-F238E27FC236}">
                    <a16:creationId xmlns:a16="http://schemas.microsoft.com/office/drawing/2014/main" id="{993DFEAC-4139-4271-9698-83B31F4750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18959524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33333E-6 L 0.01927 -0.03797 C 0.02331 -0.0463 0.0293 -0.05047 0.03581 -0.05047 C 0.04297 -0.05047 0.04883 -0.0463 0.05286 -0.03797 L 0.07253 3.33333E-6 " pathEditMode="relative" rAng="0" ptsTypes="AAAAA">
                                      <p:cBhvr>
                                        <p:cTn id="35" dur="10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3.33333E-6 L 0.0918 -0.03773 C 0.09596 -0.04607 0.10221 -0.05047 0.10846 -0.05047 C 0.11588 -0.05047 0.12174 -0.04607 0.12578 -0.03773 L 0.14583 3.33333E-6 " pathEditMode="relative" rAng="0" ptsTypes="AAAAA">
                                      <p:cBhvr>
                                        <p:cTn id="53" dur="10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0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3.33333E-6 L 0.16575 -0.0382 C 0.17005 -0.0463 0.1763 -0.05047 0.18281 -0.05047 C 0.19036 -0.05047 0.19635 -0.0463 0.20052 -0.0382 L 0.2207 3.33333E-6 " pathEditMode="relative" rAng="0" ptsTypes="AAAAA">
                                      <p:cBhvr>
                                        <p:cTn id="71" dur="10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0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5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500"/>
                            </p:stCondLst>
                            <p:childTnLst>
                              <p:par>
                                <p:cTn id="8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3.33333E-6 L 0.2401 -0.03843 C 0.24401 -0.04699 0.25026 -0.05116 0.25677 -0.05116 C 0.26419 -0.05116 0.27005 -0.04699 0.27396 -0.03843 L 0.29388 3.33333E-6 " pathEditMode="relative" rAng="0" ptsTypes="AAAAA">
                                      <p:cBhvr>
                                        <p:cTn id="89" dur="10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00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6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500"/>
                            </p:stCondLst>
                            <p:childTnLst>
                              <p:par>
                                <p:cTn id="10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3.33333E-6 L 0.31341 -0.03843 C 0.31745 -0.04723 0.3237 -0.05116 0.33008 -0.05116 C 0.33737 -0.05116 0.34336 -0.04723 0.3474 -0.03843 L 0.36719 3.33333E-6 " pathEditMode="relative" rAng="0" ptsTypes="AAAAA">
                                      <p:cBhvr>
                                        <p:cTn id="107" dur="10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00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7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3.33333E-6 L 0.38672 -0.0375 C 0.39075 -0.04584 0.39687 -0.05023 0.40338 -0.05023 C 0.41068 -0.05023 0.41654 -0.04584 0.42057 -0.0375 L 0.44036 3.33333E-6 " pathEditMode="relative" rAng="0" ptsTypes="AAAAA">
                                      <p:cBhvr>
                                        <p:cTn id="125" dur="10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0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1500"/>
                            </p:stCondLst>
                            <p:childTnLst>
                              <p:par>
                                <p:cTn id="1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3.33333E-6 L 0.4599 -0.0382 C 0.46393 -0.04676 0.47005 -0.05116 0.47656 -0.05116 C 0.48385 -0.05116 0.48971 -0.04676 0.49375 -0.0382 L 0.51354 3.33333E-6 " pathEditMode="relative" rAng="0" ptsTypes="AAAAA">
                                      <p:cBhvr>
                                        <p:cTn id="143" dur="10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1000"/>
                            </p:stCondLst>
                            <p:childTnLst>
                              <p:par>
                                <p:cTn id="1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7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9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3.33333E-6 L 0.53307 -0.0375 C 0.53724 -0.04584 0.54336 -0.05023 0.54974 -0.05023 C 0.55716 -0.05023 0.56302 -0.04584 0.56706 -0.0375 L 0.58685 3.33333E-6 " pathEditMode="relative" rAng="0" ptsTypes="AAAAA">
                                      <p:cBhvr>
                                        <p:cTn id="161" dur="10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2" fill="hold">
                            <p:stCondLst>
                              <p:cond delay="1000"/>
                            </p:stCondLst>
                            <p:childTnLst>
                              <p:par>
                                <p:cTn id="1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5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10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500"/>
                            </p:stCondLst>
                            <p:childTnLst>
                              <p:par>
                                <p:cTn id="1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5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8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1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4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7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3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6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8" grpId="0"/>
      <p:bldP spid="197" grpId="0" animBg="1"/>
      <p:bldP spid="198" grpId="0" animBg="1"/>
      <p:bldP spid="205" grpId="0" animBg="1"/>
      <p:bldP spid="211" grpId="0" animBg="1"/>
      <p:bldP spid="217" grpId="0" animBg="1"/>
      <p:bldP spid="231" grpId="0" animBg="1"/>
      <p:bldP spid="237" grpId="0" animBg="1"/>
      <p:bldP spid="243" grpId="0" animBg="1"/>
      <p:bldP spid="294" grpId="0" animBg="1"/>
      <p:bldP spid="294" grpId="1" animBg="1"/>
      <p:bldP spid="294" grpId="2" animBg="1"/>
      <p:bldP spid="294" grpId="3" animBg="1"/>
      <p:bldP spid="294" grpId="4" animBg="1"/>
      <p:bldP spid="294" grpId="5" animBg="1"/>
      <p:bldP spid="294" grpId="6" animBg="1"/>
      <p:bldP spid="294" grpId="7" animBg="1"/>
      <p:bldP spid="294" grpId="8" animBg="1"/>
      <p:bldP spid="295" grpId="0" animBg="1"/>
      <p:bldP spid="295" grpId="1" animBg="1"/>
      <p:bldP spid="296" grpId="0" animBg="1"/>
      <p:bldP spid="296" grpId="1" animBg="1"/>
      <p:bldP spid="297" grpId="0" animBg="1"/>
      <p:bldP spid="297" grpId="1" animBg="1"/>
      <p:bldP spid="298" grpId="0" animBg="1"/>
      <p:bldP spid="298" grpId="1" animBg="1"/>
      <p:bldP spid="299" grpId="0" animBg="1"/>
      <p:bldP spid="299" grpId="1" animBg="1"/>
      <p:bldP spid="300" grpId="0" animBg="1"/>
      <p:bldP spid="300" grpId="1" animBg="1"/>
      <p:bldP spid="301" grpId="0" animBg="1"/>
      <p:bldP spid="301" grpId="1" animBg="1"/>
      <p:bldP spid="302" grpId="0" animBg="1"/>
      <p:bldP spid="302" grpId="1" animBg="1"/>
      <p:bldP spid="303" grpId="0" animBg="1"/>
      <p:bldP spid="303" grpId="1" animBg="1"/>
      <p:bldP spid="304" grpId="0" animBg="1"/>
      <p:bldP spid="304" grpId="1" animBg="1"/>
      <p:bldP spid="305" grpId="0"/>
      <p:bldP spid="306" grpId="0"/>
      <p:bldP spid="307" grpId="0"/>
      <p:bldP spid="308" grpId="0"/>
      <p:bldP spid="309" grpId="0"/>
      <p:bldP spid="310" grpId="0"/>
      <p:bldP spid="316" grpId="0"/>
      <p:bldP spid="317" grpId="0"/>
    </p:bld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4FC5A228-B552-453B-B947-77E58FE4B0E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4226" y="162957"/>
            <a:ext cx="11763548" cy="5012588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58BD154-6DF6-46AF-9E8B-4B6126FEE916}"/>
              </a:ext>
            </a:extLst>
          </p:cNvPr>
          <p:cNvSpPr txBox="1"/>
          <p:nvPr/>
        </p:nvSpPr>
        <p:spPr>
          <a:xfrm>
            <a:off x="8704471" y="3959299"/>
            <a:ext cx="10326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6 0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DE203E3-341F-49E0-9D15-CF8D3AFBE8E0}"/>
              </a:ext>
            </a:extLst>
          </p:cNvPr>
          <p:cNvSpPr txBox="1"/>
          <p:nvPr/>
        </p:nvSpPr>
        <p:spPr>
          <a:xfrm>
            <a:off x="1763181" y="1929733"/>
            <a:ext cx="2324725" cy="6370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40" b="1" dirty="0">
                <a:latin typeface="Arial Black" panose="020B0A04020102020204" pitchFamily="34" charset="0"/>
              </a:rPr>
              <a:t>1 8 </a:t>
            </a:r>
            <a:r>
              <a:rPr lang="en-GB" sz="3540" dirty="0">
                <a:latin typeface="Arial Black" panose="020B0A04020102020204" pitchFamily="34" charset="0"/>
              </a:rPr>
              <a:t>÷</a:t>
            </a:r>
            <a:r>
              <a:rPr lang="en-GB" sz="3540" b="1" dirty="0">
                <a:latin typeface="Arial Black" panose="020B0A04020102020204" pitchFamily="34" charset="0"/>
              </a:rPr>
              <a:t> 3 =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8041EED-7708-4212-BF0B-C04424567D76}"/>
              </a:ext>
            </a:extLst>
          </p:cNvPr>
          <p:cNvSpPr txBox="1"/>
          <p:nvPr/>
        </p:nvSpPr>
        <p:spPr>
          <a:xfrm>
            <a:off x="4013574" y="1941685"/>
            <a:ext cx="4660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4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0494704-3BC6-495F-A915-818C0376AB94}"/>
              </a:ext>
            </a:extLst>
          </p:cNvPr>
          <p:cNvSpPr txBox="1"/>
          <p:nvPr/>
        </p:nvSpPr>
        <p:spPr>
          <a:xfrm>
            <a:off x="2124959" y="721279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43CAB27-4725-47CD-9931-EE64AFE046CF}"/>
              </a:ext>
            </a:extLst>
          </p:cNvPr>
          <p:cNvSpPr txBox="1"/>
          <p:nvPr/>
        </p:nvSpPr>
        <p:spPr>
          <a:xfrm>
            <a:off x="9225177" y="4086419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D7A047D-F3E7-4A9F-9EA8-2202AEC8643E}"/>
              </a:ext>
            </a:extLst>
          </p:cNvPr>
          <p:cNvSpPr txBox="1"/>
          <p:nvPr/>
        </p:nvSpPr>
        <p:spPr>
          <a:xfrm>
            <a:off x="2665051" y="3271568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1 8 0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935D8DA-C67F-49FC-801A-881CCB2DCA03}"/>
              </a:ext>
            </a:extLst>
          </p:cNvPr>
          <p:cNvSpPr txBox="1"/>
          <p:nvPr/>
        </p:nvSpPr>
        <p:spPr>
          <a:xfrm>
            <a:off x="2190434" y="3284631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9AFFDEB2-8FB8-4BF7-934D-E7C2AB617B9D}"/>
              </a:ext>
            </a:extLst>
          </p:cNvPr>
          <p:cNvCxnSpPr>
            <a:cxnSpLocks/>
          </p:cNvCxnSpPr>
          <p:nvPr/>
        </p:nvCxnSpPr>
        <p:spPr>
          <a:xfrm>
            <a:off x="2665051" y="3334188"/>
            <a:ext cx="1341289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659B383-4485-4C59-A7F1-E381B0C78781}"/>
              </a:ext>
            </a:extLst>
          </p:cNvPr>
          <p:cNvCxnSpPr>
            <a:cxnSpLocks/>
          </p:cNvCxnSpPr>
          <p:nvPr/>
        </p:nvCxnSpPr>
        <p:spPr>
          <a:xfrm>
            <a:off x="2684003" y="3334188"/>
            <a:ext cx="0" cy="458532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3F727985-ACC0-450A-9426-929B7B3EFDB4}"/>
              </a:ext>
            </a:extLst>
          </p:cNvPr>
          <p:cNvSpPr txBox="1"/>
          <p:nvPr/>
        </p:nvSpPr>
        <p:spPr>
          <a:xfrm>
            <a:off x="3107010" y="283387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3269301-42E0-408A-83B5-4C6A05D2AB3B}"/>
              </a:ext>
            </a:extLst>
          </p:cNvPr>
          <p:cNvSpPr txBox="1"/>
          <p:nvPr/>
        </p:nvSpPr>
        <p:spPr>
          <a:xfrm>
            <a:off x="3530016" y="283387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CB504C6-4224-4E2F-9ED0-B30F674468AD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2019</a:t>
            </a:r>
          </a:p>
        </p:txBody>
      </p:sp>
    </p:spTree>
    <p:extLst>
      <p:ext uri="{BB962C8B-B14F-4D97-AF65-F5344CB8AC3E}">
        <p14:creationId xmlns:p14="http://schemas.microsoft.com/office/powerpoint/2010/main" val="16717021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/>
      <p:bldP spid="12" grpId="0"/>
      <p:bldP spid="13" grpId="0"/>
    </p:bld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23BE7B9C-6B2C-4282-8007-F5199CF5E3B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5584" y="147460"/>
            <a:ext cx="11840832" cy="5061815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4A0A6D28-8724-4D19-8802-8DE6BDB2FA76}"/>
              </a:ext>
            </a:extLst>
          </p:cNvPr>
          <p:cNvSpPr txBox="1"/>
          <p:nvPr/>
        </p:nvSpPr>
        <p:spPr>
          <a:xfrm>
            <a:off x="2704012" y="2402085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2 7 0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7333910-4867-4939-A0FD-0E52EBEF9647}"/>
              </a:ext>
            </a:extLst>
          </p:cNvPr>
          <p:cNvSpPr txBox="1"/>
          <p:nvPr/>
        </p:nvSpPr>
        <p:spPr>
          <a:xfrm>
            <a:off x="2229395" y="2415148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F10E0A98-E3AC-4B7D-A0F5-92373A6F23FB}"/>
              </a:ext>
            </a:extLst>
          </p:cNvPr>
          <p:cNvCxnSpPr>
            <a:cxnSpLocks/>
          </p:cNvCxnSpPr>
          <p:nvPr/>
        </p:nvCxnSpPr>
        <p:spPr>
          <a:xfrm>
            <a:off x="2704012" y="2464705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FB03F9AC-9920-4B81-8483-97A2DAB9CDDA}"/>
              </a:ext>
            </a:extLst>
          </p:cNvPr>
          <p:cNvCxnSpPr>
            <a:cxnSpLocks/>
          </p:cNvCxnSpPr>
          <p:nvPr/>
        </p:nvCxnSpPr>
        <p:spPr>
          <a:xfrm>
            <a:off x="2722964" y="2464705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C4ADDA62-C0E7-4959-B8C3-FC2E2E8D5BB9}"/>
              </a:ext>
            </a:extLst>
          </p:cNvPr>
          <p:cNvSpPr txBox="1"/>
          <p:nvPr/>
        </p:nvSpPr>
        <p:spPr>
          <a:xfrm>
            <a:off x="3145971" y="196439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CDD69AC-9C20-4FAC-AAED-0FA571107C8C}"/>
              </a:ext>
            </a:extLst>
          </p:cNvPr>
          <p:cNvSpPr txBox="1"/>
          <p:nvPr/>
        </p:nvSpPr>
        <p:spPr>
          <a:xfrm>
            <a:off x="3568977" y="196439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CBC3D38-DC3B-4E07-A192-15A73E335C53}"/>
              </a:ext>
            </a:extLst>
          </p:cNvPr>
          <p:cNvSpPr txBox="1"/>
          <p:nvPr/>
        </p:nvSpPr>
        <p:spPr>
          <a:xfrm>
            <a:off x="8697502" y="3956431"/>
            <a:ext cx="92528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9 0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D93799A-B2C5-40D3-A1B1-2CC7875B01A0}"/>
              </a:ext>
            </a:extLst>
          </p:cNvPr>
          <p:cNvSpPr txBox="1"/>
          <p:nvPr/>
        </p:nvSpPr>
        <p:spPr>
          <a:xfrm>
            <a:off x="4942089" y="1964395"/>
            <a:ext cx="273618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2 7 </a:t>
            </a:r>
            <a:r>
              <a:rPr lang="en-GB" sz="3200" dirty="0">
                <a:solidFill>
                  <a:srgbClr val="FF0000"/>
                </a:solidFill>
                <a:latin typeface="Arial Black" panose="020B0A04020102020204" pitchFamily="34" charset="0"/>
              </a:rPr>
              <a:t>÷</a:t>
            </a:r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 3 = 9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13F15BC-1193-4FA1-96CE-6AE2D922FB7F}"/>
              </a:ext>
            </a:extLst>
          </p:cNvPr>
          <p:cNvSpPr txBox="1"/>
          <p:nvPr/>
        </p:nvSpPr>
        <p:spPr>
          <a:xfrm>
            <a:off x="2142027" y="716423"/>
            <a:ext cx="31122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E1D92BA-807D-4884-9156-DDB38F25A762}"/>
              </a:ext>
            </a:extLst>
          </p:cNvPr>
          <p:cNvSpPr txBox="1"/>
          <p:nvPr/>
        </p:nvSpPr>
        <p:spPr>
          <a:xfrm>
            <a:off x="9213933" y="4082670"/>
            <a:ext cx="31122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D2E006F-D788-4207-9A1F-AE49FA5C96F6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</a:t>
            </a:r>
          </a:p>
        </p:txBody>
      </p:sp>
    </p:spTree>
    <p:extLst>
      <p:ext uri="{BB962C8B-B14F-4D97-AF65-F5344CB8AC3E}">
        <p14:creationId xmlns:p14="http://schemas.microsoft.com/office/powerpoint/2010/main" val="15980669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13" grpId="0"/>
      <p:bldP spid="14" grpId="0"/>
      <p:bldP spid="15" grpId="0"/>
      <p:bldP spid="16" grpId="0"/>
      <p:bldP spid="17" grpId="0"/>
      <p:bldP spid="18" grpId="0"/>
    </p:bld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23BE7B9C-6B2C-4282-8007-F5199CF5E3B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5584" y="147460"/>
            <a:ext cx="11840832" cy="5061815"/>
          </a:xfrm>
          <a:prstGeom prst="rect">
            <a:avLst/>
          </a:prstGeom>
        </p:spPr>
      </p:pic>
      <p:sp>
        <p:nvSpPr>
          <p:cNvPr id="19" name="Rectangle 18">
            <a:extLst>
              <a:ext uri="{FF2B5EF4-FFF2-40B4-BE49-F238E27FC236}">
                <a16:creationId xmlns:a16="http://schemas.microsoft.com/office/drawing/2014/main" id="{43048BF8-3DF2-49CC-8461-BB626F620797}"/>
              </a:ext>
            </a:extLst>
          </p:cNvPr>
          <p:cNvSpPr/>
          <p:nvPr/>
        </p:nvSpPr>
        <p:spPr>
          <a:xfrm>
            <a:off x="1550503" y="657726"/>
            <a:ext cx="3087757" cy="45464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A0A6D28-8724-4D19-8802-8DE6BDB2FA76}"/>
              </a:ext>
            </a:extLst>
          </p:cNvPr>
          <p:cNvSpPr txBox="1"/>
          <p:nvPr/>
        </p:nvSpPr>
        <p:spPr>
          <a:xfrm>
            <a:off x="2704012" y="2402085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3 2 0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7333910-4867-4939-A0FD-0E52EBEF9647}"/>
              </a:ext>
            </a:extLst>
          </p:cNvPr>
          <p:cNvSpPr txBox="1"/>
          <p:nvPr/>
        </p:nvSpPr>
        <p:spPr>
          <a:xfrm>
            <a:off x="2229395" y="2415148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F10E0A98-E3AC-4B7D-A0F5-92373A6F23FB}"/>
              </a:ext>
            </a:extLst>
          </p:cNvPr>
          <p:cNvCxnSpPr>
            <a:cxnSpLocks/>
          </p:cNvCxnSpPr>
          <p:nvPr/>
        </p:nvCxnSpPr>
        <p:spPr>
          <a:xfrm>
            <a:off x="2720054" y="2464705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FB03F9AC-9920-4B81-8483-97A2DAB9CDDA}"/>
              </a:ext>
            </a:extLst>
          </p:cNvPr>
          <p:cNvCxnSpPr>
            <a:cxnSpLocks/>
          </p:cNvCxnSpPr>
          <p:nvPr/>
        </p:nvCxnSpPr>
        <p:spPr>
          <a:xfrm>
            <a:off x="2722964" y="2464705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C4ADDA62-C0E7-4959-B8C3-FC2E2E8D5BB9}"/>
              </a:ext>
            </a:extLst>
          </p:cNvPr>
          <p:cNvSpPr txBox="1"/>
          <p:nvPr/>
        </p:nvSpPr>
        <p:spPr>
          <a:xfrm>
            <a:off x="3162013" y="196439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CDD69AC-9C20-4FAC-AAED-0FA571107C8C}"/>
              </a:ext>
            </a:extLst>
          </p:cNvPr>
          <p:cNvSpPr txBox="1"/>
          <p:nvPr/>
        </p:nvSpPr>
        <p:spPr>
          <a:xfrm>
            <a:off x="3585019" y="196439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CBC3D38-DC3B-4E07-A192-15A73E335C53}"/>
              </a:ext>
            </a:extLst>
          </p:cNvPr>
          <p:cNvSpPr txBox="1"/>
          <p:nvPr/>
        </p:nvSpPr>
        <p:spPr>
          <a:xfrm>
            <a:off x="8697502" y="3956431"/>
            <a:ext cx="92528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8 0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D93799A-B2C5-40D3-A1B1-2CC7875B01A0}"/>
              </a:ext>
            </a:extLst>
          </p:cNvPr>
          <p:cNvSpPr txBox="1"/>
          <p:nvPr/>
        </p:nvSpPr>
        <p:spPr>
          <a:xfrm>
            <a:off x="4942089" y="1964395"/>
            <a:ext cx="273618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3 2 </a:t>
            </a:r>
            <a:r>
              <a:rPr lang="en-GB" sz="3200" dirty="0">
                <a:solidFill>
                  <a:srgbClr val="FF0000"/>
                </a:solidFill>
                <a:latin typeface="Arial Black" panose="020B0A04020102020204" pitchFamily="34" charset="0"/>
              </a:rPr>
              <a:t>÷</a:t>
            </a:r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 4 = 8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13F15BC-1193-4FA1-96CE-6AE2D922FB7F}"/>
              </a:ext>
            </a:extLst>
          </p:cNvPr>
          <p:cNvSpPr txBox="1"/>
          <p:nvPr/>
        </p:nvSpPr>
        <p:spPr>
          <a:xfrm>
            <a:off x="2142027" y="716423"/>
            <a:ext cx="31122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E1D92BA-807D-4884-9156-DDB38F25A762}"/>
              </a:ext>
            </a:extLst>
          </p:cNvPr>
          <p:cNvSpPr txBox="1"/>
          <p:nvPr/>
        </p:nvSpPr>
        <p:spPr>
          <a:xfrm>
            <a:off x="9213933" y="4082670"/>
            <a:ext cx="31122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8A89A20-C0A8-45DE-B9DA-772538F77CB0}"/>
              </a:ext>
            </a:extLst>
          </p:cNvPr>
          <p:cNvSpPr txBox="1"/>
          <p:nvPr/>
        </p:nvSpPr>
        <p:spPr>
          <a:xfrm>
            <a:off x="1626319" y="561884"/>
            <a:ext cx="199605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320 </a:t>
            </a:r>
            <a:r>
              <a:rPr lang="en-GB" sz="3600" dirty="0">
                <a:latin typeface="Calibri" panose="020F0502020204030204" pitchFamily="34" charset="0"/>
              </a:rPr>
              <a:t>÷ 4 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354F0FC-05A9-4987-838D-CE23E6A434CA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2018WDN</a:t>
            </a:r>
          </a:p>
        </p:txBody>
      </p:sp>
    </p:spTree>
    <p:extLst>
      <p:ext uri="{BB962C8B-B14F-4D97-AF65-F5344CB8AC3E}">
        <p14:creationId xmlns:p14="http://schemas.microsoft.com/office/powerpoint/2010/main" val="38930287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13" grpId="0"/>
      <p:bldP spid="14" grpId="0"/>
      <p:bldP spid="15" grpId="0"/>
      <p:bldP spid="16" grpId="0"/>
      <p:bldP spid="17" grpId="0"/>
      <p:bldP spid="18" grpId="0"/>
    </p:bld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8E4FEFB0-FBDA-4AED-8469-45A75A48C03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9003" y="115510"/>
            <a:ext cx="11833667" cy="5035131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285B2D8B-5C95-4266-B141-49BCB12E8B97}"/>
              </a:ext>
            </a:extLst>
          </p:cNvPr>
          <p:cNvSpPr/>
          <p:nvPr/>
        </p:nvSpPr>
        <p:spPr>
          <a:xfrm>
            <a:off x="1693735" y="571192"/>
            <a:ext cx="2782957" cy="6096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F411D96-C1B1-452F-B8F4-6782DFD40955}"/>
              </a:ext>
            </a:extLst>
          </p:cNvPr>
          <p:cNvSpPr txBox="1"/>
          <p:nvPr/>
        </p:nvSpPr>
        <p:spPr>
          <a:xfrm>
            <a:off x="1891911" y="1890077"/>
            <a:ext cx="4098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7 2 </a:t>
            </a:r>
            <a:r>
              <a:rPr lang="en-GB" sz="3200" dirty="0">
                <a:latin typeface="Arial Black" panose="020B0A04020102020204" pitchFamily="34" charset="0"/>
              </a:rPr>
              <a:t>÷</a:t>
            </a:r>
            <a:r>
              <a:rPr lang="en-GB" sz="3500" b="1" dirty="0">
                <a:latin typeface="Arial Black" panose="020B0A04020102020204" pitchFamily="34" charset="0"/>
              </a:rPr>
              <a:t> 8 = 9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F411D96-C1B1-452F-B8F4-6782DFD40955}"/>
              </a:ext>
            </a:extLst>
          </p:cNvPr>
          <p:cNvSpPr txBox="1"/>
          <p:nvPr/>
        </p:nvSpPr>
        <p:spPr>
          <a:xfrm>
            <a:off x="8729317" y="3883634"/>
            <a:ext cx="93366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9 0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F411D96-C1B1-452F-B8F4-6782DFD40955}"/>
              </a:ext>
            </a:extLst>
          </p:cNvPr>
          <p:cNvSpPr txBox="1"/>
          <p:nvPr/>
        </p:nvSpPr>
        <p:spPr>
          <a:xfrm>
            <a:off x="2352860" y="701178"/>
            <a:ext cx="3529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F411D96-C1B1-452F-B8F4-6782DFD40955}"/>
              </a:ext>
            </a:extLst>
          </p:cNvPr>
          <p:cNvSpPr txBox="1"/>
          <p:nvPr/>
        </p:nvSpPr>
        <p:spPr>
          <a:xfrm>
            <a:off x="9248300" y="4003053"/>
            <a:ext cx="3529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BB17AD0-358C-4405-BEA2-BF408C33C506}"/>
              </a:ext>
            </a:extLst>
          </p:cNvPr>
          <p:cNvSpPr txBox="1"/>
          <p:nvPr/>
        </p:nvSpPr>
        <p:spPr>
          <a:xfrm>
            <a:off x="2354171" y="3239629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7 2 0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0359458-0C38-4931-A3E6-B1D45228447F}"/>
              </a:ext>
            </a:extLst>
          </p:cNvPr>
          <p:cNvSpPr txBox="1"/>
          <p:nvPr/>
        </p:nvSpPr>
        <p:spPr>
          <a:xfrm>
            <a:off x="1879554" y="3252692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18E40BDA-68DC-4337-BECD-B6DE9D73E51B}"/>
              </a:ext>
            </a:extLst>
          </p:cNvPr>
          <p:cNvCxnSpPr>
            <a:cxnSpLocks/>
          </p:cNvCxnSpPr>
          <p:nvPr/>
        </p:nvCxnSpPr>
        <p:spPr>
          <a:xfrm>
            <a:off x="2354171" y="3302249"/>
            <a:ext cx="1341289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4E7A47CD-8C8C-45C4-8C09-527379FBACA0}"/>
              </a:ext>
            </a:extLst>
          </p:cNvPr>
          <p:cNvCxnSpPr>
            <a:cxnSpLocks/>
          </p:cNvCxnSpPr>
          <p:nvPr/>
        </p:nvCxnSpPr>
        <p:spPr>
          <a:xfrm>
            <a:off x="2373123" y="3302249"/>
            <a:ext cx="0" cy="458532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2E087571-F6C3-4B02-9A7A-C4E091EDF53A}"/>
              </a:ext>
            </a:extLst>
          </p:cNvPr>
          <p:cNvSpPr txBox="1"/>
          <p:nvPr/>
        </p:nvSpPr>
        <p:spPr>
          <a:xfrm>
            <a:off x="2796130" y="280193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300990F-F9BA-49E1-A7A7-0C8D88DFF1BC}"/>
              </a:ext>
            </a:extLst>
          </p:cNvPr>
          <p:cNvSpPr txBox="1"/>
          <p:nvPr/>
        </p:nvSpPr>
        <p:spPr>
          <a:xfrm>
            <a:off x="3219136" y="280193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48579C8-9306-4FAD-8A3B-80079546D326}"/>
              </a:ext>
            </a:extLst>
          </p:cNvPr>
          <p:cNvSpPr txBox="1"/>
          <p:nvPr/>
        </p:nvSpPr>
        <p:spPr>
          <a:xfrm>
            <a:off x="1859320" y="575029"/>
            <a:ext cx="199605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720 </a:t>
            </a:r>
            <a:r>
              <a:rPr lang="en-GB" sz="3600" dirty="0">
                <a:latin typeface="Calibri" panose="020F0502020204030204" pitchFamily="34" charset="0"/>
              </a:rPr>
              <a:t>÷ 8 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B496948-36CF-4F29-9C7E-9A158B3100DC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2015WDN</a:t>
            </a:r>
          </a:p>
        </p:txBody>
      </p:sp>
    </p:spTree>
    <p:extLst>
      <p:ext uri="{BB962C8B-B14F-4D97-AF65-F5344CB8AC3E}">
        <p14:creationId xmlns:p14="http://schemas.microsoft.com/office/powerpoint/2010/main" val="21277768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  <p:bldP spid="9" grpId="0"/>
      <p:bldP spid="12" grpId="0"/>
      <p:bldP spid="13" grpId="0"/>
    </p:bld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8E4FEFB0-FBDA-4AED-8469-45A75A48C03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9003" y="115510"/>
            <a:ext cx="11833667" cy="503513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F411D96-C1B1-452F-B8F4-6782DFD40955}"/>
              </a:ext>
            </a:extLst>
          </p:cNvPr>
          <p:cNvSpPr txBox="1"/>
          <p:nvPr/>
        </p:nvSpPr>
        <p:spPr>
          <a:xfrm>
            <a:off x="1891911" y="1890077"/>
            <a:ext cx="4098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6 3 </a:t>
            </a:r>
            <a:r>
              <a:rPr lang="en-GB" sz="3200" dirty="0">
                <a:latin typeface="Arial Black" panose="020B0A04020102020204" pitchFamily="34" charset="0"/>
              </a:rPr>
              <a:t>÷</a:t>
            </a:r>
            <a:r>
              <a:rPr lang="en-GB" sz="3500" b="1" dirty="0">
                <a:latin typeface="Arial Black" panose="020B0A04020102020204" pitchFamily="34" charset="0"/>
              </a:rPr>
              <a:t> 9 = 7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F411D96-C1B1-452F-B8F4-6782DFD40955}"/>
              </a:ext>
            </a:extLst>
          </p:cNvPr>
          <p:cNvSpPr txBox="1"/>
          <p:nvPr/>
        </p:nvSpPr>
        <p:spPr>
          <a:xfrm>
            <a:off x="8729317" y="3883634"/>
            <a:ext cx="93366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7 0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F411D96-C1B1-452F-B8F4-6782DFD40955}"/>
              </a:ext>
            </a:extLst>
          </p:cNvPr>
          <p:cNvSpPr txBox="1"/>
          <p:nvPr/>
        </p:nvSpPr>
        <p:spPr>
          <a:xfrm>
            <a:off x="2242020" y="687323"/>
            <a:ext cx="3529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F411D96-C1B1-452F-B8F4-6782DFD40955}"/>
              </a:ext>
            </a:extLst>
          </p:cNvPr>
          <p:cNvSpPr txBox="1"/>
          <p:nvPr/>
        </p:nvSpPr>
        <p:spPr>
          <a:xfrm>
            <a:off x="9248300" y="4003053"/>
            <a:ext cx="3529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BB17AD0-358C-4405-BEA2-BF408C33C506}"/>
              </a:ext>
            </a:extLst>
          </p:cNvPr>
          <p:cNvSpPr txBox="1"/>
          <p:nvPr/>
        </p:nvSpPr>
        <p:spPr>
          <a:xfrm>
            <a:off x="2354171" y="3239629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6 3 0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0359458-0C38-4931-A3E6-B1D45228447F}"/>
              </a:ext>
            </a:extLst>
          </p:cNvPr>
          <p:cNvSpPr txBox="1"/>
          <p:nvPr/>
        </p:nvSpPr>
        <p:spPr>
          <a:xfrm>
            <a:off x="1879554" y="3252692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18E40BDA-68DC-4337-BECD-B6DE9D73E51B}"/>
              </a:ext>
            </a:extLst>
          </p:cNvPr>
          <p:cNvCxnSpPr>
            <a:cxnSpLocks/>
          </p:cNvCxnSpPr>
          <p:nvPr/>
        </p:nvCxnSpPr>
        <p:spPr>
          <a:xfrm>
            <a:off x="2354171" y="3302249"/>
            <a:ext cx="1341289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4E7A47CD-8C8C-45C4-8C09-527379FBACA0}"/>
              </a:ext>
            </a:extLst>
          </p:cNvPr>
          <p:cNvCxnSpPr>
            <a:cxnSpLocks/>
          </p:cNvCxnSpPr>
          <p:nvPr/>
        </p:nvCxnSpPr>
        <p:spPr>
          <a:xfrm>
            <a:off x="2373123" y="3302249"/>
            <a:ext cx="0" cy="458532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2E087571-F6C3-4B02-9A7A-C4E091EDF53A}"/>
              </a:ext>
            </a:extLst>
          </p:cNvPr>
          <p:cNvSpPr txBox="1"/>
          <p:nvPr/>
        </p:nvSpPr>
        <p:spPr>
          <a:xfrm>
            <a:off x="2796130" y="280193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300990F-F9BA-49E1-A7A7-0C8D88DFF1BC}"/>
              </a:ext>
            </a:extLst>
          </p:cNvPr>
          <p:cNvSpPr txBox="1"/>
          <p:nvPr/>
        </p:nvSpPr>
        <p:spPr>
          <a:xfrm>
            <a:off x="3219136" y="280193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D7E3E885-2B36-4FBC-B3B3-4E158EF2E42D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</a:t>
            </a:r>
          </a:p>
        </p:txBody>
      </p:sp>
    </p:spTree>
    <p:extLst>
      <p:ext uri="{BB962C8B-B14F-4D97-AF65-F5344CB8AC3E}">
        <p14:creationId xmlns:p14="http://schemas.microsoft.com/office/powerpoint/2010/main" val="25364570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  <p:bldP spid="9" grpId="0"/>
      <p:bldP spid="12" grpId="0"/>
      <p:bldP spid="13" grpId="0"/>
    </p:bld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079FD918-1727-407F-86C7-EE48B99BC31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9236" y="162955"/>
            <a:ext cx="11763548" cy="5012588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EE8A309-249F-4673-B9E7-63B060B4B40D}"/>
              </a:ext>
            </a:extLst>
          </p:cNvPr>
          <p:cNvSpPr txBox="1"/>
          <p:nvPr/>
        </p:nvSpPr>
        <p:spPr>
          <a:xfrm>
            <a:off x="1803256" y="1914791"/>
            <a:ext cx="4098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1 2 1 </a:t>
            </a:r>
            <a:r>
              <a:rPr lang="en-GB" sz="3200" dirty="0">
                <a:latin typeface="Arial Black" panose="020B0A04020102020204" pitchFamily="34" charset="0"/>
              </a:rPr>
              <a:t>÷</a:t>
            </a:r>
            <a:r>
              <a:rPr lang="en-GB" sz="3500" b="1" dirty="0">
                <a:latin typeface="Arial Black" panose="020B0A04020102020204" pitchFamily="34" charset="0"/>
              </a:rPr>
              <a:t> 1 1 = 1 1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A503F69-D48A-49DE-84E2-C34C15282131}"/>
              </a:ext>
            </a:extLst>
          </p:cNvPr>
          <p:cNvSpPr txBox="1"/>
          <p:nvPr/>
        </p:nvSpPr>
        <p:spPr>
          <a:xfrm>
            <a:off x="8418288" y="3940592"/>
            <a:ext cx="142001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1 1 0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20F8936-86C6-4954-8A7C-749E6B4BF8D5}"/>
              </a:ext>
            </a:extLst>
          </p:cNvPr>
          <p:cNvSpPr txBox="1"/>
          <p:nvPr/>
        </p:nvSpPr>
        <p:spPr>
          <a:xfrm>
            <a:off x="2452413" y="718589"/>
            <a:ext cx="3292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967C228-1327-4C9F-9E2F-0EB61BD6C929}"/>
              </a:ext>
            </a:extLst>
          </p:cNvPr>
          <p:cNvSpPr txBox="1"/>
          <p:nvPr/>
        </p:nvSpPr>
        <p:spPr>
          <a:xfrm>
            <a:off x="9391719" y="4084249"/>
            <a:ext cx="3292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8F95D0D-5D89-401A-B589-49F017B08603}"/>
              </a:ext>
            </a:extLst>
          </p:cNvPr>
          <p:cNvSpPr txBox="1"/>
          <p:nvPr/>
        </p:nvSpPr>
        <p:spPr>
          <a:xfrm>
            <a:off x="2682533" y="3296587"/>
            <a:ext cx="18444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1 2 1 0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51B86A6-E22D-4AB7-9E14-734A3C9DFA4B}"/>
              </a:ext>
            </a:extLst>
          </p:cNvPr>
          <p:cNvSpPr txBox="1"/>
          <p:nvPr/>
        </p:nvSpPr>
        <p:spPr>
          <a:xfrm>
            <a:off x="1766866" y="3309650"/>
            <a:ext cx="9423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1 1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7D7940AF-05B0-4C5F-8412-647916E830A9}"/>
              </a:ext>
            </a:extLst>
          </p:cNvPr>
          <p:cNvCxnSpPr>
            <a:cxnSpLocks/>
          </p:cNvCxnSpPr>
          <p:nvPr/>
        </p:nvCxnSpPr>
        <p:spPr>
          <a:xfrm>
            <a:off x="2682533" y="3359207"/>
            <a:ext cx="1783513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91F7E249-F944-4DAE-9DD8-CB5BC171686A}"/>
              </a:ext>
            </a:extLst>
          </p:cNvPr>
          <p:cNvCxnSpPr>
            <a:cxnSpLocks/>
          </p:cNvCxnSpPr>
          <p:nvPr/>
        </p:nvCxnSpPr>
        <p:spPr>
          <a:xfrm>
            <a:off x="2701485" y="3359207"/>
            <a:ext cx="0" cy="458532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856A9E6C-9EA6-4601-A4EF-DB12564347FF}"/>
              </a:ext>
            </a:extLst>
          </p:cNvPr>
          <p:cNvSpPr txBox="1"/>
          <p:nvPr/>
        </p:nvSpPr>
        <p:spPr>
          <a:xfrm>
            <a:off x="3137748" y="284014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0CC1E6C-411B-45FF-BBAC-444B5841617E}"/>
              </a:ext>
            </a:extLst>
          </p:cNvPr>
          <p:cNvSpPr txBox="1"/>
          <p:nvPr/>
        </p:nvSpPr>
        <p:spPr>
          <a:xfrm>
            <a:off x="3455589" y="3333896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  <a:endParaRPr lang="en-GB" sz="3500" b="1" dirty="0">
              <a:solidFill>
                <a:srgbClr val="FF0000"/>
              </a:solidFill>
              <a:latin typeface="Arial Black" panose="020B0A040201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A8A5A9D-2DBA-43C6-9BB9-B4BC222F3767}"/>
              </a:ext>
            </a:extLst>
          </p:cNvPr>
          <p:cNvSpPr txBox="1"/>
          <p:nvPr/>
        </p:nvSpPr>
        <p:spPr>
          <a:xfrm>
            <a:off x="3566292" y="284014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15DA4C0-7EDA-4341-9A39-246B658DC892}"/>
              </a:ext>
            </a:extLst>
          </p:cNvPr>
          <p:cNvSpPr txBox="1"/>
          <p:nvPr/>
        </p:nvSpPr>
        <p:spPr>
          <a:xfrm>
            <a:off x="3994836" y="284014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0D5CF40-D24F-46C9-AAE7-1E313702A9A0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2019</a:t>
            </a:r>
          </a:p>
        </p:txBody>
      </p:sp>
    </p:spTree>
    <p:extLst>
      <p:ext uri="{BB962C8B-B14F-4D97-AF65-F5344CB8AC3E}">
        <p14:creationId xmlns:p14="http://schemas.microsoft.com/office/powerpoint/2010/main" val="5157773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11" grpId="0"/>
      <p:bldP spid="12" grpId="0"/>
      <p:bldP spid="13" grpId="0"/>
      <p:bldP spid="14" grpId="0"/>
    </p:bld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6C1D1CAD-DE9F-4FFB-B8B8-7D60798A134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7849" y="123192"/>
            <a:ext cx="11833667" cy="5035131"/>
          </a:xfrm>
          <a:prstGeom prst="rect">
            <a:avLst/>
          </a:prstGeom>
        </p:spPr>
      </p:pic>
      <p:sp>
        <p:nvSpPr>
          <p:cNvPr id="16" name="Rectangle 15">
            <a:extLst>
              <a:ext uri="{FF2B5EF4-FFF2-40B4-BE49-F238E27FC236}">
                <a16:creationId xmlns:a16="http://schemas.microsoft.com/office/drawing/2014/main" id="{808FDE3C-14FF-4913-843D-3644613D955E}"/>
              </a:ext>
            </a:extLst>
          </p:cNvPr>
          <p:cNvSpPr/>
          <p:nvPr/>
        </p:nvSpPr>
        <p:spPr>
          <a:xfrm>
            <a:off x="1693735" y="571192"/>
            <a:ext cx="2782957" cy="6096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52E891F-5EAF-4819-9949-7EF5F7B3B027}"/>
              </a:ext>
            </a:extLst>
          </p:cNvPr>
          <p:cNvSpPr txBox="1"/>
          <p:nvPr/>
        </p:nvSpPr>
        <p:spPr>
          <a:xfrm>
            <a:off x="1873190" y="1900936"/>
            <a:ext cx="4098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1 2 1 </a:t>
            </a:r>
            <a:r>
              <a:rPr lang="en-GB" sz="3200" dirty="0">
                <a:latin typeface="Arial Black" panose="020B0A04020102020204" pitchFamily="34" charset="0"/>
              </a:rPr>
              <a:t>÷</a:t>
            </a:r>
            <a:r>
              <a:rPr lang="en-GB" sz="3500" b="1" dirty="0">
                <a:latin typeface="Arial Black" panose="020B0A04020102020204" pitchFamily="34" charset="0"/>
              </a:rPr>
              <a:t> 1 1 = 1 1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B748491-DDEF-4CE8-B553-129E7ED0C49E}"/>
              </a:ext>
            </a:extLst>
          </p:cNvPr>
          <p:cNvSpPr txBox="1"/>
          <p:nvPr/>
        </p:nvSpPr>
        <p:spPr>
          <a:xfrm>
            <a:off x="8423943" y="3885172"/>
            <a:ext cx="143193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1 1 0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C2DABE9-9050-4248-9829-029951187852}"/>
              </a:ext>
            </a:extLst>
          </p:cNvPr>
          <p:cNvSpPr txBox="1"/>
          <p:nvPr/>
        </p:nvSpPr>
        <p:spPr>
          <a:xfrm>
            <a:off x="2592823" y="704342"/>
            <a:ext cx="3292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798D063-AB71-4757-A5C3-400DBDA41A0C}"/>
              </a:ext>
            </a:extLst>
          </p:cNvPr>
          <p:cNvSpPr txBox="1"/>
          <p:nvPr/>
        </p:nvSpPr>
        <p:spPr>
          <a:xfrm>
            <a:off x="9396614" y="4015577"/>
            <a:ext cx="3292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33EE3C9-77E9-4F73-BA98-DC181B25F4DD}"/>
              </a:ext>
            </a:extLst>
          </p:cNvPr>
          <p:cNvSpPr txBox="1"/>
          <p:nvPr/>
        </p:nvSpPr>
        <p:spPr>
          <a:xfrm>
            <a:off x="2766322" y="3255022"/>
            <a:ext cx="18444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1 2 1 0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AE37505-F4CB-4DAE-BFC3-C48858D89902}"/>
              </a:ext>
            </a:extLst>
          </p:cNvPr>
          <p:cNvSpPr txBox="1"/>
          <p:nvPr/>
        </p:nvSpPr>
        <p:spPr>
          <a:xfrm>
            <a:off x="1850655" y="3268085"/>
            <a:ext cx="9423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1 1</a:t>
            </a: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0C4C5C08-A138-4EDC-BF81-7E01B8A5CD80}"/>
              </a:ext>
            </a:extLst>
          </p:cNvPr>
          <p:cNvCxnSpPr>
            <a:cxnSpLocks/>
          </p:cNvCxnSpPr>
          <p:nvPr/>
        </p:nvCxnSpPr>
        <p:spPr>
          <a:xfrm>
            <a:off x="2766322" y="3317642"/>
            <a:ext cx="1783513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1EF2E1B1-CB71-4D7D-BDAE-C00FD69FBA9E}"/>
              </a:ext>
            </a:extLst>
          </p:cNvPr>
          <p:cNvCxnSpPr>
            <a:cxnSpLocks/>
          </p:cNvCxnSpPr>
          <p:nvPr/>
        </p:nvCxnSpPr>
        <p:spPr>
          <a:xfrm>
            <a:off x="2785274" y="3317642"/>
            <a:ext cx="0" cy="458532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B7E919BE-76AE-4901-AB0B-6974AAFD1068}"/>
              </a:ext>
            </a:extLst>
          </p:cNvPr>
          <p:cNvSpPr txBox="1"/>
          <p:nvPr/>
        </p:nvSpPr>
        <p:spPr>
          <a:xfrm>
            <a:off x="3209331" y="279857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06A6100-D86A-4C37-B21D-F202A4DD9C31}"/>
              </a:ext>
            </a:extLst>
          </p:cNvPr>
          <p:cNvSpPr txBox="1"/>
          <p:nvPr/>
        </p:nvSpPr>
        <p:spPr>
          <a:xfrm>
            <a:off x="3526992" y="3292331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  <a:endParaRPr lang="en-GB" sz="3500" b="1" dirty="0">
              <a:solidFill>
                <a:srgbClr val="FF0000"/>
              </a:solidFill>
              <a:latin typeface="Arial Black" panose="020B0A040201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37C4BF0-E475-4451-BB99-31B805CDAE8C}"/>
              </a:ext>
            </a:extLst>
          </p:cNvPr>
          <p:cNvSpPr txBox="1"/>
          <p:nvPr/>
        </p:nvSpPr>
        <p:spPr>
          <a:xfrm>
            <a:off x="3642453" y="279857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0977420-A980-4756-B79D-CB7CD3734C76}"/>
              </a:ext>
            </a:extLst>
          </p:cNvPr>
          <p:cNvSpPr txBox="1"/>
          <p:nvPr/>
        </p:nvSpPr>
        <p:spPr>
          <a:xfrm>
            <a:off x="4095292" y="280510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A7B4429-0DC8-456D-80EA-9E3EC3FD2D13}"/>
              </a:ext>
            </a:extLst>
          </p:cNvPr>
          <p:cNvSpPr txBox="1"/>
          <p:nvPr/>
        </p:nvSpPr>
        <p:spPr>
          <a:xfrm>
            <a:off x="1859320" y="575028"/>
            <a:ext cx="246413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1210 </a:t>
            </a:r>
            <a:r>
              <a:rPr lang="en-GB" sz="3600" dirty="0">
                <a:latin typeface="Calibri" panose="020F0502020204030204" pitchFamily="34" charset="0"/>
              </a:rPr>
              <a:t>÷ 11 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39941A1-9E11-4F54-87DD-68A3729EA712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2015WDN</a:t>
            </a:r>
          </a:p>
        </p:txBody>
      </p:sp>
    </p:spTree>
    <p:extLst>
      <p:ext uri="{BB962C8B-B14F-4D97-AF65-F5344CB8AC3E}">
        <p14:creationId xmlns:p14="http://schemas.microsoft.com/office/powerpoint/2010/main" val="9996474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  <p:bldP spid="9" grpId="0"/>
      <p:bldP spid="12" grpId="0"/>
      <p:bldP spid="13" grpId="0"/>
      <p:bldP spid="14" grpId="0"/>
      <p:bldP spid="15" grpId="0"/>
    </p:bld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D5A0AE52-8841-4094-9625-46DD8202393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4928" y="152545"/>
            <a:ext cx="11822144" cy="5053827"/>
          </a:xfrm>
          <a:prstGeom prst="rect">
            <a:avLst/>
          </a:prstGeom>
        </p:spPr>
      </p:pic>
      <p:sp>
        <p:nvSpPr>
          <p:cNvPr id="15" name="Rectangle 14">
            <a:extLst>
              <a:ext uri="{FF2B5EF4-FFF2-40B4-BE49-F238E27FC236}">
                <a16:creationId xmlns:a16="http://schemas.microsoft.com/office/drawing/2014/main" id="{AD40DE3B-B01D-4B49-9CB6-5643C2FE963A}"/>
              </a:ext>
            </a:extLst>
          </p:cNvPr>
          <p:cNvSpPr/>
          <p:nvPr/>
        </p:nvSpPr>
        <p:spPr>
          <a:xfrm>
            <a:off x="1524000" y="569843"/>
            <a:ext cx="2782957" cy="6096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F411D96-C1B1-452F-B8F4-6782DFD40955}"/>
              </a:ext>
            </a:extLst>
          </p:cNvPr>
          <p:cNvSpPr txBox="1"/>
          <p:nvPr/>
        </p:nvSpPr>
        <p:spPr>
          <a:xfrm>
            <a:off x="1817770" y="1914791"/>
            <a:ext cx="4098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1 0 8 </a:t>
            </a:r>
            <a:r>
              <a:rPr lang="en-GB" sz="3200" dirty="0">
                <a:latin typeface="Arial Black" panose="020B0A04020102020204" pitchFamily="34" charset="0"/>
              </a:rPr>
              <a:t>÷</a:t>
            </a:r>
            <a:r>
              <a:rPr lang="en-GB" sz="3500" b="1" dirty="0">
                <a:latin typeface="Arial Black" panose="020B0A04020102020204" pitchFamily="34" charset="0"/>
              </a:rPr>
              <a:t> 1 2 = 9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2710784-0C83-4C93-BEB4-D262D5EB5285}"/>
              </a:ext>
            </a:extLst>
          </p:cNvPr>
          <p:cNvSpPr txBox="1"/>
          <p:nvPr/>
        </p:nvSpPr>
        <p:spPr>
          <a:xfrm>
            <a:off x="8676940" y="3940592"/>
            <a:ext cx="9726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9 0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9D7A645-5EA9-404C-9078-C7E128CF8DBF}"/>
              </a:ext>
            </a:extLst>
          </p:cNvPr>
          <p:cNvSpPr txBox="1"/>
          <p:nvPr/>
        </p:nvSpPr>
        <p:spPr>
          <a:xfrm>
            <a:off x="2413919" y="745093"/>
            <a:ext cx="3292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143ED6E-095C-459D-BF0D-E68814503317}"/>
              </a:ext>
            </a:extLst>
          </p:cNvPr>
          <p:cNvSpPr txBox="1"/>
          <p:nvPr/>
        </p:nvSpPr>
        <p:spPr>
          <a:xfrm>
            <a:off x="9203031" y="4084249"/>
            <a:ext cx="3292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8FFD136-895C-4800-8663-F096D3961945}"/>
              </a:ext>
            </a:extLst>
          </p:cNvPr>
          <p:cNvSpPr txBox="1"/>
          <p:nvPr/>
        </p:nvSpPr>
        <p:spPr>
          <a:xfrm>
            <a:off x="2697047" y="3296587"/>
            <a:ext cx="18444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1 0 8 0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B758F23-610D-49CC-9427-DD6DD013202E}"/>
              </a:ext>
            </a:extLst>
          </p:cNvPr>
          <p:cNvSpPr txBox="1"/>
          <p:nvPr/>
        </p:nvSpPr>
        <p:spPr>
          <a:xfrm>
            <a:off x="1781380" y="3309650"/>
            <a:ext cx="9423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1 2</a:t>
            </a: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66E693C2-213F-499C-BE1B-071A19E801F4}"/>
              </a:ext>
            </a:extLst>
          </p:cNvPr>
          <p:cNvCxnSpPr>
            <a:cxnSpLocks/>
          </p:cNvCxnSpPr>
          <p:nvPr/>
        </p:nvCxnSpPr>
        <p:spPr>
          <a:xfrm>
            <a:off x="2697047" y="3359207"/>
            <a:ext cx="1783513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201DE9BA-350C-4E0E-895C-8F9F63C4560F}"/>
              </a:ext>
            </a:extLst>
          </p:cNvPr>
          <p:cNvCxnSpPr>
            <a:cxnSpLocks/>
          </p:cNvCxnSpPr>
          <p:nvPr/>
        </p:nvCxnSpPr>
        <p:spPr>
          <a:xfrm>
            <a:off x="2715999" y="3359207"/>
            <a:ext cx="0" cy="458532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FD80857F-4B53-4956-9FB9-2B7821D7593D}"/>
              </a:ext>
            </a:extLst>
          </p:cNvPr>
          <p:cNvSpPr txBox="1"/>
          <p:nvPr/>
        </p:nvSpPr>
        <p:spPr>
          <a:xfrm>
            <a:off x="3573178" y="284014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A96EEC6-F4AB-4631-B938-DB6B23894245}"/>
              </a:ext>
            </a:extLst>
          </p:cNvPr>
          <p:cNvSpPr txBox="1"/>
          <p:nvPr/>
        </p:nvSpPr>
        <p:spPr>
          <a:xfrm>
            <a:off x="4026017" y="284667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EE2192A-6099-4072-A228-34AFA9913E77}"/>
              </a:ext>
            </a:extLst>
          </p:cNvPr>
          <p:cNvSpPr txBox="1"/>
          <p:nvPr/>
        </p:nvSpPr>
        <p:spPr>
          <a:xfrm>
            <a:off x="1671801" y="610366"/>
            <a:ext cx="246413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1080 </a:t>
            </a:r>
            <a:r>
              <a:rPr lang="en-GB" sz="3600" dirty="0">
                <a:latin typeface="Calibri" panose="020F0502020204030204" pitchFamily="34" charset="0"/>
              </a:rPr>
              <a:t>÷ 12 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31FFADC3-A543-4A12-B3B2-E5D52856E15B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2016WDN</a:t>
            </a:r>
          </a:p>
        </p:txBody>
      </p:sp>
    </p:spTree>
    <p:extLst>
      <p:ext uri="{BB962C8B-B14F-4D97-AF65-F5344CB8AC3E}">
        <p14:creationId xmlns:p14="http://schemas.microsoft.com/office/powerpoint/2010/main" val="9949339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  <p:bldP spid="9" grpId="0"/>
      <p:bldP spid="16" grpId="0"/>
      <p:bldP spid="17" grpId="0"/>
    </p:bld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D5A0AE52-8841-4094-9625-46DD8202393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4928" y="152545"/>
            <a:ext cx="11822144" cy="5053827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F411D96-C1B1-452F-B8F4-6782DFD40955}"/>
              </a:ext>
            </a:extLst>
          </p:cNvPr>
          <p:cNvSpPr txBox="1"/>
          <p:nvPr/>
        </p:nvSpPr>
        <p:spPr>
          <a:xfrm>
            <a:off x="1817770" y="1945271"/>
            <a:ext cx="4098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1 3 2 </a:t>
            </a:r>
            <a:r>
              <a:rPr lang="en-GB" sz="3200" dirty="0">
                <a:latin typeface="Arial Black" panose="020B0A04020102020204" pitchFamily="34" charset="0"/>
              </a:rPr>
              <a:t>÷</a:t>
            </a:r>
            <a:r>
              <a:rPr lang="en-GB" sz="3500" b="1" dirty="0">
                <a:latin typeface="Arial Black" panose="020B0A04020102020204" pitchFamily="34" charset="0"/>
              </a:rPr>
              <a:t> 1 2 = 1 1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2710784-0C83-4C93-BEB4-D262D5EB5285}"/>
              </a:ext>
            </a:extLst>
          </p:cNvPr>
          <p:cNvSpPr txBox="1"/>
          <p:nvPr/>
        </p:nvSpPr>
        <p:spPr>
          <a:xfrm>
            <a:off x="8451653" y="3940592"/>
            <a:ext cx="143193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1 1 0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9D7A645-5EA9-404C-9078-C7E128CF8DBF}"/>
              </a:ext>
            </a:extLst>
          </p:cNvPr>
          <p:cNvSpPr txBox="1"/>
          <p:nvPr/>
        </p:nvSpPr>
        <p:spPr>
          <a:xfrm>
            <a:off x="2481159" y="718197"/>
            <a:ext cx="3292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143ED6E-095C-459D-BF0D-E68814503317}"/>
              </a:ext>
            </a:extLst>
          </p:cNvPr>
          <p:cNvSpPr txBox="1"/>
          <p:nvPr/>
        </p:nvSpPr>
        <p:spPr>
          <a:xfrm>
            <a:off x="9424324" y="4070997"/>
            <a:ext cx="3292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8FFD136-895C-4800-8663-F096D3961945}"/>
              </a:ext>
            </a:extLst>
          </p:cNvPr>
          <p:cNvSpPr txBox="1"/>
          <p:nvPr/>
        </p:nvSpPr>
        <p:spPr>
          <a:xfrm>
            <a:off x="2697047" y="3296587"/>
            <a:ext cx="18444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1 3 2 0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B758F23-610D-49CC-9427-DD6DD013202E}"/>
              </a:ext>
            </a:extLst>
          </p:cNvPr>
          <p:cNvSpPr txBox="1"/>
          <p:nvPr/>
        </p:nvSpPr>
        <p:spPr>
          <a:xfrm>
            <a:off x="1781380" y="3309650"/>
            <a:ext cx="9423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1 2</a:t>
            </a: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66E693C2-213F-499C-BE1B-071A19E801F4}"/>
              </a:ext>
            </a:extLst>
          </p:cNvPr>
          <p:cNvCxnSpPr>
            <a:cxnSpLocks/>
          </p:cNvCxnSpPr>
          <p:nvPr/>
        </p:nvCxnSpPr>
        <p:spPr>
          <a:xfrm>
            <a:off x="2697047" y="3359207"/>
            <a:ext cx="1783513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201DE9BA-350C-4E0E-895C-8F9F63C4560F}"/>
              </a:ext>
            </a:extLst>
          </p:cNvPr>
          <p:cNvCxnSpPr>
            <a:cxnSpLocks/>
          </p:cNvCxnSpPr>
          <p:nvPr/>
        </p:nvCxnSpPr>
        <p:spPr>
          <a:xfrm>
            <a:off x="2715999" y="3359207"/>
            <a:ext cx="0" cy="458532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6AEF36DA-B512-45D7-8B2F-02A8A8657FE8}"/>
              </a:ext>
            </a:extLst>
          </p:cNvPr>
          <p:cNvSpPr txBox="1"/>
          <p:nvPr/>
        </p:nvSpPr>
        <p:spPr>
          <a:xfrm>
            <a:off x="3140056" y="284014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12E413F-B04E-465A-A951-2F87BFD55A00}"/>
              </a:ext>
            </a:extLst>
          </p:cNvPr>
          <p:cNvSpPr txBox="1"/>
          <p:nvPr/>
        </p:nvSpPr>
        <p:spPr>
          <a:xfrm>
            <a:off x="3457717" y="3333896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  <a:endParaRPr lang="en-GB" sz="3500" b="1" dirty="0">
              <a:solidFill>
                <a:srgbClr val="FF0000"/>
              </a:solidFill>
              <a:latin typeface="Arial Black" panose="020B0A04020102020204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D80857F-4B53-4956-9FB9-2B7821D7593D}"/>
              </a:ext>
            </a:extLst>
          </p:cNvPr>
          <p:cNvSpPr txBox="1"/>
          <p:nvPr/>
        </p:nvSpPr>
        <p:spPr>
          <a:xfrm>
            <a:off x="3573178" y="284014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A96EEC6-F4AB-4631-B938-DB6B23894245}"/>
              </a:ext>
            </a:extLst>
          </p:cNvPr>
          <p:cNvSpPr txBox="1"/>
          <p:nvPr/>
        </p:nvSpPr>
        <p:spPr>
          <a:xfrm>
            <a:off x="4026017" y="284667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EABB362-8A0F-470A-A80E-D4B3D5D0A8D1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</a:t>
            </a:r>
          </a:p>
        </p:txBody>
      </p:sp>
    </p:spTree>
    <p:extLst>
      <p:ext uri="{BB962C8B-B14F-4D97-AF65-F5344CB8AC3E}">
        <p14:creationId xmlns:p14="http://schemas.microsoft.com/office/powerpoint/2010/main" val="8942080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  <p:bldP spid="9" grpId="0"/>
      <p:bldP spid="12" grpId="0"/>
      <p:bldP spid="14" grpId="0"/>
      <p:bldP spid="16" grpId="0"/>
      <p:bldP spid="17" grpId="0"/>
    </p:bld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6C1D1CAD-DE9F-4FFB-B8B8-7D60798A134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7849" y="123192"/>
            <a:ext cx="11833667" cy="503513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52E891F-5EAF-4819-9949-7EF5F7B3B027}"/>
              </a:ext>
            </a:extLst>
          </p:cNvPr>
          <p:cNvSpPr txBox="1"/>
          <p:nvPr/>
        </p:nvSpPr>
        <p:spPr>
          <a:xfrm>
            <a:off x="1873190" y="1900936"/>
            <a:ext cx="4098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1 4 4 </a:t>
            </a:r>
            <a:r>
              <a:rPr lang="en-GB" sz="3200" dirty="0">
                <a:latin typeface="Arial Black" panose="020B0A04020102020204" pitchFamily="34" charset="0"/>
              </a:rPr>
              <a:t>÷</a:t>
            </a:r>
            <a:r>
              <a:rPr lang="en-GB" sz="3500" b="1" dirty="0">
                <a:latin typeface="Arial Black" panose="020B0A04020102020204" pitchFamily="34" charset="0"/>
              </a:rPr>
              <a:t> 1 2 = 1 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B748491-DDEF-4CE8-B553-129E7ED0C49E}"/>
              </a:ext>
            </a:extLst>
          </p:cNvPr>
          <p:cNvSpPr txBox="1"/>
          <p:nvPr/>
        </p:nvSpPr>
        <p:spPr>
          <a:xfrm>
            <a:off x="8423943" y="3885172"/>
            <a:ext cx="143193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1 2 0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C2DABE9-9050-4248-9829-029951187852}"/>
              </a:ext>
            </a:extLst>
          </p:cNvPr>
          <p:cNvSpPr txBox="1"/>
          <p:nvPr/>
        </p:nvSpPr>
        <p:spPr>
          <a:xfrm>
            <a:off x="2568109" y="704342"/>
            <a:ext cx="3292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798D063-AB71-4757-A5C3-400DBDA41A0C}"/>
              </a:ext>
            </a:extLst>
          </p:cNvPr>
          <p:cNvSpPr txBox="1"/>
          <p:nvPr/>
        </p:nvSpPr>
        <p:spPr>
          <a:xfrm>
            <a:off x="9396614" y="4015577"/>
            <a:ext cx="3292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33EE3C9-77E9-4F73-BA98-DC181B25F4DD}"/>
              </a:ext>
            </a:extLst>
          </p:cNvPr>
          <p:cNvSpPr txBox="1"/>
          <p:nvPr/>
        </p:nvSpPr>
        <p:spPr>
          <a:xfrm>
            <a:off x="2766322" y="3255022"/>
            <a:ext cx="18444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1 4 4 0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AE37505-F4CB-4DAE-BFC3-C48858D89902}"/>
              </a:ext>
            </a:extLst>
          </p:cNvPr>
          <p:cNvSpPr txBox="1"/>
          <p:nvPr/>
        </p:nvSpPr>
        <p:spPr>
          <a:xfrm>
            <a:off x="1850655" y="3268085"/>
            <a:ext cx="9423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1 2</a:t>
            </a: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0C4C5C08-A138-4EDC-BF81-7E01B8A5CD80}"/>
              </a:ext>
            </a:extLst>
          </p:cNvPr>
          <p:cNvCxnSpPr>
            <a:cxnSpLocks/>
          </p:cNvCxnSpPr>
          <p:nvPr/>
        </p:nvCxnSpPr>
        <p:spPr>
          <a:xfrm>
            <a:off x="2766322" y="3317642"/>
            <a:ext cx="1783513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1EF2E1B1-CB71-4D7D-BDAE-C00FD69FBA9E}"/>
              </a:ext>
            </a:extLst>
          </p:cNvPr>
          <p:cNvCxnSpPr>
            <a:cxnSpLocks/>
          </p:cNvCxnSpPr>
          <p:nvPr/>
        </p:nvCxnSpPr>
        <p:spPr>
          <a:xfrm>
            <a:off x="2785274" y="3317642"/>
            <a:ext cx="0" cy="458532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B7E919BE-76AE-4901-AB0B-6974AAFD1068}"/>
              </a:ext>
            </a:extLst>
          </p:cNvPr>
          <p:cNvSpPr txBox="1"/>
          <p:nvPr/>
        </p:nvSpPr>
        <p:spPr>
          <a:xfrm>
            <a:off x="3209331" y="279857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06A6100-D86A-4C37-B21D-F202A4DD9C31}"/>
              </a:ext>
            </a:extLst>
          </p:cNvPr>
          <p:cNvSpPr txBox="1"/>
          <p:nvPr/>
        </p:nvSpPr>
        <p:spPr>
          <a:xfrm>
            <a:off x="3526992" y="3292331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2</a:t>
            </a:r>
            <a:endParaRPr lang="en-GB" sz="3500" b="1" dirty="0">
              <a:solidFill>
                <a:srgbClr val="FF0000"/>
              </a:solidFill>
              <a:latin typeface="Arial Black" panose="020B0A040201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37C4BF0-E475-4451-BB99-31B805CDAE8C}"/>
              </a:ext>
            </a:extLst>
          </p:cNvPr>
          <p:cNvSpPr txBox="1"/>
          <p:nvPr/>
        </p:nvSpPr>
        <p:spPr>
          <a:xfrm>
            <a:off x="3642453" y="279857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0977420-A980-4756-B79D-CB7CD3734C76}"/>
              </a:ext>
            </a:extLst>
          </p:cNvPr>
          <p:cNvSpPr txBox="1"/>
          <p:nvPr/>
        </p:nvSpPr>
        <p:spPr>
          <a:xfrm>
            <a:off x="4095292" y="280510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8D21CB18-5890-4B2E-801F-B5B20C8C9973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</a:t>
            </a:r>
          </a:p>
        </p:txBody>
      </p:sp>
    </p:spTree>
    <p:extLst>
      <p:ext uri="{BB962C8B-B14F-4D97-AF65-F5344CB8AC3E}">
        <p14:creationId xmlns:p14="http://schemas.microsoft.com/office/powerpoint/2010/main" val="17772512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  <p:bldP spid="9" grpId="0"/>
      <p:bldP spid="12" grpId="0"/>
      <p:bldP spid="13" grpId="0"/>
      <p:bldP spid="14" grpId="0"/>
      <p:bldP spid="15" grpId="0"/>
    </p:bld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4F3AF5F-7724-4784-B7F2-46C59EF9CF7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Divide a multiple of 100 by a single-digit number mentally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4F4FBA9-95BF-446F-8643-90D5C31BA55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00615392"/>
      </p:ext>
    </p:extLst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723CB288-C5FE-4E42-B7C2-1B9B76FFDBE7}"/>
              </a:ext>
            </a:extLst>
          </p:cNvPr>
          <p:cNvGrpSpPr/>
          <p:nvPr/>
        </p:nvGrpSpPr>
        <p:grpSpPr>
          <a:xfrm>
            <a:off x="201196" y="497662"/>
            <a:ext cx="3266560" cy="817087"/>
            <a:chOff x="255524" y="372323"/>
            <a:chExt cx="2764603" cy="1134018"/>
          </a:xfrm>
        </p:grpSpPr>
        <p:sp>
          <p:nvSpPr>
            <p:cNvPr id="272" name="Rectangle: Rounded Corners 271">
              <a:extLst>
                <a:ext uri="{FF2B5EF4-FFF2-40B4-BE49-F238E27FC236}">
                  <a16:creationId xmlns:a16="http://schemas.microsoft.com/office/drawing/2014/main" id="{F69C3230-A304-4302-8D98-D7A498B672A8}"/>
                </a:ext>
              </a:extLst>
            </p:cNvPr>
            <p:cNvSpPr/>
            <p:nvPr/>
          </p:nvSpPr>
          <p:spPr>
            <a:xfrm>
              <a:off x="255524" y="372323"/>
              <a:ext cx="276460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6C251BAD-2652-40C4-AD56-93EC70760FBA}"/>
                </a:ext>
              </a:extLst>
            </p:cNvPr>
            <p:cNvSpPr txBox="1"/>
            <p:nvPr/>
          </p:nvSpPr>
          <p:spPr>
            <a:xfrm>
              <a:off x="308455" y="485388"/>
              <a:ext cx="168933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600 </a:t>
              </a:r>
              <a:r>
                <a:rPr lang="en-GB" sz="3600" dirty="0">
                  <a:latin typeface="Calibri" panose="020F0502020204030204" pitchFamily="34" charset="0"/>
                </a:rPr>
                <a:t>÷ 2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274" name="Rectangle 273">
            <a:extLst>
              <a:ext uri="{FF2B5EF4-FFF2-40B4-BE49-F238E27FC236}">
                <a16:creationId xmlns:a16="http://schemas.microsoft.com/office/drawing/2014/main" id="{7E0DAAB7-D60C-414B-B707-7EA0F3971208}"/>
              </a:ext>
            </a:extLst>
          </p:cNvPr>
          <p:cNvSpPr/>
          <p:nvPr/>
        </p:nvSpPr>
        <p:spPr>
          <a:xfrm>
            <a:off x="2148223" y="620676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91ACB1A5-EF5A-45DF-BD17-26114629925A}"/>
              </a:ext>
            </a:extLst>
          </p:cNvPr>
          <p:cNvSpPr txBox="1"/>
          <p:nvPr/>
        </p:nvSpPr>
        <p:spPr>
          <a:xfrm>
            <a:off x="2188549" y="598485"/>
            <a:ext cx="119426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300</a:t>
            </a:r>
          </a:p>
        </p:txBody>
      </p: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05485350-FF61-46AB-8381-00941A97D8B6}"/>
              </a:ext>
            </a:extLst>
          </p:cNvPr>
          <p:cNvGrpSpPr/>
          <p:nvPr/>
        </p:nvGrpSpPr>
        <p:grpSpPr>
          <a:xfrm>
            <a:off x="173269" y="2716507"/>
            <a:ext cx="3294021" cy="817087"/>
            <a:chOff x="255525" y="372323"/>
            <a:chExt cx="2765859" cy="1134018"/>
          </a:xfrm>
        </p:grpSpPr>
        <p:sp>
          <p:nvSpPr>
            <p:cNvPr id="304" name="Rectangle: Rounded Corners 303">
              <a:extLst>
                <a:ext uri="{FF2B5EF4-FFF2-40B4-BE49-F238E27FC236}">
                  <a16:creationId xmlns:a16="http://schemas.microsoft.com/office/drawing/2014/main" id="{4751B5FF-4D70-4FD8-8EA7-0020DC9B8148}"/>
                </a:ext>
              </a:extLst>
            </p:cNvPr>
            <p:cNvSpPr/>
            <p:nvPr/>
          </p:nvSpPr>
          <p:spPr>
            <a:xfrm>
              <a:off x="255525" y="372323"/>
              <a:ext cx="276585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054AA028-084B-44EF-BFDD-031356475EA1}"/>
                </a:ext>
              </a:extLst>
            </p:cNvPr>
            <p:cNvSpPr txBox="1"/>
            <p:nvPr/>
          </p:nvSpPr>
          <p:spPr>
            <a:xfrm>
              <a:off x="308455" y="485388"/>
              <a:ext cx="187252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3500 </a:t>
              </a:r>
              <a:r>
                <a:rPr lang="en-GB" sz="3600" dirty="0">
                  <a:latin typeface="Calibri" panose="020F0502020204030204" pitchFamily="34" charset="0"/>
                </a:rPr>
                <a:t>÷ 5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306" name="Rectangle 305">
            <a:extLst>
              <a:ext uri="{FF2B5EF4-FFF2-40B4-BE49-F238E27FC236}">
                <a16:creationId xmlns:a16="http://schemas.microsoft.com/office/drawing/2014/main" id="{63417820-59A4-4815-B38B-954887AC6774}"/>
              </a:ext>
            </a:extLst>
          </p:cNvPr>
          <p:cNvSpPr/>
          <p:nvPr/>
        </p:nvSpPr>
        <p:spPr>
          <a:xfrm>
            <a:off x="2318499" y="2839521"/>
            <a:ext cx="98241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A1C7B274-2A7B-4AB6-A316-FD216BD48D01}"/>
              </a:ext>
            </a:extLst>
          </p:cNvPr>
          <p:cNvSpPr txBox="1"/>
          <p:nvPr/>
        </p:nvSpPr>
        <p:spPr>
          <a:xfrm>
            <a:off x="2274115" y="2817330"/>
            <a:ext cx="12132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700</a:t>
            </a:r>
          </a:p>
        </p:txBody>
      </p: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5ADB4A78-763B-43D7-B45C-3182175AD385}"/>
              </a:ext>
            </a:extLst>
          </p:cNvPr>
          <p:cNvGrpSpPr/>
          <p:nvPr/>
        </p:nvGrpSpPr>
        <p:grpSpPr>
          <a:xfrm>
            <a:off x="173269" y="4961918"/>
            <a:ext cx="3293932" cy="817087"/>
            <a:chOff x="255525" y="372323"/>
            <a:chExt cx="2809883" cy="1134018"/>
          </a:xfrm>
        </p:grpSpPr>
        <p:sp>
          <p:nvSpPr>
            <p:cNvPr id="333" name="Rectangle: Rounded Corners 332">
              <a:extLst>
                <a:ext uri="{FF2B5EF4-FFF2-40B4-BE49-F238E27FC236}">
                  <a16:creationId xmlns:a16="http://schemas.microsoft.com/office/drawing/2014/main" id="{4B5C4F35-6C53-4FD6-9120-0ADE4EE1376D}"/>
                </a:ext>
              </a:extLst>
            </p:cNvPr>
            <p:cNvSpPr/>
            <p:nvPr/>
          </p:nvSpPr>
          <p:spPr>
            <a:xfrm>
              <a:off x="255525" y="372323"/>
              <a:ext cx="280988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840C339B-D175-46A9-8E61-C8C8A678F97B}"/>
                </a:ext>
              </a:extLst>
            </p:cNvPr>
            <p:cNvSpPr txBox="1"/>
            <p:nvPr/>
          </p:nvSpPr>
          <p:spPr>
            <a:xfrm>
              <a:off x="308455" y="485388"/>
              <a:ext cx="190238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2700 </a:t>
              </a:r>
              <a:r>
                <a:rPr lang="en-GB" sz="3600" dirty="0">
                  <a:latin typeface="Calibri" panose="020F0502020204030204" pitchFamily="34" charset="0"/>
                </a:rPr>
                <a:t>÷ 3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335" name="Rectangle 334">
            <a:extLst>
              <a:ext uri="{FF2B5EF4-FFF2-40B4-BE49-F238E27FC236}">
                <a16:creationId xmlns:a16="http://schemas.microsoft.com/office/drawing/2014/main" id="{EE109D61-30A9-4216-B889-F105CE2235F4}"/>
              </a:ext>
            </a:extLst>
          </p:cNvPr>
          <p:cNvSpPr/>
          <p:nvPr/>
        </p:nvSpPr>
        <p:spPr>
          <a:xfrm>
            <a:off x="2322779" y="5084932"/>
            <a:ext cx="97813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BE8D5D2C-E1DF-4A3A-984E-4D9B0AFCE658}"/>
              </a:ext>
            </a:extLst>
          </p:cNvPr>
          <p:cNvSpPr txBox="1"/>
          <p:nvPr/>
        </p:nvSpPr>
        <p:spPr>
          <a:xfrm>
            <a:off x="2282432" y="5062741"/>
            <a:ext cx="119100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900</a:t>
            </a:r>
          </a:p>
        </p:txBody>
      </p: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457044AF-C901-45C7-9A45-1E61D82AD63E}"/>
              </a:ext>
            </a:extLst>
          </p:cNvPr>
          <p:cNvGrpSpPr/>
          <p:nvPr/>
        </p:nvGrpSpPr>
        <p:grpSpPr>
          <a:xfrm>
            <a:off x="3877616" y="915493"/>
            <a:ext cx="314510" cy="492950"/>
            <a:chOff x="3884378" y="928777"/>
            <a:chExt cx="314510" cy="492950"/>
          </a:xfrm>
        </p:grpSpPr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732C96EA-63C2-4366-8FE5-DA019459C703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883148D6-012E-4BD5-B303-470FE12F6868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516" name="Group 515">
            <a:extLst>
              <a:ext uri="{FF2B5EF4-FFF2-40B4-BE49-F238E27FC236}">
                <a16:creationId xmlns:a16="http://schemas.microsoft.com/office/drawing/2014/main" id="{F3CBA806-A45C-4295-A994-37D2B998546A}"/>
              </a:ext>
            </a:extLst>
          </p:cNvPr>
          <p:cNvGrpSpPr/>
          <p:nvPr/>
        </p:nvGrpSpPr>
        <p:grpSpPr>
          <a:xfrm>
            <a:off x="4635623" y="912740"/>
            <a:ext cx="605523" cy="494964"/>
            <a:chOff x="6870901" y="926763"/>
            <a:chExt cx="605523" cy="494964"/>
          </a:xfrm>
        </p:grpSpPr>
        <p:cxnSp>
          <p:nvCxnSpPr>
            <p:cNvPr id="517" name="Straight Connector 516">
              <a:extLst>
                <a:ext uri="{FF2B5EF4-FFF2-40B4-BE49-F238E27FC236}">
                  <a16:creationId xmlns:a16="http://schemas.microsoft.com/office/drawing/2014/main" id="{140B2BCB-6278-4C0D-9431-1220F6945B6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18" name="Group 517">
              <a:extLst>
                <a:ext uri="{FF2B5EF4-FFF2-40B4-BE49-F238E27FC236}">
                  <a16:creationId xmlns:a16="http://schemas.microsoft.com/office/drawing/2014/main" id="{1B0F4373-BC70-4CAB-A486-DD14D21EEA65}"/>
                </a:ext>
              </a:extLst>
            </p:cNvPr>
            <p:cNvGrpSpPr/>
            <p:nvPr/>
          </p:nvGrpSpPr>
          <p:grpSpPr>
            <a:xfrm>
              <a:off x="6870901" y="928608"/>
              <a:ext cx="605523" cy="493119"/>
              <a:chOff x="6870901" y="928608"/>
              <a:chExt cx="605523" cy="493119"/>
            </a:xfrm>
          </p:grpSpPr>
          <p:sp>
            <p:nvSpPr>
              <p:cNvPr id="519" name="TextBox 518">
                <a:extLst>
                  <a:ext uri="{FF2B5EF4-FFF2-40B4-BE49-F238E27FC236}">
                    <a16:creationId xmlns:a16="http://schemas.microsoft.com/office/drawing/2014/main" id="{94E5007A-5B98-4A12-9984-B9BF7C13396C}"/>
                  </a:ext>
                </a:extLst>
              </p:cNvPr>
              <p:cNvSpPr txBox="1"/>
              <p:nvPr/>
            </p:nvSpPr>
            <p:spPr>
              <a:xfrm>
                <a:off x="6870901" y="1021617"/>
                <a:ext cx="605523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200</a:t>
                </a:r>
              </a:p>
            </p:txBody>
          </p:sp>
          <p:cxnSp>
            <p:nvCxnSpPr>
              <p:cNvPr id="520" name="Straight Connector 519">
                <a:extLst>
                  <a:ext uri="{FF2B5EF4-FFF2-40B4-BE49-F238E27FC236}">
                    <a16:creationId xmlns:a16="http://schemas.microsoft.com/office/drawing/2014/main" id="{8B54E58F-DC02-4375-A111-56F7FCF620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1" name="Freeform 11">
            <a:extLst>
              <a:ext uri="{FF2B5EF4-FFF2-40B4-BE49-F238E27FC236}">
                <a16:creationId xmlns:a16="http://schemas.microsoft.com/office/drawing/2014/main" id="{36DB3CC1-8343-4B3A-8A1D-EFC08C1DF278}"/>
              </a:ext>
            </a:extLst>
          </p:cNvPr>
          <p:cNvSpPr>
            <a:spLocks/>
          </p:cNvSpPr>
          <p:nvPr/>
        </p:nvSpPr>
        <p:spPr bwMode="auto">
          <a:xfrm>
            <a:off x="4034797" y="704341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522" name="Freeform 11">
            <a:extLst>
              <a:ext uri="{FF2B5EF4-FFF2-40B4-BE49-F238E27FC236}">
                <a16:creationId xmlns:a16="http://schemas.microsoft.com/office/drawing/2014/main" id="{6D59066F-0C3D-4B01-B793-EF9B3BD2BB9B}"/>
              </a:ext>
            </a:extLst>
          </p:cNvPr>
          <p:cNvSpPr>
            <a:spLocks/>
          </p:cNvSpPr>
          <p:nvPr/>
        </p:nvSpPr>
        <p:spPr bwMode="auto">
          <a:xfrm>
            <a:off x="4925346" y="699910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23" name="Group 522">
            <a:extLst>
              <a:ext uri="{FF2B5EF4-FFF2-40B4-BE49-F238E27FC236}">
                <a16:creationId xmlns:a16="http://schemas.microsoft.com/office/drawing/2014/main" id="{8863DFF9-AE58-44F9-8F1D-E7B0AD56DC71}"/>
              </a:ext>
            </a:extLst>
          </p:cNvPr>
          <p:cNvGrpSpPr/>
          <p:nvPr/>
        </p:nvGrpSpPr>
        <p:grpSpPr>
          <a:xfrm>
            <a:off x="5529394" y="910358"/>
            <a:ext cx="600803" cy="494964"/>
            <a:chOff x="6873573" y="926763"/>
            <a:chExt cx="600803" cy="494964"/>
          </a:xfrm>
        </p:grpSpPr>
        <p:cxnSp>
          <p:nvCxnSpPr>
            <p:cNvPr id="524" name="Straight Connector 523">
              <a:extLst>
                <a:ext uri="{FF2B5EF4-FFF2-40B4-BE49-F238E27FC236}">
                  <a16:creationId xmlns:a16="http://schemas.microsoft.com/office/drawing/2014/main" id="{80373778-3AB2-47FD-9CD5-5F2F849C862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25" name="Group 524">
              <a:extLst>
                <a:ext uri="{FF2B5EF4-FFF2-40B4-BE49-F238E27FC236}">
                  <a16:creationId xmlns:a16="http://schemas.microsoft.com/office/drawing/2014/main" id="{2B846AA8-25B8-428C-A45F-4EC8CE26A0CF}"/>
                </a:ext>
              </a:extLst>
            </p:cNvPr>
            <p:cNvGrpSpPr/>
            <p:nvPr/>
          </p:nvGrpSpPr>
          <p:grpSpPr>
            <a:xfrm>
              <a:off x="6873573" y="928608"/>
              <a:ext cx="600803" cy="493119"/>
              <a:chOff x="6873573" y="928608"/>
              <a:chExt cx="600803" cy="493119"/>
            </a:xfrm>
          </p:grpSpPr>
          <p:sp>
            <p:nvSpPr>
              <p:cNvPr id="526" name="TextBox 525">
                <a:extLst>
                  <a:ext uri="{FF2B5EF4-FFF2-40B4-BE49-F238E27FC236}">
                    <a16:creationId xmlns:a16="http://schemas.microsoft.com/office/drawing/2014/main" id="{894F788E-4AA6-470F-8E16-D43405F25368}"/>
                  </a:ext>
                </a:extLst>
              </p:cNvPr>
              <p:cNvSpPr txBox="1"/>
              <p:nvPr/>
            </p:nvSpPr>
            <p:spPr>
              <a:xfrm>
                <a:off x="6873573" y="1021617"/>
                <a:ext cx="600803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400</a:t>
                </a:r>
              </a:p>
            </p:txBody>
          </p:sp>
          <p:cxnSp>
            <p:nvCxnSpPr>
              <p:cNvPr id="527" name="Straight Connector 526">
                <a:extLst>
                  <a:ext uri="{FF2B5EF4-FFF2-40B4-BE49-F238E27FC236}">
                    <a16:creationId xmlns:a16="http://schemas.microsoft.com/office/drawing/2014/main" id="{9FDE53E5-7829-46FE-8E11-F762EF85C4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28" name="Straight Connector 527">
            <a:extLst>
              <a:ext uri="{FF2B5EF4-FFF2-40B4-BE49-F238E27FC236}">
                <a16:creationId xmlns:a16="http://schemas.microsoft.com/office/drawing/2014/main" id="{8B50B93E-DE9D-480E-82E4-D19253FA9BAE}"/>
              </a:ext>
            </a:extLst>
          </p:cNvPr>
          <p:cNvCxnSpPr>
            <a:cxnSpLocks/>
          </p:cNvCxnSpPr>
          <p:nvPr/>
        </p:nvCxnSpPr>
        <p:spPr>
          <a:xfrm>
            <a:off x="3841927" y="928537"/>
            <a:ext cx="3197029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9" name="Freeform 11">
            <a:extLst>
              <a:ext uri="{FF2B5EF4-FFF2-40B4-BE49-F238E27FC236}">
                <a16:creationId xmlns:a16="http://schemas.microsoft.com/office/drawing/2014/main" id="{AB06E092-48D5-4184-83AF-F6636299260C}"/>
              </a:ext>
            </a:extLst>
          </p:cNvPr>
          <p:cNvSpPr>
            <a:spLocks/>
          </p:cNvSpPr>
          <p:nvPr/>
        </p:nvSpPr>
        <p:spPr bwMode="auto">
          <a:xfrm>
            <a:off x="5818798" y="69991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46D5BEAD-9319-47C7-9687-FA7AE2029572}"/>
              </a:ext>
            </a:extLst>
          </p:cNvPr>
          <p:cNvGrpSpPr/>
          <p:nvPr/>
        </p:nvGrpSpPr>
        <p:grpSpPr>
          <a:xfrm>
            <a:off x="6436110" y="910358"/>
            <a:ext cx="574196" cy="494964"/>
            <a:chOff x="6881661" y="926763"/>
            <a:chExt cx="574196" cy="494964"/>
          </a:xfrm>
        </p:grpSpPr>
        <p:cxnSp>
          <p:nvCxnSpPr>
            <p:cNvPr id="531" name="Straight Connector 530">
              <a:extLst>
                <a:ext uri="{FF2B5EF4-FFF2-40B4-BE49-F238E27FC236}">
                  <a16:creationId xmlns:a16="http://schemas.microsoft.com/office/drawing/2014/main" id="{0A614708-4A26-4942-B4C8-40FFB49A7F2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5B73C686-03D3-4D62-8D15-008D4D4E3239}"/>
                </a:ext>
              </a:extLst>
            </p:cNvPr>
            <p:cNvGrpSpPr/>
            <p:nvPr/>
          </p:nvGrpSpPr>
          <p:grpSpPr>
            <a:xfrm>
              <a:off x="6881661" y="928608"/>
              <a:ext cx="574196" cy="493119"/>
              <a:chOff x="6881661" y="928608"/>
              <a:chExt cx="574196" cy="493119"/>
            </a:xfrm>
          </p:grpSpPr>
          <p:sp>
            <p:nvSpPr>
              <p:cNvPr id="533" name="TextBox 532">
                <a:extLst>
                  <a:ext uri="{FF2B5EF4-FFF2-40B4-BE49-F238E27FC236}">
                    <a16:creationId xmlns:a16="http://schemas.microsoft.com/office/drawing/2014/main" id="{017B0C12-FE20-4AAB-9726-1282907F5337}"/>
                  </a:ext>
                </a:extLst>
              </p:cNvPr>
              <p:cNvSpPr txBox="1"/>
              <p:nvPr/>
            </p:nvSpPr>
            <p:spPr>
              <a:xfrm>
                <a:off x="688166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600</a:t>
                </a:r>
              </a:p>
            </p:txBody>
          </p:sp>
          <p:cxnSp>
            <p:nvCxnSpPr>
              <p:cNvPr id="534" name="Straight Connector 533">
                <a:extLst>
                  <a:ext uri="{FF2B5EF4-FFF2-40B4-BE49-F238E27FC236}">
                    <a16:creationId xmlns:a16="http://schemas.microsoft.com/office/drawing/2014/main" id="{9DAD0B5A-CF0C-437B-9AFA-9B2C0FD395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35" name="Oval 534">
            <a:extLst>
              <a:ext uri="{FF2B5EF4-FFF2-40B4-BE49-F238E27FC236}">
                <a16:creationId xmlns:a16="http://schemas.microsoft.com/office/drawing/2014/main" id="{2CECEA18-39AC-4DD5-A432-ADD0CAF35C6C}"/>
              </a:ext>
            </a:extLst>
          </p:cNvPr>
          <p:cNvSpPr/>
          <p:nvPr/>
        </p:nvSpPr>
        <p:spPr>
          <a:xfrm>
            <a:off x="3955508" y="762969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65" name="Group 564">
            <a:extLst>
              <a:ext uri="{FF2B5EF4-FFF2-40B4-BE49-F238E27FC236}">
                <a16:creationId xmlns:a16="http://schemas.microsoft.com/office/drawing/2014/main" id="{2CE852BA-066E-46AD-94A8-3F837CB5A5AA}"/>
              </a:ext>
            </a:extLst>
          </p:cNvPr>
          <p:cNvGrpSpPr/>
          <p:nvPr/>
        </p:nvGrpSpPr>
        <p:grpSpPr>
          <a:xfrm>
            <a:off x="3874745" y="5385937"/>
            <a:ext cx="314510" cy="492950"/>
            <a:chOff x="3884378" y="928777"/>
            <a:chExt cx="314510" cy="492950"/>
          </a:xfrm>
        </p:grpSpPr>
        <p:cxnSp>
          <p:nvCxnSpPr>
            <p:cNvPr id="566" name="Straight Connector 565">
              <a:extLst>
                <a:ext uri="{FF2B5EF4-FFF2-40B4-BE49-F238E27FC236}">
                  <a16:creationId xmlns:a16="http://schemas.microsoft.com/office/drawing/2014/main" id="{BB12A83A-7BA5-4236-8F16-C40AEA9A96E0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04CC63D6-8669-457F-9429-AC5C704AC1EC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358F821F-36C9-440B-AB82-1BB50B58F40D}"/>
              </a:ext>
            </a:extLst>
          </p:cNvPr>
          <p:cNvGrpSpPr/>
          <p:nvPr/>
        </p:nvGrpSpPr>
        <p:grpSpPr>
          <a:xfrm>
            <a:off x="4636281" y="5383184"/>
            <a:ext cx="589871" cy="494964"/>
            <a:chOff x="6874430" y="926763"/>
            <a:chExt cx="589871" cy="494964"/>
          </a:xfrm>
        </p:grpSpPr>
        <p:cxnSp>
          <p:nvCxnSpPr>
            <p:cNvPr id="569" name="Straight Connector 568">
              <a:extLst>
                <a:ext uri="{FF2B5EF4-FFF2-40B4-BE49-F238E27FC236}">
                  <a16:creationId xmlns:a16="http://schemas.microsoft.com/office/drawing/2014/main" id="{2266581C-C03F-45E7-BA20-50289AE9A62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0" name="Group 569">
              <a:extLst>
                <a:ext uri="{FF2B5EF4-FFF2-40B4-BE49-F238E27FC236}">
                  <a16:creationId xmlns:a16="http://schemas.microsoft.com/office/drawing/2014/main" id="{52793CDD-5679-4F12-8277-3ED514209DE3}"/>
                </a:ext>
              </a:extLst>
            </p:cNvPr>
            <p:cNvGrpSpPr/>
            <p:nvPr/>
          </p:nvGrpSpPr>
          <p:grpSpPr>
            <a:xfrm>
              <a:off x="6874430" y="928608"/>
              <a:ext cx="589871" cy="493119"/>
              <a:chOff x="6874430" y="928608"/>
              <a:chExt cx="589871" cy="493119"/>
            </a:xfrm>
          </p:grpSpPr>
          <p:sp>
            <p:nvSpPr>
              <p:cNvPr id="571" name="TextBox 570">
                <a:extLst>
                  <a:ext uri="{FF2B5EF4-FFF2-40B4-BE49-F238E27FC236}">
                    <a16:creationId xmlns:a16="http://schemas.microsoft.com/office/drawing/2014/main" id="{E5A0C81D-D0C8-4674-AD60-5514D9A8F16C}"/>
                  </a:ext>
                </a:extLst>
              </p:cNvPr>
              <p:cNvSpPr txBox="1"/>
              <p:nvPr/>
            </p:nvSpPr>
            <p:spPr>
              <a:xfrm>
                <a:off x="6874430" y="1021617"/>
                <a:ext cx="589871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300</a:t>
                </a:r>
              </a:p>
            </p:txBody>
          </p:sp>
          <p:cxnSp>
            <p:nvCxnSpPr>
              <p:cNvPr id="572" name="Straight Connector 571">
                <a:extLst>
                  <a:ext uri="{FF2B5EF4-FFF2-40B4-BE49-F238E27FC236}">
                    <a16:creationId xmlns:a16="http://schemas.microsoft.com/office/drawing/2014/main" id="{1F96939F-E4EC-4A54-B548-76F345C9AB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73" name="Freeform 11">
            <a:extLst>
              <a:ext uri="{FF2B5EF4-FFF2-40B4-BE49-F238E27FC236}">
                <a16:creationId xmlns:a16="http://schemas.microsoft.com/office/drawing/2014/main" id="{C540AB19-9F57-4C9E-A386-05A8E6FA89FB}"/>
              </a:ext>
            </a:extLst>
          </p:cNvPr>
          <p:cNvSpPr>
            <a:spLocks/>
          </p:cNvSpPr>
          <p:nvPr/>
        </p:nvSpPr>
        <p:spPr bwMode="auto">
          <a:xfrm>
            <a:off x="4031926" y="5174785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574" name="Freeform 11">
            <a:extLst>
              <a:ext uri="{FF2B5EF4-FFF2-40B4-BE49-F238E27FC236}">
                <a16:creationId xmlns:a16="http://schemas.microsoft.com/office/drawing/2014/main" id="{B3030DE2-FB8B-4142-9DE1-E50F3EEA516B}"/>
              </a:ext>
            </a:extLst>
          </p:cNvPr>
          <p:cNvSpPr>
            <a:spLocks/>
          </p:cNvSpPr>
          <p:nvPr/>
        </p:nvSpPr>
        <p:spPr bwMode="auto">
          <a:xfrm>
            <a:off x="4922475" y="5170354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79645353-A368-45E0-B056-E37E5E190D52}"/>
              </a:ext>
            </a:extLst>
          </p:cNvPr>
          <p:cNvGrpSpPr/>
          <p:nvPr/>
        </p:nvGrpSpPr>
        <p:grpSpPr>
          <a:xfrm>
            <a:off x="5539396" y="5380802"/>
            <a:ext cx="574196" cy="494964"/>
            <a:chOff x="6886446" y="926763"/>
            <a:chExt cx="574196" cy="494964"/>
          </a:xfrm>
        </p:grpSpPr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id="{968C1B16-839F-487E-A3A2-26DF1949075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F6E07B9E-267C-47E1-8F5F-383F32E20173}"/>
                </a:ext>
              </a:extLst>
            </p:cNvPr>
            <p:cNvGrpSpPr/>
            <p:nvPr/>
          </p:nvGrpSpPr>
          <p:grpSpPr>
            <a:xfrm>
              <a:off x="6886446" y="928608"/>
              <a:ext cx="574196" cy="493119"/>
              <a:chOff x="6886446" y="928608"/>
              <a:chExt cx="574196" cy="493119"/>
            </a:xfrm>
          </p:grpSpPr>
          <p:sp>
            <p:nvSpPr>
              <p:cNvPr id="578" name="TextBox 577">
                <a:extLst>
                  <a:ext uri="{FF2B5EF4-FFF2-40B4-BE49-F238E27FC236}">
                    <a16:creationId xmlns:a16="http://schemas.microsoft.com/office/drawing/2014/main" id="{81387206-A824-409B-A5DC-22F4DEECB10A}"/>
                  </a:ext>
                </a:extLst>
              </p:cNvPr>
              <p:cNvSpPr txBox="1"/>
              <p:nvPr/>
            </p:nvSpPr>
            <p:spPr>
              <a:xfrm>
                <a:off x="6886446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600</a:t>
                </a:r>
              </a:p>
            </p:txBody>
          </p:sp>
          <p:cxnSp>
            <p:nvCxnSpPr>
              <p:cNvPr id="579" name="Straight Connector 578">
                <a:extLst>
                  <a:ext uri="{FF2B5EF4-FFF2-40B4-BE49-F238E27FC236}">
                    <a16:creationId xmlns:a16="http://schemas.microsoft.com/office/drawing/2014/main" id="{85E7E86A-06D2-4BB8-B7FF-24132CEE9C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80" name="Straight Connector 579">
            <a:extLst>
              <a:ext uri="{FF2B5EF4-FFF2-40B4-BE49-F238E27FC236}">
                <a16:creationId xmlns:a16="http://schemas.microsoft.com/office/drawing/2014/main" id="{FFB4279A-6A11-42D1-8B20-F07E8E17F861}"/>
              </a:ext>
            </a:extLst>
          </p:cNvPr>
          <p:cNvCxnSpPr>
            <a:cxnSpLocks/>
          </p:cNvCxnSpPr>
          <p:nvPr/>
        </p:nvCxnSpPr>
        <p:spPr>
          <a:xfrm flipV="1">
            <a:off x="3839056" y="5394059"/>
            <a:ext cx="7661678" cy="4922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1" name="Freeform 11">
            <a:extLst>
              <a:ext uri="{FF2B5EF4-FFF2-40B4-BE49-F238E27FC236}">
                <a16:creationId xmlns:a16="http://schemas.microsoft.com/office/drawing/2014/main" id="{1CFFF125-5744-42C0-A828-A203D217B35A}"/>
              </a:ext>
            </a:extLst>
          </p:cNvPr>
          <p:cNvSpPr>
            <a:spLocks/>
          </p:cNvSpPr>
          <p:nvPr/>
        </p:nvSpPr>
        <p:spPr bwMode="auto">
          <a:xfrm>
            <a:off x="5815927" y="517035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82" name="Group 581">
            <a:extLst>
              <a:ext uri="{FF2B5EF4-FFF2-40B4-BE49-F238E27FC236}">
                <a16:creationId xmlns:a16="http://schemas.microsoft.com/office/drawing/2014/main" id="{399A8D4D-E5EA-4014-A404-24C68334C5E9}"/>
              </a:ext>
            </a:extLst>
          </p:cNvPr>
          <p:cNvGrpSpPr/>
          <p:nvPr/>
        </p:nvGrpSpPr>
        <p:grpSpPr>
          <a:xfrm>
            <a:off x="6433141" y="5380802"/>
            <a:ext cx="574196" cy="494964"/>
            <a:chOff x="6881563" y="926763"/>
            <a:chExt cx="574196" cy="494964"/>
          </a:xfrm>
        </p:grpSpPr>
        <p:cxnSp>
          <p:nvCxnSpPr>
            <p:cNvPr id="583" name="Straight Connector 582">
              <a:extLst>
                <a:ext uri="{FF2B5EF4-FFF2-40B4-BE49-F238E27FC236}">
                  <a16:creationId xmlns:a16="http://schemas.microsoft.com/office/drawing/2014/main" id="{97C1DA2A-52BD-4C2D-A777-CA5A4328381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87A20D26-7059-49FC-B954-D063A6AA89A6}"/>
                </a:ext>
              </a:extLst>
            </p:cNvPr>
            <p:cNvGrpSpPr/>
            <p:nvPr/>
          </p:nvGrpSpPr>
          <p:grpSpPr>
            <a:xfrm>
              <a:off x="6881563" y="928608"/>
              <a:ext cx="574196" cy="493119"/>
              <a:chOff x="6881563" y="928608"/>
              <a:chExt cx="574196" cy="493119"/>
            </a:xfrm>
          </p:grpSpPr>
          <p:sp>
            <p:nvSpPr>
              <p:cNvPr id="585" name="TextBox 584">
                <a:extLst>
                  <a:ext uri="{FF2B5EF4-FFF2-40B4-BE49-F238E27FC236}">
                    <a16:creationId xmlns:a16="http://schemas.microsoft.com/office/drawing/2014/main" id="{3CFEB5C5-BA50-4783-8DAD-4C26101093BA}"/>
                  </a:ext>
                </a:extLst>
              </p:cNvPr>
              <p:cNvSpPr txBox="1"/>
              <p:nvPr/>
            </p:nvSpPr>
            <p:spPr>
              <a:xfrm>
                <a:off x="6881563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900</a:t>
                </a:r>
              </a:p>
            </p:txBody>
          </p:sp>
          <p:cxnSp>
            <p:nvCxnSpPr>
              <p:cNvPr id="586" name="Straight Connector 585">
                <a:extLst>
                  <a:ext uri="{FF2B5EF4-FFF2-40B4-BE49-F238E27FC236}">
                    <a16:creationId xmlns:a16="http://schemas.microsoft.com/office/drawing/2014/main" id="{AC7AE3BC-FD0B-44CD-A828-D57F64A07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87" name="Freeform 11">
            <a:extLst>
              <a:ext uri="{FF2B5EF4-FFF2-40B4-BE49-F238E27FC236}">
                <a16:creationId xmlns:a16="http://schemas.microsoft.com/office/drawing/2014/main" id="{C76FB546-8FF4-4C91-ACCF-C66D9D887C86}"/>
              </a:ext>
            </a:extLst>
          </p:cNvPr>
          <p:cNvSpPr>
            <a:spLocks/>
          </p:cNvSpPr>
          <p:nvPr/>
        </p:nvSpPr>
        <p:spPr bwMode="auto">
          <a:xfrm>
            <a:off x="6708917" y="516807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88" name="Group 587">
            <a:extLst>
              <a:ext uri="{FF2B5EF4-FFF2-40B4-BE49-F238E27FC236}">
                <a16:creationId xmlns:a16="http://schemas.microsoft.com/office/drawing/2014/main" id="{C333C1B1-1C00-428E-8220-64390682F44F}"/>
              </a:ext>
            </a:extLst>
          </p:cNvPr>
          <p:cNvGrpSpPr/>
          <p:nvPr/>
        </p:nvGrpSpPr>
        <p:grpSpPr>
          <a:xfrm>
            <a:off x="7255789" y="5378525"/>
            <a:ext cx="704039" cy="494964"/>
            <a:chOff x="6811221" y="926763"/>
            <a:chExt cx="704039" cy="494964"/>
          </a:xfrm>
        </p:grpSpPr>
        <p:cxnSp>
          <p:nvCxnSpPr>
            <p:cNvPr id="589" name="Straight Connector 588">
              <a:extLst>
                <a:ext uri="{FF2B5EF4-FFF2-40B4-BE49-F238E27FC236}">
                  <a16:creationId xmlns:a16="http://schemas.microsoft.com/office/drawing/2014/main" id="{5EC13DDB-5D60-49D1-A2E4-0ADB7B713C8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0" name="Group 589">
              <a:extLst>
                <a:ext uri="{FF2B5EF4-FFF2-40B4-BE49-F238E27FC236}">
                  <a16:creationId xmlns:a16="http://schemas.microsoft.com/office/drawing/2014/main" id="{F3FAB48F-010D-48C9-B46E-DB5E4DFE9454}"/>
                </a:ext>
              </a:extLst>
            </p:cNvPr>
            <p:cNvGrpSpPr/>
            <p:nvPr/>
          </p:nvGrpSpPr>
          <p:grpSpPr>
            <a:xfrm>
              <a:off x="6811221" y="928608"/>
              <a:ext cx="704039" cy="493119"/>
              <a:chOff x="6811221" y="928608"/>
              <a:chExt cx="704039" cy="493119"/>
            </a:xfrm>
          </p:grpSpPr>
          <p:sp>
            <p:nvSpPr>
              <p:cNvPr id="591" name="TextBox 590">
                <a:extLst>
                  <a:ext uri="{FF2B5EF4-FFF2-40B4-BE49-F238E27FC236}">
                    <a16:creationId xmlns:a16="http://schemas.microsoft.com/office/drawing/2014/main" id="{98C35005-4D93-4D9B-BE21-46FBEF2B7041}"/>
                  </a:ext>
                </a:extLst>
              </p:cNvPr>
              <p:cNvSpPr txBox="1"/>
              <p:nvPr/>
            </p:nvSpPr>
            <p:spPr>
              <a:xfrm>
                <a:off x="6811221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1200</a:t>
                </a:r>
              </a:p>
            </p:txBody>
          </p:sp>
          <p:cxnSp>
            <p:nvCxnSpPr>
              <p:cNvPr id="592" name="Straight Connector 591">
                <a:extLst>
                  <a:ext uri="{FF2B5EF4-FFF2-40B4-BE49-F238E27FC236}">
                    <a16:creationId xmlns:a16="http://schemas.microsoft.com/office/drawing/2014/main" id="{230D61A7-F3B1-43F0-930A-CB9FDD33BC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93" name="Freeform 11">
            <a:extLst>
              <a:ext uri="{FF2B5EF4-FFF2-40B4-BE49-F238E27FC236}">
                <a16:creationId xmlns:a16="http://schemas.microsoft.com/office/drawing/2014/main" id="{8693CB14-D72B-4E78-9853-231E0486FB5C}"/>
              </a:ext>
            </a:extLst>
          </p:cNvPr>
          <p:cNvSpPr>
            <a:spLocks/>
          </p:cNvSpPr>
          <p:nvPr/>
        </p:nvSpPr>
        <p:spPr bwMode="auto">
          <a:xfrm>
            <a:off x="7603011" y="516807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94" name="Group 593">
            <a:extLst>
              <a:ext uri="{FF2B5EF4-FFF2-40B4-BE49-F238E27FC236}">
                <a16:creationId xmlns:a16="http://schemas.microsoft.com/office/drawing/2014/main" id="{CDF4E203-3D07-470D-9722-8B4A1C504A9E}"/>
              </a:ext>
            </a:extLst>
          </p:cNvPr>
          <p:cNvGrpSpPr/>
          <p:nvPr/>
        </p:nvGrpSpPr>
        <p:grpSpPr>
          <a:xfrm>
            <a:off x="8152576" y="5378525"/>
            <a:ext cx="704039" cy="494964"/>
            <a:chOff x="6813914" y="926763"/>
            <a:chExt cx="704039" cy="494964"/>
          </a:xfrm>
        </p:grpSpPr>
        <p:cxnSp>
          <p:nvCxnSpPr>
            <p:cNvPr id="595" name="Straight Connector 594">
              <a:extLst>
                <a:ext uri="{FF2B5EF4-FFF2-40B4-BE49-F238E27FC236}">
                  <a16:creationId xmlns:a16="http://schemas.microsoft.com/office/drawing/2014/main" id="{DA155723-B374-4AE4-A184-AC9BFCD8597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21110768-1A1D-447A-8E24-8D2CEB28261B}"/>
                </a:ext>
              </a:extLst>
            </p:cNvPr>
            <p:cNvGrpSpPr/>
            <p:nvPr/>
          </p:nvGrpSpPr>
          <p:grpSpPr>
            <a:xfrm>
              <a:off x="6813914" y="928608"/>
              <a:ext cx="704039" cy="493119"/>
              <a:chOff x="6813914" y="928608"/>
              <a:chExt cx="704039" cy="493119"/>
            </a:xfrm>
          </p:grpSpPr>
          <p:sp>
            <p:nvSpPr>
              <p:cNvPr id="597" name="TextBox 596">
                <a:extLst>
                  <a:ext uri="{FF2B5EF4-FFF2-40B4-BE49-F238E27FC236}">
                    <a16:creationId xmlns:a16="http://schemas.microsoft.com/office/drawing/2014/main" id="{A63A33A6-BAA6-4211-8F8C-DA48CDC60974}"/>
                  </a:ext>
                </a:extLst>
              </p:cNvPr>
              <p:cNvSpPr txBox="1"/>
              <p:nvPr/>
            </p:nvSpPr>
            <p:spPr>
              <a:xfrm>
                <a:off x="6813914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1500</a:t>
                </a:r>
              </a:p>
            </p:txBody>
          </p:sp>
          <p:cxnSp>
            <p:nvCxnSpPr>
              <p:cNvPr id="598" name="Straight Connector 597">
                <a:extLst>
                  <a:ext uri="{FF2B5EF4-FFF2-40B4-BE49-F238E27FC236}">
                    <a16:creationId xmlns:a16="http://schemas.microsoft.com/office/drawing/2014/main" id="{7F83FD86-542B-4785-9EB7-475E300CBC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99" name="Freeform 11">
            <a:extLst>
              <a:ext uri="{FF2B5EF4-FFF2-40B4-BE49-F238E27FC236}">
                <a16:creationId xmlns:a16="http://schemas.microsoft.com/office/drawing/2014/main" id="{3753F809-7275-4008-A65E-45172FE00B28}"/>
              </a:ext>
            </a:extLst>
          </p:cNvPr>
          <p:cNvSpPr>
            <a:spLocks/>
          </p:cNvSpPr>
          <p:nvPr/>
        </p:nvSpPr>
        <p:spPr bwMode="auto">
          <a:xfrm>
            <a:off x="8497867" y="517453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00" name="Group 599">
            <a:extLst>
              <a:ext uri="{FF2B5EF4-FFF2-40B4-BE49-F238E27FC236}">
                <a16:creationId xmlns:a16="http://schemas.microsoft.com/office/drawing/2014/main" id="{C55CF3F3-F715-49EE-8AF0-9AF4CD9AAB67}"/>
              </a:ext>
            </a:extLst>
          </p:cNvPr>
          <p:cNvGrpSpPr/>
          <p:nvPr/>
        </p:nvGrpSpPr>
        <p:grpSpPr>
          <a:xfrm>
            <a:off x="9047680" y="5384982"/>
            <a:ext cx="704039" cy="494964"/>
            <a:chOff x="6814162" y="926763"/>
            <a:chExt cx="704039" cy="494964"/>
          </a:xfrm>
        </p:grpSpPr>
        <p:cxnSp>
          <p:nvCxnSpPr>
            <p:cNvPr id="601" name="Straight Connector 600">
              <a:extLst>
                <a:ext uri="{FF2B5EF4-FFF2-40B4-BE49-F238E27FC236}">
                  <a16:creationId xmlns:a16="http://schemas.microsoft.com/office/drawing/2014/main" id="{70E22880-6419-4A39-949C-1C56E40F441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2" name="Group 601">
              <a:extLst>
                <a:ext uri="{FF2B5EF4-FFF2-40B4-BE49-F238E27FC236}">
                  <a16:creationId xmlns:a16="http://schemas.microsoft.com/office/drawing/2014/main" id="{6AF0CFC1-DCC1-4D4E-A37F-742DF345DC6D}"/>
                </a:ext>
              </a:extLst>
            </p:cNvPr>
            <p:cNvGrpSpPr/>
            <p:nvPr/>
          </p:nvGrpSpPr>
          <p:grpSpPr>
            <a:xfrm>
              <a:off x="6814162" y="928608"/>
              <a:ext cx="704039" cy="493119"/>
              <a:chOff x="6814162" y="928608"/>
              <a:chExt cx="704039" cy="493119"/>
            </a:xfrm>
          </p:grpSpPr>
          <p:sp>
            <p:nvSpPr>
              <p:cNvPr id="603" name="TextBox 602">
                <a:extLst>
                  <a:ext uri="{FF2B5EF4-FFF2-40B4-BE49-F238E27FC236}">
                    <a16:creationId xmlns:a16="http://schemas.microsoft.com/office/drawing/2014/main" id="{EE329A80-FACD-474C-B483-7C85AC5CC16E}"/>
                  </a:ext>
                </a:extLst>
              </p:cNvPr>
              <p:cNvSpPr txBox="1"/>
              <p:nvPr/>
            </p:nvSpPr>
            <p:spPr>
              <a:xfrm>
                <a:off x="6814162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1800</a:t>
                </a:r>
              </a:p>
            </p:txBody>
          </p:sp>
          <p:cxnSp>
            <p:nvCxnSpPr>
              <p:cNvPr id="604" name="Straight Connector 603">
                <a:extLst>
                  <a:ext uri="{FF2B5EF4-FFF2-40B4-BE49-F238E27FC236}">
                    <a16:creationId xmlns:a16="http://schemas.microsoft.com/office/drawing/2014/main" id="{7B3228B0-85AB-4A05-B575-1DD25A15D3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05" name="Freeform 11">
            <a:extLst>
              <a:ext uri="{FF2B5EF4-FFF2-40B4-BE49-F238E27FC236}">
                <a16:creationId xmlns:a16="http://schemas.microsoft.com/office/drawing/2014/main" id="{54039765-3522-464F-8EE2-14BA8E01928C}"/>
              </a:ext>
            </a:extLst>
          </p:cNvPr>
          <p:cNvSpPr>
            <a:spLocks/>
          </p:cNvSpPr>
          <p:nvPr/>
        </p:nvSpPr>
        <p:spPr bwMode="auto">
          <a:xfrm>
            <a:off x="9395031" y="517546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06" name="Group 605">
            <a:extLst>
              <a:ext uri="{FF2B5EF4-FFF2-40B4-BE49-F238E27FC236}">
                <a16:creationId xmlns:a16="http://schemas.microsoft.com/office/drawing/2014/main" id="{1D9895FF-0EA5-4126-80A9-72A132A00B2E}"/>
              </a:ext>
            </a:extLst>
          </p:cNvPr>
          <p:cNvGrpSpPr/>
          <p:nvPr/>
        </p:nvGrpSpPr>
        <p:grpSpPr>
          <a:xfrm>
            <a:off x="9934086" y="5385916"/>
            <a:ext cx="704039" cy="494964"/>
            <a:chOff x="6803404" y="926763"/>
            <a:chExt cx="704039" cy="494964"/>
          </a:xfrm>
        </p:grpSpPr>
        <p:cxnSp>
          <p:nvCxnSpPr>
            <p:cNvPr id="607" name="Straight Connector 606">
              <a:extLst>
                <a:ext uri="{FF2B5EF4-FFF2-40B4-BE49-F238E27FC236}">
                  <a16:creationId xmlns:a16="http://schemas.microsoft.com/office/drawing/2014/main" id="{BA33C8E1-FAFD-4BCC-806C-7BC3E88C773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7C7F990F-93BA-4AD7-BDE0-4316D8EAF47F}"/>
                </a:ext>
              </a:extLst>
            </p:cNvPr>
            <p:cNvGrpSpPr/>
            <p:nvPr/>
          </p:nvGrpSpPr>
          <p:grpSpPr>
            <a:xfrm>
              <a:off x="6803404" y="928608"/>
              <a:ext cx="704039" cy="493119"/>
              <a:chOff x="6803404" y="928608"/>
              <a:chExt cx="704039" cy="493119"/>
            </a:xfrm>
          </p:grpSpPr>
          <p:sp>
            <p:nvSpPr>
              <p:cNvPr id="609" name="TextBox 608">
                <a:extLst>
                  <a:ext uri="{FF2B5EF4-FFF2-40B4-BE49-F238E27FC236}">
                    <a16:creationId xmlns:a16="http://schemas.microsoft.com/office/drawing/2014/main" id="{854DC0B6-4678-4501-B086-5C3FFF28433F}"/>
                  </a:ext>
                </a:extLst>
              </p:cNvPr>
              <p:cNvSpPr txBox="1"/>
              <p:nvPr/>
            </p:nvSpPr>
            <p:spPr>
              <a:xfrm>
                <a:off x="6803404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2100</a:t>
                </a:r>
              </a:p>
            </p:txBody>
          </p:sp>
          <p:cxnSp>
            <p:nvCxnSpPr>
              <p:cNvPr id="610" name="Straight Connector 609">
                <a:extLst>
                  <a:ext uri="{FF2B5EF4-FFF2-40B4-BE49-F238E27FC236}">
                    <a16:creationId xmlns:a16="http://schemas.microsoft.com/office/drawing/2014/main" id="{F34ACB22-DD6D-4608-BA13-A512C2C42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11" name="Freeform 11">
            <a:extLst>
              <a:ext uri="{FF2B5EF4-FFF2-40B4-BE49-F238E27FC236}">
                <a16:creationId xmlns:a16="http://schemas.microsoft.com/office/drawing/2014/main" id="{151551FE-A9F6-4714-9CD2-6838977AC46F}"/>
              </a:ext>
            </a:extLst>
          </p:cNvPr>
          <p:cNvSpPr>
            <a:spLocks/>
          </p:cNvSpPr>
          <p:nvPr/>
        </p:nvSpPr>
        <p:spPr bwMode="auto">
          <a:xfrm>
            <a:off x="10285778" y="517866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12" name="Group 611">
            <a:extLst>
              <a:ext uri="{FF2B5EF4-FFF2-40B4-BE49-F238E27FC236}">
                <a16:creationId xmlns:a16="http://schemas.microsoft.com/office/drawing/2014/main" id="{A5B6ED93-35B6-4CD9-964A-590C85EC2C5E}"/>
              </a:ext>
            </a:extLst>
          </p:cNvPr>
          <p:cNvGrpSpPr/>
          <p:nvPr/>
        </p:nvGrpSpPr>
        <p:grpSpPr>
          <a:xfrm>
            <a:off x="10824337" y="5389109"/>
            <a:ext cx="704039" cy="494964"/>
            <a:chOff x="6802908" y="926763"/>
            <a:chExt cx="704039" cy="494964"/>
          </a:xfrm>
        </p:grpSpPr>
        <p:cxnSp>
          <p:nvCxnSpPr>
            <p:cNvPr id="613" name="Straight Connector 612">
              <a:extLst>
                <a:ext uri="{FF2B5EF4-FFF2-40B4-BE49-F238E27FC236}">
                  <a16:creationId xmlns:a16="http://schemas.microsoft.com/office/drawing/2014/main" id="{BC37F0B1-5146-4026-A724-ECB774EBFF5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14" name="Group 613">
              <a:extLst>
                <a:ext uri="{FF2B5EF4-FFF2-40B4-BE49-F238E27FC236}">
                  <a16:creationId xmlns:a16="http://schemas.microsoft.com/office/drawing/2014/main" id="{06E23A49-5819-49E3-AA3E-8B88F35BFE8D}"/>
                </a:ext>
              </a:extLst>
            </p:cNvPr>
            <p:cNvGrpSpPr/>
            <p:nvPr/>
          </p:nvGrpSpPr>
          <p:grpSpPr>
            <a:xfrm>
              <a:off x="6802908" y="928608"/>
              <a:ext cx="704039" cy="493119"/>
              <a:chOff x="6802908" y="928608"/>
              <a:chExt cx="704039" cy="493119"/>
            </a:xfrm>
          </p:grpSpPr>
          <p:sp>
            <p:nvSpPr>
              <p:cNvPr id="615" name="TextBox 614">
                <a:extLst>
                  <a:ext uri="{FF2B5EF4-FFF2-40B4-BE49-F238E27FC236}">
                    <a16:creationId xmlns:a16="http://schemas.microsoft.com/office/drawing/2014/main" id="{7C6E4A9B-4A89-4B0E-A85F-28A71E0BDBD1}"/>
                  </a:ext>
                </a:extLst>
              </p:cNvPr>
              <p:cNvSpPr txBox="1"/>
              <p:nvPr/>
            </p:nvSpPr>
            <p:spPr>
              <a:xfrm>
                <a:off x="6802908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2400</a:t>
                </a:r>
              </a:p>
            </p:txBody>
          </p:sp>
          <p:cxnSp>
            <p:nvCxnSpPr>
              <p:cNvPr id="616" name="Straight Connector 615">
                <a:extLst>
                  <a:ext uri="{FF2B5EF4-FFF2-40B4-BE49-F238E27FC236}">
                    <a16:creationId xmlns:a16="http://schemas.microsoft.com/office/drawing/2014/main" id="{C4C5F717-C91C-4E18-88EB-7C9F97CFE2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23" name="Oval 622">
            <a:extLst>
              <a:ext uri="{FF2B5EF4-FFF2-40B4-BE49-F238E27FC236}">
                <a16:creationId xmlns:a16="http://schemas.microsoft.com/office/drawing/2014/main" id="{8F5DC0CA-DF75-4582-AC69-991CFB9CCAC5}"/>
              </a:ext>
            </a:extLst>
          </p:cNvPr>
          <p:cNvSpPr/>
          <p:nvPr/>
        </p:nvSpPr>
        <p:spPr>
          <a:xfrm>
            <a:off x="3952637" y="5233413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DF637C41-B650-41A2-9C36-5432A8214E31}"/>
              </a:ext>
            </a:extLst>
          </p:cNvPr>
          <p:cNvGrpSpPr/>
          <p:nvPr/>
        </p:nvGrpSpPr>
        <p:grpSpPr>
          <a:xfrm>
            <a:off x="3883057" y="3151919"/>
            <a:ext cx="314510" cy="492950"/>
            <a:chOff x="3884378" y="928777"/>
            <a:chExt cx="314510" cy="492950"/>
          </a:xfrm>
        </p:grpSpPr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C463B023-010A-40D3-A58D-45C31FB1F066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104E4A08-0D41-463C-AC06-7035E7159D6E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03514F0E-5A22-46A5-AB76-6C9FBCBE9185}"/>
              </a:ext>
            </a:extLst>
          </p:cNvPr>
          <p:cNvGrpSpPr/>
          <p:nvPr/>
        </p:nvGrpSpPr>
        <p:grpSpPr>
          <a:xfrm>
            <a:off x="4636173" y="3149166"/>
            <a:ext cx="582678" cy="494964"/>
            <a:chOff x="6866010" y="926763"/>
            <a:chExt cx="582678" cy="494964"/>
          </a:xfrm>
        </p:grpSpPr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8036B896-D928-4AF7-8E8D-0D1D00C9513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4" name="Group 293">
              <a:extLst>
                <a:ext uri="{FF2B5EF4-FFF2-40B4-BE49-F238E27FC236}">
                  <a16:creationId xmlns:a16="http://schemas.microsoft.com/office/drawing/2014/main" id="{04E2B088-4224-4C33-B515-BAAF04D6539F}"/>
                </a:ext>
              </a:extLst>
            </p:cNvPr>
            <p:cNvGrpSpPr/>
            <p:nvPr/>
          </p:nvGrpSpPr>
          <p:grpSpPr>
            <a:xfrm>
              <a:off x="6866010" y="928608"/>
              <a:ext cx="582678" cy="493119"/>
              <a:chOff x="6866010" y="928608"/>
              <a:chExt cx="582678" cy="493119"/>
            </a:xfrm>
          </p:grpSpPr>
          <p:sp>
            <p:nvSpPr>
              <p:cNvPr id="295" name="TextBox 294">
                <a:extLst>
                  <a:ext uri="{FF2B5EF4-FFF2-40B4-BE49-F238E27FC236}">
                    <a16:creationId xmlns:a16="http://schemas.microsoft.com/office/drawing/2014/main" id="{7736937C-9413-49E9-A4B1-08E2AC9535FA}"/>
                  </a:ext>
                </a:extLst>
              </p:cNvPr>
              <p:cNvSpPr txBox="1"/>
              <p:nvPr/>
            </p:nvSpPr>
            <p:spPr>
              <a:xfrm>
                <a:off x="6866010" y="1021617"/>
                <a:ext cx="582678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500</a:t>
                </a:r>
              </a:p>
            </p:txBody>
          </p:sp>
          <p:cxnSp>
            <p:nvCxnSpPr>
              <p:cNvPr id="296" name="Straight Connector 295">
                <a:extLst>
                  <a:ext uri="{FF2B5EF4-FFF2-40B4-BE49-F238E27FC236}">
                    <a16:creationId xmlns:a16="http://schemas.microsoft.com/office/drawing/2014/main" id="{235B0A5B-8F28-453F-A836-784F140681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97" name="Freeform 11">
            <a:extLst>
              <a:ext uri="{FF2B5EF4-FFF2-40B4-BE49-F238E27FC236}">
                <a16:creationId xmlns:a16="http://schemas.microsoft.com/office/drawing/2014/main" id="{CCD91EF1-1BED-4A0A-90FE-DBE0B3B35B90}"/>
              </a:ext>
            </a:extLst>
          </p:cNvPr>
          <p:cNvSpPr>
            <a:spLocks/>
          </p:cNvSpPr>
          <p:nvPr/>
        </p:nvSpPr>
        <p:spPr bwMode="auto">
          <a:xfrm>
            <a:off x="4040238" y="2940767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298" name="Freeform 11">
            <a:extLst>
              <a:ext uri="{FF2B5EF4-FFF2-40B4-BE49-F238E27FC236}">
                <a16:creationId xmlns:a16="http://schemas.microsoft.com/office/drawing/2014/main" id="{65D89A96-D6FC-4BAE-A97C-5F17FA3559EC}"/>
              </a:ext>
            </a:extLst>
          </p:cNvPr>
          <p:cNvSpPr>
            <a:spLocks/>
          </p:cNvSpPr>
          <p:nvPr/>
        </p:nvSpPr>
        <p:spPr bwMode="auto">
          <a:xfrm>
            <a:off x="4930787" y="2936336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43761963-60E1-4ECC-9986-268B7EB92679}"/>
              </a:ext>
            </a:extLst>
          </p:cNvPr>
          <p:cNvGrpSpPr/>
          <p:nvPr/>
        </p:nvGrpSpPr>
        <p:grpSpPr>
          <a:xfrm>
            <a:off x="5474858" y="3146784"/>
            <a:ext cx="704039" cy="494964"/>
            <a:chOff x="6813596" y="926763"/>
            <a:chExt cx="704039" cy="494964"/>
          </a:xfrm>
        </p:grpSpPr>
        <p:cxnSp>
          <p:nvCxnSpPr>
            <p:cNvPr id="300" name="Straight Connector 299">
              <a:extLst>
                <a:ext uri="{FF2B5EF4-FFF2-40B4-BE49-F238E27FC236}">
                  <a16:creationId xmlns:a16="http://schemas.microsoft.com/office/drawing/2014/main" id="{321C33C5-BE30-490A-9EA1-30FBA410386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1" name="Group 300">
              <a:extLst>
                <a:ext uri="{FF2B5EF4-FFF2-40B4-BE49-F238E27FC236}">
                  <a16:creationId xmlns:a16="http://schemas.microsoft.com/office/drawing/2014/main" id="{6551FB94-6019-435F-8C48-1CA7D88442A0}"/>
                </a:ext>
              </a:extLst>
            </p:cNvPr>
            <p:cNvGrpSpPr/>
            <p:nvPr/>
          </p:nvGrpSpPr>
          <p:grpSpPr>
            <a:xfrm>
              <a:off x="6813596" y="928608"/>
              <a:ext cx="704039" cy="493119"/>
              <a:chOff x="6813596" y="928608"/>
              <a:chExt cx="704039" cy="493119"/>
            </a:xfrm>
          </p:grpSpPr>
          <p:sp>
            <p:nvSpPr>
              <p:cNvPr id="302" name="TextBox 301">
                <a:extLst>
                  <a:ext uri="{FF2B5EF4-FFF2-40B4-BE49-F238E27FC236}">
                    <a16:creationId xmlns:a16="http://schemas.microsoft.com/office/drawing/2014/main" id="{CE8DA9F6-AFB3-4CF1-9F29-F74B669EBC27}"/>
                  </a:ext>
                </a:extLst>
              </p:cNvPr>
              <p:cNvSpPr txBox="1"/>
              <p:nvPr/>
            </p:nvSpPr>
            <p:spPr>
              <a:xfrm>
                <a:off x="6813596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1000</a:t>
                </a:r>
              </a:p>
            </p:txBody>
          </p:sp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864087EA-FE7C-438F-B646-8C9C04D136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09" name="Straight Connector 308">
            <a:extLst>
              <a:ext uri="{FF2B5EF4-FFF2-40B4-BE49-F238E27FC236}">
                <a16:creationId xmlns:a16="http://schemas.microsoft.com/office/drawing/2014/main" id="{254DC737-2AD0-46DC-9E5F-F81688094B91}"/>
              </a:ext>
            </a:extLst>
          </p:cNvPr>
          <p:cNvCxnSpPr>
            <a:cxnSpLocks/>
          </p:cNvCxnSpPr>
          <p:nvPr/>
        </p:nvCxnSpPr>
        <p:spPr>
          <a:xfrm flipV="1">
            <a:off x="3847368" y="3164965"/>
            <a:ext cx="6755436" cy="1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0" name="Freeform 11">
            <a:extLst>
              <a:ext uri="{FF2B5EF4-FFF2-40B4-BE49-F238E27FC236}">
                <a16:creationId xmlns:a16="http://schemas.microsoft.com/office/drawing/2014/main" id="{7C8DBB02-5348-417F-984F-1C6C84780A77}"/>
              </a:ext>
            </a:extLst>
          </p:cNvPr>
          <p:cNvSpPr>
            <a:spLocks/>
          </p:cNvSpPr>
          <p:nvPr/>
        </p:nvSpPr>
        <p:spPr bwMode="auto">
          <a:xfrm>
            <a:off x="5824239" y="293633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C02B6548-CE5F-417C-9E55-43C6003A4F0B}"/>
              </a:ext>
            </a:extLst>
          </p:cNvPr>
          <p:cNvGrpSpPr/>
          <p:nvPr/>
        </p:nvGrpSpPr>
        <p:grpSpPr>
          <a:xfrm>
            <a:off x="6367697" y="3146784"/>
            <a:ext cx="704039" cy="494964"/>
            <a:chOff x="6807807" y="926763"/>
            <a:chExt cx="704039" cy="494964"/>
          </a:xfrm>
        </p:grpSpPr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465BE05C-4B38-4359-8904-6365EA50548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8" name="Group 317">
              <a:extLst>
                <a:ext uri="{FF2B5EF4-FFF2-40B4-BE49-F238E27FC236}">
                  <a16:creationId xmlns:a16="http://schemas.microsoft.com/office/drawing/2014/main" id="{FAE68323-1F34-40AC-B50B-311E990C788A}"/>
                </a:ext>
              </a:extLst>
            </p:cNvPr>
            <p:cNvGrpSpPr/>
            <p:nvPr/>
          </p:nvGrpSpPr>
          <p:grpSpPr>
            <a:xfrm>
              <a:off x="6807807" y="928608"/>
              <a:ext cx="704039" cy="493119"/>
              <a:chOff x="6807807" y="928608"/>
              <a:chExt cx="704039" cy="493119"/>
            </a:xfrm>
          </p:grpSpPr>
          <p:sp>
            <p:nvSpPr>
              <p:cNvPr id="319" name="TextBox 318">
                <a:extLst>
                  <a:ext uri="{FF2B5EF4-FFF2-40B4-BE49-F238E27FC236}">
                    <a16:creationId xmlns:a16="http://schemas.microsoft.com/office/drawing/2014/main" id="{41835AE6-0D60-43A9-A592-F4E38E95C5D2}"/>
                  </a:ext>
                </a:extLst>
              </p:cNvPr>
              <p:cNvSpPr txBox="1"/>
              <p:nvPr/>
            </p:nvSpPr>
            <p:spPr>
              <a:xfrm>
                <a:off x="6807807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1500</a:t>
                </a:r>
              </a:p>
            </p:txBody>
          </p: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70B75216-FE91-469B-ABAD-F5145B4C26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21" name="Freeform 11">
            <a:extLst>
              <a:ext uri="{FF2B5EF4-FFF2-40B4-BE49-F238E27FC236}">
                <a16:creationId xmlns:a16="http://schemas.microsoft.com/office/drawing/2014/main" id="{5820BCB0-C669-4C88-B0A6-B7E5AB4FAABF}"/>
              </a:ext>
            </a:extLst>
          </p:cNvPr>
          <p:cNvSpPr>
            <a:spLocks/>
          </p:cNvSpPr>
          <p:nvPr/>
        </p:nvSpPr>
        <p:spPr bwMode="auto">
          <a:xfrm>
            <a:off x="6717229" y="293405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C7294142-EC80-4CDA-A1A5-F161B6F6333F}"/>
              </a:ext>
            </a:extLst>
          </p:cNvPr>
          <p:cNvGrpSpPr/>
          <p:nvPr/>
        </p:nvGrpSpPr>
        <p:grpSpPr>
          <a:xfrm>
            <a:off x="7260427" y="3144507"/>
            <a:ext cx="704039" cy="494964"/>
            <a:chOff x="6807547" y="926763"/>
            <a:chExt cx="704039" cy="494964"/>
          </a:xfrm>
        </p:grpSpPr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E6D8691B-7301-4310-9A5A-C23F12F8773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4" name="Group 323">
              <a:extLst>
                <a:ext uri="{FF2B5EF4-FFF2-40B4-BE49-F238E27FC236}">
                  <a16:creationId xmlns:a16="http://schemas.microsoft.com/office/drawing/2014/main" id="{DC1BF25C-FB67-4516-8EFB-0882C1E1492B}"/>
                </a:ext>
              </a:extLst>
            </p:cNvPr>
            <p:cNvGrpSpPr/>
            <p:nvPr/>
          </p:nvGrpSpPr>
          <p:grpSpPr>
            <a:xfrm>
              <a:off x="6807547" y="928608"/>
              <a:ext cx="704039" cy="493119"/>
              <a:chOff x="6807547" y="928608"/>
              <a:chExt cx="704039" cy="493119"/>
            </a:xfrm>
          </p:grpSpPr>
          <p:sp>
            <p:nvSpPr>
              <p:cNvPr id="325" name="TextBox 324">
                <a:extLst>
                  <a:ext uri="{FF2B5EF4-FFF2-40B4-BE49-F238E27FC236}">
                    <a16:creationId xmlns:a16="http://schemas.microsoft.com/office/drawing/2014/main" id="{B4450655-9B4C-416D-9EF4-A3EF8E08A534}"/>
                  </a:ext>
                </a:extLst>
              </p:cNvPr>
              <p:cNvSpPr txBox="1"/>
              <p:nvPr/>
            </p:nvSpPr>
            <p:spPr>
              <a:xfrm>
                <a:off x="6807547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2000</a:t>
                </a:r>
              </a:p>
            </p:txBody>
          </p: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8F1D4315-FDED-429F-AB37-8AE93A473F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27" name="Freeform 11">
            <a:extLst>
              <a:ext uri="{FF2B5EF4-FFF2-40B4-BE49-F238E27FC236}">
                <a16:creationId xmlns:a16="http://schemas.microsoft.com/office/drawing/2014/main" id="{2AF80C61-1EB5-44FA-9BD2-CD465D09011E}"/>
              </a:ext>
            </a:extLst>
          </p:cNvPr>
          <p:cNvSpPr>
            <a:spLocks/>
          </p:cNvSpPr>
          <p:nvPr/>
        </p:nvSpPr>
        <p:spPr bwMode="auto">
          <a:xfrm>
            <a:off x="7611323" y="293405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AD238656-B97F-490B-B809-6A2D29195075}"/>
              </a:ext>
            </a:extLst>
          </p:cNvPr>
          <p:cNvGrpSpPr/>
          <p:nvPr/>
        </p:nvGrpSpPr>
        <p:grpSpPr>
          <a:xfrm>
            <a:off x="8147336" y="3144507"/>
            <a:ext cx="704039" cy="494964"/>
            <a:chOff x="6800362" y="926763"/>
            <a:chExt cx="704039" cy="494964"/>
          </a:xfrm>
        </p:grpSpPr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7F5D0F80-94E1-4E63-83A0-01BC99C98E9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8AC6295A-AF91-4491-9D58-8E6545E0970B}"/>
                </a:ext>
              </a:extLst>
            </p:cNvPr>
            <p:cNvGrpSpPr/>
            <p:nvPr/>
          </p:nvGrpSpPr>
          <p:grpSpPr>
            <a:xfrm>
              <a:off x="6800362" y="928608"/>
              <a:ext cx="704039" cy="493119"/>
              <a:chOff x="6800362" y="928608"/>
              <a:chExt cx="704039" cy="493119"/>
            </a:xfrm>
          </p:grpSpPr>
          <p:sp>
            <p:nvSpPr>
              <p:cNvPr id="331" name="TextBox 330">
                <a:extLst>
                  <a:ext uri="{FF2B5EF4-FFF2-40B4-BE49-F238E27FC236}">
                    <a16:creationId xmlns:a16="http://schemas.microsoft.com/office/drawing/2014/main" id="{D5540BA3-5006-4E54-AD97-172D42D045F9}"/>
                  </a:ext>
                </a:extLst>
              </p:cNvPr>
              <p:cNvSpPr txBox="1"/>
              <p:nvPr/>
            </p:nvSpPr>
            <p:spPr>
              <a:xfrm>
                <a:off x="6800362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2500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34729AAB-22BF-48B2-8F3D-B12EEF1B47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38" name="Freeform 11">
            <a:extLst>
              <a:ext uri="{FF2B5EF4-FFF2-40B4-BE49-F238E27FC236}">
                <a16:creationId xmlns:a16="http://schemas.microsoft.com/office/drawing/2014/main" id="{ADAA3564-FC4E-463E-958B-DF5CFEEDDECF}"/>
              </a:ext>
            </a:extLst>
          </p:cNvPr>
          <p:cNvSpPr>
            <a:spLocks/>
          </p:cNvSpPr>
          <p:nvPr/>
        </p:nvSpPr>
        <p:spPr bwMode="auto">
          <a:xfrm>
            <a:off x="8506179" y="294051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1FB83D60-35BC-492F-89C4-3E72A9A3B9C1}"/>
              </a:ext>
            </a:extLst>
          </p:cNvPr>
          <p:cNvGrpSpPr/>
          <p:nvPr/>
        </p:nvGrpSpPr>
        <p:grpSpPr>
          <a:xfrm>
            <a:off x="9047571" y="3150964"/>
            <a:ext cx="704039" cy="494964"/>
            <a:chOff x="6805741" y="926763"/>
            <a:chExt cx="704039" cy="494964"/>
          </a:xfrm>
        </p:grpSpPr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77E4A148-861E-4814-9F0C-AE52117FB3F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32E2E954-591A-4EBE-8704-80106B02A7BB}"/>
                </a:ext>
              </a:extLst>
            </p:cNvPr>
            <p:cNvGrpSpPr/>
            <p:nvPr/>
          </p:nvGrpSpPr>
          <p:grpSpPr>
            <a:xfrm>
              <a:off x="6805741" y="928608"/>
              <a:ext cx="704039" cy="493119"/>
              <a:chOff x="6805741" y="928608"/>
              <a:chExt cx="704039" cy="493119"/>
            </a:xfrm>
          </p:grpSpPr>
          <p:sp>
            <p:nvSpPr>
              <p:cNvPr id="342" name="TextBox 341">
                <a:extLst>
                  <a:ext uri="{FF2B5EF4-FFF2-40B4-BE49-F238E27FC236}">
                    <a16:creationId xmlns:a16="http://schemas.microsoft.com/office/drawing/2014/main" id="{F1DA67CA-6F13-4037-9EF5-360D7F74AC4F}"/>
                  </a:ext>
                </a:extLst>
              </p:cNvPr>
              <p:cNvSpPr txBox="1"/>
              <p:nvPr/>
            </p:nvSpPr>
            <p:spPr>
              <a:xfrm>
                <a:off x="6805741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3000</a:t>
                </a:r>
              </a:p>
            </p:txBody>
          </p:sp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DF15D6BC-9370-4B3C-AB2F-47FA88F184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46" name="Freeform 11">
            <a:extLst>
              <a:ext uri="{FF2B5EF4-FFF2-40B4-BE49-F238E27FC236}">
                <a16:creationId xmlns:a16="http://schemas.microsoft.com/office/drawing/2014/main" id="{61817B09-471D-4EBA-A43A-61A0382268FD}"/>
              </a:ext>
            </a:extLst>
          </p:cNvPr>
          <p:cNvSpPr>
            <a:spLocks/>
          </p:cNvSpPr>
          <p:nvPr/>
        </p:nvSpPr>
        <p:spPr bwMode="auto">
          <a:xfrm>
            <a:off x="9403343" y="294145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47" name="Group 346">
            <a:extLst>
              <a:ext uri="{FF2B5EF4-FFF2-40B4-BE49-F238E27FC236}">
                <a16:creationId xmlns:a16="http://schemas.microsoft.com/office/drawing/2014/main" id="{3F0986B3-9F60-4714-B828-1D3A7CFD1A73}"/>
              </a:ext>
            </a:extLst>
          </p:cNvPr>
          <p:cNvGrpSpPr/>
          <p:nvPr/>
        </p:nvGrpSpPr>
        <p:grpSpPr>
          <a:xfrm>
            <a:off x="9933718" y="3151898"/>
            <a:ext cx="704039" cy="494964"/>
            <a:chOff x="6794724" y="926763"/>
            <a:chExt cx="704039" cy="494964"/>
          </a:xfrm>
        </p:grpSpPr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D81DCD68-41AB-425E-922E-BDFF9650D5D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9" name="Group 348">
              <a:extLst>
                <a:ext uri="{FF2B5EF4-FFF2-40B4-BE49-F238E27FC236}">
                  <a16:creationId xmlns:a16="http://schemas.microsoft.com/office/drawing/2014/main" id="{AF826A89-DAE8-406A-9D6B-BBB4CA293EFC}"/>
                </a:ext>
              </a:extLst>
            </p:cNvPr>
            <p:cNvGrpSpPr/>
            <p:nvPr/>
          </p:nvGrpSpPr>
          <p:grpSpPr>
            <a:xfrm>
              <a:off x="6794724" y="928608"/>
              <a:ext cx="704039" cy="493119"/>
              <a:chOff x="6794724" y="928608"/>
              <a:chExt cx="704039" cy="493119"/>
            </a:xfrm>
          </p:grpSpPr>
          <p:sp>
            <p:nvSpPr>
              <p:cNvPr id="350" name="TextBox 349">
                <a:extLst>
                  <a:ext uri="{FF2B5EF4-FFF2-40B4-BE49-F238E27FC236}">
                    <a16:creationId xmlns:a16="http://schemas.microsoft.com/office/drawing/2014/main" id="{D7A998DB-90CA-4A46-A83B-26E59425B2BE}"/>
                  </a:ext>
                </a:extLst>
              </p:cNvPr>
              <p:cNvSpPr txBox="1"/>
              <p:nvPr/>
            </p:nvSpPr>
            <p:spPr>
              <a:xfrm>
                <a:off x="6794724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3500</a:t>
                </a:r>
              </a:p>
            </p:txBody>
          </p:sp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FF8EB409-3400-4909-8544-189C074921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64" name="Oval 363">
            <a:extLst>
              <a:ext uri="{FF2B5EF4-FFF2-40B4-BE49-F238E27FC236}">
                <a16:creationId xmlns:a16="http://schemas.microsoft.com/office/drawing/2014/main" id="{B75285D6-334C-4CC0-9795-236F0B3FBB67}"/>
              </a:ext>
            </a:extLst>
          </p:cNvPr>
          <p:cNvSpPr/>
          <p:nvPr/>
        </p:nvSpPr>
        <p:spPr>
          <a:xfrm>
            <a:off x="3960949" y="2999395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F39CE7B-395D-48AC-A4D7-3E6AA398F908}"/>
              </a:ext>
            </a:extLst>
          </p:cNvPr>
          <p:cNvSpPr/>
          <p:nvPr/>
        </p:nvSpPr>
        <p:spPr>
          <a:xfrm>
            <a:off x="604418" y="498785"/>
            <a:ext cx="491808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5" name="Rectangle 364">
            <a:extLst>
              <a:ext uri="{FF2B5EF4-FFF2-40B4-BE49-F238E27FC236}">
                <a16:creationId xmlns:a16="http://schemas.microsoft.com/office/drawing/2014/main" id="{97527A9D-A2C8-4C07-8330-F21FF4D3975D}"/>
              </a:ext>
            </a:extLst>
          </p:cNvPr>
          <p:cNvSpPr/>
          <p:nvPr/>
        </p:nvSpPr>
        <p:spPr>
          <a:xfrm>
            <a:off x="2594410" y="499890"/>
            <a:ext cx="591283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6" name="Rectangle 365">
            <a:extLst>
              <a:ext uri="{FF2B5EF4-FFF2-40B4-BE49-F238E27FC236}">
                <a16:creationId xmlns:a16="http://schemas.microsoft.com/office/drawing/2014/main" id="{436F3AD2-3C80-45BD-9FC2-893F85755BD0}"/>
              </a:ext>
            </a:extLst>
          </p:cNvPr>
          <p:cNvSpPr/>
          <p:nvPr/>
        </p:nvSpPr>
        <p:spPr>
          <a:xfrm>
            <a:off x="789388" y="2723001"/>
            <a:ext cx="491808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7" name="Rectangle 366">
            <a:extLst>
              <a:ext uri="{FF2B5EF4-FFF2-40B4-BE49-F238E27FC236}">
                <a16:creationId xmlns:a16="http://schemas.microsoft.com/office/drawing/2014/main" id="{28E71AB7-CA07-4A1C-A1AE-F917A3BD426B}"/>
              </a:ext>
            </a:extLst>
          </p:cNvPr>
          <p:cNvSpPr/>
          <p:nvPr/>
        </p:nvSpPr>
        <p:spPr>
          <a:xfrm>
            <a:off x="2688278" y="2717385"/>
            <a:ext cx="651053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8" name="Rectangle 367">
            <a:extLst>
              <a:ext uri="{FF2B5EF4-FFF2-40B4-BE49-F238E27FC236}">
                <a16:creationId xmlns:a16="http://schemas.microsoft.com/office/drawing/2014/main" id="{DE6162C7-94DB-4849-AE44-27894ED500AC}"/>
              </a:ext>
            </a:extLst>
          </p:cNvPr>
          <p:cNvSpPr/>
          <p:nvPr/>
        </p:nvSpPr>
        <p:spPr>
          <a:xfrm>
            <a:off x="785279" y="4975676"/>
            <a:ext cx="491808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9" name="Rectangle 368">
            <a:extLst>
              <a:ext uri="{FF2B5EF4-FFF2-40B4-BE49-F238E27FC236}">
                <a16:creationId xmlns:a16="http://schemas.microsoft.com/office/drawing/2014/main" id="{BB1C9A9F-4DD4-40B8-8F86-9C7A78650D85}"/>
              </a:ext>
            </a:extLst>
          </p:cNvPr>
          <p:cNvSpPr/>
          <p:nvPr/>
        </p:nvSpPr>
        <p:spPr>
          <a:xfrm>
            <a:off x="2686845" y="4969241"/>
            <a:ext cx="651053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0" name="Rectangle 369">
            <a:extLst>
              <a:ext uri="{FF2B5EF4-FFF2-40B4-BE49-F238E27FC236}">
                <a16:creationId xmlns:a16="http://schemas.microsoft.com/office/drawing/2014/main" id="{F0E1A140-6EF5-4597-B0EE-8E04BE1AF85A}"/>
              </a:ext>
            </a:extLst>
          </p:cNvPr>
          <p:cNvSpPr/>
          <p:nvPr/>
        </p:nvSpPr>
        <p:spPr>
          <a:xfrm>
            <a:off x="4853986" y="5574505"/>
            <a:ext cx="264481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1" name="Rectangle 370">
            <a:extLst>
              <a:ext uri="{FF2B5EF4-FFF2-40B4-BE49-F238E27FC236}">
                <a16:creationId xmlns:a16="http://schemas.microsoft.com/office/drawing/2014/main" id="{E3F647A0-F350-45BB-8023-8EA8BDCC4173}"/>
              </a:ext>
            </a:extLst>
          </p:cNvPr>
          <p:cNvSpPr/>
          <p:nvPr/>
        </p:nvSpPr>
        <p:spPr>
          <a:xfrm>
            <a:off x="5759859" y="5574131"/>
            <a:ext cx="264481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2" name="Rectangle 371">
            <a:extLst>
              <a:ext uri="{FF2B5EF4-FFF2-40B4-BE49-F238E27FC236}">
                <a16:creationId xmlns:a16="http://schemas.microsoft.com/office/drawing/2014/main" id="{6405AAC9-5F3D-4168-918C-6A57A74F9CEF}"/>
              </a:ext>
            </a:extLst>
          </p:cNvPr>
          <p:cNvSpPr/>
          <p:nvPr/>
        </p:nvSpPr>
        <p:spPr>
          <a:xfrm>
            <a:off x="6653799" y="5576098"/>
            <a:ext cx="264481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3" name="Rectangle 372">
            <a:extLst>
              <a:ext uri="{FF2B5EF4-FFF2-40B4-BE49-F238E27FC236}">
                <a16:creationId xmlns:a16="http://schemas.microsoft.com/office/drawing/2014/main" id="{0AA88EF2-8F95-4665-B935-038D51335DEC}"/>
              </a:ext>
            </a:extLst>
          </p:cNvPr>
          <p:cNvSpPr/>
          <p:nvPr/>
        </p:nvSpPr>
        <p:spPr>
          <a:xfrm>
            <a:off x="7603549" y="5575724"/>
            <a:ext cx="264481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4" name="Rectangle 373">
            <a:extLst>
              <a:ext uri="{FF2B5EF4-FFF2-40B4-BE49-F238E27FC236}">
                <a16:creationId xmlns:a16="http://schemas.microsoft.com/office/drawing/2014/main" id="{8CDF3952-3E87-4E69-89C9-5726B6EFE1DA}"/>
              </a:ext>
            </a:extLst>
          </p:cNvPr>
          <p:cNvSpPr/>
          <p:nvPr/>
        </p:nvSpPr>
        <p:spPr>
          <a:xfrm>
            <a:off x="8502856" y="5574131"/>
            <a:ext cx="264481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5" name="Rectangle 374">
            <a:extLst>
              <a:ext uri="{FF2B5EF4-FFF2-40B4-BE49-F238E27FC236}">
                <a16:creationId xmlns:a16="http://schemas.microsoft.com/office/drawing/2014/main" id="{17416AE5-309A-48A9-82A4-EACF90429603}"/>
              </a:ext>
            </a:extLst>
          </p:cNvPr>
          <p:cNvSpPr/>
          <p:nvPr/>
        </p:nvSpPr>
        <p:spPr>
          <a:xfrm>
            <a:off x="9398353" y="5574131"/>
            <a:ext cx="264481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6" name="Rectangle 375">
            <a:extLst>
              <a:ext uri="{FF2B5EF4-FFF2-40B4-BE49-F238E27FC236}">
                <a16:creationId xmlns:a16="http://schemas.microsoft.com/office/drawing/2014/main" id="{72699C47-2C44-445B-A533-C5E8B21B6BD1}"/>
              </a:ext>
            </a:extLst>
          </p:cNvPr>
          <p:cNvSpPr/>
          <p:nvPr/>
        </p:nvSpPr>
        <p:spPr>
          <a:xfrm>
            <a:off x="10282487" y="5573405"/>
            <a:ext cx="264481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7" name="Rectangle 376">
            <a:extLst>
              <a:ext uri="{FF2B5EF4-FFF2-40B4-BE49-F238E27FC236}">
                <a16:creationId xmlns:a16="http://schemas.microsoft.com/office/drawing/2014/main" id="{6C157EFF-04E7-453C-8D37-8A66E3572DDA}"/>
              </a:ext>
            </a:extLst>
          </p:cNvPr>
          <p:cNvSpPr/>
          <p:nvPr/>
        </p:nvSpPr>
        <p:spPr>
          <a:xfrm>
            <a:off x="11178889" y="5572861"/>
            <a:ext cx="264481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9" name="Rectangle 378">
            <a:extLst>
              <a:ext uri="{FF2B5EF4-FFF2-40B4-BE49-F238E27FC236}">
                <a16:creationId xmlns:a16="http://schemas.microsoft.com/office/drawing/2014/main" id="{36D25385-57FE-4BF0-BE25-38D13F3FB87D}"/>
              </a:ext>
            </a:extLst>
          </p:cNvPr>
          <p:cNvSpPr/>
          <p:nvPr/>
        </p:nvSpPr>
        <p:spPr>
          <a:xfrm>
            <a:off x="4860439" y="1102852"/>
            <a:ext cx="264483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0" name="Rectangle 379">
            <a:extLst>
              <a:ext uri="{FF2B5EF4-FFF2-40B4-BE49-F238E27FC236}">
                <a16:creationId xmlns:a16="http://schemas.microsoft.com/office/drawing/2014/main" id="{8C383E66-79D7-41A1-A425-AC1A1A0241EB}"/>
              </a:ext>
            </a:extLst>
          </p:cNvPr>
          <p:cNvSpPr/>
          <p:nvPr/>
        </p:nvSpPr>
        <p:spPr>
          <a:xfrm>
            <a:off x="5759859" y="1102478"/>
            <a:ext cx="264483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1" name="Rectangle 380">
            <a:extLst>
              <a:ext uri="{FF2B5EF4-FFF2-40B4-BE49-F238E27FC236}">
                <a16:creationId xmlns:a16="http://schemas.microsoft.com/office/drawing/2014/main" id="{841A7406-37D8-44EA-A2C6-C5760BEBE766}"/>
              </a:ext>
            </a:extLst>
          </p:cNvPr>
          <p:cNvSpPr/>
          <p:nvPr/>
        </p:nvSpPr>
        <p:spPr>
          <a:xfrm>
            <a:off x="6657353" y="1100716"/>
            <a:ext cx="264483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2" name="Rectangle 381">
            <a:extLst>
              <a:ext uri="{FF2B5EF4-FFF2-40B4-BE49-F238E27FC236}">
                <a16:creationId xmlns:a16="http://schemas.microsoft.com/office/drawing/2014/main" id="{183F6750-28DB-4F1B-A6E4-6EDBA1EF4C90}"/>
              </a:ext>
            </a:extLst>
          </p:cNvPr>
          <p:cNvSpPr/>
          <p:nvPr/>
        </p:nvSpPr>
        <p:spPr>
          <a:xfrm>
            <a:off x="4854814" y="3336632"/>
            <a:ext cx="263888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3" name="Rectangle 382">
            <a:extLst>
              <a:ext uri="{FF2B5EF4-FFF2-40B4-BE49-F238E27FC236}">
                <a16:creationId xmlns:a16="http://schemas.microsoft.com/office/drawing/2014/main" id="{3619FFCB-02AA-4EA6-A586-B6926872C659}"/>
              </a:ext>
            </a:extLst>
          </p:cNvPr>
          <p:cNvSpPr/>
          <p:nvPr/>
        </p:nvSpPr>
        <p:spPr>
          <a:xfrm>
            <a:off x="5825588" y="3336258"/>
            <a:ext cx="263888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06337BCE-2B9F-4E4C-BD4C-C45355BF631D}"/>
              </a:ext>
            </a:extLst>
          </p:cNvPr>
          <p:cNvSpPr/>
          <p:nvPr/>
        </p:nvSpPr>
        <p:spPr>
          <a:xfrm>
            <a:off x="6719410" y="3338225"/>
            <a:ext cx="263888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5" name="Rectangle 384">
            <a:extLst>
              <a:ext uri="{FF2B5EF4-FFF2-40B4-BE49-F238E27FC236}">
                <a16:creationId xmlns:a16="http://schemas.microsoft.com/office/drawing/2014/main" id="{3951E7DE-EDD8-42CF-966D-6A1C24489632}"/>
              </a:ext>
            </a:extLst>
          </p:cNvPr>
          <p:cNvSpPr/>
          <p:nvPr/>
        </p:nvSpPr>
        <p:spPr>
          <a:xfrm>
            <a:off x="7605114" y="3337851"/>
            <a:ext cx="263888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B43AF87F-A0ED-45A1-B8C2-124E1573671A}"/>
              </a:ext>
            </a:extLst>
          </p:cNvPr>
          <p:cNvSpPr/>
          <p:nvPr/>
        </p:nvSpPr>
        <p:spPr>
          <a:xfrm>
            <a:off x="8490854" y="3336258"/>
            <a:ext cx="263888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7" name="Rectangle 386">
            <a:extLst>
              <a:ext uri="{FF2B5EF4-FFF2-40B4-BE49-F238E27FC236}">
                <a16:creationId xmlns:a16="http://schemas.microsoft.com/office/drawing/2014/main" id="{6441E73D-41E8-44FE-8060-8B4D1F89F3CF}"/>
              </a:ext>
            </a:extLst>
          </p:cNvPr>
          <p:cNvSpPr/>
          <p:nvPr/>
        </p:nvSpPr>
        <p:spPr>
          <a:xfrm>
            <a:off x="9399181" y="3336258"/>
            <a:ext cx="263888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6C1E6024-9257-4F2D-906B-82073579B3A0}"/>
              </a:ext>
            </a:extLst>
          </p:cNvPr>
          <p:cNvSpPr/>
          <p:nvPr/>
        </p:nvSpPr>
        <p:spPr>
          <a:xfrm>
            <a:off x="10279084" y="3335532"/>
            <a:ext cx="263888" cy="21946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E8F2FCFD-505B-434D-9CEB-24BC0C5FBA8E}"/>
              </a:ext>
            </a:extLst>
          </p:cNvPr>
          <p:cNvSpPr txBox="1"/>
          <p:nvPr/>
        </p:nvSpPr>
        <p:spPr>
          <a:xfrm>
            <a:off x="4201914" y="4881780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A2D4C745-0A4B-47CE-B389-0CF802B145BE}"/>
              </a:ext>
            </a:extLst>
          </p:cNvPr>
          <p:cNvSpPr txBox="1"/>
          <p:nvPr/>
        </p:nvSpPr>
        <p:spPr>
          <a:xfrm>
            <a:off x="5095977" y="4876940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D3F5F5DF-E3E2-474C-B871-B93AE9E777C4}"/>
              </a:ext>
            </a:extLst>
          </p:cNvPr>
          <p:cNvSpPr txBox="1"/>
          <p:nvPr/>
        </p:nvSpPr>
        <p:spPr>
          <a:xfrm>
            <a:off x="5988188" y="4882092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3D863E44-16BE-4BC5-B47A-B424BE49ED75}"/>
              </a:ext>
            </a:extLst>
          </p:cNvPr>
          <p:cNvSpPr txBox="1"/>
          <p:nvPr/>
        </p:nvSpPr>
        <p:spPr>
          <a:xfrm>
            <a:off x="6882251" y="4877252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5C738C86-46B5-4FD3-A437-DBA49287B138}"/>
              </a:ext>
            </a:extLst>
          </p:cNvPr>
          <p:cNvSpPr txBox="1"/>
          <p:nvPr/>
        </p:nvSpPr>
        <p:spPr>
          <a:xfrm>
            <a:off x="7770879" y="4883967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0A707877-2A10-423C-83FC-0E73EE303EBE}"/>
              </a:ext>
            </a:extLst>
          </p:cNvPr>
          <p:cNvSpPr txBox="1"/>
          <p:nvPr/>
        </p:nvSpPr>
        <p:spPr>
          <a:xfrm>
            <a:off x="8664942" y="4879127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A3AE4BC3-34E4-498D-B89A-BDD3C040EEF1}"/>
              </a:ext>
            </a:extLst>
          </p:cNvPr>
          <p:cNvSpPr txBox="1"/>
          <p:nvPr/>
        </p:nvSpPr>
        <p:spPr>
          <a:xfrm>
            <a:off x="9557153" y="4884279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AE24262B-EA20-43A5-8ADF-987FCA1C53E7}"/>
              </a:ext>
            </a:extLst>
          </p:cNvPr>
          <p:cNvSpPr txBox="1"/>
          <p:nvPr/>
        </p:nvSpPr>
        <p:spPr>
          <a:xfrm>
            <a:off x="10451216" y="4879439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2E6D3EFB-4AE5-4DFF-A72F-B3F86D7C5B04}"/>
              </a:ext>
            </a:extLst>
          </p:cNvPr>
          <p:cNvSpPr txBox="1"/>
          <p:nvPr/>
        </p:nvSpPr>
        <p:spPr>
          <a:xfrm>
            <a:off x="4203676" y="2646223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866BFD34-245C-448B-971A-A23251DD7CED}"/>
              </a:ext>
            </a:extLst>
          </p:cNvPr>
          <p:cNvSpPr txBox="1"/>
          <p:nvPr/>
        </p:nvSpPr>
        <p:spPr>
          <a:xfrm>
            <a:off x="5097739" y="2641383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F5223610-5DB8-49D9-822E-D2D405B79C32}"/>
              </a:ext>
            </a:extLst>
          </p:cNvPr>
          <p:cNvSpPr txBox="1"/>
          <p:nvPr/>
        </p:nvSpPr>
        <p:spPr>
          <a:xfrm>
            <a:off x="5989950" y="2646535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AB747107-F20B-4172-8AA9-242582E5D93D}"/>
              </a:ext>
            </a:extLst>
          </p:cNvPr>
          <p:cNvSpPr txBox="1"/>
          <p:nvPr/>
        </p:nvSpPr>
        <p:spPr>
          <a:xfrm>
            <a:off x="6884013" y="2641695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009A3175-6347-4CA2-B96B-4ACB2960FB02}"/>
              </a:ext>
            </a:extLst>
          </p:cNvPr>
          <p:cNvSpPr txBox="1"/>
          <p:nvPr/>
        </p:nvSpPr>
        <p:spPr>
          <a:xfrm>
            <a:off x="7772641" y="2648410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A079B8CB-3DCD-4106-BB19-0F00F59CFA2E}"/>
              </a:ext>
            </a:extLst>
          </p:cNvPr>
          <p:cNvSpPr txBox="1"/>
          <p:nvPr/>
        </p:nvSpPr>
        <p:spPr>
          <a:xfrm>
            <a:off x="8666704" y="2643570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E5F34B17-79E3-49A9-8291-4E0600F7EAC8}"/>
              </a:ext>
            </a:extLst>
          </p:cNvPr>
          <p:cNvSpPr txBox="1"/>
          <p:nvPr/>
        </p:nvSpPr>
        <p:spPr>
          <a:xfrm>
            <a:off x="9558915" y="2648722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CCE39F21-DA76-4B03-ACCA-757C1145CC37}"/>
              </a:ext>
            </a:extLst>
          </p:cNvPr>
          <p:cNvSpPr txBox="1"/>
          <p:nvPr/>
        </p:nvSpPr>
        <p:spPr>
          <a:xfrm>
            <a:off x="4222642" y="423748"/>
            <a:ext cx="64333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D080A391-941B-4A1C-B65E-252F0ACE0876}"/>
              </a:ext>
            </a:extLst>
          </p:cNvPr>
          <p:cNvSpPr txBox="1"/>
          <p:nvPr/>
        </p:nvSpPr>
        <p:spPr>
          <a:xfrm>
            <a:off x="5116705" y="418908"/>
            <a:ext cx="5424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E4749140-C46F-4F82-AC85-0E270ADCD153}"/>
              </a:ext>
            </a:extLst>
          </p:cNvPr>
          <p:cNvSpPr txBox="1"/>
          <p:nvPr/>
        </p:nvSpPr>
        <p:spPr>
          <a:xfrm>
            <a:off x="6008916" y="424060"/>
            <a:ext cx="62977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42608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3.7037E-6 L 0.01927 -0.03797 C 0.02331 -0.0463 0.0293 -0.05047 0.03581 -0.05047 C 0.04297 -0.05047 0.04883 -0.0463 0.05286 -0.03797 L 0.07252 3.7037E-6 " pathEditMode="relative" rAng="0" ptsTypes="AAAAA">
                                      <p:cBhvr>
                                        <p:cTn id="77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000"/>
                            </p:stCondLst>
                            <p:childTnLst>
                              <p:par>
                                <p:cTn id="7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1500"/>
                            </p:stCondLst>
                            <p:childTnLst>
                              <p:par>
                                <p:cTn id="8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3.7037E-6 L 0.0918 -0.03774 C 0.09596 -0.04607 0.10221 -0.05047 0.10846 -0.05047 C 0.11588 -0.05047 0.12174 -0.04607 0.12578 -0.03774 L 0.14583 3.7037E-6 " pathEditMode="relative" rAng="0" ptsTypes="AAAAA">
                                      <p:cBhvr>
                                        <p:cTn id="92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000"/>
                            </p:stCondLst>
                            <p:childTnLst>
                              <p:par>
                                <p:cTn id="9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500"/>
                                        <p:tgtEl>
                                          <p:spTgt spid="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500"/>
                            </p:stCondLst>
                            <p:childTnLst>
                              <p:par>
                                <p:cTn id="10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3.7037E-6 L 0.16575 -0.0382 C 0.17005 -0.0463 0.1763 -0.05047 0.18281 -0.05047 C 0.19036 -0.05047 0.19635 -0.0463 0.20052 -0.0382 L 0.2207 3.7037E-6 " pathEditMode="relative" rAng="0" ptsTypes="AAAAA">
                                      <p:cBhvr>
                                        <p:cTn id="107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00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6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9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-2.22222E-6 L 0.01927 -0.03796 C 0.02331 -0.04629 0.0293 -0.05046 0.03581 -0.05046 C 0.04297 -0.05046 0.04883 -0.04629 0.05286 -0.03796 L 0.07253 -2.22222E-6 " pathEditMode="relative" rAng="0" ptsTypes="AAAAA">
                                      <p:cBhvr>
                                        <p:cTn id="152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1000"/>
                            </p:stCondLst>
                            <p:childTnLst>
                              <p:par>
                                <p:cTn id="15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6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1500"/>
                            </p:stCondLst>
                            <p:childTnLst>
                              <p:par>
                                <p:cTn id="1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2.22222E-6 L 0.0918 -0.03773 C 0.09596 -0.04606 0.10221 -0.05046 0.10846 -0.05046 C 0.11588 -0.05046 0.12174 -0.04606 0.12578 -0.03773 L 0.14583 -2.22222E-6 " pathEditMode="relative" rAng="0" ptsTypes="AAAAA">
                                      <p:cBhvr>
                                        <p:cTn id="167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1500"/>
                            </p:stCondLst>
                            <p:childTnLst>
                              <p:par>
                                <p:cTn id="17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2.22222E-6 L 0.16575 -0.03819 C 0.17005 -0.04629 0.1763 -0.05046 0.18281 -0.05046 C 0.19036 -0.05046 0.19635 -0.04629 0.20052 -0.03819 L 0.2207 -2.22222E-6 " pathEditMode="relative" rAng="0" ptsTypes="AAAAA">
                                      <p:cBhvr>
                                        <p:cTn id="182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3" fill="hold">
                            <p:stCondLst>
                              <p:cond delay="1000"/>
                            </p:stCondLst>
                            <p:childTnLst>
                              <p:par>
                                <p:cTn id="18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6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0" fill="hold">
                            <p:stCondLst>
                              <p:cond delay="1500"/>
                            </p:stCondLst>
                            <p:childTnLst>
                              <p:par>
                                <p:cTn id="19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2.22222E-6 L 0.2401 -0.03842 C 0.24401 -0.04699 0.25026 -0.05116 0.25677 -0.05116 C 0.26419 -0.05116 0.27005 -0.04699 0.27396 -0.03842 L 0.29388 -2.22222E-6 " pathEditMode="relative" rAng="0" ptsTypes="AAAAA">
                                      <p:cBhvr>
                                        <p:cTn id="197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1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5" fill="hold">
                            <p:stCondLst>
                              <p:cond delay="1500"/>
                            </p:stCondLst>
                            <p:childTnLst>
                              <p:par>
                                <p:cTn id="20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>
                      <p:stCondLst>
                        <p:cond delay="indefinite"/>
                      </p:stCondLst>
                      <p:childTnLst>
                        <p:par>
                          <p:cTn id="210" fill="hold">
                            <p:stCondLst>
                              <p:cond delay="0"/>
                            </p:stCondLst>
                            <p:childTnLst>
                              <p:par>
                                <p:cTn id="211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2.22222E-6 L 0.31341 -0.03842 C 0.31745 -0.04722 0.3237 -0.05116 0.33008 -0.05116 C 0.33737 -0.05116 0.34336 -0.04722 0.34739 -0.03842 L 0.36719 -2.22222E-6 " pathEditMode="relative" rAng="0" ptsTypes="AAAAA">
                                      <p:cBhvr>
                                        <p:cTn id="212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3" fill="hold">
                            <p:stCondLst>
                              <p:cond delay="1000"/>
                            </p:stCondLst>
                            <p:childTnLst>
                              <p:par>
                                <p:cTn id="2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6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2.22222E-6 L 0.38672 -0.0375 C 0.39075 -0.04583 0.39687 -0.05023 0.40338 -0.05023 C 0.41068 -0.05023 0.41654 -0.04583 0.42057 -0.0375 L 0.44036 -2.22222E-6 " pathEditMode="relative" rAng="0" ptsTypes="AAAAA">
                                      <p:cBhvr>
                                        <p:cTn id="227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8" fill="hold">
                            <p:stCondLst>
                              <p:cond delay="1000"/>
                            </p:stCondLst>
                            <p:childTnLst>
                              <p:par>
                                <p:cTn id="2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1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>
                            <p:stCondLst>
                              <p:cond delay="1500"/>
                            </p:stCondLst>
                            <p:childTnLst>
                              <p:par>
                                <p:cTn id="2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2.22222E-6 L 0.45989 -0.03819 C 0.46393 -0.04676 0.47005 -0.05116 0.47656 -0.05116 C 0.48385 -0.05116 0.48971 -0.04676 0.49375 -0.03819 L 0.51354 -2.22222E-6 " pathEditMode="relative" rAng="0" ptsTypes="AAAAA">
                                      <p:cBhvr>
                                        <p:cTn id="242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6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0" fill="hold">
                            <p:stCondLst>
                              <p:cond delay="1500"/>
                            </p:stCondLst>
                            <p:childTnLst>
                              <p:par>
                                <p:cTn id="2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3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4" fill="hold">
                      <p:stCondLst>
                        <p:cond delay="indefinite"/>
                      </p:stCondLst>
                      <p:childTnLst>
                        <p:par>
                          <p:cTn id="255" fill="hold">
                            <p:stCondLst>
                              <p:cond delay="0"/>
                            </p:stCondLst>
                            <p:childTnLst>
                              <p:par>
                                <p:cTn id="2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8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0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7" fill="hold">
                      <p:stCondLst>
                        <p:cond delay="indefinite"/>
                      </p:stCondLst>
                      <p:childTnLst>
                        <p:par>
                          <p:cTn id="278" fill="hold">
                            <p:stCondLst>
                              <p:cond delay="0"/>
                            </p:stCondLst>
                            <p:childTnLst>
                              <p:par>
                                <p:cTn id="27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0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3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6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9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2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5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8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0" fill="hold">
                      <p:stCondLst>
                        <p:cond delay="indefinite"/>
                      </p:stCondLst>
                      <p:childTnLst>
                        <p:par>
                          <p:cTn id="301" fill="hold">
                            <p:stCondLst>
                              <p:cond delay="0"/>
                            </p:stCondLst>
                            <p:childTnLst>
                              <p:par>
                                <p:cTn id="3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4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7" dur="500"/>
                                        <p:tgtEl>
                                          <p:spTgt spid="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8" fill="hold">
                      <p:stCondLst>
                        <p:cond delay="indefinite"/>
                      </p:stCondLst>
                      <p:childTnLst>
                        <p:par>
                          <p:cTn id="309" fill="hold">
                            <p:stCondLst>
                              <p:cond delay="0"/>
                            </p:stCondLst>
                            <p:childTnLst>
                              <p:par>
                                <p:cTn id="310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85185E-6 L 0.01927 -0.03796 C 0.02331 -0.0463 0.02929 -0.05046 0.03581 -0.05046 C 0.04297 -0.05046 0.04883 -0.0463 0.05286 -0.03796 L 0.07252 1.85185E-6 " pathEditMode="relative" rAng="0" ptsTypes="AAAAA">
                                      <p:cBhvr>
                                        <p:cTn id="31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2" fill="hold">
                            <p:stCondLst>
                              <p:cond delay="1000"/>
                            </p:stCondLst>
                            <p:childTnLst>
                              <p:par>
                                <p:cTn id="3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5" dur="500"/>
                                        <p:tgtEl>
                                          <p:spTgt spid="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8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9" fill="hold">
                            <p:stCondLst>
                              <p:cond delay="1500"/>
                            </p:stCondLst>
                            <p:childTnLst>
                              <p:par>
                                <p:cTn id="3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2" dur="500"/>
                                        <p:tgtEl>
                                          <p:spTgt spid="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3" fill="hold">
                      <p:stCondLst>
                        <p:cond delay="indefinite"/>
                      </p:stCondLst>
                      <p:childTnLst>
                        <p:par>
                          <p:cTn id="324" fill="hold">
                            <p:stCondLst>
                              <p:cond delay="0"/>
                            </p:stCondLst>
                            <p:childTnLst>
                              <p:par>
                                <p:cTn id="325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1.85185E-6 L 0.09179 -0.03773 C 0.09596 -0.04607 0.10221 -0.05046 0.10846 -0.05046 C 0.11588 -0.05046 0.12174 -0.04607 0.12578 -0.03773 L 0.14583 1.85185E-6 " pathEditMode="relative" rAng="0" ptsTypes="AAAAA">
                                      <p:cBhvr>
                                        <p:cTn id="326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7" fill="hold">
                            <p:stCondLst>
                              <p:cond delay="1000"/>
                            </p:stCondLst>
                            <p:childTnLst>
                              <p:par>
                                <p:cTn id="3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0" dur="500"/>
                                        <p:tgtEl>
                                          <p:spTgt spid="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>
                            <p:stCondLst>
                              <p:cond delay="1500"/>
                            </p:stCondLst>
                            <p:childTnLst>
                              <p:par>
                                <p:cTn id="3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7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8" fill="hold">
                      <p:stCondLst>
                        <p:cond delay="indefinite"/>
                      </p:stCondLst>
                      <p:childTnLst>
                        <p:par>
                          <p:cTn id="339" fill="hold">
                            <p:stCondLst>
                              <p:cond delay="0"/>
                            </p:stCondLst>
                            <p:childTnLst>
                              <p:par>
                                <p:cTn id="340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1.85185E-6 L 0.16575 -0.0382 C 0.17005 -0.0463 0.1763 -0.05046 0.18281 -0.05046 C 0.19036 -0.05046 0.19635 -0.0463 0.20052 -0.0382 L 0.2207 1.85185E-6 " pathEditMode="relative" rAng="0" ptsTypes="AAAAA">
                                      <p:cBhvr>
                                        <p:cTn id="34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2" fill="hold">
                            <p:stCondLst>
                              <p:cond delay="1000"/>
                            </p:stCondLst>
                            <p:childTnLst>
                              <p:par>
                                <p:cTn id="3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5" dur="500"/>
                                        <p:tgtEl>
                                          <p:spTgt spid="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8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9" fill="hold">
                            <p:stCondLst>
                              <p:cond delay="1500"/>
                            </p:stCondLst>
                            <p:childTnLst>
                              <p:par>
                                <p:cTn id="35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2" dur="500"/>
                                        <p:tgtEl>
                                          <p:spTgt spid="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3" fill="hold">
                      <p:stCondLst>
                        <p:cond delay="indefinite"/>
                      </p:stCondLst>
                      <p:childTnLst>
                        <p:par>
                          <p:cTn id="354" fill="hold">
                            <p:stCondLst>
                              <p:cond delay="0"/>
                            </p:stCondLst>
                            <p:childTnLst>
                              <p:par>
                                <p:cTn id="355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1.85185E-6 L 0.2401 -0.03843 C 0.24401 -0.04699 0.25026 -0.05116 0.25677 -0.05116 C 0.26419 -0.05116 0.27005 -0.04699 0.27396 -0.03843 L 0.29388 1.85185E-6 " pathEditMode="relative" rAng="0" ptsTypes="AAAAA">
                                      <p:cBhvr>
                                        <p:cTn id="356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7" fill="hold">
                            <p:stCondLst>
                              <p:cond delay="1000"/>
                            </p:stCondLst>
                            <p:childTnLst>
                              <p:par>
                                <p:cTn id="3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0" dur="500"/>
                                        <p:tgtEl>
                                          <p:spTgt spid="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3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4" fill="hold">
                            <p:stCondLst>
                              <p:cond delay="1500"/>
                            </p:stCondLst>
                            <p:childTnLst>
                              <p:par>
                                <p:cTn id="3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7" dur="500"/>
                                        <p:tgtEl>
                                          <p:spTgt spid="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8" fill="hold">
                      <p:stCondLst>
                        <p:cond delay="indefinite"/>
                      </p:stCondLst>
                      <p:childTnLst>
                        <p:par>
                          <p:cTn id="369" fill="hold">
                            <p:stCondLst>
                              <p:cond delay="0"/>
                            </p:stCondLst>
                            <p:childTnLst>
                              <p:par>
                                <p:cTn id="370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1.85185E-6 L 0.31341 -0.03843 C 0.31745 -0.04722 0.3237 -0.05116 0.33008 -0.05116 C 0.33737 -0.05116 0.34336 -0.04722 0.34739 -0.03843 L 0.36719 1.85185E-6 " pathEditMode="relative" rAng="0" ptsTypes="AAAAA">
                                      <p:cBhvr>
                                        <p:cTn id="37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2" fill="hold">
                            <p:stCondLst>
                              <p:cond delay="1000"/>
                            </p:stCondLst>
                            <p:childTnLst>
                              <p:par>
                                <p:cTn id="3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5" dur="500"/>
                                        <p:tgtEl>
                                          <p:spTgt spid="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8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9" fill="hold">
                            <p:stCondLst>
                              <p:cond delay="1500"/>
                            </p:stCondLst>
                            <p:childTnLst>
                              <p:par>
                                <p:cTn id="38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2" dur="500"/>
                                        <p:tgtEl>
                                          <p:spTgt spid="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3" fill="hold">
                      <p:stCondLst>
                        <p:cond delay="indefinite"/>
                      </p:stCondLst>
                      <p:childTnLst>
                        <p:par>
                          <p:cTn id="384" fill="hold">
                            <p:stCondLst>
                              <p:cond delay="0"/>
                            </p:stCondLst>
                            <p:childTnLst>
                              <p:par>
                                <p:cTn id="385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1.85185E-6 L 0.38672 -0.0375 C 0.39075 -0.04584 0.39687 -0.05023 0.40338 -0.05023 C 0.41068 -0.05023 0.41653 -0.04584 0.42057 -0.0375 L 0.44036 1.85185E-6 " pathEditMode="relative" rAng="0" ptsTypes="AAAAA">
                                      <p:cBhvr>
                                        <p:cTn id="386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0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3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4" fill="hold">
                            <p:stCondLst>
                              <p:cond delay="1500"/>
                            </p:stCondLst>
                            <p:childTnLst>
                              <p:par>
                                <p:cTn id="39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7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8" fill="hold">
                      <p:stCondLst>
                        <p:cond delay="indefinite"/>
                      </p:stCondLst>
                      <p:childTnLst>
                        <p:par>
                          <p:cTn id="399" fill="hold">
                            <p:stCondLst>
                              <p:cond delay="0"/>
                            </p:stCondLst>
                            <p:childTnLst>
                              <p:par>
                                <p:cTn id="400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1.85185E-6 L 0.45989 -0.0382 C 0.46393 -0.04676 0.47005 -0.05116 0.47656 -0.05116 C 0.48385 -0.05116 0.48971 -0.04676 0.49375 -0.0382 L 0.51354 1.85185E-6 " pathEditMode="relative" rAng="0" ptsTypes="AAAAA">
                                      <p:cBhvr>
                                        <p:cTn id="40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2" fill="hold">
                            <p:stCondLst>
                              <p:cond delay="1000"/>
                            </p:stCondLst>
                            <p:childTnLst>
                              <p:par>
                                <p:cTn id="40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5" dur="500"/>
                                        <p:tgtEl>
                                          <p:spTgt spid="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8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9" fill="hold">
                            <p:stCondLst>
                              <p:cond delay="1500"/>
                            </p:stCondLst>
                            <p:childTnLst>
                              <p:par>
                                <p:cTn id="4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2" dur="500"/>
                                        <p:tgtEl>
                                          <p:spTgt spid="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3" fill="hold">
                      <p:stCondLst>
                        <p:cond delay="indefinite"/>
                      </p:stCondLst>
                      <p:childTnLst>
                        <p:par>
                          <p:cTn id="414" fill="hold">
                            <p:stCondLst>
                              <p:cond delay="0"/>
                            </p:stCondLst>
                            <p:childTnLst>
                              <p:par>
                                <p:cTn id="415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1.85185E-6 L 0.53307 -0.0375 C 0.53724 -0.04584 0.54336 -0.05023 0.54974 -0.05023 C 0.55716 -0.05023 0.56302 -0.04584 0.56706 -0.0375 L 0.58685 1.85185E-6 " pathEditMode="relative" rAng="0" ptsTypes="AAAAA">
                                      <p:cBhvr>
                                        <p:cTn id="416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7" fill="hold">
                            <p:stCondLst>
                              <p:cond delay="1000"/>
                            </p:stCondLst>
                            <p:childTnLst>
                              <p:par>
                                <p:cTn id="4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0" dur="500"/>
                                        <p:tgtEl>
                                          <p:spTgt spid="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3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4" fill="hold">
                            <p:stCondLst>
                              <p:cond delay="1500"/>
                            </p:stCondLst>
                            <p:childTnLst>
                              <p:par>
                                <p:cTn id="4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7" dur="500"/>
                                        <p:tgtEl>
                                          <p:spTgt spid="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8" fill="hold">
                      <p:stCondLst>
                        <p:cond delay="indefinite"/>
                      </p:stCondLst>
                      <p:childTnLst>
                        <p:par>
                          <p:cTn id="429" fill="hold">
                            <p:stCondLst>
                              <p:cond delay="0"/>
                            </p:stCondLst>
                            <p:childTnLst>
                              <p:par>
                                <p:cTn id="4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2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5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8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1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4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7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0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3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4" fill="hold">
                      <p:stCondLst>
                        <p:cond delay="indefinite"/>
                      </p:stCondLst>
                      <p:childTnLst>
                        <p:par>
                          <p:cTn id="455" fill="hold">
                            <p:stCondLst>
                              <p:cond delay="0"/>
                            </p:stCondLst>
                            <p:childTnLst>
                              <p:par>
                                <p:cTn id="45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7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0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3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6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9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2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5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8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5" grpId="0"/>
      <p:bldP spid="307" grpId="0"/>
      <p:bldP spid="336" grpId="0"/>
      <p:bldP spid="521" grpId="0" animBg="1"/>
      <p:bldP spid="522" grpId="0" animBg="1"/>
      <p:bldP spid="529" grpId="0" animBg="1"/>
      <p:bldP spid="535" grpId="0" animBg="1"/>
      <p:bldP spid="535" grpId="1" animBg="1"/>
      <p:bldP spid="535" grpId="2" animBg="1"/>
      <p:bldP spid="535" grpId="3" animBg="1"/>
      <p:bldP spid="573" grpId="0" animBg="1"/>
      <p:bldP spid="574" grpId="0" animBg="1"/>
      <p:bldP spid="581" grpId="0" animBg="1"/>
      <p:bldP spid="587" grpId="0" animBg="1"/>
      <p:bldP spid="593" grpId="0" animBg="1"/>
      <p:bldP spid="599" grpId="0" animBg="1"/>
      <p:bldP spid="605" grpId="0" animBg="1"/>
      <p:bldP spid="611" grpId="0" animBg="1"/>
      <p:bldP spid="623" grpId="0" animBg="1"/>
      <p:bldP spid="623" grpId="1" animBg="1"/>
      <p:bldP spid="623" grpId="2" animBg="1"/>
      <p:bldP spid="623" grpId="3" animBg="1"/>
      <p:bldP spid="623" grpId="4" animBg="1"/>
      <p:bldP spid="623" grpId="5" animBg="1"/>
      <p:bldP spid="623" grpId="6" animBg="1"/>
      <p:bldP spid="623" grpId="7" animBg="1"/>
      <p:bldP spid="623" grpId="8" animBg="1"/>
      <p:bldP spid="297" grpId="0" animBg="1"/>
      <p:bldP spid="298" grpId="0" animBg="1"/>
      <p:bldP spid="310" grpId="0" animBg="1"/>
      <p:bldP spid="321" grpId="0" animBg="1"/>
      <p:bldP spid="327" grpId="0" animBg="1"/>
      <p:bldP spid="338" grpId="0" animBg="1"/>
      <p:bldP spid="346" grpId="0" animBg="1"/>
      <p:bldP spid="364" grpId="0" animBg="1"/>
      <p:bldP spid="364" grpId="1" animBg="1"/>
      <p:bldP spid="364" grpId="2" animBg="1"/>
      <p:bldP spid="364" grpId="3" animBg="1"/>
      <p:bldP spid="364" grpId="4" animBg="1"/>
      <p:bldP spid="364" grpId="5" animBg="1"/>
      <p:bldP spid="364" grpId="6" animBg="1"/>
      <p:bldP spid="364" grpId="7" animBg="1"/>
      <p:bldP spid="6" grpId="0" animBg="1"/>
      <p:bldP spid="6" grpId="1" animBg="1"/>
      <p:bldP spid="365" grpId="0" animBg="1"/>
      <p:bldP spid="365" grpId="1" animBg="1"/>
      <p:bldP spid="366" grpId="0" animBg="1"/>
      <p:bldP spid="366" grpId="1" animBg="1"/>
      <p:bldP spid="367" grpId="0" animBg="1"/>
      <p:bldP spid="367" grpId="1" animBg="1"/>
      <p:bldP spid="368" grpId="0" animBg="1"/>
      <p:bldP spid="368" grpId="1" animBg="1"/>
      <p:bldP spid="369" grpId="0" animBg="1"/>
      <p:bldP spid="369" grpId="1" animBg="1"/>
      <p:bldP spid="370" grpId="0" animBg="1"/>
      <p:bldP spid="370" grpId="1" animBg="1"/>
      <p:bldP spid="371" grpId="0" animBg="1"/>
      <p:bldP spid="371" grpId="1" animBg="1"/>
      <p:bldP spid="372" grpId="0" animBg="1"/>
      <p:bldP spid="372" grpId="1" animBg="1"/>
      <p:bldP spid="373" grpId="0" animBg="1"/>
      <p:bldP spid="373" grpId="1" animBg="1"/>
      <p:bldP spid="374" grpId="0" animBg="1"/>
      <p:bldP spid="374" grpId="1" animBg="1"/>
      <p:bldP spid="375" grpId="0" animBg="1"/>
      <p:bldP spid="375" grpId="1" animBg="1"/>
      <p:bldP spid="376" grpId="0" animBg="1"/>
      <p:bldP spid="376" grpId="1" animBg="1"/>
      <p:bldP spid="377" grpId="0" animBg="1"/>
      <p:bldP spid="377" grpId="1" animBg="1"/>
      <p:bldP spid="379" grpId="0" animBg="1"/>
      <p:bldP spid="379" grpId="1" animBg="1"/>
      <p:bldP spid="380" grpId="0" animBg="1"/>
      <p:bldP spid="380" grpId="1" animBg="1"/>
      <p:bldP spid="381" grpId="0" animBg="1"/>
      <p:bldP spid="381" grpId="1" animBg="1"/>
      <p:bldP spid="382" grpId="0" animBg="1"/>
      <p:bldP spid="382" grpId="1" animBg="1"/>
      <p:bldP spid="383" grpId="0" animBg="1"/>
      <p:bldP spid="383" grpId="1" animBg="1"/>
      <p:bldP spid="384" grpId="0" animBg="1"/>
      <p:bldP spid="384" grpId="1" animBg="1"/>
      <p:bldP spid="385" grpId="0" animBg="1"/>
      <p:bldP spid="385" grpId="1" animBg="1"/>
      <p:bldP spid="386" grpId="0" animBg="1"/>
      <p:bldP spid="386" grpId="1" animBg="1"/>
      <p:bldP spid="387" grpId="0" animBg="1"/>
      <p:bldP spid="387" grpId="1" animBg="1"/>
      <p:bldP spid="388" grpId="0" animBg="1"/>
      <p:bldP spid="388" grpId="1" animBg="1"/>
      <p:bldP spid="223" grpId="0"/>
      <p:bldP spid="224" grpId="0"/>
      <p:bldP spid="225" grpId="0"/>
      <p:bldP spid="226" grpId="0"/>
      <p:bldP spid="227" grpId="0"/>
      <p:bldP spid="228" grpId="0"/>
      <p:bldP spid="229" grpId="0"/>
      <p:bldP spid="230" grpId="0"/>
      <p:bldP spid="232" grpId="0"/>
      <p:bldP spid="233" grpId="0"/>
      <p:bldP spid="234" grpId="0"/>
      <p:bldP spid="235" grpId="0"/>
      <p:bldP spid="236" grpId="0"/>
      <p:bldP spid="237" grpId="0"/>
      <p:bldP spid="238" grpId="0"/>
      <p:bldP spid="241" grpId="0"/>
      <p:bldP spid="242" grpId="0"/>
      <p:bldP spid="243" grpId="0"/>
    </p:bldLst>
  </p:timing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35B0FE41-4A57-4E77-B2FC-1D06EFD17A5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9232" y="133814"/>
            <a:ext cx="11840832" cy="5061815"/>
          </a:xfrm>
          <a:prstGeom prst="rect">
            <a:avLst/>
          </a:prstGeom>
        </p:spPr>
      </p:pic>
      <p:sp>
        <p:nvSpPr>
          <p:cNvPr id="20" name="Rectangle 19">
            <a:extLst>
              <a:ext uri="{FF2B5EF4-FFF2-40B4-BE49-F238E27FC236}">
                <a16:creationId xmlns:a16="http://schemas.microsoft.com/office/drawing/2014/main" id="{2ABFA26F-9FAB-4E78-8DD3-DBCA392F250B}"/>
              </a:ext>
            </a:extLst>
          </p:cNvPr>
          <p:cNvSpPr/>
          <p:nvPr/>
        </p:nvSpPr>
        <p:spPr>
          <a:xfrm>
            <a:off x="1550503" y="657726"/>
            <a:ext cx="3087757" cy="45464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AA47C5B-5DCB-4165-8E07-7A001DB87130}"/>
              </a:ext>
            </a:extLst>
          </p:cNvPr>
          <p:cNvSpPr txBox="1"/>
          <p:nvPr/>
        </p:nvSpPr>
        <p:spPr>
          <a:xfrm>
            <a:off x="2704012" y="2412788"/>
            <a:ext cx="18555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5 6 0 0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464159A-3FD4-4E7F-82D7-2B5569E350A3}"/>
              </a:ext>
            </a:extLst>
          </p:cNvPr>
          <p:cNvSpPr txBox="1"/>
          <p:nvPr/>
        </p:nvSpPr>
        <p:spPr>
          <a:xfrm>
            <a:off x="2229395" y="2415148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0533A08C-AFF9-46AF-A45E-1A159E1488AC}"/>
              </a:ext>
            </a:extLst>
          </p:cNvPr>
          <p:cNvCxnSpPr>
            <a:cxnSpLocks/>
          </p:cNvCxnSpPr>
          <p:nvPr/>
        </p:nvCxnSpPr>
        <p:spPr>
          <a:xfrm>
            <a:off x="2704012" y="2464705"/>
            <a:ext cx="17871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F0EFFB4-95EE-41DF-8BDC-45FD77FCC5A3}"/>
              </a:ext>
            </a:extLst>
          </p:cNvPr>
          <p:cNvCxnSpPr>
            <a:cxnSpLocks/>
          </p:cNvCxnSpPr>
          <p:nvPr/>
        </p:nvCxnSpPr>
        <p:spPr>
          <a:xfrm>
            <a:off x="2722964" y="2464705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42F2E7B6-A675-4E75-B4A1-A5222A85E935}"/>
              </a:ext>
            </a:extLst>
          </p:cNvPr>
          <p:cNvSpPr txBox="1"/>
          <p:nvPr/>
        </p:nvSpPr>
        <p:spPr>
          <a:xfrm>
            <a:off x="3145971" y="196439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C315915-B88B-4EC8-A760-58BF11EBF69A}"/>
              </a:ext>
            </a:extLst>
          </p:cNvPr>
          <p:cNvSpPr txBox="1"/>
          <p:nvPr/>
        </p:nvSpPr>
        <p:spPr>
          <a:xfrm>
            <a:off x="3587637" y="196439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1F14E1E-153A-4D73-B3E5-A6EC4B9B284E}"/>
              </a:ext>
            </a:extLst>
          </p:cNvPr>
          <p:cNvSpPr txBox="1"/>
          <p:nvPr/>
        </p:nvSpPr>
        <p:spPr>
          <a:xfrm>
            <a:off x="4030407" y="196439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AA57AAB-A6E8-4A7F-ADCB-391F6EA1C6F9}"/>
              </a:ext>
            </a:extLst>
          </p:cNvPr>
          <p:cNvSpPr txBox="1"/>
          <p:nvPr/>
        </p:nvSpPr>
        <p:spPr>
          <a:xfrm>
            <a:off x="8489837" y="3945595"/>
            <a:ext cx="147966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7 0 0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A03E63B-CFC3-4CF3-A44C-39E3A8DB0F17}"/>
              </a:ext>
            </a:extLst>
          </p:cNvPr>
          <p:cNvSpPr txBox="1"/>
          <p:nvPr/>
        </p:nvSpPr>
        <p:spPr>
          <a:xfrm>
            <a:off x="4942089" y="1964395"/>
            <a:ext cx="273618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5 6 </a:t>
            </a:r>
            <a:r>
              <a:rPr lang="en-GB" sz="3200" dirty="0">
                <a:solidFill>
                  <a:srgbClr val="FF0000"/>
                </a:solidFill>
                <a:latin typeface="Arial Black" panose="020B0A04020102020204" pitchFamily="34" charset="0"/>
              </a:rPr>
              <a:t>÷</a:t>
            </a:r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 8 = 7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7085D1F-B889-4AAB-AF2C-9BDE32616550}"/>
              </a:ext>
            </a:extLst>
          </p:cNvPr>
          <p:cNvSpPr txBox="1"/>
          <p:nvPr/>
        </p:nvSpPr>
        <p:spPr>
          <a:xfrm>
            <a:off x="2266462" y="694385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494D273-12D5-4F95-B5AA-B671FC7BAD30}"/>
              </a:ext>
            </a:extLst>
          </p:cNvPr>
          <p:cNvSpPr txBox="1"/>
          <p:nvPr/>
        </p:nvSpPr>
        <p:spPr>
          <a:xfrm>
            <a:off x="2492532" y="694385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1F00F47-B6DA-4257-9366-D7A81FA953D3}"/>
              </a:ext>
            </a:extLst>
          </p:cNvPr>
          <p:cNvSpPr txBox="1"/>
          <p:nvPr/>
        </p:nvSpPr>
        <p:spPr>
          <a:xfrm>
            <a:off x="9004646" y="4055939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C8A6F73-C320-42C6-9C92-94BDB27B31D8}"/>
              </a:ext>
            </a:extLst>
          </p:cNvPr>
          <p:cNvSpPr txBox="1"/>
          <p:nvPr/>
        </p:nvSpPr>
        <p:spPr>
          <a:xfrm>
            <a:off x="9456585" y="4055939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ADD750C-55A8-4D85-B345-BC3AD91BE2A7}"/>
              </a:ext>
            </a:extLst>
          </p:cNvPr>
          <p:cNvSpPr txBox="1"/>
          <p:nvPr/>
        </p:nvSpPr>
        <p:spPr>
          <a:xfrm>
            <a:off x="1770697" y="545842"/>
            <a:ext cx="223009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5600 </a:t>
            </a:r>
            <a:r>
              <a:rPr lang="en-GB" sz="3600" dirty="0">
                <a:latin typeface="Calibri" panose="020F0502020204030204" pitchFamily="34" charset="0"/>
              </a:rPr>
              <a:t>÷ 8 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05C9316-51D1-433A-B451-FE7D0545DBFC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2018WDN</a:t>
            </a:r>
          </a:p>
        </p:txBody>
      </p:sp>
    </p:spTree>
    <p:extLst>
      <p:ext uri="{BB962C8B-B14F-4D97-AF65-F5344CB8AC3E}">
        <p14:creationId xmlns:p14="http://schemas.microsoft.com/office/powerpoint/2010/main" val="36557886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10" grpId="0"/>
      <p:bldP spid="11" grpId="0"/>
      <p:bldP spid="13" grpId="0"/>
      <p:bldP spid="14" grpId="0"/>
      <p:bldP spid="15" grpId="0"/>
      <p:bldP spid="16" grpId="0"/>
      <p:bldP spid="17" grpId="0"/>
      <p:bldP spid="18" grpId="0"/>
      <p:bldP spid="19" grpId="0"/>
    </p:bldLst>
  </p:timing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35B0FE41-4A57-4E77-B2FC-1D06EFD17A5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9232" y="133814"/>
            <a:ext cx="11840832" cy="5061815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FAA47C5B-5DCB-4165-8E07-7A001DB87130}"/>
              </a:ext>
            </a:extLst>
          </p:cNvPr>
          <p:cNvSpPr txBox="1"/>
          <p:nvPr/>
        </p:nvSpPr>
        <p:spPr>
          <a:xfrm>
            <a:off x="2704012" y="2412788"/>
            <a:ext cx="18555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5 4 0 0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464159A-3FD4-4E7F-82D7-2B5569E350A3}"/>
              </a:ext>
            </a:extLst>
          </p:cNvPr>
          <p:cNvSpPr txBox="1"/>
          <p:nvPr/>
        </p:nvSpPr>
        <p:spPr>
          <a:xfrm>
            <a:off x="2229395" y="2415148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0533A08C-AFF9-46AF-A45E-1A159E1488AC}"/>
              </a:ext>
            </a:extLst>
          </p:cNvPr>
          <p:cNvCxnSpPr>
            <a:cxnSpLocks/>
          </p:cNvCxnSpPr>
          <p:nvPr/>
        </p:nvCxnSpPr>
        <p:spPr>
          <a:xfrm>
            <a:off x="2704012" y="2464705"/>
            <a:ext cx="17871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F0EFFB4-95EE-41DF-8BDC-45FD77FCC5A3}"/>
              </a:ext>
            </a:extLst>
          </p:cNvPr>
          <p:cNvCxnSpPr>
            <a:cxnSpLocks/>
          </p:cNvCxnSpPr>
          <p:nvPr/>
        </p:nvCxnSpPr>
        <p:spPr>
          <a:xfrm>
            <a:off x="2722964" y="2464705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42F2E7B6-A675-4E75-B4A1-A5222A85E935}"/>
              </a:ext>
            </a:extLst>
          </p:cNvPr>
          <p:cNvSpPr txBox="1"/>
          <p:nvPr/>
        </p:nvSpPr>
        <p:spPr>
          <a:xfrm>
            <a:off x="3145971" y="196439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C315915-B88B-4EC8-A760-58BF11EBF69A}"/>
              </a:ext>
            </a:extLst>
          </p:cNvPr>
          <p:cNvSpPr txBox="1"/>
          <p:nvPr/>
        </p:nvSpPr>
        <p:spPr>
          <a:xfrm>
            <a:off x="3587637" y="196439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1F14E1E-153A-4D73-B3E5-A6EC4B9B284E}"/>
              </a:ext>
            </a:extLst>
          </p:cNvPr>
          <p:cNvSpPr txBox="1"/>
          <p:nvPr/>
        </p:nvSpPr>
        <p:spPr>
          <a:xfrm>
            <a:off x="4030407" y="196439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AA57AAB-A6E8-4A7F-ADCB-391F6EA1C6F9}"/>
              </a:ext>
            </a:extLst>
          </p:cNvPr>
          <p:cNvSpPr txBox="1"/>
          <p:nvPr/>
        </p:nvSpPr>
        <p:spPr>
          <a:xfrm>
            <a:off x="8489837" y="3945595"/>
            <a:ext cx="147966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6 0 0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A03E63B-CFC3-4CF3-A44C-39E3A8DB0F17}"/>
              </a:ext>
            </a:extLst>
          </p:cNvPr>
          <p:cNvSpPr txBox="1"/>
          <p:nvPr/>
        </p:nvSpPr>
        <p:spPr>
          <a:xfrm>
            <a:off x="4942089" y="1964395"/>
            <a:ext cx="273618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5 4 </a:t>
            </a:r>
            <a:r>
              <a:rPr lang="en-GB" sz="3200" dirty="0">
                <a:solidFill>
                  <a:srgbClr val="FF0000"/>
                </a:solidFill>
                <a:latin typeface="Arial Black" panose="020B0A04020102020204" pitchFamily="34" charset="0"/>
              </a:rPr>
              <a:t>÷</a:t>
            </a:r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 9 = 6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7085D1F-B889-4AAB-AF2C-9BDE32616550}"/>
              </a:ext>
            </a:extLst>
          </p:cNvPr>
          <p:cNvSpPr txBox="1"/>
          <p:nvPr/>
        </p:nvSpPr>
        <p:spPr>
          <a:xfrm>
            <a:off x="2266462" y="694385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494D273-12D5-4F95-B5AA-B671FC7BAD30}"/>
              </a:ext>
            </a:extLst>
          </p:cNvPr>
          <p:cNvSpPr txBox="1"/>
          <p:nvPr/>
        </p:nvSpPr>
        <p:spPr>
          <a:xfrm>
            <a:off x="2492532" y="694385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1F00F47-B6DA-4257-9366-D7A81FA953D3}"/>
              </a:ext>
            </a:extLst>
          </p:cNvPr>
          <p:cNvSpPr txBox="1"/>
          <p:nvPr/>
        </p:nvSpPr>
        <p:spPr>
          <a:xfrm>
            <a:off x="9004646" y="4055939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C8A6F73-C320-42C6-9C92-94BDB27B31D8}"/>
              </a:ext>
            </a:extLst>
          </p:cNvPr>
          <p:cNvSpPr txBox="1"/>
          <p:nvPr/>
        </p:nvSpPr>
        <p:spPr>
          <a:xfrm>
            <a:off x="9456585" y="4055939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C820271-B3DB-4066-A8CA-4F5AE11F7A85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</a:t>
            </a:r>
          </a:p>
        </p:txBody>
      </p:sp>
    </p:spTree>
    <p:extLst>
      <p:ext uri="{BB962C8B-B14F-4D97-AF65-F5344CB8AC3E}">
        <p14:creationId xmlns:p14="http://schemas.microsoft.com/office/powerpoint/2010/main" val="28517965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10" grpId="0"/>
      <p:bldP spid="11" grpId="0"/>
      <p:bldP spid="13" grpId="0"/>
      <p:bldP spid="14" grpId="0"/>
      <p:bldP spid="15" grpId="0"/>
      <p:bldP spid="16" grpId="0"/>
      <p:bldP spid="17" grpId="0"/>
      <p:bldP spid="18" grpId="0"/>
      <p:bldP spid="19" grpId="0"/>
    </p:bldLst>
  </p:timing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311227F-283A-462C-8D76-C28EC537C3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Divide a three-digit number by a single-digit number using long division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E269127-0179-4ECF-918A-5A8D50383A5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69867841"/>
      </p:ext>
    </p:extLst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3" y="312491"/>
            <a:ext cx="3561330" cy="817087"/>
            <a:chOff x="255524" y="372323"/>
            <a:chExt cx="2594314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4" y="372323"/>
              <a:ext cx="259431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45406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486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3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2306395" y="421115"/>
            <a:ext cx="1365477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2287374" y="410071"/>
            <a:ext cx="14054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1 6 2 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88338301-B25A-4D25-A49A-2B380931EA39}"/>
              </a:ext>
            </a:extLst>
          </p:cNvPr>
          <p:cNvGrpSpPr/>
          <p:nvPr/>
        </p:nvGrpSpPr>
        <p:grpSpPr>
          <a:xfrm>
            <a:off x="4113801" y="312491"/>
            <a:ext cx="3561327" cy="817087"/>
            <a:chOff x="255525" y="372323"/>
            <a:chExt cx="2594311" cy="1134018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6280C6FE-6B56-46BC-B7A1-6CE6AEDDAD9A}"/>
                </a:ext>
              </a:extLst>
            </p:cNvPr>
            <p:cNvSpPr/>
            <p:nvPr/>
          </p:nvSpPr>
          <p:spPr>
            <a:xfrm>
              <a:off x="255525" y="372323"/>
              <a:ext cx="259431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C566D3EF-A189-4141-8A09-AFF04F66DBBF}"/>
                </a:ext>
              </a:extLst>
            </p:cNvPr>
            <p:cNvSpPr txBox="1"/>
            <p:nvPr/>
          </p:nvSpPr>
          <p:spPr>
            <a:xfrm>
              <a:off x="308455" y="485388"/>
              <a:ext cx="145406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581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7 = </a:t>
              </a:r>
            </a:p>
          </p:txBody>
        </p:sp>
      </p:grpSp>
      <p:sp>
        <p:nvSpPr>
          <p:cNvPr id="57" name="Rectangle 56">
            <a:extLst>
              <a:ext uri="{FF2B5EF4-FFF2-40B4-BE49-F238E27FC236}">
                <a16:creationId xmlns:a16="http://schemas.microsoft.com/office/drawing/2014/main" id="{73488655-6257-4065-B164-A3E2B7158D9F}"/>
              </a:ext>
            </a:extLst>
          </p:cNvPr>
          <p:cNvSpPr/>
          <p:nvPr/>
        </p:nvSpPr>
        <p:spPr>
          <a:xfrm>
            <a:off x="6164672" y="421115"/>
            <a:ext cx="136547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980AF1D5-6005-49A4-8DDD-75415CA28DAC}"/>
              </a:ext>
            </a:extLst>
          </p:cNvPr>
          <p:cNvSpPr txBox="1"/>
          <p:nvPr/>
        </p:nvSpPr>
        <p:spPr>
          <a:xfrm>
            <a:off x="6433851" y="423373"/>
            <a:ext cx="9439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8 3</a:t>
            </a:r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59BB606E-DE19-4738-A6B4-BF9FDA53D01B}"/>
              </a:ext>
            </a:extLst>
          </p:cNvPr>
          <p:cNvGrpSpPr/>
          <p:nvPr/>
        </p:nvGrpSpPr>
        <p:grpSpPr>
          <a:xfrm>
            <a:off x="8017814" y="311066"/>
            <a:ext cx="3628014" cy="817087"/>
            <a:chOff x="255524" y="372323"/>
            <a:chExt cx="2642891" cy="1134018"/>
          </a:xfrm>
        </p:grpSpPr>
        <p:sp>
          <p:nvSpPr>
            <p:cNvPr id="70" name="Rectangle: Rounded Corners 69">
              <a:extLst>
                <a:ext uri="{FF2B5EF4-FFF2-40B4-BE49-F238E27FC236}">
                  <a16:creationId xmlns:a16="http://schemas.microsoft.com/office/drawing/2014/main" id="{072C4A26-8CFD-4E91-BF0F-65012B6E6513}"/>
                </a:ext>
              </a:extLst>
            </p:cNvPr>
            <p:cNvSpPr/>
            <p:nvPr/>
          </p:nvSpPr>
          <p:spPr>
            <a:xfrm>
              <a:off x="255524" y="372323"/>
              <a:ext cx="264289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7139F7D-503D-4715-AEE9-C975330960B2}"/>
                </a:ext>
              </a:extLst>
            </p:cNvPr>
            <p:cNvSpPr txBox="1"/>
            <p:nvPr/>
          </p:nvSpPr>
          <p:spPr>
            <a:xfrm>
              <a:off x="308455" y="485388"/>
              <a:ext cx="145406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592 </a:t>
              </a:r>
              <a:r>
                <a:rPr lang="en-GB" sz="3600" dirty="0"/>
                <a:t>÷ 8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72" name="Rectangle 71">
            <a:extLst>
              <a:ext uri="{FF2B5EF4-FFF2-40B4-BE49-F238E27FC236}">
                <a16:creationId xmlns:a16="http://schemas.microsoft.com/office/drawing/2014/main" id="{E877923A-45E8-447E-81C7-0F0852A19CCA}"/>
              </a:ext>
            </a:extLst>
          </p:cNvPr>
          <p:cNvSpPr/>
          <p:nvPr/>
        </p:nvSpPr>
        <p:spPr>
          <a:xfrm>
            <a:off x="10068686" y="419690"/>
            <a:ext cx="14273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6D974747-706C-4FF7-BE7F-AE451F668C31}"/>
              </a:ext>
            </a:extLst>
          </p:cNvPr>
          <p:cNvSpPr txBox="1"/>
          <p:nvPr/>
        </p:nvSpPr>
        <p:spPr>
          <a:xfrm>
            <a:off x="10320018" y="392532"/>
            <a:ext cx="109496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7 4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BABCAFBA-A9B7-45F4-A0E0-EC45FA8B8F96}"/>
              </a:ext>
            </a:extLst>
          </p:cNvPr>
          <p:cNvSpPr txBox="1"/>
          <p:nvPr/>
        </p:nvSpPr>
        <p:spPr>
          <a:xfrm>
            <a:off x="903396" y="1760611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4 8 6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B3067DC6-235C-4485-8400-D78DE6D25C81}"/>
              </a:ext>
            </a:extLst>
          </p:cNvPr>
          <p:cNvSpPr txBox="1"/>
          <p:nvPr/>
        </p:nvSpPr>
        <p:spPr>
          <a:xfrm>
            <a:off x="428779" y="1773674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06" name="Straight Connector 105">
            <a:extLst>
              <a:ext uri="{FF2B5EF4-FFF2-40B4-BE49-F238E27FC236}">
                <a16:creationId xmlns:a16="http://schemas.microsoft.com/office/drawing/2014/main" id="{78814D92-07F4-4396-AB05-CF27CE45DFBE}"/>
              </a:ext>
            </a:extLst>
          </p:cNvPr>
          <p:cNvCxnSpPr>
            <a:cxnSpLocks/>
          </p:cNvCxnSpPr>
          <p:nvPr/>
        </p:nvCxnSpPr>
        <p:spPr>
          <a:xfrm>
            <a:off x="903396" y="1823231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0090E6E7-3184-48BF-A5C3-2FFD5BDF684A}"/>
              </a:ext>
            </a:extLst>
          </p:cNvPr>
          <p:cNvCxnSpPr>
            <a:cxnSpLocks/>
          </p:cNvCxnSpPr>
          <p:nvPr/>
        </p:nvCxnSpPr>
        <p:spPr>
          <a:xfrm>
            <a:off x="922348" y="1807187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A49BC348-418C-409C-A2B8-34B25630CC76}"/>
              </a:ext>
            </a:extLst>
          </p:cNvPr>
          <p:cNvSpPr txBox="1"/>
          <p:nvPr/>
        </p:nvSpPr>
        <p:spPr>
          <a:xfrm>
            <a:off x="911731" y="132292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314CBBBB-C3C1-4FA2-85FB-CFDAC2F7EC82}"/>
              </a:ext>
            </a:extLst>
          </p:cNvPr>
          <p:cNvSpPr txBox="1"/>
          <p:nvPr/>
        </p:nvSpPr>
        <p:spPr>
          <a:xfrm>
            <a:off x="1339176" y="131134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B479AF3A-C22C-43AD-96BA-652F551E346F}"/>
              </a:ext>
            </a:extLst>
          </p:cNvPr>
          <p:cNvSpPr txBox="1"/>
          <p:nvPr/>
        </p:nvSpPr>
        <p:spPr>
          <a:xfrm>
            <a:off x="1791637" y="131639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77AEB60C-50B5-46D1-A83F-6B8AEBF376E5}"/>
              </a:ext>
            </a:extLst>
          </p:cNvPr>
          <p:cNvSpPr txBox="1"/>
          <p:nvPr/>
        </p:nvSpPr>
        <p:spPr>
          <a:xfrm>
            <a:off x="4916376" y="1758721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5 8 1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16532F8-C7C8-4062-BBF3-294EF0D7B7A7}"/>
              </a:ext>
            </a:extLst>
          </p:cNvPr>
          <p:cNvSpPr txBox="1"/>
          <p:nvPr/>
        </p:nvSpPr>
        <p:spPr>
          <a:xfrm>
            <a:off x="4441759" y="1771784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cxnSp>
        <p:nvCxnSpPr>
          <p:cNvPr id="114" name="Straight Connector 113">
            <a:extLst>
              <a:ext uri="{FF2B5EF4-FFF2-40B4-BE49-F238E27FC236}">
                <a16:creationId xmlns:a16="http://schemas.microsoft.com/office/drawing/2014/main" id="{17C5D11F-27C4-45FD-B2F9-D2CF262A932F}"/>
              </a:ext>
            </a:extLst>
          </p:cNvPr>
          <p:cNvCxnSpPr>
            <a:cxnSpLocks/>
          </p:cNvCxnSpPr>
          <p:nvPr/>
        </p:nvCxnSpPr>
        <p:spPr>
          <a:xfrm>
            <a:off x="4916376" y="1821341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Straight Connector 114">
            <a:extLst>
              <a:ext uri="{FF2B5EF4-FFF2-40B4-BE49-F238E27FC236}">
                <a16:creationId xmlns:a16="http://schemas.microsoft.com/office/drawing/2014/main" id="{133D4DC7-905D-413F-AB15-21F0BA56F2C7}"/>
              </a:ext>
            </a:extLst>
          </p:cNvPr>
          <p:cNvCxnSpPr>
            <a:cxnSpLocks/>
          </p:cNvCxnSpPr>
          <p:nvPr/>
        </p:nvCxnSpPr>
        <p:spPr>
          <a:xfrm>
            <a:off x="4935328" y="1821341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6" name="TextBox 115">
            <a:extLst>
              <a:ext uri="{FF2B5EF4-FFF2-40B4-BE49-F238E27FC236}">
                <a16:creationId xmlns:a16="http://schemas.microsoft.com/office/drawing/2014/main" id="{50F0E01A-A190-4787-88C3-64C066ABDFB1}"/>
              </a:ext>
            </a:extLst>
          </p:cNvPr>
          <p:cNvSpPr txBox="1"/>
          <p:nvPr/>
        </p:nvSpPr>
        <p:spPr>
          <a:xfrm>
            <a:off x="5358335" y="132103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0F89BD55-F762-438A-841C-FED3523A5926}"/>
              </a:ext>
            </a:extLst>
          </p:cNvPr>
          <p:cNvSpPr txBox="1"/>
          <p:nvPr/>
        </p:nvSpPr>
        <p:spPr>
          <a:xfrm>
            <a:off x="5781341" y="132103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EE11F7AC-92AE-4218-9CD0-6FAC38030A0A}"/>
              </a:ext>
            </a:extLst>
          </p:cNvPr>
          <p:cNvSpPr txBox="1"/>
          <p:nvPr/>
        </p:nvSpPr>
        <p:spPr>
          <a:xfrm>
            <a:off x="8491767" y="1760611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5 9 2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F69C7FED-2F8E-478D-B41D-5748DB952E08}"/>
              </a:ext>
            </a:extLst>
          </p:cNvPr>
          <p:cNvSpPr txBox="1"/>
          <p:nvPr/>
        </p:nvSpPr>
        <p:spPr>
          <a:xfrm>
            <a:off x="8017150" y="1773674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121" name="Straight Connector 120">
            <a:extLst>
              <a:ext uri="{FF2B5EF4-FFF2-40B4-BE49-F238E27FC236}">
                <a16:creationId xmlns:a16="http://schemas.microsoft.com/office/drawing/2014/main" id="{7F85B56A-1F1A-42EA-8C1E-470A0A36F107}"/>
              </a:ext>
            </a:extLst>
          </p:cNvPr>
          <p:cNvCxnSpPr>
            <a:cxnSpLocks/>
          </p:cNvCxnSpPr>
          <p:nvPr/>
        </p:nvCxnSpPr>
        <p:spPr>
          <a:xfrm>
            <a:off x="8491767" y="1823231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121">
            <a:extLst>
              <a:ext uri="{FF2B5EF4-FFF2-40B4-BE49-F238E27FC236}">
                <a16:creationId xmlns:a16="http://schemas.microsoft.com/office/drawing/2014/main" id="{4F34F455-D261-461E-8B56-BC2584F6B3DC}"/>
              </a:ext>
            </a:extLst>
          </p:cNvPr>
          <p:cNvCxnSpPr>
            <a:cxnSpLocks/>
          </p:cNvCxnSpPr>
          <p:nvPr/>
        </p:nvCxnSpPr>
        <p:spPr>
          <a:xfrm flipH="1">
            <a:off x="8506921" y="1823231"/>
            <a:ext cx="3798" cy="447401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" name="Group 83">
            <a:extLst>
              <a:ext uri="{FF2B5EF4-FFF2-40B4-BE49-F238E27FC236}">
                <a16:creationId xmlns:a16="http://schemas.microsoft.com/office/drawing/2014/main" id="{A9F735FA-FD90-45A6-AE33-BAAC45E522BE}"/>
              </a:ext>
            </a:extLst>
          </p:cNvPr>
          <p:cNvGrpSpPr/>
          <p:nvPr/>
        </p:nvGrpSpPr>
        <p:grpSpPr>
          <a:xfrm>
            <a:off x="511283" y="2201137"/>
            <a:ext cx="1301157" cy="630942"/>
            <a:chOff x="511283" y="2201137"/>
            <a:chExt cx="1301157" cy="63094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00BB2B5-05F6-47E8-8F28-00533A295A36}"/>
                </a:ext>
              </a:extLst>
            </p:cNvPr>
            <p:cNvSpPr txBox="1"/>
            <p:nvPr/>
          </p:nvSpPr>
          <p:spPr>
            <a:xfrm>
              <a:off x="511283" y="2201137"/>
              <a:ext cx="8906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3</a:t>
              </a:r>
            </a:p>
          </p:txBody>
        </p: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22AEE086-71FC-49E7-9F19-B2308733A314}"/>
                </a:ext>
              </a:extLst>
            </p:cNvPr>
            <p:cNvCxnSpPr>
              <a:cxnSpLocks/>
            </p:cNvCxnSpPr>
            <p:nvPr/>
          </p:nvCxnSpPr>
          <p:spPr>
            <a:xfrm>
              <a:off x="905687" y="2716152"/>
              <a:ext cx="906753" cy="15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7" name="TextBox 86">
            <a:extLst>
              <a:ext uri="{FF2B5EF4-FFF2-40B4-BE49-F238E27FC236}">
                <a16:creationId xmlns:a16="http://schemas.microsoft.com/office/drawing/2014/main" id="{B92D23BF-71FD-48A8-8CC5-08B2866710B4}"/>
              </a:ext>
            </a:extLst>
          </p:cNvPr>
          <p:cNvSpPr txBox="1"/>
          <p:nvPr/>
        </p:nvSpPr>
        <p:spPr>
          <a:xfrm>
            <a:off x="888977" y="266372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E7BC0323-7768-43BF-A57E-D85F3A7ED022}"/>
              </a:ext>
            </a:extLst>
          </p:cNvPr>
          <p:cNvSpPr txBox="1"/>
          <p:nvPr/>
        </p:nvSpPr>
        <p:spPr>
          <a:xfrm>
            <a:off x="1313399" y="266103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grpSp>
        <p:nvGrpSpPr>
          <p:cNvPr id="89" name="Group 88">
            <a:extLst>
              <a:ext uri="{FF2B5EF4-FFF2-40B4-BE49-F238E27FC236}">
                <a16:creationId xmlns:a16="http://schemas.microsoft.com/office/drawing/2014/main" id="{28DE502E-2597-424D-AE21-CA5FCE691A7C}"/>
              </a:ext>
            </a:extLst>
          </p:cNvPr>
          <p:cNvGrpSpPr/>
          <p:nvPr/>
        </p:nvGrpSpPr>
        <p:grpSpPr>
          <a:xfrm>
            <a:off x="507551" y="3090042"/>
            <a:ext cx="1738849" cy="630942"/>
            <a:chOff x="511283" y="2201137"/>
            <a:chExt cx="1738849" cy="630942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D0344D3B-EFE3-4485-B15C-BFC00EBA0A68}"/>
                </a:ext>
              </a:extLst>
            </p:cNvPr>
            <p:cNvSpPr txBox="1"/>
            <p:nvPr/>
          </p:nvSpPr>
          <p:spPr>
            <a:xfrm>
              <a:off x="511283" y="2201137"/>
              <a:ext cx="13495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1 8</a:t>
              </a:r>
            </a:p>
          </p:txBody>
        </p: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BE243700-A7E8-4CD9-B9C2-05AC0CFA8B4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09419" y="2720047"/>
              <a:ext cx="1340713" cy="1523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C34F9631-2F17-41F6-AACC-22E0FA93E32A}"/>
              </a:ext>
            </a:extLst>
          </p:cNvPr>
          <p:cNvSpPr txBox="1"/>
          <p:nvPr/>
        </p:nvSpPr>
        <p:spPr>
          <a:xfrm>
            <a:off x="1794133" y="354845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97" name="Group 96">
            <a:extLst>
              <a:ext uri="{FF2B5EF4-FFF2-40B4-BE49-F238E27FC236}">
                <a16:creationId xmlns:a16="http://schemas.microsoft.com/office/drawing/2014/main" id="{5099EDFB-2DA0-4297-9CE3-D9B2032ED372}"/>
              </a:ext>
            </a:extLst>
          </p:cNvPr>
          <p:cNvGrpSpPr/>
          <p:nvPr/>
        </p:nvGrpSpPr>
        <p:grpSpPr>
          <a:xfrm>
            <a:off x="1408916" y="3989470"/>
            <a:ext cx="890685" cy="630942"/>
            <a:chOff x="524663" y="2201137"/>
            <a:chExt cx="890685" cy="630942"/>
          </a:xfrm>
        </p:grpSpPr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A59DFC70-267A-4A6F-90FB-4665114C1B9A}"/>
                </a:ext>
              </a:extLst>
            </p:cNvPr>
            <p:cNvSpPr txBox="1"/>
            <p:nvPr/>
          </p:nvSpPr>
          <p:spPr>
            <a:xfrm>
              <a:off x="524663" y="2201137"/>
              <a:ext cx="8906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6</a:t>
              </a:r>
            </a:p>
          </p:txBody>
        </p: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8890E5BE-CCF4-4F49-8969-28D264F8C468}"/>
                </a:ext>
              </a:extLst>
            </p:cNvPr>
            <p:cNvCxnSpPr>
              <a:cxnSpLocks/>
            </p:cNvCxnSpPr>
            <p:nvPr/>
          </p:nvCxnSpPr>
          <p:spPr>
            <a:xfrm>
              <a:off x="910147" y="2716152"/>
              <a:ext cx="45089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0" name="TextBox 99">
            <a:extLst>
              <a:ext uri="{FF2B5EF4-FFF2-40B4-BE49-F238E27FC236}">
                <a16:creationId xmlns:a16="http://schemas.microsoft.com/office/drawing/2014/main" id="{941A95AA-E697-4485-B1DB-F23D3AF54A4F}"/>
              </a:ext>
            </a:extLst>
          </p:cNvPr>
          <p:cNvSpPr txBox="1"/>
          <p:nvPr/>
        </p:nvSpPr>
        <p:spPr>
          <a:xfrm>
            <a:off x="1785855" y="442043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397DC0F0-A0CD-4E27-B99C-0E956F7F5CA1}"/>
              </a:ext>
            </a:extLst>
          </p:cNvPr>
          <p:cNvGrpSpPr/>
          <p:nvPr/>
        </p:nvGrpSpPr>
        <p:grpSpPr>
          <a:xfrm>
            <a:off x="4519058" y="2203245"/>
            <a:ext cx="1744942" cy="630942"/>
            <a:chOff x="511283" y="2201137"/>
            <a:chExt cx="1744942" cy="630942"/>
          </a:xfrm>
        </p:grpSpPr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5A4ADF86-36AE-493F-804F-9BD78B3790DA}"/>
                </a:ext>
              </a:extLst>
            </p:cNvPr>
            <p:cNvSpPr txBox="1"/>
            <p:nvPr/>
          </p:nvSpPr>
          <p:spPr>
            <a:xfrm>
              <a:off x="511283" y="2201137"/>
              <a:ext cx="13495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5 6</a:t>
              </a:r>
            </a:p>
          </p:txBody>
        </p: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CBBB063A-222D-484A-9E07-D837887EA8A2}"/>
                </a:ext>
              </a:extLst>
            </p:cNvPr>
            <p:cNvCxnSpPr>
              <a:cxnSpLocks/>
            </p:cNvCxnSpPr>
            <p:nvPr/>
          </p:nvCxnSpPr>
          <p:spPr>
            <a:xfrm>
              <a:off x="905687" y="2716152"/>
              <a:ext cx="1350538" cy="236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6" name="TextBox 125">
            <a:extLst>
              <a:ext uri="{FF2B5EF4-FFF2-40B4-BE49-F238E27FC236}">
                <a16:creationId xmlns:a16="http://schemas.microsoft.com/office/drawing/2014/main" id="{0337132D-85B7-4BFF-AF3B-614AAEE1F17F}"/>
              </a:ext>
            </a:extLst>
          </p:cNvPr>
          <p:cNvSpPr txBox="1"/>
          <p:nvPr/>
        </p:nvSpPr>
        <p:spPr>
          <a:xfrm>
            <a:off x="5808225" y="266571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A587A067-E23D-407F-9964-5B0513CCF388}"/>
              </a:ext>
            </a:extLst>
          </p:cNvPr>
          <p:cNvSpPr txBox="1"/>
          <p:nvPr/>
        </p:nvSpPr>
        <p:spPr>
          <a:xfrm>
            <a:off x="5326792" y="265579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DF425A69-1ED0-49B1-BA7B-18BC176E489A}"/>
              </a:ext>
            </a:extLst>
          </p:cNvPr>
          <p:cNvGrpSpPr/>
          <p:nvPr/>
        </p:nvGrpSpPr>
        <p:grpSpPr>
          <a:xfrm>
            <a:off x="4968187" y="3088685"/>
            <a:ext cx="1349519" cy="630942"/>
            <a:chOff x="511283" y="2201137"/>
            <a:chExt cx="1349519" cy="630942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7D05C31B-1D8B-40B2-BB56-6A447ABF94EE}"/>
                </a:ext>
              </a:extLst>
            </p:cNvPr>
            <p:cNvSpPr txBox="1"/>
            <p:nvPr/>
          </p:nvSpPr>
          <p:spPr>
            <a:xfrm>
              <a:off x="511283" y="2201137"/>
              <a:ext cx="13495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2 1</a:t>
              </a:r>
            </a:p>
          </p:txBody>
        </p: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9A411791-64C1-4866-A0B7-CD5C883C6CDB}"/>
                </a:ext>
              </a:extLst>
            </p:cNvPr>
            <p:cNvCxnSpPr>
              <a:cxnSpLocks/>
            </p:cNvCxnSpPr>
            <p:nvPr/>
          </p:nvCxnSpPr>
          <p:spPr>
            <a:xfrm>
              <a:off x="905687" y="2716152"/>
              <a:ext cx="906753" cy="15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1" name="TextBox 130">
            <a:extLst>
              <a:ext uri="{FF2B5EF4-FFF2-40B4-BE49-F238E27FC236}">
                <a16:creationId xmlns:a16="http://schemas.microsoft.com/office/drawing/2014/main" id="{9E0216F6-73F4-4996-BF0B-34AC43BD3389}"/>
              </a:ext>
            </a:extLst>
          </p:cNvPr>
          <p:cNvSpPr txBox="1"/>
          <p:nvPr/>
        </p:nvSpPr>
        <p:spPr>
          <a:xfrm>
            <a:off x="5791712" y="355759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4F040F02-0F1E-479C-8CEE-B65C0134F31A}"/>
              </a:ext>
            </a:extLst>
          </p:cNvPr>
          <p:cNvSpPr txBox="1"/>
          <p:nvPr/>
        </p:nvSpPr>
        <p:spPr>
          <a:xfrm>
            <a:off x="8931706" y="132894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24D6E3EC-0F1B-461C-8933-DCF9DC849E3F}"/>
              </a:ext>
            </a:extLst>
          </p:cNvPr>
          <p:cNvSpPr txBox="1"/>
          <p:nvPr/>
        </p:nvSpPr>
        <p:spPr>
          <a:xfrm>
            <a:off x="9354712" y="132894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847417BA-D16A-4AE1-8059-9CC7FCB7E12B}"/>
              </a:ext>
            </a:extLst>
          </p:cNvPr>
          <p:cNvGrpSpPr/>
          <p:nvPr/>
        </p:nvGrpSpPr>
        <p:grpSpPr>
          <a:xfrm>
            <a:off x="8092429" y="2211160"/>
            <a:ext cx="1744942" cy="630942"/>
            <a:chOff x="511283" y="2201137"/>
            <a:chExt cx="1744942" cy="630942"/>
          </a:xfrm>
        </p:grpSpPr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C5DC713B-C90D-4576-990F-7CE612696BB7}"/>
                </a:ext>
              </a:extLst>
            </p:cNvPr>
            <p:cNvSpPr txBox="1"/>
            <p:nvPr/>
          </p:nvSpPr>
          <p:spPr>
            <a:xfrm>
              <a:off x="511283" y="2201137"/>
              <a:ext cx="13495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5 6</a:t>
              </a:r>
            </a:p>
          </p:txBody>
        </p: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0D6ED9C3-0EF7-4C62-BB77-AC8F78ECA9A2}"/>
                </a:ext>
              </a:extLst>
            </p:cNvPr>
            <p:cNvCxnSpPr>
              <a:cxnSpLocks/>
            </p:cNvCxnSpPr>
            <p:nvPr/>
          </p:nvCxnSpPr>
          <p:spPr>
            <a:xfrm>
              <a:off x="905687" y="2716152"/>
              <a:ext cx="1350538" cy="236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7" name="TextBox 136">
            <a:extLst>
              <a:ext uri="{FF2B5EF4-FFF2-40B4-BE49-F238E27FC236}">
                <a16:creationId xmlns:a16="http://schemas.microsoft.com/office/drawing/2014/main" id="{B1C28EB2-E5B1-45C1-9453-FEEE25C8C10D}"/>
              </a:ext>
            </a:extLst>
          </p:cNvPr>
          <p:cNvSpPr txBox="1"/>
          <p:nvPr/>
        </p:nvSpPr>
        <p:spPr>
          <a:xfrm>
            <a:off x="9374872" y="267363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3053111F-87B3-43C3-AE49-555207FC5A20}"/>
              </a:ext>
            </a:extLst>
          </p:cNvPr>
          <p:cNvSpPr txBox="1"/>
          <p:nvPr/>
        </p:nvSpPr>
        <p:spPr>
          <a:xfrm>
            <a:off x="8906887" y="266370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11D382A1-67EB-4664-B80C-07207255D4BA}"/>
              </a:ext>
            </a:extLst>
          </p:cNvPr>
          <p:cNvGrpSpPr/>
          <p:nvPr/>
        </p:nvGrpSpPr>
        <p:grpSpPr>
          <a:xfrm>
            <a:off x="8541558" y="3096600"/>
            <a:ext cx="1349519" cy="630942"/>
            <a:chOff x="511283" y="2201137"/>
            <a:chExt cx="1349519" cy="630942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BCB772F4-A5C2-4A39-8C32-04EE3454853B}"/>
                </a:ext>
              </a:extLst>
            </p:cNvPr>
            <p:cNvSpPr txBox="1"/>
            <p:nvPr/>
          </p:nvSpPr>
          <p:spPr>
            <a:xfrm>
              <a:off x="511283" y="2201137"/>
              <a:ext cx="13495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3 2</a:t>
              </a:r>
            </a:p>
          </p:txBody>
        </p: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9FCD9C71-827A-4642-8B3D-A9F0ADB18544}"/>
                </a:ext>
              </a:extLst>
            </p:cNvPr>
            <p:cNvCxnSpPr>
              <a:cxnSpLocks/>
            </p:cNvCxnSpPr>
            <p:nvPr/>
          </p:nvCxnSpPr>
          <p:spPr>
            <a:xfrm>
              <a:off x="905687" y="2716152"/>
              <a:ext cx="906753" cy="15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2" name="TextBox 141">
            <a:extLst>
              <a:ext uri="{FF2B5EF4-FFF2-40B4-BE49-F238E27FC236}">
                <a16:creationId xmlns:a16="http://schemas.microsoft.com/office/drawing/2014/main" id="{03BB2AA8-E80A-40EF-8653-8F276D7DC4DB}"/>
              </a:ext>
            </a:extLst>
          </p:cNvPr>
          <p:cNvSpPr txBox="1"/>
          <p:nvPr/>
        </p:nvSpPr>
        <p:spPr>
          <a:xfrm>
            <a:off x="9365083" y="356551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</p:spTree>
    <p:extLst>
      <p:ext uri="{BB962C8B-B14F-4D97-AF65-F5344CB8AC3E}">
        <p14:creationId xmlns:p14="http://schemas.microsoft.com/office/powerpoint/2010/main" val="28103010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0" fill="hold">
                      <p:stCondLst>
                        <p:cond delay="indefinite"/>
                      </p:stCondLst>
                      <p:childTnLst>
                        <p:par>
                          <p:cTn id="171" fill="hold">
                            <p:stCondLst>
                              <p:cond delay="0"/>
                            </p:stCondLst>
                            <p:childTnLst>
                              <p:par>
                                <p:cTn id="1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58" grpId="0"/>
      <p:bldP spid="73" grpId="0"/>
      <p:bldP spid="104" grpId="0"/>
      <p:bldP spid="105" grpId="0"/>
      <p:bldP spid="108" grpId="0"/>
      <p:bldP spid="110" grpId="0"/>
      <p:bldP spid="111" grpId="0"/>
      <p:bldP spid="112" grpId="0"/>
      <p:bldP spid="113" grpId="0"/>
      <p:bldP spid="116" grpId="0"/>
      <p:bldP spid="117" grpId="0"/>
      <p:bldP spid="119" grpId="0"/>
      <p:bldP spid="120" grpId="0"/>
      <p:bldP spid="87" grpId="0"/>
      <p:bldP spid="88" grpId="0"/>
      <p:bldP spid="92" grpId="0"/>
      <p:bldP spid="100" grpId="0"/>
      <p:bldP spid="126" grpId="0"/>
      <p:bldP spid="127" grpId="0"/>
      <p:bldP spid="131" grpId="0"/>
      <p:bldP spid="132" grpId="0"/>
      <p:bldP spid="133" grpId="0"/>
      <p:bldP spid="137" grpId="0"/>
      <p:bldP spid="138" grpId="0"/>
      <p:bldP spid="142" grpId="0"/>
    </p:bldLst>
  </p:timing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A62D19F-7884-4EF1-A2A8-66137CF86DA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Divide a three-digit number by a single-digit number using short division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F41E093-BBF6-4A67-B9B7-EA9FB8C27F1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62096739"/>
      </p:ext>
    </p:extLst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Rectangle 89">
            <a:extLst>
              <a:ext uri="{FF2B5EF4-FFF2-40B4-BE49-F238E27FC236}">
                <a16:creationId xmlns:a16="http://schemas.microsoft.com/office/drawing/2014/main" id="{A4C3F484-2184-407D-B249-9A1E92E7CAE9}"/>
              </a:ext>
            </a:extLst>
          </p:cNvPr>
          <p:cNvSpPr/>
          <p:nvPr/>
        </p:nvSpPr>
        <p:spPr>
          <a:xfrm>
            <a:off x="4480616" y="5391983"/>
            <a:ext cx="890583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7E135811-F9F7-45FC-8A8F-832FE0E18E48}"/>
              </a:ext>
            </a:extLst>
          </p:cNvPr>
          <p:cNvSpPr/>
          <p:nvPr/>
        </p:nvSpPr>
        <p:spPr>
          <a:xfrm>
            <a:off x="5371475" y="5393167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16E0E76F-731A-436E-99DD-911BD27C62BB}"/>
              </a:ext>
            </a:extLst>
          </p:cNvPr>
          <p:cNvSpPr/>
          <p:nvPr/>
        </p:nvSpPr>
        <p:spPr>
          <a:xfrm>
            <a:off x="4491419" y="3161713"/>
            <a:ext cx="890569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461B5158-84D9-4E81-8BAC-0006F1A5845E}"/>
              </a:ext>
            </a:extLst>
          </p:cNvPr>
          <p:cNvSpPr/>
          <p:nvPr/>
        </p:nvSpPr>
        <p:spPr>
          <a:xfrm>
            <a:off x="5379292" y="3161713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BE870C4E-CC83-4413-9292-654AF41AAC03}"/>
              </a:ext>
            </a:extLst>
          </p:cNvPr>
          <p:cNvSpPr/>
          <p:nvPr/>
        </p:nvSpPr>
        <p:spPr>
          <a:xfrm>
            <a:off x="4484829" y="928529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40ECEAD1-1D76-4096-82E3-6D7D0F2CFDFF}"/>
              </a:ext>
            </a:extLst>
          </p:cNvPr>
          <p:cNvSpPr/>
          <p:nvPr/>
        </p:nvSpPr>
        <p:spPr>
          <a:xfrm>
            <a:off x="4932187" y="929713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79FAEBE4-133F-4DA6-BC11-D39B665FCE90}"/>
              </a:ext>
            </a:extLst>
          </p:cNvPr>
          <p:cNvSpPr/>
          <p:nvPr/>
        </p:nvSpPr>
        <p:spPr>
          <a:xfrm>
            <a:off x="5375688" y="929713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3" y="312491"/>
            <a:ext cx="3561330" cy="817087"/>
            <a:chOff x="255524" y="372323"/>
            <a:chExt cx="2594314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4" y="372323"/>
              <a:ext cx="259431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45406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486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3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2306395" y="421115"/>
            <a:ext cx="1365477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2287374" y="410071"/>
            <a:ext cx="14054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1 6 2 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88338301-B25A-4D25-A49A-2B380931EA39}"/>
              </a:ext>
            </a:extLst>
          </p:cNvPr>
          <p:cNvGrpSpPr/>
          <p:nvPr/>
        </p:nvGrpSpPr>
        <p:grpSpPr>
          <a:xfrm>
            <a:off x="255524" y="2554740"/>
            <a:ext cx="3561327" cy="817087"/>
            <a:chOff x="255525" y="372323"/>
            <a:chExt cx="2594311" cy="1134018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6280C6FE-6B56-46BC-B7A1-6CE6AEDDAD9A}"/>
                </a:ext>
              </a:extLst>
            </p:cNvPr>
            <p:cNvSpPr/>
            <p:nvPr/>
          </p:nvSpPr>
          <p:spPr>
            <a:xfrm>
              <a:off x="255525" y="372323"/>
              <a:ext cx="259431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C566D3EF-A189-4141-8A09-AFF04F66DBBF}"/>
                </a:ext>
              </a:extLst>
            </p:cNvPr>
            <p:cNvSpPr txBox="1"/>
            <p:nvPr/>
          </p:nvSpPr>
          <p:spPr>
            <a:xfrm>
              <a:off x="308455" y="485388"/>
              <a:ext cx="145406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581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7 = </a:t>
              </a:r>
            </a:p>
          </p:txBody>
        </p:sp>
      </p:grpSp>
      <p:sp>
        <p:nvSpPr>
          <p:cNvPr id="57" name="Rectangle 56">
            <a:extLst>
              <a:ext uri="{FF2B5EF4-FFF2-40B4-BE49-F238E27FC236}">
                <a16:creationId xmlns:a16="http://schemas.microsoft.com/office/drawing/2014/main" id="{73488655-6257-4065-B164-A3E2B7158D9F}"/>
              </a:ext>
            </a:extLst>
          </p:cNvPr>
          <p:cNvSpPr/>
          <p:nvPr/>
        </p:nvSpPr>
        <p:spPr>
          <a:xfrm>
            <a:off x="2306395" y="2663364"/>
            <a:ext cx="136547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980AF1D5-6005-49A4-8DDD-75415CA28DAC}"/>
              </a:ext>
            </a:extLst>
          </p:cNvPr>
          <p:cNvSpPr txBox="1"/>
          <p:nvPr/>
        </p:nvSpPr>
        <p:spPr>
          <a:xfrm>
            <a:off x="2514026" y="2652320"/>
            <a:ext cx="24461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8 3</a:t>
            </a:r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59BB606E-DE19-4738-A6B4-BF9FDA53D01B}"/>
              </a:ext>
            </a:extLst>
          </p:cNvPr>
          <p:cNvGrpSpPr/>
          <p:nvPr/>
        </p:nvGrpSpPr>
        <p:grpSpPr>
          <a:xfrm>
            <a:off x="188835" y="4779174"/>
            <a:ext cx="3628014" cy="817087"/>
            <a:chOff x="255524" y="372323"/>
            <a:chExt cx="2642891" cy="1134018"/>
          </a:xfrm>
        </p:grpSpPr>
        <p:sp>
          <p:nvSpPr>
            <p:cNvPr id="70" name="Rectangle: Rounded Corners 69">
              <a:extLst>
                <a:ext uri="{FF2B5EF4-FFF2-40B4-BE49-F238E27FC236}">
                  <a16:creationId xmlns:a16="http://schemas.microsoft.com/office/drawing/2014/main" id="{072C4A26-8CFD-4E91-BF0F-65012B6E6513}"/>
                </a:ext>
              </a:extLst>
            </p:cNvPr>
            <p:cNvSpPr/>
            <p:nvPr/>
          </p:nvSpPr>
          <p:spPr>
            <a:xfrm>
              <a:off x="255524" y="372323"/>
              <a:ext cx="264289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7139F7D-503D-4715-AEE9-C975330960B2}"/>
                </a:ext>
              </a:extLst>
            </p:cNvPr>
            <p:cNvSpPr txBox="1"/>
            <p:nvPr/>
          </p:nvSpPr>
          <p:spPr>
            <a:xfrm>
              <a:off x="308455" y="485388"/>
              <a:ext cx="145406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592 </a:t>
              </a:r>
              <a:r>
                <a:rPr lang="en-GB" sz="3600" dirty="0"/>
                <a:t>÷ 8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72" name="Rectangle 71">
            <a:extLst>
              <a:ext uri="{FF2B5EF4-FFF2-40B4-BE49-F238E27FC236}">
                <a16:creationId xmlns:a16="http://schemas.microsoft.com/office/drawing/2014/main" id="{E877923A-45E8-447E-81C7-0F0852A19CCA}"/>
              </a:ext>
            </a:extLst>
          </p:cNvPr>
          <p:cNvSpPr/>
          <p:nvPr/>
        </p:nvSpPr>
        <p:spPr>
          <a:xfrm>
            <a:off x="2239707" y="4887798"/>
            <a:ext cx="14273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6D974747-706C-4FF7-BE7F-AE451F668C31}"/>
              </a:ext>
            </a:extLst>
          </p:cNvPr>
          <p:cNvSpPr txBox="1"/>
          <p:nvPr/>
        </p:nvSpPr>
        <p:spPr>
          <a:xfrm>
            <a:off x="2514026" y="4876754"/>
            <a:ext cx="25895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7 4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BABCAFBA-A9B7-45F4-A0E0-EC45FA8B8F96}"/>
              </a:ext>
            </a:extLst>
          </p:cNvPr>
          <p:cNvSpPr txBox="1"/>
          <p:nvPr/>
        </p:nvSpPr>
        <p:spPr>
          <a:xfrm>
            <a:off x="4470245" y="866216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4 8 6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B3067DC6-235C-4485-8400-D78DE6D25C81}"/>
              </a:ext>
            </a:extLst>
          </p:cNvPr>
          <p:cNvSpPr txBox="1"/>
          <p:nvPr/>
        </p:nvSpPr>
        <p:spPr>
          <a:xfrm>
            <a:off x="3995628" y="879279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06" name="Straight Connector 105">
            <a:extLst>
              <a:ext uri="{FF2B5EF4-FFF2-40B4-BE49-F238E27FC236}">
                <a16:creationId xmlns:a16="http://schemas.microsoft.com/office/drawing/2014/main" id="{78814D92-07F4-4396-AB05-CF27CE45DFBE}"/>
              </a:ext>
            </a:extLst>
          </p:cNvPr>
          <p:cNvCxnSpPr>
            <a:cxnSpLocks/>
          </p:cNvCxnSpPr>
          <p:nvPr/>
        </p:nvCxnSpPr>
        <p:spPr>
          <a:xfrm>
            <a:off x="4470245" y="928836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0090E6E7-3184-48BF-A5C3-2FFD5BDF684A}"/>
              </a:ext>
            </a:extLst>
          </p:cNvPr>
          <p:cNvCxnSpPr>
            <a:cxnSpLocks/>
          </p:cNvCxnSpPr>
          <p:nvPr/>
        </p:nvCxnSpPr>
        <p:spPr>
          <a:xfrm>
            <a:off x="4489197" y="912792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A49BC348-418C-409C-A2B8-34B25630CC76}"/>
              </a:ext>
            </a:extLst>
          </p:cNvPr>
          <p:cNvSpPr txBox="1"/>
          <p:nvPr/>
        </p:nvSpPr>
        <p:spPr>
          <a:xfrm>
            <a:off x="4478580" y="42852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35CD765-89F3-49D8-A70A-ACD0115EAA6E}"/>
              </a:ext>
            </a:extLst>
          </p:cNvPr>
          <p:cNvSpPr txBox="1"/>
          <p:nvPr/>
        </p:nvSpPr>
        <p:spPr>
          <a:xfrm>
            <a:off x="4797165" y="903525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314CBBBB-C3C1-4FA2-85FB-CFDAC2F7EC82}"/>
              </a:ext>
            </a:extLst>
          </p:cNvPr>
          <p:cNvSpPr txBox="1"/>
          <p:nvPr/>
        </p:nvSpPr>
        <p:spPr>
          <a:xfrm>
            <a:off x="4906025" y="43505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B479AF3A-C22C-43AD-96BA-652F551E346F}"/>
              </a:ext>
            </a:extLst>
          </p:cNvPr>
          <p:cNvSpPr txBox="1"/>
          <p:nvPr/>
        </p:nvSpPr>
        <p:spPr>
          <a:xfrm>
            <a:off x="5358486" y="42199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77AEB60C-50B5-46D1-A83F-6B8AEBF376E5}"/>
              </a:ext>
            </a:extLst>
          </p:cNvPr>
          <p:cNvSpPr txBox="1"/>
          <p:nvPr/>
        </p:nvSpPr>
        <p:spPr>
          <a:xfrm>
            <a:off x="4474042" y="3097408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5 8 1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16532F8-C7C8-4062-BBF3-294EF0D7B7A7}"/>
              </a:ext>
            </a:extLst>
          </p:cNvPr>
          <p:cNvSpPr txBox="1"/>
          <p:nvPr/>
        </p:nvSpPr>
        <p:spPr>
          <a:xfrm>
            <a:off x="3999772" y="3109239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cxnSp>
        <p:nvCxnSpPr>
          <p:cNvPr id="114" name="Straight Connector 113">
            <a:extLst>
              <a:ext uri="{FF2B5EF4-FFF2-40B4-BE49-F238E27FC236}">
                <a16:creationId xmlns:a16="http://schemas.microsoft.com/office/drawing/2014/main" id="{17C5D11F-27C4-45FD-B2F9-D2CF262A932F}"/>
              </a:ext>
            </a:extLst>
          </p:cNvPr>
          <p:cNvCxnSpPr>
            <a:cxnSpLocks/>
          </p:cNvCxnSpPr>
          <p:nvPr/>
        </p:nvCxnSpPr>
        <p:spPr>
          <a:xfrm>
            <a:off x="4474389" y="3158796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Straight Connector 114">
            <a:extLst>
              <a:ext uri="{FF2B5EF4-FFF2-40B4-BE49-F238E27FC236}">
                <a16:creationId xmlns:a16="http://schemas.microsoft.com/office/drawing/2014/main" id="{133D4DC7-905D-413F-AB15-21F0BA56F2C7}"/>
              </a:ext>
            </a:extLst>
          </p:cNvPr>
          <p:cNvCxnSpPr>
            <a:cxnSpLocks/>
          </p:cNvCxnSpPr>
          <p:nvPr/>
        </p:nvCxnSpPr>
        <p:spPr>
          <a:xfrm>
            <a:off x="4493341" y="3158796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6" name="TextBox 115">
            <a:extLst>
              <a:ext uri="{FF2B5EF4-FFF2-40B4-BE49-F238E27FC236}">
                <a16:creationId xmlns:a16="http://schemas.microsoft.com/office/drawing/2014/main" id="{50F0E01A-A190-4787-88C3-64C066ABDFB1}"/>
              </a:ext>
            </a:extLst>
          </p:cNvPr>
          <p:cNvSpPr txBox="1"/>
          <p:nvPr/>
        </p:nvSpPr>
        <p:spPr>
          <a:xfrm>
            <a:off x="4916348" y="265848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0F89BD55-F762-438A-841C-FED3523A5926}"/>
              </a:ext>
            </a:extLst>
          </p:cNvPr>
          <p:cNvSpPr txBox="1"/>
          <p:nvPr/>
        </p:nvSpPr>
        <p:spPr>
          <a:xfrm>
            <a:off x="5339354" y="265848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E7FBF333-2BB2-49E3-AF80-3905C2C3CB38}"/>
              </a:ext>
            </a:extLst>
          </p:cNvPr>
          <p:cNvSpPr txBox="1"/>
          <p:nvPr/>
        </p:nvSpPr>
        <p:spPr>
          <a:xfrm>
            <a:off x="5225598" y="3136133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200" b="1" dirty="0">
              <a:latin typeface="Arial Black" panose="020B0A04020102020204" pitchFamily="34" charset="0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EE11F7AC-92AE-4218-9CD0-6FAC38030A0A}"/>
              </a:ext>
            </a:extLst>
          </p:cNvPr>
          <p:cNvSpPr txBox="1"/>
          <p:nvPr/>
        </p:nvSpPr>
        <p:spPr>
          <a:xfrm>
            <a:off x="4474043" y="5330931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5 9 2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F69C7FED-2F8E-478D-B41D-5748DB952E08}"/>
              </a:ext>
            </a:extLst>
          </p:cNvPr>
          <p:cNvSpPr txBox="1"/>
          <p:nvPr/>
        </p:nvSpPr>
        <p:spPr>
          <a:xfrm>
            <a:off x="3999426" y="5343994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121" name="Straight Connector 120">
            <a:extLst>
              <a:ext uri="{FF2B5EF4-FFF2-40B4-BE49-F238E27FC236}">
                <a16:creationId xmlns:a16="http://schemas.microsoft.com/office/drawing/2014/main" id="{7F85B56A-1F1A-42EA-8C1E-470A0A36F107}"/>
              </a:ext>
            </a:extLst>
          </p:cNvPr>
          <p:cNvCxnSpPr>
            <a:cxnSpLocks/>
          </p:cNvCxnSpPr>
          <p:nvPr/>
        </p:nvCxnSpPr>
        <p:spPr>
          <a:xfrm>
            <a:off x="4474043" y="5393551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121">
            <a:extLst>
              <a:ext uri="{FF2B5EF4-FFF2-40B4-BE49-F238E27FC236}">
                <a16:creationId xmlns:a16="http://schemas.microsoft.com/office/drawing/2014/main" id="{4F34F455-D261-461E-8B56-BC2584F6B3DC}"/>
              </a:ext>
            </a:extLst>
          </p:cNvPr>
          <p:cNvCxnSpPr>
            <a:cxnSpLocks/>
          </p:cNvCxnSpPr>
          <p:nvPr/>
        </p:nvCxnSpPr>
        <p:spPr>
          <a:xfrm flipH="1">
            <a:off x="4489197" y="5393551"/>
            <a:ext cx="3798" cy="447401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3" name="TextBox 122">
            <a:extLst>
              <a:ext uri="{FF2B5EF4-FFF2-40B4-BE49-F238E27FC236}">
                <a16:creationId xmlns:a16="http://schemas.microsoft.com/office/drawing/2014/main" id="{491FDDC0-3677-46E9-B783-142E4922AB17}"/>
              </a:ext>
            </a:extLst>
          </p:cNvPr>
          <p:cNvSpPr txBox="1"/>
          <p:nvPr/>
        </p:nvSpPr>
        <p:spPr>
          <a:xfrm>
            <a:off x="4916002" y="489324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EAB28F4C-B671-4AEE-BDCD-06EA36CBD594}"/>
              </a:ext>
            </a:extLst>
          </p:cNvPr>
          <p:cNvSpPr txBox="1"/>
          <p:nvPr/>
        </p:nvSpPr>
        <p:spPr>
          <a:xfrm>
            <a:off x="5339008" y="489324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33462057-7C1E-466A-91B1-595CB67EE083}"/>
              </a:ext>
            </a:extLst>
          </p:cNvPr>
          <p:cNvSpPr txBox="1"/>
          <p:nvPr/>
        </p:nvSpPr>
        <p:spPr>
          <a:xfrm>
            <a:off x="5225252" y="5370888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</a:t>
            </a:r>
            <a:endParaRPr lang="en-GB" sz="3200" b="1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45630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"/>
                            </p:stCondLst>
                            <p:childTnLst>
                              <p:par>
                                <p:cTn id="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500"/>
                            </p:stCondLst>
                            <p:childTnLst>
                              <p:par>
                                <p:cTn id="10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6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5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00"/>
                            </p:stCondLst>
                            <p:childTnLst>
                              <p:par>
                                <p:cTn id="15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 animBg="1"/>
      <p:bldP spid="90" grpId="1" animBg="1"/>
      <p:bldP spid="92" grpId="0" animBg="1"/>
      <p:bldP spid="92" grpId="1" animBg="1"/>
      <p:bldP spid="88" grpId="0" animBg="1"/>
      <p:bldP spid="88" grpId="1" animBg="1"/>
      <p:bldP spid="89" grpId="0" animBg="1"/>
      <p:bldP spid="89" grpId="1" animBg="1"/>
      <p:bldP spid="84" grpId="0" animBg="1"/>
      <p:bldP spid="84" grpId="1" animBg="1"/>
      <p:bldP spid="85" grpId="0" animBg="1"/>
      <p:bldP spid="85" grpId="1" animBg="1"/>
      <p:bldP spid="86" grpId="0" animBg="1"/>
      <p:bldP spid="86" grpId="1" animBg="1"/>
      <p:bldP spid="8" grpId="0"/>
      <p:bldP spid="58" grpId="0"/>
      <p:bldP spid="73" grpId="0"/>
      <p:bldP spid="104" grpId="0"/>
      <p:bldP spid="105" grpId="0"/>
      <p:bldP spid="108" grpId="0"/>
      <p:bldP spid="109" grpId="0"/>
      <p:bldP spid="110" grpId="0"/>
      <p:bldP spid="111" grpId="0"/>
      <p:bldP spid="112" grpId="0"/>
      <p:bldP spid="113" grpId="0"/>
      <p:bldP spid="116" grpId="0"/>
      <p:bldP spid="117" grpId="0"/>
      <p:bldP spid="118" grpId="0"/>
      <p:bldP spid="119" grpId="0"/>
      <p:bldP spid="120" grpId="0"/>
      <p:bldP spid="123" grpId="0"/>
      <p:bldP spid="124" grpId="0"/>
      <p:bldP spid="125" grpId="0"/>
    </p:bldLst>
  </p:timing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23D87DEF-BE75-4805-B35E-586968C9EB0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6481" y="152545"/>
            <a:ext cx="11822144" cy="5053827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239D869-EE0B-4270-A12C-A542D8D0183D}"/>
              </a:ext>
            </a:extLst>
          </p:cNvPr>
          <p:cNvSpPr txBox="1"/>
          <p:nvPr/>
        </p:nvSpPr>
        <p:spPr>
          <a:xfrm>
            <a:off x="2704012" y="2402085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5 4 9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12DEB45-85AA-482E-B510-6336AA678028}"/>
              </a:ext>
            </a:extLst>
          </p:cNvPr>
          <p:cNvSpPr txBox="1"/>
          <p:nvPr/>
        </p:nvSpPr>
        <p:spPr>
          <a:xfrm>
            <a:off x="2229395" y="2415148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242F3C73-4727-4CAA-99F6-A8CB33AA748E}"/>
              </a:ext>
            </a:extLst>
          </p:cNvPr>
          <p:cNvCxnSpPr>
            <a:cxnSpLocks/>
          </p:cNvCxnSpPr>
          <p:nvPr/>
        </p:nvCxnSpPr>
        <p:spPr>
          <a:xfrm>
            <a:off x="2704012" y="2464705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AE1D247-F9CA-4D03-9CF5-DE47570C3378}"/>
              </a:ext>
            </a:extLst>
          </p:cNvPr>
          <p:cNvCxnSpPr>
            <a:cxnSpLocks/>
          </p:cNvCxnSpPr>
          <p:nvPr/>
        </p:nvCxnSpPr>
        <p:spPr>
          <a:xfrm>
            <a:off x="2722964" y="2464705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E796977E-4630-414B-B2E3-656D883022AF}"/>
              </a:ext>
            </a:extLst>
          </p:cNvPr>
          <p:cNvSpPr txBox="1"/>
          <p:nvPr/>
        </p:nvSpPr>
        <p:spPr>
          <a:xfrm>
            <a:off x="2712347" y="196439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543DBEF-CC9F-4CBF-9F89-BC2B164ECF0A}"/>
              </a:ext>
            </a:extLst>
          </p:cNvPr>
          <p:cNvSpPr txBox="1"/>
          <p:nvPr/>
        </p:nvSpPr>
        <p:spPr>
          <a:xfrm>
            <a:off x="3030932" y="2439394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0FEDF8C-B7D7-4671-80AB-0A0783A57610}"/>
              </a:ext>
            </a:extLst>
          </p:cNvPr>
          <p:cNvSpPr txBox="1"/>
          <p:nvPr/>
        </p:nvSpPr>
        <p:spPr>
          <a:xfrm>
            <a:off x="3139792" y="197092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13C79C6-D48C-4870-87AC-7DFC532FCA7B}"/>
              </a:ext>
            </a:extLst>
          </p:cNvPr>
          <p:cNvSpPr txBox="1"/>
          <p:nvPr/>
        </p:nvSpPr>
        <p:spPr>
          <a:xfrm>
            <a:off x="3592253" y="195786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6224CC6-31BE-4B88-B8BA-75CA51EDA948}"/>
              </a:ext>
            </a:extLst>
          </p:cNvPr>
          <p:cNvSpPr txBox="1"/>
          <p:nvPr/>
        </p:nvSpPr>
        <p:spPr>
          <a:xfrm>
            <a:off x="8449623" y="3917459"/>
            <a:ext cx="142589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1 8 3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BBDB2E39-EFB3-49F4-B40C-5BE27592A214}"/>
              </a:ext>
            </a:extLst>
          </p:cNvPr>
          <p:cNvSpPr/>
          <p:nvPr/>
        </p:nvSpPr>
        <p:spPr>
          <a:xfrm>
            <a:off x="1524000" y="569843"/>
            <a:ext cx="2782957" cy="6096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6F64DD2A-1037-4F3A-9F29-BC6C19F1DF5D}"/>
              </a:ext>
            </a:extLst>
          </p:cNvPr>
          <p:cNvSpPr txBox="1"/>
          <p:nvPr/>
        </p:nvSpPr>
        <p:spPr>
          <a:xfrm>
            <a:off x="1671801" y="610365"/>
            <a:ext cx="199605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549 </a:t>
            </a:r>
            <a:r>
              <a:rPr lang="en-GB" sz="3600" dirty="0">
                <a:latin typeface="Calibri" panose="020F0502020204030204" pitchFamily="34" charset="0"/>
              </a:rPr>
              <a:t>÷ 3 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87AA8EF-2E46-4ABD-A24E-8D74E6D3F272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2016WDN</a:t>
            </a:r>
          </a:p>
        </p:txBody>
      </p:sp>
    </p:spTree>
    <p:extLst>
      <p:ext uri="{BB962C8B-B14F-4D97-AF65-F5344CB8AC3E}">
        <p14:creationId xmlns:p14="http://schemas.microsoft.com/office/powerpoint/2010/main" val="1279474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8" grpId="0"/>
      <p:bldP spid="9" grpId="0"/>
      <p:bldP spid="10" grpId="0"/>
      <p:bldP spid="11" grpId="0"/>
      <p:bldP spid="12" grpId="0"/>
    </p:bldLst>
  </p:timing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6CF0B932-D20B-4A59-8571-B59DEDC5F9E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2519" y="114725"/>
            <a:ext cx="11833667" cy="503513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BDB205C-8E70-4E8C-ABA2-7E2C79A36E8F}"/>
              </a:ext>
            </a:extLst>
          </p:cNvPr>
          <p:cNvSpPr txBox="1"/>
          <p:nvPr/>
        </p:nvSpPr>
        <p:spPr>
          <a:xfrm>
            <a:off x="2343065" y="2376693"/>
            <a:ext cx="18555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7 5 0 5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D3ECC08-F122-4E60-BF3D-4D012E1831E2}"/>
              </a:ext>
            </a:extLst>
          </p:cNvPr>
          <p:cNvSpPr txBox="1"/>
          <p:nvPr/>
        </p:nvSpPr>
        <p:spPr>
          <a:xfrm>
            <a:off x="1895343" y="2379053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CB16D2E-C1BC-4702-9A64-EC9DEDDC43D4}"/>
              </a:ext>
            </a:extLst>
          </p:cNvPr>
          <p:cNvCxnSpPr>
            <a:cxnSpLocks/>
          </p:cNvCxnSpPr>
          <p:nvPr/>
        </p:nvCxnSpPr>
        <p:spPr>
          <a:xfrm>
            <a:off x="2343065" y="2428610"/>
            <a:ext cx="17871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846B6F0-4488-4235-AC06-CFEBA632CB45}"/>
              </a:ext>
            </a:extLst>
          </p:cNvPr>
          <p:cNvCxnSpPr>
            <a:cxnSpLocks/>
          </p:cNvCxnSpPr>
          <p:nvPr/>
        </p:nvCxnSpPr>
        <p:spPr>
          <a:xfrm>
            <a:off x="2362017" y="2428610"/>
            <a:ext cx="0" cy="438303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EF8206A7-582C-4755-8E88-FAC272B9AE6B}"/>
              </a:ext>
            </a:extLst>
          </p:cNvPr>
          <p:cNvSpPr txBox="1"/>
          <p:nvPr/>
        </p:nvSpPr>
        <p:spPr>
          <a:xfrm>
            <a:off x="2331725" y="192830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B042FC3-A018-440B-B74D-535D02C56BBE}"/>
              </a:ext>
            </a:extLst>
          </p:cNvPr>
          <p:cNvSpPr txBox="1"/>
          <p:nvPr/>
        </p:nvSpPr>
        <p:spPr>
          <a:xfrm>
            <a:off x="2651155" y="2383328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4E218F9-6772-4908-8249-DF3E650F9D33}"/>
              </a:ext>
            </a:extLst>
          </p:cNvPr>
          <p:cNvSpPr txBox="1"/>
          <p:nvPr/>
        </p:nvSpPr>
        <p:spPr>
          <a:xfrm>
            <a:off x="2798080" y="192830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EE12634-6028-4E79-8EDE-BEFFFBAFE83C}"/>
              </a:ext>
            </a:extLst>
          </p:cNvPr>
          <p:cNvSpPr txBox="1"/>
          <p:nvPr/>
        </p:nvSpPr>
        <p:spPr>
          <a:xfrm>
            <a:off x="3237026" y="193092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F7BD862-BC70-4B85-BE34-3135BD4BD732}"/>
              </a:ext>
            </a:extLst>
          </p:cNvPr>
          <p:cNvSpPr txBox="1"/>
          <p:nvPr/>
        </p:nvSpPr>
        <p:spPr>
          <a:xfrm>
            <a:off x="3659835" y="192830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D9053D3-3D66-47D4-ACFA-886138DAA6E9}"/>
              </a:ext>
            </a:extLst>
          </p:cNvPr>
          <p:cNvSpPr txBox="1"/>
          <p:nvPr/>
        </p:nvSpPr>
        <p:spPr>
          <a:xfrm>
            <a:off x="8404221" y="3893168"/>
            <a:ext cx="199707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1 501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92793831-84F5-48DB-812D-CBF4753AB18A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</a:t>
            </a:r>
          </a:p>
        </p:txBody>
      </p:sp>
    </p:spTree>
    <p:extLst>
      <p:ext uri="{BB962C8B-B14F-4D97-AF65-F5344CB8AC3E}">
        <p14:creationId xmlns:p14="http://schemas.microsoft.com/office/powerpoint/2010/main" val="9318320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8" grpId="0"/>
      <p:bldP spid="9" grpId="0"/>
      <p:bldP spid="10" grpId="0"/>
      <p:bldP spid="11" grpId="0"/>
      <p:bldP spid="12" grpId="0"/>
      <p:bldP spid="13" grpId="0"/>
    </p:bldLst>
  </p:timing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6CF0B932-D20B-4A59-8571-B59DEDC5F9E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2519" y="114725"/>
            <a:ext cx="11833667" cy="503513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BDB205C-8E70-4E8C-ABA2-7E2C79A36E8F}"/>
              </a:ext>
            </a:extLst>
          </p:cNvPr>
          <p:cNvSpPr txBox="1"/>
          <p:nvPr/>
        </p:nvSpPr>
        <p:spPr>
          <a:xfrm>
            <a:off x="2343065" y="2376693"/>
            <a:ext cx="18555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8 0 5 0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D3ECC08-F122-4E60-BF3D-4D012E1831E2}"/>
              </a:ext>
            </a:extLst>
          </p:cNvPr>
          <p:cNvSpPr txBox="1"/>
          <p:nvPr/>
        </p:nvSpPr>
        <p:spPr>
          <a:xfrm>
            <a:off x="1895343" y="2379053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DCB16D2E-C1BC-4702-9A64-EC9DEDDC43D4}"/>
              </a:ext>
            </a:extLst>
          </p:cNvPr>
          <p:cNvCxnSpPr>
            <a:cxnSpLocks/>
          </p:cNvCxnSpPr>
          <p:nvPr/>
        </p:nvCxnSpPr>
        <p:spPr>
          <a:xfrm>
            <a:off x="2343065" y="2428610"/>
            <a:ext cx="17871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846B6F0-4488-4235-AC06-CFEBA632CB45}"/>
              </a:ext>
            </a:extLst>
          </p:cNvPr>
          <p:cNvCxnSpPr>
            <a:cxnSpLocks/>
          </p:cNvCxnSpPr>
          <p:nvPr/>
        </p:nvCxnSpPr>
        <p:spPr>
          <a:xfrm>
            <a:off x="2362017" y="2428610"/>
            <a:ext cx="0" cy="438303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EF8206A7-582C-4755-8E88-FAC272B9AE6B}"/>
              </a:ext>
            </a:extLst>
          </p:cNvPr>
          <p:cNvSpPr txBox="1"/>
          <p:nvPr/>
        </p:nvSpPr>
        <p:spPr>
          <a:xfrm>
            <a:off x="2331725" y="192830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B042FC3-A018-440B-B74D-535D02C56BBE}"/>
              </a:ext>
            </a:extLst>
          </p:cNvPr>
          <p:cNvSpPr txBox="1"/>
          <p:nvPr/>
        </p:nvSpPr>
        <p:spPr>
          <a:xfrm>
            <a:off x="2638798" y="2408042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4E218F9-6772-4908-8249-DF3E650F9D33}"/>
              </a:ext>
            </a:extLst>
          </p:cNvPr>
          <p:cNvSpPr txBox="1"/>
          <p:nvPr/>
        </p:nvSpPr>
        <p:spPr>
          <a:xfrm>
            <a:off x="2798080" y="192830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EE12634-6028-4E79-8EDE-BEFFFBAFE83C}"/>
              </a:ext>
            </a:extLst>
          </p:cNvPr>
          <p:cNvSpPr txBox="1"/>
          <p:nvPr/>
        </p:nvSpPr>
        <p:spPr>
          <a:xfrm>
            <a:off x="3237026" y="193092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F7BD862-BC70-4B85-BE34-3135BD4BD732}"/>
              </a:ext>
            </a:extLst>
          </p:cNvPr>
          <p:cNvSpPr txBox="1"/>
          <p:nvPr/>
        </p:nvSpPr>
        <p:spPr>
          <a:xfrm>
            <a:off x="3659835" y="192830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D9053D3-3D66-47D4-ACFA-886138DAA6E9}"/>
              </a:ext>
            </a:extLst>
          </p:cNvPr>
          <p:cNvSpPr txBox="1"/>
          <p:nvPr/>
        </p:nvSpPr>
        <p:spPr>
          <a:xfrm>
            <a:off x="8404221" y="3893168"/>
            <a:ext cx="199707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1 610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FAF38103-E818-4A3B-8AF8-69C9ACA6350A}"/>
              </a:ext>
            </a:extLst>
          </p:cNvPr>
          <p:cNvSpPr/>
          <p:nvPr/>
        </p:nvSpPr>
        <p:spPr>
          <a:xfrm>
            <a:off x="1693735" y="571192"/>
            <a:ext cx="2782957" cy="6096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6748BB3-C8B8-439F-BE1E-BCD3618CAD66}"/>
              </a:ext>
            </a:extLst>
          </p:cNvPr>
          <p:cNvSpPr txBox="1"/>
          <p:nvPr/>
        </p:nvSpPr>
        <p:spPr>
          <a:xfrm>
            <a:off x="1859320" y="575028"/>
            <a:ext cx="223009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8050 </a:t>
            </a:r>
            <a:r>
              <a:rPr lang="en-GB" sz="3600" dirty="0">
                <a:latin typeface="Calibri" panose="020F0502020204030204" pitchFamily="34" charset="0"/>
              </a:rPr>
              <a:t>÷ 5 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0629E9B-7D22-4448-881C-7281C92AE3FF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2015WDN</a:t>
            </a:r>
          </a:p>
        </p:txBody>
      </p:sp>
    </p:spTree>
    <p:extLst>
      <p:ext uri="{BB962C8B-B14F-4D97-AF65-F5344CB8AC3E}">
        <p14:creationId xmlns:p14="http://schemas.microsoft.com/office/powerpoint/2010/main" val="36288562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8" grpId="0"/>
      <p:bldP spid="9" grpId="0"/>
      <p:bldP spid="10" grpId="0"/>
      <p:bldP spid="11" grpId="0"/>
      <p:bldP spid="12" grpId="0"/>
      <p:bldP spid="13" grpId="0"/>
    </p:bldLst>
  </p:timing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368FEBD-C623-4F2B-9EA8-D3CB873D02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Solve missing number multiplication problems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A3870E8-5C0C-4B99-9637-145AC7BD1A6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73577366"/>
      </p:ext>
    </p:extLst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2" name="Rectangle 111">
            <a:extLst>
              <a:ext uri="{FF2B5EF4-FFF2-40B4-BE49-F238E27FC236}">
                <a16:creationId xmlns:a16="http://schemas.microsoft.com/office/drawing/2014/main" id="{B81359B5-FA05-43E8-B269-DC941F13CF7F}"/>
              </a:ext>
            </a:extLst>
          </p:cNvPr>
          <p:cNvSpPr/>
          <p:nvPr/>
        </p:nvSpPr>
        <p:spPr>
          <a:xfrm>
            <a:off x="1811420" y="1374006"/>
            <a:ext cx="446197" cy="89808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BE103E7A-7B8E-4643-BA78-3E77ABE3640D}"/>
              </a:ext>
            </a:extLst>
          </p:cNvPr>
          <p:cNvSpPr/>
          <p:nvPr/>
        </p:nvSpPr>
        <p:spPr>
          <a:xfrm>
            <a:off x="1360433" y="1366441"/>
            <a:ext cx="446197" cy="91115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8772116A-3EA5-4EA8-9CEA-6F459CA739CE}"/>
              </a:ext>
            </a:extLst>
          </p:cNvPr>
          <p:cNvSpPr/>
          <p:nvPr/>
        </p:nvSpPr>
        <p:spPr>
          <a:xfrm>
            <a:off x="912773" y="1366441"/>
            <a:ext cx="446197" cy="91193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F6E00F1B-9269-4755-A54C-04D402C4E0D3}"/>
              </a:ext>
            </a:extLst>
          </p:cNvPr>
          <p:cNvGrpSpPr/>
          <p:nvPr/>
        </p:nvGrpSpPr>
        <p:grpSpPr>
          <a:xfrm>
            <a:off x="3836910" y="548765"/>
            <a:ext cx="3097270" cy="817087"/>
            <a:chOff x="255525" y="4828688"/>
            <a:chExt cx="2758871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70B9DAA0-A794-4889-BC9D-0E8C093F332B}"/>
                </a:ext>
              </a:extLst>
            </p:cNvPr>
            <p:cNvSpPr/>
            <p:nvPr/>
          </p:nvSpPr>
          <p:spPr>
            <a:xfrm>
              <a:off x="255525" y="4828688"/>
              <a:ext cx="275887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8954D734-608E-4DF1-9D10-66B13EBA06F2}"/>
                </a:ext>
              </a:extLst>
            </p:cNvPr>
            <p:cNvSpPr txBox="1"/>
            <p:nvPr/>
          </p:nvSpPr>
          <p:spPr>
            <a:xfrm>
              <a:off x="308455" y="4941753"/>
              <a:ext cx="2648972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 x           </a:t>
              </a:r>
              <a:r>
                <a:rPr lang="en-GB" sz="2400" dirty="0">
                  <a:latin typeface="Calibri" panose="020F0502020204030204" pitchFamily="34" charset="0"/>
                  <a:ea typeface="Cambria Math" panose="02040503050406030204" pitchFamily="18" charset="0"/>
                </a:rPr>
                <a:t>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522</a:t>
              </a:r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06DFFF65-1E1C-47DC-8861-65AE0A670734}"/>
              </a:ext>
            </a:extLst>
          </p:cNvPr>
          <p:cNvGrpSpPr/>
          <p:nvPr/>
        </p:nvGrpSpPr>
        <p:grpSpPr>
          <a:xfrm>
            <a:off x="255524" y="549893"/>
            <a:ext cx="3287661" cy="817087"/>
            <a:chOff x="255525" y="372323"/>
            <a:chExt cx="2928461" cy="1134018"/>
          </a:xfrm>
        </p:grpSpPr>
        <p:sp>
          <p:nvSpPr>
            <p:cNvPr id="88" name="Rectangle: Rounded Corners 87">
              <a:extLst>
                <a:ext uri="{FF2B5EF4-FFF2-40B4-BE49-F238E27FC236}">
                  <a16:creationId xmlns:a16="http://schemas.microsoft.com/office/drawing/2014/main" id="{0A6E5458-ACBB-448A-9111-613A16ED18B6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DA4C7722-D16D-47C2-AC9D-AEC820A0E79D}"/>
                </a:ext>
              </a:extLst>
            </p:cNvPr>
            <p:cNvSpPr txBox="1"/>
            <p:nvPr/>
          </p:nvSpPr>
          <p:spPr>
            <a:xfrm>
              <a:off x="1296296" y="485388"/>
              <a:ext cx="188769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164 x 6</a:t>
              </a:r>
            </a:p>
          </p:txBody>
        </p:sp>
      </p:grpSp>
      <p:sp>
        <p:nvSpPr>
          <p:cNvPr id="90" name="Rectangle 89">
            <a:extLst>
              <a:ext uri="{FF2B5EF4-FFF2-40B4-BE49-F238E27FC236}">
                <a16:creationId xmlns:a16="http://schemas.microsoft.com/office/drawing/2014/main" id="{99FEC1F6-423D-44DA-A46D-D5037AB48335}"/>
              </a:ext>
            </a:extLst>
          </p:cNvPr>
          <p:cNvSpPr/>
          <p:nvPr/>
        </p:nvSpPr>
        <p:spPr>
          <a:xfrm>
            <a:off x="391087" y="672907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823081A7-C92A-4ECB-8FC9-A5613734D3D1}"/>
              </a:ext>
            </a:extLst>
          </p:cNvPr>
          <p:cNvSpPr txBox="1"/>
          <p:nvPr/>
        </p:nvSpPr>
        <p:spPr>
          <a:xfrm>
            <a:off x="338807" y="66456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984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254BCF2C-6EE6-4A19-981B-6E7A0489F5D8}"/>
              </a:ext>
            </a:extLst>
          </p:cNvPr>
          <p:cNvSpPr txBox="1"/>
          <p:nvPr/>
        </p:nvSpPr>
        <p:spPr>
          <a:xfrm>
            <a:off x="4554319" y="649912"/>
            <a:ext cx="11208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174</a:t>
            </a: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3DB1E081-6493-4A72-9243-C01631107412}"/>
              </a:ext>
            </a:extLst>
          </p:cNvPr>
          <p:cNvSpPr/>
          <p:nvPr/>
        </p:nvSpPr>
        <p:spPr>
          <a:xfrm>
            <a:off x="4627324" y="657030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51F12073-026D-4567-AB89-C1B304AC8296}"/>
              </a:ext>
            </a:extLst>
          </p:cNvPr>
          <p:cNvGrpSpPr/>
          <p:nvPr/>
        </p:nvGrpSpPr>
        <p:grpSpPr>
          <a:xfrm>
            <a:off x="7424901" y="550318"/>
            <a:ext cx="3287661" cy="817087"/>
            <a:chOff x="255525" y="372323"/>
            <a:chExt cx="2928461" cy="1134018"/>
          </a:xfrm>
        </p:grpSpPr>
        <p:sp>
          <p:nvSpPr>
            <p:cNvPr id="103" name="Rectangle: Rounded Corners 102">
              <a:extLst>
                <a:ext uri="{FF2B5EF4-FFF2-40B4-BE49-F238E27FC236}">
                  <a16:creationId xmlns:a16="http://schemas.microsoft.com/office/drawing/2014/main" id="{9544F0BC-2D34-4776-8A82-99D930E56BF9}"/>
                </a:ext>
              </a:extLst>
            </p:cNvPr>
            <p:cNvSpPr/>
            <p:nvPr/>
          </p:nvSpPr>
          <p:spPr>
            <a:xfrm>
              <a:off x="255525" y="372323"/>
              <a:ext cx="274419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2E7E1C7E-FD63-4F82-A9AE-97C6A41A3EBC}"/>
                </a:ext>
              </a:extLst>
            </p:cNvPr>
            <p:cNvSpPr txBox="1"/>
            <p:nvPr/>
          </p:nvSpPr>
          <p:spPr>
            <a:xfrm>
              <a:off x="1296296" y="485388"/>
              <a:ext cx="188769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x 9 = 504</a:t>
              </a:r>
            </a:p>
          </p:txBody>
        </p:sp>
      </p:grpSp>
      <p:sp>
        <p:nvSpPr>
          <p:cNvPr id="105" name="Rectangle 104">
            <a:extLst>
              <a:ext uri="{FF2B5EF4-FFF2-40B4-BE49-F238E27FC236}">
                <a16:creationId xmlns:a16="http://schemas.microsoft.com/office/drawing/2014/main" id="{EA52262F-BBED-4041-BC3F-E09607D3C79A}"/>
              </a:ext>
            </a:extLst>
          </p:cNvPr>
          <p:cNvSpPr/>
          <p:nvPr/>
        </p:nvSpPr>
        <p:spPr>
          <a:xfrm>
            <a:off x="7560464" y="673332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7E961C0E-9340-4C1B-B6FC-218321E2786B}"/>
              </a:ext>
            </a:extLst>
          </p:cNvPr>
          <p:cNvSpPr txBox="1"/>
          <p:nvPr/>
        </p:nvSpPr>
        <p:spPr>
          <a:xfrm>
            <a:off x="7677836" y="676487"/>
            <a:ext cx="94696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56</a:t>
            </a: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2D7761E9-BAB3-4937-9718-AD9A42F21EB9}"/>
              </a:ext>
            </a:extLst>
          </p:cNvPr>
          <p:cNvSpPr/>
          <p:nvPr/>
        </p:nvSpPr>
        <p:spPr>
          <a:xfrm>
            <a:off x="1807940" y="2272088"/>
            <a:ext cx="446197" cy="44673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04C86981-5102-453F-A09F-A3E5AEE425D9}"/>
              </a:ext>
            </a:extLst>
          </p:cNvPr>
          <p:cNvSpPr txBox="1"/>
          <p:nvPr/>
        </p:nvSpPr>
        <p:spPr>
          <a:xfrm>
            <a:off x="917393" y="1762310"/>
            <a:ext cx="15324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1 6 4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7CC3430F-4948-4779-B1E5-2D58CD4102A1}"/>
              </a:ext>
            </a:extLst>
          </p:cNvPr>
          <p:cNvSpPr txBox="1"/>
          <p:nvPr/>
        </p:nvSpPr>
        <p:spPr>
          <a:xfrm>
            <a:off x="468197" y="2174261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29B7FFA0-3017-4E83-9F72-F9411F5EB04A}"/>
              </a:ext>
            </a:extLst>
          </p:cNvPr>
          <p:cNvSpPr txBox="1"/>
          <p:nvPr/>
        </p:nvSpPr>
        <p:spPr>
          <a:xfrm>
            <a:off x="1802835" y="2187708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cxnSp>
        <p:nvCxnSpPr>
          <p:cNvPr id="118" name="Straight Connector 117">
            <a:extLst>
              <a:ext uri="{FF2B5EF4-FFF2-40B4-BE49-F238E27FC236}">
                <a16:creationId xmlns:a16="http://schemas.microsoft.com/office/drawing/2014/main" id="{03F4281A-D057-4A8E-A774-69C534EF8260}"/>
              </a:ext>
            </a:extLst>
          </p:cNvPr>
          <p:cNvCxnSpPr>
            <a:cxnSpLocks/>
          </p:cNvCxnSpPr>
          <p:nvPr/>
        </p:nvCxnSpPr>
        <p:spPr>
          <a:xfrm>
            <a:off x="466423" y="2715931"/>
            <a:ext cx="179839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Straight Connector 118">
            <a:extLst>
              <a:ext uri="{FF2B5EF4-FFF2-40B4-BE49-F238E27FC236}">
                <a16:creationId xmlns:a16="http://schemas.microsoft.com/office/drawing/2014/main" id="{968DE527-25CC-4170-AE1E-B43776A80CBA}"/>
              </a:ext>
            </a:extLst>
          </p:cNvPr>
          <p:cNvCxnSpPr>
            <a:cxnSpLocks/>
          </p:cNvCxnSpPr>
          <p:nvPr/>
        </p:nvCxnSpPr>
        <p:spPr>
          <a:xfrm>
            <a:off x="468197" y="3154709"/>
            <a:ext cx="179839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0" name="TextBox 119">
            <a:extLst>
              <a:ext uri="{FF2B5EF4-FFF2-40B4-BE49-F238E27FC236}">
                <a16:creationId xmlns:a16="http://schemas.microsoft.com/office/drawing/2014/main" id="{95412C74-8A12-40D6-B313-7F3D3D90DBC1}"/>
              </a:ext>
            </a:extLst>
          </p:cNvPr>
          <p:cNvSpPr txBox="1"/>
          <p:nvPr/>
        </p:nvSpPr>
        <p:spPr>
          <a:xfrm>
            <a:off x="1810818" y="264490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60AF7BEB-E9F7-4407-BAFF-E718E316C249}"/>
              </a:ext>
            </a:extLst>
          </p:cNvPr>
          <p:cNvSpPr txBox="1"/>
          <p:nvPr/>
        </p:nvSpPr>
        <p:spPr>
          <a:xfrm>
            <a:off x="969367" y="1449221"/>
            <a:ext cx="44740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78792C23-20C1-42D4-B919-B8B37799D3CD}"/>
              </a:ext>
            </a:extLst>
          </p:cNvPr>
          <p:cNvSpPr txBox="1"/>
          <p:nvPr/>
        </p:nvSpPr>
        <p:spPr>
          <a:xfrm>
            <a:off x="1355043" y="264141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6DED3505-0337-4203-BBE4-3C28002B0F47}"/>
              </a:ext>
            </a:extLst>
          </p:cNvPr>
          <p:cNvSpPr txBox="1"/>
          <p:nvPr/>
        </p:nvSpPr>
        <p:spPr>
          <a:xfrm>
            <a:off x="907251" y="264490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11BB33A5-2AFB-42A4-BA6B-DDAED03E7970}"/>
              </a:ext>
            </a:extLst>
          </p:cNvPr>
          <p:cNvSpPr txBox="1"/>
          <p:nvPr/>
        </p:nvSpPr>
        <p:spPr>
          <a:xfrm>
            <a:off x="1431001" y="1449221"/>
            <a:ext cx="44740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25" name="Rectangle 124">
            <a:extLst>
              <a:ext uri="{FF2B5EF4-FFF2-40B4-BE49-F238E27FC236}">
                <a16:creationId xmlns:a16="http://schemas.microsoft.com/office/drawing/2014/main" id="{69B51E54-8B66-4ADD-A55A-6452C64938D3}"/>
              </a:ext>
            </a:extLst>
          </p:cNvPr>
          <p:cNvSpPr/>
          <p:nvPr/>
        </p:nvSpPr>
        <p:spPr>
          <a:xfrm>
            <a:off x="4485852" y="2272621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5CEA3CA8-3A14-40C5-9666-71990CB17F5D}"/>
              </a:ext>
            </a:extLst>
          </p:cNvPr>
          <p:cNvSpPr/>
          <p:nvPr/>
        </p:nvSpPr>
        <p:spPr>
          <a:xfrm>
            <a:off x="4933210" y="2273805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7" name="Rectangle 126">
            <a:extLst>
              <a:ext uri="{FF2B5EF4-FFF2-40B4-BE49-F238E27FC236}">
                <a16:creationId xmlns:a16="http://schemas.microsoft.com/office/drawing/2014/main" id="{418E2487-2ED1-440E-BD39-26EED3DAECA2}"/>
              </a:ext>
            </a:extLst>
          </p:cNvPr>
          <p:cNvSpPr/>
          <p:nvPr/>
        </p:nvSpPr>
        <p:spPr>
          <a:xfrm>
            <a:off x="5376711" y="2273805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9374E52D-1BFE-4E98-88FB-A68BE16DFF17}"/>
              </a:ext>
            </a:extLst>
          </p:cNvPr>
          <p:cNvSpPr txBox="1"/>
          <p:nvPr/>
        </p:nvSpPr>
        <p:spPr>
          <a:xfrm>
            <a:off x="4471268" y="2210308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5 2 2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4550A069-F6DD-47F0-A5C4-FD12197DAA7D}"/>
              </a:ext>
            </a:extLst>
          </p:cNvPr>
          <p:cNvSpPr txBox="1"/>
          <p:nvPr/>
        </p:nvSpPr>
        <p:spPr>
          <a:xfrm>
            <a:off x="3996651" y="2223371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30" name="Straight Connector 129">
            <a:extLst>
              <a:ext uri="{FF2B5EF4-FFF2-40B4-BE49-F238E27FC236}">
                <a16:creationId xmlns:a16="http://schemas.microsoft.com/office/drawing/2014/main" id="{BE4704BB-8648-4FE5-AAC8-A4BE105D8D48}"/>
              </a:ext>
            </a:extLst>
          </p:cNvPr>
          <p:cNvCxnSpPr>
            <a:cxnSpLocks/>
          </p:cNvCxnSpPr>
          <p:nvPr/>
        </p:nvCxnSpPr>
        <p:spPr>
          <a:xfrm>
            <a:off x="4471268" y="2272928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1" name="Straight Connector 130">
            <a:extLst>
              <a:ext uri="{FF2B5EF4-FFF2-40B4-BE49-F238E27FC236}">
                <a16:creationId xmlns:a16="http://schemas.microsoft.com/office/drawing/2014/main" id="{04D36212-42CF-4469-A271-1DBE010EC9C9}"/>
              </a:ext>
            </a:extLst>
          </p:cNvPr>
          <p:cNvCxnSpPr>
            <a:cxnSpLocks/>
          </p:cNvCxnSpPr>
          <p:nvPr/>
        </p:nvCxnSpPr>
        <p:spPr>
          <a:xfrm>
            <a:off x="4490220" y="2256884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2" name="TextBox 131">
            <a:extLst>
              <a:ext uri="{FF2B5EF4-FFF2-40B4-BE49-F238E27FC236}">
                <a16:creationId xmlns:a16="http://schemas.microsoft.com/office/drawing/2014/main" id="{DCC0E8EC-ACF0-4EBC-9D9E-734B8CA04813}"/>
              </a:ext>
            </a:extLst>
          </p:cNvPr>
          <p:cNvSpPr txBox="1"/>
          <p:nvPr/>
        </p:nvSpPr>
        <p:spPr>
          <a:xfrm>
            <a:off x="4479603" y="177261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EA2854CA-0206-494A-B5B8-51236766A89D}"/>
              </a:ext>
            </a:extLst>
          </p:cNvPr>
          <p:cNvSpPr txBox="1"/>
          <p:nvPr/>
        </p:nvSpPr>
        <p:spPr>
          <a:xfrm>
            <a:off x="4776020" y="2247617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2A268C51-6DA3-41B4-84B6-20E6621D32BF}"/>
              </a:ext>
            </a:extLst>
          </p:cNvPr>
          <p:cNvSpPr txBox="1"/>
          <p:nvPr/>
        </p:nvSpPr>
        <p:spPr>
          <a:xfrm>
            <a:off x="4907048" y="177915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6FDE4A46-E94E-435B-968B-1E106806B306}"/>
              </a:ext>
            </a:extLst>
          </p:cNvPr>
          <p:cNvSpPr txBox="1"/>
          <p:nvPr/>
        </p:nvSpPr>
        <p:spPr>
          <a:xfrm>
            <a:off x="5359509" y="176608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70BC59D3-27F8-43E3-9466-350CCE86CC53}"/>
              </a:ext>
            </a:extLst>
          </p:cNvPr>
          <p:cNvSpPr txBox="1"/>
          <p:nvPr/>
        </p:nvSpPr>
        <p:spPr>
          <a:xfrm>
            <a:off x="5230329" y="2251981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7" name="Rectangle 136">
            <a:extLst>
              <a:ext uri="{FF2B5EF4-FFF2-40B4-BE49-F238E27FC236}">
                <a16:creationId xmlns:a16="http://schemas.microsoft.com/office/drawing/2014/main" id="{FD208626-27CB-4D82-ACF4-17DE811F5E80}"/>
              </a:ext>
            </a:extLst>
          </p:cNvPr>
          <p:cNvSpPr/>
          <p:nvPr/>
        </p:nvSpPr>
        <p:spPr>
          <a:xfrm>
            <a:off x="8065698" y="2269983"/>
            <a:ext cx="890583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Rectangle 138">
            <a:extLst>
              <a:ext uri="{FF2B5EF4-FFF2-40B4-BE49-F238E27FC236}">
                <a16:creationId xmlns:a16="http://schemas.microsoft.com/office/drawing/2014/main" id="{A09008D8-47B9-42E3-8E32-1CA28CF3BA30}"/>
              </a:ext>
            </a:extLst>
          </p:cNvPr>
          <p:cNvSpPr/>
          <p:nvPr/>
        </p:nvSpPr>
        <p:spPr>
          <a:xfrm>
            <a:off x="8956557" y="2271167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A7C99FB6-F20E-43D9-BAC6-ACF34AEEB046}"/>
              </a:ext>
            </a:extLst>
          </p:cNvPr>
          <p:cNvSpPr txBox="1"/>
          <p:nvPr/>
        </p:nvSpPr>
        <p:spPr>
          <a:xfrm>
            <a:off x="8059125" y="2208931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5 0 4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89B8424E-6AE7-4EB9-8DDC-2A5B58ABF89D}"/>
              </a:ext>
            </a:extLst>
          </p:cNvPr>
          <p:cNvSpPr txBox="1"/>
          <p:nvPr/>
        </p:nvSpPr>
        <p:spPr>
          <a:xfrm>
            <a:off x="7584508" y="2221994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142" name="Straight Connector 141">
            <a:extLst>
              <a:ext uri="{FF2B5EF4-FFF2-40B4-BE49-F238E27FC236}">
                <a16:creationId xmlns:a16="http://schemas.microsoft.com/office/drawing/2014/main" id="{3B670D77-A79E-44CA-A7F0-C6E64BF9F618}"/>
              </a:ext>
            </a:extLst>
          </p:cNvPr>
          <p:cNvCxnSpPr>
            <a:cxnSpLocks/>
          </p:cNvCxnSpPr>
          <p:nvPr/>
        </p:nvCxnSpPr>
        <p:spPr>
          <a:xfrm>
            <a:off x="8059125" y="2271551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" name="Straight Connector 142">
            <a:extLst>
              <a:ext uri="{FF2B5EF4-FFF2-40B4-BE49-F238E27FC236}">
                <a16:creationId xmlns:a16="http://schemas.microsoft.com/office/drawing/2014/main" id="{07799171-ED30-4FD3-A065-7FD596057776}"/>
              </a:ext>
            </a:extLst>
          </p:cNvPr>
          <p:cNvCxnSpPr>
            <a:cxnSpLocks/>
          </p:cNvCxnSpPr>
          <p:nvPr/>
        </p:nvCxnSpPr>
        <p:spPr>
          <a:xfrm flipH="1">
            <a:off x="8074279" y="2271551"/>
            <a:ext cx="3798" cy="447401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" name="TextBox 143">
            <a:extLst>
              <a:ext uri="{FF2B5EF4-FFF2-40B4-BE49-F238E27FC236}">
                <a16:creationId xmlns:a16="http://schemas.microsoft.com/office/drawing/2014/main" id="{8E00E43D-EA06-4582-85DE-23F34DC44331}"/>
              </a:ext>
            </a:extLst>
          </p:cNvPr>
          <p:cNvSpPr txBox="1"/>
          <p:nvPr/>
        </p:nvSpPr>
        <p:spPr>
          <a:xfrm>
            <a:off x="8501084" y="177124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02D112BE-1408-499A-886A-F54550E8B4E1}"/>
              </a:ext>
            </a:extLst>
          </p:cNvPr>
          <p:cNvSpPr txBox="1"/>
          <p:nvPr/>
        </p:nvSpPr>
        <p:spPr>
          <a:xfrm>
            <a:off x="8924090" y="177124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70AD5314-1762-41AC-9945-F558BB7CC97D}"/>
              </a:ext>
            </a:extLst>
          </p:cNvPr>
          <p:cNvSpPr txBox="1"/>
          <p:nvPr/>
        </p:nvSpPr>
        <p:spPr>
          <a:xfrm>
            <a:off x="8810334" y="2248888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5</a:t>
            </a:r>
            <a:endParaRPr lang="en-GB" sz="3200" b="1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283130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"/>
                            </p:stCondLst>
                            <p:childTnLst>
                              <p:par>
                                <p:cTn id="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6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500"/>
                            </p:stCondLst>
                            <p:childTnLst>
                              <p:par>
                                <p:cTn id="1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5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500"/>
                            </p:stCondLst>
                            <p:childTnLst>
                              <p:par>
                                <p:cTn id="1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9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0" fill="hold">
                      <p:stCondLst>
                        <p:cond delay="indefinite"/>
                      </p:stCondLst>
                      <p:childTnLst>
                        <p:par>
                          <p:cTn id="171" fill="hold">
                            <p:stCondLst>
                              <p:cond delay="0"/>
                            </p:stCondLst>
                            <p:childTnLst>
                              <p:par>
                                <p:cTn id="1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>
                      <p:stCondLst>
                        <p:cond delay="indefinite"/>
                      </p:stCondLst>
                      <p:childTnLst>
                        <p:par>
                          <p:cTn id="186" fill="hold">
                            <p:stCondLst>
                              <p:cond delay="0"/>
                            </p:stCondLst>
                            <p:childTnLst>
                              <p:par>
                                <p:cTn id="18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8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0" fill="hold">
                            <p:stCondLst>
                              <p:cond delay="500"/>
                            </p:stCondLst>
                            <p:childTnLst>
                              <p:par>
                                <p:cTn id="19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2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" grpId="0" animBg="1"/>
      <p:bldP spid="112" grpId="1" animBg="1"/>
      <p:bldP spid="113" grpId="0" animBg="1"/>
      <p:bldP spid="113" grpId="1" animBg="1"/>
      <p:bldP spid="114" grpId="0" animBg="1"/>
      <p:bldP spid="114" grpId="1" animBg="1"/>
      <p:bldP spid="91" grpId="0"/>
      <p:bldP spid="93" grpId="0"/>
      <p:bldP spid="106" grpId="0"/>
      <p:bldP spid="111" grpId="0" animBg="1"/>
      <p:bldP spid="111" grpId="1" animBg="1"/>
      <p:bldP spid="115" grpId="0"/>
      <p:bldP spid="116" grpId="0"/>
      <p:bldP spid="117" grpId="0"/>
      <p:bldP spid="120" grpId="0"/>
      <p:bldP spid="121" grpId="0"/>
      <p:bldP spid="122" grpId="0"/>
      <p:bldP spid="123" grpId="0"/>
      <p:bldP spid="124" grpId="0"/>
      <p:bldP spid="125" grpId="0" animBg="1"/>
      <p:bldP spid="125" grpId="1" animBg="1"/>
      <p:bldP spid="126" grpId="0" animBg="1"/>
      <p:bldP spid="126" grpId="1" animBg="1"/>
      <p:bldP spid="127" grpId="0" animBg="1"/>
      <p:bldP spid="127" grpId="1" animBg="1"/>
      <p:bldP spid="128" grpId="0"/>
      <p:bldP spid="129" grpId="0"/>
      <p:bldP spid="132" grpId="0"/>
      <p:bldP spid="133" grpId="0"/>
      <p:bldP spid="134" grpId="0"/>
      <p:bldP spid="135" grpId="0"/>
      <p:bldP spid="136" grpId="0"/>
      <p:bldP spid="137" grpId="0" animBg="1"/>
      <p:bldP spid="137" grpId="1" animBg="1"/>
      <p:bldP spid="139" grpId="0" animBg="1"/>
      <p:bldP spid="139" grpId="1" animBg="1"/>
      <p:bldP spid="140" grpId="0"/>
      <p:bldP spid="141" grpId="0"/>
      <p:bldP spid="144" grpId="0"/>
      <p:bldP spid="145" grpId="0"/>
      <p:bldP spid="146" grpId="0"/>
    </p:bldLst>
  </p:timing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3FADA51-B0A6-4F72-8410-B7B2A91829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Solve missing number division problems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8204D9F-7326-4881-BA3D-0BA105871B2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64329752"/>
      </p:ext>
    </p:extLst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Rectangle 96">
            <a:extLst>
              <a:ext uri="{FF2B5EF4-FFF2-40B4-BE49-F238E27FC236}">
                <a16:creationId xmlns:a16="http://schemas.microsoft.com/office/drawing/2014/main" id="{18F678FA-E473-4116-A931-0789717E132D}"/>
              </a:ext>
            </a:extLst>
          </p:cNvPr>
          <p:cNvSpPr/>
          <p:nvPr/>
        </p:nvSpPr>
        <p:spPr>
          <a:xfrm>
            <a:off x="9388968" y="2255857"/>
            <a:ext cx="446197" cy="44673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F0CAB54B-8E26-4EE3-9D33-F6AFA1101A69}"/>
              </a:ext>
            </a:extLst>
          </p:cNvPr>
          <p:cNvSpPr/>
          <p:nvPr/>
        </p:nvSpPr>
        <p:spPr>
          <a:xfrm>
            <a:off x="9392448" y="1374599"/>
            <a:ext cx="446197" cy="8812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FCC6856D-41A7-44BD-8576-1ED6E78D5D00}"/>
              </a:ext>
            </a:extLst>
          </p:cNvPr>
          <p:cNvSpPr/>
          <p:nvPr/>
        </p:nvSpPr>
        <p:spPr>
          <a:xfrm>
            <a:off x="8947212" y="1382113"/>
            <a:ext cx="446197" cy="892795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D8B60839-7FD0-4FD8-B8B8-2FBCF2AEE1B4}"/>
              </a:ext>
            </a:extLst>
          </p:cNvPr>
          <p:cNvSpPr/>
          <p:nvPr/>
        </p:nvSpPr>
        <p:spPr>
          <a:xfrm>
            <a:off x="8501933" y="1372066"/>
            <a:ext cx="446197" cy="89647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F6E00F1B-9269-4755-A54C-04D402C4E0D3}"/>
              </a:ext>
            </a:extLst>
          </p:cNvPr>
          <p:cNvGrpSpPr/>
          <p:nvPr/>
        </p:nvGrpSpPr>
        <p:grpSpPr>
          <a:xfrm>
            <a:off x="3836911" y="548765"/>
            <a:ext cx="3111797" cy="817087"/>
            <a:chOff x="255526" y="4828688"/>
            <a:chExt cx="2771811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70B9DAA0-A794-4889-BC9D-0E8C093F332B}"/>
                </a:ext>
              </a:extLst>
            </p:cNvPr>
            <p:cNvSpPr/>
            <p:nvPr/>
          </p:nvSpPr>
          <p:spPr>
            <a:xfrm>
              <a:off x="255526" y="4828688"/>
              <a:ext cx="277181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8954D734-608E-4DF1-9D10-66B13EBA06F2}"/>
                </a:ext>
              </a:extLst>
            </p:cNvPr>
            <p:cNvSpPr txBox="1"/>
            <p:nvPr/>
          </p:nvSpPr>
          <p:spPr>
            <a:xfrm>
              <a:off x="308455" y="4941753"/>
              <a:ext cx="267467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632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          </a:t>
              </a:r>
              <a:r>
                <a:rPr lang="en-GB" sz="2400" dirty="0">
                  <a:latin typeface="Calibri" panose="020F0502020204030204" pitchFamily="34" charset="0"/>
                  <a:ea typeface="Cambria Math" panose="02040503050406030204" pitchFamily="18" charset="0"/>
                </a:rPr>
                <a:t>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8</a:t>
              </a:r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06DFFF65-1E1C-47DC-8861-65AE0A670734}"/>
              </a:ext>
            </a:extLst>
          </p:cNvPr>
          <p:cNvGrpSpPr/>
          <p:nvPr/>
        </p:nvGrpSpPr>
        <p:grpSpPr>
          <a:xfrm>
            <a:off x="255524" y="549893"/>
            <a:ext cx="3287661" cy="817087"/>
            <a:chOff x="255525" y="372323"/>
            <a:chExt cx="2928461" cy="1134018"/>
          </a:xfrm>
        </p:grpSpPr>
        <p:sp>
          <p:nvSpPr>
            <p:cNvPr id="88" name="Rectangle: Rounded Corners 87">
              <a:extLst>
                <a:ext uri="{FF2B5EF4-FFF2-40B4-BE49-F238E27FC236}">
                  <a16:creationId xmlns:a16="http://schemas.microsoft.com/office/drawing/2014/main" id="{0A6E5458-ACBB-448A-9111-613A16ED18B6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DA4C7722-D16D-47C2-AC9D-AEC820A0E79D}"/>
                </a:ext>
              </a:extLst>
            </p:cNvPr>
            <p:cNvSpPr txBox="1"/>
            <p:nvPr/>
          </p:nvSpPr>
          <p:spPr>
            <a:xfrm>
              <a:off x="1296296" y="485388"/>
              <a:ext cx="188769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596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2</a:t>
              </a:r>
            </a:p>
          </p:txBody>
        </p:sp>
      </p:grpSp>
      <p:sp>
        <p:nvSpPr>
          <p:cNvPr id="90" name="Rectangle 89">
            <a:extLst>
              <a:ext uri="{FF2B5EF4-FFF2-40B4-BE49-F238E27FC236}">
                <a16:creationId xmlns:a16="http://schemas.microsoft.com/office/drawing/2014/main" id="{99FEC1F6-423D-44DA-A46D-D5037AB48335}"/>
              </a:ext>
            </a:extLst>
          </p:cNvPr>
          <p:cNvSpPr/>
          <p:nvPr/>
        </p:nvSpPr>
        <p:spPr>
          <a:xfrm>
            <a:off x="391087" y="672907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823081A7-C92A-4ECB-8FC9-A5613734D3D1}"/>
              </a:ext>
            </a:extLst>
          </p:cNvPr>
          <p:cNvSpPr txBox="1"/>
          <p:nvPr/>
        </p:nvSpPr>
        <p:spPr>
          <a:xfrm>
            <a:off x="338807" y="66456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298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254BCF2C-6EE6-4A19-981B-6E7A0489F5D8}"/>
              </a:ext>
            </a:extLst>
          </p:cNvPr>
          <p:cNvSpPr txBox="1"/>
          <p:nvPr/>
        </p:nvSpPr>
        <p:spPr>
          <a:xfrm>
            <a:off x="5201522" y="649912"/>
            <a:ext cx="81144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79</a:t>
            </a: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3DB1E081-6493-4A72-9243-C01631107412}"/>
              </a:ext>
            </a:extLst>
          </p:cNvPr>
          <p:cNvSpPr/>
          <p:nvPr/>
        </p:nvSpPr>
        <p:spPr>
          <a:xfrm>
            <a:off x="5106294" y="657030"/>
            <a:ext cx="97630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51F12073-026D-4567-AB89-C1B304AC8296}"/>
              </a:ext>
            </a:extLst>
          </p:cNvPr>
          <p:cNvGrpSpPr/>
          <p:nvPr/>
        </p:nvGrpSpPr>
        <p:grpSpPr>
          <a:xfrm>
            <a:off x="7616942" y="550318"/>
            <a:ext cx="3602454" cy="817087"/>
            <a:chOff x="255524" y="372323"/>
            <a:chExt cx="3208861" cy="1134018"/>
          </a:xfrm>
        </p:grpSpPr>
        <p:sp>
          <p:nvSpPr>
            <p:cNvPr id="103" name="Rectangle: Rounded Corners 102">
              <a:extLst>
                <a:ext uri="{FF2B5EF4-FFF2-40B4-BE49-F238E27FC236}">
                  <a16:creationId xmlns:a16="http://schemas.microsoft.com/office/drawing/2014/main" id="{9544F0BC-2D34-4776-8A82-99D930E56BF9}"/>
                </a:ext>
              </a:extLst>
            </p:cNvPr>
            <p:cNvSpPr/>
            <p:nvPr/>
          </p:nvSpPr>
          <p:spPr>
            <a:xfrm>
              <a:off x="255524" y="372323"/>
              <a:ext cx="305761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2E7E1C7E-FD63-4F82-A9AE-97C6A41A3EBC}"/>
                </a:ext>
              </a:extLst>
            </p:cNvPr>
            <p:cNvSpPr txBox="1"/>
            <p:nvPr/>
          </p:nvSpPr>
          <p:spPr>
            <a:xfrm>
              <a:off x="1576695" y="485388"/>
              <a:ext cx="188769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9 = 304</a:t>
              </a:r>
            </a:p>
          </p:txBody>
        </p:sp>
      </p:grpSp>
      <p:sp>
        <p:nvSpPr>
          <p:cNvPr id="105" name="Rectangle 104">
            <a:extLst>
              <a:ext uri="{FF2B5EF4-FFF2-40B4-BE49-F238E27FC236}">
                <a16:creationId xmlns:a16="http://schemas.microsoft.com/office/drawing/2014/main" id="{EA52262F-BBED-4041-BC3F-E09607D3C79A}"/>
              </a:ext>
            </a:extLst>
          </p:cNvPr>
          <p:cNvSpPr/>
          <p:nvPr/>
        </p:nvSpPr>
        <p:spPr>
          <a:xfrm>
            <a:off x="7752505" y="673332"/>
            <a:ext cx="1317873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7E961C0E-9340-4C1B-B6FC-218321E2786B}"/>
              </a:ext>
            </a:extLst>
          </p:cNvPr>
          <p:cNvSpPr txBox="1"/>
          <p:nvPr/>
        </p:nvSpPr>
        <p:spPr>
          <a:xfrm>
            <a:off x="7699810" y="647459"/>
            <a:ext cx="158791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2736</a:t>
            </a:r>
          </a:p>
        </p:txBody>
      </p:sp>
      <p:sp>
        <p:nvSpPr>
          <p:cNvPr id="125" name="Rectangle 124">
            <a:extLst>
              <a:ext uri="{FF2B5EF4-FFF2-40B4-BE49-F238E27FC236}">
                <a16:creationId xmlns:a16="http://schemas.microsoft.com/office/drawing/2014/main" id="{69B51E54-8B66-4ADD-A55A-6452C64938D3}"/>
              </a:ext>
            </a:extLst>
          </p:cNvPr>
          <p:cNvSpPr/>
          <p:nvPr/>
        </p:nvSpPr>
        <p:spPr>
          <a:xfrm>
            <a:off x="1361868" y="2272621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5CEA3CA8-3A14-40C5-9666-71990CB17F5D}"/>
              </a:ext>
            </a:extLst>
          </p:cNvPr>
          <p:cNvSpPr/>
          <p:nvPr/>
        </p:nvSpPr>
        <p:spPr>
          <a:xfrm>
            <a:off x="1809226" y="2273805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7" name="Rectangle 126">
            <a:extLst>
              <a:ext uri="{FF2B5EF4-FFF2-40B4-BE49-F238E27FC236}">
                <a16:creationId xmlns:a16="http://schemas.microsoft.com/office/drawing/2014/main" id="{418E2487-2ED1-440E-BD39-26EED3DAECA2}"/>
              </a:ext>
            </a:extLst>
          </p:cNvPr>
          <p:cNvSpPr/>
          <p:nvPr/>
        </p:nvSpPr>
        <p:spPr>
          <a:xfrm>
            <a:off x="2252727" y="2273805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9374E52D-1BFE-4E98-88FB-A68BE16DFF17}"/>
              </a:ext>
            </a:extLst>
          </p:cNvPr>
          <p:cNvSpPr txBox="1"/>
          <p:nvPr/>
        </p:nvSpPr>
        <p:spPr>
          <a:xfrm>
            <a:off x="1347284" y="2210308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5 9 6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4550A069-F6DD-47F0-A5C4-FD12197DAA7D}"/>
              </a:ext>
            </a:extLst>
          </p:cNvPr>
          <p:cNvSpPr txBox="1"/>
          <p:nvPr/>
        </p:nvSpPr>
        <p:spPr>
          <a:xfrm>
            <a:off x="872667" y="2223371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30" name="Straight Connector 129">
            <a:extLst>
              <a:ext uri="{FF2B5EF4-FFF2-40B4-BE49-F238E27FC236}">
                <a16:creationId xmlns:a16="http://schemas.microsoft.com/office/drawing/2014/main" id="{BE4704BB-8648-4FE5-AAC8-A4BE105D8D48}"/>
              </a:ext>
            </a:extLst>
          </p:cNvPr>
          <p:cNvCxnSpPr>
            <a:cxnSpLocks/>
          </p:cNvCxnSpPr>
          <p:nvPr/>
        </p:nvCxnSpPr>
        <p:spPr>
          <a:xfrm>
            <a:off x="1347284" y="2272928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1" name="Straight Connector 130">
            <a:extLst>
              <a:ext uri="{FF2B5EF4-FFF2-40B4-BE49-F238E27FC236}">
                <a16:creationId xmlns:a16="http://schemas.microsoft.com/office/drawing/2014/main" id="{04D36212-42CF-4469-A271-1DBE010EC9C9}"/>
              </a:ext>
            </a:extLst>
          </p:cNvPr>
          <p:cNvCxnSpPr>
            <a:cxnSpLocks/>
          </p:cNvCxnSpPr>
          <p:nvPr/>
        </p:nvCxnSpPr>
        <p:spPr>
          <a:xfrm>
            <a:off x="1366236" y="2256884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2" name="TextBox 131">
            <a:extLst>
              <a:ext uri="{FF2B5EF4-FFF2-40B4-BE49-F238E27FC236}">
                <a16:creationId xmlns:a16="http://schemas.microsoft.com/office/drawing/2014/main" id="{DCC0E8EC-ACF0-4EBC-9D9E-734B8CA04813}"/>
              </a:ext>
            </a:extLst>
          </p:cNvPr>
          <p:cNvSpPr txBox="1"/>
          <p:nvPr/>
        </p:nvSpPr>
        <p:spPr>
          <a:xfrm>
            <a:off x="1355619" y="177261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EA2854CA-0206-494A-B5B8-51236766A89D}"/>
              </a:ext>
            </a:extLst>
          </p:cNvPr>
          <p:cNvSpPr txBox="1"/>
          <p:nvPr/>
        </p:nvSpPr>
        <p:spPr>
          <a:xfrm>
            <a:off x="1652036" y="2247617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2A268C51-6DA3-41B4-84B6-20E6621D32BF}"/>
              </a:ext>
            </a:extLst>
          </p:cNvPr>
          <p:cNvSpPr txBox="1"/>
          <p:nvPr/>
        </p:nvSpPr>
        <p:spPr>
          <a:xfrm>
            <a:off x="1783064" y="177915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6FDE4A46-E94E-435B-968B-1E106806B306}"/>
              </a:ext>
            </a:extLst>
          </p:cNvPr>
          <p:cNvSpPr txBox="1"/>
          <p:nvPr/>
        </p:nvSpPr>
        <p:spPr>
          <a:xfrm>
            <a:off x="2235525" y="176608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70BC59D3-27F8-43E3-9466-350CCE86CC53}"/>
              </a:ext>
            </a:extLst>
          </p:cNvPr>
          <p:cNvSpPr txBox="1"/>
          <p:nvPr/>
        </p:nvSpPr>
        <p:spPr>
          <a:xfrm>
            <a:off x="2106345" y="2251981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7" name="Rectangle 136">
            <a:extLst>
              <a:ext uri="{FF2B5EF4-FFF2-40B4-BE49-F238E27FC236}">
                <a16:creationId xmlns:a16="http://schemas.microsoft.com/office/drawing/2014/main" id="{FD208626-27CB-4D82-ACF4-17DE811F5E80}"/>
              </a:ext>
            </a:extLst>
          </p:cNvPr>
          <p:cNvSpPr/>
          <p:nvPr/>
        </p:nvSpPr>
        <p:spPr>
          <a:xfrm>
            <a:off x="4927587" y="2269983"/>
            <a:ext cx="890583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Rectangle 138">
            <a:extLst>
              <a:ext uri="{FF2B5EF4-FFF2-40B4-BE49-F238E27FC236}">
                <a16:creationId xmlns:a16="http://schemas.microsoft.com/office/drawing/2014/main" id="{A09008D8-47B9-42E3-8E32-1CA28CF3BA30}"/>
              </a:ext>
            </a:extLst>
          </p:cNvPr>
          <p:cNvSpPr/>
          <p:nvPr/>
        </p:nvSpPr>
        <p:spPr>
          <a:xfrm>
            <a:off x="5818446" y="2271167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A7C99FB6-F20E-43D9-BAC6-ACF34AEEB046}"/>
              </a:ext>
            </a:extLst>
          </p:cNvPr>
          <p:cNvSpPr txBox="1"/>
          <p:nvPr/>
        </p:nvSpPr>
        <p:spPr>
          <a:xfrm>
            <a:off x="4921014" y="2208931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6 3 2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89B8424E-6AE7-4EB9-8DDC-2A5B58ABF89D}"/>
              </a:ext>
            </a:extLst>
          </p:cNvPr>
          <p:cNvSpPr txBox="1"/>
          <p:nvPr/>
        </p:nvSpPr>
        <p:spPr>
          <a:xfrm>
            <a:off x="4446397" y="2221994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142" name="Straight Connector 141">
            <a:extLst>
              <a:ext uri="{FF2B5EF4-FFF2-40B4-BE49-F238E27FC236}">
                <a16:creationId xmlns:a16="http://schemas.microsoft.com/office/drawing/2014/main" id="{3B670D77-A79E-44CA-A7F0-C6E64BF9F618}"/>
              </a:ext>
            </a:extLst>
          </p:cNvPr>
          <p:cNvCxnSpPr>
            <a:cxnSpLocks/>
          </p:cNvCxnSpPr>
          <p:nvPr/>
        </p:nvCxnSpPr>
        <p:spPr>
          <a:xfrm>
            <a:off x="4921014" y="2271551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" name="Straight Connector 142">
            <a:extLst>
              <a:ext uri="{FF2B5EF4-FFF2-40B4-BE49-F238E27FC236}">
                <a16:creationId xmlns:a16="http://schemas.microsoft.com/office/drawing/2014/main" id="{07799171-ED30-4FD3-A065-7FD596057776}"/>
              </a:ext>
            </a:extLst>
          </p:cNvPr>
          <p:cNvCxnSpPr>
            <a:cxnSpLocks/>
          </p:cNvCxnSpPr>
          <p:nvPr/>
        </p:nvCxnSpPr>
        <p:spPr>
          <a:xfrm flipH="1">
            <a:off x="4936168" y="2271551"/>
            <a:ext cx="3798" cy="447401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" name="TextBox 143">
            <a:extLst>
              <a:ext uri="{FF2B5EF4-FFF2-40B4-BE49-F238E27FC236}">
                <a16:creationId xmlns:a16="http://schemas.microsoft.com/office/drawing/2014/main" id="{8E00E43D-EA06-4582-85DE-23F34DC44331}"/>
              </a:ext>
            </a:extLst>
          </p:cNvPr>
          <p:cNvSpPr txBox="1"/>
          <p:nvPr/>
        </p:nvSpPr>
        <p:spPr>
          <a:xfrm>
            <a:off x="5362973" y="177124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02D112BE-1408-499A-886A-F54550E8B4E1}"/>
              </a:ext>
            </a:extLst>
          </p:cNvPr>
          <p:cNvSpPr txBox="1"/>
          <p:nvPr/>
        </p:nvSpPr>
        <p:spPr>
          <a:xfrm>
            <a:off x="5785979" y="177124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70AD5314-1762-41AC-9945-F558BB7CC97D}"/>
              </a:ext>
            </a:extLst>
          </p:cNvPr>
          <p:cNvSpPr txBox="1"/>
          <p:nvPr/>
        </p:nvSpPr>
        <p:spPr>
          <a:xfrm>
            <a:off x="5672223" y="2248888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7</a:t>
            </a:r>
            <a:endParaRPr lang="en-GB" sz="3200" b="1" dirty="0">
              <a:latin typeface="Arial Black" panose="020B0A04020102020204" pitchFamily="34" charset="0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36304008-6FE5-4B74-BB71-84A633C33455}"/>
              </a:ext>
            </a:extLst>
          </p:cNvPr>
          <p:cNvSpPr txBox="1"/>
          <p:nvPr/>
        </p:nvSpPr>
        <p:spPr>
          <a:xfrm>
            <a:off x="8506511" y="1723396"/>
            <a:ext cx="15324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3 0 4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414FD7C9-D180-49A2-965B-55BACA0645B2}"/>
              </a:ext>
            </a:extLst>
          </p:cNvPr>
          <p:cNvSpPr txBox="1"/>
          <p:nvPr/>
        </p:nvSpPr>
        <p:spPr>
          <a:xfrm>
            <a:off x="8043247" y="2170517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DFCB17E1-044E-417E-AFDD-5562269CE1C3}"/>
              </a:ext>
            </a:extLst>
          </p:cNvPr>
          <p:cNvSpPr txBox="1"/>
          <p:nvPr/>
        </p:nvSpPr>
        <p:spPr>
          <a:xfrm>
            <a:off x="9386081" y="2181287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109" name="Straight Connector 108">
            <a:extLst>
              <a:ext uri="{FF2B5EF4-FFF2-40B4-BE49-F238E27FC236}">
                <a16:creationId xmlns:a16="http://schemas.microsoft.com/office/drawing/2014/main" id="{6141C8A9-9491-4ED5-950D-F907843051FE}"/>
              </a:ext>
            </a:extLst>
          </p:cNvPr>
          <p:cNvCxnSpPr>
            <a:cxnSpLocks/>
          </p:cNvCxnSpPr>
          <p:nvPr/>
        </p:nvCxnSpPr>
        <p:spPr>
          <a:xfrm>
            <a:off x="8041473" y="2712187"/>
            <a:ext cx="179839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Straight Connector 109">
            <a:extLst>
              <a:ext uri="{FF2B5EF4-FFF2-40B4-BE49-F238E27FC236}">
                <a16:creationId xmlns:a16="http://schemas.microsoft.com/office/drawing/2014/main" id="{284639DE-D9E7-455A-AA9F-19B8F2493B67}"/>
              </a:ext>
            </a:extLst>
          </p:cNvPr>
          <p:cNvCxnSpPr>
            <a:cxnSpLocks/>
          </p:cNvCxnSpPr>
          <p:nvPr/>
        </p:nvCxnSpPr>
        <p:spPr>
          <a:xfrm>
            <a:off x="8043247" y="3150965"/>
            <a:ext cx="179839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" name="TextBox 137">
            <a:extLst>
              <a:ext uri="{FF2B5EF4-FFF2-40B4-BE49-F238E27FC236}">
                <a16:creationId xmlns:a16="http://schemas.microsoft.com/office/drawing/2014/main" id="{627BEC00-551A-48BD-BF13-9D05911BBA97}"/>
              </a:ext>
            </a:extLst>
          </p:cNvPr>
          <p:cNvSpPr txBox="1"/>
          <p:nvPr/>
        </p:nvSpPr>
        <p:spPr>
          <a:xfrm>
            <a:off x="9385868" y="264116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3C88BCDB-1D59-4D0F-997E-DC485A187C23}"/>
              </a:ext>
            </a:extLst>
          </p:cNvPr>
          <p:cNvSpPr txBox="1"/>
          <p:nvPr/>
        </p:nvSpPr>
        <p:spPr>
          <a:xfrm>
            <a:off x="8930093" y="263917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06668480-8850-47B1-9A59-D06D9B2F9A77}"/>
              </a:ext>
            </a:extLst>
          </p:cNvPr>
          <p:cNvSpPr txBox="1"/>
          <p:nvPr/>
        </p:nvSpPr>
        <p:spPr>
          <a:xfrm>
            <a:off x="8057213" y="2641160"/>
            <a:ext cx="101317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2 7</a:t>
            </a: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AADB6713-82BF-41A5-9846-2EF7DD15FF5C}"/>
              </a:ext>
            </a:extLst>
          </p:cNvPr>
          <p:cNvSpPr txBox="1"/>
          <p:nvPr/>
        </p:nvSpPr>
        <p:spPr>
          <a:xfrm>
            <a:off x="9006051" y="1445477"/>
            <a:ext cx="44740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345800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500"/>
                            </p:stCondLst>
                            <p:childTnLst>
                              <p:par>
                                <p:cTn id="1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6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500"/>
                            </p:stCondLst>
                            <p:childTnLst>
                              <p:par>
                                <p:cTn id="1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>
                      <p:stCondLst>
                        <p:cond delay="indefinite"/>
                      </p:stCondLst>
                      <p:childTnLst>
                        <p:par>
                          <p:cTn id="173" fill="hold">
                            <p:stCondLst>
                              <p:cond delay="0"/>
                            </p:stCondLst>
                            <p:childTnLst>
                              <p:par>
                                <p:cTn id="1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0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2" fill="hold">
                            <p:stCondLst>
                              <p:cond delay="500"/>
                            </p:stCondLst>
                            <p:childTnLst>
                              <p:par>
                                <p:cTn id="18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7" grpId="1" animBg="1"/>
      <p:bldP spid="98" grpId="0" animBg="1"/>
      <p:bldP spid="98" grpId="1" animBg="1"/>
      <p:bldP spid="99" grpId="0" animBg="1"/>
      <p:bldP spid="99" grpId="1" animBg="1"/>
      <p:bldP spid="100" grpId="0" animBg="1"/>
      <p:bldP spid="100" grpId="1" animBg="1"/>
      <p:bldP spid="91" grpId="0"/>
      <p:bldP spid="93" grpId="0"/>
      <p:bldP spid="106" grpId="0"/>
      <p:bldP spid="125" grpId="0" animBg="1"/>
      <p:bldP spid="125" grpId="1" animBg="1"/>
      <p:bldP spid="126" grpId="0" animBg="1"/>
      <p:bldP spid="126" grpId="1" animBg="1"/>
      <p:bldP spid="127" grpId="0" animBg="1"/>
      <p:bldP spid="127" grpId="1" animBg="1"/>
      <p:bldP spid="128" grpId="0"/>
      <p:bldP spid="129" grpId="0"/>
      <p:bldP spid="132" grpId="0"/>
      <p:bldP spid="133" grpId="0"/>
      <p:bldP spid="134" grpId="0"/>
      <p:bldP spid="135" grpId="0"/>
      <p:bldP spid="136" grpId="0"/>
      <p:bldP spid="137" grpId="0" animBg="1"/>
      <p:bldP spid="137" grpId="1" animBg="1"/>
      <p:bldP spid="139" grpId="0" animBg="1"/>
      <p:bldP spid="139" grpId="1" animBg="1"/>
      <p:bldP spid="140" grpId="0"/>
      <p:bldP spid="141" grpId="0"/>
      <p:bldP spid="144" grpId="0"/>
      <p:bldP spid="145" grpId="0"/>
      <p:bldP spid="146" grpId="0"/>
      <p:bldP spid="101" grpId="0"/>
      <p:bldP spid="107" grpId="0"/>
      <p:bldP spid="108" grpId="0"/>
      <p:bldP spid="138" grpId="0"/>
      <p:bldP spid="148" grpId="0"/>
      <p:bldP spid="149" grpId="0"/>
      <p:bldP spid="150" grpId="0"/>
    </p:bldLst>
  </p:timing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752810D-4DD7-4498-B4BF-35DE82CE8AF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by chunking with remainders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8442E6-770C-4181-84C3-648DF7FD9FA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1231088"/>
      </p:ext>
    </p:extLst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3" name="Group 322">
            <a:extLst>
              <a:ext uri="{FF2B5EF4-FFF2-40B4-BE49-F238E27FC236}">
                <a16:creationId xmlns:a16="http://schemas.microsoft.com/office/drawing/2014/main" id="{459E7FD1-41A0-4D0B-8F86-F3166C361BE3}"/>
              </a:ext>
            </a:extLst>
          </p:cNvPr>
          <p:cNvGrpSpPr/>
          <p:nvPr/>
        </p:nvGrpSpPr>
        <p:grpSpPr>
          <a:xfrm>
            <a:off x="9552548" y="5390901"/>
            <a:ext cx="574196" cy="494964"/>
            <a:chOff x="6881198" y="926763"/>
            <a:chExt cx="574196" cy="494964"/>
          </a:xfrm>
        </p:grpSpPr>
        <p:cxnSp>
          <p:nvCxnSpPr>
            <p:cNvPr id="324" name="Straight Connector 323">
              <a:extLst>
                <a:ext uri="{FF2B5EF4-FFF2-40B4-BE49-F238E27FC236}">
                  <a16:creationId xmlns:a16="http://schemas.microsoft.com/office/drawing/2014/main" id="{14DD0AEA-04DC-4356-93B3-FA934CD45A8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5" name="Group 324">
              <a:extLst>
                <a:ext uri="{FF2B5EF4-FFF2-40B4-BE49-F238E27FC236}">
                  <a16:creationId xmlns:a16="http://schemas.microsoft.com/office/drawing/2014/main" id="{037376DA-875D-4896-9C78-5FBFFAFE1725}"/>
                </a:ext>
              </a:extLst>
            </p:cNvPr>
            <p:cNvGrpSpPr/>
            <p:nvPr/>
          </p:nvGrpSpPr>
          <p:grpSpPr>
            <a:xfrm>
              <a:off x="6881198" y="928608"/>
              <a:ext cx="574196" cy="493119"/>
              <a:chOff x="6881198" y="928608"/>
              <a:chExt cx="574196" cy="493119"/>
            </a:xfrm>
          </p:grpSpPr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1B633A3F-1BE8-4A23-B2F4-FABC8BE8D8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7" name="TextBox 326">
                <a:extLst>
                  <a:ext uri="{FF2B5EF4-FFF2-40B4-BE49-F238E27FC236}">
                    <a16:creationId xmlns:a16="http://schemas.microsoft.com/office/drawing/2014/main" id="{22D5EB38-E395-4FAD-BD16-0C1E89E6B211}"/>
                  </a:ext>
                </a:extLst>
              </p:cNvPr>
              <p:cNvSpPr txBox="1"/>
              <p:nvPr/>
            </p:nvSpPr>
            <p:spPr>
              <a:xfrm>
                <a:off x="6881198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solidFill>
                      <a:srgbClr val="FF0000"/>
                    </a:solidFill>
                    <a:latin typeface="Calibri" panose="020F0502020204030204" pitchFamily="34" charset="0"/>
                    <a:ea typeface="Cambria Math" panose="02040503050406030204" pitchFamily="18" charset="0"/>
                  </a:rPr>
                  <a:t>135</a:t>
                </a:r>
              </a:p>
            </p:txBody>
          </p:sp>
        </p:grpSp>
      </p:grp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7E439910-2F0F-40E7-A975-676EA368B8DE}"/>
              </a:ext>
            </a:extLst>
          </p:cNvPr>
          <p:cNvGrpSpPr/>
          <p:nvPr/>
        </p:nvGrpSpPr>
        <p:grpSpPr>
          <a:xfrm>
            <a:off x="8665595" y="3152849"/>
            <a:ext cx="574196" cy="494964"/>
            <a:chOff x="6881581" y="926763"/>
            <a:chExt cx="574196" cy="494964"/>
          </a:xfrm>
        </p:grpSpPr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7ABBD5BB-11B2-4836-9317-B91520BC35A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8" name="Group 317">
              <a:extLst>
                <a:ext uri="{FF2B5EF4-FFF2-40B4-BE49-F238E27FC236}">
                  <a16:creationId xmlns:a16="http://schemas.microsoft.com/office/drawing/2014/main" id="{BCFBAE99-2E4F-4100-9285-C0C0DD9A93B1}"/>
                </a:ext>
              </a:extLst>
            </p:cNvPr>
            <p:cNvGrpSpPr/>
            <p:nvPr/>
          </p:nvGrpSpPr>
          <p:grpSpPr>
            <a:xfrm>
              <a:off x="6881581" y="928608"/>
              <a:ext cx="574196" cy="493119"/>
              <a:chOff x="6881581" y="928608"/>
              <a:chExt cx="574196" cy="493119"/>
            </a:xfrm>
          </p:grpSpPr>
          <p:cxnSp>
            <p:nvCxnSpPr>
              <p:cNvPr id="319" name="Straight Connector 318">
                <a:extLst>
                  <a:ext uri="{FF2B5EF4-FFF2-40B4-BE49-F238E27FC236}">
                    <a16:creationId xmlns:a16="http://schemas.microsoft.com/office/drawing/2014/main" id="{252C3BBB-F19F-4CA0-9252-C5EC2497EAB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0" name="TextBox 319">
                <a:extLst>
                  <a:ext uri="{FF2B5EF4-FFF2-40B4-BE49-F238E27FC236}">
                    <a16:creationId xmlns:a16="http://schemas.microsoft.com/office/drawing/2014/main" id="{F3E3C6A5-F919-448E-8C6D-78E2FD3B8F5E}"/>
                  </a:ext>
                </a:extLst>
              </p:cNvPr>
              <p:cNvSpPr txBox="1"/>
              <p:nvPr/>
            </p:nvSpPr>
            <p:spPr>
              <a:xfrm>
                <a:off x="688158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solidFill>
                      <a:srgbClr val="FF0000"/>
                    </a:solidFill>
                    <a:latin typeface="Calibri" panose="020F0502020204030204" pitchFamily="34" charset="0"/>
                    <a:ea typeface="Cambria Math" panose="02040503050406030204" pitchFamily="18" charset="0"/>
                  </a:rPr>
                  <a:t>124</a:t>
                </a:r>
              </a:p>
            </p:txBody>
          </p:sp>
        </p:grpSp>
      </p:grp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ED1D8EC2-0D35-4BD8-B7EA-A1BB07195DFA}"/>
              </a:ext>
            </a:extLst>
          </p:cNvPr>
          <p:cNvGrpSpPr/>
          <p:nvPr/>
        </p:nvGrpSpPr>
        <p:grpSpPr>
          <a:xfrm>
            <a:off x="10513004" y="929468"/>
            <a:ext cx="444352" cy="494964"/>
            <a:chOff x="6941869" y="926763"/>
            <a:chExt cx="444352" cy="494964"/>
          </a:xfrm>
        </p:grpSpPr>
        <p:cxnSp>
          <p:nvCxnSpPr>
            <p:cNvPr id="301" name="Straight Connector 300">
              <a:extLst>
                <a:ext uri="{FF2B5EF4-FFF2-40B4-BE49-F238E27FC236}">
                  <a16:creationId xmlns:a16="http://schemas.microsoft.com/office/drawing/2014/main" id="{5C205C4A-4696-42DD-9F0C-9B07E97F685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2" name="Group 301">
              <a:extLst>
                <a:ext uri="{FF2B5EF4-FFF2-40B4-BE49-F238E27FC236}">
                  <a16:creationId xmlns:a16="http://schemas.microsoft.com/office/drawing/2014/main" id="{AAD6BC97-BB7E-4212-B1A7-733681CBA1B5}"/>
                </a:ext>
              </a:extLst>
            </p:cNvPr>
            <p:cNvGrpSpPr/>
            <p:nvPr/>
          </p:nvGrpSpPr>
          <p:grpSpPr>
            <a:xfrm>
              <a:off x="6941869" y="928608"/>
              <a:ext cx="444352" cy="493119"/>
              <a:chOff x="6941869" y="928608"/>
              <a:chExt cx="444352" cy="493119"/>
            </a:xfrm>
          </p:grpSpPr>
          <p:cxnSp>
            <p:nvCxnSpPr>
              <p:cNvPr id="309" name="Straight Connector 308">
                <a:extLst>
                  <a:ext uri="{FF2B5EF4-FFF2-40B4-BE49-F238E27FC236}">
                    <a16:creationId xmlns:a16="http://schemas.microsoft.com/office/drawing/2014/main" id="{C17C976B-5F16-49D7-8A5B-B3D00F6032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8" name="TextBox 307">
                <a:extLst>
                  <a:ext uri="{FF2B5EF4-FFF2-40B4-BE49-F238E27FC236}">
                    <a16:creationId xmlns:a16="http://schemas.microsoft.com/office/drawing/2014/main" id="{22322E61-60AF-4383-B77F-A191649583BD}"/>
                  </a:ext>
                </a:extLst>
              </p:cNvPr>
              <p:cNvSpPr txBox="1"/>
              <p:nvPr/>
            </p:nvSpPr>
            <p:spPr>
              <a:xfrm>
                <a:off x="694186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solidFill>
                      <a:srgbClr val="FF0000"/>
                    </a:solidFill>
                    <a:latin typeface="Calibri" panose="020F0502020204030204" pitchFamily="34" charset="0"/>
                    <a:ea typeface="Cambria Math" panose="02040503050406030204" pitchFamily="18" charset="0"/>
                  </a:rPr>
                  <a:t>69</a:t>
                </a:r>
              </a:p>
            </p:txBody>
          </p:sp>
        </p:grp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72CFBF34-D114-4AA6-8E56-5FAD79241544}"/>
              </a:ext>
            </a:extLst>
          </p:cNvPr>
          <p:cNvGrpSpPr/>
          <p:nvPr/>
        </p:nvGrpSpPr>
        <p:grpSpPr>
          <a:xfrm>
            <a:off x="3874731" y="917383"/>
            <a:ext cx="314510" cy="492950"/>
            <a:chOff x="3884378" y="928777"/>
            <a:chExt cx="314510" cy="492950"/>
          </a:xfrm>
        </p:grpSpPr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11038E18-A217-4909-AECA-40A99FD7C90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5C5B4B58-99A8-4D8B-8840-11EFA2DA0F32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F269E719-1DB0-4639-89B9-44E63D397E6A}"/>
              </a:ext>
            </a:extLst>
          </p:cNvPr>
          <p:cNvGrpSpPr/>
          <p:nvPr/>
        </p:nvGrpSpPr>
        <p:grpSpPr>
          <a:xfrm>
            <a:off x="4706195" y="914630"/>
            <a:ext cx="442722" cy="494964"/>
            <a:chOff x="6944358" y="926763"/>
            <a:chExt cx="442722" cy="494964"/>
          </a:xfrm>
        </p:grpSpPr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4A9864C0-44D1-47A1-93C0-E352C7F73B3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7" name="Group 246">
              <a:extLst>
                <a:ext uri="{FF2B5EF4-FFF2-40B4-BE49-F238E27FC236}">
                  <a16:creationId xmlns:a16="http://schemas.microsoft.com/office/drawing/2014/main" id="{A930B119-52D6-4519-A193-8EBFCB475311}"/>
                </a:ext>
              </a:extLst>
            </p:cNvPr>
            <p:cNvGrpSpPr/>
            <p:nvPr/>
          </p:nvGrpSpPr>
          <p:grpSpPr>
            <a:xfrm>
              <a:off x="6944358" y="928608"/>
              <a:ext cx="442722" cy="493119"/>
              <a:chOff x="6944358" y="928608"/>
              <a:chExt cx="442722" cy="493119"/>
            </a:xfrm>
          </p:grpSpPr>
          <p:sp>
            <p:nvSpPr>
              <p:cNvPr id="248" name="TextBox 247">
                <a:extLst>
                  <a:ext uri="{FF2B5EF4-FFF2-40B4-BE49-F238E27FC236}">
                    <a16:creationId xmlns:a16="http://schemas.microsoft.com/office/drawing/2014/main" id="{DA2FCA2D-6053-4429-A433-96F094FF13DF}"/>
                  </a:ext>
                </a:extLst>
              </p:cNvPr>
              <p:cNvSpPr txBox="1"/>
              <p:nvPr/>
            </p:nvSpPr>
            <p:spPr>
              <a:xfrm>
                <a:off x="6944358" y="1021617"/>
                <a:ext cx="44272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</a:t>
                </a:r>
              </a:p>
            </p:txBody>
          </p: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91A84685-2DCA-4095-B095-3BE2848B18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0" name="Freeform 11">
            <a:extLst>
              <a:ext uri="{FF2B5EF4-FFF2-40B4-BE49-F238E27FC236}">
                <a16:creationId xmlns:a16="http://schemas.microsoft.com/office/drawing/2014/main" id="{EFEDC3C5-1B77-49A3-B196-C108CA28784D}"/>
              </a:ext>
            </a:extLst>
          </p:cNvPr>
          <p:cNvSpPr>
            <a:spLocks/>
          </p:cNvSpPr>
          <p:nvPr/>
        </p:nvSpPr>
        <p:spPr bwMode="auto">
          <a:xfrm>
            <a:off x="4031912" y="706231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251" name="Freeform 11">
            <a:extLst>
              <a:ext uri="{FF2B5EF4-FFF2-40B4-BE49-F238E27FC236}">
                <a16:creationId xmlns:a16="http://schemas.microsoft.com/office/drawing/2014/main" id="{73E6F891-E77F-4CAB-93D4-D6039413919C}"/>
              </a:ext>
            </a:extLst>
          </p:cNvPr>
          <p:cNvSpPr>
            <a:spLocks/>
          </p:cNvSpPr>
          <p:nvPr/>
        </p:nvSpPr>
        <p:spPr bwMode="auto">
          <a:xfrm>
            <a:off x="4922461" y="701800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A36F6336-FA72-47A6-B0B7-34352086735E}"/>
              </a:ext>
            </a:extLst>
          </p:cNvPr>
          <p:cNvGrpSpPr/>
          <p:nvPr/>
        </p:nvGrpSpPr>
        <p:grpSpPr>
          <a:xfrm>
            <a:off x="5620067" y="912248"/>
            <a:ext cx="444352" cy="494964"/>
            <a:chOff x="6967131" y="926763"/>
            <a:chExt cx="444352" cy="494964"/>
          </a:xfrm>
        </p:grpSpPr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00FFE462-6C56-4723-A2E5-DB2678BFF6C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6769EB2D-B96A-4A22-9230-A696F7E96117}"/>
                </a:ext>
              </a:extLst>
            </p:cNvPr>
            <p:cNvGrpSpPr/>
            <p:nvPr/>
          </p:nvGrpSpPr>
          <p:grpSpPr>
            <a:xfrm>
              <a:off x="6967131" y="928608"/>
              <a:ext cx="444352" cy="493119"/>
              <a:chOff x="6967131" y="928608"/>
              <a:chExt cx="444352" cy="493119"/>
            </a:xfrm>
          </p:grpSpPr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EF27EA36-0345-4EDB-8BE4-F7E8C9BEB508}"/>
                  </a:ext>
                </a:extLst>
              </p:cNvPr>
              <p:cNvSpPr txBox="1"/>
              <p:nvPr/>
            </p:nvSpPr>
            <p:spPr>
              <a:xfrm>
                <a:off x="6967131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256" name="Straight Connector 255">
                <a:extLst>
                  <a:ext uri="{FF2B5EF4-FFF2-40B4-BE49-F238E27FC236}">
                    <a16:creationId xmlns:a16="http://schemas.microsoft.com/office/drawing/2014/main" id="{4788E04C-F462-4537-8046-B4359A07A1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57" name="Straight Connector 256">
            <a:extLst>
              <a:ext uri="{FF2B5EF4-FFF2-40B4-BE49-F238E27FC236}">
                <a16:creationId xmlns:a16="http://schemas.microsoft.com/office/drawing/2014/main" id="{702BA23E-34EF-4443-81BC-68726E930822}"/>
              </a:ext>
            </a:extLst>
          </p:cNvPr>
          <p:cNvCxnSpPr>
            <a:cxnSpLocks/>
          </p:cNvCxnSpPr>
          <p:nvPr/>
        </p:nvCxnSpPr>
        <p:spPr>
          <a:xfrm flipV="1">
            <a:off x="3839042" y="926197"/>
            <a:ext cx="8125404" cy="423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8" name="Freeform 11">
            <a:extLst>
              <a:ext uri="{FF2B5EF4-FFF2-40B4-BE49-F238E27FC236}">
                <a16:creationId xmlns:a16="http://schemas.microsoft.com/office/drawing/2014/main" id="{38BDDB62-CB87-4ABD-812C-8CB565FA450A}"/>
              </a:ext>
            </a:extLst>
          </p:cNvPr>
          <p:cNvSpPr>
            <a:spLocks/>
          </p:cNvSpPr>
          <p:nvPr/>
        </p:nvSpPr>
        <p:spPr bwMode="auto">
          <a:xfrm>
            <a:off x="5815913" y="70180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BEAD5B01-5FA0-443A-8A8D-0BEB83D7CD85}"/>
              </a:ext>
            </a:extLst>
          </p:cNvPr>
          <p:cNvGrpSpPr/>
          <p:nvPr/>
        </p:nvGrpSpPr>
        <p:grpSpPr>
          <a:xfrm>
            <a:off x="6497675" y="912248"/>
            <a:ext cx="444352" cy="494964"/>
            <a:chOff x="6946111" y="926763"/>
            <a:chExt cx="444352" cy="494964"/>
          </a:xfrm>
        </p:grpSpPr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F66ED96A-33B9-4BEE-98AE-EE04E55676E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1" name="Group 260">
              <a:extLst>
                <a:ext uri="{FF2B5EF4-FFF2-40B4-BE49-F238E27FC236}">
                  <a16:creationId xmlns:a16="http://schemas.microsoft.com/office/drawing/2014/main" id="{87824C89-C1B1-417B-97B5-AD263D8837BA}"/>
                </a:ext>
              </a:extLst>
            </p:cNvPr>
            <p:cNvGrpSpPr/>
            <p:nvPr/>
          </p:nvGrpSpPr>
          <p:grpSpPr>
            <a:xfrm>
              <a:off x="6946111" y="928608"/>
              <a:ext cx="444352" cy="493119"/>
              <a:chOff x="6946111" y="928608"/>
              <a:chExt cx="444352" cy="493119"/>
            </a:xfrm>
          </p:grpSpPr>
          <p:sp>
            <p:nvSpPr>
              <p:cNvPr id="262" name="TextBox 261">
                <a:extLst>
                  <a:ext uri="{FF2B5EF4-FFF2-40B4-BE49-F238E27FC236}">
                    <a16:creationId xmlns:a16="http://schemas.microsoft.com/office/drawing/2014/main" id="{B635C47B-20BC-403F-824A-86D97BFA45C3}"/>
                  </a:ext>
                </a:extLst>
              </p:cNvPr>
              <p:cNvSpPr txBox="1"/>
              <p:nvPr/>
            </p:nvSpPr>
            <p:spPr>
              <a:xfrm>
                <a:off x="6946111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263" name="Straight Connector 262">
                <a:extLst>
                  <a:ext uri="{FF2B5EF4-FFF2-40B4-BE49-F238E27FC236}">
                    <a16:creationId xmlns:a16="http://schemas.microsoft.com/office/drawing/2014/main" id="{B23032E1-7C48-458A-BA2D-58C48A5D99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4" name="Freeform 11">
            <a:extLst>
              <a:ext uri="{FF2B5EF4-FFF2-40B4-BE49-F238E27FC236}">
                <a16:creationId xmlns:a16="http://schemas.microsoft.com/office/drawing/2014/main" id="{C8637941-D975-4253-9710-E3D22FA8686C}"/>
              </a:ext>
            </a:extLst>
          </p:cNvPr>
          <p:cNvSpPr>
            <a:spLocks/>
          </p:cNvSpPr>
          <p:nvPr/>
        </p:nvSpPr>
        <p:spPr bwMode="auto">
          <a:xfrm>
            <a:off x="6708903" y="69952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3C82FEB6-E90A-4795-BE41-F0C80345BC01}"/>
              </a:ext>
            </a:extLst>
          </p:cNvPr>
          <p:cNvGrpSpPr/>
          <p:nvPr/>
        </p:nvGrpSpPr>
        <p:grpSpPr>
          <a:xfrm>
            <a:off x="7372032" y="909971"/>
            <a:ext cx="451353" cy="494964"/>
            <a:chOff x="6927478" y="926763"/>
            <a:chExt cx="451353" cy="494964"/>
          </a:xfrm>
        </p:grpSpPr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1D5728AA-3DEF-4145-B41F-69DA77C08BD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7" name="Group 266">
              <a:extLst>
                <a:ext uri="{FF2B5EF4-FFF2-40B4-BE49-F238E27FC236}">
                  <a16:creationId xmlns:a16="http://schemas.microsoft.com/office/drawing/2014/main" id="{2FA3A3B1-D904-4EE6-8967-73E2877C070A}"/>
                </a:ext>
              </a:extLst>
            </p:cNvPr>
            <p:cNvGrpSpPr/>
            <p:nvPr/>
          </p:nvGrpSpPr>
          <p:grpSpPr>
            <a:xfrm>
              <a:off x="6927478" y="928608"/>
              <a:ext cx="451353" cy="493119"/>
              <a:chOff x="6927478" y="928608"/>
              <a:chExt cx="451353" cy="493119"/>
            </a:xfrm>
          </p:grpSpPr>
          <p:sp>
            <p:nvSpPr>
              <p:cNvPr id="268" name="TextBox 267">
                <a:extLst>
                  <a:ext uri="{FF2B5EF4-FFF2-40B4-BE49-F238E27FC236}">
                    <a16:creationId xmlns:a16="http://schemas.microsoft.com/office/drawing/2014/main" id="{3D83FD17-E583-4F71-A6A9-47FF61126D2C}"/>
                  </a:ext>
                </a:extLst>
              </p:cNvPr>
              <p:cNvSpPr txBox="1"/>
              <p:nvPr/>
            </p:nvSpPr>
            <p:spPr>
              <a:xfrm>
                <a:off x="6927478" y="1021617"/>
                <a:ext cx="451353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62</a:t>
                </a:r>
              </a:p>
            </p:txBody>
          </p:sp>
          <p:cxnSp>
            <p:nvCxnSpPr>
              <p:cNvPr id="269" name="Straight Connector 268">
                <a:extLst>
                  <a:ext uri="{FF2B5EF4-FFF2-40B4-BE49-F238E27FC236}">
                    <a16:creationId xmlns:a16="http://schemas.microsoft.com/office/drawing/2014/main" id="{332016F7-D613-4292-92AB-2C6DAA0059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70" name="Freeform 11">
            <a:extLst>
              <a:ext uri="{FF2B5EF4-FFF2-40B4-BE49-F238E27FC236}">
                <a16:creationId xmlns:a16="http://schemas.microsoft.com/office/drawing/2014/main" id="{E3C766FC-EDA6-44F3-97B3-E6160D9CCBE5}"/>
              </a:ext>
            </a:extLst>
          </p:cNvPr>
          <p:cNvSpPr>
            <a:spLocks/>
          </p:cNvSpPr>
          <p:nvPr/>
        </p:nvSpPr>
        <p:spPr bwMode="auto">
          <a:xfrm>
            <a:off x="7602997" y="69952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BED22B1E-7866-48C5-9605-CFD1ACB62531}"/>
              </a:ext>
            </a:extLst>
          </p:cNvPr>
          <p:cNvGrpSpPr/>
          <p:nvPr/>
        </p:nvGrpSpPr>
        <p:grpSpPr>
          <a:xfrm>
            <a:off x="8271881" y="909971"/>
            <a:ext cx="444352" cy="494964"/>
            <a:chOff x="6933233" y="926763"/>
            <a:chExt cx="444352" cy="494964"/>
          </a:xfrm>
        </p:grpSpPr>
        <p:cxnSp>
          <p:nvCxnSpPr>
            <p:cNvPr id="277" name="Straight Connector 276">
              <a:extLst>
                <a:ext uri="{FF2B5EF4-FFF2-40B4-BE49-F238E27FC236}">
                  <a16:creationId xmlns:a16="http://schemas.microsoft.com/office/drawing/2014/main" id="{7C07CDD3-6E38-4047-B315-36FC6CF3FAB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8" name="Group 277">
              <a:extLst>
                <a:ext uri="{FF2B5EF4-FFF2-40B4-BE49-F238E27FC236}">
                  <a16:creationId xmlns:a16="http://schemas.microsoft.com/office/drawing/2014/main" id="{926ACADC-C278-405C-A1EB-FB7E70DC5039}"/>
                </a:ext>
              </a:extLst>
            </p:cNvPr>
            <p:cNvGrpSpPr/>
            <p:nvPr/>
          </p:nvGrpSpPr>
          <p:grpSpPr>
            <a:xfrm>
              <a:off x="6933233" y="928608"/>
              <a:ext cx="444352" cy="493119"/>
              <a:chOff x="6933233" y="928608"/>
              <a:chExt cx="444352" cy="493119"/>
            </a:xfrm>
          </p:grpSpPr>
          <p:sp>
            <p:nvSpPr>
              <p:cNvPr id="279" name="TextBox 278">
                <a:extLst>
                  <a:ext uri="{FF2B5EF4-FFF2-40B4-BE49-F238E27FC236}">
                    <a16:creationId xmlns:a16="http://schemas.microsoft.com/office/drawing/2014/main" id="{27310423-2C59-4342-83F6-0AF2683BFA03}"/>
                  </a:ext>
                </a:extLst>
              </p:cNvPr>
              <p:cNvSpPr txBox="1"/>
              <p:nvPr/>
            </p:nvSpPr>
            <p:spPr>
              <a:xfrm>
                <a:off x="6933233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64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FCD91602-73C3-4682-ABC2-2F29737FDE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81" name="Freeform 11">
            <a:extLst>
              <a:ext uri="{FF2B5EF4-FFF2-40B4-BE49-F238E27FC236}">
                <a16:creationId xmlns:a16="http://schemas.microsoft.com/office/drawing/2014/main" id="{900028D8-3B6A-42EE-A752-4CA6D6408E64}"/>
              </a:ext>
            </a:extLst>
          </p:cNvPr>
          <p:cNvSpPr>
            <a:spLocks/>
          </p:cNvSpPr>
          <p:nvPr/>
        </p:nvSpPr>
        <p:spPr bwMode="auto">
          <a:xfrm>
            <a:off x="8497853" y="70598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336C750A-FF71-4BE5-9EC6-BF48B18C5A64}"/>
              </a:ext>
            </a:extLst>
          </p:cNvPr>
          <p:cNvGrpSpPr/>
          <p:nvPr/>
        </p:nvGrpSpPr>
        <p:grpSpPr>
          <a:xfrm>
            <a:off x="9171032" y="916428"/>
            <a:ext cx="442183" cy="494964"/>
            <a:chOff x="6937528" y="926763"/>
            <a:chExt cx="442183" cy="494964"/>
          </a:xfrm>
        </p:grpSpPr>
        <p:cxnSp>
          <p:nvCxnSpPr>
            <p:cNvPr id="283" name="Straight Connector 282">
              <a:extLst>
                <a:ext uri="{FF2B5EF4-FFF2-40B4-BE49-F238E27FC236}">
                  <a16:creationId xmlns:a16="http://schemas.microsoft.com/office/drawing/2014/main" id="{BCAF8B82-6F09-4249-B5F8-EEF8CD21CDC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CE87A8A3-B8DF-41AB-AC6F-CC62D2D7FEE2}"/>
                </a:ext>
              </a:extLst>
            </p:cNvPr>
            <p:cNvGrpSpPr/>
            <p:nvPr/>
          </p:nvGrpSpPr>
          <p:grpSpPr>
            <a:xfrm>
              <a:off x="6937528" y="928608"/>
              <a:ext cx="442183" cy="493119"/>
              <a:chOff x="6937528" y="928608"/>
              <a:chExt cx="442183" cy="493119"/>
            </a:xfrm>
          </p:grpSpPr>
          <p:sp>
            <p:nvSpPr>
              <p:cNvPr id="285" name="TextBox 284">
                <a:extLst>
                  <a:ext uri="{FF2B5EF4-FFF2-40B4-BE49-F238E27FC236}">
                    <a16:creationId xmlns:a16="http://schemas.microsoft.com/office/drawing/2014/main" id="{816DE4C3-E704-43A3-965F-8C8C29F714F9}"/>
                  </a:ext>
                </a:extLst>
              </p:cNvPr>
              <p:cNvSpPr txBox="1"/>
              <p:nvPr/>
            </p:nvSpPr>
            <p:spPr>
              <a:xfrm>
                <a:off x="6937528" y="1021617"/>
                <a:ext cx="442183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66</a:t>
                </a:r>
              </a:p>
            </p:txBody>
          </p:sp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EC91EBDC-5470-48AF-9A7E-FD3DAEC997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87" name="Freeform 11">
            <a:extLst>
              <a:ext uri="{FF2B5EF4-FFF2-40B4-BE49-F238E27FC236}">
                <a16:creationId xmlns:a16="http://schemas.microsoft.com/office/drawing/2014/main" id="{A1B6FFDA-5850-47FB-8D6E-57597E63704F}"/>
              </a:ext>
            </a:extLst>
          </p:cNvPr>
          <p:cNvSpPr>
            <a:spLocks/>
          </p:cNvSpPr>
          <p:nvPr/>
        </p:nvSpPr>
        <p:spPr bwMode="auto">
          <a:xfrm>
            <a:off x="9395017" y="70691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9E496557-A56D-4F3F-8D75-280842F17A0E}"/>
              </a:ext>
            </a:extLst>
          </p:cNvPr>
          <p:cNvGrpSpPr/>
          <p:nvPr/>
        </p:nvGrpSpPr>
        <p:grpSpPr>
          <a:xfrm>
            <a:off x="10069897" y="917362"/>
            <a:ext cx="444352" cy="494964"/>
            <a:chOff x="6939229" y="926763"/>
            <a:chExt cx="444352" cy="494964"/>
          </a:xfrm>
        </p:grpSpPr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3B1953CB-1DC9-45EA-A35D-675888749084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2" name="Group 311">
              <a:extLst>
                <a:ext uri="{FF2B5EF4-FFF2-40B4-BE49-F238E27FC236}">
                  <a16:creationId xmlns:a16="http://schemas.microsoft.com/office/drawing/2014/main" id="{354C0026-B1C5-4793-90AF-F696A80A39C1}"/>
                </a:ext>
              </a:extLst>
            </p:cNvPr>
            <p:cNvGrpSpPr/>
            <p:nvPr/>
          </p:nvGrpSpPr>
          <p:grpSpPr>
            <a:xfrm>
              <a:off x="6939229" y="928608"/>
              <a:ext cx="444352" cy="493119"/>
              <a:chOff x="6939229" y="928608"/>
              <a:chExt cx="444352" cy="493119"/>
            </a:xfrm>
          </p:grpSpPr>
          <p:sp>
            <p:nvSpPr>
              <p:cNvPr id="313" name="TextBox 312">
                <a:extLst>
                  <a:ext uri="{FF2B5EF4-FFF2-40B4-BE49-F238E27FC236}">
                    <a16:creationId xmlns:a16="http://schemas.microsoft.com/office/drawing/2014/main" id="{A7EDA124-AC78-4086-ACDA-9D38B9CC1C23}"/>
                  </a:ext>
                </a:extLst>
              </p:cNvPr>
              <p:cNvSpPr txBox="1"/>
              <p:nvPr/>
            </p:nvSpPr>
            <p:spPr>
              <a:xfrm>
                <a:off x="693922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68</a:t>
                </a:r>
              </a:p>
            </p:txBody>
          </p:sp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6CFBDC03-2B10-4D28-AD9D-51CA40FBDB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96" name="TextBox 395">
            <a:extLst>
              <a:ext uri="{FF2B5EF4-FFF2-40B4-BE49-F238E27FC236}">
                <a16:creationId xmlns:a16="http://schemas.microsoft.com/office/drawing/2014/main" id="{1B39ED37-9559-44CD-A5F7-0095B4FA2DE7}"/>
              </a:ext>
            </a:extLst>
          </p:cNvPr>
          <p:cNvSpPr txBox="1"/>
          <p:nvPr/>
        </p:nvSpPr>
        <p:spPr>
          <a:xfrm>
            <a:off x="4274908" y="413226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397" name="TextBox 396">
            <a:extLst>
              <a:ext uri="{FF2B5EF4-FFF2-40B4-BE49-F238E27FC236}">
                <a16:creationId xmlns:a16="http://schemas.microsoft.com/office/drawing/2014/main" id="{57857B64-336B-419A-A151-423840B18F30}"/>
              </a:ext>
            </a:extLst>
          </p:cNvPr>
          <p:cNvSpPr txBox="1"/>
          <p:nvPr/>
        </p:nvSpPr>
        <p:spPr>
          <a:xfrm>
            <a:off x="5168971" y="408386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grpSp>
        <p:nvGrpSpPr>
          <p:cNvPr id="405" name="Group 404">
            <a:extLst>
              <a:ext uri="{FF2B5EF4-FFF2-40B4-BE49-F238E27FC236}">
                <a16:creationId xmlns:a16="http://schemas.microsoft.com/office/drawing/2014/main" id="{C06B9026-1C18-4FEE-9FED-5125B1B8AC34}"/>
              </a:ext>
            </a:extLst>
          </p:cNvPr>
          <p:cNvGrpSpPr/>
          <p:nvPr/>
        </p:nvGrpSpPr>
        <p:grpSpPr>
          <a:xfrm>
            <a:off x="3876811" y="3162552"/>
            <a:ext cx="314510" cy="492950"/>
            <a:chOff x="3884378" y="928777"/>
            <a:chExt cx="314510" cy="492950"/>
          </a:xfrm>
        </p:grpSpPr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A05F642C-0B94-4B5B-A266-5433C0836D6A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4000D9D5-8900-44A7-A08A-C5C7921D5236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5C900B9E-CA32-4F21-A440-2CD60C7C19D2}"/>
              </a:ext>
            </a:extLst>
          </p:cNvPr>
          <p:cNvGrpSpPr/>
          <p:nvPr/>
        </p:nvGrpSpPr>
        <p:grpSpPr>
          <a:xfrm>
            <a:off x="4708275" y="3159799"/>
            <a:ext cx="442722" cy="494964"/>
            <a:chOff x="6944358" y="926763"/>
            <a:chExt cx="442722" cy="494964"/>
          </a:xfrm>
        </p:grpSpPr>
        <p:cxnSp>
          <p:nvCxnSpPr>
            <p:cNvPr id="409" name="Straight Connector 408">
              <a:extLst>
                <a:ext uri="{FF2B5EF4-FFF2-40B4-BE49-F238E27FC236}">
                  <a16:creationId xmlns:a16="http://schemas.microsoft.com/office/drawing/2014/main" id="{07C21D77-E009-4F9F-8014-DED366B1A25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0" name="Group 409">
              <a:extLst>
                <a:ext uri="{FF2B5EF4-FFF2-40B4-BE49-F238E27FC236}">
                  <a16:creationId xmlns:a16="http://schemas.microsoft.com/office/drawing/2014/main" id="{D92AF75F-837B-4FAA-89B7-6DC3775C4DB4}"/>
                </a:ext>
              </a:extLst>
            </p:cNvPr>
            <p:cNvGrpSpPr/>
            <p:nvPr/>
          </p:nvGrpSpPr>
          <p:grpSpPr>
            <a:xfrm>
              <a:off x="6944358" y="928608"/>
              <a:ext cx="442722" cy="493119"/>
              <a:chOff x="6944358" y="928608"/>
              <a:chExt cx="442722" cy="493119"/>
            </a:xfrm>
          </p:grpSpPr>
          <p:sp>
            <p:nvSpPr>
              <p:cNvPr id="411" name="TextBox 410">
                <a:extLst>
                  <a:ext uri="{FF2B5EF4-FFF2-40B4-BE49-F238E27FC236}">
                    <a16:creationId xmlns:a16="http://schemas.microsoft.com/office/drawing/2014/main" id="{90359036-52CB-4460-9D02-F4F2ED6C8116}"/>
                  </a:ext>
                </a:extLst>
              </p:cNvPr>
              <p:cNvSpPr txBox="1"/>
              <p:nvPr/>
            </p:nvSpPr>
            <p:spPr>
              <a:xfrm>
                <a:off x="6944358" y="1021617"/>
                <a:ext cx="44272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</a:t>
                </a:r>
              </a:p>
            </p:txBody>
          </p:sp>
          <p:cxnSp>
            <p:nvCxnSpPr>
              <p:cNvPr id="412" name="Straight Connector 411">
                <a:extLst>
                  <a:ext uri="{FF2B5EF4-FFF2-40B4-BE49-F238E27FC236}">
                    <a16:creationId xmlns:a16="http://schemas.microsoft.com/office/drawing/2014/main" id="{FE49768C-FDBC-4F8B-B39D-4A77B37596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13" name="Freeform 11">
            <a:extLst>
              <a:ext uri="{FF2B5EF4-FFF2-40B4-BE49-F238E27FC236}">
                <a16:creationId xmlns:a16="http://schemas.microsoft.com/office/drawing/2014/main" id="{B55869E2-F16F-4229-B331-EB2CB81D0F93}"/>
              </a:ext>
            </a:extLst>
          </p:cNvPr>
          <p:cNvSpPr>
            <a:spLocks/>
          </p:cNvSpPr>
          <p:nvPr/>
        </p:nvSpPr>
        <p:spPr bwMode="auto">
          <a:xfrm>
            <a:off x="4033992" y="2951400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414" name="Freeform 11">
            <a:extLst>
              <a:ext uri="{FF2B5EF4-FFF2-40B4-BE49-F238E27FC236}">
                <a16:creationId xmlns:a16="http://schemas.microsoft.com/office/drawing/2014/main" id="{4BB8D83C-30D6-4936-B441-A869EC99C6B4}"/>
              </a:ext>
            </a:extLst>
          </p:cNvPr>
          <p:cNvSpPr>
            <a:spLocks/>
          </p:cNvSpPr>
          <p:nvPr/>
        </p:nvSpPr>
        <p:spPr bwMode="auto">
          <a:xfrm>
            <a:off x="4924541" y="2946969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70879FD1-422F-40F0-8DDA-EC92D544CC32}"/>
              </a:ext>
            </a:extLst>
          </p:cNvPr>
          <p:cNvGrpSpPr/>
          <p:nvPr/>
        </p:nvGrpSpPr>
        <p:grpSpPr>
          <a:xfrm>
            <a:off x="5591275" y="3157417"/>
            <a:ext cx="444352" cy="494964"/>
            <a:chOff x="6936259" y="926763"/>
            <a:chExt cx="444352" cy="494964"/>
          </a:xfrm>
        </p:grpSpPr>
        <p:cxnSp>
          <p:nvCxnSpPr>
            <p:cNvPr id="416" name="Straight Connector 415">
              <a:extLst>
                <a:ext uri="{FF2B5EF4-FFF2-40B4-BE49-F238E27FC236}">
                  <a16:creationId xmlns:a16="http://schemas.microsoft.com/office/drawing/2014/main" id="{3382E649-737E-4FB3-A351-0DC613BD198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7" name="Group 416">
              <a:extLst>
                <a:ext uri="{FF2B5EF4-FFF2-40B4-BE49-F238E27FC236}">
                  <a16:creationId xmlns:a16="http://schemas.microsoft.com/office/drawing/2014/main" id="{75BD831B-4CB4-4E43-AE81-15760F6619B5}"/>
                </a:ext>
              </a:extLst>
            </p:cNvPr>
            <p:cNvGrpSpPr/>
            <p:nvPr/>
          </p:nvGrpSpPr>
          <p:grpSpPr>
            <a:xfrm>
              <a:off x="6936259" y="928608"/>
              <a:ext cx="444352" cy="493119"/>
              <a:chOff x="6936259" y="928608"/>
              <a:chExt cx="444352" cy="493119"/>
            </a:xfrm>
          </p:grpSpPr>
          <p:sp>
            <p:nvSpPr>
              <p:cNvPr id="418" name="TextBox 417">
                <a:extLst>
                  <a:ext uri="{FF2B5EF4-FFF2-40B4-BE49-F238E27FC236}">
                    <a16:creationId xmlns:a16="http://schemas.microsoft.com/office/drawing/2014/main" id="{CBFE6EA0-1BC5-4492-85C0-9ED0C4354C8F}"/>
                  </a:ext>
                </a:extLst>
              </p:cNvPr>
              <p:cNvSpPr txBox="1"/>
              <p:nvPr/>
            </p:nvSpPr>
            <p:spPr>
              <a:xfrm>
                <a:off x="6936259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419" name="Straight Connector 418">
                <a:extLst>
                  <a:ext uri="{FF2B5EF4-FFF2-40B4-BE49-F238E27FC236}">
                    <a16:creationId xmlns:a16="http://schemas.microsoft.com/office/drawing/2014/main" id="{D643EE37-DEB7-4E42-83AA-22FCFAD5DF0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420" name="Straight Connector 419">
            <a:extLst>
              <a:ext uri="{FF2B5EF4-FFF2-40B4-BE49-F238E27FC236}">
                <a16:creationId xmlns:a16="http://schemas.microsoft.com/office/drawing/2014/main" id="{39210CFF-956E-48CC-AB4A-4FFCE52B6192}"/>
              </a:ext>
            </a:extLst>
          </p:cNvPr>
          <p:cNvCxnSpPr>
            <a:cxnSpLocks/>
          </p:cNvCxnSpPr>
          <p:nvPr/>
        </p:nvCxnSpPr>
        <p:spPr>
          <a:xfrm flipV="1">
            <a:off x="3841122" y="3164766"/>
            <a:ext cx="5429750" cy="10831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1" name="Freeform 11">
            <a:extLst>
              <a:ext uri="{FF2B5EF4-FFF2-40B4-BE49-F238E27FC236}">
                <a16:creationId xmlns:a16="http://schemas.microsoft.com/office/drawing/2014/main" id="{7AE9699D-9F59-4695-B519-B0995EAE0D1F}"/>
              </a:ext>
            </a:extLst>
          </p:cNvPr>
          <p:cNvSpPr>
            <a:spLocks/>
          </p:cNvSpPr>
          <p:nvPr/>
        </p:nvSpPr>
        <p:spPr bwMode="auto">
          <a:xfrm>
            <a:off x="5817993" y="294696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D4CB434A-F16F-4FE7-BCEC-A0DAE536A594}"/>
              </a:ext>
            </a:extLst>
          </p:cNvPr>
          <p:cNvGrpSpPr/>
          <p:nvPr/>
        </p:nvGrpSpPr>
        <p:grpSpPr>
          <a:xfrm>
            <a:off x="6497607" y="3157417"/>
            <a:ext cx="444352" cy="494964"/>
            <a:chOff x="6943963" y="926763"/>
            <a:chExt cx="444352" cy="494964"/>
          </a:xfrm>
        </p:grpSpPr>
        <p:cxnSp>
          <p:nvCxnSpPr>
            <p:cNvPr id="423" name="Straight Connector 422">
              <a:extLst>
                <a:ext uri="{FF2B5EF4-FFF2-40B4-BE49-F238E27FC236}">
                  <a16:creationId xmlns:a16="http://schemas.microsoft.com/office/drawing/2014/main" id="{534178BE-8EC9-44EC-A5EB-97EF7C5971D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24" name="Group 423">
              <a:extLst>
                <a:ext uri="{FF2B5EF4-FFF2-40B4-BE49-F238E27FC236}">
                  <a16:creationId xmlns:a16="http://schemas.microsoft.com/office/drawing/2014/main" id="{329CE992-EC53-4479-A2E4-88F281D7E2E1}"/>
                </a:ext>
              </a:extLst>
            </p:cNvPr>
            <p:cNvGrpSpPr/>
            <p:nvPr/>
          </p:nvGrpSpPr>
          <p:grpSpPr>
            <a:xfrm>
              <a:off x="6943963" y="928608"/>
              <a:ext cx="444352" cy="493119"/>
              <a:chOff x="6943963" y="928608"/>
              <a:chExt cx="444352" cy="493119"/>
            </a:xfrm>
          </p:grpSpPr>
          <p:sp>
            <p:nvSpPr>
              <p:cNvPr id="425" name="TextBox 424">
                <a:extLst>
                  <a:ext uri="{FF2B5EF4-FFF2-40B4-BE49-F238E27FC236}">
                    <a16:creationId xmlns:a16="http://schemas.microsoft.com/office/drawing/2014/main" id="{72EEEBAB-5312-4303-942C-33EF4474C8AE}"/>
                  </a:ext>
                </a:extLst>
              </p:cNvPr>
              <p:cNvSpPr txBox="1"/>
              <p:nvPr/>
            </p:nvSpPr>
            <p:spPr>
              <a:xfrm>
                <a:off x="6943963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90</a:t>
                </a:r>
              </a:p>
            </p:txBody>
          </p:sp>
          <p:cxnSp>
            <p:nvCxnSpPr>
              <p:cNvPr id="426" name="Straight Connector 425">
                <a:extLst>
                  <a:ext uri="{FF2B5EF4-FFF2-40B4-BE49-F238E27FC236}">
                    <a16:creationId xmlns:a16="http://schemas.microsoft.com/office/drawing/2014/main" id="{0F201119-1EC8-46EE-BD48-23FD331DB25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27" name="Freeform 11">
            <a:extLst>
              <a:ext uri="{FF2B5EF4-FFF2-40B4-BE49-F238E27FC236}">
                <a16:creationId xmlns:a16="http://schemas.microsoft.com/office/drawing/2014/main" id="{F8DFC5E3-E9A5-4BDE-BC33-8EA24C506D42}"/>
              </a:ext>
            </a:extLst>
          </p:cNvPr>
          <p:cNvSpPr>
            <a:spLocks/>
          </p:cNvSpPr>
          <p:nvPr/>
        </p:nvSpPr>
        <p:spPr bwMode="auto">
          <a:xfrm>
            <a:off x="6710983" y="294469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FCB0E7B5-DD3A-4E50-BD2B-CA6E15F3A892}"/>
              </a:ext>
            </a:extLst>
          </p:cNvPr>
          <p:cNvGrpSpPr/>
          <p:nvPr/>
        </p:nvGrpSpPr>
        <p:grpSpPr>
          <a:xfrm>
            <a:off x="7329127" y="3155140"/>
            <a:ext cx="574196" cy="494964"/>
            <a:chOff x="6882493" y="926763"/>
            <a:chExt cx="574196" cy="494964"/>
          </a:xfrm>
        </p:grpSpPr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680D46F-2776-4DF2-AE3C-676238C204C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0" name="Group 429">
              <a:extLst>
                <a:ext uri="{FF2B5EF4-FFF2-40B4-BE49-F238E27FC236}">
                  <a16:creationId xmlns:a16="http://schemas.microsoft.com/office/drawing/2014/main" id="{86B643FB-D23E-43E7-B67F-76E9D56F418E}"/>
                </a:ext>
              </a:extLst>
            </p:cNvPr>
            <p:cNvGrpSpPr/>
            <p:nvPr/>
          </p:nvGrpSpPr>
          <p:grpSpPr>
            <a:xfrm>
              <a:off x="6882493" y="928608"/>
              <a:ext cx="574196" cy="493119"/>
              <a:chOff x="6882493" y="928608"/>
              <a:chExt cx="574196" cy="493119"/>
            </a:xfrm>
          </p:grpSpPr>
          <p:sp>
            <p:nvSpPr>
              <p:cNvPr id="431" name="TextBox 430">
                <a:extLst>
                  <a:ext uri="{FF2B5EF4-FFF2-40B4-BE49-F238E27FC236}">
                    <a16:creationId xmlns:a16="http://schemas.microsoft.com/office/drawing/2014/main" id="{26771A66-0B03-43E5-A791-7B769D1504A3}"/>
                  </a:ext>
                </a:extLst>
              </p:cNvPr>
              <p:cNvSpPr txBox="1"/>
              <p:nvPr/>
            </p:nvSpPr>
            <p:spPr>
              <a:xfrm>
                <a:off x="6882493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120</a:t>
                </a:r>
              </a:p>
            </p:txBody>
          </p:sp>
          <p:cxnSp>
            <p:nvCxnSpPr>
              <p:cNvPr id="432" name="Straight Connector 431">
                <a:extLst>
                  <a:ext uri="{FF2B5EF4-FFF2-40B4-BE49-F238E27FC236}">
                    <a16:creationId xmlns:a16="http://schemas.microsoft.com/office/drawing/2014/main" id="{E34E49DE-455D-47DB-9F5D-FE793F967E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33" name="Freeform 11">
            <a:extLst>
              <a:ext uri="{FF2B5EF4-FFF2-40B4-BE49-F238E27FC236}">
                <a16:creationId xmlns:a16="http://schemas.microsoft.com/office/drawing/2014/main" id="{BA2DE2CB-BC61-4EC9-8304-83D7A9A435DB}"/>
              </a:ext>
            </a:extLst>
          </p:cNvPr>
          <p:cNvSpPr>
            <a:spLocks/>
          </p:cNvSpPr>
          <p:nvPr/>
        </p:nvSpPr>
        <p:spPr bwMode="auto">
          <a:xfrm>
            <a:off x="7605077" y="294469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34" name="Group 433">
            <a:extLst>
              <a:ext uri="{FF2B5EF4-FFF2-40B4-BE49-F238E27FC236}">
                <a16:creationId xmlns:a16="http://schemas.microsoft.com/office/drawing/2014/main" id="{A39B54F1-592F-40DE-B590-B1BAEF3A80D9}"/>
              </a:ext>
            </a:extLst>
          </p:cNvPr>
          <p:cNvGrpSpPr/>
          <p:nvPr/>
        </p:nvGrpSpPr>
        <p:grpSpPr>
          <a:xfrm>
            <a:off x="8235327" y="3155140"/>
            <a:ext cx="574196" cy="494964"/>
            <a:chOff x="6894599" y="926763"/>
            <a:chExt cx="574196" cy="494964"/>
          </a:xfrm>
        </p:grpSpPr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63A54EB8-52F1-4DC1-9C52-98F5295FCE4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6" name="Group 435">
              <a:extLst>
                <a:ext uri="{FF2B5EF4-FFF2-40B4-BE49-F238E27FC236}">
                  <a16:creationId xmlns:a16="http://schemas.microsoft.com/office/drawing/2014/main" id="{1F6F4CBD-88B8-444C-A64B-22727668FA58}"/>
                </a:ext>
              </a:extLst>
            </p:cNvPr>
            <p:cNvGrpSpPr/>
            <p:nvPr/>
          </p:nvGrpSpPr>
          <p:grpSpPr>
            <a:xfrm>
              <a:off x="6894599" y="928608"/>
              <a:ext cx="574196" cy="493119"/>
              <a:chOff x="6894599" y="928608"/>
              <a:chExt cx="574196" cy="493119"/>
            </a:xfrm>
          </p:grpSpPr>
          <p:sp>
            <p:nvSpPr>
              <p:cNvPr id="437" name="TextBox 436">
                <a:extLst>
                  <a:ext uri="{FF2B5EF4-FFF2-40B4-BE49-F238E27FC236}">
                    <a16:creationId xmlns:a16="http://schemas.microsoft.com/office/drawing/2014/main" id="{0A6CA017-4D42-47D2-B868-5C3894D7A6F3}"/>
                  </a:ext>
                </a:extLst>
              </p:cNvPr>
              <p:cNvSpPr txBox="1"/>
              <p:nvPr/>
            </p:nvSpPr>
            <p:spPr>
              <a:xfrm>
                <a:off x="689459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123</a:t>
                </a:r>
              </a:p>
            </p:txBody>
          </p:sp>
          <p:cxnSp>
            <p:nvCxnSpPr>
              <p:cNvPr id="438" name="Straight Connector 437">
                <a:extLst>
                  <a:ext uri="{FF2B5EF4-FFF2-40B4-BE49-F238E27FC236}">
                    <a16:creationId xmlns:a16="http://schemas.microsoft.com/office/drawing/2014/main" id="{6B4FE671-1E63-43BF-A4E5-9FCB0C5F4F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64" name="TextBox 463">
            <a:extLst>
              <a:ext uri="{FF2B5EF4-FFF2-40B4-BE49-F238E27FC236}">
                <a16:creationId xmlns:a16="http://schemas.microsoft.com/office/drawing/2014/main" id="{B45F738E-8625-4B04-9CFE-209947232D92}"/>
              </a:ext>
            </a:extLst>
          </p:cNvPr>
          <p:cNvSpPr txBox="1"/>
          <p:nvPr/>
        </p:nvSpPr>
        <p:spPr>
          <a:xfrm>
            <a:off x="4283990" y="2658395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465" name="TextBox 464">
            <a:extLst>
              <a:ext uri="{FF2B5EF4-FFF2-40B4-BE49-F238E27FC236}">
                <a16:creationId xmlns:a16="http://schemas.microsoft.com/office/drawing/2014/main" id="{2CD73F68-7DE5-4DA7-BB9D-F2F4421B8ED9}"/>
              </a:ext>
            </a:extLst>
          </p:cNvPr>
          <p:cNvSpPr txBox="1"/>
          <p:nvPr/>
        </p:nvSpPr>
        <p:spPr>
          <a:xfrm>
            <a:off x="5178053" y="2653555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466" name="TextBox 465">
            <a:extLst>
              <a:ext uri="{FF2B5EF4-FFF2-40B4-BE49-F238E27FC236}">
                <a16:creationId xmlns:a16="http://schemas.microsoft.com/office/drawing/2014/main" id="{FC6D507E-8604-4F92-887F-18369DF96524}"/>
              </a:ext>
            </a:extLst>
          </p:cNvPr>
          <p:cNvSpPr txBox="1"/>
          <p:nvPr/>
        </p:nvSpPr>
        <p:spPr>
          <a:xfrm>
            <a:off x="6070264" y="2658707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467" name="TextBox 466">
            <a:extLst>
              <a:ext uri="{FF2B5EF4-FFF2-40B4-BE49-F238E27FC236}">
                <a16:creationId xmlns:a16="http://schemas.microsoft.com/office/drawing/2014/main" id="{162DE65F-6C6E-4689-B6EA-B657EE90951F}"/>
              </a:ext>
            </a:extLst>
          </p:cNvPr>
          <p:cNvSpPr txBox="1"/>
          <p:nvPr/>
        </p:nvSpPr>
        <p:spPr>
          <a:xfrm>
            <a:off x="6964327" y="2653867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grpSp>
        <p:nvGrpSpPr>
          <p:cNvPr id="473" name="Group 472">
            <a:extLst>
              <a:ext uri="{FF2B5EF4-FFF2-40B4-BE49-F238E27FC236}">
                <a16:creationId xmlns:a16="http://schemas.microsoft.com/office/drawing/2014/main" id="{94F937CC-530A-45F0-A769-09A1ADC715A2}"/>
              </a:ext>
            </a:extLst>
          </p:cNvPr>
          <p:cNvGrpSpPr/>
          <p:nvPr/>
        </p:nvGrpSpPr>
        <p:grpSpPr>
          <a:xfrm>
            <a:off x="3867688" y="5390296"/>
            <a:ext cx="314510" cy="492950"/>
            <a:chOff x="3884378" y="928777"/>
            <a:chExt cx="314510" cy="492950"/>
          </a:xfrm>
        </p:grpSpPr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3F7AD51B-F2BE-41DA-A1D9-5942BB164AD4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C30412A9-8178-467A-865D-4C3BF6052F82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476" name="Group 475">
            <a:extLst>
              <a:ext uri="{FF2B5EF4-FFF2-40B4-BE49-F238E27FC236}">
                <a16:creationId xmlns:a16="http://schemas.microsoft.com/office/drawing/2014/main" id="{75379C17-973B-44BB-8DA9-B47C5FC0C71E}"/>
              </a:ext>
            </a:extLst>
          </p:cNvPr>
          <p:cNvGrpSpPr/>
          <p:nvPr/>
        </p:nvGrpSpPr>
        <p:grpSpPr>
          <a:xfrm>
            <a:off x="4699152" y="5387543"/>
            <a:ext cx="442722" cy="494964"/>
            <a:chOff x="6944358" y="926763"/>
            <a:chExt cx="442722" cy="494964"/>
          </a:xfrm>
        </p:grpSpPr>
        <p:cxnSp>
          <p:nvCxnSpPr>
            <p:cNvPr id="477" name="Straight Connector 476">
              <a:extLst>
                <a:ext uri="{FF2B5EF4-FFF2-40B4-BE49-F238E27FC236}">
                  <a16:creationId xmlns:a16="http://schemas.microsoft.com/office/drawing/2014/main" id="{2DB54721-CDC1-44BB-A638-68B0FF402EF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8" name="Group 477">
              <a:extLst>
                <a:ext uri="{FF2B5EF4-FFF2-40B4-BE49-F238E27FC236}">
                  <a16:creationId xmlns:a16="http://schemas.microsoft.com/office/drawing/2014/main" id="{A70B6764-053F-4485-A2D9-C4DAC544D392}"/>
                </a:ext>
              </a:extLst>
            </p:cNvPr>
            <p:cNvGrpSpPr/>
            <p:nvPr/>
          </p:nvGrpSpPr>
          <p:grpSpPr>
            <a:xfrm>
              <a:off x="6944358" y="928608"/>
              <a:ext cx="442722" cy="493119"/>
              <a:chOff x="6944358" y="928608"/>
              <a:chExt cx="442722" cy="493119"/>
            </a:xfrm>
          </p:grpSpPr>
          <p:sp>
            <p:nvSpPr>
              <p:cNvPr id="479" name="TextBox 478">
                <a:extLst>
                  <a:ext uri="{FF2B5EF4-FFF2-40B4-BE49-F238E27FC236}">
                    <a16:creationId xmlns:a16="http://schemas.microsoft.com/office/drawing/2014/main" id="{8DDD26F3-54E8-42D0-B6A9-9B309F8065F1}"/>
                  </a:ext>
                </a:extLst>
              </p:cNvPr>
              <p:cNvSpPr txBox="1"/>
              <p:nvPr/>
            </p:nvSpPr>
            <p:spPr>
              <a:xfrm>
                <a:off x="6944358" y="1021617"/>
                <a:ext cx="44272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</a:t>
                </a:r>
              </a:p>
            </p:txBody>
          </p:sp>
          <p:cxnSp>
            <p:nvCxnSpPr>
              <p:cNvPr id="480" name="Straight Connector 479">
                <a:extLst>
                  <a:ext uri="{FF2B5EF4-FFF2-40B4-BE49-F238E27FC236}">
                    <a16:creationId xmlns:a16="http://schemas.microsoft.com/office/drawing/2014/main" id="{4FCFD5F5-6131-4127-BF56-49ACB25B93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81" name="Freeform 11">
            <a:extLst>
              <a:ext uri="{FF2B5EF4-FFF2-40B4-BE49-F238E27FC236}">
                <a16:creationId xmlns:a16="http://schemas.microsoft.com/office/drawing/2014/main" id="{BE4E54E4-208C-4425-8F55-F4548BCF54C1}"/>
              </a:ext>
            </a:extLst>
          </p:cNvPr>
          <p:cNvSpPr>
            <a:spLocks/>
          </p:cNvSpPr>
          <p:nvPr/>
        </p:nvSpPr>
        <p:spPr bwMode="auto">
          <a:xfrm>
            <a:off x="4024869" y="5179144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482" name="Freeform 11">
            <a:extLst>
              <a:ext uri="{FF2B5EF4-FFF2-40B4-BE49-F238E27FC236}">
                <a16:creationId xmlns:a16="http://schemas.microsoft.com/office/drawing/2014/main" id="{3D486B4D-79F0-45FB-9966-57A0CA791902}"/>
              </a:ext>
            </a:extLst>
          </p:cNvPr>
          <p:cNvSpPr>
            <a:spLocks/>
          </p:cNvSpPr>
          <p:nvPr/>
        </p:nvSpPr>
        <p:spPr bwMode="auto">
          <a:xfrm>
            <a:off x="4915418" y="5174713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83" name="Group 482">
            <a:extLst>
              <a:ext uri="{FF2B5EF4-FFF2-40B4-BE49-F238E27FC236}">
                <a16:creationId xmlns:a16="http://schemas.microsoft.com/office/drawing/2014/main" id="{CD8B86D5-AF96-484B-BA34-5C9F4AFEEF3F}"/>
              </a:ext>
            </a:extLst>
          </p:cNvPr>
          <p:cNvGrpSpPr/>
          <p:nvPr/>
        </p:nvGrpSpPr>
        <p:grpSpPr>
          <a:xfrm>
            <a:off x="5613024" y="5385161"/>
            <a:ext cx="444352" cy="494964"/>
            <a:chOff x="6967131" y="926763"/>
            <a:chExt cx="444352" cy="494964"/>
          </a:xfrm>
        </p:grpSpPr>
        <p:cxnSp>
          <p:nvCxnSpPr>
            <p:cNvPr id="484" name="Straight Connector 483">
              <a:extLst>
                <a:ext uri="{FF2B5EF4-FFF2-40B4-BE49-F238E27FC236}">
                  <a16:creationId xmlns:a16="http://schemas.microsoft.com/office/drawing/2014/main" id="{F73027C3-AA26-48B3-AEF6-59371BD896C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5" name="Group 484">
              <a:extLst>
                <a:ext uri="{FF2B5EF4-FFF2-40B4-BE49-F238E27FC236}">
                  <a16:creationId xmlns:a16="http://schemas.microsoft.com/office/drawing/2014/main" id="{AC08F880-5D50-4690-8F55-FE945AD9A7F3}"/>
                </a:ext>
              </a:extLst>
            </p:cNvPr>
            <p:cNvGrpSpPr/>
            <p:nvPr/>
          </p:nvGrpSpPr>
          <p:grpSpPr>
            <a:xfrm>
              <a:off x="6967131" y="928608"/>
              <a:ext cx="444352" cy="493119"/>
              <a:chOff x="6967131" y="928608"/>
              <a:chExt cx="444352" cy="493119"/>
            </a:xfrm>
          </p:grpSpPr>
          <p:sp>
            <p:nvSpPr>
              <p:cNvPr id="486" name="TextBox 485">
                <a:extLst>
                  <a:ext uri="{FF2B5EF4-FFF2-40B4-BE49-F238E27FC236}">
                    <a16:creationId xmlns:a16="http://schemas.microsoft.com/office/drawing/2014/main" id="{B02020E9-F465-408E-AA00-12C826034E27}"/>
                  </a:ext>
                </a:extLst>
              </p:cNvPr>
              <p:cNvSpPr txBox="1"/>
              <p:nvPr/>
            </p:nvSpPr>
            <p:spPr>
              <a:xfrm>
                <a:off x="6967131" y="1021617"/>
                <a:ext cx="44435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80</a:t>
                </a:r>
              </a:p>
            </p:txBody>
          </p: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A5D8E193-A9F6-4C86-BE65-1FEFC46E96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488" name="Straight Connector 487">
            <a:extLst>
              <a:ext uri="{FF2B5EF4-FFF2-40B4-BE49-F238E27FC236}">
                <a16:creationId xmlns:a16="http://schemas.microsoft.com/office/drawing/2014/main" id="{033607FF-A7F2-48D1-B49D-3B5698CCB19B}"/>
              </a:ext>
            </a:extLst>
          </p:cNvPr>
          <p:cNvCxnSpPr>
            <a:cxnSpLocks/>
          </p:cNvCxnSpPr>
          <p:nvPr/>
        </p:nvCxnSpPr>
        <p:spPr>
          <a:xfrm flipV="1">
            <a:off x="3831999" y="5396075"/>
            <a:ext cx="6359373" cy="7265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9" name="Freeform 11">
            <a:extLst>
              <a:ext uri="{FF2B5EF4-FFF2-40B4-BE49-F238E27FC236}">
                <a16:creationId xmlns:a16="http://schemas.microsoft.com/office/drawing/2014/main" id="{86944100-34C2-48A1-80BA-0C8E7FFE3B98}"/>
              </a:ext>
            </a:extLst>
          </p:cNvPr>
          <p:cNvSpPr>
            <a:spLocks/>
          </p:cNvSpPr>
          <p:nvPr/>
        </p:nvSpPr>
        <p:spPr bwMode="auto">
          <a:xfrm>
            <a:off x="5808870" y="517471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90" name="Group 489">
            <a:extLst>
              <a:ext uri="{FF2B5EF4-FFF2-40B4-BE49-F238E27FC236}">
                <a16:creationId xmlns:a16="http://schemas.microsoft.com/office/drawing/2014/main" id="{D0AEA63F-F8B8-4939-A2C9-ABA07E47C0A2}"/>
              </a:ext>
            </a:extLst>
          </p:cNvPr>
          <p:cNvGrpSpPr/>
          <p:nvPr/>
        </p:nvGrpSpPr>
        <p:grpSpPr>
          <a:xfrm>
            <a:off x="6427715" y="5385161"/>
            <a:ext cx="574196" cy="494964"/>
            <a:chOff x="6883194" y="926763"/>
            <a:chExt cx="574196" cy="494964"/>
          </a:xfrm>
        </p:grpSpPr>
        <p:cxnSp>
          <p:nvCxnSpPr>
            <p:cNvPr id="491" name="Straight Connector 490">
              <a:extLst>
                <a:ext uri="{FF2B5EF4-FFF2-40B4-BE49-F238E27FC236}">
                  <a16:creationId xmlns:a16="http://schemas.microsoft.com/office/drawing/2014/main" id="{C5D779F0-14BD-4E0B-BAF0-6850B8D3D37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646F8957-49DB-4128-A75C-98B067D6E0E1}"/>
                </a:ext>
              </a:extLst>
            </p:cNvPr>
            <p:cNvGrpSpPr/>
            <p:nvPr/>
          </p:nvGrpSpPr>
          <p:grpSpPr>
            <a:xfrm>
              <a:off x="6883194" y="928608"/>
              <a:ext cx="574196" cy="493119"/>
              <a:chOff x="6883194" y="928608"/>
              <a:chExt cx="574196" cy="493119"/>
            </a:xfrm>
          </p:grpSpPr>
          <p:sp>
            <p:nvSpPr>
              <p:cNvPr id="493" name="TextBox 492">
                <a:extLst>
                  <a:ext uri="{FF2B5EF4-FFF2-40B4-BE49-F238E27FC236}">
                    <a16:creationId xmlns:a16="http://schemas.microsoft.com/office/drawing/2014/main" id="{AD357F66-302B-41C6-905B-AA8B6E069D56}"/>
                  </a:ext>
                </a:extLst>
              </p:cNvPr>
              <p:cNvSpPr txBox="1"/>
              <p:nvPr/>
            </p:nvSpPr>
            <p:spPr>
              <a:xfrm>
                <a:off x="6883194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120</a:t>
                </a:r>
              </a:p>
            </p:txBody>
          </p: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8BD66560-2844-43C7-AB6A-B964AD7162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95" name="Freeform 11">
            <a:extLst>
              <a:ext uri="{FF2B5EF4-FFF2-40B4-BE49-F238E27FC236}">
                <a16:creationId xmlns:a16="http://schemas.microsoft.com/office/drawing/2014/main" id="{581753EF-B076-473A-99F0-103BC53BBEC9}"/>
              </a:ext>
            </a:extLst>
          </p:cNvPr>
          <p:cNvSpPr>
            <a:spLocks/>
          </p:cNvSpPr>
          <p:nvPr/>
        </p:nvSpPr>
        <p:spPr bwMode="auto">
          <a:xfrm>
            <a:off x="6701860" y="517243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96" name="Group 495">
            <a:extLst>
              <a:ext uri="{FF2B5EF4-FFF2-40B4-BE49-F238E27FC236}">
                <a16:creationId xmlns:a16="http://schemas.microsoft.com/office/drawing/2014/main" id="{0A3F29D8-39CA-44D8-9AC5-E5236EC7C859}"/>
              </a:ext>
            </a:extLst>
          </p:cNvPr>
          <p:cNvGrpSpPr/>
          <p:nvPr/>
        </p:nvGrpSpPr>
        <p:grpSpPr>
          <a:xfrm>
            <a:off x="7313280" y="5382884"/>
            <a:ext cx="574196" cy="494964"/>
            <a:chOff x="6875769" y="926763"/>
            <a:chExt cx="574196" cy="494964"/>
          </a:xfrm>
        </p:grpSpPr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C0899465-EE92-4840-A46F-47653386507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98" name="Group 497">
              <a:extLst>
                <a:ext uri="{FF2B5EF4-FFF2-40B4-BE49-F238E27FC236}">
                  <a16:creationId xmlns:a16="http://schemas.microsoft.com/office/drawing/2014/main" id="{DA4BDA8F-E8FD-4B59-B3E2-147A708B58A3}"/>
                </a:ext>
              </a:extLst>
            </p:cNvPr>
            <p:cNvGrpSpPr/>
            <p:nvPr/>
          </p:nvGrpSpPr>
          <p:grpSpPr>
            <a:xfrm>
              <a:off x="6875769" y="928608"/>
              <a:ext cx="574196" cy="493119"/>
              <a:chOff x="6875769" y="928608"/>
              <a:chExt cx="574196" cy="493119"/>
            </a:xfrm>
          </p:grpSpPr>
          <p:sp>
            <p:nvSpPr>
              <p:cNvPr id="499" name="TextBox 498">
                <a:extLst>
                  <a:ext uri="{FF2B5EF4-FFF2-40B4-BE49-F238E27FC236}">
                    <a16:creationId xmlns:a16="http://schemas.microsoft.com/office/drawing/2014/main" id="{446C9715-940E-470A-9EFB-7E209484B5E0}"/>
                  </a:ext>
                </a:extLst>
              </p:cNvPr>
              <p:cNvSpPr txBox="1"/>
              <p:nvPr/>
            </p:nvSpPr>
            <p:spPr>
              <a:xfrm>
                <a:off x="687576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124</a:t>
                </a:r>
              </a:p>
            </p:txBody>
          </p:sp>
          <p:cxnSp>
            <p:nvCxnSpPr>
              <p:cNvPr id="500" name="Straight Connector 499">
                <a:extLst>
                  <a:ext uri="{FF2B5EF4-FFF2-40B4-BE49-F238E27FC236}">
                    <a16:creationId xmlns:a16="http://schemas.microsoft.com/office/drawing/2014/main" id="{03AAE111-9FAA-4A5D-9808-B5B88199F1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01" name="Freeform 11">
            <a:extLst>
              <a:ext uri="{FF2B5EF4-FFF2-40B4-BE49-F238E27FC236}">
                <a16:creationId xmlns:a16="http://schemas.microsoft.com/office/drawing/2014/main" id="{F4DEFDF2-9EF6-4763-9721-BD14CCEE707B}"/>
              </a:ext>
            </a:extLst>
          </p:cNvPr>
          <p:cNvSpPr>
            <a:spLocks/>
          </p:cNvSpPr>
          <p:nvPr/>
        </p:nvSpPr>
        <p:spPr bwMode="auto">
          <a:xfrm>
            <a:off x="7595954" y="517243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4C33F5CD-58A9-4D90-A487-32EB301B140B}"/>
              </a:ext>
            </a:extLst>
          </p:cNvPr>
          <p:cNvGrpSpPr/>
          <p:nvPr/>
        </p:nvGrpSpPr>
        <p:grpSpPr>
          <a:xfrm>
            <a:off x="8226204" y="5382884"/>
            <a:ext cx="574196" cy="494964"/>
            <a:chOff x="6894599" y="926763"/>
            <a:chExt cx="574196" cy="494964"/>
          </a:xfrm>
        </p:grpSpPr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93C9F083-FFB4-4AF1-B98E-D6005F96E34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04" name="Group 503">
              <a:extLst>
                <a:ext uri="{FF2B5EF4-FFF2-40B4-BE49-F238E27FC236}">
                  <a16:creationId xmlns:a16="http://schemas.microsoft.com/office/drawing/2014/main" id="{49F5A4BB-1D4C-4197-8CAE-F711465BA8B2}"/>
                </a:ext>
              </a:extLst>
            </p:cNvPr>
            <p:cNvGrpSpPr/>
            <p:nvPr/>
          </p:nvGrpSpPr>
          <p:grpSpPr>
            <a:xfrm>
              <a:off x="6894599" y="928608"/>
              <a:ext cx="574196" cy="493119"/>
              <a:chOff x="6894599" y="928608"/>
              <a:chExt cx="574196" cy="493119"/>
            </a:xfrm>
          </p:grpSpPr>
          <p:sp>
            <p:nvSpPr>
              <p:cNvPr id="505" name="TextBox 504">
                <a:extLst>
                  <a:ext uri="{FF2B5EF4-FFF2-40B4-BE49-F238E27FC236}">
                    <a16:creationId xmlns:a16="http://schemas.microsoft.com/office/drawing/2014/main" id="{30429185-0022-4111-AA86-86ED85481A1C}"/>
                  </a:ext>
                </a:extLst>
              </p:cNvPr>
              <p:cNvSpPr txBox="1"/>
              <p:nvPr/>
            </p:nvSpPr>
            <p:spPr>
              <a:xfrm>
                <a:off x="689459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128</a:t>
                </a:r>
              </a:p>
            </p:txBody>
          </p:sp>
          <p:cxnSp>
            <p:nvCxnSpPr>
              <p:cNvPr id="506" name="Straight Connector 505">
                <a:extLst>
                  <a:ext uri="{FF2B5EF4-FFF2-40B4-BE49-F238E27FC236}">
                    <a16:creationId xmlns:a16="http://schemas.microsoft.com/office/drawing/2014/main" id="{1B28F214-6AE8-4FA1-90A4-7462F859A7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07" name="Freeform 11">
            <a:extLst>
              <a:ext uri="{FF2B5EF4-FFF2-40B4-BE49-F238E27FC236}">
                <a16:creationId xmlns:a16="http://schemas.microsoft.com/office/drawing/2014/main" id="{0D80D714-949A-4C5F-912D-723B051F4BF4}"/>
              </a:ext>
            </a:extLst>
          </p:cNvPr>
          <p:cNvSpPr>
            <a:spLocks/>
          </p:cNvSpPr>
          <p:nvPr/>
        </p:nvSpPr>
        <p:spPr bwMode="auto">
          <a:xfrm>
            <a:off x="8490810" y="517889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08" name="Group 507">
            <a:extLst>
              <a:ext uri="{FF2B5EF4-FFF2-40B4-BE49-F238E27FC236}">
                <a16:creationId xmlns:a16="http://schemas.microsoft.com/office/drawing/2014/main" id="{63D95278-3528-41C7-AAE4-09A8F5728567}"/>
              </a:ext>
            </a:extLst>
          </p:cNvPr>
          <p:cNvGrpSpPr/>
          <p:nvPr/>
        </p:nvGrpSpPr>
        <p:grpSpPr>
          <a:xfrm>
            <a:off x="9110550" y="5389341"/>
            <a:ext cx="574196" cy="494964"/>
            <a:chOff x="6884089" y="926763"/>
            <a:chExt cx="574196" cy="494964"/>
          </a:xfrm>
        </p:grpSpPr>
        <p:cxnSp>
          <p:nvCxnSpPr>
            <p:cNvPr id="509" name="Straight Connector 508">
              <a:extLst>
                <a:ext uri="{FF2B5EF4-FFF2-40B4-BE49-F238E27FC236}">
                  <a16:creationId xmlns:a16="http://schemas.microsoft.com/office/drawing/2014/main" id="{5C5484D2-9984-4728-9C6D-99D1E95FB884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10" name="Group 509">
              <a:extLst>
                <a:ext uri="{FF2B5EF4-FFF2-40B4-BE49-F238E27FC236}">
                  <a16:creationId xmlns:a16="http://schemas.microsoft.com/office/drawing/2014/main" id="{3365AEEF-B0C6-49DA-9C87-6EC78A8B0964}"/>
                </a:ext>
              </a:extLst>
            </p:cNvPr>
            <p:cNvGrpSpPr/>
            <p:nvPr/>
          </p:nvGrpSpPr>
          <p:grpSpPr>
            <a:xfrm>
              <a:off x="6884089" y="928608"/>
              <a:ext cx="574196" cy="493119"/>
              <a:chOff x="6884089" y="928608"/>
              <a:chExt cx="574196" cy="493119"/>
            </a:xfrm>
          </p:grpSpPr>
          <p:sp>
            <p:nvSpPr>
              <p:cNvPr id="511" name="TextBox 510">
                <a:extLst>
                  <a:ext uri="{FF2B5EF4-FFF2-40B4-BE49-F238E27FC236}">
                    <a16:creationId xmlns:a16="http://schemas.microsoft.com/office/drawing/2014/main" id="{4821729E-BF7F-4123-9D31-1ADD9183D56D}"/>
                  </a:ext>
                </a:extLst>
              </p:cNvPr>
              <p:cNvSpPr txBox="1"/>
              <p:nvPr/>
            </p:nvSpPr>
            <p:spPr>
              <a:xfrm>
                <a:off x="688408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132</a:t>
                </a:r>
              </a:p>
            </p:txBody>
          </p:sp>
          <p:cxnSp>
            <p:nvCxnSpPr>
              <p:cNvPr id="512" name="Straight Connector 511">
                <a:extLst>
                  <a:ext uri="{FF2B5EF4-FFF2-40B4-BE49-F238E27FC236}">
                    <a16:creationId xmlns:a16="http://schemas.microsoft.com/office/drawing/2014/main" id="{76FEE6F4-684B-46EA-B0F4-F2E69843E6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55" name="TextBox 554">
            <a:extLst>
              <a:ext uri="{FF2B5EF4-FFF2-40B4-BE49-F238E27FC236}">
                <a16:creationId xmlns:a16="http://schemas.microsoft.com/office/drawing/2014/main" id="{75467791-7A1D-4CD4-9EDC-1E22EF827940}"/>
              </a:ext>
            </a:extLst>
          </p:cNvPr>
          <p:cNvSpPr txBox="1"/>
          <p:nvPr/>
        </p:nvSpPr>
        <p:spPr>
          <a:xfrm>
            <a:off x="4274867" y="4886139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556" name="TextBox 555">
            <a:extLst>
              <a:ext uri="{FF2B5EF4-FFF2-40B4-BE49-F238E27FC236}">
                <a16:creationId xmlns:a16="http://schemas.microsoft.com/office/drawing/2014/main" id="{BF3D2C08-E122-454D-AF2E-59FA3AA40EC2}"/>
              </a:ext>
            </a:extLst>
          </p:cNvPr>
          <p:cNvSpPr txBox="1"/>
          <p:nvPr/>
        </p:nvSpPr>
        <p:spPr>
          <a:xfrm>
            <a:off x="5168930" y="4881299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557" name="TextBox 556">
            <a:extLst>
              <a:ext uri="{FF2B5EF4-FFF2-40B4-BE49-F238E27FC236}">
                <a16:creationId xmlns:a16="http://schemas.microsoft.com/office/drawing/2014/main" id="{3E6B758F-75B7-46A0-883B-87534BB3D99E}"/>
              </a:ext>
            </a:extLst>
          </p:cNvPr>
          <p:cNvSpPr txBox="1"/>
          <p:nvPr/>
        </p:nvSpPr>
        <p:spPr>
          <a:xfrm>
            <a:off x="6061141" y="4886451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grpSp>
        <p:nvGrpSpPr>
          <p:cNvPr id="234" name="Group 233">
            <a:extLst>
              <a:ext uri="{FF2B5EF4-FFF2-40B4-BE49-F238E27FC236}">
                <a16:creationId xmlns:a16="http://schemas.microsoft.com/office/drawing/2014/main" id="{4E449B64-1AC7-4CF4-B633-3F0C296E8631}"/>
              </a:ext>
            </a:extLst>
          </p:cNvPr>
          <p:cNvGrpSpPr/>
          <p:nvPr/>
        </p:nvGrpSpPr>
        <p:grpSpPr>
          <a:xfrm>
            <a:off x="255523" y="312491"/>
            <a:ext cx="3297718" cy="817087"/>
            <a:chOff x="255524" y="372323"/>
            <a:chExt cx="2402281" cy="1134018"/>
          </a:xfrm>
        </p:grpSpPr>
        <p:sp>
          <p:nvSpPr>
            <p:cNvPr id="235" name="Rectangle: Rounded Corners 234">
              <a:extLst>
                <a:ext uri="{FF2B5EF4-FFF2-40B4-BE49-F238E27FC236}">
                  <a16:creationId xmlns:a16="http://schemas.microsoft.com/office/drawing/2014/main" id="{3ED8BAD5-F05A-4523-B166-A25CCA7E2E88}"/>
                </a:ext>
              </a:extLst>
            </p:cNvPr>
            <p:cNvSpPr/>
            <p:nvPr/>
          </p:nvSpPr>
          <p:spPr>
            <a:xfrm>
              <a:off x="255524" y="372323"/>
              <a:ext cx="240228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0580E6A2-FE56-4B90-952A-0BADDA6E9B0E}"/>
                </a:ext>
              </a:extLst>
            </p:cNvPr>
            <p:cNvSpPr txBox="1"/>
            <p:nvPr/>
          </p:nvSpPr>
          <p:spPr>
            <a:xfrm>
              <a:off x="308455" y="485388"/>
              <a:ext cx="128357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69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2 = </a:t>
              </a:r>
            </a:p>
          </p:txBody>
        </p:sp>
      </p:grpSp>
      <p:sp>
        <p:nvSpPr>
          <p:cNvPr id="237" name="Rectangle 236">
            <a:extLst>
              <a:ext uri="{FF2B5EF4-FFF2-40B4-BE49-F238E27FC236}">
                <a16:creationId xmlns:a16="http://schemas.microsoft.com/office/drawing/2014/main" id="{7957F418-E3C2-4980-8E9A-6689C0FF9C99}"/>
              </a:ext>
            </a:extLst>
          </p:cNvPr>
          <p:cNvSpPr/>
          <p:nvPr/>
        </p:nvSpPr>
        <p:spPr>
          <a:xfrm>
            <a:off x="2028099" y="421115"/>
            <a:ext cx="1365477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F9C87664-2FA1-4548-ADA2-0A61B4E52B32}"/>
              </a:ext>
            </a:extLst>
          </p:cNvPr>
          <p:cNvSpPr txBox="1"/>
          <p:nvPr/>
        </p:nvSpPr>
        <p:spPr>
          <a:xfrm>
            <a:off x="2078353" y="410071"/>
            <a:ext cx="14054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34r1</a:t>
            </a:r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3C239E21-ADE8-45EE-BC6C-E74895210BC2}"/>
              </a:ext>
            </a:extLst>
          </p:cNvPr>
          <p:cNvGrpSpPr/>
          <p:nvPr/>
        </p:nvGrpSpPr>
        <p:grpSpPr>
          <a:xfrm>
            <a:off x="255524" y="2554740"/>
            <a:ext cx="3561327" cy="817087"/>
            <a:chOff x="255525" y="372323"/>
            <a:chExt cx="2594311" cy="1134018"/>
          </a:xfrm>
        </p:grpSpPr>
        <p:sp>
          <p:nvSpPr>
            <p:cNvPr id="242" name="Rectangle: Rounded Corners 241">
              <a:extLst>
                <a:ext uri="{FF2B5EF4-FFF2-40B4-BE49-F238E27FC236}">
                  <a16:creationId xmlns:a16="http://schemas.microsoft.com/office/drawing/2014/main" id="{A1BA9E91-6FBE-4F90-BAAF-B4A2851129BA}"/>
                </a:ext>
              </a:extLst>
            </p:cNvPr>
            <p:cNvSpPr/>
            <p:nvPr/>
          </p:nvSpPr>
          <p:spPr>
            <a:xfrm>
              <a:off x="255525" y="372323"/>
              <a:ext cx="259431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49F260C1-7D0C-4F9E-9C65-E2F020D925DE}"/>
                </a:ext>
              </a:extLst>
            </p:cNvPr>
            <p:cNvSpPr txBox="1"/>
            <p:nvPr/>
          </p:nvSpPr>
          <p:spPr>
            <a:xfrm>
              <a:off x="308455" y="485388"/>
              <a:ext cx="145406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124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3 = </a:t>
              </a:r>
            </a:p>
          </p:txBody>
        </p:sp>
      </p:grpSp>
      <p:sp>
        <p:nvSpPr>
          <p:cNvPr id="289" name="Rectangle 288">
            <a:extLst>
              <a:ext uri="{FF2B5EF4-FFF2-40B4-BE49-F238E27FC236}">
                <a16:creationId xmlns:a16="http://schemas.microsoft.com/office/drawing/2014/main" id="{FE24115A-3E5E-4ADC-B858-5A0DE8D03498}"/>
              </a:ext>
            </a:extLst>
          </p:cNvPr>
          <p:cNvSpPr/>
          <p:nvPr/>
        </p:nvSpPr>
        <p:spPr>
          <a:xfrm>
            <a:off x="2306395" y="2663364"/>
            <a:ext cx="136547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0" name="TextBox 289">
            <a:extLst>
              <a:ext uri="{FF2B5EF4-FFF2-40B4-BE49-F238E27FC236}">
                <a16:creationId xmlns:a16="http://schemas.microsoft.com/office/drawing/2014/main" id="{DCE5DF36-94C8-45B3-A2E3-ECF17357D98A}"/>
              </a:ext>
            </a:extLst>
          </p:cNvPr>
          <p:cNvSpPr txBox="1"/>
          <p:nvPr/>
        </p:nvSpPr>
        <p:spPr>
          <a:xfrm>
            <a:off x="2378230" y="2652320"/>
            <a:ext cx="148456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41r1</a:t>
            </a:r>
          </a:p>
        </p:txBody>
      </p: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EF1BDAF3-7B38-439A-90F1-539C68E00AD9}"/>
              </a:ext>
            </a:extLst>
          </p:cNvPr>
          <p:cNvGrpSpPr/>
          <p:nvPr/>
        </p:nvGrpSpPr>
        <p:grpSpPr>
          <a:xfrm>
            <a:off x="188835" y="4779174"/>
            <a:ext cx="3628014" cy="817087"/>
            <a:chOff x="255524" y="372323"/>
            <a:chExt cx="2642891" cy="1134018"/>
          </a:xfrm>
        </p:grpSpPr>
        <p:sp>
          <p:nvSpPr>
            <p:cNvPr id="292" name="Rectangle: Rounded Corners 291">
              <a:extLst>
                <a:ext uri="{FF2B5EF4-FFF2-40B4-BE49-F238E27FC236}">
                  <a16:creationId xmlns:a16="http://schemas.microsoft.com/office/drawing/2014/main" id="{F3E68967-0CA8-413F-A8F8-836A1B5803D0}"/>
                </a:ext>
              </a:extLst>
            </p:cNvPr>
            <p:cNvSpPr/>
            <p:nvPr/>
          </p:nvSpPr>
          <p:spPr>
            <a:xfrm>
              <a:off x="255524" y="372323"/>
              <a:ext cx="264289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B177DB84-CB5C-4F3C-86F1-E33A614E9187}"/>
                </a:ext>
              </a:extLst>
            </p:cNvPr>
            <p:cNvSpPr txBox="1"/>
            <p:nvPr/>
          </p:nvSpPr>
          <p:spPr>
            <a:xfrm>
              <a:off x="308455" y="485388"/>
              <a:ext cx="145406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135 </a:t>
              </a:r>
              <a:r>
                <a:rPr lang="en-GB" sz="3600" dirty="0"/>
                <a:t>÷ 4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294" name="Rectangle 293">
            <a:extLst>
              <a:ext uri="{FF2B5EF4-FFF2-40B4-BE49-F238E27FC236}">
                <a16:creationId xmlns:a16="http://schemas.microsoft.com/office/drawing/2014/main" id="{6645A388-AABD-426D-B2D0-5CEF8C3DCD30}"/>
              </a:ext>
            </a:extLst>
          </p:cNvPr>
          <p:cNvSpPr/>
          <p:nvPr/>
        </p:nvSpPr>
        <p:spPr>
          <a:xfrm>
            <a:off x="2239707" y="4887798"/>
            <a:ext cx="14273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5" name="TextBox 294">
            <a:extLst>
              <a:ext uri="{FF2B5EF4-FFF2-40B4-BE49-F238E27FC236}">
                <a16:creationId xmlns:a16="http://schemas.microsoft.com/office/drawing/2014/main" id="{D5995CC0-3777-4DB1-8E0D-B8873DE707B2}"/>
              </a:ext>
            </a:extLst>
          </p:cNvPr>
          <p:cNvSpPr txBox="1"/>
          <p:nvPr/>
        </p:nvSpPr>
        <p:spPr>
          <a:xfrm>
            <a:off x="2317074" y="4876754"/>
            <a:ext cx="164991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33r3</a:t>
            </a:r>
          </a:p>
        </p:txBody>
      </p:sp>
      <p:sp>
        <p:nvSpPr>
          <p:cNvPr id="296" name="TextBox 295">
            <a:extLst>
              <a:ext uri="{FF2B5EF4-FFF2-40B4-BE49-F238E27FC236}">
                <a16:creationId xmlns:a16="http://schemas.microsoft.com/office/drawing/2014/main" id="{53DCCFC8-C348-48BF-9DD6-34584DFC7969}"/>
              </a:ext>
            </a:extLst>
          </p:cNvPr>
          <p:cNvSpPr txBox="1"/>
          <p:nvPr/>
        </p:nvSpPr>
        <p:spPr>
          <a:xfrm>
            <a:off x="6058052" y="405122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99" name="Freeform 11">
            <a:extLst>
              <a:ext uri="{FF2B5EF4-FFF2-40B4-BE49-F238E27FC236}">
                <a16:creationId xmlns:a16="http://schemas.microsoft.com/office/drawing/2014/main" id="{82495851-71F2-4906-B66C-FD6EDA76B4A0}"/>
              </a:ext>
            </a:extLst>
          </p:cNvPr>
          <p:cNvSpPr>
            <a:spLocks/>
          </p:cNvSpPr>
          <p:nvPr/>
        </p:nvSpPr>
        <p:spPr bwMode="auto">
          <a:xfrm>
            <a:off x="10283932" y="719020"/>
            <a:ext cx="444542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1F0CB96C-423D-4AC7-AD3B-905060AFD08F}"/>
              </a:ext>
            </a:extLst>
          </p:cNvPr>
          <p:cNvSpPr txBox="1"/>
          <p:nvPr/>
        </p:nvSpPr>
        <p:spPr>
          <a:xfrm>
            <a:off x="10321398" y="409504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FF000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r1</a:t>
            </a:r>
            <a:endParaRPr lang="en-GB" sz="2000" b="1" dirty="0">
              <a:solidFill>
                <a:srgbClr val="FF000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321" name="Freeform 11">
            <a:extLst>
              <a:ext uri="{FF2B5EF4-FFF2-40B4-BE49-F238E27FC236}">
                <a16:creationId xmlns:a16="http://schemas.microsoft.com/office/drawing/2014/main" id="{3255254A-98D4-4C85-849E-C3F7B7A53EF1}"/>
              </a:ext>
            </a:extLst>
          </p:cNvPr>
          <p:cNvSpPr>
            <a:spLocks/>
          </p:cNvSpPr>
          <p:nvPr/>
        </p:nvSpPr>
        <p:spPr bwMode="auto">
          <a:xfrm>
            <a:off x="8496811" y="2942401"/>
            <a:ext cx="444542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322" name="TextBox 321">
            <a:extLst>
              <a:ext uri="{FF2B5EF4-FFF2-40B4-BE49-F238E27FC236}">
                <a16:creationId xmlns:a16="http://schemas.microsoft.com/office/drawing/2014/main" id="{20F46507-CF4A-40CB-816A-3143C05B9B2D}"/>
              </a:ext>
            </a:extLst>
          </p:cNvPr>
          <p:cNvSpPr txBox="1"/>
          <p:nvPr/>
        </p:nvSpPr>
        <p:spPr>
          <a:xfrm>
            <a:off x="8534277" y="2632885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FF000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r1</a:t>
            </a:r>
            <a:endParaRPr lang="en-GB" sz="2000" b="1" dirty="0">
              <a:solidFill>
                <a:srgbClr val="FF000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328" name="Freeform 11">
            <a:extLst>
              <a:ext uri="{FF2B5EF4-FFF2-40B4-BE49-F238E27FC236}">
                <a16:creationId xmlns:a16="http://schemas.microsoft.com/office/drawing/2014/main" id="{D515A307-30B3-4038-8031-7406C89130A3}"/>
              </a:ext>
            </a:extLst>
          </p:cNvPr>
          <p:cNvSpPr>
            <a:spLocks/>
          </p:cNvSpPr>
          <p:nvPr/>
        </p:nvSpPr>
        <p:spPr bwMode="auto">
          <a:xfrm>
            <a:off x="9384147" y="5176721"/>
            <a:ext cx="444542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329" name="TextBox 328">
            <a:extLst>
              <a:ext uri="{FF2B5EF4-FFF2-40B4-BE49-F238E27FC236}">
                <a16:creationId xmlns:a16="http://schemas.microsoft.com/office/drawing/2014/main" id="{788CFF0F-C487-4F0F-BD11-A8EDB3A72E39}"/>
              </a:ext>
            </a:extLst>
          </p:cNvPr>
          <p:cNvSpPr txBox="1"/>
          <p:nvPr/>
        </p:nvSpPr>
        <p:spPr>
          <a:xfrm>
            <a:off x="9421613" y="4867205"/>
            <a:ext cx="521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FF000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r3</a:t>
            </a:r>
            <a:endParaRPr lang="en-GB" sz="2000" b="1" dirty="0">
              <a:solidFill>
                <a:srgbClr val="FF000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361" name="Oval 360">
            <a:extLst>
              <a:ext uri="{FF2B5EF4-FFF2-40B4-BE49-F238E27FC236}">
                <a16:creationId xmlns:a16="http://schemas.microsoft.com/office/drawing/2014/main" id="{E5011D56-BFF0-4AD6-8523-82B784F87F43}"/>
              </a:ext>
            </a:extLst>
          </p:cNvPr>
          <p:cNvSpPr/>
          <p:nvPr/>
        </p:nvSpPr>
        <p:spPr>
          <a:xfrm>
            <a:off x="3952623" y="764859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3" name="Oval 462">
            <a:extLst>
              <a:ext uri="{FF2B5EF4-FFF2-40B4-BE49-F238E27FC236}">
                <a16:creationId xmlns:a16="http://schemas.microsoft.com/office/drawing/2014/main" id="{1700E63C-8652-4EAF-AEE7-3AC60D96D34F}"/>
              </a:ext>
            </a:extLst>
          </p:cNvPr>
          <p:cNvSpPr/>
          <p:nvPr/>
        </p:nvSpPr>
        <p:spPr>
          <a:xfrm>
            <a:off x="3954703" y="3010028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4" name="Oval 553">
            <a:extLst>
              <a:ext uri="{FF2B5EF4-FFF2-40B4-BE49-F238E27FC236}">
                <a16:creationId xmlns:a16="http://schemas.microsoft.com/office/drawing/2014/main" id="{E2AB48E4-7B5F-4E41-A4F1-C73BE5ACFF31}"/>
              </a:ext>
            </a:extLst>
          </p:cNvPr>
          <p:cNvSpPr/>
          <p:nvPr/>
        </p:nvSpPr>
        <p:spPr>
          <a:xfrm>
            <a:off x="3945580" y="5237772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636239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2.22222E-6 L 0.01927 -0.03797 C 0.02331 -0.0463 0.02929 -0.05047 0.03581 -0.05047 C 0.04297 -0.05047 0.04883 -0.0463 0.05286 -0.03797 L 0.07252 2.22222E-6 " pathEditMode="relative" rAng="0" ptsTypes="AAAAA">
                                      <p:cBhvr>
                                        <p:cTn id="14" dur="1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2.22222E-6 L 0.09179 -0.03773 C 0.09596 -0.04607 0.10221 -0.05047 0.10846 -0.05047 C 0.11588 -0.05047 0.12174 -0.04607 0.12578 -0.03773 L 0.14583 2.22222E-6 " pathEditMode="relative" rAng="0" ptsTypes="AAAAA">
                                      <p:cBhvr>
                                        <p:cTn id="29" dur="1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2.22222E-6 L 0.16575 -0.0382 C 0.17005 -0.0463 0.1763 -0.05047 0.18281 -0.05047 C 0.19036 -0.05047 0.19635 -0.0463 0.20052 -0.0382 L 0.2207 2.22222E-6 " pathEditMode="relative" rAng="0" ptsTypes="AAAAA">
                                      <p:cBhvr>
                                        <p:cTn id="44" dur="1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5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2.22222E-6 L 0.2401 -0.03843 C 0.24401 -0.04699 0.25026 -0.05116 0.25677 -0.05116 C 0.26419 -0.05116 0.27005 -0.04699 0.27396 -0.03843 L 0.29388 2.22222E-6 " pathEditMode="relative" rAng="0" ptsTypes="AAAAA">
                                      <p:cBhvr>
                                        <p:cTn id="59" dur="1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2.22222E-6 L 0.31341 -0.03843 C 0.31745 -0.04722 0.3237 -0.05116 0.33008 -0.05116 C 0.33737 -0.05116 0.34336 -0.04722 0.34739 -0.03843 L 0.36719 2.22222E-6 " pathEditMode="relative" rAng="0" ptsTypes="AAAAA">
                                      <p:cBhvr>
                                        <p:cTn id="71" dur="1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0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500"/>
                            </p:stCondLst>
                            <p:childTnLst>
                              <p:par>
                                <p:cTn id="7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2.22222E-6 L 0.38672 -0.0375 C 0.39075 -0.04584 0.39687 -0.05023 0.40338 -0.05023 C 0.41068 -0.05023 0.41653 -0.04584 0.42057 -0.0375 L 0.44036 2.22222E-6 " pathEditMode="relative" rAng="0" ptsTypes="AAAAA">
                                      <p:cBhvr>
                                        <p:cTn id="83" dur="1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5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2.22222E-6 L 0.45989 -0.0382 C 0.46393 -0.04676 0.47005 -0.05116 0.47656 -0.05116 C 0.48385 -0.05116 0.48971 -0.04676 0.49375 -0.0382 L 0.51354 2.22222E-6 " pathEditMode="relative" rAng="0" ptsTypes="AAAAA">
                                      <p:cBhvr>
                                        <p:cTn id="95" dur="1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000"/>
                            </p:stCondLst>
                            <p:childTnLst>
                              <p:par>
                                <p:cTn id="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500"/>
                            </p:stCondLst>
                            <p:childTnLst>
                              <p:par>
                                <p:cTn id="10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500"/>
                            </p:stCondLst>
                            <p:childTnLst>
                              <p:par>
                                <p:cTn id="1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-2.59259E-6 L 0.01927 -0.03796 C 0.02331 -0.04629 0.0293 -0.05046 0.03581 -0.05046 C 0.04297 -0.05046 0.04883 -0.04629 0.05286 -0.03796 L 0.07252 -2.59259E-6 " pathEditMode="relative" rAng="0" ptsTypes="AAAAA">
                                      <p:cBhvr>
                                        <p:cTn id="132" dur="10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1000"/>
                            </p:stCondLst>
                            <p:childTnLst>
                              <p:par>
                                <p:cTn id="1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1500"/>
                            </p:stCondLst>
                            <p:childTnLst>
                              <p:par>
                                <p:cTn id="1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-2.59259E-6 L 0.0918 -0.03773 C 0.09596 -0.04606 0.10221 -0.05046 0.10846 -0.05046 C 0.11588 -0.05046 0.12174 -0.04606 0.12578 -0.03773 L 0.14583 -2.59259E-6 " pathEditMode="relative" rAng="0" ptsTypes="AAAAA">
                                      <p:cBhvr>
                                        <p:cTn id="147" dur="10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1000"/>
                            </p:stCondLst>
                            <p:childTnLst>
                              <p:par>
                                <p:cTn id="1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1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1500"/>
                            </p:stCondLst>
                            <p:childTnLst>
                              <p:par>
                                <p:cTn id="15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2.59259E-6 L 0.16575 -0.03819 C 0.17005 -0.04629 0.1763 -0.05046 0.18281 -0.05046 C 0.19036 -0.05046 0.19635 -0.04629 0.20052 -0.03819 L 0.2207 -2.59259E-6 " pathEditMode="relative" rAng="0" ptsTypes="AAAAA">
                                      <p:cBhvr>
                                        <p:cTn id="162" dur="10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1000"/>
                            </p:stCondLst>
                            <p:childTnLst>
                              <p:par>
                                <p:cTn id="1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6" dur="5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1500"/>
                            </p:stCondLst>
                            <p:childTnLst>
                              <p:par>
                                <p:cTn id="1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>
                      <p:stCondLst>
                        <p:cond delay="indefinite"/>
                      </p:stCondLst>
                      <p:childTnLst>
                        <p:par>
                          <p:cTn id="175" fill="hold">
                            <p:stCondLst>
                              <p:cond delay="0"/>
                            </p:stCondLst>
                            <p:childTnLst>
                              <p:par>
                                <p:cTn id="176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2.59259E-6 L 0.2401 -0.03842 C 0.24401 -0.04699 0.25026 -0.05115 0.25677 -0.05115 C 0.26419 -0.05115 0.27005 -0.04699 0.27396 -0.03842 L 0.29388 -2.59259E-6 " pathEditMode="relative" rAng="0" ptsTypes="AAAAA">
                                      <p:cBhvr>
                                        <p:cTn id="177" dur="10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1000"/>
                            </p:stCondLst>
                            <p:childTnLst>
                              <p:par>
                                <p:cTn id="17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1" dur="500"/>
                                        <p:tgtEl>
                                          <p:spTgt spid="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5" fill="hold">
                            <p:stCondLst>
                              <p:cond delay="1500"/>
                            </p:stCondLst>
                            <p:childTnLst>
                              <p:par>
                                <p:cTn id="18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2.59259E-6 L 0.31341 -0.03842 C 0.31745 -0.04722 0.3237 -0.05115 0.33008 -0.05115 C 0.33737 -0.05115 0.34336 -0.04722 0.34739 -0.03842 L 0.36719 -2.59259E-6 " pathEditMode="relative" rAng="0" ptsTypes="AAAAA">
                                      <p:cBhvr>
                                        <p:cTn id="192" dur="10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1000"/>
                            </p:stCondLst>
                            <p:childTnLst>
                              <p:par>
                                <p:cTn id="19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6" dur="500"/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7" fill="hold">
                            <p:stCondLst>
                              <p:cond delay="1500"/>
                            </p:stCondLst>
                            <p:childTnLst>
                              <p:par>
                                <p:cTn id="19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5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500"/>
                            </p:stCondLst>
                            <p:childTnLst>
                              <p:par>
                                <p:cTn id="2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8" fill="hold">
                      <p:stCondLst>
                        <p:cond delay="indefinite"/>
                      </p:stCondLst>
                      <p:childTnLst>
                        <p:par>
                          <p:cTn id="219" fill="hold">
                            <p:stCondLst>
                              <p:cond delay="0"/>
                            </p:stCondLst>
                            <p:childTnLst>
                              <p:par>
                                <p:cTn id="2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" dur="500"/>
                                        <p:tgtEl>
                                          <p:spTgt spid="5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6" fill="hold">
                      <p:stCondLst>
                        <p:cond delay="indefinite"/>
                      </p:stCondLst>
                      <p:childTnLst>
                        <p:par>
                          <p:cTn id="227" fill="hold">
                            <p:stCondLst>
                              <p:cond delay="0"/>
                            </p:stCondLst>
                            <p:childTnLst>
                              <p:par>
                                <p:cTn id="228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25E-6 -1.11111E-6 L 0.01927 -0.03796 C 0.0233 -0.0463 0.02929 -0.05046 0.0358 -0.05046 C 0.04297 -0.05046 0.04883 -0.0463 0.05286 -0.03796 L 0.07252 -1.11111E-6 " pathEditMode="relative" rAng="0" ptsTypes="AAAAA">
                                      <p:cBhvr>
                                        <p:cTn id="229" dur="10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0" fill="hold">
                            <p:stCondLst>
                              <p:cond delay="1000"/>
                            </p:stCondLst>
                            <p:childTnLst>
                              <p:par>
                                <p:cTn id="2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3" dur="500"/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7" fill="hold">
                            <p:stCondLst>
                              <p:cond delay="1500"/>
                            </p:stCondLst>
                            <p:childTnLst>
                              <p:par>
                                <p:cTn id="2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>
                      <p:stCondLst>
                        <p:cond delay="indefinite"/>
                      </p:stCondLst>
                      <p:childTnLst>
                        <p:par>
                          <p:cTn id="242" fill="hold">
                            <p:stCondLst>
                              <p:cond delay="0"/>
                            </p:stCondLst>
                            <p:childTnLst>
                              <p:par>
                                <p:cTn id="243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-1.11111E-6 L 0.09179 -0.03773 C 0.09596 -0.04606 0.10221 -0.05046 0.10846 -0.05046 C 0.11588 -0.05046 0.12174 -0.04606 0.12578 -0.03773 L 0.14583 -1.11111E-6 " pathEditMode="relative" rAng="0" ptsTypes="AAAAA">
                                      <p:cBhvr>
                                        <p:cTn id="244" dur="10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5" fill="hold">
                            <p:stCondLst>
                              <p:cond delay="1000"/>
                            </p:stCondLst>
                            <p:childTnLst>
                              <p:par>
                                <p:cTn id="2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8" dur="500"/>
                                        <p:tgtEl>
                                          <p:spTgt spid="4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1500"/>
                            </p:stCondLst>
                            <p:childTnLst>
                              <p:par>
                                <p:cTn id="2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5" dur="500"/>
                                        <p:tgtEl>
                                          <p:spTgt spid="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6" fill="hold">
                      <p:stCondLst>
                        <p:cond delay="indefinite"/>
                      </p:stCondLst>
                      <p:childTnLst>
                        <p:par>
                          <p:cTn id="257" fill="hold">
                            <p:stCondLst>
                              <p:cond delay="0"/>
                            </p:stCondLst>
                            <p:childTnLst>
                              <p:par>
                                <p:cTn id="258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1.11111E-6 L 0.16575 -0.03819 C 0.17005 -0.0463 0.1763 -0.05046 0.18281 -0.05046 C 0.19036 -0.05046 0.19635 -0.0463 0.20052 -0.03819 L 0.2207 -1.11111E-6 " pathEditMode="relative" rAng="0" ptsTypes="AAAAA">
                                      <p:cBhvr>
                                        <p:cTn id="259" dur="10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0" fill="hold">
                            <p:stCondLst>
                              <p:cond delay="1000"/>
                            </p:stCondLst>
                            <p:childTnLst>
                              <p:par>
                                <p:cTn id="2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3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6" dur="500"/>
                                        <p:tgtEl>
                                          <p:spTgt spid="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7" fill="hold">
                            <p:stCondLst>
                              <p:cond delay="1500"/>
                            </p:stCondLst>
                            <p:childTnLst>
                              <p:par>
                                <p:cTn id="2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0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1" fill="hold">
                      <p:stCondLst>
                        <p:cond delay="indefinite"/>
                      </p:stCondLst>
                      <p:childTnLst>
                        <p:par>
                          <p:cTn id="272" fill="hold">
                            <p:stCondLst>
                              <p:cond delay="0"/>
                            </p:stCondLst>
                            <p:childTnLst>
                              <p:par>
                                <p:cTn id="273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1.11111E-6 L 0.2401 -0.03842 C 0.24401 -0.04699 0.25026 -0.05116 0.25677 -0.05116 C 0.26419 -0.05116 0.27005 -0.04699 0.27396 -0.03842 L 0.29388 -1.11111E-6 " pathEditMode="relative" rAng="0" ptsTypes="AAAAA">
                                      <p:cBhvr>
                                        <p:cTn id="274" dur="10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5" fill="hold">
                            <p:stCondLst>
                              <p:cond delay="1000"/>
                            </p:stCondLst>
                            <p:childTnLst>
                              <p:par>
                                <p:cTn id="2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8" dur="500"/>
                                        <p:tgtEl>
                                          <p:spTgt spid="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1500"/>
                            </p:stCondLst>
                            <p:childTnLst>
                              <p:par>
                                <p:cTn id="28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" dur="500"/>
                                        <p:tgtEl>
                                          <p:spTgt spid="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3" fill="hold">
                      <p:stCondLst>
                        <p:cond delay="indefinite"/>
                      </p:stCondLst>
                      <p:childTnLst>
                        <p:par>
                          <p:cTn id="284" fill="hold">
                            <p:stCondLst>
                              <p:cond delay="0"/>
                            </p:stCondLst>
                            <p:childTnLst>
                              <p:par>
                                <p:cTn id="285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1.11111E-6 L 0.31341 -0.03842 C 0.31744 -0.04722 0.32369 -0.05116 0.33008 -0.05116 C 0.33737 -0.05116 0.34336 -0.04722 0.34739 -0.03842 L 0.36718 -1.11111E-6 " pathEditMode="relative" rAng="0" ptsTypes="AAAAA">
                                      <p:cBhvr>
                                        <p:cTn id="286" dur="10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0" dur="500"/>
                                        <p:tgtEl>
                                          <p:spTgt spid="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1" fill="hold">
                            <p:stCondLst>
                              <p:cond delay="1500"/>
                            </p:stCondLst>
                            <p:childTnLst>
                              <p:par>
                                <p:cTn id="29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4" dur="500"/>
                                        <p:tgtEl>
                                          <p:spTgt spid="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5" fill="hold">
                      <p:stCondLst>
                        <p:cond delay="indefinite"/>
                      </p:stCondLst>
                      <p:childTnLst>
                        <p:par>
                          <p:cTn id="296" fill="hold">
                            <p:stCondLst>
                              <p:cond delay="0"/>
                            </p:stCondLst>
                            <p:childTnLst>
                              <p:par>
                                <p:cTn id="297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8 -1.11111E-6 L 0.38672 -0.0375 C 0.39075 -0.04583 0.39687 -0.05023 0.40338 -0.05023 C 0.41067 -0.05023 0.41653 -0.04583 0.42057 -0.0375 L 0.44036 -1.11111E-6 " pathEditMode="relative" rAng="0" ptsTypes="AAAAA">
                                      <p:cBhvr>
                                        <p:cTn id="298" dur="1000" fill="hold"/>
                                        <p:tgtEl>
                                          <p:spTgt spid="5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9" fill="hold">
                            <p:stCondLst>
                              <p:cond delay="1000"/>
                            </p:stCondLst>
                            <p:childTnLst>
                              <p:par>
                                <p:cTn id="30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2" dur="500"/>
                                        <p:tgtEl>
                                          <p:spTgt spid="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3" fill="hold">
                            <p:stCondLst>
                              <p:cond delay="1500"/>
                            </p:stCondLst>
                            <p:childTnLst>
                              <p:par>
                                <p:cTn id="30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6" dur="500"/>
                                        <p:tgtEl>
                                          <p:spTgt spid="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7" fill="hold">
                      <p:stCondLst>
                        <p:cond delay="indefinite"/>
                      </p:stCondLst>
                      <p:childTnLst>
                        <p:par>
                          <p:cTn id="308" fill="hold">
                            <p:stCondLst>
                              <p:cond delay="0"/>
                            </p:stCondLst>
                            <p:childTnLst>
                              <p:par>
                                <p:cTn id="30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1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4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5" fill="hold">
                            <p:stCondLst>
                              <p:cond delay="500"/>
                            </p:stCondLst>
                            <p:childTnLst>
                              <p:par>
                                <p:cTn id="3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8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9" fill="hold">
                      <p:stCondLst>
                        <p:cond delay="indefinite"/>
                      </p:stCondLst>
                      <p:childTnLst>
                        <p:par>
                          <p:cTn id="320" fill="hold">
                            <p:stCondLst>
                              <p:cond delay="0"/>
                            </p:stCondLst>
                            <p:childTnLst>
                              <p:par>
                                <p:cTn id="3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3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51" grpId="0" animBg="1"/>
      <p:bldP spid="258" grpId="0" animBg="1"/>
      <p:bldP spid="264" grpId="0" animBg="1"/>
      <p:bldP spid="270" grpId="0" animBg="1"/>
      <p:bldP spid="281" grpId="0" animBg="1"/>
      <p:bldP spid="287" grpId="0" animBg="1"/>
      <p:bldP spid="396" grpId="0"/>
      <p:bldP spid="397" grpId="0"/>
      <p:bldP spid="413" grpId="0" animBg="1"/>
      <p:bldP spid="414" grpId="0" animBg="1"/>
      <p:bldP spid="421" grpId="0" animBg="1"/>
      <p:bldP spid="427" grpId="0" animBg="1"/>
      <p:bldP spid="433" grpId="0" animBg="1"/>
      <p:bldP spid="464" grpId="0"/>
      <p:bldP spid="465" grpId="0"/>
      <p:bldP spid="466" grpId="0"/>
      <p:bldP spid="467" grpId="0"/>
      <p:bldP spid="481" grpId="0" animBg="1"/>
      <p:bldP spid="482" grpId="0" animBg="1"/>
      <p:bldP spid="489" grpId="0" animBg="1"/>
      <p:bldP spid="495" grpId="0" animBg="1"/>
      <p:bldP spid="501" grpId="0" animBg="1"/>
      <p:bldP spid="507" grpId="0" animBg="1"/>
      <p:bldP spid="555" grpId="0"/>
      <p:bldP spid="556" grpId="0"/>
      <p:bldP spid="557" grpId="0"/>
      <p:bldP spid="238" grpId="0"/>
      <p:bldP spid="290" grpId="0"/>
      <p:bldP spid="295" grpId="0"/>
      <p:bldP spid="296" grpId="0"/>
      <p:bldP spid="299" grpId="0" animBg="1"/>
      <p:bldP spid="310" grpId="0"/>
      <p:bldP spid="321" grpId="0" animBg="1"/>
      <p:bldP spid="322" grpId="0"/>
      <p:bldP spid="328" grpId="0" animBg="1"/>
      <p:bldP spid="329" grpId="0"/>
      <p:bldP spid="361" grpId="0" animBg="1"/>
      <p:bldP spid="361" grpId="1" animBg="1"/>
      <p:bldP spid="361" grpId="2" animBg="1"/>
      <p:bldP spid="361" grpId="3" animBg="1"/>
      <p:bldP spid="361" grpId="4" animBg="1"/>
      <p:bldP spid="361" grpId="5" animBg="1"/>
      <p:bldP spid="361" grpId="6" animBg="1"/>
      <p:bldP spid="361" grpId="7" animBg="1"/>
      <p:bldP spid="463" grpId="0" animBg="1"/>
      <p:bldP spid="463" grpId="1" animBg="1"/>
      <p:bldP spid="463" grpId="2" animBg="1"/>
      <p:bldP spid="463" grpId="3" animBg="1"/>
      <p:bldP spid="463" grpId="4" animBg="1"/>
      <p:bldP spid="463" grpId="5" animBg="1"/>
      <p:bldP spid="554" grpId="0" animBg="1"/>
      <p:bldP spid="554" grpId="1" animBg="1"/>
      <p:bldP spid="554" grpId="2" animBg="1"/>
      <p:bldP spid="554" grpId="3" animBg="1"/>
      <p:bldP spid="554" grpId="4" animBg="1"/>
      <p:bldP spid="554" grpId="5" animBg="1"/>
      <p:bldP spid="554" grpId="6" animBg="1"/>
    </p:bldLst>
  </p:timing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Rounded Rectangle 174"/>
          <p:cNvSpPr/>
          <p:nvPr/>
        </p:nvSpPr>
        <p:spPr>
          <a:xfrm>
            <a:off x="5961423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" name="Group 154"/>
          <p:cNvGrpSpPr/>
          <p:nvPr/>
        </p:nvGrpSpPr>
        <p:grpSpPr>
          <a:xfrm>
            <a:off x="4050760" y="1410347"/>
            <a:ext cx="228452" cy="2045240"/>
            <a:chOff x="4362004" y="1509266"/>
            <a:chExt cx="244475" cy="2188691"/>
          </a:xfrm>
        </p:grpSpPr>
        <p:pic>
          <p:nvPicPr>
            <p:cNvPr id="10" name="Picture 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" name="Picture 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" name="Picture 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" name="Picture 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" name="Picture 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" name="Picture 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" name="Picture 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" name="Picture 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" name="Picture 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" name="Picture 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176" name="Rounded Rectangle 175"/>
          <p:cNvSpPr/>
          <p:nvPr/>
        </p:nvSpPr>
        <p:spPr>
          <a:xfrm>
            <a:off x="3000731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" name="Group 212"/>
          <p:cNvGrpSpPr/>
          <p:nvPr/>
        </p:nvGrpSpPr>
        <p:grpSpPr>
          <a:xfrm>
            <a:off x="5759558" y="1410347"/>
            <a:ext cx="228452" cy="2045240"/>
            <a:chOff x="4362004" y="1509266"/>
            <a:chExt cx="244475" cy="2188691"/>
          </a:xfrm>
        </p:grpSpPr>
        <p:pic>
          <p:nvPicPr>
            <p:cNvPr id="214" name="Picture 2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5" name="Picture 2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6" name="Picture 2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7" name="Picture 2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8" name="Picture 2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9" name="Picture 2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0" name="Picture 2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1" name="Picture 2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2" name="Picture 2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3" name="Picture 2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235" name="Picture 23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67020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36" name="Picture 23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63289" y="3025270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" name="Group 291"/>
          <p:cNvGrpSpPr/>
          <p:nvPr/>
        </p:nvGrpSpPr>
        <p:grpSpPr>
          <a:xfrm>
            <a:off x="4387202" y="1410347"/>
            <a:ext cx="228452" cy="2045240"/>
            <a:chOff x="4362004" y="1509266"/>
            <a:chExt cx="244475" cy="2188691"/>
          </a:xfrm>
        </p:grpSpPr>
        <p:pic>
          <p:nvPicPr>
            <p:cNvPr id="293" name="Picture 2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4" name="Picture 2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5" name="Picture 29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6" name="Picture 2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7" name="Picture 2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8" name="Picture 2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9" name="Picture 2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0" name="Picture 2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1" name="Picture 3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2" name="Picture 3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" name="Group 302"/>
          <p:cNvGrpSpPr/>
          <p:nvPr/>
        </p:nvGrpSpPr>
        <p:grpSpPr>
          <a:xfrm>
            <a:off x="4723645" y="1410347"/>
            <a:ext cx="228452" cy="2045240"/>
            <a:chOff x="4362004" y="1509266"/>
            <a:chExt cx="244475" cy="2188691"/>
          </a:xfrm>
        </p:grpSpPr>
        <p:pic>
          <p:nvPicPr>
            <p:cNvPr id="304" name="Picture 3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5" name="Picture 3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6" name="Picture 3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7" name="Picture 3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8" name="Picture 3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9" name="Picture 3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0" name="Picture 3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1" name="Picture 3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2" name="Picture 3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3" name="Picture 3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" name="Group 313"/>
          <p:cNvGrpSpPr/>
          <p:nvPr/>
        </p:nvGrpSpPr>
        <p:grpSpPr>
          <a:xfrm>
            <a:off x="5396529" y="1410347"/>
            <a:ext cx="228452" cy="2045240"/>
            <a:chOff x="4362004" y="1509266"/>
            <a:chExt cx="244475" cy="2188691"/>
          </a:xfrm>
        </p:grpSpPr>
        <p:pic>
          <p:nvPicPr>
            <p:cNvPr id="315" name="Picture 3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6" name="Picture 3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7" name="Picture 3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8" name="Picture 3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9" name="Picture 3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0" name="Picture 3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1" name="Picture 3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2" name="Picture 3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3" name="Picture 3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4" name="Picture 3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" name="Group 324"/>
          <p:cNvGrpSpPr/>
          <p:nvPr/>
        </p:nvGrpSpPr>
        <p:grpSpPr>
          <a:xfrm>
            <a:off x="5060087" y="1410347"/>
            <a:ext cx="228452" cy="2045240"/>
            <a:chOff x="4362004" y="1509266"/>
            <a:chExt cx="244475" cy="2188691"/>
          </a:xfrm>
        </p:grpSpPr>
        <p:pic>
          <p:nvPicPr>
            <p:cNvPr id="326" name="Picture 3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7" name="Picture 3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8" name="Picture 3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9" name="Picture 3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0" name="Picture 3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1" name="Picture 3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2" name="Picture 3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3" name="Picture 3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4" name="Picture 3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5" name="Picture 3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336" name="Picture 33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63289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7" name="Picture 33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67020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8" name="Picture 33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63289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9" name="Picture 338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67020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0" name="Picture 33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63289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1" name="Picture 340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67020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7" name="Picture 9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63289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81" name="Rectangle 80">
            <a:extLst>
              <a:ext uri="{FF2B5EF4-FFF2-40B4-BE49-F238E27FC236}">
                <a16:creationId xmlns:a16="http://schemas.microsoft.com/office/drawing/2014/main" id="{211C5C10-8536-4C85-91D7-8252E5185BED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12792D-432D-4C89-96D8-D6C784816DB7}"/>
              </a:ext>
            </a:extLst>
          </p:cNvPr>
          <p:cNvGrpSpPr/>
          <p:nvPr/>
        </p:nvGrpSpPr>
        <p:grpSpPr>
          <a:xfrm>
            <a:off x="255523" y="312491"/>
            <a:ext cx="3297718" cy="817087"/>
            <a:chOff x="255524" y="372323"/>
            <a:chExt cx="2402281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62C5292A-B677-451B-B215-A1C4580B2594}"/>
                </a:ext>
              </a:extLst>
            </p:cNvPr>
            <p:cNvSpPr/>
            <p:nvPr/>
          </p:nvSpPr>
          <p:spPr>
            <a:xfrm>
              <a:off x="255524" y="372323"/>
              <a:ext cx="240228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2B431B-D374-4062-8BA6-06E2FD3BB466}"/>
                </a:ext>
              </a:extLst>
            </p:cNvPr>
            <p:cNvSpPr txBox="1"/>
            <p:nvPr/>
          </p:nvSpPr>
          <p:spPr>
            <a:xfrm>
              <a:off x="308455" y="485388"/>
              <a:ext cx="128357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69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2 = </a:t>
              </a:r>
            </a:p>
          </p:txBody>
        </p:sp>
      </p:grpSp>
      <p:sp>
        <p:nvSpPr>
          <p:cNvPr id="87" name="Rectangle 86">
            <a:extLst>
              <a:ext uri="{FF2B5EF4-FFF2-40B4-BE49-F238E27FC236}">
                <a16:creationId xmlns:a16="http://schemas.microsoft.com/office/drawing/2014/main" id="{EA148B9E-9E91-492C-AAF2-68A3AA8D6894}"/>
              </a:ext>
            </a:extLst>
          </p:cNvPr>
          <p:cNvSpPr/>
          <p:nvPr/>
        </p:nvSpPr>
        <p:spPr>
          <a:xfrm>
            <a:off x="2028099" y="421115"/>
            <a:ext cx="1365477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D05FA65D-D995-4F9A-B044-2209751445B7}"/>
              </a:ext>
            </a:extLst>
          </p:cNvPr>
          <p:cNvSpPr txBox="1"/>
          <p:nvPr/>
        </p:nvSpPr>
        <p:spPr>
          <a:xfrm>
            <a:off x="2078353" y="410071"/>
            <a:ext cx="14054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34r1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0.11036 0.38233 " pathEditMode="relative" ptsTypes="AA">
                                      <p:cBhvr>
                                        <p:cTn id="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-0.04418 0.38233 " pathEditMode="relative" ptsTypes="AA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0.11036 0.38233 " pathEditMode="relative" ptsTypes="AA">
                                      <p:cBhvr>
                                        <p:cTn id="1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-0.04418 0.38233 " pathEditMode="relative" ptsTypes="AA">
                                      <p:cBhvr>
                                        <p:cTn id="1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0.11036 0.38233 " pathEditMode="relative" ptsTypes="AA">
                                      <p:cBhvr>
                                        <p:cTn id="1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-0.04418 0.38233 " pathEditMode="relative" ptsTypes="AA">
                                      <p:cBhvr>
                                        <p:cTn id="1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47535E-6 -1.44279E-6 L -0.09227 0.40537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00" y="2030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3857E-6 -3.65247E-7 L 0.11207 0.45386 " pathEditMode="relative" rAng="0" ptsTypes="AA">
                                      <p:cBhvr>
                                        <p:cTn id="22" dur="1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600" y="2270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47535E-6 4.81073E-6 L -0.09227 0.38568 " pathEditMode="relative" rAng="0" ptsTypes="AA">
                                      <p:cBhvr>
                                        <p:cTn id="24" dur="1000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00" y="1930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3857E-6 -3.65247E-7 L 0.11207 0.45386 " pathEditMode="relative" rAng="0" ptsTypes="AA">
                                      <p:cBhvr>
                                        <p:cTn id="26" dur="1000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600" y="2270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47535E-6 1.06424E-6 L -0.09227 0.37573 " pathEditMode="relative" rAng="0" ptsTypes="AA">
                                      <p:cBhvr>
                                        <p:cTn id="28" dur="1000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00" y="18800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3857E-6 -3.65247E-7 L 0.11207 0.45386 " pathEditMode="relative" rAng="0" ptsTypes="AA">
                                      <p:cBhvr>
                                        <p:cTn id="30" dur="1000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600" y="2270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47535E-6 -2.68224E-6 L -0.09227 0.366 " pathEditMode="relative" rAng="0" ptsTypes="AA">
                                      <p:cBhvr>
                                        <p:cTn id="32" dur="1000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00" y="1830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3857E-6 -3.65247E-7 L 0.11207 0.45386 " pathEditMode="relative" rAng="0" ptsTypes="AA">
                                      <p:cBhvr>
                                        <p:cTn id="34" dur="100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600" y="227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80037E-6 7.36478E-6 L -0.09397 0.36327 " pathEditMode="relative" ptsTypes="AA">
                                      <p:cBhvr>
                                        <p:cTn id="38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9227 0.36608 L 0.00171 0.00282 " pathEditMode="relative" rAng="0" ptsTypes="AA">
                                      <p:cBhvr>
                                        <p:cTn id="42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700" y="-182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8" grpId="0"/>
    </p:bldLst>
  </p:timing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3" name="Rounded Rectangle 842"/>
          <p:cNvSpPr/>
          <p:nvPr/>
        </p:nvSpPr>
        <p:spPr>
          <a:xfrm>
            <a:off x="1453096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44" name="Rounded Rectangle 843"/>
          <p:cNvSpPr/>
          <p:nvPr/>
        </p:nvSpPr>
        <p:spPr>
          <a:xfrm>
            <a:off x="4413789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45" name="Rounded Rectangle 844"/>
          <p:cNvSpPr/>
          <p:nvPr/>
        </p:nvSpPr>
        <p:spPr>
          <a:xfrm>
            <a:off x="7441769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" name="Group 156"/>
          <p:cNvGrpSpPr/>
          <p:nvPr/>
        </p:nvGrpSpPr>
        <p:grpSpPr>
          <a:xfrm>
            <a:off x="4992799" y="1410347"/>
            <a:ext cx="228452" cy="2045240"/>
            <a:chOff x="1553692" y="2776959"/>
            <a:chExt cx="244475" cy="2188691"/>
          </a:xfrm>
        </p:grpSpPr>
        <p:pic>
          <p:nvPicPr>
            <p:cNvPr id="185" name="Picture 1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6" name="Picture 1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" name="Picture 1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" name="Picture 1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" name="Picture 1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" name="Picture 1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" name="Picture 1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" name="Picture 1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" name="Picture 1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" name="Picture 1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" name="Group 156"/>
          <p:cNvGrpSpPr/>
          <p:nvPr/>
        </p:nvGrpSpPr>
        <p:grpSpPr>
          <a:xfrm>
            <a:off x="4790933" y="1410347"/>
            <a:ext cx="228452" cy="2045240"/>
            <a:chOff x="1553692" y="2776959"/>
            <a:chExt cx="244475" cy="2188691"/>
          </a:xfrm>
        </p:grpSpPr>
        <p:pic>
          <p:nvPicPr>
            <p:cNvPr id="196" name="Picture 1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" name="Picture 1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" name="Picture 1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" name="Picture 1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" name="Picture 1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" name="Picture 2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" name="Picture 2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" name="Picture 2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" name="Picture 2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5" name="Picture 2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" name="Group 156"/>
          <p:cNvGrpSpPr/>
          <p:nvPr/>
        </p:nvGrpSpPr>
        <p:grpSpPr>
          <a:xfrm>
            <a:off x="5396529" y="1410347"/>
            <a:ext cx="228452" cy="2045240"/>
            <a:chOff x="1553692" y="2776959"/>
            <a:chExt cx="244475" cy="2188691"/>
          </a:xfrm>
        </p:grpSpPr>
        <p:pic>
          <p:nvPicPr>
            <p:cNvPr id="207" name="Picture 2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8" name="Picture 2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9" name="Picture 2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0" name="Picture 2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1" name="Picture 2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2" name="Picture 2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3" name="Picture 2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4" name="Picture 2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5" name="Picture 2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6" name="Picture 2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" name="Group 156"/>
          <p:cNvGrpSpPr/>
          <p:nvPr/>
        </p:nvGrpSpPr>
        <p:grpSpPr>
          <a:xfrm>
            <a:off x="5194664" y="1410347"/>
            <a:ext cx="228452" cy="2045240"/>
            <a:chOff x="1553692" y="2776959"/>
            <a:chExt cx="244475" cy="2188691"/>
          </a:xfrm>
        </p:grpSpPr>
        <p:pic>
          <p:nvPicPr>
            <p:cNvPr id="218" name="Picture 2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9" name="Picture 2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0" name="Picture 2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1" name="Picture 2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2" name="Picture 2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3" name="Picture 2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4" name="Picture 2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5" name="Picture 2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6" name="Picture 2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7" name="Picture 2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" name="Group 156"/>
          <p:cNvGrpSpPr/>
          <p:nvPr/>
        </p:nvGrpSpPr>
        <p:grpSpPr>
          <a:xfrm>
            <a:off x="5800260" y="1410347"/>
            <a:ext cx="228452" cy="2045240"/>
            <a:chOff x="1553692" y="2776959"/>
            <a:chExt cx="244475" cy="2188691"/>
          </a:xfrm>
        </p:grpSpPr>
        <p:pic>
          <p:nvPicPr>
            <p:cNvPr id="229" name="Picture 2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0" name="Picture 2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1" name="Picture 2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2" name="Picture 2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3" name="Picture 2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4" name="Picture 2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5" name="Picture 2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6" name="Picture 2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7" name="Picture 2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8" name="Picture 2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" name="Group 156"/>
          <p:cNvGrpSpPr/>
          <p:nvPr/>
        </p:nvGrpSpPr>
        <p:grpSpPr>
          <a:xfrm>
            <a:off x="5598395" y="1410347"/>
            <a:ext cx="228452" cy="2045240"/>
            <a:chOff x="1553692" y="2776959"/>
            <a:chExt cx="244475" cy="2188691"/>
          </a:xfrm>
        </p:grpSpPr>
        <p:pic>
          <p:nvPicPr>
            <p:cNvPr id="240" name="Picture 2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1" name="Picture 2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2" name="Picture 2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3" name="Picture 2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4" name="Picture 2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5" name="Picture 2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6" name="Picture 2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7" name="Picture 2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8" name="Picture 2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9" name="Picture 2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" name="Group 156"/>
          <p:cNvGrpSpPr/>
          <p:nvPr/>
        </p:nvGrpSpPr>
        <p:grpSpPr>
          <a:xfrm>
            <a:off x="6203991" y="1410347"/>
            <a:ext cx="228452" cy="2045240"/>
            <a:chOff x="1553692" y="2776959"/>
            <a:chExt cx="244475" cy="2188691"/>
          </a:xfrm>
        </p:grpSpPr>
        <p:pic>
          <p:nvPicPr>
            <p:cNvPr id="251" name="Picture 2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2" name="Picture 2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3" name="Picture 2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4" name="Picture 2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5" name="Picture 2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6" name="Picture 2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7" name="Picture 2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8" name="Picture 2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9" name="Picture 2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0" name="Picture 2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" name="Group 156"/>
          <p:cNvGrpSpPr/>
          <p:nvPr/>
        </p:nvGrpSpPr>
        <p:grpSpPr>
          <a:xfrm>
            <a:off x="6002126" y="1410347"/>
            <a:ext cx="228452" cy="2045240"/>
            <a:chOff x="1553692" y="2776959"/>
            <a:chExt cx="244475" cy="2188691"/>
          </a:xfrm>
        </p:grpSpPr>
        <p:pic>
          <p:nvPicPr>
            <p:cNvPr id="262" name="Picture 26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3" name="Picture 2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4" name="Picture 26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5" name="Picture 2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6" name="Picture 2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7" name="Picture 2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8" name="Picture 2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9" name="Picture 2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0" name="Picture 2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1" name="Picture 2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" name="Group 156"/>
          <p:cNvGrpSpPr/>
          <p:nvPr/>
        </p:nvGrpSpPr>
        <p:grpSpPr>
          <a:xfrm>
            <a:off x="6607722" y="1410347"/>
            <a:ext cx="228452" cy="2045240"/>
            <a:chOff x="1553692" y="2776959"/>
            <a:chExt cx="244475" cy="2188691"/>
          </a:xfrm>
        </p:grpSpPr>
        <p:pic>
          <p:nvPicPr>
            <p:cNvPr id="273" name="Picture 2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4" name="Picture 2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5" name="Picture 2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6" name="Picture 2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7" name="Picture 2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8" name="Picture 2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9" name="Picture 2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0" name="Picture 2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1" name="Picture 2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2" name="Picture 2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" name="Group 156"/>
          <p:cNvGrpSpPr/>
          <p:nvPr/>
        </p:nvGrpSpPr>
        <p:grpSpPr>
          <a:xfrm>
            <a:off x="6405856" y="1410347"/>
            <a:ext cx="228452" cy="2045240"/>
            <a:chOff x="1553692" y="2776959"/>
            <a:chExt cx="244475" cy="2188691"/>
          </a:xfrm>
        </p:grpSpPr>
        <p:pic>
          <p:nvPicPr>
            <p:cNvPr id="284" name="Picture 28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5" name="Picture 2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6" name="Picture 2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7" name="Picture 2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8" name="Picture 2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9" name="Picture 2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0" name="Picture 2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1" name="Picture 2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2" name="Picture 2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3" name="Picture 2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" name="Group 156"/>
          <p:cNvGrpSpPr/>
          <p:nvPr/>
        </p:nvGrpSpPr>
        <p:grpSpPr>
          <a:xfrm>
            <a:off x="6607722" y="1410347"/>
            <a:ext cx="228452" cy="2045240"/>
            <a:chOff x="1553692" y="2776959"/>
            <a:chExt cx="244475" cy="2188691"/>
          </a:xfrm>
        </p:grpSpPr>
        <p:pic>
          <p:nvPicPr>
            <p:cNvPr id="305" name="Picture 3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6" name="Picture 3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7" name="Picture 3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8" name="Picture 3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9" name="Picture 3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0" name="Picture 3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1" name="Picture 3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2" name="Picture 3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3" name="Picture 3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4" name="Picture 3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5" name="Group 156"/>
          <p:cNvGrpSpPr/>
          <p:nvPr/>
        </p:nvGrpSpPr>
        <p:grpSpPr>
          <a:xfrm>
            <a:off x="3606327" y="1410347"/>
            <a:ext cx="228452" cy="2045240"/>
            <a:chOff x="1553692" y="2776959"/>
            <a:chExt cx="244475" cy="2188691"/>
          </a:xfrm>
        </p:grpSpPr>
        <p:pic>
          <p:nvPicPr>
            <p:cNvPr id="316" name="Picture 3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7" name="Picture 3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8" name="Picture 3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9" name="Picture 3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0" name="Picture 3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1" name="Picture 3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2" name="Picture 3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3" name="Picture 3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4" name="Picture 3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5" name="Picture 3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6" name="Group 156"/>
          <p:cNvGrpSpPr/>
          <p:nvPr/>
        </p:nvGrpSpPr>
        <p:grpSpPr>
          <a:xfrm>
            <a:off x="4952096" y="1410347"/>
            <a:ext cx="228452" cy="2045240"/>
            <a:chOff x="1553692" y="2776959"/>
            <a:chExt cx="244475" cy="2188691"/>
          </a:xfrm>
        </p:grpSpPr>
        <p:pic>
          <p:nvPicPr>
            <p:cNvPr id="371" name="Picture 3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2" name="Picture 3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3" name="Picture 3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4" name="Picture 3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5" name="Picture 3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6" name="Picture 3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7" name="Picture 3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8" name="Picture 3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9" name="Picture 3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0" name="Picture 3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7" name="Group 156"/>
          <p:cNvGrpSpPr/>
          <p:nvPr/>
        </p:nvGrpSpPr>
        <p:grpSpPr>
          <a:xfrm>
            <a:off x="6297866" y="1410347"/>
            <a:ext cx="228452" cy="2045240"/>
            <a:chOff x="1553692" y="2776959"/>
            <a:chExt cx="244475" cy="2188691"/>
          </a:xfrm>
        </p:grpSpPr>
        <p:pic>
          <p:nvPicPr>
            <p:cNvPr id="404" name="Picture 4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5" name="Picture 4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6" name="Picture 4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7" name="Picture 4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8" name="Picture 4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9" name="Picture 4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0" name="Picture 4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1" name="Picture 4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2" name="Picture 4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3" name="Picture 4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47" name="Picture 44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10923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8" name="Picture 44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10923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0" name="Picture 44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10923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8" name="Group 156"/>
          <p:cNvGrpSpPr/>
          <p:nvPr/>
        </p:nvGrpSpPr>
        <p:grpSpPr>
          <a:xfrm>
            <a:off x="3916183" y="1410347"/>
            <a:ext cx="228452" cy="2045240"/>
            <a:chOff x="1553692" y="2776959"/>
            <a:chExt cx="244475" cy="2188691"/>
          </a:xfrm>
        </p:grpSpPr>
        <p:pic>
          <p:nvPicPr>
            <p:cNvPr id="452" name="Picture 4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3" name="Picture 4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4" name="Picture 4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5" name="Picture 4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6" name="Picture 4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7" name="Picture 4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8" name="Picture 4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9" name="Picture 4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0" name="Picture 4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1" name="Picture 4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" name="Group 156"/>
          <p:cNvGrpSpPr/>
          <p:nvPr/>
        </p:nvGrpSpPr>
        <p:grpSpPr>
          <a:xfrm>
            <a:off x="4252626" y="1410347"/>
            <a:ext cx="228452" cy="2045240"/>
            <a:chOff x="1553692" y="2776959"/>
            <a:chExt cx="244475" cy="2188691"/>
          </a:xfrm>
        </p:grpSpPr>
        <p:pic>
          <p:nvPicPr>
            <p:cNvPr id="463" name="Picture 4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4" name="Picture 46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5" name="Picture 4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6" name="Picture 4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7" name="Picture 4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8" name="Picture 4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9" name="Picture 4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0" name="Picture 4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1" name="Picture 4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2" name="Picture 4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" name="Group 156"/>
          <p:cNvGrpSpPr/>
          <p:nvPr/>
        </p:nvGrpSpPr>
        <p:grpSpPr>
          <a:xfrm>
            <a:off x="4615654" y="1410347"/>
            <a:ext cx="228452" cy="2045240"/>
            <a:chOff x="1553692" y="2776959"/>
            <a:chExt cx="244475" cy="2188691"/>
          </a:xfrm>
        </p:grpSpPr>
        <p:pic>
          <p:nvPicPr>
            <p:cNvPr id="474" name="Picture 4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5" name="Picture 4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6" name="Picture 4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7" name="Picture 4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8" name="Picture 4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9" name="Picture 4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0" name="Picture 4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1" name="Picture 4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2" name="Picture 4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3" name="Picture 48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1" name="Group 156"/>
          <p:cNvGrpSpPr/>
          <p:nvPr/>
        </p:nvGrpSpPr>
        <p:grpSpPr>
          <a:xfrm>
            <a:off x="5288539" y="1410347"/>
            <a:ext cx="228452" cy="2045240"/>
            <a:chOff x="1553692" y="2776959"/>
            <a:chExt cx="244475" cy="2188691"/>
          </a:xfrm>
        </p:grpSpPr>
        <p:pic>
          <p:nvPicPr>
            <p:cNvPr id="485" name="Picture 4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6" name="Picture 4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7" name="Picture 4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8" name="Picture 4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9" name="Picture 4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0" name="Picture 4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1" name="Picture 4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2" name="Picture 4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3" name="Picture 4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4" name="Picture 4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2" name="Group 156"/>
          <p:cNvGrpSpPr/>
          <p:nvPr/>
        </p:nvGrpSpPr>
        <p:grpSpPr>
          <a:xfrm>
            <a:off x="5624981" y="1410347"/>
            <a:ext cx="228452" cy="2045240"/>
            <a:chOff x="1553692" y="2776959"/>
            <a:chExt cx="244475" cy="2188691"/>
          </a:xfrm>
        </p:grpSpPr>
        <p:pic>
          <p:nvPicPr>
            <p:cNvPr id="496" name="Picture 4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7" name="Picture 4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8" name="Picture 4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9" name="Picture 4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0" name="Picture 4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1" name="Picture 5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2" name="Picture 5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3" name="Picture 5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4" name="Picture 5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5" name="Picture 5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3" name="Group 156"/>
          <p:cNvGrpSpPr/>
          <p:nvPr/>
        </p:nvGrpSpPr>
        <p:grpSpPr>
          <a:xfrm>
            <a:off x="5934837" y="1410347"/>
            <a:ext cx="228452" cy="2045240"/>
            <a:chOff x="1553692" y="2776959"/>
            <a:chExt cx="244475" cy="2188691"/>
          </a:xfrm>
        </p:grpSpPr>
        <p:pic>
          <p:nvPicPr>
            <p:cNvPr id="507" name="Picture 5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8" name="Picture 5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9" name="Picture 5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0" name="Picture 5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1" name="Picture 5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2" name="Picture 5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3" name="Picture 5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4" name="Picture 5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5" name="Picture 5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6" name="Picture 5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4" name="Group 156"/>
          <p:cNvGrpSpPr/>
          <p:nvPr/>
        </p:nvGrpSpPr>
        <p:grpSpPr>
          <a:xfrm>
            <a:off x="6607722" y="1410347"/>
            <a:ext cx="228452" cy="2045240"/>
            <a:chOff x="1553692" y="2776959"/>
            <a:chExt cx="244475" cy="2188691"/>
          </a:xfrm>
        </p:grpSpPr>
        <p:pic>
          <p:nvPicPr>
            <p:cNvPr id="518" name="Picture 5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9" name="Picture 5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0" name="Picture 5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1" name="Picture 5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2" name="Picture 5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3" name="Picture 5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4" name="Picture 5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5" name="Picture 5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6" name="Picture 5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7" name="Picture 5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5" name="Group 156"/>
          <p:cNvGrpSpPr/>
          <p:nvPr/>
        </p:nvGrpSpPr>
        <p:grpSpPr>
          <a:xfrm>
            <a:off x="6970750" y="1410347"/>
            <a:ext cx="228452" cy="2045240"/>
            <a:chOff x="1553692" y="2776959"/>
            <a:chExt cx="244475" cy="2188691"/>
          </a:xfrm>
        </p:grpSpPr>
        <p:pic>
          <p:nvPicPr>
            <p:cNvPr id="529" name="Picture 5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0" name="Picture 5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1" name="Picture 5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2" name="Picture 5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3" name="Picture 5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4" name="Picture 5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5" name="Picture 5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6" name="Picture 5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7" name="Picture 5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8" name="Picture 5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6" name="Group 156"/>
          <p:cNvGrpSpPr/>
          <p:nvPr/>
        </p:nvGrpSpPr>
        <p:grpSpPr>
          <a:xfrm>
            <a:off x="7347895" y="1410347"/>
            <a:ext cx="228452" cy="2045240"/>
            <a:chOff x="1553692" y="2776959"/>
            <a:chExt cx="244475" cy="2188691"/>
          </a:xfrm>
        </p:grpSpPr>
        <p:pic>
          <p:nvPicPr>
            <p:cNvPr id="540" name="Picture 5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1" name="Picture 5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2" name="Picture 5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3" name="Picture 5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4" name="Picture 5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5" name="Picture 5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6" name="Picture 5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7" name="Picture 5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8" name="Picture 5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9" name="Picture 5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7" name="Group 387"/>
          <p:cNvGrpSpPr/>
          <p:nvPr/>
        </p:nvGrpSpPr>
        <p:grpSpPr>
          <a:xfrm>
            <a:off x="4790933" y="1410347"/>
            <a:ext cx="2045240" cy="2045240"/>
            <a:chOff x="5802164" y="3525490"/>
            <a:chExt cx="2188691" cy="2188691"/>
          </a:xfrm>
        </p:grpSpPr>
        <p:grpSp>
          <p:nvGrpSpPr>
            <p:cNvPr id="28" name="Group 277"/>
            <p:cNvGrpSpPr/>
            <p:nvPr/>
          </p:nvGrpSpPr>
          <p:grpSpPr>
            <a:xfrm>
              <a:off x="5802164" y="3525490"/>
              <a:ext cx="244475" cy="2188691"/>
              <a:chOff x="7314332" y="2589386"/>
              <a:chExt cx="244475" cy="2188691"/>
            </a:xfrm>
          </p:grpSpPr>
          <p:pic>
            <p:nvPicPr>
              <p:cNvPr id="65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9" name="Group 288"/>
            <p:cNvGrpSpPr/>
            <p:nvPr/>
          </p:nvGrpSpPr>
          <p:grpSpPr>
            <a:xfrm>
              <a:off x="6018188" y="3525490"/>
              <a:ext cx="244475" cy="2188691"/>
              <a:chOff x="7314332" y="2589386"/>
              <a:chExt cx="244475" cy="2188691"/>
            </a:xfrm>
          </p:grpSpPr>
          <p:pic>
            <p:nvPicPr>
              <p:cNvPr id="64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0" name="Group 299"/>
            <p:cNvGrpSpPr/>
            <p:nvPr/>
          </p:nvGrpSpPr>
          <p:grpSpPr>
            <a:xfrm>
              <a:off x="6234212" y="3525490"/>
              <a:ext cx="244475" cy="2188691"/>
              <a:chOff x="7314332" y="2589386"/>
              <a:chExt cx="244475" cy="2188691"/>
            </a:xfrm>
          </p:grpSpPr>
          <p:pic>
            <p:nvPicPr>
              <p:cNvPr id="63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" name="Group 310"/>
            <p:cNvGrpSpPr/>
            <p:nvPr/>
          </p:nvGrpSpPr>
          <p:grpSpPr>
            <a:xfrm>
              <a:off x="6450236" y="3525490"/>
              <a:ext cx="244475" cy="2188691"/>
              <a:chOff x="7314332" y="2589386"/>
              <a:chExt cx="244475" cy="2188691"/>
            </a:xfrm>
          </p:grpSpPr>
          <p:pic>
            <p:nvPicPr>
              <p:cNvPr id="62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2" name="Group 321"/>
            <p:cNvGrpSpPr/>
            <p:nvPr/>
          </p:nvGrpSpPr>
          <p:grpSpPr>
            <a:xfrm>
              <a:off x="6666260" y="3525490"/>
              <a:ext cx="244475" cy="2188691"/>
              <a:chOff x="7314332" y="2589386"/>
              <a:chExt cx="244475" cy="2188691"/>
            </a:xfrm>
          </p:grpSpPr>
          <p:pic>
            <p:nvPicPr>
              <p:cNvPr id="61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3" name="Group 332"/>
            <p:cNvGrpSpPr/>
            <p:nvPr/>
          </p:nvGrpSpPr>
          <p:grpSpPr>
            <a:xfrm>
              <a:off x="6882284" y="3525490"/>
              <a:ext cx="244475" cy="2188691"/>
              <a:chOff x="7314332" y="2589386"/>
              <a:chExt cx="244475" cy="2188691"/>
            </a:xfrm>
          </p:grpSpPr>
          <p:pic>
            <p:nvPicPr>
              <p:cNvPr id="60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4" name="Group 343"/>
            <p:cNvGrpSpPr/>
            <p:nvPr/>
          </p:nvGrpSpPr>
          <p:grpSpPr>
            <a:xfrm>
              <a:off x="7098308" y="3525490"/>
              <a:ext cx="244475" cy="2188691"/>
              <a:chOff x="7314332" y="2589386"/>
              <a:chExt cx="244475" cy="2188691"/>
            </a:xfrm>
          </p:grpSpPr>
          <p:pic>
            <p:nvPicPr>
              <p:cNvPr id="59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5" name="Group 354"/>
            <p:cNvGrpSpPr/>
            <p:nvPr/>
          </p:nvGrpSpPr>
          <p:grpSpPr>
            <a:xfrm>
              <a:off x="7314332" y="3525490"/>
              <a:ext cx="244475" cy="2188691"/>
              <a:chOff x="7314332" y="2589386"/>
              <a:chExt cx="244475" cy="2188691"/>
            </a:xfrm>
          </p:grpSpPr>
          <p:pic>
            <p:nvPicPr>
              <p:cNvPr id="58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6" name="Group 365"/>
            <p:cNvGrpSpPr/>
            <p:nvPr/>
          </p:nvGrpSpPr>
          <p:grpSpPr>
            <a:xfrm>
              <a:off x="7530356" y="3525490"/>
              <a:ext cx="244475" cy="2188691"/>
              <a:chOff x="7314332" y="2589386"/>
              <a:chExt cx="244475" cy="2188691"/>
            </a:xfrm>
          </p:grpSpPr>
          <p:pic>
            <p:nvPicPr>
              <p:cNvPr id="57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7" name="Group 376"/>
            <p:cNvGrpSpPr/>
            <p:nvPr/>
          </p:nvGrpSpPr>
          <p:grpSpPr>
            <a:xfrm>
              <a:off x="7746380" y="3525490"/>
              <a:ext cx="244475" cy="2188691"/>
              <a:chOff x="7314332" y="2589386"/>
              <a:chExt cx="244475" cy="2188691"/>
            </a:xfrm>
          </p:grpSpPr>
          <p:pic>
            <p:nvPicPr>
              <p:cNvPr id="56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pic>
        <p:nvPicPr>
          <p:cNvPr id="398" name="Picture 39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10923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81" name="Rectangle 380">
            <a:extLst>
              <a:ext uri="{FF2B5EF4-FFF2-40B4-BE49-F238E27FC236}">
                <a16:creationId xmlns:a16="http://schemas.microsoft.com/office/drawing/2014/main" id="{DE2C0D20-8AF4-4D01-9E5B-8C10E6E51F4F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87D19D95-88D4-4BBA-8C27-6A77A9A106DA}"/>
              </a:ext>
            </a:extLst>
          </p:cNvPr>
          <p:cNvGrpSpPr/>
          <p:nvPr/>
        </p:nvGrpSpPr>
        <p:grpSpPr>
          <a:xfrm>
            <a:off x="259083" y="310091"/>
            <a:ext cx="3561327" cy="817087"/>
            <a:chOff x="255525" y="372323"/>
            <a:chExt cx="2594311" cy="1134018"/>
          </a:xfrm>
        </p:grpSpPr>
        <p:sp>
          <p:nvSpPr>
            <p:cNvPr id="385" name="Rectangle: Rounded Corners 384">
              <a:extLst>
                <a:ext uri="{FF2B5EF4-FFF2-40B4-BE49-F238E27FC236}">
                  <a16:creationId xmlns:a16="http://schemas.microsoft.com/office/drawing/2014/main" id="{A223F64A-A3DD-4878-AD8A-867D35F7CC34}"/>
                </a:ext>
              </a:extLst>
            </p:cNvPr>
            <p:cNvSpPr/>
            <p:nvPr/>
          </p:nvSpPr>
          <p:spPr>
            <a:xfrm>
              <a:off x="255525" y="372323"/>
              <a:ext cx="259431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B28372C0-7469-45D2-BD68-D203864FB4F0}"/>
                </a:ext>
              </a:extLst>
            </p:cNvPr>
            <p:cNvSpPr txBox="1"/>
            <p:nvPr/>
          </p:nvSpPr>
          <p:spPr>
            <a:xfrm>
              <a:off x="308455" y="485388"/>
              <a:ext cx="145406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124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3 = </a:t>
              </a:r>
            </a:p>
          </p:txBody>
        </p:sp>
      </p:grpSp>
      <p:sp>
        <p:nvSpPr>
          <p:cNvPr id="387" name="Rectangle 386">
            <a:extLst>
              <a:ext uri="{FF2B5EF4-FFF2-40B4-BE49-F238E27FC236}">
                <a16:creationId xmlns:a16="http://schemas.microsoft.com/office/drawing/2014/main" id="{FFB35A3E-5BCE-4045-9B44-FAEA86DFD4D1}"/>
              </a:ext>
            </a:extLst>
          </p:cNvPr>
          <p:cNvSpPr/>
          <p:nvPr/>
        </p:nvSpPr>
        <p:spPr>
          <a:xfrm>
            <a:off x="2309954" y="418715"/>
            <a:ext cx="136547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8" name="TextBox 387">
            <a:extLst>
              <a:ext uri="{FF2B5EF4-FFF2-40B4-BE49-F238E27FC236}">
                <a16:creationId xmlns:a16="http://schemas.microsoft.com/office/drawing/2014/main" id="{7CAB0ADB-4909-4409-BFB4-05A43E15D079}"/>
              </a:ext>
            </a:extLst>
          </p:cNvPr>
          <p:cNvSpPr txBox="1"/>
          <p:nvPr/>
        </p:nvSpPr>
        <p:spPr>
          <a:xfrm>
            <a:off x="2381789" y="407671"/>
            <a:ext cx="148456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41r1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464E-6 -1.32267E-6 L -0.25274 0.40004 " pathEditMode="relative" rAng="0" ptsTypes="AA">
                                      <p:cBhvr>
                                        <p:cTn id="6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6" y="2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945 0.39205 L 0.00438 -0.00994 " pathEditMode="relative" rAng="0" ptsTypes="AA">
                                      <p:cBhvr>
                                        <p:cTn id="1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7" y="-20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8484E-6 -3.2122E-6 L -0.01108 -3.2122E-6 " pathEditMode="relative" ptsTypes="AA">
                                      <p:cBhvr>
                                        <p:cTn id="3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592E-6 -3.2122E-6 L -0.02215 -3.2122E-6 " pathEditMode="relative" ptsTypes="AA">
                                      <p:cBhvr>
                                        <p:cTn id="4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91408E-6 -3.2122E-6 L -0.03323 -3.2122E-6 " pathEditMode="relative" ptsTypes="AA">
                                      <p:cBhvr>
                                        <p:cTn id="4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91408E-6 -3.2122E-6 L -0.04418 -3.2122E-6 " pathEditMode="relative" ptsTypes="AA">
                                      <p:cBhvr>
                                        <p:cTn id="4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78 -1.28028E-6 L -0.05683 -1.28028E-6 " pathEditMode="relative" rAng="0" ptsTypes="AA">
                                      <p:cBhvr>
                                        <p:cTn id="4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0" y="0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7 -4.75119E-6 L -0.0679 -4.75119E-6 " pathEditMode="relative" rAng="0" ptsTypes="AA">
                                      <p:cBhvr>
                                        <p:cTn id="4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" y="0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9 2.00087E-6 L -0.07885 2.00087E-6 " pathEditMode="relative" rAng="0" ptsTypes="AA">
                                      <p:cBhvr>
                                        <p:cTn id="5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1" y="0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89 2.00087E-6 L -0.08993 2.00087E-6 " pathEditMode="relative" rAng="0" ptsTypes="AA">
                                      <p:cBhvr>
                                        <p:cTn id="5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" y="0"/>
                                    </p:animMotion>
                                  </p:childTnLst>
                                </p:cTn>
                              </p:par>
                              <p:par>
                                <p:cTn id="5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71 2.00087E-6 L -0.101 2.00087E-6 " pathEditMode="relative" rAng="0" ptsTypes="AA">
                                      <p:cBhvr>
                                        <p:cTn id="5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0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000"/>
                            </p:stCondLst>
                            <p:childTnLst>
                              <p:par>
                                <p:cTn id="5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10854E-6 5.10482E-6 L -0.14347 0.39205 " pathEditMode="relative" ptsTypes="AA">
                                      <p:cBhvr>
                                        <p:cTn id="10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7024E-6 -3.63322E-6 L -0.01655 0.39231 " pathEditMode="relative" ptsTypes="AA">
                                      <p:cBhvr>
                                        <p:cTn id="10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19 -1.28028E-6 L 0.13189 0.39036 " pathEditMode="relative" rAng="0" ptsTypes="AA">
                                      <p:cBhvr>
                                        <p:cTn id="106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" y="195"/>
                                    </p:animMotion>
                                  </p:childTnLst>
                                </p:cTn>
                              </p:par>
                              <p:par>
                                <p:cTn id="10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10854E-6 5.10482E-6 L -0.14347 0.39205 " pathEditMode="relative" ptsTypes="AA">
                                      <p:cBhvr>
                                        <p:cTn id="10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7024E-6 -3.63322E-6 L -0.01655 0.39231 " pathEditMode="relative" ptsTypes="AA">
                                      <p:cBhvr>
                                        <p:cTn id="110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19 -1.28028E-6 L 0.13189 0.39036 " pathEditMode="relative" rAng="0" ptsTypes="AA">
                                      <p:cBhvr>
                                        <p:cTn id="11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" y="195"/>
                                    </p:animMotion>
                                  </p:childTnLst>
                                </p:cTn>
                              </p:par>
                              <p:par>
                                <p:cTn id="11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10854E-6 5.10482E-6 L -0.14347 0.39205 " pathEditMode="relative" ptsTypes="AA">
                                      <p:cBhvr>
                                        <p:cTn id="1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7024E-6 -3.63322E-6 L -0.01655 0.39231 " pathEditMode="relative" ptsTypes="AA">
                                      <p:cBhvr>
                                        <p:cTn id="11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19 -1.28028E-6 L 0.13189 0.39036 " pathEditMode="relative" rAng="0" ptsTypes="AA">
                                      <p:cBhvr>
                                        <p:cTn id="11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" y="195"/>
                                    </p:animMotion>
                                  </p:childTnLst>
                                </p:cTn>
                              </p:par>
                              <p:par>
                                <p:cTn id="11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10854E-6 5.10482E-6 L -0.14347 0.39205 " pathEditMode="relative" ptsTypes="AA">
                                      <p:cBhvr>
                                        <p:cTn id="1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7024E-6 -3.63322E-6 L -0.01655 0.39231 " pathEditMode="relative" ptsTypes="AA">
                                      <p:cBhvr>
                                        <p:cTn id="122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19 -1.28028E-6 L 0.13189 0.39036 " pathEditMode="relative" rAng="0" ptsTypes="AA">
                                      <p:cBhvr>
                                        <p:cTn id="12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" y="19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8588E-6 4.14956E-7 L -0.34607 0.46358 " pathEditMode="relative" rAng="0" ptsTypes="AA">
                                      <p:cBhvr>
                                        <p:cTn id="128" dur="1000" fill="hold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3" y="232"/>
                                    </p:animMotion>
                                  </p:childTnLst>
                                </p:cTn>
                              </p:par>
                              <p:par>
                                <p:cTn id="12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8588E-6 -4.97515E-6 L -0.10866 0.4048 " pathEditMode="relative" rAng="0" ptsTypes="AA">
                                      <p:cBhvr>
                                        <p:cTn id="130" dur="1000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4" y="202"/>
                                    </p:animMotion>
                                  </p:childTnLst>
                                </p:cTn>
                              </p:par>
                              <p:par>
                                <p:cTn id="13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8588E-6 -3.65247E-7 L 0.14517 0.34601 " pathEditMode="relative" rAng="0" ptsTypes="AA">
                                      <p:cBhvr>
                                        <p:cTn id="132" dur="1000" fill="hold"/>
                                        <p:tgtEl>
                                          <p:spTgt spid="4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3" y="17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42249E-6 4.0415E-7 L -0.34217 0.44133 " pathEditMode="relative" ptsTypes="AA">
                                      <p:cBhvr>
                                        <p:cTn id="136" dur="1000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607 0.44414 L -0.00389 0.00281 " pathEditMode="relative" rAng="0" ptsTypes="AA">
                                      <p:cBhvr>
                                        <p:cTn id="140" dur="1000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1" y="-2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8" grpId="0"/>
    </p:bldLst>
  </p:timing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3"/>
          <p:cNvSpPr/>
          <p:nvPr/>
        </p:nvSpPr>
        <p:spPr>
          <a:xfrm>
            <a:off x="241904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" name="Rounded Rectangle 4"/>
          <p:cNvSpPr/>
          <p:nvPr/>
        </p:nvSpPr>
        <p:spPr>
          <a:xfrm>
            <a:off x="3202596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" name="Rounded Rectangle 5"/>
          <p:cNvSpPr/>
          <p:nvPr/>
        </p:nvSpPr>
        <p:spPr>
          <a:xfrm>
            <a:off x="6230577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" name="Rounded Rectangle 6"/>
          <p:cNvSpPr/>
          <p:nvPr/>
        </p:nvSpPr>
        <p:spPr>
          <a:xfrm>
            <a:off x="9258558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" name="Group 387"/>
          <p:cNvGrpSpPr/>
          <p:nvPr/>
        </p:nvGrpSpPr>
        <p:grpSpPr>
          <a:xfrm>
            <a:off x="4279212" y="1410347"/>
            <a:ext cx="2045240" cy="2045240"/>
            <a:chOff x="5802164" y="3525490"/>
            <a:chExt cx="2188691" cy="2188691"/>
          </a:xfrm>
        </p:grpSpPr>
        <p:grpSp>
          <p:nvGrpSpPr>
            <p:cNvPr id="3" name="Group 277"/>
            <p:cNvGrpSpPr/>
            <p:nvPr/>
          </p:nvGrpSpPr>
          <p:grpSpPr>
            <a:xfrm>
              <a:off x="5802164" y="3525490"/>
              <a:ext cx="244475" cy="2188691"/>
              <a:chOff x="7314332" y="2589386"/>
              <a:chExt cx="244475" cy="2188691"/>
            </a:xfrm>
          </p:grpSpPr>
          <p:pic>
            <p:nvPicPr>
              <p:cNvPr id="42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" name="Group 288"/>
            <p:cNvGrpSpPr/>
            <p:nvPr/>
          </p:nvGrpSpPr>
          <p:grpSpPr>
            <a:xfrm>
              <a:off x="6018188" y="3525490"/>
              <a:ext cx="244475" cy="2188691"/>
              <a:chOff x="7314332" y="2589386"/>
              <a:chExt cx="244475" cy="2188691"/>
            </a:xfrm>
          </p:grpSpPr>
          <p:pic>
            <p:nvPicPr>
              <p:cNvPr id="41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" name="Group 299"/>
            <p:cNvGrpSpPr/>
            <p:nvPr/>
          </p:nvGrpSpPr>
          <p:grpSpPr>
            <a:xfrm>
              <a:off x="6234212" y="3525490"/>
              <a:ext cx="244475" cy="2188691"/>
              <a:chOff x="7314332" y="2589386"/>
              <a:chExt cx="244475" cy="2188691"/>
            </a:xfrm>
          </p:grpSpPr>
          <p:pic>
            <p:nvPicPr>
              <p:cNvPr id="40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" name="Group 310"/>
            <p:cNvGrpSpPr/>
            <p:nvPr/>
          </p:nvGrpSpPr>
          <p:grpSpPr>
            <a:xfrm>
              <a:off x="6450236" y="3525490"/>
              <a:ext cx="244475" cy="2188691"/>
              <a:chOff x="7314332" y="2589386"/>
              <a:chExt cx="244475" cy="2188691"/>
            </a:xfrm>
          </p:grpSpPr>
          <p:pic>
            <p:nvPicPr>
              <p:cNvPr id="39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" name="Group 321"/>
            <p:cNvGrpSpPr/>
            <p:nvPr/>
          </p:nvGrpSpPr>
          <p:grpSpPr>
            <a:xfrm>
              <a:off x="6666260" y="3525490"/>
              <a:ext cx="244475" cy="2188691"/>
              <a:chOff x="7314332" y="2589386"/>
              <a:chExt cx="244475" cy="2188691"/>
            </a:xfrm>
          </p:grpSpPr>
          <p:pic>
            <p:nvPicPr>
              <p:cNvPr id="38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" name="Group 332"/>
            <p:cNvGrpSpPr/>
            <p:nvPr/>
          </p:nvGrpSpPr>
          <p:grpSpPr>
            <a:xfrm>
              <a:off x="6882284" y="3525490"/>
              <a:ext cx="244475" cy="2188691"/>
              <a:chOff x="7314332" y="2589386"/>
              <a:chExt cx="244475" cy="2188691"/>
            </a:xfrm>
          </p:grpSpPr>
          <p:pic>
            <p:nvPicPr>
              <p:cNvPr id="37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" name="Group 343"/>
            <p:cNvGrpSpPr/>
            <p:nvPr/>
          </p:nvGrpSpPr>
          <p:grpSpPr>
            <a:xfrm>
              <a:off x="7098308" y="3525490"/>
              <a:ext cx="244475" cy="2188691"/>
              <a:chOff x="7314332" y="2589386"/>
              <a:chExt cx="244475" cy="2188691"/>
            </a:xfrm>
          </p:grpSpPr>
          <p:pic>
            <p:nvPicPr>
              <p:cNvPr id="36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" name="Group 354"/>
            <p:cNvGrpSpPr/>
            <p:nvPr/>
          </p:nvGrpSpPr>
          <p:grpSpPr>
            <a:xfrm>
              <a:off x="7314332" y="3525490"/>
              <a:ext cx="244475" cy="2188691"/>
              <a:chOff x="7314332" y="2589386"/>
              <a:chExt cx="244475" cy="2188691"/>
            </a:xfrm>
          </p:grpSpPr>
          <p:pic>
            <p:nvPicPr>
              <p:cNvPr id="35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" name="Group 365"/>
            <p:cNvGrpSpPr/>
            <p:nvPr/>
          </p:nvGrpSpPr>
          <p:grpSpPr>
            <a:xfrm>
              <a:off x="7530356" y="3525490"/>
              <a:ext cx="244475" cy="2188691"/>
              <a:chOff x="7314332" y="2589386"/>
              <a:chExt cx="244475" cy="2188691"/>
            </a:xfrm>
          </p:grpSpPr>
          <p:pic>
            <p:nvPicPr>
              <p:cNvPr id="34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" name="Group 376"/>
            <p:cNvGrpSpPr/>
            <p:nvPr/>
          </p:nvGrpSpPr>
          <p:grpSpPr>
            <a:xfrm>
              <a:off x="7746380" y="3525490"/>
              <a:ext cx="244475" cy="2188691"/>
              <a:chOff x="7314332" y="2589386"/>
              <a:chExt cx="244475" cy="2188691"/>
            </a:xfrm>
          </p:grpSpPr>
          <p:pic>
            <p:nvPicPr>
              <p:cNvPr id="33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9" name="Group 156"/>
          <p:cNvGrpSpPr/>
          <p:nvPr/>
        </p:nvGrpSpPr>
        <p:grpSpPr>
          <a:xfrm>
            <a:off x="4481077" y="1410347"/>
            <a:ext cx="228452" cy="2045240"/>
            <a:chOff x="1553692" y="2776959"/>
            <a:chExt cx="244475" cy="2188691"/>
          </a:xfrm>
        </p:grpSpPr>
        <p:pic>
          <p:nvPicPr>
            <p:cNvPr id="432" name="Picture 4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3" name="Picture 4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4" name="Picture 4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5" name="Picture 4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6" name="Picture 4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7" name="Picture 4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8" name="Picture 4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9" name="Picture 4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0" name="Picture 4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1" name="Picture 4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" name="Group 156"/>
          <p:cNvGrpSpPr/>
          <p:nvPr/>
        </p:nvGrpSpPr>
        <p:grpSpPr>
          <a:xfrm>
            <a:off x="4279212" y="1410347"/>
            <a:ext cx="228452" cy="2045240"/>
            <a:chOff x="1553692" y="2776959"/>
            <a:chExt cx="244475" cy="2188691"/>
          </a:xfrm>
        </p:grpSpPr>
        <p:pic>
          <p:nvPicPr>
            <p:cNvPr id="443" name="Picture 4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4" name="Picture 4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5" name="Picture 4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6" name="Picture 4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7" name="Picture 4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8" name="Picture 4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9" name="Picture 4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0" name="Picture 44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1" name="Picture 4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2" name="Picture 4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1" name="Group 156"/>
          <p:cNvGrpSpPr/>
          <p:nvPr/>
        </p:nvGrpSpPr>
        <p:grpSpPr>
          <a:xfrm>
            <a:off x="4884808" y="1410347"/>
            <a:ext cx="228452" cy="2045240"/>
            <a:chOff x="1553692" y="2776959"/>
            <a:chExt cx="244475" cy="2188691"/>
          </a:xfrm>
        </p:grpSpPr>
        <p:pic>
          <p:nvPicPr>
            <p:cNvPr id="454" name="Picture 4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5" name="Picture 4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6" name="Picture 4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7" name="Picture 4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8" name="Picture 4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9" name="Picture 4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0" name="Picture 4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1" name="Picture 4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2" name="Picture 46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3" name="Picture 4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2" name="Group 156"/>
          <p:cNvGrpSpPr/>
          <p:nvPr/>
        </p:nvGrpSpPr>
        <p:grpSpPr>
          <a:xfrm>
            <a:off x="4682943" y="1410347"/>
            <a:ext cx="228452" cy="2045240"/>
            <a:chOff x="1553692" y="2776959"/>
            <a:chExt cx="244475" cy="2188691"/>
          </a:xfrm>
        </p:grpSpPr>
        <p:pic>
          <p:nvPicPr>
            <p:cNvPr id="465" name="Picture 4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6" name="Picture 4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7" name="Picture 4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8" name="Picture 4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9" name="Picture 4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0" name="Picture 4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1" name="Picture 4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2" name="Picture 4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3" name="Picture 4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4" name="Picture 4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3" name="Group 156"/>
          <p:cNvGrpSpPr/>
          <p:nvPr/>
        </p:nvGrpSpPr>
        <p:grpSpPr>
          <a:xfrm>
            <a:off x="5288539" y="1410347"/>
            <a:ext cx="228452" cy="2045240"/>
            <a:chOff x="1553692" y="2776959"/>
            <a:chExt cx="244475" cy="2188691"/>
          </a:xfrm>
        </p:grpSpPr>
        <p:pic>
          <p:nvPicPr>
            <p:cNvPr id="476" name="Picture 4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7" name="Picture 4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8" name="Picture 4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9" name="Picture 4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0" name="Picture 4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1" name="Picture 4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2" name="Picture 4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3" name="Picture 48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4" name="Picture 48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5" name="Picture 4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4" name="Group 156"/>
          <p:cNvGrpSpPr/>
          <p:nvPr/>
        </p:nvGrpSpPr>
        <p:grpSpPr>
          <a:xfrm>
            <a:off x="5086673" y="1410347"/>
            <a:ext cx="228452" cy="2045240"/>
            <a:chOff x="1553692" y="2776959"/>
            <a:chExt cx="244475" cy="2188691"/>
          </a:xfrm>
        </p:grpSpPr>
        <p:pic>
          <p:nvPicPr>
            <p:cNvPr id="487" name="Picture 4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8" name="Picture 4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9" name="Picture 4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0" name="Picture 4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1" name="Picture 4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2" name="Picture 4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3" name="Picture 4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4" name="Picture 4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5" name="Picture 49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6" name="Picture 4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5" name="Group 156"/>
          <p:cNvGrpSpPr/>
          <p:nvPr/>
        </p:nvGrpSpPr>
        <p:grpSpPr>
          <a:xfrm>
            <a:off x="5692270" y="1410347"/>
            <a:ext cx="228452" cy="2045240"/>
            <a:chOff x="1553692" y="2776959"/>
            <a:chExt cx="244475" cy="2188691"/>
          </a:xfrm>
        </p:grpSpPr>
        <p:pic>
          <p:nvPicPr>
            <p:cNvPr id="498" name="Picture 4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9" name="Picture 4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0" name="Picture 4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1" name="Picture 5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2" name="Picture 5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3" name="Picture 5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4" name="Picture 5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5" name="Picture 5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6" name="Picture 5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7" name="Picture 5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6" name="Group 156"/>
          <p:cNvGrpSpPr/>
          <p:nvPr/>
        </p:nvGrpSpPr>
        <p:grpSpPr>
          <a:xfrm>
            <a:off x="5490404" y="1410347"/>
            <a:ext cx="228452" cy="2045240"/>
            <a:chOff x="1553692" y="2776959"/>
            <a:chExt cx="244475" cy="2188691"/>
          </a:xfrm>
        </p:grpSpPr>
        <p:pic>
          <p:nvPicPr>
            <p:cNvPr id="509" name="Picture 5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0" name="Picture 5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1" name="Picture 5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2" name="Picture 5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3" name="Picture 5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4" name="Picture 5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5" name="Picture 5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6" name="Picture 5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7" name="Picture 5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8" name="Picture 5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7" name="Group 156"/>
          <p:cNvGrpSpPr/>
          <p:nvPr/>
        </p:nvGrpSpPr>
        <p:grpSpPr>
          <a:xfrm>
            <a:off x="6096000" y="1410347"/>
            <a:ext cx="228452" cy="2045240"/>
            <a:chOff x="1553692" y="2776959"/>
            <a:chExt cx="244475" cy="2188691"/>
          </a:xfrm>
        </p:grpSpPr>
        <p:pic>
          <p:nvPicPr>
            <p:cNvPr id="520" name="Picture 5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1" name="Picture 5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2" name="Picture 5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3" name="Picture 5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4" name="Picture 5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5" name="Picture 5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6" name="Picture 5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7" name="Picture 5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8" name="Picture 5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9" name="Picture 5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8" name="Group 156"/>
          <p:cNvGrpSpPr/>
          <p:nvPr/>
        </p:nvGrpSpPr>
        <p:grpSpPr>
          <a:xfrm>
            <a:off x="5894135" y="1410347"/>
            <a:ext cx="228452" cy="2045240"/>
            <a:chOff x="1553692" y="2776959"/>
            <a:chExt cx="244475" cy="2188691"/>
          </a:xfrm>
        </p:grpSpPr>
        <p:pic>
          <p:nvPicPr>
            <p:cNvPr id="531" name="Picture 5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2" name="Picture 5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3" name="Picture 5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4" name="Picture 5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5" name="Picture 5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6" name="Picture 5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7" name="Picture 5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8" name="Picture 5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9" name="Picture 5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0" name="Picture 5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" name="Group 156"/>
          <p:cNvGrpSpPr/>
          <p:nvPr/>
        </p:nvGrpSpPr>
        <p:grpSpPr>
          <a:xfrm>
            <a:off x="6096000" y="1410347"/>
            <a:ext cx="228452" cy="2045240"/>
            <a:chOff x="1553692" y="2776959"/>
            <a:chExt cx="244475" cy="2188691"/>
          </a:xfrm>
        </p:grpSpPr>
        <p:pic>
          <p:nvPicPr>
            <p:cNvPr id="542" name="Picture 5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3" name="Picture 5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4" name="Picture 5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5" name="Picture 5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6" name="Picture 5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7" name="Picture 5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8" name="Picture 5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9" name="Picture 5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0" name="Picture 54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1" name="Picture 5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0" name="Group 156"/>
          <p:cNvGrpSpPr/>
          <p:nvPr/>
        </p:nvGrpSpPr>
        <p:grpSpPr>
          <a:xfrm>
            <a:off x="3068020" y="1410347"/>
            <a:ext cx="228452" cy="2045240"/>
            <a:chOff x="1553692" y="2776959"/>
            <a:chExt cx="244475" cy="2188691"/>
          </a:xfrm>
        </p:grpSpPr>
        <p:pic>
          <p:nvPicPr>
            <p:cNvPr id="553" name="Picture 5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4" name="Picture 5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5" name="Picture 5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6" name="Picture 5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7" name="Picture 5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8" name="Picture 5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9" name="Picture 5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0" name="Picture 5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1" name="Picture 5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2" name="Picture 56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" name="Group 156"/>
          <p:cNvGrpSpPr/>
          <p:nvPr/>
        </p:nvGrpSpPr>
        <p:grpSpPr>
          <a:xfrm>
            <a:off x="4077346" y="1410347"/>
            <a:ext cx="228452" cy="2045240"/>
            <a:chOff x="1553692" y="2776959"/>
            <a:chExt cx="244475" cy="2188691"/>
          </a:xfrm>
        </p:grpSpPr>
        <p:pic>
          <p:nvPicPr>
            <p:cNvPr id="597" name="Picture 5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8" name="Picture 5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9" name="Picture 5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0" name="Picture 5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1" name="Picture 6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2" name="Picture 6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3" name="Picture 6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4" name="Picture 6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5" name="Picture 6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6" name="Picture 6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39" name="Group 156"/>
          <p:cNvGrpSpPr/>
          <p:nvPr/>
        </p:nvGrpSpPr>
        <p:grpSpPr>
          <a:xfrm>
            <a:off x="5086673" y="1410347"/>
            <a:ext cx="228452" cy="2045240"/>
            <a:chOff x="1553692" y="2776959"/>
            <a:chExt cx="244475" cy="2188691"/>
          </a:xfrm>
        </p:grpSpPr>
        <p:pic>
          <p:nvPicPr>
            <p:cNvPr id="630" name="Picture 6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1" name="Picture 6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2" name="Picture 6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3" name="Picture 6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4" name="Picture 6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5" name="Picture 6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6" name="Picture 6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7" name="Picture 6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8" name="Picture 6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9" name="Picture 6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50" name="Group 156"/>
          <p:cNvGrpSpPr/>
          <p:nvPr/>
        </p:nvGrpSpPr>
        <p:grpSpPr>
          <a:xfrm>
            <a:off x="6096000" y="1410347"/>
            <a:ext cx="228452" cy="2045240"/>
            <a:chOff x="1553692" y="2776959"/>
            <a:chExt cx="244475" cy="2188691"/>
          </a:xfrm>
        </p:grpSpPr>
        <p:pic>
          <p:nvPicPr>
            <p:cNvPr id="652" name="Picture 6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3" name="Picture 6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4" name="Picture 6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5" name="Picture 6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6" name="Picture 6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7" name="Picture 6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8" name="Picture 6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9" name="Picture 6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0" name="Picture 6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1" name="Picture 6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3" name="Group 156"/>
          <p:cNvGrpSpPr/>
          <p:nvPr/>
        </p:nvGrpSpPr>
        <p:grpSpPr>
          <a:xfrm>
            <a:off x="3404462" y="1410347"/>
            <a:ext cx="228452" cy="2045240"/>
            <a:chOff x="1553692" y="2776959"/>
            <a:chExt cx="244475" cy="2188691"/>
          </a:xfrm>
        </p:grpSpPr>
        <p:pic>
          <p:nvPicPr>
            <p:cNvPr id="663" name="Picture 6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4" name="Picture 66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5" name="Picture 6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6" name="Picture 6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7" name="Picture 6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8" name="Picture 6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9" name="Picture 6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0" name="Picture 6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1" name="Picture 6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2" name="Picture 6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4" name="Group 156"/>
          <p:cNvGrpSpPr/>
          <p:nvPr/>
        </p:nvGrpSpPr>
        <p:grpSpPr>
          <a:xfrm>
            <a:off x="3740904" y="1410347"/>
            <a:ext cx="228452" cy="2045240"/>
            <a:chOff x="1553692" y="2776959"/>
            <a:chExt cx="244475" cy="2188691"/>
          </a:xfrm>
        </p:grpSpPr>
        <p:pic>
          <p:nvPicPr>
            <p:cNvPr id="674" name="Picture 6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5" name="Picture 6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6" name="Picture 6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7" name="Picture 6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8" name="Picture 6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9" name="Picture 6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0" name="Picture 6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1" name="Picture 6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2" name="Picture 6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3" name="Picture 68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5" name="Group 156"/>
          <p:cNvGrpSpPr/>
          <p:nvPr/>
        </p:nvGrpSpPr>
        <p:grpSpPr>
          <a:xfrm>
            <a:off x="4387202" y="1410347"/>
            <a:ext cx="228452" cy="2045240"/>
            <a:chOff x="1553692" y="2776959"/>
            <a:chExt cx="244475" cy="2188691"/>
          </a:xfrm>
        </p:grpSpPr>
        <p:pic>
          <p:nvPicPr>
            <p:cNvPr id="685" name="Picture 6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6" name="Picture 6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7" name="Picture 6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8" name="Picture 6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9" name="Picture 6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0" name="Picture 6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1" name="Picture 6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2" name="Picture 6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3" name="Picture 6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4" name="Picture 6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6" name="Group 156"/>
          <p:cNvGrpSpPr/>
          <p:nvPr/>
        </p:nvGrpSpPr>
        <p:grpSpPr>
          <a:xfrm>
            <a:off x="4723645" y="1410347"/>
            <a:ext cx="228452" cy="2045240"/>
            <a:chOff x="1553692" y="2776959"/>
            <a:chExt cx="244475" cy="2188691"/>
          </a:xfrm>
        </p:grpSpPr>
        <p:pic>
          <p:nvPicPr>
            <p:cNvPr id="696" name="Picture 6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7" name="Picture 6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8" name="Picture 6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9" name="Picture 6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0" name="Picture 6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1" name="Picture 7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2" name="Picture 7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3" name="Picture 7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4" name="Picture 7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5" name="Picture 7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7" name="Group 156"/>
          <p:cNvGrpSpPr/>
          <p:nvPr/>
        </p:nvGrpSpPr>
        <p:grpSpPr>
          <a:xfrm>
            <a:off x="5423116" y="1410347"/>
            <a:ext cx="228452" cy="2045240"/>
            <a:chOff x="1553692" y="2776959"/>
            <a:chExt cx="244475" cy="2188691"/>
          </a:xfrm>
        </p:grpSpPr>
        <p:pic>
          <p:nvPicPr>
            <p:cNvPr id="707" name="Picture 7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8" name="Picture 7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9" name="Picture 7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0" name="Picture 7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1" name="Picture 7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2" name="Picture 7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3" name="Picture 7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4" name="Picture 7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5" name="Picture 7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6" name="Picture 7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8" name="Group 156"/>
          <p:cNvGrpSpPr/>
          <p:nvPr/>
        </p:nvGrpSpPr>
        <p:grpSpPr>
          <a:xfrm>
            <a:off x="5732972" y="1410347"/>
            <a:ext cx="228452" cy="2045240"/>
            <a:chOff x="1553692" y="2776959"/>
            <a:chExt cx="244475" cy="2188691"/>
          </a:xfrm>
        </p:grpSpPr>
        <p:pic>
          <p:nvPicPr>
            <p:cNvPr id="718" name="Picture 7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9" name="Picture 7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0" name="Picture 7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1" name="Picture 7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2" name="Picture 7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3" name="Picture 7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4" name="Picture 7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5" name="Picture 7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6" name="Picture 7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7" name="Picture 7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9" name="Group 156"/>
          <p:cNvGrpSpPr/>
          <p:nvPr/>
        </p:nvGrpSpPr>
        <p:grpSpPr>
          <a:xfrm>
            <a:off x="6432443" y="1410347"/>
            <a:ext cx="228452" cy="2045240"/>
            <a:chOff x="1553692" y="2776959"/>
            <a:chExt cx="244475" cy="2188691"/>
          </a:xfrm>
        </p:grpSpPr>
        <p:pic>
          <p:nvPicPr>
            <p:cNvPr id="729" name="Picture 7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0" name="Picture 7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1" name="Picture 7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2" name="Picture 7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3" name="Picture 7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4" name="Picture 7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5" name="Picture 7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6" name="Picture 7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7" name="Picture 7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8" name="Picture 7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90" name="Group 156"/>
          <p:cNvGrpSpPr/>
          <p:nvPr/>
        </p:nvGrpSpPr>
        <p:grpSpPr>
          <a:xfrm>
            <a:off x="6768885" y="1410347"/>
            <a:ext cx="228452" cy="2045240"/>
            <a:chOff x="1553692" y="2776959"/>
            <a:chExt cx="244475" cy="2188691"/>
          </a:xfrm>
        </p:grpSpPr>
        <p:pic>
          <p:nvPicPr>
            <p:cNvPr id="740" name="Picture 7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1" name="Picture 7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2" name="Picture 7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3" name="Picture 7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4" name="Picture 7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5" name="Picture 7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6" name="Picture 7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7" name="Picture 7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8" name="Picture 7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9" name="Picture 7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91" name="Group 156"/>
          <p:cNvGrpSpPr/>
          <p:nvPr/>
        </p:nvGrpSpPr>
        <p:grpSpPr>
          <a:xfrm>
            <a:off x="7105327" y="1410347"/>
            <a:ext cx="228452" cy="2045240"/>
            <a:chOff x="1553692" y="2776959"/>
            <a:chExt cx="244475" cy="2188691"/>
          </a:xfrm>
        </p:grpSpPr>
        <p:pic>
          <p:nvPicPr>
            <p:cNvPr id="751" name="Picture 7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2" name="Picture 7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3" name="Picture 7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4" name="Picture 7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5" name="Picture 7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6" name="Picture 7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7" name="Picture 7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8" name="Picture 7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9" name="Picture 7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0" name="Picture 7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761" name="Picture 760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2" name="Picture 76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1612212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3" name="Picture 76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4" name="Picture 76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5" name="Picture 76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6" name="Picture 76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3025270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7" name="Picture 76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2015943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8" name="Picture 76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2419673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9" name="Picture 768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2823404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0" name="Picture 76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3227135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1" name="Picture 770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2" name="Picture 77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701596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3" name="Picture 77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4" name="Picture 77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701596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5" name="Picture 77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6" name="Picture 77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701596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7" name="Picture 77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8" name="Picture 77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701596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9" name="Picture 778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3025270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80" name="Picture 77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701596" y="3025270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81" name="Picture 780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576346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82" name="Picture 78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576346" y="3025270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17" name="Picture 81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576346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18" name="Picture 81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576346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19" name="Picture 818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576346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31" name="Rectangle 430">
            <a:extLst>
              <a:ext uri="{FF2B5EF4-FFF2-40B4-BE49-F238E27FC236}">
                <a16:creationId xmlns:a16="http://schemas.microsoft.com/office/drawing/2014/main" id="{2BA09ECF-711B-4C66-940F-09AA2FDD6B70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64" name="Group 463">
            <a:extLst>
              <a:ext uri="{FF2B5EF4-FFF2-40B4-BE49-F238E27FC236}">
                <a16:creationId xmlns:a16="http://schemas.microsoft.com/office/drawing/2014/main" id="{F9195932-F1EB-47FB-B5AA-EB38236F1EDC}"/>
              </a:ext>
            </a:extLst>
          </p:cNvPr>
          <p:cNvGrpSpPr/>
          <p:nvPr/>
        </p:nvGrpSpPr>
        <p:grpSpPr>
          <a:xfrm>
            <a:off x="255972" y="309749"/>
            <a:ext cx="3628014" cy="817087"/>
            <a:chOff x="255524" y="372323"/>
            <a:chExt cx="2642891" cy="1134018"/>
          </a:xfrm>
        </p:grpSpPr>
        <p:sp>
          <p:nvSpPr>
            <p:cNvPr id="475" name="Rectangle: Rounded Corners 474">
              <a:extLst>
                <a:ext uri="{FF2B5EF4-FFF2-40B4-BE49-F238E27FC236}">
                  <a16:creationId xmlns:a16="http://schemas.microsoft.com/office/drawing/2014/main" id="{4C5FBB39-0E66-444A-A695-E36546329811}"/>
                </a:ext>
              </a:extLst>
            </p:cNvPr>
            <p:cNvSpPr/>
            <p:nvPr/>
          </p:nvSpPr>
          <p:spPr>
            <a:xfrm>
              <a:off x="255524" y="372323"/>
              <a:ext cx="264289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0036658D-9EEA-423C-BBA8-BCBACF0DE422}"/>
                </a:ext>
              </a:extLst>
            </p:cNvPr>
            <p:cNvSpPr txBox="1"/>
            <p:nvPr/>
          </p:nvSpPr>
          <p:spPr>
            <a:xfrm>
              <a:off x="308455" y="485388"/>
              <a:ext cx="145406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135 </a:t>
              </a:r>
              <a:r>
                <a:rPr lang="en-GB" sz="3600" dirty="0"/>
                <a:t>÷ 4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497" name="Rectangle 496">
            <a:extLst>
              <a:ext uri="{FF2B5EF4-FFF2-40B4-BE49-F238E27FC236}">
                <a16:creationId xmlns:a16="http://schemas.microsoft.com/office/drawing/2014/main" id="{4C2CA5D7-CFFA-44AF-A7D4-D0105FF55A10}"/>
              </a:ext>
            </a:extLst>
          </p:cNvPr>
          <p:cNvSpPr/>
          <p:nvPr/>
        </p:nvSpPr>
        <p:spPr>
          <a:xfrm>
            <a:off x="2306844" y="418373"/>
            <a:ext cx="14273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08" name="TextBox 507">
            <a:extLst>
              <a:ext uri="{FF2B5EF4-FFF2-40B4-BE49-F238E27FC236}">
                <a16:creationId xmlns:a16="http://schemas.microsoft.com/office/drawing/2014/main" id="{1EAEEE8F-22C5-4B47-9204-ADB9B70AF39B}"/>
              </a:ext>
            </a:extLst>
          </p:cNvPr>
          <p:cNvSpPr txBox="1"/>
          <p:nvPr/>
        </p:nvSpPr>
        <p:spPr>
          <a:xfrm>
            <a:off x="2384211" y="407329"/>
            <a:ext cx="164991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33r3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89051E-6 -1.94805E-6 L -0.30901 0.4026 " pathEditMode="relative" ptsTypes="AA">
                                      <p:cBhvr>
                                        <p:cTn id="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09 0.41039 L -1.53285E-6 -0.00195 " pathEditMode="relative" rAng="0" ptsTypes="AA">
                                      <p:cBhvr>
                                        <p:cTn id="1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5" y="-2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8484E-6 -3.2122E-6 L -0.01108 -3.2122E-6 " pathEditMode="relative" ptsTypes="AA">
                                      <p:cBhvr>
                                        <p:cTn id="3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592E-6 -3.2122E-6 L -0.02215 -3.2122E-6 " pathEditMode="relative" ptsTypes="AA">
                                      <p:cBhvr>
                                        <p:cTn id="4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91408E-6 -3.2122E-6 L -0.03323 -3.2122E-6 " pathEditMode="relative" ptsTypes="AA">
                                      <p:cBhvr>
                                        <p:cTn id="4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91408E-6 -3.2122E-6 L -0.04418 -3.2122E-6 " pathEditMode="relative" ptsTypes="AA">
                                      <p:cBhvr>
                                        <p:cTn id="4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78 -1.28028E-6 L -0.05683 -1.28028E-6 " pathEditMode="relative" rAng="0" ptsTypes="AA">
                                      <p:cBhvr>
                                        <p:cTn id="47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0" y="0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7 -4.75119E-6 L -0.0679 -4.75119E-6 " pathEditMode="relative" rAng="0" ptsTypes="AA">
                                      <p:cBhvr>
                                        <p:cTn id="4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" y="0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9 2.00087E-6 L -0.07885 2.00087E-6 " pathEditMode="relative" rAng="0" ptsTypes="AA">
                                      <p:cBhvr>
                                        <p:cTn id="5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1" y="0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89 2.00087E-6 L -0.08993 2.00087E-6 " pathEditMode="relative" rAng="0" ptsTypes="AA">
                                      <p:cBhvr>
                                        <p:cTn id="5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" y="0"/>
                                    </p:animMotion>
                                  </p:childTnLst>
                                </p:cTn>
                              </p:par>
                              <p:par>
                                <p:cTn id="5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71 2.00087E-6 L -0.101 2.00087E-6 " pathEditMode="relative" rAng="0" ptsTypes="AA">
                                      <p:cBhvr>
                                        <p:cTn id="55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0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000"/>
                            </p:stCondLst>
                            <p:childTnLst>
                              <p:par>
                                <p:cTn id="5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00779E-6 -3.63322E-6 L -0.2153 0.39231 " pathEditMode="relative" ptsTypes="AA">
                                      <p:cBhvr>
                                        <p:cTn id="10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7848E-6 -3.63322E-6 L -0.05513 0.39231 " pathEditMode="relative" ptsTypes="AA">
                                      <p:cBhvr>
                                        <p:cTn id="10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9221E-6 -3.63322E-6 L 0.11587 0.39231 " pathEditMode="relative" ptsTypes="AA">
                                      <p:cBhvr>
                                        <p:cTn id="106" dur="1000" fill="hold"/>
                                        <p:tgtEl>
                                          <p:spTgt spid="7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7.72152E-6 -3.63322E-6 L 0.28165 0.39231 " pathEditMode="relative" ptsTypes="AA">
                                      <p:cBhvr>
                                        <p:cTn id="108" dur="1000" fill="hold"/>
                                        <p:tgtEl>
                                          <p:spTgt spid="7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00779E-6 -3.63322E-6 L -0.2153 0.39231 " pathEditMode="relative" ptsTypes="AA">
                                      <p:cBhvr>
                                        <p:cTn id="110" dur="1000" fill="hold"/>
                                        <p:tgtEl>
                                          <p:spTgt spid="7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7848E-6 -3.63322E-6 L -0.05513 0.39231 " pathEditMode="relative" ptsTypes="AA">
                                      <p:cBhvr>
                                        <p:cTn id="112" dur="1000" fill="hold"/>
                                        <p:tgtEl>
                                          <p:spTgt spid="7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9221E-6 -3.63322E-6 L 0.11587 0.39231 " pathEditMode="relative" ptsTypes="AA">
                                      <p:cBhvr>
                                        <p:cTn id="114" dur="1000" fill="hold"/>
                                        <p:tgtEl>
                                          <p:spTgt spid="7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7.72152E-6 -3.63322E-6 L 0.28165 0.39231 " pathEditMode="relative" ptsTypes="AA">
                                      <p:cBhvr>
                                        <p:cTn id="116" dur="1000" fill="hold"/>
                                        <p:tgtEl>
                                          <p:spTgt spid="7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00779E-6 -3.63322E-6 L -0.2153 0.39231 " pathEditMode="relative" ptsTypes="AA">
                                      <p:cBhvr>
                                        <p:cTn id="118" dur="1000" fill="hold"/>
                                        <p:tgtEl>
                                          <p:spTgt spid="7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7848E-6 -3.63322E-6 L -0.05513 0.39231 " pathEditMode="relative" ptsTypes="AA">
                                      <p:cBhvr>
                                        <p:cTn id="120" dur="1000" fill="hold"/>
                                        <p:tgtEl>
                                          <p:spTgt spid="7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9221E-6 -3.63322E-6 L 0.11587 0.39231 " pathEditMode="relative" ptsTypes="AA">
                                      <p:cBhvr>
                                        <p:cTn id="122" dur="1000" fill="hold"/>
                                        <p:tgtEl>
                                          <p:spTgt spid="7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7.72152E-6 -3.63322E-6 L 0.28165 0.39231 " pathEditMode="relative" ptsTypes="AA">
                                      <p:cBhvr>
                                        <p:cTn id="124" dur="1000" fill="hold"/>
                                        <p:tgtEl>
                                          <p:spTgt spid="7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43038E-6 -4.91349E-6 L -0.46324 0.39231 " pathEditMode="relative" rAng="0" ptsTypes="AA">
                                      <p:cBhvr>
                                        <p:cTn id="128" dur="1000" fill="hold"/>
                                        <p:tgtEl>
                                          <p:spTgt spid="7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2" y="19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6215 0.39036 L 0.0017 -0.00195 " pathEditMode="relative" rAng="0" ptsTypes="AA">
                                      <p:cBhvr>
                                        <p:cTn id="132" dur="1000" fill="hold"/>
                                        <p:tgtEl>
                                          <p:spTgt spid="7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2" y="-19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1000"/>
                            </p:stCondLst>
                            <p:childTnLst>
                              <p:par>
                                <p:cTn id="134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2.31834E-6 L -0.0331 -0.02963 " pathEditMode="relative" ptsTypes="AA">
                                      <p:cBhvr>
                                        <p:cTn id="159" dur="1000" fill="hold"/>
                                        <p:tgtEl>
                                          <p:spTgt spid="7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2.31834E-6 L -0.0331 -0.02963 " pathEditMode="relative" ptsTypes="AA">
                                      <p:cBhvr>
                                        <p:cTn id="161" dur="1000" fill="hold"/>
                                        <p:tgtEl>
                                          <p:spTgt spid="7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2.31834E-6 L -0.0331 -0.02963 " pathEditMode="relative" ptsTypes="AA">
                                      <p:cBhvr>
                                        <p:cTn id="163" dur="1000" fill="hold"/>
                                        <p:tgtEl>
                                          <p:spTgt spid="7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2.31834E-6 L -0.0331 -0.02963 " pathEditMode="relative" ptsTypes="AA">
                                      <p:cBhvr>
                                        <p:cTn id="165" dur="1000" fill="hold"/>
                                        <p:tgtEl>
                                          <p:spTgt spid="7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6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2.31834E-6 L -0.0331 -0.02963 " pathEditMode="relative" ptsTypes="AA">
                                      <p:cBhvr>
                                        <p:cTn id="167" dur="1000" fill="hold"/>
                                        <p:tgtEl>
                                          <p:spTgt spid="7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00"/>
                            </p:stCondLst>
                            <p:childTnLst>
                              <p:par>
                                <p:cTn id="169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>
                      <p:stCondLst>
                        <p:cond delay="indefinite"/>
                      </p:stCondLst>
                      <p:childTnLst>
                        <p:par>
                          <p:cTn id="210" fill="hold">
                            <p:stCondLst>
                              <p:cond delay="0"/>
                            </p:stCondLst>
                            <p:childTnLst>
                              <p:par>
                                <p:cTn id="21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9.3731E-7 -4.71657E-7 L -0.36835 0.3955 " pathEditMode="relative" rAng="0" ptsTypes="AA">
                                      <p:cBhvr>
                                        <p:cTn id="212" dur="1000" fill="hold"/>
                                        <p:tgtEl>
                                          <p:spTgt spid="7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" y="198"/>
                                    </p:animMotion>
                                  </p:childTnLst>
                                </p:cTn>
                              </p:par>
                              <p:par>
                                <p:cTn id="21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42249E-6 -5.71861E-6 L -0.1656 0.40198 " pathEditMode="relative" ptsTypes="AA">
                                      <p:cBhvr>
                                        <p:cTn id="214" dur="1000" fill="hold"/>
                                        <p:tgtEl>
                                          <p:spTgt spid="7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6795E-6 4.24465E-6 L 0.04587 0.41474 " pathEditMode="relative" rAng="0" ptsTypes="AA">
                                      <p:cBhvr>
                                        <p:cTn id="216" dur="1000" fill="hold"/>
                                        <p:tgtEl>
                                          <p:spTgt spid="7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" y="207"/>
                                    </p:animMotion>
                                  </p:childTnLst>
                                </p:cTn>
                              </p:par>
                              <p:par>
                                <p:cTn id="21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6795E-6 0.00303 L 0.29423 0.47655 " pathEditMode="relative" rAng="0" ptsTypes="AA">
                                      <p:cBhvr>
                                        <p:cTn id="218" dur="1000" fill="hold"/>
                                        <p:tgtEl>
                                          <p:spTgt spid="7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7" y="237"/>
                                    </p:animMotion>
                                  </p:childTnLst>
                                </p:cTn>
                              </p:par>
                              <p:par>
                                <p:cTn id="21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47109E-6 1.00822E-6 L -0.36993 0.373 " pathEditMode="relative" ptsTypes="AA">
                                      <p:cBhvr>
                                        <p:cTn id="220" dur="1000" fill="hold"/>
                                        <p:tgtEl>
                                          <p:spTgt spid="7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80037E-6 1.00822E-6 L -0.16567 0.373 " pathEditMode="relative" ptsTypes="AA">
                                      <p:cBhvr>
                                        <p:cTn id="222" dur="1000" fill="hold"/>
                                        <p:tgtEl>
                                          <p:spTgt spid="7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31345E-6 3.40978E-6 L 0.11601 0.42211 " pathEditMode="relative" ptsTypes="AA">
                                      <p:cBhvr>
                                        <p:cTn id="224" dur="1000" fill="hold"/>
                                        <p:tgtEl>
                                          <p:spTgt spid="7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80037E-6 3.40978E-6 L 0.33123 0.42211 " pathEditMode="relative" ptsTypes="AA">
                                      <p:cBhvr>
                                        <p:cTn id="226" dur="1000" fill="hold"/>
                                        <p:tgtEl>
                                          <p:spTgt spid="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47109E-6 1.00822E-6 L -0.36993 0.38274 " pathEditMode="relative" ptsTypes="AA">
                                      <p:cBhvr>
                                        <p:cTn id="228" dur="1000" fill="hold"/>
                                        <p:tgtEl>
                                          <p:spTgt spid="7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80037E-6 1.00822E-6 L -0.16567 0.38274 " pathEditMode="relative" ptsTypes="AA">
                                      <p:cBhvr>
                                        <p:cTn id="230" dur="1000" fill="hold"/>
                                        <p:tgtEl>
                                          <p:spTgt spid="7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7751E-6 4.28139E-6 L 0.0387 0.30387 " pathEditMode="relative" ptsTypes="AA">
                                      <p:cBhvr>
                                        <p:cTn id="232" dur="1000" fill="hold"/>
                                        <p:tgtEl>
                                          <p:spTgt spid="8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7751E-6 4.28139E-6 L 0.28706 0.36265 " pathEditMode="relative" ptsTypes="AA">
                                      <p:cBhvr>
                                        <p:cTn id="234" dur="1000" fill="hold"/>
                                        <p:tgtEl>
                                          <p:spTgt spid="8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5" fill="hold">
                      <p:stCondLst>
                        <p:cond delay="indefinite"/>
                      </p:stCondLst>
                      <p:childTnLst>
                        <p:par>
                          <p:cTn id="236" fill="hold">
                            <p:stCondLst>
                              <p:cond delay="0"/>
                            </p:stCondLst>
                            <p:childTnLst>
                              <p:par>
                                <p:cTn id="237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83934E-6 4.15225E-7 L -0.36441 0.38257 " pathEditMode="relative" ptsTypes="AA">
                                      <p:cBhvr>
                                        <p:cTn id="238" dur="1000" fill="hold"/>
                                        <p:tgtEl>
                                          <p:spTgt spid="7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9221E-6 -1.41869E-6 L -0.17125 0.37284 " pathEditMode="relative" ptsTypes="AA">
                                      <p:cBhvr>
                                        <p:cTn id="240" dur="1000" fill="hold"/>
                                        <p:tgtEl>
                                          <p:spTgt spid="7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00779E-6 -1.41869E-6 L 0.00548 0.37284 " pathEditMode="relative" ptsTypes="AA">
                                      <p:cBhvr>
                                        <p:cTn id="242" dur="1000" fill="hold"/>
                                        <p:tgtEl>
                                          <p:spTgt spid="8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683 0.38538 L 0.00159 -0.00692 " pathEditMode="relative" rAng="0" ptsTypes="AA">
                                      <p:cBhvr>
                                        <p:cTn id="246" dur="1000" fill="hold"/>
                                        <p:tgtEl>
                                          <p:spTgt spid="7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5" y="-196"/>
                                    </p:animMotion>
                                  </p:childTnLst>
                                </p:cTn>
                              </p:par>
                              <p:par>
                                <p:cTn id="24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7125 0.36592 L 9.93184E-7 -0.00692 " pathEditMode="relative" rAng="0" ptsTypes="AA">
                                      <p:cBhvr>
                                        <p:cTn id="248" dur="1000" fill="hold"/>
                                        <p:tgtEl>
                                          <p:spTgt spid="7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6" y="-186"/>
                                    </p:animMotion>
                                  </p:childTnLst>
                                </p:cTn>
                              </p:par>
                              <p:par>
                                <p:cTn id="24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718 0.36592 L 0.00171 -0.00692 " pathEditMode="relative" rAng="0" ptsTypes="AA">
                                      <p:cBhvr>
                                        <p:cTn id="250" dur="1000" fill="hold"/>
                                        <p:tgtEl>
                                          <p:spTgt spid="8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" y="-18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1" fill="hold">
                      <p:stCondLst>
                        <p:cond delay="indefinite"/>
                      </p:stCondLst>
                      <p:childTnLst>
                        <p:par>
                          <p:cTn id="252" fill="hold">
                            <p:stCondLst>
                              <p:cond delay="0"/>
                            </p:stCondLst>
                            <p:childTnLst>
                              <p:par>
                                <p:cTn id="2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5" dur="500"/>
                                        <p:tgtEl>
                                          <p:spTgt spid="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8" grpId="0"/>
    </p:bldLst>
  </p:timing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10E7970-A5DA-40F5-9ADC-A1A2D1F0C0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using long division with remainders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602E8D4-60E2-4831-B91A-F356B7B3B79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40700592"/>
      </p:ext>
    </p:extLst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3" y="312491"/>
            <a:ext cx="3297718" cy="817087"/>
            <a:chOff x="255524" y="372323"/>
            <a:chExt cx="2402281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4" y="372323"/>
              <a:ext cx="240228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28357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69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2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2028099" y="421115"/>
            <a:ext cx="1365477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2078353" y="410071"/>
            <a:ext cx="14054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34r1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88338301-B25A-4D25-A49A-2B380931EA39}"/>
              </a:ext>
            </a:extLst>
          </p:cNvPr>
          <p:cNvGrpSpPr/>
          <p:nvPr/>
        </p:nvGrpSpPr>
        <p:grpSpPr>
          <a:xfrm>
            <a:off x="4013209" y="312491"/>
            <a:ext cx="3561327" cy="817087"/>
            <a:chOff x="255525" y="372323"/>
            <a:chExt cx="2594311" cy="1134018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6280C6FE-6B56-46BC-B7A1-6CE6AEDDAD9A}"/>
                </a:ext>
              </a:extLst>
            </p:cNvPr>
            <p:cNvSpPr/>
            <p:nvPr/>
          </p:nvSpPr>
          <p:spPr>
            <a:xfrm>
              <a:off x="255525" y="372323"/>
              <a:ext cx="259431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C566D3EF-A189-4141-8A09-AFF04F66DBBF}"/>
                </a:ext>
              </a:extLst>
            </p:cNvPr>
            <p:cNvSpPr txBox="1"/>
            <p:nvPr/>
          </p:nvSpPr>
          <p:spPr>
            <a:xfrm>
              <a:off x="308455" y="485388"/>
              <a:ext cx="145406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124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3 = </a:t>
              </a:r>
            </a:p>
          </p:txBody>
        </p:sp>
      </p:grpSp>
      <p:sp>
        <p:nvSpPr>
          <p:cNvPr id="57" name="Rectangle 56">
            <a:extLst>
              <a:ext uri="{FF2B5EF4-FFF2-40B4-BE49-F238E27FC236}">
                <a16:creationId xmlns:a16="http://schemas.microsoft.com/office/drawing/2014/main" id="{73488655-6257-4065-B164-A3E2B7158D9F}"/>
              </a:ext>
            </a:extLst>
          </p:cNvPr>
          <p:cNvSpPr/>
          <p:nvPr/>
        </p:nvSpPr>
        <p:spPr>
          <a:xfrm>
            <a:off x="6064080" y="421115"/>
            <a:ext cx="136547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980AF1D5-6005-49A4-8DDD-75415CA28DAC}"/>
              </a:ext>
            </a:extLst>
          </p:cNvPr>
          <p:cNvSpPr txBox="1"/>
          <p:nvPr/>
        </p:nvSpPr>
        <p:spPr>
          <a:xfrm>
            <a:off x="6135915" y="410071"/>
            <a:ext cx="148456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41r1</a:t>
            </a:r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59BB606E-DE19-4738-A6B4-BF9FDA53D01B}"/>
              </a:ext>
            </a:extLst>
          </p:cNvPr>
          <p:cNvGrpSpPr/>
          <p:nvPr/>
        </p:nvGrpSpPr>
        <p:grpSpPr>
          <a:xfrm>
            <a:off x="8140918" y="312491"/>
            <a:ext cx="3628014" cy="817087"/>
            <a:chOff x="255524" y="372323"/>
            <a:chExt cx="2642891" cy="1134018"/>
          </a:xfrm>
        </p:grpSpPr>
        <p:sp>
          <p:nvSpPr>
            <p:cNvPr id="70" name="Rectangle: Rounded Corners 69">
              <a:extLst>
                <a:ext uri="{FF2B5EF4-FFF2-40B4-BE49-F238E27FC236}">
                  <a16:creationId xmlns:a16="http://schemas.microsoft.com/office/drawing/2014/main" id="{072C4A26-8CFD-4E91-BF0F-65012B6E6513}"/>
                </a:ext>
              </a:extLst>
            </p:cNvPr>
            <p:cNvSpPr/>
            <p:nvPr/>
          </p:nvSpPr>
          <p:spPr>
            <a:xfrm>
              <a:off x="255524" y="372323"/>
              <a:ext cx="264289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7139F7D-503D-4715-AEE9-C975330960B2}"/>
                </a:ext>
              </a:extLst>
            </p:cNvPr>
            <p:cNvSpPr txBox="1"/>
            <p:nvPr/>
          </p:nvSpPr>
          <p:spPr>
            <a:xfrm>
              <a:off x="308455" y="485388"/>
              <a:ext cx="145406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135 </a:t>
              </a:r>
              <a:r>
                <a:rPr lang="en-GB" sz="3600" dirty="0"/>
                <a:t>÷ 4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72" name="Rectangle 71">
            <a:extLst>
              <a:ext uri="{FF2B5EF4-FFF2-40B4-BE49-F238E27FC236}">
                <a16:creationId xmlns:a16="http://schemas.microsoft.com/office/drawing/2014/main" id="{E877923A-45E8-447E-81C7-0F0852A19CCA}"/>
              </a:ext>
            </a:extLst>
          </p:cNvPr>
          <p:cNvSpPr/>
          <p:nvPr/>
        </p:nvSpPr>
        <p:spPr>
          <a:xfrm>
            <a:off x="10191790" y="421115"/>
            <a:ext cx="14273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6D974747-706C-4FF7-BE7F-AE451F668C31}"/>
              </a:ext>
            </a:extLst>
          </p:cNvPr>
          <p:cNvSpPr txBox="1"/>
          <p:nvPr/>
        </p:nvSpPr>
        <p:spPr>
          <a:xfrm>
            <a:off x="10269157" y="410071"/>
            <a:ext cx="164991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33r3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969FCB8E-A593-491C-91E1-95264936B1CA}"/>
              </a:ext>
            </a:extLst>
          </p:cNvPr>
          <p:cNvSpPr txBox="1"/>
          <p:nvPr/>
        </p:nvSpPr>
        <p:spPr>
          <a:xfrm>
            <a:off x="903396" y="1760611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6 9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8B5A4AE2-2C84-43EE-83C1-421F306D97B6}"/>
              </a:ext>
            </a:extLst>
          </p:cNvPr>
          <p:cNvSpPr txBox="1"/>
          <p:nvPr/>
        </p:nvSpPr>
        <p:spPr>
          <a:xfrm>
            <a:off x="428779" y="1773674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9F35DDE0-3E06-43BC-8055-6CDB5CF96C7D}"/>
              </a:ext>
            </a:extLst>
          </p:cNvPr>
          <p:cNvCxnSpPr>
            <a:cxnSpLocks/>
          </p:cNvCxnSpPr>
          <p:nvPr/>
        </p:nvCxnSpPr>
        <p:spPr>
          <a:xfrm flipV="1">
            <a:off x="903396" y="1821341"/>
            <a:ext cx="890737" cy="189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Straight Connector 96">
            <a:extLst>
              <a:ext uri="{FF2B5EF4-FFF2-40B4-BE49-F238E27FC236}">
                <a16:creationId xmlns:a16="http://schemas.microsoft.com/office/drawing/2014/main" id="{DC3C7D2D-BD6C-4622-AAAD-BCC8F769AE81}"/>
              </a:ext>
            </a:extLst>
          </p:cNvPr>
          <p:cNvCxnSpPr>
            <a:cxnSpLocks/>
          </p:cNvCxnSpPr>
          <p:nvPr/>
        </p:nvCxnSpPr>
        <p:spPr>
          <a:xfrm>
            <a:off x="922348" y="1807187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TextBox 97">
            <a:extLst>
              <a:ext uri="{FF2B5EF4-FFF2-40B4-BE49-F238E27FC236}">
                <a16:creationId xmlns:a16="http://schemas.microsoft.com/office/drawing/2014/main" id="{0F4A06FC-3089-4721-878B-4B7078ADB18D}"/>
              </a:ext>
            </a:extLst>
          </p:cNvPr>
          <p:cNvSpPr txBox="1"/>
          <p:nvPr/>
        </p:nvSpPr>
        <p:spPr>
          <a:xfrm>
            <a:off x="911731" y="132292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0802D083-BE4B-4BEA-B5DC-69952051099E}"/>
              </a:ext>
            </a:extLst>
          </p:cNvPr>
          <p:cNvSpPr txBox="1"/>
          <p:nvPr/>
        </p:nvSpPr>
        <p:spPr>
          <a:xfrm>
            <a:off x="1339176" y="131134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CC1626AA-F690-4595-8F81-89908B0A3D9F}"/>
              </a:ext>
            </a:extLst>
          </p:cNvPr>
          <p:cNvSpPr txBox="1"/>
          <p:nvPr/>
        </p:nvSpPr>
        <p:spPr>
          <a:xfrm>
            <a:off x="4916376" y="1758721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1 2 4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85391FBB-8AF4-46B2-84FC-C6413EE3C259}"/>
              </a:ext>
            </a:extLst>
          </p:cNvPr>
          <p:cNvSpPr txBox="1"/>
          <p:nvPr/>
        </p:nvSpPr>
        <p:spPr>
          <a:xfrm>
            <a:off x="4441759" y="1771784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03" name="Straight Connector 102">
            <a:extLst>
              <a:ext uri="{FF2B5EF4-FFF2-40B4-BE49-F238E27FC236}">
                <a16:creationId xmlns:a16="http://schemas.microsoft.com/office/drawing/2014/main" id="{69097983-CCFB-4B57-9F83-63B36191E0E2}"/>
              </a:ext>
            </a:extLst>
          </p:cNvPr>
          <p:cNvCxnSpPr>
            <a:cxnSpLocks/>
          </p:cNvCxnSpPr>
          <p:nvPr/>
        </p:nvCxnSpPr>
        <p:spPr>
          <a:xfrm>
            <a:off x="4916376" y="1821341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Straight Connector 108">
            <a:extLst>
              <a:ext uri="{FF2B5EF4-FFF2-40B4-BE49-F238E27FC236}">
                <a16:creationId xmlns:a16="http://schemas.microsoft.com/office/drawing/2014/main" id="{CB422330-380E-4297-B398-5D0085B11DD9}"/>
              </a:ext>
            </a:extLst>
          </p:cNvPr>
          <p:cNvCxnSpPr>
            <a:cxnSpLocks/>
          </p:cNvCxnSpPr>
          <p:nvPr/>
        </p:nvCxnSpPr>
        <p:spPr>
          <a:xfrm>
            <a:off x="4935328" y="1821341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8" name="TextBox 117">
            <a:extLst>
              <a:ext uri="{FF2B5EF4-FFF2-40B4-BE49-F238E27FC236}">
                <a16:creationId xmlns:a16="http://schemas.microsoft.com/office/drawing/2014/main" id="{88B8DC1A-763C-47D3-9773-E568886EF9AF}"/>
              </a:ext>
            </a:extLst>
          </p:cNvPr>
          <p:cNvSpPr txBox="1"/>
          <p:nvPr/>
        </p:nvSpPr>
        <p:spPr>
          <a:xfrm>
            <a:off x="5358335" y="132103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50C74CAD-C89C-4F40-A9B2-F3D79C200169}"/>
              </a:ext>
            </a:extLst>
          </p:cNvPr>
          <p:cNvSpPr txBox="1"/>
          <p:nvPr/>
        </p:nvSpPr>
        <p:spPr>
          <a:xfrm>
            <a:off x="5781341" y="132103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1C2C9258-3B0A-406F-955E-6C3FF5543ADC}"/>
              </a:ext>
            </a:extLst>
          </p:cNvPr>
          <p:cNvSpPr txBox="1"/>
          <p:nvPr/>
        </p:nvSpPr>
        <p:spPr>
          <a:xfrm>
            <a:off x="8935366" y="1767664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1 3 5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14EE209A-F5D1-49E3-B509-94959E8C8C20}"/>
              </a:ext>
            </a:extLst>
          </p:cNvPr>
          <p:cNvSpPr txBox="1"/>
          <p:nvPr/>
        </p:nvSpPr>
        <p:spPr>
          <a:xfrm>
            <a:off x="8460749" y="1780727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29" name="Straight Connector 128">
            <a:extLst>
              <a:ext uri="{FF2B5EF4-FFF2-40B4-BE49-F238E27FC236}">
                <a16:creationId xmlns:a16="http://schemas.microsoft.com/office/drawing/2014/main" id="{48B87B02-C312-43AE-B221-CC6BB83CF5DD}"/>
              </a:ext>
            </a:extLst>
          </p:cNvPr>
          <p:cNvCxnSpPr>
            <a:cxnSpLocks/>
          </p:cNvCxnSpPr>
          <p:nvPr/>
        </p:nvCxnSpPr>
        <p:spPr>
          <a:xfrm>
            <a:off x="8935366" y="1830284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0" name="Straight Connector 129">
            <a:extLst>
              <a:ext uri="{FF2B5EF4-FFF2-40B4-BE49-F238E27FC236}">
                <a16:creationId xmlns:a16="http://schemas.microsoft.com/office/drawing/2014/main" id="{19B10163-D572-4365-9C6F-1E3EC9E77A94}"/>
              </a:ext>
            </a:extLst>
          </p:cNvPr>
          <p:cNvCxnSpPr>
            <a:cxnSpLocks/>
          </p:cNvCxnSpPr>
          <p:nvPr/>
        </p:nvCxnSpPr>
        <p:spPr>
          <a:xfrm flipH="1">
            <a:off x="8950520" y="1830284"/>
            <a:ext cx="3798" cy="447401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8862D53A-0CE8-4497-B8AE-732B9B0E753F}"/>
              </a:ext>
            </a:extLst>
          </p:cNvPr>
          <p:cNvGrpSpPr/>
          <p:nvPr/>
        </p:nvGrpSpPr>
        <p:grpSpPr>
          <a:xfrm>
            <a:off x="511283" y="2201137"/>
            <a:ext cx="1301157" cy="630942"/>
            <a:chOff x="511283" y="2201137"/>
            <a:chExt cx="1301157" cy="630942"/>
          </a:xfrm>
        </p:grpSpPr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C2C05DD9-9C0E-4EB2-B7FF-156C718873D3}"/>
                </a:ext>
              </a:extLst>
            </p:cNvPr>
            <p:cNvSpPr txBox="1"/>
            <p:nvPr/>
          </p:nvSpPr>
          <p:spPr>
            <a:xfrm>
              <a:off x="511283" y="2201137"/>
              <a:ext cx="8906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6</a:t>
              </a:r>
            </a:p>
          </p:txBody>
        </p: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DB048122-1AE6-4488-8507-303CA951F2DF}"/>
                </a:ext>
              </a:extLst>
            </p:cNvPr>
            <p:cNvCxnSpPr>
              <a:cxnSpLocks/>
            </p:cNvCxnSpPr>
            <p:nvPr/>
          </p:nvCxnSpPr>
          <p:spPr>
            <a:xfrm>
              <a:off x="905687" y="2716152"/>
              <a:ext cx="906753" cy="15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" name="TextBox 134">
            <a:extLst>
              <a:ext uri="{FF2B5EF4-FFF2-40B4-BE49-F238E27FC236}">
                <a16:creationId xmlns:a16="http://schemas.microsoft.com/office/drawing/2014/main" id="{F0C0F144-223F-47D2-8202-CAD54AFA7B3B}"/>
              </a:ext>
            </a:extLst>
          </p:cNvPr>
          <p:cNvSpPr txBox="1"/>
          <p:nvPr/>
        </p:nvSpPr>
        <p:spPr>
          <a:xfrm>
            <a:off x="1313399" y="266103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C9233E9C-883E-4945-A781-B66B3FF7CE34}"/>
              </a:ext>
            </a:extLst>
          </p:cNvPr>
          <p:cNvGrpSpPr/>
          <p:nvPr/>
        </p:nvGrpSpPr>
        <p:grpSpPr>
          <a:xfrm>
            <a:off x="950822" y="3087881"/>
            <a:ext cx="1349519" cy="630942"/>
            <a:chOff x="511283" y="2201137"/>
            <a:chExt cx="1349519" cy="630942"/>
          </a:xfrm>
        </p:grpSpPr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AAF16068-7B37-44A0-9D3E-38AA206429C2}"/>
                </a:ext>
              </a:extLst>
            </p:cNvPr>
            <p:cNvSpPr txBox="1"/>
            <p:nvPr/>
          </p:nvSpPr>
          <p:spPr>
            <a:xfrm>
              <a:off x="511283" y="2201137"/>
              <a:ext cx="13495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8</a:t>
              </a:r>
            </a:p>
          </p:txBody>
        </p: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F123E117-2F4E-469B-9F10-14DA266CE1E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09419" y="2716764"/>
              <a:ext cx="453341" cy="4807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9" name="TextBox 138">
            <a:extLst>
              <a:ext uri="{FF2B5EF4-FFF2-40B4-BE49-F238E27FC236}">
                <a16:creationId xmlns:a16="http://schemas.microsoft.com/office/drawing/2014/main" id="{5FF16BB8-12F4-4CE3-BD36-339E60B6A530}"/>
              </a:ext>
            </a:extLst>
          </p:cNvPr>
          <p:cNvSpPr txBox="1"/>
          <p:nvPr/>
        </p:nvSpPr>
        <p:spPr>
          <a:xfrm>
            <a:off x="1317532" y="355287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80501F3D-3719-47B8-90B9-39CAA0B3B6D8}"/>
              </a:ext>
            </a:extLst>
          </p:cNvPr>
          <p:cNvGrpSpPr/>
          <p:nvPr/>
        </p:nvGrpSpPr>
        <p:grpSpPr>
          <a:xfrm>
            <a:off x="4519058" y="2203245"/>
            <a:ext cx="1744942" cy="630942"/>
            <a:chOff x="511283" y="2201137"/>
            <a:chExt cx="1744942" cy="630942"/>
          </a:xfrm>
        </p:grpSpPr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87B23A3B-5829-4923-AEC6-C6BDDEAF8997}"/>
                </a:ext>
              </a:extLst>
            </p:cNvPr>
            <p:cNvSpPr txBox="1"/>
            <p:nvPr/>
          </p:nvSpPr>
          <p:spPr>
            <a:xfrm>
              <a:off x="511283" y="2201137"/>
              <a:ext cx="13495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1 2</a:t>
              </a:r>
            </a:p>
          </p:txBody>
        </p:sp>
        <p:cxnSp>
          <p:nvCxnSpPr>
            <p:cNvPr id="146" name="Straight Connector 145">
              <a:extLst>
                <a:ext uri="{FF2B5EF4-FFF2-40B4-BE49-F238E27FC236}">
                  <a16:creationId xmlns:a16="http://schemas.microsoft.com/office/drawing/2014/main" id="{E927C45F-A9E4-4D3A-B12D-DE250F80CA23}"/>
                </a:ext>
              </a:extLst>
            </p:cNvPr>
            <p:cNvCxnSpPr>
              <a:cxnSpLocks/>
            </p:cNvCxnSpPr>
            <p:nvPr/>
          </p:nvCxnSpPr>
          <p:spPr>
            <a:xfrm>
              <a:off x="905687" y="2716152"/>
              <a:ext cx="1350538" cy="236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7" name="TextBox 146">
            <a:extLst>
              <a:ext uri="{FF2B5EF4-FFF2-40B4-BE49-F238E27FC236}">
                <a16:creationId xmlns:a16="http://schemas.microsoft.com/office/drawing/2014/main" id="{32A5F137-2131-4D2A-9124-C97328B7E33B}"/>
              </a:ext>
            </a:extLst>
          </p:cNvPr>
          <p:cNvSpPr txBox="1"/>
          <p:nvPr/>
        </p:nvSpPr>
        <p:spPr>
          <a:xfrm>
            <a:off x="5808225" y="266571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A7D8DAC9-9C00-4726-BD95-F4DD3F128FD9}"/>
              </a:ext>
            </a:extLst>
          </p:cNvPr>
          <p:cNvGrpSpPr/>
          <p:nvPr/>
        </p:nvGrpSpPr>
        <p:grpSpPr>
          <a:xfrm>
            <a:off x="5426660" y="3090461"/>
            <a:ext cx="1349519" cy="630942"/>
            <a:chOff x="526523" y="2201137"/>
            <a:chExt cx="1349519" cy="630942"/>
          </a:xfrm>
        </p:grpSpPr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A78EE678-6551-4259-B6D9-C7B5D49BCEFB}"/>
                </a:ext>
              </a:extLst>
            </p:cNvPr>
            <p:cNvSpPr txBox="1"/>
            <p:nvPr/>
          </p:nvSpPr>
          <p:spPr>
            <a:xfrm>
              <a:off x="526523" y="2201137"/>
              <a:ext cx="13495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3</a:t>
              </a:r>
            </a:p>
          </p:txBody>
        </p:sp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1E550A94-D923-417F-A270-1526F5625883}"/>
                </a:ext>
              </a:extLst>
            </p:cNvPr>
            <p:cNvCxnSpPr>
              <a:cxnSpLocks/>
            </p:cNvCxnSpPr>
            <p:nvPr/>
          </p:nvCxnSpPr>
          <p:spPr>
            <a:xfrm>
              <a:off x="923660" y="2711689"/>
              <a:ext cx="437036" cy="1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2" name="TextBox 151">
            <a:extLst>
              <a:ext uri="{FF2B5EF4-FFF2-40B4-BE49-F238E27FC236}">
                <a16:creationId xmlns:a16="http://schemas.microsoft.com/office/drawing/2014/main" id="{F757A984-9CD7-40FF-81EB-1CAF6D109C7B}"/>
              </a:ext>
            </a:extLst>
          </p:cNvPr>
          <p:cNvSpPr txBox="1"/>
          <p:nvPr/>
        </p:nvSpPr>
        <p:spPr>
          <a:xfrm>
            <a:off x="5791712" y="355759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C3816185-33DE-49B3-BF7C-9338E848936E}"/>
              </a:ext>
            </a:extLst>
          </p:cNvPr>
          <p:cNvSpPr txBox="1"/>
          <p:nvPr/>
        </p:nvSpPr>
        <p:spPr>
          <a:xfrm>
            <a:off x="9375305" y="133599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E54C781F-F01A-4A66-A23D-0B399297A72E}"/>
              </a:ext>
            </a:extLst>
          </p:cNvPr>
          <p:cNvSpPr txBox="1"/>
          <p:nvPr/>
        </p:nvSpPr>
        <p:spPr>
          <a:xfrm>
            <a:off x="9798311" y="133599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BA71959F-CFDD-404A-812C-139FA104875E}"/>
              </a:ext>
            </a:extLst>
          </p:cNvPr>
          <p:cNvGrpSpPr/>
          <p:nvPr/>
        </p:nvGrpSpPr>
        <p:grpSpPr>
          <a:xfrm>
            <a:off x="8558062" y="2218213"/>
            <a:ext cx="1722908" cy="630942"/>
            <a:chOff x="533317" y="2201137"/>
            <a:chExt cx="1722908" cy="630942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E1D11537-F071-41FA-85AA-96B31AF0F224}"/>
                </a:ext>
              </a:extLst>
            </p:cNvPr>
            <p:cNvSpPr txBox="1"/>
            <p:nvPr/>
          </p:nvSpPr>
          <p:spPr>
            <a:xfrm>
              <a:off x="533317" y="2201137"/>
              <a:ext cx="13495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1 2</a:t>
              </a:r>
            </a:p>
          </p:txBody>
        </p: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D915D6C3-A6AE-4226-88C3-119D01E33757}"/>
                </a:ext>
              </a:extLst>
            </p:cNvPr>
            <p:cNvCxnSpPr>
              <a:cxnSpLocks/>
            </p:cNvCxnSpPr>
            <p:nvPr/>
          </p:nvCxnSpPr>
          <p:spPr>
            <a:xfrm>
              <a:off x="905687" y="2716152"/>
              <a:ext cx="1350538" cy="236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5E42F296-224B-4F87-B889-FA2FC82DD42B}"/>
              </a:ext>
            </a:extLst>
          </p:cNvPr>
          <p:cNvSpPr txBox="1"/>
          <p:nvPr/>
        </p:nvSpPr>
        <p:spPr>
          <a:xfrm>
            <a:off x="9818471" y="268068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6952BD39-65D3-4E65-9E4C-64DA615ABF9F}"/>
              </a:ext>
            </a:extLst>
          </p:cNvPr>
          <p:cNvSpPr txBox="1"/>
          <p:nvPr/>
        </p:nvSpPr>
        <p:spPr>
          <a:xfrm>
            <a:off x="9350486" y="267076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160" name="Group 159">
            <a:extLst>
              <a:ext uri="{FF2B5EF4-FFF2-40B4-BE49-F238E27FC236}">
                <a16:creationId xmlns:a16="http://schemas.microsoft.com/office/drawing/2014/main" id="{26E8F6ED-3C11-4D0F-AC9E-5860D4F17D7D}"/>
              </a:ext>
            </a:extLst>
          </p:cNvPr>
          <p:cNvGrpSpPr/>
          <p:nvPr/>
        </p:nvGrpSpPr>
        <p:grpSpPr>
          <a:xfrm>
            <a:off x="8985157" y="3103653"/>
            <a:ext cx="1349519" cy="630942"/>
            <a:chOff x="511283" y="2201137"/>
            <a:chExt cx="1349519" cy="63094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4B0ED980-6905-45A7-81B9-4DE758A7D31B}"/>
                </a:ext>
              </a:extLst>
            </p:cNvPr>
            <p:cNvSpPr txBox="1"/>
            <p:nvPr/>
          </p:nvSpPr>
          <p:spPr>
            <a:xfrm>
              <a:off x="511283" y="2201137"/>
              <a:ext cx="13495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1 2</a:t>
              </a:r>
            </a:p>
          </p:txBody>
        </p: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1B5E8006-EE12-4B0C-A741-5FE243486EF1}"/>
                </a:ext>
              </a:extLst>
            </p:cNvPr>
            <p:cNvCxnSpPr>
              <a:cxnSpLocks/>
            </p:cNvCxnSpPr>
            <p:nvPr/>
          </p:nvCxnSpPr>
          <p:spPr>
            <a:xfrm>
              <a:off x="905687" y="2716152"/>
              <a:ext cx="906753" cy="15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584D1020-1E81-4D90-9D87-9B0E7B06D3F1}"/>
              </a:ext>
            </a:extLst>
          </p:cNvPr>
          <p:cNvSpPr txBox="1"/>
          <p:nvPr/>
        </p:nvSpPr>
        <p:spPr>
          <a:xfrm>
            <a:off x="9808682" y="357256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3D7CC780-3E27-4170-BB04-21C5D6BEEA9F}"/>
              </a:ext>
            </a:extLst>
          </p:cNvPr>
          <p:cNvSpPr txBox="1"/>
          <p:nvPr/>
        </p:nvSpPr>
        <p:spPr>
          <a:xfrm>
            <a:off x="1878676" y="1322921"/>
            <a:ext cx="104168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r 1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A87305A5-C2F1-4E0B-897B-5693A04AA68A}"/>
              </a:ext>
            </a:extLst>
          </p:cNvPr>
          <p:cNvSpPr txBox="1"/>
          <p:nvPr/>
        </p:nvSpPr>
        <p:spPr>
          <a:xfrm>
            <a:off x="6351019" y="1321031"/>
            <a:ext cx="104168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r 1</a:t>
            </a: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A85E7403-8DF9-4FFC-958F-ED5ECB3BF5E1}"/>
              </a:ext>
            </a:extLst>
          </p:cNvPr>
          <p:cNvSpPr txBox="1"/>
          <p:nvPr/>
        </p:nvSpPr>
        <p:spPr>
          <a:xfrm>
            <a:off x="10353826" y="1319370"/>
            <a:ext cx="104168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r 3</a:t>
            </a:r>
          </a:p>
        </p:txBody>
      </p:sp>
    </p:spTree>
    <p:extLst>
      <p:ext uri="{BB962C8B-B14F-4D97-AF65-F5344CB8AC3E}">
        <p14:creationId xmlns:p14="http://schemas.microsoft.com/office/powerpoint/2010/main" val="6304694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58" grpId="0"/>
      <p:bldP spid="73" grpId="0"/>
      <p:bldP spid="91" grpId="0"/>
      <p:bldP spid="95" grpId="0"/>
      <p:bldP spid="98" grpId="0"/>
      <p:bldP spid="99" grpId="0"/>
      <p:bldP spid="101" grpId="0"/>
      <p:bldP spid="102" grpId="0"/>
      <p:bldP spid="118" grpId="0"/>
      <p:bldP spid="126" grpId="0"/>
      <p:bldP spid="127" grpId="0"/>
      <p:bldP spid="128" grpId="0"/>
      <p:bldP spid="135" grpId="0"/>
      <p:bldP spid="139" grpId="0"/>
      <p:bldP spid="147" grpId="0"/>
      <p:bldP spid="152" grpId="0"/>
      <p:bldP spid="153" grpId="0"/>
      <p:bldP spid="154" grpId="0"/>
      <p:bldP spid="158" grpId="0"/>
      <p:bldP spid="159" grpId="0"/>
      <p:bldP spid="163" grpId="0"/>
      <p:bldP spid="164" grpId="0"/>
      <p:bldP spid="165" grpId="0"/>
      <p:bldP spid="166" grpId="0"/>
    </p:bldLst>
  </p:timing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Rounded Rectangle 174"/>
          <p:cNvSpPr/>
          <p:nvPr/>
        </p:nvSpPr>
        <p:spPr>
          <a:xfrm>
            <a:off x="5961423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" name="Group 154"/>
          <p:cNvGrpSpPr/>
          <p:nvPr/>
        </p:nvGrpSpPr>
        <p:grpSpPr>
          <a:xfrm>
            <a:off x="4050760" y="1410347"/>
            <a:ext cx="228452" cy="2045240"/>
            <a:chOff x="4362004" y="1509266"/>
            <a:chExt cx="244475" cy="2188691"/>
          </a:xfrm>
        </p:grpSpPr>
        <p:pic>
          <p:nvPicPr>
            <p:cNvPr id="10" name="Picture 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" name="Picture 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" name="Picture 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" name="Picture 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" name="Picture 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" name="Picture 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" name="Picture 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" name="Picture 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" name="Picture 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" name="Picture 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176" name="Rounded Rectangle 175"/>
          <p:cNvSpPr/>
          <p:nvPr/>
        </p:nvSpPr>
        <p:spPr>
          <a:xfrm>
            <a:off x="3000731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" name="Group 212"/>
          <p:cNvGrpSpPr/>
          <p:nvPr/>
        </p:nvGrpSpPr>
        <p:grpSpPr>
          <a:xfrm>
            <a:off x="5759558" y="1410347"/>
            <a:ext cx="228452" cy="2045240"/>
            <a:chOff x="4362004" y="1509266"/>
            <a:chExt cx="244475" cy="2188691"/>
          </a:xfrm>
        </p:grpSpPr>
        <p:pic>
          <p:nvPicPr>
            <p:cNvPr id="214" name="Picture 2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5" name="Picture 2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6" name="Picture 2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7" name="Picture 2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8" name="Picture 2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9" name="Picture 2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0" name="Picture 2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1" name="Picture 2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2" name="Picture 2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3" name="Picture 2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235" name="Picture 23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67020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36" name="Picture 23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63289" y="3025270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" name="Group 291"/>
          <p:cNvGrpSpPr/>
          <p:nvPr/>
        </p:nvGrpSpPr>
        <p:grpSpPr>
          <a:xfrm>
            <a:off x="4387202" y="1410347"/>
            <a:ext cx="228452" cy="2045240"/>
            <a:chOff x="4362004" y="1509266"/>
            <a:chExt cx="244475" cy="2188691"/>
          </a:xfrm>
        </p:grpSpPr>
        <p:pic>
          <p:nvPicPr>
            <p:cNvPr id="293" name="Picture 2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4" name="Picture 2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5" name="Picture 29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6" name="Picture 2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7" name="Picture 2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8" name="Picture 2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9" name="Picture 2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0" name="Picture 2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1" name="Picture 3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2" name="Picture 3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" name="Group 302"/>
          <p:cNvGrpSpPr/>
          <p:nvPr/>
        </p:nvGrpSpPr>
        <p:grpSpPr>
          <a:xfrm>
            <a:off x="4723645" y="1410347"/>
            <a:ext cx="228452" cy="2045240"/>
            <a:chOff x="4362004" y="1509266"/>
            <a:chExt cx="244475" cy="2188691"/>
          </a:xfrm>
        </p:grpSpPr>
        <p:pic>
          <p:nvPicPr>
            <p:cNvPr id="304" name="Picture 3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5" name="Picture 3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6" name="Picture 3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7" name="Picture 3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8" name="Picture 3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9" name="Picture 3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0" name="Picture 3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1" name="Picture 3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2" name="Picture 3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3" name="Picture 3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" name="Group 313"/>
          <p:cNvGrpSpPr/>
          <p:nvPr/>
        </p:nvGrpSpPr>
        <p:grpSpPr>
          <a:xfrm>
            <a:off x="5396529" y="1410347"/>
            <a:ext cx="228452" cy="2045240"/>
            <a:chOff x="4362004" y="1509266"/>
            <a:chExt cx="244475" cy="2188691"/>
          </a:xfrm>
        </p:grpSpPr>
        <p:pic>
          <p:nvPicPr>
            <p:cNvPr id="315" name="Picture 3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6" name="Picture 3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7" name="Picture 3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8" name="Picture 3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9" name="Picture 3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0" name="Picture 3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1" name="Picture 3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2" name="Picture 3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3" name="Picture 3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4" name="Picture 3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" name="Group 324"/>
          <p:cNvGrpSpPr/>
          <p:nvPr/>
        </p:nvGrpSpPr>
        <p:grpSpPr>
          <a:xfrm>
            <a:off x="5060087" y="1410347"/>
            <a:ext cx="228452" cy="2045240"/>
            <a:chOff x="4362004" y="1509266"/>
            <a:chExt cx="244475" cy="2188691"/>
          </a:xfrm>
        </p:grpSpPr>
        <p:pic>
          <p:nvPicPr>
            <p:cNvPr id="326" name="Picture 3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7" name="Picture 3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8" name="Picture 3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9" name="Picture 3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0" name="Picture 3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1" name="Picture 3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2" name="Picture 3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3" name="Picture 3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4" name="Picture 3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5" name="Picture 3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336" name="Picture 33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63289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7" name="Picture 33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67020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8" name="Picture 33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63289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9" name="Picture 338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67020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0" name="Picture 33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63289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1" name="Picture 340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67020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7" name="Picture 9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63289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81" name="Rectangle 80">
            <a:extLst>
              <a:ext uri="{FF2B5EF4-FFF2-40B4-BE49-F238E27FC236}">
                <a16:creationId xmlns:a16="http://schemas.microsoft.com/office/drawing/2014/main" id="{211C5C10-8536-4C85-91D7-8252E5185BED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12792D-432D-4C89-96D8-D6C784816DB7}"/>
              </a:ext>
            </a:extLst>
          </p:cNvPr>
          <p:cNvGrpSpPr/>
          <p:nvPr/>
        </p:nvGrpSpPr>
        <p:grpSpPr>
          <a:xfrm>
            <a:off x="255523" y="312491"/>
            <a:ext cx="3297718" cy="817087"/>
            <a:chOff x="255524" y="372323"/>
            <a:chExt cx="2402281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62C5292A-B677-451B-B215-A1C4580B2594}"/>
                </a:ext>
              </a:extLst>
            </p:cNvPr>
            <p:cNvSpPr/>
            <p:nvPr/>
          </p:nvSpPr>
          <p:spPr>
            <a:xfrm>
              <a:off x="255524" y="372323"/>
              <a:ext cx="240228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2B431B-D374-4062-8BA6-06E2FD3BB466}"/>
                </a:ext>
              </a:extLst>
            </p:cNvPr>
            <p:cNvSpPr txBox="1"/>
            <p:nvPr/>
          </p:nvSpPr>
          <p:spPr>
            <a:xfrm>
              <a:off x="308455" y="485388"/>
              <a:ext cx="128357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69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2 = </a:t>
              </a:r>
            </a:p>
          </p:txBody>
        </p:sp>
      </p:grpSp>
      <p:sp>
        <p:nvSpPr>
          <p:cNvPr id="87" name="Rectangle 86">
            <a:extLst>
              <a:ext uri="{FF2B5EF4-FFF2-40B4-BE49-F238E27FC236}">
                <a16:creationId xmlns:a16="http://schemas.microsoft.com/office/drawing/2014/main" id="{EA148B9E-9E91-492C-AAF2-68A3AA8D6894}"/>
              </a:ext>
            </a:extLst>
          </p:cNvPr>
          <p:cNvSpPr/>
          <p:nvPr/>
        </p:nvSpPr>
        <p:spPr>
          <a:xfrm>
            <a:off x="2028099" y="421115"/>
            <a:ext cx="1365477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D05FA65D-D995-4F9A-B044-2209751445B7}"/>
              </a:ext>
            </a:extLst>
          </p:cNvPr>
          <p:cNvSpPr txBox="1"/>
          <p:nvPr/>
        </p:nvSpPr>
        <p:spPr>
          <a:xfrm>
            <a:off x="2078353" y="410071"/>
            <a:ext cx="14054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34r1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0545C9F0-CAC4-497E-AD53-F642EB2E0902}"/>
              </a:ext>
            </a:extLst>
          </p:cNvPr>
          <p:cNvSpPr txBox="1"/>
          <p:nvPr/>
        </p:nvSpPr>
        <p:spPr>
          <a:xfrm>
            <a:off x="9846807" y="865193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6 9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D1680A6-5541-4DD4-A468-9A0DBC7463BF}"/>
              </a:ext>
            </a:extLst>
          </p:cNvPr>
          <p:cNvSpPr txBox="1"/>
          <p:nvPr/>
        </p:nvSpPr>
        <p:spPr>
          <a:xfrm>
            <a:off x="9372190" y="878256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99" name="Straight Connector 98">
            <a:extLst>
              <a:ext uri="{FF2B5EF4-FFF2-40B4-BE49-F238E27FC236}">
                <a16:creationId xmlns:a16="http://schemas.microsoft.com/office/drawing/2014/main" id="{92D86606-2403-4264-8A33-19A308F96EB7}"/>
              </a:ext>
            </a:extLst>
          </p:cNvPr>
          <p:cNvCxnSpPr>
            <a:cxnSpLocks/>
          </p:cNvCxnSpPr>
          <p:nvPr/>
        </p:nvCxnSpPr>
        <p:spPr>
          <a:xfrm flipV="1">
            <a:off x="9846807" y="925923"/>
            <a:ext cx="890737" cy="189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Straight Connector 99">
            <a:extLst>
              <a:ext uri="{FF2B5EF4-FFF2-40B4-BE49-F238E27FC236}">
                <a16:creationId xmlns:a16="http://schemas.microsoft.com/office/drawing/2014/main" id="{8FA081F7-F56C-4739-9BE4-EE237595A9BC}"/>
              </a:ext>
            </a:extLst>
          </p:cNvPr>
          <p:cNvCxnSpPr>
            <a:cxnSpLocks/>
          </p:cNvCxnSpPr>
          <p:nvPr/>
        </p:nvCxnSpPr>
        <p:spPr>
          <a:xfrm>
            <a:off x="9865759" y="911769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TextBox 100">
            <a:extLst>
              <a:ext uri="{FF2B5EF4-FFF2-40B4-BE49-F238E27FC236}">
                <a16:creationId xmlns:a16="http://schemas.microsoft.com/office/drawing/2014/main" id="{23E32BD8-83DB-45E3-A927-3EFC7BB76F8A}"/>
              </a:ext>
            </a:extLst>
          </p:cNvPr>
          <p:cNvSpPr txBox="1"/>
          <p:nvPr/>
        </p:nvSpPr>
        <p:spPr>
          <a:xfrm>
            <a:off x="9855142" y="42750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F745B809-55D4-4EA9-8769-082F14FE7254}"/>
              </a:ext>
            </a:extLst>
          </p:cNvPr>
          <p:cNvSpPr txBox="1"/>
          <p:nvPr/>
        </p:nvSpPr>
        <p:spPr>
          <a:xfrm>
            <a:off x="10282587" y="41592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695DC903-D1A3-4627-BD48-1A8DCEDD2BED}"/>
              </a:ext>
            </a:extLst>
          </p:cNvPr>
          <p:cNvGrpSpPr/>
          <p:nvPr/>
        </p:nvGrpSpPr>
        <p:grpSpPr>
          <a:xfrm>
            <a:off x="9454694" y="1305719"/>
            <a:ext cx="1301157" cy="630942"/>
            <a:chOff x="511283" y="2201137"/>
            <a:chExt cx="1301157" cy="630942"/>
          </a:xfrm>
        </p:grpSpPr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D26B6B20-19C8-4419-8CF1-9F2BC9E9123C}"/>
                </a:ext>
              </a:extLst>
            </p:cNvPr>
            <p:cNvSpPr txBox="1"/>
            <p:nvPr/>
          </p:nvSpPr>
          <p:spPr>
            <a:xfrm>
              <a:off x="511283" y="2201137"/>
              <a:ext cx="8906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6</a:t>
              </a:r>
            </a:p>
          </p:txBody>
        </p: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41584592-6D6E-4B31-A480-FC96FD395014}"/>
                </a:ext>
              </a:extLst>
            </p:cNvPr>
            <p:cNvCxnSpPr>
              <a:cxnSpLocks/>
            </p:cNvCxnSpPr>
            <p:nvPr/>
          </p:nvCxnSpPr>
          <p:spPr>
            <a:xfrm>
              <a:off x="905687" y="2716152"/>
              <a:ext cx="906753" cy="15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7D1C0517-833E-45F2-8A37-105E30F8F879}"/>
              </a:ext>
            </a:extLst>
          </p:cNvPr>
          <p:cNvSpPr txBox="1"/>
          <p:nvPr/>
        </p:nvSpPr>
        <p:spPr>
          <a:xfrm>
            <a:off x="10256810" y="176561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BF15FEE4-AEA2-4797-82BB-01D6AB25DFCF}"/>
              </a:ext>
            </a:extLst>
          </p:cNvPr>
          <p:cNvGrpSpPr/>
          <p:nvPr/>
        </p:nvGrpSpPr>
        <p:grpSpPr>
          <a:xfrm>
            <a:off x="9894233" y="2192463"/>
            <a:ext cx="1349519" cy="630942"/>
            <a:chOff x="511283" y="2201137"/>
            <a:chExt cx="1349519" cy="630942"/>
          </a:xfrm>
        </p:grpSpPr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DBDCFD91-333A-4460-9605-6FF7ABE12403}"/>
                </a:ext>
              </a:extLst>
            </p:cNvPr>
            <p:cNvSpPr txBox="1"/>
            <p:nvPr/>
          </p:nvSpPr>
          <p:spPr>
            <a:xfrm>
              <a:off x="511283" y="2201137"/>
              <a:ext cx="13495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8</a:t>
              </a:r>
            </a:p>
          </p:txBody>
        </p: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84ED199A-08D8-499A-9C2D-8AD0A7E5A8C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09419" y="2716764"/>
              <a:ext cx="453341" cy="4807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0" name="TextBox 109">
            <a:extLst>
              <a:ext uri="{FF2B5EF4-FFF2-40B4-BE49-F238E27FC236}">
                <a16:creationId xmlns:a16="http://schemas.microsoft.com/office/drawing/2014/main" id="{4096287A-DE39-4A0D-AFED-77BAFD5612EA}"/>
              </a:ext>
            </a:extLst>
          </p:cNvPr>
          <p:cNvSpPr txBox="1"/>
          <p:nvPr/>
        </p:nvSpPr>
        <p:spPr>
          <a:xfrm>
            <a:off x="10260943" y="265745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BE3BB10A-9146-4656-A2AE-563874612AD8}"/>
              </a:ext>
            </a:extLst>
          </p:cNvPr>
          <p:cNvSpPr txBox="1"/>
          <p:nvPr/>
        </p:nvSpPr>
        <p:spPr>
          <a:xfrm>
            <a:off x="10822087" y="427503"/>
            <a:ext cx="104168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r 1</a:t>
            </a:r>
          </a:p>
        </p:txBody>
      </p:sp>
    </p:spTree>
    <p:extLst>
      <p:ext uri="{BB962C8B-B14F-4D97-AF65-F5344CB8AC3E}">
        <p14:creationId xmlns:p14="http://schemas.microsoft.com/office/powerpoint/2010/main" val="15646784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0.11036 0.38233 " pathEditMode="relative" ptsTypes="AA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-0.04418 0.38233 " pathEditMode="relative" ptsTypes="AA">
                                      <p:cBhvr>
                                        <p:cTn id="2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0.11036 0.38233 " pathEditMode="relative" ptsTypes="AA">
                                      <p:cBhvr>
                                        <p:cTn id="2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-0.04418 0.38233 " pathEditMode="relative" ptsTypes="AA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0.11036 0.38233 " pathEditMode="relative" ptsTypes="AA">
                                      <p:cBhvr>
                                        <p:cTn id="2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-0.04418 0.38233 " pathEditMode="relative" ptsTypes="AA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47535E-6 -1.44279E-6 L -0.09227 0.40537 " pathEditMode="relative" rAng="0" ptsTypes="AA">
                                      <p:cBhvr>
                                        <p:cTn id="49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00" y="20300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3857E-6 -3.65247E-7 L 0.11207 0.45386 " pathEditMode="relative" rAng="0" ptsTypes="AA">
                                      <p:cBhvr>
                                        <p:cTn id="51" dur="1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600" y="22700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47535E-6 4.81073E-6 L -0.09227 0.38568 " pathEditMode="relative" rAng="0" ptsTypes="AA">
                                      <p:cBhvr>
                                        <p:cTn id="53" dur="1000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00" y="19300"/>
                                    </p:animMotion>
                                  </p:childTnLst>
                                </p:cTn>
                              </p:par>
                              <p:par>
                                <p:cTn id="5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3857E-6 -3.65247E-7 L 0.11207 0.45386 " pathEditMode="relative" rAng="0" ptsTypes="AA">
                                      <p:cBhvr>
                                        <p:cTn id="55" dur="1000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600" y="22700"/>
                                    </p:animMotion>
                                  </p:childTnLst>
                                </p:cTn>
                              </p:par>
                              <p:par>
                                <p:cTn id="5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47535E-6 1.06424E-6 L -0.09227 0.37573 " pathEditMode="relative" rAng="0" ptsTypes="AA">
                                      <p:cBhvr>
                                        <p:cTn id="57" dur="1000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00" y="18800"/>
                                    </p:animMotion>
                                  </p:childTnLst>
                                </p:cTn>
                              </p:par>
                              <p:par>
                                <p:cTn id="5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3857E-6 -3.65247E-7 L 0.11207 0.45386 " pathEditMode="relative" rAng="0" ptsTypes="AA">
                                      <p:cBhvr>
                                        <p:cTn id="59" dur="1000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600" y="22700"/>
                                    </p:animMotion>
                                  </p:childTnLst>
                                </p:cTn>
                              </p:par>
                              <p:par>
                                <p:cTn id="6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47535E-6 -2.68224E-6 L -0.09227 0.366 " pathEditMode="relative" rAng="0" ptsTypes="AA">
                                      <p:cBhvr>
                                        <p:cTn id="61" dur="1000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00" y="18300"/>
                                    </p:animMotion>
                                  </p:childTnLst>
                                </p:cTn>
                              </p:par>
                              <p:par>
                                <p:cTn id="6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3857E-6 -3.65247E-7 L 0.11207 0.45386 " pathEditMode="relative" rAng="0" ptsTypes="AA">
                                      <p:cBhvr>
                                        <p:cTn id="63" dur="100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600" y="227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80037E-6 7.36478E-6 L -0.09397 0.36327 " pathEditMode="relative" ptsTypes="AA">
                                      <p:cBhvr>
                                        <p:cTn id="77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9227 0.36608 L 0.00171 0.00282 " pathEditMode="relative" rAng="0" ptsTypes="AA">
                                      <p:cBhvr>
                                        <p:cTn id="81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700" y="-182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8" grpId="0"/>
      <p:bldP spid="96" grpId="0"/>
      <p:bldP spid="98" grpId="0"/>
      <p:bldP spid="101" grpId="0"/>
      <p:bldP spid="102" grpId="0"/>
      <p:bldP spid="106" grpId="0"/>
      <p:bldP spid="110" grpId="0"/>
      <p:bldP spid="111" grpId="0"/>
    </p:bldLst>
  </p:timing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3" name="Rounded Rectangle 842"/>
          <p:cNvSpPr/>
          <p:nvPr/>
        </p:nvSpPr>
        <p:spPr>
          <a:xfrm>
            <a:off x="1453096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44" name="Rounded Rectangle 843"/>
          <p:cNvSpPr/>
          <p:nvPr/>
        </p:nvSpPr>
        <p:spPr>
          <a:xfrm>
            <a:off x="4413789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45" name="Rounded Rectangle 844"/>
          <p:cNvSpPr/>
          <p:nvPr/>
        </p:nvSpPr>
        <p:spPr>
          <a:xfrm>
            <a:off x="7441769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" name="Group 156"/>
          <p:cNvGrpSpPr/>
          <p:nvPr/>
        </p:nvGrpSpPr>
        <p:grpSpPr>
          <a:xfrm>
            <a:off x="4992799" y="1410347"/>
            <a:ext cx="228452" cy="2045240"/>
            <a:chOff x="1553692" y="2776959"/>
            <a:chExt cx="244475" cy="2188691"/>
          </a:xfrm>
        </p:grpSpPr>
        <p:pic>
          <p:nvPicPr>
            <p:cNvPr id="185" name="Picture 1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6" name="Picture 1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" name="Picture 1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" name="Picture 1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" name="Picture 1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" name="Picture 1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" name="Picture 1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" name="Picture 1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" name="Picture 1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" name="Picture 1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" name="Group 156"/>
          <p:cNvGrpSpPr/>
          <p:nvPr/>
        </p:nvGrpSpPr>
        <p:grpSpPr>
          <a:xfrm>
            <a:off x="4790933" y="1410347"/>
            <a:ext cx="228452" cy="2045240"/>
            <a:chOff x="1553692" y="2776959"/>
            <a:chExt cx="244475" cy="2188691"/>
          </a:xfrm>
        </p:grpSpPr>
        <p:pic>
          <p:nvPicPr>
            <p:cNvPr id="196" name="Picture 1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" name="Picture 1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" name="Picture 1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" name="Picture 1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" name="Picture 1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" name="Picture 2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" name="Picture 2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" name="Picture 2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" name="Picture 2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5" name="Picture 2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" name="Group 156"/>
          <p:cNvGrpSpPr/>
          <p:nvPr/>
        </p:nvGrpSpPr>
        <p:grpSpPr>
          <a:xfrm>
            <a:off x="5396529" y="1410347"/>
            <a:ext cx="228452" cy="2045240"/>
            <a:chOff x="1553692" y="2776959"/>
            <a:chExt cx="244475" cy="2188691"/>
          </a:xfrm>
        </p:grpSpPr>
        <p:pic>
          <p:nvPicPr>
            <p:cNvPr id="207" name="Picture 2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8" name="Picture 2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9" name="Picture 2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0" name="Picture 2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1" name="Picture 2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2" name="Picture 2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3" name="Picture 2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4" name="Picture 2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5" name="Picture 2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6" name="Picture 2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" name="Group 156"/>
          <p:cNvGrpSpPr/>
          <p:nvPr/>
        </p:nvGrpSpPr>
        <p:grpSpPr>
          <a:xfrm>
            <a:off x="5194664" y="1410347"/>
            <a:ext cx="228452" cy="2045240"/>
            <a:chOff x="1553692" y="2776959"/>
            <a:chExt cx="244475" cy="2188691"/>
          </a:xfrm>
        </p:grpSpPr>
        <p:pic>
          <p:nvPicPr>
            <p:cNvPr id="218" name="Picture 2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9" name="Picture 2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0" name="Picture 2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1" name="Picture 2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2" name="Picture 2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3" name="Picture 2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4" name="Picture 2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5" name="Picture 2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6" name="Picture 2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7" name="Picture 2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" name="Group 156"/>
          <p:cNvGrpSpPr/>
          <p:nvPr/>
        </p:nvGrpSpPr>
        <p:grpSpPr>
          <a:xfrm>
            <a:off x="5800260" y="1410347"/>
            <a:ext cx="228452" cy="2045240"/>
            <a:chOff x="1553692" y="2776959"/>
            <a:chExt cx="244475" cy="2188691"/>
          </a:xfrm>
        </p:grpSpPr>
        <p:pic>
          <p:nvPicPr>
            <p:cNvPr id="229" name="Picture 2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0" name="Picture 2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1" name="Picture 2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2" name="Picture 2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3" name="Picture 2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4" name="Picture 2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5" name="Picture 2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6" name="Picture 2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7" name="Picture 2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8" name="Picture 2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" name="Group 156"/>
          <p:cNvGrpSpPr/>
          <p:nvPr/>
        </p:nvGrpSpPr>
        <p:grpSpPr>
          <a:xfrm>
            <a:off x="5598395" y="1410347"/>
            <a:ext cx="228452" cy="2045240"/>
            <a:chOff x="1553692" y="2776959"/>
            <a:chExt cx="244475" cy="2188691"/>
          </a:xfrm>
        </p:grpSpPr>
        <p:pic>
          <p:nvPicPr>
            <p:cNvPr id="240" name="Picture 2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1" name="Picture 2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2" name="Picture 2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3" name="Picture 2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4" name="Picture 2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5" name="Picture 2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6" name="Picture 2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7" name="Picture 2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8" name="Picture 2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9" name="Picture 2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" name="Group 156"/>
          <p:cNvGrpSpPr/>
          <p:nvPr/>
        </p:nvGrpSpPr>
        <p:grpSpPr>
          <a:xfrm>
            <a:off x="6203991" y="1410347"/>
            <a:ext cx="228452" cy="2045240"/>
            <a:chOff x="1553692" y="2776959"/>
            <a:chExt cx="244475" cy="2188691"/>
          </a:xfrm>
        </p:grpSpPr>
        <p:pic>
          <p:nvPicPr>
            <p:cNvPr id="251" name="Picture 2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2" name="Picture 2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3" name="Picture 2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4" name="Picture 2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5" name="Picture 2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6" name="Picture 2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7" name="Picture 2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8" name="Picture 2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9" name="Picture 2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0" name="Picture 2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" name="Group 156"/>
          <p:cNvGrpSpPr/>
          <p:nvPr/>
        </p:nvGrpSpPr>
        <p:grpSpPr>
          <a:xfrm>
            <a:off x="6002126" y="1410347"/>
            <a:ext cx="228452" cy="2045240"/>
            <a:chOff x="1553692" y="2776959"/>
            <a:chExt cx="244475" cy="2188691"/>
          </a:xfrm>
        </p:grpSpPr>
        <p:pic>
          <p:nvPicPr>
            <p:cNvPr id="262" name="Picture 26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3" name="Picture 2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4" name="Picture 26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5" name="Picture 2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6" name="Picture 2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7" name="Picture 2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8" name="Picture 2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9" name="Picture 2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0" name="Picture 2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1" name="Picture 2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" name="Group 156"/>
          <p:cNvGrpSpPr/>
          <p:nvPr/>
        </p:nvGrpSpPr>
        <p:grpSpPr>
          <a:xfrm>
            <a:off x="6607722" y="1410347"/>
            <a:ext cx="228452" cy="2045240"/>
            <a:chOff x="1553692" y="2776959"/>
            <a:chExt cx="244475" cy="2188691"/>
          </a:xfrm>
        </p:grpSpPr>
        <p:pic>
          <p:nvPicPr>
            <p:cNvPr id="273" name="Picture 2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4" name="Picture 2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5" name="Picture 2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6" name="Picture 2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7" name="Picture 2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8" name="Picture 2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9" name="Picture 2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0" name="Picture 2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1" name="Picture 2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2" name="Picture 2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" name="Group 156"/>
          <p:cNvGrpSpPr/>
          <p:nvPr/>
        </p:nvGrpSpPr>
        <p:grpSpPr>
          <a:xfrm>
            <a:off x="6405856" y="1410347"/>
            <a:ext cx="228452" cy="2045240"/>
            <a:chOff x="1553692" y="2776959"/>
            <a:chExt cx="244475" cy="2188691"/>
          </a:xfrm>
        </p:grpSpPr>
        <p:pic>
          <p:nvPicPr>
            <p:cNvPr id="284" name="Picture 28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5" name="Picture 2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6" name="Picture 2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7" name="Picture 2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8" name="Picture 2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9" name="Picture 2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0" name="Picture 2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1" name="Picture 2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2" name="Picture 2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3" name="Picture 2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" name="Group 156"/>
          <p:cNvGrpSpPr/>
          <p:nvPr/>
        </p:nvGrpSpPr>
        <p:grpSpPr>
          <a:xfrm>
            <a:off x="6607722" y="1410347"/>
            <a:ext cx="228452" cy="2045240"/>
            <a:chOff x="1553692" y="2776959"/>
            <a:chExt cx="244475" cy="2188691"/>
          </a:xfrm>
        </p:grpSpPr>
        <p:pic>
          <p:nvPicPr>
            <p:cNvPr id="305" name="Picture 3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6" name="Picture 3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7" name="Picture 3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8" name="Picture 3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9" name="Picture 3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0" name="Picture 3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1" name="Picture 3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2" name="Picture 3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3" name="Picture 3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4" name="Picture 3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5" name="Group 156"/>
          <p:cNvGrpSpPr/>
          <p:nvPr/>
        </p:nvGrpSpPr>
        <p:grpSpPr>
          <a:xfrm>
            <a:off x="3606327" y="1410347"/>
            <a:ext cx="228452" cy="2045240"/>
            <a:chOff x="1553692" y="2776959"/>
            <a:chExt cx="244475" cy="2188691"/>
          </a:xfrm>
        </p:grpSpPr>
        <p:pic>
          <p:nvPicPr>
            <p:cNvPr id="316" name="Picture 3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7" name="Picture 3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8" name="Picture 3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9" name="Picture 3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0" name="Picture 3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1" name="Picture 3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2" name="Picture 3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3" name="Picture 3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4" name="Picture 3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5" name="Picture 3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6" name="Group 156"/>
          <p:cNvGrpSpPr/>
          <p:nvPr/>
        </p:nvGrpSpPr>
        <p:grpSpPr>
          <a:xfrm>
            <a:off x="4952096" y="1410347"/>
            <a:ext cx="228452" cy="2045240"/>
            <a:chOff x="1553692" y="2776959"/>
            <a:chExt cx="244475" cy="2188691"/>
          </a:xfrm>
        </p:grpSpPr>
        <p:pic>
          <p:nvPicPr>
            <p:cNvPr id="371" name="Picture 3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2" name="Picture 3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3" name="Picture 3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4" name="Picture 3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5" name="Picture 3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6" name="Picture 3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7" name="Picture 3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8" name="Picture 3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9" name="Picture 3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0" name="Picture 3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7" name="Group 156"/>
          <p:cNvGrpSpPr/>
          <p:nvPr/>
        </p:nvGrpSpPr>
        <p:grpSpPr>
          <a:xfrm>
            <a:off x="6297866" y="1410347"/>
            <a:ext cx="228452" cy="2045240"/>
            <a:chOff x="1553692" y="2776959"/>
            <a:chExt cx="244475" cy="2188691"/>
          </a:xfrm>
        </p:grpSpPr>
        <p:pic>
          <p:nvPicPr>
            <p:cNvPr id="404" name="Picture 4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5" name="Picture 4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6" name="Picture 4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7" name="Picture 4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8" name="Picture 4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9" name="Picture 4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0" name="Picture 4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1" name="Picture 4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2" name="Picture 4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3" name="Picture 4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47" name="Picture 44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10923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8" name="Picture 44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10923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0" name="Picture 44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10923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8" name="Group 156"/>
          <p:cNvGrpSpPr/>
          <p:nvPr/>
        </p:nvGrpSpPr>
        <p:grpSpPr>
          <a:xfrm>
            <a:off x="3916183" y="1410347"/>
            <a:ext cx="228452" cy="2045240"/>
            <a:chOff x="1553692" y="2776959"/>
            <a:chExt cx="244475" cy="2188691"/>
          </a:xfrm>
        </p:grpSpPr>
        <p:pic>
          <p:nvPicPr>
            <p:cNvPr id="452" name="Picture 4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3" name="Picture 4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4" name="Picture 4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5" name="Picture 4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6" name="Picture 4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7" name="Picture 4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8" name="Picture 4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9" name="Picture 4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0" name="Picture 4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1" name="Picture 4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" name="Group 156"/>
          <p:cNvGrpSpPr/>
          <p:nvPr/>
        </p:nvGrpSpPr>
        <p:grpSpPr>
          <a:xfrm>
            <a:off x="4252626" y="1410347"/>
            <a:ext cx="228452" cy="2045240"/>
            <a:chOff x="1553692" y="2776959"/>
            <a:chExt cx="244475" cy="2188691"/>
          </a:xfrm>
        </p:grpSpPr>
        <p:pic>
          <p:nvPicPr>
            <p:cNvPr id="463" name="Picture 4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4" name="Picture 46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5" name="Picture 4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6" name="Picture 4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7" name="Picture 4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8" name="Picture 4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9" name="Picture 4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0" name="Picture 4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1" name="Picture 4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2" name="Picture 4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" name="Group 156"/>
          <p:cNvGrpSpPr/>
          <p:nvPr/>
        </p:nvGrpSpPr>
        <p:grpSpPr>
          <a:xfrm>
            <a:off x="4615654" y="1410347"/>
            <a:ext cx="228452" cy="2045240"/>
            <a:chOff x="1553692" y="2776959"/>
            <a:chExt cx="244475" cy="2188691"/>
          </a:xfrm>
        </p:grpSpPr>
        <p:pic>
          <p:nvPicPr>
            <p:cNvPr id="474" name="Picture 4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5" name="Picture 4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6" name="Picture 4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7" name="Picture 4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8" name="Picture 4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9" name="Picture 4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0" name="Picture 4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1" name="Picture 4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2" name="Picture 4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3" name="Picture 48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1" name="Group 156"/>
          <p:cNvGrpSpPr/>
          <p:nvPr/>
        </p:nvGrpSpPr>
        <p:grpSpPr>
          <a:xfrm>
            <a:off x="5288539" y="1410347"/>
            <a:ext cx="228452" cy="2045240"/>
            <a:chOff x="1553692" y="2776959"/>
            <a:chExt cx="244475" cy="2188691"/>
          </a:xfrm>
        </p:grpSpPr>
        <p:pic>
          <p:nvPicPr>
            <p:cNvPr id="485" name="Picture 4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6" name="Picture 4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7" name="Picture 4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8" name="Picture 4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9" name="Picture 4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0" name="Picture 4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1" name="Picture 4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2" name="Picture 4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3" name="Picture 4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4" name="Picture 4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2" name="Group 156"/>
          <p:cNvGrpSpPr/>
          <p:nvPr/>
        </p:nvGrpSpPr>
        <p:grpSpPr>
          <a:xfrm>
            <a:off x="5624981" y="1410347"/>
            <a:ext cx="228452" cy="2045240"/>
            <a:chOff x="1553692" y="2776959"/>
            <a:chExt cx="244475" cy="2188691"/>
          </a:xfrm>
        </p:grpSpPr>
        <p:pic>
          <p:nvPicPr>
            <p:cNvPr id="496" name="Picture 4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7" name="Picture 4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8" name="Picture 4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9" name="Picture 4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0" name="Picture 4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1" name="Picture 5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2" name="Picture 5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3" name="Picture 5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4" name="Picture 5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5" name="Picture 5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3" name="Group 156"/>
          <p:cNvGrpSpPr/>
          <p:nvPr/>
        </p:nvGrpSpPr>
        <p:grpSpPr>
          <a:xfrm>
            <a:off x="5934837" y="1410347"/>
            <a:ext cx="228452" cy="2045240"/>
            <a:chOff x="1553692" y="2776959"/>
            <a:chExt cx="244475" cy="2188691"/>
          </a:xfrm>
        </p:grpSpPr>
        <p:pic>
          <p:nvPicPr>
            <p:cNvPr id="507" name="Picture 5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8" name="Picture 5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9" name="Picture 5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0" name="Picture 5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1" name="Picture 5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2" name="Picture 5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3" name="Picture 5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4" name="Picture 5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5" name="Picture 5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6" name="Picture 5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4" name="Group 156"/>
          <p:cNvGrpSpPr/>
          <p:nvPr/>
        </p:nvGrpSpPr>
        <p:grpSpPr>
          <a:xfrm>
            <a:off x="6607722" y="1410347"/>
            <a:ext cx="228452" cy="2045240"/>
            <a:chOff x="1553692" y="2776959"/>
            <a:chExt cx="244475" cy="2188691"/>
          </a:xfrm>
        </p:grpSpPr>
        <p:pic>
          <p:nvPicPr>
            <p:cNvPr id="518" name="Picture 5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9" name="Picture 5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0" name="Picture 5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1" name="Picture 5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2" name="Picture 5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3" name="Picture 5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4" name="Picture 5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5" name="Picture 5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6" name="Picture 5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7" name="Picture 5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5" name="Group 156"/>
          <p:cNvGrpSpPr/>
          <p:nvPr/>
        </p:nvGrpSpPr>
        <p:grpSpPr>
          <a:xfrm>
            <a:off x="6970750" y="1410347"/>
            <a:ext cx="228452" cy="2045240"/>
            <a:chOff x="1553692" y="2776959"/>
            <a:chExt cx="244475" cy="2188691"/>
          </a:xfrm>
        </p:grpSpPr>
        <p:pic>
          <p:nvPicPr>
            <p:cNvPr id="529" name="Picture 5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0" name="Picture 5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1" name="Picture 5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2" name="Picture 5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3" name="Picture 5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4" name="Picture 5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5" name="Picture 5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6" name="Picture 5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7" name="Picture 5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8" name="Picture 5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6" name="Group 156"/>
          <p:cNvGrpSpPr/>
          <p:nvPr/>
        </p:nvGrpSpPr>
        <p:grpSpPr>
          <a:xfrm>
            <a:off x="7347895" y="1410347"/>
            <a:ext cx="228452" cy="2045240"/>
            <a:chOff x="1553692" y="2776959"/>
            <a:chExt cx="244475" cy="2188691"/>
          </a:xfrm>
        </p:grpSpPr>
        <p:pic>
          <p:nvPicPr>
            <p:cNvPr id="540" name="Picture 5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1" name="Picture 5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2" name="Picture 5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3" name="Picture 5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4" name="Picture 5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5" name="Picture 5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6" name="Picture 5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7" name="Picture 5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8" name="Picture 5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9" name="Picture 5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7" name="Group 387"/>
          <p:cNvGrpSpPr/>
          <p:nvPr/>
        </p:nvGrpSpPr>
        <p:grpSpPr>
          <a:xfrm>
            <a:off x="4790933" y="1410347"/>
            <a:ext cx="2045240" cy="2045240"/>
            <a:chOff x="5802164" y="3525490"/>
            <a:chExt cx="2188691" cy="2188691"/>
          </a:xfrm>
        </p:grpSpPr>
        <p:grpSp>
          <p:nvGrpSpPr>
            <p:cNvPr id="28" name="Group 277"/>
            <p:cNvGrpSpPr/>
            <p:nvPr/>
          </p:nvGrpSpPr>
          <p:grpSpPr>
            <a:xfrm>
              <a:off x="5802164" y="3525490"/>
              <a:ext cx="244475" cy="2188691"/>
              <a:chOff x="7314332" y="2589386"/>
              <a:chExt cx="244475" cy="2188691"/>
            </a:xfrm>
          </p:grpSpPr>
          <p:pic>
            <p:nvPicPr>
              <p:cNvPr id="65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9" name="Group 288"/>
            <p:cNvGrpSpPr/>
            <p:nvPr/>
          </p:nvGrpSpPr>
          <p:grpSpPr>
            <a:xfrm>
              <a:off x="6018188" y="3525490"/>
              <a:ext cx="244475" cy="2188691"/>
              <a:chOff x="7314332" y="2589386"/>
              <a:chExt cx="244475" cy="2188691"/>
            </a:xfrm>
          </p:grpSpPr>
          <p:pic>
            <p:nvPicPr>
              <p:cNvPr id="64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0" name="Group 299"/>
            <p:cNvGrpSpPr/>
            <p:nvPr/>
          </p:nvGrpSpPr>
          <p:grpSpPr>
            <a:xfrm>
              <a:off x="6234212" y="3525490"/>
              <a:ext cx="244475" cy="2188691"/>
              <a:chOff x="7314332" y="2589386"/>
              <a:chExt cx="244475" cy="2188691"/>
            </a:xfrm>
          </p:grpSpPr>
          <p:pic>
            <p:nvPicPr>
              <p:cNvPr id="63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" name="Group 310"/>
            <p:cNvGrpSpPr/>
            <p:nvPr/>
          </p:nvGrpSpPr>
          <p:grpSpPr>
            <a:xfrm>
              <a:off x="6450236" y="3525490"/>
              <a:ext cx="244475" cy="2188691"/>
              <a:chOff x="7314332" y="2589386"/>
              <a:chExt cx="244475" cy="2188691"/>
            </a:xfrm>
          </p:grpSpPr>
          <p:pic>
            <p:nvPicPr>
              <p:cNvPr id="62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2" name="Group 321"/>
            <p:cNvGrpSpPr/>
            <p:nvPr/>
          </p:nvGrpSpPr>
          <p:grpSpPr>
            <a:xfrm>
              <a:off x="6666260" y="3525490"/>
              <a:ext cx="244475" cy="2188691"/>
              <a:chOff x="7314332" y="2589386"/>
              <a:chExt cx="244475" cy="2188691"/>
            </a:xfrm>
          </p:grpSpPr>
          <p:pic>
            <p:nvPicPr>
              <p:cNvPr id="61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3" name="Group 332"/>
            <p:cNvGrpSpPr/>
            <p:nvPr/>
          </p:nvGrpSpPr>
          <p:grpSpPr>
            <a:xfrm>
              <a:off x="6882284" y="3525490"/>
              <a:ext cx="244475" cy="2188691"/>
              <a:chOff x="7314332" y="2589386"/>
              <a:chExt cx="244475" cy="2188691"/>
            </a:xfrm>
          </p:grpSpPr>
          <p:pic>
            <p:nvPicPr>
              <p:cNvPr id="60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4" name="Group 343"/>
            <p:cNvGrpSpPr/>
            <p:nvPr/>
          </p:nvGrpSpPr>
          <p:grpSpPr>
            <a:xfrm>
              <a:off x="7098308" y="3525490"/>
              <a:ext cx="244475" cy="2188691"/>
              <a:chOff x="7314332" y="2589386"/>
              <a:chExt cx="244475" cy="2188691"/>
            </a:xfrm>
          </p:grpSpPr>
          <p:pic>
            <p:nvPicPr>
              <p:cNvPr id="59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5" name="Group 354"/>
            <p:cNvGrpSpPr/>
            <p:nvPr/>
          </p:nvGrpSpPr>
          <p:grpSpPr>
            <a:xfrm>
              <a:off x="7314332" y="3525490"/>
              <a:ext cx="244475" cy="2188691"/>
              <a:chOff x="7314332" y="2589386"/>
              <a:chExt cx="244475" cy="2188691"/>
            </a:xfrm>
          </p:grpSpPr>
          <p:pic>
            <p:nvPicPr>
              <p:cNvPr id="58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6" name="Group 365"/>
            <p:cNvGrpSpPr/>
            <p:nvPr/>
          </p:nvGrpSpPr>
          <p:grpSpPr>
            <a:xfrm>
              <a:off x="7530356" y="3525490"/>
              <a:ext cx="244475" cy="2188691"/>
              <a:chOff x="7314332" y="2589386"/>
              <a:chExt cx="244475" cy="2188691"/>
            </a:xfrm>
          </p:grpSpPr>
          <p:pic>
            <p:nvPicPr>
              <p:cNvPr id="57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7" name="Group 376"/>
            <p:cNvGrpSpPr/>
            <p:nvPr/>
          </p:nvGrpSpPr>
          <p:grpSpPr>
            <a:xfrm>
              <a:off x="7746380" y="3525490"/>
              <a:ext cx="244475" cy="2188691"/>
              <a:chOff x="7314332" y="2589386"/>
              <a:chExt cx="244475" cy="2188691"/>
            </a:xfrm>
          </p:grpSpPr>
          <p:pic>
            <p:nvPicPr>
              <p:cNvPr id="56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pic>
        <p:nvPicPr>
          <p:cNvPr id="398" name="Picture 39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10923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81" name="Rectangle 380">
            <a:extLst>
              <a:ext uri="{FF2B5EF4-FFF2-40B4-BE49-F238E27FC236}">
                <a16:creationId xmlns:a16="http://schemas.microsoft.com/office/drawing/2014/main" id="{DE2C0D20-8AF4-4D01-9E5B-8C10E6E51F4F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87D19D95-88D4-4BBA-8C27-6A77A9A106DA}"/>
              </a:ext>
            </a:extLst>
          </p:cNvPr>
          <p:cNvGrpSpPr/>
          <p:nvPr/>
        </p:nvGrpSpPr>
        <p:grpSpPr>
          <a:xfrm>
            <a:off x="259083" y="310091"/>
            <a:ext cx="3561327" cy="817087"/>
            <a:chOff x="255525" y="372323"/>
            <a:chExt cx="2594311" cy="1134018"/>
          </a:xfrm>
        </p:grpSpPr>
        <p:sp>
          <p:nvSpPr>
            <p:cNvPr id="385" name="Rectangle: Rounded Corners 384">
              <a:extLst>
                <a:ext uri="{FF2B5EF4-FFF2-40B4-BE49-F238E27FC236}">
                  <a16:creationId xmlns:a16="http://schemas.microsoft.com/office/drawing/2014/main" id="{A223F64A-A3DD-4878-AD8A-867D35F7CC34}"/>
                </a:ext>
              </a:extLst>
            </p:cNvPr>
            <p:cNvSpPr/>
            <p:nvPr/>
          </p:nvSpPr>
          <p:spPr>
            <a:xfrm>
              <a:off x="255525" y="372323"/>
              <a:ext cx="259431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B28372C0-7469-45D2-BD68-D203864FB4F0}"/>
                </a:ext>
              </a:extLst>
            </p:cNvPr>
            <p:cNvSpPr txBox="1"/>
            <p:nvPr/>
          </p:nvSpPr>
          <p:spPr>
            <a:xfrm>
              <a:off x="308455" y="485388"/>
              <a:ext cx="145406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124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3 = </a:t>
              </a:r>
            </a:p>
          </p:txBody>
        </p:sp>
      </p:grpSp>
      <p:sp>
        <p:nvSpPr>
          <p:cNvPr id="387" name="Rectangle 386">
            <a:extLst>
              <a:ext uri="{FF2B5EF4-FFF2-40B4-BE49-F238E27FC236}">
                <a16:creationId xmlns:a16="http://schemas.microsoft.com/office/drawing/2014/main" id="{FFB35A3E-5BCE-4045-9B44-FAEA86DFD4D1}"/>
              </a:ext>
            </a:extLst>
          </p:cNvPr>
          <p:cNvSpPr/>
          <p:nvPr/>
        </p:nvSpPr>
        <p:spPr>
          <a:xfrm>
            <a:off x="2309954" y="418715"/>
            <a:ext cx="136547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8" name="TextBox 387">
            <a:extLst>
              <a:ext uri="{FF2B5EF4-FFF2-40B4-BE49-F238E27FC236}">
                <a16:creationId xmlns:a16="http://schemas.microsoft.com/office/drawing/2014/main" id="{7CAB0ADB-4909-4409-BFB4-05A43E15D079}"/>
              </a:ext>
            </a:extLst>
          </p:cNvPr>
          <p:cNvSpPr txBox="1"/>
          <p:nvPr/>
        </p:nvSpPr>
        <p:spPr>
          <a:xfrm>
            <a:off x="2381789" y="407671"/>
            <a:ext cx="148456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41r1</a:t>
            </a:r>
          </a:p>
        </p:txBody>
      </p:sp>
      <p:sp>
        <p:nvSpPr>
          <p:cNvPr id="396" name="TextBox 395">
            <a:extLst>
              <a:ext uri="{FF2B5EF4-FFF2-40B4-BE49-F238E27FC236}">
                <a16:creationId xmlns:a16="http://schemas.microsoft.com/office/drawing/2014/main" id="{415F6A43-6248-4B12-931E-811723FF987D}"/>
              </a:ext>
            </a:extLst>
          </p:cNvPr>
          <p:cNvSpPr txBox="1"/>
          <p:nvPr/>
        </p:nvSpPr>
        <p:spPr>
          <a:xfrm>
            <a:off x="9383928" y="852217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1 2 4</a:t>
            </a:r>
          </a:p>
        </p:txBody>
      </p:sp>
      <p:sp>
        <p:nvSpPr>
          <p:cNvPr id="397" name="TextBox 396">
            <a:extLst>
              <a:ext uri="{FF2B5EF4-FFF2-40B4-BE49-F238E27FC236}">
                <a16:creationId xmlns:a16="http://schemas.microsoft.com/office/drawing/2014/main" id="{0DDB2598-AD23-4800-900C-2534BD21AEDE}"/>
              </a:ext>
            </a:extLst>
          </p:cNvPr>
          <p:cNvSpPr txBox="1"/>
          <p:nvPr/>
        </p:nvSpPr>
        <p:spPr>
          <a:xfrm>
            <a:off x="8909311" y="865280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399" name="Straight Connector 398">
            <a:extLst>
              <a:ext uri="{FF2B5EF4-FFF2-40B4-BE49-F238E27FC236}">
                <a16:creationId xmlns:a16="http://schemas.microsoft.com/office/drawing/2014/main" id="{46F89022-080C-4198-8E27-DBAF3B091927}"/>
              </a:ext>
            </a:extLst>
          </p:cNvPr>
          <p:cNvCxnSpPr>
            <a:cxnSpLocks/>
          </p:cNvCxnSpPr>
          <p:nvPr/>
        </p:nvCxnSpPr>
        <p:spPr>
          <a:xfrm>
            <a:off x="9383928" y="914837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0" name="Straight Connector 399">
            <a:extLst>
              <a:ext uri="{FF2B5EF4-FFF2-40B4-BE49-F238E27FC236}">
                <a16:creationId xmlns:a16="http://schemas.microsoft.com/office/drawing/2014/main" id="{21200BDB-60D4-4C5A-A7EA-E62D8F60857A}"/>
              </a:ext>
            </a:extLst>
          </p:cNvPr>
          <p:cNvCxnSpPr>
            <a:cxnSpLocks/>
          </p:cNvCxnSpPr>
          <p:nvPr/>
        </p:nvCxnSpPr>
        <p:spPr>
          <a:xfrm>
            <a:off x="9402880" y="914837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1" name="TextBox 400">
            <a:extLst>
              <a:ext uri="{FF2B5EF4-FFF2-40B4-BE49-F238E27FC236}">
                <a16:creationId xmlns:a16="http://schemas.microsoft.com/office/drawing/2014/main" id="{D5C28629-47A2-4E49-A1D3-03F38637110D}"/>
              </a:ext>
            </a:extLst>
          </p:cNvPr>
          <p:cNvSpPr txBox="1"/>
          <p:nvPr/>
        </p:nvSpPr>
        <p:spPr>
          <a:xfrm>
            <a:off x="9825887" y="41452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402" name="TextBox 401">
            <a:extLst>
              <a:ext uri="{FF2B5EF4-FFF2-40B4-BE49-F238E27FC236}">
                <a16:creationId xmlns:a16="http://schemas.microsoft.com/office/drawing/2014/main" id="{099D1A4B-7CE2-414B-9596-C64F36EA219A}"/>
              </a:ext>
            </a:extLst>
          </p:cNvPr>
          <p:cNvSpPr txBox="1"/>
          <p:nvPr/>
        </p:nvSpPr>
        <p:spPr>
          <a:xfrm>
            <a:off x="10248893" y="41452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5E41C791-3204-49FD-99D7-23C15C2E0D9A}"/>
              </a:ext>
            </a:extLst>
          </p:cNvPr>
          <p:cNvGrpSpPr/>
          <p:nvPr/>
        </p:nvGrpSpPr>
        <p:grpSpPr>
          <a:xfrm>
            <a:off x="8986610" y="1296741"/>
            <a:ext cx="1744942" cy="630942"/>
            <a:chOff x="511283" y="2201137"/>
            <a:chExt cx="1744942" cy="630942"/>
          </a:xfrm>
        </p:grpSpPr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1137C698-46BB-4346-A572-FAA4A6D4BF2A}"/>
                </a:ext>
              </a:extLst>
            </p:cNvPr>
            <p:cNvSpPr txBox="1"/>
            <p:nvPr/>
          </p:nvSpPr>
          <p:spPr>
            <a:xfrm>
              <a:off x="511283" y="2201137"/>
              <a:ext cx="13495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1 2</a:t>
              </a:r>
            </a:p>
          </p:txBody>
        </p:sp>
        <p:cxnSp>
          <p:nvCxnSpPr>
            <p:cNvPr id="415" name="Straight Connector 414">
              <a:extLst>
                <a:ext uri="{FF2B5EF4-FFF2-40B4-BE49-F238E27FC236}">
                  <a16:creationId xmlns:a16="http://schemas.microsoft.com/office/drawing/2014/main" id="{B29E37D9-79E7-4CA9-95FA-152B2AF42B50}"/>
                </a:ext>
              </a:extLst>
            </p:cNvPr>
            <p:cNvCxnSpPr>
              <a:cxnSpLocks/>
            </p:cNvCxnSpPr>
            <p:nvPr/>
          </p:nvCxnSpPr>
          <p:spPr>
            <a:xfrm>
              <a:off x="905687" y="2716152"/>
              <a:ext cx="1350538" cy="236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6" name="TextBox 415">
            <a:extLst>
              <a:ext uri="{FF2B5EF4-FFF2-40B4-BE49-F238E27FC236}">
                <a16:creationId xmlns:a16="http://schemas.microsoft.com/office/drawing/2014/main" id="{844C64C8-D161-46AC-B59B-0916C16F4A7E}"/>
              </a:ext>
            </a:extLst>
          </p:cNvPr>
          <p:cNvSpPr txBox="1"/>
          <p:nvPr/>
        </p:nvSpPr>
        <p:spPr>
          <a:xfrm>
            <a:off x="10275777" y="175921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DF1AD362-F358-48F2-A18D-8D24EE5B90D9}"/>
              </a:ext>
            </a:extLst>
          </p:cNvPr>
          <p:cNvGrpSpPr/>
          <p:nvPr/>
        </p:nvGrpSpPr>
        <p:grpSpPr>
          <a:xfrm>
            <a:off x="9894212" y="2183957"/>
            <a:ext cx="1349519" cy="630942"/>
            <a:chOff x="526523" y="2201137"/>
            <a:chExt cx="1349519" cy="630942"/>
          </a:xfrm>
        </p:grpSpPr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D20B1D11-9F89-40F1-AA6C-0364EE13975D}"/>
                </a:ext>
              </a:extLst>
            </p:cNvPr>
            <p:cNvSpPr txBox="1"/>
            <p:nvPr/>
          </p:nvSpPr>
          <p:spPr>
            <a:xfrm>
              <a:off x="526523" y="2201137"/>
              <a:ext cx="13495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3</a:t>
              </a:r>
            </a:p>
          </p:txBody>
        </p:sp>
        <p:cxnSp>
          <p:nvCxnSpPr>
            <p:cNvPr id="419" name="Straight Connector 418">
              <a:extLst>
                <a:ext uri="{FF2B5EF4-FFF2-40B4-BE49-F238E27FC236}">
                  <a16:creationId xmlns:a16="http://schemas.microsoft.com/office/drawing/2014/main" id="{1E399E57-E666-48E2-955D-27F4198AEB59}"/>
                </a:ext>
              </a:extLst>
            </p:cNvPr>
            <p:cNvCxnSpPr>
              <a:cxnSpLocks/>
            </p:cNvCxnSpPr>
            <p:nvPr/>
          </p:nvCxnSpPr>
          <p:spPr>
            <a:xfrm>
              <a:off x="923660" y="2711689"/>
              <a:ext cx="437036" cy="1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20" name="TextBox 419">
            <a:extLst>
              <a:ext uri="{FF2B5EF4-FFF2-40B4-BE49-F238E27FC236}">
                <a16:creationId xmlns:a16="http://schemas.microsoft.com/office/drawing/2014/main" id="{993C09EB-F09C-4585-AF3B-EE93DA35B3D0}"/>
              </a:ext>
            </a:extLst>
          </p:cNvPr>
          <p:cNvSpPr txBox="1"/>
          <p:nvPr/>
        </p:nvSpPr>
        <p:spPr>
          <a:xfrm>
            <a:off x="10259264" y="265109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21" name="TextBox 420">
            <a:extLst>
              <a:ext uri="{FF2B5EF4-FFF2-40B4-BE49-F238E27FC236}">
                <a16:creationId xmlns:a16="http://schemas.microsoft.com/office/drawing/2014/main" id="{B56DC714-C28D-4F7A-A499-FD48C4988AC3}"/>
              </a:ext>
            </a:extLst>
          </p:cNvPr>
          <p:cNvSpPr txBox="1"/>
          <p:nvPr/>
        </p:nvSpPr>
        <p:spPr>
          <a:xfrm>
            <a:off x="10818571" y="414527"/>
            <a:ext cx="104168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r 1</a:t>
            </a:r>
          </a:p>
        </p:txBody>
      </p:sp>
    </p:spTree>
    <p:extLst>
      <p:ext uri="{BB962C8B-B14F-4D97-AF65-F5344CB8AC3E}">
        <p14:creationId xmlns:p14="http://schemas.microsoft.com/office/powerpoint/2010/main" val="32891974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464E-6 -1.32267E-6 L -0.25274 0.40004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6" y="2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945 0.39205 L 0.00438 -0.00994 " pathEditMode="relative" rAng="0" ptsTypes="AA">
                                      <p:cBhvr>
                                        <p:cTn id="2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7" y="-20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8484E-6 -3.2122E-6 L -0.01108 -3.2122E-6 " pathEditMode="relative" ptsTypes="AA">
                                      <p:cBhvr>
                                        <p:cTn id="5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592E-6 -3.2122E-6 L -0.02215 -3.2122E-6 " pathEditMode="relative" ptsTypes="AA">
                                      <p:cBhvr>
                                        <p:cTn id="5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91408E-6 -3.2122E-6 L -0.03323 -3.2122E-6 " pathEditMode="relative" ptsTypes="AA">
                                      <p:cBhvr>
                                        <p:cTn id="5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91408E-6 -3.2122E-6 L -0.04418 -3.2122E-6 " pathEditMode="relative" ptsTypes="AA">
                                      <p:cBhvr>
                                        <p:cTn id="5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78 -1.28028E-6 L -0.05683 -1.28028E-6 " pathEditMode="relative" rAng="0" ptsTypes="AA">
                                      <p:cBhvr>
                                        <p:cTn id="6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0" y="0"/>
                                    </p:animMotion>
                                  </p:childTnLst>
                                </p:cTn>
                              </p:par>
                              <p:par>
                                <p:cTn id="6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7 -4.75119E-6 L -0.0679 -4.75119E-6 " pathEditMode="relative" rAng="0" ptsTypes="AA">
                                      <p:cBhvr>
                                        <p:cTn id="6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" y="0"/>
                                    </p:animMotion>
                                  </p:childTnLst>
                                </p:cTn>
                              </p:par>
                              <p:par>
                                <p:cTn id="6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9 2.00087E-6 L -0.07885 2.00087E-6 " pathEditMode="relative" rAng="0" ptsTypes="AA">
                                      <p:cBhvr>
                                        <p:cTn id="6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1" y="0"/>
                                    </p:animMotion>
                                  </p:childTnLst>
                                </p:cTn>
                              </p:par>
                              <p:par>
                                <p:cTn id="6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89 2.00087E-6 L -0.08993 2.00087E-6 " pathEditMode="relative" rAng="0" ptsTypes="AA">
                                      <p:cBhvr>
                                        <p:cTn id="6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" y="0"/>
                                    </p:animMotion>
                                  </p:childTnLst>
                                </p:cTn>
                              </p:par>
                              <p:par>
                                <p:cTn id="6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71 2.00087E-6 L -0.101 2.00087E-6 " pathEditMode="relative" rAng="0" ptsTypes="AA">
                                      <p:cBhvr>
                                        <p:cTn id="6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0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1000"/>
                            </p:stCondLst>
                            <p:childTnLst>
                              <p:par>
                                <p:cTn id="7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10854E-6 5.10482E-6 L -0.14347 0.39205 " pathEditMode="relative" ptsTypes="AA">
                                      <p:cBhvr>
                                        <p:cTn id="116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7024E-6 -3.63322E-6 L -0.01655 0.39231 " pathEditMode="relative" ptsTypes="AA">
                                      <p:cBhvr>
                                        <p:cTn id="11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19 -1.28028E-6 L 0.13189 0.39036 " pathEditMode="relative" rAng="0" ptsTypes="AA">
                                      <p:cBhvr>
                                        <p:cTn id="12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" y="195"/>
                                    </p:animMotion>
                                  </p:childTnLst>
                                </p:cTn>
                              </p:par>
                              <p:par>
                                <p:cTn id="12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10854E-6 5.10482E-6 L -0.14347 0.39205 " pathEditMode="relative" ptsTypes="AA">
                                      <p:cBhvr>
                                        <p:cTn id="122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7024E-6 -3.63322E-6 L -0.01655 0.39231 " pathEditMode="relative" ptsTypes="AA">
                                      <p:cBhvr>
                                        <p:cTn id="12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19 -1.28028E-6 L 0.13189 0.39036 " pathEditMode="relative" rAng="0" ptsTypes="AA">
                                      <p:cBhvr>
                                        <p:cTn id="12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" y="195"/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10854E-6 5.10482E-6 L -0.14347 0.39205 " pathEditMode="relative" ptsTypes="AA">
                                      <p:cBhvr>
                                        <p:cTn id="12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7024E-6 -3.63322E-6 L -0.01655 0.39231 " pathEditMode="relative" ptsTypes="AA">
                                      <p:cBhvr>
                                        <p:cTn id="13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19 -1.28028E-6 L 0.13189 0.39036 " pathEditMode="relative" rAng="0" ptsTypes="AA">
                                      <p:cBhvr>
                                        <p:cTn id="13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" y="195"/>
                                    </p:animMotion>
                                  </p:childTnLst>
                                </p:cTn>
                              </p:par>
                              <p:par>
                                <p:cTn id="13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10854E-6 5.10482E-6 L -0.14347 0.39205 " pathEditMode="relative" ptsTypes="AA">
                                      <p:cBhvr>
                                        <p:cTn id="134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7024E-6 -3.63322E-6 L -0.01655 0.39231 " pathEditMode="relative" ptsTypes="AA">
                                      <p:cBhvr>
                                        <p:cTn id="13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19 -1.28028E-6 L 0.13189 0.39036 " pathEditMode="relative" rAng="0" ptsTypes="AA">
                                      <p:cBhvr>
                                        <p:cTn id="13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" y="19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8588E-6 4.14956E-7 L -0.34607 0.46358 " pathEditMode="relative" rAng="0" ptsTypes="AA">
                                      <p:cBhvr>
                                        <p:cTn id="157" dur="1000" fill="hold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3" y="232"/>
                                    </p:animMotion>
                                  </p:childTnLst>
                                </p:cTn>
                              </p:par>
                              <p:par>
                                <p:cTn id="15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8588E-6 -4.97515E-6 L -0.10866 0.4048 " pathEditMode="relative" rAng="0" ptsTypes="AA">
                                      <p:cBhvr>
                                        <p:cTn id="159" dur="1000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4" y="202"/>
                                    </p:animMotion>
                                  </p:childTnLst>
                                </p:cTn>
                              </p:par>
                              <p:par>
                                <p:cTn id="16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8588E-6 -3.65247E-7 L 0.14517 0.34601 " pathEditMode="relative" rAng="0" ptsTypes="AA">
                                      <p:cBhvr>
                                        <p:cTn id="161" dur="1000" fill="hold"/>
                                        <p:tgtEl>
                                          <p:spTgt spid="4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3" y="17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>
                      <p:stCondLst>
                        <p:cond delay="indefinite"/>
                      </p:stCondLst>
                      <p:childTnLst>
                        <p:par>
                          <p:cTn id="173" fill="hold">
                            <p:stCondLst>
                              <p:cond delay="0"/>
                            </p:stCondLst>
                            <p:childTnLst>
                              <p:par>
                                <p:cTn id="174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42249E-6 4.0415E-7 L -0.34217 0.44133 " pathEditMode="relative" ptsTypes="AA">
                                      <p:cBhvr>
                                        <p:cTn id="175" dur="1000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607 0.44414 L -0.00389 0.00281 " pathEditMode="relative" rAng="0" ptsTypes="AA">
                                      <p:cBhvr>
                                        <p:cTn id="179" dur="1000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1" y="-2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>
                      <p:stCondLst>
                        <p:cond delay="indefinite"/>
                      </p:stCondLst>
                      <p:childTnLst>
                        <p:par>
                          <p:cTn id="186" fill="hold">
                            <p:stCondLst>
                              <p:cond delay="0"/>
                            </p:stCondLst>
                            <p:childTnLst>
                              <p:par>
                                <p:cTn id="1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>
                      <p:stCondLst>
                        <p:cond delay="indefinite"/>
                      </p:stCondLst>
                      <p:childTnLst>
                        <p:par>
                          <p:cTn id="191" fill="hold">
                            <p:stCondLst>
                              <p:cond delay="0"/>
                            </p:stCondLst>
                            <p:childTnLst>
                              <p:par>
                                <p:cTn id="1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8" grpId="0"/>
      <p:bldP spid="396" grpId="0"/>
      <p:bldP spid="397" grpId="0"/>
      <p:bldP spid="401" grpId="0"/>
      <p:bldP spid="402" grpId="0"/>
      <p:bldP spid="416" grpId="0"/>
      <p:bldP spid="420" grpId="0"/>
      <p:bldP spid="421" grpId="0"/>
    </p:bldLst>
  </p:timing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3"/>
          <p:cNvSpPr/>
          <p:nvPr/>
        </p:nvSpPr>
        <p:spPr>
          <a:xfrm>
            <a:off x="241904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" name="Rounded Rectangle 4"/>
          <p:cNvSpPr/>
          <p:nvPr/>
        </p:nvSpPr>
        <p:spPr>
          <a:xfrm>
            <a:off x="3202596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" name="Rounded Rectangle 5"/>
          <p:cNvSpPr/>
          <p:nvPr/>
        </p:nvSpPr>
        <p:spPr>
          <a:xfrm>
            <a:off x="6230577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" name="Rounded Rectangle 6"/>
          <p:cNvSpPr/>
          <p:nvPr/>
        </p:nvSpPr>
        <p:spPr>
          <a:xfrm>
            <a:off x="9258558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" name="Group 387"/>
          <p:cNvGrpSpPr/>
          <p:nvPr/>
        </p:nvGrpSpPr>
        <p:grpSpPr>
          <a:xfrm>
            <a:off x="4279212" y="1410347"/>
            <a:ext cx="2045240" cy="2045240"/>
            <a:chOff x="5802164" y="3525490"/>
            <a:chExt cx="2188691" cy="2188691"/>
          </a:xfrm>
        </p:grpSpPr>
        <p:grpSp>
          <p:nvGrpSpPr>
            <p:cNvPr id="3" name="Group 277"/>
            <p:cNvGrpSpPr/>
            <p:nvPr/>
          </p:nvGrpSpPr>
          <p:grpSpPr>
            <a:xfrm>
              <a:off x="5802164" y="3525490"/>
              <a:ext cx="244475" cy="2188691"/>
              <a:chOff x="7314332" y="2589386"/>
              <a:chExt cx="244475" cy="2188691"/>
            </a:xfrm>
          </p:grpSpPr>
          <p:pic>
            <p:nvPicPr>
              <p:cNvPr id="42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" name="Group 288"/>
            <p:cNvGrpSpPr/>
            <p:nvPr/>
          </p:nvGrpSpPr>
          <p:grpSpPr>
            <a:xfrm>
              <a:off x="6018188" y="3525490"/>
              <a:ext cx="244475" cy="2188691"/>
              <a:chOff x="7314332" y="2589386"/>
              <a:chExt cx="244475" cy="2188691"/>
            </a:xfrm>
          </p:grpSpPr>
          <p:pic>
            <p:nvPicPr>
              <p:cNvPr id="41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" name="Group 299"/>
            <p:cNvGrpSpPr/>
            <p:nvPr/>
          </p:nvGrpSpPr>
          <p:grpSpPr>
            <a:xfrm>
              <a:off x="6234212" y="3525490"/>
              <a:ext cx="244475" cy="2188691"/>
              <a:chOff x="7314332" y="2589386"/>
              <a:chExt cx="244475" cy="2188691"/>
            </a:xfrm>
          </p:grpSpPr>
          <p:pic>
            <p:nvPicPr>
              <p:cNvPr id="40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" name="Group 310"/>
            <p:cNvGrpSpPr/>
            <p:nvPr/>
          </p:nvGrpSpPr>
          <p:grpSpPr>
            <a:xfrm>
              <a:off x="6450236" y="3525490"/>
              <a:ext cx="244475" cy="2188691"/>
              <a:chOff x="7314332" y="2589386"/>
              <a:chExt cx="244475" cy="2188691"/>
            </a:xfrm>
          </p:grpSpPr>
          <p:pic>
            <p:nvPicPr>
              <p:cNvPr id="39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" name="Group 321"/>
            <p:cNvGrpSpPr/>
            <p:nvPr/>
          </p:nvGrpSpPr>
          <p:grpSpPr>
            <a:xfrm>
              <a:off x="6666260" y="3525490"/>
              <a:ext cx="244475" cy="2188691"/>
              <a:chOff x="7314332" y="2589386"/>
              <a:chExt cx="244475" cy="2188691"/>
            </a:xfrm>
          </p:grpSpPr>
          <p:pic>
            <p:nvPicPr>
              <p:cNvPr id="38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" name="Group 332"/>
            <p:cNvGrpSpPr/>
            <p:nvPr/>
          </p:nvGrpSpPr>
          <p:grpSpPr>
            <a:xfrm>
              <a:off x="6882284" y="3525490"/>
              <a:ext cx="244475" cy="2188691"/>
              <a:chOff x="7314332" y="2589386"/>
              <a:chExt cx="244475" cy="2188691"/>
            </a:xfrm>
          </p:grpSpPr>
          <p:pic>
            <p:nvPicPr>
              <p:cNvPr id="37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" name="Group 343"/>
            <p:cNvGrpSpPr/>
            <p:nvPr/>
          </p:nvGrpSpPr>
          <p:grpSpPr>
            <a:xfrm>
              <a:off x="7098308" y="3525490"/>
              <a:ext cx="244475" cy="2188691"/>
              <a:chOff x="7314332" y="2589386"/>
              <a:chExt cx="244475" cy="2188691"/>
            </a:xfrm>
          </p:grpSpPr>
          <p:pic>
            <p:nvPicPr>
              <p:cNvPr id="36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" name="Group 354"/>
            <p:cNvGrpSpPr/>
            <p:nvPr/>
          </p:nvGrpSpPr>
          <p:grpSpPr>
            <a:xfrm>
              <a:off x="7314332" y="3525490"/>
              <a:ext cx="244475" cy="2188691"/>
              <a:chOff x="7314332" y="2589386"/>
              <a:chExt cx="244475" cy="2188691"/>
            </a:xfrm>
          </p:grpSpPr>
          <p:pic>
            <p:nvPicPr>
              <p:cNvPr id="35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" name="Group 365"/>
            <p:cNvGrpSpPr/>
            <p:nvPr/>
          </p:nvGrpSpPr>
          <p:grpSpPr>
            <a:xfrm>
              <a:off x="7530356" y="3525490"/>
              <a:ext cx="244475" cy="2188691"/>
              <a:chOff x="7314332" y="2589386"/>
              <a:chExt cx="244475" cy="2188691"/>
            </a:xfrm>
          </p:grpSpPr>
          <p:pic>
            <p:nvPicPr>
              <p:cNvPr id="34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" name="Group 376"/>
            <p:cNvGrpSpPr/>
            <p:nvPr/>
          </p:nvGrpSpPr>
          <p:grpSpPr>
            <a:xfrm>
              <a:off x="7746380" y="3525490"/>
              <a:ext cx="244475" cy="2188691"/>
              <a:chOff x="7314332" y="2589386"/>
              <a:chExt cx="244475" cy="2188691"/>
            </a:xfrm>
          </p:grpSpPr>
          <p:pic>
            <p:nvPicPr>
              <p:cNvPr id="33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9" name="Group 156"/>
          <p:cNvGrpSpPr/>
          <p:nvPr/>
        </p:nvGrpSpPr>
        <p:grpSpPr>
          <a:xfrm>
            <a:off x="4481077" y="1410347"/>
            <a:ext cx="228452" cy="2045240"/>
            <a:chOff x="1553692" y="2776959"/>
            <a:chExt cx="244475" cy="2188691"/>
          </a:xfrm>
        </p:grpSpPr>
        <p:pic>
          <p:nvPicPr>
            <p:cNvPr id="432" name="Picture 4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3" name="Picture 4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4" name="Picture 4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5" name="Picture 4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6" name="Picture 4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7" name="Picture 4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8" name="Picture 4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9" name="Picture 4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0" name="Picture 4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1" name="Picture 4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" name="Group 156"/>
          <p:cNvGrpSpPr/>
          <p:nvPr/>
        </p:nvGrpSpPr>
        <p:grpSpPr>
          <a:xfrm>
            <a:off x="4279212" y="1410347"/>
            <a:ext cx="228452" cy="2045240"/>
            <a:chOff x="1553692" y="2776959"/>
            <a:chExt cx="244475" cy="2188691"/>
          </a:xfrm>
        </p:grpSpPr>
        <p:pic>
          <p:nvPicPr>
            <p:cNvPr id="443" name="Picture 4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4" name="Picture 4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5" name="Picture 4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6" name="Picture 4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7" name="Picture 4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8" name="Picture 4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9" name="Picture 4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0" name="Picture 44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1" name="Picture 4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2" name="Picture 4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1" name="Group 156"/>
          <p:cNvGrpSpPr/>
          <p:nvPr/>
        </p:nvGrpSpPr>
        <p:grpSpPr>
          <a:xfrm>
            <a:off x="4884808" y="1410347"/>
            <a:ext cx="228452" cy="2045240"/>
            <a:chOff x="1553692" y="2776959"/>
            <a:chExt cx="244475" cy="2188691"/>
          </a:xfrm>
        </p:grpSpPr>
        <p:pic>
          <p:nvPicPr>
            <p:cNvPr id="454" name="Picture 4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5" name="Picture 4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6" name="Picture 4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7" name="Picture 4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8" name="Picture 4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9" name="Picture 4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0" name="Picture 4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1" name="Picture 4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2" name="Picture 46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3" name="Picture 4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2" name="Group 156"/>
          <p:cNvGrpSpPr/>
          <p:nvPr/>
        </p:nvGrpSpPr>
        <p:grpSpPr>
          <a:xfrm>
            <a:off x="4682943" y="1410347"/>
            <a:ext cx="228452" cy="2045240"/>
            <a:chOff x="1553692" y="2776959"/>
            <a:chExt cx="244475" cy="2188691"/>
          </a:xfrm>
        </p:grpSpPr>
        <p:pic>
          <p:nvPicPr>
            <p:cNvPr id="465" name="Picture 4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6" name="Picture 4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7" name="Picture 4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8" name="Picture 4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9" name="Picture 4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0" name="Picture 4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1" name="Picture 4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2" name="Picture 4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3" name="Picture 4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4" name="Picture 4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3" name="Group 156"/>
          <p:cNvGrpSpPr/>
          <p:nvPr/>
        </p:nvGrpSpPr>
        <p:grpSpPr>
          <a:xfrm>
            <a:off x="5288539" y="1410347"/>
            <a:ext cx="228452" cy="2045240"/>
            <a:chOff x="1553692" y="2776959"/>
            <a:chExt cx="244475" cy="2188691"/>
          </a:xfrm>
        </p:grpSpPr>
        <p:pic>
          <p:nvPicPr>
            <p:cNvPr id="476" name="Picture 4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7" name="Picture 4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8" name="Picture 4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9" name="Picture 4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0" name="Picture 4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1" name="Picture 4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2" name="Picture 4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3" name="Picture 48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4" name="Picture 48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5" name="Picture 4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4" name="Group 156"/>
          <p:cNvGrpSpPr/>
          <p:nvPr/>
        </p:nvGrpSpPr>
        <p:grpSpPr>
          <a:xfrm>
            <a:off x="5086673" y="1410347"/>
            <a:ext cx="228452" cy="2045240"/>
            <a:chOff x="1553692" y="2776959"/>
            <a:chExt cx="244475" cy="2188691"/>
          </a:xfrm>
        </p:grpSpPr>
        <p:pic>
          <p:nvPicPr>
            <p:cNvPr id="487" name="Picture 4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8" name="Picture 4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9" name="Picture 4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0" name="Picture 4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1" name="Picture 4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2" name="Picture 4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3" name="Picture 4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4" name="Picture 4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5" name="Picture 49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6" name="Picture 4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5" name="Group 156"/>
          <p:cNvGrpSpPr/>
          <p:nvPr/>
        </p:nvGrpSpPr>
        <p:grpSpPr>
          <a:xfrm>
            <a:off x="5692270" y="1410347"/>
            <a:ext cx="228452" cy="2045240"/>
            <a:chOff x="1553692" y="2776959"/>
            <a:chExt cx="244475" cy="2188691"/>
          </a:xfrm>
        </p:grpSpPr>
        <p:pic>
          <p:nvPicPr>
            <p:cNvPr id="498" name="Picture 4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9" name="Picture 4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0" name="Picture 4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1" name="Picture 5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2" name="Picture 5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3" name="Picture 5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4" name="Picture 5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5" name="Picture 5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6" name="Picture 5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7" name="Picture 5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6" name="Group 156"/>
          <p:cNvGrpSpPr/>
          <p:nvPr/>
        </p:nvGrpSpPr>
        <p:grpSpPr>
          <a:xfrm>
            <a:off x="5490404" y="1410347"/>
            <a:ext cx="228452" cy="2045240"/>
            <a:chOff x="1553692" y="2776959"/>
            <a:chExt cx="244475" cy="2188691"/>
          </a:xfrm>
        </p:grpSpPr>
        <p:pic>
          <p:nvPicPr>
            <p:cNvPr id="509" name="Picture 5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0" name="Picture 5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1" name="Picture 5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2" name="Picture 5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3" name="Picture 5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4" name="Picture 5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5" name="Picture 5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6" name="Picture 5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7" name="Picture 5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8" name="Picture 5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7" name="Group 156"/>
          <p:cNvGrpSpPr/>
          <p:nvPr/>
        </p:nvGrpSpPr>
        <p:grpSpPr>
          <a:xfrm>
            <a:off x="6096000" y="1410347"/>
            <a:ext cx="228452" cy="2045240"/>
            <a:chOff x="1553692" y="2776959"/>
            <a:chExt cx="244475" cy="2188691"/>
          </a:xfrm>
        </p:grpSpPr>
        <p:pic>
          <p:nvPicPr>
            <p:cNvPr id="520" name="Picture 5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1" name="Picture 5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2" name="Picture 5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3" name="Picture 5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4" name="Picture 5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5" name="Picture 5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6" name="Picture 5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7" name="Picture 5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8" name="Picture 5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9" name="Picture 5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8" name="Group 156"/>
          <p:cNvGrpSpPr/>
          <p:nvPr/>
        </p:nvGrpSpPr>
        <p:grpSpPr>
          <a:xfrm>
            <a:off x="5894135" y="1410347"/>
            <a:ext cx="228452" cy="2045240"/>
            <a:chOff x="1553692" y="2776959"/>
            <a:chExt cx="244475" cy="2188691"/>
          </a:xfrm>
        </p:grpSpPr>
        <p:pic>
          <p:nvPicPr>
            <p:cNvPr id="531" name="Picture 5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2" name="Picture 5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3" name="Picture 5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4" name="Picture 5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5" name="Picture 5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6" name="Picture 5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7" name="Picture 5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8" name="Picture 5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9" name="Picture 5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0" name="Picture 5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" name="Group 156"/>
          <p:cNvGrpSpPr/>
          <p:nvPr/>
        </p:nvGrpSpPr>
        <p:grpSpPr>
          <a:xfrm>
            <a:off x="6096000" y="1410347"/>
            <a:ext cx="228452" cy="2045240"/>
            <a:chOff x="1553692" y="2776959"/>
            <a:chExt cx="244475" cy="2188691"/>
          </a:xfrm>
        </p:grpSpPr>
        <p:pic>
          <p:nvPicPr>
            <p:cNvPr id="542" name="Picture 5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3" name="Picture 5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4" name="Picture 5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5" name="Picture 5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6" name="Picture 5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7" name="Picture 5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8" name="Picture 5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9" name="Picture 5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0" name="Picture 54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1" name="Picture 5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0" name="Group 156"/>
          <p:cNvGrpSpPr/>
          <p:nvPr/>
        </p:nvGrpSpPr>
        <p:grpSpPr>
          <a:xfrm>
            <a:off x="3068020" y="1410347"/>
            <a:ext cx="228452" cy="2045240"/>
            <a:chOff x="1553692" y="2776959"/>
            <a:chExt cx="244475" cy="2188691"/>
          </a:xfrm>
        </p:grpSpPr>
        <p:pic>
          <p:nvPicPr>
            <p:cNvPr id="553" name="Picture 5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4" name="Picture 5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5" name="Picture 5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6" name="Picture 5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7" name="Picture 5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8" name="Picture 5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9" name="Picture 5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0" name="Picture 5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1" name="Picture 5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2" name="Picture 56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" name="Group 156"/>
          <p:cNvGrpSpPr/>
          <p:nvPr/>
        </p:nvGrpSpPr>
        <p:grpSpPr>
          <a:xfrm>
            <a:off x="4077346" y="1410347"/>
            <a:ext cx="228452" cy="2045240"/>
            <a:chOff x="1553692" y="2776959"/>
            <a:chExt cx="244475" cy="2188691"/>
          </a:xfrm>
        </p:grpSpPr>
        <p:pic>
          <p:nvPicPr>
            <p:cNvPr id="597" name="Picture 5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8" name="Picture 5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9" name="Picture 5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0" name="Picture 5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1" name="Picture 6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2" name="Picture 6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3" name="Picture 6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4" name="Picture 6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5" name="Picture 6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6" name="Picture 6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39" name="Group 156"/>
          <p:cNvGrpSpPr/>
          <p:nvPr/>
        </p:nvGrpSpPr>
        <p:grpSpPr>
          <a:xfrm>
            <a:off x="5086673" y="1410347"/>
            <a:ext cx="228452" cy="2045240"/>
            <a:chOff x="1553692" y="2776959"/>
            <a:chExt cx="244475" cy="2188691"/>
          </a:xfrm>
        </p:grpSpPr>
        <p:pic>
          <p:nvPicPr>
            <p:cNvPr id="630" name="Picture 6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1" name="Picture 6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2" name="Picture 6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3" name="Picture 6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4" name="Picture 6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5" name="Picture 6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6" name="Picture 6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7" name="Picture 6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8" name="Picture 6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9" name="Picture 6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50" name="Group 156"/>
          <p:cNvGrpSpPr/>
          <p:nvPr/>
        </p:nvGrpSpPr>
        <p:grpSpPr>
          <a:xfrm>
            <a:off x="6096000" y="1410347"/>
            <a:ext cx="228452" cy="2045240"/>
            <a:chOff x="1553692" y="2776959"/>
            <a:chExt cx="244475" cy="2188691"/>
          </a:xfrm>
        </p:grpSpPr>
        <p:pic>
          <p:nvPicPr>
            <p:cNvPr id="652" name="Picture 6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3" name="Picture 6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4" name="Picture 6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5" name="Picture 6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6" name="Picture 6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7" name="Picture 6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8" name="Picture 6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9" name="Picture 6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0" name="Picture 6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1" name="Picture 6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3" name="Group 156"/>
          <p:cNvGrpSpPr/>
          <p:nvPr/>
        </p:nvGrpSpPr>
        <p:grpSpPr>
          <a:xfrm>
            <a:off x="3404462" y="1410347"/>
            <a:ext cx="228452" cy="2045240"/>
            <a:chOff x="1553692" y="2776959"/>
            <a:chExt cx="244475" cy="2188691"/>
          </a:xfrm>
        </p:grpSpPr>
        <p:pic>
          <p:nvPicPr>
            <p:cNvPr id="663" name="Picture 6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4" name="Picture 66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5" name="Picture 6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6" name="Picture 6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7" name="Picture 6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8" name="Picture 6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9" name="Picture 6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0" name="Picture 6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1" name="Picture 6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2" name="Picture 6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4" name="Group 156"/>
          <p:cNvGrpSpPr/>
          <p:nvPr/>
        </p:nvGrpSpPr>
        <p:grpSpPr>
          <a:xfrm>
            <a:off x="3740904" y="1410347"/>
            <a:ext cx="228452" cy="2045240"/>
            <a:chOff x="1553692" y="2776959"/>
            <a:chExt cx="244475" cy="2188691"/>
          </a:xfrm>
        </p:grpSpPr>
        <p:pic>
          <p:nvPicPr>
            <p:cNvPr id="674" name="Picture 6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5" name="Picture 6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6" name="Picture 6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7" name="Picture 6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8" name="Picture 6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9" name="Picture 6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0" name="Picture 6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1" name="Picture 6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2" name="Picture 6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3" name="Picture 68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5" name="Group 156"/>
          <p:cNvGrpSpPr/>
          <p:nvPr/>
        </p:nvGrpSpPr>
        <p:grpSpPr>
          <a:xfrm>
            <a:off x="4387202" y="1410347"/>
            <a:ext cx="228452" cy="2045240"/>
            <a:chOff x="1553692" y="2776959"/>
            <a:chExt cx="244475" cy="2188691"/>
          </a:xfrm>
        </p:grpSpPr>
        <p:pic>
          <p:nvPicPr>
            <p:cNvPr id="685" name="Picture 6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6" name="Picture 6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7" name="Picture 6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8" name="Picture 6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9" name="Picture 6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0" name="Picture 6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1" name="Picture 6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2" name="Picture 6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3" name="Picture 6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4" name="Picture 6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6" name="Group 156"/>
          <p:cNvGrpSpPr/>
          <p:nvPr/>
        </p:nvGrpSpPr>
        <p:grpSpPr>
          <a:xfrm>
            <a:off x="4723645" y="1410347"/>
            <a:ext cx="228452" cy="2045240"/>
            <a:chOff x="1553692" y="2776959"/>
            <a:chExt cx="244475" cy="2188691"/>
          </a:xfrm>
        </p:grpSpPr>
        <p:pic>
          <p:nvPicPr>
            <p:cNvPr id="696" name="Picture 6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7" name="Picture 6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8" name="Picture 6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9" name="Picture 6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0" name="Picture 6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1" name="Picture 7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2" name="Picture 7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3" name="Picture 7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4" name="Picture 7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5" name="Picture 7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7" name="Group 156"/>
          <p:cNvGrpSpPr/>
          <p:nvPr/>
        </p:nvGrpSpPr>
        <p:grpSpPr>
          <a:xfrm>
            <a:off x="5423116" y="1410347"/>
            <a:ext cx="228452" cy="2045240"/>
            <a:chOff x="1553692" y="2776959"/>
            <a:chExt cx="244475" cy="2188691"/>
          </a:xfrm>
        </p:grpSpPr>
        <p:pic>
          <p:nvPicPr>
            <p:cNvPr id="707" name="Picture 7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8" name="Picture 7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9" name="Picture 7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0" name="Picture 7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1" name="Picture 7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2" name="Picture 7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3" name="Picture 7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4" name="Picture 7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5" name="Picture 7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6" name="Picture 7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8" name="Group 156"/>
          <p:cNvGrpSpPr/>
          <p:nvPr/>
        </p:nvGrpSpPr>
        <p:grpSpPr>
          <a:xfrm>
            <a:off x="5732972" y="1410347"/>
            <a:ext cx="228452" cy="2045240"/>
            <a:chOff x="1553692" y="2776959"/>
            <a:chExt cx="244475" cy="2188691"/>
          </a:xfrm>
        </p:grpSpPr>
        <p:pic>
          <p:nvPicPr>
            <p:cNvPr id="718" name="Picture 7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9" name="Picture 7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0" name="Picture 7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1" name="Picture 7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2" name="Picture 7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3" name="Picture 7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4" name="Picture 7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5" name="Picture 7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6" name="Picture 7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7" name="Picture 7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9" name="Group 156"/>
          <p:cNvGrpSpPr/>
          <p:nvPr/>
        </p:nvGrpSpPr>
        <p:grpSpPr>
          <a:xfrm>
            <a:off x="6432443" y="1410347"/>
            <a:ext cx="228452" cy="2045240"/>
            <a:chOff x="1553692" y="2776959"/>
            <a:chExt cx="244475" cy="2188691"/>
          </a:xfrm>
        </p:grpSpPr>
        <p:pic>
          <p:nvPicPr>
            <p:cNvPr id="729" name="Picture 7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0" name="Picture 7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1" name="Picture 7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2" name="Picture 7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3" name="Picture 7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4" name="Picture 7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5" name="Picture 7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6" name="Picture 7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7" name="Picture 7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8" name="Picture 7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90" name="Group 156"/>
          <p:cNvGrpSpPr/>
          <p:nvPr/>
        </p:nvGrpSpPr>
        <p:grpSpPr>
          <a:xfrm>
            <a:off x="6768885" y="1410347"/>
            <a:ext cx="228452" cy="2045240"/>
            <a:chOff x="1553692" y="2776959"/>
            <a:chExt cx="244475" cy="2188691"/>
          </a:xfrm>
        </p:grpSpPr>
        <p:pic>
          <p:nvPicPr>
            <p:cNvPr id="740" name="Picture 7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1" name="Picture 7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2" name="Picture 7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3" name="Picture 7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4" name="Picture 7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5" name="Picture 7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6" name="Picture 7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7" name="Picture 7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8" name="Picture 7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9" name="Picture 7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91" name="Group 156"/>
          <p:cNvGrpSpPr/>
          <p:nvPr/>
        </p:nvGrpSpPr>
        <p:grpSpPr>
          <a:xfrm>
            <a:off x="7105327" y="1410347"/>
            <a:ext cx="228452" cy="2045240"/>
            <a:chOff x="1553692" y="2776959"/>
            <a:chExt cx="244475" cy="2188691"/>
          </a:xfrm>
        </p:grpSpPr>
        <p:pic>
          <p:nvPicPr>
            <p:cNvPr id="751" name="Picture 7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2" name="Picture 7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3" name="Picture 7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4" name="Picture 7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5" name="Picture 7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6" name="Picture 7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7" name="Picture 7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8" name="Picture 7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9" name="Picture 7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0" name="Picture 7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761" name="Picture 760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2" name="Picture 76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1612212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3" name="Picture 76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4" name="Picture 76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5" name="Picture 76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6" name="Picture 76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3025270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7" name="Picture 76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2015943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8" name="Picture 76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2419673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9" name="Picture 768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2823404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0" name="Picture 76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3227135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1" name="Picture 770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2" name="Picture 77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701596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3" name="Picture 77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4" name="Picture 77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701596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5" name="Picture 77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6" name="Picture 77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701596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7" name="Picture 77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8" name="Picture 77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701596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9" name="Picture 778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3025270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80" name="Picture 77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701596" y="3025270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81" name="Picture 780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576346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82" name="Picture 78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576346" y="3025270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17" name="Picture 81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576346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18" name="Picture 81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576346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19" name="Picture 818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576346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31" name="Rectangle 430">
            <a:extLst>
              <a:ext uri="{FF2B5EF4-FFF2-40B4-BE49-F238E27FC236}">
                <a16:creationId xmlns:a16="http://schemas.microsoft.com/office/drawing/2014/main" id="{2BA09ECF-711B-4C66-940F-09AA2FDD6B70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64" name="Group 463">
            <a:extLst>
              <a:ext uri="{FF2B5EF4-FFF2-40B4-BE49-F238E27FC236}">
                <a16:creationId xmlns:a16="http://schemas.microsoft.com/office/drawing/2014/main" id="{F9195932-F1EB-47FB-B5AA-EB38236F1EDC}"/>
              </a:ext>
            </a:extLst>
          </p:cNvPr>
          <p:cNvGrpSpPr/>
          <p:nvPr/>
        </p:nvGrpSpPr>
        <p:grpSpPr>
          <a:xfrm>
            <a:off x="255972" y="309749"/>
            <a:ext cx="3628014" cy="817087"/>
            <a:chOff x="255524" y="372323"/>
            <a:chExt cx="2642891" cy="1134018"/>
          </a:xfrm>
        </p:grpSpPr>
        <p:sp>
          <p:nvSpPr>
            <p:cNvPr id="475" name="Rectangle: Rounded Corners 474">
              <a:extLst>
                <a:ext uri="{FF2B5EF4-FFF2-40B4-BE49-F238E27FC236}">
                  <a16:creationId xmlns:a16="http://schemas.microsoft.com/office/drawing/2014/main" id="{4C5FBB39-0E66-444A-A695-E36546329811}"/>
                </a:ext>
              </a:extLst>
            </p:cNvPr>
            <p:cNvSpPr/>
            <p:nvPr/>
          </p:nvSpPr>
          <p:spPr>
            <a:xfrm>
              <a:off x="255524" y="372323"/>
              <a:ext cx="264289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0036658D-9EEA-423C-BBA8-BCBACF0DE422}"/>
                </a:ext>
              </a:extLst>
            </p:cNvPr>
            <p:cNvSpPr txBox="1"/>
            <p:nvPr/>
          </p:nvSpPr>
          <p:spPr>
            <a:xfrm>
              <a:off x="308455" y="485388"/>
              <a:ext cx="145406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135 </a:t>
              </a:r>
              <a:r>
                <a:rPr lang="en-GB" sz="3600" dirty="0"/>
                <a:t>÷ 4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497" name="Rectangle 496">
            <a:extLst>
              <a:ext uri="{FF2B5EF4-FFF2-40B4-BE49-F238E27FC236}">
                <a16:creationId xmlns:a16="http://schemas.microsoft.com/office/drawing/2014/main" id="{4C2CA5D7-CFFA-44AF-A7D4-D0105FF55A10}"/>
              </a:ext>
            </a:extLst>
          </p:cNvPr>
          <p:cNvSpPr/>
          <p:nvPr/>
        </p:nvSpPr>
        <p:spPr>
          <a:xfrm>
            <a:off x="2306844" y="418373"/>
            <a:ext cx="14273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08" name="TextBox 507">
            <a:extLst>
              <a:ext uri="{FF2B5EF4-FFF2-40B4-BE49-F238E27FC236}">
                <a16:creationId xmlns:a16="http://schemas.microsoft.com/office/drawing/2014/main" id="{1EAEEE8F-22C5-4B47-9204-ADB9B70AF39B}"/>
              </a:ext>
            </a:extLst>
          </p:cNvPr>
          <p:cNvSpPr txBox="1"/>
          <p:nvPr/>
        </p:nvSpPr>
        <p:spPr>
          <a:xfrm>
            <a:off x="2384211" y="407329"/>
            <a:ext cx="164991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33r3</a:t>
            </a:r>
          </a:p>
        </p:txBody>
      </p:sp>
      <p:sp>
        <p:nvSpPr>
          <p:cNvPr id="567" name="TextBox 566">
            <a:extLst>
              <a:ext uri="{FF2B5EF4-FFF2-40B4-BE49-F238E27FC236}">
                <a16:creationId xmlns:a16="http://schemas.microsoft.com/office/drawing/2014/main" id="{BEF7C5F7-0AE0-4002-AED8-58FE0EB23CDF}"/>
              </a:ext>
            </a:extLst>
          </p:cNvPr>
          <p:cNvSpPr txBox="1"/>
          <p:nvPr/>
        </p:nvSpPr>
        <p:spPr>
          <a:xfrm>
            <a:off x="9475881" y="866667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1 3 5</a:t>
            </a:r>
          </a:p>
        </p:txBody>
      </p:sp>
      <p:sp>
        <p:nvSpPr>
          <p:cNvPr id="568" name="TextBox 567">
            <a:extLst>
              <a:ext uri="{FF2B5EF4-FFF2-40B4-BE49-F238E27FC236}">
                <a16:creationId xmlns:a16="http://schemas.microsoft.com/office/drawing/2014/main" id="{3376AFEB-850B-4A50-AF31-E5729FD37EEE}"/>
              </a:ext>
            </a:extLst>
          </p:cNvPr>
          <p:cNvSpPr txBox="1"/>
          <p:nvPr/>
        </p:nvSpPr>
        <p:spPr>
          <a:xfrm>
            <a:off x="9001264" y="879730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CAA0695F-39D6-4AE6-B14E-7410000F1CD7}"/>
              </a:ext>
            </a:extLst>
          </p:cNvPr>
          <p:cNvCxnSpPr>
            <a:cxnSpLocks/>
          </p:cNvCxnSpPr>
          <p:nvPr/>
        </p:nvCxnSpPr>
        <p:spPr>
          <a:xfrm>
            <a:off x="9475881" y="929287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55C49839-F8B2-4725-970D-7FA5E9D959A2}"/>
              </a:ext>
            </a:extLst>
          </p:cNvPr>
          <p:cNvCxnSpPr>
            <a:cxnSpLocks/>
          </p:cNvCxnSpPr>
          <p:nvPr/>
        </p:nvCxnSpPr>
        <p:spPr>
          <a:xfrm flipH="1">
            <a:off x="9491035" y="929287"/>
            <a:ext cx="3798" cy="447401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1" name="TextBox 570">
            <a:extLst>
              <a:ext uri="{FF2B5EF4-FFF2-40B4-BE49-F238E27FC236}">
                <a16:creationId xmlns:a16="http://schemas.microsoft.com/office/drawing/2014/main" id="{D1898A74-0EBC-4D52-9630-BB6A9FDF0CDD}"/>
              </a:ext>
            </a:extLst>
          </p:cNvPr>
          <p:cNvSpPr txBox="1"/>
          <p:nvPr/>
        </p:nvSpPr>
        <p:spPr>
          <a:xfrm>
            <a:off x="9915820" y="43500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572" name="TextBox 571">
            <a:extLst>
              <a:ext uri="{FF2B5EF4-FFF2-40B4-BE49-F238E27FC236}">
                <a16:creationId xmlns:a16="http://schemas.microsoft.com/office/drawing/2014/main" id="{26F8D50C-4E11-48EF-85D4-BB66C0BF3FDC}"/>
              </a:ext>
            </a:extLst>
          </p:cNvPr>
          <p:cNvSpPr txBox="1"/>
          <p:nvPr/>
        </p:nvSpPr>
        <p:spPr>
          <a:xfrm>
            <a:off x="10338826" y="43500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573" name="Group 572">
            <a:extLst>
              <a:ext uri="{FF2B5EF4-FFF2-40B4-BE49-F238E27FC236}">
                <a16:creationId xmlns:a16="http://schemas.microsoft.com/office/drawing/2014/main" id="{91613AE8-9CEC-4D36-B645-ADB58473EFEA}"/>
              </a:ext>
            </a:extLst>
          </p:cNvPr>
          <p:cNvGrpSpPr/>
          <p:nvPr/>
        </p:nvGrpSpPr>
        <p:grpSpPr>
          <a:xfrm>
            <a:off x="9098577" y="1317216"/>
            <a:ext cx="1722908" cy="630942"/>
            <a:chOff x="533317" y="2201137"/>
            <a:chExt cx="1722908" cy="630942"/>
          </a:xfrm>
        </p:grpSpPr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0E604DE2-E594-4790-B382-315FB8CBBA26}"/>
                </a:ext>
              </a:extLst>
            </p:cNvPr>
            <p:cNvSpPr txBox="1"/>
            <p:nvPr/>
          </p:nvSpPr>
          <p:spPr>
            <a:xfrm>
              <a:off x="533317" y="2201137"/>
              <a:ext cx="13495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1 2</a:t>
              </a:r>
            </a:p>
          </p:txBody>
        </p:sp>
        <p:cxnSp>
          <p:nvCxnSpPr>
            <p:cNvPr id="575" name="Straight Connector 574">
              <a:extLst>
                <a:ext uri="{FF2B5EF4-FFF2-40B4-BE49-F238E27FC236}">
                  <a16:creationId xmlns:a16="http://schemas.microsoft.com/office/drawing/2014/main" id="{42096168-659B-422E-BEAD-E8C595C4A346}"/>
                </a:ext>
              </a:extLst>
            </p:cNvPr>
            <p:cNvCxnSpPr>
              <a:cxnSpLocks/>
            </p:cNvCxnSpPr>
            <p:nvPr/>
          </p:nvCxnSpPr>
          <p:spPr>
            <a:xfrm>
              <a:off x="905687" y="2716152"/>
              <a:ext cx="1350538" cy="236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6" name="TextBox 575">
            <a:extLst>
              <a:ext uri="{FF2B5EF4-FFF2-40B4-BE49-F238E27FC236}">
                <a16:creationId xmlns:a16="http://schemas.microsoft.com/office/drawing/2014/main" id="{96AEBBE0-8330-4F0C-AEB4-D57B057228F6}"/>
              </a:ext>
            </a:extLst>
          </p:cNvPr>
          <p:cNvSpPr txBox="1"/>
          <p:nvPr/>
        </p:nvSpPr>
        <p:spPr>
          <a:xfrm>
            <a:off x="10358986" y="177968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C8755ADB-E7CA-4BD3-9089-ABCA47414A6B}"/>
              </a:ext>
            </a:extLst>
          </p:cNvPr>
          <p:cNvSpPr txBox="1"/>
          <p:nvPr/>
        </p:nvSpPr>
        <p:spPr>
          <a:xfrm>
            <a:off x="9891001" y="176976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578" name="Group 577">
            <a:extLst>
              <a:ext uri="{FF2B5EF4-FFF2-40B4-BE49-F238E27FC236}">
                <a16:creationId xmlns:a16="http://schemas.microsoft.com/office/drawing/2014/main" id="{C77F3034-B601-44FF-A7AF-E9F4B35A3E09}"/>
              </a:ext>
            </a:extLst>
          </p:cNvPr>
          <p:cNvGrpSpPr/>
          <p:nvPr/>
        </p:nvGrpSpPr>
        <p:grpSpPr>
          <a:xfrm>
            <a:off x="9525672" y="2202656"/>
            <a:ext cx="1349519" cy="630942"/>
            <a:chOff x="511283" y="2201137"/>
            <a:chExt cx="1349519" cy="630942"/>
          </a:xfrm>
        </p:grpSpPr>
        <p:sp>
          <p:nvSpPr>
            <p:cNvPr id="579" name="TextBox 578">
              <a:extLst>
                <a:ext uri="{FF2B5EF4-FFF2-40B4-BE49-F238E27FC236}">
                  <a16:creationId xmlns:a16="http://schemas.microsoft.com/office/drawing/2014/main" id="{7F9E0C7A-A359-42B2-8796-6D8F7EF99E17}"/>
                </a:ext>
              </a:extLst>
            </p:cNvPr>
            <p:cNvSpPr txBox="1"/>
            <p:nvPr/>
          </p:nvSpPr>
          <p:spPr>
            <a:xfrm>
              <a:off x="511283" y="2201137"/>
              <a:ext cx="13495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 1 2</a:t>
              </a:r>
            </a:p>
          </p:txBody>
        </p:sp>
        <p:cxnSp>
          <p:nvCxnSpPr>
            <p:cNvPr id="580" name="Straight Connector 579">
              <a:extLst>
                <a:ext uri="{FF2B5EF4-FFF2-40B4-BE49-F238E27FC236}">
                  <a16:creationId xmlns:a16="http://schemas.microsoft.com/office/drawing/2014/main" id="{32734088-78FD-4D79-8314-E1E08E54DFD5}"/>
                </a:ext>
              </a:extLst>
            </p:cNvPr>
            <p:cNvCxnSpPr>
              <a:cxnSpLocks/>
            </p:cNvCxnSpPr>
            <p:nvPr/>
          </p:nvCxnSpPr>
          <p:spPr>
            <a:xfrm>
              <a:off x="905687" y="2716152"/>
              <a:ext cx="906753" cy="15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1" name="TextBox 580">
            <a:extLst>
              <a:ext uri="{FF2B5EF4-FFF2-40B4-BE49-F238E27FC236}">
                <a16:creationId xmlns:a16="http://schemas.microsoft.com/office/drawing/2014/main" id="{64B95969-C95A-49A0-A685-86E87A1BEA72}"/>
              </a:ext>
            </a:extLst>
          </p:cNvPr>
          <p:cNvSpPr txBox="1"/>
          <p:nvPr/>
        </p:nvSpPr>
        <p:spPr>
          <a:xfrm>
            <a:off x="10349197" y="267156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582" name="TextBox 581">
            <a:extLst>
              <a:ext uri="{FF2B5EF4-FFF2-40B4-BE49-F238E27FC236}">
                <a16:creationId xmlns:a16="http://schemas.microsoft.com/office/drawing/2014/main" id="{5CA3D966-1C0C-49D2-8132-5652CCFD30A3}"/>
              </a:ext>
            </a:extLst>
          </p:cNvPr>
          <p:cNvSpPr txBox="1"/>
          <p:nvPr/>
        </p:nvSpPr>
        <p:spPr>
          <a:xfrm>
            <a:off x="10894341" y="418373"/>
            <a:ext cx="104168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r 3</a:t>
            </a:r>
          </a:p>
        </p:txBody>
      </p:sp>
    </p:spTree>
    <p:extLst>
      <p:ext uri="{BB962C8B-B14F-4D97-AF65-F5344CB8AC3E}">
        <p14:creationId xmlns:p14="http://schemas.microsoft.com/office/powerpoint/2010/main" val="22512251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89051E-6 -1.94805E-6 L -0.30901 0.4026 " pathEditMode="relative" ptsTypes="AA">
                                      <p:cBhvr>
                                        <p:cTn id="2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09 0.41039 L -1.53285E-6 -0.00195 " pathEditMode="relative" rAng="0" ptsTypes="AA">
                                      <p:cBhvr>
                                        <p:cTn id="2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5" y="-2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8484E-6 -3.2122E-6 L -0.01108 -3.2122E-6 " pathEditMode="relative" ptsTypes="AA">
                                      <p:cBhvr>
                                        <p:cTn id="53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592E-6 -3.2122E-6 L -0.02215 -3.2122E-6 " pathEditMode="relative" ptsTypes="AA">
                                      <p:cBhvr>
                                        <p:cTn id="55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91408E-6 -3.2122E-6 L -0.03323 -3.2122E-6 " pathEditMode="relative" ptsTypes="AA">
                                      <p:cBhvr>
                                        <p:cTn id="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91408E-6 -3.2122E-6 L -0.04418 -3.2122E-6 " pathEditMode="relative" ptsTypes="AA">
                                      <p:cBhvr>
                                        <p:cTn id="5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78 -1.28028E-6 L -0.05683 -1.28028E-6 " pathEditMode="relative" rAng="0" ptsTypes="AA">
                                      <p:cBhvr>
                                        <p:cTn id="61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0" y="0"/>
                                    </p:animMotion>
                                  </p:childTnLst>
                                </p:cTn>
                              </p:par>
                              <p:par>
                                <p:cTn id="6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7 -4.75119E-6 L -0.0679 -4.75119E-6 " pathEditMode="relative" rAng="0" ptsTypes="AA">
                                      <p:cBhvr>
                                        <p:cTn id="6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" y="0"/>
                                    </p:animMotion>
                                  </p:childTnLst>
                                </p:cTn>
                              </p:par>
                              <p:par>
                                <p:cTn id="6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9 2.00087E-6 L -0.07885 2.00087E-6 " pathEditMode="relative" rAng="0" ptsTypes="AA">
                                      <p:cBhvr>
                                        <p:cTn id="65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1" y="0"/>
                                    </p:animMotion>
                                  </p:childTnLst>
                                </p:cTn>
                              </p:par>
                              <p:par>
                                <p:cTn id="6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89 2.00087E-6 L -0.08993 2.00087E-6 " pathEditMode="relative" rAng="0" ptsTypes="AA">
                                      <p:cBhvr>
                                        <p:cTn id="67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" y="0"/>
                                    </p:animMotion>
                                  </p:childTnLst>
                                </p:cTn>
                              </p:par>
                              <p:par>
                                <p:cTn id="6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71 2.00087E-6 L -0.101 2.00087E-6 " pathEditMode="relative" rAng="0" ptsTypes="AA">
                                      <p:cBhvr>
                                        <p:cTn id="6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0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1000"/>
                            </p:stCondLst>
                            <p:childTnLst>
                              <p:par>
                                <p:cTn id="7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00779E-6 -3.63322E-6 L -0.2153 0.39231 " pathEditMode="relative" ptsTypes="AA">
                                      <p:cBhvr>
                                        <p:cTn id="116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7848E-6 -3.63322E-6 L -0.05513 0.39231 " pathEditMode="relative" ptsTypes="AA">
                                      <p:cBhvr>
                                        <p:cTn id="11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1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9221E-6 -3.63322E-6 L 0.11587 0.39231 " pathEditMode="relative" ptsTypes="AA">
                                      <p:cBhvr>
                                        <p:cTn id="120" dur="1000" fill="hold"/>
                                        <p:tgtEl>
                                          <p:spTgt spid="7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7.72152E-6 -3.63322E-6 L 0.28165 0.39231 " pathEditMode="relative" ptsTypes="AA">
                                      <p:cBhvr>
                                        <p:cTn id="122" dur="1000" fill="hold"/>
                                        <p:tgtEl>
                                          <p:spTgt spid="7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00779E-6 -3.63322E-6 L -0.2153 0.39231 " pathEditMode="relative" ptsTypes="AA">
                                      <p:cBhvr>
                                        <p:cTn id="124" dur="1000" fill="hold"/>
                                        <p:tgtEl>
                                          <p:spTgt spid="7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7848E-6 -3.63322E-6 L -0.05513 0.39231 " pathEditMode="relative" ptsTypes="AA">
                                      <p:cBhvr>
                                        <p:cTn id="126" dur="1000" fill="hold"/>
                                        <p:tgtEl>
                                          <p:spTgt spid="7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9221E-6 -3.63322E-6 L 0.11587 0.39231 " pathEditMode="relative" ptsTypes="AA">
                                      <p:cBhvr>
                                        <p:cTn id="128" dur="1000" fill="hold"/>
                                        <p:tgtEl>
                                          <p:spTgt spid="7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7.72152E-6 -3.63322E-6 L 0.28165 0.39231 " pathEditMode="relative" ptsTypes="AA">
                                      <p:cBhvr>
                                        <p:cTn id="130" dur="1000" fill="hold"/>
                                        <p:tgtEl>
                                          <p:spTgt spid="7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00779E-6 -3.63322E-6 L -0.2153 0.39231 " pathEditMode="relative" ptsTypes="AA">
                                      <p:cBhvr>
                                        <p:cTn id="132" dur="1000" fill="hold"/>
                                        <p:tgtEl>
                                          <p:spTgt spid="7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7848E-6 -3.63322E-6 L -0.05513 0.39231 " pathEditMode="relative" ptsTypes="AA">
                                      <p:cBhvr>
                                        <p:cTn id="134" dur="1000" fill="hold"/>
                                        <p:tgtEl>
                                          <p:spTgt spid="7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9221E-6 -3.63322E-6 L 0.11587 0.39231 " pathEditMode="relative" ptsTypes="AA">
                                      <p:cBhvr>
                                        <p:cTn id="136" dur="1000" fill="hold"/>
                                        <p:tgtEl>
                                          <p:spTgt spid="7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7.72152E-6 -3.63322E-6 L 0.28165 0.39231 " pathEditMode="relative" ptsTypes="AA">
                                      <p:cBhvr>
                                        <p:cTn id="138" dur="1000" fill="hold"/>
                                        <p:tgtEl>
                                          <p:spTgt spid="7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43038E-6 -4.91349E-6 L -0.46324 0.39231 " pathEditMode="relative" rAng="0" ptsTypes="AA">
                                      <p:cBhvr>
                                        <p:cTn id="152" dur="1000" fill="hold"/>
                                        <p:tgtEl>
                                          <p:spTgt spid="7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2" y="19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6215 0.39036 L 0.0017 -0.00195 " pathEditMode="relative" rAng="0" ptsTypes="AA">
                                      <p:cBhvr>
                                        <p:cTn id="156" dur="1000" fill="hold"/>
                                        <p:tgtEl>
                                          <p:spTgt spid="7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2" y="-19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1000"/>
                            </p:stCondLst>
                            <p:childTnLst>
                              <p:par>
                                <p:cTn id="158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5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>
                      <p:stCondLst>
                        <p:cond delay="indefinite"/>
                      </p:stCondLst>
                      <p:childTnLst>
                        <p:par>
                          <p:cTn id="186" fill="hold">
                            <p:stCondLst>
                              <p:cond delay="0"/>
                            </p:stCondLst>
                            <p:childTnLst>
                              <p:par>
                                <p:cTn id="1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5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>
                      <p:stCondLst>
                        <p:cond delay="indefinite"/>
                      </p:stCondLst>
                      <p:childTnLst>
                        <p:par>
                          <p:cTn id="191" fill="hold">
                            <p:stCondLst>
                              <p:cond delay="0"/>
                            </p:stCondLst>
                            <p:childTnLst>
                              <p:par>
                                <p:cTn id="19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2.31834E-6 L -0.0331 -0.02963 " pathEditMode="relative" ptsTypes="AA">
                                      <p:cBhvr>
                                        <p:cTn id="193" dur="1000" fill="hold"/>
                                        <p:tgtEl>
                                          <p:spTgt spid="7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2.31834E-6 L -0.0331 -0.02963 " pathEditMode="relative" ptsTypes="AA">
                                      <p:cBhvr>
                                        <p:cTn id="195" dur="1000" fill="hold"/>
                                        <p:tgtEl>
                                          <p:spTgt spid="7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2.31834E-6 L -0.0331 -0.02963 " pathEditMode="relative" ptsTypes="AA">
                                      <p:cBhvr>
                                        <p:cTn id="197" dur="1000" fill="hold"/>
                                        <p:tgtEl>
                                          <p:spTgt spid="7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2.31834E-6 L -0.0331 -0.02963 " pathEditMode="relative" ptsTypes="AA">
                                      <p:cBhvr>
                                        <p:cTn id="199" dur="1000" fill="hold"/>
                                        <p:tgtEl>
                                          <p:spTgt spid="7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2.31834E-6 L -0.0331 -0.02963 " pathEditMode="relative" ptsTypes="AA">
                                      <p:cBhvr>
                                        <p:cTn id="201" dur="1000" fill="hold"/>
                                        <p:tgtEl>
                                          <p:spTgt spid="7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2" fill="hold">
                            <p:stCondLst>
                              <p:cond delay="1000"/>
                            </p:stCondLst>
                            <p:childTnLst>
                              <p:par>
                                <p:cTn id="203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9.3731E-7 -4.71657E-7 L -0.36835 0.3955 " pathEditMode="relative" rAng="0" ptsTypes="AA">
                                      <p:cBhvr>
                                        <p:cTn id="246" dur="1000" fill="hold"/>
                                        <p:tgtEl>
                                          <p:spTgt spid="7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" y="198"/>
                                    </p:animMotion>
                                  </p:childTnLst>
                                </p:cTn>
                              </p:par>
                              <p:par>
                                <p:cTn id="24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42249E-6 -5.71861E-6 L -0.1656 0.40198 " pathEditMode="relative" ptsTypes="AA">
                                      <p:cBhvr>
                                        <p:cTn id="248" dur="1000" fill="hold"/>
                                        <p:tgtEl>
                                          <p:spTgt spid="7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6795E-6 4.24465E-6 L 0.04587 0.41474 " pathEditMode="relative" rAng="0" ptsTypes="AA">
                                      <p:cBhvr>
                                        <p:cTn id="250" dur="1000" fill="hold"/>
                                        <p:tgtEl>
                                          <p:spTgt spid="7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" y="207"/>
                                    </p:animMotion>
                                  </p:childTnLst>
                                </p:cTn>
                              </p:par>
                              <p:par>
                                <p:cTn id="25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6795E-6 0.00303 L 0.29423 0.47655 " pathEditMode="relative" rAng="0" ptsTypes="AA">
                                      <p:cBhvr>
                                        <p:cTn id="252" dur="1000" fill="hold"/>
                                        <p:tgtEl>
                                          <p:spTgt spid="7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7" y="237"/>
                                    </p:animMotion>
                                  </p:childTnLst>
                                </p:cTn>
                              </p:par>
                              <p:par>
                                <p:cTn id="25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47109E-6 1.00822E-6 L -0.36993 0.373 " pathEditMode="relative" ptsTypes="AA">
                                      <p:cBhvr>
                                        <p:cTn id="254" dur="1000" fill="hold"/>
                                        <p:tgtEl>
                                          <p:spTgt spid="7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80037E-6 1.00822E-6 L -0.16567 0.373 " pathEditMode="relative" ptsTypes="AA">
                                      <p:cBhvr>
                                        <p:cTn id="256" dur="1000" fill="hold"/>
                                        <p:tgtEl>
                                          <p:spTgt spid="7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31345E-6 3.40978E-6 L 0.11601 0.42211 " pathEditMode="relative" ptsTypes="AA">
                                      <p:cBhvr>
                                        <p:cTn id="258" dur="1000" fill="hold"/>
                                        <p:tgtEl>
                                          <p:spTgt spid="7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80037E-6 3.40978E-6 L 0.33123 0.42211 " pathEditMode="relative" ptsTypes="AA">
                                      <p:cBhvr>
                                        <p:cTn id="260" dur="1000" fill="hold"/>
                                        <p:tgtEl>
                                          <p:spTgt spid="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47109E-6 1.00822E-6 L -0.36993 0.38274 " pathEditMode="relative" ptsTypes="AA">
                                      <p:cBhvr>
                                        <p:cTn id="262" dur="1000" fill="hold"/>
                                        <p:tgtEl>
                                          <p:spTgt spid="7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80037E-6 1.00822E-6 L -0.16567 0.38274 " pathEditMode="relative" ptsTypes="AA">
                                      <p:cBhvr>
                                        <p:cTn id="264" dur="1000" fill="hold"/>
                                        <p:tgtEl>
                                          <p:spTgt spid="7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7751E-6 4.28139E-6 L 0.0387 0.30387 " pathEditMode="relative" ptsTypes="AA">
                                      <p:cBhvr>
                                        <p:cTn id="266" dur="1000" fill="hold"/>
                                        <p:tgtEl>
                                          <p:spTgt spid="8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7751E-6 4.28139E-6 L 0.28706 0.36265 " pathEditMode="relative" ptsTypes="AA">
                                      <p:cBhvr>
                                        <p:cTn id="268" dur="1000" fill="hold"/>
                                        <p:tgtEl>
                                          <p:spTgt spid="8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9" fill="hold">
                      <p:stCondLst>
                        <p:cond delay="indefinite"/>
                      </p:stCondLst>
                      <p:childTnLst>
                        <p:par>
                          <p:cTn id="270" fill="hold">
                            <p:stCondLst>
                              <p:cond delay="0"/>
                            </p:stCondLst>
                            <p:childTnLst>
                              <p:par>
                                <p:cTn id="27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5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4" fill="hold">
                      <p:stCondLst>
                        <p:cond delay="indefinite"/>
                      </p:stCondLst>
                      <p:childTnLst>
                        <p:par>
                          <p:cTn id="275" fill="hold">
                            <p:stCondLst>
                              <p:cond delay="0"/>
                            </p:stCondLst>
                            <p:childTnLst>
                              <p:par>
                                <p:cTn id="2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8" dur="500"/>
                                        <p:tgtEl>
                                          <p:spTgt spid="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9" fill="hold">
                      <p:stCondLst>
                        <p:cond delay="indefinite"/>
                      </p:stCondLst>
                      <p:childTnLst>
                        <p:par>
                          <p:cTn id="280" fill="hold">
                            <p:stCondLst>
                              <p:cond delay="0"/>
                            </p:stCondLst>
                            <p:childTnLst>
                              <p:par>
                                <p:cTn id="28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83934E-6 4.15225E-7 L -0.36441 0.38257 " pathEditMode="relative" ptsTypes="AA">
                                      <p:cBhvr>
                                        <p:cTn id="282" dur="1000" fill="hold"/>
                                        <p:tgtEl>
                                          <p:spTgt spid="7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9221E-6 -1.41869E-6 L -0.17125 0.37284 " pathEditMode="relative" ptsTypes="AA">
                                      <p:cBhvr>
                                        <p:cTn id="284" dur="1000" fill="hold"/>
                                        <p:tgtEl>
                                          <p:spTgt spid="7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00779E-6 -1.41869E-6 L 0.00548 0.37284 " pathEditMode="relative" ptsTypes="AA">
                                      <p:cBhvr>
                                        <p:cTn id="286" dur="1000" fill="hold"/>
                                        <p:tgtEl>
                                          <p:spTgt spid="8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7" fill="hold">
                      <p:stCondLst>
                        <p:cond delay="indefinite"/>
                      </p:stCondLst>
                      <p:childTnLst>
                        <p:par>
                          <p:cTn id="288" fill="hold">
                            <p:stCondLst>
                              <p:cond delay="0"/>
                            </p:stCondLst>
                            <p:childTnLst>
                              <p:par>
                                <p:cTn id="28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683 0.38538 L 0.00159 -0.00692 " pathEditMode="relative" rAng="0" ptsTypes="AA">
                                      <p:cBhvr>
                                        <p:cTn id="290" dur="1000" fill="hold"/>
                                        <p:tgtEl>
                                          <p:spTgt spid="7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5" y="-196"/>
                                    </p:animMotion>
                                  </p:childTnLst>
                                </p:cTn>
                              </p:par>
                              <p:par>
                                <p:cTn id="29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7125 0.36592 L 9.93184E-7 -0.00692 " pathEditMode="relative" rAng="0" ptsTypes="AA">
                                      <p:cBhvr>
                                        <p:cTn id="292" dur="1000" fill="hold"/>
                                        <p:tgtEl>
                                          <p:spTgt spid="7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6" y="-186"/>
                                    </p:animMotion>
                                  </p:childTnLst>
                                </p:cTn>
                              </p:par>
                              <p:par>
                                <p:cTn id="29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718 0.36592 L 0.00171 -0.00692 " pathEditMode="relative" rAng="0" ptsTypes="AA">
                                      <p:cBhvr>
                                        <p:cTn id="294" dur="1000" fill="hold"/>
                                        <p:tgtEl>
                                          <p:spTgt spid="8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" y="-18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5" fill="hold">
                      <p:stCondLst>
                        <p:cond delay="indefinite"/>
                      </p:stCondLst>
                      <p:childTnLst>
                        <p:par>
                          <p:cTn id="296" fill="hold">
                            <p:stCondLst>
                              <p:cond delay="0"/>
                            </p:stCondLst>
                            <p:childTnLst>
                              <p:par>
                                <p:cTn id="2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9" dur="500"/>
                                        <p:tgtEl>
                                          <p:spTgt spid="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0" fill="hold">
                      <p:stCondLst>
                        <p:cond delay="indefinite"/>
                      </p:stCondLst>
                      <p:childTnLst>
                        <p:par>
                          <p:cTn id="301" fill="hold">
                            <p:stCondLst>
                              <p:cond delay="0"/>
                            </p:stCondLst>
                            <p:childTnLst>
                              <p:par>
                                <p:cTn id="3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4" dur="500"/>
                                        <p:tgtEl>
                                          <p:spTgt spid="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5" fill="hold">
                      <p:stCondLst>
                        <p:cond delay="indefinite"/>
                      </p:stCondLst>
                      <p:childTnLst>
                        <p:par>
                          <p:cTn id="306" fill="hold">
                            <p:stCondLst>
                              <p:cond delay="0"/>
                            </p:stCondLst>
                            <p:childTnLst>
                              <p:par>
                                <p:cTn id="30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8" grpId="0"/>
      <p:bldP spid="567" grpId="0"/>
      <p:bldP spid="568" grpId="0"/>
      <p:bldP spid="571" grpId="0"/>
      <p:bldP spid="572" grpId="0"/>
      <p:bldP spid="576" grpId="0"/>
      <p:bldP spid="577" grpId="0"/>
      <p:bldP spid="581" grpId="0"/>
      <p:bldP spid="582" grpId="0"/>
    </p:bldLst>
  </p:timing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10E7970-A5DA-40F5-9ADC-A1A2D1F0C0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using short division with remainders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602E8D4-60E2-4831-B91A-F356B7B3B79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01933511"/>
      </p:ext>
    </p:extLst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Rectangle 89">
            <a:extLst>
              <a:ext uri="{FF2B5EF4-FFF2-40B4-BE49-F238E27FC236}">
                <a16:creationId xmlns:a16="http://schemas.microsoft.com/office/drawing/2014/main" id="{A4C3F484-2184-407D-B249-9A1E92E7CAE9}"/>
              </a:ext>
            </a:extLst>
          </p:cNvPr>
          <p:cNvSpPr/>
          <p:nvPr/>
        </p:nvSpPr>
        <p:spPr>
          <a:xfrm>
            <a:off x="4480616" y="5391983"/>
            <a:ext cx="890583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7E135811-F9F7-45FC-8A8F-832FE0E18E48}"/>
              </a:ext>
            </a:extLst>
          </p:cNvPr>
          <p:cNvSpPr/>
          <p:nvPr/>
        </p:nvSpPr>
        <p:spPr>
          <a:xfrm>
            <a:off x="5371475" y="5393167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16E0E76F-731A-436E-99DD-911BD27C62BB}"/>
              </a:ext>
            </a:extLst>
          </p:cNvPr>
          <p:cNvSpPr/>
          <p:nvPr/>
        </p:nvSpPr>
        <p:spPr>
          <a:xfrm>
            <a:off x="4491419" y="3161713"/>
            <a:ext cx="890569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461B5158-84D9-4E81-8BAC-0006F1A5845E}"/>
              </a:ext>
            </a:extLst>
          </p:cNvPr>
          <p:cNvSpPr/>
          <p:nvPr/>
        </p:nvSpPr>
        <p:spPr>
          <a:xfrm>
            <a:off x="5379292" y="3161713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BE870C4E-CC83-4413-9292-654AF41AAC03}"/>
              </a:ext>
            </a:extLst>
          </p:cNvPr>
          <p:cNvSpPr/>
          <p:nvPr/>
        </p:nvSpPr>
        <p:spPr>
          <a:xfrm>
            <a:off x="4484829" y="928529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40ECEAD1-1D76-4096-82E3-6D7D0F2CFDFF}"/>
              </a:ext>
            </a:extLst>
          </p:cNvPr>
          <p:cNvSpPr/>
          <p:nvPr/>
        </p:nvSpPr>
        <p:spPr>
          <a:xfrm>
            <a:off x="4932187" y="929713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3" y="312491"/>
            <a:ext cx="3297718" cy="817087"/>
            <a:chOff x="255524" y="372323"/>
            <a:chExt cx="2402281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4" y="372323"/>
              <a:ext cx="240228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28357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69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2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2028099" y="421115"/>
            <a:ext cx="1365477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2078353" y="410071"/>
            <a:ext cx="14054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34r1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88338301-B25A-4D25-A49A-2B380931EA39}"/>
              </a:ext>
            </a:extLst>
          </p:cNvPr>
          <p:cNvGrpSpPr/>
          <p:nvPr/>
        </p:nvGrpSpPr>
        <p:grpSpPr>
          <a:xfrm>
            <a:off x="255524" y="2554740"/>
            <a:ext cx="3561327" cy="817087"/>
            <a:chOff x="255525" y="372323"/>
            <a:chExt cx="2594311" cy="1134018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6280C6FE-6B56-46BC-B7A1-6CE6AEDDAD9A}"/>
                </a:ext>
              </a:extLst>
            </p:cNvPr>
            <p:cNvSpPr/>
            <p:nvPr/>
          </p:nvSpPr>
          <p:spPr>
            <a:xfrm>
              <a:off x="255525" y="372323"/>
              <a:ext cx="259431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C566D3EF-A189-4141-8A09-AFF04F66DBBF}"/>
                </a:ext>
              </a:extLst>
            </p:cNvPr>
            <p:cNvSpPr txBox="1"/>
            <p:nvPr/>
          </p:nvSpPr>
          <p:spPr>
            <a:xfrm>
              <a:off x="308455" y="485388"/>
              <a:ext cx="145406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124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3 = </a:t>
              </a:r>
            </a:p>
          </p:txBody>
        </p:sp>
      </p:grpSp>
      <p:sp>
        <p:nvSpPr>
          <p:cNvPr id="57" name="Rectangle 56">
            <a:extLst>
              <a:ext uri="{FF2B5EF4-FFF2-40B4-BE49-F238E27FC236}">
                <a16:creationId xmlns:a16="http://schemas.microsoft.com/office/drawing/2014/main" id="{73488655-6257-4065-B164-A3E2B7158D9F}"/>
              </a:ext>
            </a:extLst>
          </p:cNvPr>
          <p:cNvSpPr/>
          <p:nvPr/>
        </p:nvSpPr>
        <p:spPr>
          <a:xfrm>
            <a:off x="2306395" y="2663364"/>
            <a:ext cx="136547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980AF1D5-6005-49A4-8DDD-75415CA28DAC}"/>
              </a:ext>
            </a:extLst>
          </p:cNvPr>
          <p:cNvSpPr txBox="1"/>
          <p:nvPr/>
        </p:nvSpPr>
        <p:spPr>
          <a:xfrm>
            <a:off x="2378230" y="2652320"/>
            <a:ext cx="148456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41r1</a:t>
            </a:r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59BB606E-DE19-4738-A6B4-BF9FDA53D01B}"/>
              </a:ext>
            </a:extLst>
          </p:cNvPr>
          <p:cNvGrpSpPr/>
          <p:nvPr/>
        </p:nvGrpSpPr>
        <p:grpSpPr>
          <a:xfrm>
            <a:off x="188835" y="4779174"/>
            <a:ext cx="3628014" cy="817087"/>
            <a:chOff x="255524" y="372323"/>
            <a:chExt cx="2642891" cy="1134018"/>
          </a:xfrm>
        </p:grpSpPr>
        <p:sp>
          <p:nvSpPr>
            <p:cNvPr id="70" name="Rectangle: Rounded Corners 69">
              <a:extLst>
                <a:ext uri="{FF2B5EF4-FFF2-40B4-BE49-F238E27FC236}">
                  <a16:creationId xmlns:a16="http://schemas.microsoft.com/office/drawing/2014/main" id="{072C4A26-8CFD-4E91-BF0F-65012B6E6513}"/>
                </a:ext>
              </a:extLst>
            </p:cNvPr>
            <p:cNvSpPr/>
            <p:nvPr/>
          </p:nvSpPr>
          <p:spPr>
            <a:xfrm>
              <a:off x="255524" y="372323"/>
              <a:ext cx="264289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7139F7D-503D-4715-AEE9-C975330960B2}"/>
                </a:ext>
              </a:extLst>
            </p:cNvPr>
            <p:cNvSpPr txBox="1"/>
            <p:nvPr/>
          </p:nvSpPr>
          <p:spPr>
            <a:xfrm>
              <a:off x="308455" y="485388"/>
              <a:ext cx="145406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135 </a:t>
              </a:r>
              <a:r>
                <a:rPr lang="en-GB" sz="3600" dirty="0"/>
                <a:t>÷ 4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72" name="Rectangle 71">
            <a:extLst>
              <a:ext uri="{FF2B5EF4-FFF2-40B4-BE49-F238E27FC236}">
                <a16:creationId xmlns:a16="http://schemas.microsoft.com/office/drawing/2014/main" id="{E877923A-45E8-447E-81C7-0F0852A19CCA}"/>
              </a:ext>
            </a:extLst>
          </p:cNvPr>
          <p:cNvSpPr/>
          <p:nvPr/>
        </p:nvSpPr>
        <p:spPr>
          <a:xfrm>
            <a:off x="2239707" y="4887798"/>
            <a:ext cx="14273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6D974747-706C-4FF7-BE7F-AE451F668C31}"/>
              </a:ext>
            </a:extLst>
          </p:cNvPr>
          <p:cNvSpPr txBox="1"/>
          <p:nvPr/>
        </p:nvSpPr>
        <p:spPr>
          <a:xfrm>
            <a:off x="2317074" y="4876754"/>
            <a:ext cx="164991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33r3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BABCAFBA-A9B7-45F4-A0E0-EC45FA8B8F96}"/>
              </a:ext>
            </a:extLst>
          </p:cNvPr>
          <p:cNvSpPr txBox="1"/>
          <p:nvPr/>
        </p:nvSpPr>
        <p:spPr>
          <a:xfrm>
            <a:off x="4470246" y="866216"/>
            <a:ext cx="95437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6 9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B3067DC6-235C-4485-8400-D78DE6D25C81}"/>
              </a:ext>
            </a:extLst>
          </p:cNvPr>
          <p:cNvSpPr txBox="1"/>
          <p:nvPr/>
        </p:nvSpPr>
        <p:spPr>
          <a:xfrm>
            <a:off x="3995628" y="879279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06" name="Straight Connector 105">
            <a:extLst>
              <a:ext uri="{FF2B5EF4-FFF2-40B4-BE49-F238E27FC236}">
                <a16:creationId xmlns:a16="http://schemas.microsoft.com/office/drawing/2014/main" id="{78814D92-07F4-4396-AB05-CF27CE45DFBE}"/>
              </a:ext>
            </a:extLst>
          </p:cNvPr>
          <p:cNvCxnSpPr>
            <a:cxnSpLocks/>
          </p:cNvCxnSpPr>
          <p:nvPr/>
        </p:nvCxnSpPr>
        <p:spPr>
          <a:xfrm>
            <a:off x="4470245" y="928836"/>
            <a:ext cx="90095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0090E6E7-3184-48BF-A5C3-2FFD5BDF684A}"/>
              </a:ext>
            </a:extLst>
          </p:cNvPr>
          <p:cNvCxnSpPr>
            <a:cxnSpLocks/>
          </p:cNvCxnSpPr>
          <p:nvPr/>
        </p:nvCxnSpPr>
        <p:spPr>
          <a:xfrm>
            <a:off x="4489197" y="912792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A49BC348-418C-409C-A2B8-34B25630CC76}"/>
              </a:ext>
            </a:extLst>
          </p:cNvPr>
          <p:cNvSpPr txBox="1"/>
          <p:nvPr/>
        </p:nvSpPr>
        <p:spPr>
          <a:xfrm>
            <a:off x="4478580" y="42852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314CBBBB-C3C1-4FA2-85FB-CFDAC2F7EC82}"/>
              </a:ext>
            </a:extLst>
          </p:cNvPr>
          <p:cNvSpPr txBox="1"/>
          <p:nvPr/>
        </p:nvSpPr>
        <p:spPr>
          <a:xfrm>
            <a:off x="4906025" y="43505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B479AF3A-C22C-43AD-96BA-652F551E346F}"/>
              </a:ext>
            </a:extLst>
          </p:cNvPr>
          <p:cNvSpPr txBox="1"/>
          <p:nvPr/>
        </p:nvSpPr>
        <p:spPr>
          <a:xfrm>
            <a:off x="5436214" y="435212"/>
            <a:ext cx="1037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r 1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77AEB60C-50B5-46D1-A83F-6B8AEBF376E5}"/>
              </a:ext>
            </a:extLst>
          </p:cNvPr>
          <p:cNvSpPr txBox="1"/>
          <p:nvPr/>
        </p:nvSpPr>
        <p:spPr>
          <a:xfrm>
            <a:off x="4474042" y="3097408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1 2 4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16532F8-C7C8-4062-BBF3-294EF0D7B7A7}"/>
              </a:ext>
            </a:extLst>
          </p:cNvPr>
          <p:cNvSpPr txBox="1"/>
          <p:nvPr/>
        </p:nvSpPr>
        <p:spPr>
          <a:xfrm>
            <a:off x="3999772" y="3109239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14" name="Straight Connector 113">
            <a:extLst>
              <a:ext uri="{FF2B5EF4-FFF2-40B4-BE49-F238E27FC236}">
                <a16:creationId xmlns:a16="http://schemas.microsoft.com/office/drawing/2014/main" id="{17C5D11F-27C4-45FD-B2F9-D2CF262A932F}"/>
              </a:ext>
            </a:extLst>
          </p:cNvPr>
          <p:cNvCxnSpPr>
            <a:cxnSpLocks/>
          </p:cNvCxnSpPr>
          <p:nvPr/>
        </p:nvCxnSpPr>
        <p:spPr>
          <a:xfrm>
            <a:off x="4474389" y="3158796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Straight Connector 114">
            <a:extLst>
              <a:ext uri="{FF2B5EF4-FFF2-40B4-BE49-F238E27FC236}">
                <a16:creationId xmlns:a16="http://schemas.microsoft.com/office/drawing/2014/main" id="{133D4DC7-905D-413F-AB15-21F0BA56F2C7}"/>
              </a:ext>
            </a:extLst>
          </p:cNvPr>
          <p:cNvCxnSpPr>
            <a:cxnSpLocks/>
          </p:cNvCxnSpPr>
          <p:nvPr/>
        </p:nvCxnSpPr>
        <p:spPr>
          <a:xfrm>
            <a:off x="4493341" y="3158796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6" name="TextBox 115">
            <a:extLst>
              <a:ext uri="{FF2B5EF4-FFF2-40B4-BE49-F238E27FC236}">
                <a16:creationId xmlns:a16="http://schemas.microsoft.com/office/drawing/2014/main" id="{50F0E01A-A190-4787-88C3-64C066ABDFB1}"/>
              </a:ext>
            </a:extLst>
          </p:cNvPr>
          <p:cNvSpPr txBox="1"/>
          <p:nvPr/>
        </p:nvSpPr>
        <p:spPr>
          <a:xfrm>
            <a:off x="4916348" y="265848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0F89BD55-F762-438A-841C-FED3523A5926}"/>
              </a:ext>
            </a:extLst>
          </p:cNvPr>
          <p:cNvSpPr txBox="1"/>
          <p:nvPr/>
        </p:nvSpPr>
        <p:spPr>
          <a:xfrm>
            <a:off x="5339354" y="265848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EE11F7AC-92AE-4218-9CD0-6FAC38030A0A}"/>
              </a:ext>
            </a:extLst>
          </p:cNvPr>
          <p:cNvSpPr txBox="1"/>
          <p:nvPr/>
        </p:nvSpPr>
        <p:spPr>
          <a:xfrm>
            <a:off x="4474043" y="5330931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1 3 5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F69C7FED-2F8E-478D-B41D-5748DB952E08}"/>
              </a:ext>
            </a:extLst>
          </p:cNvPr>
          <p:cNvSpPr txBox="1"/>
          <p:nvPr/>
        </p:nvSpPr>
        <p:spPr>
          <a:xfrm>
            <a:off x="3999426" y="5343994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21" name="Straight Connector 120">
            <a:extLst>
              <a:ext uri="{FF2B5EF4-FFF2-40B4-BE49-F238E27FC236}">
                <a16:creationId xmlns:a16="http://schemas.microsoft.com/office/drawing/2014/main" id="{7F85B56A-1F1A-42EA-8C1E-470A0A36F107}"/>
              </a:ext>
            </a:extLst>
          </p:cNvPr>
          <p:cNvCxnSpPr>
            <a:cxnSpLocks/>
          </p:cNvCxnSpPr>
          <p:nvPr/>
        </p:nvCxnSpPr>
        <p:spPr>
          <a:xfrm>
            <a:off x="4474043" y="5393551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121">
            <a:extLst>
              <a:ext uri="{FF2B5EF4-FFF2-40B4-BE49-F238E27FC236}">
                <a16:creationId xmlns:a16="http://schemas.microsoft.com/office/drawing/2014/main" id="{4F34F455-D261-461E-8B56-BC2584F6B3DC}"/>
              </a:ext>
            </a:extLst>
          </p:cNvPr>
          <p:cNvCxnSpPr>
            <a:cxnSpLocks/>
          </p:cNvCxnSpPr>
          <p:nvPr/>
        </p:nvCxnSpPr>
        <p:spPr>
          <a:xfrm flipH="1">
            <a:off x="4489197" y="5393551"/>
            <a:ext cx="3798" cy="447401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3" name="TextBox 122">
            <a:extLst>
              <a:ext uri="{FF2B5EF4-FFF2-40B4-BE49-F238E27FC236}">
                <a16:creationId xmlns:a16="http://schemas.microsoft.com/office/drawing/2014/main" id="{491FDDC0-3677-46E9-B783-142E4922AB17}"/>
              </a:ext>
            </a:extLst>
          </p:cNvPr>
          <p:cNvSpPr txBox="1"/>
          <p:nvPr/>
        </p:nvSpPr>
        <p:spPr>
          <a:xfrm>
            <a:off x="4916002" y="489324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EAB28F4C-B671-4AEE-BDCD-06EA36CBD594}"/>
              </a:ext>
            </a:extLst>
          </p:cNvPr>
          <p:cNvSpPr txBox="1"/>
          <p:nvPr/>
        </p:nvSpPr>
        <p:spPr>
          <a:xfrm>
            <a:off x="5339008" y="489324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33462057-7C1E-466A-91B1-595CB67EE083}"/>
              </a:ext>
            </a:extLst>
          </p:cNvPr>
          <p:cNvSpPr txBox="1"/>
          <p:nvPr/>
        </p:nvSpPr>
        <p:spPr>
          <a:xfrm>
            <a:off x="5225252" y="5370888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200" b="1" dirty="0">
              <a:latin typeface="Arial Black" panose="020B0A04020102020204" pitchFamily="34" charset="0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8763C13-55FE-4DF5-9AD5-65385A22AE25}"/>
              </a:ext>
            </a:extLst>
          </p:cNvPr>
          <p:cNvSpPr txBox="1"/>
          <p:nvPr/>
        </p:nvSpPr>
        <p:spPr>
          <a:xfrm>
            <a:off x="5888820" y="2663057"/>
            <a:ext cx="1037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r 1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8F3DE00F-8804-4C39-B4F4-F352A7DF8F78}"/>
              </a:ext>
            </a:extLst>
          </p:cNvPr>
          <p:cNvSpPr txBox="1"/>
          <p:nvPr/>
        </p:nvSpPr>
        <p:spPr>
          <a:xfrm>
            <a:off x="5886383" y="4900783"/>
            <a:ext cx="1037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r 3</a:t>
            </a:r>
          </a:p>
        </p:txBody>
      </p:sp>
    </p:spTree>
    <p:extLst>
      <p:ext uri="{BB962C8B-B14F-4D97-AF65-F5344CB8AC3E}">
        <p14:creationId xmlns:p14="http://schemas.microsoft.com/office/powerpoint/2010/main" val="34814773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500"/>
                            </p:stCondLst>
                            <p:childTnLst>
                              <p:par>
                                <p:cTn id="8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500"/>
                            </p:stCondLst>
                            <p:childTnLst>
                              <p:par>
                                <p:cTn id="1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 animBg="1"/>
      <p:bldP spid="90" grpId="1" animBg="1"/>
      <p:bldP spid="92" grpId="0" animBg="1"/>
      <p:bldP spid="92" grpId="1" animBg="1"/>
      <p:bldP spid="88" grpId="0" animBg="1"/>
      <p:bldP spid="88" grpId="1" animBg="1"/>
      <p:bldP spid="89" grpId="0" animBg="1"/>
      <p:bldP spid="89" grpId="1" animBg="1"/>
      <p:bldP spid="84" grpId="0" animBg="1"/>
      <p:bldP spid="84" grpId="1" animBg="1"/>
      <p:bldP spid="85" grpId="0" animBg="1"/>
      <p:bldP spid="85" grpId="1" animBg="1"/>
      <p:bldP spid="8" grpId="0"/>
      <p:bldP spid="58" grpId="0"/>
      <p:bldP spid="73" grpId="0"/>
      <p:bldP spid="104" grpId="0"/>
      <p:bldP spid="105" grpId="0"/>
      <p:bldP spid="108" grpId="0"/>
      <p:bldP spid="110" grpId="0"/>
      <p:bldP spid="111" grpId="0"/>
      <p:bldP spid="112" grpId="0"/>
      <p:bldP spid="113" grpId="0"/>
      <p:bldP spid="116" grpId="0"/>
      <p:bldP spid="117" grpId="0"/>
      <p:bldP spid="119" grpId="0"/>
      <p:bldP spid="120" grpId="0"/>
      <p:bldP spid="123" grpId="0"/>
      <p:bldP spid="124" grpId="0"/>
      <p:bldP spid="125" grpId="0"/>
      <p:bldP spid="93" grpId="0"/>
      <p:bldP spid="94" grpId="0"/>
    </p:bldLst>
  </p:timing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Rounded Rectangle 174"/>
          <p:cNvSpPr/>
          <p:nvPr/>
        </p:nvSpPr>
        <p:spPr>
          <a:xfrm>
            <a:off x="5961423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" name="Group 154"/>
          <p:cNvGrpSpPr/>
          <p:nvPr/>
        </p:nvGrpSpPr>
        <p:grpSpPr>
          <a:xfrm>
            <a:off x="4050760" y="1410347"/>
            <a:ext cx="228452" cy="2045240"/>
            <a:chOff x="4362004" y="1509266"/>
            <a:chExt cx="244475" cy="2188691"/>
          </a:xfrm>
        </p:grpSpPr>
        <p:pic>
          <p:nvPicPr>
            <p:cNvPr id="10" name="Picture 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" name="Picture 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" name="Picture 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" name="Picture 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" name="Picture 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" name="Picture 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" name="Picture 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" name="Picture 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" name="Picture 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" name="Picture 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176" name="Rounded Rectangle 175"/>
          <p:cNvSpPr/>
          <p:nvPr/>
        </p:nvSpPr>
        <p:spPr>
          <a:xfrm>
            <a:off x="3000731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" name="Group 212"/>
          <p:cNvGrpSpPr/>
          <p:nvPr/>
        </p:nvGrpSpPr>
        <p:grpSpPr>
          <a:xfrm>
            <a:off x="5759558" y="1410347"/>
            <a:ext cx="228452" cy="2045240"/>
            <a:chOff x="4362004" y="1509266"/>
            <a:chExt cx="244475" cy="2188691"/>
          </a:xfrm>
        </p:grpSpPr>
        <p:pic>
          <p:nvPicPr>
            <p:cNvPr id="214" name="Picture 2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5" name="Picture 2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6" name="Picture 2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7" name="Picture 2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8" name="Picture 2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9" name="Picture 2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0" name="Picture 2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1" name="Picture 2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2" name="Picture 2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3" name="Picture 2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235" name="Picture 23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67020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36" name="Picture 23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63289" y="3025270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" name="Group 291"/>
          <p:cNvGrpSpPr/>
          <p:nvPr/>
        </p:nvGrpSpPr>
        <p:grpSpPr>
          <a:xfrm>
            <a:off x="4387202" y="1410347"/>
            <a:ext cx="228452" cy="2045240"/>
            <a:chOff x="4362004" y="1509266"/>
            <a:chExt cx="244475" cy="2188691"/>
          </a:xfrm>
        </p:grpSpPr>
        <p:pic>
          <p:nvPicPr>
            <p:cNvPr id="293" name="Picture 2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4" name="Picture 2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5" name="Picture 29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6" name="Picture 2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7" name="Picture 2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8" name="Picture 2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9" name="Picture 2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0" name="Picture 2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1" name="Picture 3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2" name="Picture 3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" name="Group 302"/>
          <p:cNvGrpSpPr/>
          <p:nvPr/>
        </p:nvGrpSpPr>
        <p:grpSpPr>
          <a:xfrm>
            <a:off x="4723645" y="1410347"/>
            <a:ext cx="228452" cy="2045240"/>
            <a:chOff x="4362004" y="1509266"/>
            <a:chExt cx="244475" cy="2188691"/>
          </a:xfrm>
        </p:grpSpPr>
        <p:pic>
          <p:nvPicPr>
            <p:cNvPr id="304" name="Picture 3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5" name="Picture 3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6" name="Picture 3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7" name="Picture 3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8" name="Picture 3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9" name="Picture 3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0" name="Picture 3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1" name="Picture 3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2" name="Picture 3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3" name="Picture 3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" name="Group 313"/>
          <p:cNvGrpSpPr/>
          <p:nvPr/>
        </p:nvGrpSpPr>
        <p:grpSpPr>
          <a:xfrm>
            <a:off x="5396529" y="1410347"/>
            <a:ext cx="228452" cy="2045240"/>
            <a:chOff x="4362004" y="1509266"/>
            <a:chExt cx="244475" cy="2188691"/>
          </a:xfrm>
        </p:grpSpPr>
        <p:pic>
          <p:nvPicPr>
            <p:cNvPr id="315" name="Picture 3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6" name="Picture 3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7" name="Picture 3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8" name="Picture 3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9" name="Picture 3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0" name="Picture 3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1" name="Picture 3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2" name="Picture 3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3" name="Picture 3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4" name="Picture 3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" name="Group 324"/>
          <p:cNvGrpSpPr/>
          <p:nvPr/>
        </p:nvGrpSpPr>
        <p:grpSpPr>
          <a:xfrm>
            <a:off x="5060087" y="1410347"/>
            <a:ext cx="228452" cy="2045240"/>
            <a:chOff x="4362004" y="1509266"/>
            <a:chExt cx="244475" cy="2188691"/>
          </a:xfrm>
        </p:grpSpPr>
        <p:pic>
          <p:nvPicPr>
            <p:cNvPr id="326" name="Picture 3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50926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7" name="Picture 3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72529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8" name="Picture 3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194131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9" name="Picture 3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1573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0" name="Picture 3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37336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1" name="Picture 3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58938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2" name="Picture 3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28054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3" name="Picture 3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23745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4" name="Picture 3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02143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5" name="Picture 3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4362004" y="345348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336" name="Picture 33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63289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7" name="Picture 33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67020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8" name="Picture 33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63289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9" name="Picture 338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67020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0" name="Picture 33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63289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1" name="Picture 340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67020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7" name="Picture 9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63289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81" name="Rectangle 80">
            <a:extLst>
              <a:ext uri="{FF2B5EF4-FFF2-40B4-BE49-F238E27FC236}">
                <a16:creationId xmlns:a16="http://schemas.microsoft.com/office/drawing/2014/main" id="{211C5C10-8536-4C85-91D7-8252E5185BED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D81F599C-686B-49A8-BD56-E10181475C32}"/>
              </a:ext>
            </a:extLst>
          </p:cNvPr>
          <p:cNvSpPr/>
          <p:nvPr/>
        </p:nvSpPr>
        <p:spPr>
          <a:xfrm>
            <a:off x="786192" y="1837982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53F5A588-5BBF-4298-85D5-A5869BAF8B57}"/>
              </a:ext>
            </a:extLst>
          </p:cNvPr>
          <p:cNvSpPr/>
          <p:nvPr/>
        </p:nvSpPr>
        <p:spPr>
          <a:xfrm>
            <a:off x="1233550" y="1839166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12792D-432D-4C89-96D8-D6C784816DB7}"/>
              </a:ext>
            </a:extLst>
          </p:cNvPr>
          <p:cNvGrpSpPr/>
          <p:nvPr/>
        </p:nvGrpSpPr>
        <p:grpSpPr>
          <a:xfrm>
            <a:off x="255523" y="312491"/>
            <a:ext cx="3297718" cy="817087"/>
            <a:chOff x="255524" y="372323"/>
            <a:chExt cx="2402281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62C5292A-B677-451B-B215-A1C4580B2594}"/>
                </a:ext>
              </a:extLst>
            </p:cNvPr>
            <p:cNvSpPr/>
            <p:nvPr/>
          </p:nvSpPr>
          <p:spPr>
            <a:xfrm>
              <a:off x="255524" y="372323"/>
              <a:ext cx="240228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FF2B431B-D374-4062-8BA6-06E2FD3BB466}"/>
                </a:ext>
              </a:extLst>
            </p:cNvPr>
            <p:cNvSpPr txBox="1"/>
            <p:nvPr/>
          </p:nvSpPr>
          <p:spPr>
            <a:xfrm>
              <a:off x="308455" y="485388"/>
              <a:ext cx="128357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69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2 = </a:t>
              </a:r>
            </a:p>
          </p:txBody>
        </p:sp>
      </p:grpSp>
      <p:sp>
        <p:nvSpPr>
          <p:cNvPr id="87" name="Rectangle 86">
            <a:extLst>
              <a:ext uri="{FF2B5EF4-FFF2-40B4-BE49-F238E27FC236}">
                <a16:creationId xmlns:a16="http://schemas.microsoft.com/office/drawing/2014/main" id="{EA148B9E-9E91-492C-AAF2-68A3AA8D6894}"/>
              </a:ext>
            </a:extLst>
          </p:cNvPr>
          <p:cNvSpPr/>
          <p:nvPr/>
        </p:nvSpPr>
        <p:spPr>
          <a:xfrm>
            <a:off x="2028099" y="421115"/>
            <a:ext cx="1365477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D05FA65D-D995-4F9A-B044-2209751445B7}"/>
              </a:ext>
            </a:extLst>
          </p:cNvPr>
          <p:cNvSpPr txBox="1"/>
          <p:nvPr/>
        </p:nvSpPr>
        <p:spPr>
          <a:xfrm>
            <a:off x="2078353" y="410071"/>
            <a:ext cx="14054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34r1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4A694AA4-3AD8-40D1-96AF-31D6F7947AAB}"/>
              </a:ext>
            </a:extLst>
          </p:cNvPr>
          <p:cNvSpPr txBox="1"/>
          <p:nvPr/>
        </p:nvSpPr>
        <p:spPr>
          <a:xfrm>
            <a:off x="771609" y="1775669"/>
            <a:ext cx="95437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6 9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DFF96FA7-2105-48B5-A72C-587548A0770F}"/>
              </a:ext>
            </a:extLst>
          </p:cNvPr>
          <p:cNvSpPr txBox="1"/>
          <p:nvPr/>
        </p:nvSpPr>
        <p:spPr>
          <a:xfrm>
            <a:off x="296991" y="1788732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91" name="Straight Connector 90">
            <a:extLst>
              <a:ext uri="{FF2B5EF4-FFF2-40B4-BE49-F238E27FC236}">
                <a16:creationId xmlns:a16="http://schemas.microsoft.com/office/drawing/2014/main" id="{0DEA4CF7-BA8E-4D7A-952E-45452E064C32}"/>
              </a:ext>
            </a:extLst>
          </p:cNvPr>
          <p:cNvCxnSpPr>
            <a:cxnSpLocks/>
          </p:cNvCxnSpPr>
          <p:nvPr/>
        </p:nvCxnSpPr>
        <p:spPr>
          <a:xfrm>
            <a:off x="771608" y="1838289"/>
            <a:ext cx="90095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Straight Connector 91">
            <a:extLst>
              <a:ext uri="{FF2B5EF4-FFF2-40B4-BE49-F238E27FC236}">
                <a16:creationId xmlns:a16="http://schemas.microsoft.com/office/drawing/2014/main" id="{459B1138-EA4C-4D57-AC08-0E153521938E}"/>
              </a:ext>
            </a:extLst>
          </p:cNvPr>
          <p:cNvCxnSpPr>
            <a:cxnSpLocks/>
          </p:cNvCxnSpPr>
          <p:nvPr/>
        </p:nvCxnSpPr>
        <p:spPr>
          <a:xfrm>
            <a:off x="790560" y="1822245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TextBox 92">
            <a:extLst>
              <a:ext uri="{FF2B5EF4-FFF2-40B4-BE49-F238E27FC236}">
                <a16:creationId xmlns:a16="http://schemas.microsoft.com/office/drawing/2014/main" id="{CEF3B731-86C5-4675-B14E-F632A57DBA41}"/>
              </a:ext>
            </a:extLst>
          </p:cNvPr>
          <p:cNvSpPr txBox="1"/>
          <p:nvPr/>
        </p:nvSpPr>
        <p:spPr>
          <a:xfrm>
            <a:off x="779943" y="133797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6449DCB-95B9-4E4C-B177-34F87F66E5C2}"/>
              </a:ext>
            </a:extLst>
          </p:cNvPr>
          <p:cNvSpPr txBox="1"/>
          <p:nvPr/>
        </p:nvSpPr>
        <p:spPr>
          <a:xfrm>
            <a:off x="1207388" y="134451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07479C55-547B-4302-85DF-5B2BE02D82A0}"/>
              </a:ext>
            </a:extLst>
          </p:cNvPr>
          <p:cNvSpPr txBox="1"/>
          <p:nvPr/>
        </p:nvSpPr>
        <p:spPr>
          <a:xfrm>
            <a:off x="1737577" y="1344665"/>
            <a:ext cx="1037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r 1</a:t>
            </a:r>
          </a:p>
        </p:txBody>
      </p:sp>
    </p:spTree>
    <p:extLst>
      <p:ext uri="{BB962C8B-B14F-4D97-AF65-F5344CB8AC3E}">
        <p14:creationId xmlns:p14="http://schemas.microsoft.com/office/powerpoint/2010/main" val="31858845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0.11036 0.38233 " pathEditMode="relative" ptsTypes="AA">
                                      <p:cBhvr>
                                        <p:cTn id="2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-0.04418 0.38233 " pathEditMode="relative" ptsTypes="AA">
                                      <p:cBhvr>
                                        <p:cTn id="2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0.11036 0.38233 " pathEditMode="relative" ptsTypes="AA">
                                      <p:cBhvr>
                                        <p:cTn id="2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-0.04418 0.38233 " pathEditMode="relative" ptsTypes="AA">
                                      <p:cBhvr>
                                        <p:cTn id="3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0.11036 0.38233 " pathEditMode="relative" ptsTypes="AA">
                                      <p:cBhvr>
                                        <p:cTn id="3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42249E-6 5.10482E-6 L -0.04418 0.38233 " pathEditMode="relative" ptsTypes="AA">
                                      <p:cBhvr>
                                        <p:cTn id="3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47535E-6 -1.44279E-6 L -0.09227 0.40537 " pathEditMode="relative" rAng="0" ptsTypes="AA">
                                      <p:cBhvr>
                                        <p:cTn id="53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00" y="20300"/>
                                    </p:animMotion>
                                  </p:childTnLst>
                                </p:cTn>
                              </p:par>
                              <p:par>
                                <p:cTn id="5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3857E-6 -3.65247E-7 L 0.11207 0.45386 " pathEditMode="relative" rAng="0" ptsTypes="AA">
                                      <p:cBhvr>
                                        <p:cTn id="55" dur="1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600" y="22700"/>
                                    </p:animMotion>
                                  </p:childTnLst>
                                </p:cTn>
                              </p:par>
                              <p:par>
                                <p:cTn id="5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47535E-6 4.81073E-6 L -0.09227 0.38568 " pathEditMode="relative" rAng="0" ptsTypes="AA">
                                      <p:cBhvr>
                                        <p:cTn id="57" dur="1000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00" y="19300"/>
                                    </p:animMotion>
                                  </p:childTnLst>
                                </p:cTn>
                              </p:par>
                              <p:par>
                                <p:cTn id="5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3857E-6 -3.65247E-7 L 0.11207 0.45386 " pathEditMode="relative" rAng="0" ptsTypes="AA">
                                      <p:cBhvr>
                                        <p:cTn id="59" dur="1000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600" y="22700"/>
                                    </p:animMotion>
                                  </p:childTnLst>
                                </p:cTn>
                              </p:par>
                              <p:par>
                                <p:cTn id="6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47535E-6 1.06424E-6 L -0.09227 0.37573 " pathEditMode="relative" rAng="0" ptsTypes="AA">
                                      <p:cBhvr>
                                        <p:cTn id="61" dur="1000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00" y="18800"/>
                                    </p:animMotion>
                                  </p:childTnLst>
                                </p:cTn>
                              </p:par>
                              <p:par>
                                <p:cTn id="6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3857E-6 -3.65247E-7 L 0.11207 0.45386 " pathEditMode="relative" rAng="0" ptsTypes="AA">
                                      <p:cBhvr>
                                        <p:cTn id="63" dur="1000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600" y="22700"/>
                                    </p:animMotion>
                                  </p:childTnLst>
                                </p:cTn>
                              </p:par>
                              <p:par>
                                <p:cTn id="6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47535E-6 -2.68224E-6 L -0.09227 0.366 " pathEditMode="relative" rAng="0" ptsTypes="AA">
                                      <p:cBhvr>
                                        <p:cTn id="65" dur="1000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600" y="18300"/>
                                    </p:animMotion>
                                  </p:childTnLst>
                                </p:cTn>
                              </p:par>
                              <p:par>
                                <p:cTn id="6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3857E-6 -3.65247E-7 L 0.11207 0.45386 " pathEditMode="relative" rAng="0" ptsTypes="AA">
                                      <p:cBhvr>
                                        <p:cTn id="67" dur="100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600" y="227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80037E-6 7.36478E-6 L -0.09397 0.36327 " pathEditMode="relative" ptsTypes="AA">
                                      <p:cBhvr>
                                        <p:cTn id="76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9227 0.36608 L 0.00171 0.00282 " pathEditMode="relative" rAng="0" ptsTypes="AA">
                                      <p:cBhvr>
                                        <p:cTn id="80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700" y="-182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" grpId="0" animBg="1"/>
      <p:bldP spid="82" grpId="1" animBg="1"/>
      <p:bldP spid="83" grpId="0" animBg="1"/>
      <p:bldP spid="83" grpId="1" animBg="1"/>
      <p:bldP spid="88" grpId="0"/>
      <p:bldP spid="89" grpId="0"/>
      <p:bldP spid="90" grpId="0"/>
      <p:bldP spid="93" grpId="0"/>
      <p:bldP spid="94" grpId="0"/>
      <p:bldP spid="95" grpId="0"/>
    </p:bldLst>
  </p:timing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3" name="Rounded Rectangle 842"/>
          <p:cNvSpPr/>
          <p:nvPr/>
        </p:nvSpPr>
        <p:spPr>
          <a:xfrm>
            <a:off x="1453096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44" name="Rounded Rectangle 843"/>
          <p:cNvSpPr/>
          <p:nvPr/>
        </p:nvSpPr>
        <p:spPr>
          <a:xfrm>
            <a:off x="4413789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45" name="Rounded Rectangle 844"/>
          <p:cNvSpPr/>
          <p:nvPr/>
        </p:nvSpPr>
        <p:spPr>
          <a:xfrm>
            <a:off x="7441769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" name="Group 156"/>
          <p:cNvGrpSpPr/>
          <p:nvPr/>
        </p:nvGrpSpPr>
        <p:grpSpPr>
          <a:xfrm>
            <a:off x="4992799" y="1410347"/>
            <a:ext cx="228452" cy="2045240"/>
            <a:chOff x="1553692" y="2776959"/>
            <a:chExt cx="244475" cy="2188691"/>
          </a:xfrm>
        </p:grpSpPr>
        <p:pic>
          <p:nvPicPr>
            <p:cNvPr id="185" name="Picture 1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6" name="Picture 1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" name="Picture 1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" name="Picture 1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" name="Picture 1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" name="Picture 1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" name="Picture 1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" name="Picture 1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" name="Picture 1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" name="Picture 1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" name="Group 156"/>
          <p:cNvGrpSpPr/>
          <p:nvPr/>
        </p:nvGrpSpPr>
        <p:grpSpPr>
          <a:xfrm>
            <a:off x="4790933" y="1410347"/>
            <a:ext cx="228452" cy="2045240"/>
            <a:chOff x="1553692" y="2776959"/>
            <a:chExt cx="244475" cy="2188691"/>
          </a:xfrm>
        </p:grpSpPr>
        <p:pic>
          <p:nvPicPr>
            <p:cNvPr id="196" name="Picture 1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" name="Picture 1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" name="Picture 1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" name="Picture 1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" name="Picture 1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" name="Picture 2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" name="Picture 2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" name="Picture 2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" name="Picture 2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5" name="Picture 2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" name="Group 156"/>
          <p:cNvGrpSpPr/>
          <p:nvPr/>
        </p:nvGrpSpPr>
        <p:grpSpPr>
          <a:xfrm>
            <a:off x="5396529" y="1410347"/>
            <a:ext cx="228452" cy="2045240"/>
            <a:chOff x="1553692" y="2776959"/>
            <a:chExt cx="244475" cy="2188691"/>
          </a:xfrm>
        </p:grpSpPr>
        <p:pic>
          <p:nvPicPr>
            <p:cNvPr id="207" name="Picture 2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8" name="Picture 2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9" name="Picture 2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0" name="Picture 2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1" name="Picture 2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2" name="Picture 2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3" name="Picture 2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4" name="Picture 2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5" name="Picture 2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6" name="Picture 2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" name="Group 156"/>
          <p:cNvGrpSpPr/>
          <p:nvPr/>
        </p:nvGrpSpPr>
        <p:grpSpPr>
          <a:xfrm>
            <a:off x="5194664" y="1410347"/>
            <a:ext cx="228452" cy="2045240"/>
            <a:chOff x="1553692" y="2776959"/>
            <a:chExt cx="244475" cy="2188691"/>
          </a:xfrm>
        </p:grpSpPr>
        <p:pic>
          <p:nvPicPr>
            <p:cNvPr id="218" name="Picture 2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9" name="Picture 2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0" name="Picture 2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1" name="Picture 2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2" name="Picture 2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3" name="Picture 2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4" name="Picture 2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5" name="Picture 2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6" name="Picture 2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7" name="Picture 2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" name="Group 156"/>
          <p:cNvGrpSpPr/>
          <p:nvPr/>
        </p:nvGrpSpPr>
        <p:grpSpPr>
          <a:xfrm>
            <a:off x="5800260" y="1410347"/>
            <a:ext cx="228452" cy="2045240"/>
            <a:chOff x="1553692" y="2776959"/>
            <a:chExt cx="244475" cy="2188691"/>
          </a:xfrm>
        </p:grpSpPr>
        <p:pic>
          <p:nvPicPr>
            <p:cNvPr id="229" name="Picture 2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0" name="Picture 2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1" name="Picture 2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2" name="Picture 2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3" name="Picture 2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4" name="Picture 2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5" name="Picture 2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6" name="Picture 2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7" name="Picture 2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8" name="Picture 2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" name="Group 156"/>
          <p:cNvGrpSpPr/>
          <p:nvPr/>
        </p:nvGrpSpPr>
        <p:grpSpPr>
          <a:xfrm>
            <a:off x="5598395" y="1410347"/>
            <a:ext cx="228452" cy="2045240"/>
            <a:chOff x="1553692" y="2776959"/>
            <a:chExt cx="244475" cy="2188691"/>
          </a:xfrm>
        </p:grpSpPr>
        <p:pic>
          <p:nvPicPr>
            <p:cNvPr id="240" name="Picture 2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1" name="Picture 2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2" name="Picture 2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3" name="Picture 2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4" name="Picture 2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5" name="Picture 2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6" name="Picture 2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7" name="Picture 2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8" name="Picture 2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9" name="Picture 2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" name="Group 156"/>
          <p:cNvGrpSpPr/>
          <p:nvPr/>
        </p:nvGrpSpPr>
        <p:grpSpPr>
          <a:xfrm>
            <a:off x="6203991" y="1410347"/>
            <a:ext cx="228452" cy="2045240"/>
            <a:chOff x="1553692" y="2776959"/>
            <a:chExt cx="244475" cy="2188691"/>
          </a:xfrm>
        </p:grpSpPr>
        <p:pic>
          <p:nvPicPr>
            <p:cNvPr id="251" name="Picture 2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2" name="Picture 2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3" name="Picture 2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4" name="Picture 2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5" name="Picture 2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6" name="Picture 2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7" name="Picture 2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8" name="Picture 2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9" name="Picture 2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0" name="Picture 2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" name="Group 156"/>
          <p:cNvGrpSpPr/>
          <p:nvPr/>
        </p:nvGrpSpPr>
        <p:grpSpPr>
          <a:xfrm>
            <a:off x="6002126" y="1410347"/>
            <a:ext cx="228452" cy="2045240"/>
            <a:chOff x="1553692" y="2776959"/>
            <a:chExt cx="244475" cy="2188691"/>
          </a:xfrm>
        </p:grpSpPr>
        <p:pic>
          <p:nvPicPr>
            <p:cNvPr id="262" name="Picture 26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3" name="Picture 2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4" name="Picture 26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5" name="Picture 2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6" name="Picture 2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7" name="Picture 2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8" name="Picture 2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9" name="Picture 2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0" name="Picture 2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1" name="Picture 2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" name="Group 156"/>
          <p:cNvGrpSpPr/>
          <p:nvPr/>
        </p:nvGrpSpPr>
        <p:grpSpPr>
          <a:xfrm>
            <a:off x="6607722" y="1410347"/>
            <a:ext cx="228452" cy="2045240"/>
            <a:chOff x="1553692" y="2776959"/>
            <a:chExt cx="244475" cy="2188691"/>
          </a:xfrm>
        </p:grpSpPr>
        <p:pic>
          <p:nvPicPr>
            <p:cNvPr id="273" name="Picture 2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4" name="Picture 2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5" name="Picture 2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6" name="Picture 2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7" name="Picture 2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8" name="Picture 2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9" name="Picture 2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0" name="Picture 2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1" name="Picture 2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2" name="Picture 2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" name="Group 156"/>
          <p:cNvGrpSpPr/>
          <p:nvPr/>
        </p:nvGrpSpPr>
        <p:grpSpPr>
          <a:xfrm>
            <a:off x="6405856" y="1410347"/>
            <a:ext cx="228452" cy="2045240"/>
            <a:chOff x="1553692" y="2776959"/>
            <a:chExt cx="244475" cy="2188691"/>
          </a:xfrm>
        </p:grpSpPr>
        <p:pic>
          <p:nvPicPr>
            <p:cNvPr id="284" name="Picture 28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5" name="Picture 2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6" name="Picture 2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7" name="Picture 2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8" name="Picture 2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9" name="Picture 2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0" name="Picture 2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1" name="Picture 2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2" name="Picture 2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3" name="Picture 2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" name="Group 156"/>
          <p:cNvGrpSpPr/>
          <p:nvPr/>
        </p:nvGrpSpPr>
        <p:grpSpPr>
          <a:xfrm>
            <a:off x="6607722" y="1410347"/>
            <a:ext cx="228452" cy="2045240"/>
            <a:chOff x="1553692" y="2776959"/>
            <a:chExt cx="244475" cy="2188691"/>
          </a:xfrm>
        </p:grpSpPr>
        <p:pic>
          <p:nvPicPr>
            <p:cNvPr id="305" name="Picture 3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6" name="Picture 3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7" name="Picture 3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8" name="Picture 3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9" name="Picture 3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0" name="Picture 3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1" name="Picture 3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2" name="Picture 3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3" name="Picture 3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4" name="Picture 3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5" name="Group 156"/>
          <p:cNvGrpSpPr/>
          <p:nvPr/>
        </p:nvGrpSpPr>
        <p:grpSpPr>
          <a:xfrm>
            <a:off x="3606327" y="1410347"/>
            <a:ext cx="228452" cy="2045240"/>
            <a:chOff x="1553692" y="2776959"/>
            <a:chExt cx="244475" cy="2188691"/>
          </a:xfrm>
        </p:grpSpPr>
        <p:pic>
          <p:nvPicPr>
            <p:cNvPr id="316" name="Picture 3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7" name="Picture 3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8" name="Picture 3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9" name="Picture 3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0" name="Picture 3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1" name="Picture 3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2" name="Picture 3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3" name="Picture 3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4" name="Picture 3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5" name="Picture 3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6" name="Group 156"/>
          <p:cNvGrpSpPr/>
          <p:nvPr/>
        </p:nvGrpSpPr>
        <p:grpSpPr>
          <a:xfrm>
            <a:off x="4952096" y="1410347"/>
            <a:ext cx="228452" cy="2045240"/>
            <a:chOff x="1553692" y="2776959"/>
            <a:chExt cx="244475" cy="2188691"/>
          </a:xfrm>
        </p:grpSpPr>
        <p:pic>
          <p:nvPicPr>
            <p:cNvPr id="371" name="Picture 3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2" name="Picture 3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3" name="Picture 3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4" name="Picture 3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5" name="Picture 3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6" name="Picture 3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7" name="Picture 3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8" name="Picture 3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9" name="Picture 3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0" name="Picture 3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7" name="Group 156"/>
          <p:cNvGrpSpPr/>
          <p:nvPr/>
        </p:nvGrpSpPr>
        <p:grpSpPr>
          <a:xfrm>
            <a:off x="6297866" y="1410347"/>
            <a:ext cx="228452" cy="2045240"/>
            <a:chOff x="1553692" y="2776959"/>
            <a:chExt cx="244475" cy="2188691"/>
          </a:xfrm>
        </p:grpSpPr>
        <p:pic>
          <p:nvPicPr>
            <p:cNvPr id="404" name="Picture 4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5" name="Picture 4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6" name="Picture 4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7" name="Picture 4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8" name="Picture 4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9" name="Picture 4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0" name="Picture 4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1" name="Picture 4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2" name="Picture 4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3" name="Picture 4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47" name="Picture 44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10923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8" name="Picture 44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10923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0" name="Picture 44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10923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8" name="Group 156"/>
          <p:cNvGrpSpPr/>
          <p:nvPr/>
        </p:nvGrpSpPr>
        <p:grpSpPr>
          <a:xfrm>
            <a:off x="3916183" y="1410347"/>
            <a:ext cx="228452" cy="2045240"/>
            <a:chOff x="1553692" y="2776959"/>
            <a:chExt cx="244475" cy="2188691"/>
          </a:xfrm>
        </p:grpSpPr>
        <p:pic>
          <p:nvPicPr>
            <p:cNvPr id="452" name="Picture 4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3" name="Picture 4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4" name="Picture 4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5" name="Picture 4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6" name="Picture 4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7" name="Picture 4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8" name="Picture 4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9" name="Picture 4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0" name="Picture 4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1" name="Picture 4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" name="Group 156"/>
          <p:cNvGrpSpPr/>
          <p:nvPr/>
        </p:nvGrpSpPr>
        <p:grpSpPr>
          <a:xfrm>
            <a:off x="4252626" y="1410347"/>
            <a:ext cx="228452" cy="2045240"/>
            <a:chOff x="1553692" y="2776959"/>
            <a:chExt cx="244475" cy="2188691"/>
          </a:xfrm>
        </p:grpSpPr>
        <p:pic>
          <p:nvPicPr>
            <p:cNvPr id="463" name="Picture 4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4" name="Picture 46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5" name="Picture 4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6" name="Picture 4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7" name="Picture 4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8" name="Picture 4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9" name="Picture 4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0" name="Picture 4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1" name="Picture 4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2" name="Picture 4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" name="Group 156"/>
          <p:cNvGrpSpPr/>
          <p:nvPr/>
        </p:nvGrpSpPr>
        <p:grpSpPr>
          <a:xfrm>
            <a:off x="4615654" y="1410347"/>
            <a:ext cx="228452" cy="2045240"/>
            <a:chOff x="1553692" y="2776959"/>
            <a:chExt cx="244475" cy="2188691"/>
          </a:xfrm>
        </p:grpSpPr>
        <p:pic>
          <p:nvPicPr>
            <p:cNvPr id="474" name="Picture 4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5" name="Picture 4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6" name="Picture 4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7" name="Picture 4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8" name="Picture 4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9" name="Picture 4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0" name="Picture 4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1" name="Picture 4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2" name="Picture 4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3" name="Picture 48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1" name="Group 156"/>
          <p:cNvGrpSpPr/>
          <p:nvPr/>
        </p:nvGrpSpPr>
        <p:grpSpPr>
          <a:xfrm>
            <a:off x="5288539" y="1410347"/>
            <a:ext cx="228452" cy="2045240"/>
            <a:chOff x="1553692" y="2776959"/>
            <a:chExt cx="244475" cy="2188691"/>
          </a:xfrm>
        </p:grpSpPr>
        <p:pic>
          <p:nvPicPr>
            <p:cNvPr id="485" name="Picture 4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6" name="Picture 4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7" name="Picture 4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8" name="Picture 4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9" name="Picture 4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0" name="Picture 4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1" name="Picture 4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2" name="Picture 4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3" name="Picture 4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4" name="Picture 4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2" name="Group 156"/>
          <p:cNvGrpSpPr/>
          <p:nvPr/>
        </p:nvGrpSpPr>
        <p:grpSpPr>
          <a:xfrm>
            <a:off x="5624981" y="1410347"/>
            <a:ext cx="228452" cy="2045240"/>
            <a:chOff x="1553692" y="2776959"/>
            <a:chExt cx="244475" cy="2188691"/>
          </a:xfrm>
        </p:grpSpPr>
        <p:pic>
          <p:nvPicPr>
            <p:cNvPr id="496" name="Picture 4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7" name="Picture 4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8" name="Picture 4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9" name="Picture 4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0" name="Picture 4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1" name="Picture 5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2" name="Picture 5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3" name="Picture 5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4" name="Picture 5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5" name="Picture 5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3" name="Group 156"/>
          <p:cNvGrpSpPr/>
          <p:nvPr/>
        </p:nvGrpSpPr>
        <p:grpSpPr>
          <a:xfrm>
            <a:off x="5934837" y="1410347"/>
            <a:ext cx="228452" cy="2045240"/>
            <a:chOff x="1553692" y="2776959"/>
            <a:chExt cx="244475" cy="2188691"/>
          </a:xfrm>
        </p:grpSpPr>
        <p:pic>
          <p:nvPicPr>
            <p:cNvPr id="507" name="Picture 5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8" name="Picture 5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9" name="Picture 5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0" name="Picture 5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1" name="Picture 5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2" name="Picture 5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3" name="Picture 5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4" name="Picture 5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5" name="Picture 5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6" name="Picture 5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4" name="Group 156"/>
          <p:cNvGrpSpPr/>
          <p:nvPr/>
        </p:nvGrpSpPr>
        <p:grpSpPr>
          <a:xfrm>
            <a:off x="6607722" y="1410347"/>
            <a:ext cx="228452" cy="2045240"/>
            <a:chOff x="1553692" y="2776959"/>
            <a:chExt cx="244475" cy="2188691"/>
          </a:xfrm>
        </p:grpSpPr>
        <p:pic>
          <p:nvPicPr>
            <p:cNvPr id="518" name="Picture 5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9" name="Picture 5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0" name="Picture 5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1" name="Picture 5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2" name="Picture 5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3" name="Picture 5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4" name="Picture 5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5" name="Picture 5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6" name="Picture 5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7" name="Picture 5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5" name="Group 156"/>
          <p:cNvGrpSpPr/>
          <p:nvPr/>
        </p:nvGrpSpPr>
        <p:grpSpPr>
          <a:xfrm>
            <a:off x="6970750" y="1410347"/>
            <a:ext cx="228452" cy="2045240"/>
            <a:chOff x="1553692" y="2776959"/>
            <a:chExt cx="244475" cy="2188691"/>
          </a:xfrm>
        </p:grpSpPr>
        <p:pic>
          <p:nvPicPr>
            <p:cNvPr id="529" name="Picture 5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0" name="Picture 5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1" name="Picture 5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2" name="Picture 5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3" name="Picture 5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4" name="Picture 5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5" name="Picture 5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6" name="Picture 5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7" name="Picture 5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8" name="Picture 5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6" name="Group 156"/>
          <p:cNvGrpSpPr/>
          <p:nvPr/>
        </p:nvGrpSpPr>
        <p:grpSpPr>
          <a:xfrm>
            <a:off x="7347895" y="1410347"/>
            <a:ext cx="228452" cy="2045240"/>
            <a:chOff x="1553692" y="2776959"/>
            <a:chExt cx="244475" cy="2188691"/>
          </a:xfrm>
        </p:grpSpPr>
        <p:pic>
          <p:nvPicPr>
            <p:cNvPr id="540" name="Picture 5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1" name="Picture 5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2" name="Picture 5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3" name="Picture 5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4" name="Picture 5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5" name="Picture 5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6" name="Picture 5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7" name="Picture 5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8" name="Picture 5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9" name="Picture 5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7" name="Group 387"/>
          <p:cNvGrpSpPr/>
          <p:nvPr/>
        </p:nvGrpSpPr>
        <p:grpSpPr>
          <a:xfrm>
            <a:off x="4790933" y="1410347"/>
            <a:ext cx="2045240" cy="2045240"/>
            <a:chOff x="5802164" y="3525490"/>
            <a:chExt cx="2188691" cy="2188691"/>
          </a:xfrm>
        </p:grpSpPr>
        <p:grpSp>
          <p:nvGrpSpPr>
            <p:cNvPr id="28" name="Group 277"/>
            <p:cNvGrpSpPr/>
            <p:nvPr/>
          </p:nvGrpSpPr>
          <p:grpSpPr>
            <a:xfrm>
              <a:off x="5802164" y="3525490"/>
              <a:ext cx="244475" cy="2188691"/>
              <a:chOff x="7314332" y="2589386"/>
              <a:chExt cx="244475" cy="2188691"/>
            </a:xfrm>
          </p:grpSpPr>
          <p:pic>
            <p:nvPicPr>
              <p:cNvPr id="65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9" name="Group 288"/>
            <p:cNvGrpSpPr/>
            <p:nvPr/>
          </p:nvGrpSpPr>
          <p:grpSpPr>
            <a:xfrm>
              <a:off x="6018188" y="3525490"/>
              <a:ext cx="244475" cy="2188691"/>
              <a:chOff x="7314332" y="2589386"/>
              <a:chExt cx="244475" cy="2188691"/>
            </a:xfrm>
          </p:grpSpPr>
          <p:pic>
            <p:nvPicPr>
              <p:cNvPr id="64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0" name="Group 299"/>
            <p:cNvGrpSpPr/>
            <p:nvPr/>
          </p:nvGrpSpPr>
          <p:grpSpPr>
            <a:xfrm>
              <a:off x="6234212" y="3525490"/>
              <a:ext cx="244475" cy="2188691"/>
              <a:chOff x="7314332" y="2589386"/>
              <a:chExt cx="244475" cy="2188691"/>
            </a:xfrm>
          </p:grpSpPr>
          <p:pic>
            <p:nvPicPr>
              <p:cNvPr id="63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" name="Group 310"/>
            <p:cNvGrpSpPr/>
            <p:nvPr/>
          </p:nvGrpSpPr>
          <p:grpSpPr>
            <a:xfrm>
              <a:off x="6450236" y="3525490"/>
              <a:ext cx="244475" cy="2188691"/>
              <a:chOff x="7314332" y="2589386"/>
              <a:chExt cx="244475" cy="2188691"/>
            </a:xfrm>
          </p:grpSpPr>
          <p:pic>
            <p:nvPicPr>
              <p:cNvPr id="62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2" name="Group 321"/>
            <p:cNvGrpSpPr/>
            <p:nvPr/>
          </p:nvGrpSpPr>
          <p:grpSpPr>
            <a:xfrm>
              <a:off x="6666260" y="3525490"/>
              <a:ext cx="244475" cy="2188691"/>
              <a:chOff x="7314332" y="2589386"/>
              <a:chExt cx="244475" cy="2188691"/>
            </a:xfrm>
          </p:grpSpPr>
          <p:pic>
            <p:nvPicPr>
              <p:cNvPr id="61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3" name="Group 332"/>
            <p:cNvGrpSpPr/>
            <p:nvPr/>
          </p:nvGrpSpPr>
          <p:grpSpPr>
            <a:xfrm>
              <a:off x="6882284" y="3525490"/>
              <a:ext cx="244475" cy="2188691"/>
              <a:chOff x="7314332" y="2589386"/>
              <a:chExt cx="244475" cy="2188691"/>
            </a:xfrm>
          </p:grpSpPr>
          <p:pic>
            <p:nvPicPr>
              <p:cNvPr id="60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4" name="Group 343"/>
            <p:cNvGrpSpPr/>
            <p:nvPr/>
          </p:nvGrpSpPr>
          <p:grpSpPr>
            <a:xfrm>
              <a:off x="7098308" y="3525490"/>
              <a:ext cx="244475" cy="2188691"/>
              <a:chOff x="7314332" y="2589386"/>
              <a:chExt cx="244475" cy="2188691"/>
            </a:xfrm>
          </p:grpSpPr>
          <p:pic>
            <p:nvPicPr>
              <p:cNvPr id="59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5" name="Group 354"/>
            <p:cNvGrpSpPr/>
            <p:nvPr/>
          </p:nvGrpSpPr>
          <p:grpSpPr>
            <a:xfrm>
              <a:off x="7314332" y="3525490"/>
              <a:ext cx="244475" cy="2188691"/>
              <a:chOff x="7314332" y="2589386"/>
              <a:chExt cx="244475" cy="2188691"/>
            </a:xfrm>
          </p:grpSpPr>
          <p:pic>
            <p:nvPicPr>
              <p:cNvPr id="58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6" name="Group 365"/>
            <p:cNvGrpSpPr/>
            <p:nvPr/>
          </p:nvGrpSpPr>
          <p:grpSpPr>
            <a:xfrm>
              <a:off x="7530356" y="3525490"/>
              <a:ext cx="244475" cy="2188691"/>
              <a:chOff x="7314332" y="2589386"/>
              <a:chExt cx="244475" cy="2188691"/>
            </a:xfrm>
          </p:grpSpPr>
          <p:pic>
            <p:nvPicPr>
              <p:cNvPr id="57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7" name="Group 376"/>
            <p:cNvGrpSpPr/>
            <p:nvPr/>
          </p:nvGrpSpPr>
          <p:grpSpPr>
            <a:xfrm>
              <a:off x="7746380" y="3525490"/>
              <a:ext cx="244475" cy="2188691"/>
              <a:chOff x="7314332" y="2589386"/>
              <a:chExt cx="244475" cy="2188691"/>
            </a:xfrm>
          </p:grpSpPr>
          <p:pic>
            <p:nvPicPr>
              <p:cNvPr id="56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pic>
        <p:nvPicPr>
          <p:cNvPr id="398" name="Picture 39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10923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81" name="Rectangle 380">
            <a:extLst>
              <a:ext uri="{FF2B5EF4-FFF2-40B4-BE49-F238E27FC236}">
                <a16:creationId xmlns:a16="http://schemas.microsoft.com/office/drawing/2014/main" id="{DE2C0D20-8AF4-4D01-9E5B-8C10E6E51F4F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2" name="Rectangle 381">
            <a:extLst>
              <a:ext uri="{FF2B5EF4-FFF2-40B4-BE49-F238E27FC236}">
                <a16:creationId xmlns:a16="http://schemas.microsoft.com/office/drawing/2014/main" id="{5FDCECE0-E364-4383-891D-CC1935DBE634}"/>
              </a:ext>
            </a:extLst>
          </p:cNvPr>
          <p:cNvSpPr/>
          <p:nvPr/>
        </p:nvSpPr>
        <p:spPr>
          <a:xfrm>
            <a:off x="764206" y="1760679"/>
            <a:ext cx="890569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3" name="Rectangle 382">
            <a:extLst>
              <a:ext uri="{FF2B5EF4-FFF2-40B4-BE49-F238E27FC236}">
                <a16:creationId xmlns:a16="http://schemas.microsoft.com/office/drawing/2014/main" id="{918479B1-6565-4A30-A75A-6E0758C10D8D}"/>
              </a:ext>
            </a:extLst>
          </p:cNvPr>
          <p:cNvSpPr/>
          <p:nvPr/>
        </p:nvSpPr>
        <p:spPr>
          <a:xfrm>
            <a:off x="1652079" y="1760679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87D19D95-88D4-4BBA-8C27-6A77A9A106DA}"/>
              </a:ext>
            </a:extLst>
          </p:cNvPr>
          <p:cNvGrpSpPr/>
          <p:nvPr/>
        </p:nvGrpSpPr>
        <p:grpSpPr>
          <a:xfrm>
            <a:off x="259083" y="310091"/>
            <a:ext cx="3561327" cy="817087"/>
            <a:chOff x="255525" y="372323"/>
            <a:chExt cx="2594311" cy="1134018"/>
          </a:xfrm>
        </p:grpSpPr>
        <p:sp>
          <p:nvSpPr>
            <p:cNvPr id="385" name="Rectangle: Rounded Corners 384">
              <a:extLst>
                <a:ext uri="{FF2B5EF4-FFF2-40B4-BE49-F238E27FC236}">
                  <a16:creationId xmlns:a16="http://schemas.microsoft.com/office/drawing/2014/main" id="{A223F64A-A3DD-4878-AD8A-867D35F7CC34}"/>
                </a:ext>
              </a:extLst>
            </p:cNvPr>
            <p:cNvSpPr/>
            <p:nvPr/>
          </p:nvSpPr>
          <p:spPr>
            <a:xfrm>
              <a:off x="255525" y="372323"/>
              <a:ext cx="259431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B28372C0-7469-45D2-BD68-D203864FB4F0}"/>
                </a:ext>
              </a:extLst>
            </p:cNvPr>
            <p:cNvSpPr txBox="1"/>
            <p:nvPr/>
          </p:nvSpPr>
          <p:spPr>
            <a:xfrm>
              <a:off x="308455" y="485388"/>
              <a:ext cx="145406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124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3 = </a:t>
              </a:r>
            </a:p>
          </p:txBody>
        </p:sp>
      </p:grpSp>
      <p:sp>
        <p:nvSpPr>
          <p:cNvPr id="387" name="Rectangle 386">
            <a:extLst>
              <a:ext uri="{FF2B5EF4-FFF2-40B4-BE49-F238E27FC236}">
                <a16:creationId xmlns:a16="http://schemas.microsoft.com/office/drawing/2014/main" id="{FFB35A3E-5BCE-4045-9B44-FAEA86DFD4D1}"/>
              </a:ext>
            </a:extLst>
          </p:cNvPr>
          <p:cNvSpPr/>
          <p:nvPr/>
        </p:nvSpPr>
        <p:spPr>
          <a:xfrm>
            <a:off x="2309954" y="418715"/>
            <a:ext cx="136547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8" name="TextBox 387">
            <a:extLst>
              <a:ext uri="{FF2B5EF4-FFF2-40B4-BE49-F238E27FC236}">
                <a16:creationId xmlns:a16="http://schemas.microsoft.com/office/drawing/2014/main" id="{7CAB0ADB-4909-4409-BFB4-05A43E15D079}"/>
              </a:ext>
            </a:extLst>
          </p:cNvPr>
          <p:cNvSpPr txBox="1"/>
          <p:nvPr/>
        </p:nvSpPr>
        <p:spPr>
          <a:xfrm>
            <a:off x="2381789" y="407671"/>
            <a:ext cx="148456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41r1</a:t>
            </a: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947C1B19-2AEC-4B8C-AFD3-67CEAEBB5AFC}"/>
              </a:ext>
            </a:extLst>
          </p:cNvPr>
          <p:cNvSpPr txBox="1"/>
          <p:nvPr/>
        </p:nvSpPr>
        <p:spPr>
          <a:xfrm>
            <a:off x="746829" y="1696374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1 2 4</a:t>
            </a:r>
          </a:p>
        </p:txBody>
      </p:sp>
      <p:sp>
        <p:nvSpPr>
          <p:cNvPr id="390" name="TextBox 389">
            <a:extLst>
              <a:ext uri="{FF2B5EF4-FFF2-40B4-BE49-F238E27FC236}">
                <a16:creationId xmlns:a16="http://schemas.microsoft.com/office/drawing/2014/main" id="{BFC17249-454D-4C34-99AA-AB90327E2880}"/>
              </a:ext>
            </a:extLst>
          </p:cNvPr>
          <p:cNvSpPr txBox="1"/>
          <p:nvPr/>
        </p:nvSpPr>
        <p:spPr>
          <a:xfrm>
            <a:off x="272559" y="1708205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391" name="Straight Connector 390">
            <a:extLst>
              <a:ext uri="{FF2B5EF4-FFF2-40B4-BE49-F238E27FC236}">
                <a16:creationId xmlns:a16="http://schemas.microsoft.com/office/drawing/2014/main" id="{859C6D07-F5A4-45AA-862E-69DD49112D5B}"/>
              </a:ext>
            </a:extLst>
          </p:cNvPr>
          <p:cNvCxnSpPr>
            <a:cxnSpLocks/>
          </p:cNvCxnSpPr>
          <p:nvPr/>
        </p:nvCxnSpPr>
        <p:spPr>
          <a:xfrm>
            <a:off x="747176" y="1757762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2" name="Straight Connector 391">
            <a:extLst>
              <a:ext uri="{FF2B5EF4-FFF2-40B4-BE49-F238E27FC236}">
                <a16:creationId xmlns:a16="http://schemas.microsoft.com/office/drawing/2014/main" id="{C61A96D8-4D41-492D-BCDD-CADC214B53C2}"/>
              </a:ext>
            </a:extLst>
          </p:cNvPr>
          <p:cNvCxnSpPr>
            <a:cxnSpLocks/>
          </p:cNvCxnSpPr>
          <p:nvPr/>
        </p:nvCxnSpPr>
        <p:spPr>
          <a:xfrm>
            <a:off x="766128" y="1757762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3" name="TextBox 392">
            <a:extLst>
              <a:ext uri="{FF2B5EF4-FFF2-40B4-BE49-F238E27FC236}">
                <a16:creationId xmlns:a16="http://schemas.microsoft.com/office/drawing/2014/main" id="{AC470CCE-4567-4512-9CA5-99256258D355}"/>
              </a:ext>
            </a:extLst>
          </p:cNvPr>
          <p:cNvSpPr txBox="1"/>
          <p:nvPr/>
        </p:nvSpPr>
        <p:spPr>
          <a:xfrm>
            <a:off x="1189135" y="125745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49D980A5-3AF5-4509-8743-465EC833AEA8}"/>
              </a:ext>
            </a:extLst>
          </p:cNvPr>
          <p:cNvSpPr txBox="1"/>
          <p:nvPr/>
        </p:nvSpPr>
        <p:spPr>
          <a:xfrm>
            <a:off x="1612141" y="125745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95" name="TextBox 394">
            <a:extLst>
              <a:ext uri="{FF2B5EF4-FFF2-40B4-BE49-F238E27FC236}">
                <a16:creationId xmlns:a16="http://schemas.microsoft.com/office/drawing/2014/main" id="{8A577B11-32A1-40B8-AB26-0624CCA08A10}"/>
              </a:ext>
            </a:extLst>
          </p:cNvPr>
          <p:cNvSpPr txBox="1"/>
          <p:nvPr/>
        </p:nvSpPr>
        <p:spPr>
          <a:xfrm>
            <a:off x="2161607" y="1262023"/>
            <a:ext cx="1037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r 1</a:t>
            </a:r>
          </a:p>
        </p:txBody>
      </p:sp>
    </p:spTree>
    <p:extLst>
      <p:ext uri="{BB962C8B-B14F-4D97-AF65-F5344CB8AC3E}">
        <p14:creationId xmlns:p14="http://schemas.microsoft.com/office/powerpoint/2010/main" val="11853277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464E-6 -1.32267E-6 L -0.25274 0.40004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6" y="2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4945 0.39205 L 0.00438 -0.00994 " pathEditMode="relative" rAng="0" ptsTypes="AA">
                                      <p:cBhvr>
                                        <p:cTn id="2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7" y="-20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8484E-6 -3.2122E-6 L -0.01108 -3.2122E-6 " pathEditMode="relative" ptsTypes="AA">
                                      <p:cBhvr>
                                        <p:cTn id="5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592E-6 -3.2122E-6 L -0.02215 -3.2122E-6 " pathEditMode="relative" ptsTypes="AA">
                                      <p:cBhvr>
                                        <p:cTn id="5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91408E-6 -3.2122E-6 L -0.03323 -3.2122E-6 " pathEditMode="relative" ptsTypes="AA">
                                      <p:cBhvr>
                                        <p:cTn id="5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91408E-6 -3.2122E-6 L -0.04418 -3.2122E-6 " pathEditMode="relative" ptsTypes="AA">
                                      <p:cBhvr>
                                        <p:cTn id="5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78 -1.28028E-6 L -0.05683 -1.28028E-6 " pathEditMode="relative" rAng="0" ptsTypes="AA">
                                      <p:cBhvr>
                                        <p:cTn id="6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0" y="0"/>
                                    </p:animMotion>
                                  </p:childTnLst>
                                </p:cTn>
                              </p:par>
                              <p:par>
                                <p:cTn id="6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7 -4.75119E-6 L -0.0679 -4.75119E-6 " pathEditMode="relative" rAng="0" ptsTypes="AA">
                                      <p:cBhvr>
                                        <p:cTn id="6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" y="0"/>
                                    </p:animMotion>
                                  </p:childTnLst>
                                </p:cTn>
                              </p:par>
                              <p:par>
                                <p:cTn id="6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9 2.00087E-6 L -0.07885 2.00087E-6 " pathEditMode="relative" rAng="0" ptsTypes="AA">
                                      <p:cBhvr>
                                        <p:cTn id="6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1" y="0"/>
                                    </p:animMotion>
                                  </p:childTnLst>
                                </p:cTn>
                              </p:par>
                              <p:par>
                                <p:cTn id="6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89 2.00087E-6 L -0.08993 2.00087E-6 " pathEditMode="relative" rAng="0" ptsTypes="AA">
                                      <p:cBhvr>
                                        <p:cTn id="6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" y="0"/>
                                    </p:animMotion>
                                  </p:childTnLst>
                                </p:cTn>
                              </p:par>
                              <p:par>
                                <p:cTn id="6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71 2.00087E-6 L -0.101 2.00087E-6 " pathEditMode="relative" rAng="0" ptsTypes="AA">
                                      <p:cBhvr>
                                        <p:cTn id="6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0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1000"/>
                            </p:stCondLst>
                            <p:childTnLst>
                              <p:par>
                                <p:cTn id="7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10854E-6 5.10482E-6 L -0.14347 0.39205 " pathEditMode="relative" ptsTypes="AA">
                                      <p:cBhvr>
                                        <p:cTn id="12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7024E-6 -3.63322E-6 L -0.01655 0.39231 " pathEditMode="relative" ptsTypes="AA">
                                      <p:cBhvr>
                                        <p:cTn id="12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19 -1.28028E-6 L 0.13189 0.39036 " pathEditMode="relative" rAng="0" ptsTypes="AA">
                                      <p:cBhvr>
                                        <p:cTn id="125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" y="195"/>
                                    </p:animMotion>
                                  </p:childTnLst>
                                </p:cTn>
                              </p:par>
                              <p:par>
                                <p:cTn id="12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10854E-6 5.10482E-6 L -0.14347 0.39205 " pathEditMode="relative" ptsTypes="AA">
                                      <p:cBhvr>
                                        <p:cTn id="12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7024E-6 -3.63322E-6 L -0.01655 0.39231 " pathEditMode="relative" ptsTypes="AA">
                                      <p:cBhvr>
                                        <p:cTn id="12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19 -1.28028E-6 L 0.13189 0.39036 " pathEditMode="relative" rAng="0" ptsTypes="AA">
                                      <p:cBhvr>
                                        <p:cTn id="131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" y="195"/>
                                    </p:animMotion>
                                  </p:childTnLst>
                                </p:cTn>
                              </p:par>
                              <p:par>
                                <p:cTn id="13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10854E-6 5.10482E-6 L -0.14347 0.39205 " pathEditMode="relative" ptsTypes="AA">
                                      <p:cBhvr>
                                        <p:cTn id="13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7024E-6 -3.63322E-6 L -0.01655 0.39231 " pathEditMode="relative" ptsTypes="AA">
                                      <p:cBhvr>
                                        <p:cTn id="135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19 -1.28028E-6 L 0.13189 0.39036 " pathEditMode="relative" rAng="0" ptsTypes="AA">
                                      <p:cBhvr>
                                        <p:cTn id="13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" y="195"/>
                                    </p:animMotion>
                                  </p:childTnLst>
                                </p:cTn>
                              </p:par>
                              <p:par>
                                <p:cTn id="13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10854E-6 5.10482E-6 L -0.14347 0.39205 " pathEditMode="relative" ptsTypes="AA">
                                      <p:cBhvr>
                                        <p:cTn id="13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7024E-6 -3.63322E-6 L -0.01655 0.39231 " pathEditMode="relative" ptsTypes="AA">
                                      <p:cBhvr>
                                        <p:cTn id="141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19 -1.28028E-6 L 0.13189 0.39036 " pathEditMode="relative" rAng="0" ptsTypes="AA">
                                      <p:cBhvr>
                                        <p:cTn id="14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" y="19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2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"/>
                            </p:stCondLst>
                            <p:childTnLst>
                              <p:par>
                                <p:cTn id="1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8588E-6 4.14956E-7 L -0.34607 0.46358 " pathEditMode="relative" rAng="0" ptsTypes="AA">
                                      <p:cBhvr>
                                        <p:cTn id="161" dur="1000" fill="hold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3" y="232"/>
                                    </p:animMotion>
                                  </p:childTnLst>
                                </p:cTn>
                              </p:par>
                              <p:par>
                                <p:cTn id="16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8588E-6 -4.97515E-6 L -0.10866 0.4048 " pathEditMode="relative" rAng="0" ptsTypes="AA">
                                      <p:cBhvr>
                                        <p:cTn id="163" dur="1000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4" y="202"/>
                                    </p:animMotion>
                                  </p:childTnLst>
                                </p:cTn>
                              </p:par>
                              <p:par>
                                <p:cTn id="16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8588E-6 -3.65247E-7 L 0.14517 0.34601 " pathEditMode="relative" rAng="0" ptsTypes="AA">
                                      <p:cBhvr>
                                        <p:cTn id="165" dur="1000" fill="hold"/>
                                        <p:tgtEl>
                                          <p:spTgt spid="4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3" y="17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42249E-6 4.0415E-7 L -0.34217 0.44133 " pathEditMode="relative" ptsTypes="AA">
                                      <p:cBhvr>
                                        <p:cTn id="174" dur="1000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607 0.44414 L -0.00389 0.00281 " pathEditMode="relative" rAng="0" ptsTypes="AA">
                                      <p:cBhvr>
                                        <p:cTn id="178" dur="1000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1" y="-2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7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2" grpId="0" animBg="1"/>
      <p:bldP spid="382" grpId="1" animBg="1"/>
      <p:bldP spid="383" grpId="0" animBg="1"/>
      <p:bldP spid="383" grpId="1" animBg="1"/>
      <p:bldP spid="388" grpId="0"/>
      <p:bldP spid="389" grpId="0"/>
      <p:bldP spid="390" grpId="0"/>
      <p:bldP spid="393" grpId="0"/>
      <p:bldP spid="394" grpId="0"/>
      <p:bldP spid="395" grpId="0"/>
    </p:bldLst>
  </p:timing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3"/>
          <p:cNvSpPr/>
          <p:nvPr/>
        </p:nvSpPr>
        <p:spPr>
          <a:xfrm>
            <a:off x="241904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" name="Rounded Rectangle 4"/>
          <p:cNvSpPr/>
          <p:nvPr/>
        </p:nvSpPr>
        <p:spPr>
          <a:xfrm>
            <a:off x="3202596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" name="Rounded Rectangle 5"/>
          <p:cNvSpPr/>
          <p:nvPr/>
        </p:nvSpPr>
        <p:spPr>
          <a:xfrm>
            <a:off x="6230577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" name="Rounded Rectangle 6"/>
          <p:cNvSpPr/>
          <p:nvPr/>
        </p:nvSpPr>
        <p:spPr>
          <a:xfrm>
            <a:off x="9258558" y="3765442"/>
            <a:ext cx="2691538" cy="2624250"/>
          </a:xfrm>
          <a:prstGeom prst="round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" name="Group 387"/>
          <p:cNvGrpSpPr/>
          <p:nvPr/>
        </p:nvGrpSpPr>
        <p:grpSpPr>
          <a:xfrm>
            <a:off x="4279212" y="1410347"/>
            <a:ext cx="2045240" cy="2045240"/>
            <a:chOff x="5802164" y="3525490"/>
            <a:chExt cx="2188691" cy="2188691"/>
          </a:xfrm>
        </p:grpSpPr>
        <p:grpSp>
          <p:nvGrpSpPr>
            <p:cNvPr id="3" name="Group 277"/>
            <p:cNvGrpSpPr/>
            <p:nvPr/>
          </p:nvGrpSpPr>
          <p:grpSpPr>
            <a:xfrm>
              <a:off x="5802164" y="3525490"/>
              <a:ext cx="244475" cy="2188691"/>
              <a:chOff x="7314332" y="2589386"/>
              <a:chExt cx="244475" cy="2188691"/>
            </a:xfrm>
          </p:grpSpPr>
          <p:pic>
            <p:nvPicPr>
              <p:cNvPr id="42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" name="Group 288"/>
            <p:cNvGrpSpPr/>
            <p:nvPr/>
          </p:nvGrpSpPr>
          <p:grpSpPr>
            <a:xfrm>
              <a:off x="6018188" y="3525490"/>
              <a:ext cx="244475" cy="2188691"/>
              <a:chOff x="7314332" y="2589386"/>
              <a:chExt cx="244475" cy="2188691"/>
            </a:xfrm>
          </p:grpSpPr>
          <p:pic>
            <p:nvPicPr>
              <p:cNvPr id="41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" name="Group 299"/>
            <p:cNvGrpSpPr/>
            <p:nvPr/>
          </p:nvGrpSpPr>
          <p:grpSpPr>
            <a:xfrm>
              <a:off x="6234212" y="3525490"/>
              <a:ext cx="244475" cy="2188691"/>
              <a:chOff x="7314332" y="2589386"/>
              <a:chExt cx="244475" cy="2188691"/>
            </a:xfrm>
          </p:grpSpPr>
          <p:pic>
            <p:nvPicPr>
              <p:cNvPr id="40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" name="Group 310"/>
            <p:cNvGrpSpPr/>
            <p:nvPr/>
          </p:nvGrpSpPr>
          <p:grpSpPr>
            <a:xfrm>
              <a:off x="6450236" y="3525490"/>
              <a:ext cx="244475" cy="2188691"/>
              <a:chOff x="7314332" y="2589386"/>
              <a:chExt cx="244475" cy="2188691"/>
            </a:xfrm>
          </p:grpSpPr>
          <p:pic>
            <p:nvPicPr>
              <p:cNvPr id="39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" name="Group 321"/>
            <p:cNvGrpSpPr/>
            <p:nvPr/>
          </p:nvGrpSpPr>
          <p:grpSpPr>
            <a:xfrm>
              <a:off x="6666260" y="3525490"/>
              <a:ext cx="244475" cy="2188691"/>
              <a:chOff x="7314332" y="2589386"/>
              <a:chExt cx="244475" cy="2188691"/>
            </a:xfrm>
          </p:grpSpPr>
          <p:pic>
            <p:nvPicPr>
              <p:cNvPr id="38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" name="Group 332"/>
            <p:cNvGrpSpPr/>
            <p:nvPr/>
          </p:nvGrpSpPr>
          <p:grpSpPr>
            <a:xfrm>
              <a:off x="6882284" y="3525490"/>
              <a:ext cx="244475" cy="2188691"/>
              <a:chOff x="7314332" y="2589386"/>
              <a:chExt cx="244475" cy="2188691"/>
            </a:xfrm>
          </p:grpSpPr>
          <p:pic>
            <p:nvPicPr>
              <p:cNvPr id="37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" name="Group 343"/>
            <p:cNvGrpSpPr/>
            <p:nvPr/>
          </p:nvGrpSpPr>
          <p:grpSpPr>
            <a:xfrm>
              <a:off x="7098308" y="3525490"/>
              <a:ext cx="244475" cy="2188691"/>
              <a:chOff x="7314332" y="2589386"/>
              <a:chExt cx="244475" cy="2188691"/>
            </a:xfrm>
          </p:grpSpPr>
          <p:pic>
            <p:nvPicPr>
              <p:cNvPr id="36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" name="Group 354"/>
            <p:cNvGrpSpPr/>
            <p:nvPr/>
          </p:nvGrpSpPr>
          <p:grpSpPr>
            <a:xfrm>
              <a:off x="7314332" y="3525490"/>
              <a:ext cx="244475" cy="2188691"/>
              <a:chOff x="7314332" y="2589386"/>
              <a:chExt cx="244475" cy="2188691"/>
            </a:xfrm>
          </p:grpSpPr>
          <p:pic>
            <p:nvPicPr>
              <p:cNvPr id="35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" name="Group 365"/>
            <p:cNvGrpSpPr/>
            <p:nvPr/>
          </p:nvGrpSpPr>
          <p:grpSpPr>
            <a:xfrm>
              <a:off x="7530356" y="3525490"/>
              <a:ext cx="244475" cy="2188691"/>
              <a:chOff x="7314332" y="2589386"/>
              <a:chExt cx="244475" cy="2188691"/>
            </a:xfrm>
          </p:grpSpPr>
          <p:pic>
            <p:nvPicPr>
              <p:cNvPr id="34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" name="Group 376"/>
            <p:cNvGrpSpPr/>
            <p:nvPr/>
          </p:nvGrpSpPr>
          <p:grpSpPr>
            <a:xfrm>
              <a:off x="7746380" y="3525490"/>
              <a:ext cx="244475" cy="2188691"/>
              <a:chOff x="7314332" y="2589386"/>
              <a:chExt cx="244475" cy="2188691"/>
            </a:xfrm>
          </p:grpSpPr>
          <p:pic>
            <p:nvPicPr>
              <p:cNvPr id="331" name="Picture 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45348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66950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6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88553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7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10155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8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31757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237458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3021434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1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4533602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12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805410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1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314332" y="258938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9" name="Group 156"/>
          <p:cNvGrpSpPr/>
          <p:nvPr/>
        </p:nvGrpSpPr>
        <p:grpSpPr>
          <a:xfrm>
            <a:off x="4481077" y="1410347"/>
            <a:ext cx="228452" cy="2045240"/>
            <a:chOff x="1553692" y="2776959"/>
            <a:chExt cx="244475" cy="2188691"/>
          </a:xfrm>
        </p:grpSpPr>
        <p:pic>
          <p:nvPicPr>
            <p:cNvPr id="432" name="Picture 4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3" name="Picture 4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4" name="Picture 4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5" name="Picture 4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6" name="Picture 4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7" name="Picture 4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8" name="Picture 4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9" name="Picture 4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0" name="Picture 4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1" name="Picture 4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" name="Group 156"/>
          <p:cNvGrpSpPr/>
          <p:nvPr/>
        </p:nvGrpSpPr>
        <p:grpSpPr>
          <a:xfrm>
            <a:off x="4279212" y="1410347"/>
            <a:ext cx="228452" cy="2045240"/>
            <a:chOff x="1553692" y="2776959"/>
            <a:chExt cx="244475" cy="2188691"/>
          </a:xfrm>
        </p:grpSpPr>
        <p:pic>
          <p:nvPicPr>
            <p:cNvPr id="443" name="Picture 4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4" name="Picture 4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5" name="Picture 4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6" name="Picture 4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7" name="Picture 4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8" name="Picture 4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9" name="Picture 4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0" name="Picture 44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1" name="Picture 4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2" name="Picture 4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1" name="Group 156"/>
          <p:cNvGrpSpPr/>
          <p:nvPr/>
        </p:nvGrpSpPr>
        <p:grpSpPr>
          <a:xfrm>
            <a:off x="4884808" y="1410347"/>
            <a:ext cx="228452" cy="2045240"/>
            <a:chOff x="1553692" y="2776959"/>
            <a:chExt cx="244475" cy="2188691"/>
          </a:xfrm>
        </p:grpSpPr>
        <p:pic>
          <p:nvPicPr>
            <p:cNvPr id="454" name="Picture 4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5" name="Picture 4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6" name="Picture 4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7" name="Picture 4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8" name="Picture 4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9" name="Picture 4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0" name="Picture 4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1" name="Picture 4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2" name="Picture 46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3" name="Picture 4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2" name="Group 156"/>
          <p:cNvGrpSpPr/>
          <p:nvPr/>
        </p:nvGrpSpPr>
        <p:grpSpPr>
          <a:xfrm>
            <a:off x="4682943" y="1410347"/>
            <a:ext cx="228452" cy="2045240"/>
            <a:chOff x="1553692" y="2776959"/>
            <a:chExt cx="244475" cy="2188691"/>
          </a:xfrm>
        </p:grpSpPr>
        <p:pic>
          <p:nvPicPr>
            <p:cNvPr id="465" name="Picture 4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6" name="Picture 4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7" name="Picture 4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8" name="Picture 4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9" name="Picture 4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0" name="Picture 4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1" name="Picture 4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2" name="Picture 4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3" name="Picture 47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4" name="Picture 4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3" name="Group 156"/>
          <p:cNvGrpSpPr/>
          <p:nvPr/>
        </p:nvGrpSpPr>
        <p:grpSpPr>
          <a:xfrm>
            <a:off x="5288539" y="1410347"/>
            <a:ext cx="228452" cy="2045240"/>
            <a:chOff x="1553692" y="2776959"/>
            <a:chExt cx="244475" cy="2188691"/>
          </a:xfrm>
        </p:grpSpPr>
        <p:pic>
          <p:nvPicPr>
            <p:cNvPr id="476" name="Picture 4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7" name="Picture 4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8" name="Picture 4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9" name="Picture 4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0" name="Picture 4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1" name="Picture 4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2" name="Picture 4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3" name="Picture 48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4" name="Picture 48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5" name="Picture 4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4" name="Group 156"/>
          <p:cNvGrpSpPr/>
          <p:nvPr/>
        </p:nvGrpSpPr>
        <p:grpSpPr>
          <a:xfrm>
            <a:off x="5086673" y="1410347"/>
            <a:ext cx="228452" cy="2045240"/>
            <a:chOff x="1553692" y="2776959"/>
            <a:chExt cx="244475" cy="2188691"/>
          </a:xfrm>
        </p:grpSpPr>
        <p:pic>
          <p:nvPicPr>
            <p:cNvPr id="487" name="Picture 4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8" name="Picture 4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9" name="Picture 4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0" name="Picture 4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1" name="Picture 4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2" name="Picture 4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3" name="Picture 4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4" name="Picture 4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5" name="Picture 49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6" name="Picture 4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5" name="Group 156"/>
          <p:cNvGrpSpPr/>
          <p:nvPr/>
        </p:nvGrpSpPr>
        <p:grpSpPr>
          <a:xfrm>
            <a:off x="5692270" y="1410347"/>
            <a:ext cx="228452" cy="2045240"/>
            <a:chOff x="1553692" y="2776959"/>
            <a:chExt cx="244475" cy="2188691"/>
          </a:xfrm>
        </p:grpSpPr>
        <p:pic>
          <p:nvPicPr>
            <p:cNvPr id="498" name="Picture 4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9" name="Picture 4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0" name="Picture 4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1" name="Picture 5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2" name="Picture 5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3" name="Picture 5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4" name="Picture 5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5" name="Picture 5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6" name="Picture 5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7" name="Picture 5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6" name="Group 156"/>
          <p:cNvGrpSpPr/>
          <p:nvPr/>
        </p:nvGrpSpPr>
        <p:grpSpPr>
          <a:xfrm>
            <a:off x="5490404" y="1410347"/>
            <a:ext cx="228452" cy="2045240"/>
            <a:chOff x="1553692" y="2776959"/>
            <a:chExt cx="244475" cy="2188691"/>
          </a:xfrm>
        </p:grpSpPr>
        <p:pic>
          <p:nvPicPr>
            <p:cNvPr id="509" name="Picture 5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0" name="Picture 5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1" name="Picture 5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2" name="Picture 5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3" name="Picture 5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4" name="Picture 5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5" name="Picture 5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6" name="Picture 5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7" name="Picture 51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8" name="Picture 5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7" name="Group 156"/>
          <p:cNvGrpSpPr/>
          <p:nvPr/>
        </p:nvGrpSpPr>
        <p:grpSpPr>
          <a:xfrm>
            <a:off x="6096000" y="1410347"/>
            <a:ext cx="228452" cy="2045240"/>
            <a:chOff x="1553692" y="2776959"/>
            <a:chExt cx="244475" cy="2188691"/>
          </a:xfrm>
        </p:grpSpPr>
        <p:pic>
          <p:nvPicPr>
            <p:cNvPr id="520" name="Picture 5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1" name="Picture 5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2" name="Picture 5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3" name="Picture 5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4" name="Picture 5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5" name="Picture 5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6" name="Picture 5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7" name="Picture 5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8" name="Picture 52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9" name="Picture 5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8" name="Group 156"/>
          <p:cNvGrpSpPr/>
          <p:nvPr/>
        </p:nvGrpSpPr>
        <p:grpSpPr>
          <a:xfrm>
            <a:off x="5894135" y="1410347"/>
            <a:ext cx="228452" cy="2045240"/>
            <a:chOff x="1553692" y="2776959"/>
            <a:chExt cx="244475" cy="2188691"/>
          </a:xfrm>
        </p:grpSpPr>
        <p:pic>
          <p:nvPicPr>
            <p:cNvPr id="531" name="Picture 5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2" name="Picture 5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3" name="Picture 5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4" name="Picture 5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5" name="Picture 5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6" name="Picture 5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7" name="Picture 5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8" name="Picture 5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9" name="Picture 5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0" name="Picture 5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" name="Group 156"/>
          <p:cNvGrpSpPr/>
          <p:nvPr/>
        </p:nvGrpSpPr>
        <p:grpSpPr>
          <a:xfrm>
            <a:off x="6096000" y="1410347"/>
            <a:ext cx="228452" cy="2045240"/>
            <a:chOff x="1553692" y="2776959"/>
            <a:chExt cx="244475" cy="2188691"/>
          </a:xfrm>
        </p:grpSpPr>
        <p:pic>
          <p:nvPicPr>
            <p:cNvPr id="542" name="Picture 5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3" name="Picture 5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4" name="Picture 5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5" name="Picture 5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6" name="Picture 5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7" name="Picture 5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8" name="Picture 5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9" name="Picture 5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0" name="Picture 54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1" name="Picture 5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0" name="Group 156"/>
          <p:cNvGrpSpPr/>
          <p:nvPr/>
        </p:nvGrpSpPr>
        <p:grpSpPr>
          <a:xfrm>
            <a:off x="3068020" y="1410347"/>
            <a:ext cx="228452" cy="2045240"/>
            <a:chOff x="1553692" y="2776959"/>
            <a:chExt cx="244475" cy="2188691"/>
          </a:xfrm>
        </p:grpSpPr>
        <p:pic>
          <p:nvPicPr>
            <p:cNvPr id="553" name="Picture 5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4" name="Picture 5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5" name="Picture 5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6" name="Picture 5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7" name="Picture 5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8" name="Picture 5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9" name="Picture 5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0" name="Picture 5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1" name="Picture 5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2" name="Picture 56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" name="Group 156"/>
          <p:cNvGrpSpPr/>
          <p:nvPr/>
        </p:nvGrpSpPr>
        <p:grpSpPr>
          <a:xfrm>
            <a:off x="4077346" y="1410347"/>
            <a:ext cx="228452" cy="2045240"/>
            <a:chOff x="1553692" y="2776959"/>
            <a:chExt cx="244475" cy="2188691"/>
          </a:xfrm>
        </p:grpSpPr>
        <p:pic>
          <p:nvPicPr>
            <p:cNvPr id="597" name="Picture 5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8" name="Picture 5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9" name="Picture 5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0" name="Picture 5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1" name="Picture 6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2" name="Picture 6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3" name="Picture 6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4" name="Picture 6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5" name="Picture 6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6" name="Picture 60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39" name="Group 156"/>
          <p:cNvGrpSpPr/>
          <p:nvPr/>
        </p:nvGrpSpPr>
        <p:grpSpPr>
          <a:xfrm>
            <a:off x="5086673" y="1410347"/>
            <a:ext cx="228452" cy="2045240"/>
            <a:chOff x="1553692" y="2776959"/>
            <a:chExt cx="244475" cy="2188691"/>
          </a:xfrm>
        </p:grpSpPr>
        <p:pic>
          <p:nvPicPr>
            <p:cNvPr id="630" name="Picture 6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1" name="Picture 6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2" name="Picture 6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3" name="Picture 6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4" name="Picture 6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5" name="Picture 6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6" name="Picture 6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7" name="Picture 6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8" name="Picture 6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9" name="Picture 63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50" name="Group 156"/>
          <p:cNvGrpSpPr/>
          <p:nvPr/>
        </p:nvGrpSpPr>
        <p:grpSpPr>
          <a:xfrm>
            <a:off x="6096000" y="1410347"/>
            <a:ext cx="228452" cy="2045240"/>
            <a:chOff x="1553692" y="2776959"/>
            <a:chExt cx="244475" cy="2188691"/>
          </a:xfrm>
        </p:grpSpPr>
        <p:pic>
          <p:nvPicPr>
            <p:cNvPr id="652" name="Picture 6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3" name="Picture 6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4" name="Picture 6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5" name="Picture 6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6" name="Picture 6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7" name="Picture 6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8" name="Picture 6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9" name="Picture 6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0" name="Picture 6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1" name="Picture 66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3" name="Group 156"/>
          <p:cNvGrpSpPr/>
          <p:nvPr/>
        </p:nvGrpSpPr>
        <p:grpSpPr>
          <a:xfrm>
            <a:off x="3404462" y="1410347"/>
            <a:ext cx="228452" cy="2045240"/>
            <a:chOff x="1553692" y="2776959"/>
            <a:chExt cx="244475" cy="2188691"/>
          </a:xfrm>
        </p:grpSpPr>
        <p:pic>
          <p:nvPicPr>
            <p:cNvPr id="663" name="Picture 66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4" name="Picture 66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5" name="Picture 66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6" name="Picture 66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7" name="Picture 6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8" name="Picture 66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9" name="Picture 66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0" name="Picture 66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1" name="Picture 67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2" name="Picture 67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4" name="Group 156"/>
          <p:cNvGrpSpPr/>
          <p:nvPr/>
        </p:nvGrpSpPr>
        <p:grpSpPr>
          <a:xfrm>
            <a:off x="3740904" y="1410347"/>
            <a:ext cx="228452" cy="2045240"/>
            <a:chOff x="1553692" y="2776959"/>
            <a:chExt cx="244475" cy="2188691"/>
          </a:xfrm>
        </p:grpSpPr>
        <p:pic>
          <p:nvPicPr>
            <p:cNvPr id="674" name="Picture 67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5" name="Picture 67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6" name="Picture 67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7" name="Picture 67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8" name="Picture 67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9" name="Picture 67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0" name="Picture 67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1" name="Picture 68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2" name="Picture 68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3" name="Picture 68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5" name="Group 156"/>
          <p:cNvGrpSpPr/>
          <p:nvPr/>
        </p:nvGrpSpPr>
        <p:grpSpPr>
          <a:xfrm>
            <a:off x="4387202" y="1410347"/>
            <a:ext cx="228452" cy="2045240"/>
            <a:chOff x="1553692" y="2776959"/>
            <a:chExt cx="244475" cy="2188691"/>
          </a:xfrm>
        </p:grpSpPr>
        <p:pic>
          <p:nvPicPr>
            <p:cNvPr id="685" name="Picture 68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6" name="Picture 68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7" name="Picture 68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8" name="Picture 68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9" name="Picture 68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0" name="Picture 68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1" name="Picture 69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2" name="Picture 69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3" name="Picture 69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4" name="Picture 69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6" name="Group 156"/>
          <p:cNvGrpSpPr/>
          <p:nvPr/>
        </p:nvGrpSpPr>
        <p:grpSpPr>
          <a:xfrm>
            <a:off x="4723645" y="1410347"/>
            <a:ext cx="228452" cy="2045240"/>
            <a:chOff x="1553692" y="2776959"/>
            <a:chExt cx="244475" cy="2188691"/>
          </a:xfrm>
        </p:grpSpPr>
        <p:pic>
          <p:nvPicPr>
            <p:cNvPr id="696" name="Picture 69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7" name="Picture 69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8" name="Picture 69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9" name="Picture 69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0" name="Picture 69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1" name="Picture 70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2" name="Picture 70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3" name="Picture 70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4" name="Picture 70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5" name="Picture 70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7" name="Group 156"/>
          <p:cNvGrpSpPr/>
          <p:nvPr/>
        </p:nvGrpSpPr>
        <p:grpSpPr>
          <a:xfrm>
            <a:off x="5423116" y="1410347"/>
            <a:ext cx="228452" cy="2045240"/>
            <a:chOff x="1553692" y="2776959"/>
            <a:chExt cx="244475" cy="2188691"/>
          </a:xfrm>
        </p:grpSpPr>
        <p:pic>
          <p:nvPicPr>
            <p:cNvPr id="707" name="Picture 70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8" name="Picture 70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9" name="Picture 70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0" name="Picture 70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1" name="Picture 71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2" name="Picture 71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3" name="Picture 71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4" name="Picture 71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5" name="Picture 71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6" name="Picture 71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8" name="Group 156"/>
          <p:cNvGrpSpPr/>
          <p:nvPr/>
        </p:nvGrpSpPr>
        <p:grpSpPr>
          <a:xfrm>
            <a:off x="5732972" y="1410347"/>
            <a:ext cx="228452" cy="2045240"/>
            <a:chOff x="1553692" y="2776959"/>
            <a:chExt cx="244475" cy="2188691"/>
          </a:xfrm>
        </p:grpSpPr>
        <p:pic>
          <p:nvPicPr>
            <p:cNvPr id="718" name="Picture 71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9" name="Picture 71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0" name="Picture 71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1" name="Picture 72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2" name="Picture 72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3" name="Picture 72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4" name="Picture 72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5" name="Picture 72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6" name="Picture 72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7" name="Picture 72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9" name="Group 156"/>
          <p:cNvGrpSpPr/>
          <p:nvPr/>
        </p:nvGrpSpPr>
        <p:grpSpPr>
          <a:xfrm>
            <a:off x="6432443" y="1410347"/>
            <a:ext cx="228452" cy="2045240"/>
            <a:chOff x="1553692" y="2776959"/>
            <a:chExt cx="244475" cy="2188691"/>
          </a:xfrm>
        </p:grpSpPr>
        <p:pic>
          <p:nvPicPr>
            <p:cNvPr id="729" name="Picture 72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0" name="Picture 72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1" name="Picture 73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2" name="Picture 73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3" name="Picture 73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4" name="Picture 73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5" name="Picture 73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6" name="Picture 73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7" name="Picture 73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8" name="Picture 73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90" name="Group 156"/>
          <p:cNvGrpSpPr/>
          <p:nvPr/>
        </p:nvGrpSpPr>
        <p:grpSpPr>
          <a:xfrm>
            <a:off x="6768885" y="1410347"/>
            <a:ext cx="228452" cy="2045240"/>
            <a:chOff x="1553692" y="2776959"/>
            <a:chExt cx="244475" cy="2188691"/>
          </a:xfrm>
        </p:grpSpPr>
        <p:pic>
          <p:nvPicPr>
            <p:cNvPr id="740" name="Picture 73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1" name="Picture 74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2" name="Picture 74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3" name="Picture 74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4" name="Picture 74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5" name="Picture 74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6" name="Picture 74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7" name="Picture 74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8" name="Picture 74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9" name="Picture 74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91" name="Group 156"/>
          <p:cNvGrpSpPr/>
          <p:nvPr/>
        </p:nvGrpSpPr>
        <p:grpSpPr>
          <a:xfrm>
            <a:off x="7105327" y="1410347"/>
            <a:ext cx="228452" cy="2045240"/>
            <a:chOff x="1553692" y="2776959"/>
            <a:chExt cx="244475" cy="2188691"/>
          </a:xfrm>
        </p:grpSpPr>
        <p:pic>
          <p:nvPicPr>
            <p:cNvPr id="751" name="Picture 750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77695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2" name="Picture 751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299298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3" name="Picture 752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20900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4" name="Picture 7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42503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5" name="Picture 75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64105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6" name="Picture 755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385707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7" name="Picture 75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07310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8" name="Picture 75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50515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9" name="Picture 758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28912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0" name="Picture 75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553692" y="472117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761" name="Picture 760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2" name="Picture 76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1612212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3" name="Picture 76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4" name="Picture 76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5" name="Picture 76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6" name="Picture 76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3025270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7" name="Picture 76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2015943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8" name="Picture 76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2419673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9" name="Picture 768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2823404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0" name="Picture 76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3227135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1" name="Picture 770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2" name="Picture 77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701596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3" name="Picture 77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4" name="Picture 77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701596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5" name="Picture 77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6" name="Picture 77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701596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7" name="Picture 77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8" name="Picture 77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701596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9" name="Picture 778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05327" y="3025270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80" name="Picture 779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701596" y="3025270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81" name="Picture 780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576346" y="2621539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82" name="Picture 78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576346" y="3025270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17" name="Picture 81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576346" y="2217808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18" name="Picture 817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576346" y="1814077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19" name="Picture 818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576346" y="1410346"/>
            <a:ext cx="228452" cy="2284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31" name="Rectangle 430">
            <a:extLst>
              <a:ext uri="{FF2B5EF4-FFF2-40B4-BE49-F238E27FC236}">
                <a16:creationId xmlns:a16="http://schemas.microsoft.com/office/drawing/2014/main" id="{2BA09ECF-711B-4C66-940F-09AA2FDD6B70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2" name="Rectangle 441">
            <a:extLst>
              <a:ext uri="{FF2B5EF4-FFF2-40B4-BE49-F238E27FC236}">
                <a16:creationId xmlns:a16="http://schemas.microsoft.com/office/drawing/2014/main" id="{8A61E52E-95B8-4D72-B0F3-7D60F88C2D04}"/>
              </a:ext>
            </a:extLst>
          </p:cNvPr>
          <p:cNvSpPr/>
          <p:nvPr/>
        </p:nvSpPr>
        <p:spPr>
          <a:xfrm>
            <a:off x="720925" y="1748461"/>
            <a:ext cx="890583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53" name="Rectangle 452">
            <a:extLst>
              <a:ext uri="{FF2B5EF4-FFF2-40B4-BE49-F238E27FC236}">
                <a16:creationId xmlns:a16="http://schemas.microsoft.com/office/drawing/2014/main" id="{07E39154-D2B8-4050-8C42-F08E8E17E119}"/>
              </a:ext>
            </a:extLst>
          </p:cNvPr>
          <p:cNvSpPr/>
          <p:nvPr/>
        </p:nvSpPr>
        <p:spPr>
          <a:xfrm>
            <a:off x="1611784" y="1749645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64" name="Group 463">
            <a:extLst>
              <a:ext uri="{FF2B5EF4-FFF2-40B4-BE49-F238E27FC236}">
                <a16:creationId xmlns:a16="http://schemas.microsoft.com/office/drawing/2014/main" id="{F9195932-F1EB-47FB-B5AA-EB38236F1EDC}"/>
              </a:ext>
            </a:extLst>
          </p:cNvPr>
          <p:cNvGrpSpPr/>
          <p:nvPr/>
        </p:nvGrpSpPr>
        <p:grpSpPr>
          <a:xfrm>
            <a:off x="255972" y="309749"/>
            <a:ext cx="3628014" cy="817087"/>
            <a:chOff x="255524" y="372323"/>
            <a:chExt cx="2642891" cy="1134018"/>
          </a:xfrm>
        </p:grpSpPr>
        <p:sp>
          <p:nvSpPr>
            <p:cNvPr id="475" name="Rectangle: Rounded Corners 474">
              <a:extLst>
                <a:ext uri="{FF2B5EF4-FFF2-40B4-BE49-F238E27FC236}">
                  <a16:creationId xmlns:a16="http://schemas.microsoft.com/office/drawing/2014/main" id="{4C5FBB39-0E66-444A-A695-E36546329811}"/>
                </a:ext>
              </a:extLst>
            </p:cNvPr>
            <p:cNvSpPr/>
            <p:nvPr/>
          </p:nvSpPr>
          <p:spPr>
            <a:xfrm>
              <a:off x="255524" y="372323"/>
              <a:ext cx="264289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0036658D-9EEA-423C-BBA8-BCBACF0DE422}"/>
                </a:ext>
              </a:extLst>
            </p:cNvPr>
            <p:cNvSpPr txBox="1"/>
            <p:nvPr/>
          </p:nvSpPr>
          <p:spPr>
            <a:xfrm>
              <a:off x="308455" y="485388"/>
              <a:ext cx="145406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135 </a:t>
              </a:r>
              <a:r>
                <a:rPr lang="en-GB" sz="3600" dirty="0"/>
                <a:t>÷ 4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497" name="Rectangle 496">
            <a:extLst>
              <a:ext uri="{FF2B5EF4-FFF2-40B4-BE49-F238E27FC236}">
                <a16:creationId xmlns:a16="http://schemas.microsoft.com/office/drawing/2014/main" id="{4C2CA5D7-CFFA-44AF-A7D4-D0105FF55A10}"/>
              </a:ext>
            </a:extLst>
          </p:cNvPr>
          <p:cNvSpPr/>
          <p:nvPr/>
        </p:nvSpPr>
        <p:spPr>
          <a:xfrm>
            <a:off x="2306844" y="418373"/>
            <a:ext cx="14273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08" name="TextBox 507">
            <a:extLst>
              <a:ext uri="{FF2B5EF4-FFF2-40B4-BE49-F238E27FC236}">
                <a16:creationId xmlns:a16="http://schemas.microsoft.com/office/drawing/2014/main" id="{1EAEEE8F-22C5-4B47-9204-ADB9B70AF39B}"/>
              </a:ext>
            </a:extLst>
          </p:cNvPr>
          <p:cNvSpPr txBox="1"/>
          <p:nvPr/>
        </p:nvSpPr>
        <p:spPr>
          <a:xfrm>
            <a:off x="2384211" y="407329"/>
            <a:ext cx="164991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33r3</a:t>
            </a:r>
          </a:p>
        </p:txBody>
      </p:sp>
      <p:sp>
        <p:nvSpPr>
          <p:cNvPr id="519" name="TextBox 518">
            <a:extLst>
              <a:ext uri="{FF2B5EF4-FFF2-40B4-BE49-F238E27FC236}">
                <a16:creationId xmlns:a16="http://schemas.microsoft.com/office/drawing/2014/main" id="{3D83669C-F745-43E7-A24D-327EEF6A6F4C}"/>
              </a:ext>
            </a:extLst>
          </p:cNvPr>
          <p:cNvSpPr txBox="1"/>
          <p:nvPr/>
        </p:nvSpPr>
        <p:spPr>
          <a:xfrm>
            <a:off x="714352" y="1687409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1 3 5</a:t>
            </a:r>
          </a:p>
        </p:txBody>
      </p:sp>
      <p:sp>
        <p:nvSpPr>
          <p:cNvPr id="530" name="TextBox 529">
            <a:extLst>
              <a:ext uri="{FF2B5EF4-FFF2-40B4-BE49-F238E27FC236}">
                <a16:creationId xmlns:a16="http://schemas.microsoft.com/office/drawing/2014/main" id="{6C8165CB-6FAF-4DE9-A3A9-16D0C343413E}"/>
              </a:ext>
            </a:extLst>
          </p:cNvPr>
          <p:cNvSpPr txBox="1"/>
          <p:nvPr/>
        </p:nvSpPr>
        <p:spPr>
          <a:xfrm>
            <a:off x="239735" y="1700472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541" name="Straight Connector 540">
            <a:extLst>
              <a:ext uri="{FF2B5EF4-FFF2-40B4-BE49-F238E27FC236}">
                <a16:creationId xmlns:a16="http://schemas.microsoft.com/office/drawing/2014/main" id="{32DA9533-4E82-41A1-B95B-F85C7FFAA166}"/>
              </a:ext>
            </a:extLst>
          </p:cNvPr>
          <p:cNvCxnSpPr>
            <a:cxnSpLocks/>
          </p:cNvCxnSpPr>
          <p:nvPr/>
        </p:nvCxnSpPr>
        <p:spPr>
          <a:xfrm>
            <a:off x="714352" y="1750029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2" name="Straight Connector 551">
            <a:extLst>
              <a:ext uri="{FF2B5EF4-FFF2-40B4-BE49-F238E27FC236}">
                <a16:creationId xmlns:a16="http://schemas.microsoft.com/office/drawing/2014/main" id="{AFF813A6-3EB0-4E56-9347-A8A9F39B7730}"/>
              </a:ext>
            </a:extLst>
          </p:cNvPr>
          <p:cNvCxnSpPr>
            <a:cxnSpLocks/>
          </p:cNvCxnSpPr>
          <p:nvPr/>
        </p:nvCxnSpPr>
        <p:spPr>
          <a:xfrm flipH="1">
            <a:off x="729506" y="1750029"/>
            <a:ext cx="3798" cy="447401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3" name="TextBox 562">
            <a:extLst>
              <a:ext uri="{FF2B5EF4-FFF2-40B4-BE49-F238E27FC236}">
                <a16:creationId xmlns:a16="http://schemas.microsoft.com/office/drawing/2014/main" id="{A9514079-11F9-4858-ACB6-7101DD872E67}"/>
              </a:ext>
            </a:extLst>
          </p:cNvPr>
          <p:cNvSpPr txBox="1"/>
          <p:nvPr/>
        </p:nvSpPr>
        <p:spPr>
          <a:xfrm>
            <a:off x="1156311" y="124971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564" name="TextBox 563">
            <a:extLst>
              <a:ext uri="{FF2B5EF4-FFF2-40B4-BE49-F238E27FC236}">
                <a16:creationId xmlns:a16="http://schemas.microsoft.com/office/drawing/2014/main" id="{50B6BEE0-0214-4C8D-9AE4-413FE5C469BD}"/>
              </a:ext>
            </a:extLst>
          </p:cNvPr>
          <p:cNvSpPr txBox="1"/>
          <p:nvPr/>
        </p:nvSpPr>
        <p:spPr>
          <a:xfrm>
            <a:off x="1579317" y="124971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565" name="TextBox 564">
            <a:extLst>
              <a:ext uri="{FF2B5EF4-FFF2-40B4-BE49-F238E27FC236}">
                <a16:creationId xmlns:a16="http://schemas.microsoft.com/office/drawing/2014/main" id="{6AC30A32-86B4-443D-A28A-4046856B8393}"/>
              </a:ext>
            </a:extLst>
          </p:cNvPr>
          <p:cNvSpPr txBox="1"/>
          <p:nvPr/>
        </p:nvSpPr>
        <p:spPr>
          <a:xfrm>
            <a:off x="1465561" y="1727366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200" b="1" dirty="0">
              <a:latin typeface="Arial Black" panose="020B0A04020102020204" pitchFamily="34" charset="0"/>
            </a:endParaRPr>
          </a:p>
        </p:txBody>
      </p:sp>
      <p:sp>
        <p:nvSpPr>
          <p:cNvPr id="566" name="TextBox 565">
            <a:extLst>
              <a:ext uri="{FF2B5EF4-FFF2-40B4-BE49-F238E27FC236}">
                <a16:creationId xmlns:a16="http://schemas.microsoft.com/office/drawing/2014/main" id="{AB25B758-77AE-4876-8700-9823C0D80D6C}"/>
              </a:ext>
            </a:extLst>
          </p:cNvPr>
          <p:cNvSpPr txBox="1"/>
          <p:nvPr/>
        </p:nvSpPr>
        <p:spPr>
          <a:xfrm>
            <a:off x="2126692" y="1257261"/>
            <a:ext cx="1037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r 3</a:t>
            </a:r>
          </a:p>
        </p:txBody>
      </p:sp>
    </p:spTree>
    <p:extLst>
      <p:ext uri="{BB962C8B-B14F-4D97-AF65-F5344CB8AC3E}">
        <p14:creationId xmlns:p14="http://schemas.microsoft.com/office/powerpoint/2010/main" val="28975693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89051E-6 -1.94805E-6 L -0.30901 0.4026 " pathEditMode="relative" ptsTypes="AA">
                                      <p:cBhvr>
                                        <p:cTn id="2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09 0.41039 L -1.53285E-6 -0.00195 " pathEditMode="relative" rAng="0" ptsTypes="AA">
                                      <p:cBhvr>
                                        <p:cTn id="2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5" y="-2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8484E-6 -3.2122E-6 L -0.01108 -3.2122E-6 " pathEditMode="relative" ptsTypes="AA">
                                      <p:cBhvr>
                                        <p:cTn id="53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592E-6 -3.2122E-6 L -0.02215 -3.2122E-6 " pathEditMode="relative" ptsTypes="AA">
                                      <p:cBhvr>
                                        <p:cTn id="55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91408E-6 -3.2122E-6 L -0.03323 -3.2122E-6 " pathEditMode="relative" ptsTypes="AA">
                                      <p:cBhvr>
                                        <p:cTn id="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91408E-6 -3.2122E-6 L -0.04418 -3.2122E-6 " pathEditMode="relative" ptsTypes="AA">
                                      <p:cBhvr>
                                        <p:cTn id="5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78 -1.28028E-6 L -0.05683 -1.28028E-6 " pathEditMode="relative" rAng="0" ptsTypes="AA">
                                      <p:cBhvr>
                                        <p:cTn id="61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0" y="0"/>
                                    </p:animMotion>
                                  </p:childTnLst>
                                </p:cTn>
                              </p:par>
                              <p:par>
                                <p:cTn id="6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7 -4.75119E-6 L -0.0679 -4.75119E-6 " pathEditMode="relative" rAng="0" ptsTypes="AA">
                                      <p:cBhvr>
                                        <p:cTn id="6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" y="0"/>
                                    </p:animMotion>
                                  </p:childTnLst>
                                </p:cTn>
                              </p:par>
                              <p:par>
                                <p:cTn id="6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9 2.00087E-6 L -0.07885 2.00087E-6 " pathEditMode="relative" rAng="0" ptsTypes="AA">
                                      <p:cBhvr>
                                        <p:cTn id="65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1" y="0"/>
                                    </p:animMotion>
                                  </p:childTnLst>
                                </p:cTn>
                              </p:par>
                              <p:par>
                                <p:cTn id="6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89 2.00087E-6 L -0.08993 2.00087E-6 " pathEditMode="relative" rAng="0" ptsTypes="AA">
                                      <p:cBhvr>
                                        <p:cTn id="67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" y="0"/>
                                    </p:animMotion>
                                  </p:childTnLst>
                                </p:cTn>
                              </p:par>
                              <p:par>
                                <p:cTn id="6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71 2.00087E-6 L -0.101 2.00087E-6 " pathEditMode="relative" rAng="0" ptsTypes="AA">
                                      <p:cBhvr>
                                        <p:cTn id="6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0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1000"/>
                            </p:stCondLst>
                            <p:childTnLst>
                              <p:par>
                                <p:cTn id="7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00779E-6 -3.63322E-6 L -0.2153 0.39231 " pathEditMode="relative" ptsTypes="AA">
                                      <p:cBhvr>
                                        <p:cTn id="12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7848E-6 -3.63322E-6 L -0.05513 0.39231 " pathEditMode="relative" ptsTypes="AA">
                                      <p:cBhvr>
                                        <p:cTn id="12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9221E-6 -3.63322E-6 L 0.11587 0.39231 " pathEditMode="relative" ptsTypes="AA">
                                      <p:cBhvr>
                                        <p:cTn id="125" dur="1000" fill="hold"/>
                                        <p:tgtEl>
                                          <p:spTgt spid="7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7.72152E-6 -3.63322E-6 L 0.28165 0.39231 " pathEditMode="relative" ptsTypes="AA">
                                      <p:cBhvr>
                                        <p:cTn id="127" dur="1000" fill="hold"/>
                                        <p:tgtEl>
                                          <p:spTgt spid="7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2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00779E-6 -3.63322E-6 L -0.2153 0.39231 " pathEditMode="relative" ptsTypes="AA">
                                      <p:cBhvr>
                                        <p:cTn id="129" dur="1000" fill="hold"/>
                                        <p:tgtEl>
                                          <p:spTgt spid="7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7848E-6 -3.63322E-6 L -0.05513 0.39231 " pathEditMode="relative" ptsTypes="AA">
                                      <p:cBhvr>
                                        <p:cTn id="131" dur="1000" fill="hold"/>
                                        <p:tgtEl>
                                          <p:spTgt spid="7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9221E-6 -3.63322E-6 L 0.11587 0.39231 " pathEditMode="relative" ptsTypes="AA">
                                      <p:cBhvr>
                                        <p:cTn id="133" dur="1000" fill="hold"/>
                                        <p:tgtEl>
                                          <p:spTgt spid="7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7.72152E-6 -3.63322E-6 L 0.28165 0.39231 " pathEditMode="relative" ptsTypes="AA">
                                      <p:cBhvr>
                                        <p:cTn id="135" dur="1000" fill="hold"/>
                                        <p:tgtEl>
                                          <p:spTgt spid="7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00779E-6 -3.63322E-6 L -0.2153 0.39231 " pathEditMode="relative" ptsTypes="AA">
                                      <p:cBhvr>
                                        <p:cTn id="137" dur="1000" fill="hold"/>
                                        <p:tgtEl>
                                          <p:spTgt spid="7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7848E-6 -3.63322E-6 L -0.05513 0.39231 " pathEditMode="relative" ptsTypes="AA">
                                      <p:cBhvr>
                                        <p:cTn id="139" dur="1000" fill="hold"/>
                                        <p:tgtEl>
                                          <p:spTgt spid="7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9221E-6 -3.63322E-6 L 0.11587 0.39231 " pathEditMode="relative" ptsTypes="AA">
                                      <p:cBhvr>
                                        <p:cTn id="141" dur="1000" fill="hold"/>
                                        <p:tgtEl>
                                          <p:spTgt spid="7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4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7.72152E-6 -3.63322E-6 L 0.28165 0.39231 " pathEditMode="relative" ptsTypes="AA">
                                      <p:cBhvr>
                                        <p:cTn id="143" dur="1000" fill="hold"/>
                                        <p:tgtEl>
                                          <p:spTgt spid="7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43038E-6 -4.91349E-6 L -0.46324 0.39231 " pathEditMode="relative" rAng="0" ptsTypes="AA">
                                      <p:cBhvr>
                                        <p:cTn id="147" dur="1000" fill="hold"/>
                                        <p:tgtEl>
                                          <p:spTgt spid="7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2" y="19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6215 0.39036 L 0.0017 -0.00195 " pathEditMode="relative" rAng="0" ptsTypes="AA">
                                      <p:cBhvr>
                                        <p:cTn id="151" dur="1000" fill="hold"/>
                                        <p:tgtEl>
                                          <p:spTgt spid="7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2" y="-19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1000"/>
                            </p:stCondLst>
                            <p:childTnLst>
                              <p:par>
                                <p:cTn id="153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>
                      <p:stCondLst>
                        <p:cond delay="indefinite"/>
                      </p:stCondLst>
                      <p:childTnLst>
                        <p:par>
                          <p:cTn id="186" fill="hold">
                            <p:stCondLst>
                              <p:cond delay="0"/>
                            </p:stCondLst>
                            <p:childTnLst>
                              <p:par>
                                <p:cTn id="18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8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0" fill="hold">
                            <p:stCondLst>
                              <p:cond delay="500"/>
                            </p:stCondLst>
                            <p:childTnLst>
                              <p:par>
                                <p:cTn id="19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4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2.31834E-6 L -0.0331 -0.02963 " pathEditMode="relative" ptsTypes="AA">
                                      <p:cBhvr>
                                        <p:cTn id="197" dur="1000" fill="hold"/>
                                        <p:tgtEl>
                                          <p:spTgt spid="7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2.31834E-6 L -0.0331 -0.02963 " pathEditMode="relative" ptsTypes="AA">
                                      <p:cBhvr>
                                        <p:cTn id="199" dur="1000" fill="hold"/>
                                        <p:tgtEl>
                                          <p:spTgt spid="7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2.31834E-6 L -0.0331 -0.02963 " pathEditMode="relative" ptsTypes="AA">
                                      <p:cBhvr>
                                        <p:cTn id="201" dur="1000" fill="hold"/>
                                        <p:tgtEl>
                                          <p:spTgt spid="7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2.31834E-6 L -0.0331 -0.02963 " pathEditMode="relative" ptsTypes="AA">
                                      <p:cBhvr>
                                        <p:cTn id="203" dur="1000" fill="hold"/>
                                        <p:tgtEl>
                                          <p:spTgt spid="7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934E-6 2.31834E-6 L -0.0331 -0.02963 " pathEditMode="relative" ptsTypes="AA">
                                      <p:cBhvr>
                                        <p:cTn id="205" dur="1000" fill="hold"/>
                                        <p:tgtEl>
                                          <p:spTgt spid="7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6" fill="hold">
                            <p:stCondLst>
                              <p:cond delay="1000"/>
                            </p:stCondLst>
                            <p:childTnLst>
                              <p:par>
                                <p:cTn id="20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7" fill="hold">
                      <p:stCondLst>
                        <p:cond delay="indefinite"/>
                      </p:stCondLst>
                      <p:childTnLst>
                        <p:par>
                          <p:cTn id="248" fill="hold">
                            <p:stCondLst>
                              <p:cond delay="0"/>
                            </p:stCondLst>
                            <p:childTnLst>
                              <p:par>
                                <p:cTn id="24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9.3731E-7 -4.71657E-7 L -0.36835 0.3955 " pathEditMode="relative" rAng="0" ptsTypes="AA">
                                      <p:cBhvr>
                                        <p:cTn id="250" dur="1000" fill="hold"/>
                                        <p:tgtEl>
                                          <p:spTgt spid="7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" y="198"/>
                                    </p:animMotion>
                                  </p:childTnLst>
                                </p:cTn>
                              </p:par>
                              <p:par>
                                <p:cTn id="25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42249E-6 -5.71861E-6 L -0.1656 0.40198 " pathEditMode="relative" ptsTypes="AA">
                                      <p:cBhvr>
                                        <p:cTn id="252" dur="1000" fill="hold"/>
                                        <p:tgtEl>
                                          <p:spTgt spid="7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6795E-6 4.24465E-6 L 0.04587 0.41474 " pathEditMode="relative" rAng="0" ptsTypes="AA">
                                      <p:cBhvr>
                                        <p:cTn id="254" dur="1000" fill="hold"/>
                                        <p:tgtEl>
                                          <p:spTgt spid="7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" y="207"/>
                                    </p:animMotion>
                                  </p:childTnLst>
                                </p:cTn>
                              </p:par>
                              <p:par>
                                <p:cTn id="25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6795E-6 0.00303 L 0.29423 0.47655 " pathEditMode="relative" rAng="0" ptsTypes="AA">
                                      <p:cBhvr>
                                        <p:cTn id="256" dur="1000" fill="hold"/>
                                        <p:tgtEl>
                                          <p:spTgt spid="7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7" y="237"/>
                                    </p:animMotion>
                                  </p:childTnLst>
                                </p:cTn>
                              </p:par>
                              <p:par>
                                <p:cTn id="25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47109E-6 1.00822E-6 L -0.36993 0.373 " pathEditMode="relative" ptsTypes="AA">
                                      <p:cBhvr>
                                        <p:cTn id="258" dur="1000" fill="hold"/>
                                        <p:tgtEl>
                                          <p:spTgt spid="7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5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80037E-6 1.00822E-6 L -0.16567 0.373 " pathEditMode="relative" ptsTypes="AA">
                                      <p:cBhvr>
                                        <p:cTn id="260" dur="1000" fill="hold"/>
                                        <p:tgtEl>
                                          <p:spTgt spid="7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31345E-6 3.40978E-6 L 0.11601 0.42211 " pathEditMode="relative" ptsTypes="AA">
                                      <p:cBhvr>
                                        <p:cTn id="262" dur="1000" fill="hold"/>
                                        <p:tgtEl>
                                          <p:spTgt spid="7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80037E-6 3.40978E-6 L 0.33123 0.42211 " pathEditMode="relative" ptsTypes="AA">
                                      <p:cBhvr>
                                        <p:cTn id="264" dur="1000" fill="hold"/>
                                        <p:tgtEl>
                                          <p:spTgt spid="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47109E-6 1.00822E-6 L -0.36993 0.38274 " pathEditMode="relative" ptsTypes="AA">
                                      <p:cBhvr>
                                        <p:cTn id="266" dur="1000" fill="hold"/>
                                        <p:tgtEl>
                                          <p:spTgt spid="7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80037E-6 1.00822E-6 L -0.16567 0.38274 " pathEditMode="relative" ptsTypes="AA">
                                      <p:cBhvr>
                                        <p:cTn id="268" dur="1000" fill="hold"/>
                                        <p:tgtEl>
                                          <p:spTgt spid="7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7751E-6 4.28139E-6 L 0.0387 0.30387 " pathEditMode="relative" ptsTypes="AA">
                                      <p:cBhvr>
                                        <p:cTn id="270" dur="1000" fill="hold"/>
                                        <p:tgtEl>
                                          <p:spTgt spid="8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7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7751E-6 4.28139E-6 L 0.28706 0.36265 " pathEditMode="relative" ptsTypes="AA">
                                      <p:cBhvr>
                                        <p:cTn id="272" dur="1000" fill="hold"/>
                                        <p:tgtEl>
                                          <p:spTgt spid="8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3" fill="hold">
                      <p:stCondLst>
                        <p:cond delay="indefinite"/>
                      </p:stCondLst>
                      <p:childTnLst>
                        <p:par>
                          <p:cTn id="274" fill="hold">
                            <p:stCondLst>
                              <p:cond delay="0"/>
                            </p:stCondLst>
                            <p:childTnLst>
                              <p:par>
                                <p:cTn id="2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7" dur="500"/>
                                        <p:tgtEl>
                                          <p:spTgt spid="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8" fill="hold">
                      <p:stCondLst>
                        <p:cond delay="indefinite"/>
                      </p:stCondLst>
                      <p:childTnLst>
                        <p:par>
                          <p:cTn id="279" fill="hold">
                            <p:stCondLst>
                              <p:cond delay="0"/>
                            </p:stCondLst>
                            <p:childTnLst>
                              <p:par>
                                <p:cTn id="28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83934E-6 4.15225E-7 L -0.36441 0.38257 " pathEditMode="relative" ptsTypes="AA">
                                      <p:cBhvr>
                                        <p:cTn id="281" dur="1000" fill="hold"/>
                                        <p:tgtEl>
                                          <p:spTgt spid="7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9221E-6 -1.41869E-6 L -0.17125 0.37284 " pathEditMode="relative" ptsTypes="AA">
                                      <p:cBhvr>
                                        <p:cTn id="283" dur="1000" fill="hold"/>
                                        <p:tgtEl>
                                          <p:spTgt spid="7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8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00779E-6 -1.41869E-6 L 0.00548 0.37284 " pathEditMode="relative" ptsTypes="AA">
                                      <p:cBhvr>
                                        <p:cTn id="285" dur="1000" fill="hold"/>
                                        <p:tgtEl>
                                          <p:spTgt spid="8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6" fill="hold">
                      <p:stCondLst>
                        <p:cond delay="indefinite"/>
                      </p:stCondLst>
                      <p:childTnLst>
                        <p:par>
                          <p:cTn id="287" fill="hold">
                            <p:stCondLst>
                              <p:cond delay="0"/>
                            </p:stCondLst>
                            <p:childTnLst>
                              <p:par>
                                <p:cTn id="28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683 0.38538 L 0.00159 -0.00692 " pathEditMode="relative" rAng="0" ptsTypes="AA">
                                      <p:cBhvr>
                                        <p:cTn id="289" dur="1000" fill="hold"/>
                                        <p:tgtEl>
                                          <p:spTgt spid="7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5" y="-196"/>
                                    </p:animMotion>
                                  </p:childTnLst>
                                </p:cTn>
                              </p:par>
                              <p:par>
                                <p:cTn id="29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7125 0.36592 L 9.93184E-7 -0.00692 " pathEditMode="relative" rAng="0" ptsTypes="AA">
                                      <p:cBhvr>
                                        <p:cTn id="291" dur="1000" fill="hold"/>
                                        <p:tgtEl>
                                          <p:spTgt spid="7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6" y="-186"/>
                                    </p:animMotion>
                                  </p:childTnLst>
                                </p:cTn>
                              </p:par>
                              <p:par>
                                <p:cTn id="29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718 0.36592 L 0.00171 -0.00692 " pathEditMode="relative" rAng="0" ptsTypes="AA">
                                      <p:cBhvr>
                                        <p:cTn id="293" dur="1000" fill="hold"/>
                                        <p:tgtEl>
                                          <p:spTgt spid="8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" y="-18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4" fill="hold">
                      <p:stCondLst>
                        <p:cond delay="indefinite"/>
                      </p:stCondLst>
                      <p:childTnLst>
                        <p:par>
                          <p:cTn id="295" fill="hold">
                            <p:stCondLst>
                              <p:cond delay="0"/>
                            </p:stCondLst>
                            <p:childTnLst>
                              <p:par>
                                <p:cTn id="2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8" dur="500"/>
                                        <p:tgtEl>
                                          <p:spTgt spid="5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9" fill="hold">
                      <p:stCondLst>
                        <p:cond delay="indefinite"/>
                      </p:stCondLst>
                      <p:childTnLst>
                        <p:par>
                          <p:cTn id="300" fill="hold">
                            <p:stCondLst>
                              <p:cond delay="0"/>
                            </p:stCondLst>
                            <p:childTnLst>
                              <p:par>
                                <p:cTn id="30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2" dur="500"/>
                                        <p:tgtEl>
                                          <p:spTgt spid="4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4" fill="hold">
                      <p:stCondLst>
                        <p:cond delay="indefinite"/>
                      </p:stCondLst>
                      <p:childTnLst>
                        <p:par>
                          <p:cTn id="305" fill="hold">
                            <p:stCondLst>
                              <p:cond delay="0"/>
                            </p:stCondLst>
                            <p:childTnLst>
                              <p:par>
                                <p:cTn id="3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8" dur="500"/>
                                        <p:tgtEl>
                                          <p:spTgt spid="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2" grpId="0" animBg="1"/>
      <p:bldP spid="442" grpId="1" animBg="1"/>
      <p:bldP spid="453" grpId="0" animBg="1"/>
      <p:bldP spid="453" grpId="1" animBg="1"/>
      <p:bldP spid="508" grpId="0"/>
      <p:bldP spid="519" grpId="0"/>
      <p:bldP spid="530" grpId="0"/>
      <p:bldP spid="563" grpId="0"/>
      <p:bldP spid="564" grpId="0"/>
      <p:bldP spid="565" grpId="0"/>
      <p:bldP spid="566" grpId="0"/>
    </p:bldLst>
  </p:timing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9DE40B6D-6005-407F-B3D2-675124F4547F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8000" dirty="0"/>
              <a:t>Multiplication and Division by 10, 100 and 1000</a:t>
            </a:r>
          </a:p>
        </p:txBody>
      </p:sp>
    </p:spTree>
    <p:extLst>
      <p:ext uri="{BB962C8B-B14F-4D97-AF65-F5344CB8AC3E}">
        <p14:creationId xmlns:p14="http://schemas.microsoft.com/office/powerpoint/2010/main" val="371904618"/>
      </p:ext>
    </p:extLst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47A5470-E986-44CE-8E05-1344BD82F05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Multiply 2, 3, 4 or 5-digit numbers by 10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E146DB3-15E1-463F-936B-AD0AF9D03CD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47843639"/>
      </p:ext>
    </p:extLst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374F0EBD-D58F-43D9-A839-8537DC72A141}"/>
              </a:ext>
            </a:extLst>
          </p:cNvPr>
          <p:cNvGrpSpPr/>
          <p:nvPr/>
        </p:nvGrpSpPr>
        <p:grpSpPr>
          <a:xfrm>
            <a:off x="201196" y="497662"/>
            <a:ext cx="3706001" cy="817087"/>
            <a:chOff x="255525" y="372323"/>
            <a:chExt cx="2758716" cy="1134018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E648D31E-F894-4B32-9087-1D54481AFE33}"/>
                </a:ext>
              </a:extLst>
            </p:cNvPr>
            <p:cNvSpPr/>
            <p:nvPr/>
          </p:nvSpPr>
          <p:spPr>
            <a:xfrm>
              <a:off x="255525" y="372323"/>
              <a:ext cx="27587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285A832F-844B-49AA-A159-5FA5FD70ABD7}"/>
                </a:ext>
              </a:extLst>
            </p:cNvPr>
            <p:cNvSpPr txBox="1"/>
            <p:nvPr/>
          </p:nvSpPr>
          <p:spPr>
            <a:xfrm>
              <a:off x="308455" y="485388"/>
              <a:ext cx="13868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28 x 10 =</a:t>
              </a:r>
            </a:p>
          </p:txBody>
        </p:sp>
      </p:grpSp>
      <p:sp>
        <p:nvSpPr>
          <p:cNvPr id="57" name="Rectangle 56">
            <a:extLst>
              <a:ext uri="{FF2B5EF4-FFF2-40B4-BE49-F238E27FC236}">
                <a16:creationId xmlns:a16="http://schemas.microsoft.com/office/drawing/2014/main" id="{AFC0891F-CF3C-4826-9A6C-926268431E7D}"/>
              </a:ext>
            </a:extLst>
          </p:cNvPr>
          <p:cNvSpPr/>
          <p:nvPr/>
        </p:nvSpPr>
        <p:spPr>
          <a:xfrm>
            <a:off x="2116138" y="620676"/>
            <a:ext cx="1653723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07903415-12F5-4B2D-AEA0-FC1830BFC516}"/>
              </a:ext>
            </a:extLst>
          </p:cNvPr>
          <p:cNvSpPr txBox="1"/>
          <p:nvPr/>
        </p:nvSpPr>
        <p:spPr>
          <a:xfrm>
            <a:off x="2393637" y="598485"/>
            <a:ext cx="118750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280</a:t>
            </a: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63BB0BF1-EDD8-4B60-8476-5AA759BB1254}"/>
              </a:ext>
            </a:extLst>
          </p:cNvPr>
          <p:cNvGrpSpPr/>
          <p:nvPr/>
        </p:nvGrpSpPr>
        <p:grpSpPr>
          <a:xfrm>
            <a:off x="173268" y="2716507"/>
            <a:ext cx="4315767" cy="817087"/>
            <a:chOff x="255524" y="372323"/>
            <a:chExt cx="3623777" cy="1134018"/>
          </a:xfrm>
        </p:grpSpPr>
        <p:sp>
          <p:nvSpPr>
            <p:cNvPr id="60" name="Rectangle: Rounded Corners 59">
              <a:extLst>
                <a:ext uri="{FF2B5EF4-FFF2-40B4-BE49-F238E27FC236}">
                  <a16:creationId xmlns:a16="http://schemas.microsoft.com/office/drawing/2014/main" id="{8B9DF887-CCB8-4B40-BC60-95474AD0A745}"/>
                </a:ext>
              </a:extLst>
            </p:cNvPr>
            <p:cNvSpPr/>
            <p:nvPr/>
          </p:nvSpPr>
          <p:spPr>
            <a:xfrm>
              <a:off x="255524" y="372323"/>
              <a:ext cx="362377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258F1934-69F9-41E1-A569-7CFA80A4922B}"/>
                </a:ext>
              </a:extLst>
            </p:cNvPr>
            <p:cNvSpPr txBox="1"/>
            <p:nvPr/>
          </p:nvSpPr>
          <p:spPr>
            <a:xfrm>
              <a:off x="308455" y="485388"/>
              <a:ext cx="1848297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509 x 10 = </a:t>
              </a:r>
            </a:p>
          </p:txBody>
        </p:sp>
      </p:grpSp>
      <p:sp>
        <p:nvSpPr>
          <p:cNvPr id="62" name="Rectangle 61">
            <a:extLst>
              <a:ext uri="{FF2B5EF4-FFF2-40B4-BE49-F238E27FC236}">
                <a16:creationId xmlns:a16="http://schemas.microsoft.com/office/drawing/2014/main" id="{0B04EC59-56E3-47CC-B4B9-0CEE0AC6812B}"/>
              </a:ext>
            </a:extLst>
          </p:cNvPr>
          <p:cNvSpPr/>
          <p:nvPr/>
        </p:nvSpPr>
        <p:spPr>
          <a:xfrm>
            <a:off x="2316810" y="2839521"/>
            <a:ext cx="202717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55BEF0EF-7C13-4A6B-A2E9-3771210E20C8}"/>
              </a:ext>
            </a:extLst>
          </p:cNvPr>
          <p:cNvSpPr txBox="1"/>
          <p:nvPr/>
        </p:nvSpPr>
        <p:spPr>
          <a:xfrm>
            <a:off x="2639147" y="2817330"/>
            <a:ext cx="193446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5090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3D5696BA-DFB4-41BA-B835-459F212EB2AD}"/>
              </a:ext>
            </a:extLst>
          </p:cNvPr>
          <p:cNvGrpSpPr/>
          <p:nvPr/>
        </p:nvGrpSpPr>
        <p:grpSpPr>
          <a:xfrm>
            <a:off x="173269" y="4961918"/>
            <a:ext cx="4797288" cy="817087"/>
            <a:chOff x="255525" y="372323"/>
            <a:chExt cx="4100286" cy="1134018"/>
          </a:xfrm>
        </p:grpSpPr>
        <p:sp>
          <p:nvSpPr>
            <p:cNvPr id="65" name="Rectangle: Rounded Corners 64">
              <a:extLst>
                <a:ext uri="{FF2B5EF4-FFF2-40B4-BE49-F238E27FC236}">
                  <a16:creationId xmlns:a16="http://schemas.microsoft.com/office/drawing/2014/main" id="{B85B75C7-0D80-45BC-A43B-6FB9337E32B2}"/>
                </a:ext>
              </a:extLst>
            </p:cNvPr>
            <p:cNvSpPr/>
            <p:nvPr/>
          </p:nvSpPr>
          <p:spPr>
            <a:xfrm>
              <a:off x="255525" y="372323"/>
              <a:ext cx="410028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E3AFCBA-D760-4345-AFB2-7510CC0DF84E}"/>
                </a:ext>
              </a:extLst>
            </p:cNvPr>
            <p:cNvSpPr txBox="1"/>
            <p:nvPr/>
          </p:nvSpPr>
          <p:spPr>
            <a:xfrm>
              <a:off x="308455" y="485388"/>
              <a:ext cx="2281492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86054 x 10 = </a:t>
              </a: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0EE76BA8-8F85-4F27-A14A-7CF460E7C694}"/>
              </a:ext>
            </a:extLst>
          </p:cNvPr>
          <p:cNvSpPr/>
          <p:nvPr/>
        </p:nvSpPr>
        <p:spPr>
          <a:xfrm>
            <a:off x="2809178" y="5084932"/>
            <a:ext cx="202717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7FC6D78E-C792-48ED-A3F0-452717685884}"/>
              </a:ext>
            </a:extLst>
          </p:cNvPr>
          <p:cNvSpPr txBox="1"/>
          <p:nvPr/>
        </p:nvSpPr>
        <p:spPr>
          <a:xfrm>
            <a:off x="2826709" y="5062741"/>
            <a:ext cx="217991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860540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CDCCDDDB-3988-4DE2-B27B-50BFA1E18B47}"/>
              </a:ext>
            </a:extLst>
          </p:cNvPr>
          <p:cNvSpPr/>
          <p:nvPr/>
        </p:nvSpPr>
        <p:spPr>
          <a:xfrm>
            <a:off x="1468799" y="499968"/>
            <a:ext cx="244608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3F4C4E5C-D600-4A89-B5FD-E1B24DAE57E9}"/>
              </a:ext>
            </a:extLst>
          </p:cNvPr>
          <p:cNvSpPr/>
          <p:nvPr/>
        </p:nvSpPr>
        <p:spPr>
          <a:xfrm>
            <a:off x="3102647" y="499440"/>
            <a:ext cx="306786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A6E7CBBF-9C4C-44A0-9EC5-48FFAABA02BE}"/>
              </a:ext>
            </a:extLst>
          </p:cNvPr>
          <p:cNvSpPr/>
          <p:nvPr/>
        </p:nvSpPr>
        <p:spPr>
          <a:xfrm>
            <a:off x="3644125" y="2718831"/>
            <a:ext cx="319199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1A6DF36C-BEC3-4245-9ADD-C1577B88CE40}"/>
              </a:ext>
            </a:extLst>
          </p:cNvPr>
          <p:cNvSpPr/>
          <p:nvPr/>
        </p:nvSpPr>
        <p:spPr>
          <a:xfrm>
            <a:off x="1659287" y="2727874"/>
            <a:ext cx="229166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4E6EAAB4-15AA-4C4C-91A6-6FC0C504A66E}"/>
              </a:ext>
            </a:extLst>
          </p:cNvPr>
          <p:cNvSpPr/>
          <p:nvPr/>
        </p:nvSpPr>
        <p:spPr>
          <a:xfrm>
            <a:off x="2116143" y="4957537"/>
            <a:ext cx="266213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96410821-7779-4F5A-9019-3214AE22561B}"/>
              </a:ext>
            </a:extLst>
          </p:cNvPr>
          <p:cNvSpPr/>
          <p:nvPr/>
        </p:nvSpPr>
        <p:spPr>
          <a:xfrm>
            <a:off x="4449472" y="4958972"/>
            <a:ext cx="300576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504C037C-46ED-4B6E-A7CC-BAEAE393DC66}"/>
              </a:ext>
            </a:extLst>
          </p:cNvPr>
          <p:cNvSpPr txBox="1"/>
          <p:nvPr/>
        </p:nvSpPr>
        <p:spPr>
          <a:xfrm>
            <a:off x="8932105" y="860590"/>
            <a:ext cx="13955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2    8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15810F4-ED35-4467-8573-E803FEA860B1}"/>
              </a:ext>
            </a:extLst>
          </p:cNvPr>
          <p:cNvGrpSpPr/>
          <p:nvPr/>
        </p:nvGrpSpPr>
        <p:grpSpPr>
          <a:xfrm>
            <a:off x="5142872" y="477009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C8646B9D-E83D-4485-A1D4-E8D56526D7DD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E3072F7C-7316-46ED-A5D5-DBEBFD97420D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F4DA7851-7D00-4111-919F-ED60CDEC0B1B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2452FF6B-20D1-4B75-919C-929030BFF0A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9951AF5A-09F8-4CD8-B335-5657B3BA3F13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83EF5F74-5E1A-442B-89A1-C01021B394CE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D29B7751-E252-400C-8409-55467B7244C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4DDBE574-E501-4A39-89F5-3C056EAB598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F7632AE4-5465-4BCA-9101-12FDE7E613B8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9F44F279-3E4D-40ED-B49E-4110C2F30805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314E5B1D-53A1-4CFC-970A-411C1E25FCEA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9" name="TextBox 108">
            <a:extLst>
              <a:ext uri="{FF2B5EF4-FFF2-40B4-BE49-F238E27FC236}">
                <a16:creationId xmlns:a16="http://schemas.microsoft.com/office/drawing/2014/main" id="{34BEBD45-57BA-411A-8543-9DF99B00140A}"/>
              </a:ext>
            </a:extLst>
          </p:cNvPr>
          <p:cNvSpPr txBox="1"/>
          <p:nvPr/>
        </p:nvSpPr>
        <p:spPr>
          <a:xfrm>
            <a:off x="9818227" y="864207"/>
            <a:ext cx="6294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C7FE2805-FDD8-442B-BE5D-8D994CFC6369}"/>
              </a:ext>
            </a:extLst>
          </p:cNvPr>
          <p:cNvSpPr txBox="1"/>
          <p:nvPr/>
        </p:nvSpPr>
        <p:spPr>
          <a:xfrm>
            <a:off x="8056928" y="3097687"/>
            <a:ext cx="227250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5    0    9</a:t>
            </a:r>
          </a:p>
        </p:txBody>
      </p: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AFAA61E9-2652-4FD7-83F5-3B833F1BDC2C}"/>
              </a:ext>
            </a:extLst>
          </p:cNvPr>
          <p:cNvGrpSpPr/>
          <p:nvPr/>
        </p:nvGrpSpPr>
        <p:grpSpPr>
          <a:xfrm>
            <a:off x="5144606" y="2714106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5FD2B640-B97B-4857-8E24-EDB1F529A81C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9B3DB632-3530-497A-8DB8-3613E5178F8A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88327605-FB60-44E4-A9CB-8735162743CA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7FF93166-8CFF-4695-BF84-C9BF2344A34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655609E3-1699-4904-80EF-5D75E548A1F3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A6AC74B1-4015-45E1-81AD-12D9BF13E024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42DA5F83-4EEE-4F6B-9643-91FF383D5DF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2CEAAD5B-9E97-42F9-AD50-EE83A99C374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779756A1-611F-4CFE-ADA8-55BC051BE1A6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8416D4E3-1F9B-456D-983F-CBE172D3F23C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18802879-8142-4D5A-A20A-0DA488E6AE41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3" name="TextBox 122">
            <a:extLst>
              <a:ext uri="{FF2B5EF4-FFF2-40B4-BE49-F238E27FC236}">
                <a16:creationId xmlns:a16="http://schemas.microsoft.com/office/drawing/2014/main" id="{D173AE3D-C70B-4B61-A0E1-5ED2CE72EBC7}"/>
              </a:ext>
            </a:extLst>
          </p:cNvPr>
          <p:cNvSpPr txBox="1"/>
          <p:nvPr/>
        </p:nvSpPr>
        <p:spPr>
          <a:xfrm>
            <a:off x="9819961" y="3101304"/>
            <a:ext cx="6294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A53053DF-43ED-4D9B-9D88-8DA5A6348426}"/>
              </a:ext>
            </a:extLst>
          </p:cNvPr>
          <p:cNvSpPr txBox="1"/>
          <p:nvPr/>
        </p:nvSpPr>
        <p:spPr>
          <a:xfrm>
            <a:off x="6262877" y="5326736"/>
            <a:ext cx="424393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8    6    0    5    4</a:t>
            </a:r>
          </a:p>
        </p:txBody>
      </p: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F1CAA1E0-A0F0-4090-BA99-EDD6D533332D}"/>
              </a:ext>
            </a:extLst>
          </p:cNvPr>
          <p:cNvGrpSpPr/>
          <p:nvPr/>
        </p:nvGrpSpPr>
        <p:grpSpPr>
          <a:xfrm>
            <a:off x="5143203" y="4943155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52F4B43F-7F58-4F05-AE09-B6C8810BDB3B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78AA66AB-12AE-4BEE-B338-EFC743B9990E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5FABAB67-644A-4B99-89E7-7AD67DFE53D5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F20F7AC3-B8F8-47A3-B2EA-C78D01396A6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D995EC5D-7DC6-4563-AE57-1F25B639C535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BAC2D347-7C62-4E41-A7D6-CD3FBBCFB7B2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30329902-28AB-45BB-94F3-129EFF861BA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034C5091-648A-43E0-91BC-0566CEE8F08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3255F0E4-FEDD-4912-A918-5E13BC716208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0070B665-0BB8-4D08-8FD6-3A5FCC293E40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192AAEDC-0573-4102-8061-21CC2B3FFDFF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5" name="TextBox 144">
            <a:extLst>
              <a:ext uri="{FF2B5EF4-FFF2-40B4-BE49-F238E27FC236}">
                <a16:creationId xmlns:a16="http://schemas.microsoft.com/office/drawing/2014/main" id="{5CA1A38C-AFC6-442E-ADEE-F30432E65FB1}"/>
              </a:ext>
            </a:extLst>
          </p:cNvPr>
          <p:cNvSpPr txBox="1"/>
          <p:nvPr/>
        </p:nvSpPr>
        <p:spPr>
          <a:xfrm>
            <a:off x="9818558" y="5330353"/>
            <a:ext cx="6294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</p:spTree>
    <p:extLst>
      <p:ext uri="{BB962C8B-B14F-4D97-AF65-F5344CB8AC3E}">
        <p14:creationId xmlns:p14="http://schemas.microsoft.com/office/powerpoint/2010/main" val="18163123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2.22222E-6 L -0.07343 -0.00023 " pathEditMode="relative" rAng="0" ptsTypes="AA">
                                      <p:cBhvr>
                                        <p:cTn id="74" dur="20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72" y="-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4.81481E-6 L -0.07344 -0.00024 " pathEditMode="relative" rAng="0" ptsTypes="AA">
                                      <p:cBhvr>
                                        <p:cTn id="88" dur="2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72" y="-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4.81481E-6 L -0.07344 -0.00024 " pathEditMode="relative" rAng="0" ptsTypes="AA">
                                      <p:cBhvr>
                                        <p:cTn id="102" dur="2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72" y="-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63" grpId="0"/>
      <p:bldP spid="68" grpId="0"/>
      <p:bldP spid="69" grpId="0" animBg="1"/>
      <p:bldP spid="69" grpId="1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177" grpId="0"/>
      <p:bldP spid="177" grpId="1"/>
      <p:bldP spid="109" grpId="0"/>
      <p:bldP spid="110" grpId="0"/>
      <p:bldP spid="110" grpId="1"/>
      <p:bldP spid="123" grpId="0"/>
      <p:bldP spid="124" grpId="0"/>
      <p:bldP spid="124" grpId="1"/>
      <p:bldP spid="145" grpId="0"/>
    </p:bldLst>
  </p:timing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B12F317-62F4-4C3A-A78B-016AD70586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Multiply 2, 3 or 4 digit numbers by 100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C1B931-5BDA-4533-BFD7-54F5EA42C3B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11806580"/>
      </p:ext>
    </p:extLst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374F0EBD-D58F-43D9-A839-8537DC72A141}"/>
              </a:ext>
            </a:extLst>
          </p:cNvPr>
          <p:cNvGrpSpPr/>
          <p:nvPr/>
        </p:nvGrpSpPr>
        <p:grpSpPr>
          <a:xfrm>
            <a:off x="201196" y="497662"/>
            <a:ext cx="3996831" cy="817087"/>
            <a:chOff x="255525" y="372323"/>
            <a:chExt cx="2758716" cy="1134018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E648D31E-F894-4B32-9087-1D54481AFE33}"/>
                </a:ext>
              </a:extLst>
            </p:cNvPr>
            <p:cNvSpPr/>
            <p:nvPr/>
          </p:nvSpPr>
          <p:spPr>
            <a:xfrm>
              <a:off x="255525" y="372323"/>
              <a:ext cx="27587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285A832F-844B-49AA-A159-5FA5FD70ABD7}"/>
                </a:ext>
              </a:extLst>
            </p:cNvPr>
            <p:cNvSpPr txBox="1"/>
            <p:nvPr/>
          </p:nvSpPr>
          <p:spPr>
            <a:xfrm>
              <a:off x="308455" y="485388"/>
              <a:ext cx="1447437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63 x 100 =</a:t>
              </a:r>
            </a:p>
          </p:txBody>
        </p:sp>
      </p:grpSp>
      <p:sp>
        <p:nvSpPr>
          <p:cNvPr id="57" name="Rectangle 56">
            <a:extLst>
              <a:ext uri="{FF2B5EF4-FFF2-40B4-BE49-F238E27FC236}">
                <a16:creationId xmlns:a16="http://schemas.microsoft.com/office/drawing/2014/main" id="{AFC0891F-CF3C-4826-9A6C-926268431E7D}"/>
              </a:ext>
            </a:extLst>
          </p:cNvPr>
          <p:cNvSpPr/>
          <p:nvPr/>
        </p:nvSpPr>
        <p:spPr>
          <a:xfrm>
            <a:off x="2354132" y="620676"/>
            <a:ext cx="1653723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07903415-12F5-4B2D-AEA0-FC1830BFC516}"/>
              </a:ext>
            </a:extLst>
          </p:cNvPr>
          <p:cNvSpPr txBox="1"/>
          <p:nvPr/>
        </p:nvSpPr>
        <p:spPr>
          <a:xfrm>
            <a:off x="2494726" y="612384"/>
            <a:ext cx="141734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6300</a:t>
            </a: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63BB0BF1-EDD8-4B60-8476-5AA759BB1254}"/>
              </a:ext>
            </a:extLst>
          </p:cNvPr>
          <p:cNvGrpSpPr/>
          <p:nvPr/>
        </p:nvGrpSpPr>
        <p:grpSpPr>
          <a:xfrm>
            <a:off x="173268" y="2716507"/>
            <a:ext cx="4576780" cy="817087"/>
            <a:chOff x="255524" y="372323"/>
            <a:chExt cx="3842939" cy="1134018"/>
          </a:xfrm>
        </p:grpSpPr>
        <p:sp>
          <p:nvSpPr>
            <p:cNvPr id="60" name="Rectangle: Rounded Corners 59">
              <a:extLst>
                <a:ext uri="{FF2B5EF4-FFF2-40B4-BE49-F238E27FC236}">
                  <a16:creationId xmlns:a16="http://schemas.microsoft.com/office/drawing/2014/main" id="{8B9DF887-CCB8-4B40-BC60-95474AD0A745}"/>
                </a:ext>
              </a:extLst>
            </p:cNvPr>
            <p:cNvSpPr/>
            <p:nvPr/>
          </p:nvSpPr>
          <p:spPr>
            <a:xfrm>
              <a:off x="255524" y="372323"/>
              <a:ext cx="384293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258F1934-69F9-41E1-A569-7CFA80A4922B}"/>
                </a:ext>
              </a:extLst>
            </p:cNvPr>
            <p:cNvSpPr txBox="1"/>
            <p:nvPr/>
          </p:nvSpPr>
          <p:spPr>
            <a:xfrm>
              <a:off x="308455" y="485388"/>
              <a:ext cx="204480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700 x 100 = </a:t>
              </a:r>
            </a:p>
          </p:txBody>
        </p:sp>
      </p:grpSp>
      <p:sp>
        <p:nvSpPr>
          <p:cNvPr id="62" name="Rectangle 61">
            <a:extLst>
              <a:ext uri="{FF2B5EF4-FFF2-40B4-BE49-F238E27FC236}">
                <a16:creationId xmlns:a16="http://schemas.microsoft.com/office/drawing/2014/main" id="{0B04EC59-56E3-47CC-B4B9-0CEE0AC6812B}"/>
              </a:ext>
            </a:extLst>
          </p:cNvPr>
          <p:cNvSpPr/>
          <p:nvPr/>
        </p:nvSpPr>
        <p:spPr>
          <a:xfrm>
            <a:off x="2554804" y="2839521"/>
            <a:ext cx="202717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55BEF0EF-7C13-4A6B-A2E9-3771210E20C8}"/>
              </a:ext>
            </a:extLst>
          </p:cNvPr>
          <p:cNvSpPr txBox="1"/>
          <p:nvPr/>
        </p:nvSpPr>
        <p:spPr>
          <a:xfrm>
            <a:off x="2744685" y="2817330"/>
            <a:ext cx="20669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70000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3D5696BA-DFB4-41BA-B835-459F212EB2AD}"/>
              </a:ext>
            </a:extLst>
          </p:cNvPr>
          <p:cNvGrpSpPr/>
          <p:nvPr/>
        </p:nvGrpSpPr>
        <p:grpSpPr>
          <a:xfrm>
            <a:off x="173269" y="4961918"/>
            <a:ext cx="4797288" cy="817087"/>
            <a:chOff x="255525" y="372323"/>
            <a:chExt cx="4100286" cy="1134018"/>
          </a:xfrm>
        </p:grpSpPr>
        <p:sp>
          <p:nvSpPr>
            <p:cNvPr id="65" name="Rectangle: Rounded Corners 64">
              <a:extLst>
                <a:ext uri="{FF2B5EF4-FFF2-40B4-BE49-F238E27FC236}">
                  <a16:creationId xmlns:a16="http://schemas.microsoft.com/office/drawing/2014/main" id="{B85B75C7-0D80-45BC-A43B-6FB9337E32B2}"/>
                </a:ext>
              </a:extLst>
            </p:cNvPr>
            <p:cNvSpPr/>
            <p:nvPr/>
          </p:nvSpPr>
          <p:spPr>
            <a:xfrm>
              <a:off x="255525" y="372323"/>
              <a:ext cx="410028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E3AFCBA-D760-4345-AFB2-7510CC0DF84E}"/>
                </a:ext>
              </a:extLst>
            </p:cNvPr>
            <p:cNvSpPr txBox="1"/>
            <p:nvPr/>
          </p:nvSpPr>
          <p:spPr>
            <a:xfrm>
              <a:off x="308455" y="485388"/>
              <a:ext cx="2281492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5008 x 100 = </a:t>
              </a: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0EE76BA8-8F85-4F27-A14A-7CF460E7C694}"/>
              </a:ext>
            </a:extLst>
          </p:cNvPr>
          <p:cNvSpPr/>
          <p:nvPr/>
        </p:nvSpPr>
        <p:spPr>
          <a:xfrm>
            <a:off x="2809178" y="5084932"/>
            <a:ext cx="202717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7FC6D78E-C792-48ED-A3F0-452717685884}"/>
              </a:ext>
            </a:extLst>
          </p:cNvPr>
          <p:cNvSpPr txBox="1"/>
          <p:nvPr/>
        </p:nvSpPr>
        <p:spPr>
          <a:xfrm>
            <a:off x="2816574" y="5062741"/>
            <a:ext cx="219451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500800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CDCCDDDB-3988-4DE2-B27B-50BFA1E18B47}"/>
              </a:ext>
            </a:extLst>
          </p:cNvPr>
          <p:cNvSpPr/>
          <p:nvPr/>
        </p:nvSpPr>
        <p:spPr>
          <a:xfrm>
            <a:off x="1468799" y="499968"/>
            <a:ext cx="467862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3F4C4E5C-D600-4A89-B5FD-E1B24DAE57E9}"/>
              </a:ext>
            </a:extLst>
          </p:cNvPr>
          <p:cNvSpPr/>
          <p:nvPr/>
        </p:nvSpPr>
        <p:spPr>
          <a:xfrm>
            <a:off x="3195760" y="499440"/>
            <a:ext cx="623002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A6E7CBBF-9C4C-44A0-9EC5-48FFAABA02BE}"/>
              </a:ext>
            </a:extLst>
          </p:cNvPr>
          <p:cNvSpPr/>
          <p:nvPr/>
        </p:nvSpPr>
        <p:spPr>
          <a:xfrm>
            <a:off x="3751433" y="2718831"/>
            <a:ext cx="613771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1A6DF36C-BEC3-4245-9ADD-C1577B88CE40}"/>
              </a:ext>
            </a:extLst>
          </p:cNvPr>
          <p:cNvSpPr/>
          <p:nvPr/>
        </p:nvSpPr>
        <p:spPr>
          <a:xfrm>
            <a:off x="1659287" y="2718954"/>
            <a:ext cx="478046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4E6EAAB4-15AA-4C4C-91A6-6FC0C504A66E}"/>
              </a:ext>
            </a:extLst>
          </p:cNvPr>
          <p:cNvSpPr/>
          <p:nvPr/>
        </p:nvSpPr>
        <p:spPr>
          <a:xfrm>
            <a:off x="1888453" y="4957537"/>
            <a:ext cx="49390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96410821-7779-4F5A-9019-3214AE22561B}"/>
              </a:ext>
            </a:extLst>
          </p:cNvPr>
          <p:cNvSpPr/>
          <p:nvPr/>
        </p:nvSpPr>
        <p:spPr>
          <a:xfrm>
            <a:off x="4120452" y="4958972"/>
            <a:ext cx="629596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504C037C-46ED-4B6E-A7CC-BAEAE393DC66}"/>
              </a:ext>
            </a:extLst>
          </p:cNvPr>
          <p:cNvSpPr txBox="1"/>
          <p:nvPr/>
        </p:nvSpPr>
        <p:spPr>
          <a:xfrm>
            <a:off x="8932105" y="860590"/>
            <a:ext cx="13955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6    3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15810F4-ED35-4467-8573-E803FEA860B1}"/>
              </a:ext>
            </a:extLst>
          </p:cNvPr>
          <p:cNvGrpSpPr/>
          <p:nvPr/>
        </p:nvGrpSpPr>
        <p:grpSpPr>
          <a:xfrm>
            <a:off x="5142872" y="477009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C8646B9D-E83D-4485-A1D4-E8D56526D7DD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E3072F7C-7316-46ED-A5D5-DBEBFD97420D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F4DA7851-7D00-4111-919F-ED60CDEC0B1B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2452FF6B-20D1-4B75-919C-929030BFF0A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9951AF5A-09F8-4CD8-B335-5657B3BA3F13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83EF5F74-5E1A-442B-89A1-C01021B394CE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D29B7751-E252-400C-8409-55467B7244C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4DDBE574-E501-4A39-89F5-3C056EAB598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F7632AE4-5465-4BCA-9101-12FDE7E613B8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9F44F279-3E4D-40ED-B49E-4110C2F30805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314E5B1D-53A1-4CFC-970A-411C1E25FCEA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9" name="TextBox 108">
            <a:extLst>
              <a:ext uri="{FF2B5EF4-FFF2-40B4-BE49-F238E27FC236}">
                <a16:creationId xmlns:a16="http://schemas.microsoft.com/office/drawing/2014/main" id="{34BEBD45-57BA-411A-8543-9DF99B00140A}"/>
              </a:ext>
            </a:extLst>
          </p:cNvPr>
          <p:cNvSpPr txBox="1"/>
          <p:nvPr/>
        </p:nvSpPr>
        <p:spPr>
          <a:xfrm>
            <a:off x="8932105" y="864207"/>
            <a:ext cx="151553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C7FE2805-FDD8-442B-BE5D-8D994CFC6369}"/>
              </a:ext>
            </a:extLst>
          </p:cNvPr>
          <p:cNvSpPr txBox="1"/>
          <p:nvPr/>
        </p:nvSpPr>
        <p:spPr>
          <a:xfrm>
            <a:off x="8048906" y="3097687"/>
            <a:ext cx="227250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7    0    0</a:t>
            </a:r>
          </a:p>
        </p:txBody>
      </p: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AFAA61E9-2652-4FD7-83F5-3B833F1BDC2C}"/>
              </a:ext>
            </a:extLst>
          </p:cNvPr>
          <p:cNvGrpSpPr/>
          <p:nvPr/>
        </p:nvGrpSpPr>
        <p:grpSpPr>
          <a:xfrm>
            <a:off x="5144606" y="2714106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5FD2B640-B97B-4857-8E24-EDB1F529A81C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9B3DB632-3530-497A-8DB8-3613E5178F8A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88327605-FB60-44E4-A9CB-8735162743CA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7FF93166-8CFF-4695-BF84-C9BF2344A34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655609E3-1699-4904-80EF-5D75E548A1F3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A6AC74B1-4015-45E1-81AD-12D9BF13E024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42DA5F83-4EEE-4F6B-9643-91FF383D5DF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2CEAAD5B-9E97-42F9-AD50-EE83A99C374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779756A1-611F-4CFE-ADA8-55BC051BE1A6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8416D4E3-1F9B-456D-983F-CBE172D3F23C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18802879-8142-4D5A-A20A-0DA488E6AE41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3" name="TextBox 122">
            <a:extLst>
              <a:ext uri="{FF2B5EF4-FFF2-40B4-BE49-F238E27FC236}">
                <a16:creationId xmlns:a16="http://schemas.microsoft.com/office/drawing/2014/main" id="{D173AE3D-C70B-4B61-A0E1-5ED2CE72EBC7}"/>
              </a:ext>
            </a:extLst>
          </p:cNvPr>
          <p:cNvSpPr txBox="1"/>
          <p:nvPr/>
        </p:nvSpPr>
        <p:spPr>
          <a:xfrm>
            <a:off x="8934181" y="3101304"/>
            <a:ext cx="150716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A53053DF-43ED-4D9B-9D88-8DA5A6348426}"/>
              </a:ext>
            </a:extLst>
          </p:cNvPr>
          <p:cNvSpPr txBox="1"/>
          <p:nvPr/>
        </p:nvSpPr>
        <p:spPr>
          <a:xfrm>
            <a:off x="7142102" y="5326736"/>
            <a:ext cx="34125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5    0    0    8</a:t>
            </a:r>
          </a:p>
        </p:txBody>
      </p: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F1CAA1E0-A0F0-4090-BA99-EDD6D533332D}"/>
              </a:ext>
            </a:extLst>
          </p:cNvPr>
          <p:cNvGrpSpPr/>
          <p:nvPr/>
        </p:nvGrpSpPr>
        <p:grpSpPr>
          <a:xfrm>
            <a:off x="5143203" y="4943155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52F4B43F-7F58-4F05-AE09-B6C8810BDB3B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78AA66AB-12AE-4BEE-B338-EFC743B9990E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5FABAB67-644A-4B99-89E7-7AD67DFE53D5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F20F7AC3-B8F8-47A3-B2EA-C78D01396A6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D995EC5D-7DC6-4563-AE57-1F25B639C535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BAC2D347-7C62-4E41-A7D6-CD3FBBCFB7B2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30329902-28AB-45BB-94F3-129EFF861BA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034C5091-648A-43E0-91BC-0566CEE8F08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3255F0E4-FEDD-4912-A918-5E13BC716208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0070B665-0BB8-4D08-8FD6-3A5FCC293E40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192AAEDC-0573-4102-8061-21CC2B3FFDFF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5" name="TextBox 144">
            <a:extLst>
              <a:ext uri="{FF2B5EF4-FFF2-40B4-BE49-F238E27FC236}">
                <a16:creationId xmlns:a16="http://schemas.microsoft.com/office/drawing/2014/main" id="{5CA1A38C-AFC6-442E-ADEE-F30432E65FB1}"/>
              </a:ext>
            </a:extLst>
          </p:cNvPr>
          <p:cNvSpPr txBox="1"/>
          <p:nvPr/>
        </p:nvSpPr>
        <p:spPr>
          <a:xfrm>
            <a:off x="8919956" y="5325158"/>
            <a:ext cx="152281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</a:t>
            </a:r>
          </a:p>
        </p:txBody>
      </p:sp>
    </p:spTree>
    <p:extLst>
      <p:ext uri="{BB962C8B-B14F-4D97-AF65-F5344CB8AC3E}">
        <p14:creationId xmlns:p14="http://schemas.microsoft.com/office/powerpoint/2010/main" val="4834068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2.22222E-6 L -0.14661 2.22222E-6 " pathEditMode="relative" rAng="0" ptsTypes="AA">
                                      <p:cBhvr>
                                        <p:cTn id="74" dur="20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33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4.81481E-6 L -0.14844 4.81481E-6 " pathEditMode="relative" rAng="0" ptsTypes="AA">
                                      <p:cBhvr>
                                        <p:cTn id="88" dur="2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422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4.81481E-6 L -0.14739 4.81481E-6 " pathEditMode="relative" rAng="0" ptsTypes="AA">
                                      <p:cBhvr>
                                        <p:cTn id="102" dur="2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370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63" grpId="0"/>
      <p:bldP spid="68" grpId="0"/>
      <p:bldP spid="69" grpId="0" animBg="1"/>
      <p:bldP spid="69" grpId="1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177" grpId="0"/>
      <p:bldP spid="177" grpId="1"/>
      <p:bldP spid="109" grpId="0"/>
      <p:bldP spid="110" grpId="0"/>
      <p:bldP spid="110" grpId="1"/>
      <p:bldP spid="123" grpId="0"/>
      <p:bldP spid="124" grpId="0"/>
      <p:bldP spid="124" grpId="1"/>
      <p:bldP spid="145" grpId="0"/>
    </p:bldLst>
  </p:timing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85F50F4-C681-48EC-B571-358DBDCC457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7044" y="162798"/>
            <a:ext cx="11822144" cy="5053827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E528AA5-1427-45A7-9976-4D86B2CDA185}"/>
              </a:ext>
            </a:extLst>
          </p:cNvPr>
          <p:cNvSpPr txBox="1"/>
          <p:nvPr/>
        </p:nvSpPr>
        <p:spPr>
          <a:xfrm>
            <a:off x="8229600" y="3939380"/>
            <a:ext cx="198119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41 200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CD5A183-50AD-4F49-865C-7652E21930F8}"/>
              </a:ext>
            </a:extLst>
          </p:cNvPr>
          <p:cNvSpPr txBox="1"/>
          <p:nvPr/>
        </p:nvSpPr>
        <p:spPr>
          <a:xfrm>
            <a:off x="1913240" y="711271"/>
            <a:ext cx="3034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71D0A80-996A-4BDB-B141-53223A5FA083}"/>
              </a:ext>
            </a:extLst>
          </p:cNvPr>
          <p:cNvSpPr txBox="1"/>
          <p:nvPr/>
        </p:nvSpPr>
        <p:spPr>
          <a:xfrm>
            <a:off x="2138263" y="711271"/>
            <a:ext cx="3034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2167475-9E5E-4C0E-B2E9-0959003593DC}"/>
              </a:ext>
            </a:extLst>
          </p:cNvPr>
          <p:cNvSpPr txBox="1"/>
          <p:nvPr/>
        </p:nvSpPr>
        <p:spPr>
          <a:xfrm>
            <a:off x="9337891" y="4048831"/>
            <a:ext cx="3034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C833E63-EAB7-44DE-88D5-8AB1C32CCF7F}"/>
              </a:ext>
            </a:extLst>
          </p:cNvPr>
          <p:cNvSpPr txBox="1"/>
          <p:nvPr/>
        </p:nvSpPr>
        <p:spPr>
          <a:xfrm>
            <a:off x="9641379" y="4048831"/>
            <a:ext cx="3034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1BC371B-E790-435D-8A78-DD24B298CD05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</a:t>
            </a:r>
          </a:p>
        </p:txBody>
      </p:sp>
    </p:spTree>
    <p:extLst>
      <p:ext uri="{BB962C8B-B14F-4D97-AF65-F5344CB8AC3E}">
        <p14:creationId xmlns:p14="http://schemas.microsoft.com/office/powerpoint/2010/main" val="12545847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</p:bldLst>
  </p:timing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85F50F4-C681-48EC-B571-358DBDCC457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7044" y="162798"/>
            <a:ext cx="11822144" cy="5053827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CFA7C71B-AF74-442F-A308-C6BFCC583BB0}"/>
              </a:ext>
            </a:extLst>
          </p:cNvPr>
          <p:cNvSpPr/>
          <p:nvPr/>
        </p:nvSpPr>
        <p:spPr>
          <a:xfrm>
            <a:off x="1524000" y="569843"/>
            <a:ext cx="2782957" cy="6096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E528AA5-1427-45A7-9976-4D86B2CDA185}"/>
              </a:ext>
            </a:extLst>
          </p:cNvPr>
          <p:cNvSpPr txBox="1"/>
          <p:nvPr/>
        </p:nvSpPr>
        <p:spPr>
          <a:xfrm>
            <a:off x="8229600" y="3939380"/>
            <a:ext cx="198119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31 900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CD5A183-50AD-4F49-865C-7652E21930F8}"/>
              </a:ext>
            </a:extLst>
          </p:cNvPr>
          <p:cNvSpPr txBox="1"/>
          <p:nvPr/>
        </p:nvSpPr>
        <p:spPr>
          <a:xfrm>
            <a:off x="1934756" y="711271"/>
            <a:ext cx="3034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71D0A80-996A-4BDB-B141-53223A5FA083}"/>
              </a:ext>
            </a:extLst>
          </p:cNvPr>
          <p:cNvSpPr txBox="1"/>
          <p:nvPr/>
        </p:nvSpPr>
        <p:spPr>
          <a:xfrm>
            <a:off x="2175916" y="711271"/>
            <a:ext cx="3034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2167475-9E5E-4C0E-B2E9-0959003593DC}"/>
              </a:ext>
            </a:extLst>
          </p:cNvPr>
          <p:cNvSpPr txBox="1"/>
          <p:nvPr/>
        </p:nvSpPr>
        <p:spPr>
          <a:xfrm>
            <a:off x="9337891" y="4048831"/>
            <a:ext cx="3034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C833E63-EAB7-44DE-88D5-8AB1C32CCF7F}"/>
              </a:ext>
            </a:extLst>
          </p:cNvPr>
          <p:cNvSpPr txBox="1"/>
          <p:nvPr/>
        </p:nvSpPr>
        <p:spPr>
          <a:xfrm>
            <a:off x="9641379" y="4048831"/>
            <a:ext cx="3034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12D3CAA-DA21-4760-93EF-6EB301613421}"/>
              </a:ext>
            </a:extLst>
          </p:cNvPr>
          <p:cNvSpPr txBox="1"/>
          <p:nvPr/>
        </p:nvSpPr>
        <p:spPr>
          <a:xfrm>
            <a:off x="1671801" y="583472"/>
            <a:ext cx="243528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100 x 319 = 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E85F73EB-94FD-4A77-A835-7F0E0A6604F6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2016WDN</a:t>
            </a:r>
          </a:p>
        </p:txBody>
      </p:sp>
    </p:spTree>
    <p:extLst>
      <p:ext uri="{BB962C8B-B14F-4D97-AF65-F5344CB8AC3E}">
        <p14:creationId xmlns:p14="http://schemas.microsoft.com/office/powerpoint/2010/main" val="34462027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</p:bldLst>
  </p:timing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41A520BF-7735-4016-9F73-DFFA32C8A61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9649" y="115782"/>
            <a:ext cx="11833667" cy="503513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72B227C-C4C6-4267-8D75-7400832FBC72}"/>
              </a:ext>
            </a:extLst>
          </p:cNvPr>
          <p:cNvSpPr txBox="1"/>
          <p:nvPr/>
        </p:nvSpPr>
        <p:spPr>
          <a:xfrm>
            <a:off x="8236193" y="3897342"/>
            <a:ext cx="18462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10 000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5A350E4-59F8-4AD3-AC0F-454A04D76071}"/>
              </a:ext>
            </a:extLst>
          </p:cNvPr>
          <p:cNvSpPr txBox="1"/>
          <p:nvPr/>
        </p:nvSpPr>
        <p:spPr>
          <a:xfrm>
            <a:off x="3148787" y="683599"/>
            <a:ext cx="2646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F00E37F-CE39-4B02-A72F-6E3FB78F9F12}"/>
              </a:ext>
            </a:extLst>
          </p:cNvPr>
          <p:cNvSpPr txBox="1"/>
          <p:nvPr/>
        </p:nvSpPr>
        <p:spPr>
          <a:xfrm>
            <a:off x="3370198" y="683599"/>
            <a:ext cx="2646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F2E4573-9E86-4368-B861-B70ACA168B12}"/>
              </a:ext>
            </a:extLst>
          </p:cNvPr>
          <p:cNvSpPr txBox="1"/>
          <p:nvPr/>
        </p:nvSpPr>
        <p:spPr>
          <a:xfrm>
            <a:off x="9339353" y="4023699"/>
            <a:ext cx="2646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91FDFFB-1F41-476F-BB91-CEE57E040239}"/>
              </a:ext>
            </a:extLst>
          </p:cNvPr>
          <p:cNvSpPr txBox="1"/>
          <p:nvPr/>
        </p:nvSpPr>
        <p:spPr>
          <a:xfrm>
            <a:off x="9652367" y="4023699"/>
            <a:ext cx="2646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6FEE244-7D66-4686-BEF7-756654A5D662}"/>
              </a:ext>
            </a:extLst>
          </p:cNvPr>
          <p:cNvSpPr txBox="1"/>
          <p:nvPr/>
        </p:nvSpPr>
        <p:spPr>
          <a:xfrm>
            <a:off x="2023929" y="683599"/>
            <a:ext cx="2646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A787EFD-2D63-463A-8714-74E2B2A5A8B1}"/>
              </a:ext>
            </a:extLst>
          </p:cNvPr>
          <p:cNvSpPr txBox="1"/>
          <p:nvPr/>
        </p:nvSpPr>
        <p:spPr>
          <a:xfrm>
            <a:off x="2245340" y="683599"/>
            <a:ext cx="2646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F9F014C-2BDA-419B-AF69-95DFC434980F}"/>
              </a:ext>
            </a:extLst>
          </p:cNvPr>
          <p:cNvSpPr txBox="1"/>
          <p:nvPr/>
        </p:nvSpPr>
        <p:spPr>
          <a:xfrm>
            <a:off x="8603626" y="4031954"/>
            <a:ext cx="2646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E62154A-5C75-47F5-871B-B113827D38BC}"/>
              </a:ext>
            </a:extLst>
          </p:cNvPr>
          <p:cNvSpPr txBox="1"/>
          <p:nvPr/>
        </p:nvSpPr>
        <p:spPr>
          <a:xfrm>
            <a:off x="9045236" y="4031954"/>
            <a:ext cx="2646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5A068F3-679F-455D-B228-F628C094DF18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</a:t>
            </a:r>
          </a:p>
        </p:txBody>
      </p:sp>
    </p:spTree>
    <p:extLst>
      <p:ext uri="{BB962C8B-B14F-4D97-AF65-F5344CB8AC3E}">
        <p14:creationId xmlns:p14="http://schemas.microsoft.com/office/powerpoint/2010/main" val="29113643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  <p:bldP spid="9" grpId="0"/>
      <p:bldP spid="10" grpId="0"/>
      <p:bldP spid="11" grpId="0"/>
      <p:bldP spid="12" grpId="0"/>
    </p:bldLst>
  </p:timing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7DE86AA-6988-4BBB-A128-B2FBF1825A9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Multiply 2 or 3 digit numbers by 1000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F723A4D-C252-414B-B442-C87BEEA8994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60205255"/>
      </p:ext>
    </p:extLst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374F0EBD-D58F-43D9-A839-8537DC72A141}"/>
              </a:ext>
            </a:extLst>
          </p:cNvPr>
          <p:cNvGrpSpPr/>
          <p:nvPr/>
        </p:nvGrpSpPr>
        <p:grpSpPr>
          <a:xfrm>
            <a:off x="201196" y="497662"/>
            <a:ext cx="3996831" cy="817087"/>
            <a:chOff x="255525" y="372323"/>
            <a:chExt cx="2758716" cy="1134018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E648D31E-F894-4B32-9087-1D54481AFE33}"/>
                </a:ext>
              </a:extLst>
            </p:cNvPr>
            <p:cNvSpPr/>
            <p:nvPr/>
          </p:nvSpPr>
          <p:spPr>
            <a:xfrm>
              <a:off x="255525" y="372323"/>
              <a:ext cx="27587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285A832F-844B-49AA-A159-5FA5FD70ABD7}"/>
                </a:ext>
              </a:extLst>
            </p:cNvPr>
            <p:cNvSpPr txBox="1"/>
            <p:nvPr/>
          </p:nvSpPr>
          <p:spPr>
            <a:xfrm>
              <a:off x="308455" y="485388"/>
              <a:ext cx="1447437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 x 1000 =</a:t>
              </a:r>
            </a:p>
          </p:txBody>
        </p:sp>
      </p:grpSp>
      <p:sp>
        <p:nvSpPr>
          <p:cNvPr id="57" name="Rectangle 56">
            <a:extLst>
              <a:ext uri="{FF2B5EF4-FFF2-40B4-BE49-F238E27FC236}">
                <a16:creationId xmlns:a16="http://schemas.microsoft.com/office/drawing/2014/main" id="{AFC0891F-CF3C-4826-9A6C-926268431E7D}"/>
              </a:ext>
            </a:extLst>
          </p:cNvPr>
          <p:cNvSpPr/>
          <p:nvPr/>
        </p:nvSpPr>
        <p:spPr>
          <a:xfrm>
            <a:off x="2354132" y="620676"/>
            <a:ext cx="1653723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07903415-12F5-4B2D-AEA0-FC1830BFC516}"/>
              </a:ext>
            </a:extLst>
          </p:cNvPr>
          <p:cNvSpPr txBox="1"/>
          <p:nvPr/>
        </p:nvSpPr>
        <p:spPr>
          <a:xfrm>
            <a:off x="2494726" y="612384"/>
            <a:ext cx="141734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6000</a:t>
            </a: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63BB0BF1-EDD8-4B60-8476-5AA759BB1254}"/>
              </a:ext>
            </a:extLst>
          </p:cNvPr>
          <p:cNvGrpSpPr/>
          <p:nvPr/>
        </p:nvGrpSpPr>
        <p:grpSpPr>
          <a:xfrm>
            <a:off x="173268" y="2716507"/>
            <a:ext cx="4576780" cy="817087"/>
            <a:chOff x="255524" y="372323"/>
            <a:chExt cx="3842939" cy="1134018"/>
          </a:xfrm>
        </p:grpSpPr>
        <p:sp>
          <p:nvSpPr>
            <p:cNvPr id="60" name="Rectangle: Rounded Corners 59">
              <a:extLst>
                <a:ext uri="{FF2B5EF4-FFF2-40B4-BE49-F238E27FC236}">
                  <a16:creationId xmlns:a16="http://schemas.microsoft.com/office/drawing/2014/main" id="{8B9DF887-CCB8-4B40-BC60-95474AD0A745}"/>
                </a:ext>
              </a:extLst>
            </p:cNvPr>
            <p:cNvSpPr/>
            <p:nvPr/>
          </p:nvSpPr>
          <p:spPr>
            <a:xfrm>
              <a:off x="255524" y="372323"/>
              <a:ext cx="384293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258F1934-69F9-41E1-A569-7CFA80A4922B}"/>
                </a:ext>
              </a:extLst>
            </p:cNvPr>
            <p:cNvSpPr txBox="1"/>
            <p:nvPr/>
          </p:nvSpPr>
          <p:spPr>
            <a:xfrm>
              <a:off x="308455" y="485388"/>
              <a:ext cx="204480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78 x 1000 = </a:t>
              </a:r>
            </a:p>
          </p:txBody>
        </p:sp>
      </p:grpSp>
      <p:sp>
        <p:nvSpPr>
          <p:cNvPr id="62" name="Rectangle 61">
            <a:extLst>
              <a:ext uri="{FF2B5EF4-FFF2-40B4-BE49-F238E27FC236}">
                <a16:creationId xmlns:a16="http://schemas.microsoft.com/office/drawing/2014/main" id="{0B04EC59-56E3-47CC-B4B9-0CEE0AC6812B}"/>
              </a:ext>
            </a:extLst>
          </p:cNvPr>
          <p:cNvSpPr/>
          <p:nvPr/>
        </p:nvSpPr>
        <p:spPr>
          <a:xfrm>
            <a:off x="2554804" y="2839521"/>
            <a:ext cx="202717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55BEF0EF-7C13-4A6B-A2E9-3771210E20C8}"/>
              </a:ext>
            </a:extLst>
          </p:cNvPr>
          <p:cNvSpPr txBox="1"/>
          <p:nvPr/>
        </p:nvSpPr>
        <p:spPr>
          <a:xfrm>
            <a:off x="2744685" y="2817330"/>
            <a:ext cx="20669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78000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3D5696BA-DFB4-41BA-B835-459F212EB2AD}"/>
              </a:ext>
            </a:extLst>
          </p:cNvPr>
          <p:cNvGrpSpPr/>
          <p:nvPr/>
        </p:nvGrpSpPr>
        <p:grpSpPr>
          <a:xfrm>
            <a:off x="173269" y="4961918"/>
            <a:ext cx="4797288" cy="817087"/>
            <a:chOff x="255525" y="372323"/>
            <a:chExt cx="4100286" cy="1134018"/>
          </a:xfrm>
        </p:grpSpPr>
        <p:sp>
          <p:nvSpPr>
            <p:cNvPr id="65" name="Rectangle: Rounded Corners 64">
              <a:extLst>
                <a:ext uri="{FF2B5EF4-FFF2-40B4-BE49-F238E27FC236}">
                  <a16:creationId xmlns:a16="http://schemas.microsoft.com/office/drawing/2014/main" id="{B85B75C7-0D80-45BC-A43B-6FB9337E32B2}"/>
                </a:ext>
              </a:extLst>
            </p:cNvPr>
            <p:cNvSpPr/>
            <p:nvPr/>
          </p:nvSpPr>
          <p:spPr>
            <a:xfrm>
              <a:off x="255525" y="372323"/>
              <a:ext cx="410028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E3AFCBA-D760-4345-AFB2-7510CC0DF84E}"/>
                </a:ext>
              </a:extLst>
            </p:cNvPr>
            <p:cNvSpPr txBox="1"/>
            <p:nvPr/>
          </p:nvSpPr>
          <p:spPr>
            <a:xfrm>
              <a:off x="308455" y="485388"/>
              <a:ext cx="2281492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201 x 1000 = </a:t>
              </a: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0EE76BA8-8F85-4F27-A14A-7CF460E7C694}"/>
              </a:ext>
            </a:extLst>
          </p:cNvPr>
          <p:cNvSpPr/>
          <p:nvPr/>
        </p:nvSpPr>
        <p:spPr>
          <a:xfrm>
            <a:off x="2809178" y="5084932"/>
            <a:ext cx="202717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7FC6D78E-C792-48ED-A3F0-452717685884}"/>
              </a:ext>
            </a:extLst>
          </p:cNvPr>
          <p:cNvSpPr txBox="1"/>
          <p:nvPr/>
        </p:nvSpPr>
        <p:spPr>
          <a:xfrm>
            <a:off x="2816574" y="5062741"/>
            <a:ext cx="219451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201000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CDCCDDDB-3988-4DE2-B27B-50BFA1E18B47}"/>
              </a:ext>
            </a:extLst>
          </p:cNvPr>
          <p:cNvSpPr/>
          <p:nvPr/>
        </p:nvSpPr>
        <p:spPr>
          <a:xfrm>
            <a:off x="1223559" y="499968"/>
            <a:ext cx="713102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3F4C4E5C-D600-4A89-B5FD-E1B24DAE57E9}"/>
              </a:ext>
            </a:extLst>
          </p:cNvPr>
          <p:cNvSpPr/>
          <p:nvPr/>
        </p:nvSpPr>
        <p:spPr>
          <a:xfrm>
            <a:off x="2890875" y="499440"/>
            <a:ext cx="92788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A6E7CBBF-9C4C-44A0-9EC5-48FFAABA02BE}"/>
              </a:ext>
            </a:extLst>
          </p:cNvPr>
          <p:cNvSpPr/>
          <p:nvPr/>
        </p:nvSpPr>
        <p:spPr>
          <a:xfrm>
            <a:off x="3447605" y="2718831"/>
            <a:ext cx="917600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1A6DF36C-BEC3-4245-9ADD-C1577B88CE40}"/>
              </a:ext>
            </a:extLst>
          </p:cNvPr>
          <p:cNvSpPr/>
          <p:nvPr/>
        </p:nvSpPr>
        <p:spPr>
          <a:xfrm>
            <a:off x="1416640" y="2718954"/>
            <a:ext cx="720693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4E6EAAB4-15AA-4C4C-91A6-6FC0C504A66E}"/>
              </a:ext>
            </a:extLst>
          </p:cNvPr>
          <p:cNvSpPr/>
          <p:nvPr/>
        </p:nvSpPr>
        <p:spPr>
          <a:xfrm>
            <a:off x="1651958" y="4957537"/>
            <a:ext cx="71532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96410821-7779-4F5A-9019-3214AE22561B}"/>
              </a:ext>
            </a:extLst>
          </p:cNvPr>
          <p:cNvSpPr/>
          <p:nvPr/>
        </p:nvSpPr>
        <p:spPr>
          <a:xfrm>
            <a:off x="3800209" y="4958972"/>
            <a:ext cx="949839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504C037C-46ED-4B6E-A7CC-BAEAE393DC66}"/>
              </a:ext>
            </a:extLst>
          </p:cNvPr>
          <p:cNvSpPr txBox="1"/>
          <p:nvPr/>
        </p:nvSpPr>
        <p:spPr>
          <a:xfrm>
            <a:off x="9817449" y="860590"/>
            <a:ext cx="5002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15810F4-ED35-4467-8573-E803FEA860B1}"/>
              </a:ext>
            </a:extLst>
          </p:cNvPr>
          <p:cNvGrpSpPr/>
          <p:nvPr/>
        </p:nvGrpSpPr>
        <p:grpSpPr>
          <a:xfrm>
            <a:off x="5142872" y="477009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C8646B9D-E83D-4485-A1D4-E8D56526D7DD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E3072F7C-7316-46ED-A5D5-DBEBFD97420D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F4DA7851-7D00-4111-919F-ED60CDEC0B1B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2452FF6B-20D1-4B75-919C-929030BFF0A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9951AF5A-09F8-4CD8-B335-5657B3BA3F13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83EF5F74-5E1A-442B-89A1-C01021B394CE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D29B7751-E252-400C-8409-55467B7244C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4DDBE574-E501-4A39-89F5-3C056EAB598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F7632AE4-5465-4BCA-9101-12FDE7E613B8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9F44F279-3E4D-40ED-B49E-4110C2F30805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314E5B1D-53A1-4CFC-970A-411C1E25FCEA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9" name="TextBox 108">
            <a:extLst>
              <a:ext uri="{FF2B5EF4-FFF2-40B4-BE49-F238E27FC236}">
                <a16:creationId xmlns:a16="http://schemas.microsoft.com/office/drawing/2014/main" id="{34BEBD45-57BA-411A-8543-9DF99B00140A}"/>
              </a:ext>
            </a:extLst>
          </p:cNvPr>
          <p:cNvSpPr txBox="1"/>
          <p:nvPr/>
        </p:nvSpPr>
        <p:spPr>
          <a:xfrm>
            <a:off x="8043884" y="852547"/>
            <a:ext cx="236362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0    0    0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C7FE2805-FDD8-442B-BE5D-8D994CFC6369}"/>
              </a:ext>
            </a:extLst>
          </p:cNvPr>
          <p:cNvSpPr txBox="1"/>
          <p:nvPr/>
        </p:nvSpPr>
        <p:spPr>
          <a:xfrm>
            <a:off x="8934181" y="3097687"/>
            <a:ext cx="138723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7    8</a:t>
            </a:r>
          </a:p>
        </p:txBody>
      </p: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AFAA61E9-2652-4FD7-83F5-3B833F1BDC2C}"/>
              </a:ext>
            </a:extLst>
          </p:cNvPr>
          <p:cNvGrpSpPr/>
          <p:nvPr/>
        </p:nvGrpSpPr>
        <p:grpSpPr>
          <a:xfrm>
            <a:off x="5144606" y="2714106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5FD2B640-B97B-4857-8E24-EDB1F529A81C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9B3DB632-3530-497A-8DB8-3613E5178F8A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88327605-FB60-44E4-A9CB-8735162743CA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7FF93166-8CFF-4695-BF84-C9BF2344A34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655609E3-1699-4904-80EF-5D75E548A1F3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A6AC74B1-4015-45E1-81AD-12D9BF13E024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42DA5F83-4EEE-4F6B-9643-91FF383D5DF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2CEAAD5B-9E97-42F9-AD50-EE83A99C374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779756A1-611F-4CFE-ADA8-55BC051BE1A6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8416D4E3-1F9B-456D-983F-CBE172D3F23C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18802879-8142-4D5A-A20A-0DA488E6AE41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3" name="TextBox 122">
            <a:extLst>
              <a:ext uri="{FF2B5EF4-FFF2-40B4-BE49-F238E27FC236}">
                <a16:creationId xmlns:a16="http://schemas.microsoft.com/office/drawing/2014/main" id="{D173AE3D-C70B-4B61-A0E1-5ED2CE72EBC7}"/>
              </a:ext>
            </a:extLst>
          </p:cNvPr>
          <p:cNvSpPr txBox="1"/>
          <p:nvPr/>
        </p:nvSpPr>
        <p:spPr>
          <a:xfrm>
            <a:off x="8031113" y="3106045"/>
            <a:ext cx="23000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0    0    0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A53053DF-43ED-4D9B-9D88-8DA5A6348426}"/>
              </a:ext>
            </a:extLst>
          </p:cNvPr>
          <p:cNvSpPr txBox="1"/>
          <p:nvPr/>
        </p:nvSpPr>
        <p:spPr>
          <a:xfrm>
            <a:off x="8028395" y="5320116"/>
            <a:ext cx="22874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2    0    1</a:t>
            </a:r>
          </a:p>
        </p:txBody>
      </p: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F1CAA1E0-A0F0-4090-BA99-EDD6D533332D}"/>
              </a:ext>
            </a:extLst>
          </p:cNvPr>
          <p:cNvGrpSpPr/>
          <p:nvPr/>
        </p:nvGrpSpPr>
        <p:grpSpPr>
          <a:xfrm>
            <a:off x="5143203" y="4943155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52F4B43F-7F58-4F05-AE09-B6C8810BDB3B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78AA66AB-12AE-4BEE-B338-EFC743B9990E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5FABAB67-644A-4B99-89E7-7AD67DFE53D5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F20F7AC3-B8F8-47A3-B2EA-C78D01396A6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D995EC5D-7DC6-4563-AE57-1F25B639C535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BAC2D347-7C62-4E41-A7D6-CD3FBBCFB7B2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30329902-28AB-45BB-94F3-129EFF861BA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034C5091-648A-43E0-91BC-0566CEE8F08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3255F0E4-FEDD-4912-A918-5E13BC716208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0070B665-0BB8-4D08-8FD6-3A5FCC293E40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192AAEDC-0573-4102-8061-21CC2B3FFDFF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5" name="TextBox 144">
            <a:extLst>
              <a:ext uri="{FF2B5EF4-FFF2-40B4-BE49-F238E27FC236}">
                <a16:creationId xmlns:a16="http://schemas.microsoft.com/office/drawing/2014/main" id="{5CA1A38C-AFC6-442E-ADEE-F30432E65FB1}"/>
              </a:ext>
            </a:extLst>
          </p:cNvPr>
          <p:cNvSpPr txBox="1"/>
          <p:nvPr/>
        </p:nvSpPr>
        <p:spPr>
          <a:xfrm>
            <a:off x="8032406" y="5320116"/>
            <a:ext cx="24109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0    0    0</a:t>
            </a:r>
          </a:p>
        </p:txBody>
      </p:sp>
    </p:spTree>
    <p:extLst>
      <p:ext uri="{BB962C8B-B14F-4D97-AF65-F5344CB8AC3E}">
        <p14:creationId xmlns:p14="http://schemas.microsoft.com/office/powerpoint/2010/main" val="24369307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2.22222E-6 L -0.21901 2.22222E-6 " pathEditMode="relative" rAng="0" ptsTypes="AA">
                                      <p:cBhvr>
                                        <p:cTn id="74" dur="20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95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4.81481E-6 L -0.21953 4.81481E-6 " pathEditMode="relative" rAng="0" ptsTypes="AA">
                                      <p:cBhvr>
                                        <p:cTn id="88" dur="2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977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7.40741E-7 L -0.21875 7.40741E-7 " pathEditMode="relative" rAng="0" ptsTypes="AA">
                                      <p:cBhvr>
                                        <p:cTn id="102" dur="2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938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63" grpId="0"/>
      <p:bldP spid="68" grpId="0"/>
      <p:bldP spid="69" grpId="0" animBg="1"/>
      <p:bldP spid="69" grpId="1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177" grpId="0"/>
      <p:bldP spid="177" grpId="1"/>
      <p:bldP spid="109" grpId="0"/>
      <p:bldP spid="110" grpId="0"/>
      <p:bldP spid="110" grpId="1"/>
      <p:bldP spid="123" grpId="0"/>
      <p:bldP spid="124" grpId="0"/>
      <p:bldP spid="124" grpId="1"/>
      <p:bldP spid="145" grpId="0"/>
    </p:bldLst>
  </p:timing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C1B3EE1C-84FF-4D8E-A056-3E09A6164BC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4226" y="167949"/>
            <a:ext cx="11763548" cy="5012588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BCA6B61-95A4-4EEF-ABE4-060B18BFF7C4}"/>
              </a:ext>
            </a:extLst>
          </p:cNvPr>
          <p:cNvSpPr txBox="1"/>
          <p:nvPr/>
        </p:nvSpPr>
        <p:spPr>
          <a:xfrm>
            <a:off x="8069943" y="3928745"/>
            <a:ext cx="214811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101,000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43623CE-7261-40A7-BEF0-825DE4CEFF2C}"/>
              </a:ext>
            </a:extLst>
          </p:cNvPr>
          <p:cNvSpPr txBox="1"/>
          <p:nvPr/>
        </p:nvSpPr>
        <p:spPr>
          <a:xfrm>
            <a:off x="3154147" y="717289"/>
            <a:ext cx="3292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56DE010-BC84-482F-ACC8-533445056E57}"/>
              </a:ext>
            </a:extLst>
          </p:cNvPr>
          <p:cNvSpPr txBox="1"/>
          <p:nvPr/>
        </p:nvSpPr>
        <p:spPr>
          <a:xfrm>
            <a:off x="3379117" y="717289"/>
            <a:ext cx="3292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F07FE7F-94DA-4502-ACFA-FB9DC791100F}"/>
              </a:ext>
            </a:extLst>
          </p:cNvPr>
          <p:cNvSpPr txBox="1"/>
          <p:nvPr/>
        </p:nvSpPr>
        <p:spPr>
          <a:xfrm>
            <a:off x="3604087" y="717289"/>
            <a:ext cx="3292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E9C5FE4-3A83-43F8-AAAC-1C63FBBB1048}"/>
              </a:ext>
            </a:extLst>
          </p:cNvPr>
          <p:cNvSpPr txBox="1"/>
          <p:nvPr/>
        </p:nvSpPr>
        <p:spPr>
          <a:xfrm>
            <a:off x="9175992" y="4046054"/>
            <a:ext cx="3292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9D5F352-3140-4D66-BEC5-1F138F52BF71}"/>
              </a:ext>
            </a:extLst>
          </p:cNvPr>
          <p:cNvSpPr txBox="1"/>
          <p:nvPr/>
        </p:nvSpPr>
        <p:spPr>
          <a:xfrm>
            <a:off x="9474852" y="4046054"/>
            <a:ext cx="3292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4851CB6-B20B-4614-AEEB-843F05DBB1FF}"/>
              </a:ext>
            </a:extLst>
          </p:cNvPr>
          <p:cNvSpPr txBox="1"/>
          <p:nvPr/>
        </p:nvSpPr>
        <p:spPr>
          <a:xfrm>
            <a:off x="9776793" y="4046054"/>
            <a:ext cx="3292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391C368-0F36-45FD-9A94-D22CC980FEA4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2019</a:t>
            </a:r>
          </a:p>
        </p:txBody>
      </p:sp>
    </p:spTree>
    <p:extLst>
      <p:ext uri="{BB962C8B-B14F-4D97-AF65-F5344CB8AC3E}">
        <p14:creationId xmlns:p14="http://schemas.microsoft.com/office/powerpoint/2010/main" val="18635217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10" grpId="0"/>
      <p:bldP spid="11" grpId="0"/>
      <p:bldP spid="12" grpId="0"/>
    </p:bldLst>
  </p:timing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700584CE-9A2A-4091-B009-82E09621812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4147" y="128437"/>
            <a:ext cx="11835329" cy="510433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E1739D7-1F17-4B39-898B-E5A40784C405}"/>
              </a:ext>
            </a:extLst>
          </p:cNvPr>
          <p:cNvSpPr txBox="1"/>
          <p:nvPr/>
        </p:nvSpPr>
        <p:spPr>
          <a:xfrm>
            <a:off x="7997052" y="3957970"/>
            <a:ext cx="262612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b="1" dirty="0">
                <a:latin typeface="Arial Black" panose="020B0A04020102020204" pitchFamily="34" charset="0"/>
              </a:rPr>
              <a:t>2,345,000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1E8ADE7-9FFF-42CC-BCA0-C38826C5251F}"/>
              </a:ext>
            </a:extLst>
          </p:cNvPr>
          <p:cNvSpPr txBox="1"/>
          <p:nvPr/>
        </p:nvSpPr>
        <p:spPr>
          <a:xfrm>
            <a:off x="3517040" y="734726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1C18629-7662-405E-861F-D77126A8F03E}"/>
              </a:ext>
            </a:extLst>
          </p:cNvPr>
          <p:cNvSpPr txBox="1"/>
          <p:nvPr/>
        </p:nvSpPr>
        <p:spPr>
          <a:xfrm>
            <a:off x="3734335" y="734726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6A5C4F24-7984-4C72-A9CD-EDCDE2C11193}"/>
              </a:ext>
            </a:extLst>
          </p:cNvPr>
          <p:cNvSpPr txBox="1"/>
          <p:nvPr/>
        </p:nvSpPr>
        <p:spPr>
          <a:xfrm>
            <a:off x="3964005" y="734726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3F78775-E6F4-4A27-86F2-B65E9A2317EB}"/>
              </a:ext>
            </a:extLst>
          </p:cNvPr>
          <p:cNvSpPr txBox="1"/>
          <p:nvPr/>
        </p:nvSpPr>
        <p:spPr>
          <a:xfrm>
            <a:off x="9414391" y="4074079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F43D7D5-1213-4F5B-A284-3CCFDEDA3AFD}"/>
              </a:ext>
            </a:extLst>
          </p:cNvPr>
          <p:cNvSpPr txBox="1"/>
          <p:nvPr/>
        </p:nvSpPr>
        <p:spPr>
          <a:xfrm>
            <a:off x="9678441" y="4074079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F2514CF-EEB9-4AAF-91A1-D7EC095B613F}"/>
              </a:ext>
            </a:extLst>
          </p:cNvPr>
          <p:cNvSpPr txBox="1"/>
          <p:nvPr/>
        </p:nvSpPr>
        <p:spPr>
          <a:xfrm>
            <a:off x="9960064" y="4074079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96D442D-E6CF-4A05-ABFC-A9B155357623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</a:t>
            </a:r>
          </a:p>
        </p:txBody>
      </p:sp>
    </p:spTree>
    <p:extLst>
      <p:ext uri="{BB962C8B-B14F-4D97-AF65-F5344CB8AC3E}">
        <p14:creationId xmlns:p14="http://schemas.microsoft.com/office/powerpoint/2010/main" val="3865630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  <p:bldP spid="9" grpId="0"/>
      <p:bldP spid="10" grpId="0"/>
    </p:bldLst>
  </p:timing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700584CE-9A2A-4091-B009-82E09621812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4147" y="128437"/>
            <a:ext cx="11835329" cy="5104336"/>
          </a:xfrm>
          <a:prstGeom prst="rect">
            <a:avLst/>
          </a:prstGeom>
        </p:spPr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6D49D75C-E1BB-46F8-BAE2-54914A5B1D34}"/>
              </a:ext>
            </a:extLst>
          </p:cNvPr>
          <p:cNvSpPr/>
          <p:nvPr/>
        </p:nvSpPr>
        <p:spPr>
          <a:xfrm>
            <a:off x="1524000" y="569843"/>
            <a:ext cx="3233530" cy="6096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E1739D7-1F17-4B39-898B-E5A40784C405}"/>
              </a:ext>
            </a:extLst>
          </p:cNvPr>
          <p:cNvSpPr txBox="1"/>
          <p:nvPr/>
        </p:nvSpPr>
        <p:spPr>
          <a:xfrm>
            <a:off x="7997052" y="3957970"/>
            <a:ext cx="262612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b="1" dirty="0">
                <a:latin typeface="Arial Black" panose="020B0A04020102020204" pitchFamily="34" charset="0"/>
              </a:rPr>
              <a:t>6,543,000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1E8ADE7-9FFF-42CC-BCA0-C38826C5251F}"/>
              </a:ext>
            </a:extLst>
          </p:cNvPr>
          <p:cNvSpPr txBox="1"/>
          <p:nvPr/>
        </p:nvSpPr>
        <p:spPr>
          <a:xfrm>
            <a:off x="3228221" y="734726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1C18629-7662-405E-861F-D77126A8F03E}"/>
              </a:ext>
            </a:extLst>
          </p:cNvPr>
          <p:cNvSpPr txBox="1"/>
          <p:nvPr/>
        </p:nvSpPr>
        <p:spPr>
          <a:xfrm>
            <a:off x="3465056" y="734726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6A5C4F24-7984-4C72-A9CD-EDCDE2C11193}"/>
              </a:ext>
            </a:extLst>
          </p:cNvPr>
          <p:cNvSpPr txBox="1"/>
          <p:nvPr/>
        </p:nvSpPr>
        <p:spPr>
          <a:xfrm>
            <a:off x="3694726" y="734726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3F78775-E6F4-4A27-86F2-B65E9A2317EB}"/>
              </a:ext>
            </a:extLst>
          </p:cNvPr>
          <p:cNvSpPr txBox="1"/>
          <p:nvPr/>
        </p:nvSpPr>
        <p:spPr>
          <a:xfrm>
            <a:off x="9414391" y="4074079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F43D7D5-1213-4F5B-A284-3CCFDEDA3AFD}"/>
              </a:ext>
            </a:extLst>
          </p:cNvPr>
          <p:cNvSpPr txBox="1"/>
          <p:nvPr/>
        </p:nvSpPr>
        <p:spPr>
          <a:xfrm>
            <a:off x="9678441" y="4074079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F2514CF-EEB9-4AAF-91A1-D7EC095B613F}"/>
              </a:ext>
            </a:extLst>
          </p:cNvPr>
          <p:cNvSpPr txBox="1"/>
          <p:nvPr/>
        </p:nvSpPr>
        <p:spPr>
          <a:xfrm>
            <a:off x="9960064" y="4074079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83ECEAA-CE80-4049-ABBD-D301F6BF3233}"/>
              </a:ext>
            </a:extLst>
          </p:cNvPr>
          <p:cNvSpPr txBox="1"/>
          <p:nvPr/>
        </p:nvSpPr>
        <p:spPr>
          <a:xfrm>
            <a:off x="1632045" y="583861"/>
            <a:ext cx="290335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6543 x 1000 </a:t>
            </a:r>
            <a:r>
              <a:rPr lang="en-GB" sz="3600" dirty="0">
                <a:latin typeface="Calibri" panose="020F0502020204030204" pitchFamily="34" charset="0"/>
              </a:rPr>
              <a:t>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BC1FB3D-B000-498E-891D-6B013E76DA4F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2017WDN</a:t>
            </a:r>
          </a:p>
        </p:txBody>
      </p:sp>
    </p:spTree>
    <p:extLst>
      <p:ext uri="{BB962C8B-B14F-4D97-AF65-F5344CB8AC3E}">
        <p14:creationId xmlns:p14="http://schemas.microsoft.com/office/powerpoint/2010/main" val="11418261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  <p:bldP spid="9" grpId="0"/>
      <p:bldP spid="10" grpId="0"/>
    </p:bldLst>
  </p:timing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2EF9A9E-39B6-41A9-AF2E-C04EF44515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3, 4, 5 and 6 digit multiples of 10 by 10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BB3E534-6166-4E88-A86F-853B0E698C4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10908482"/>
      </p:ext>
    </p:extLst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374F0EBD-D58F-43D9-A839-8537DC72A141}"/>
              </a:ext>
            </a:extLst>
          </p:cNvPr>
          <p:cNvGrpSpPr/>
          <p:nvPr/>
        </p:nvGrpSpPr>
        <p:grpSpPr>
          <a:xfrm>
            <a:off x="201196" y="497662"/>
            <a:ext cx="3996831" cy="817087"/>
            <a:chOff x="255525" y="372323"/>
            <a:chExt cx="2758716" cy="1134018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E648D31E-F894-4B32-9087-1D54481AFE33}"/>
                </a:ext>
              </a:extLst>
            </p:cNvPr>
            <p:cNvSpPr/>
            <p:nvPr/>
          </p:nvSpPr>
          <p:spPr>
            <a:xfrm>
              <a:off x="255525" y="372323"/>
              <a:ext cx="275871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285A832F-844B-49AA-A159-5FA5FD70ABD7}"/>
                </a:ext>
              </a:extLst>
            </p:cNvPr>
            <p:cNvSpPr txBox="1"/>
            <p:nvPr/>
          </p:nvSpPr>
          <p:spPr>
            <a:xfrm>
              <a:off x="308455" y="485388"/>
              <a:ext cx="146735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240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10 =</a:t>
              </a:r>
            </a:p>
          </p:txBody>
        </p:sp>
      </p:grpSp>
      <p:sp>
        <p:nvSpPr>
          <p:cNvPr id="57" name="Rectangle 56">
            <a:extLst>
              <a:ext uri="{FF2B5EF4-FFF2-40B4-BE49-F238E27FC236}">
                <a16:creationId xmlns:a16="http://schemas.microsoft.com/office/drawing/2014/main" id="{AFC0891F-CF3C-4826-9A6C-926268431E7D}"/>
              </a:ext>
            </a:extLst>
          </p:cNvPr>
          <p:cNvSpPr/>
          <p:nvPr/>
        </p:nvSpPr>
        <p:spPr>
          <a:xfrm>
            <a:off x="2354132" y="620676"/>
            <a:ext cx="1653723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07903415-12F5-4B2D-AEA0-FC1830BFC516}"/>
              </a:ext>
            </a:extLst>
          </p:cNvPr>
          <p:cNvSpPr txBox="1"/>
          <p:nvPr/>
        </p:nvSpPr>
        <p:spPr>
          <a:xfrm>
            <a:off x="2808412" y="612384"/>
            <a:ext cx="11036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24</a:t>
            </a: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63BB0BF1-EDD8-4B60-8476-5AA759BB1254}"/>
              </a:ext>
            </a:extLst>
          </p:cNvPr>
          <p:cNvGrpSpPr/>
          <p:nvPr/>
        </p:nvGrpSpPr>
        <p:grpSpPr>
          <a:xfrm>
            <a:off x="173268" y="2716507"/>
            <a:ext cx="4576780" cy="817087"/>
            <a:chOff x="255524" y="372323"/>
            <a:chExt cx="3842939" cy="1134018"/>
          </a:xfrm>
        </p:grpSpPr>
        <p:sp>
          <p:nvSpPr>
            <p:cNvPr id="60" name="Rectangle: Rounded Corners 59">
              <a:extLst>
                <a:ext uri="{FF2B5EF4-FFF2-40B4-BE49-F238E27FC236}">
                  <a16:creationId xmlns:a16="http://schemas.microsoft.com/office/drawing/2014/main" id="{8B9DF887-CCB8-4B40-BC60-95474AD0A745}"/>
                </a:ext>
              </a:extLst>
            </p:cNvPr>
            <p:cNvSpPr/>
            <p:nvPr/>
          </p:nvSpPr>
          <p:spPr>
            <a:xfrm>
              <a:off x="255524" y="372323"/>
              <a:ext cx="384293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258F1934-69F9-41E1-A569-7CFA80A4922B}"/>
                </a:ext>
              </a:extLst>
            </p:cNvPr>
            <p:cNvSpPr txBox="1"/>
            <p:nvPr/>
          </p:nvSpPr>
          <p:spPr>
            <a:xfrm>
              <a:off x="308455" y="485388"/>
              <a:ext cx="206903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4500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10 = </a:t>
              </a:r>
            </a:p>
          </p:txBody>
        </p:sp>
      </p:grpSp>
      <p:sp>
        <p:nvSpPr>
          <p:cNvPr id="62" name="Rectangle 61">
            <a:extLst>
              <a:ext uri="{FF2B5EF4-FFF2-40B4-BE49-F238E27FC236}">
                <a16:creationId xmlns:a16="http://schemas.microsoft.com/office/drawing/2014/main" id="{0B04EC59-56E3-47CC-B4B9-0CEE0AC6812B}"/>
              </a:ext>
            </a:extLst>
          </p:cNvPr>
          <p:cNvSpPr/>
          <p:nvPr/>
        </p:nvSpPr>
        <p:spPr>
          <a:xfrm>
            <a:off x="2554804" y="2839521"/>
            <a:ext cx="202717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55BEF0EF-7C13-4A6B-A2E9-3771210E20C8}"/>
              </a:ext>
            </a:extLst>
          </p:cNvPr>
          <p:cNvSpPr txBox="1"/>
          <p:nvPr/>
        </p:nvSpPr>
        <p:spPr>
          <a:xfrm>
            <a:off x="2960433" y="2817330"/>
            <a:ext cx="1851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450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3D5696BA-DFB4-41BA-B835-459F212EB2AD}"/>
              </a:ext>
            </a:extLst>
          </p:cNvPr>
          <p:cNvGrpSpPr/>
          <p:nvPr/>
        </p:nvGrpSpPr>
        <p:grpSpPr>
          <a:xfrm>
            <a:off x="173268" y="4961918"/>
            <a:ext cx="5019989" cy="817087"/>
            <a:chOff x="255524" y="372323"/>
            <a:chExt cx="4290630" cy="1134018"/>
          </a:xfrm>
        </p:grpSpPr>
        <p:sp>
          <p:nvSpPr>
            <p:cNvPr id="65" name="Rectangle: Rounded Corners 64">
              <a:extLst>
                <a:ext uri="{FF2B5EF4-FFF2-40B4-BE49-F238E27FC236}">
                  <a16:creationId xmlns:a16="http://schemas.microsoft.com/office/drawing/2014/main" id="{B85B75C7-0D80-45BC-A43B-6FB9337E32B2}"/>
                </a:ext>
              </a:extLst>
            </p:cNvPr>
            <p:cNvSpPr/>
            <p:nvPr/>
          </p:nvSpPr>
          <p:spPr>
            <a:xfrm>
              <a:off x="255524" y="372323"/>
              <a:ext cx="429063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E3AFCBA-D760-4345-AFB2-7510CC0DF84E}"/>
                </a:ext>
              </a:extLst>
            </p:cNvPr>
            <p:cNvSpPr txBox="1"/>
            <p:nvPr/>
          </p:nvSpPr>
          <p:spPr>
            <a:xfrm>
              <a:off x="308455" y="485388"/>
              <a:ext cx="250618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607060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10 = </a:t>
              </a: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0EE76BA8-8F85-4F27-A14A-7CF460E7C694}"/>
              </a:ext>
            </a:extLst>
          </p:cNvPr>
          <p:cNvSpPr/>
          <p:nvPr/>
        </p:nvSpPr>
        <p:spPr>
          <a:xfrm>
            <a:off x="3043623" y="5084932"/>
            <a:ext cx="202717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7FC6D78E-C792-48ED-A3F0-452717685884}"/>
              </a:ext>
            </a:extLst>
          </p:cNvPr>
          <p:cNvSpPr txBox="1"/>
          <p:nvPr/>
        </p:nvSpPr>
        <p:spPr>
          <a:xfrm>
            <a:off x="3194682" y="5062741"/>
            <a:ext cx="20508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60706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CDCCDDDB-3988-4DE2-B27B-50BFA1E18B47}"/>
              </a:ext>
            </a:extLst>
          </p:cNvPr>
          <p:cNvSpPr/>
          <p:nvPr/>
        </p:nvSpPr>
        <p:spPr>
          <a:xfrm>
            <a:off x="832699" y="499968"/>
            <a:ext cx="249253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3F4C4E5C-D600-4A89-B5FD-E1B24DAE57E9}"/>
              </a:ext>
            </a:extLst>
          </p:cNvPr>
          <p:cNvSpPr/>
          <p:nvPr/>
        </p:nvSpPr>
        <p:spPr>
          <a:xfrm>
            <a:off x="1733180" y="499440"/>
            <a:ext cx="27235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A6E7CBBF-9C4C-44A0-9EC5-48FFAABA02BE}"/>
              </a:ext>
            </a:extLst>
          </p:cNvPr>
          <p:cNvSpPr/>
          <p:nvPr/>
        </p:nvSpPr>
        <p:spPr>
          <a:xfrm>
            <a:off x="1910399" y="2718831"/>
            <a:ext cx="241946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1A6DF36C-BEC3-4245-9ADD-C1577B88CE40}"/>
              </a:ext>
            </a:extLst>
          </p:cNvPr>
          <p:cNvSpPr/>
          <p:nvPr/>
        </p:nvSpPr>
        <p:spPr>
          <a:xfrm>
            <a:off x="1017075" y="2718954"/>
            <a:ext cx="25930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4E6EAAB4-15AA-4C4C-91A6-6FC0C504A66E}"/>
              </a:ext>
            </a:extLst>
          </p:cNvPr>
          <p:cNvSpPr/>
          <p:nvPr/>
        </p:nvSpPr>
        <p:spPr>
          <a:xfrm>
            <a:off x="1473534" y="4957537"/>
            <a:ext cx="240165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96410821-7779-4F5A-9019-3214AE22561B}"/>
              </a:ext>
            </a:extLst>
          </p:cNvPr>
          <p:cNvSpPr/>
          <p:nvPr/>
        </p:nvSpPr>
        <p:spPr>
          <a:xfrm>
            <a:off x="2379355" y="4958972"/>
            <a:ext cx="235762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504C037C-46ED-4B6E-A7CC-BAEAE393DC66}"/>
              </a:ext>
            </a:extLst>
          </p:cNvPr>
          <p:cNvSpPr txBox="1"/>
          <p:nvPr/>
        </p:nvSpPr>
        <p:spPr>
          <a:xfrm>
            <a:off x="8492230" y="860076"/>
            <a:ext cx="15005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2    4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15810F4-ED35-4467-8573-E803FEA860B1}"/>
              </a:ext>
            </a:extLst>
          </p:cNvPr>
          <p:cNvGrpSpPr/>
          <p:nvPr/>
        </p:nvGrpSpPr>
        <p:grpSpPr>
          <a:xfrm>
            <a:off x="5608090" y="477009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C8646B9D-E83D-4485-A1D4-E8D56526D7DD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E3072F7C-7316-46ED-A5D5-DBEBFD97420D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F4DA7851-7D00-4111-919F-ED60CDEC0B1B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2452FF6B-20D1-4B75-919C-929030BFF0A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9951AF5A-09F8-4CD8-B335-5657B3BA3F13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83EF5F74-5E1A-442B-89A1-C01021B394CE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D29B7751-E252-400C-8409-55467B7244C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4DDBE574-E501-4A39-89F5-3C056EAB598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F7632AE4-5465-4BCA-9101-12FDE7E613B8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9F44F279-3E4D-40ED-B49E-4110C2F30805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314E5B1D-53A1-4CFC-970A-411C1E25FCEA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AFAA61E9-2652-4FD7-83F5-3B833F1BDC2C}"/>
              </a:ext>
            </a:extLst>
          </p:cNvPr>
          <p:cNvGrpSpPr/>
          <p:nvPr/>
        </p:nvGrpSpPr>
        <p:grpSpPr>
          <a:xfrm>
            <a:off x="5609824" y="2714106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5FD2B640-B97B-4857-8E24-EDB1F529A81C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9B3DB632-3530-497A-8DB8-3613E5178F8A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88327605-FB60-44E4-A9CB-8735162743CA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7FF93166-8CFF-4695-BF84-C9BF2344A34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655609E3-1699-4904-80EF-5D75E548A1F3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A6AC74B1-4015-45E1-81AD-12D9BF13E024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42DA5F83-4EEE-4F6B-9643-91FF383D5DF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2CEAAD5B-9E97-42F9-AD50-EE83A99C374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779756A1-611F-4CFE-ADA8-55BC051BE1A6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8416D4E3-1F9B-456D-983F-CBE172D3F23C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18802879-8142-4D5A-A20A-0DA488E6AE41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F1CAA1E0-A0F0-4090-BA99-EDD6D533332D}"/>
              </a:ext>
            </a:extLst>
          </p:cNvPr>
          <p:cNvGrpSpPr/>
          <p:nvPr/>
        </p:nvGrpSpPr>
        <p:grpSpPr>
          <a:xfrm>
            <a:off x="5608421" y="4943155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52F4B43F-7F58-4F05-AE09-B6C8810BDB3B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78AA66AB-12AE-4BEE-B338-EFC743B9990E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5FABAB67-644A-4B99-89E7-7AD67DFE53D5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F20F7AC3-B8F8-47A3-B2EA-C78D01396A6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D995EC5D-7DC6-4563-AE57-1F25B639C535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BAC2D347-7C62-4E41-A7D6-CD3FBBCFB7B2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30329902-28AB-45BB-94F3-129EFF861BA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034C5091-648A-43E0-91BC-0566CEE8F08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3255F0E4-FEDD-4912-A918-5E13BC716208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0070B665-0BB8-4D08-8FD6-3A5FCC293E40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192AAEDC-0573-4102-8061-21CC2B3FFDFF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6" name="TextBox 145">
            <a:extLst>
              <a:ext uri="{FF2B5EF4-FFF2-40B4-BE49-F238E27FC236}">
                <a16:creationId xmlns:a16="http://schemas.microsoft.com/office/drawing/2014/main" id="{05B8C153-907A-4C8A-8132-C0BB92106092}"/>
              </a:ext>
            </a:extLst>
          </p:cNvPr>
          <p:cNvSpPr txBox="1"/>
          <p:nvPr/>
        </p:nvSpPr>
        <p:spPr>
          <a:xfrm>
            <a:off x="458726" y="1309364"/>
            <a:ext cx="412323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2 4 0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1 0 = 2 4</a:t>
            </a:r>
          </a:p>
        </p:txBody>
      </p:sp>
      <p:cxnSp>
        <p:nvCxnSpPr>
          <p:cNvPr id="147" name="Straight Connector 146">
            <a:extLst>
              <a:ext uri="{FF2B5EF4-FFF2-40B4-BE49-F238E27FC236}">
                <a16:creationId xmlns:a16="http://schemas.microsoft.com/office/drawing/2014/main" id="{786C25E5-D2B5-407F-AF84-2E770ACB6441}"/>
              </a:ext>
            </a:extLst>
          </p:cNvPr>
          <p:cNvCxnSpPr>
            <a:cxnSpLocks/>
          </p:cNvCxnSpPr>
          <p:nvPr/>
        </p:nvCxnSpPr>
        <p:spPr>
          <a:xfrm flipV="1">
            <a:off x="1362485" y="1379011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Straight Connector 147">
            <a:extLst>
              <a:ext uri="{FF2B5EF4-FFF2-40B4-BE49-F238E27FC236}">
                <a16:creationId xmlns:a16="http://schemas.microsoft.com/office/drawing/2014/main" id="{5E74B189-7DE4-47AA-8176-A66FF9B3C932}"/>
              </a:ext>
            </a:extLst>
          </p:cNvPr>
          <p:cNvCxnSpPr>
            <a:cxnSpLocks/>
          </p:cNvCxnSpPr>
          <p:nvPr/>
        </p:nvCxnSpPr>
        <p:spPr>
          <a:xfrm flipV="1">
            <a:off x="2711631" y="1394232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TextBox 148">
            <a:extLst>
              <a:ext uri="{FF2B5EF4-FFF2-40B4-BE49-F238E27FC236}">
                <a16:creationId xmlns:a16="http://schemas.microsoft.com/office/drawing/2014/main" id="{2021C520-6D81-4CB6-94FF-8C94371BB34E}"/>
              </a:ext>
            </a:extLst>
          </p:cNvPr>
          <p:cNvSpPr txBox="1"/>
          <p:nvPr/>
        </p:nvSpPr>
        <p:spPr>
          <a:xfrm>
            <a:off x="471717" y="3538986"/>
            <a:ext cx="495604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4 5 0 0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1 0 = 4 5 0</a:t>
            </a:r>
          </a:p>
        </p:txBody>
      </p:sp>
      <p:cxnSp>
        <p:nvCxnSpPr>
          <p:cNvPr id="150" name="Straight Connector 149">
            <a:extLst>
              <a:ext uri="{FF2B5EF4-FFF2-40B4-BE49-F238E27FC236}">
                <a16:creationId xmlns:a16="http://schemas.microsoft.com/office/drawing/2014/main" id="{7E330825-EF20-49C5-B745-1404DFDD71FD}"/>
              </a:ext>
            </a:extLst>
          </p:cNvPr>
          <p:cNvCxnSpPr>
            <a:cxnSpLocks/>
          </p:cNvCxnSpPr>
          <p:nvPr/>
        </p:nvCxnSpPr>
        <p:spPr>
          <a:xfrm flipV="1">
            <a:off x="1811312" y="3608633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Straight Connector 150">
            <a:extLst>
              <a:ext uri="{FF2B5EF4-FFF2-40B4-BE49-F238E27FC236}">
                <a16:creationId xmlns:a16="http://schemas.microsoft.com/office/drawing/2014/main" id="{963E5A60-EB1A-4EB2-8375-66E2A8AFE556}"/>
              </a:ext>
            </a:extLst>
          </p:cNvPr>
          <p:cNvCxnSpPr>
            <a:cxnSpLocks/>
          </p:cNvCxnSpPr>
          <p:nvPr/>
        </p:nvCxnSpPr>
        <p:spPr>
          <a:xfrm flipV="1">
            <a:off x="3160458" y="3623854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TextBox 151">
            <a:extLst>
              <a:ext uri="{FF2B5EF4-FFF2-40B4-BE49-F238E27FC236}">
                <a16:creationId xmlns:a16="http://schemas.microsoft.com/office/drawing/2014/main" id="{CC39CB54-47AB-43B2-99AF-D8EFB3BAC0CF}"/>
              </a:ext>
            </a:extLst>
          </p:cNvPr>
          <p:cNvSpPr txBox="1"/>
          <p:nvPr/>
        </p:nvSpPr>
        <p:spPr>
          <a:xfrm>
            <a:off x="462241" y="5771181"/>
            <a:ext cx="69528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6 0 7 0 6 0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1 0 = 6 0 7 0 6</a:t>
            </a:r>
          </a:p>
        </p:txBody>
      </p: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77917404-FA8C-4843-9BCA-FE254C9FD0BB}"/>
              </a:ext>
            </a:extLst>
          </p:cNvPr>
          <p:cNvCxnSpPr>
            <a:cxnSpLocks/>
          </p:cNvCxnSpPr>
          <p:nvPr/>
        </p:nvCxnSpPr>
        <p:spPr>
          <a:xfrm flipV="1">
            <a:off x="2698126" y="5840828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Straight Connector 153">
            <a:extLst>
              <a:ext uri="{FF2B5EF4-FFF2-40B4-BE49-F238E27FC236}">
                <a16:creationId xmlns:a16="http://schemas.microsoft.com/office/drawing/2014/main" id="{EC32B14A-3597-4721-AB15-BB0FC5E38580}"/>
              </a:ext>
            </a:extLst>
          </p:cNvPr>
          <p:cNvCxnSpPr>
            <a:cxnSpLocks/>
          </p:cNvCxnSpPr>
          <p:nvPr/>
        </p:nvCxnSpPr>
        <p:spPr>
          <a:xfrm flipV="1">
            <a:off x="4047272" y="5856049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9372DCD4-F62B-4A9D-94CC-C19F1D87C291}"/>
              </a:ext>
            </a:extLst>
          </p:cNvPr>
          <p:cNvSpPr txBox="1"/>
          <p:nvPr/>
        </p:nvSpPr>
        <p:spPr>
          <a:xfrm>
            <a:off x="10267989" y="857438"/>
            <a:ext cx="4973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A4BAFF19-9649-441A-83B8-1926F220FFC8}"/>
              </a:ext>
            </a:extLst>
          </p:cNvPr>
          <p:cNvSpPr txBox="1"/>
          <p:nvPr/>
        </p:nvSpPr>
        <p:spPr>
          <a:xfrm>
            <a:off x="7593024" y="3093369"/>
            <a:ext cx="25945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4    5    0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E891F086-ACF0-44F0-A5A0-20E4DABE2512}"/>
              </a:ext>
            </a:extLst>
          </p:cNvPr>
          <p:cNvSpPr txBox="1"/>
          <p:nvPr/>
        </p:nvSpPr>
        <p:spPr>
          <a:xfrm>
            <a:off x="10282789" y="3090260"/>
            <a:ext cx="4973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479B1826-D962-4972-9D94-2273DF0334D3}"/>
              </a:ext>
            </a:extLst>
          </p:cNvPr>
          <p:cNvSpPr txBox="1"/>
          <p:nvPr/>
        </p:nvSpPr>
        <p:spPr>
          <a:xfrm>
            <a:off x="5817931" y="5336065"/>
            <a:ext cx="43834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6    0    7    0    6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6550B57A-D31E-4194-B30D-BB5D766B6484}"/>
              </a:ext>
            </a:extLst>
          </p:cNvPr>
          <p:cNvSpPr txBox="1"/>
          <p:nvPr/>
        </p:nvSpPr>
        <p:spPr>
          <a:xfrm>
            <a:off x="10296586" y="5332956"/>
            <a:ext cx="4973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</p:spTree>
    <p:extLst>
      <p:ext uri="{BB962C8B-B14F-4D97-AF65-F5344CB8AC3E}">
        <p14:creationId xmlns:p14="http://schemas.microsoft.com/office/powerpoint/2010/main" val="18984334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3.7037E-6 L 0.07305 3.7037E-6 " pathEditMode="relative" rAng="0" ptsTypes="AA">
                                      <p:cBhvr>
                                        <p:cTn id="116" dur="20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46" y="0"/>
                                    </p:animMotion>
                                  </p:childTnLst>
                                </p:cTn>
                              </p:par>
                              <p:par>
                                <p:cTn id="117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022E-16 -4.81481E-6 L 0.07305 -4.81481E-6 " pathEditMode="relative" rAng="0" ptsTypes="AA">
                                      <p:cBhvr>
                                        <p:cTn id="118" dur="2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46" y="0"/>
                                    </p:animMotion>
                                  </p:childTnLst>
                                </p:cTn>
                              </p:par>
                              <p:par>
                                <p:cTn id="11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-7.40741E-7 L 0.07304 -7.40741E-7 " pathEditMode="relative" rAng="0" ptsTypes="AA">
                                      <p:cBhvr>
                                        <p:cTn id="133" dur="2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46" y="0"/>
                                    </p:animMotion>
                                  </p:childTnLst>
                                </p:cTn>
                              </p:par>
                              <p:par>
                                <p:cTn id="134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2.22222E-6 L 0.07305 2.22222E-6 " pathEditMode="relative" rAng="0" ptsTypes="AA">
                                      <p:cBhvr>
                                        <p:cTn id="135" dur="2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46" y="0"/>
                                    </p:animMotion>
                                  </p:childTnLst>
                                </p:cTn>
                              </p:par>
                              <p:par>
                                <p:cTn id="13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7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4.07407E-6 L 0.07305 -4.07407E-6 " pathEditMode="relative" rAng="0" ptsTypes="AA">
                                      <p:cBhvr>
                                        <p:cTn id="150" dur="2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46" y="0"/>
                                    </p:animMotion>
                                  </p:childTnLst>
                                </p:cTn>
                              </p:par>
                              <p:par>
                                <p:cTn id="151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1.11111E-6 L 0.07305 -1.11111E-6 " pathEditMode="relative" rAng="0" ptsTypes="AA">
                                      <p:cBhvr>
                                        <p:cTn id="152" dur="2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46" y="0"/>
                                    </p:animMotion>
                                  </p:childTnLst>
                                </p:cTn>
                              </p:par>
                              <p:par>
                                <p:cTn id="15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4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63" grpId="0"/>
      <p:bldP spid="68" grpId="0"/>
      <p:bldP spid="69" grpId="0" animBg="1"/>
      <p:bldP spid="69" grpId="1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177" grpId="0"/>
      <p:bldP spid="177" grpId="1"/>
      <p:bldP spid="146" grpId="0"/>
      <p:bldP spid="149" grpId="0"/>
      <p:bldP spid="152" grpId="0"/>
      <p:bldP spid="156" grpId="0"/>
      <p:bldP spid="156" grpId="1"/>
      <p:bldP spid="156" grpId="2"/>
      <p:bldP spid="157" grpId="0"/>
      <p:bldP spid="157" grpId="1"/>
      <p:bldP spid="158" grpId="0"/>
      <p:bldP spid="158" grpId="1"/>
      <p:bldP spid="158" grpId="2"/>
      <p:bldP spid="159" grpId="0"/>
      <p:bldP spid="159" grpId="1"/>
      <p:bldP spid="160" grpId="0"/>
      <p:bldP spid="160" grpId="1"/>
      <p:bldP spid="160" grpId="2"/>
    </p:bldLst>
  </p:timing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4C9217-5C03-406C-A423-73A4B8CE64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a 4, 5 or 6 digit multiple of 100 by 100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890CE43-8CD2-429E-A107-ADBF044E9E5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78142613"/>
      </p:ext>
    </p:extLst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374F0EBD-D58F-43D9-A839-8537DC72A141}"/>
              </a:ext>
            </a:extLst>
          </p:cNvPr>
          <p:cNvGrpSpPr/>
          <p:nvPr/>
        </p:nvGrpSpPr>
        <p:grpSpPr>
          <a:xfrm>
            <a:off x="201196" y="497662"/>
            <a:ext cx="4463923" cy="817087"/>
            <a:chOff x="255525" y="372323"/>
            <a:chExt cx="3081115" cy="1134018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E648D31E-F894-4B32-9087-1D54481AFE33}"/>
                </a:ext>
              </a:extLst>
            </p:cNvPr>
            <p:cNvSpPr/>
            <p:nvPr/>
          </p:nvSpPr>
          <p:spPr>
            <a:xfrm>
              <a:off x="255525" y="372323"/>
              <a:ext cx="308111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285A832F-844B-49AA-A159-5FA5FD70ABD7}"/>
                </a:ext>
              </a:extLst>
            </p:cNvPr>
            <p:cNvSpPr txBox="1"/>
            <p:nvPr/>
          </p:nvSpPr>
          <p:spPr>
            <a:xfrm>
              <a:off x="308455" y="485388"/>
              <a:ext cx="1790432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4300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100 =</a:t>
              </a:r>
            </a:p>
          </p:txBody>
        </p:sp>
      </p:grpSp>
      <p:sp>
        <p:nvSpPr>
          <p:cNvPr id="57" name="Rectangle 56">
            <a:extLst>
              <a:ext uri="{FF2B5EF4-FFF2-40B4-BE49-F238E27FC236}">
                <a16:creationId xmlns:a16="http://schemas.microsoft.com/office/drawing/2014/main" id="{AFC0891F-CF3C-4826-9A6C-926268431E7D}"/>
              </a:ext>
            </a:extLst>
          </p:cNvPr>
          <p:cNvSpPr/>
          <p:nvPr/>
        </p:nvSpPr>
        <p:spPr>
          <a:xfrm>
            <a:off x="2861023" y="620676"/>
            <a:ext cx="1653723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07903415-12F5-4B2D-AEA0-FC1830BFC516}"/>
              </a:ext>
            </a:extLst>
          </p:cNvPr>
          <p:cNvSpPr txBox="1"/>
          <p:nvPr/>
        </p:nvSpPr>
        <p:spPr>
          <a:xfrm>
            <a:off x="3315303" y="612384"/>
            <a:ext cx="11036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43</a:t>
            </a: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63BB0BF1-EDD8-4B60-8476-5AA759BB1254}"/>
              </a:ext>
            </a:extLst>
          </p:cNvPr>
          <p:cNvGrpSpPr/>
          <p:nvPr/>
        </p:nvGrpSpPr>
        <p:grpSpPr>
          <a:xfrm>
            <a:off x="173268" y="2716507"/>
            <a:ext cx="5010862" cy="817087"/>
            <a:chOff x="255524" y="372323"/>
            <a:chExt cx="4207420" cy="1134018"/>
          </a:xfrm>
        </p:grpSpPr>
        <p:sp>
          <p:nvSpPr>
            <p:cNvPr id="60" name="Rectangle: Rounded Corners 59">
              <a:extLst>
                <a:ext uri="{FF2B5EF4-FFF2-40B4-BE49-F238E27FC236}">
                  <a16:creationId xmlns:a16="http://schemas.microsoft.com/office/drawing/2014/main" id="{8B9DF887-CCB8-4B40-BC60-95474AD0A745}"/>
                </a:ext>
              </a:extLst>
            </p:cNvPr>
            <p:cNvSpPr/>
            <p:nvPr/>
          </p:nvSpPr>
          <p:spPr>
            <a:xfrm>
              <a:off x="255524" y="372323"/>
              <a:ext cx="420742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258F1934-69F9-41E1-A569-7CFA80A4922B}"/>
                </a:ext>
              </a:extLst>
            </p:cNvPr>
            <p:cNvSpPr txBox="1"/>
            <p:nvPr/>
          </p:nvSpPr>
          <p:spPr>
            <a:xfrm>
              <a:off x="308455" y="485388"/>
              <a:ext cx="2462062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12300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100 = </a:t>
              </a:r>
            </a:p>
          </p:txBody>
        </p:sp>
      </p:grpSp>
      <p:sp>
        <p:nvSpPr>
          <p:cNvPr id="62" name="Rectangle 61">
            <a:extLst>
              <a:ext uri="{FF2B5EF4-FFF2-40B4-BE49-F238E27FC236}">
                <a16:creationId xmlns:a16="http://schemas.microsoft.com/office/drawing/2014/main" id="{0B04EC59-56E3-47CC-B4B9-0CEE0AC6812B}"/>
              </a:ext>
            </a:extLst>
          </p:cNvPr>
          <p:cNvSpPr/>
          <p:nvPr/>
        </p:nvSpPr>
        <p:spPr>
          <a:xfrm>
            <a:off x="3031883" y="2839521"/>
            <a:ext cx="202717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55BEF0EF-7C13-4A6B-A2E9-3771210E20C8}"/>
              </a:ext>
            </a:extLst>
          </p:cNvPr>
          <p:cNvSpPr txBox="1"/>
          <p:nvPr/>
        </p:nvSpPr>
        <p:spPr>
          <a:xfrm>
            <a:off x="3437512" y="2817330"/>
            <a:ext cx="1851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123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3D5696BA-DFB4-41BA-B835-459F212EB2AD}"/>
              </a:ext>
            </a:extLst>
          </p:cNvPr>
          <p:cNvGrpSpPr/>
          <p:nvPr/>
        </p:nvGrpSpPr>
        <p:grpSpPr>
          <a:xfrm>
            <a:off x="173268" y="4961918"/>
            <a:ext cx="5251593" cy="817087"/>
            <a:chOff x="255524" y="372323"/>
            <a:chExt cx="4488584" cy="1134018"/>
          </a:xfrm>
        </p:grpSpPr>
        <p:sp>
          <p:nvSpPr>
            <p:cNvPr id="65" name="Rectangle: Rounded Corners 64">
              <a:extLst>
                <a:ext uri="{FF2B5EF4-FFF2-40B4-BE49-F238E27FC236}">
                  <a16:creationId xmlns:a16="http://schemas.microsoft.com/office/drawing/2014/main" id="{B85B75C7-0D80-45BC-A43B-6FB9337E32B2}"/>
                </a:ext>
              </a:extLst>
            </p:cNvPr>
            <p:cNvSpPr/>
            <p:nvPr/>
          </p:nvSpPr>
          <p:spPr>
            <a:xfrm>
              <a:off x="255524" y="372323"/>
              <a:ext cx="448858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E3AFCBA-D760-4345-AFB2-7510CC0DF84E}"/>
                </a:ext>
              </a:extLst>
            </p:cNvPr>
            <p:cNvSpPr txBox="1"/>
            <p:nvPr/>
          </p:nvSpPr>
          <p:spPr>
            <a:xfrm>
              <a:off x="308455" y="485388"/>
              <a:ext cx="270622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/>
                <a:t>450000 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100 = </a:t>
              </a: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0EE76BA8-8F85-4F27-A14A-7CF460E7C694}"/>
              </a:ext>
            </a:extLst>
          </p:cNvPr>
          <p:cNvSpPr/>
          <p:nvPr/>
        </p:nvSpPr>
        <p:spPr>
          <a:xfrm>
            <a:off x="3275391" y="5084932"/>
            <a:ext cx="202717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7FC6D78E-C792-48ED-A3F0-452717685884}"/>
              </a:ext>
            </a:extLst>
          </p:cNvPr>
          <p:cNvSpPr txBox="1"/>
          <p:nvPr/>
        </p:nvSpPr>
        <p:spPr>
          <a:xfrm>
            <a:off x="3585600" y="5062741"/>
            <a:ext cx="189169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4500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CDCCDDDB-3988-4DE2-B27B-50BFA1E18B47}"/>
              </a:ext>
            </a:extLst>
          </p:cNvPr>
          <p:cNvSpPr/>
          <p:nvPr/>
        </p:nvSpPr>
        <p:spPr>
          <a:xfrm>
            <a:off x="832699" y="499968"/>
            <a:ext cx="48356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3F4C4E5C-D600-4A89-B5FD-E1B24DAE57E9}"/>
              </a:ext>
            </a:extLst>
          </p:cNvPr>
          <p:cNvSpPr/>
          <p:nvPr/>
        </p:nvSpPr>
        <p:spPr>
          <a:xfrm>
            <a:off x="1968142" y="499440"/>
            <a:ext cx="468015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A6E7CBBF-9C4C-44A0-9EC5-48FFAABA02BE}"/>
              </a:ext>
            </a:extLst>
          </p:cNvPr>
          <p:cNvSpPr/>
          <p:nvPr/>
        </p:nvSpPr>
        <p:spPr>
          <a:xfrm>
            <a:off x="2160541" y="2718831"/>
            <a:ext cx="454576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1A6DF36C-BEC3-4245-9ADD-C1577B88CE40}"/>
              </a:ext>
            </a:extLst>
          </p:cNvPr>
          <p:cNvSpPr/>
          <p:nvPr/>
        </p:nvSpPr>
        <p:spPr>
          <a:xfrm>
            <a:off x="1017075" y="2718954"/>
            <a:ext cx="474522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4E6EAAB4-15AA-4C4C-91A6-6FC0C504A66E}"/>
              </a:ext>
            </a:extLst>
          </p:cNvPr>
          <p:cNvSpPr/>
          <p:nvPr/>
        </p:nvSpPr>
        <p:spPr>
          <a:xfrm>
            <a:off x="1254284" y="4957537"/>
            <a:ext cx="499608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96410821-7779-4F5A-9019-3214AE22561B}"/>
              </a:ext>
            </a:extLst>
          </p:cNvPr>
          <p:cNvSpPr/>
          <p:nvPr/>
        </p:nvSpPr>
        <p:spPr>
          <a:xfrm>
            <a:off x="2379355" y="4958972"/>
            <a:ext cx="472596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504C037C-46ED-4B6E-A7CC-BAEAE393DC66}"/>
              </a:ext>
            </a:extLst>
          </p:cNvPr>
          <p:cNvSpPr txBox="1"/>
          <p:nvPr/>
        </p:nvSpPr>
        <p:spPr>
          <a:xfrm>
            <a:off x="7591267" y="860076"/>
            <a:ext cx="15005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4    3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15810F4-ED35-4467-8573-E803FEA860B1}"/>
              </a:ext>
            </a:extLst>
          </p:cNvPr>
          <p:cNvGrpSpPr/>
          <p:nvPr/>
        </p:nvGrpSpPr>
        <p:grpSpPr>
          <a:xfrm>
            <a:off x="5608090" y="477009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C8646B9D-E83D-4485-A1D4-E8D56526D7DD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E3072F7C-7316-46ED-A5D5-DBEBFD97420D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F4DA7851-7D00-4111-919F-ED60CDEC0B1B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2452FF6B-20D1-4B75-919C-929030BFF0A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9951AF5A-09F8-4CD8-B335-5657B3BA3F13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83EF5F74-5E1A-442B-89A1-C01021B394CE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D29B7751-E252-400C-8409-55467B7244C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4DDBE574-E501-4A39-89F5-3C056EAB598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F7632AE4-5465-4BCA-9101-12FDE7E613B8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9F44F279-3E4D-40ED-B49E-4110C2F30805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314E5B1D-53A1-4CFC-970A-411C1E25FCEA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AFAA61E9-2652-4FD7-83F5-3B833F1BDC2C}"/>
              </a:ext>
            </a:extLst>
          </p:cNvPr>
          <p:cNvGrpSpPr/>
          <p:nvPr/>
        </p:nvGrpSpPr>
        <p:grpSpPr>
          <a:xfrm>
            <a:off x="5609824" y="2714106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5FD2B640-B97B-4857-8E24-EDB1F529A81C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9B3DB632-3530-497A-8DB8-3613E5178F8A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88327605-FB60-44E4-A9CB-8735162743CA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7FF93166-8CFF-4695-BF84-C9BF2344A34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655609E3-1699-4904-80EF-5D75E548A1F3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A6AC74B1-4015-45E1-81AD-12D9BF13E024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42DA5F83-4EEE-4F6B-9643-91FF383D5DF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2CEAAD5B-9E97-42F9-AD50-EE83A99C374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779756A1-611F-4CFE-ADA8-55BC051BE1A6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8416D4E3-1F9B-456D-983F-CBE172D3F23C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18802879-8142-4D5A-A20A-0DA488E6AE41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F1CAA1E0-A0F0-4090-BA99-EDD6D533332D}"/>
              </a:ext>
            </a:extLst>
          </p:cNvPr>
          <p:cNvGrpSpPr/>
          <p:nvPr/>
        </p:nvGrpSpPr>
        <p:grpSpPr>
          <a:xfrm>
            <a:off x="5608421" y="4943155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52F4B43F-7F58-4F05-AE09-B6C8810BDB3B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78AA66AB-12AE-4BEE-B338-EFC743B9990E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5FABAB67-644A-4B99-89E7-7AD67DFE53D5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F20F7AC3-B8F8-47A3-B2EA-C78D01396A6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D995EC5D-7DC6-4563-AE57-1F25B639C535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BAC2D347-7C62-4E41-A7D6-CD3FBBCFB7B2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30329902-28AB-45BB-94F3-129EFF861BA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034C5091-648A-43E0-91BC-0566CEE8F08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3255F0E4-FEDD-4912-A918-5E13BC716208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0070B665-0BB8-4D08-8FD6-3A5FCC293E40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192AAEDC-0573-4102-8061-21CC2B3FFDFF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6" name="TextBox 145">
            <a:extLst>
              <a:ext uri="{FF2B5EF4-FFF2-40B4-BE49-F238E27FC236}">
                <a16:creationId xmlns:a16="http://schemas.microsoft.com/office/drawing/2014/main" id="{05B8C153-907A-4C8A-8132-C0BB92106092}"/>
              </a:ext>
            </a:extLst>
          </p:cNvPr>
          <p:cNvSpPr txBox="1"/>
          <p:nvPr/>
        </p:nvSpPr>
        <p:spPr>
          <a:xfrm>
            <a:off x="458726" y="1309364"/>
            <a:ext cx="53962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4 3 0 0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1 0 0 = 4 3</a:t>
            </a:r>
          </a:p>
        </p:txBody>
      </p:sp>
      <p:cxnSp>
        <p:nvCxnSpPr>
          <p:cNvPr id="147" name="Straight Connector 146">
            <a:extLst>
              <a:ext uri="{FF2B5EF4-FFF2-40B4-BE49-F238E27FC236}">
                <a16:creationId xmlns:a16="http://schemas.microsoft.com/office/drawing/2014/main" id="{786C25E5-D2B5-407F-AF84-2E770ACB6441}"/>
              </a:ext>
            </a:extLst>
          </p:cNvPr>
          <p:cNvCxnSpPr>
            <a:cxnSpLocks/>
          </p:cNvCxnSpPr>
          <p:nvPr/>
        </p:nvCxnSpPr>
        <p:spPr>
          <a:xfrm flipV="1">
            <a:off x="1362485" y="1379011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Straight Connector 147">
            <a:extLst>
              <a:ext uri="{FF2B5EF4-FFF2-40B4-BE49-F238E27FC236}">
                <a16:creationId xmlns:a16="http://schemas.microsoft.com/office/drawing/2014/main" id="{5E74B189-7DE4-47AA-8176-A66FF9B3C932}"/>
              </a:ext>
            </a:extLst>
          </p:cNvPr>
          <p:cNvCxnSpPr>
            <a:cxnSpLocks/>
          </p:cNvCxnSpPr>
          <p:nvPr/>
        </p:nvCxnSpPr>
        <p:spPr>
          <a:xfrm flipV="1">
            <a:off x="3142773" y="1394232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TextBox 148">
            <a:extLst>
              <a:ext uri="{FF2B5EF4-FFF2-40B4-BE49-F238E27FC236}">
                <a16:creationId xmlns:a16="http://schemas.microsoft.com/office/drawing/2014/main" id="{2021C520-6D81-4CB6-94FF-8C94371BB34E}"/>
              </a:ext>
            </a:extLst>
          </p:cNvPr>
          <p:cNvSpPr txBox="1"/>
          <p:nvPr/>
        </p:nvSpPr>
        <p:spPr>
          <a:xfrm>
            <a:off x="471717" y="3538986"/>
            <a:ext cx="61138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1 2 3 0 0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1 0 0 = 1 2 3</a:t>
            </a:r>
          </a:p>
        </p:txBody>
      </p:sp>
      <p:cxnSp>
        <p:nvCxnSpPr>
          <p:cNvPr id="150" name="Straight Connector 149">
            <a:extLst>
              <a:ext uri="{FF2B5EF4-FFF2-40B4-BE49-F238E27FC236}">
                <a16:creationId xmlns:a16="http://schemas.microsoft.com/office/drawing/2014/main" id="{7E330825-EF20-49C5-B745-1404DFDD71FD}"/>
              </a:ext>
            </a:extLst>
          </p:cNvPr>
          <p:cNvCxnSpPr>
            <a:cxnSpLocks/>
          </p:cNvCxnSpPr>
          <p:nvPr/>
        </p:nvCxnSpPr>
        <p:spPr>
          <a:xfrm flipV="1">
            <a:off x="1811312" y="3608633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Straight Connector 150">
            <a:extLst>
              <a:ext uri="{FF2B5EF4-FFF2-40B4-BE49-F238E27FC236}">
                <a16:creationId xmlns:a16="http://schemas.microsoft.com/office/drawing/2014/main" id="{963E5A60-EB1A-4EB2-8375-66E2A8AFE556}"/>
              </a:ext>
            </a:extLst>
          </p:cNvPr>
          <p:cNvCxnSpPr>
            <a:cxnSpLocks/>
          </p:cNvCxnSpPr>
          <p:nvPr/>
        </p:nvCxnSpPr>
        <p:spPr>
          <a:xfrm flipV="1">
            <a:off x="3582485" y="3623854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TextBox 151">
            <a:extLst>
              <a:ext uri="{FF2B5EF4-FFF2-40B4-BE49-F238E27FC236}">
                <a16:creationId xmlns:a16="http://schemas.microsoft.com/office/drawing/2014/main" id="{CC39CB54-47AB-43B2-99AF-D8EFB3BAC0CF}"/>
              </a:ext>
            </a:extLst>
          </p:cNvPr>
          <p:cNvSpPr txBox="1"/>
          <p:nvPr/>
        </p:nvSpPr>
        <p:spPr>
          <a:xfrm>
            <a:off x="462241" y="5771181"/>
            <a:ext cx="78166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4 5 0 0 0 0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1 0 0 = 4 5 0 0</a:t>
            </a:r>
          </a:p>
        </p:txBody>
      </p: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77917404-FA8C-4843-9BCA-FE254C9FD0BB}"/>
              </a:ext>
            </a:extLst>
          </p:cNvPr>
          <p:cNvCxnSpPr>
            <a:cxnSpLocks/>
          </p:cNvCxnSpPr>
          <p:nvPr/>
        </p:nvCxnSpPr>
        <p:spPr>
          <a:xfrm flipV="1">
            <a:off x="2256001" y="5840828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Straight Connector 153">
            <a:extLst>
              <a:ext uri="{FF2B5EF4-FFF2-40B4-BE49-F238E27FC236}">
                <a16:creationId xmlns:a16="http://schemas.microsoft.com/office/drawing/2014/main" id="{EC32B14A-3597-4721-AB15-BB0FC5E38580}"/>
              </a:ext>
            </a:extLst>
          </p:cNvPr>
          <p:cNvCxnSpPr>
            <a:cxnSpLocks/>
          </p:cNvCxnSpPr>
          <p:nvPr/>
        </p:nvCxnSpPr>
        <p:spPr>
          <a:xfrm flipV="1">
            <a:off x="4047272" y="5856049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9372DCD4-F62B-4A9D-94CC-C19F1D87C291}"/>
              </a:ext>
            </a:extLst>
          </p:cNvPr>
          <p:cNvSpPr txBox="1"/>
          <p:nvPr/>
        </p:nvSpPr>
        <p:spPr>
          <a:xfrm>
            <a:off x="9399330" y="857438"/>
            <a:ext cx="164708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</a:t>
            </a: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A4BAFF19-9649-441A-83B8-1926F220FFC8}"/>
              </a:ext>
            </a:extLst>
          </p:cNvPr>
          <p:cNvSpPr txBox="1"/>
          <p:nvPr/>
        </p:nvSpPr>
        <p:spPr>
          <a:xfrm>
            <a:off x="6692075" y="3093369"/>
            <a:ext cx="25945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1    2    3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E891F086-ACF0-44F0-A5A0-20E4DABE2512}"/>
              </a:ext>
            </a:extLst>
          </p:cNvPr>
          <p:cNvSpPr txBox="1"/>
          <p:nvPr/>
        </p:nvSpPr>
        <p:spPr>
          <a:xfrm>
            <a:off x="9358712" y="3090260"/>
            <a:ext cx="14214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</a:t>
            </a: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479B1826-D962-4972-9D94-2273DF0334D3}"/>
              </a:ext>
            </a:extLst>
          </p:cNvPr>
          <p:cNvSpPr txBox="1"/>
          <p:nvPr/>
        </p:nvSpPr>
        <p:spPr>
          <a:xfrm>
            <a:off x="5817931" y="5336065"/>
            <a:ext cx="43834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4    5    0    0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6550B57A-D31E-4194-B30D-BB5D766B6484}"/>
              </a:ext>
            </a:extLst>
          </p:cNvPr>
          <p:cNvSpPr txBox="1"/>
          <p:nvPr/>
        </p:nvSpPr>
        <p:spPr>
          <a:xfrm>
            <a:off x="9371551" y="5332956"/>
            <a:ext cx="142238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</a:t>
            </a:r>
          </a:p>
        </p:txBody>
      </p:sp>
      <p:cxnSp>
        <p:nvCxnSpPr>
          <p:cNvPr id="123" name="Straight Connector 122">
            <a:extLst>
              <a:ext uri="{FF2B5EF4-FFF2-40B4-BE49-F238E27FC236}">
                <a16:creationId xmlns:a16="http://schemas.microsoft.com/office/drawing/2014/main" id="{B3594DB9-D324-48AE-BDA4-5738861FE832}"/>
              </a:ext>
            </a:extLst>
          </p:cNvPr>
          <p:cNvCxnSpPr>
            <a:cxnSpLocks/>
          </p:cNvCxnSpPr>
          <p:nvPr/>
        </p:nvCxnSpPr>
        <p:spPr>
          <a:xfrm flipV="1">
            <a:off x="3592190" y="1395892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Straight Connector 123">
            <a:extLst>
              <a:ext uri="{FF2B5EF4-FFF2-40B4-BE49-F238E27FC236}">
                <a16:creationId xmlns:a16="http://schemas.microsoft.com/office/drawing/2014/main" id="{7A323A22-051C-4BE9-8FF4-F6930CC241DB}"/>
              </a:ext>
            </a:extLst>
          </p:cNvPr>
          <p:cNvCxnSpPr>
            <a:cxnSpLocks/>
          </p:cNvCxnSpPr>
          <p:nvPr/>
        </p:nvCxnSpPr>
        <p:spPr>
          <a:xfrm flipV="1">
            <a:off x="1811295" y="1382266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Straight Connector 144">
            <a:extLst>
              <a:ext uri="{FF2B5EF4-FFF2-40B4-BE49-F238E27FC236}">
                <a16:creationId xmlns:a16="http://schemas.microsoft.com/office/drawing/2014/main" id="{C7E86AA8-F4CF-426A-AA1A-67801EF79902}"/>
              </a:ext>
            </a:extLst>
          </p:cNvPr>
          <p:cNvCxnSpPr>
            <a:cxnSpLocks/>
          </p:cNvCxnSpPr>
          <p:nvPr/>
        </p:nvCxnSpPr>
        <p:spPr>
          <a:xfrm flipV="1">
            <a:off x="4042541" y="3634467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Straight Connector 160">
            <a:extLst>
              <a:ext uri="{FF2B5EF4-FFF2-40B4-BE49-F238E27FC236}">
                <a16:creationId xmlns:a16="http://schemas.microsoft.com/office/drawing/2014/main" id="{227BDA85-4C29-4E02-8C61-A90C198872A0}"/>
              </a:ext>
            </a:extLst>
          </p:cNvPr>
          <p:cNvCxnSpPr>
            <a:cxnSpLocks/>
          </p:cNvCxnSpPr>
          <p:nvPr/>
        </p:nvCxnSpPr>
        <p:spPr>
          <a:xfrm flipV="1">
            <a:off x="2261646" y="3620841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2" name="Straight Connector 161">
            <a:extLst>
              <a:ext uri="{FF2B5EF4-FFF2-40B4-BE49-F238E27FC236}">
                <a16:creationId xmlns:a16="http://schemas.microsoft.com/office/drawing/2014/main" id="{997A7D20-D7FA-4AD6-BE1A-58ADECD8055F}"/>
              </a:ext>
            </a:extLst>
          </p:cNvPr>
          <p:cNvCxnSpPr>
            <a:cxnSpLocks/>
          </p:cNvCxnSpPr>
          <p:nvPr/>
        </p:nvCxnSpPr>
        <p:spPr>
          <a:xfrm flipV="1">
            <a:off x="4486030" y="5855862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Straight Connector 162">
            <a:extLst>
              <a:ext uri="{FF2B5EF4-FFF2-40B4-BE49-F238E27FC236}">
                <a16:creationId xmlns:a16="http://schemas.microsoft.com/office/drawing/2014/main" id="{B3E91CED-2392-4560-B73B-CBF77A59B076}"/>
              </a:ext>
            </a:extLst>
          </p:cNvPr>
          <p:cNvCxnSpPr>
            <a:cxnSpLocks/>
          </p:cNvCxnSpPr>
          <p:nvPr/>
        </p:nvCxnSpPr>
        <p:spPr>
          <a:xfrm flipV="1">
            <a:off x="2705135" y="5842236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622534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8333E-6 3.7037E-6 L 0.14779 3.7037E-6 " pathEditMode="relative" rAng="0" ptsTypes="AA">
                                      <p:cBhvr>
                                        <p:cTn id="134" dur="20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383" y="0"/>
                                    </p:animMotion>
                                  </p:childTnLst>
                                </p:cTn>
                              </p:par>
                              <p:par>
                                <p:cTn id="135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4.81481E-6 L 0.14505 -4.81481E-6 " pathEditMode="relative" rAng="0" ptsTypes="AA">
                                      <p:cBhvr>
                                        <p:cTn id="136" dur="2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253" y="0"/>
                                    </p:animMotion>
                                  </p:childTnLst>
                                </p:cTn>
                              </p:par>
                              <p:par>
                                <p:cTn id="13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8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-7.40741E-7 L 0.14687 -7.40741E-7 " pathEditMode="relative" rAng="0" ptsTypes="AA">
                                      <p:cBhvr>
                                        <p:cTn id="151" dur="2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344" y="0"/>
                                    </p:animMotion>
                                  </p:childTnLst>
                                </p:cTn>
                              </p:par>
                              <p:par>
                                <p:cTn id="152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2.22222E-6 L 0.14753 2.22222E-6 " pathEditMode="relative" rAng="0" ptsTypes="AA">
                                      <p:cBhvr>
                                        <p:cTn id="153" dur="2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370" y="0"/>
                                    </p:animMotion>
                                  </p:childTnLst>
                                </p:cTn>
                              </p:par>
                              <p:par>
                                <p:cTn id="15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5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4.07407E-6 L 0.14857 0.00093 " pathEditMode="relative" rAng="0" ptsTypes="AA">
                                      <p:cBhvr>
                                        <p:cTn id="168" dur="2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422" y="46"/>
                                    </p:animMotion>
                                  </p:childTnLst>
                                </p:cTn>
                              </p:par>
                              <p:par>
                                <p:cTn id="169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1.11111E-6 L 0.1461 -1.11111E-6 " pathEditMode="relative" rAng="0" ptsTypes="AA">
                                      <p:cBhvr>
                                        <p:cTn id="170" dur="2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305" y="0"/>
                                    </p:animMotion>
                                  </p:childTnLst>
                                </p:cTn>
                              </p:par>
                              <p:par>
                                <p:cTn id="17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2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63" grpId="0"/>
      <p:bldP spid="68" grpId="0"/>
      <p:bldP spid="69" grpId="0" animBg="1"/>
      <p:bldP spid="69" grpId="1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177" grpId="0"/>
      <p:bldP spid="177" grpId="1"/>
      <p:bldP spid="146" grpId="0"/>
      <p:bldP spid="149" grpId="0"/>
      <p:bldP spid="152" grpId="0"/>
      <p:bldP spid="156" grpId="0"/>
      <p:bldP spid="156" grpId="1"/>
      <p:bldP spid="156" grpId="2"/>
      <p:bldP spid="157" grpId="0"/>
      <p:bldP spid="157" grpId="1"/>
      <p:bldP spid="158" grpId="0"/>
      <p:bldP spid="158" grpId="1"/>
      <p:bldP spid="158" grpId="2"/>
      <p:bldP spid="159" grpId="0"/>
      <p:bldP spid="159" grpId="1"/>
      <p:bldP spid="160" grpId="0"/>
      <p:bldP spid="160" grpId="1"/>
      <p:bldP spid="160" grpId="2"/>
    </p:bldLst>
  </p:timing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2931B59-8F0E-4A06-B2B3-EE722E4735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5 or 6 digit multiples of 1000 by 1000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5DEF5DA-42EE-461D-9F95-04688B8A04B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0178524"/>
      </p:ext>
    </p:extLst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374F0EBD-D58F-43D9-A839-8537DC72A141}"/>
              </a:ext>
            </a:extLst>
          </p:cNvPr>
          <p:cNvGrpSpPr/>
          <p:nvPr/>
        </p:nvGrpSpPr>
        <p:grpSpPr>
          <a:xfrm>
            <a:off x="201196" y="497662"/>
            <a:ext cx="4654927" cy="817087"/>
            <a:chOff x="255525" y="372323"/>
            <a:chExt cx="3212951" cy="1134018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E648D31E-F894-4B32-9087-1D54481AFE33}"/>
                </a:ext>
              </a:extLst>
            </p:cNvPr>
            <p:cNvSpPr/>
            <p:nvPr/>
          </p:nvSpPr>
          <p:spPr>
            <a:xfrm>
              <a:off x="255525" y="372323"/>
              <a:ext cx="321295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285A832F-844B-49AA-A159-5FA5FD70ABD7}"/>
                </a:ext>
              </a:extLst>
            </p:cNvPr>
            <p:cNvSpPr txBox="1"/>
            <p:nvPr/>
          </p:nvSpPr>
          <p:spPr>
            <a:xfrm>
              <a:off x="308455" y="485388"/>
              <a:ext cx="1951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3000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1000 =</a:t>
              </a:r>
            </a:p>
          </p:txBody>
        </p:sp>
      </p:grpSp>
      <p:sp>
        <p:nvSpPr>
          <p:cNvPr id="57" name="Rectangle 56">
            <a:extLst>
              <a:ext uri="{FF2B5EF4-FFF2-40B4-BE49-F238E27FC236}">
                <a16:creationId xmlns:a16="http://schemas.microsoft.com/office/drawing/2014/main" id="{AFC0891F-CF3C-4826-9A6C-926268431E7D}"/>
              </a:ext>
            </a:extLst>
          </p:cNvPr>
          <p:cNvSpPr/>
          <p:nvPr/>
        </p:nvSpPr>
        <p:spPr>
          <a:xfrm>
            <a:off x="3074874" y="620676"/>
            <a:ext cx="1653723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07903415-12F5-4B2D-AEA0-FC1830BFC516}"/>
              </a:ext>
            </a:extLst>
          </p:cNvPr>
          <p:cNvSpPr txBox="1"/>
          <p:nvPr/>
        </p:nvSpPr>
        <p:spPr>
          <a:xfrm>
            <a:off x="3588146" y="612384"/>
            <a:ext cx="11036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</a:t>
            </a: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63BB0BF1-EDD8-4B60-8476-5AA759BB1254}"/>
              </a:ext>
            </a:extLst>
          </p:cNvPr>
          <p:cNvGrpSpPr/>
          <p:nvPr/>
        </p:nvGrpSpPr>
        <p:grpSpPr>
          <a:xfrm>
            <a:off x="173268" y="2716507"/>
            <a:ext cx="5211934" cy="817087"/>
            <a:chOff x="255524" y="372323"/>
            <a:chExt cx="4376252" cy="1134018"/>
          </a:xfrm>
        </p:grpSpPr>
        <p:sp>
          <p:nvSpPr>
            <p:cNvPr id="60" name="Rectangle: Rounded Corners 59">
              <a:extLst>
                <a:ext uri="{FF2B5EF4-FFF2-40B4-BE49-F238E27FC236}">
                  <a16:creationId xmlns:a16="http://schemas.microsoft.com/office/drawing/2014/main" id="{8B9DF887-CCB8-4B40-BC60-95474AD0A745}"/>
                </a:ext>
              </a:extLst>
            </p:cNvPr>
            <p:cNvSpPr/>
            <p:nvPr/>
          </p:nvSpPr>
          <p:spPr>
            <a:xfrm>
              <a:off x="255524" y="372323"/>
              <a:ext cx="437625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258F1934-69F9-41E1-A569-7CFA80A4922B}"/>
                </a:ext>
              </a:extLst>
            </p:cNvPr>
            <p:cNvSpPr txBox="1"/>
            <p:nvPr/>
          </p:nvSpPr>
          <p:spPr>
            <a:xfrm>
              <a:off x="308455" y="485388"/>
              <a:ext cx="265857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50000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1000 = </a:t>
              </a:r>
            </a:p>
          </p:txBody>
        </p:sp>
      </p:grpSp>
      <p:sp>
        <p:nvSpPr>
          <p:cNvPr id="62" name="Rectangle 61">
            <a:extLst>
              <a:ext uri="{FF2B5EF4-FFF2-40B4-BE49-F238E27FC236}">
                <a16:creationId xmlns:a16="http://schemas.microsoft.com/office/drawing/2014/main" id="{0B04EC59-56E3-47CC-B4B9-0CEE0AC6812B}"/>
              </a:ext>
            </a:extLst>
          </p:cNvPr>
          <p:cNvSpPr/>
          <p:nvPr/>
        </p:nvSpPr>
        <p:spPr>
          <a:xfrm>
            <a:off x="3248458" y="2839521"/>
            <a:ext cx="202717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55BEF0EF-7C13-4A6B-A2E9-3771210E20C8}"/>
              </a:ext>
            </a:extLst>
          </p:cNvPr>
          <p:cNvSpPr txBox="1"/>
          <p:nvPr/>
        </p:nvSpPr>
        <p:spPr>
          <a:xfrm>
            <a:off x="3837646" y="2817330"/>
            <a:ext cx="166761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3D5696BA-DFB4-41BA-B835-459F212EB2AD}"/>
              </a:ext>
            </a:extLst>
          </p:cNvPr>
          <p:cNvGrpSpPr/>
          <p:nvPr/>
        </p:nvGrpSpPr>
        <p:grpSpPr>
          <a:xfrm>
            <a:off x="173268" y="4961918"/>
            <a:ext cx="5494911" cy="817087"/>
            <a:chOff x="255524" y="372323"/>
            <a:chExt cx="4488584" cy="1134018"/>
          </a:xfrm>
        </p:grpSpPr>
        <p:sp>
          <p:nvSpPr>
            <p:cNvPr id="65" name="Rectangle: Rounded Corners 64">
              <a:extLst>
                <a:ext uri="{FF2B5EF4-FFF2-40B4-BE49-F238E27FC236}">
                  <a16:creationId xmlns:a16="http://schemas.microsoft.com/office/drawing/2014/main" id="{B85B75C7-0D80-45BC-A43B-6FB9337E32B2}"/>
                </a:ext>
              </a:extLst>
            </p:cNvPr>
            <p:cNvSpPr/>
            <p:nvPr/>
          </p:nvSpPr>
          <p:spPr>
            <a:xfrm>
              <a:off x="255524" y="372323"/>
              <a:ext cx="448858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E3AFCBA-D760-4345-AFB2-7510CC0DF84E}"/>
                </a:ext>
              </a:extLst>
            </p:cNvPr>
            <p:cNvSpPr txBox="1"/>
            <p:nvPr/>
          </p:nvSpPr>
          <p:spPr>
            <a:xfrm>
              <a:off x="308455" y="485388"/>
              <a:ext cx="277756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/>
                <a:t>802000 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1000 = </a:t>
              </a: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0EE76BA8-8F85-4F27-A14A-7CF460E7C694}"/>
              </a:ext>
            </a:extLst>
          </p:cNvPr>
          <p:cNvSpPr/>
          <p:nvPr/>
        </p:nvSpPr>
        <p:spPr>
          <a:xfrm>
            <a:off x="3496105" y="5084932"/>
            <a:ext cx="202717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7FC6D78E-C792-48ED-A3F0-452717685884}"/>
              </a:ext>
            </a:extLst>
          </p:cNvPr>
          <p:cNvSpPr txBox="1"/>
          <p:nvPr/>
        </p:nvSpPr>
        <p:spPr>
          <a:xfrm>
            <a:off x="3900262" y="5062741"/>
            <a:ext cx="179775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802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CDCCDDDB-3988-4DE2-B27B-50BFA1E18B47}"/>
              </a:ext>
            </a:extLst>
          </p:cNvPr>
          <p:cNvSpPr/>
          <p:nvPr/>
        </p:nvSpPr>
        <p:spPr>
          <a:xfrm>
            <a:off x="585987" y="499968"/>
            <a:ext cx="730276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3F4C4E5C-D600-4A89-B5FD-E1B24DAE57E9}"/>
              </a:ext>
            </a:extLst>
          </p:cNvPr>
          <p:cNvSpPr/>
          <p:nvPr/>
        </p:nvSpPr>
        <p:spPr>
          <a:xfrm>
            <a:off x="1962391" y="499440"/>
            <a:ext cx="70938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A6E7CBBF-9C4C-44A0-9EC5-48FFAABA02BE}"/>
              </a:ext>
            </a:extLst>
          </p:cNvPr>
          <p:cNvSpPr/>
          <p:nvPr/>
        </p:nvSpPr>
        <p:spPr>
          <a:xfrm>
            <a:off x="2160541" y="2718831"/>
            <a:ext cx="691410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1A6DF36C-BEC3-4245-9ADD-C1577B88CE40}"/>
              </a:ext>
            </a:extLst>
          </p:cNvPr>
          <p:cNvSpPr/>
          <p:nvPr/>
        </p:nvSpPr>
        <p:spPr>
          <a:xfrm>
            <a:off x="791886" y="2718954"/>
            <a:ext cx="71696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4E6EAAB4-15AA-4C4C-91A6-6FC0C504A66E}"/>
              </a:ext>
            </a:extLst>
          </p:cNvPr>
          <p:cNvSpPr/>
          <p:nvPr/>
        </p:nvSpPr>
        <p:spPr>
          <a:xfrm>
            <a:off x="1017599" y="4957537"/>
            <a:ext cx="736293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96410821-7779-4F5A-9019-3214AE22561B}"/>
              </a:ext>
            </a:extLst>
          </p:cNvPr>
          <p:cNvSpPr/>
          <p:nvPr/>
        </p:nvSpPr>
        <p:spPr>
          <a:xfrm>
            <a:off x="2379354" y="4958972"/>
            <a:ext cx="706183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504C037C-46ED-4B6E-A7CC-BAEAE393DC66}"/>
              </a:ext>
            </a:extLst>
          </p:cNvPr>
          <p:cNvSpPr txBox="1"/>
          <p:nvPr/>
        </p:nvSpPr>
        <p:spPr>
          <a:xfrm>
            <a:off x="8027370" y="860076"/>
            <a:ext cx="15005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15810F4-ED35-4467-8573-E803FEA860B1}"/>
              </a:ext>
            </a:extLst>
          </p:cNvPr>
          <p:cNvGrpSpPr/>
          <p:nvPr/>
        </p:nvGrpSpPr>
        <p:grpSpPr>
          <a:xfrm>
            <a:off x="6044193" y="477009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C8646B9D-E83D-4485-A1D4-E8D56526D7DD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E3072F7C-7316-46ED-A5D5-DBEBFD97420D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F4DA7851-7D00-4111-919F-ED60CDEC0B1B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2452FF6B-20D1-4B75-919C-929030BFF0A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9951AF5A-09F8-4CD8-B335-5657B3BA3F13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83EF5F74-5E1A-442B-89A1-C01021B394CE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D29B7751-E252-400C-8409-55467B7244C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4DDBE574-E501-4A39-89F5-3C056EAB598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F7632AE4-5465-4BCA-9101-12FDE7E613B8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9F44F279-3E4D-40ED-B49E-4110C2F30805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314E5B1D-53A1-4CFC-970A-411C1E25FCEA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AFAA61E9-2652-4FD7-83F5-3B833F1BDC2C}"/>
              </a:ext>
            </a:extLst>
          </p:cNvPr>
          <p:cNvGrpSpPr/>
          <p:nvPr/>
        </p:nvGrpSpPr>
        <p:grpSpPr>
          <a:xfrm>
            <a:off x="6045927" y="2714106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5FD2B640-B97B-4857-8E24-EDB1F529A81C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9B3DB632-3530-497A-8DB8-3613E5178F8A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88327605-FB60-44E4-A9CB-8735162743CA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7FF93166-8CFF-4695-BF84-C9BF2344A34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655609E3-1699-4904-80EF-5D75E548A1F3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A6AC74B1-4015-45E1-81AD-12D9BF13E024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42DA5F83-4EEE-4F6B-9643-91FF383D5DF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2CEAAD5B-9E97-42F9-AD50-EE83A99C374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779756A1-611F-4CFE-ADA8-55BC051BE1A6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8416D4E3-1F9B-456D-983F-CBE172D3F23C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18802879-8142-4D5A-A20A-0DA488E6AE41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F1CAA1E0-A0F0-4090-BA99-EDD6D533332D}"/>
              </a:ext>
            </a:extLst>
          </p:cNvPr>
          <p:cNvGrpSpPr/>
          <p:nvPr/>
        </p:nvGrpSpPr>
        <p:grpSpPr>
          <a:xfrm>
            <a:off x="6044524" y="4943155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52F4B43F-7F58-4F05-AE09-B6C8810BDB3B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78AA66AB-12AE-4BEE-B338-EFC743B9990E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5FABAB67-644A-4B99-89E7-7AD67DFE53D5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F20F7AC3-B8F8-47A3-B2EA-C78D01396A6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D995EC5D-7DC6-4563-AE57-1F25B639C535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BAC2D347-7C62-4E41-A7D6-CD3FBBCFB7B2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30329902-28AB-45BB-94F3-129EFF861BA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034C5091-648A-43E0-91BC-0566CEE8F08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3255F0E4-FEDD-4912-A918-5E13BC716208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0070B665-0BB8-4D08-8FD6-3A5FCC293E40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192AAEDC-0573-4102-8061-21CC2B3FFDFF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6" name="TextBox 145">
            <a:extLst>
              <a:ext uri="{FF2B5EF4-FFF2-40B4-BE49-F238E27FC236}">
                <a16:creationId xmlns:a16="http://schemas.microsoft.com/office/drawing/2014/main" id="{05B8C153-907A-4C8A-8132-C0BB92106092}"/>
              </a:ext>
            </a:extLst>
          </p:cNvPr>
          <p:cNvSpPr txBox="1"/>
          <p:nvPr/>
        </p:nvSpPr>
        <p:spPr>
          <a:xfrm>
            <a:off x="458726" y="1309364"/>
            <a:ext cx="53962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3 0 0 0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1 0 0 0 = 3</a:t>
            </a:r>
          </a:p>
        </p:txBody>
      </p:sp>
      <p:cxnSp>
        <p:nvCxnSpPr>
          <p:cNvPr id="147" name="Straight Connector 146">
            <a:extLst>
              <a:ext uri="{FF2B5EF4-FFF2-40B4-BE49-F238E27FC236}">
                <a16:creationId xmlns:a16="http://schemas.microsoft.com/office/drawing/2014/main" id="{786C25E5-D2B5-407F-AF84-2E770ACB6441}"/>
              </a:ext>
            </a:extLst>
          </p:cNvPr>
          <p:cNvCxnSpPr>
            <a:cxnSpLocks/>
          </p:cNvCxnSpPr>
          <p:nvPr/>
        </p:nvCxnSpPr>
        <p:spPr>
          <a:xfrm flipV="1">
            <a:off x="912663" y="1379011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Straight Connector 147">
            <a:extLst>
              <a:ext uri="{FF2B5EF4-FFF2-40B4-BE49-F238E27FC236}">
                <a16:creationId xmlns:a16="http://schemas.microsoft.com/office/drawing/2014/main" id="{5E74B189-7DE4-47AA-8176-A66FF9B3C932}"/>
              </a:ext>
            </a:extLst>
          </p:cNvPr>
          <p:cNvCxnSpPr>
            <a:cxnSpLocks/>
          </p:cNvCxnSpPr>
          <p:nvPr/>
        </p:nvCxnSpPr>
        <p:spPr>
          <a:xfrm flipV="1">
            <a:off x="3142773" y="1394232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TextBox 148">
            <a:extLst>
              <a:ext uri="{FF2B5EF4-FFF2-40B4-BE49-F238E27FC236}">
                <a16:creationId xmlns:a16="http://schemas.microsoft.com/office/drawing/2014/main" id="{2021C520-6D81-4CB6-94FF-8C94371BB34E}"/>
              </a:ext>
            </a:extLst>
          </p:cNvPr>
          <p:cNvSpPr txBox="1"/>
          <p:nvPr/>
        </p:nvSpPr>
        <p:spPr>
          <a:xfrm>
            <a:off x="471716" y="3538986"/>
            <a:ext cx="661296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5 0 0 0 0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1 0 0 0 = 5 0</a:t>
            </a:r>
          </a:p>
        </p:txBody>
      </p:sp>
      <p:cxnSp>
        <p:nvCxnSpPr>
          <p:cNvPr id="150" name="Straight Connector 149">
            <a:extLst>
              <a:ext uri="{FF2B5EF4-FFF2-40B4-BE49-F238E27FC236}">
                <a16:creationId xmlns:a16="http://schemas.microsoft.com/office/drawing/2014/main" id="{7E330825-EF20-49C5-B745-1404DFDD71FD}"/>
              </a:ext>
            </a:extLst>
          </p:cNvPr>
          <p:cNvCxnSpPr>
            <a:cxnSpLocks/>
          </p:cNvCxnSpPr>
          <p:nvPr/>
        </p:nvCxnSpPr>
        <p:spPr>
          <a:xfrm flipV="1">
            <a:off x="1370632" y="3608633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Straight Connector 150">
            <a:extLst>
              <a:ext uri="{FF2B5EF4-FFF2-40B4-BE49-F238E27FC236}">
                <a16:creationId xmlns:a16="http://schemas.microsoft.com/office/drawing/2014/main" id="{963E5A60-EB1A-4EB2-8375-66E2A8AFE556}"/>
              </a:ext>
            </a:extLst>
          </p:cNvPr>
          <p:cNvCxnSpPr>
            <a:cxnSpLocks/>
          </p:cNvCxnSpPr>
          <p:nvPr/>
        </p:nvCxnSpPr>
        <p:spPr>
          <a:xfrm flipV="1">
            <a:off x="3582485" y="3623854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TextBox 151">
            <a:extLst>
              <a:ext uri="{FF2B5EF4-FFF2-40B4-BE49-F238E27FC236}">
                <a16:creationId xmlns:a16="http://schemas.microsoft.com/office/drawing/2014/main" id="{CC39CB54-47AB-43B2-99AF-D8EFB3BAC0CF}"/>
              </a:ext>
            </a:extLst>
          </p:cNvPr>
          <p:cNvSpPr txBox="1"/>
          <p:nvPr/>
        </p:nvSpPr>
        <p:spPr>
          <a:xfrm>
            <a:off x="462241" y="5771181"/>
            <a:ext cx="78166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8 0 2 0 0 0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1 0 0 0 = 8 0 2</a:t>
            </a:r>
          </a:p>
        </p:txBody>
      </p: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77917404-FA8C-4843-9BCA-FE254C9FD0BB}"/>
              </a:ext>
            </a:extLst>
          </p:cNvPr>
          <p:cNvCxnSpPr>
            <a:cxnSpLocks/>
          </p:cNvCxnSpPr>
          <p:nvPr/>
        </p:nvCxnSpPr>
        <p:spPr>
          <a:xfrm flipV="1">
            <a:off x="1810941" y="5840828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Straight Connector 153">
            <a:extLst>
              <a:ext uri="{FF2B5EF4-FFF2-40B4-BE49-F238E27FC236}">
                <a16:creationId xmlns:a16="http://schemas.microsoft.com/office/drawing/2014/main" id="{EC32B14A-3597-4721-AB15-BB0FC5E38580}"/>
              </a:ext>
            </a:extLst>
          </p:cNvPr>
          <p:cNvCxnSpPr>
            <a:cxnSpLocks/>
          </p:cNvCxnSpPr>
          <p:nvPr/>
        </p:nvCxnSpPr>
        <p:spPr>
          <a:xfrm flipV="1">
            <a:off x="4047272" y="5856049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9372DCD4-F62B-4A9D-94CC-C19F1D87C291}"/>
              </a:ext>
            </a:extLst>
          </p:cNvPr>
          <p:cNvSpPr txBox="1"/>
          <p:nvPr/>
        </p:nvSpPr>
        <p:spPr>
          <a:xfrm>
            <a:off x="8926666" y="857438"/>
            <a:ext cx="25558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0    0    0</a:t>
            </a: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A4BAFF19-9649-441A-83B8-1926F220FFC8}"/>
              </a:ext>
            </a:extLst>
          </p:cNvPr>
          <p:cNvSpPr txBox="1"/>
          <p:nvPr/>
        </p:nvSpPr>
        <p:spPr>
          <a:xfrm>
            <a:off x="7128178" y="3093369"/>
            <a:ext cx="25945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5    0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E891F086-ACF0-44F0-A5A0-20E4DABE2512}"/>
              </a:ext>
            </a:extLst>
          </p:cNvPr>
          <p:cNvSpPr txBox="1"/>
          <p:nvPr/>
        </p:nvSpPr>
        <p:spPr>
          <a:xfrm>
            <a:off x="8930343" y="3090260"/>
            <a:ext cx="23020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0    0    0</a:t>
            </a: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479B1826-D962-4972-9D94-2273DF0334D3}"/>
              </a:ext>
            </a:extLst>
          </p:cNvPr>
          <p:cNvSpPr txBox="1"/>
          <p:nvPr/>
        </p:nvSpPr>
        <p:spPr>
          <a:xfrm>
            <a:off x="6254035" y="5336065"/>
            <a:ext cx="248177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8    0    2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6550B57A-D31E-4194-B30D-BB5D766B6484}"/>
              </a:ext>
            </a:extLst>
          </p:cNvPr>
          <p:cNvSpPr txBox="1"/>
          <p:nvPr/>
        </p:nvSpPr>
        <p:spPr>
          <a:xfrm>
            <a:off x="8934230" y="5332956"/>
            <a:ext cx="22958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0    0    0</a:t>
            </a:r>
          </a:p>
        </p:txBody>
      </p:sp>
      <p:cxnSp>
        <p:nvCxnSpPr>
          <p:cNvPr id="123" name="Straight Connector 122">
            <a:extLst>
              <a:ext uri="{FF2B5EF4-FFF2-40B4-BE49-F238E27FC236}">
                <a16:creationId xmlns:a16="http://schemas.microsoft.com/office/drawing/2014/main" id="{B3594DB9-D324-48AE-BDA4-5738861FE832}"/>
              </a:ext>
            </a:extLst>
          </p:cNvPr>
          <p:cNvCxnSpPr>
            <a:cxnSpLocks/>
          </p:cNvCxnSpPr>
          <p:nvPr/>
        </p:nvCxnSpPr>
        <p:spPr>
          <a:xfrm flipV="1">
            <a:off x="3592190" y="1395892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Straight Connector 123">
            <a:extLst>
              <a:ext uri="{FF2B5EF4-FFF2-40B4-BE49-F238E27FC236}">
                <a16:creationId xmlns:a16="http://schemas.microsoft.com/office/drawing/2014/main" id="{7A323A22-051C-4BE9-8FF4-F6930CC241DB}"/>
              </a:ext>
            </a:extLst>
          </p:cNvPr>
          <p:cNvCxnSpPr>
            <a:cxnSpLocks/>
          </p:cNvCxnSpPr>
          <p:nvPr/>
        </p:nvCxnSpPr>
        <p:spPr>
          <a:xfrm flipV="1">
            <a:off x="1361473" y="1382266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Straight Connector 144">
            <a:extLst>
              <a:ext uri="{FF2B5EF4-FFF2-40B4-BE49-F238E27FC236}">
                <a16:creationId xmlns:a16="http://schemas.microsoft.com/office/drawing/2014/main" id="{C7E86AA8-F4CF-426A-AA1A-67801EF79902}"/>
              </a:ext>
            </a:extLst>
          </p:cNvPr>
          <p:cNvCxnSpPr>
            <a:cxnSpLocks/>
          </p:cNvCxnSpPr>
          <p:nvPr/>
        </p:nvCxnSpPr>
        <p:spPr>
          <a:xfrm flipV="1">
            <a:off x="4042541" y="3634467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Straight Connector 160">
            <a:extLst>
              <a:ext uri="{FF2B5EF4-FFF2-40B4-BE49-F238E27FC236}">
                <a16:creationId xmlns:a16="http://schemas.microsoft.com/office/drawing/2014/main" id="{227BDA85-4C29-4E02-8C61-A90C198872A0}"/>
              </a:ext>
            </a:extLst>
          </p:cNvPr>
          <p:cNvCxnSpPr>
            <a:cxnSpLocks/>
          </p:cNvCxnSpPr>
          <p:nvPr/>
        </p:nvCxnSpPr>
        <p:spPr>
          <a:xfrm flipV="1">
            <a:off x="1820966" y="3620841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2" name="Straight Connector 161">
            <a:extLst>
              <a:ext uri="{FF2B5EF4-FFF2-40B4-BE49-F238E27FC236}">
                <a16:creationId xmlns:a16="http://schemas.microsoft.com/office/drawing/2014/main" id="{997A7D20-D7FA-4AD6-BE1A-58ADECD8055F}"/>
              </a:ext>
            </a:extLst>
          </p:cNvPr>
          <p:cNvCxnSpPr>
            <a:cxnSpLocks/>
          </p:cNvCxnSpPr>
          <p:nvPr/>
        </p:nvCxnSpPr>
        <p:spPr>
          <a:xfrm flipV="1">
            <a:off x="4486030" y="5855862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Straight Connector 162">
            <a:extLst>
              <a:ext uri="{FF2B5EF4-FFF2-40B4-BE49-F238E27FC236}">
                <a16:creationId xmlns:a16="http://schemas.microsoft.com/office/drawing/2014/main" id="{B3E91CED-2392-4560-B73B-CBF77A59B076}"/>
              </a:ext>
            </a:extLst>
          </p:cNvPr>
          <p:cNvCxnSpPr>
            <a:cxnSpLocks/>
          </p:cNvCxnSpPr>
          <p:nvPr/>
        </p:nvCxnSpPr>
        <p:spPr>
          <a:xfrm flipV="1">
            <a:off x="2260075" y="5842236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4" name="Straight Connector 163">
            <a:extLst>
              <a:ext uri="{FF2B5EF4-FFF2-40B4-BE49-F238E27FC236}">
                <a16:creationId xmlns:a16="http://schemas.microsoft.com/office/drawing/2014/main" id="{2817B331-B1FC-4353-82B1-8BA2634F11B1}"/>
              </a:ext>
            </a:extLst>
          </p:cNvPr>
          <p:cNvCxnSpPr>
            <a:cxnSpLocks/>
          </p:cNvCxnSpPr>
          <p:nvPr/>
        </p:nvCxnSpPr>
        <p:spPr>
          <a:xfrm flipV="1">
            <a:off x="4038116" y="1400809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DECBB1A6-1724-48A7-A28A-E2633F30CA30}"/>
              </a:ext>
            </a:extLst>
          </p:cNvPr>
          <p:cNvCxnSpPr>
            <a:cxnSpLocks/>
          </p:cNvCxnSpPr>
          <p:nvPr/>
        </p:nvCxnSpPr>
        <p:spPr>
          <a:xfrm flipV="1">
            <a:off x="1807399" y="1387183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" name="Straight Connector 165">
            <a:extLst>
              <a:ext uri="{FF2B5EF4-FFF2-40B4-BE49-F238E27FC236}">
                <a16:creationId xmlns:a16="http://schemas.microsoft.com/office/drawing/2014/main" id="{6BDE538D-6040-47FE-8504-1E7BBBB36D5E}"/>
              </a:ext>
            </a:extLst>
          </p:cNvPr>
          <p:cNvCxnSpPr>
            <a:cxnSpLocks/>
          </p:cNvCxnSpPr>
          <p:nvPr/>
        </p:nvCxnSpPr>
        <p:spPr>
          <a:xfrm flipV="1">
            <a:off x="4475551" y="3635116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" name="Straight Connector 166">
            <a:extLst>
              <a:ext uri="{FF2B5EF4-FFF2-40B4-BE49-F238E27FC236}">
                <a16:creationId xmlns:a16="http://schemas.microsoft.com/office/drawing/2014/main" id="{F584D3BD-0FDA-4C4E-AE02-44E912924407}"/>
              </a:ext>
            </a:extLst>
          </p:cNvPr>
          <p:cNvCxnSpPr>
            <a:cxnSpLocks/>
          </p:cNvCxnSpPr>
          <p:nvPr/>
        </p:nvCxnSpPr>
        <p:spPr>
          <a:xfrm flipV="1">
            <a:off x="2244834" y="3621490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" name="Straight Connector 167">
            <a:extLst>
              <a:ext uri="{FF2B5EF4-FFF2-40B4-BE49-F238E27FC236}">
                <a16:creationId xmlns:a16="http://schemas.microsoft.com/office/drawing/2014/main" id="{54306859-D6E1-41D5-9494-4E9D3E56CFFE}"/>
              </a:ext>
            </a:extLst>
          </p:cNvPr>
          <p:cNvCxnSpPr>
            <a:cxnSpLocks/>
          </p:cNvCxnSpPr>
          <p:nvPr/>
        </p:nvCxnSpPr>
        <p:spPr>
          <a:xfrm flipV="1">
            <a:off x="4919609" y="5867828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9" name="Straight Connector 168">
            <a:extLst>
              <a:ext uri="{FF2B5EF4-FFF2-40B4-BE49-F238E27FC236}">
                <a16:creationId xmlns:a16="http://schemas.microsoft.com/office/drawing/2014/main" id="{F1FE0724-4390-421D-91F0-FA0C80C5141B}"/>
              </a:ext>
            </a:extLst>
          </p:cNvPr>
          <p:cNvCxnSpPr>
            <a:cxnSpLocks/>
          </p:cNvCxnSpPr>
          <p:nvPr/>
        </p:nvCxnSpPr>
        <p:spPr>
          <a:xfrm flipV="1">
            <a:off x="2688892" y="5854202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775111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3.7037E-6 L 0.22188 -0.00047 " pathEditMode="relative" rAng="0" ptsTypes="AA">
                                      <p:cBhvr>
                                        <p:cTn id="152" dur="20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094" y="-23"/>
                                    </p:animMotion>
                                  </p:childTnLst>
                                </p:cTn>
                              </p:par>
                              <p:par>
                                <p:cTn id="153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4.81481E-6 L 0.14505 -4.81481E-6 " pathEditMode="relative" rAng="0" ptsTypes="AA">
                                      <p:cBhvr>
                                        <p:cTn id="154" dur="2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253" y="0"/>
                                    </p:animMotion>
                                  </p:childTnLst>
                                </p:cTn>
                              </p:par>
                              <p:par>
                                <p:cTn id="15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6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7.40741E-7 L 0.21992 -7.40741E-7 " pathEditMode="relative" rAng="0" ptsTypes="AA">
                                      <p:cBhvr>
                                        <p:cTn id="169" dur="2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990" y="0"/>
                                    </p:animMotion>
                                  </p:childTnLst>
                                </p:cTn>
                              </p:par>
                              <p:par>
                                <p:cTn id="170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2.22222E-6 L 0.14753 2.22222E-6 " pathEditMode="relative" rAng="0" ptsTypes="AA">
                                      <p:cBhvr>
                                        <p:cTn id="171" dur="2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370" y="0"/>
                                    </p:animMotion>
                                  </p:childTnLst>
                                </p:cTn>
                              </p:par>
                              <p:par>
                                <p:cTn id="17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3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-4.07407E-6 L 0.21836 -4.07407E-6 " pathEditMode="relative" rAng="0" ptsTypes="AA">
                                      <p:cBhvr>
                                        <p:cTn id="186" dur="2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911" y="0"/>
                                    </p:animMotion>
                                  </p:childTnLst>
                                </p:cTn>
                              </p:par>
                              <p:par>
                                <p:cTn id="187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1.11111E-6 L 0.1461 -1.11111E-6 " pathEditMode="relative" rAng="0" ptsTypes="AA">
                                      <p:cBhvr>
                                        <p:cTn id="188" dur="2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305" y="0"/>
                                    </p:animMotion>
                                  </p:childTnLst>
                                </p:cTn>
                              </p:par>
                              <p:par>
                                <p:cTn id="18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0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63" grpId="0"/>
      <p:bldP spid="68" grpId="0"/>
      <p:bldP spid="69" grpId="0" animBg="1"/>
      <p:bldP spid="69" grpId="1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177" grpId="0"/>
      <p:bldP spid="177" grpId="1"/>
      <p:bldP spid="146" grpId="0"/>
      <p:bldP spid="149" grpId="0"/>
      <p:bldP spid="152" grpId="0"/>
      <p:bldP spid="156" grpId="0"/>
      <p:bldP spid="156" grpId="1"/>
      <p:bldP spid="156" grpId="2"/>
      <p:bldP spid="157" grpId="0"/>
      <p:bldP spid="157" grpId="1"/>
      <p:bldP spid="158" grpId="0"/>
      <p:bldP spid="158" grpId="1"/>
      <p:bldP spid="158" grpId="2"/>
      <p:bldP spid="159" grpId="0"/>
      <p:bldP spid="159" grpId="1"/>
      <p:bldP spid="160" grpId="0"/>
      <p:bldP spid="160" grpId="1"/>
      <p:bldP spid="160" grpId="2"/>
    </p:bldLst>
  </p:timing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86E2FA1-EB99-404A-885A-40281C6860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Solve missing number problems for multiplying by 10, 100 or 1000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AD56391-FC5A-455C-BAA2-E9F8205DAE0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13605045"/>
      </p:ext>
    </p:extLst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374F0EBD-D58F-43D9-A839-8537DC72A141}"/>
              </a:ext>
            </a:extLst>
          </p:cNvPr>
          <p:cNvGrpSpPr/>
          <p:nvPr/>
        </p:nvGrpSpPr>
        <p:grpSpPr>
          <a:xfrm>
            <a:off x="201196" y="497662"/>
            <a:ext cx="4884135" cy="817087"/>
            <a:chOff x="255525" y="372323"/>
            <a:chExt cx="3371156" cy="1134018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E648D31E-F894-4B32-9087-1D54481AFE33}"/>
                </a:ext>
              </a:extLst>
            </p:cNvPr>
            <p:cNvSpPr/>
            <p:nvPr/>
          </p:nvSpPr>
          <p:spPr>
            <a:xfrm>
              <a:off x="255525" y="372323"/>
              <a:ext cx="322877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285A832F-844B-49AA-A159-5FA5FD70ABD7}"/>
                </a:ext>
              </a:extLst>
            </p:cNvPr>
            <p:cNvSpPr txBox="1"/>
            <p:nvPr/>
          </p:nvSpPr>
          <p:spPr>
            <a:xfrm>
              <a:off x="308454" y="485388"/>
              <a:ext cx="3318227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30 x                     = 30000</a:t>
              </a:r>
            </a:p>
          </p:txBody>
        </p: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07903415-12F5-4B2D-AEA0-FC1830BFC516}"/>
              </a:ext>
            </a:extLst>
          </p:cNvPr>
          <p:cNvSpPr txBox="1"/>
          <p:nvPr/>
        </p:nvSpPr>
        <p:spPr>
          <a:xfrm>
            <a:off x="1509559" y="612384"/>
            <a:ext cx="141734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1000</a:t>
            </a: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63BB0BF1-EDD8-4B60-8476-5AA759BB1254}"/>
              </a:ext>
            </a:extLst>
          </p:cNvPr>
          <p:cNvGrpSpPr/>
          <p:nvPr/>
        </p:nvGrpSpPr>
        <p:grpSpPr>
          <a:xfrm>
            <a:off x="173268" y="2716507"/>
            <a:ext cx="5129256" cy="817087"/>
            <a:chOff x="255524" y="372323"/>
            <a:chExt cx="4306831" cy="1134018"/>
          </a:xfrm>
        </p:grpSpPr>
        <p:sp>
          <p:nvSpPr>
            <p:cNvPr id="60" name="Rectangle: Rounded Corners 59">
              <a:extLst>
                <a:ext uri="{FF2B5EF4-FFF2-40B4-BE49-F238E27FC236}">
                  <a16:creationId xmlns:a16="http://schemas.microsoft.com/office/drawing/2014/main" id="{8B9DF887-CCB8-4B40-BC60-95474AD0A745}"/>
                </a:ext>
              </a:extLst>
            </p:cNvPr>
            <p:cNvSpPr/>
            <p:nvPr/>
          </p:nvSpPr>
          <p:spPr>
            <a:xfrm>
              <a:off x="255524" y="372323"/>
              <a:ext cx="377021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258F1934-69F9-41E1-A569-7CFA80A4922B}"/>
                </a:ext>
              </a:extLst>
            </p:cNvPr>
            <p:cNvSpPr txBox="1"/>
            <p:nvPr/>
          </p:nvSpPr>
          <p:spPr>
            <a:xfrm>
              <a:off x="308455" y="485388"/>
              <a:ext cx="425390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78 x                     = 7800</a:t>
              </a:r>
            </a:p>
          </p:txBody>
        </p:sp>
      </p:grpSp>
      <p:sp>
        <p:nvSpPr>
          <p:cNvPr id="62" name="Rectangle 61">
            <a:extLst>
              <a:ext uri="{FF2B5EF4-FFF2-40B4-BE49-F238E27FC236}">
                <a16:creationId xmlns:a16="http://schemas.microsoft.com/office/drawing/2014/main" id="{0B04EC59-56E3-47CC-B4B9-0CEE0AC6812B}"/>
              </a:ext>
            </a:extLst>
          </p:cNvPr>
          <p:cNvSpPr/>
          <p:nvPr/>
        </p:nvSpPr>
        <p:spPr>
          <a:xfrm>
            <a:off x="1168368" y="2839521"/>
            <a:ext cx="202717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55BEF0EF-7C13-4A6B-A2E9-3771210E20C8}"/>
              </a:ext>
            </a:extLst>
          </p:cNvPr>
          <p:cNvSpPr txBox="1"/>
          <p:nvPr/>
        </p:nvSpPr>
        <p:spPr>
          <a:xfrm>
            <a:off x="1592051" y="2817330"/>
            <a:ext cx="183311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100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3D5696BA-DFB4-41BA-B835-459F212EB2AD}"/>
              </a:ext>
            </a:extLst>
          </p:cNvPr>
          <p:cNvGrpSpPr/>
          <p:nvPr/>
        </p:nvGrpSpPr>
        <p:grpSpPr>
          <a:xfrm>
            <a:off x="173268" y="4961918"/>
            <a:ext cx="5243686" cy="817087"/>
            <a:chOff x="255524" y="372323"/>
            <a:chExt cx="4481827" cy="1134018"/>
          </a:xfrm>
        </p:grpSpPr>
        <p:sp>
          <p:nvSpPr>
            <p:cNvPr id="65" name="Rectangle: Rounded Corners 64">
              <a:extLst>
                <a:ext uri="{FF2B5EF4-FFF2-40B4-BE49-F238E27FC236}">
                  <a16:creationId xmlns:a16="http://schemas.microsoft.com/office/drawing/2014/main" id="{B85B75C7-0D80-45BC-A43B-6FB9337E32B2}"/>
                </a:ext>
              </a:extLst>
            </p:cNvPr>
            <p:cNvSpPr/>
            <p:nvPr/>
          </p:nvSpPr>
          <p:spPr>
            <a:xfrm>
              <a:off x="255524" y="372323"/>
              <a:ext cx="4384018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E3AFCBA-D760-4345-AFB2-7510CC0DF84E}"/>
                </a:ext>
              </a:extLst>
            </p:cNvPr>
            <p:cNvSpPr txBox="1"/>
            <p:nvPr/>
          </p:nvSpPr>
          <p:spPr>
            <a:xfrm>
              <a:off x="308454" y="485388"/>
              <a:ext cx="442889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2050 x                     = 20500</a:t>
              </a: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0EE76BA8-8F85-4F27-A14A-7CF460E7C694}"/>
              </a:ext>
            </a:extLst>
          </p:cNvPr>
          <p:cNvSpPr/>
          <p:nvPr/>
        </p:nvSpPr>
        <p:spPr>
          <a:xfrm>
            <a:off x="1623872" y="5084932"/>
            <a:ext cx="202717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7FC6D78E-C792-48ED-A3F0-452717685884}"/>
              </a:ext>
            </a:extLst>
          </p:cNvPr>
          <p:cNvSpPr txBox="1"/>
          <p:nvPr/>
        </p:nvSpPr>
        <p:spPr>
          <a:xfrm>
            <a:off x="2292158" y="5062741"/>
            <a:ext cx="153362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CDCCDDDB-3988-4DE2-B27B-50BFA1E18B47}"/>
              </a:ext>
            </a:extLst>
          </p:cNvPr>
          <p:cNvSpPr/>
          <p:nvPr/>
        </p:nvSpPr>
        <p:spPr>
          <a:xfrm>
            <a:off x="1885726" y="503510"/>
            <a:ext cx="967711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3F4C4E5C-D600-4A89-B5FD-E1B24DAE57E9}"/>
              </a:ext>
            </a:extLst>
          </p:cNvPr>
          <p:cNvSpPr/>
          <p:nvPr/>
        </p:nvSpPr>
        <p:spPr>
          <a:xfrm>
            <a:off x="4088560" y="502982"/>
            <a:ext cx="711049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A6E7CBBF-9C4C-44A0-9EC5-48FFAABA02BE}"/>
              </a:ext>
            </a:extLst>
          </p:cNvPr>
          <p:cNvSpPr/>
          <p:nvPr/>
        </p:nvSpPr>
        <p:spPr>
          <a:xfrm>
            <a:off x="4055636" y="2715996"/>
            <a:ext cx="491438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1A6DF36C-BEC3-4245-9ADD-C1577B88CE40}"/>
              </a:ext>
            </a:extLst>
          </p:cNvPr>
          <p:cNvSpPr/>
          <p:nvPr/>
        </p:nvSpPr>
        <p:spPr>
          <a:xfrm>
            <a:off x="1969520" y="2716119"/>
            <a:ext cx="666722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4E6EAAB4-15AA-4C4C-91A6-6FC0C504A66E}"/>
              </a:ext>
            </a:extLst>
          </p:cNvPr>
          <p:cNvSpPr/>
          <p:nvPr/>
        </p:nvSpPr>
        <p:spPr>
          <a:xfrm>
            <a:off x="2661765" y="4965082"/>
            <a:ext cx="352636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96410821-7779-4F5A-9019-3214AE22561B}"/>
              </a:ext>
            </a:extLst>
          </p:cNvPr>
          <p:cNvSpPr/>
          <p:nvPr/>
        </p:nvSpPr>
        <p:spPr>
          <a:xfrm>
            <a:off x="4981360" y="4966517"/>
            <a:ext cx="229310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6" name="Rectangle 145">
            <a:extLst>
              <a:ext uri="{FF2B5EF4-FFF2-40B4-BE49-F238E27FC236}">
                <a16:creationId xmlns:a16="http://schemas.microsoft.com/office/drawing/2014/main" id="{F1937A74-1981-483A-B25F-96AA1F617577}"/>
              </a:ext>
            </a:extLst>
          </p:cNvPr>
          <p:cNvSpPr/>
          <p:nvPr/>
        </p:nvSpPr>
        <p:spPr>
          <a:xfrm>
            <a:off x="1208935" y="634820"/>
            <a:ext cx="202717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02FFD968-820D-408B-82AB-3FB012ED45E8}"/>
              </a:ext>
            </a:extLst>
          </p:cNvPr>
          <p:cNvSpPr txBox="1"/>
          <p:nvPr/>
        </p:nvSpPr>
        <p:spPr>
          <a:xfrm>
            <a:off x="9361832" y="849242"/>
            <a:ext cx="138723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3    0</a:t>
            </a:r>
          </a:p>
        </p:txBody>
      </p: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EDEB81B7-3981-4531-B2A1-117D0EA29E5F}"/>
              </a:ext>
            </a:extLst>
          </p:cNvPr>
          <p:cNvGrpSpPr/>
          <p:nvPr/>
        </p:nvGrpSpPr>
        <p:grpSpPr>
          <a:xfrm>
            <a:off x="5563067" y="465661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FDECE092-9794-46AD-9722-3C1CF2CBB514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C8F34E90-054C-4332-B69A-7FC56A30B2F6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2DFB5C5D-6090-4FF6-B68E-938B67DD6BE3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Straight Connector 151">
              <a:extLst>
                <a:ext uri="{FF2B5EF4-FFF2-40B4-BE49-F238E27FC236}">
                  <a16:creationId xmlns:a16="http://schemas.microsoft.com/office/drawing/2014/main" id="{16CCA1B3-5FCA-432D-AAF4-362E3B0D804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Straight Connector 152">
              <a:extLst>
                <a:ext uri="{FF2B5EF4-FFF2-40B4-BE49-F238E27FC236}">
                  <a16:creationId xmlns:a16="http://schemas.microsoft.com/office/drawing/2014/main" id="{2E228AA3-18EA-4F2D-949F-D1E1B8140E20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Straight Connector 153">
              <a:extLst>
                <a:ext uri="{FF2B5EF4-FFF2-40B4-BE49-F238E27FC236}">
                  <a16:creationId xmlns:a16="http://schemas.microsoft.com/office/drawing/2014/main" id="{D4BB012C-A128-48ED-971A-BD39A225106C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62A24B4-F929-4ED7-B504-57F3D895A3C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40895309-ED80-40C4-A424-67293D28562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1E12B366-16AF-4CCB-BAF6-A9CA7E09061E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1C7E0400-0C8C-406A-B63D-68E73CD0DD39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8B4FB80B-3991-46CA-B579-37F1239AD306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E2854B2F-76BB-4337-897F-E0D1CFB5AA73}"/>
              </a:ext>
            </a:extLst>
          </p:cNvPr>
          <p:cNvSpPr txBox="1"/>
          <p:nvPr/>
        </p:nvSpPr>
        <p:spPr>
          <a:xfrm>
            <a:off x="8475235" y="849242"/>
            <a:ext cx="23000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0    0    0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CB85B28A-AF64-4DB3-B6A9-76DB23FF43C5}"/>
              </a:ext>
            </a:extLst>
          </p:cNvPr>
          <p:cNvSpPr txBox="1"/>
          <p:nvPr/>
        </p:nvSpPr>
        <p:spPr>
          <a:xfrm>
            <a:off x="9353468" y="3087703"/>
            <a:ext cx="13955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7    8</a:t>
            </a:r>
          </a:p>
        </p:txBody>
      </p: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C2ED786B-C8B5-4869-9DB6-E683FF1D741E}"/>
              </a:ext>
            </a:extLst>
          </p:cNvPr>
          <p:cNvGrpSpPr/>
          <p:nvPr/>
        </p:nvGrpSpPr>
        <p:grpSpPr>
          <a:xfrm>
            <a:off x="5564235" y="2704122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B540DE4B-D577-498B-B9D7-62A883B48405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B14792DE-E61D-4A0C-AD0A-6E6ED464E744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0F480F25-0B5C-4760-A26A-D598C316D870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4279567C-D994-4152-A585-F80E6936806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90BD641D-C0C8-4326-9D29-40EF85469CBB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9D6C8568-58B4-4537-BBFB-CA6697DDCA2C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8103705C-31DE-4774-A2E0-27A14315D5D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24ED8CFC-7BCF-4E57-9874-2020952C992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6062F80F-3BF4-4D6B-80D4-3E80020A6080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893223C9-9B50-4CB2-BA82-BD86C38F57DD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C9112DCB-471F-4963-86F7-ACF83C8FDA1A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9B22BD26-333F-4E0F-A2BA-5CF157967F5F}"/>
              </a:ext>
            </a:extLst>
          </p:cNvPr>
          <p:cNvSpPr txBox="1"/>
          <p:nvPr/>
        </p:nvSpPr>
        <p:spPr>
          <a:xfrm>
            <a:off x="9353468" y="3090932"/>
            <a:ext cx="151553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</a:t>
            </a: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D93437EA-23D6-42EC-A981-C48AAF18F019}"/>
              </a:ext>
            </a:extLst>
          </p:cNvPr>
          <p:cNvSpPr txBox="1"/>
          <p:nvPr/>
        </p:nvSpPr>
        <p:spPr>
          <a:xfrm>
            <a:off x="7586907" y="5321976"/>
            <a:ext cx="338501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2    0    5    0</a:t>
            </a:r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4EF3E438-71D9-46C6-BBCB-1EC992C05106}"/>
              </a:ext>
            </a:extLst>
          </p:cNvPr>
          <p:cNvGrpSpPr/>
          <p:nvPr/>
        </p:nvGrpSpPr>
        <p:grpSpPr>
          <a:xfrm>
            <a:off x="5577312" y="4922897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17D911DE-1D24-4C0C-91E7-E765FD6E97B6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D0641B49-5EA8-41CC-B7D6-906507C1825E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351F4E1-400F-4AA1-ACB6-2C70C6379EBF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8F032C5C-2F45-4D46-94D6-FA646F156D4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5E957A97-865D-4917-9212-F73585DAA409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E87407AA-14C4-4463-99E4-D7444BA3615C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C358D4CA-187B-4350-ADB8-F317BEF22C9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BC547EB8-0C75-4C70-A77F-04BCB3CE977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693EE885-7694-4155-97AA-ED8BE5F18EC0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782095AC-0F1B-464F-BB5B-3E475F3E51EA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117EFADD-05CE-4534-8543-900F87EE2374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0" name="TextBox 189">
            <a:extLst>
              <a:ext uri="{FF2B5EF4-FFF2-40B4-BE49-F238E27FC236}">
                <a16:creationId xmlns:a16="http://schemas.microsoft.com/office/drawing/2014/main" id="{4A04B0D8-5A63-4BEF-9493-C5A10CEB6F12}"/>
              </a:ext>
            </a:extLst>
          </p:cNvPr>
          <p:cNvSpPr txBox="1"/>
          <p:nvPr/>
        </p:nvSpPr>
        <p:spPr>
          <a:xfrm>
            <a:off x="10252667" y="5310095"/>
            <a:ext cx="6294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</p:spTree>
    <p:extLst>
      <p:ext uri="{BB962C8B-B14F-4D97-AF65-F5344CB8AC3E}">
        <p14:creationId xmlns:p14="http://schemas.microsoft.com/office/powerpoint/2010/main" val="28037313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4.07407E-6 L -0.21953 4.07407E-6 " pathEditMode="relative" rAng="0" ptsTypes="AA">
                                      <p:cBhvr>
                                        <p:cTn id="32" dur="2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977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-4.81481E-6 L -0.14662 -4.81481E-6 " pathEditMode="relative" rAng="0" ptsTypes="AA">
                                      <p:cBhvr>
                                        <p:cTn id="67" dur="20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33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2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7.40741E-7 L -0.07344 -0.00023 " pathEditMode="relative" rAng="0" ptsTypes="AA">
                                      <p:cBhvr>
                                        <p:cTn id="102" dur="20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72" y="-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63" grpId="0"/>
      <p:bldP spid="68" grpId="0"/>
      <p:bldP spid="69" grpId="0" animBg="1"/>
      <p:bldP spid="69" grpId="1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147" grpId="0"/>
      <p:bldP spid="147" grpId="1"/>
      <p:bldP spid="161" grpId="0"/>
      <p:bldP spid="162" grpId="0"/>
      <p:bldP spid="162" grpId="1"/>
      <p:bldP spid="175" grpId="0"/>
      <p:bldP spid="176" grpId="0"/>
      <p:bldP spid="176" grpId="1"/>
      <p:bldP spid="190" grpId="0"/>
    </p:bldLst>
  </p:timing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8DF38F5-B606-463E-9BA0-31B6421DB40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Solve missing number problems for dividing multiples of 10, 100 and 1000 by 10, 100 or 1000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B40922C-F0C6-42A2-82E3-CF0B6D552D5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83490635"/>
      </p:ext>
    </p:extLst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374F0EBD-D58F-43D9-A839-8537DC72A141}"/>
              </a:ext>
            </a:extLst>
          </p:cNvPr>
          <p:cNvGrpSpPr/>
          <p:nvPr/>
        </p:nvGrpSpPr>
        <p:grpSpPr>
          <a:xfrm>
            <a:off x="201196" y="497662"/>
            <a:ext cx="4754568" cy="817087"/>
            <a:chOff x="255525" y="372323"/>
            <a:chExt cx="3281726" cy="1134018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E648D31E-F894-4B32-9087-1D54481AFE33}"/>
                </a:ext>
              </a:extLst>
            </p:cNvPr>
            <p:cNvSpPr/>
            <p:nvPr/>
          </p:nvSpPr>
          <p:spPr>
            <a:xfrm>
              <a:off x="255525" y="372323"/>
              <a:ext cx="326320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285A832F-844B-49AA-A159-5FA5FD70ABD7}"/>
                </a:ext>
              </a:extLst>
            </p:cNvPr>
            <p:cNvSpPr txBox="1"/>
            <p:nvPr/>
          </p:nvSpPr>
          <p:spPr>
            <a:xfrm>
              <a:off x="308455" y="485388"/>
              <a:ext cx="322879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4000 </a:t>
              </a:r>
              <a:r>
                <a:rPr lang="en-GB" sz="3600" dirty="0"/>
                <a:t>÷                   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400</a:t>
              </a:r>
            </a:p>
          </p:txBody>
        </p: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07903415-12F5-4B2D-AEA0-FC1830BFC516}"/>
              </a:ext>
            </a:extLst>
          </p:cNvPr>
          <p:cNvSpPr txBox="1"/>
          <p:nvPr/>
        </p:nvSpPr>
        <p:spPr>
          <a:xfrm>
            <a:off x="2182806" y="612384"/>
            <a:ext cx="117052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</a:t>
            </a: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63BB0BF1-EDD8-4B60-8476-5AA759BB1254}"/>
              </a:ext>
            </a:extLst>
          </p:cNvPr>
          <p:cNvGrpSpPr/>
          <p:nvPr/>
        </p:nvGrpSpPr>
        <p:grpSpPr>
          <a:xfrm>
            <a:off x="173268" y="2716507"/>
            <a:ext cx="5268491" cy="817087"/>
            <a:chOff x="255524" y="372323"/>
            <a:chExt cx="4423741" cy="1134018"/>
          </a:xfrm>
        </p:grpSpPr>
        <p:sp>
          <p:nvSpPr>
            <p:cNvPr id="60" name="Rectangle: Rounded Corners 59">
              <a:extLst>
                <a:ext uri="{FF2B5EF4-FFF2-40B4-BE49-F238E27FC236}">
                  <a16:creationId xmlns:a16="http://schemas.microsoft.com/office/drawing/2014/main" id="{8B9DF887-CCB8-4B40-BC60-95474AD0A745}"/>
                </a:ext>
              </a:extLst>
            </p:cNvPr>
            <p:cNvSpPr/>
            <p:nvPr/>
          </p:nvSpPr>
          <p:spPr>
            <a:xfrm>
              <a:off x="255524" y="372323"/>
              <a:ext cx="398967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258F1934-69F9-41E1-A569-7CFA80A4922B}"/>
                </a:ext>
              </a:extLst>
            </p:cNvPr>
            <p:cNvSpPr txBox="1"/>
            <p:nvPr/>
          </p:nvSpPr>
          <p:spPr>
            <a:xfrm>
              <a:off x="308455" y="485388"/>
              <a:ext cx="437081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52000 </a:t>
              </a:r>
              <a:r>
                <a:rPr lang="en-GB" sz="3600" dirty="0"/>
                <a:t>÷   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                = 52 </a:t>
              </a:r>
            </a:p>
          </p:txBody>
        </p:sp>
      </p:grpSp>
      <p:sp>
        <p:nvSpPr>
          <p:cNvPr id="62" name="Rectangle 61">
            <a:extLst>
              <a:ext uri="{FF2B5EF4-FFF2-40B4-BE49-F238E27FC236}">
                <a16:creationId xmlns:a16="http://schemas.microsoft.com/office/drawing/2014/main" id="{0B04EC59-56E3-47CC-B4B9-0CEE0AC6812B}"/>
              </a:ext>
            </a:extLst>
          </p:cNvPr>
          <p:cNvSpPr/>
          <p:nvPr/>
        </p:nvSpPr>
        <p:spPr>
          <a:xfrm>
            <a:off x="1896737" y="2839521"/>
            <a:ext cx="202717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55BEF0EF-7C13-4A6B-A2E9-3771210E20C8}"/>
              </a:ext>
            </a:extLst>
          </p:cNvPr>
          <p:cNvSpPr txBox="1"/>
          <p:nvPr/>
        </p:nvSpPr>
        <p:spPr>
          <a:xfrm>
            <a:off x="2232400" y="2817330"/>
            <a:ext cx="191264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1000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3D5696BA-DFB4-41BA-B835-459F212EB2AD}"/>
              </a:ext>
            </a:extLst>
          </p:cNvPr>
          <p:cNvGrpSpPr/>
          <p:nvPr/>
        </p:nvGrpSpPr>
        <p:grpSpPr>
          <a:xfrm>
            <a:off x="173268" y="4961918"/>
            <a:ext cx="5519533" cy="817087"/>
            <a:chOff x="255524" y="372323"/>
            <a:chExt cx="4508697" cy="1134018"/>
          </a:xfrm>
        </p:grpSpPr>
        <p:sp>
          <p:nvSpPr>
            <p:cNvPr id="65" name="Rectangle: Rounded Corners 64">
              <a:extLst>
                <a:ext uri="{FF2B5EF4-FFF2-40B4-BE49-F238E27FC236}">
                  <a16:creationId xmlns:a16="http://schemas.microsoft.com/office/drawing/2014/main" id="{B85B75C7-0D80-45BC-A43B-6FB9337E32B2}"/>
                </a:ext>
              </a:extLst>
            </p:cNvPr>
            <p:cNvSpPr/>
            <p:nvPr/>
          </p:nvSpPr>
          <p:spPr>
            <a:xfrm>
              <a:off x="255524" y="372323"/>
              <a:ext cx="448858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E3AFCBA-D760-4345-AFB2-7510CC0DF84E}"/>
                </a:ext>
              </a:extLst>
            </p:cNvPr>
            <p:cNvSpPr txBox="1"/>
            <p:nvPr/>
          </p:nvSpPr>
          <p:spPr>
            <a:xfrm>
              <a:off x="308455" y="485388"/>
              <a:ext cx="4455766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/>
                <a:t>830000 ÷ 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                  = 8300 </a:t>
              </a: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0EE76BA8-8F85-4F27-A14A-7CF460E7C694}"/>
              </a:ext>
            </a:extLst>
          </p:cNvPr>
          <p:cNvSpPr/>
          <p:nvPr/>
        </p:nvSpPr>
        <p:spPr>
          <a:xfrm>
            <a:off x="2117879" y="5084932"/>
            <a:ext cx="202717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7FC6D78E-C792-48ED-A3F0-452717685884}"/>
              </a:ext>
            </a:extLst>
          </p:cNvPr>
          <p:cNvSpPr txBox="1"/>
          <p:nvPr/>
        </p:nvSpPr>
        <p:spPr>
          <a:xfrm>
            <a:off x="2522036" y="5062741"/>
            <a:ext cx="179775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100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CDCCDDDB-3988-4DE2-B27B-50BFA1E18B47}"/>
              </a:ext>
            </a:extLst>
          </p:cNvPr>
          <p:cNvSpPr/>
          <p:nvPr/>
        </p:nvSpPr>
        <p:spPr>
          <a:xfrm>
            <a:off x="1055211" y="496524"/>
            <a:ext cx="246852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3F4C4E5C-D600-4A89-B5FD-E1B24DAE57E9}"/>
              </a:ext>
            </a:extLst>
          </p:cNvPr>
          <p:cNvSpPr/>
          <p:nvPr/>
        </p:nvSpPr>
        <p:spPr>
          <a:xfrm>
            <a:off x="2574377" y="495996"/>
            <a:ext cx="32222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A6E7CBBF-9C4C-44A0-9EC5-48FFAABA02BE}"/>
              </a:ext>
            </a:extLst>
          </p:cNvPr>
          <p:cNvSpPr/>
          <p:nvPr/>
        </p:nvSpPr>
        <p:spPr>
          <a:xfrm>
            <a:off x="2610797" y="2714360"/>
            <a:ext cx="948773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1A6DF36C-BEC3-4245-9ADD-C1577B88CE40}"/>
              </a:ext>
            </a:extLst>
          </p:cNvPr>
          <p:cNvSpPr/>
          <p:nvPr/>
        </p:nvSpPr>
        <p:spPr>
          <a:xfrm>
            <a:off x="795692" y="2714483"/>
            <a:ext cx="71696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4E6EAAB4-15AA-4C4C-91A6-6FC0C504A66E}"/>
              </a:ext>
            </a:extLst>
          </p:cNvPr>
          <p:cNvSpPr/>
          <p:nvPr/>
        </p:nvSpPr>
        <p:spPr>
          <a:xfrm>
            <a:off x="1260336" y="4965597"/>
            <a:ext cx="459120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96410821-7779-4F5A-9019-3214AE22561B}"/>
              </a:ext>
            </a:extLst>
          </p:cNvPr>
          <p:cNvSpPr/>
          <p:nvPr/>
        </p:nvSpPr>
        <p:spPr>
          <a:xfrm>
            <a:off x="2885146" y="4967032"/>
            <a:ext cx="662369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67FC2A18-62E9-4539-B425-5F0CA619357C}"/>
              </a:ext>
            </a:extLst>
          </p:cNvPr>
          <p:cNvGrpSpPr/>
          <p:nvPr/>
        </p:nvGrpSpPr>
        <p:grpSpPr>
          <a:xfrm>
            <a:off x="6050902" y="487538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2A1E4986-038E-4028-BF5B-6E89D98FB67D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801EFEB2-671B-491A-8FBE-2DD4333C6589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6E3A65DF-C1BC-44AD-B8D5-6D4321B55BFA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D7569850-53A3-4187-BE6B-5667941691B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2AF9D3D5-3749-4AB5-9FC7-DD569EC4AC04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242EAC4F-CAD5-4BD7-9419-8545238231D6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5BBBEA21-C40B-49BB-8D83-04FF2C49AE3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EA3EF1F2-037E-4140-82BF-5E3C3D62C52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9A29223B-1DD5-4195-98EC-F5D74E2D5D0B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BE09384A-D587-483F-85A9-082E045121AC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6FFF933C-9E32-4199-91D5-7F792837971D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3" name="TextBox 182">
            <a:extLst>
              <a:ext uri="{FF2B5EF4-FFF2-40B4-BE49-F238E27FC236}">
                <a16:creationId xmlns:a16="http://schemas.microsoft.com/office/drawing/2014/main" id="{AD669140-07D6-4823-A19A-D728D224B71D}"/>
              </a:ext>
            </a:extLst>
          </p:cNvPr>
          <p:cNvSpPr txBox="1"/>
          <p:nvPr/>
        </p:nvSpPr>
        <p:spPr>
          <a:xfrm>
            <a:off x="495703" y="1312418"/>
            <a:ext cx="495604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4 0 0 0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1 0 = 4 0 0</a:t>
            </a:r>
          </a:p>
        </p:txBody>
      </p:sp>
      <p:cxnSp>
        <p:nvCxnSpPr>
          <p:cNvPr id="184" name="Straight Connector 183">
            <a:extLst>
              <a:ext uri="{FF2B5EF4-FFF2-40B4-BE49-F238E27FC236}">
                <a16:creationId xmlns:a16="http://schemas.microsoft.com/office/drawing/2014/main" id="{5A31E426-CB16-4D68-89B9-0EA50093F3B9}"/>
              </a:ext>
            </a:extLst>
          </p:cNvPr>
          <p:cNvCxnSpPr>
            <a:cxnSpLocks/>
          </p:cNvCxnSpPr>
          <p:nvPr/>
        </p:nvCxnSpPr>
        <p:spPr>
          <a:xfrm flipV="1">
            <a:off x="1835298" y="1382065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5" name="Straight Connector 184">
            <a:extLst>
              <a:ext uri="{FF2B5EF4-FFF2-40B4-BE49-F238E27FC236}">
                <a16:creationId xmlns:a16="http://schemas.microsoft.com/office/drawing/2014/main" id="{E09EAA86-5EC9-41EF-B97A-1F2F6BF4F8BD}"/>
              </a:ext>
            </a:extLst>
          </p:cNvPr>
          <p:cNvCxnSpPr>
            <a:cxnSpLocks/>
          </p:cNvCxnSpPr>
          <p:nvPr/>
        </p:nvCxnSpPr>
        <p:spPr>
          <a:xfrm flipV="1">
            <a:off x="3184444" y="1397286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" name="TextBox 185">
            <a:extLst>
              <a:ext uri="{FF2B5EF4-FFF2-40B4-BE49-F238E27FC236}">
                <a16:creationId xmlns:a16="http://schemas.microsoft.com/office/drawing/2014/main" id="{2DF76166-4070-431F-ABA0-3CAE74658836}"/>
              </a:ext>
            </a:extLst>
          </p:cNvPr>
          <p:cNvSpPr txBox="1"/>
          <p:nvPr/>
        </p:nvSpPr>
        <p:spPr>
          <a:xfrm>
            <a:off x="8034102" y="866801"/>
            <a:ext cx="25945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4    0    0</a:t>
            </a: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8270A1E5-23E7-4B66-AABF-C415090A23FD}"/>
              </a:ext>
            </a:extLst>
          </p:cNvPr>
          <p:cNvSpPr txBox="1"/>
          <p:nvPr/>
        </p:nvSpPr>
        <p:spPr>
          <a:xfrm>
            <a:off x="10723867" y="863692"/>
            <a:ext cx="4973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80F1F9E9-B264-4523-B018-D57F883DABC1}"/>
              </a:ext>
            </a:extLst>
          </p:cNvPr>
          <p:cNvGrpSpPr/>
          <p:nvPr/>
        </p:nvGrpSpPr>
        <p:grpSpPr>
          <a:xfrm>
            <a:off x="6029885" y="2714106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84E1A162-8C01-424C-9B04-D59B44907281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54668ACC-4FF3-4DE7-A459-C95A4686B6F1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0DB519E3-71E9-4940-96A9-C6A1DDB3E616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0FE784B2-4AE7-4A37-B122-317D0EC3EE4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E1B32F58-CC27-4D94-B720-05576BF7F2D8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6044F862-7F36-4FEC-86CA-B69020A40D07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6A530FC3-B39E-4A8D-A1B2-F1F740C1B12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EF67854F-37F1-41A6-BA70-FBE9F50EC9A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6155B68F-410E-4410-B812-05D69B1D213D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E377EA17-B4C6-4E4C-8D7C-2BDED41A058E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66A6DF6D-25B4-4BFC-AA1D-F7BB61B39508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0" name="TextBox 199">
            <a:extLst>
              <a:ext uri="{FF2B5EF4-FFF2-40B4-BE49-F238E27FC236}">
                <a16:creationId xmlns:a16="http://schemas.microsoft.com/office/drawing/2014/main" id="{1F6F52A0-9766-4231-B550-386651110BF3}"/>
              </a:ext>
            </a:extLst>
          </p:cNvPr>
          <p:cNvSpPr txBox="1"/>
          <p:nvPr/>
        </p:nvSpPr>
        <p:spPr>
          <a:xfrm>
            <a:off x="471716" y="3538986"/>
            <a:ext cx="661296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5 2 0 0 0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1 0 0 0 = 5 2</a:t>
            </a:r>
          </a:p>
        </p:txBody>
      </p:sp>
      <p:cxnSp>
        <p:nvCxnSpPr>
          <p:cNvPr id="201" name="Straight Connector 200">
            <a:extLst>
              <a:ext uri="{FF2B5EF4-FFF2-40B4-BE49-F238E27FC236}">
                <a16:creationId xmlns:a16="http://schemas.microsoft.com/office/drawing/2014/main" id="{B426A65D-D8BE-417A-9E06-609E9EE42528}"/>
              </a:ext>
            </a:extLst>
          </p:cNvPr>
          <p:cNvCxnSpPr>
            <a:cxnSpLocks/>
          </p:cNvCxnSpPr>
          <p:nvPr/>
        </p:nvCxnSpPr>
        <p:spPr>
          <a:xfrm flipV="1">
            <a:off x="1370632" y="3608633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Straight Connector 201">
            <a:extLst>
              <a:ext uri="{FF2B5EF4-FFF2-40B4-BE49-F238E27FC236}">
                <a16:creationId xmlns:a16="http://schemas.microsoft.com/office/drawing/2014/main" id="{CAF178DA-D36C-4EFF-A676-43FE585B7A95}"/>
              </a:ext>
            </a:extLst>
          </p:cNvPr>
          <p:cNvCxnSpPr>
            <a:cxnSpLocks/>
          </p:cNvCxnSpPr>
          <p:nvPr/>
        </p:nvCxnSpPr>
        <p:spPr>
          <a:xfrm flipV="1">
            <a:off x="3582485" y="3623854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3" name="TextBox 202">
            <a:extLst>
              <a:ext uri="{FF2B5EF4-FFF2-40B4-BE49-F238E27FC236}">
                <a16:creationId xmlns:a16="http://schemas.microsoft.com/office/drawing/2014/main" id="{99D74B3C-FBCF-4933-926D-508BD858D08F}"/>
              </a:ext>
            </a:extLst>
          </p:cNvPr>
          <p:cNvSpPr txBox="1"/>
          <p:nvPr/>
        </p:nvSpPr>
        <p:spPr>
          <a:xfrm>
            <a:off x="7112136" y="3093369"/>
            <a:ext cx="25945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5    2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9F449284-CD0E-4F11-A4F8-83D355070FDC}"/>
              </a:ext>
            </a:extLst>
          </p:cNvPr>
          <p:cNvSpPr txBox="1"/>
          <p:nvPr/>
        </p:nvSpPr>
        <p:spPr>
          <a:xfrm>
            <a:off x="8914301" y="3090260"/>
            <a:ext cx="23020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0    0    0</a:t>
            </a:r>
          </a:p>
        </p:txBody>
      </p:sp>
      <p:cxnSp>
        <p:nvCxnSpPr>
          <p:cNvPr id="205" name="Straight Connector 204">
            <a:extLst>
              <a:ext uri="{FF2B5EF4-FFF2-40B4-BE49-F238E27FC236}">
                <a16:creationId xmlns:a16="http://schemas.microsoft.com/office/drawing/2014/main" id="{965BF730-3EC4-4E3C-94AC-DE4089C58B0A}"/>
              </a:ext>
            </a:extLst>
          </p:cNvPr>
          <p:cNvCxnSpPr>
            <a:cxnSpLocks/>
          </p:cNvCxnSpPr>
          <p:nvPr/>
        </p:nvCxnSpPr>
        <p:spPr>
          <a:xfrm flipV="1">
            <a:off x="4042541" y="3634467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Straight Connector 205">
            <a:extLst>
              <a:ext uri="{FF2B5EF4-FFF2-40B4-BE49-F238E27FC236}">
                <a16:creationId xmlns:a16="http://schemas.microsoft.com/office/drawing/2014/main" id="{2AFE7E12-37FB-473D-A570-0479FC6A845B}"/>
              </a:ext>
            </a:extLst>
          </p:cNvPr>
          <p:cNvCxnSpPr>
            <a:cxnSpLocks/>
          </p:cNvCxnSpPr>
          <p:nvPr/>
        </p:nvCxnSpPr>
        <p:spPr>
          <a:xfrm flipV="1">
            <a:off x="1820966" y="3620841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Straight Connector 206">
            <a:extLst>
              <a:ext uri="{FF2B5EF4-FFF2-40B4-BE49-F238E27FC236}">
                <a16:creationId xmlns:a16="http://schemas.microsoft.com/office/drawing/2014/main" id="{F1302B7F-446E-47BE-9E0B-79B06B58A748}"/>
              </a:ext>
            </a:extLst>
          </p:cNvPr>
          <p:cNvCxnSpPr>
            <a:cxnSpLocks/>
          </p:cNvCxnSpPr>
          <p:nvPr/>
        </p:nvCxnSpPr>
        <p:spPr>
          <a:xfrm flipV="1">
            <a:off x="4475551" y="3635116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Straight Connector 207">
            <a:extLst>
              <a:ext uri="{FF2B5EF4-FFF2-40B4-BE49-F238E27FC236}">
                <a16:creationId xmlns:a16="http://schemas.microsoft.com/office/drawing/2014/main" id="{C4EC66F4-164F-4249-9156-1A986587AD44}"/>
              </a:ext>
            </a:extLst>
          </p:cNvPr>
          <p:cNvCxnSpPr>
            <a:cxnSpLocks/>
          </p:cNvCxnSpPr>
          <p:nvPr/>
        </p:nvCxnSpPr>
        <p:spPr>
          <a:xfrm flipV="1">
            <a:off x="2244834" y="3621490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18DF1997-E9B1-4BA4-9237-1EC4243160AF}"/>
              </a:ext>
            </a:extLst>
          </p:cNvPr>
          <p:cNvGrpSpPr/>
          <p:nvPr/>
        </p:nvGrpSpPr>
        <p:grpSpPr>
          <a:xfrm>
            <a:off x="6025513" y="4943155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673CC93B-5331-4D9C-88B1-E3BC137F146E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211" name="Straight Connector 210">
              <a:extLst>
                <a:ext uri="{FF2B5EF4-FFF2-40B4-BE49-F238E27FC236}">
                  <a16:creationId xmlns:a16="http://schemas.microsoft.com/office/drawing/2014/main" id="{D5CAE1E9-4C82-451C-B67C-3AFAB411D619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61B9F768-DFCE-4B04-9068-18BDA14DB870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Straight Connector 212">
              <a:extLst>
                <a:ext uri="{FF2B5EF4-FFF2-40B4-BE49-F238E27FC236}">
                  <a16:creationId xmlns:a16="http://schemas.microsoft.com/office/drawing/2014/main" id="{03020918-D510-455F-91E7-363B8059F35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Straight Connector 213">
              <a:extLst>
                <a:ext uri="{FF2B5EF4-FFF2-40B4-BE49-F238E27FC236}">
                  <a16:creationId xmlns:a16="http://schemas.microsoft.com/office/drawing/2014/main" id="{29801243-9F5D-4CEB-A591-87833E5F751B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Straight Connector 214">
              <a:extLst>
                <a:ext uri="{FF2B5EF4-FFF2-40B4-BE49-F238E27FC236}">
                  <a16:creationId xmlns:a16="http://schemas.microsoft.com/office/drawing/2014/main" id="{81762F0B-A377-428F-A74B-673F7899D510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D88E9C5A-2CDB-4629-BFF1-05C6B9AF0BA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349923C3-8787-4438-AE29-7152C66D7BA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F2E9AD66-2FC3-4E8B-AC84-AFF74FB3276B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71B5A89F-6D71-48ED-8275-29407D0D215A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Straight Connector 219">
              <a:extLst>
                <a:ext uri="{FF2B5EF4-FFF2-40B4-BE49-F238E27FC236}">
                  <a16:creationId xmlns:a16="http://schemas.microsoft.com/office/drawing/2014/main" id="{E85ADCB4-E8BC-46DD-AD43-AE68F166AEAF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1" name="TextBox 220">
            <a:extLst>
              <a:ext uri="{FF2B5EF4-FFF2-40B4-BE49-F238E27FC236}">
                <a16:creationId xmlns:a16="http://schemas.microsoft.com/office/drawing/2014/main" id="{AA394FCB-2A69-4DDA-B810-E6032D755D4B}"/>
              </a:ext>
            </a:extLst>
          </p:cNvPr>
          <p:cNvSpPr txBox="1"/>
          <p:nvPr/>
        </p:nvSpPr>
        <p:spPr>
          <a:xfrm>
            <a:off x="462241" y="5771181"/>
            <a:ext cx="78166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8 3 0 0 0 0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1 0 0 = 8 3 0 0</a:t>
            </a:r>
          </a:p>
        </p:txBody>
      </p:sp>
      <p:cxnSp>
        <p:nvCxnSpPr>
          <p:cNvPr id="222" name="Straight Connector 221">
            <a:extLst>
              <a:ext uri="{FF2B5EF4-FFF2-40B4-BE49-F238E27FC236}">
                <a16:creationId xmlns:a16="http://schemas.microsoft.com/office/drawing/2014/main" id="{48991168-1905-4652-BA89-D283DAD68A58}"/>
              </a:ext>
            </a:extLst>
          </p:cNvPr>
          <p:cNvCxnSpPr>
            <a:cxnSpLocks/>
          </p:cNvCxnSpPr>
          <p:nvPr/>
        </p:nvCxnSpPr>
        <p:spPr>
          <a:xfrm flipV="1">
            <a:off x="2256001" y="5840828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3" name="Straight Connector 222">
            <a:extLst>
              <a:ext uri="{FF2B5EF4-FFF2-40B4-BE49-F238E27FC236}">
                <a16:creationId xmlns:a16="http://schemas.microsoft.com/office/drawing/2014/main" id="{83065897-BD69-456C-B3CC-F683F2884B0F}"/>
              </a:ext>
            </a:extLst>
          </p:cNvPr>
          <p:cNvCxnSpPr>
            <a:cxnSpLocks/>
          </p:cNvCxnSpPr>
          <p:nvPr/>
        </p:nvCxnSpPr>
        <p:spPr>
          <a:xfrm flipV="1">
            <a:off x="4047272" y="5856049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4" name="TextBox 223">
            <a:extLst>
              <a:ext uri="{FF2B5EF4-FFF2-40B4-BE49-F238E27FC236}">
                <a16:creationId xmlns:a16="http://schemas.microsoft.com/office/drawing/2014/main" id="{5969DDF3-BA86-481F-BBA7-59966C7E943B}"/>
              </a:ext>
            </a:extLst>
          </p:cNvPr>
          <p:cNvSpPr txBox="1"/>
          <p:nvPr/>
        </p:nvSpPr>
        <p:spPr>
          <a:xfrm>
            <a:off x="6235023" y="5336065"/>
            <a:ext cx="43834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8    3    0    0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53399048-A9BD-416B-83D8-FE1E6B8B2965}"/>
              </a:ext>
            </a:extLst>
          </p:cNvPr>
          <p:cNvSpPr txBox="1"/>
          <p:nvPr/>
        </p:nvSpPr>
        <p:spPr>
          <a:xfrm>
            <a:off x="9788643" y="5332956"/>
            <a:ext cx="142238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</a:t>
            </a:r>
          </a:p>
        </p:txBody>
      </p:sp>
      <p:cxnSp>
        <p:nvCxnSpPr>
          <p:cNvPr id="226" name="Straight Connector 225">
            <a:extLst>
              <a:ext uri="{FF2B5EF4-FFF2-40B4-BE49-F238E27FC236}">
                <a16:creationId xmlns:a16="http://schemas.microsoft.com/office/drawing/2014/main" id="{CBDA3D7D-5FB6-4624-8DB1-6BF7431A81EF}"/>
              </a:ext>
            </a:extLst>
          </p:cNvPr>
          <p:cNvCxnSpPr>
            <a:cxnSpLocks/>
          </p:cNvCxnSpPr>
          <p:nvPr/>
        </p:nvCxnSpPr>
        <p:spPr>
          <a:xfrm flipV="1">
            <a:off x="4486030" y="5855862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7" name="Straight Connector 226">
            <a:extLst>
              <a:ext uri="{FF2B5EF4-FFF2-40B4-BE49-F238E27FC236}">
                <a16:creationId xmlns:a16="http://schemas.microsoft.com/office/drawing/2014/main" id="{FB0142DC-7E20-4631-B498-F8D149D9AA6F}"/>
              </a:ext>
            </a:extLst>
          </p:cNvPr>
          <p:cNvCxnSpPr>
            <a:cxnSpLocks/>
          </p:cNvCxnSpPr>
          <p:nvPr/>
        </p:nvCxnSpPr>
        <p:spPr>
          <a:xfrm flipV="1">
            <a:off x="2705135" y="5842236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8" name="Rectangle 227">
            <a:extLst>
              <a:ext uri="{FF2B5EF4-FFF2-40B4-BE49-F238E27FC236}">
                <a16:creationId xmlns:a16="http://schemas.microsoft.com/office/drawing/2014/main" id="{770F25F4-CD78-423A-8882-E072D0AE36B8}"/>
              </a:ext>
            </a:extLst>
          </p:cNvPr>
          <p:cNvSpPr/>
          <p:nvPr/>
        </p:nvSpPr>
        <p:spPr>
          <a:xfrm>
            <a:off x="1675957" y="623217"/>
            <a:ext cx="202717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721725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8333E-6 -2.22222E-6 L 0.07305 -2.22222E-6 " pathEditMode="relative" rAng="0" ptsTypes="AA">
                                      <p:cBhvr>
                                        <p:cTn id="48" dur="20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46" y="0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-7.40741E-7 L 0.07305 -7.40741E-7 " pathEditMode="relative" rAng="0" ptsTypes="AA">
                                      <p:cBhvr>
                                        <p:cTn id="50" dur="20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46" y="0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-7.40741E-7 L 0.21993 -7.40741E-7 " pathEditMode="relative" rAng="0" ptsTypes="AA">
                                      <p:cBhvr>
                                        <p:cTn id="111" dur="20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990" y="0"/>
                                    </p:animMotion>
                                  </p:childTnLst>
                                </p:cTn>
                              </p:par>
                              <p:par>
                                <p:cTn id="112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2.22222E-6 L 0.14753 2.22222E-6 " pathEditMode="relative" rAng="0" ptsTypes="AA">
                                      <p:cBhvr>
                                        <p:cTn id="113" dur="20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370" y="0"/>
                                    </p:animMotion>
                                  </p:childTnLst>
                                </p:cTn>
                              </p:par>
                              <p:par>
                                <p:cTn id="11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6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4.07407E-6 L 0.14856 0.00093 " pathEditMode="relative" rAng="0" ptsTypes="AA">
                                      <p:cBhvr>
                                        <p:cTn id="168" dur="20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422" y="46"/>
                                    </p:animMotion>
                                  </p:childTnLst>
                                </p:cTn>
                              </p:par>
                              <p:par>
                                <p:cTn id="169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11111E-6 L 0.14609 -1.11111E-6 " pathEditMode="relative" rAng="0" ptsTypes="AA">
                                      <p:cBhvr>
                                        <p:cTn id="170" dur="20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305" y="0"/>
                                    </p:animMotion>
                                  </p:childTnLst>
                                </p:cTn>
                              </p:par>
                              <p:par>
                                <p:cTn id="17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2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63" grpId="0"/>
      <p:bldP spid="68" grpId="0"/>
      <p:bldP spid="69" grpId="0" animBg="1"/>
      <p:bldP spid="69" grpId="1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183" grpId="0"/>
      <p:bldP spid="186" grpId="0"/>
      <p:bldP spid="186" grpId="1"/>
      <p:bldP spid="187" grpId="0"/>
      <p:bldP spid="187" grpId="1"/>
      <p:bldP spid="187" grpId="2"/>
      <p:bldP spid="200" grpId="0"/>
      <p:bldP spid="203" grpId="0"/>
      <p:bldP spid="203" grpId="1"/>
      <p:bldP spid="204" grpId="0"/>
      <p:bldP spid="204" grpId="1"/>
      <p:bldP spid="204" grpId="2"/>
      <p:bldP spid="221" grpId="0"/>
      <p:bldP spid="224" grpId="0"/>
      <p:bldP spid="224" grpId="1"/>
      <p:bldP spid="225" grpId="0"/>
      <p:bldP spid="225" grpId="1"/>
      <p:bldP spid="225" grpId="2"/>
    </p:bldLst>
  </p:timing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9DE40B6D-6005-407F-B3D2-675124F4547F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8000" dirty="0"/>
              <a:t>Multiplication and Division within 1,000,000</a:t>
            </a:r>
          </a:p>
        </p:txBody>
      </p:sp>
    </p:spTree>
    <p:extLst>
      <p:ext uri="{BB962C8B-B14F-4D97-AF65-F5344CB8AC3E}">
        <p14:creationId xmlns:p14="http://schemas.microsoft.com/office/powerpoint/2010/main" val="602283163"/>
      </p:ext>
    </p:extLst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28F6304-EC72-4591-BAB9-D3C42BF180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Multiply a single-digit number by a multiple of 1000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55BE8E9-2C1C-4B46-9C3E-6AE20BF8B71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0535742"/>
      </p:ext>
    </p:extLst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374F0EBD-D58F-43D9-A839-8537DC72A141}"/>
              </a:ext>
            </a:extLst>
          </p:cNvPr>
          <p:cNvGrpSpPr/>
          <p:nvPr/>
        </p:nvGrpSpPr>
        <p:grpSpPr>
          <a:xfrm>
            <a:off x="201197" y="497662"/>
            <a:ext cx="3696330" cy="817087"/>
            <a:chOff x="255525" y="372323"/>
            <a:chExt cx="3128332" cy="1134018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E648D31E-F894-4B32-9087-1D54481AFE33}"/>
                </a:ext>
              </a:extLst>
            </p:cNvPr>
            <p:cNvSpPr/>
            <p:nvPr/>
          </p:nvSpPr>
          <p:spPr>
            <a:xfrm>
              <a:off x="255525" y="372323"/>
              <a:ext cx="312833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285A832F-844B-49AA-A159-5FA5FD70ABD7}"/>
                </a:ext>
              </a:extLst>
            </p:cNvPr>
            <p:cNvSpPr txBox="1"/>
            <p:nvPr/>
          </p:nvSpPr>
          <p:spPr>
            <a:xfrm>
              <a:off x="308455" y="485388"/>
              <a:ext cx="177480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 x 2000 =</a:t>
              </a:r>
            </a:p>
          </p:txBody>
        </p:sp>
      </p:grpSp>
      <p:sp>
        <p:nvSpPr>
          <p:cNvPr id="57" name="Rectangle 56">
            <a:extLst>
              <a:ext uri="{FF2B5EF4-FFF2-40B4-BE49-F238E27FC236}">
                <a16:creationId xmlns:a16="http://schemas.microsoft.com/office/drawing/2014/main" id="{AFC0891F-CF3C-4826-9A6C-926268431E7D}"/>
              </a:ext>
            </a:extLst>
          </p:cNvPr>
          <p:cNvSpPr/>
          <p:nvPr/>
        </p:nvSpPr>
        <p:spPr>
          <a:xfrm>
            <a:off x="2325999" y="620676"/>
            <a:ext cx="1414882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07903415-12F5-4B2D-AEA0-FC1830BFC516}"/>
              </a:ext>
            </a:extLst>
          </p:cNvPr>
          <p:cNvSpPr txBox="1"/>
          <p:nvPr/>
        </p:nvSpPr>
        <p:spPr>
          <a:xfrm>
            <a:off x="2338848" y="598485"/>
            <a:ext cx="155867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6000</a:t>
            </a: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63BB0BF1-EDD8-4B60-8476-5AA759BB1254}"/>
              </a:ext>
            </a:extLst>
          </p:cNvPr>
          <p:cNvGrpSpPr/>
          <p:nvPr/>
        </p:nvGrpSpPr>
        <p:grpSpPr>
          <a:xfrm>
            <a:off x="173269" y="2716507"/>
            <a:ext cx="4012072" cy="817087"/>
            <a:chOff x="255525" y="372323"/>
            <a:chExt cx="2970818" cy="1134018"/>
          </a:xfrm>
        </p:grpSpPr>
        <p:sp>
          <p:nvSpPr>
            <p:cNvPr id="60" name="Rectangle: Rounded Corners 59">
              <a:extLst>
                <a:ext uri="{FF2B5EF4-FFF2-40B4-BE49-F238E27FC236}">
                  <a16:creationId xmlns:a16="http://schemas.microsoft.com/office/drawing/2014/main" id="{8B9DF887-CCB8-4B40-BC60-95474AD0A745}"/>
                </a:ext>
              </a:extLst>
            </p:cNvPr>
            <p:cNvSpPr/>
            <p:nvPr/>
          </p:nvSpPr>
          <p:spPr>
            <a:xfrm>
              <a:off x="255525" y="372323"/>
              <a:ext cx="2970818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258F1934-69F9-41E1-A569-7CFA80A4922B}"/>
                </a:ext>
              </a:extLst>
            </p:cNvPr>
            <p:cNvSpPr txBox="1"/>
            <p:nvPr/>
          </p:nvSpPr>
          <p:spPr>
            <a:xfrm>
              <a:off x="308455" y="485388"/>
              <a:ext cx="162995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6000 x 5 = </a:t>
              </a:r>
            </a:p>
          </p:txBody>
        </p:sp>
      </p:grpSp>
      <p:sp>
        <p:nvSpPr>
          <p:cNvPr id="62" name="Rectangle 61">
            <a:extLst>
              <a:ext uri="{FF2B5EF4-FFF2-40B4-BE49-F238E27FC236}">
                <a16:creationId xmlns:a16="http://schemas.microsoft.com/office/drawing/2014/main" id="{0B04EC59-56E3-47CC-B4B9-0CEE0AC6812B}"/>
              </a:ext>
            </a:extLst>
          </p:cNvPr>
          <p:cNvSpPr/>
          <p:nvPr/>
        </p:nvSpPr>
        <p:spPr>
          <a:xfrm>
            <a:off x="2298071" y="2839521"/>
            <a:ext cx="173439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55BEF0EF-7C13-4A6B-A2E9-3771210E20C8}"/>
              </a:ext>
            </a:extLst>
          </p:cNvPr>
          <p:cNvSpPr txBox="1"/>
          <p:nvPr/>
        </p:nvSpPr>
        <p:spPr>
          <a:xfrm>
            <a:off x="2338652" y="2817330"/>
            <a:ext cx="173439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30000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3D5696BA-DFB4-41BA-B835-459F212EB2AD}"/>
              </a:ext>
            </a:extLst>
          </p:cNvPr>
          <p:cNvGrpSpPr/>
          <p:nvPr/>
        </p:nvGrpSpPr>
        <p:grpSpPr>
          <a:xfrm>
            <a:off x="173269" y="4961918"/>
            <a:ext cx="4005896" cy="817087"/>
            <a:chOff x="255525" y="372323"/>
            <a:chExt cx="3024059" cy="1134018"/>
          </a:xfrm>
        </p:grpSpPr>
        <p:sp>
          <p:nvSpPr>
            <p:cNvPr id="65" name="Rectangle: Rounded Corners 64">
              <a:extLst>
                <a:ext uri="{FF2B5EF4-FFF2-40B4-BE49-F238E27FC236}">
                  <a16:creationId xmlns:a16="http://schemas.microsoft.com/office/drawing/2014/main" id="{B85B75C7-0D80-45BC-A43B-6FB9337E32B2}"/>
                </a:ext>
              </a:extLst>
            </p:cNvPr>
            <p:cNvSpPr/>
            <p:nvPr/>
          </p:nvSpPr>
          <p:spPr>
            <a:xfrm>
              <a:off x="255525" y="372323"/>
              <a:ext cx="302405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E3AFCBA-D760-4345-AFB2-7510CC0DF84E}"/>
                </a:ext>
              </a:extLst>
            </p:cNvPr>
            <p:cNvSpPr txBox="1"/>
            <p:nvPr/>
          </p:nvSpPr>
          <p:spPr>
            <a:xfrm>
              <a:off x="308455" y="485388"/>
              <a:ext cx="166172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 x 7000 = </a:t>
              </a: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0EE76BA8-8F85-4F27-A14A-7CF460E7C694}"/>
              </a:ext>
            </a:extLst>
          </p:cNvPr>
          <p:cNvSpPr/>
          <p:nvPr/>
        </p:nvSpPr>
        <p:spPr>
          <a:xfrm>
            <a:off x="2298071" y="5084932"/>
            <a:ext cx="173439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7FC6D78E-C792-48ED-A3F0-452717685884}"/>
              </a:ext>
            </a:extLst>
          </p:cNvPr>
          <p:cNvSpPr txBox="1"/>
          <p:nvPr/>
        </p:nvSpPr>
        <p:spPr>
          <a:xfrm>
            <a:off x="2318196" y="5062741"/>
            <a:ext cx="171539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49000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CDCCDDDB-3988-4DE2-B27B-50BFA1E18B47}"/>
              </a:ext>
            </a:extLst>
          </p:cNvPr>
          <p:cNvSpPr/>
          <p:nvPr/>
        </p:nvSpPr>
        <p:spPr>
          <a:xfrm>
            <a:off x="1223901" y="496846"/>
            <a:ext cx="720429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3F4C4E5C-D600-4A89-B5FD-E1B24DAE57E9}"/>
              </a:ext>
            </a:extLst>
          </p:cNvPr>
          <p:cNvSpPr/>
          <p:nvPr/>
        </p:nvSpPr>
        <p:spPr>
          <a:xfrm>
            <a:off x="2735390" y="498343"/>
            <a:ext cx="92243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A6E7CBBF-9C4C-44A0-9EC5-48FFAABA02BE}"/>
              </a:ext>
            </a:extLst>
          </p:cNvPr>
          <p:cNvSpPr/>
          <p:nvPr/>
        </p:nvSpPr>
        <p:spPr>
          <a:xfrm>
            <a:off x="567062" y="2721062"/>
            <a:ext cx="701871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1A6DF36C-BEC3-4245-9ADD-C1577B88CE40}"/>
              </a:ext>
            </a:extLst>
          </p:cNvPr>
          <p:cNvSpPr/>
          <p:nvPr/>
        </p:nvSpPr>
        <p:spPr>
          <a:xfrm>
            <a:off x="3042934" y="2715726"/>
            <a:ext cx="89664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4E6EAAB4-15AA-4C4C-91A6-6FC0C504A66E}"/>
              </a:ext>
            </a:extLst>
          </p:cNvPr>
          <p:cNvSpPr/>
          <p:nvPr/>
        </p:nvSpPr>
        <p:spPr>
          <a:xfrm>
            <a:off x="1202161" y="4959591"/>
            <a:ext cx="70823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96410821-7779-4F5A-9019-3214AE22561B}"/>
              </a:ext>
            </a:extLst>
          </p:cNvPr>
          <p:cNvSpPr/>
          <p:nvPr/>
        </p:nvSpPr>
        <p:spPr>
          <a:xfrm>
            <a:off x="3023576" y="4961088"/>
            <a:ext cx="916005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382FD089-4D3E-4883-8DB1-C930A43DF9AC}"/>
              </a:ext>
            </a:extLst>
          </p:cNvPr>
          <p:cNvSpPr txBox="1"/>
          <p:nvPr/>
        </p:nvSpPr>
        <p:spPr>
          <a:xfrm>
            <a:off x="9817449" y="860590"/>
            <a:ext cx="5002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8A162AC9-1AC7-4AF5-9119-93EC214573D5}"/>
              </a:ext>
            </a:extLst>
          </p:cNvPr>
          <p:cNvGrpSpPr/>
          <p:nvPr/>
        </p:nvGrpSpPr>
        <p:grpSpPr>
          <a:xfrm>
            <a:off x="5142872" y="477009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6CBD8B9C-DD32-4081-B84F-82B7E2FF8E4B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693A174B-9F34-415F-A6BB-8F6889DB2D33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C051C744-BEF5-454F-B0A0-84E880B030FD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630B5B2A-3E8D-4D25-9F79-4066762702D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E8817DBD-F39F-4404-BFC7-63A2B93A1AE4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0CE67B01-C43A-42E1-A4A6-5A453FBD8E1E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C3A4B27A-D556-4C45-8C4D-810FA23831E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0C48D9DF-314E-4766-B2D7-59E3F62A655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4B52B4D3-A510-4482-9D91-86AD1D1DE7BB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97093860-ACBD-43AE-A630-9AF73142DD92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EACA87D0-6F78-43CD-9158-394A86C20B64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" name="TextBox 113">
            <a:extLst>
              <a:ext uri="{FF2B5EF4-FFF2-40B4-BE49-F238E27FC236}">
                <a16:creationId xmlns:a16="http://schemas.microsoft.com/office/drawing/2014/main" id="{BCA520C2-C36F-4A9E-A732-F1B1574B5F5E}"/>
              </a:ext>
            </a:extLst>
          </p:cNvPr>
          <p:cNvSpPr txBox="1"/>
          <p:nvPr/>
        </p:nvSpPr>
        <p:spPr>
          <a:xfrm>
            <a:off x="8043884" y="852547"/>
            <a:ext cx="236362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0    0    0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6F8C4732-B2BC-45C7-A4EF-3C5BE62B8CC8}"/>
              </a:ext>
            </a:extLst>
          </p:cNvPr>
          <p:cNvSpPr txBox="1"/>
          <p:nvPr/>
        </p:nvSpPr>
        <p:spPr>
          <a:xfrm>
            <a:off x="8934181" y="3097687"/>
            <a:ext cx="138723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3    0</a:t>
            </a:r>
          </a:p>
        </p:txBody>
      </p: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DA04E47-3316-4100-84D7-AE25A529528B}"/>
              </a:ext>
            </a:extLst>
          </p:cNvPr>
          <p:cNvGrpSpPr/>
          <p:nvPr/>
        </p:nvGrpSpPr>
        <p:grpSpPr>
          <a:xfrm>
            <a:off x="5144606" y="2714106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A024E97F-7234-4785-AB6C-EC9758011E27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41D8161A-EDCF-4C8C-A1F6-78A0A97A8726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5695A7BA-2EC3-4DED-8C53-47915ACE8545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67DA8EDC-FEBD-41EB-945D-473D3F500B7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B3934AFE-49EE-453F-A058-7AD1338354C5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5B227B63-446F-435E-9539-4A66B9771D22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6CA34A5C-192F-4A6D-8A04-F276D328DAD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8F8B46D8-1F09-43E4-9C6D-2B380DF025C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503B2B2D-18BB-47E7-B16A-78F174CD3F3E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71AB2F38-9F5C-414A-B62A-3FF5E99EE5F5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ABB7BEB5-69FE-463E-9159-5D76BB10947F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" name="TextBox 135">
            <a:extLst>
              <a:ext uri="{FF2B5EF4-FFF2-40B4-BE49-F238E27FC236}">
                <a16:creationId xmlns:a16="http://schemas.microsoft.com/office/drawing/2014/main" id="{4334A4BF-2B57-431D-947A-A6977928F203}"/>
              </a:ext>
            </a:extLst>
          </p:cNvPr>
          <p:cNvSpPr txBox="1"/>
          <p:nvPr/>
        </p:nvSpPr>
        <p:spPr>
          <a:xfrm>
            <a:off x="8050608" y="3100284"/>
            <a:ext cx="23000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0    0    0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2D96ECAA-4E0B-4205-BA82-1D8C07A3848C}"/>
              </a:ext>
            </a:extLst>
          </p:cNvPr>
          <p:cNvSpPr txBox="1"/>
          <p:nvPr/>
        </p:nvSpPr>
        <p:spPr>
          <a:xfrm>
            <a:off x="8934181" y="5321366"/>
            <a:ext cx="138723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4    9</a:t>
            </a:r>
          </a:p>
        </p:txBody>
      </p: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571FAC7B-DE53-4A9F-B96B-86CFEC40CE1D}"/>
              </a:ext>
            </a:extLst>
          </p:cNvPr>
          <p:cNvGrpSpPr/>
          <p:nvPr/>
        </p:nvGrpSpPr>
        <p:grpSpPr>
          <a:xfrm>
            <a:off x="5144606" y="4937785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9AEB8570-6DA1-4CE6-9EE4-EA6BC92ABC31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665C79A4-406E-4CD7-B0E4-4B1BCAF952D2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E9E42949-5337-4FD2-A622-7D1080390EAF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9D38FEA0-714D-4F7A-AB1F-FB755BBFC34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0C53C0E1-5CDF-4DFB-BE97-A61A1D4B94EC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74D57B53-70E6-4F85-8D04-6D7947F14348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F995DA5E-7458-4D3D-A3E5-DF824C65677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Straight Connector 145">
              <a:extLst>
                <a:ext uri="{FF2B5EF4-FFF2-40B4-BE49-F238E27FC236}">
                  <a16:creationId xmlns:a16="http://schemas.microsoft.com/office/drawing/2014/main" id="{D255DBFA-02AB-47B2-A85F-7EFA6C927CC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Straight Connector 146">
              <a:extLst>
                <a:ext uri="{FF2B5EF4-FFF2-40B4-BE49-F238E27FC236}">
                  <a16:creationId xmlns:a16="http://schemas.microsoft.com/office/drawing/2014/main" id="{0E2525E7-E826-47DD-A97A-A6CBBD22396C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9F27634-43DF-498D-B294-E5A851936680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A421E9B1-3370-4E2F-9F27-0843B8A4E372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" name="TextBox 149">
            <a:extLst>
              <a:ext uri="{FF2B5EF4-FFF2-40B4-BE49-F238E27FC236}">
                <a16:creationId xmlns:a16="http://schemas.microsoft.com/office/drawing/2014/main" id="{5F96F533-5C29-40E0-A326-C36079840EF4}"/>
              </a:ext>
            </a:extLst>
          </p:cNvPr>
          <p:cNvSpPr txBox="1"/>
          <p:nvPr/>
        </p:nvSpPr>
        <p:spPr>
          <a:xfrm>
            <a:off x="8043884" y="5325508"/>
            <a:ext cx="23000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0    0    0</a:t>
            </a:r>
          </a:p>
        </p:txBody>
      </p:sp>
    </p:spTree>
    <p:extLst>
      <p:ext uri="{BB962C8B-B14F-4D97-AF65-F5344CB8AC3E}">
        <p14:creationId xmlns:p14="http://schemas.microsoft.com/office/powerpoint/2010/main" val="23543355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2.22222E-6 L -0.21901 2.22222E-6 " pathEditMode="relative" rAng="0" ptsTypes="AA">
                                      <p:cBhvr>
                                        <p:cTn id="74" dur="2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95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4.81481E-6 L -0.21953 4.81481E-6 " pathEditMode="relative" rAng="0" ptsTypes="AA">
                                      <p:cBhvr>
                                        <p:cTn id="88" dur="2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977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7.40741E-7 L -0.21953 7.40741E-7 " pathEditMode="relative" rAng="0" ptsTypes="AA">
                                      <p:cBhvr>
                                        <p:cTn id="102" dur="2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977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63" grpId="0"/>
      <p:bldP spid="68" grpId="0"/>
      <p:bldP spid="69" grpId="0" animBg="1"/>
      <p:bldP spid="69" grpId="1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101" grpId="0"/>
      <p:bldP spid="101" grpId="1"/>
      <p:bldP spid="114" grpId="0"/>
      <p:bldP spid="115" grpId="0"/>
      <p:bldP spid="115" grpId="1"/>
      <p:bldP spid="136" grpId="0"/>
      <p:bldP spid="137" grpId="0"/>
      <p:bldP spid="137" grpId="1"/>
      <p:bldP spid="150" grpId="0"/>
    </p:bldLst>
  </p:timing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717DC36-BF71-42E0-8CDF-F1A12D3588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Multiply by a four-digit number using the grid method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7C69FF-942A-4BE8-A86A-E130B4FF7A8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30511017"/>
      </p:ext>
    </p:extLst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Rectangle 209">
            <a:extLst>
              <a:ext uri="{FF2B5EF4-FFF2-40B4-BE49-F238E27FC236}">
                <a16:creationId xmlns:a16="http://schemas.microsoft.com/office/drawing/2014/main" id="{E694F44A-7423-4F63-BAF2-D63F5EC3556D}"/>
              </a:ext>
            </a:extLst>
          </p:cNvPr>
          <p:cNvSpPr/>
          <p:nvPr/>
        </p:nvSpPr>
        <p:spPr>
          <a:xfrm>
            <a:off x="4037498" y="1828978"/>
            <a:ext cx="1333116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1" name="Rectangle 210">
            <a:extLst>
              <a:ext uri="{FF2B5EF4-FFF2-40B4-BE49-F238E27FC236}">
                <a16:creationId xmlns:a16="http://schemas.microsoft.com/office/drawing/2014/main" id="{1A962C62-80F1-49B6-96A1-3DB6085C21C6}"/>
              </a:ext>
            </a:extLst>
          </p:cNvPr>
          <p:cNvSpPr/>
          <p:nvPr/>
        </p:nvSpPr>
        <p:spPr>
          <a:xfrm>
            <a:off x="7612363" y="1827189"/>
            <a:ext cx="1329449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ED229075-5B99-4550-AF42-14A18A8E25A4}"/>
              </a:ext>
            </a:extLst>
          </p:cNvPr>
          <p:cNvSpPr/>
          <p:nvPr/>
        </p:nvSpPr>
        <p:spPr>
          <a:xfrm>
            <a:off x="4035971" y="2265407"/>
            <a:ext cx="889651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5FC5F9D2-4B4E-4502-B836-E18C03C20E72}"/>
              </a:ext>
            </a:extLst>
          </p:cNvPr>
          <p:cNvSpPr/>
          <p:nvPr/>
        </p:nvSpPr>
        <p:spPr>
          <a:xfrm>
            <a:off x="7160908" y="2269594"/>
            <a:ext cx="889651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E60631D3-209B-423F-A0A7-12C892504D61}"/>
              </a:ext>
            </a:extLst>
          </p:cNvPr>
          <p:cNvSpPr/>
          <p:nvPr/>
        </p:nvSpPr>
        <p:spPr>
          <a:xfrm>
            <a:off x="4032488" y="2707559"/>
            <a:ext cx="446197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2FA5FC75-4CB8-4DE6-B25E-00CEAAF6A18A}"/>
              </a:ext>
            </a:extLst>
          </p:cNvPr>
          <p:cNvSpPr/>
          <p:nvPr/>
        </p:nvSpPr>
        <p:spPr>
          <a:xfrm>
            <a:off x="6713682" y="2707559"/>
            <a:ext cx="44394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059EB629-0F8C-4747-A69B-1046CD86F0A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601FCE1E-6848-4D31-A057-85AB71E6981A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9ED72725-F44A-4D5D-99BB-5CC5CB432D7E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7AD50790-13E9-43BC-9D68-3913D2AABD88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2F3833F7-214F-4D24-80F7-A811D8C3B01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68D8EB13-18DD-41B2-9BB3-E8A0A9595670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1FE9CFEE-4D4B-45D5-B362-2C62ABA3DE4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9F839CA0-6925-486B-9ECD-425391AD87E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2295B39A-66B6-4419-9192-D25D6BE58D0E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59546CB4-C67C-4CB9-AD99-6A590D9E0465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FA6D0701-05C9-4959-AECE-B3EBB37AE29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391AA4A2-8D24-43C0-AD9D-D18C8D4967D6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EDE67EF-58D0-48AA-A6DB-725C7408424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D96778BD-EF45-4E6C-8EF2-2622E259D984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44F0CA1E-9380-4657-B0C5-C3045F9D228F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3FC4B2A1-3ECE-4BAD-B4E1-637AB490AB3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906B5D3E-ED4D-4D7A-BABB-42ABBE2C45C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5A5188DD-1AA4-40FB-BC97-8F781A8FA92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1AC019E3-8A01-4BCA-A09D-3D99F1C19FE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722FC82A-9D3E-4B1F-A13C-239CF2DD368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927ABBA4-7539-4D7D-AAA2-BA493798125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C06B0EFF-2326-4BCB-8DFE-8272DDE0813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2FFD3CF-24A2-45D0-92D9-9B4A5C6BA846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FC843C4A-A0EC-4E19-8F6B-D937BDE008BC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8AA61E1D-D9A8-47B5-852B-46F373FD4D36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DBC019F3-0278-4CAF-A59F-6892506EC220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19D05B75-1944-41E2-A60E-D164D4CD5705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A6AB2265-FCD6-4FF4-9AC7-6B912347FEF8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D5AD5577-7177-494E-968E-D08113C955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7CE38F3-039C-4EFA-A71F-C95BF6CA25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08B1CF9A-671C-4CEA-A74A-065C5CE5DE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9C37276B-AC8C-49D6-935B-E66F4771B8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671E69B7-E619-46ED-89C3-6AF2CBC4E07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163AE6D3-B6B6-4349-AA69-9AC5139A9E5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8BB88DF7-BCB1-4343-9596-983C4B277D2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F8AAAA99-3739-4E99-815B-928F87B1397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127C3C5F-339C-47A8-BF7F-BBA794BFB4F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E977EC35-72F6-40D8-9205-66E0423AFF4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C4115E42-850A-41FC-AD94-5A1A86F741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9DB61A10-D9D1-4397-A29E-99FB68C7030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88AD7BF7-BBD8-4DF4-9780-2E466E8A09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8201014C-810B-4FF3-A257-733D68909A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2E6B7DC2-A3B4-4B3E-96A9-CB66CF0C549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D8351249-7789-4844-B1E2-F87621EAD50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" name="Rectangle 4"/>
          <p:cNvSpPr/>
          <p:nvPr/>
        </p:nvSpPr>
        <p:spPr>
          <a:xfrm>
            <a:off x="9378790" y="930430"/>
            <a:ext cx="1349210" cy="44457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0726782" y="930426"/>
            <a:ext cx="889768" cy="444579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9378136" y="490672"/>
            <a:ext cx="1349863" cy="439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0726782" y="490671"/>
            <a:ext cx="889768" cy="43975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4472828" y="927018"/>
            <a:ext cx="887512" cy="44626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4687288" y="842643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5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9716303" y="410523"/>
            <a:ext cx="99687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80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3" name="Rectangle 12"/>
          <p:cNvSpPr/>
          <p:nvPr/>
        </p:nvSpPr>
        <p:spPr>
          <a:xfrm>
            <a:off x="10951800" y="402839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9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1" name="Rectangle 20"/>
          <p:cNvSpPr/>
          <p:nvPr/>
        </p:nvSpPr>
        <p:spPr>
          <a:xfrm>
            <a:off x="195805" y="1324854"/>
            <a:ext cx="87075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5000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1075022" y="1328682"/>
            <a:ext cx="69923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200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9513712" y="846524"/>
            <a:ext cx="121119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400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10797255" y="846258"/>
            <a:ext cx="87282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45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03" name="Rectangle 202">
            <a:extLst>
              <a:ext uri="{FF2B5EF4-FFF2-40B4-BE49-F238E27FC236}">
                <a16:creationId xmlns:a16="http://schemas.microsoft.com/office/drawing/2014/main" id="{EBADFC25-6819-49EC-BF20-D969629D8378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3344129F-1440-46A2-94A9-64A4FF727B30}"/>
              </a:ext>
            </a:extLst>
          </p:cNvPr>
          <p:cNvGrpSpPr/>
          <p:nvPr/>
        </p:nvGrpSpPr>
        <p:grpSpPr>
          <a:xfrm>
            <a:off x="301002" y="289069"/>
            <a:ext cx="4067331" cy="817087"/>
            <a:chOff x="255523" y="372323"/>
            <a:chExt cx="3442323" cy="1134018"/>
          </a:xfrm>
        </p:grpSpPr>
        <p:sp>
          <p:nvSpPr>
            <p:cNvPr id="205" name="Rectangle: Rounded Corners 204">
              <a:extLst>
                <a:ext uri="{FF2B5EF4-FFF2-40B4-BE49-F238E27FC236}">
                  <a16:creationId xmlns:a16="http://schemas.microsoft.com/office/drawing/2014/main" id="{D3C0355C-2314-4378-95D2-503119F9BBFB}"/>
                </a:ext>
              </a:extLst>
            </p:cNvPr>
            <p:cNvSpPr/>
            <p:nvPr/>
          </p:nvSpPr>
          <p:spPr>
            <a:xfrm>
              <a:off x="255523" y="372323"/>
              <a:ext cx="344232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725CDC7B-CE2A-417B-83DB-815D1CC02398}"/>
                </a:ext>
              </a:extLst>
            </p:cNvPr>
            <p:cNvSpPr txBox="1"/>
            <p:nvPr/>
          </p:nvSpPr>
          <p:spPr>
            <a:xfrm>
              <a:off x="308455" y="485388"/>
              <a:ext cx="186298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 x 5289 = </a:t>
              </a:r>
            </a:p>
          </p:txBody>
        </p:sp>
      </p:grpSp>
      <p:sp>
        <p:nvSpPr>
          <p:cNvPr id="207" name="Rectangle 206">
            <a:extLst>
              <a:ext uri="{FF2B5EF4-FFF2-40B4-BE49-F238E27FC236}">
                <a16:creationId xmlns:a16="http://schemas.microsoft.com/office/drawing/2014/main" id="{30B3D716-C1BD-47D4-BAD2-BE18A3A29EB5}"/>
              </a:ext>
            </a:extLst>
          </p:cNvPr>
          <p:cNvSpPr/>
          <p:nvPr/>
        </p:nvSpPr>
        <p:spPr>
          <a:xfrm>
            <a:off x="2454281" y="412083"/>
            <a:ext cx="1757677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" name="Rectangle 30"/>
          <p:cNvSpPr/>
          <p:nvPr/>
        </p:nvSpPr>
        <p:spPr>
          <a:xfrm>
            <a:off x="2484884" y="391480"/>
            <a:ext cx="1790943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26445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cxnSp>
        <p:nvCxnSpPr>
          <p:cNvPr id="15" name="Straight Connector 14"/>
          <p:cNvCxnSpPr>
            <a:cxnSpLocks/>
          </p:cNvCxnSpPr>
          <p:nvPr/>
        </p:nvCxnSpPr>
        <p:spPr>
          <a:xfrm flipH="1">
            <a:off x="728279" y="879191"/>
            <a:ext cx="417912" cy="475547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>
            <a:cxnSpLocks/>
          </p:cNvCxnSpPr>
          <p:nvPr/>
        </p:nvCxnSpPr>
        <p:spPr>
          <a:xfrm>
            <a:off x="1429817" y="872494"/>
            <a:ext cx="1" cy="502094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Rectangle 88">
            <a:extLst>
              <a:ext uri="{FF2B5EF4-FFF2-40B4-BE49-F238E27FC236}">
                <a16:creationId xmlns:a16="http://schemas.microsoft.com/office/drawing/2014/main" id="{24F010D5-3869-46F4-B6EA-86485C7F08C2}"/>
              </a:ext>
            </a:extLst>
          </p:cNvPr>
          <p:cNvSpPr/>
          <p:nvPr/>
        </p:nvSpPr>
        <p:spPr>
          <a:xfrm>
            <a:off x="7595433" y="930430"/>
            <a:ext cx="1785599" cy="444568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DE094747-1329-409D-83B6-F7A41EFE2875}"/>
              </a:ext>
            </a:extLst>
          </p:cNvPr>
          <p:cNvSpPr/>
          <p:nvPr/>
        </p:nvSpPr>
        <p:spPr>
          <a:xfrm>
            <a:off x="7595432" y="490670"/>
            <a:ext cx="1784869" cy="44025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65B50E54-089C-4284-9C1A-313A80E28A7F}"/>
              </a:ext>
            </a:extLst>
          </p:cNvPr>
          <p:cNvSpPr/>
          <p:nvPr/>
        </p:nvSpPr>
        <p:spPr>
          <a:xfrm>
            <a:off x="8002924" y="412985"/>
            <a:ext cx="1113974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B2DEF5DD-E891-4CA3-8343-DFCD246750CF}"/>
              </a:ext>
            </a:extLst>
          </p:cNvPr>
          <p:cNvSpPr/>
          <p:nvPr/>
        </p:nvSpPr>
        <p:spPr>
          <a:xfrm>
            <a:off x="7779614" y="848986"/>
            <a:ext cx="140460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1000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258F8350-AD49-40D8-BE03-F1A5A1093808}"/>
              </a:ext>
            </a:extLst>
          </p:cNvPr>
          <p:cNvSpPr/>
          <p:nvPr/>
        </p:nvSpPr>
        <p:spPr>
          <a:xfrm>
            <a:off x="1786646" y="1328682"/>
            <a:ext cx="52770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80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cxnSp>
        <p:nvCxnSpPr>
          <p:cNvPr id="94" name="Straight Connector 93">
            <a:extLst>
              <a:ext uri="{FF2B5EF4-FFF2-40B4-BE49-F238E27FC236}">
                <a16:creationId xmlns:a16="http://schemas.microsoft.com/office/drawing/2014/main" id="{301B1EB3-9C99-40A4-A4DA-3F2067ECB57B}"/>
              </a:ext>
            </a:extLst>
          </p:cNvPr>
          <p:cNvCxnSpPr>
            <a:cxnSpLocks/>
          </p:cNvCxnSpPr>
          <p:nvPr/>
        </p:nvCxnSpPr>
        <p:spPr>
          <a:xfrm>
            <a:off x="1718503" y="856521"/>
            <a:ext cx="335595" cy="506473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Rectangle 100">
            <a:extLst>
              <a:ext uri="{FF2B5EF4-FFF2-40B4-BE49-F238E27FC236}">
                <a16:creationId xmlns:a16="http://schemas.microsoft.com/office/drawing/2014/main" id="{56BE6F0D-B184-4A5E-B010-E906A3381FEA}"/>
              </a:ext>
            </a:extLst>
          </p:cNvPr>
          <p:cNvSpPr/>
          <p:nvPr/>
        </p:nvSpPr>
        <p:spPr>
          <a:xfrm>
            <a:off x="3578147" y="2208342"/>
            <a:ext cx="288897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 0 x 5 =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7F163C2F-5030-4D63-B806-B512569496C6}"/>
              </a:ext>
            </a:extLst>
          </p:cNvPr>
          <p:cNvSpPr/>
          <p:nvPr/>
        </p:nvSpPr>
        <p:spPr>
          <a:xfrm>
            <a:off x="6257563" y="2203824"/>
            <a:ext cx="1989590" cy="6309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1 0 0 0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F99EF6CE-2E46-480F-AB4D-59B5F58F8321}"/>
              </a:ext>
            </a:extLst>
          </p:cNvPr>
          <p:cNvSpPr/>
          <p:nvPr/>
        </p:nvSpPr>
        <p:spPr>
          <a:xfrm>
            <a:off x="3569003" y="2645887"/>
            <a:ext cx="288897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0 x 5 =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8736ADBD-BCBF-47C3-B983-0247F26D93D6}"/>
              </a:ext>
            </a:extLst>
          </p:cNvPr>
          <p:cNvSpPr/>
          <p:nvPr/>
        </p:nvSpPr>
        <p:spPr>
          <a:xfrm>
            <a:off x="5814079" y="2641369"/>
            <a:ext cx="152307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4 0 0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55" name="Rectangle 154">
            <a:extLst>
              <a:ext uri="{FF2B5EF4-FFF2-40B4-BE49-F238E27FC236}">
                <a16:creationId xmlns:a16="http://schemas.microsoft.com/office/drawing/2014/main" id="{0CC4D45B-4986-4EBE-A1E4-6B4EAABA9462}"/>
              </a:ext>
            </a:extLst>
          </p:cNvPr>
          <p:cNvSpPr/>
          <p:nvPr/>
        </p:nvSpPr>
        <p:spPr>
          <a:xfrm>
            <a:off x="11166566" y="3548148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56" name="Rectangle 155">
            <a:extLst>
              <a:ext uri="{FF2B5EF4-FFF2-40B4-BE49-F238E27FC236}">
                <a16:creationId xmlns:a16="http://schemas.microsoft.com/office/drawing/2014/main" id="{08C43541-5BBA-419E-85A6-EBA22D38D8D5}"/>
              </a:ext>
            </a:extLst>
          </p:cNvPr>
          <p:cNvSpPr/>
          <p:nvPr/>
        </p:nvSpPr>
        <p:spPr>
          <a:xfrm>
            <a:off x="10719699" y="3546707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57" name="Rectangle 156">
            <a:extLst>
              <a:ext uri="{FF2B5EF4-FFF2-40B4-BE49-F238E27FC236}">
                <a16:creationId xmlns:a16="http://schemas.microsoft.com/office/drawing/2014/main" id="{094DD924-3304-45F2-99B9-99DE5BC5DDD2}"/>
              </a:ext>
            </a:extLst>
          </p:cNvPr>
          <p:cNvSpPr/>
          <p:nvPr/>
        </p:nvSpPr>
        <p:spPr>
          <a:xfrm>
            <a:off x="10267032" y="3546707"/>
            <a:ext cx="605522" cy="6309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48" name="Rectangle 147">
            <a:extLst>
              <a:ext uri="{FF2B5EF4-FFF2-40B4-BE49-F238E27FC236}">
                <a16:creationId xmlns:a16="http://schemas.microsoft.com/office/drawing/2014/main" id="{C230631E-7B73-41B6-AF56-D7A6DC54B309}"/>
              </a:ext>
            </a:extLst>
          </p:cNvPr>
          <p:cNvSpPr/>
          <p:nvPr/>
        </p:nvSpPr>
        <p:spPr>
          <a:xfrm>
            <a:off x="2331455" y="1334178"/>
            <a:ext cx="35618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9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cxnSp>
        <p:nvCxnSpPr>
          <p:cNvPr id="149" name="Straight Connector 148">
            <a:extLst>
              <a:ext uri="{FF2B5EF4-FFF2-40B4-BE49-F238E27FC236}">
                <a16:creationId xmlns:a16="http://schemas.microsoft.com/office/drawing/2014/main" id="{1D923B16-7C13-4972-84CB-D21C7ADE2EFC}"/>
              </a:ext>
            </a:extLst>
          </p:cNvPr>
          <p:cNvCxnSpPr>
            <a:cxnSpLocks/>
          </p:cNvCxnSpPr>
          <p:nvPr/>
        </p:nvCxnSpPr>
        <p:spPr>
          <a:xfrm>
            <a:off x="1964822" y="862017"/>
            <a:ext cx="539011" cy="49272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Rectangle 149">
            <a:extLst>
              <a:ext uri="{FF2B5EF4-FFF2-40B4-BE49-F238E27FC236}">
                <a16:creationId xmlns:a16="http://schemas.microsoft.com/office/drawing/2014/main" id="{40529B50-A228-4569-BC96-E96121269751}"/>
              </a:ext>
            </a:extLst>
          </p:cNvPr>
          <p:cNvSpPr/>
          <p:nvPr/>
        </p:nvSpPr>
        <p:spPr>
          <a:xfrm>
            <a:off x="5363250" y="931303"/>
            <a:ext cx="2233397" cy="444568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51" name="Rectangle 150">
            <a:extLst>
              <a:ext uri="{FF2B5EF4-FFF2-40B4-BE49-F238E27FC236}">
                <a16:creationId xmlns:a16="http://schemas.microsoft.com/office/drawing/2014/main" id="{363B57E2-087A-4166-8AD6-674874067A66}"/>
              </a:ext>
            </a:extLst>
          </p:cNvPr>
          <p:cNvSpPr/>
          <p:nvPr/>
        </p:nvSpPr>
        <p:spPr>
          <a:xfrm>
            <a:off x="5363433" y="491543"/>
            <a:ext cx="2232484" cy="44025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AEA1B982-1D29-44E0-A91E-2DA7C450A05B}"/>
              </a:ext>
            </a:extLst>
          </p:cNvPr>
          <p:cNvSpPr/>
          <p:nvPr/>
        </p:nvSpPr>
        <p:spPr>
          <a:xfrm>
            <a:off x="5812970" y="413858"/>
            <a:ext cx="1516131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5000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09" name="Rectangle 208">
            <a:extLst>
              <a:ext uri="{FF2B5EF4-FFF2-40B4-BE49-F238E27FC236}">
                <a16:creationId xmlns:a16="http://schemas.microsoft.com/office/drawing/2014/main" id="{313AFC31-4585-4D44-ACD9-E01278FE2E06}"/>
              </a:ext>
            </a:extLst>
          </p:cNvPr>
          <p:cNvSpPr/>
          <p:nvPr/>
        </p:nvSpPr>
        <p:spPr>
          <a:xfrm>
            <a:off x="5640260" y="849859"/>
            <a:ext cx="174913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25000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12" name="Rectangle 211">
            <a:extLst>
              <a:ext uri="{FF2B5EF4-FFF2-40B4-BE49-F238E27FC236}">
                <a16:creationId xmlns:a16="http://schemas.microsoft.com/office/drawing/2014/main" id="{CC31C9B2-AF72-44F6-8260-9C1508355412}"/>
              </a:ext>
            </a:extLst>
          </p:cNvPr>
          <p:cNvSpPr/>
          <p:nvPr/>
        </p:nvSpPr>
        <p:spPr>
          <a:xfrm>
            <a:off x="3579673" y="1771913"/>
            <a:ext cx="3402043" cy="6309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0 0 0 x 5 =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213" name="Rectangle 212">
            <a:extLst>
              <a:ext uri="{FF2B5EF4-FFF2-40B4-BE49-F238E27FC236}">
                <a16:creationId xmlns:a16="http://schemas.microsoft.com/office/drawing/2014/main" id="{BD21470C-FDAF-409E-8826-FC7F8E5B47E2}"/>
              </a:ext>
            </a:extLst>
          </p:cNvPr>
          <p:cNvSpPr/>
          <p:nvPr/>
        </p:nvSpPr>
        <p:spPr>
          <a:xfrm>
            <a:off x="6707322" y="1767395"/>
            <a:ext cx="2336520" cy="6309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2 5 0 0 0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13E8D2D5-24C6-4460-A8CD-8C91B033B28E}"/>
              </a:ext>
            </a:extLst>
          </p:cNvPr>
          <p:cNvGrpSpPr/>
          <p:nvPr/>
        </p:nvGrpSpPr>
        <p:grpSpPr>
          <a:xfrm>
            <a:off x="8941812" y="1747323"/>
            <a:ext cx="2839970" cy="2004146"/>
            <a:chOff x="8941812" y="1747323"/>
            <a:chExt cx="2839970" cy="2004146"/>
          </a:xfrm>
        </p:grpSpPr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49B12A83-30A7-4D53-B961-5289EBAB22E7}"/>
                </a:ext>
              </a:extLst>
            </p:cNvPr>
            <p:cNvGrpSpPr/>
            <p:nvPr/>
          </p:nvGrpSpPr>
          <p:grpSpPr>
            <a:xfrm>
              <a:off x="8941812" y="3083396"/>
              <a:ext cx="2836246" cy="668073"/>
              <a:chOff x="458585" y="5765839"/>
              <a:chExt cx="2836246" cy="668073"/>
            </a:xfrm>
          </p:grpSpPr>
          <p:sp>
            <p:nvSpPr>
              <p:cNvPr id="147" name="Rectangle 146">
                <a:extLst>
                  <a:ext uri="{FF2B5EF4-FFF2-40B4-BE49-F238E27FC236}">
                    <a16:creationId xmlns:a16="http://schemas.microsoft.com/office/drawing/2014/main" id="{D3129F21-4E9F-4846-9FA2-1E9B86B7DF50}"/>
                  </a:ext>
                </a:extLst>
              </p:cNvPr>
              <p:cNvSpPr/>
              <p:nvPr/>
            </p:nvSpPr>
            <p:spPr>
              <a:xfrm>
                <a:off x="2229955" y="5765839"/>
                <a:ext cx="1064876" cy="64633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4 5</a:t>
                </a:r>
                <a:endParaRPr lang="en-GB" sz="3500" dirty="0">
                  <a:latin typeface="Arial Black" panose="020B0A04020102020204" pitchFamily="34" charset="0"/>
                </a:endParaRPr>
              </a:p>
            </p:txBody>
          </p:sp>
          <p:cxnSp>
            <p:nvCxnSpPr>
              <p:cNvPr id="152" name="Straight Connector 151">
                <a:extLst>
                  <a:ext uri="{FF2B5EF4-FFF2-40B4-BE49-F238E27FC236}">
                    <a16:creationId xmlns:a16="http://schemas.microsoft.com/office/drawing/2014/main" id="{14BC2F5B-97CC-4ACF-BA88-4576D05CEB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6455" y="6288875"/>
                <a:ext cx="2226868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4F910379-9F78-416A-98A3-7C4C6E72BBC3}"/>
                  </a:ext>
                </a:extLst>
              </p:cNvPr>
              <p:cNvSpPr/>
              <p:nvPr/>
            </p:nvSpPr>
            <p:spPr>
              <a:xfrm>
                <a:off x="458585" y="5787581"/>
                <a:ext cx="479702" cy="64633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  <a:endParaRPr lang="en-GB" sz="3500" dirty="0">
                  <a:latin typeface="Arial Black" panose="020B0A04020102020204" pitchFamily="34" charset="0"/>
                </a:endParaRPr>
              </a:p>
            </p:txBody>
          </p:sp>
        </p:grpSp>
        <p:sp>
          <p:nvSpPr>
            <p:cNvPr id="214" name="Rectangle 213">
              <a:extLst>
                <a:ext uri="{FF2B5EF4-FFF2-40B4-BE49-F238E27FC236}">
                  <a16:creationId xmlns:a16="http://schemas.microsoft.com/office/drawing/2014/main" id="{707211CB-4BF4-47FE-8350-95AE96F8CAE7}"/>
                </a:ext>
              </a:extLst>
            </p:cNvPr>
            <p:cNvSpPr/>
            <p:nvPr/>
          </p:nvSpPr>
          <p:spPr>
            <a:xfrm>
              <a:off x="9381278" y="1747323"/>
              <a:ext cx="2400504" cy="63094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2 5 0 0 0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  <p:sp>
          <p:nvSpPr>
            <p:cNvPr id="215" name="Rectangle 214">
              <a:extLst>
                <a:ext uri="{FF2B5EF4-FFF2-40B4-BE49-F238E27FC236}">
                  <a16:creationId xmlns:a16="http://schemas.microsoft.com/office/drawing/2014/main" id="{BE468DC0-6854-4115-8CF2-F3BA90111CF5}"/>
                </a:ext>
              </a:extLst>
            </p:cNvPr>
            <p:cNvSpPr/>
            <p:nvPr/>
          </p:nvSpPr>
          <p:spPr>
            <a:xfrm>
              <a:off x="9824536" y="2203824"/>
              <a:ext cx="1897511" cy="63094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1 0 0 0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  <p:sp>
          <p:nvSpPr>
            <p:cNvPr id="216" name="Rectangle 215">
              <a:extLst>
                <a:ext uri="{FF2B5EF4-FFF2-40B4-BE49-F238E27FC236}">
                  <a16:creationId xmlns:a16="http://schemas.microsoft.com/office/drawing/2014/main" id="{7A97F8D0-6307-4443-94BD-5548C1BF2832}"/>
                </a:ext>
              </a:extLst>
            </p:cNvPr>
            <p:cNvSpPr/>
            <p:nvPr/>
          </p:nvSpPr>
          <p:spPr>
            <a:xfrm>
              <a:off x="10267361" y="2649063"/>
              <a:ext cx="1482748" cy="63094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4 0 0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</p:grpSp>
      <p:sp>
        <p:nvSpPr>
          <p:cNvPr id="217" name="Rectangle 216">
            <a:extLst>
              <a:ext uri="{FF2B5EF4-FFF2-40B4-BE49-F238E27FC236}">
                <a16:creationId xmlns:a16="http://schemas.microsoft.com/office/drawing/2014/main" id="{65F4CF0E-BD62-43C5-AD1C-E5C82D9ABFF0}"/>
              </a:ext>
            </a:extLst>
          </p:cNvPr>
          <p:cNvSpPr/>
          <p:nvPr/>
        </p:nvSpPr>
        <p:spPr>
          <a:xfrm>
            <a:off x="9812331" y="3543315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218" name="Rectangle 217">
            <a:extLst>
              <a:ext uri="{FF2B5EF4-FFF2-40B4-BE49-F238E27FC236}">
                <a16:creationId xmlns:a16="http://schemas.microsoft.com/office/drawing/2014/main" id="{32398949-73F9-4771-B6DB-F92DEA3B9353}"/>
              </a:ext>
            </a:extLst>
          </p:cNvPr>
          <p:cNvSpPr/>
          <p:nvPr/>
        </p:nvSpPr>
        <p:spPr>
          <a:xfrm>
            <a:off x="9359664" y="3543315"/>
            <a:ext cx="605522" cy="6309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  <a:endParaRPr lang="en-GB" sz="3500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841922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0" fill="hold">
                      <p:stCondLst>
                        <p:cond delay="indefinite"/>
                      </p:stCondLst>
                      <p:childTnLst>
                        <p:par>
                          <p:cTn id="171" fill="hold">
                            <p:stCondLst>
                              <p:cond delay="0"/>
                            </p:stCondLst>
                            <p:childTnLst>
                              <p:par>
                                <p:cTn id="1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0" grpId="0" animBg="1"/>
      <p:bldP spid="211" grpId="0" animBg="1"/>
      <p:bldP spid="102" grpId="0" animBg="1"/>
      <p:bldP spid="104" grpId="0" animBg="1"/>
      <p:bldP spid="108" grpId="0" animBg="1"/>
      <p:bldP spid="109" grpId="0" animBg="1"/>
      <p:bldP spid="11" grpId="0"/>
      <p:bldP spid="12" grpId="0"/>
      <p:bldP spid="13" grpId="0"/>
      <p:bldP spid="21" grpId="0"/>
      <p:bldP spid="27" grpId="0"/>
      <p:bldP spid="28" grpId="0"/>
      <p:bldP spid="29" grpId="0"/>
      <p:bldP spid="31" grpId="0"/>
      <p:bldP spid="91" grpId="0"/>
      <p:bldP spid="92" grpId="0"/>
      <p:bldP spid="93" grpId="0"/>
      <p:bldP spid="101" grpId="0"/>
      <p:bldP spid="103" grpId="0"/>
      <p:bldP spid="106" grpId="0"/>
      <p:bldP spid="107" grpId="0"/>
      <p:bldP spid="155" grpId="0"/>
      <p:bldP spid="156" grpId="0"/>
      <p:bldP spid="157" grpId="0"/>
      <p:bldP spid="148" grpId="0"/>
      <p:bldP spid="153" grpId="0"/>
      <p:bldP spid="209" grpId="0"/>
      <p:bldP spid="212" grpId="0"/>
      <p:bldP spid="213" grpId="0"/>
      <p:bldP spid="217" grpId="0"/>
      <p:bldP spid="218" grpId="0"/>
    </p:bldLst>
  </p:timing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Rectangle 209">
            <a:extLst>
              <a:ext uri="{FF2B5EF4-FFF2-40B4-BE49-F238E27FC236}">
                <a16:creationId xmlns:a16="http://schemas.microsoft.com/office/drawing/2014/main" id="{E694F44A-7423-4F63-BAF2-D63F5EC3556D}"/>
              </a:ext>
            </a:extLst>
          </p:cNvPr>
          <p:cNvSpPr/>
          <p:nvPr/>
        </p:nvSpPr>
        <p:spPr>
          <a:xfrm>
            <a:off x="4037498" y="1828978"/>
            <a:ext cx="1333116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1" name="Rectangle 210">
            <a:extLst>
              <a:ext uri="{FF2B5EF4-FFF2-40B4-BE49-F238E27FC236}">
                <a16:creationId xmlns:a16="http://schemas.microsoft.com/office/drawing/2014/main" id="{1A962C62-80F1-49B6-96A1-3DB6085C21C6}"/>
              </a:ext>
            </a:extLst>
          </p:cNvPr>
          <p:cNvSpPr/>
          <p:nvPr/>
        </p:nvSpPr>
        <p:spPr>
          <a:xfrm>
            <a:off x="7612363" y="1827189"/>
            <a:ext cx="1329449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ED229075-5B99-4550-AF42-14A18A8E25A4}"/>
              </a:ext>
            </a:extLst>
          </p:cNvPr>
          <p:cNvSpPr/>
          <p:nvPr/>
        </p:nvSpPr>
        <p:spPr>
          <a:xfrm>
            <a:off x="4035971" y="2265407"/>
            <a:ext cx="889651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5FC5F9D2-4B4E-4502-B836-E18C03C20E72}"/>
              </a:ext>
            </a:extLst>
          </p:cNvPr>
          <p:cNvSpPr/>
          <p:nvPr/>
        </p:nvSpPr>
        <p:spPr>
          <a:xfrm>
            <a:off x="7160908" y="2269594"/>
            <a:ext cx="889651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E60631D3-209B-423F-A0A7-12C892504D61}"/>
              </a:ext>
            </a:extLst>
          </p:cNvPr>
          <p:cNvSpPr/>
          <p:nvPr/>
        </p:nvSpPr>
        <p:spPr>
          <a:xfrm>
            <a:off x="4032488" y="2707559"/>
            <a:ext cx="446197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2FA5FC75-4CB8-4DE6-B25E-00CEAAF6A18A}"/>
              </a:ext>
            </a:extLst>
          </p:cNvPr>
          <p:cNvSpPr/>
          <p:nvPr/>
        </p:nvSpPr>
        <p:spPr>
          <a:xfrm>
            <a:off x="6713682" y="2707559"/>
            <a:ext cx="44394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059EB629-0F8C-4747-A69B-1046CD86F0A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601FCE1E-6848-4D31-A057-85AB71E6981A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9ED72725-F44A-4D5D-99BB-5CC5CB432D7E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7AD50790-13E9-43BC-9D68-3913D2AABD88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2F3833F7-214F-4D24-80F7-A811D8C3B01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68D8EB13-18DD-41B2-9BB3-E8A0A9595670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1FE9CFEE-4D4B-45D5-B362-2C62ABA3DE4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9F839CA0-6925-486B-9ECD-425391AD87E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2295B39A-66B6-4419-9192-D25D6BE58D0E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59546CB4-C67C-4CB9-AD99-6A590D9E0465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FA6D0701-05C9-4959-AECE-B3EBB37AE29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391AA4A2-8D24-43C0-AD9D-D18C8D4967D6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EDE67EF-58D0-48AA-A6DB-725C7408424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D96778BD-EF45-4E6C-8EF2-2622E259D984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44F0CA1E-9380-4657-B0C5-C3045F9D228F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3FC4B2A1-3ECE-4BAD-B4E1-637AB490AB3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906B5D3E-ED4D-4D7A-BABB-42ABBE2C45C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5A5188DD-1AA4-40FB-BC97-8F781A8FA92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1AC019E3-8A01-4BCA-A09D-3D99F1C19FE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722FC82A-9D3E-4B1F-A13C-239CF2DD368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927ABBA4-7539-4D7D-AAA2-BA493798125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C06B0EFF-2326-4BCB-8DFE-8272DDE0813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2FFD3CF-24A2-45D0-92D9-9B4A5C6BA846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FC843C4A-A0EC-4E19-8F6B-D937BDE008BC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8AA61E1D-D9A8-47B5-852B-46F373FD4D36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DBC019F3-0278-4CAF-A59F-6892506EC220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19D05B75-1944-41E2-A60E-D164D4CD5705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A6AB2265-FCD6-4FF4-9AC7-6B912347FEF8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D5AD5577-7177-494E-968E-D08113C955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7CE38F3-039C-4EFA-A71F-C95BF6CA25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08B1CF9A-671C-4CEA-A74A-065C5CE5DE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9C37276B-AC8C-49D6-935B-E66F4771B8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671E69B7-E619-46ED-89C3-6AF2CBC4E07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163AE6D3-B6B6-4349-AA69-9AC5139A9E5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8BB88DF7-BCB1-4343-9596-983C4B277D2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F8AAAA99-3739-4E99-815B-928F87B1397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127C3C5F-339C-47A8-BF7F-BBA794BFB4F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E977EC35-72F6-40D8-9205-66E0423AFF4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C4115E42-850A-41FC-AD94-5A1A86F741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9DB61A10-D9D1-4397-A29E-99FB68C7030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88AD7BF7-BBD8-4DF4-9780-2E466E8A09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8201014C-810B-4FF3-A257-733D68909A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2E6B7DC2-A3B4-4B3E-96A9-CB66CF0C549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D8351249-7789-4844-B1E2-F87621EAD50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" name="Rectangle 4"/>
          <p:cNvSpPr/>
          <p:nvPr/>
        </p:nvSpPr>
        <p:spPr>
          <a:xfrm>
            <a:off x="9378790" y="930430"/>
            <a:ext cx="1349210" cy="44457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0726782" y="930426"/>
            <a:ext cx="889768" cy="444579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9378136" y="490672"/>
            <a:ext cx="1349863" cy="4397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0726782" y="490671"/>
            <a:ext cx="889768" cy="43975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4472828" y="927018"/>
            <a:ext cx="887512" cy="44626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4687288" y="842643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3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9716303" y="410523"/>
            <a:ext cx="99687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40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3" name="Rectangle 12"/>
          <p:cNvSpPr/>
          <p:nvPr/>
        </p:nvSpPr>
        <p:spPr>
          <a:xfrm>
            <a:off x="10951800" y="402839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1" name="Rectangle 20"/>
          <p:cNvSpPr/>
          <p:nvPr/>
        </p:nvSpPr>
        <p:spPr>
          <a:xfrm>
            <a:off x="195805" y="1324854"/>
            <a:ext cx="87075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7000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1075022" y="1328682"/>
            <a:ext cx="69923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400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9513712" y="846524"/>
            <a:ext cx="121119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120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10951800" y="846258"/>
            <a:ext cx="71828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3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03" name="Rectangle 202">
            <a:extLst>
              <a:ext uri="{FF2B5EF4-FFF2-40B4-BE49-F238E27FC236}">
                <a16:creationId xmlns:a16="http://schemas.microsoft.com/office/drawing/2014/main" id="{EBADFC25-6819-49EC-BF20-D969629D8378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3344129F-1440-46A2-94A9-64A4FF727B30}"/>
              </a:ext>
            </a:extLst>
          </p:cNvPr>
          <p:cNvGrpSpPr/>
          <p:nvPr/>
        </p:nvGrpSpPr>
        <p:grpSpPr>
          <a:xfrm>
            <a:off x="301002" y="289069"/>
            <a:ext cx="4067331" cy="817087"/>
            <a:chOff x="255523" y="372323"/>
            <a:chExt cx="3442323" cy="1134018"/>
          </a:xfrm>
        </p:grpSpPr>
        <p:sp>
          <p:nvSpPr>
            <p:cNvPr id="205" name="Rectangle: Rounded Corners 204">
              <a:extLst>
                <a:ext uri="{FF2B5EF4-FFF2-40B4-BE49-F238E27FC236}">
                  <a16:creationId xmlns:a16="http://schemas.microsoft.com/office/drawing/2014/main" id="{D3C0355C-2314-4378-95D2-503119F9BBFB}"/>
                </a:ext>
              </a:extLst>
            </p:cNvPr>
            <p:cNvSpPr/>
            <p:nvPr/>
          </p:nvSpPr>
          <p:spPr>
            <a:xfrm>
              <a:off x="255523" y="372323"/>
              <a:ext cx="344232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725CDC7B-CE2A-417B-83DB-815D1CC02398}"/>
                </a:ext>
              </a:extLst>
            </p:cNvPr>
            <p:cNvSpPr txBox="1"/>
            <p:nvPr/>
          </p:nvSpPr>
          <p:spPr>
            <a:xfrm>
              <a:off x="308455" y="485388"/>
              <a:ext cx="186298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 x 7441 = </a:t>
              </a:r>
            </a:p>
          </p:txBody>
        </p:sp>
      </p:grpSp>
      <p:sp>
        <p:nvSpPr>
          <p:cNvPr id="207" name="Rectangle 206">
            <a:extLst>
              <a:ext uri="{FF2B5EF4-FFF2-40B4-BE49-F238E27FC236}">
                <a16:creationId xmlns:a16="http://schemas.microsoft.com/office/drawing/2014/main" id="{30B3D716-C1BD-47D4-BAD2-BE18A3A29EB5}"/>
              </a:ext>
            </a:extLst>
          </p:cNvPr>
          <p:cNvSpPr/>
          <p:nvPr/>
        </p:nvSpPr>
        <p:spPr>
          <a:xfrm>
            <a:off x="2454281" y="412083"/>
            <a:ext cx="1757677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" name="Rectangle 30"/>
          <p:cNvSpPr/>
          <p:nvPr/>
        </p:nvSpPr>
        <p:spPr>
          <a:xfrm>
            <a:off x="2484884" y="391480"/>
            <a:ext cx="1790943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29323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cxnSp>
        <p:nvCxnSpPr>
          <p:cNvPr id="15" name="Straight Connector 14"/>
          <p:cNvCxnSpPr>
            <a:cxnSpLocks/>
          </p:cNvCxnSpPr>
          <p:nvPr/>
        </p:nvCxnSpPr>
        <p:spPr>
          <a:xfrm flipH="1">
            <a:off x="728279" y="879191"/>
            <a:ext cx="417912" cy="475547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>
            <a:cxnSpLocks/>
          </p:cNvCxnSpPr>
          <p:nvPr/>
        </p:nvCxnSpPr>
        <p:spPr>
          <a:xfrm>
            <a:off x="1429817" y="872494"/>
            <a:ext cx="1" cy="502094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Rectangle 88">
            <a:extLst>
              <a:ext uri="{FF2B5EF4-FFF2-40B4-BE49-F238E27FC236}">
                <a16:creationId xmlns:a16="http://schemas.microsoft.com/office/drawing/2014/main" id="{24F010D5-3869-46F4-B6EA-86485C7F08C2}"/>
              </a:ext>
            </a:extLst>
          </p:cNvPr>
          <p:cNvSpPr/>
          <p:nvPr/>
        </p:nvSpPr>
        <p:spPr>
          <a:xfrm>
            <a:off x="7595433" y="930430"/>
            <a:ext cx="1785599" cy="444568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DE094747-1329-409D-83B6-F7A41EFE2875}"/>
              </a:ext>
            </a:extLst>
          </p:cNvPr>
          <p:cNvSpPr/>
          <p:nvPr/>
        </p:nvSpPr>
        <p:spPr>
          <a:xfrm>
            <a:off x="7595432" y="490670"/>
            <a:ext cx="1784869" cy="44025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65B50E54-089C-4284-9C1A-313A80E28A7F}"/>
              </a:ext>
            </a:extLst>
          </p:cNvPr>
          <p:cNvSpPr/>
          <p:nvPr/>
        </p:nvSpPr>
        <p:spPr>
          <a:xfrm>
            <a:off x="8002924" y="412985"/>
            <a:ext cx="1113974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400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B2DEF5DD-E891-4CA3-8343-DFCD246750CF}"/>
              </a:ext>
            </a:extLst>
          </p:cNvPr>
          <p:cNvSpPr/>
          <p:nvPr/>
        </p:nvSpPr>
        <p:spPr>
          <a:xfrm>
            <a:off x="7779614" y="848986"/>
            <a:ext cx="140460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1200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258F8350-AD49-40D8-BE03-F1A5A1093808}"/>
              </a:ext>
            </a:extLst>
          </p:cNvPr>
          <p:cNvSpPr/>
          <p:nvPr/>
        </p:nvSpPr>
        <p:spPr>
          <a:xfrm>
            <a:off x="1786646" y="1328682"/>
            <a:ext cx="52770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40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cxnSp>
        <p:nvCxnSpPr>
          <p:cNvPr id="94" name="Straight Connector 93">
            <a:extLst>
              <a:ext uri="{FF2B5EF4-FFF2-40B4-BE49-F238E27FC236}">
                <a16:creationId xmlns:a16="http://schemas.microsoft.com/office/drawing/2014/main" id="{301B1EB3-9C99-40A4-A4DA-3F2067ECB57B}"/>
              </a:ext>
            </a:extLst>
          </p:cNvPr>
          <p:cNvCxnSpPr>
            <a:cxnSpLocks/>
          </p:cNvCxnSpPr>
          <p:nvPr/>
        </p:nvCxnSpPr>
        <p:spPr>
          <a:xfrm>
            <a:off x="1718503" y="856521"/>
            <a:ext cx="335595" cy="506473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Rectangle 100">
            <a:extLst>
              <a:ext uri="{FF2B5EF4-FFF2-40B4-BE49-F238E27FC236}">
                <a16:creationId xmlns:a16="http://schemas.microsoft.com/office/drawing/2014/main" id="{56BE6F0D-B184-4A5E-B010-E906A3381FEA}"/>
              </a:ext>
            </a:extLst>
          </p:cNvPr>
          <p:cNvSpPr/>
          <p:nvPr/>
        </p:nvSpPr>
        <p:spPr>
          <a:xfrm>
            <a:off x="3578147" y="2208342"/>
            <a:ext cx="288897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 0 x 3 =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7F163C2F-5030-4D63-B806-B512569496C6}"/>
              </a:ext>
            </a:extLst>
          </p:cNvPr>
          <p:cNvSpPr/>
          <p:nvPr/>
        </p:nvSpPr>
        <p:spPr>
          <a:xfrm>
            <a:off x="6257563" y="2203824"/>
            <a:ext cx="1989590" cy="6309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1 2 0 0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F99EF6CE-2E46-480F-AB4D-59B5F58F8321}"/>
              </a:ext>
            </a:extLst>
          </p:cNvPr>
          <p:cNvSpPr/>
          <p:nvPr/>
        </p:nvSpPr>
        <p:spPr>
          <a:xfrm>
            <a:off x="3569003" y="2645887"/>
            <a:ext cx="288897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 x 3 =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8736ADBD-BCBF-47C3-B983-0247F26D93D6}"/>
              </a:ext>
            </a:extLst>
          </p:cNvPr>
          <p:cNvSpPr/>
          <p:nvPr/>
        </p:nvSpPr>
        <p:spPr>
          <a:xfrm>
            <a:off x="5814079" y="2641369"/>
            <a:ext cx="152307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1 2 0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55" name="Rectangle 154">
            <a:extLst>
              <a:ext uri="{FF2B5EF4-FFF2-40B4-BE49-F238E27FC236}">
                <a16:creationId xmlns:a16="http://schemas.microsoft.com/office/drawing/2014/main" id="{0CC4D45B-4986-4EBE-A1E4-6B4EAABA9462}"/>
              </a:ext>
            </a:extLst>
          </p:cNvPr>
          <p:cNvSpPr/>
          <p:nvPr/>
        </p:nvSpPr>
        <p:spPr>
          <a:xfrm>
            <a:off x="11166566" y="3538209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56" name="Rectangle 155">
            <a:extLst>
              <a:ext uri="{FF2B5EF4-FFF2-40B4-BE49-F238E27FC236}">
                <a16:creationId xmlns:a16="http://schemas.microsoft.com/office/drawing/2014/main" id="{08C43541-5BBA-419E-85A6-EBA22D38D8D5}"/>
              </a:ext>
            </a:extLst>
          </p:cNvPr>
          <p:cNvSpPr/>
          <p:nvPr/>
        </p:nvSpPr>
        <p:spPr>
          <a:xfrm>
            <a:off x="10719699" y="3546707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57" name="Rectangle 156">
            <a:extLst>
              <a:ext uri="{FF2B5EF4-FFF2-40B4-BE49-F238E27FC236}">
                <a16:creationId xmlns:a16="http://schemas.microsoft.com/office/drawing/2014/main" id="{094DD924-3304-45F2-99B9-99DE5BC5DDD2}"/>
              </a:ext>
            </a:extLst>
          </p:cNvPr>
          <p:cNvSpPr/>
          <p:nvPr/>
        </p:nvSpPr>
        <p:spPr>
          <a:xfrm>
            <a:off x="10267032" y="3546707"/>
            <a:ext cx="605522" cy="6309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48" name="Rectangle 147">
            <a:extLst>
              <a:ext uri="{FF2B5EF4-FFF2-40B4-BE49-F238E27FC236}">
                <a16:creationId xmlns:a16="http://schemas.microsoft.com/office/drawing/2014/main" id="{C230631E-7B73-41B6-AF56-D7A6DC54B309}"/>
              </a:ext>
            </a:extLst>
          </p:cNvPr>
          <p:cNvSpPr/>
          <p:nvPr/>
        </p:nvSpPr>
        <p:spPr>
          <a:xfrm>
            <a:off x="2331455" y="1334178"/>
            <a:ext cx="35618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cxnSp>
        <p:nvCxnSpPr>
          <p:cNvPr id="149" name="Straight Connector 148">
            <a:extLst>
              <a:ext uri="{FF2B5EF4-FFF2-40B4-BE49-F238E27FC236}">
                <a16:creationId xmlns:a16="http://schemas.microsoft.com/office/drawing/2014/main" id="{1D923B16-7C13-4972-84CB-D21C7ADE2EFC}"/>
              </a:ext>
            </a:extLst>
          </p:cNvPr>
          <p:cNvCxnSpPr>
            <a:cxnSpLocks/>
          </p:cNvCxnSpPr>
          <p:nvPr/>
        </p:nvCxnSpPr>
        <p:spPr>
          <a:xfrm>
            <a:off x="1964822" y="862017"/>
            <a:ext cx="539011" cy="49272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Rectangle 149">
            <a:extLst>
              <a:ext uri="{FF2B5EF4-FFF2-40B4-BE49-F238E27FC236}">
                <a16:creationId xmlns:a16="http://schemas.microsoft.com/office/drawing/2014/main" id="{40529B50-A228-4569-BC96-E96121269751}"/>
              </a:ext>
            </a:extLst>
          </p:cNvPr>
          <p:cNvSpPr/>
          <p:nvPr/>
        </p:nvSpPr>
        <p:spPr>
          <a:xfrm>
            <a:off x="5363250" y="931303"/>
            <a:ext cx="2233397" cy="444568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51" name="Rectangle 150">
            <a:extLst>
              <a:ext uri="{FF2B5EF4-FFF2-40B4-BE49-F238E27FC236}">
                <a16:creationId xmlns:a16="http://schemas.microsoft.com/office/drawing/2014/main" id="{363B57E2-087A-4166-8AD6-674874067A66}"/>
              </a:ext>
            </a:extLst>
          </p:cNvPr>
          <p:cNvSpPr/>
          <p:nvPr/>
        </p:nvSpPr>
        <p:spPr>
          <a:xfrm>
            <a:off x="5363433" y="491543"/>
            <a:ext cx="2232484" cy="44025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AEA1B982-1D29-44E0-A91E-2DA7C450A05B}"/>
              </a:ext>
            </a:extLst>
          </p:cNvPr>
          <p:cNvSpPr/>
          <p:nvPr/>
        </p:nvSpPr>
        <p:spPr>
          <a:xfrm>
            <a:off x="5812970" y="413858"/>
            <a:ext cx="1516131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7000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09" name="Rectangle 208">
            <a:extLst>
              <a:ext uri="{FF2B5EF4-FFF2-40B4-BE49-F238E27FC236}">
                <a16:creationId xmlns:a16="http://schemas.microsoft.com/office/drawing/2014/main" id="{313AFC31-4585-4D44-ACD9-E01278FE2E06}"/>
              </a:ext>
            </a:extLst>
          </p:cNvPr>
          <p:cNvSpPr/>
          <p:nvPr/>
        </p:nvSpPr>
        <p:spPr>
          <a:xfrm>
            <a:off x="5640260" y="849859"/>
            <a:ext cx="174913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25000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12" name="Rectangle 211">
            <a:extLst>
              <a:ext uri="{FF2B5EF4-FFF2-40B4-BE49-F238E27FC236}">
                <a16:creationId xmlns:a16="http://schemas.microsoft.com/office/drawing/2014/main" id="{CC31C9B2-AF72-44F6-8260-9C1508355412}"/>
              </a:ext>
            </a:extLst>
          </p:cNvPr>
          <p:cNvSpPr/>
          <p:nvPr/>
        </p:nvSpPr>
        <p:spPr>
          <a:xfrm>
            <a:off x="3579673" y="1771913"/>
            <a:ext cx="3402043" cy="6309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0 0 0 x 3 =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213" name="Rectangle 212">
            <a:extLst>
              <a:ext uri="{FF2B5EF4-FFF2-40B4-BE49-F238E27FC236}">
                <a16:creationId xmlns:a16="http://schemas.microsoft.com/office/drawing/2014/main" id="{BD21470C-FDAF-409E-8826-FC7F8E5B47E2}"/>
              </a:ext>
            </a:extLst>
          </p:cNvPr>
          <p:cNvSpPr/>
          <p:nvPr/>
        </p:nvSpPr>
        <p:spPr>
          <a:xfrm>
            <a:off x="6707322" y="1767395"/>
            <a:ext cx="2336520" cy="6309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2 8 0 0 0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13E8D2D5-24C6-4460-A8CD-8C91B033B28E}"/>
              </a:ext>
            </a:extLst>
          </p:cNvPr>
          <p:cNvGrpSpPr/>
          <p:nvPr/>
        </p:nvGrpSpPr>
        <p:grpSpPr>
          <a:xfrm>
            <a:off x="8941812" y="1747323"/>
            <a:ext cx="2839970" cy="2004146"/>
            <a:chOff x="8941812" y="1747323"/>
            <a:chExt cx="2839970" cy="2004146"/>
          </a:xfrm>
        </p:grpSpPr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49B12A83-30A7-4D53-B961-5289EBAB22E7}"/>
                </a:ext>
              </a:extLst>
            </p:cNvPr>
            <p:cNvGrpSpPr/>
            <p:nvPr/>
          </p:nvGrpSpPr>
          <p:grpSpPr>
            <a:xfrm>
              <a:off x="8941812" y="3083396"/>
              <a:ext cx="2836246" cy="668073"/>
              <a:chOff x="458585" y="5765839"/>
              <a:chExt cx="2836246" cy="668073"/>
            </a:xfrm>
          </p:grpSpPr>
          <p:sp>
            <p:nvSpPr>
              <p:cNvPr id="147" name="Rectangle 146">
                <a:extLst>
                  <a:ext uri="{FF2B5EF4-FFF2-40B4-BE49-F238E27FC236}">
                    <a16:creationId xmlns:a16="http://schemas.microsoft.com/office/drawing/2014/main" id="{D3129F21-4E9F-4846-9FA2-1E9B86B7DF50}"/>
                  </a:ext>
                </a:extLst>
              </p:cNvPr>
              <p:cNvSpPr/>
              <p:nvPr/>
            </p:nvSpPr>
            <p:spPr>
              <a:xfrm>
                <a:off x="2650827" y="5765839"/>
                <a:ext cx="644004" cy="64633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  <a:endParaRPr lang="en-GB" sz="3500" dirty="0">
                  <a:latin typeface="Arial Black" panose="020B0A04020102020204" pitchFamily="34" charset="0"/>
                </a:endParaRPr>
              </a:p>
            </p:txBody>
          </p:sp>
          <p:cxnSp>
            <p:nvCxnSpPr>
              <p:cNvPr id="152" name="Straight Connector 151">
                <a:extLst>
                  <a:ext uri="{FF2B5EF4-FFF2-40B4-BE49-F238E27FC236}">
                    <a16:creationId xmlns:a16="http://schemas.microsoft.com/office/drawing/2014/main" id="{14BC2F5B-97CC-4ACF-BA88-4576D05CEB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6455" y="6288875"/>
                <a:ext cx="2226868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4F910379-9F78-416A-98A3-7C4C6E72BBC3}"/>
                  </a:ext>
                </a:extLst>
              </p:cNvPr>
              <p:cNvSpPr/>
              <p:nvPr/>
            </p:nvSpPr>
            <p:spPr>
              <a:xfrm>
                <a:off x="458585" y="5787581"/>
                <a:ext cx="479702" cy="64633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  <a:endParaRPr lang="en-GB" sz="3500" dirty="0">
                  <a:latin typeface="Arial Black" panose="020B0A04020102020204" pitchFamily="34" charset="0"/>
                </a:endParaRPr>
              </a:p>
            </p:txBody>
          </p:sp>
        </p:grpSp>
        <p:sp>
          <p:nvSpPr>
            <p:cNvPr id="214" name="Rectangle 213">
              <a:extLst>
                <a:ext uri="{FF2B5EF4-FFF2-40B4-BE49-F238E27FC236}">
                  <a16:creationId xmlns:a16="http://schemas.microsoft.com/office/drawing/2014/main" id="{707211CB-4BF4-47FE-8350-95AE96F8CAE7}"/>
                </a:ext>
              </a:extLst>
            </p:cNvPr>
            <p:cNvSpPr/>
            <p:nvPr/>
          </p:nvSpPr>
          <p:spPr>
            <a:xfrm>
              <a:off x="9381278" y="1747323"/>
              <a:ext cx="2400504" cy="63094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2 8 0 0 0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  <p:sp>
          <p:nvSpPr>
            <p:cNvPr id="215" name="Rectangle 214">
              <a:extLst>
                <a:ext uri="{FF2B5EF4-FFF2-40B4-BE49-F238E27FC236}">
                  <a16:creationId xmlns:a16="http://schemas.microsoft.com/office/drawing/2014/main" id="{BE468DC0-6854-4115-8CF2-F3BA90111CF5}"/>
                </a:ext>
              </a:extLst>
            </p:cNvPr>
            <p:cNvSpPr/>
            <p:nvPr/>
          </p:nvSpPr>
          <p:spPr>
            <a:xfrm>
              <a:off x="9824536" y="2203824"/>
              <a:ext cx="1897511" cy="63094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1 2 0 0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  <p:sp>
          <p:nvSpPr>
            <p:cNvPr id="216" name="Rectangle 215">
              <a:extLst>
                <a:ext uri="{FF2B5EF4-FFF2-40B4-BE49-F238E27FC236}">
                  <a16:creationId xmlns:a16="http://schemas.microsoft.com/office/drawing/2014/main" id="{7A97F8D0-6307-4443-94BD-5548C1BF2832}"/>
                </a:ext>
              </a:extLst>
            </p:cNvPr>
            <p:cNvSpPr/>
            <p:nvPr/>
          </p:nvSpPr>
          <p:spPr>
            <a:xfrm>
              <a:off x="10267361" y="2649063"/>
              <a:ext cx="1482748" cy="63094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</p:grpSp>
      <p:sp>
        <p:nvSpPr>
          <p:cNvPr id="217" name="Rectangle 216">
            <a:extLst>
              <a:ext uri="{FF2B5EF4-FFF2-40B4-BE49-F238E27FC236}">
                <a16:creationId xmlns:a16="http://schemas.microsoft.com/office/drawing/2014/main" id="{65F4CF0E-BD62-43C5-AD1C-E5C82D9ABFF0}"/>
              </a:ext>
            </a:extLst>
          </p:cNvPr>
          <p:cNvSpPr/>
          <p:nvPr/>
        </p:nvSpPr>
        <p:spPr>
          <a:xfrm>
            <a:off x="9812331" y="3543315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218" name="Rectangle 217">
            <a:extLst>
              <a:ext uri="{FF2B5EF4-FFF2-40B4-BE49-F238E27FC236}">
                <a16:creationId xmlns:a16="http://schemas.microsoft.com/office/drawing/2014/main" id="{32398949-73F9-4771-B6DB-F92DEA3B9353}"/>
              </a:ext>
            </a:extLst>
          </p:cNvPr>
          <p:cNvSpPr/>
          <p:nvPr/>
        </p:nvSpPr>
        <p:spPr>
          <a:xfrm>
            <a:off x="9359664" y="3543315"/>
            <a:ext cx="605522" cy="6309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  <a:endParaRPr lang="en-GB" sz="3500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641546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0" fill="hold">
                      <p:stCondLst>
                        <p:cond delay="indefinite"/>
                      </p:stCondLst>
                      <p:childTnLst>
                        <p:par>
                          <p:cTn id="171" fill="hold">
                            <p:stCondLst>
                              <p:cond delay="0"/>
                            </p:stCondLst>
                            <p:childTnLst>
                              <p:par>
                                <p:cTn id="1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0" grpId="0" animBg="1"/>
      <p:bldP spid="211" grpId="0" animBg="1"/>
      <p:bldP spid="102" grpId="0" animBg="1"/>
      <p:bldP spid="104" grpId="0" animBg="1"/>
      <p:bldP spid="108" grpId="0" animBg="1"/>
      <p:bldP spid="109" grpId="0" animBg="1"/>
      <p:bldP spid="11" grpId="0"/>
      <p:bldP spid="12" grpId="0"/>
      <p:bldP spid="13" grpId="0"/>
      <p:bldP spid="21" grpId="0"/>
      <p:bldP spid="27" grpId="0"/>
      <p:bldP spid="28" grpId="0"/>
      <p:bldP spid="29" grpId="0"/>
      <p:bldP spid="31" grpId="0"/>
      <p:bldP spid="91" grpId="0"/>
      <p:bldP spid="92" grpId="0"/>
      <p:bldP spid="93" grpId="0"/>
      <p:bldP spid="101" grpId="0"/>
      <p:bldP spid="103" grpId="0"/>
      <p:bldP spid="106" grpId="0"/>
      <p:bldP spid="107" grpId="0"/>
      <p:bldP spid="155" grpId="0"/>
      <p:bldP spid="156" grpId="0"/>
      <p:bldP spid="157" grpId="0"/>
      <p:bldP spid="148" grpId="0"/>
      <p:bldP spid="153" grpId="0"/>
      <p:bldP spid="209" grpId="0"/>
      <p:bldP spid="212" grpId="0"/>
      <p:bldP spid="213" grpId="0"/>
      <p:bldP spid="217" grpId="0"/>
      <p:bldP spid="218" grpId="0"/>
    </p:bldLst>
  </p:timing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731BF55-57D5-4E87-8ECF-B2472F8FAD5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b="1" dirty="0"/>
              <a:t>Multiply by a four-digit number using a written method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2532A6E-0A02-4241-A4F4-4449732D21C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22585007"/>
      </p:ext>
    </p:extLst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Rectangle 149">
            <a:extLst>
              <a:ext uri="{FF2B5EF4-FFF2-40B4-BE49-F238E27FC236}">
                <a16:creationId xmlns:a16="http://schemas.microsoft.com/office/drawing/2014/main" id="{15DA3286-5A28-465D-B18A-B842EC078053}"/>
              </a:ext>
            </a:extLst>
          </p:cNvPr>
          <p:cNvSpPr/>
          <p:nvPr/>
        </p:nvSpPr>
        <p:spPr>
          <a:xfrm>
            <a:off x="4923997" y="4499298"/>
            <a:ext cx="446197" cy="90837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1" name="Rectangle 150">
            <a:extLst>
              <a:ext uri="{FF2B5EF4-FFF2-40B4-BE49-F238E27FC236}">
                <a16:creationId xmlns:a16="http://schemas.microsoft.com/office/drawing/2014/main" id="{21351BFE-847A-4DDB-A376-FD91ADAC4224}"/>
              </a:ext>
            </a:extLst>
          </p:cNvPr>
          <p:cNvSpPr/>
          <p:nvPr/>
        </p:nvSpPr>
        <p:spPr>
          <a:xfrm>
            <a:off x="6267758" y="4495677"/>
            <a:ext cx="446197" cy="90015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7F7C41A1-79BF-407E-96FA-2C94D635DE2B}"/>
              </a:ext>
            </a:extLst>
          </p:cNvPr>
          <p:cNvSpPr/>
          <p:nvPr/>
        </p:nvSpPr>
        <p:spPr>
          <a:xfrm>
            <a:off x="5822522" y="4494134"/>
            <a:ext cx="446197" cy="90721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49DE8AD0-0214-419E-BABC-F7573FFDBCB4}"/>
              </a:ext>
            </a:extLst>
          </p:cNvPr>
          <p:cNvSpPr/>
          <p:nvPr/>
        </p:nvSpPr>
        <p:spPr>
          <a:xfrm>
            <a:off x="5374862" y="4500275"/>
            <a:ext cx="446197" cy="90185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54F5E571-4CEB-4989-9185-4B9BA3BA4BE1}"/>
              </a:ext>
            </a:extLst>
          </p:cNvPr>
          <p:cNvSpPr/>
          <p:nvPr/>
        </p:nvSpPr>
        <p:spPr>
          <a:xfrm>
            <a:off x="6264278" y="5395836"/>
            <a:ext cx="446197" cy="44673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201D5D19-7E1E-43E0-9A09-1EEC1DBB4E12}"/>
              </a:ext>
            </a:extLst>
          </p:cNvPr>
          <p:cNvSpPr txBox="1"/>
          <p:nvPr/>
        </p:nvSpPr>
        <p:spPr>
          <a:xfrm>
            <a:off x="6259173" y="5311456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E66FD04F-B6B8-4CCE-8B93-836D158B0BF3}"/>
              </a:ext>
            </a:extLst>
          </p:cNvPr>
          <p:cNvSpPr/>
          <p:nvPr/>
        </p:nvSpPr>
        <p:spPr>
          <a:xfrm>
            <a:off x="4921182" y="2270299"/>
            <a:ext cx="446197" cy="90837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BF74C6FC-7026-478B-B052-4A40FA969602}"/>
              </a:ext>
            </a:extLst>
          </p:cNvPr>
          <p:cNvSpPr/>
          <p:nvPr/>
        </p:nvSpPr>
        <p:spPr>
          <a:xfrm>
            <a:off x="6264943" y="2266678"/>
            <a:ext cx="446197" cy="90015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CAF30AFC-DD5C-471B-88E7-F786BE61A9EF}"/>
              </a:ext>
            </a:extLst>
          </p:cNvPr>
          <p:cNvSpPr/>
          <p:nvPr/>
        </p:nvSpPr>
        <p:spPr>
          <a:xfrm>
            <a:off x="5819707" y="2265135"/>
            <a:ext cx="446197" cy="90721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FD6CF08F-9B8E-48B0-8BFE-9DB474564447}"/>
              </a:ext>
            </a:extLst>
          </p:cNvPr>
          <p:cNvSpPr/>
          <p:nvPr/>
        </p:nvSpPr>
        <p:spPr>
          <a:xfrm>
            <a:off x="5372047" y="2271276"/>
            <a:ext cx="446197" cy="90185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E97DF92D-C17D-40F4-9F08-3089BED904BF}"/>
              </a:ext>
            </a:extLst>
          </p:cNvPr>
          <p:cNvSpPr/>
          <p:nvPr/>
        </p:nvSpPr>
        <p:spPr>
          <a:xfrm>
            <a:off x="4926514" y="85244"/>
            <a:ext cx="446197" cy="85001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ADBADFDF-F1DA-4ADA-8A9C-2519994B3B4C}"/>
              </a:ext>
            </a:extLst>
          </p:cNvPr>
          <p:cNvSpPr/>
          <p:nvPr/>
        </p:nvSpPr>
        <p:spPr>
          <a:xfrm>
            <a:off x="6268356" y="928587"/>
            <a:ext cx="446197" cy="44673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635D975D-73A8-47D6-AFD3-8D6EA14108DA}"/>
              </a:ext>
            </a:extLst>
          </p:cNvPr>
          <p:cNvSpPr/>
          <p:nvPr/>
        </p:nvSpPr>
        <p:spPr>
          <a:xfrm>
            <a:off x="6271836" y="66965"/>
            <a:ext cx="446197" cy="86162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D33D586B-3B87-44BD-8878-EEF8E76AA40F}"/>
              </a:ext>
            </a:extLst>
          </p:cNvPr>
          <p:cNvSpPr/>
          <p:nvPr/>
        </p:nvSpPr>
        <p:spPr>
          <a:xfrm>
            <a:off x="5826600" y="63803"/>
            <a:ext cx="446197" cy="87029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BD1D3310-9A5D-461B-9B9F-D9B52BC67661}"/>
              </a:ext>
            </a:extLst>
          </p:cNvPr>
          <p:cNvSpPr/>
          <p:nvPr/>
        </p:nvSpPr>
        <p:spPr>
          <a:xfrm>
            <a:off x="5378940" y="84860"/>
            <a:ext cx="446197" cy="85001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3" y="312491"/>
            <a:ext cx="4208645" cy="817087"/>
            <a:chOff x="255524" y="372323"/>
            <a:chExt cx="3065862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4" y="372323"/>
              <a:ext cx="306586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266823" y="485388"/>
              <a:ext cx="160353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3084 x 3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2394655" y="432545"/>
            <a:ext cx="1924129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2670499" y="410071"/>
            <a:ext cx="17162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9252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88338301-B25A-4D25-A49A-2B380931EA39}"/>
              </a:ext>
            </a:extLst>
          </p:cNvPr>
          <p:cNvGrpSpPr/>
          <p:nvPr/>
        </p:nvGrpSpPr>
        <p:grpSpPr>
          <a:xfrm>
            <a:off x="255523" y="2554740"/>
            <a:ext cx="4208645" cy="817087"/>
            <a:chOff x="255524" y="372323"/>
            <a:chExt cx="3065861" cy="1134018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6280C6FE-6B56-46BC-B7A1-6CE6AEDDAD9A}"/>
                </a:ext>
              </a:extLst>
            </p:cNvPr>
            <p:cNvSpPr/>
            <p:nvPr/>
          </p:nvSpPr>
          <p:spPr>
            <a:xfrm>
              <a:off x="255524" y="372323"/>
              <a:ext cx="306586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C566D3EF-A189-4141-8A09-AFF04F66DBBF}"/>
                </a:ext>
              </a:extLst>
            </p:cNvPr>
            <p:cNvSpPr txBox="1"/>
            <p:nvPr/>
          </p:nvSpPr>
          <p:spPr>
            <a:xfrm>
              <a:off x="266823" y="485388"/>
              <a:ext cx="160353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3516 x 5 = </a:t>
              </a:r>
            </a:p>
          </p:txBody>
        </p:sp>
      </p:grpSp>
      <p:sp>
        <p:nvSpPr>
          <p:cNvPr id="57" name="Rectangle 56">
            <a:extLst>
              <a:ext uri="{FF2B5EF4-FFF2-40B4-BE49-F238E27FC236}">
                <a16:creationId xmlns:a16="http://schemas.microsoft.com/office/drawing/2014/main" id="{73488655-6257-4065-B164-A3E2B7158D9F}"/>
              </a:ext>
            </a:extLst>
          </p:cNvPr>
          <p:cNvSpPr/>
          <p:nvPr/>
        </p:nvSpPr>
        <p:spPr>
          <a:xfrm>
            <a:off x="2394655" y="2674794"/>
            <a:ext cx="1924126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980AF1D5-6005-49A4-8DDD-75415CA28DAC}"/>
              </a:ext>
            </a:extLst>
          </p:cNvPr>
          <p:cNvSpPr txBox="1"/>
          <p:nvPr/>
        </p:nvSpPr>
        <p:spPr>
          <a:xfrm>
            <a:off x="2513191" y="2652320"/>
            <a:ext cx="18680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17580</a:t>
            </a:r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59BB606E-DE19-4738-A6B4-BF9FDA53D01B}"/>
              </a:ext>
            </a:extLst>
          </p:cNvPr>
          <p:cNvGrpSpPr/>
          <p:nvPr/>
        </p:nvGrpSpPr>
        <p:grpSpPr>
          <a:xfrm>
            <a:off x="188835" y="4779174"/>
            <a:ext cx="4281730" cy="817087"/>
            <a:chOff x="255524" y="372323"/>
            <a:chExt cx="3119102" cy="1134018"/>
          </a:xfrm>
        </p:grpSpPr>
        <p:sp>
          <p:nvSpPr>
            <p:cNvPr id="70" name="Rectangle: Rounded Corners 69">
              <a:extLst>
                <a:ext uri="{FF2B5EF4-FFF2-40B4-BE49-F238E27FC236}">
                  <a16:creationId xmlns:a16="http://schemas.microsoft.com/office/drawing/2014/main" id="{072C4A26-8CFD-4E91-BF0F-65012B6E6513}"/>
                </a:ext>
              </a:extLst>
            </p:cNvPr>
            <p:cNvSpPr/>
            <p:nvPr/>
          </p:nvSpPr>
          <p:spPr>
            <a:xfrm>
              <a:off x="255524" y="372323"/>
              <a:ext cx="31191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7139F7D-503D-4715-AEE9-C975330960B2}"/>
                </a:ext>
              </a:extLst>
            </p:cNvPr>
            <p:cNvSpPr txBox="1"/>
            <p:nvPr/>
          </p:nvSpPr>
          <p:spPr>
            <a:xfrm>
              <a:off x="308455" y="485388"/>
              <a:ext cx="160353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 x 1515 = </a:t>
              </a:r>
            </a:p>
          </p:txBody>
        </p:sp>
      </p:grpSp>
      <p:sp>
        <p:nvSpPr>
          <p:cNvPr id="73" name="TextBox 72">
            <a:extLst>
              <a:ext uri="{FF2B5EF4-FFF2-40B4-BE49-F238E27FC236}">
                <a16:creationId xmlns:a16="http://schemas.microsoft.com/office/drawing/2014/main" id="{6D974747-706C-4FF7-BE7F-AE451F668C31}"/>
              </a:ext>
            </a:extLst>
          </p:cNvPr>
          <p:cNvSpPr txBox="1"/>
          <p:nvPr/>
        </p:nvSpPr>
        <p:spPr>
          <a:xfrm>
            <a:off x="2491192" y="4876754"/>
            <a:ext cx="19778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13635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BC23746F-F665-4C0D-B485-D93F1933BD29}"/>
              </a:ext>
            </a:extLst>
          </p:cNvPr>
          <p:cNvSpPr txBox="1"/>
          <p:nvPr/>
        </p:nvSpPr>
        <p:spPr>
          <a:xfrm>
            <a:off x="4919343" y="418809"/>
            <a:ext cx="20020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3 0 8 4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9448D453-1FA2-49C5-86AA-AA3B0B289F88}"/>
              </a:ext>
            </a:extLst>
          </p:cNvPr>
          <p:cNvSpPr txBox="1"/>
          <p:nvPr/>
        </p:nvSpPr>
        <p:spPr>
          <a:xfrm>
            <a:off x="4928613" y="830760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4138A8C9-EA79-476F-81EB-DAF6D9F3EE86}"/>
              </a:ext>
            </a:extLst>
          </p:cNvPr>
          <p:cNvSpPr txBox="1"/>
          <p:nvPr/>
        </p:nvSpPr>
        <p:spPr>
          <a:xfrm>
            <a:off x="6263251" y="844207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91" name="Straight Connector 90">
            <a:extLst>
              <a:ext uri="{FF2B5EF4-FFF2-40B4-BE49-F238E27FC236}">
                <a16:creationId xmlns:a16="http://schemas.microsoft.com/office/drawing/2014/main" id="{09249BBC-A6E3-4889-8DC3-CFF1DF18F2C5}"/>
              </a:ext>
            </a:extLst>
          </p:cNvPr>
          <p:cNvCxnSpPr>
            <a:cxnSpLocks/>
          </p:cNvCxnSpPr>
          <p:nvPr/>
        </p:nvCxnSpPr>
        <p:spPr>
          <a:xfrm flipV="1">
            <a:off x="4477253" y="1372430"/>
            <a:ext cx="2247982" cy="289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Straight Connector 91">
            <a:extLst>
              <a:ext uri="{FF2B5EF4-FFF2-40B4-BE49-F238E27FC236}">
                <a16:creationId xmlns:a16="http://schemas.microsoft.com/office/drawing/2014/main" id="{75E52250-8686-4631-882D-2B3F50364C34}"/>
              </a:ext>
            </a:extLst>
          </p:cNvPr>
          <p:cNvCxnSpPr>
            <a:cxnSpLocks/>
          </p:cNvCxnSpPr>
          <p:nvPr/>
        </p:nvCxnSpPr>
        <p:spPr>
          <a:xfrm>
            <a:off x="4477253" y="1811208"/>
            <a:ext cx="224975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TextBox 92">
            <a:extLst>
              <a:ext uri="{FF2B5EF4-FFF2-40B4-BE49-F238E27FC236}">
                <a16:creationId xmlns:a16="http://schemas.microsoft.com/office/drawing/2014/main" id="{41E48AD7-5CBD-4E08-8B93-E1E4E6FF2D73}"/>
              </a:ext>
            </a:extLst>
          </p:cNvPr>
          <p:cNvSpPr txBox="1"/>
          <p:nvPr/>
        </p:nvSpPr>
        <p:spPr>
          <a:xfrm>
            <a:off x="6263614" y="129378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482D9FC-C083-4C5D-9C75-F131EF87F33E}"/>
              </a:ext>
            </a:extLst>
          </p:cNvPr>
          <p:cNvSpPr txBox="1"/>
          <p:nvPr/>
        </p:nvSpPr>
        <p:spPr>
          <a:xfrm>
            <a:off x="5405877" y="153528"/>
            <a:ext cx="44740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28BB46F4-A22E-432F-B616-D391F971E2A0}"/>
              </a:ext>
            </a:extLst>
          </p:cNvPr>
          <p:cNvSpPr txBox="1"/>
          <p:nvPr/>
        </p:nvSpPr>
        <p:spPr>
          <a:xfrm>
            <a:off x="5804029" y="129410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BC436CA4-014B-4F57-814D-4AC1D8A76475}"/>
              </a:ext>
            </a:extLst>
          </p:cNvPr>
          <p:cNvSpPr txBox="1"/>
          <p:nvPr/>
        </p:nvSpPr>
        <p:spPr>
          <a:xfrm>
            <a:off x="5356237" y="129378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35EF49C6-D946-4BEF-BFFF-7845D2DC2B51}"/>
              </a:ext>
            </a:extLst>
          </p:cNvPr>
          <p:cNvSpPr txBox="1"/>
          <p:nvPr/>
        </p:nvSpPr>
        <p:spPr>
          <a:xfrm>
            <a:off x="5849583" y="153528"/>
            <a:ext cx="44740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BEC08641-FA6D-4D5A-A9B5-F912FA4AA4D6}"/>
              </a:ext>
            </a:extLst>
          </p:cNvPr>
          <p:cNvSpPr txBox="1"/>
          <p:nvPr/>
        </p:nvSpPr>
        <p:spPr>
          <a:xfrm>
            <a:off x="4925071" y="129410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8364C2F4-4882-456C-99A9-C958BACB969F}"/>
              </a:ext>
            </a:extLst>
          </p:cNvPr>
          <p:cNvSpPr/>
          <p:nvPr/>
        </p:nvSpPr>
        <p:spPr>
          <a:xfrm>
            <a:off x="6261463" y="3166837"/>
            <a:ext cx="446197" cy="44673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9370EA79-D33E-4063-AD5B-CE8FBC2E586B}"/>
              </a:ext>
            </a:extLst>
          </p:cNvPr>
          <p:cNvSpPr txBox="1"/>
          <p:nvPr/>
        </p:nvSpPr>
        <p:spPr>
          <a:xfrm>
            <a:off x="4912450" y="2657059"/>
            <a:ext cx="20020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3 5 1 6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D15CC1E-9A46-4FFD-8154-7BE848BC5636}"/>
              </a:ext>
            </a:extLst>
          </p:cNvPr>
          <p:cNvSpPr txBox="1"/>
          <p:nvPr/>
        </p:nvSpPr>
        <p:spPr>
          <a:xfrm>
            <a:off x="4921720" y="3069010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3A30254E-C0AC-4475-89EF-3614F3529A98}"/>
              </a:ext>
            </a:extLst>
          </p:cNvPr>
          <p:cNvSpPr txBox="1"/>
          <p:nvPr/>
        </p:nvSpPr>
        <p:spPr>
          <a:xfrm>
            <a:off x="6256358" y="3082457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127" name="Straight Connector 126">
            <a:extLst>
              <a:ext uri="{FF2B5EF4-FFF2-40B4-BE49-F238E27FC236}">
                <a16:creationId xmlns:a16="http://schemas.microsoft.com/office/drawing/2014/main" id="{D9A76F62-ED18-451F-A4E9-6329668DEC37}"/>
              </a:ext>
            </a:extLst>
          </p:cNvPr>
          <p:cNvCxnSpPr>
            <a:cxnSpLocks/>
          </p:cNvCxnSpPr>
          <p:nvPr/>
        </p:nvCxnSpPr>
        <p:spPr>
          <a:xfrm flipV="1">
            <a:off x="4470360" y="3610680"/>
            <a:ext cx="2247982" cy="289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Straight Connector 127">
            <a:extLst>
              <a:ext uri="{FF2B5EF4-FFF2-40B4-BE49-F238E27FC236}">
                <a16:creationId xmlns:a16="http://schemas.microsoft.com/office/drawing/2014/main" id="{D4BE5AF6-3D5B-4D56-9CA4-0FA657C520FE}"/>
              </a:ext>
            </a:extLst>
          </p:cNvPr>
          <p:cNvCxnSpPr>
            <a:cxnSpLocks/>
          </p:cNvCxnSpPr>
          <p:nvPr/>
        </p:nvCxnSpPr>
        <p:spPr>
          <a:xfrm>
            <a:off x="4470360" y="4049458"/>
            <a:ext cx="224975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9" name="TextBox 128">
            <a:extLst>
              <a:ext uri="{FF2B5EF4-FFF2-40B4-BE49-F238E27FC236}">
                <a16:creationId xmlns:a16="http://schemas.microsoft.com/office/drawing/2014/main" id="{0E52CA12-3FDC-48C6-BE03-40615CD3E9DE}"/>
              </a:ext>
            </a:extLst>
          </p:cNvPr>
          <p:cNvSpPr txBox="1"/>
          <p:nvPr/>
        </p:nvSpPr>
        <p:spPr>
          <a:xfrm>
            <a:off x="6256721" y="353203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7EB2749E-0FE7-4316-A7AC-94DE2E00C4A1}"/>
              </a:ext>
            </a:extLst>
          </p:cNvPr>
          <p:cNvSpPr txBox="1"/>
          <p:nvPr/>
        </p:nvSpPr>
        <p:spPr>
          <a:xfrm>
            <a:off x="4956736" y="2379827"/>
            <a:ext cx="44740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B7186314-2100-4AC0-BAEF-668A040CB9B7}"/>
              </a:ext>
            </a:extLst>
          </p:cNvPr>
          <p:cNvSpPr txBox="1"/>
          <p:nvPr/>
        </p:nvSpPr>
        <p:spPr>
          <a:xfrm>
            <a:off x="5797136" y="353235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546A7D5E-E928-4A93-9AFD-C02E13629DC2}"/>
              </a:ext>
            </a:extLst>
          </p:cNvPr>
          <p:cNvSpPr txBox="1"/>
          <p:nvPr/>
        </p:nvSpPr>
        <p:spPr>
          <a:xfrm>
            <a:off x="5349344" y="353203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6CC74681-BEA0-4BAD-9B64-B69BFC70DA3A}"/>
              </a:ext>
            </a:extLst>
          </p:cNvPr>
          <p:cNvSpPr txBox="1"/>
          <p:nvPr/>
        </p:nvSpPr>
        <p:spPr>
          <a:xfrm>
            <a:off x="5860620" y="2373851"/>
            <a:ext cx="44740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208D30A0-779C-4A91-8F4D-178429441970}"/>
              </a:ext>
            </a:extLst>
          </p:cNvPr>
          <p:cNvSpPr txBox="1"/>
          <p:nvPr/>
        </p:nvSpPr>
        <p:spPr>
          <a:xfrm>
            <a:off x="4473396" y="3532352"/>
            <a:ext cx="96389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1 7</a:t>
            </a:r>
          </a:p>
        </p:txBody>
      </p:sp>
      <p:sp>
        <p:nvSpPr>
          <p:cNvPr id="149" name="Rectangle 148">
            <a:extLst>
              <a:ext uri="{FF2B5EF4-FFF2-40B4-BE49-F238E27FC236}">
                <a16:creationId xmlns:a16="http://schemas.microsoft.com/office/drawing/2014/main" id="{EC82A3C7-A63B-4C0C-8053-23223B107B64}"/>
              </a:ext>
            </a:extLst>
          </p:cNvPr>
          <p:cNvSpPr/>
          <p:nvPr/>
        </p:nvSpPr>
        <p:spPr>
          <a:xfrm>
            <a:off x="2379659" y="4893626"/>
            <a:ext cx="1924126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D0C68E89-BFD6-4327-8D89-481EA3287636}"/>
              </a:ext>
            </a:extLst>
          </p:cNvPr>
          <p:cNvSpPr txBox="1"/>
          <p:nvPr/>
        </p:nvSpPr>
        <p:spPr>
          <a:xfrm>
            <a:off x="4915265" y="4886058"/>
            <a:ext cx="20020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1 5 1 5</a:t>
            </a: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03E31CF7-B98D-4BF1-A7A3-6C010299B861}"/>
              </a:ext>
            </a:extLst>
          </p:cNvPr>
          <p:cNvSpPr txBox="1"/>
          <p:nvPr/>
        </p:nvSpPr>
        <p:spPr>
          <a:xfrm>
            <a:off x="4924535" y="5298009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cxnSp>
        <p:nvCxnSpPr>
          <p:cNvPr id="158" name="Straight Connector 157">
            <a:extLst>
              <a:ext uri="{FF2B5EF4-FFF2-40B4-BE49-F238E27FC236}">
                <a16:creationId xmlns:a16="http://schemas.microsoft.com/office/drawing/2014/main" id="{B394FB44-72E5-4694-921D-A76FF70A2EE3}"/>
              </a:ext>
            </a:extLst>
          </p:cNvPr>
          <p:cNvCxnSpPr>
            <a:cxnSpLocks/>
          </p:cNvCxnSpPr>
          <p:nvPr/>
        </p:nvCxnSpPr>
        <p:spPr>
          <a:xfrm flipV="1">
            <a:off x="4473175" y="5839679"/>
            <a:ext cx="2247982" cy="289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" name="Straight Connector 158">
            <a:extLst>
              <a:ext uri="{FF2B5EF4-FFF2-40B4-BE49-F238E27FC236}">
                <a16:creationId xmlns:a16="http://schemas.microsoft.com/office/drawing/2014/main" id="{32E66234-2E70-4AB7-BCB9-A599CDB648D8}"/>
              </a:ext>
            </a:extLst>
          </p:cNvPr>
          <p:cNvCxnSpPr>
            <a:cxnSpLocks/>
          </p:cNvCxnSpPr>
          <p:nvPr/>
        </p:nvCxnSpPr>
        <p:spPr>
          <a:xfrm>
            <a:off x="4473175" y="6278457"/>
            <a:ext cx="224975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0" name="TextBox 159">
            <a:extLst>
              <a:ext uri="{FF2B5EF4-FFF2-40B4-BE49-F238E27FC236}">
                <a16:creationId xmlns:a16="http://schemas.microsoft.com/office/drawing/2014/main" id="{0FCBC85F-67FB-4152-B6C6-109477EBB060}"/>
              </a:ext>
            </a:extLst>
          </p:cNvPr>
          <p:cNvSpPr txBox="1"/>
          <p:nvPr/>
        </p:nvSpPr>
        <p:spPr>
          <a:xfrm>
            <a:off x="6259536" y="576103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FE61606A-77EB-4F0E-A8D9-032B8B55DB20}"/>
              </a:ext>
            </a:extLst>
          </p:cNvPr>
          <p:cNvSpPr txBox="1"/>
          <p:nvPr/>
        </p:nvSpPr>
        <p:spPr>
          <a:xfrm>
            <a:off x="4959551" y="4614021"/>
            <a:ext cx="44740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5699A58C-DAF8-4779-893A-12B12B65B5BB}"/>
              </a:ext>
            </a:extLst>
          </p:cNvPr>
          <p:cNvSpPr txBox="1"/>
          <p:nvPr/>
        </p:nvSpPr>
        <p:spPr>
          <a:xfrm>
            <a:off x="5799951" y="576135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E4EFB1B6-CFED-482B-972A-DE015C487CFF}"/>
              </a:ext>
            </a:extLst>
          </p:cNvPr>
          <p:cNvSpPr txBox="1"/>
          <p:nvPr/>
        </p:nvSpPr>
        <p:spPr>
          <a:xfrm>
            <a:off x="5352159" y="576103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0359BF01-A05F-4438-B3EF-1413EC31434C}"/>
              </a:ext>
            </a:extLst>
          </p:cNvPr>
          <p:cNvSpPr txBox="1"/>
          <p:nvPr/>
        </p:nvSpPr>
        <p:spPr>
          <a:xfrm>
            <a:off x="5863435" y="4608045"/>
            <a:ext cx="44740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58D461EF-022E-4FA2-8ABE-C0DA41FBB7FD}"/>
              </a:ext>
            </a:extLst>
          </p:cNvPr>
          <p:cNvSpPr txBox="1"/>
          <p:nvPr/>
        </p:nvSpPr>
        <p:spPr>
          <a:xfrm>
            <a:off x="4476211" y="5761351"/>
            <a:ext cx="96389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0DA57FFD-7779-4BD7-BCDE-4CCF422147DD}"/>
              </a:ext>
            </a:extLst>
          </p:cNvPr>
          <p:cNvSpPr txBox="1"/>
          <p:nvPr/>
        </p:nvSpPr>
        <p:spPr>
          <a:xfrm>
            <a:off x="5403314" y="4615283"/>
            <a:ext cx="44740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085634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"/>
                            </p:stCondLst>
                            <p:childTnLst>
                              <p:par>
                                <p:cTn id="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5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1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6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500"/>
                            </p:stCondLst>
                            <p:childTnLst>
                              <p:par>
                                <p:cTn id="1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0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500"/>
                            </p:stCondLst>
                            <p:childTnLst>
                              <p:par>
                                <p:cTn id="1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9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1" fill="hold">
                            <p:stCondLst>
                              <p:cond delay="500"/>
                            </p:stCondLst>
                            <p:childTnLst>
                              <p:par>
                                <p:cTn id="17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3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6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3" fill="hold">
                      <p:stCondLst>
                        <p:cond delay="indefinite"/>
                      </p:stCondLst>
                      <p:childTnLst>
                        <p:par>
                          <p:cTn id="194" fill="hold">
                            <p:stCondLst>
                              <p:cond delay="0"/>
                            </p:stCondLst>
                            <p:childTnLst>
                              <p:par>
                                <p:cTn id="1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0" fill="hold">
                      <p:stCondLst>
                        <p:cond delay="indefinite"/>
                      </p:stCondLst>
                      <p:childTnLst>
                        <p:par>
                          <p:cTn id="211" fill="hold">
                            <p:stCondLst>
                              <p:cond delay="0"/>
                            </p:stCondLst>
                            <p:childTnLst>
                              <p:par>
                                <p:cTn id="2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8" fill="hold">
                      <p:stCondLst>
                        <p:cond delay="indefinite"/>
                      </p:stCondLst>
                      <p:childTnLst>
                        <p:par>
                          <p:cTn id="219" fill="hold">
                            <p:stCondLst>
                              <p:cond delay="0"/>
                            </p:stCondLst>
                            <p:childTnLst>
                              <p:par>
                                <p:cTn id="2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1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3" fill="hold">
                            <p:stCondLst>
                              <p:cond delay="500"/>
                            </p:stCondLst>
                            <p:childTnLst>
                              <p:par>
                                <p:cTn id="2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7" fill="hold">
                      <p:stCondLst>
                        <p:cond delay="indefinite"/>
                      </p:stCondLst>
                      <p:childTnLst>
                        <p:par>
                          <p:cTn id="238" fill="hold">
                            <p:stCondLst>
                              <p:cond delay="0"/>
                            </p:stCondLst>
                            <p:childTnLst>
                              <p:par>
                                <p:cTn id="2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2" fill="hold">
                      <p:stCondLst>
                        <p:cond delay="indefinite"/>
                      </p:stCondLst>
                      <p:childTnLst>
                        <p:par>
                          <p:cTn id="243" fill="hold">
                            <p:stCondLst>
                              <p:cond delay="0"/>
                            </p:stCondLst>
                            <p:childTnLst>
                              <p:par>
                                <p:cTn id="2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7" fill="hold">
                      <p:stCondLst>
                        <p:cond delay="indefinite"/>
                      </p:stCondLst>
                      <p:childTnLst>
                        <p:par>
                          <p:cTn id="248" fill="hold">
                            <p:stCondLst>
                              <p:cond delay="0"/>
                            </p:stCondLst>
                            <p:childTnLst>
                              <p:par>
                                <p:cTn id="24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0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500"/>
                            </p:stCondLst>
                            <p:childTnLst>
                              <p:par>
                                <p:cTn id="2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5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6" fill="hold">
                      <p:stCondLst>
                        <p:cond delay="indefinite"/>
                      </p:stCondLst>
                      <p:childTnLst>
                        <p:par>
                          <p:cTn id="257" fill="hold">
                            <p:stCondLst>
                              <p:cond delay="0"/>
                            </p:stCondLst>
                            <p:childTnLst>
                              <p:par>
                                <p:cTn id="2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0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1" fill="hold">
                      <p:stCondLst>
                        <p:cond delay="indefinite"/>
                      </p:stCondLst>
                      <p:childTnLst>
                        <p:par>
                          <p:cTn id="262" fill="hold">
                            <p:stCondLst>
                              <p:cond delay="0"/>
                            </p:stCondLst>
                            <p:childTnLst>
                              <p:par>
                                <p:cTn id="2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1" fill="hold">
                            <p:stCondLst>
                              <p:cond delay="500"/>
                            </p:stCondLst>
                            <p:childTnLst>
                              <p:par>
                                <p:cTn id="27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4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5" fill="hold">
                      <p:stCondLst>
                        <p:cond delay="indefinite"/>
                      </p:stCondLst>
                      <p:childTnLst>
                        <p:par>
                          <p:cTn id="276" fill="hold">
                            <p:stCondLst>
                              <p:cond delay="0"/>
                            </p:stCondLst>
                            <p:childTnLst>
                              <p:par>
                                <p:cTn id="2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0" fill="hold">
                      <p:stCondLst>
                        <p:cond delay="indefinite"/>
                      </p:stCondLst>
                      <p:childTnLst>
                        <p:par>
                          <p:cTn id="281" fill="hold">
                            <p:stCondLst>
                              <p:cond delay="0"/>
                            </p:stCondLst>
                            <p:childTnLst>
                              <p:par>
                                <p:cTn id="28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3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6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8" fill="hold">
                      <p:stCondLst>
                        <p:cond delay="indefinite"/>
                      </p:stCondLst>
                      <p:childTnLst>
                        <p:par>
                          <p:cTn id="289" fill="hold">
                            <p:stCondLst>
                              <p:cond delay="0"/>
                            </p:stCondLst>
                            <p:childTnLst>
                              <p:par>
                                <p:cTn id="2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2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0" grpId="0" animBg="1"/>
      <p:bldP spid="150" grpId="1" animBg="1"/>
      <p:bldP spid="151" grpId="0" animBg="1"/>
      <p:bldP spid="151" grpId="1" animBg="1"/>
      <p:bldP spid="152" grpId="0" animBg="1"/>
      <p:bldP spid="152" grpId="1" animBg="1"/>
      <p:bldP spid="153" grpId="0" animBg="1"/>
      <p:bldP spid="153" grpId="1" animBg="1"/>
      <p:bldP spid="154" grpId="0" animBg="1"/>
      <p:bldP spid="154" grpId="1" animBg="1"/>
      <p:bldP spid="157" grpId="0"/>
      <p:bldP spid="119" grpId="0" animBg="1"/>
      <p:bldP spid="119" grpId="1" animBg="1"/>
      <p:bldP spid="121" grpId="0" animBg="1"/>
      <p:bldP spid="121" grpId="1" animBg="1"/>
      <p:bldP spid="122" grpId="0" animBg="1"/>
      <p:bldP spid="122" grpId="1" animBg="1"/>
      <p:bldP spid="123" grpId="0" animBg="1"/>
      <p:bldP spid="123" grpId="1" animBg="1"/>
      <p:bldP spid="117" grpId="0" animBg="1"/>
      <p:bldP spid="117" grpId="1" animBg="1"/>
      <p:bldP spid="105" grpId="0" animBg="1"/>
      <p:bldP spid="105" grpId="1" animBg="1"/>
      <p:bldP spid="106" grpId="0" animBg="1"/>
      <p:bldP spid="106" grpId="1" animBg="1"/>
      <p:bldP spid="107" grpId="0" animBg="1"/>
      <p:bldP spid="107" grpId="1" animBg="1"/>
      <p:bldP spid="108" grpId="0" animBg="1"/>
      <p:bldP spid="108" grpId="1" animBg="1"/>
      <p:bldP spid="8" grpId="0"/>
      <p:bldP spid="58" grpId="0"/>
      <p:bldP spid="73" grpId="0"/>
      <p:bldP spid="88" grpId="0"/>
      <p:bldP spid="89" grpId="0"/>
      <p:bldP spid="90" grpId="0"/>
      <p:bldP spid="93" grpId="0"/>
      <p:bldP spid="94" grpId="0"/>
      <p:bldP spid="95" grpId="0"/>
      <p:bldP spid="96" grpId="0"/>
      <p:bldP spid="97" grpId="0"/>
      <p:bldP spid="118" grpId="0"/>
      <p:bldP spid="120" grpId="0" animBg="1"/>
      <p:bldP spid="120" grpId="1" animBg="1"/>
      <p:bldP spid="124" grpId="0"/>
      <p:bldP spid="125" grpId="0"/>
      <p:bldP spid="126" grpId="0"/>
      <p:bldP spid="129" grpId="0"/>
      <p:bldP spid="144" grpId="0"/>
      <p:bldP spid="145" grpId="0"/>
      <p:bldP spid="146" grpId="0"/>
      <p:bldP spid="147" grpId="0"/>
      <p:bldP spid="148" grpId="0"/>
      <p:bldP spid="155" grpId="0"/>
      <p:bldP spid="156" grpId="0"/>
      <p:bldP spid="160" grpId="0"/>
      <p:bldP spid="161" grpId="0"/>
      <p:bldP spid="162" grpId="0"/>
      <p:bldP spid="163" grpId="0"/>
      <p:bldP spid="164" grpId="0"/>
      <p:bldP spid="165" grpId="0"/>
      <p:bldP spid="166" grpId="0"/>
    </p:bldLst>
  </p:timing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1066028-24BF-44E1-B4C6-BE6287959B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Multiply two multiples of 10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F5A432D-8B31-4831-93F6-D6583ADBDF2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93636985"/>
      </p:ext>
    </p:extLst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" name="Rectangle 116">
            <a:extLst>
              <a:ext uri="{FF2B5EF4-FFF2-40B4-BE49-F238E27FC236}">
                <a16:creationId xmlns:a16="http://schemas.microsoft.com/office/drawing/2014/main" id="{88BFC2C3-661A-466B-BC30-45F2356054CD}"/>
              </a:ext>
            </a:extLst>
          </p:cNvPr>
          <p:cNvSpPr/>
          <p:nvPr/>
        </p:nvSpPr>
        <p:spPr>
          <a:xfrm>
            <a:off x="4033033" y="936139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5975D1B9-3C9E-428D-82EE-A66988671DCD}"/>
              </a:ext>
            </a:extLst>
          </p:cNvPr>
          <p:cNvSpPr/>
          <p:nvPr/>
        </p:nvSpPr>
        <p:spPr>
          <a:xfrm>
            <a:off x="5379939" y="932252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2F73E9A3-3144-4300-9143-6B44A1D3B0E1}"/>
              </a:ext>
            </a:extLst>
          </p:cNvPr>
          <p:cNvSpPr/>
          <p:nvPr/>
        </p:nvSpPr>
        <p:spPr>
          <a:xfrm>
            <a:off x="6708020" y="936139"/>
            <a:ext cx="89308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5" name="Rectangle 124">
            <a:extLst>
              <a:ext uri="{FF2B5EF4-FFF2-40B4-BE49-F238E27FC236}">
                <a16:creationId xmlns:a16="http://schemas.microsoft.com/office/drawing/2014/main" id="{6B555DEC-4E0D-4572-8EF5-B793D0087447}"/>
              </a:ext>
            </a:extLst>
          </p:cNvPr>
          <p:cNvSpPr/>
          <p:nvPr/>
        </p:nvSpPr>
        <p:spPr>
          <a:xfrm>
            <a:off x="4479117" y="932104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65D9E323-9600-48DB-B4E8-DBA8B9D161C3}"/>
              </a:ext>
            </a:extLst>
          </p:cNvPr>
          <p:cNvSpPr/>
          <p:nvPr/>
        </p:nvSpPr>
        <p:spPr>
          <a:xfrm>
            <a:off x="5826023" y="928217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7" name="Rectangle 126">
            <a:extLst>
              <a:ext uri="{FF2B5EF4-FFF2-40B4-BE49-F238E27FC236}">
                <a16:creationId xmlns:a16="http://schemas.microsoft.com/office/drawing/2014/main" id="{00479A3F-8F8C-44A9-B719-38448B6843D9}"/>
              </a:ext>
            </a:extLst>
          </p:cNvPr>
          <p:cNvSpPr/>
          <p:nvPr/>
        </p:nvSpPr>
        <p:spPr>
          <a:xfrm>
            <a:off x="7604193" y="931433"/>
            <a:ext cx="89308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2" name="Rectangle 131">
            <a:extLst>
              <a:ext uri="{FF2B5EF4-FFF2-40B4-BE49-F238E27FC236}">
                <a16:creationId xmlns:a16="http://schemas.microsoft.com/office/drawing/2014/main" id="{DEB12E89-F302-4EF8-A19D-FDFB09A83F7B}"/>
              </a:ext>
            </a:extLst>
          </p:cNvPr>
          <p:cNvSpPr/>
          <p:nvPr/>
        </p:nvSpPr>
        <p:spPr>
          <a:xfrm>
            <a:off x="4040020" y="3168321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3E9B00C6-0D24-440B-AA67-039DF7B22C1D}"/>
              </a:ext>
            </a:extLst>
          </p:cNvPr>
          <p:cNvSpPr/>
          <p:nvPr/>
        </p:nvSpPr>
        <p:spPr>
          <a:xfrm>
            <a:off x="5386926" y="3164434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1368DB39-49B2-468D-8F40-E0D2E3D6F6DB}"/>
              </a:ext>
            </a:extLst>
          </p:cNvPr>
          <p:cNvSpPr/>
          <p:nvPr/>
        </p:nvSpPr>
        <p:spPr>
          <a:xfrm>
            <a:off x="6715007" y="3168321"/>
            <a:ext cx="89308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5" name="Rectangle 134">
            <a:extLst>
              <a:ext uri="{FF2B5EF4-FFF2-40B4-BE49-F238E27FC236}">
                <a16:creationId xmlns:a16="http://schemas.microsoft.com/office/drawing/2014/main" id="{099D6068-0785-432B-A0B2-5336FAD78214}"/>
              </a:ext>
            </a:extLst>
          </p:cNvPr>
          <p:cNvSpPr/>
          <p:nvPr/>
        </p:nvSpPr>
        <p:spPr>
          <a:xfrm>
            <a:off x="4486104" y="3164286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6" name="Rectangle 135">
            <a:extLst>
              <a:ext uri="{FF2B5EF4-FFF2-40B4-BE49-F238E27FC236}">
                <a16:creationId xmlns:a16="http://schemas.microsoft.com/office/drawing/2014/main" id="{4BF00B65-F8FF-47AD-9F43-5E5721521315}"/>
              </a:ext>
            </a:extLst>
          </p:cNvPr>
          <p:cNvSpPr/>
          <p:nvPr/>
        </p:nvSpPr>
        <p:spPr>
          <a:xfrm>
            <a:off x="5833010" y="3160399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7" name="Rectangle 136">
            <a:extLst>
              <a:ext uri="{FF2B5EF4-FFF2-40B4-BE49-F238E27FC236}">
                <a16:creationId xmlns:a16="http://schemas.microsoft.com/office/drawing/2014/main" id="{51650813-DA63-4C03-A9B6-E2FB17C6B719}"/>
              </a:ext>
            </a:extLst>
          </p:cNvPr>
          <p:cNvSpPr/>
          <p:nvPr/>
        </p:nvSpPr>
        <p:spPr>
          <a:xfrm>
            <a:off x="7611180" y="3163615"/>
            <a:ext cx="89308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5" name="Rectangle 194">
            <a:extLst>
              <a:ext uri="{FF2B5EF4-FFF2-40B4-BE49-F238E27FC236}">
                <a16:creationId xmlns:a16="http://schemas.microsoft.com/office/drawing/2014/main" id="{9E76456D-B47B-48A9-9473-DF381171C163}"/>
              </a:ext>
            </a:extLst>
          </p:cNvPr>
          <p:cNvSpPr/>
          <p:nvPr/>
        </p:nvSpPr>
        <p:spPr>
          <a:xfrm>
            <a:off x="4031900" y="5412148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6" name="Rectangle 195">
            <a:extLst>
              <a:ext uri="{FF2B5EF4-FFF2-40B4-BE49-F238E27FC236}">
                <a16:creationId xmlns:a16="http://schemas.microsoft.com/office/drawing/2014/main" id="{B75E056B-088B-4F4F-AC91-01F9399A81F0}"/>
              </a:ext>
            </a:extLst>
          </p:cNvPr>
          <p:cNvSpPr/>
          <p:nvPr/>
        </p:nvSpPr>
        <p:spPr>
          <a:xfrm>
            <a:off x="5378806" y="5408261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7" name="Rectangle 196">
            <a:extLst>
              <a:ext uri="{FF2B5EF4-FFF2-40B4-BE49-F238E27FC236}">
                <a16:creationId xmlns:a16="http://schemas.microsoft.com/office/drawing/2014/main" id="{54861DDF-FFD1-497F-AAB3-785670CEDDF8}"/>
              </a:ext>
            </a:extLst>
          </p:cNvPr>
          <p:cNvSpPr/>
          <p:nvPr/>
        </p:nvSpPr>
        <p:spPr>
          <a:xfrm>
            <a:off x="6706887" y="5412148"/>
            <a:ext cx="89308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8" name="Rectangle 197">
            <a:extLst>
              <a:ext uri="{FF2B5EF4-FFF2-40B4-BE49-F238E27FC236}">
                <a16:creationId xmlns:a16="http://schemas.microsoft.com/office/drawing/2014/main" id="{83CBE7A4-8CDA-4E15-84E8-EC51D24AD706}"/>
              </a:ext>
            </a:extLst>
          </p:cNvPr>
          <p:cNvSpPr/>
          <p:nvPr/>
        </p:nvSpPr>
        <p:spPr>
          <a:xfrm>
            <a:off x="4477984" y="5408113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9" name="Rectangle 198">
            <a:extLst>
              <a:ext uri="{FF2B5EF4-FFF2-40B4-BE49-F238E27FC236}">
                <a16:creationId xmlns:a16="http://schemas.microsoft.com/office/drawing/2014/main" id="{DFF2CEC9-DC3A-4543-887F-F0B5CBAEAC40}"/>
              </a:ext>
            </a:extLst>
          </p:cNvPr>
          <p:cNvSpPr/>
          <p:nvPr/>
        </p:nvSpPr>
        <p:spPr>
          <a:xfrm>
            <a:off x="5824890" y="5404226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604E2E4D-615B-412D-96D6-8251F7DE0815}"/>
              </a:ext>
            </a:extLst>
          </p:cNvPr>
          <p:cNvSpPr/>
          <p:nvPr/>
        </p:nvSpPr>
        <p:spPr>
          <a:xfrm>
            <a:off x="7603060" y="5407442"/>
            <a:ext cx="89308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3" y="312491"/>
            <a:ext cx="3448178" cy="817087"/>
            <a:chOff x="255524" y="372323"/>
            <a:chExt cx="2511886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4" y="372323"/>
              <a:ext cx="251188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43304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70 x 60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2171067" y="421115"/>
            <a:ext cx="1393983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2197606" y="410071"/>
            <a:ext cx="16514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4200</a:t>
            </a: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39ACD30E-98CE-471C-8FD3-758D0726531E}"/>
              </a:ext>
            </a:extLst>
          </p:cNvPr>
          <p:cNvGrpSpPr/>
          <p:nvPr/>
        </p:nvGrpSpPr>
        <p:grpSpPr>
          <a:xfrm>
            <a:off x="252893" y="2543952"/>
            <a:ext cx="3450805" cy="817087"/>
            <a:chOff x="255525" y="372323"/>
            <a:chExt cx="2354222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892B04A1-98EA-441F-B961-3AE9A8B2A725}"/>
                </a:ext>
              </a:extLst>
            </p:cNvPr>
            <p:cNvSpPr/>
            <p:nvPr/>
          </p:nvSpPr>
          <p:spPr>
            <a:xfrm>
              <a:off x="255525" y="372323"/>
              <a:ext cx="235422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EAD3D752-8B62-4C3C-9F55-BA3545BD6C07}"/>
                </a:ext>
              </a:extLst>
            </p:cNvPr>
            <p:cNvSpPr txBox="1"/>
            <p:nvPr/>
          </p:nvSpPr>
          <p:spPr>
            <a:xfrm>
              <a:off x="308455" y="485388"/>
              <a:ext cx="134207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50 x 80 = 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48ABA7B7-F2A4-4DAC-9D92-FC5405568CC4}"/>
              </a:ext>
            </a:extLst>
          </p:cNvPr>
          <p:cNvSpPr/>
          <p:nvPr/>
        </p:nvSpPr>
        <p:spPr>
          <a:xfrm>
            <a:off x="2168437" y="2652576"/>
            <a:ext cx="1393983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31AA9793-9C59-411C-84B4-8744ACF195AE}"/>
              </a:ext>
            </a:extLst>
          </p:cNvPr>
          <p:cNvSpPr txBox="1"/>
          <p:nvPr/>
        </p:nvSpPr>
        <p:spPr>
          <a:xfrm>
            <a:off x="2184950" y="2641532"/>
            <a:ext cx="16514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4000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D686A273-A888-4C58-99D9-FC372897A3F4}"/>
              </a:ext>
            </a:extLst>
          </p:cNvPr>
          <p:cNvGrpSpPr/>
          <p:nvPr/>
        </p:nvGrpSpPr>
        <p:grpSpPr>
          <a:xfrm>
            <a:off x="259348" y="4775531"/>
            <a:ext cx="3444347" cy="817087"/>
            <a:chOff x="255524" y="372323"/>
            <a:chExt cx="2509095" cy="1134018"/>
          </a:xfrm>
        </p:grpSpPr>
        <p:sp>
          <p:nvSpPr>
            <p:cNvPr id="102" name="Rectangle: Rounded Corners 101">
              <a:extLst>
                <a:ext uri="{FF2B5EF4-FFF2-40B4-BE49-F238E27FC236}">
                  <a16:creationId xmlns:a16="http://schemas.microsoft.com/office/drawing/2014/main" id="{52E28A67-FE29-46B4-B9F5-6673EFD7FDFA}"/>
                </a:ext>
              </a:extLst>
            </p:cNvPr>
            <p:cNvSpPr/>
            <p:nvPr/>
          </p:nvSpPr>
          <p:spPr>
            <a:xfrm>
              <a:off x="255524" y="372323"/>
              <a:ext cx="250909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2216619-C6AB-46D0-A13A-6355B4C3A3C5}"/>
                </a:ext>
              </a:extLst>
            </p:cNvPr>
            <p:cNvSpPr txBox="1"/>
            <p:nvPr/>
          </p:nvSpPr>
          <p:spPr>
            <a:xfrm>
              <a:off x="308455" y="485388"/>
              <a:ext cx="143304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90 x 90 = </a:t>
              </a:r>
            </a:p>
          </p:txBody>
        </p:sp>
      </p:grpSp>
      <p:sp>
        <p:nvSpPr>
          <p:cNvPr id="138" name="Rectangle 137">
            <a:extLst>
              <a:ext uri="{FF2B5EF4-FFF2-40B4-BE49-F238E27FC236}">
                <a16:creationId xmlns:a16="http://schemas.microsoft.com/office/drawing/2014/main" id="{80FCD349-6998-4FDA-ABF2-77191C15CC09}"/>
              </a:ext>
            </a:extLst>
          </p:cNvPr>
          <p:cNvSpPr/>
          <p:nvPr/>
        </p:nvSpPr>
        <p:spPr>
          <a:xfrm>
            <a:off x="2174892" y="4884155"/>
            <a:ext cx="1393983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9074E443-0E05-4134-86F6-08307B190CAB}"/>
              </a:ext>
            </a:extLst>
          </p:cNvPr>
          <p:cNvSpPr txBox="1"/>
          <p:nvPr/>
        </p:nvSpPr>
        <p:spPr>
          <a:xfrm>
            <a:off x="2209577" y="4873111"/>
            <a:ext cx="16514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8100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66CB9520-CB6A-44DF-94A8-4174693C3508}"/>
              </a:ext>
            </a:extLst>
          </p:cNvPr>
          <p:cNvSpPr txBox="1"/>
          <p:nvPr/>
        </p:nvSpPr>
        <p:spPr>
          <a:xfrm>
            <a:off x="4033184" y="410071"/>
            <a:ext cx="18732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x 6 = 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1456932A-90EA-42B7-BE88-C81C3C8AD451}"/>
              </a:ext>
            </a:extLst>
          </p:cNvPr>
          <p:cNvSpPr txBox="1"/>
          <p:nvPr/>
        </p:nvSpPr>
        <p:spPr>
          <a:xfrm>
            <a:off x="5822880" y="410070"/>
            <a:ext cx="103256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4 2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49A15246-1BB2-49ED-92F2-4367E9890E96}"/>
              </a:ext>
            </a:extLst>
          </p:cNvPr>
          <p:cNvSpPr txBox="1"/>
          <p:nvPr/>
        </p:nvSpPr>
        <p:spPr>
          <a:xfrm>
            <a:off x="4025010" y="859661"/>
            <a:ext cx="289750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0 x 6 0 = 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3CA28CA2-7361-4F35-A847-D6F72709ED84}"/>
              </a:ext>
            </a:extLst>
          </p:cNvPr>
          <p:cNvSpPr txBox="1"/>
          <p:nvPr/>
        </p:nvSpPr>
        <p:spPr>
          <a:xfrm>
            <a:off x="6697992" y="870518"/>
            <a:ext cx="256571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4 2 0 0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0652E339-1C5E-4102-BFD4-F517EE6F8169}"/>
              </a:ext>
            </a:extLst>
          </p:cNvPr>
          <p:cNvSpPr txBox="1"/>
          <p:nvPr/>
        </p:nvSpPr>
        <p:spPr>
          <a:xfrm>
            <a:off x="4040171" y="2642253"/>
            <a:ext cx="18732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x 8 = 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DEB8256E-A38C-4689-9C6C-C432BDE28485}"/>
              </a:ext>
            </a:extLst>
          </p:cNvPr>
          <p:cNvSpPr txBox="1"/>
          <p:nvPr/>
        </p:nvSpPr>
        <p:spPr>
          <a:xfrm>
            <a:off x="5829867" y="2642252"/>
            <a:ext cx="103256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A7296867-D4C2-44B5-9D05-CAD91793128F}"/>
              </a:ext>
            </a:extLst>
          </p:cNvPr>
          <p:cNvSpPr txBox="1"/>
          <p:nvPr/>
        </p:nvSpPr>
        <p:spPr>
          <a:xfrm>
            <a:off x="4031997" y="3091843"/>
            <a:ext cx="289750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0 x 8 0 = 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E369141F-C90A-4E1D-8EB1-626FC6C129F0}"/>
              </a:ext>
            </a:extLst>
          </p:cNvPr>
          <p:cNvSpPr txBox="1"/>
          <p:nvPr/>
        </p:nvSpPr>
        <p:spPr>
          <a:xfrm>
            <a:off x="6704979" y="3102700"/>
            <a:ext cx="256571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4 0 0 0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1B0C3DE7-7E11-4E5A-9B99-AE77F3BEC379}"/>
              </a:ext>
            </a:extLst>
          </p:cNvPr>
          <p:cNvSpPr txBox="1"/>
          <p:nvPr/>
        </p:nvSpPr>
        <p:spPr>
          <a:xfrm>
            <a:off x="4032051" y="4886080"/>
            <a:ext cx="18732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x 9 = 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83250943-68C4-411A-9A56-9C705F3609F4}"/>
              </a:ext>
            </a:extLst>
          </p:cNvPr>
          <p:cNvSpPr txBox="1"/>
          <p:nvPr/>
        </p:nvSpPr>
        <p:spPr>
          <a:xfrm>
            <a:off x="5821747" y="4886079"/>
            <a:ext cx="103256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8 1</a:t>
            </a: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59E35111-E52B-4474-B617-74A858AA91AB}"/>
              </a:ext>
            </a:extLst>
          </p:cNvPr>
          <p:cNvSpPr txBox="1"/>
          <p:nvPr/>
        </p:nvSpPr>
        <p:spPr>
          <a:xfrm>
            <a:off x="4023877" y="5335670"/>
            <a:ext cx="289750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0 x 9 0 = </a:t>
            </a: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D30C578A-7BAC-421F-BA4C-A4C92266E0C1}"/>
              </a:ext>
            </a:extLst>
          </p:cNvPr>
          <p:cNvSpPr txBox="1"/>
          <p:nvPr/>
        </p:nvSpPr>
        <p:spPr>
          <a:xfrm>
            <a:off x="6696859" y="5346527"/>
            <a:ext cx="256571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8 1 0 0</a:t>
            </a:r>
          </a:p>
        </p:txBody>
      </p:sp>
    </p:spTree>
    <p:extLst>
      <p:ext uri="{BB962C8B-B14F-4D97-AF65-F5344CB8AC3E}">
        <p14:creationId xmlns:p14="http://schemas.microsoft.com/office/powerpoint/2010/main" val="1279965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"/>
                            </p:stCondLst>
                            <p:childTnLst>
                              <p:par>
                                <p:cTn id="4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500"/>
                            </p:stCondLst>
                            <p:childTnLst>
                              <p:par>
                                <p:cTn id="10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1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4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>
                            <p:stCondLst>
                              <p:cond delay="500"/>
                            </p:stCondLst>
                            <p:childTnLst>
                              <p:par>
                                <p:cTn id="16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7" grpId="0" animBg="1"/>
      <p:bldP spid="117" grpId="1" animBg="1"/>
      <p:bldP spid="118" grpId="0" animBg="1"/>
      <p:bldP spid="118" grpId="1" animBg="1"/>
      <p:bldP spid="119" grpId="0" animBg="1"/>
      <p:bldP spid="119" grpId="1" animBg="1"/>
      <p:bldP spid="125" grpId="0" animBg="1"/>
      <p:bldP spid="126" grpId="0" animBg="1"/>
      <p:bldP spid="127" grpId="0" animBg="1"/>
      <p:bldP spid="132" grpId="0" animBg="1"/>
      <p:bldP spid="132" grpId="1" animBg="1"/>
      <p:bldP spid="133" grpId="0" animBg="1"/>
      <p:bldP spid="133" grpId="1" animBg="1"/>
      <p:bldP spid="134" grpId="0" animBg="1"/>
      <p:bldP spid="134" grpId="1" animBg="1"/>
      <p:bldP spid="135" grpId="0" animBg="1"/>
      <p:bldP spid="136" grpId="0" animBg="1"/>
      <p:bldP spid="137" grpId="0" animBg="1"/>
      <p:bldP spid="195" grpId="0" animBg="1"/>
      <p:bldP spid="195" grpId="1" animBg="1"/>
      <p:bldP spid="196" grpId="0" animBg="1"/>
      <p:bldP spid="196" grpId="1" animBg="1"/>
      <p:bldP spid="197" grpId="0" animBg="1"/>
      <p:bldP spid="197" grpId="1" animBg="1"/>
      <p:bldP spid="198" grpId="0" animBg="1"/>
      <p:bldP spid="199" grpId="0" animBg="1"/>
      <p:bldP spid="200" grpId="0" animBg="1"/>
      <p:bldP spid="8" grpId="0"/>
      <p:bldP spid="100" grpId="0"/>
      <p:bldP spid="139" grpId="0"/>
      <p:bldP spid="140" grpId="0"/>
      <p:bldP spid="141" grpId="0"/>
      <p:bldP spid="123" grpId="0"/>
      <p:bldP spid="124" grpId="0"/>
      <p:bldP spid="128" grpId="0"/>
      <p:bldP spid="129" grpId="0"/>
      <p:bldP spid="130" grpId="0"/>
      <p:bldP spid="131" grpId="0"/>
      <p:bldP spid="148" grpId="0"/>
      <p:bldP spid="170" grpId="0"/>
      <p:bldP spid="193" grpId="0"/>
      <p:bldP spid="194" grpId="0"/>
    </p:bldLst>
  </p:timing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" name="Rectangle 104">
            <a:extLst>
              <a:ext uri="{FF2B5EF4-FFF2-40B4-BE49-F238E27FC236}">
                <a16:creationId xmlns:a16="http://schemas.microsoft.com/office/drawing/2014/main" id="{D2EA8FA0-EA78-4FD3-9988-A78091529F19}"/>
              </a:ext>
            </a:extLst>
          </p:cNvPr>
          <p:cNvSpPr/>
          <p:nvPr/>
        </p:nvSpPr>
        <p:spPr>
          <a:xfrm>
            <a:off x="467359" y="1377491"/>
            <a:ext cx="43710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F289912C-A01D-4A0A-A8F2-E90D6F1CC872}"/>
              </a:ext>
            </a:extLst>
          </p:cNvPr>
          <p:cNvSpPr/>
          <p:nvPr/>
        </p:nvSpPr>
        <p:spPr>
          <a:xfrm>
            <a:off x="2712778" y="1384068"/>
            <a:ext cx="43710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4" name="Rectangle 143">
            <a:extLst>
              <a:ext uri="{FF2B5EF4-FFF2-40B4-BE49-F238E27FC236}">
                <a16:creationId xmlns:a16="http://schemas.microsoft.com/office/drawing/2014/main" id="{73BC3DBE-A566-4852-9BA7-8EE0296B451D}"/>
              </a:ext>
            </a:extLst>
          </p:cNvPr>
          <p:cNvSpPr/>
          <p:nvPr/>
        </p:nvSpPr>
        <p:spPr>
          <a:xfrm>
            <a:off x="1356056" y="1373366"/>
            <a:ext cx="886031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5" name="Rectangle 144">
            <a:extLst>
              <a:ext uri="{FF2B5EF4-FFF2-40B4-BE49-F238E27FC236}">
                <a16:creationId xmlns:a16="http://schemas.microsoft.com/office/drawing/2014/main" id="{01509E03-BE1D-4EF2-AC1C-8689308310F1}"/>
              </a:ext>
            </a:extLst>
          </p:cNvPr>
          <p:cNvSpPr/>
          <p:nvPr/>
        </p:nvSpPr>
        <p:spPr>
          <a:xfrm>
            <a:off x="3589094" y="1379899"/>
            <a:ext cx="886031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  <a:solidFill>
            <a:schemeClr val="accent5">
              <a:lumMod val="40000"/>
              <a:lumOff val="60000"/>
            </a:schemeClr>
          </a:solidFill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3" y="312491"/>
            <a:ext cx="3448178" cy="817087"/>
            <a:chOff x="255524" y="372323"/>
            <a:chExt cx="2511886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4" y="372323"/>
              <a:ext cx="251188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43304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70 x 60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2171067" y="421115"/>
            <a:ext cx="1393983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2197606" y="410071"/>
            <a:ext cx="16514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4200</a:t>
            </a: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39ACD30E-98CE-471C-8FD3-758D0726531E}"/>
              </a:ext>
            </a:extLst>
          </p:cNvPr>
          <p:cNvGrpSpPr/>
          <p:nvPr/>
        </p:nvGrpSpPr>
        <p:grpSpPr>
          <a:xfrm>
            <a:off x="252893" y="2543952"/>
            <a:ext cx="3450805" cy="817087"/>
            <a:chOff x="255525" y="372323"/>
            <a:chExt cx="2354222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892B04A1-98EA-441F-B961-3AE9A8B2A725}"/>
                </a:ext>
              </a:extLst>
            </p:cNvPr>
            <p:cNvSpPr/>
            <p:nvPr/>
          </p:nvSpPr>
          <p:spPr>
            <a:xfrm>
              <a:off x="255525" y="372323"/>
              <a:ext cx="235422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EAD3D752-8B62-4C3C-9F55-BA3545BD6C07}"/>
                </a:ext>
              </a:extLst>
            </p:cNvPr>
            <p:cNvSpPr txBox="1"/>
            <p:nvPr/>
          </p:nvSpPr>
          <p:spPr>
            <a:xfrm>
              <a:off x="308455" y="485388"/>
              <a:ext cx="134207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50 x 80 = 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48ABA7B7-F2A4-4DAC-9D92-FC5405568CC4}"/>
              </a:ext>
            </a:extLst>
          </p:cNvPr>
          <p:cNvSpPr/>
          <p:nvPr/>
        </p:nvSpPr>
        <p:spPr>
          <a:xfrm>
            <a:off x="2168437" y="2652576"/>
            <a:ext cx="1393983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31AA9793-9C59-411C-84B4-8744ACF195AE}"/>
              </a:ext>
            </a:extLst>
          </p:cNvPr>
          <p:cNvSpPr txBox="1"/>
          <p:nvPr/>
        </p:nvSpPr>
        <p:spPr>
          <a:xfrm>
            <a:off x="2184950" y="2641532"/>
            <a:ext cx="16514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4000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D686A273-A888-4C58-99D9-FC372897A3F4}"/>
              </a:ext>
            </a:extLst>
          </p:cNvPr>
          <p:cNvGrpSpPr/>
          <p:nvPr/>
        </p:nvGrpSpPr>
        <p:grpSpPr>
          <a:xfrm>
            <a:off x="259348" y="4775531"/>
            <a:ext cx="3444347" cy="817087"/>
            <a:chOff x="255524" y="372323"/>
            <a:chExt cx="2509095" cy="1134018"/>
          </a:xfrm>
        </p:grpSpPr>
        <p:sp>
          <p:nvSpPr>
            <p:cNvPr id="102" name="Rectangle: Rounded Corners 101">
              <a:extLst>
                <a:ext uri="{FF2B5EF4-FFF2-40B4-BE49-F238E27FC236}">
                  <a16:creationId xmlns:a16="http://schemas.microsoft.com/office/drawing/2014/main" id="{52E28A67-FE29-46B4-B9F5-6673EFD7FDFA}"/>
                </a:ext>
              </a:extLst>
            </p:cNvPr>
            <p:cNvSpPr/>
            <p:nvPr/>
          </p:nvSpPr>
          <p:spPr>
            <a:xfrm>
              <a:off x="255524" y="372323"/>
              <a:ext cx="250909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2216619-C6AB-46D0-A13A-6355B4C3A3C5}"/>
                </a:ext>
              </a:extLst>
            </p:cNvPr>
            <p:cNvSpPr txBox="1"/>
            <p:nvPr/>
          </p:nvSpPr>
          <p:spPr>
            <a:xfrm>
              <a:off x="308455" y="485388"/>
              <a:ext cx="143304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90 x 90 = </a:t>
              </a:r>
            </a:p>
          </p:txBody>
        </p:sp>
      </p:grpSp>
      <p:sp>
        <p:nvSpPr>
          <p:cNvPr id="138" name="Rectangle 137">
            <a:extLst>
              <a:ext uri="{FF2B5EF4-FFF2-40B4-BE49-F238E27FC236}">
                <a16:creationId xmlns:a16="http://schemas.microsoft.com/office/drawing/2014/main" id="{80FCD349-6998-4FDA-ABF2-77191C15CC09}"/>
              </a:ext>
            </a:extLst>
          </p:cNvPr>
          <p:cNvSpPr/>
          <p:nvPr/>
        </p:nvSpPr>
        <p:spPr>
          <a:xfrm>
            <a:off x="2174892" y="4884155"/>
            <a:ext cx="1393983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9074E443-0E05-4134-86F6-08307B190CAB}"/>
              </a:ext>
            </a:extLst>
          </p:cNvPr>
          <p:cNvSpPr txBox="1"/>
          <p:nvPr/>
        </p:nvSpPr>
        <p:spPr>
          <a:xfrm>
            <a:off x="2209577" y="4873111"/>
            <a:ext cx="16514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8100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66CB9520-CB6A-44DF-94A8-4174693C3508}"/>
              </a:ext>
            </a:extLst>
          </p:cNvPr>
          <p:cNvSpPr txBox="1"/>
          <p:nvPr/>
        </p:nvSpPr>
        <p:spPr>
          <a:xfrm>
            <a:off x="434742" y="1308488"/>
            <a:ext cx="18732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x 1 0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1456932A-90EA-42B7-BE88-C81C3C8AD451}"/>
              </a:ext>
            </a:extLst>
          </p:cNvPr>
          <p:cNvSpPr txBox="1"/>
          <p:nvPr/>
        </p:nvSpPr>
        <p:spPr>
          <a:xfrm>
            <a:off x="2226168" y="1314487"/>
            <a:ext cx="59349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3F7EDCC5-DD0A-4051-89DA-A8147A57BF5E}"/>
              </a:ext>
            </a:extLst>
          </p:cNvPr>
          <p:cNvSpPr txBox="1"/>
          <p:nvPr/>
        </p:nvSpPr>
        <p:spPr>
          <a:xfrm>
            <a:off x="2689677" y="1304919"/>
            <a:ext cx="18732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x 1 0</a:t>
            </a:r>
          </a:p>
        </p:txBody>
      </p:sp>
      <p:cxnSp>
        <p:nvCxnSpPr>
          <p:cNvPr id="93" name="Straight Connector 92">
            <a:extLst>
              <a:ext uri="{FF2B5EF4-FFF2-40B4-BE49-F238E27FC236}">
                <a16:creationId xmlns:a16="http://schemas.microsoft.com/office/drawing/2014/main" id="{7DB7B512-46C6-48E5-9877-8EF19E1A499F}"/>
              </a:ext>
            </a:extLst>
          </p:cNvPr>
          <p:cNvCxnSpPr>
            <a:cxnSpLocks/>
          </p:cNvCxnSpPr>
          <p:nvPr/>
        </p:nvCxnSpPr>
        <p:spPr>
          <a:xfrm>
            <a:off x="640180" y="887667"/>
            <a:ext cx="38706" cy="486339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Straight Connector 103">
            <a:extLst>
              <a:ext uri="{FF2B5EF4-FFF2-40B4-BE49-F238E27FC236}">
                <a16:creationId xmlns:a16="http://schemas.microsoft.com/office/drawing/2014/main" id="{50234A21-47B4-4875-9CF2-B1349E586CD3}"/>
              </a:ext>
            </a:extLst>
          </p:cNvPr>
          <p:cNvCxnSpPr>
            <a:cxnSpLocks/>
          </p:cNvCxnSpPr>
          <p:nvPr/>
        </p:nvCxnSpPr>
        <p:spPr>
          <a:xfrm>
            <a:off x="1508056" y="910463"/>
            <a:ext cx="1357372" cy="445483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TextBox 106">
            <a:extLst>
              <a:ext uri="{FF2B5EF4-FFF2-40B4-BE49-F238E27FC236}">
                <a16:creationId xmlns:a16="http://schemas.microsoft.com/office/drawing/2014/main" id="{C70D7B9B-B2C1-49E2-BC65-8DD42078B944}"/>
              </a:ext>
            </a:extLst>
          </p:cNvPr>
          <p:cNvSpPr txBox="1"/>
          <p:nvPr/>
        </p:nvSpPr>
        <p:spPr>
          <a:xfrm>
            <a:off x="8932105" y="860590"/>
            <a:ext cx="13955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4    2</a:t>
            </a:r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296258CD-6DBA-42BA-88CE-18788341079A}"/>
              </a:ext>
            </a:extLst>
          </p:cNvPr>
          <p:cNvGrpSpPr/>
          <p:nvPr/>
        </p:nvGrpSpPr>
        <p:grpSpPr>
          <a:xfrm>
            <a:off x="5142872" y="477009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3CE2F91C-0DD3-48C3-871A-0B6297A62A48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F481A28A-A119-4738-AF49-72D8132112BD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158A9F26-BA14-4E0E-9998-C56B74351C14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CF8DAA18-23A9-40C1-8D7F-9C6AF7F06E8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00EEC0D9-B7C7-4ACD-AB1B-0FF363C80E72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DEBC7C33-8C38-461F-A5C6-AD5B94BCACE9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E4BA8F18-0D22-46EF-AEFE-03D61CF1F08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7F36A9B8-32DF-48D3-9008-E39CC632A70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DBAA093D-8CC8-4EE7-9EDD-B472D7C6B234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F8030A45-B985-493B-9502-AD5A97D92742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02A752AD-285E-4771-9BA1-C020F2C057CD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2" name="TextBox 141">
            <a:extLst>
              <a:ext uri="{FF2B5EF4-FFF2-40B4-BE49-F238E27FC236}">
                <a16:creationId xmlns:a16="http://schemas.microsoft.com/office/drawing/2014/main" id="{49FBDD72-9085-4411-814E-E2F57C9AF720}"/>
              </a:ext>
            </a:extLst>
          </p:cNvPr>
          <p:cNvSpPr txBox="1"/>
          <p:nvPr/>
        </p:nvSpPr>
        <p:spPr>
          <a:xfrm>
            <a:off x="9818227" y="864207"/>
            <a:ext cx="6294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DBCE673B-75F6-496E-A7E5-8718537EC0BE}"/>
              </a:ext>
            </a:extLst>
          </p:cNvPr>
          <p:cNvSpPr txBox="1"/>
          <p:nvPr/>
        </p:nvSpPr>
        <p:spPr>
          <a:xfrm>
            <a:off x="9822535" y="860251"/>
            <a:ext cx="6294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46" name="Rectangle 145">
            <a:extLst>
              <a:ext uri="{FF2B5EF4-FFF2-40B4-BE49-F238E27FC236}">
                <a16:creationId xmlns:a16="http://schemas.microsoft.com/office/drawing/2014/main" id="{4C5E9E14-A7DD-483A-BBC4-B248918336CC}"/>
              </a:ext>
            </a:extLst>
          </p:cNvPr>
          <p:cNvSpPr/>
          <p:nvPr/>
        </p:nvSpPr>
        <p:spPr>
          <a:xfrm>
            <a:off x="467217" y="3615322"/>
            <a:ext cx="43710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7" name="Rectangle 146">
            <a:extLst>
              <a:ext uri="{FF2B5EF4-FFF2-40B4-BE49-F238E27FC236}">
                <a16:creationId xmlns:a16="http://schemas.microsoft.com/office/drawing/2014/main" id="{E2923E6A-BC51-4149-ABD5-E777F14D41B4}"/>
              </a:ext>
            </a:extLst>
          </p:cNvPr>
          <p:cNvSpPr/>
          <p:nvPr/>
        </p:nvSpPr>
        <p:spPr>
          <a:xfrm>
            <a:off x="2699634" y="3613231"/>
            <a:ext cx="43710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9" name="Rectangle 148">
            <a:extLst>
              <a:ext uri="{FF2B5EF4-FFF2-40B4-BE49-F238E27FC236}">
                <a16:creationId xmlns:a16="http://schemas.microsoft.com/office/drawing/2014/main" id="{32FAEB83-F821-406E-9ECF-45B143A4EAC4}"/>
              </a:ext>
            </a:extLst>
          </p:cNvPr>
          <p:cNvSpPr/>
          <p:nvPr/>
        </p:nvSpPr>
        <p:spPr>
          <a:xfrm>
            <a:off x="1355914" y="3611197"/>
            <a:ext cx="886031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F42A0E1F-9724-42A9-93E4-0ADB6D39BD65}"/>
              </a:ext>
            </a:extLst>
          </p:cNvPr>
          <p:cNvSpPr/>
          <p:nvPr/>
        </p:nvSpPr>
        <p:spPr>
          <a:xfrm>
            <a:off x="3588952" y="3617730"/>
            <a:ext cx="886031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A6422786-5512-4305-9D16-2B233FD277E2}"/>
              </a:ext>
            </a:extLst>
          </p:cNvPr>
          <p:cNvSpPr txBox="1"/>
          <p:nvPr/>
        </p:nvSpPr>
        <p:spPr>
          <a:xfrm>
            <a:off x="434600" y="3546319"/>
            <a:ext cx="18732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x 1 0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324A3C52-F019-4FCA-A264-BB0EB6C6E7EB}"/>
              </a:ext>
            </a:extLst>
          </p:cNvPr>
          <p:cNvSpPr txBox="1"/>
          <p:nvPr/>
        </p:nvSpPr>
        <p:spPr>
          <a:xfrm>
            <a:off x="2226026" y="3552318"/>
            <a:ext cx="59349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CB06100E-674B-4871-97F6-6A12CACC4042}"/>
              </a:ext>
            </a:extLst>
          </p:cNvPr>
          <p:cNvSpPr txBox="1"/>
          <p:nvPr/>
        </p:nvSpPr>
        <p:spPr>
          <a:xfrm>
            <a:off x="2689676" y="3546319"/>
            <a:ext cx="18732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x 1 0</a:t>
            </a:r>
          </a:p>
        </p:txBody>
      </p:sp>
      <p:cxnSp>
        <p:nvCxnSpPr>
          <p:cNvPr id="154" name="Straight Connector 153">
            <a:extLst>
              <a:ext uri="{FF2B5EF4-FFF2-40B4-BE49-F238E27FC236}">
                <a16:creationId xmlns:a16="http://schemas.microsoft.com/office/drawing/2014/main" id="{ACC96C6B-F891-4531-AB01-FDEEC3304B09}"/>
              </a:ext>
            </a:extLst>
          </p:cNvPr>
          <p:cNvCxnSpPr>
            <a:cxnSpLocks/>
          </p:cNvCxnSpPr>
          <p:nvPr/>
        </p:nvCxnSpPr>
        <p:spPr>
          <a:xfrm>
            <a:off x="640038" y="3125498"/>
            <a:ext cx="38706" cy="486339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Straight Connector 154">
            <a:extLst>
              <a:ext uri="{FF2B5EF4-FFF2-40B4-BE49-F238E27FC236}">
                <a16:creationId xmlns:a16="http://schemas.microsoft.com/office/drawing/2014/main" id="{359C7588-9F59-4506-8BBC-82F7E6FD4DF1}"/>
              </a:ext>
            </a:extLst>
          </p:cNvPr>
          <p:cNvCxnSpPr>
            <a:cxnSpLocks/>
          </p:cNvCxnSpPr>
          <p:nvPr/>
        </p:nvCxnSpPr>
        <p:spPr>
          <a:xfrm>
            <a:off x="1507914" y="3148294"/>
            <a:ext cx="1357372" cy="445483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4B7A02A2-96BD-46C3-88C2-C43DE8B1B630}"/>
              </a:ext>
            </a:extLst>
          </p:cNvPr>
          <p:cNvSpPr txBox="1"/>
          <p:nvPr/>
        </p:nvSpPr>
        <p:spPr>
          <a:xfrm>
            <a:off x="8949931" y="3080453"/>
            <a:ext cx="13955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4    0</a:t>
            </a:r>
          </a:p>
        </p:txBody>
      </p: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D83F4A86-55F0-40A9-807A-B756F75F5E78}"/>
              </a:ext>
            </a:extLst>
          </p:cNvPr>
          <p:cNvGrpSpPr/>
          <p:nvPr/>
        </p:nvGrpSpPr>
        <p:grpSpPr>
          <a:xfrm>
            <a:off x="5160698" y="2696872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6DD7F40C-CCC7-446F-A691-6F03DE85305E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DCA4AB8B-79C8-4D07-92ED-2E43AFE6A8A1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9D410229-70CD-43C8-AE3E-F0265EA236C1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BF8CC37B-01D5-4551-BFC2-420283C2A89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79CF4A34-19BB-464A-8CFD-33EF47680587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EF3358C1-EEA2-4454-8B22-9312F4A00F2F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DD884F20-0AC8-4E27-B1DE-B69CCA59F1E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1F55A6CD-E29D-4861-96B5-7E311197F44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991E13FF-8291-44A5-927E-658333B24E5E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69C4CF4D-BFD0-48C2-B3BC-055D6E3E36F4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5369668-BF0E-4BCA-92BF-AD7B1BC14217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" name="TextBox 168">
            <a:extLst>
              <a:ext uri="{FF2B5EF4-FFF2-40B4-BE49-F238E27FC236}">
                <a16:creationId xmlns:a16="http://schemas.microsoft.com/office/drawing/2014/main" id="{C75A9FC5-A098-4950-A931-F0C8B79E0B05}"/>
              </a:ext>
            </a:extLst>
          </p:cNvPr>
          <p:cNvSpPr txBox="1"/>
          <p:nvPr/>
        </p:nvSpPr>
        <p:spPr>
          <a:xfrm>
            <a:off x="9836053" y="3084070"/>
            <a:ext cx="6294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AB8AD41B-4EC5-41AD-9E09-F6BAB1F3A07F}"/>
              </a:ext>
            </a:extLst>
          </p:cNvPr>
          <p:cNvSpPr txBox="1"/>
          <p:nvPr/>
        </p:nvSpPr>
        <p:spPr>
          <a:xfrm>
            <a:off x="9840361" y="3080114"/>
            <a:ext cx="6294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72" name="Rectangle 171">
            <a:extLst>
              <a:ext uri="{FF2B5EF4-FFF2-40B4-BE49-F238E27FC236}">
                <a16:creationId xmlns:a16="http://schemas.microsoft.com/office/drawing/2014/main" id="{1A1EA6E7-E01F-414C-9343-3641EE6B8310}"/>
              </a:ext>
            </a:extLst>
          </p:cNvPr>
          <p:cNvSpPr/>
          <p:nvPr/>
        </p:nvSpPr>
        <p:spPr>
          <a:xfrm>
            <a:off x="473757" y="5852748"/>
            <a:ext cx="43710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3" name="Rectangle 172">
            <a:extLst>
              <a:ext uri="{FF2B5EF4-FFF2-40B4-BE49-F238E27FC236}">
                <a16:creationId xmlns:a16="http://schemas.microsoft.com/office/drawing/2014/main" id="{F456C87C-6284-49F9-A028-D5738A888AAB}"/>
              </a:ext>
            </a:extLst>
          </p:cNvPr>
          <p:cNvSpPr/>
          <p:nvPr/>
        </p:nvSpPr>
        <p:spPr>
          <a:xfrm>
            <a:off x="2706174" y="5850657"/>
            <a:ext cx="43710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4" name="Rectangle 173">
            <a:extLst>
              <a:ext uri="{FF2B5EF4-FFF2-40B4-BE49-F238E27FC236}">
                <a16:creationId xmlns:a16="http://schemas.microsoft.com/office/drawing/2014/main" id="{9B8EBD90-CB12-433D-BE2E-6AB4E2C5D7C8}"/>
              </a:ext>
            </a:extLst>
          </p:cNvPr>
          <p:cNvSpPr/>
          <p:nvPr/>
        </p:nvSpPr>
        <p:spPr>
          <a:xfrm>
            <a:off x="1362454" y="5848623"/>
            <a:ext cx="886031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5" name="Rectangle 174">
            <a:extLst>
              <a:ext uri="{FF2B5EF4-FFF2-40B4-BE49-F238E27FC236}">
                <a16:creationId xmlns:a16="http://schemas.microsoft.com/office/drawing/2014/main" id="{4A5B16E1-2BD6-4C58-A694-D14E6D2DFEB8}"/>
              </a:ext>
            </a:extLst>
          </p:cNvPr>
          <p:cNvSpPr/>
          <p:nvPr/>
        </p:nvSpPr>
        <p:spPr>
          <a:xfrm>
            <a:off x="3595492" y="5855156"/>
            <a:ext cx="886031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E39E932A-F6EE-4576-9B8E-339781CD62E0}"/>
              </a:ext>
            </a:extLst>
          </p:cNvPr>
          <p:cNvSpPr txBox="1"/>
          <p:nvPr/>
        </p:nvSpPr>
        <p:spPr>
          <a:xfrm>
            <a:off x="441140" y="5783745"/>
            <a:ext cx="18732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x 1 0</a:t>
            </a: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43A12873-50E6-4B05-BDDE-2C25C69CF773}"/>
              </a:ext>
            </a:extLst>
          </p:cNvPr>
          <p:cNvSpPr txBox="1"/>
          <p:nvPr/>
        </p:nvSpPr>
        <p:spPr>
          <a:xfrm>
            <a:off x="2232566" y="5789744"/>
            <a:ext cx="59349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9CA7B80F-0C09-4D9C-9A98-02E96F6183AE}"/>
              </a:ext>
            </a:extLst>
          </p:cNvPr>
          <p:cNvSpPr txBox="1"/>
          <p:nvPr/>
        </p:nvSpPr>
        <p:spPr>
          <a:xfrm>
            <a:off x="2696216" y="5783745"/>
            <a:ext cx="18732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x 1 0</a:t>
            </a:r>
          </a:p>
        </p:txBody>
      </p:sp>
      <p:cxnSp>
        <p:nvCxnSpPr>
          <p:cNvPr id="179" name="Straight Connector 178">
            <a:extLst>
              <a:ext uri="{FF2B5EF4-FFF2-40B4-BE49-F238E27FC236}">
                <a16:creationId xmlns:a16="http://schemas.microsoft.com/office/drawing/2014/main" id="{9BF4CCDF-6CDC-4C04-86EB-46F029DED0B2}"/>
              </a:ext>
            </a:extLst>
          </p:cNvPr>
          <p:cNvCxnSpPr>
            <a:cxnSpLocks/>
          </p:cNvCxnSpPr>
          <p:nvPr/>
        </p:nvCxnSpPr>
        <p:spPr>
          <a:xfrm>
            <a:off x="646578" y="5362924"/>
            <a:ext cx="38706" cy="486339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Straight Connector 179">
            <a:extLst>
              <a:ext uri="{FF2B5EF4-FFF2-40B4-BE49-F238E27FC236}">
                <a16:creationId xmlns:a16="http://schemas.microsoft.com/office/drawing/2014/main" id="{83483DD6-000C-4277-BCA4-D89D3BA0B9C0}"/>
              </a:ext>
            </a:extLst>
          </p:cNvPr>
          <p:cNvCxnSpPr>
            <a:cxnSpLocks/>
          </p:cNvCxnSpPr>
          <p:nvPr/>
        </p:nvCxnSpPr>
        <p:spPr>
          <a:xfrm>
            <a:off x="1514454" y="5385720"/>
            <a:ext cx="1357372" cy="445483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1" name="TextBox 180">
            <a:extLst>
              <a:ext uri="{FF2B5EF4-FFF2-40B4-BE49-F238E27FC236}">
                <a16:creationId xmlns:a16="http://schemas.microsoft.com/office/drawing/2014/main" id="{86A0A25C-79A2-4A2E-86D2-F7F1100AB3E0}"/>
              </a:ext>
            </a:extLst>
          </p:cNvPr>
          <p:cNvSpPr txBox="1"/>
          <p:nvPr/>
        </p:nvSpPr>
        <p:spPr>
          <a:xfrm>
            <a:off x="8976643" y="5317879"/>
            <a:ext cx="13955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8    1</a:t>
            </a:r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9AB60643-1656-4A85-8785-96270BDB96A1}"/>
              </a:ext>
            </a:extLst>
          </p:cNvPr>
          <p:cNvGrpSpPr/>
          <p:nvPr/>
        </p:nvGrpSpPr>
        <p:grpSpPr>
          <a:xfrm>
            <a:off x="5187410" y="4934298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1E3FFA85-59CB-4B23-B6DD-078822F6B520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75E6D5C-4A7A-47A4-8129-DA6E293E52D4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391725DF-4350-483D-9684-82C4653BD003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2461688D-1CE8-4C50-8130-A9F999FBFC6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14B0B9BB-9AA3-4072-A911-4C8FDADD7A1C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609B0730-1DE2-4188-9F81-B8C267ABF47D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C133239D-CE16-43EF-BF7F-E9BC603BFFC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0C26AF50-7EFE-4EC8-BF93-525095ABA70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BBDFADF9-972D-462F-8845-A39A8A9A5CB8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1E3578EB-6C26-4450-9874-8848E0B55D71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A6DEA4D1-225F-45AD-8C41-3F9B1B81FE34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2" name="TextBox 201">
            <a:extLst>
              <a:ext uri="{FF2B5EF4-FFF2-40B4-BE49-F238E27FC236}">
                <a16:creationId xmlns:a16="http://schemas.microsoft.com/office/drawing/2014/main" id="{D3096121-988E-4E35-9D7B-C3FC6181A2BA}"/>
              </a:ext>
            </a:extLst>
          </p:cNvPr>
          <p:cNvSpPr txBox="1"/>
          <p:nvPr/>
        </p:nvSpPr>
        <p:spPr>
          <a:xfrm>
            <a:off x="9862765" y="5321496"/>
            <a:ext cx="6294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DE015F8C-422E-4949-8B3D-05208B33E021}"/>
              </a:ext>
            </a:extLst>
          </p:cNvPr>
          <p:cNvSpPr txBox="1"/>
          <p:nvPr/>
        </p:nvSpPr>
        <p:spPr>
          <a:xfrm>
            <a:off x="9867073" y="5317540"/>
            <a:ext cx="6294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</p:spTree>
    <p:extLst>
      <p:ext uri="{BB962C8B-B14F-4D97-AF65-F5344CB8AC3E}">
        <p14:creationId xmlns:p14="http://schemas.microsoft.com/office/powerpoint/2010/main" val="36532723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2.22222E-6 L -0.07343 -0.00023 " pathEditMode="relative" rAng="0" ptsTypes="AA">
                                      <p:cBhvr>
                                        <p:cTn id="45" dur="2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72" y="-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0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42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343 -0.00024 L -0.14661 -0.00023 " pathEditMode="relative" rAng="0" ptsTypes="AA">
                                      <p:cBhvr>
                                        <p:cTn id="58" dur="2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72" y="0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-7.40741E-7 L -0.07318 -0.00023 " pathEditMode="relative" rAng="0" ptsTypes="AA">
                                      <p:cBhvr>
                                        <p:cTn id="60" dur="2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59" y="-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2000"/>
                            </p:stCondLst>
                            <p:childTnLst>
                              <p:par>
                                <p:cTn id="6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0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1.11111E-6 L -0.07344 -0.00023 " pathEditMode="relative" rAng="0" ptsTypes="AA">
                                      <p:cBhvr>
                                        <p:cTn id="112" dur="2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72" y="-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42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344 -0.00023 L -0.14662 -0.00023 " pathEditMode="relative" rAng="0" ptsTypes="AA">
                                      <p:cBhvr>
                                        <p:cTn id="125" dur="2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59" y="0"/>
                                    </p:animMotion>
                                  </p:childTnLst>
                                </p:cTn>
                              </p:par>
                              <p:par>
                                <p:cTn id="126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-1.85185E-6 L -0.07317 -0.00023 " pathEditMode="relative" rAng="0" ptsTypes="AA">
                                      <p:cBhvr>
                                        <p:cTn id="127" dur="20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59" y="-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2000"/>
                            </p:stCondLst>
                            <p:childTnLst>
                              <p:par>
                                <p:cTn id="1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4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7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3.7037E-6 L -0.07344 -0.00024 " pathEditMode="relative" rAng="0" ptsTypes="AA">
                                      <p:cBhvr>
                                        <p:cTn id="179" dur="20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72" y="-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2000"/>
                            </p:stCondLst>
                            <p:childTnLst>
                              <p:par>
                                <p:cTn id="1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42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344 -0.00024 L -0.14661 -0.00024 " pathEditMode="relative" rAng="0" ptsTypes="AA">
                                      <p:cBhvr>
                                        <p:cTn id="192" dur="20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59" y="0"/>
                                    </p:animMotion>
                                  </p:childTnLst>
                                </p:cTn>
                              </p:par>
                              <p:par>
                                <p:cTn id="193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7.40741E-7 L -0.07318 -0.00023 " pathEditMode="relative" rAng="0" ptsTypes="AA">
                                      <p:cBhvr>
                                        <p:cTn id="194" dur="20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59" y="-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5" fill="hold">
                            <p:stCondLst>
                              <p:cond delay="2000"/>
                            </p:stCondLst>
                            <p:childTnLst>
                              <p:par>
                                <p:cTn id="19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" grpId="0" animBg="1"/>
      <p:bldP spid="106" grpId="0" animBg="1"/>
      <p:bldP spid="144" grpId="0" animBg="1"/>
      <p:bldP spid="145" grpId="0" animBg="1"/>
      <p:bldP spid="8" grpId="0"/>
      <p:bldP spid="100" grpId="0"/>
      <p:bldP spid="139" grpId="0"/>
      <p:bldP spid="140" grpId="0"/>
      <p:bldP spid="141" grpId="0"/>
      <p:bldP spid="92" grpId="0"/>
      <p:bldP spid="107" grpId="0"/>
      <p:bldP spid="107" grpId="1"/>
      <p:bldP spid="107" grpId="2"/>
      <p:bldP spid="142" grpId="0"/>
      <p:bldP spid="142" grpId="1"/>
      <p:bldP spid="143" grpId="0"/>
      <p:bldP spid="146" grpId="0" animBg="1"/>
      <p:bldP spid="147" grpId="0" animBg="1"/>
      <p:bldP spid="149" grpId="0" animBg="1"/>
      <p:bldP spid="150" grpId="0" animBg="1"/>
      <p:bldP spid="151" grpId="0"/>
      <p:bldP spid="152" grpId="0"/>
      <p:bldP spid="153" grpId="0"/>
      <p:bldP spid="156" grpId="0"/>
      <p:bldP spid="156" grpId="1"/>
      <p:bldP spid="156" grpId="2"/>
      <p:bldP spid="169" grpId="0"/>
      <p:bldP spid="169" grpId="1"/>
      <p:bldP spid="171" grpId="0"/>
      <p:bldP spid="172" grpId="0" animBg="1"/>
      <p:bldP spid="173" grpId="0" animBg="1"/>
      <p:bldP spid="174" grpId="0" animBg="1"/>
      <p:bldP spid="175" grpId="0" animBg="1"/>
      <p:bldP spid="176" grpId="0"/>
      <p:bldP spid="177" grpId="0"/>
      <p:bldP spid="178" grpId="0"/>
      <p:bldP spid="181" grpId="0"/>
      <p:bldP spid="181" grpId="1"/>
      <p:bldP spid="181" grpId="2"/>
      <p:bldP spid="202" grpId="0"/>
      <p:bldP spid="202" grpId="1"/>
      <p:bldP spid="203" grpId="0"/>
    </p:bldLst>
  </p:timing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01C6D1D2-2550-4210-BF09-DC224DA5D90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8335" y="128445"/>
            <a:ext cx="11835329" cy="510433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C63C490-E863-4983-939D-860E77DC7917}"/>
              </a:ext>
            </a:extLst>
          </p:cNvPr>
          <p:cNvSpPr txBox="1"/>
          <p:nvPr/>
        </p:nvSpPr>
        <p:spPr>
          <a:xfrm>
            <a:off x="1805281" y="1950823"/>
            <a:ext cx="284740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4 = 1 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3303A7C-0B6A-4956-BAA7-F18244CADB82}"/>
              </a:ext>
            </a:extLst>
          </p:cNvPr>
          <p:cNvSpPr txBox="1"/>
          <p:nvPr/>
        </p:nvSpPr>
        <p:spPr>
          <a:xfrm>
            <a:off x="8224006" y="3932023"/>
            <a:ext cx="19016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1 2 0 0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A6ACF4B-28F7-4541-8901-80CE7974EA43}"/>
              </a:ext>
            </a:extLst>
          </p:cNvPr>
          <p:cNvSpPr txBox="1"/>
          <p:nvPr/>
        </p:nvSpPr>
        <p:spPr>
          <a:xfrm>
            <a:off x="1903393" y="721279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FFB09B3-A4A5-4B0F-944F-9E609E47174B}"/>
              </a:ext>
            </a:extLst>
          </p:cNvPr>
          <p:cNvSpPr txBox="1"/>
          <p:nvPr/>
        </p:nvSpPr>
        <p:spPr>
          <a:xfrm>
            <a:off x="2815260" y="721279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EC8D446-52A7-431A-93D4-32DD2989F7B6}"/>
              </a:ext>
            </a:extLst>
          </p:cNvPr>
          <p:cNvSpPr txBox="1"/>
          <p:nvPr/>
        </p:nvSpPr>
        <p:spPr>
          <a:xfrm>
            <a:off x="9179457" y="4055939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A106647-2341-4982-87D3-BE7F8CB1FB2D}"/>
              </a:ext>
            </a:extLst>
          </p:cNvPr>
          <p:cNvSpPr txBox="1"/>
          <p:nvPr/>
        </p:nvSpPr>
        <p:spPr>
          <a:xfrm>
            <a:off x="9631396" y="4055939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4B3E3C1-48A1-48C5-9EC2-DF429BC80B24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</a:t>
            </a:r>
          </a:p>
        </p:txBody>
      </p:sp>
    </p:spTree>
    <p:extLst>
      <p:ext uri="{BB962C8B-B14F-4D97-AF65-F5344CB8AC3E}">
        <p14:creationId xmlns:p14="http://schemas.microsoft.com/office/powerpoint/2010/main" val="805714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  <p:bldP spid="9" grpId="0"/>
    </p:bldLst>
  </p:timing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01C6D1D2-2550-4210-BF09-DC224DA5D90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8335" y="128445"/>
            <a:ext cx="11835329" cy="5104336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37789AF3-EC1D-437A-9FD7-66707277A902}"/>
              </a:ext>
            </a:extLst>
          </p:cNvPr>
          <p:cNvSpPr/>
          <p:nvPr/>
        </p:nvSpPr>
        <p:spPr>
          <a:xfrm>
            <a:off x="1524000" y="569843"/>
            <a:ext cx="2782957" cy="6096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C63C490-E863-4983-939D-860E77DC7917}"/>
              </a:ext>
            </a:extLst>
          </p:cNvPr>
          <p:cNvSpPr txBox="1"/>
          <p:nvPr/>
        </p:nvSpPr>
        <p:spPr>
          <a:xfrm>
            <a:off x="1805281" y="1950823"/>
            <a:ext cx="284740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x 6 = 1 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3303A7C-0B6A-4956-BAA7-F18244CADB82}"/>
              </a:ext>
            </a:extLst>
          </p:cNvPr>
          <p:cNvSpPr txBox="1"/>
          <p:nvPr/>
        </p:nvSpPr>
        <p:spPr>
          <a:xfrm>
            <a:off x="8224006" y="3932023"/>
            <a:ext cx="19016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1 2 0 0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A6ACF4B-28F7-4541-8901-80CE7974EA43}"/>
              </a:ext>
            </a:extLst>
          </p:cNvPr>
          <p:cNvSpPr txBox="1"/>
          <p:nvPr/>
        </p:nvSpPr>
        <p:spPr>
          <a:xfrm>
            <a:off x="1896359" y="721279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FFB09B3-A4A5-4B0F-944F-9E609E47174B}"/>
              </a:ext>
            </a:extLst>
          </p:cNvPr>
          <p:cNvSpPr txBox="1"/>
          <p:nvPr/>
        </p:nvSpPr>
        <p:spPr>
          <a:xfrm>
            <a:off x="2780090" y="721279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EC8D446-52A7-431A-93D4-32DD2989F7B6}"/>
              </a:ext>
            </a:extLst>
          </p:cNvPr>
          <p:cNvSpPr txBox="1"/>
          <p:nvPr/>
        </p:nvSpPr>
        <p:spPr>
          <a:xfrm>
            <a:off x="9179457" y="4055939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A106647-2341-4982-87D3-BE7F8CB1FB2D}"/>
              </a:ext>
            </a:extLst>
          </p:cNvPr>
          <p:cNvSpPr txBox="1"/>
          <p:nvPr/>
        </p:nvSpPr>
        <p:spPr>
          <a:xfrm>
            <a:off x="9631396" y="4055939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ED043C0-93FC-4AE4-80B8-8FE7754DC4E4}"/>
              </a:ext>
            </a:extLst>
          </p:cNvPr>
          <p:cNvSpPr txBox="1"/>
          <p:nvPr/>
        </p:nvSpPr>
        <p:spPr>
          <a:xfrm>
            <a:off x="1632045" y="576827"/>
            <a:ext cx="186301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20 x 60 =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FE74459-E9DC-42A0-A116-E5C87389521B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2017WDN</a:t>
            </a:r>
          </a:p>
        </p:txBody>
      </p:sp>
    </p:spTree>
    <p:extLst>
      <p:ext uri="{BB962C8B-B14F-4D97-AF65-F5344CB8AC3E}">
        <p14:creationId xmlns:p14="http://schemas.microsoft.com/office/powerpoint/2010/main" val="4007210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  <p:bldP spid="9" grpId="0"/>
    </p:bldLst>
  </p:timing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F556FB9B-C231-4C63-A3AE-256F5EF68EE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6012" y="162798"/>
            <a:ext cx="11822144" cy="5053827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60712C9-854C-4E04-893B-2225BFC74D24}"/>
              </a:ext>
            </a:extLst>
          </p:cNvPr>
          <p:cNvSpPr txBox="1"/>
          <p:nvPr/>
        </p:nvSpPr>
        <p:spPr>
          <a:xfrm>
            <a:off x="1774693" y="1946106"/>
            <a:ext cx="28527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x 7 = 3 5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4A13074-030F-4BFD-8A97-09B4B7590103}"/>
              </a:ext>
            </a:extLst>
          </p:cNvPr>
          <p:cNvSpPr txBox="1"/>
          <p:nvPr/>
        </p:nvSpPr>
        <p:spPr>
          <a:xfrm>
            <a:off x="8217057" y="3955576"/>
            <a:ext cx="199374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3 5 0 0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64D8C18-42FE-4745-A48A-5A4A62ABBCF0}"/>
              </a:ext>
            </a:extLst>
          </p:cNvPr>
          <p:cNvSpPr txBox="1"/>
          <p:nvPr/>
        </p:nvSpPr>
        <p:spPr>
          <a:xfrm>
            <a:off x="1913240" y="711271"/>
            <a:ext cx="3034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E3A4F9E-A22B-48B6-A1D4-D99C9C985CB6}"/>
              </a:ext>
            </a:extLst>
          </p:cNvPr>
          <p:cNvSpPr txBox="1"/>
          <p:nvPr/>
        </p:nvSpPr>
        <p:spPr>
          <a:xfrm>
            <a:off x="2813786" y="711271"/>
            <a:ext cx="3034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6D241D8-ECEA-45B9-A5DA-A8D96782AA10}"/>
              </a:ext>
            </a:extLst>
          </p:cNvPr>
          <p:cNvSpPr txBox="1"/>
          <p:nvPr/>
        </p:nvSpPr>
        <p:spPr>
          <a:xfrm>
            <a:off x="9186218" y="4077925"/>
            <a:ext cx="3034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7D104CE-6C47-4288-BFF5-1ECB7C2A43D1}"/>
              </a:ext>
            </a:extLst>
          </p:cNvPr>
          <p:cNvSpPr txBox="1"/>
          <p:nvPr/>
        </p:nvSpPr>
        <p:spPr>
          <a:xfrm>
            <a:off x="9643089" y="4077925"/>
            <a:ext cx="3034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816CE05-3442-4275-B041-7EB87D1A7B6C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</a:t>
            </a:r>
          </a:p>
        </p:txBody>
      </p:sp>
    </p:spTree>
    <p:extLst>
      <p:ext uri="{BB962C8B-B14F-4D97-AF65-F5344CB8AC3E}">
        <p14:creationId xmlns:p14="http://schemas.microsoft.com/office/powerpoint/2010/main" val="15523969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  <p:bldP spid="9" grpId="0"/>
    </p:bldLst>
  </p:timing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F556FB9B-C231-4C63-A3AE-256F5EF68EE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6012" y="162798"/>
            <a:ext cx="11822144" cy="5053827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B341504D-B9F5-4B34-A2F6-12C5496F02BC}"/>
              </a:ext>
            </a:extLst>
          </p:cNvPr>
          <p:cNvSpPr/>
          <p:nvPr/>
        </p:nvSpPr>
        <p:spPr>
          <a:xfrm>
            <a:off x="1524000" y="569843"/>
            <a:ext cx="2782957" cy="6096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60712C9-854C-4E04-893B-2225BFC74D24}"/>
              </a:ext>
            </a:extLst>
          </p:cNvPr>
          <p:cNvSpPr txBox="1"/>
          <p:nvPr/>
        </p:nvSpPr>
        <p:spPr>
          <a:xfrm>
            <a:off x="1774693" y="1946106"/>
            <a:ext cx="28527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6 = 2 4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4A13074-030F-4BFD-8A97-09B4B7590103}"/>
              </a:ext>
            </a:extLst>
          </p:cNvPr>
          <p:cNvSpPr txBox="1"/>
          <p:nvPr/>
        </p:nvSpPr>
        <p:spPr>
          <a:xfrm>
            <a:off x="8217057" y="3955576"/>
            <a:ext cx="199374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2 4 0 0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64D8C18-42FE-4745-A48A-5A4A62ABBCF0}"/>
              </a:ext>
            </a:extLst>
          </p:cNvPr>
          <p:cNvSpPr txBox="1"/>
          <p:nvPr/>
        </p:nvSpPr>
        <p:spPr>
          <a:xfrm>
            <a:off x="1938640" y="736671"/>
            <a:ext cx="3034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E3A4F9E-A22B-48B6-A1D4-D99C9C985CB6}"/>
              </a:ext>
            </a:extLst>
          </p:cNvPr>
          <p:cNvSpPr txBox="1"/>
          <p:nvPr/>
        </p:nvSpPr>
        <p:spPr>
          <a:xfrm>
            <a:off x="2813786" y="736671"/>
            <a:ext cx="3034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6D241D8-ECEA-45B9-A5DA-A8D96782AA10}"/>
              </a:ext>
            </a:extLst>
          </p:cNvPr>
          <p:cNvSpPr txBox="1"/>
          <p:nvPr/>
        </p:nvSpPr>
        <p:spPr>
          <a:xfrm>
            <a:off x="9186218" y="4077925"/>
            <a:ext cx="3034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7D104CE-6C47-4288-BFF5-1ECB7C2A43D1}"/>
              </a:ext>
            </a:extLst>
          </p:cNvPr>
          <p:cNvSpPr txBox="1"/>
          <p:nvPr/>
        </p:nvSpPr>
        <p:spPr>
          <a:xfrm>
            <a:off x="9643089" y="4077925"/>
            <a:ext cx="3034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9695361-F9BF-4281-9F8F-1124FAD492E8}"/>
              </a:ext>
            </a:extLst>
          </p:cNvPr>
          <p:cNvSpPr txBox="1"/>
          <p:nvPr/>
        </p:nvSpPr>
        <p:spPr>
          <a:xfrm>
            <a:off x="1671801" y="610365"/>
            <a:ext cx="196720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40 x 60 </a:t>
            </a:r>
            <a:r>
              <a:rPr lang="en-GB" sz="3600" dirty="0">
                <a:latin typeface="Calibri" panose="020F0502020204030204" pitchFamily="34" charset="0"/>
              </a:rPr>
              <a:t>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133AB0C-002B-48CE-AA8E-C4677DBC0F80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2016WDN</a:t>
            </a:r>
          </a:p>
        </p:txBody>
      </p:sp>
    </p:spTree>
    <p:extLst>
      <p:ext uri="{BB962C8B-B14F-4D97-AF65-F5344CB8AC3E}">
        <p14:creationId xmlns:p14="http://schemas.microsoft.com/office/powerpoint/2010/main" val="10293386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  <p:bldP spid="9" grpId="0"/>
    </p:bldLst>
  </p:timing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7F975B-D56B-4F5B-95FA-3D596F0B583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Multiply two two-digit numbers using the grid method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D916C7B-F59B-461B-9F20-2165CC549A9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28292500"/>
      </p:ext>
    </p:extLst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" name="Group 132">
            <a:extLst>
              <a:ext uri="{FF2B5EF4-FFF2-40B4-BE49-F238E27FC236}">
                <a16:creationId xmlns:a16="http://schemas.microsoft.com/office/drawing/2014/main" id="{059EB629-0F8C-4747-A69B-1046CD86F0A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601FCE1E-6848-4D31-A057-85AB71E6981A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9ED72725-F44A-4D5D-99BB-5CC5CB432D7E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7AD50790-13E9-43BC-9D68-3913D2AABD88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2F3833F7-214F-4D24-80F7-A811D8C3B01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68D8EB13-18DD-41B2-9BB3-E8A0A9595670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1FE9CFEE-4D4B-45D5-B362-2C62ABA3DE4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9F839CA0-6925-486B-9ECD-425391AD87E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2295B39A-66B6-4419-9192-D25D6BE58D0E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59546CB4-C67C-4CB9-AD99-6A590D9E0465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FA6D0701-05C9-4959-AECE-B3EBB37AE29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391AA4A2-8D24-43C0-AD9D-D18C8D4967D6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EDE67EF-58D0-48AA-A6DB-725C7408424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D96778BD-EF45-4E6C-8EF2-2622E259D984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44F0CA1E-9380-4657-B0C5-C3045F9D228F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3FC4B2A1-3ECE-4BAD-B4E1-637AB490AB3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906B5D3E-ED4D-4D7A-BABB-42ABBE2C45C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5A5188DD-1AA4-40FB-BC97-8F781A8FA92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1AC019E3-8A01-4BCA-A09D-3D99F1C19FE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722FC82A-9D3E-4B1F-A13C-239CF2DD368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927ABBA4-7539-4D7D-AAA2-BA493798125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C06B0EFF-2326-4BCB-8DFE-8272DDE0813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2FFD3CF-24A2-45D0-92D9-9B4A5C6BA846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FC843C4A-A0EC-4E19-8F6B-D937BDE008BC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8AA61E1D-D9A8-47B5-852B-46F373FD4D36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DBC019F3-0278-4CAF-A59F-6892506EC220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19D05B75-1944-41E2-A60E-D164D4CD5705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A6AB2265-FCD6-4FF4-9AC7-6B912347FEF8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D5AD5577-7177-494E-968E-D08113C955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7CE38F3-039C-4EFA-A71F-C95BF6CA25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08B1CF9A-671C-4CEA-A74A-065C5CE5DE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9C37276B-AC8C-49D6-935B-E66F4771B8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671E69B7-E619-46ED-89C3-6AF2CBC4E07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163AE6D3-B6B6-4349-AA69-9AC5139A9E5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8BB88DF7-BCB1-4343-9596-983C4B277D2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F8AAAA99-3739-4E99-815B-928F87B1397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127C3C5F-339C-47A8-BF7F-BBA794BFB4F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E977EC35-72F6-40D8-9205-66E0423AFF4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C4115E42-850A-41FC-AD94-5A1A86F741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9DB61A10-D9D1-4397-A29E-99FB68C7030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88AD7BF7-BBD8-4DF4-9780-2E466E8A09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8201014C-810B-4FF3-A257-733D68909A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2E6B7DC2-A3B4-4B3E-96A9-CB66CF0C549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D8351249-7789-4844-B1E2-F87621EAD50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" name="Rectangle 4"/>
          <p:cNvSpPr/>
          <p:nvPr/>
        </p:nvSpPr>
        <p:spPr>
          <a:xfrm>
            <a:off x="5381209" y="929445"/>
            <a:ext cx="1774824" cy="459244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7156297" y="932133"/>
            <a:ext cx="1333060" cy="456917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5383097" y="494095"/>
            <a:ext cx="1771195" cy="4365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7156623" y="489912"/>
            <a:ext cx="1332752" cy="44212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4468654" y="932075"/>
            <a:ext cx="912401" cy="456614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4533873" y="852880"/>
            <a:ext cx="80021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60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5857336" y="421941"/>
            <a:ext cx="83952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50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3" name="Rectangle 12"/>
          <p:cNvSpPr/>
          <p:nvPr/>
        </p:nvSpPr>
        <p:spPr>
          <a:xfrm>
            <a:off x="7569088" y="414257"/>
            <a:ext cx="65652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84793" y="1308622"/>
            <a:ext cx="52770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60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726139" y="1313271"/>
            <a:ext cx="35618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6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5505106" y="863693"/>
            <a:ext cx="147989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3000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7245267" y="874929"/>
            <a:ext cx="17505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180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03" name="Rectangle 202">
            <a:extLst>
              <a:ext uri="{FF2B5EF4-FFF2-40B4-BE49-F238E27FC236}">
                <a16:creationId xmlns:a16="http://schemas.microsoft.com/office/drawing/2014/main" id="{EBADFC25-6819-49EC-BF20-D969629D8378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3344129F-1440-46A2-94A9-64A4FF727B30}"/>
              </a:ext>
            </a:extLst>
          </p:cNvPr>
          <p:cNvGrpSpPr/>
          <p:nvPr/>
        </p:nvGrpSpPr>
        <p:grpSpPr>
          <a:xfrm>
            <a:off x="307162" y="289069"/>
            <a:ext cx="3866141" cy="817087"/>
            <a:chOff x="255525" y="372323"/>
            <a:chExt cx="2572422" cy="1134018"/>
          </a:xfrm>
        </p:grpSpPr>
        <p:sp>
          <p:nvSpPr>
            <p:cNvPr id="205" name="Rectangle: Rounded Corners 204">
              <a:extLst>
                <a:ext uri="{FF2B5EF4-FFF2-40B4-BE49-F238E27FC236}">
                  <a16:creationId xmlns:a16="http://schemas.microsoft.com/office/drawing/2014/main" id="{D3C0355C-2314-4378-95D2-503119F9BBFB}"/>
                </a:ext>
              </a:extLst>
            </p:cNvPr>
            <p:cNvSpPr/>
            <p:nvPr/>
          </p:nvSpPr>
          <p:spPr>
            <a:xfrm>
              <a:off x="255525" y="372323"/>
              <a:ext cx="257242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725CDC7B-CE2A-417B-83DB-815D1CC02398}"/>
                </a:ext>
              </a:extLst>
            </p:cNvPr>
            <p:cNvSpPr txBox="1"/>
            <p:nvPr/>
          </p:nvSpPr>
          <p:spPr>
            <a:xfrm>
              <a:off x="308455" y="485388"/>
              <a:ext cx="130892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66 x 53 = </a:t>
              </a:r>
            </a:p>
          </p:txBody>
        </p:sp>
      </p:grpSp>
      <p:sp>
        <p:nvSpPr>
          <p:cNvPr id="207" name="Rectangle 206">
            <a:extLst>
              <a:ext uri="{FF2B5EF4-FFF2-40B4-BE49-F238E27FC236}">
                <a16:creationId xmlns:a16="http://schemas.microsoft.com/office/drawing/2014/main" id="{30B3D716-C1BD-47D4-BAD2-BE18A3A29EB5}"/>
              </a:ext>
            </a:extLst>
          </p:cNvPr>
          <p:cNvSpPr/>
          <p:nvPr/>
        </p:nvSpPr>
        <p:spPr>
          <a:xfrm>
            <a:off x="2270230" y="412083"/>
            <a:ext cx="175889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" name="Rectangle 30"/>
          <p:cNvSpPr/>
          <p:nvPr/>
        </p:nvSpPr>
        <p:spPr>
          <a:xfrm>
            <a:off x="2450834" y="378417"/>
            <a:ext cx="241932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3498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cxnSp>
        <p:nvCxnSpPr>
          <p:cNvPr id="15" name="Straight Connector 14"/>
          <p:cNvCxnSpPr/>
          <p:nvPr/>
        </p:nvCxnSpPr>
        <p:spPr>
          <a:xfrm flipH="1">
            <a:off x="468914" y="885461"/>
            <a:ext cx="134579" cy="40373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/>
        </p:nvCxnSpPr>
        <p:spPr>
          <a:xfrm>
            <a:off x="837032" y="885460"/>
            <a:ext cx="67288" cy="40373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Rectangle 88">
            <a:extLst>
              <a:ext uri="{FF2B5EF4-FFF2-40B4-BE49-F238E27FC236}">
                <a16:creationId xmlns:a16="http://schemas.microsoft.com/office/drawing/2014/main" id="{441E8DC1-A69B-486D-A139-C761D4E3F237}"/>
              </a:ext>
            </a:extLst>
          </p:cNvPr>
          <p:cNvSpPr/>
          <p:nvPr/>
        </p:nvSpPr>
        <p:spPr>
          <a:xfrm>
            <a:off x="5380567" y="1389055"/>
            <a:ext cx="1775466" cy="455398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506E11A3-379F-496D-B25A-42D3D6290BAB}"/>
              </a:ext>
            </a:extLst>
          </p:cNvPr>
          <p:cNvSpPr/>
          <p:nvPr/>
        </p:nvSpPr>
        <p:spPr>
          <a:xfrm>
            <a:off x="4469080" y="1389055"/>
            <a:ext cx="912001" cy="45539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479D0C72-348F-4033-919A-B71C5446C222}"/>
              </a:ext>
            </a:extLst>
          </p:cNvPr>
          <p:cNvSpPr/>
          <p:nvPr/>
        </p:nvSpPr>
        <p:spPr>
          <a:xfrm>
            <a:off x="4691132" y="1311025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6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440F9CB5-2307-44FC-A1E0-7D9CCDA04D98}"/>
              </a:ext>
            </a:extLst>
          </p:cNvPr>
          <p:cNvSpPr/>
          <p:nvPr/>
        </p:nvSpPr>
        <p:spPr>
          <a:xfrm>
            <a:off x="5711406" y="1321838"/>
            <a:ext cx="120717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300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B777D945-7D4F-46D7-AECC-34ABE9CA58A7}"/>
              </a:ext>
            </a:extLst>
          </p:cNvPr>
          <p:cNvSpPr/>
          <p:nvPr/>
        </p:nvSpPr>
        <p:spPr>
          <a:xfrm>
            <a:off x="1052936" y="1310231"/>
            <a:ext cx="52770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50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DA86B034-EE14-40C1-AF62-8FEEDC24F72A}"/>
              </a:ext>
            </a:extLst>
          </p:cNvPr>
          <p:cNvSpPr/>
          <p:nvPr/>
        </p:nvSpPr>
        <p:spPr>
          <a:xfrm>
            <a:off x="1594282" y="1314880"/>
            <a:ext cx="35618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cxnSp>
        <p:nvCxnSpPr>
          <p:cNvPr id="97" name="Straight Connector 96">
            <a:extLst>
              <a:ext uri="{FF2B5EF4-FFF2-40B4-BE49-F238E27FC236}">
                <a16:creationId xmlns:a16="http://schemas.microsoft.com/office/drawing/2014/main" id="{72C35DC8-7CCE-477F-ABA5-7058C0D5FAC6}"/>
              </a:ext>
            </a:extLst>
          </p:cNvPr>
          <p:cNvCxnSpPr/>
          <p:nvPr/>
        </p:nvCxnSpPr>
        <p:spPr>
          <a:xfrm flipH="1">
            <a:off x="1337057" y="887070"/>
            <a:ext cx="134579" cy="40373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Straight Connector 97">
            <a:extLst>
              <a:ext uri="{FF2B5EF4-FFF2-40B4-BE49-F238E27FC236}">
                <a16:creationId xmlns:a16="http://schemas.microsoft.com/office/drawing/2014/main" id="{76C2655F-A0F6-42EA-8130-95D343A41926}"/>
              </a:ext>
            </a:extLst>
          </p:cNvPr>
          <p:cNvCxnSpPr/>
          <p:nvPr/>
        </p:nvCxnSpPr>
        <p:spPr>
          <a:xfrm>
            <a:off x="1705175" y="887069"/>
            <a:ext cx="67288" cy="40373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6262A9-5891-4E4F-BDC7-6EDB96231310}"/>
              </a:ext>
            </a:extLst>
          </p:cNvPr>
          <p:cNvSpPr/>
          <p:nvPr/>
        </p:nvSpPr>
        <p:spPr>
          <a:xfrm>
            <a:off x="4931291" y="2276271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5C6A1CBF-FFFA-4835-AC02-66AC6FC3CC1E}"/>
              </a:ext>
            </a:extLst>
          </p:cNvPr>
          <p:cNvSpPr/>
          <p:nvPr/>
        </p:nvSpPr>
        <p:spPr>
          <a:xfrm>
            <a:off x="6266767" y="2272384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3EEF0CD9-6E5F-4A40-994F-2CDA73930F42}"/>
              </a:ext>
            </a:extLst>
          </p:cNvPr>
          <p:cNvSpPr/>
          <p:nvPr/>
        </p:nvSpPr>
        <p:spPr>
          <a:xfrm>
            <a:off x="8044937" y="2275600"/>
            <a:ext cx="89308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62F7E4C3-B53D-4F82-9A5D-9BD2E2B48262}"/>
              </a:ext>
            </a:extLst>
          </p:cNvPr>
          <p:cNvSpPr txBox="1"/>
          <p:nvPr/>
        </p:nvSpPr>
        <p:spPr>
          <a:xfrm>
            <a:off x="4465754" y="2203828"/>
            <a:ext cx="289750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0 x 5 0 = 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7C23D505-9F63-4FB5-9A56-F58A34F94DDB}"/>
              </a:ext>
            </a:extLst>
          </p:cNvPr>
          <p:cNvSpPr txBox="1"/>
          <p:nvPr/>
        </p:nvSpPr>
        <p:spPr>
          <a:xfrm>
            <a:off x="7138736" y="2214685"/>
            <a:ext cx="256571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3 0 0 0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2C72AE4F-25A4-41C6-B296-8437F49671FC}"/>
              </a:ext>
            </a:extLst>
          </p:cNvPr>
          <p:cNvSpPr/>
          <p:nvPr/>
        </p:nvSpPr>
        <p:spPr>
          <a:xfrm>
            <a:off x="4931291" y="2721800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55031235-4E4B-495D-BDC3-32F631A5BC22}"/>
              </a:ext>
            </a:extLst>
          </p:cNvPr>
          <p:cNvSpPr/>
          <p:nvPr/>
        </p:nvSpPr>
        <p:spPr>
          <a:xfrm>
            <a:off x="7598538" y="2721129"/>
            <a:ext cx="451062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C8F1E61-6215-4422-8DBE-AAF341FD2D2C}"/>
              </a:ext>
            </a:extLst>
          </p:cNvPr>
          <p:cNvSpPr txBox="1"/>
          <p:nvPr/>
        </p:nvSpPr>
        <p:spPr>
          <a:xfrm>
            <a:off x="4465754" y="2649357"/>
            <a:ext cx="289750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0 x 3 = 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E9546CBF-5875-4668-ADFF-AA67C4C246EB}"/>
              </a:ext>
            </a:extLst>
          </p:cNvPr>
          <p:cNvSpPr txBox="1"/>
          <p:nvPr/>
        </p:nvSpPr>
        <p:spPr>
          <a:xfrm>
            <a:off x="6690508" y="2648262"/>
            <a:ext cx="14374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1 8 0</a:t>
            </a: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C0439B9D-1A03-41DE-809D-9F6F0AC254D8}"/>
              </a:ext>
            </a:extLst>
          </p:cNvPr>
          <p:cNvSpPr/>
          <p:nvPr/>
        </p:nvSpPr>
        <p:spPr>
          <a:xfrm>
            <a:off x="5823013" y="3171628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5B7F3F88-9B89-4289-81BB-096A9FE10F2A}"/>
              </a:ext>
            </a:extLst>
          </p:cNvPr>
          <p:cNvSpPr/>
          <p:nvPr/>
        </p:nvSpPr>
        <p:spPr>
          <a:xfrm>
            <a:off x="7598916" y="3170957"/>
            <a:ext cx="451062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D516479D-8E87-4D4E-8313-61860895A013}"/>
              </a:ext>
            </a:extLst>
          </p:cNvPr>
          <p:cNvSpPr txBox="1"/>
          <p:nvPr/>
        </p:nvSpPr>
        <p:spPr>
          <a:xfrm>
            <a:off x="4460937" y="3099185"/>
            <a:ext cx="289750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x 5 0 = 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97FF8F24-6161-4D87-B378-2D65077C2062}"/>
              </a:ext>
            </a:extLst>
          </p:cNvPr>
          <p:cNvSpPr txBox="1"/>
          <p:nvPr/>
        </p:nvSpPr>
        <p:spPr>
          <a:xfrm>
            <a:off x="6685691" y="3098090"/>
            <a:ext cx="14374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3 0 0</a:t>
            </a: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C47689DF-3313-48C6-8660-C97F975FBF91}"/>
              </a:ext>
            </a:extLst>
          </p:cNvPr>
          <p:cNvSpPr/>
          <p:nvPr/>
        </p:nvSpPr>
        <p:spPr>
          <a:xfrm>
            <a:off x="11171538" y="4012644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0ECDAC01-4C7B-4A8E-9F3F-8B42772ACD58}"/>
              </a:ext>
            </a:extLst>
          </p:cNvPr>
          <p:cNvSpPr/>
          <p:nvPr/>
        </p:nvSpPr>
        <p:spPr>
          <a:xfrm>
            <a:off x="10724671" y="4011203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E7D32526-BCF7-40BF-A8EA-1E1B48B8444C}"/>
              </a:ext>
            </a:extLst>
          </p:cNvPr>
          <p:cNvSpPr/>
          <p:nvPr/>
        </p:nvSpPr>
        <p:spPr>
          <a:xfrm>
            <a:off x="10272004" y="4011203"/>
            <a:ext cx="605522" cy="6309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CEBDE09B-CF91-454B-AC1A-852E2861F004}"/>
              </a:ext>
            </a:extLst>
          </p:cNvPr>
          <p:cNvGrpSpPr/>
          <p:nvPr/>
        </p:nvGrpSpPr>
        <p:grpSpPr>
          <a:xfrm>
            <a:off x="8946784" y="2211819"/>
            <a:ext cx="2839970" cy="2004146"/>
            <a:chOff x="8941812" y="1747323"/>
            <a:chExt cx="2839970" cy="2004146"/>
          </a:xfrm>
        </p:grpSpPr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56F037F6-C35F-42C2-AC8D-7C0DAAA76859}"/>
                </a:ext>
              </a:extLst>
            </p:cNvPr>
            <p:cNvGrpSpPr/>
            <p:nvPr/>
          </p:nvGrpSpPr>
          <p:grpSpPr>
            <a:xfrm>
              <a:off x="8941812" y="3083396"/>
              <a:ext cx="2836246" cy="668073"/>
              <a:chOff x="458585" y="5765839"/>
              <a:chExt cx="2836246" cy="668073"/>
            </a:xfrm>
          </p:grpSpPr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2A6B17CD-6378-4AFF-9FE1-3EFB73611336}"/>
                  </a:ext>
                </a:extLst>
              </p:cNvPr>
              <p:cNvSpPr/>
              <p:nvPr/>
            </p:nvSpPr>
            <p:spPr>
              <a:xfrm>
                <a:off x="2229955" y="5765839"/>
                <a:ext cx="1064876" cy="64633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1 8</a:t>
                </a:r>
                <a:endParaRPr lang="en-GB" sz="3500" dirty="0">
                  <a:latin typeface="Arial Black" panose="020B0A04020102020204" pitchFamily="34" charset="0"/>
                </a:endParaRPr>
              </a:p>
            </p:txBody>
          </p: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7721D2BE-25ED-441C-8476-0F2B20C9D4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6455" y="6288875"/>
                <a:ext cx="2226868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357E9EC1-F834-4D2F-96E7-8D0229B8773B}"/>
                  </a:ext>
                </a:extLst>
              </p:cNvPr>
              <p:cNvSpPr/>
              <p:nvPr/>
            </p:nvSpPr>
            <p:spPr>
              <a:xfrm>
                <a:off x="458585" y="5787581"/>
                <a:ext cx="479702" cy="64633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  <a:endParaRPr lang="en-GB" sz="3500" dirty="0">
                  <a:latin typeface="Arial Black" panose="020B0A04020102020204" pitchFamily="34" charset="0"/>
                </a:endParaRPr>
              </a:p>
            </p:txBody>
          </p:sp>
        </p:grpSp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EAE1D6C4-E8B1-4F14-9D6D-46F0133BC164}"/>
                </a:ext>
              </a:extLst>
            </p:cNvPr>
            <p:cNvSpPr/>
            <p:nvPr/>
          </p:nvSpPr>
          <p:spPr>
            <a:xfrm>
              <a:off x="9824536" y="1747323"/>
              <a:ext cx="1957246" cy="63094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3 0 0 0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  <p:sp>
          <p:nvSpPr>
            <p:cNvPr id="122" name="Rectangle 121">
              <a:extLst>
                <a:ext uri="{FF2B5EF4-FFF2-40B4-BE49-F238E27FC236}">
                  <a16:creationId xmlns:a16="http://schemas.microsoft.com/office/drawing/2014/main" id="{A0DB6B9E-0F4F-40DF-9CC3-2BD50CE6CE33}"/>
                </a:ext>
              </a:extLst>
            </p:cNvPr>
            <p:cNvSpPr/>
            <p:nvPr/>
          </p:nvSpPr>
          <p:spPr>
            <a:xfrm>
              <a:off x="10267032" y="2203824"/>
              <a:ext cx="1455015" cy="63094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1 8 0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  <p:sp>
          <p:nvSpPr>
            <p:cNvPr id="123" name="Rectangle 122">
              <a:extLst>
                <a:ext uri="{FF2B5EF4-FFF2-40B4-BE49-F238E27FC236}">
                  <a16:creationId xmlns:a16="http://schemas.microsoft.com/office/drawing/2014/main" id="{CA93863D-5F47-42B6-B24D-BE3788E40AFB}"/>
                </a:ext>
              </a:extLst>
            </p:cNvPr>
            <p:cNvSpPr/>
            <p:nvPr/>
          </p:nvSpPr>
          <p:spPr>
            <a:xfrm>
              <a:off x="10267361" y="2649063"/>
              <a:ext cx="1482748" cy="63094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3 0 0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</p:grpSp>
      <p:sp>
        <p:nvSpPr>
          <p:cNvPr id="127" name="Rectangle 126">
            <a:extLst>
              <a:ext uri="{FF2B5EF4-FFF2-40B4-BE49-F238E27FC236}">
                <a16:creationId xmlns:a16="http://schemas.microsoft.com/office/drawing/2014/main" id="{5E0D20C2-62CF-4F4C-9380-8A123BC594C5}"/>
              </a:ext>
            </a:extLst>
          </p:cNvPr>
          <p:cNvSpPr/>
          <p:nvPr/>
        </p:nvSpPr>
        <p:spPr>
          <a:xfrm>
            <a:off x="9817303" y="4007811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29" name="Rectangle 128">
            <a:extLst>
              <a:ext uri="{FF2B5EF4-FFF2-40B4-BE49-F238E27FC236}">
                <a16:creationId xmlns:a16="http://schemas.microsoft.com/office/drawing/2014/main" id="{67C5B38D-A7D0-4ACD-A179-700E4E254196}"/>
              </a:ext>
            </a:extLst>
          </p:cNvPr>
          <p:cNvSpPr/>
          <p:nvPr/>
        </p:nvSpPr>
        <p:spPr>
          <a:xfrm>
            <a:off x="7156876" y="1390927"/>
            <a:ext cx="1331975" cy="456897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B49E7469-140B-4C95-A608-134A190E52EA}"/>
              </a:ext>
            </a:extLst>
          </p:cNvPr>
          <p:cNvSpPr/>
          <p:nvPr/>
        </p:nvSpPr>
        <p:spPr>
          <a:xfrm>
            <a:off x="7402278" y="1333074"/>
            <a:ext cx="84588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18</a:t>
            </a:r>
            <a:endParaRPr lang="en-GB" sz="3600" dirty="0">
              <a:latin typeface="Arial Black" panose="020B0A0402010202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6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  <p:bldP spid="13" grpId="0"/>
      <p:bldP spid="21" grpId="0"/>
      <p:bldP spid="27" grpId="0"/>
      <p:bldP spid="28" grpId="0"/>
      <p:bldP spid="29" grpId="0"/>
      <p:bldP spid="31" grpId="0"/>
      <p:bldP spid="92" grpId="0"/>
      <p:bldP spid="93" grpId="0"/>
      <p:bldP spid="95" grpId="0"/>
      <p:bldP spid="96" grpId="0"/>
      <p:bldP spid="102" grpId="0" animBg="1"/>
      <p:bldP spid="103" grpId="0" animBg="1"/>
      <p:bldP spid="104" grpId="0" animBg="1"/>
      <p:bldP spid="105" grpId="0"/>
      <p:bldP spid="106" grpId="0"/>
      <p:bldP spid="107" grpId="0" animBg="1"/>
      <p:bldP spid="109" grpId="0" animBg="1"/>
      <p:bldP spid="110" grpId="0"/>
      <p:bldP spid="111" grpId="0"/>
      <p:bldP spid="112" grpId="0" animBg="1"/>
      <p:bldP spid="113" grpId="0" animBg="1"/>
      <p:bldP spid="114" grpId="0"/>
      <p:bldP spid="115" grpId="0"/>
      <p:bldP spid="116" grpId="0"/>
      <p:bldP spid="117" grpId="0"/>
      <p:bldP spid="118" grpId="0"/>
      <p:bldP spid="127" grpId="0"/>
      <p:bldP spid="94" grpId="0"/>
    </p:bldLst>
  </p:timing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" name="Group 132">
            <a:extLst>
              <a:ext uri="{FF2B5EF4-FFF2-40B4-BE49-F238E27FC236}">
                <a16:creationId xmlns:a16="http://schemas.microsoft.com/office/drawing/2014/main" id="{059EB629-0F8C-4747-A69B-1046CD86F0A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601FCE1E-6848-4D31-A057-85AB71E6981A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9ED72725-F44A-4D5D-99BB-5CC5CB432D7E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7AD50790-13E9-43BC-9D68-3913D2AABD88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2F3833F7-214F-4D24-80F7-A811D8C3B01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68D8EB13-18DD-41B2-9BB3-E8A0A9595670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1FE9CFEE-4D4B-45D5-B362-2C62ABA3DE4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9F839CA0-6925-486B-9ECD-425391AD87E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2295B39A-66B6-4419-9192-D25D6BE58D0E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59546CB4-C67C-4CB9-AD99-6A590D9E0465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FA6D0701-05C9-4959-AECE-B3EBB37AE29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391AA4A2-8D24-43C0-AD9D-D18C8D4967D6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EDE67EF-58D0-48AA-A6DB-725C7408424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D96778BD-EF45-4E6C-8EF2-2622E259D984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44F0CA1E-9380-4657-B0C5-C3045F9D228F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3FC4B2A1-3ECE-4BAD-B4E1-637AB490AB3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906B5D3E-ED4D-4D7A-BABB-42ABBE2C45C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5A5188DD-1AA4-40FB-BC97-8F781A8FA92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1AC019E3-8A01-4BCA-A09D-3D99F1C19FE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722FC82A-9D3E-4B1F-A13C-239CF2DD368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927ABBA4-7539-4D7D-AAA2-BA493798125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C06B0EFF-2326-4BCB-8DFE-8272DDE0813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2FFD3CF-24A2-45D0-92D9-9B4A5C6BA846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FC843C4A-A0EC-4E19-8F6B-D937BDE008BC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8AA61E1D-D9A8-47B5-852B-46F373FD4D36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DBC019F3-0278-4CAF-A59F-6892506EC220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19D05B75-1944-41E2-A60E-D164D4CD5705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A6AB2265-FCD6-4FF4-9AC7-6B912347FEF8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D5AD5577-7177-494E-968E-D08113C955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7CE38F3-039C-4EFA-A71F-C95BF6CA25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08B1CF9A-671C-4CEA-A74A-065C5CE5DE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9C37276B-AC8C-49D6-935B-E66F4771B8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671E69B7-E619-46ED-89C3-6AF2CBC4E07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163AE6D3-B6B6-4349-AA69-9AC5139A9E5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8BB88DF7-BCB1-4343-9596-983C4B277D2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F8AAAA99-3739-4E99-815B-928F87B1397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127C3C5F-339C-47A8-BF7F-BBA794BFB4F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E977EC35-72F6-40D8-9205-66E0423AFF4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C4115E42-850A-41FC-AD94-5A1A86F741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9DB61A10-D9D1-4397-A29E-99FB68C7030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88AD7BF7-BBD8-4DF4-9780-2E466E8A09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8201014C-810B-4FF3-A257-733D68909A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2E6B7DC2-A3B4-4B3E-96A9-CB66CF0C549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D8351249-7789-4844-B1E2-F87621EAD50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" name="Rectangle 4"/>
          <p:cNvSpPr/>
          <p:nvPr/>
        </p:nvSpPr>
        <p:spPr>
          <a:xfrm>
            <a:off x="5381209" y="929445"/>
            <a:ext cx="1774824" cy="459244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7156297" y="932133"/>
            <a:ext cx="1333060" cy="456917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5383097" y="494095"/>
            <a:ext cx="1771195" cy="4365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7156623" y="489912"/>
            <a:ext cx="1332752" cy="44212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4468654" y="932075"/>
            <a:ext cx="912401" cy="456614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4533873" y="852880"/>
            <a:ext cx="80021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70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5857336" y="421941"/>
            <a:ext cx="83952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40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3" name="Rectangle 12"/>
          <p:cNvSpPr/>
          <p:nvPr/>
        </p:nvSpPr>
        <p:spPr>
          <a:xfrm>
            <a:off x="7569088" y="414257"/>
            <a:ext cx="65652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84793" y="1308622"/>
            <a:ext cx="52770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70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726139" y="1313271"/>
            <a:ext cx="35618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5505106" y="863693"/>
            <a:ext cx="147989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2800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7245267" y="874929"/>
            <a:ext cx="17505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350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03" name="Rectangle 202">
            <a:extLst>
              <a:ext uri="{FF2B5EF4-FFF2-40B4-BE49-F238E27FC236}">
                <a16:creationId xmlns:a16="http://schemas.microsoft.com/office/drawing/2014/main" id="{EBADFC25-6819-49EC-BF20-D969629D8378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3344129F-1440-46A2-94A9-64A4FF727B30}"/>
              </a:ext>
            </a:extLst>
          </p:cNvPr>
          <p:cNvGrpSpPr/>
          <p:nvPr/>
        </p:nvGrpSpPr>
        <p:grpSpPr>
          <a:xfrm>
            <a:off x="307162" y="289069"/>
            <a:ext cx="3866141" cy="817087"/>
            <a:chOff x="255525" y="372323"/>
            <a:chExt cx="2572422" cy="1134018"/>
          </a:xfrm>
        </p:grpSpPr>
        <p:sp>
          <p:nvSpPr>
            <p:cNvPr id="205" name="Rectangle: Rounded Corners 204">
              <a:extLst>
                <a:ext uri="{FF2B5EF4-FFF2-40B4-BE49-F238E27FC236}">
                  <a16:creationId xmlns:a16="http://schemas.microsoft.com/office/drawing/2014/main" id="{D3C0355C-2314-4378-95D2-503119F9BBFB}"/>
                </a:ext>
              </a:extLst>
            </p:cNvPr>
            <p:cNvSpPr/>
            <p:nvPr/>
          </p:nvSpPr>
          <p:spPr>
            <a:xfrm>
              <a:off x="255525" y="372323"/>
              <a:ext cx="257242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725CDC7B-CE2A-417B-83DB-815D1CC02398}"/>
                </a:ext>
              </a:extLst>
            </p:cNvPr>
            <p:cNvSpPr txBox="1"/>
            <p:nvPr/>
          </p:nvSpPr>
          <p:spPr>
            <a:xfrm>
              <a:off x="308455" y="485388"/>
              <a:ext cx="130892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73 x 45 = </a:t>
              </a:r>
            </a:p>
          </p:txBody>
        </p:sp>
      </p:grpSp>
      <p:sp>
        <p:nvSpPr>
          <p:cNvPr id="207" name="Rectangle 206">
            <a:extLst>
              <a:ext uri="{FF2B5EF4-FFF2-40B4-BE49-F238E27FC236}">
                <a16:creationId xmlns:a16="http://schemas.microsoft.com/office/drawing/2014/main" id="{30B3D716-C1BD-47D4-BAD2-BE18A3A29EB5}"/>
              </a:ext>
            </a:extLst>
          </p:cNvPr>
          <p:cNvSpPr/>
          <p:nvPr/>
        </p:nvSpPr>
        <p:spPr>
          <a:xfrm>
            <a:off x="2270230" y="412083"/>
            <a:ext cx="175889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" name="Rectangle 30"/>
          <p:cNvSpPr/>
          <p:nvPr/>
        </p:nvSpPr>
        <p:spPr>
          <a:xfrm>
            <a:off x="2450834" y="378417"/>
            <a:ext cx="241932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3285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cxnSp>
        <p:nvCxnSpPr>
          <p:cNvPr id="15" name="Straight Connector 14"/>
          <p:cNvCxnSpPr/>
          <p:nvPr/>
        </p:nvCxnSpPr>
        <p:spPr>
          <a:xfrm flipH="1">
            <a:off x="468914" y="885461"/>
            <a:ext cx="134579" cy="40373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/>
        </p:nvCxnSpPr>
        <p:spPr>
          <a:xfrm>
            <a:off x="837032" y="885460"/>
            <a:ext cx="67288" cy="40373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Rectangle 88">
            <a:extLst>
              <a:ext uri="{FF2B5EF4-FFF2-40B4-BE49-F238E27FC236}">
                <a16:creationId xmlns:a16="http://schemas.microsoft.com/office/drawing/2014/main" id="{441E8DC1-A69B-486D-A139-C761D4E3F237}"/>
              </a:ext>
            </a:extLst>
          </p:cNvPr>
          <p:cNvSpPr/>
          <p:nvPr/>
        </p:nvSpPr>
        <p:spPr>
          <a:xfrm>
            <a:off x="5380567" y="1389055"/>
            <a:ext cx="1775466" cy="455398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506E11A3-379F-496D-B25A-42D3D6290BAB}"/>
              </a:ext>
            </a:extLst>
          </p:cNvPr>
          <p:cNvSpPr/>
          <p:nvPr/>
        </p:nvSpPr>
        <p:spPr>
          <a:xfrm>
            <a:off x="4469080" y="1389055"/>
            <a:ext cx="912001" cy="45539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479D0C72-348F-4033-919A-B71C5446C222}"/>
              </a:ext>
            </a:extLst>
          </p:cNvPr>
          <p:cNvSpPr/>
          <p:nvPr/>
        </p:nvSpPr>
        <p:spPr>
          <a:xfrm>
            <a:off x="4691132" y="1311025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3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440F9CB5-2307-44FC-A1E0-7D9CCDA04D98}"/>
              </a:ext>
            </a:extLst>
          </p:cNvPr>
          <p:cNvSpPr/>
          <p:nvPr/>
        </p:nvSpPr>
        <p:spPr>
          <a:xfrm>
            <a:off x="5711406" y="1321838"/>
            <a:ext cx="120717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120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B777D945-7D4F-46D7-AECC-34ABE9CA58A7}"/>
              </a:ext>
            </a:extLst>
          </p:cNvPr>
          <p:cNvSpPr/>
          <p:nvPr/>
        </p:nvSpPr>
        <p:spPr>
          <a:xfrm>
            <a:off x="1052936" y="1310231"/>
            <a:ext cx="52770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40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DA86B034-EE14-40C1-AF62-8FEEDC24F72A}"/>
              </a:ext>
            </a:extLst>
          </p:cNvPr>
          <p:cNvSpPr/>
          <p:nvPr/>
        </p:nvSpPr>
        <p:spPr>
          <a:xfrm>
            <a:off x="1594282" y="1314880"/>
            <a:ext cx="35618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5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cxnSp>
        <p:nvCxnSpPr>
          <p:cNvPr id="97" name="Straight Connector 96">
            <a:extLst>
              <a:ext uri="{FF2B5EF4-FFF2-40B4-BE49-F238E27FC236}">
                <a16:creationId xmlns:a16="http://schemas.microsoft.com/office/drawing/2014/main" id="{72C35DC8-7CCE-477F-ABA5-7058C0D5FAC6}"/>
              </a:ext>
            </a:extLst>
          </p:cNvPr>
          <p:cNvCxnSpPr/>
          <p:nvPr/>
        </p:nvCxnSpPr>
        <p:spPr>
          <a:xfrm flipH="1">
            <a:off x="1337057" y="887070"/>
            <a:ext cx="134579" cy="40373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Straight Connector 97">
            <a:extLst>
              <a:ext uri="{FF2B5EF4-FFF2-40B4-BE49-F238E27FC236}">
                <a16:creationId xmlns:a16="http://schemas.microsoft.com/office/drawing/2014/main" id="{76C2655F-A0F6-42EA-8130-95D343A41926}"/>
              </a:ext>
            </a:extLst>
          </p:cNvPr>
          <p:cNvCxnSpPr/>
          <p:nvPr/>
        </p:nvCxnSpPr>
        <p:spPr>
          <a:xfrm>
            <a:off x="1705175" y="887069"/>
            <a:ext cx="67288" cy="40373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6262A9-5891-4E4F-BDC7-6EDB96231310}"/>
              </a:ext>
            </a:extLst>
          </p:cNvPr>
          <p:cNvSpPr/>
          <p:nvPr/>
        </p:nvSpPr>
        <p:spPr>
          <a:xfrm>
            <a:off x="4931291" y="2276271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5C6A1CBF-FFFA-4835-AC02-66AC6FC3CC1E}"/>
              </a:ext>
            </a:extLst>
          </p:cNvPr>
          <p:cNvSpPr/>
          <p:nvPr/>
        </p:nvSpPr>
        <p:spPr>
          <a:xfrm>
            <a:off x="6266767" y="2272384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3EEF0CD9-6E5F-4A40-994F-2CDA73930F42}"/>
              </a:ext>
            </a:extLst>
          </p:cNvPr>
          <p:cNvSpPr/>
          <p:nvPr/>
        </p:nvSpPr>
        <p:spPr>
          <a:xfrm>
            <a:off x="8044937" y="2275600"/>
            <a:ext cx="89308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62F7E4C3-B53D-4F82-9A5D-9BD2E2B48262}"/>
              </a:ext>
            </a:extLst>
          </p:cNvPr>
          <p:cNvSpPr txBox="1"/>
          <p:nvPr/>
        </p:nvSpPr>
        <p:spPr>
          <a:xfrm>
            <a:off x="4465754" y="2203828"/>
            <a:ext cx="289750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0 x 4 0 = 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7C23D505-9F63-4FB5-9A56-F58A34F94DDB}"/>
              </a:ext>
            </a:extLst>
          </p:cNvPr>
          <p:cNvSpPr txBox="1"/>
          <p:nvPr/>
        </p:nvSpPr>
        <p:spPr>
          <a:xfrm>
            <a:off x="7138736" y="2214685"/>
            <a:ext cx="256571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2 8 0 0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2C72AE4F-25A4-41C6-B296-8437F49671FC}"/>
              </a:ext>
            </a:extLst>
          </p:cNvPr>
          <p:cNvSpPr/>
          <p:nvPr/>
        </p:nvSpPr>
        <p:spPr>
          <a:xfrm>
            <a:off x="4931291" y="2721800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55031235-4E4B-495D-BDC3-32F631A5BC22}"/>
              </a:ext>
            </a:extLst>
          </p:cNvPr>
          <p:cNvSpPr/>
          <p:nvPr/>
        </p:nvSpPr>
        <p:spPr>
          <a:xfrm>
            <a:off x="7598538" y="2721129"/>
            <a:ext cx="451062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C8F1E61-6215-4422-8DBE-AAF341FD2D2C}"/>
              </a:ext>
            </a:extLst>
          </p:cNvPr>
          <p:cNvSpPr txBox="1"/>
          <p:nvPr/>
        </p:nvSpPr>
        <p:spPr>
          <a:xfrm>
            <a:off x="4465754" y="2649357"/>
            <a:ext cx="289750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0 x 5 = 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E9546CBF-5875-4668-ADFF-AA67C4C246EB}"/>
              </a:ext>
            </a:extLst>
          </p:cNvPr>
          <p:cNvSpPr txBox="1"/>
          <p:nvPr/>
        </p:nvSpPr>
        <p:spPr>
          <a:xfrm>
            <a:off x="6690508" y="2648262"/>
            <a:ext cx="14374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3 5 0</a:t>
            </a: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C0439B9D-1A03-41DE-809D-9F6F0AC254D8}"/>
              </a:ext>
            </a:extLst>
          </p:cNvPr>
          <p:cNvSpPr/>
          <p:nvPr/>
        </p:nvSpPr>
        <p:spPr>
          <a:xfrm>
            <a:off x="5823013" y="3171628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5B7F3F88-9B89-4289-81BB-096A9FE10F2A}"/>
              </a:ext>
            </a:extLst>
          </p:cNvPr>
          <p:cNvSpPr/>
          <p:nvPr/>
        </p:nvSpPr>
        <p:spPr>
          <a:xfrm>
            <a:off x="7598916" y="3170957"/>
            <a:ext cx="451062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D516479D-8E87-4D4E-8313-61860895A013}"/>
              </a:ext>
            </a:extLst>
          </p:cNvPr>
          <p:cNvSpPr txBox="1"/>
          <p:nvPr/>
        </p:nvSpPr>
        <p:spPr>
          <a:xfrm>
            <a:off x="4460937" y="3099185"/>
            <a:ext cx="289750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4 0 = 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97FF8F24-6161-4D87-B378-2D65077C2062}"/>
              </a:ext>
            </a:extLst>
          </p:cNvPr>
          <p:cNvSpPr txBox="1"/>
          <p:nvPr/>
        </p:nvSpPr>
        <p:spPr>
          <a:xfrm>
            <a:off x="6685691" y="3098090"/>
            <a:ext cx="14374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1 2 0</a:t>
            </a: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C47689DF-3313-48C6-8660-C97F975FBF91}"/>
              </a:ext>
            </a:extLst>
          </p:cNvPr>
          <p:cNvSpPr/>
          <p:nvPr/>
        </p:nvSpPr>
        <p:spPr>
          <a:xfrm>
            <a:off x="11171538" y="4012644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0ECDAC01-4C7B-4A8E-9F3F-8B42772ACD58}"/>
              </a:ext>
            </a:extLst>
          </p:cNvPr>
          <p:cNvSpPr/>
          <p:nvPr/>
        </p:nvSpPr>
        <p:spPr>
          <a:xfrm>
            <a:off x="10724671" y="4011203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E7D32526-BCF7-40BF-A8EA-1E1B48B8444C}"/>
              </a:ext>
            </a:extLst>
          </p:cNvPr>
          <p:cNvSpPr/>
          <p:nvPr/>
        </p:nvSpPr>
        <p:spPr>
          <a:xfrm>
            <a:off x="10272004" y="4011203"/>
            <a:ext cx="605522" cy="6309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CEBDE09B-CF91-454B-AC1A-852E2861F004}"/>
              </a:ext>
            </a:extLst>
          </p:cNvPr>
          <p:cNvGrpSpPr/>
          <p:nvPr/>
        </p:nvGrpSpPr>
        <p:grpSpPr>
          <a:xfrm>
            <a:off x="8946784" y="2211819"/>
            <a:ext cx="2839970" cy="2004146"/>
            <a:chOff x="8941812" y="1747323"/>
            <a:chExt cx="2839970" cy="2004146"/>
          </a:xfrm>
        </p:grpSpPr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56F037F6-C35F-42C2-AC8D-7C0DAAA76859}"/>
                </a:ext>
              </a:extLst>
            </p:cNvPr>
            <p:cNvGrpSpPr/>
            <p:nvPr/>
          </p:nvGrpSpPr>
          <p:grpSpPr>
            <a:xfrm>
              <a:off x="8941812" y="3083396"/>
              <a:ext cx="2836246" cy="668073"/>
              <a:chOff x="458585" y="5765839"/>
              <a:chExt cx="2836246" cy="668073"/>
            </a:xfrm>
          </p:grpSpPr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2A6B17CD-6378-4AFF-9FE1-3EFB73611336}"/>
                  </a:ext>
                </a:extLst>
              </p:cNvPr>
              <p:cNvSpPr/>
              <p:nvPr/>
            </p:nvSpPr>
            <p:spPr>
              <a:xfrm>
                <a:off x="2229955" y="5765839"/>
                <a:ext cx="1064876" cy="64633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1 5</a:t>
                </a:r>
                <a:endParaRPr lang="en-GB" sz="3500" dirty="0">
                  <a:latin typeface="Arial Black" panose="020B0A04020102020204" pitchFamily="34" charset="0"/>
                </a:endParaRPr>
              </a:p>
            </p:txBody>
          </p: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7721D2BE-25ED-441C-8476-0F2B20C9D4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06455" y="6288875"/>
                <a:ext cx="2226868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357E9EC1-F834-4D2F-96E7-8D0229B8773B}"/>
                  </a:ext>
                </a:extLst>
              </p:cNvPr>
              <p:cNvSpPr/>
              <p:nvPr/>
            </p:nvSpPr>
            <p:spPr>
              <a:xfrm>
                <a:off x="458585" y="5787581"/>
                <a:ext cx="479702" cy="64633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  <a:endParaRPr lang="en-GB" sz="3500" dirty="0">
                  <a:latin typeface="Arial Black" panose="020B0A04020102020204" pitchFamily="34" charset="0"/>
                </a:endParaRPr>
              </a:p>
            </p:txBody>
          </p:sp>
        </p:grpSp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EAE1D6C4-E8B1-4F14-9D6D-46F0133BC164}"/>
                </a:ext>
              </a:extLst>
            </p:cNvPr>
            <p:cNvSpPr/>
            <p:nvPr/>
          </p:nvSpPr>
          <p:spPr>
            <a:xfrm>
              <a:off x="9824536" y="1747323"/>
              <a:ext cx="1957246" cy="63094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2 8 0 0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  <p:sp>
          <p:nvSpPr>
            <p:cNvPr id="122" name="Rectangle 121">
              <a:extLst>
                <a:ext uri="{FF2B5EF4-FFF2-40B4-BE49-F238E27FC236}">
                  <a16:creationId xmlns:a16="http://schemas.microsoft.com/office/drawing/2014/main" id="{A0DB6B9E-0F4F-40DF-9CC3-2BD50CE6CE33}"/>
                </a:ext>
              </a:extLst>
            </p:cNvPr>
            <p:cNvSpPr/>
            <p:nvPr/>
          </p:nvSpPr>
          <p:spPr>
            <a:xfrm>
              <a:off x="10267032" y="2203824"/>
              <a:ext cx="1455015" cy="63094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3 5 0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  <p:sp>
          <p:nvSpPr>
            <p:cNvPr id="123" name="Rectangle 122">
              <a:extLst>
                <a:ext uri="{FF2B5EF4-FFF2-40B4-BE49-F238E27FC236}">
                  <a16:creationId xmlns:a16="http://schemas.microsoft.com/office/drawing/2014/main" id="{CA93863D-5F47-42B6-B24D-BE3788E40AFB}"/>
                </a:ext>
              </a:extLst>
            </p:cNvPr>
            <p:cNvSpPr/>
            <p:nvPr/>
          </p:nvSpPr>
          <p:spPr>
            <a:xfrm>
              <a:off x="10267361" y="2649063"/>
              <a:ext cx="1482748" cy="63094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</p:grpSp>
      <p:sp>
        <p:nvSpPr>
          <p:cNvPr id="127" name="Rectangle 126">
            <a:extLst>
              <a:ext uri="{FF2B5EF4-FFF2-40B4-BE49-F238E27FC236}">
                <a16:creationId xmlns:a16="http://schemas.microsoft.com/office/drawing/2014/main" id="{5E0D20C2-62CF-4F4C-9380-8A123BC594C5}"/>
              </a:ext>
            </a:extLst>
          </p:cNvPr>
          <p:cNvSpPr/>
          <p:nvPr/>
        </p:nvSpPr>
        <p:spPr>
          <a:xfrm>
            <a:off x="9817303" y="4007811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29" name="Rectangle 128">
            <a:extLst>
              <a:ext uri="{FF2B5EF4-FFF2-40B4-BE49-F238E27FC236}">
                <a16:creationId xmlns:a16="http://schemas.microsoft.com/office/drawing/2014/main" id="{67C5B38D-A7D0-4ACD-A179-700E4E254196}"/>
              </a:ext>
            </a:extLst>
          </p:cNvPr>
          <p:cNvSpPr/>
          <p:nvPr/>
        </p:nvSpPr>
        <p:spPr>
          <a:xfrm>
            <a:off x="7156876" y="1390927"/>
            <a:ext cx="1331975" cy="456897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B49E7469-140B-4C95-A608-134A190E52EA}"/>
              </a:ext>
            </a:extLst>
          </p:cNvPr>
          <p:cNvSpPr/>
          <p:nvPr/>
        </p:nvSpPr>
        <p:spPr>
          <a:xfrm>
            <a:off x="7402278" y="1333074"/>
            <a:ext cx="84588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15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AE37B39C-1DA3-4146-982A-AB62A32CEE7F}"/>
              </a:ext>
            </a:extLst>
          </p:cNvPr>
          <p:cNvSpPr/>
          <p:nvPr/>
        </p:nvSpPr>
        <p:spPr>
          <a:xfrm>
            <a:off x="9899279" y="1987268"/>
            <a:ext cx="60552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2000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394056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6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  <p:bldP spid="13" grpId="0"/>
      <p:bldP spid="21" grpId="0"/>
      <p:bldP spid="27" grpId="0"/>
      <p:bldP spid="28" grpId="0"/>
      <p:bldP spid="29" grpId="0"/>
      <p:bldP spid="31" grpId="0"/>
      <p:bldP spid="92" grpId="0"/>
      <p:bldP spid="93" grpId="0"/>
      <p:bldP spid="95" grpId="0"/>
      <p:bldP spid="96" grpId="0"/>
      <p:bldP spid="102" grpId="0" animBg="1"/>
      <p:bldP spid="103" grpId="0" animBg="1"/>
      <p:bldP spid="104" grpId="0" animBg="1"/>
      <p:bldP spid="105" grpId="0"/>
      <p:bldP spid="106" grpId="0"/>
      <p:bldP spid="107" grpId="0" animBg="1"/>
      <p:bldP spid="109" grpId="0" animBg="1"/>
      <p:bldP spid="110" grpId="0"/>
      <p:bldP spid="111" grpId="0"/>
      <p:bldP spid="112" grpId="0" animBg="1"/>
      <p:bldP spid="113" grpId="0" animBg="1"/>
      <p:bldP spid="114" grpId="0"/>
      <p:bldP spid="115" grpId="0"/>
      <p:bldP spid="116" grpId="0"/>
      <p:bldP spid="117" grpId="0"/>
      <p:bldP spid="118" grpId="0"/>
      <p:bldP spid="127" grpId="0"/>
      <p:bldP spid="94" grpId="0"/>
      <p:bldP spid="101" grpId="0"/>
    </p:bldLst>
  </p:timing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F7DA05F-6D92-45CF-8310-B7EF5F1A983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Multiply two two-digit numbers using long multiplication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C27BBD4-73FE-4401-BCC5-3F77CDF820E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45263184"/>
      </p:ext>
    </p:extLst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" name="Rectangle 141">
            <a:extLst>
              <a:ext uri="{FF2B5EF4-FFF2-40B4-BE49-F238E27FC236}">
                <a16:creationId xmlns:a16="http://schemas.microsoft.com/office/drawing/2014/main" id="{DB56EFFC-91BF-4CBD-AF09-9B82BC375D3E}"/>
              </a:ext>
            </a:extLst>
          </p:cNvPr>
          <p:cNvSpPr/>
          <p:nvPr/>
        </p:nvSpPr>
        <p:spPr>
          <a:xfrm>
            <a:off x="1803316" y="1376596"/>
            <a:ext cx="446197" cy="43913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17AFA1B2-64A9-4E70-9DCC-E33B72FB1DED}"/>
              </a:ext>
            </a:extLst>
          </p:cNvPr>
          <p:cNvSpPr/>
          <p:nvPr/>
        </p:nvSpPr>
        <p:spPr>
          <a:xfrm>
            <a:off x="1361676" y="1376141"/>
            <a:ext cx="446197" cy="43913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4" name="Rectangle 143">
            <a:extLst>
              <a:ext uri="{FF2B5EF4-FFF2-40B4-BE49-F238E27FC236}">
                <a16:creationId xmlns:a16="http://schemas.microsoft.com/office/drawing/2014/main" id="{2B22DC76-9EDC-4291-A113-23EC97302EBF}"/>
              </a:ext>
            </a:extLst>
          </p:cNvPr>
          <p:cNvSpPr/>
          <p:nvPr/>
        </p:nvSpPr>
        <p:spPr>
          <a:xfrm>
            <a:off x="1806944" y="486449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5" name="Rectangle 144">
            <a:extLst>
              <a:ext uri="{FF2B5EF4-FFF2-40B4-BE49-F238E27FC236}">
                <a16:creationId xmlns:a16="http://schemas.microsoft.com/office/drawing/2014/main" id="{CD538D9E-86C8-4965-BE9C-90323AA1C64E}"/>
              </a:ext>
            </a:extLst>
          </p:cNvPr>
          <p:cNvSpPr/>
          <p:nvPr/>
        </p:nvSpPr>
        <p:spPr>
          <a:xfrm>
            <a:off x="1354192" y="485994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7" name="Rectangle 146">
            <a:extLst>
              <a:ext uri="{FF2B5EF4-FFF2-40B4-BE49-F238E27FC236}">
                <a16:creationId xmlns:a16="http://schemas.microsoft.com/office/drawing/2014/main" id="{A66642F4-C4D2-4AC8-8A22-E0D9DAE32955}"/>
              </a:ext>
            </a:extLst>
          </p:cNvPr>
          <p:cNvSpPr/>
          <p:nvPr/>
        </p:nvSpPr>
        <p:spPr>
          <a:xfrm>
            <a:off x="4935037" y="1384560"/>
            <a:ext cx="446197" cy="43913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8" name="Rectangle 147">
            <a:extLst>
              <a:ext uri="{FF2B5EF4-FFF2-40B4-BE49-F238E27FC236}">
                <a16:creationId xmlns:a16="http://schemas.microsoft.com/office/drawing/2014/main" id="{2619C333-569D-44D6-BA17-6F9A9433C376}"/>
              </a:ext>
            </a:extLst>
          </p:cNvPr>
          <p:cNvSpPr/>
          <p:nvPr/>
        </p:nvSpPr>
        <p:spPr>
          <a:xfrm>
            <a:off x="4483669" y="1374377"/>
            <a:ext cx="446197" cy="43913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7" name="Rectangle 156">
            <a:extLst>
              <a:ext uri="{FF2B5EF4-FFF2-40B4-BE49-F238E27FC236}">
                <a16:creationId xmlns:a16="http://schemas.microsoft.com/office/drawing/2014/main" id="{AAF9C324-191A-4F61-86C4-112229EA5C9A}"/>
              </a:ext>
            </a:extLst>
          </p:cNvPr>
          <p:cNvSpPr/>
          <p:nvPr/>
        </p:nvSpPr>
        <p:spPr>
          <a:xfrm>
            <a:off x="4934859" y="482461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8" name="Rectangle 157">
            <a:extLst>
              <a:ext uri="{FF2B5EF4-FFF2-40B4-BE49-F238E27FC236}">
                <a16:creationId xmlns:a16="http://schemas.microsoft.com/office/drawing/2014/main" id="{A170579B-68D1-445F-B097-23798075C7E4}"/>
              </a:ext>
            </a:extLst>
          </p:cNvPr>
          <p:cNvSpPr/>
          <p:nvPr/>
        </p:nvSpPr>
        <p:spPr>
          <a:xfrm>
            <a:off x="4484386" y="482006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9" name="Rectangle 158">
            <a:extLst>
              <a:ext uri="{FF2B5EF4-FFF2-40B4-BE49-F238E27FC236}">
                <a16:creationId xmlns:a16="http://schemas.microsoft.com/office/drawing/2014/main" id="{8E0AF7D6-966F-4FD9-977E-70B9A9CA6F67}"/>
              </a:ext>
            </a:extLst>
          </p:cNvPr>
          <p:cNvSpPr/>
          <p:nvPr/>
        </p:nvSpPr>
        <p:spPr>
          <a:xfrm>
            <a:off x="8044705" y="1371429"/>
            <a:ext cx="446197" cy="43913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0" name="Rectangle 159">
            <a:extLst>
              <a:ext uri="{FF2B5EF4-FFF2-40B4-BE49-F238E27FC236}">
                <a16:creationId xmlns:a16="http://schemas.microsoft.com/office/drawing/2014/main" id="{4CF47738-6A22-426B-A4B1-852F70030F02}"/>
              </a:ext>
            </a:extLst>
          </p:cNvPr>
          <p:cNvSpPr/>
          <p:nvPr/>
        </p:nvSpPr>
        <p:spPr>
          <a:xfrm>
            <a:off x="7603065" y="1370974"/>
            <a:ext cx="446197" cy="43913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1" name="Rectangle 160">
            <a:extLst>
              <a:ext uri="{FF2B5EF4-FFF2-40B4-BE49-F238E27FC236}">
                <a16:creationId xmlns:a16="http://schemas.microsoft.com/office/drawing/2014/main" id="{B138B2D0-769D-4B20-857C-16036826BD70}"/>
              </a:ext>
            </a:extLst>
          </p:cNvPr>
          <p:cNvSpPr/>
          <p:nvPr/>
        </p:nvSpPr>
        <p:spPr>
          <a:xfrm>
            <a:off x="8049736" y="469330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2" name="Rectangle 161">
            <a:extLst>
              <a:ext uri="{FF2B5EF4-FFF2-40B4-BE49-F238E27FC236}">
                <a16:creationId xmlns:a16="http://schemas.microsoft.com/office/drawing/2014/main" id="{3AFC1000-E57B-4CDA-A217-697422BB7237}"/>
              </a:ext>
            </a:extLst>
          </p:cNvPr>
          <p:cNvSpPr/>
          <p:nvPr/>
        </p:nvSpPr>
        <p:spPr>
          <a:xfrm>
            <a:off x="7607938" y="468875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4" name="Rectangle 163">
            <a:extLst>
              <a:ext uri="{FF2B5EF4-FFF2-40B4-BE49-F238E27FC236}">
                <a16:creationId xmlns:a16="http://schemas.microsoft.com/office/drawing/2014/main" id="{365DA14D-D69C-475A-B7A4-82083B7D9943}"/>
              </a:ext>
            </a:extLst>
          </p:cNvPr>
          <p:cNvSpPr/>
          <p:nvPr/>
        </p:nvSpPr>
        <p:spPr>
          <a:xfrm>
            <a:off x="11177197" y="1387062"/>
            <a:ext cx="446197" cy="43913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5" name="Rectangle 164">
            <a:extLst>
              <a:ext uri="{FF2B5EF4-FFF2-40B4-BE49-F238E27FC236}">
                <a16:creationId xmlns:a16="http://schemas.microsoft.com/office/drawing/2014/main" id="{334BB5DF-6B66-4861-AD81-24D2A83866E0}"/>
              </a:ext>
            </a:extLst>
          </p:cNvPr>
          <p:cNvSpPr/>
          <p:nvPr/>
        </p:nvSpPr>
        <p:spPr>
          <a:xfrm>
            <a:off x="10735557" y="1386607"/>
            <a:ext cx="446197" cy="43913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6" name="Rectangle 165">
            <a:extLst>
              <a:ext uri="{FF2B5EF4-FFF2-40B4-BE49-F238E27FC236}">
                <a16:creationId xmlns:a16="http://schemas.microsoft.com/office/drawing/2014/main" id="{808A8034-AE2A-424E-9228-5B72AD6D3739}"/>
              </a:ext>
            </a:extLst>
          </p:cNvPr>
          <p:cNvSpPr/>
          <p:nvPr/>
        </p:nvSpPr>
        <p:spPr>
          <a:xfrm>
            <a:off x="11173682" y="484963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7" name="Rectangle 166">
            <a:extLst>
              <a:ext uri="{FF2B5EF4-FFF2-40B4-BE49-F238E27FC236}">
                <a16:creationId xmlns:a16="http://schemas.microsoft.com/office/drawing/2014/main" id="{4D3B8ECA-691C-4DFB-8654-36DC9AE24C0C}"/>
              </a:ext>
            </a:extLst>
          </p:cNvPr>
          <p:cNvSpPr/>
          <p:nvPr/>
        </p:nvSpPr>
        <p:spPr>
          <a:xfrm>
            <a:off x="10728073" y="484508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24" name="Straight Connector 123">
            <a:extLst>
              <a:ext uri="{FF2B5EF4-FFF2-40B4-BE49-F238E27FC236}">
                <a16:creationId xmlns:a16="http://schemas.microsoft.com/office/drawing/2014/main" id="{D41A164C-FC0C-4003-BE05-97BD8A1341D4}"/>
              </a:ext>
            </a:extLst>
          </p:cNvPr>
          <p:cNvCxnSpPr>
            <a:cxnSpLocks/>
          </p:cNvCxnSpPr>
          <p:nvPr/>
        </p:nvCxnSpPr>
        <p:spPr>
          <a:xfrm>
            <a:off x="476029" y="1818094"/>
            <a:ext cx="177863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1" name="TextBox 190">
            <a:extLst>
              <a:ext uri="{FF2B5EF4-FFF2-40B4-BE49-F238E27FC236}">
                <a16:creationId xmlns:a16="http://schemas.microsoft.com/office/drawing/2014/main" id="{6020F205-7302-436E-A741-D8161FBFECAC}"/>
              </a:ext>
            </a:extLst>
          </p:cNvPr>
          <p:cNvSpPr txBox="1"/>
          <p:nvPr/>
        </p:nvSpPr>
        <p:spPr>
          <a:xfrm>
            <a:off x="1397228" y="84221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7</a:t>
            </a:r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887ED788-AFF4-46F4-AE4F-87B182E634FC}"/>
              </a:ext>
            </a:extLst>
          </p:cNvPr>
          <p:cNvSpPr txBox="1"/>
          <p:nvPr/>
        </p:nvSpPr>
        <p:spPr>
          <a:xfrm>
            <a:off x="1831231" y="83957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D0C2886B-B9B3-47F1-A096-4D37839C37D5}"/>
              </a:ext>
            </a:extLst>
          </p:cNvPr>
          <p:cNvSpPr txBox="1"/>
          <p:nvPr/>
        </p:nvSpPr>
        <p:spPr>
          <a:xfrm>
            <a:off x="1380359" y="126693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7A5AB93F-B93C-4E67-9BB2-2CC33FD19850}"/>
              </a:ext>
            </a:extLst>
          </p:cNvPr>
          <p:cNvSpPr txBox="1"/>
          <p:nvPr/>
        </p:nvSpPr>
        <p:spPr>
          <a:xfrm>
            <a:off x="1834632" y="1274823"/>
            <a:ext cx="4156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D9034273-9620-4E02-A5C0-0D6C88A87325}"/>
              </a:ext>
            </a:extLst>
          </p:cNvPr>
          <p:cNvSpPr txBox="1"/>
          <p:nvPr/>
        </p:nvSpPr>
        <p:spPr>
          <a:xfrm>
            <a:off x="81423" y="1316602"/>
            <a:ext cx="38504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x</a:t>
            </a:r>
          </a:p>
        </p:txBody>
      </p:sp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C11C6928-E67E-4FC7-829B-AD40612C8320}"/>
              </a:ext>
            </a:extLst>
          </p:cNvPr>
          <p:cNvCxnSpPr>
            <a:cxnSpLocks/>
          </p:cNvCxnSpPr>
          <p:nvPr/>
        </p:nvCxnSpPr>
        <p:spPr>
          <a:xfrm>
            <a:off x="3592568" y="1818094"/>
            <a:ext cx="177863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63B82C83-2B96-41A7-A40E-58CBA98D40F1}"/>
              </a:ext>
            </a:extLst>
          </p:cNvPr>
          <p:cNvSpPr txBox="1"/>
          <p:nvPr/>
        </p:nvSpPr>
        <p:spPr>
          <a:xfrm>
            <a:off x="3197962" y="1316602"/>
            <a:ext cx="38504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x</a:t>
            </a:r>
          </a:p>
        </p:txBody>
      </p:sp>
      <p:cxnSp>
        <p:nvCxnSpPr>
          <p:cNvPr id="206" name="Straight Connector 205">
            <a:extLst>
              <a:ext uri="{FF2B5EF4-FFF2-40B4-BE49-F238E27FC236}">
                <a16:creationId xmlns:a16="http://schemas.microsoft.com/office/drawing/2014/main" id="{A599412B-77CD-43DF-AC33-1592C5D772D2}"/>
              </a:ext>
            </a:extLst>
          </p:cNvPr>
          <p:cNvCxnSpPr>
            <a:cxnSpLocks/>
          </p:cNvCxnSpPr>
          <p:nvPr/>
        </p:nvCxnSpPr>
        <p:spPr>
          <a:xfrm>
            <a:off x="6712970" y="1823352"/>
            <a:ext cx="177863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0" name="TextBox 209">
            <a:extLst>
              <a:ext uri="{FF2B5EF4-FFF2-40B4-BE49-F238E27FC236}">
                <a16:creationId xmlns:a16="http://schemas.microsoft.com/office/drawing/2014/main" id="{4696FAED-C6F2-42BF-A73C-56DF69D3530F}"/>
              </a:ext>
            </a:extLst>
          </p:cNvPr>
          <p:cNvSpPr txBox="1"/>
          <p:nvPr/>
        </p:nvSpPr>
        <p:spPr>
          <a:xfrm>
            <a:off x="7630418" y="847126"/>
            <a:ext cx="4321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5</a:t>
            </a: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67A35568-EAFC-47D8-8DEB-82FAE26BD345}"/>
              </a:ext>
            </a:extLst>
          </p:cNvPr>
          <p:cNvSpPr txBox="1"/>
          <p:nvPr/>
        </p:nvSpPr>
        <p:spPr>
          <a:xfrm>
            <a:off x="8058788" y="840582"/>
            <a:ext cx="41203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CF3915D3-C262-4DD9-98B7-42C4DD070189}"/>
              </a:ext>
            </a:extLst>
          </p:cNvPr>
          <p:cNvSpPr txBox="1"/>
          <p:nvPr/>
        </p:nvSpPr>
        <p:spPr>
          <a:xfrm>
            <a:off x="7617300" y="127219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AE300366-E933-47C3-8B40-EA90DAFA5D98}"/>
              </a:ext>
            </a:extLst>
          </p:cNvPr>
          <p:cNvSpPr txBox="1"/>
          <p:nvPr/>
        </p:nvSpPr>
        <p:spPr>
          <a:xfrm>
            <a:off x="8063198" y="1280081"/>
            <a:ext cx="44683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4C3F9D01-24DD-4856-B5D3-7BF54AB516CE}"/>
              </a:ext>
            </a:extLst>
          </p:cNvPr>
          <p:cNvSpPr txBox="1"/>
          <p:nvPr/>
        </p:nvSpPr>
        <p:spPr>
          <a:xfrm>
            <a:off x="6318364" y="1321860"/>
            <a:ext cx="38504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x</a:t>
            </a:r>
          </a:p>
        </p:txBody>
      </p:sp>
      <p:cxnSp>
        <p:nvCxnSpPr>
          <p:cNvPr id="215" name="Straight Connector 214">
            <a:extLst>
              <a:ext uri="{FF2B5EF4-FFF2-40B4-BE49-F238E27FC236}">
                <a16:creationId xmlns:a16="http://schemas.microsoft.com/office/drawing/2014/main" id="{A49CEC03-571B-464E-BC38-EE606A73428A}"/>
              </a:ext>
            </a:extLst>
          </p:cNvPr>
          <p:cNvCxnSpPr>
            <a:cxnSpLocks/>
          </p:cNvCxnSpPr>
          <p:nvPr/>
        </p:nvCxnSpPr>
        <p:spPr>
          <a:xfrm>
            <a:off x="9837144" y="1823118"/>
            <a:ext cx="177863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D277CB06-8ACF-4C81-9D8A-C7A2B0223327}"/>
              </a:ext>
            </a:extLst>
          </p:cNvPr>
          <p:cNvSpPr txBox="1"/>
          <p:nvPr/>
        </p:nvSpPr>
        <p:spPr>
          <a:xfrm>
            <a:off x="10728719" y="841868"/>
            <a:ext cx="41646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5</a:t>
            </a: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F6232AB2-FA75-4B41-9091-86962EBB6AC8}"/>
              </a:ext>
            </a:extLst>
          </p:cNvPr>
          <p:cNvSpPr txBox="1"/>
          <p:nvPr/>
        </p:nvSpPr>
        <p:spPr>
          <a:xfrm>
            <a:off x="11201155" y="835324"/>
            <a:ext cx="4752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63FAF617-AAC8-4DFA-BF37-4C9BC8D19F0E}"/>
              </a:ext>
            </a:extLst>
          </p:cNvPr>
          <p:cNvSpPr txBox="1"/>
          <p:nvPr/>
        </p:nvSpPr>
        <p:spPr>
          <a:xfrm>
            <a:off x="10746498" y="126693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5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D7F80F66-D786-47E6-871B-830116FE4564}"/>
              </a:ext>
            </a:extLst>
          </p:cNvPr>
          <p:cNvSpPr txBox="1"/>
          <p:nvPr/>
        </p:nvSpPr>
        <p:spPr>
          <a:xfrm>
            <a:off x="11190234" y="1274823"/>
            <a:ext cx="50152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0FD15405-701C-45C4-879C-DDCD0284F1B2}"/>
              </a:ext>
            </a:extLst>
          </p:cNvPr>
          <p:cNvSpPr txBox="1"/>
          <p:nvPr/>
        </p:nvSpPr>
        <p:spPr>
          <a:xfrm>
            <a:off x="9447562" y="1316602"/>
            <a:ext cx="38504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1E7B8C26-6B24-4556-AE0B-EDA73C88CA5F}"/>
              </a:ext>
            </a:extLst>
          </p:cNvPr>
          <p:cNvSpPr txBox="1"/>
          <p:nvPr/>
        </p:nvSpPr>
        <p:spPr>
          <a:xfrm>
            <a:off x="1807896" y="1751274"/>
            <a:ext cx="44133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1CFFBC2C-56C7-4EF7-A6AC-E8AF8DD3398E}"/>
              </a:ext>
            </a:extLst>
          </p:cNvPr>
          <p:cNvSpPr txBox="1"/>
          <p:nvPr/>
        </p:nvSpPr>
        <p:spPr>
          <a:xfrm>
            <a:off x="936254" y="1751274"/>
            <a:ext cx="9657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4 2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B1A02B14-8E65-4829-949D-267B13817BB1}"/>
              </a:ext>
            </a:extLst>
          </p:cNvPr>
          <p:cNvSpPr txBox="1"/>
          <p:nvPr/>
        </p:nvSpPr>
        <p:spPr>
          <a:xfrm>
            <a:off x="1801174" y="2181580"/>
            <a:ext cx="44133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EF6C60C-A105-46B0-B5F2-B764DF181EC0}"/>
              </a:ext>
            </a:extLst>
          </p:cNvPr>
          <p:cNvSpPr txBox="1"/>
          <p:nvPr/>
        </p:nvSpPr>
        <p:spPr>
          <a:xfrm>
            <a:off x="1353116" y="2181580"/>
            <a:ext cx="44133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52E1DFAD-5A4A-41A8-919D-956A5B92E95F}"/>
              </a:ext>
            </a:extLst>
          </p:cNvPr>
          <p:cNvSpPr txBox="1"/>
          <p:nvPr/>
        </p:nvSpPr>
        <p:spPr>
          <a:xfrm>
            <a:off x="493709" y="2181580"/>
            <a:ext cx="9595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2 8</a:t>
            </a:r>
          </a:p>
        </p:txBody>
      </p:sp>
      <p:cxnSp>
        <p:nvCxnSpPr>
          <p:cNvPr id="88" name="Straight Connector 87">
            <a:extLst>
              <a:ext uri="{FF2B5EF4-FFF2-40B4-BE49-F238E27FC236}">
                <a16:creationId xmlns:a16="http://schemas.microsoft.com/office/drawing/2014/main" id="{0C6AA41E-4FBC-401F-B754-EAFFA0DC7020}"/>
              </a:ext>
            </a:extLst>
          </p:cNvPr>
          <p:cNvCxnSpPr>
            <a:cxnSpLocks/>
          </p:cNvCxnSpPr>
          <p:nvPr/>
        </p:nvCxnSpPr>
        <p:spPr>
          <a:xfrm>
            <a:off x="463700" y="2710512"/>
            <a:ext cx="178325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TextBox 88">
            <a:extLst>
              <a:ext uri="{FF2B5EF4-FFF2-40B4-BE49-F238E27FC236}">
                <a16:creationId xmlns:a16="http://schemas.microsoft.com/office/drawing/2014/main" id="{84421F7D-D812-4092-B836-A41FB26DC126}"/>
              </a:ext>
            </a:extLst>
          </p:cNvPr>
          <p:cNvSpPr txBox="1"/>
          <p:nvPr/>
        </p:nvSpPr>
        <p:spPr>
          <a:xfrm>
            <a:off x="1788277" y="2647941"/>
            <a:ext cx="44133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8DA12A07-1EA0-484A-8204-B9E36C96DE7D}"/>
              </a:ext>
            </a:extLst>
          </p:cNvPr>
          <p:cNvSpPr txBox="1"/>
          <p:nvPr/>
        </p:nvSpPr>
        <p:spPr>
          <a:xfrm>
            <a:off x="1340219" y="2651796"/>
            <a:ext cx="44133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77309AA6-10C3-40E1-9084-A1B11293CB0B}"/>
              </a:ext>
            </a:extLst>
          </p:cNvPr>
          <p:cNvSpPr txBox="1"/>
          <p:nvPr/>
        </p:nvSpPr>
        <p:spPr>
          <a:xfrm>
            <a:off x="550467" y="1766372"/>
            <a:ext cx="45544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E0E20ABA-BA89-4168-8AC3-5D44E133B557}"/>
              </a:ext>
            </a:extLst>
          </p:cNvPr>
          <p:cNvSpPr txBox="1"/>
          <p:nvPr/>
        </p:nvSpPr>
        <p:spPr>
          <a:xfrm>
            <a:off x="914198" y="2653928"/>
            <a:ext cx="44133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396ADA51-FD70-4CF4-88FD-6C4F785448A5}"/>
              </a:ext>
            </a:extLst>
          </p:cNvPr>
          <p:cNvSpPr txBox="1"/>
          <p:nvPr/>
        </p:nvSpPr>
        <p:spPr>
          <a:xfrm>
            <a:off x="477159" y="2648964"/>
            <a:ext cx="44133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92D6C657-D36B-4A93-B493-580D87FD12C0}"/>
              </a:ext>
            </a:extLst>
          </p:cNvPr>
          <p:cNvSpPr txBox="1"/>
          <p:nvPr/>
        </p:nvSpPr>
        <p:spPr>
          <a:xfrm>
            <a:off x="4917062" y="1770094"/>
            <a:ext cx="44133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D7708F56-8BF6-4270-AB9B-3A2E3B2B7537}"/>
              </a:ext>
            </a:extLst>
          </p:cNvPr>
          <p:cNvSpPr txBox="1"/>
          <p:nvPr/>
        </p:nvSpPr>
        <p:spPr>
          <a:xfrm>
            <a:off x="4045420" y="1770094"/>
            <a:ext cx="9657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5 6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3AE3E3D8-9A0C-4412-8AD6-A60BDBE71E69}"/>
              </a:ext>
            </a:extLst>
          </p:cNvPr>
          <p:cNvSpPr txBox="1"/>
          <p:nvPr/>
        </p:nvSpPr>
        <p:spPr>
          <a:xfrm>
            <a:off x="4923592" y="2187148"/>
            <a:ext cx="44133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3F2680E2-2981-4E13-A81A-1D7E87E24883}"/>
              </a:ext>
            </a:extLst>
          </p:cNvPr>
          <p:cNvSpPr txBox="1"/>
          <p:nvPr/>
        </p:nvSpPr>
        <p:spPr>
          <a:xfrm>
            <a:off x="4475534" y="2187148"/>
            <a:ext cx="44133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D5A91DEC-2880-413F-9341-2D506B7327BA}"/>
              </a:ext>
            </a:extLst>
          </p:cNvPr>
          <p:cNvSpPr txBox="1"/>
          <p:nvPr/>
        </p:nvSpPr>
        <p:spPr>
          <a:xfrm>
            <a:off x="3616127" y="2187148"/>
            <a:ext cx="9595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cxnSp>
        <p:nvCxnSpPr>
          <p:cNvPr id="99" name="Straight Connector 98">
            <a:extLst>
              <a:ext uri="{FF2B5EF4-FFF2-40B4-BE49-F238E27FC236}">
                <a16:creationId xmlns:a16="http://schemas.microsoft.com/office/drawing/2014/main" id="{50A65BED-C6D9-45C5-9480-3F3AC04D815C}"/>
              </a:ext>
            </a:extLst>
          </p:cNvPr>
          <p:cNvCxnSpPr>
            <a:cxnSpLocks/>
          </p:cNvCxnSpPr>
          <p:nvPr/>
        </p:nvCxnSpPr>
        <p:spPr>
          <a:xfrm>
            <a:off x="3589783" y="2710512"/>
            <a:ext cx="179839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TextBox 99">
            <a:extLst>
              <a:ext uri="{FF2B5EF4-FFF2-40B4-BE49-F238E27FC236}">
                <a16:creationId xmlns:a16="http://schemas.microsoft.com/office/drawing/2014/main" id="{F75D3D80-CA09-4B99-804B-D166FA2E6117}"/>
              </a:ext>
            </a:extLst>
          </p:cNvPr>
          <p:cNvSpPr txBox="1"/>
          <p:nvPr/>
        </p:nvSpPr>
        <p:spPr>
          <a:xfrm>
            <a:off x="4910695" y="2640257"/>
            <a:ext cx="44133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7360D0C3-73E6-4372-B8A8-6CBF0FBA5E36}"/>
              </a:ext>
            </a:extLst>
          </p:cNvPr>
          <p:cNvSpPr txBox="1"/>
          <p:nvPr/>
        </p:nvSpPr>
        <p:spPr>
          <a:xfrm>
            <a:off x="4489141" y="2644112"/>
            <a:ext cx="44133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99B6C145-62E5-44FD-9DEB-2DAE2C500650}"/>
              </a:ext>
            </a:extLst>
          </p:cNvPr>
          <p:cNvSpPr txBox="1"/>
          <p:nvPr/>
        </p:nvSpPr>
        <p:spPr>
          <a:xfrm>
            <a:off x="4049868" y="2640446"/>
            <a:ext cx="44133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5A8251CD-5742-4815-ABA4-15E00B12C26E}"/>
              </a:ext>
            </a:extLst>
          </p:cNvPr>
          <p:cNvSpPr txBox="1"/>
          <p:nvPr/>
        </p:nvSpPr>
        <p:spPr>
          <a:xfrm>
            <a:off x="3599577" y="2641280"/>
            <a:ext cx="44133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753B1D46-9F02-40B8-B4EB-24AA38809A04}"/>
              </a:ext>
            </a:extLst>
          </p:cNvPr>
          <p:cNvSpPr txBox="1"/>
          <p:nvPr/>
        </p:nvSpPr>
        <p:spPr>
          <a:xfrm flipH="1">
            <a:off x="4512236" y="847811"/>
            <a:ext cx="45756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8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E16CBF9D-11D3-484B-98BD-E7CA0843AA19}"/>
              </a:ext>
            </a:extLst>
          </p:cNvPr>
          <p:cNvSpPr txBox="1"/>
          <p:nvPr/>
        </p:nvSpPr>
        <p:spPr>
          <a:xfrm>
            <a:off x="4966170" y="846256"/>
            <a:ext cx="47144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F191788-3A9A-432A-A85B-4F7E36E49342}"/>
              </a:ext>
            </a:extLst>
          </p:cNvPr>
          <p:cNvSpPr txBox="1"/>
          <p:nvPr/>
        </p:nvSpPr>
        <p:spPr>
          <a:xfrm>
            <a:off x="4534328" y="126522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A64593B7-6FB7-4F7B-B897-CE3EFC8ECEDC}"/>
              </a:ext>
            </a:extLst>
          </p:cNvPr>
          <p:cNvSpPr txBox="1"/>
          <p:nvPr/>
        </p:nvSpPr>
        <p:spPr>
          <a:xfrm>
            <a:off x="4963424" y="1266205"/>
            <a:ext cx="48818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7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A1660843-9DC9-4BB3-9934-B876BA8D517D}"/>
              </a:ext>
            </a:extLst>
          </p:cNvPr>
          <p:cNvSpPr txBox="1"/>
          <p:nvPr/>
        </p:nvSpPr>
        <p:spPr>
          <a:xfrm>
            <a:off x="7642976" y="651834"/>
            <a:ext cx="35664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5A1F691-FA95-4360-ABBD-F50A26384E13}"/>
              </a:ext>
            </a:extLst>
          </p:cNvPr>
          <p:cNvSpPr txBox="1"/>
          <p:nvPr/>
        </p:nvSpPr>
        <p:spPr>
          <a:xfrm>
            <a:off x="8040414" y="1773332"/>
            <a:ext cx="3566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E5444566-1C81-407C-A9C6-86B440A59205}"/>
              </a:ext>
            </a:extLst>
          </p:cNvPr>
          <p:cNvSpPr txBox="1"/>
          <p:nvPr/>
        </p:nvSpPr>
        <p:spPr>
          <a:xfrm>
            <a:off x="7140365" y="1773332"/>
            <a:ext cx="9813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</a:t>
            </a:r>
          </a:p>
        </p:txBody>
      </p:sp>
      <p:cxnSp>
        <p:nvCxnSpPr>
          <p:cNvPr id="119" name="Straight Connector 118">
            <a:extLst>
              <a:ext uri="{FF2B5EF4-FFF2-40B4-BE49-F238E27FC236}">
                <a16:creationId xmlns:a16="http://schemas.microsoft.com/office/drawing/2014/main" id="{836B8D24-28FB-4748-9A99-0420A0162DB4}"/>
              </a:ext>
            </a:extLst>
          </p:cNvPr>
          <p:cNvCxnSpPr>
            <a:cxnSpLocks/>
          </p:cNvCxnSpPr>
          <p:nvPr/>
        </p:nvCxnSpPr>
        <p:spPr>
          <a:xfrm>
            <a:off x="7692841" y="841695"/>
            <a:ext cx="23603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0" name="TextBox 119">
            <a:extLst>
              <a:ext uri="{FF2B5EF4-FFF2-40B4-BE49-F238E27FC236}">
                <a16:creationId xmlns:a16="http://schemas.microsoft.com/office/drawing/2014/main" id="{B6CB0EA0-7802-4AE5-B8DD-B61A19AF5960}"/>
              </a:ext>
            </a:extLst>
          </p:cNvPr>
          <p:cNvSpPr txBox="1"/>
          <p:nvPr/>
        </p:nvSpPr>
        <p:spPr>
          <a:xfrm>
            <a:off x="8038001" y="2204683"/>
            <a:ext cx="442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2E4A2C07-0E08-4B38-83C9-67990C897E65}"/>
              </a:ext>
            </a:extLst>
          </p:cNvPr>
          <p:cNvSpPr txBox="1"/>
          <p:nvPr/>
        </p:nvSpPr>
        <p:spPr>
          <a:xfrm>
            <a:off x="7596470" y="2204683"/>
            <a:ext cx="442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BC7F8F06-5030-4103-BFE4-B07DD6BF3047}"/>
              </a:ext>
            </a:extLst>
          </p:cNvPr>
          <p:cNvSpPr txBox="1"/>
          <p:nvPr/>
        </p:nvSpPr>
        <p:spPr>
          <a:xfrm>
            <a:off x="6711522" y="2204683"/>
            <a:ext cx="9813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cxnSp>
        <p:nvCxnSpPr>
          <p:cNvPr id="123" name="Straight Connector 122">
            <a:extLst>
              <a:ext uri="{FF2B5EF4-FFF2-40B4-BE49-F238E27FC236}">
                <a16:creationId xmlns:a16="http://schemas.microsoft.com/office/drawing/2014/main" id="{B60DF85B-A87A-4982-9150-0F548CB68A64}"/>
              </a:ext>
            </a:extLst>
          </p:cNvPr>
          <p:cNvCxnSpPr/>
          <p:nvPr/>
        </p:nvCxnSpPr>
        <p:spPr>
          <a:xfrm>
            <a:off x="6723474" y="2721675"/>
            <a:ext cx="1769217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5" name="TextBox 124">
            <a:extLst>
              <a:ext uri="{FF2B5EF4-FFF2-40B4-BE49-F238E27FC236}">
                <a16:creationId xmlns:a16="http://schemas.microsoft.com/office/drawing/2014/main" id="{91A67957-F019-4A70-84F2-308A39A7E916}"/>
              </a:ext>
            </a:extLst>
          </p:cNvPr>
          <p:cNvSpPr txBox="1"/>
          <p:nvPr/>
        </p:nvSpPr>
        <p:spPr>
          <a:xfrm>
            <a:off x="8038001" y="2642010"/>
            <a:ext cx="442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A043244B-833E-4E65-AB61-EFCF29D5D1C1}"/>
              </a:ext>
            </a:extLst>
          </p:cNvPr>
          <p:cNvSpPr txBox="1"/>
          <p:nvPr/>
        </p:nvSpPr>
        <p:spPr>
          <a:xfrm>
            <a:off x="7202181" y="1588898"/>
            <a:ext cx="35664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D2BCAB22-3C9E-4228-B928-C6EEA29714F9}"/>
              </a:ext>
            </a:extLst>
          </p:cNvPr>
          <p:cNvSpPr txBox="1"/>
          <p:nvPr/>
        </p:nvSpPr>
        <p:spPr>
          <a:xfrm>
            <a:off x="7582604" y="2651400"/>
            <a:ext cx="442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C343C540-4D4E-494A-91F9-C569940F2856}"/>
              </a:ext>
            </a:extLst>
          </p:cNvPr>
          <p:cNvSpPr txBox="1"/>
          <p:nvPr/>
        </p:nvSpPr>
        <p:spPr>
          <a:xfrm>
            <a:off x="7138660" y="2643452"/>
            <a:ext cx="442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568A034D-43BE-4B44-BEFC-B21FECE0CC03}"/>
              </a:ext>
            </a:extLst>
          </p:cNvPr>
          <p:cNvSpPr txBox="1"/>
          <p:nvPr/>
        </p:nvSpPr>
        <p:spPr>
          <a:xfrm>
            <a:off x="6710316" y="2651400"/>
            <a:ext cx="442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529E6FDD-E573-49E9-A0A6-82568E611B4E}"/>
              </a:ext>
            </a:extLst>
          </p:cNvPr>
          <p:cNvSpPr txBox="1"/>
          <p:nvPr/>
        </p:nvSpPr>
        <p:spPr>
          <a:xfrm>
            <a:off x="10777658" y="649711"/>
            <a:ext cx="35664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0DCAE64A-F6D0-4F52-B6E8-B072FB530898}"/>
              </a:ext>
            </a:extLst>
          </p:cNvPr>
          <p:cNvSpPr txBox="1"/>
          <p:nvPr/>
        </p:nvSpPr>
        <p:spPr>
          <a:xfrm>
            <a:off x="11170072" y="1770325"/>
            <a:ext cx="3566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CFEFC028-8E57-4C7B-B6E3-0BD67BB18F43}"/>
              </a:ext>
            </a:extLst>
          </p:cNvPr>
          <p:cNvSpPr txBox="1"/>
          <p:nvPr/>
        </p:nvSpPr>
        <p:spPr>
          <a:xfrm>
            <a:off x="10270023" y="1770325"/>
            <a:ext cx="9813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3 1</a:t>
            </a:r>
          </a:p>
        </p:txBody>
      </p: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id="{0ADA4FE3-F13D-45B2-9833-6743D3952E2A}"/>
              </a:ext>
            </a:extLst>
          </p:cNvPr>
          <p:cNvCxnSpPr>
            <a:cxnSpLocks/>
          </p:cNvCxnSpPr>
          <p:nvPr/>
        </p:nvCxnSpPr>
        <p:spPr>
          <a:xfrm>
            <a:off x="10827523" y="839572"/>
            <a:ext cx="23603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CFEC93C6-FB46-4B0F-A71B-FD5B5041F7AA}"/>
              </a:ext>
            </a:extLst>
          </p:cNvPr>
          <p:cNvSpPr txBox="1"/>
          <p:nvPr/>
        </p:nvSpPr>
        <p:spPr>
          <a:xfrm>
            <a:off x="11167659" y="2201676"/>
            <a:ext cx="442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4605A8F2-930F-4801-980F-4A602D524F11}"/>
              </a:ext>
            </a:extLst>
          </p:cNvPr>
          <p:cNvSpPr txBox="1"/>
          <p:nvPr/>
        </p:nvSpPr>
        <p:spPr>
          <a:xfrm>
            <a:off x="10726128" y="2201676"/>
            <a:ext cx="442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049CB886-977A-4F6D-93DE-1E5458B7170A}"/>
              </a:ext>
            </a:extLst>
          </p:cNvPr>
          <p:cNvSpPr txBox="1"/>
          <p:nvPr/>
        </p:nvSpPr>
        <p:spPr>
          <a:xfrm>
            <a:off x="9841180" y="2201676"/>
            <a:ext cx="9813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2 6</a:t>
            </a:r>
          </a:p>
        </p:txBody>
      </p:sp>
      <p:cxnSp>
        <p:nvCxnSpPr>
          <p:cNvPr id="137" name="Straight Connector 136">
            <a:extLst>
              <a:ext uri="{FF2B5EF4-FFF2-40B4-BE49-F238E27FC236}">
                <a16:creationId xmlns:a16="http://schemas.microsoft.com/office/drawing/2014/main" id="{A64C000E-0AB1-494A-8C3F-8591044C887A}"/>
              </a:ext>
            </a:extLst>
          </p:cNvPr>
          <p:cNvCxnSpPr>
            <a:cxnSpLocks/>
          </p:cNvCxnSpPr>
          <p:nvPr/>
        </p:nvCxnSpPr>
        <p:spPr>
          <a:xfrm>
            <a:off x="9840225" y="2718668"/>
            <a:ext cx="1782124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" name="TextBox 137">
            <a:extLst>
              <a:ext uri="{FF2B5EF4-FFF2-40B4-BE49-F238E27FC236}">
                <a16:creationId xmlns:a16="http://schemas.microsoft.com/office/drawing/2014/main" id="{51D19C60-A1B3-4EBA-8348-349B508ABDD8}"/>
              </a:ext>
            </a:extLst>
          </p:cNvPr>
          <p:cNvSpPr txBox="1"/>
          <p:nvPr/>
        </p:nvSpPr>
        <p:spPr>
          <a:xfrm>
            <a:off x="11167659" y="2639003"/>
            <a:ext cx="442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3D76218F-3385-453A-A1B2-11B98E8AC2DF}"/>
              </a:ext>
            </a:extLst>
          </p:cNvPr>
          <p:cNvSpPr txBox="1"/>
          <p:nvPr/>
        </p:nvSpPr>
        <p:spPr>
          <a:xfrm>
            <a:off x="10712262" y="2648393"/>
            <a:ext cx="442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EF5923D4-A58B-4E3F-9EB5-9F96D9FE9A5A}"/>
              </a:ext>
            </a:extLst>
          </p:cNvPr>
          <p:cNvSpPr txBox="1"/>
          <p:nvPr/>
        </p:nvSpPr>
        <p:spPr>
          <a:xfrm>
            <a:off x="10268318" y="2640445"/>
            <a:ext cx="442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98C3F9CF-CE20-41B7-851A-83A74BC67574}"/>
              </a:ext>
            </a:extLst>
          </p:cNvPr>
          <p:cNvSpPr txBox="1"/>
          <p:nvPr/>
        </p:nvSpPr>
        <p:spPr>
          <a:xfrm>
            <a:off x="9839974" y="2648393"/>
            <a:ext cx="442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F8D66EA0-9905-4CB2-AB6F-FEC7FE053F46}"/>
              </a:ext>
            </a:extLst>
          </p:cNvPr>
          <p:cNvSpPr txBox="1"/>
          <p:nvPr/>
        </p:nvSpPr>
        <p:spPr>
          <a:xfrm>
            <a:off x="10774267" y="422946"/>
            <a:ext cx="35664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061841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00"/>
                            </p:stCondLst>
                            <p:childTnLst>
                              <p:par>
                                <p:cTn id="61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500"/>
                            </p:stCondLst>
                            <p:childTnLst>
                              <p:par>
                                <p:cTn id="1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0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500"/>
                            </p:stCondLst>
                            <p:childTnLst>
                              <p:par>
                                <p:cTn id="143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2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500"/>
                            </p:stCondLst>
                            <p:childTnLst>
                              <p:par>
                                <p:cTn id="165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6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9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>
                      <p:stCondLst>
                        <p:cond delay="indefinite"/>
                      </p:stCondLst>
                      <p:childTnLst>
                        <p:par>
                          <p:cTn id="182" fill="hold">
                            <p:stCondLst>
                              <p:cond delay="0"/>
                            </p:stCondLst>
                            <p:childTnLst>
                              <p:par>
                                <p:cTn id="1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4" fill="hold">
                      <p:stCondLst>
                        <p:cond delay="indefinite"/>
                      </p:stCondLst>
                      <p:childTnLst>
                        <p:par>
                          <p:cTn id="215" fill="hold">
                            <p:stCondLst>
                              <p:cond delay="0"/>
                            </p:stCondLst>
                            <p:childTnLst>
                              <p:par>
                                <p:cTn id="2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500"/>
                            </p:stCondLst>
                            <p:childTnLst>
                              <p:par>
                                <p:cTn id="2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>
                      <p:stCondLst>
                        <p:cond delay="indefinite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>
                      <p:stCondLst>
                        <p:cond delay="indefinite"/>
                      </p:stCondLst>
                      <p:childTnLst>
                        <p:par>
                          <p:cTn id="239" fill="hold">
                            <p:stCondLst>
                              <p:cond delay="0"/>
                            </p:stCondLst>
                            <p:childTnLst>
                              <p:par>
                                <p:cTn id="2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6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9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1" fill="hold">
                            <p:stCondLst>
                              <p:cond delay="500"/>
                            </p:stCondLst>
                            <p:childTnLst>
                              <p:par>
                                <p:cTn id="252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8" fill="hold">
                      <p:stCondLst>
                        <p:cond delay="indefinite"/>
                      </p:stCondLst>
                      <p:childTnLst>
                        <p:par>
                          <p:cTn id="259" fill="hold">
                            <p:stCondLst>
                              <p:cond delay="0"/>
                            </p:stCondLst>
                            <p:childTnLst>
                              <p:par>
                                <p:cTn id="2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3" fill="hold">
                      <p:stCondLst>
                        <p:cond delay="indefinite"/>
                      </p:stCondLst>
                      <p:childTnLst>
                        <p:par>
                          <p:cTn id="264" fill="hold">
                            <p:stCondLst>
                              <p:cond delay="0"/>
                            </p:stCondLst>
                            <p:childTnLst>
                              <p:par>
                                <p:cTn id="2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8" fill="hold">
                      <p:stCondLst>
                        <p:cond delay="indefinite"/>
                      </p:stCondLst>
                      <p:childTnLst>
                        <p:par>
                          <p:cTn id="269" fill="hold">
                            <p:stCondLst>
                              <p:cond delay="0"/>
                            </p:stCondLst>
                            <p:childTnLst>
                              <p:par>
                                <p:cTn id="270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1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3" fill="hold">
                            <p:stCondLst>
                              <p:cond delay="500"/>
                            </p:stCondLst>
                            <p:childTnLst>
                              <p:par>
                                <p:cTn id="274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7" fill="hold">
                      <p:stCondLst>
                        <p:cond delay="indefinite"/>
                      </p:stCondLst>
                      <p:childTnLst>
                        <p:par>
                          <p:cTn id="278" fill="hold">
                            <p:stCondLst>
                              <p:cond delay="0"/>
                            </p:stCondLst>
                            <p:childTnLst>
                              <p:par>
                                <p:cTn id="2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2" fill="hold">
                      <p:stCondLst>
                        <p:cond delay="indefinite"/>
                      </p:stCondLst>
                      <p:childTnLst>
                        <p:par>
                          <p:cTn id="283" fill="hold">
                            <p:stCondLst>
                              <p:cond delay="0"/>
                            </p:stCondLst>
                            <p:childTnLst>
                              <p:par>
                                <p:cTn id="284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5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8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0" fill="hold">
                      <p:stCondLst>
                        <p:cond delay="indefinite"/>
                      </p:stCondLst>
                      <p:childTnLst>
                        <p:par>
                          <p:cTn id="291" fill="hold">
                            <p:stCondLst>
                              <p:cond delay="0"/>
                            </p:stCondLst>
                            <p:childTnLst>
                              <p:par>
                                <p:cTn id="2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4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5" fill="hold">
                      <p:stCondLst>
                        <p:cond delay="indefinite"/>
                      </p:stCondLst>
                      <p:childTnLst>
                        <p:par>
                          <p:cTn id="296" fill="hold">
                            <p:stCondLst>
                              <p:cond delay="0"/>
                            </p:stCondLst>
                            <p:childTnLst>
                              <p:par>
                                <p:cTn id="2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9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0" fill="hold">
                      <p:stCondLst>
                        <p:cond delay="indefinite"/>
                      </p:stCondLst>
                      <p:childTnLst>
                        <p:par>
                          <p:cTn id="301" fill="hold">
                            <p:stCondLst>
                              <p:cond delay="0"/>
                            </p:stCondLst>
                            <p:childTnLst>
                              <p:par>
                                <p:cTn id="3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4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5" fill="hold">
                      <p:stCondLst>
                        <p:cond delay="indefinite"/>
                      </p:stCondLst>
                      <p:childTnLst>
                        <p:par>
                          <p:cTn id="306" fill="hold">
                            <p:stCondLst>
                              <p:cond delay="0"/>
                            </p:stCondLst>
                            <p:childTnLst>
                              <p:par>
                                <p:cTn id="30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0" fill="hold">
                      <p:stCondLst>
                        <p:cond delay="indefinite"/>
                      </p:stCondLst>
                      <p:childTnLst>
                        <p:par>
                          <p:cTn id="311" fill="hold">
                            <p:stCondLst>
                              <p:cond delay="0"/>
                            </p:stCondLst>
                            <p:childTnLst>
                              <p:par>
                                <p:cTn id="3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4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5" fill="hold">
                      <p:stCondLst>
                        <p:cond delay="indefinite"/>
                      </p:stCondLst>
                      <p:childTnLst>
                        <p:par>
                          <p:cTn id="316" fill="hold">
                            <p:stCondLst>
                              <p:cond delay="0"/>
                            </p:stCondLst>
                            <p:childTnLst>
                              <p:par>
                                <p:cTn id="3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9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0" fill="hold">
                      <p:stCondLst>
                        <p:cond delay="indefinite"/>
                      </p:stCondLst>
                      <p:childTnLst>
                        <p:par>
                          <p:cTn id="321" fill="hold">
                            <p:stCondLst>
                              <p:cond delay="0"/>
                            </p:stCondLst>
                            <p:childTnLst>
                              <p:par>
                                <p:cTn id="3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4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7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8" fill="hold">
                      <p:stCondLst>
                        <p:cond delay="indefinite"/>
                      </p:stCondLst>
                      <p:childTnLst>
                        <p:par>
                          <p:cTn id="329" fill="hold">
                            <p:stCondLst>
                              <p:cond delay="0"/>
                            </p:stCondLst>
                            <p:childTnLst>
                              <p:par>
                                <p:cTn id="3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2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3" fill="hold">
                      <p:stCondLst>
                        <p:cond delay="indefinite"/>
                      </p:stCondLst>
                      <p:childTnLst>
                        <p:par>
                          <p:cTn id="334" fill="hold">
                            <p:stCondLst>
                              <p:cond delay="0"/>
                            </p:stCondLst>
                            <p:childTnLst>
                              <p:par>
                                <p:cTn id="3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7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8" fill="hold">
                      <p:stCondLst>
                        <p:cond delay="indefinite"/>
                      </p:stCondLst>
                      <p:childTnLst>
                        <p:par>
                          <p:cTn id="339" fill="hold">
                            <p:stCondLst>
                              <p:cond delay="0"/>
                            </p:stCondLst>
                            <p:childTnLst>
                              <p:par>
                                <p:cTn id="34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1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3" fill="hold">
                            <p:stCondLst>
                              <p:cond delay="500"/>
                            </p:stCondLst>
                            <p:childTnLst>
                              <p:par>
                                <p:cTn id="3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6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7" fill="hold">
                      <p:stCondLst>
                        <p:cond delay="indefinite"/>
                      </p:stCondLst>
                      <p:childTnLst>
                        <p:par>
                          <p:cTn id="348" fill="hold">
                            <p:stCondLst>
                              <p:cond delay="0"/>
                            </p:stCondLst>
                            <p:childTnLst>
                              <p:par>
                                <p:cTn id="3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1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2" fill="hold">
                      <p:stCondLst>
                        <p:cond delay="indefinite"/>
                      </p:stCondLst>
                      <p:childTnLst>
                        <p:par>
                          <p:cTn id="353" fill="hold">
                            <p:stCondLst>
                              <p:cond delay="0"/>
                            </p:stCondLst>
                            <p:childTnLst>
                              <p:par>
                                <p:cTn id="3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6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7" fill="hold">
                      <p:stCondLst>
                        <p:cond delay="indefinite"/>
                      </p:stCondLst>
                      <p:childTnLst>
                        <p:par>
                          <p:cTn id="358" fill="hold">
                            <p:stCondLst>
                              <p:cond delay="0"/>
                            </p:stCondLst>
                            <p:childTnLst>
                              <p:par>
                                <p:cTn id="35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0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3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5" fill="hold">
                            <p:stCondLst>
                              <p:cond delay="500"/>
                            </p:stCondLst>
                            <p:childTnLst>
                              <p:par>
                                <p:cTn id="366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8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1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2" fill="hold">
                      <p:stCondLst>
                        <p:cond delay="indefinite"/>
                      </p:stCondLst>
                      <p:childTnLst>
                        <p:par>
                          <p:cTn id="373" fill="hold">
                            <p:stCondLst>
                              <p:cond delay="0"/>
                            </p:stCondLst>
                            <p:childTnLst>
                              <p:par>
                                <p:cTn id="3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6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7" fill="hold">
                      <p:stCondLst>
                        <p:cond delay="indefinite"/>
                      </p:stCondLst>
                      <p:childTnLst>
                        <p:par>
                          <p:cTn id="378" fill="hold">
                            <p:stCondLst>
                              <p:cond delay="0"/>
                            </p:stCondLst>
                            <p:childTnLst>
                              <p:par>
                                <p:cTn id="3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1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2" fill="hold">
                      <p:stCondLst>
                        <p:cond delay="indefinite"/>
                      </p:stCondLst>
                      <p:childTnLst>
                        <p:par>
                          <p:cTn id="383" fill="hold">
                            <p:stCondLst>
                              <p:cond delay="0"/>
                            </p:stCondLst>
                            <p:childTnLst>
                              <p:par>
                                <p:cTn id="3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6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7" fill="hold">
                      <p:stCondLst>
                        <p:cond delay="indefinite"/>
                      </p:stCondLst>
                      <p:childTnLst>
                        <p:par>
                          <p:cTn id="388" fill="hold">
                            <p:stCondLst>
                              <p:cond delay="0"/>
                            </p:stCondLst>
                            <p:childTnLst>
                              <p:par>
                                <p:cTn id="389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0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2" fill="hold">
                            <p:stCondLst>
                              <p:cond delay="500"/>
                            </p:stCondLst>
                            <p:childTnLst>
                              <p:par>
                                <p:cTn id="393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5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6" fill="hold">
                      <p:stCondLst>
                        <p:cond delay="indefinite"/>
                      </p:stCondLst>
                      <p:childTnLst>
                        <p:par>
                          <p:cTn id="397" fill="hold">
                            <p:stCondLst>
                              <p:cond delay="0"/>
                            </p:stCondLst>
                            <p:childTnLst>
                              <p:par>
                                <p:cTn id="3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0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1" fill="hold">
                      <p:stCondLst>
                        <p:cond delay="indefinite"/>
                      </p:stCondLst>
                      <p:childTnLst>
                        <p:par>
                          <p:cTn id="402" fill="hold">
                            <p:stCondLst>
                              <p:cond delay="0"/>
                            </p:stCondLst>
                            <p:childTnLst>
                              <p:par>
                                <p:cTn id="403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4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7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9" fill="hold">
                      <p:stCondLst>
                        <p:cond delay="indefinite"/>
                      </p:stCondLst>
                      <p:childTnLst>
                        <p:par>
                          <p:cTn id="410" fill="hold">
                            <p:stCondLst>
                              <p:cond delay="0"/>
                            </p:stCondLst>
                            <p:childTnLst>
                              <p:par>
                                <p:cTn id="41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3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4" fill="hold">
                      <p:stCondLst>
                        <p:cond delay="indefinite"/>
                      </p:stCondLst>
                      <p:childTnLst>
                        <p:par>
                          <p:cTn id="415" fill="hold">
                            <p:stCondLst>
                              <p:cond delay="0"/>
                            </p:stCondLst>
                            <p:childTnLst>
                              <p:par>
                                <p:cTn id="4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9" fill="hold">
                      <p:stCondLst>
                        <p:cond delay="indefinite"/>
                      </p:stCondLst>
                      <p:childTnLst>
                        <p:par>
                          <p:cTn id="420" fill="hold">
                            <p:stCondLst>
                              <p:cond delay="0"/>
                            </p:stCondLst>
                            <p:childTnLst>
                              <p:par>
                                <p:cTn id="4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3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4" fill="hold">
                      <p:stCondLst>
                        <p:cond delay="indefinite"/>
                      </p:stCondLst>
                      <p:childTnLst>
                        <p:par>
                          <p:cTn id="425" fill="hold">
                            <p:stCondLst>
                              <p:cond delay="0"/>
                            </p:stCondLst>
                            <p:childTnLst>
                              <p:par>
                                <p:cTn id="4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8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9" fill="hold">
                      <p:stCondLst>
                        <p:cond delay="indefinite"/>
                      </p:stCondLst>
                      <p:childTnLst>
                        <p:par>
                          <p:cTn id="430" fill="hold">
                            <p:stCondLst>
                              <p:cond delay="0"/>
                            </p:stCondLst>
                            <p:childTnLst>
                              <p:par>
                                <p:cTn id="4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3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2" grpId="0" animBg="1"/>
      <p:bldP spid="142" grpId="1" animBg="1"/>
      <p:bldP spid="143" grpId="0" animBg="1"/>
      <p:bldP spid="143" grpId="1" animBg="1"/>
      <p:bldP spid="144" grpId="0" animBg="1"/>
      <p:bldP spid="144" grpId="1" animBg="1"/>
      <p:bldP spid="144" grpId="2" animBg="1"/>
      <p:bldP spid="144" grpId="3" animBg="1"/>
      <p:bldP spid="145" grpId="0" animBg="1"/>
      <p:bldP spid="145" grpId="1" animBg="1"/>
      <p:bldP spid="145" grpId="2" animBg="1"/>
      <p:bldP spid="145" grpId="3" animBg="1"/>
      <p:bldP spid="147" grpId="0" animBg="1"/>
      <p:bldP spid="147" grpId="1" animBg="1"/>
      <p:bldP spid="148" grpId="0" animBg="1"/>
      <p:bldP spid="148" grpId="1" animBg="1"/>
      <p:bldP spid="157" grpId="0" animBg="1"/>
      <p:bldP spid="157" grpId="1" animBg="1"/>
      <p:bldP spid="157" grpId="2" animBg="1"/>
      <p:bldP spid="157" grpId="3" animBg="1"/>
      <p:bldP spid="158" grpId="0" animBg="1"/>
      <p:bldP spid="158" grpId="1" animBg="1"/>
      <p:bldP spid="158" grpId="2" animBg="1"/>
      <p:bldP spid="158" grpId="3" animBg="1"/>
      <p:bldP spid="159" grpId="0" animBg="1"/>
      <p:bldP spid="159" grpId="1" animBg="1"/>
      <p:bldP spid="160" grpId="0" animBg="1"/>
      <p:bldP spid="160" grpId="1" animBg="1"/>
      <p:bldP spid="161" grpId="0" animBg="1"/>
      <p:bldP spid="161" grpId="1" animBg="1"/>
      <p:bldP spid="161" grpId="2" animBg="1"/>
      <p:bldP spid="161" grpId="3" animBg="1"/>
      <p:bldP spid="162" grpId="0" animBg="1"/>
      <p:bldP spid="162" grpId="1" animBg="1"/>
      <p:bldP spid="162" grpId="2" animBg="1"/>
      <p:bldP spid="162" grpId="3" animBg="1"/>
      <p:bldP spid="164" grpId="0" animBg="1"/>
      <p:bldP spid="164" grpId="1" animBg="1"/>
      <p:bldP spid="165" grpId="0" animBg="1"/>
      <p:bldP spid="165" grpId="1" animBg="1"/>
      <p:bldP spid="166" grpId="0" animBg="1"/>
      <p:bldP spid="166" grpId="1" animBg="1"/>
      <p:bldP spid="166" grpId="2" animBg="1"/>
      <p:bldP spid="166" grpId="3" animBg="1"/>
      <p:bldP spid="167" grpId="0" animBg="1"/>
      <p:bldP spid="167" grpId="1" animBg="1"/>
      <p:bldP spid="167" grpId="2" animBg="1"/>
      <p:bldP spid="167" grpId="3" animBg="1"/>
      <p:bldP spid="83" grpId="0"/>
      <p:bldP spid="84" grpId="0"/>
      <p:bldP spid="85" grpId="0"/>
      <p:bldP spid="86" grpId="0"/>
      <p:bldP spid="87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100" grpId="0"/>
      <p:bldP spid="101" grpId="0"/>
      <p:bldP spid="102" grpId="0"/>
      <p:bldP spid="103" grpId="0"/>
      <p:bldP spid="116" grpId="0"/>
      <p:bldP spid="117" grpId="0"/>
      <p:bldP spid="118" grpId="0"/>
      <p:bldP spid="120" grpId="0"/>
      <p:bldP spid="121" grpId="0"/>
      <p:bldP spid="122" grpId="0"/>
      <p:bldP spid="125" grpId="0"/>
      <p:bldP spid="126" grpId="0"/>
      <p:bldP spid="127" grpId="0"/>
      <p:bldP spid="128" grpId="0"/>
      <p:bldP spid="129" grpId="0"/>
      <p:bldP spid="130" grpId="0"/>
      <p:bldP spid="131" grpId="0"/>
      <p:bldP spid="132" grpId="0"/>
      <p:bldP spid="134" grpId="0"/>
      <p:bldP spid="135" grpId="0"/>
      <p:bldP spid="136" grpId="0"/>
      <p:bldP spid="138" grpId="0"/>
      <p:bldP spid="139" grpId="0"/>
      <p:bldP spid="140" grpId="0"/>
      <p:bldP spid="141" grpId="0"/>
      <p:bldP spid="163" grpId="0"/>
    </p:bldLst>
  </p:timing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F1E2EE-7C93-45CF-B3E5-13F5C25B6D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Multiply a multiple of 100 by a multiple of 10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80DC2CF-C060-42EF-BA14-D3D8614075D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62554398"/>
      </p:ext>
    </p:extLst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" name="Rectangle 116">
            <a:extLst>
              <a:ext uri="{FF2B5EF4-FFF2-40B4-BE49-F238E27FC236}">
                <a16:creationId xmlns:a16="http://schemas.microsoft.com/office/drawing/2014/main" id="{88BFC2C3-661A-466B-BC30-45F2356054CD}"/>
              </a:ext>
            </a:extLst>
          </p:cNvPr>
          <p:cNvSpPr/>
          <p:nvPr/>
        </p:nvSpPr>
        <p:spPr>
          <a:xfrm>
            <a:off x="4478249" y="936139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5975D1B9-3C9E-428D-82EE-A66988671DCD}"/>
              </a:ext>
            </a:extLst>
          </p:cNvPr>
          <p:cNvSpPr/>
          <p:nvPr/>
        </p:nvSpPr>
        <p:spPr>
          <a:xfrm>
            <a:off x="6278511" y="932252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2F73E9A3-3144-4300-9143-6B44A1D3B0E1}"/>
              </a:ext>
            </a:extLst>
          </p:cNvPr>
          <p:cNvSpPr/>
          <p:nvPr/>
        </p:nvSpPr>
        <p:spPr>
          <a:xfrm>
            <a:off x="7614276" y="936139"/>
            <a:ext cx="89308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5" name="Rectangle 124">
            <a:extLst>
              <a:ext uri="{FF2B5EF4-FFF2-40B4-BE49-F238E27FC236}">
                <a16:creationId xmlns:a16="http://schemas.microsoft.com/office/drawing/2014/main" id="{6B555DEC-4E0D-4572-8EF5-B793D0087447}"/>
              </a:ext>
            </a:extLst>
          </p:cNvPr>
          <p:cNvSpPr/>
          <p:nvPr/>
        </p:nvSpPr>
        <p:spPr>
          <a:xfrm>
            <a:off x="4924332" y="932104"/>
            <a:ext cx="899689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65D9E323-9600-48DB-B4E8-DBA8B9D161C3}"/>
              </a:ext>
            </a:extLst>
          </p:cNvPr>
          <p:cNvSpPr/>
          <p:nvPr/>
        </p:nvSpPr>
        <p:spPr>
          <a:xfrm>
            <a:off x="6724595" y="928217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7" name="Rectangle 126">
            <a:extLst>
              <a:ext uri="{FF2B5EF4-FFF2-40B4-BE49-F238E27FC236}">
                <a16:creationId xmlns:a16="http://schemas.microsoft.com/office/drawing/2014/main" id="{00479A3F-8F8C-44A9-B719-38448B6843D9}"/>
              </a:ext>
            </a:extLst>
          </p:cNvPr>
          <p:cNvSpPr/>
          <p:nvPr/>
        </p:nvSpPr>
        <p:spPr>
          <a:xfrm>
            <a:off x="8510448" y="931433"/>
            <a:ext cx="1324747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2" name="Rectangle 131">
            <a:extLst>
              <a:ext uri="{FF2B5EF4-FFF2-40B4-BE49-F238E27FC236}">
                <a16:creationId xmlns:a16="http://schemas.microsoft.com/office/drawing/2014/main" id="{DEB12E89-F302-4EF8-A19D-FDFB09A83F7B}"/>
              </a:ext>
            </a:extLst>
          </p:cNvPr>
          <p:cNvSpPr/>
          <p:nvPr/>
        </p:nvSpPr>
        <p:spPr>
          <a:xfrm>
            <a:off x="4485236" y="3168321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3E9B00C6-0D24-440B-AA67-039DF7B22C1D}"/>
              </a:ext>
            </a:extLst>
          </p:cNvPr>
          <p:cNvSpPr/>
          <p:nvPr/>
        </p:nvSpPr>
        <p:spPr>
          <a:xfrm>
            <a:off x="6262446" y="3164434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1368DB39-49B2-468D-8F40-E0D2E3D6F6DB}"/>
              </a:ext>
            </a:extLst>
          </p:cNvPr>
          <p:cNvSpPr/>
          <p:nvPr/>
        </p:nvSpPr>
        <p:spPr>
          <a:xfrm>
            <a:off x="7605895" y="3168321"/>
            <a:ext cx="89308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5" name="Rectangle 134">
            <a:extLst>
              <a:ext uri="{FF2B5EF4-FFF2-40B4-BE49-F238E27FC236}">
                <a16:creationId xmlns:a16="http://schemas.microsoft.com/office/drawing/2014/main" id="{099D6068-0785-432B-A0B2-5336FAD78214}"/>
              </a:ext>
            </a:extLst>
          </p:cNvPr>
          <p:cNvSpPr/>
          <p:nvPr/>
        </p:nvSpPr>
        <p:spPr>
          <a:xfrm>
            <a:off x="4931319" y="3164286"/>
            <a:ext cx="884727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6" name="Rectangle 135">
            <a:extLst>
              <a:ext uri="{FF2B5EF4-FFF2-40B4-BE49-F238E27FC236}">
                <a16:creationId xmlns:a16="http://schemas.microsoft.com/office/drawing/2014/main" id="{4BF00B65-F8FF-47AD-9F43-5E5721521315}"/>
              </a:ext>
            </a:extLst>
          </p:cNvPr>
          <p:cNvSpPr/>
          <p:nvPr/>
        </p:nvSpPr>
        <p:spPr>
          <a:xfrm>
            <a:off x="6708530" y="3160399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7" name="Rectangle 136">
            <a:extLst>
              <a:ext uri="{FF2B5EF4-FFF2-40B4-BE49-F238E27FC236}">
                <a16:creationId xmlns:a16="http://schemas.microsoft.com/office/drawing/2014/main" id="{51650813-DA63-4C03-A9B6-E2FB17C6B719}"/>
              </a:ext>
            </a:extLst>
          </p:cNvPr>
          <p:cNvSpPr/>
          <p:nvPr/>
        </p:nvSpPr>
        <p:spPr>
          <a:xfrm>
            <a:off x="8502067" y="3163615"/>
            <a:ext cx="1333123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5" name="Rectangle 194">
            <a:extLst>
              <a:ext uri="{FF2B5EF4-FFF2-40B4-BE49-F238E27FC236}">
                <a16:creationId xmlns:a16="http://schemas.microsoft.com/office/drawing/2014/main" id="{9E76456D-B47B-48A9-9473-DF381171C163}"/>
              </a:ext>
            </a:extLst>
          </p:cNvPr>
          <p:cNvSpPr/>
          <p:nvPr/>
        </p:nvSpPr>
        <p:spPr>
          <a:xfrm>
            <a:off x="4477116" y="5412148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6" name="Rectangle 195">
            <a:extLst>
              <a:ext uri="{FF2B5EF4-FFF2-40B4-BE49-F238E27FC236}">
                <a16:creationId xmlns:a16="http://schemas.microsoft.com/office/drawing/2014/main" id="{B75E056B-088B-4F4F-AC91-01F9399A81F0}"/>
              </a:ext>
            </a:extLst>
          </p:cNvPr>
          <p:cNvSpPr/>
          <p:nvPr/>
        </p:nvSpPr>
        <p:spPr>
          <a:xfrm>
            <a:off x="6269694" y="5408261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7" name="Rectangle 196">
            <a:extLst>
              <a:ext uri="{FF2B5EF4-FFF2-40B4-BE49-F238E27FC236}">
                <a16:creationId xmlns:a16="http://schemas.microsoft.com/office/drawing/2014/main" id="{54861DDF-FFD1-497F-AAB3-785670CEDDF8}"/>
              </a:ext>
            </a:extLst>
          </p:cNvPr>
          <p:cNvSpPr/>
          <p:nvPr/>
        </p:nvSpPr>
        <p:spPr>
          <a:xfrm>
            <a:off x="7605459" y="5412148"/>
            <a:ext cx="89308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8" name="Rectangle 197">
            <a:extLst>
              <a:ext uri="{FF2B5EF4-FFF2-40B4-BE49-F238E27FC236}">
                <a16:creationId xmlns:a16="http://schemas.microsoft.com/office/drawing/2014/main" id="{83CBE7A4-8CDA-4E15-84E8-EC51D24AD706}"/>
              </a:ext>
            </a:extLst>
          </p:cNvPr>
          <p:cNvSpPr/>
          <p:nvPr/>
        </p:nvSpPr>
        <p:spPr>
          <a:xfrm>
            <a:off x="4923200" y="5408113"/>
            <a:ext cx="894386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9" name="Rectangle 198">
            <a:extLst>
              <a:ext uri="{FF2B5EF4-FFF2-40B4-BE49-F238E27FC236}">
                <a16:creationId xmlns:a16="http://schemas.microsoft.com/office/drawing/2014/main" id="{DFF2CEC9-DC3A-4543-887F-F0B5CBAEAC40}"/>
              </a:ext>
            </a:extLst>
          </p:cNvPr>
          <p:cNvSpPr/>
          <p:nvPr/>
        </p:nvSpPr>
        <p:spPr>
          <a:xfrm>
            <a:off x="6715778" y="5404226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604E2E4D-615B-412D-96D6-8251F7DE0815}"/>
              </a:ext>
            </a:extLst>
          </p:cNvPr>
          <p:cNvSpPr/>
          <p:nvPr/>
        </p:nvSpPr>
        <p:spPr>
          <a:xfrm>
            <a:off x="8501631" y="5407442"/>
            <a:ext cx="1333555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  <a:solidFill>
            <a:schemeClr val="accent5">
              <a:lumMod val="40000"/>
              <a:lumOff val="60000"/>
            </a:schemeClr>
          </a:solidFill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2" y="312491"/>
            <a:ext cx="4011799" cy="817087"/>
            <a:chOff x="255523" y="372323"/>
            <a:chExt cx="2922466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3" y="372323"/>
              <a:ext cx="292246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60353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700 x 60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2469243" y="421115"/>
            <a:ext cx="169047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2495782" y="410071"/>
            <a:ext cx="20026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42000</a:t>
            </a: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39ACD30E-98CE-471C-8FD3-758D0726531E}"/>
              </a:ext>
            </a:extLst>
          </p:cNvPr>
          <p:cNvGrpSpPr/>
          <p:nvPr/>
        </p:nvGrpSpPr>
        <p:grpSpPr>
          <a:xfrm>
            <a:off x="252894" y="2543952"/>
            <a:ext cx="4013393" cy="817087"/>
            <a:chOff x="255526" y="372323"/>
            <a:chExt cx="2738033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892B04A1-98EA-441F-B961-3AE9A8B2A725}"/>
                </a:ext>
              </a:extLst>
            </p:cNvPr>
            <p:cNvSpPr/>
            <p:nvPr/>
          </p:nvSpPr>
          <p:spPr>
            <a:xfrm>
              <a:off x="255526" y="372323"/>
              <a:ext cx="273803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EAD3D752-8B62-4C3C-9F55-BA3545BD6C07}"/>
                </a:ext>
              </a:extLst>
            </p:cNvPr>
            <p:cNvSpPr txBox="1"/>
            <p:nvPr/>
          </p:nvSpPr>
          <p:spPr>
            <a:xfrm>
              <a:off x="308455" y="485388"/>
              <a:ext cx="150174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500 x 80 = 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48ABA7B7-F2A4-4DAC-9D92-FC5405568CC4}"/>
              </a:ext>
            </a:extLst>
          </p:cNvPr>
          <p:cNvSpPr/>
          <p:nvPr/>
        </p:nvSpPr>
        <p:spPr>
          <a:xfrm>
            <a:off x="2466613" y="2652576"/>
            <a:ext cx="169047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31AA9793-9C59-411C-84B4-8744ACF195AE}"/>
              </a:ext>
            </a:extLst>
          </p:cNvPr>
          <p:cNvSpPr txBox="1"/>
          <p:nvPr/>
        </p:nvSpPr>
        <p:spPr>
          <a:xfrm>
            <a:off x="2483126" y="2641532"/>
            <a:ext cx="20026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40000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D686A273-A888-4C58-99D9-FC372897A3F4}"/>
              </a:ext>
            </a:extLst>
          </p:cNvPr>
          <p:cNvGrpSpPr/>
          <p:nvPr/>
        </p:nvGrpSpPr>
        <p:grpSpPr>
          <a:xfrm>
            <a:off x="259348" y="4775531"/>
            <a:ext cx="4006839" cy="817087"/>
            <a:chOff x="255524" y="372323"/>
            <a:chExt cx="2918852" cy="1134018"/>
          </a:xfrm>
        </p:grpSpPr>
        <p:sp>
          <p:nvSpPr>
            <p:cNvPr id="102" name="Rectangle: Rounded Corners 101">
              <a:extLst>
                <a:ext uri="{FF2B5EF4-FFF2-40B4-BE49-F238E27FC236}">
                  <a16:creationId xmlns:a16="http://schemas.microsoft.com/office/drawing/2014/main" id="{52E28A67-FE29-46B4-B9F5-6673EFD7FDFA}"/>
                </a:ext>
              </a:extLst>
            </p:cNvPr>
            <p:cNvSpPr/>
            <p:nvPr/>
          </p:nvSpPr>
          <p:spPr>
            <a:xfrm>
              <a:off x="255524" y="372323"/>
              <a:ext cx="291885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2216619-C6AB-46D0-A13A-6355B4C3A3C5}"/>
                </a:ext>
              </a:extLst>
            </p:cNvPr>
            <p:cNvSpPr txBox="1"/>
            <p:nvPr/>
          </p:nvSpPr>
          <p:spPr>
            <a:xfrm>
              <a:off x="308455" y="485388"/>
              <a:ext cx="160353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900 x 90 = </a:t>
              </a:r>
            </a:p>
          </p:txBody>
        </p:sp>
      </p:grpSp>
      <p:sp>
        <p:nvSpPr>
          <p:cNvPr id="138" name="Rectangle 137">
            <a:extLst>
              <a:ext uri="{FF2B5EF4-FFF2-40B4-BE49-F238E27FC236}">
                <a16:creationId xmlns:a16="http://schemas.microsoft.com/office/drawing/2014/main" id="{80FCD349-6998-4FDA-ABF2-77191C15CC09}"/>
              </a:ext>
            </a:extLst>
          </p:cNvPr>
          <p:cNvSpPr/>
          <p:nvPr/>
        </p:nvSpPr>
        <p:spPr>
          <a:xfrm>
            <a:off x="2473068" y="4884155"/>
            <a:ext cx="169047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9074E443-0E05-4134-86F6-08307B190CAB}"/>
              </a:ext>
            </a:extLst>
          </p:cNvPr>
          <p:cNvSpPr txBox="1"/>
          <p:nvPr/>
        </p:nvSpPr>
        <p:spPr>
          <a:xfrm>
            <a:off x="2507753" y="4873111"/>
            <a:ext cx="18666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81000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66CB9520-CB6A-44DF-94A8-4174693C3508}"/>
              </a:ext>
            </a:extLst>
          </p:cNvPr>
          <p:cNvSpPr txBox="1"/>
          <p:nvPr/>
        </p:nvSpPr>
        <p:spPr>
          <a:xfrm>
            <a:off x="4478400" y="410071"/>
            <a:ext cx="18732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x 6 = 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1456932A-90EA-42B7-BE88-C81C3C8AD451}"/>
              </a:ext>
            </a:extLst>
          </p:cNvPr>
          <p:cNvSpPr txBox="1"/>
          <p:nvPr/>
        </p:nvSpPr>
        <p:spPr>
          <a:xfrm>
            <a:off x="6268096" y="410070"/>
            <a:ext cx="103256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4 2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49A15246-1BB2-49ED-92F2-4367E9890E96}"/>
              </a:ext>
            </a:extLst>
          </p:cNvPr>
          <p:cNvSpPr txBox="1"/>
          <p:nvPr/>
        </p:nvSpPr>
        <p:spPr>
          <a:xfrm>
            <a:off x="4470225" y="859661"/>
            <a:ext cx="32590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0 0 x 6 0 = 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3CA28CA2-7361-4F35-A847-D6F72709ED84}"/>
              </a:ext>
            </a:extLst>
          </p:cNvPr>
          <p:cNvSpPr txBox="1"/>
          <p:nvPr/>
        </p:nvSpPr>
        <p:spPr>
          <a:xfrm>
            <a:off x="7596564" y="870518"/>
            <a:ext cx="24695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4 2 0 0 0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0652E339-1C5E-4102-BFD4-F517EE6F8169}"/>
              </a:ext>
            </a:extLst>
          </p:cNvPr>
          <p:cNvSpPr txBox="1"/>
          <p:nvPr/>
        </p:nvSpPr>
        <p:spPr>
          <a:xfrm>
            <a:off x="4485387" y="2642253"/>
            <a:ext cx="18732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x 8 = 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DEB8256E-A38C-4689-9C6C-C432BDE28485}"/>
              </a:ext>
            </a:extLst>
          </p:cNvPr>
          <p:cNvSpPr txBox="1"/>
          <p:nvPr/>
        </p:nvSpPr>
        <p:spPr>
          <a:xfrm>
            <a:off x="6275083" y="2642252"/>
            <a:ext cx="103256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A7296867-D4C2-44B5-9D05-CAD91793128F}"/>
              </a:ext>
            </a:extLst>
          </p:cNvPr>
          <p:cNvSpPr txBox="1"/>
          <p:nvPr/>
        </p:nvSpPr>
        <p:spPr>
          <a:xfrm>
            <a:off x="4477212" y="3091843"/>
            <a:ext cx="334830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0 0 x 8 0 = 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E369141F-C90A-4E1D-8EB1-626FC6C129F0}"/>
              </a:ext>
            </a:extLst>
          </p:cNvPr>
          <p:cNvSpPr txBox="1"/>
          <p:nvPr/>
        </p:nvSpPr>
        <p:spPr>
          <a:xfrm>
            <a:off x="7609837" y="3102700"/>
            <a:ext cx="24562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4 0 0 0 0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1B0C3DE7-7E11-4E5A-9B99-AE77F3BEC379}"/>
              </a:ext>
            </a:extLst>
          </p:cNvPr>
          <p:cNvSpPr txBox="1"/>
          <p:nvPr/>
        </p:nvSpPr>
        <p:spPr>
          <a:xfrm>
            <a:off x="4477267" y="4886080"/>
            <a:ext cx="18732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x 9 = 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83250943-68C4-411A-9A56-9C705F3609F4}"/>
              </a:ext>
            </a:extLst>
          </p:cNvPr>
          <p:cNvSpPr txBox="1"/>
          <p:nvPr/>
        </p:nvSpPr>
        <p:spPr>
          <a:xfrm>
            <a:off x="6266963" y="4886079"/>
            <a:ext cx="103256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8 1</a:t>
            </a: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59E35111-E52B-4474-B617-74A858AA91AB}"/>
              </a:ext>
            </a:extLst>
          </p:cNvPr>
          <p:cNvSpPr txBox="1"/>
          <p:nvPr/>
        </p:nvSpPr>
        <p:spPr>
          <a:xfrm>
            <a:off x="4469092" y="5335670"/>
            <a:ext cx="334829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0 0 x 9 0 = </a:t>
            </a: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D30C578A-7BAC-421F-BA4C-A4C92266E0C1}"/>
              </a:ext>
            </a:extLst>
          </p:cNvPr>
          <p:cNvSpPr txBox="1"/>
          <p:nvPr/>
        </p:nvSpPr>
        <p:spPr>
          <a:xfrm>
            <a:off x="7582087" y="5323475"/>
            <a:ext cx="241482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8 1 0 0 0</a:t>
            </a:r>
          </a:p>
        </p:txBody>
      </p:sp>
    </p:spTree>
    <p:extLst>
      <p:ext uri="{BB962C8B-B14F-4D97-AF65-F5344CB8AC3E}">
        <p14:creationId xmlns:p14="http://schemas.microsoft.com/office/powerpoint/2010/main" val="17259766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"/>
                            </p:stCondLst>
                            <p:childTnLst>
                              <p:par>
                                <p:cTn id="4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500"/>
                            </p:stCondLst>
                            <p:childTnLst>
                              <p:par>
                                <p:cTn id="10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1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4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>
                            <p:stCondLst>
                              <p:cond delay="500"/>
                            </p:stCondLst>
                            <p:childTnLst>
                              <p:par>
                                <p:cTn id="16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7" grpId="0" animBg="1"/>
      <p:bldP spid="117" grpId="1" animBg="1"/>
      <p:bldP spid="118" grpId="0" animBg="1"/>
      <p:bldP spid="118" grpId="1" animBg="1"/>
      <p:bldP spid="119" grpId="0" animBg="1"/>
      <p:bldP spid="119" grpId="1" animBg="1"/>
      <p:bldP spid="125" grpId="0" animBg="1"/>
      <p:bldP spid="126" grpId="0" animBg="1"/>
      <p:bldP spid="127" grpId="0" animBg="1"/>
      <p:bldP spid="132" grpId="0" animBg="1"/>
      <p:bldP spid="132" grpId="1" animBg="1"/>
      <p:bldP spid="133" grpId="0" animBg="1"/>
      <p:bldP spid="133" grpId="1" animBg="1"/>
      <p:bldP spid="134" grpId="0" animBg="1"/>
      <p:bldP spid="134" grpId="1" animBg="1"/>
      <p:bldP spid="135" grpId="0" animBg="1"/>
      <p:bldP spid="136" grpId="0" animBg="1"/>
      <p:bldP spid="137" grpId="0" animBg="1"/>
      <p:bldP spid="195" grpId="0" animBg="1"/>
      <p:bldP spid="195" grpId="1" animBg="1"/>
      <p:bldP spid="196" grpId="0" animBg="1"/>
      <p:bldP spid="196" grpId="1" animBg="1"/>
      <p:bldP spid="197" grpId="0" animBg="1"/>
      <p:bldP spid="197" grpId="1" animBg="1"/>
      <p:bldP spid="198" grpId="0" animBg="1"/>
      <p:bldP spid="199" grpId="0" animBg="1"/>
      <p:bldP spid="200" grpId="0" animBg="1"/>
      <p:bldP spid="8" grpId="0"/>
      <p:bldP spid="100" grpId="0"/>
      <p:bldP spid="139" grpId="0"/>
      <p:bldP spid="140" grpId="0"/>
      <p:bldP spid="141" grpId="0"/>
      <p:bldP spid="123" grpId="0"/>
      <p:bldP spid="124" grpId="0"/>
      <p:bldP spid="128" grpId="0"/>
      <p:bldP spid="129" grpId="0"/>
      <p:bldP spid="130" grpId="0"/>
      <p:bldP spid="131" grpId="0"/>
      <p:bldP spid="148" grpId="0"/>
      <p:bldP spid="170" grpId="0"/>
      <p:bldP spid="193" grpId="0"/>
      <p:bldP spid="194" grpId="0"/>
    </p:bldLst>
  </p:timing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" name="Rectangle 171">
            <a:extLst>
              <a:ext uri="{FF2B5EF4-FFF2-40B4-BE49-F238E27FC236}">
                <a16:creationId xmlns:a16="http://schemas.microsoft.com/office/drawing/2014/main" id="{1A1EA6E7-E01F-414C-9343-3641EE6B8310}"/>
              </a:ext>
            </a:extLst>
          </p:cNvPr>
          <p:cNvSpPr/>
          <p:nvPr/>
        </p:nvSpPr>
        <p:spPr>
          <a:xfrm>
            <a:off x="469297" y="5848288"/>
            <a:ext cx="43710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3" name="Rectangle 172">
            <a:extLst>
              <a:ext uri="{FF2B5EF4-FFF2-40B4-BE49-F238E27FC236}">
                <a16:creationId xmlns:a16="http://schemas.microsoft.com/office/drawing/2014/main" id="{F456C87C-6284-49F9-A028-D5738A888AAB}"/>
              </a:ext>
            </a:extLst>
          </p:cNvPr>
          <p:cNvSpPr/>
          <p:nvPr/>
        </p:nvSpPr>
        <p:spPr>
          <a:xfrm>
            <a:off x="3147188" y="5841737"/>
            <a:ext cx="43710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4" name="Rectangle 173">
            <a:extLst>
              <a:ext uri="{FF2B5EF4-FFF2-40B4-BE49-F238E27FC236}">
                <a16:creationId xmlns:a16="http://schemas.microsoft.com/office/drawing/2014/main" id="{9B8EBD90-CB12-433D-BE2E-6AB4E2C5D7C8}"/>
              </a:ext>
            </a:extLst>
          </p:cNvPr>
          <p:cNvSpPr/>
          <p:nvPr/>
        </p:nvSpPr>
        <p:spPr>
          <a:xfrm>
            <a:off x="1354191" y="5843115"/>
            <a:ext cx="1344403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5" name="Rectangle 174">
            <a:extLst>
              <a:ext uri="{FF2B5EF4-FFF2-40B4-BE49-F238E27FC236}">
                <a16:creationId xmlns:a16="http://schemas.microsoft.com/office/drawing/2014/main" id="{4A5B16E1-2BD6-4C58-A694-D14E6D2DFEB8}"/>
              </a:ext>
            </a:extLst>
          </p:cNvPr>
          <p:cNvSpPr/>
          <p:nvPr/>
        </p:nvSpPr>
        <p:spPr>
          <a:xfrm>
            <a:off x="4045426" y="5839788"/>
            <a:ext cx="886031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E39E932A-F6EE-4576-9B8E-339781CD62E0}"/>
              </a:ext>
            </a:extLst>
          </p:cNvPr>
          <p:cNvSpPr txBox="1"/>
          <p:nvPr/>
        </p:nvSpPr>
        <p:spPr>
          <a:xfrm>
            <a:off x="441140" y="5783745"/>
            <a:ext cx="233976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x 1 0 0</a:t>
            </a: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43A12873-50E6-4B05-BDDE-2C25C69CF773}"/>
              </a:ext>
            </a:extLst>
          </p:cNvPr>
          <p:cNvSpPr txBox="1"/>
          <p:nvPr/>
        </p:nvSpPr>
        <p:spPr>
          <a:xfrm>
            <a:off x="2682500" y="5789744"/>
            <a:ext cx="59349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9CA7B80F-0C09-4D9C-9A98-02E96F6183AE}"/>
              </a:ext>
            </a:extLst>
          </p:cNvPr>
          <p:cNvSpPr txBox="1"/>
          <p:nvPr/>
        </p:nvSpPr>
        <p:spPr>
          <a:xfrm>
            <a:off x="3146150" y="5783745"/>
            <a:ext cx="18732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x 1 0</a:t>
            </a:r>
          </a:p>
        </p:txBody>
      </p:sp>
      <p:sp>
        <p:nvSpPr>
          <p:cNvPr id="146" name="Rectangle 145">
            <a:extLst>
              <a:ext uri="{FF2B5EF4-FFF2-40B4-BE49-F238E27FC236}">
                <a16:creationId xmlns:a16="http://schemas.microsoft.com/office/drawing/2014/main" id="{4C5E9E14-A7DD-483A-BBC4-B248918336CC}"/>
              </a:ext>
            </a:extLst>
          </p:cNvPr>
          <p:cNvSpPr/>
          <p:nvPr/>
        </p:nvSpPr>
        <p:spPr>
          <a:xfrm>
            <a:off x="462757" y="3610862"/>
            <a:ext cx="441072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7" name="Rectangle 146">
            <a:extLst>
              <a:ext uri="{FF2B5EF4-FFF2-40B4-BE49-F238E27FC236}">
                <a16:creationId xmlns:a16="http://schemas.microsoft.com/office/drawing/2014/main" id="{E2923E6A-BC51-4149-ABD5-E777F14D41B4}"/>
              </a:ext>
            </a:extLst>
          </p:cNvPr>
          <p:cNvSpPr/>
          <p:nvPr/>
        </p:nvSpPr>
        <p:spPr>
          <a:xfrm>
            <a:off x="3145107" y="3608771"/>
            <a:ext cx="439475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9" name="Rectangle 148">
            <a:extLst>
              <a:ext uri="{FF2B5EF4-FFF2-40B4-BE49-F238E27FC236}">
                <a16:creationId xmlns:a16="http://schemas.microsoft.com/office/drawing/2014/main" id="{32FAEB83-F821-406E-9ECF-45B143A4EAC4}"/>
              </a:ext>
            </a:extLst>
          </p:cNvPr>
          <p:cNvSpPr/>
          <p:nvPr/>
        </p:nvSpPr>
        <p:spPr>
          <a:xfrm>
            <a:off x="1355914" y="3611197"/>
            <a:ext cx="1336886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F42A0E1F-9724-42A9-93E4-0ADB6D39BD65}"/>
              </a:ext>
            </a:extLst>
          </p:cNvPr>
          <p:cNvSpPr/>
          <p:nvPr/>
        </p:nvSpPr>
        <p:spPr>
          <a:xfrm>
            <a:off x="4038886" y="3613270"/>
            <a:ext cx="886031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A6422786-5512-4305-9D16-2B233FD277E2}"/>
              </a:ext>
            </a:extLst>
          </p:cNvPr>
          <p:cNvSpPr txBox="1"/>
          <p:nvPr/>
        </p:nvSpPr>
        <p:spPr>
          <a:xfrm>
            <a:off x="434600" y="3546319"/>
            <a:ext cx="23463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x 1 0 0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324A3C52-F019-4FCA-A264-BB0EB6C6E7EB}"/>
              </a:ext>
            </a:extLst>
          </p:cNvPr>
          <p:cNvSpPr txBox="1"/>
          <p:nvPr/>
        </p:nvSpPr>
        <p:spPr>
          <a:xfrm>
            <a:off x="2675960" y="3552318"/>
            <a:ext cx="59349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CB06100E-674B-4871-97F6-6A12CACC4042}"/>
              </a:ext>
            </a:extLst>
          </p:cNvPr>
          <p:cNvSpPr txBox="1"/>
          <p:nvPr/>
        </p:nvSpPr>
        <p:spPr>
          <a:xfrm>
            <a:off x="3139610" y="3546319"/>
            <a:ext cx="18732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x 1 0</a:t>
            </a: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D2EA8FA0-EA78-4FD3-9988-A78091529F19}"/>
              </a:ext>
            </a:extLst>
          </p:cNvPr>
          <p:cNvSpPr/>
          <p:nvPr/>
        </p:nvSpPr>
        <p:spPr>
          <a:xfrm>
            <a:off x="467359" y="1377491"/>
            <a:ext cx="43710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F289912C-A01D-4A0A-A8F2-E90D6F1CC872}"/>
              </a:ext>
            </a:extLst>
          </p:cNvPr>
          <p:cNvSpPr/>
          <p:nvPr/>
        </p:nvSpPr>
        <p:spPr>
          <a:xfrm>
            <a:off x="3140163" y="1384068"/>
            <a:ext cx="451756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4" name="Rectangle 143">
            <a:extLst>
              <a:ext uri="{FF2B5EF4-FFF2-40B4-BE49-F238E27FC236}">
                <a16:creationId xmlns:a16="http://schemas.microsoft.com/office/drawing/2014/main" id="{73BC3DBE-A566-4852-9BA7-8EE0296B451D}"/>
              </a:ext>
            </a:extLst>
          </p:cNvPr>
          <p:cNvSpPr/>
          <p:nvPr/>
        </p:nvSpPr>
        <p:spPr>
          <a:xfrm>
            <a:off x="1353302" y="1373366"/>
            <a:ext cx="1339498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5" name="Rectangle 144">
            <a:extLst>
              <a:ext uri="{FF2B5EF4-FFF2-40B4-BE49-F238E27FC236}">
                <a16:creationId xmlns:a16="http://schemas.microsoft.com/office/drawing/2014/main" id="{01509E03-BE1D-4EF2-AC1C-8689308310F1}"/>
              </a:ext>
            </a:extLst>
          </p:cNvPr>
          <p:cNvSpPr/>
          <p:nvPr/>
        </p:nvSpPr>
        <p:spPr>
          <a:xfrm>
            <a:off x="4030786" y="1379899"/>
            <a:ext cx="894273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66CB9520-CB6A-44DF-94A8-4174693C3508}"/>
              </a:ext>
            </a:extLst>
          </p:cNvPr>
          <p:cNvSpPr txBox="1"/>
          <p:nvPr/>
        </p:nvSpPr>
        <p:spPr>
          <a:xfrm>
            <a:off x="434742" y="1308488"/>
            <a:ext cx="22815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x 1 0 0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1456932A-90EA-42B7-BE88-C81C3C8AD451}"/>
              </a:ext>
            </a:extLst>
          </p:cNvPr>
          <p:cNvSpPr txBox="1"/>
          <p:nvPr/>
        </p:nvSpPr>
        <p:spPr>
          <a:xfrm>
            <a:off x="2676102" y="1314487"/>
            <a:ext cx="59349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3F7EDCC5-DD0A-4051-89DA-A8147A57BF5E}"/>
              </a:ext>
            </a:extLst>
          </p:cNvPr>
          <p:cNvSpPr txBox="1"/>
          <p:nvPr/>
        </p:nvSpPr>
        <p:spPr>
          <a:xfrm>
            <a:off x="3139611" y="1304919"/>
            <a:ext cx="18732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x 1 0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C70D7B9B-B2C1-49E2-BC65-8DD42078B944}"/>
              </a:ext>
            </a:extLst>
          </p:cNvPr>
          <p:cNvSpPr txBox="1"/>
          <p:nvPr/>
        </p:nvSpPr>
        <p:spPr>
          <a:xfrm>
            <a:off x="8943417" y="864296"/>
            <a:ext cx="13955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4    2</a:t>
            </a:r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296258CD-6DBA-42BA-88CE-18788341079A}"/>
              </a:ext>
            </a:extLst>
          </p:cNvPr>
          <p:cNvGrpSpPr/>
          <p:nvPr/>
        </p:nvGrpSpPr>
        <p:grpSpPr>
          <a:xfrm>
            <a:off x="5142872" y="477009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3CE2F91C-0DD3-48C3-871A-0B6297A62A48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F481A28A-A119-4738-AF49-72D8132112BD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158A9F26-BA14-4E0E-9998-C56B74351C14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CF8DAA18-23A9-40C1-8D7F-9C6AF7F06E8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00EEC0D9-B7C7-4ACD-AB1B-0FF363C80E72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DEBC7C33-8C38-461F-A5C6-AD5B94BCACE9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E4BA8F18-0D22-46EF-AEFE-03D61CF1F08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7F36A9B8-32DF-48D3-9008-E39CC632A70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DBAA093D-8CC8-4EE7-9EDD-B472D7C6B234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F8030A45-B985-493B-9502-AD5A97D92742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02A752AD-285E-4771-9BA1-C020F2C057CD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2" name="TextBox 141">
            <a:extLst>
              <a:ext uri="{FF2B5EF4-FFF2-40B4-BE49-F238E27FC236}">
                <a16:creationId xmlns:a16="http://schemas.microsoft.com/office/drawing/2014/main" id="{49FBDD72-9085-4411-814E-E2F57C9AF720}"/>
              </a:ext>
            </a:extLst>
          </p:cNvPr>
          <p:cNvSpPr txBox="1"/>
          <p:nvPr/>
        </p:nvSpPr>
        <p:spPr>
          <a:xfrm>
            <a:off x="8943615" y="864296"/>
            <a:ext cx="14680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DBCE673B-75F6-496E-A7E5-8718537EC0BE}"/>
              </a:ext>
            </a:extLst>
          </p:cNvPr>
          <p:cNvSpPr txBox="1"/>
          <p:nvPr/>
        </p:nvSpPr>
        <p:spPr>
          <a:xfrm>
            <a:off x="9829211" y="861164"/>
            <a:ext cx="6294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D83F4A86-55F0-40A9-807A-B756F75F5E78}"/>
              </a:ext>
            </a:extLst>
          </p:cNvPr>
          <p:cNvGrpSpPr/>
          <p:nvPr/>
        </p:nvGrpSpPr>
        <p:grpSpPr>
          <a:xfrm>
            <a:off x="5160698" y="2696872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6DD7F40C-CCC7-446F-A691-6F03DE85305E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DCA4AB8B-79C8-4D07-92ED-2E43AFE6A8A1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9D410229-70CD-43C8-AE3E-F0265EA236C1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BF8CC37B-01D5-4551-BFC2-420283C2A89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79CF4A34-19BB-464A-8CFD-33EF47680587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EF3358C1-EEA2-4454-8B22-9312F4A00F2F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DD884F20-0AC8-4E27-B1DE-B69CCA59F1E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1F55A6CD-E29D-4861-96B5-7E311197F44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991E13FF-8291-44A5-927E-658333B24E5E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69C4CF4D-BFD0-48C2-B3BC-055D6E3E36F4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5369668-BF0E-4BCA-92BF-AD7B1BC14217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9AB60643-1656-4A85-8785-96270BDB96A1}"/>
              </a:ext>
            </a:extLst>
          </p:cNvPr>
          <p:cNvGrpSpPr/>
          <p:nvPr/>
        </p:nvGrpSpPr>
        <p:grpSpPr>
          <a:xfrm>
            <a:off x="5187410" y="4934298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1E3FFA85-59CB-4B23-B6DD-078822F6B520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75E6D5C-4A7A-47A4-8129-DA6E293E52D4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391725DF-4350-483D-9684-82C4653BD003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2461688D-1CE8-4C50-8130-A9F999FBFC6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14B0B9BB-9AA3-4072-A911-4C8FDADD7A1C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609B0730-1DE2-4188-9F81-B8C267ABF47D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C133239D-CE16-43EF-BF7F-E9BC603BFFC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0C26AF50-7EFE-4EC8-BF93-525095ABA70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BBDFADF9-972D-462F-8845-A39A8A9A5CB8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1E3578EB-6C26-4450-9874-8848E0B55D71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A6DEA4D1-225F-45AD-8C41-3F9B1B81FE34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A2F45273-E348-4B8B-B513-90EE08F3A1C1}"/>
              </a:ext>
            </a:extLst>
          </p:cNvPr>
          <p:cNvGrpSpPr/>
          <p:nvPr/>
        </p:nvGrpSpPr>
        <p:grpSpPr>
          <a:xfrm>
            <a:off x="255522" y="312491"/>
            <a:ext cx="4011799" cy="817087"/>
            <a:chOff x="255523" y="372323"/>
            <a:chExt cx="2922466" cy="1134018"/>
          </a:xfrm>
        </p:grpSpPr>
        <p:sp>
          <p:nvSpPr>
            <p:cNvPr id="135" name="Rectangle: Rounded Corners 134">
              <a:extLst>
                <a:ext uri="{FF2B5EF4-FFF2-40B4-BE49-F238E27FC236}">
                  <a16:creationId xmlns:a16="http://schemas.microsoft.com/office/drawing/2014/main" id="{80860326-5BBF-4244-A772-1EB861A9EA7C}"/>
                </a:ext>
              </a:extLst>
            </p:cNvPr>
            <p:cNvSpPr/>
            <p:nvPr/>
          </p:nvSpPr>
          <p:spPr>
            <a:xfrm>
              <a:off x="255523" y="372323"/>
              <a:ext cx="292246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AD080E3D-27E0-4CAD-A4D4-71ED7A764B98}"/>
                </a:ext>
              </a:extLst>
            </p:cNvPr>
            <p:cNvSpPr txBox="1"/>
            <p:nvPr/>
          </p:nvSpPr>
          <p:spPr>
            <a:xfrm>
              <a:off x="308455" y="485388"/>
              <a:ext cx="160353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700 x 60 = </a:t>
              </a:r>
            </a:p>
          </p:txBody>
        </p:sp>
      </p:grpSp>
      <p:sp>
        <p:nvSpPr>
          <p:cNvPr id="137" name="Rectangle 136">
            <a:extLst>
              <a:ext uri="{FF2B5EF4-FFF2-40B4-BE49-F238E27FC236}">
                <a16:creationId xmlns:a16="http://schemas.microsoft.com/office/drawing/2014/main" id="{D316F318-34A2-493C-A598-182A9C37BB56}"/>
              </a:ext>
            </a:extLst>
          </p:cNvPr>
          <p:cNvSpPr/>
          <p:nvPr/>
        </p:nvSpPr>
        <p:spPr>
          <a:xfrm>
            <a:off x="2469243" y="421115"/>
            <a:ext cx="169047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B2E1F741-F5D0-4931-8C50-3D68D3762AFE}"/>
              </a:ext>
            </a:extLst>
          </p:cNvPr>
          <p:cNvGrpSpPr/>
          <p:nvPr/>
        </p:nvGrpSpPr>
        <p:grpSpPr>
          <a:xfrm>
            <a:off x="252894" y="2543952"/>
            <a:ext cx="4013393" cy="817087"/>
            <a:chOff x="255526" y="372323"/>
            <a:chExt cx="2738033" cy="1134018"/>
          </a:xfrm>
        </p:grpSpPr>
        <p:sp>
          <p:nvSpPr>
            <p:cNvPr id="170" name="Rectangle: Rounded Corners 169">
              <a:extLst>
                <a:ext uri="{FF2B5EF4-FFF2-40B4-BE49-F238E27FC236}">
                  <a16:creationId xmlns:a16="http://schemas.microsoft.com/office/drawing/2014/main" id="{4A644BCF-5778-464E-B582-8F497069FBFC}"/>
                </a:ext>
              </a:extLst>
            </p:cNvPr>
            <p:cNvSpPr/>
            <p:nvPr/>
          </p:nvSpPr>
          <p:spPr>
            <a:xfrm>
              <a:off x="255526" y="372323"/>
              <a:ext cx="273803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E3ECF3E4-B7D8-4101-9024-ABA7DB91BD65}"/>
                </a:ext>
              </a:extLst>
            </p:cNvPr>
            <p:cNvSpPr txBox="1"/>
            <p:nvPr/>
          </p:nvSpPr>
          <p:spPr>
            <a:xfrm>
              <a:off x="308455" y="485388"/>
              <a:ext cx="150174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500 x 80 = </a:t>
              </a:r>
            </a:p>
          </p:txBody>
        </p:sp>
      </p:grpSp>
      <p:sp>
        <p:nvSpPr>
          <p:cNvPr id="194" name="Rectangle 193">
            <a:extLst>
              <a:ext uri="{FF2B5EF4-FFF2-40B4-BE49-F238E27FC236}">
                <a16:creationId xmlns:a16="http://schemas.microsoft.com/office/drawing/2014/main" id="{1BF99224-6636-4079-ACC2-51FBBC6566D9}"/>
              </a:ext>
            </a:extLst>
          </p:cNvPr>
          <p:cNvSpPr/>
          <p:nvPr/>
        </p:nvSpPr>
        <p:spPr>
          <a:xfrm>
            <a:off x="2466613" y="2652576"/>
            <a:ext cx="169047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8B5AA569-D76A-4725-BBE1-F2BB288F27FF}"/>
              </a:ext>
            </a:extLst>
          </p:cNvPr>
          <p:cNvSpPr txBox="1"/>
          <p:nvPr/>
        </p:nvSpPr>
        <p:spPr>
          <a:xfrm>
            <a:off x="2483126" y="2641532"/>
            <a:ext cx="20026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40000</a:t>
            </a:r>
          </a:p>
        </p:txBody>
      </p: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82B76D53-B464-423C-930E-68363A8269E8}"/>
              </a:ext>
            </a:extLst>
          </p:cNvPr>
          <p:cNvGrpSpPr/>
          <p:nvPr/>
        </p:nvGrpSpPr>
        <p:grpSpPr>
          <a:xfrm>
            <a:off x="259348" y="4775531"/>
            <a:ext cx="4006839" cy="817087"/>
            <a:chOff x="255524" y="372323"/>
            <a:chExt cx="2918852" cy="1134018"/>
          </a:xfrm>
        </p:grpSpPr>
        <p:sp>
          <p:nvSpPr>
            <p:cNvPr id="197" name="Rectangle: Rounded Corners 196">
              <a:extLst>
                <a:ext uri="{FF2B5EF4-FFF2-40B4-BE49-F238E27FC236}">
                  <a16:creationId xmlns:a16="http://schemas.microsoft.com/office/drawing/2014/main" id="{B94D6887-7052-4F7E-A9A9-F895AF066912}"/>
                </a:ext>
              </a:extLst>
            </p:cNvPr>
            <p:cNvSpPr/>
            <p:nvPr/>
          </p:nvSpPr>
          <p:spPr>
            <a:xfrm>
              <a:off x="255524" y="372323"/>
              <a:ext cx="291885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0F09F370-745B-41E2-AF3E-2882C3D4C186}"/>
                </a:ext>
              </a:extLst>
            </p:cNvPr>
            <p:cNvSpPr txBox="1"/>
            <p:nvPr/>
          </p:nvSpPr>
          <p:spPr>
            <a:xfrm>
              <a:off x="308455" y="485388"/>
              <a:ext cx="160353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900 x 90 = </a:t>
              </a:r>
            </a:p>
          </p:txBody>
        </p:sp>
      </p:grpSp>
      <p:sp>
        <p:nvSpPr>
          <p:cNvPr id="199" name="Rectangle 198">
            <a:extLst>
              <a:ext uri="{FF2B5EF4-FFF2-40B4-BE49-F238E27FC236}">
                <a16:creationId xmlns:a16="http://schemas.microsoft.com/office/drawing/2014/main" id="{7D92EA37-93DC-4224-BEAF-A8956B81B8D1}"/>
              </a:ext>
            </a:extLst>
          </p:cNvPr>
          <p:cNvSpPr/>
          <p:nvPr/>
        </p:nvSpPr>
        <p:spPr>
          <a:xfrm>
            <a:off x="2473068" y="4884155"/>
            <a:ext cx="169047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D06770DD-E8E9-47B9-9005-0E478ABFEA49}"/>
              </a:ext>
            </a:extLst>
          </p:cNvPr>
          <p:cNvSpPr txBox="1"/>
          <p:nvPr/>
        </p:nvSpPr>
        <p:spPr>
          <a:xfrm>
            <a:off x="2507753" y="4873111"/>
            <a:ext cx="18666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81000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E08851F9-A2E2-4F3C-AFC4-738246F61F72}"/>
              </a:ext>
            </a:extLst>
          </p:cNvPr>
          <p:cNvSpPr txBox="1"/>
          <p:nvPr/>
        </p:nvSpPr>
        <p:spPr>
          <a:xfrm>
            <a:off x="2495782" y="410071"/>
            <a:ext cx="20026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42000</a:t>
            </a:r>
          </a:p>
        </p:txBody>
      </p:sp>
      <p:cxnSp>
        <p:nvCxnSpPr>
          <p:cNvPr id="93" name="Straight Connector 92">
            <a:extLst>
              <a:ext uri="{FF2B5EF4-FFF2-40B4-BE49-F238E27FC236}">
                <a16:creationId xmlns:a16="http://schemas.microsoft.com/office/drawing/2014/main" id="{7DB7B512-46C6-48E5-9877-8EF19E1A499F}"/>
              </a:ext>
            </a:extLst>
          </p:cNvPr>
          <p:cNvCxnSpPr>
            <a:cxnSpLocks/>
          </p:cNvCxnSpPr>
          <p:nvPr/>
        </p:nvCxnSpPr>
        <p:spPr>
          <a:xfrm>
            <a:off x="640180" y="887667"/>
            <a:ext cx="38706" cy="486339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Straight Connector 103">
            <a:extLst>
              <a:ext uri="{FF2B5EF4-FFF2-40B4-BE49-F238E27FC236}">
                <a16:creationId xmlns:a16="http://schemas.microsoft.com/office/drawing/2014/main" id="{50234A21-47B4-4875-9CF2-B1349E586CD3}"/>
              </a:ext>
            </a:extLst>
          </p:cNvPr>
          <p:cNvCxnSpPr>
            <a:cxnSpLocks/>
          </p:cNvCxnSpPr>
          <p:nvPr/>
        </p:nvCxnSpPr>
        <p:spPr>
          <a:xfrm>
            <a:off x="1972513" y="910463"/>
            <a:ext cx="1357372" cy="445483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Straight Connector 153">
            <a:extLst>
              <a:ext uri="{FF2B5EF4-FFF2-40B4-BE49-F238E27FC236}">
                <a16:creationId xmlns:a16="http://schemas.microsoft.com/office/drawing/2014/main" id="{ACC96C6B-F891-4531-AB01-FDEEC3304B09}"/>
              </a:ext>
            </a:extLst>
          </p:cNvPr>
          <p:cNvCxnSpPr>
            <a:cxnSpLocks/>
          </p:cNvCxnSpPr>
          <p:nvPr/>
        </p:nvCxnSpPr>
        <p:spPr>
          <a:xfrm>
            <a:off x="640038" y="3125498"/>
            <a:ext cx="38706" cy="486339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Straight Connector 154">
            <a:extLst>
              <a:ext uri="{FF2B5EF4-FFF2-40B4-BE49-F238E27FC236}">
                <a16:creationId xmlns:a16="http://schemas.microsoft.com/office/drawing/2014/main" id="{359C7588-9F59-4506-8BBC-82F7E6FD4DF1}"/>
              </a:ext>
            </a:extLst>
          </p:cNvPr>
          <p:cNvCxnSpPr>
            <a:cxnSpLocks/>
          </p:cNvCxnSpPr>
          <p:nvPr/>
        </p:nvCxnSpPr>
        <p:spPr>
          <a:xfrm>
            <a:off x="1972371" y="3148294"/>
            <a:ext cx="1357372" cy="445483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Straight Connector 178">
            <a:extLst>
              <a:ext uri="{FF2B5EF4-FFF2-40B4-BE49-F238E27FC236}">
                <a16:creationId xmlns:a16="http://schemas.microsoft.com/office/drawing/2014/main" id="{9BF4CCDF-6CDC-4C04-86EB-46F029DED0B2}"/>
              </a:ext>
            </a:extLst>
          </p:cNvPr>
          <p:cNvCxnSpPr>
            <a:cxnSpLocks/>
          </p:cNvCxnSpPr>
          <p:nvPr/>
        </p:nvCxnSpPr>
        <p:spPr>
          <a:xfrm>
            <a:off x="646578" y="5362924"/>
            <a:ext cx="38706" cy="486339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Straight Connector 179">
            <a:extLst>
              <a:ext uri="{FF2B5EF4-FFF2-40B4-BE49-F238E27FC236}">
                <a16:creationId xmlns:a16="http://schemas.microsoft.com/office/drawing/2014/main" id="{83483DD6-000C-4277-BCA4-D89D3BA0B9C0}"/>
              </a:ext>
            </a:extLst>
          </p:cNvPr>
          <p:cNvCxnSpPr>
            <a:cxnSpLocks/>
          </p:cNvCxnSpPr>
          <p:nvPr/>
        </p:nvCxnSpPr>
        <p:spPr>
          <a:xfrm>
            <a:off x="1978911" y="5385720"/>
            <a:ext cx="1357372" cy="445483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5" name="TextBox 204">
            <a:extLst>
              <a:ext uri="{FF2B5EF4-FFF2-40B4-BE49-F238E27FC236}">
                <a16:creationId xmlns:a16="http://schemas.microsoft.com/office/drawing/2014/main" id="{621B3BE7-C021-4FA9-A394-CCAB7B273DBF}"/>
              </a:ext>
            </a:extLst>
          </p:cNvPr>
          <p:cNvSpPr txBox="1"/>
          <p:nvPr/>
        </p:nvSpPr>
        <p:spPr>
          <a:xfrm>
            <a:off x="8949904" y="3078770"/>
            <a:ext cx="13955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4    0</a:t>
            </a: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B4132E6F-2433-441B-A4B0-872BF4DA7D0B}"/>
              </a:ext>
            </a:extLst>
          </p:cNvPr>
          <p:cNvSpPr txBox="1"/>
          <p:nvPr/>
        </p:nvSpPr>
        <p:spPr>
          <a:xfrm>
            <a:off x="8950873" y="3078270"/>
            <a:ext cx="14680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</a:t>
            </a:r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6FE27017-18DC-475F-9993-B1BF637ED769}"/>
              </a:ext>
            </a:extLst>
          </p:cNvPr>
          <p:cNvSpPr txBox="1"/>
          <p:nvPr/>
        </p:nvSpPr>
        <p:spPr>
          <a:xfrm>
            <a:off x="9835698" y="3075638"/>
            <a:ext cx="6294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F12259A4-F790-43EE-9CAD-2EE2CBEEF339}"/>
              </a:ext>
            </a:extLst>
          </p:cNvPr>
          <p:cNvSpPr txBox="1"/>
          <p:nvPr/>
        </p:nvSpPr>
        <p:spPr>
          <a:xfrm>
            <a:off x="8951821" y="5314674"/>
            <a:ext cx="13955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8    1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947C5CE5-E882-47E4-AB7A-72DE814558F0}"/>
              </a:ext>
            </a:extLst>
          </p:cNvPr>
          <p:cNvSpPr txBox="1"/>
          <p:nvPr/>
        </p:nvSpPr>
        <p:spPr>
          <a:xfrm>
            <a:off x="8949052" y="5313454"/>
            <a:ext cx="14680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246136B5-A6B6-4498-9083-B9F0FFA55819}"/>
              </a:ext>
            </a:extLst>
          </p:cNvPr>
          <p:cNvSpPr txBox="1"/>
          <p:nvPr/>
        </p:nvSpPr>
        <p:spPr>
          <a:xfrm>
            <a:off x="9837615" y="5311542"/>
            <a:ext cx="6294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</p:spTree>
    <p:extLst>
      <p:ext uri="{BB962C8B-B14F-4D97-AF65-F5344CB8AC3E}">
        <p14:creationId xmlns:p14="http://schemas.microsoft.com/office/powerpoint/2010/main" val="20431867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-7.40741E-7 L -0.14804 -0.00023 " pathEditMode="relative" rAng="0" ptsTypes="AA">
                                      <p:cBhvr>
                                        <p:cTn id="45" dur="2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435" y="-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0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42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4805 -0.00023 L -0.22149 -0.00023 " pathEditMode="relative" rAng="0" ptsTypes="AA">
                                      <p:cBhvr>
                                        <p:cTn id="58" dur="2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72" y="0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022E-16 -7.40741E-7 L -0.07318 -0.00023 " pathEditMode="relative" rAng="0" ptsTypes="AA">
                                      <p:cBhvr>
                                        <p:cTn id="60" dur="2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59" y="-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2000"/>
                            </p:stCondLst>
                            <p:childTnLst>
                              <p:par>
                                <p:cTn id="6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0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2.59259E-6 L -0.14805 -0.00023 " pathEditMode="relative" rAng="0" ptsTypes="AA">
                                      <p:cBhvr>
                                        <p:cTn id="112" dur="20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409" y="-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42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4805 -0.00023 L -0.22149 -0.00023 " pathEditMode="relative" rAng="0" ptsTypes="AA">
                                      <p:cBhvr>
                                        <p:cTn id="125" dur="20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72" y="0"/>
                                    </p:animMotion>
                                  </p:childTnLst>
                                </p:cTn>
                              </p:par>
                              <p:par>
                                <p:cTn id="126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2.59259E-6 L -0.07318 -0.00023 " pathEditMode="relative" rAng="0" ptsTypes="AA">
                                      <p:cBhvr>
                                        <p:cTn id="127" dur="20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59" y="-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2000"/>
                            </p:stCondLst>
                            <p:childTnLst>
                              <p:par>
                                <p:cTn id="1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4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7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3.33333E-6 L -0.14805 -0.00023 " pathEditMode="relative" rAng="0" ptsTypes="AA">
                                      <p:cBhvr>
                                        <p:cTn id="179" dur="20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409" y="-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2000"/>
                            </p:stCondLst>
                            <p:childTnLst>
                              <p:par>
                                <p:cTn id="1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42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4805 -0.00023 L -0.22149 -0.00023 " pathEditMode="relative" rAng="0" ptsTypes="AA">
                                      <p:cBhvr>
                                        <p:cTn id="192" dur="20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72" y="0"/>
                                    </p:animMotion>
                                  </p:childTnLst>
                                </p:cTn>
                              </p:par>
                              <p:par>
                                <p:cTn id="193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-3.33333E-6 L -0.07318 -0.00023 " pathEditMode="relative" rAng="0" ptsTypes="AA">
                                      <p:cBhvr>
                                        <p:cTn id="194" dur="20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59" y="-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5" fill="hold">
                            <p:stCondLst>
                              <p:cond delay="2000"/>
                            </p:stCondLst>
                            <p:childTnLst>
                              <p:par>
                                <p:cTn id="19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2" grpId="0" animBg="1"/>
      <p:bldP spid="173" grpId="0" animBg="1"/>
      <p:bldP spid="174" grpId="0" animBg="1"/>
      <p:bldP spid="175" grpId="0" animBg="1"/>
      <p:bldP spid="176" grpId="0"/>
      <p:bldP spid="177" grpId="0"/>
      <p:bldP spid="178" grpId="0"/>
      <p:bldP spid="146" grpId="0" animBg="1"/>
      <p:bldP spid="147" grpId="0" animBg="1"/>
      <p:bldP spid="149" grpId="0" animBg="1"/>
      <p:bldP spid="150" grpId="0" animBg="1"/>
      <p:bldP spid="151" grpId="0"/>
      <p:bldP spid="152" grpId="0"/>
      <p:bldP spid="153" grpId="0"/>
      <p:bldP spid="105" grpId="0" animBg="1"/>
      <p:bldP spid="106" grpId="0" animBg="1"/>
      <p:bldP spid="144" grpId="0" animBg="1"/>
      <p:bldP spid="145" grpId="0" animBg="1"/>
      <p:bldP spid="140" grpId="0"/>
      <p:bldP spid="141" grpId="0"/>
      <p:bldP spid="92" grpId="0"/>
      <p:bldP spid="107" grpId="0"/>
      <p:bldP spid="107" grpId="1"/>
      <p:bldP spid="107" grpId="2"/>
      <p:bldP spid="142" grpId="0"/>
      <p:bldP spid="142" grpId="1"/>
      <p:bldP spid="143" grpId="0"/>
      <p:bldP spid="195" grpId="0"/>
      <p:bldP spid="200" grpId="0"/>
      <p:bldP spid="204" grpId="0"/>
      <p:bldP spid="205" grpId="0"/>
      <p:bldP spid="205" grpId="1"/>
      <p:bldP spid="205" grpId="2"/>
      <p:bldP spid="206" grpId="0"/>
      <p:bldP spid="206" grpId="1"/>
      <p:bldP spid="207" grpId="0"/>
      <p:bldP spid="208" grpId="0"/>
      <p:bldP spid="208" grpId="1"/>
      <p:bldP spid="208" grpId="2"/>
      <p:bldP spid="209" grpId="0"/>
      <p:bldP spid="209" grpId="1"/>
      <p:bldP spid="210" grpId="0"/>
    </p:bldLst>
  </p:timing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DF04DDD-6503-4C20-895D-3A4BC3DB483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Multiply a three-digit number by a two-digit number using the grid method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4BCDBB7-27C9-409F-891C-40E8D80DFF7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24004626"/>
      </p:ext>
    </p:extLst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" name="Group 132">
            <a:extLst>
              <a:ext uri="{FF2B5EF4-FFF2-40B4-BE49-F238E27FC236}">
                <a16:creationId xmlns:a16="http://schemas.microsoft.com/office/drawing/2014/main" id="{059EB629-0F8C-4747-A69B-1046CD86F0A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601FCE1E-6848-4D31-A057-85AB71E6981A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9ED72725-F44A-4D5D-99BB-5CC5CB432D7E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7AD50790-13E9-43BC-9D68-3913D2AABD88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2F3833F7-214F-4D24-80F7-A811D8C3B01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68D8EB13-18DD-41B2-9BB3-E8A0A9595670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1FE9CFEE-4D4B-45D5-B362-2C62ABA3DE4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9F839CA0-6925-486B-9ECD-425391AD87E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2295B39A-66B6-4419-9192-D25D6BE58D0E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59546CB4-C67C-4CB9-AD99-6A590D9E0465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FA6D0701-05C9-4959-AECE-B3EBB37AE29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391AA4A2-8D24-43C0-AD9D-D18C8D4967D6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EDE67EF-58D0-48AA-A6DB-725C7408424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D96778BD-EF45-4E6C-8EF2-2622E259D984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44F0CA1E-9380-4657-B0C5-C3045F9D228F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3FC4B2A1-3ECE-4BAD-B4E1-637AB490AB3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906B5D3E-ED4D-4D7A-BABB-42ABBE2C45C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5A5188DD-1AA4-40FB-BC97-8F781A8FA92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1AC019E3-8A01-4BCA-A09D-3D99F1C19FE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722FC82A-9D3E-4B1F-A13C-239CF2DD368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927ABBA4-7539-4D7D-AAA2-BA493798125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C06B0EFF-2326-4BCB-8DFE-8272DDE0813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2FFD3CF-24A2-45D0-92D9-9B4A5C6BA846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FC843C4A-A0EC-4E19-8F6B-D937BDE008BC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8AA61E1D-D9A8-47B5-852B-46F373FD4D36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DBC019F3-0278-4CAF-A59F-6892506EC220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19D05B75-1944-41E2-A60E-D164D4CD5705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A6AB2265-FCD6-4FF4-9AC7-6B912347FEF8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D5AD5577-7177-494E-968E-D08113C955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7CE38F3-039C-4EFA-A71F-C95BF6CA25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08B1CF9A-671C-4CEA-A74A-065C5CE5DE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9C37276B-AC8C-49D6-935B-E66F4771B8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671E69B7-E619-46ED-89C3-6AF2CBC4E07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163AE6D3-B6B6-4349-AA69-9AC5139A9E5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8BB88DF7-BCB1-4343-9596-983C4B277D2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F8AAAA99-3739-4E99-815B-928F87B1397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127C3C5F-339C-47A8-BF7F-BBA794BFB4F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E977EC35-72F6-40D8-9205-66E0423AFF4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C4115E42-850A-41FC-AD94-5A1A86F741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9DB61A10-D9D1-4397-A29E-99FB68C7030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88AD7BF7-BBD8-4DF4-9780-2E466E8A09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8201014C-810B-4FF3-A257-733D68909A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2E6B7DC2-A3B4-4B3E-96A9-CB66CF0C549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D8351249-7789-4844-B1E2-F87621EAD50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" name="Rectangle 135">
            <a:extLst>
              <a:ext uri="{FF2B5EF4-FFF2-40B4-BE49-F238E27FC236}">
                <a16:creationId xmlns:a16="http://schemas.microsoft.com/office/drawing/2014/main" id="{8871AEEB-E8C9-4399-9C4A-A1E2F823B5BE}"/>
              </a:ext>
            </a:extLst>
          </p:cNvPr>
          <p:cNvSpPr/>
          <p:nvPr/>
        </p:nvSpPr>
        <p:spPr>
          <a:xfrm>
            <a:off x="5375338" y="1389499"/>
            <a:ext cx="2230738" cy="459244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7591153" y="933507"/>
            <a:ext cx="1774824" cy="459244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9366241" y="936195"/>
            <a:ext cx="1333060" cy="456917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7597409" y="496832"/>
            <a:ext cx="1771195" cy="4365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9368948" y="496355"/>
            <a:ext cx="1332752" cy="44212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4468654" y="932075"/>
            <a:ext cx="912401" cy="45697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4533873" y="852880"/>
            <a:ext cx="80021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50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8067280" y="426003"/>
            <a:ext cx="83952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30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3" name="Rectangle 12"/>
          <p:cNvSpPr/>
          <p:nvPr/>
        </p:nvSpPr>
        <p:spPr>
          <a:xfrm>
            <a:off x="9779032" y="418319"/>
            <a:ext cx="65652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84793" y="1308622"/>
            <a:ext cx="52770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50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726139" y="1313271"/>
            <a:ext cx="35618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6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7715050" y="867755"/>
            <a:ext cx="147989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1500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9455211" y="878991"/>
            <a:ext cx="17505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03" name="Rectangle 202">
            <a:extLst>
              <a:ext uri="{FF2B5EF4-FFF2-40B4-BE49-F238E27FC236}">
                <a16:creationId xmlns:a16="http://schemas.microsoft.com/office/drawing/2014/main" id="{EBADFC25-6819-49EC-BF20-D969629D8378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3344129F-1440-46A2-94A9-64A4FF727B30}"/>
              </a:ext>
            </a:extLst>
          </p:cNvPr>
          <p:cNvGrpSpPr/>
          <p:nvPr/>
        </p:nvGrpSpPr>
        <p:grpSpPr>
          <a:xfrm>
            <a:off x="307162" y="289069"/>
            <a:ext cx="4054908" cy="817087"/>
            <a:chOff x="255525" y="372323"/>
            <a:chExt cx="2698022" cy="1134018"/>
          </a:xfrm>
        </p:grpSpPr>
        <p:sp>
          <p:nvSpPr>
            <p:cNvPr id="205" name="Rectangle: Rounded Corners 204">
              <a:extLst>
                <a:ext uri="{FF2B5EF4-FFF2-40B4-BE49-F238E27FC236}">
                  <a16:creationId xmlns:a16="http://schemas.microsoft.com/office/drawing/2014/main" id="{D3C0355C-2314-4378-95D2-503119F9BBFB}"/>
                </a:ext>
              </a:extLst>
            </p:cNvPr>
            <p:cNvSpPr/>
            <p:nvPr/>
          </p:nvSpPr>
          <p:spPr>
            <a:xfrm>
              <a:off x="255525" y="372323"/>
              <a:ext cx="269802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725CDC7B-CE2A-417B-83DB-815D1CC02398}"/>
                </a:ext>
              </a:extLst>
            </p:cNvPr>
            <p:cNvSpPr txBox="1"/>
            <p:nvPr/>
          </p:nvSpPr>
          <p:spPr>
            <a:xfrm>
              <a:off x="308455" y="485388"/>
              <a:ext cx="146464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56 x 234 = </a:t>
              </a:r>
            </a:p>
          </p:txBody>
        </p:sp>
      </p:grpSp>
      <p:sp>
        <p:nvSpPr>
          <p:cNvPr id="207" name="Rectangle 206">
            <a:extLst>
              <a:ext uri="{FF2B5EF4-FFF2-40B4-BE49-F238E27FC236}">
                <a16:creationId xmlns:a16="http://schemas.microsoft.com/office/drawing/2014/main" id="{30B3D716-C1BD-47D4-BAD2-BE18A3A29EB5}"/>
              </a:ext>
            </a:extLst>
          </p:cNvPr>
          <p:cNvSpPr/>
          <p:nvPr/>
        </p:nvSpPr>
        <p:spPr>
          <a:xfrm>
            <a:off x="2482262" y="412083"/>
            <a:ext cx="175889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" name="Rectangle 30"/>
          <p:cNvSpPr/>
          <p:nvPr/>
        </p:nvSpPr>
        <p:spPr>
          <a:xfrm>
            <a:off x="2499821" y="378417"/>
            <a:ext cx="187864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13104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cxnSp>
        <p:nvCxnSpPr>
          <p:cNvPr id="15" name="Straight Connector 14"/>
          <p:cNvCxnSpPr>
            <a:cxnSpLocks/>
            <a:endCxn id="21" idx="0"/>
          </p:cNvCxnSpPr>
          <p:nvPr/>
        </p:nvCxnSpPr>
        <p:spPr>
          <a:xfrm flipH="1">
            <a:off x="448648" y="885461"/>
            <a:ext cx="154847" cy="42316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>
            <a:cxnSpLocks/>
            <a:endCxn id="27" idx="0"/>
          </p:cNvCxnSpPr>
          <p:nvPr/>
        </p:nvCxnSpPr>
        <p:spPr>
          <a:xfrm>
            <a:off x="837032" y="885460"/>
            <a:ext cx="67201" cy="42781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Rectangle 88">
            <a:extLst>
              <a:ext uri="{FF2B5EF4-FFF2-40B4-BE49-F238E27FC236}">
                <a16:creationId xmlns:a16="http://schemas.microsoft.com/office/drawing/2014/main" id="{441E8DC1-A69B-486D-A139-C761D4E3F237}"/>
              </a:ext>
            </a:extLst>
          </p:cNvPr>
          <p:cNvSpPr/>
          <p:nvPr/>
        </p:nvSpPr>
        <p:spPr>
          <a:xfrm>
            <a:off x="7597885" y="1393117"/>
            <a:ext cx="1775466" cy="455398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506E11A3-379F-496D-B25A-42D3D6290BAB}"/>
              </a:ext>
            </a:extLst>
          </p:cNvPr>
          <p:cNvSpPr/>
          <p:nvPr/>
        </p:nvSpPr>
        <p:spPr>
          <a:xfrm>
            <a:off x="4466825" y="1388765"/>
            <a:ext cx="912001" cy="45539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479D0C72-348F-4033-919A-B71C5446C222}"/>
              </a:ext>
            </a:extLst>
          </p:cNvPr>
          <p:cNvSpPr/>
          <p:nvPr/>
        </p:nvSpPr>
        <p:spPr>
          <a:xfrm>
            <a:off x="4691132" y="1311025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6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440F9CB5-2307-44FC-A1E0-7D9CCDA04D98}"/>
              </a:ext>
            </a:extLst>
          </p:cNvPr>
          <p:cNvSpPr/>
          <p:nvPr/>
        </p:nvSpPr>
        <p:spPr>
          <a:xfrm>
            <a:off x="7921350" y="1325900"/>
            <a:ext cx="120717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180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B777D945-7D4F-46D7-AECC-34ABE9CA58A7}"/>
              </a:ext>
            </a:extLst>
          </p:cNvPr>
          <p:cNvSpPr/>
          <p:nvPr/>
        </p:nvSpPr>
        <p:spPr>
          <a:xfrm>
            <a:off x="983009" y="1310231"/>
            <a:ext cx="69923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200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DA86B034-EE14-40C1-AF62-8FEEDC24F72A}"/>
              </a:ext>
            </a:extLst>
          </p:cNvPr>
          <p:cNvSpPr/>
          <p:nvPr/>
        </p:nvSpPr>
        <p:spPr>
          <a:xfrm>
            <a:off x="1567387" y="1314880"/>
            <a:ext cx="52770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30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cxnSp>
        <p:nvCxnSpPr>
          <p:cNvPr id="97" name="Straight Connector 96">
            <a:extLst>
              <a:ext uri="{FF2B5EF4-FFF2-40B4-BE49-F238E27FC236}">
                <a16:creationId xmlns:a16="http://schemas.microsoft.com/office/drawing/2014/main" id="{72C35DC8-7CCE-477F-ABA5-7058C0D5FAC6}"/>
              </a:ext>
            </a:extLst>
          </p:cNvPr>
          <p:cNvCxnSpPr>
            <a:cxnSpLocks/>
            <a:endCxn id="95" idx="0"/>
          </p:cNvCxnSpPr>
          <p:nvPr/>
        </p:nvCxnSpPr>
        <p:spPr>
          <a:xfrm flipH="1">
            <a:off x="1332624" y="887070"/>
            <a:ext cx="139014" cy="42316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Straight Connector 97">
            <a:extLst>
              <a:ext uri="{FF2B5EF4-FFF2-40B4-BE49-F238E27FC236}">
                <a16:creationId xmlns:a16="http://schemas.microsoft.com/office/drawing/2014/main" id="{76C2655F-A0F6-42EA-8130-95D343A41926}"/>
              </a:ext>
            </a:extLst>
          </p:cNvPr>
          <p:cNvCxnSpPr>
            <a:cxnSpLocks/>
            <a:endCxn id="96" idx="0"/>
          </p:cNvCxnSpPr>
          <p:nvPr/>
        </p:nvCxnSpPr>
        <p:spPr>
          <a:xfrm>
            <a:off x="1705175" y="887069"/>
            <a:ext cx="126067" cy="42781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6262A9-5891-4E4F-BDC7-6EDB96231310}"/>
              </a:ext>
            </a:extLst>
          </p:cNvPr>
          <p:cNvSpPr/>
          <p:nvPr/>
        </p:nvSpPr>
        <p:spPr>
          <a:xfrm>
            <a:off x="4040234" y="2724938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5C6A1CBF-FFFA-4835-AC02-66AC6FC3CC1E}"/>
              </a:ext>
            </a:extLst>
          </p:cNvPr>
          <p:cNvSpPr/>
          <p:nvPr/>
        </p:nvSpPr>
        <p:spPr>
          <a:xfrm>
            <a:off x="5375710" y="2721051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3EEF0CD9-6E5F-4A40-994F-2CDA73930F42}"/>
              </a:ext>
            </a:extLst>
          </p:cNvPr>
          <p:cNvSpPr/>
          <p:nvPr/>
        </p:nvSpPr>
        <p:spPr>
          <a:xfrm>
            <a:off x="7158744" y="2724267"/>
            <a:ext cx="89308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62F7E4C3-B53D-4F82-9A5D-9BD2E2B48262}"/>
              </a:ext>
            </a:extLst>
          </p:cNvPr>
          <p:cNvSpPr txBox="1"/>
          <p:nvPr/>
        </p:nvSpPr>
        <p:spPr>
          <a:xfrm>
            <a:off x="3579561" y="2652495"/>
            <a:ext cx="289750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0 x 3 0 = 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7C23D505-9F63-4FB5-9A56-F58A34F94DDB}"/>
              </a:ext>
            </a:extLst>
          </p:cNvPr>
          <p:cNvSpPr txBox="1"/>
          <p:nvPr/>
        </p:nvSpPr>
        <p:spPr>
          <a:xfrm>
            <a:off x="6252543" y="2663352"/>
            <a:ext cx="256571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1 5 0 0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2C72AE4F-25A4-41C6-B296-8437F49671FC}"/>
              </a:ext>
            </a:extLst>
          </p:cNvPr>
          <p:cNvSpPr/>
          <p:nvPr/>
        </p:nvSpPr>
        <p:spPr>
          <a:xfrm>
            <a:off x="4039921" y="3168809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55031235-4E4B-495D-BDC3-32F631A5BC22}"/>
              </a:ext>
            </a:extLst>
          </p:cNvPr>
          <p:cNvSpPr/>
          <p:nvPr/>
        </p:nvSpPr>
        <p:spPr>
          <a:xfrm>
            <a:off x="6708954" y="3168138"/>
            <a:ext cx="451062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C8F1E61-6215-4422-8DBE-AAF341FD2D2C}"/>
              </a:ext>
            </a:extLst>
          </p:cNvPr>
          <p:cNvSpPr txBox="1"/>
          <p:nvPr/>
        </p:nvSpPr>
        <p:spPr>
          <a:xfrm>
            <a:off x="3566980" y="3096366"/>
            <a:ext cx="24027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0 x 4 = 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E9546CBF-5875-4668-ADFF-AA67C4C246EB}"/>
              </a:ext>
            </a:extLst>
          </p:cNvPr>
          <p:cNvSpPr txBox="1"/>
          <p:nvPr/>
        </p:nvSpPr>
        <p:spPr>
          <a:xfrm>
            <a:off x="5791734" y="3095271"/>
            <a:ext cx="14374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2 0 0</a:t>
            </a: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C0439B9D-1A03-41DE-809D-9F6F0AC254D8}"/>
              </a:ext>
            </a:extLst>
          </p:cNvPr>
          <p:cNvSpPr/>
          <p:nvPr/>
        </p:nvSpPr>
        <p:spPr>
          <a:xfrm>
            <a:off x="4929878" y="4054472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5B7F3F88-9B89-4289-81BB-096A9FE10F2A}"/>
              </a:ext>
            </a:extLst>
          </p:cNvPr>
          <p:cNvSpPr/>
          <p:nvPr/>
        </p:nvSpPr>
        <p:spPr>
          <a:xfrm>
            <a:off x="6705781" y="4053801"/>
            <a:ext cx="451062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D516479D-8E87-4D4E-8313-61860895A013}"/>
              </a:ext>
            </a:extLst>
          </p:cNvPr>
          <p:cNvSpPr txBox="1"/>
          <p:nvPr/>
        </p:nvSpPr>
        <p:spPr>
          <a:xfrm>
            <a:off x="3567802" y="3982029"/>
            <a:ext cx="255923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x 3 0 = 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97FF8F24-6161-4D87-B378-2D65077C2062}"/>
              </a:ext>
            </a:extLst>
          </p:cNvPr>
          <p:cNvSpPr txBox="1"/>
          <p:nvPr/>
        </p:nvSpPr>
        <p:spPr>
          <a:xfrm>
            <a:off x="5792556" y="3980934"/>
            <a:ext cx="14374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1 8 0</a:t>
            </a: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C47689DF-3313-48C6-8660-C97F975FBF91}"/>
              </a:ext>
            </a:extLst>
          </p:cNvPr>
          <p:cNvSpPr/>
          <p:nvPr/>
        </p:nvSpPr>
        <p:spPr>
          <a:xfrm>
            <a:off x="11179977" y="4890862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0ECDAC01-4C7B-4A8E-9F3F-8B42772ACD58}"/>
              </a:ext>
            </a:extLst>
          </p:cNvPr>
          <p:cNvSpPr/>
          <p:nvPr/>
        </p:nvSpPr>
        <p:spPr>
          <a:xfrm>
            <a:off x="10733110" y="4889421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E7D32526-BCF7-40BF-A8EA-1E1B48B8444C}"/>
              </a:ext>
            </a:extLst>
          </p:cNvPr>
          <p:cNvSpPr/>
          <p:nvPr/>
        </p:nvSpPr>
        <p:spPr>
          <a:xfrm>
            <a:off x="10280443" y="4889421"/>
            <a:ext cx="605522" cy="6309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27" name="Rectangle 126">
            <a:extLst>
              <a:ext uri="{FF2B5EF4-FFF2-40B4-BE49-F238E27FC236}">
                <a16:creationId xmlns:a16="http://schemas.microsoft.com/office/drawing/2014/main" id="{5E0D20C2-62CF-4F4C-9380-8A123BC594C5}"/>
              </a:ext>
            </a:extLst>
          </p:cNvPr>
          <p:cNvSpPr/>
          <p:nvPr/>
        </p:nvSpPr>
        <p:spPr>
          <a:xfrm>
            <a:off x="9825742" y="4886029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29" name="Rectangle 128">
            <a:extLst>
              <a:ext uri="{FF2B5EF4-FFF2-40B4-BE49-F238E27FC236}">
                <a16:creationId xmlns:a16="http://schemas.microsoft.com/office/drawing/2014/main" id="{67C5B38D-A7D0-4ACD-A179-700E4E254196}"/>
              </a:ext>
            </a:extLst>
          </p:cNvPr>
          <p:cNvSpPr/>
          <p:nvPr/>
        </p:nvSpPr>
        <p:spPr>
          <a:xfrm>
            <a:off x="9366820" y="1394989"/>
            <a:ext cx="1331975" cy="456897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B49E7469-140B-4C95-A608-134A190E52EA}"/>
              </a:ext>
            </a:extLst>
          </p:cNvPr>
          <p:cNvSpPr/>
          <p:nvPr/>
        </p:nvSpPr>
        <p:spPr>
          <a:xfrm>
            <a:off x="9612222" y="1337136"/>
            <a:ext cx="84588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24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ACD83A37-1C4E-445A-93FF-2DA80EF007EA}"/>
              </a:ext>
            </a:extLst>
          </p:cNvPr>
          <p:cNvSpPr/>
          <p:nvPr/>
        </p:nvSpPr>
        <p:spPr>
          <a:xfrm>
            <a:off x="1974738" y="1311523"/>
            <a:ext cx="263033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cxnSp>
        <p:nvCxnSpPr>
          <p:cNvPr id="108" name="Straight Connector 107">
            <a:extLst>
              <a:ext uri="{FF2B5EF4-FFF2-40B4-BE49-F238E27FC236}">
                <a16:creationId xmlns:a16="http://schemas.microsoft.com/office/drawing/2014/main" id="{3EAD9706-BAC5-4C5E-86B9-31FFBDCFF6A3}"/>
              </a:ext>
            </a:extLst>
          </p:cNvPr>
          <p:cNvCxnSpPr>
            <a:cxnSpLocks/>
            <a:endCxn id="101" idx="0"/>
          </p:cNvCxnSpPr>
          <p:nvPr/>
        </p:nvCxnSpPr>
        <p:spPr>
          <a:xfrm>
            <a:off x="1989619" y="883712"/>
            <a:ext cx="116636" cy="42781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Rectangle 127">
            <a:extLst>
              <a:ext uri="{FF2B5EF4-FFF2-40B4-BE49-F238E27FC236}">
                <a16:creationId xmlns:a16="http://schemas.microsoft.com/office/drawing/2014/main" id="{7F444882-D1BE-4C86-80BE-D747BA1FEEBA}"/>
              </a:ext>
            </a:extLst>
          </p:cNvPr>
          <p:cNvSpPr/>
          <p:nvPr/>
        </p:nvSpPr>
        <p:spPr>
          <a:xfrm>
            <a:off x="5380157" y="931460"/>
            <a:ext cx="2221910" cy="459244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30" name="Rectangle 129">
            <a:extLst>
              <a:ext uri="{FF2B5EF4-FFF2-40B4-BE49-F238E27FC236}">
                <a16:creationId xmlns:a16="http://schemas.microsoft.com/office/drawing/2014/main" id="{C75B33C9-4023-47D1-A473-69ED29288D08}"/>
              </a:ext>
            </a:extLst>
          </p:cNvPr>
          <p:cNvSpPr/>
          <p:nvPr/>
        </p:nvSpPr>
        <p:spPr>
          <a:xfrm>
            <a:off x="5379966" y="498793"/>
            <a:ext cx="2217367" cy="4365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31" name="Rectangle 130">
            <a:extLst>
              <a:ext uri="{FF2B5EF4-FFF2-40B4-BE49-F238E27FC236}">
                <a16:creationId xmlns:a16="http://schemas.microsoft.com/office/drawing/2014/main" id="{9A20A8C5-FFE4-45F1-BF87-08D08ED04A1E}"/>
              </a:ext>
            </a:extLst>
          </p:cNvPr>
          <p:cNvSpPr/>
          <p:nvPr/>
        </p:nvSpPr>
        <p:spPr>
          <a:xfrm>
            <a:off x="5891914" y="423956"/>
            <a:ext cx="133602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32" name="Rectangle 131">
            <a:extLst>
              <a:ext uri="{FF2B5EF4-FFF2-40B4-BE49-F238E27FC236}">
                <a16:creationId xmlns:a16="http://schemas.microsoft.com/office/drawing/2014/main" id="{0539506A-5696-49E5-9B8E-659B533BEEF9}"/>
              </a:ext>
            </a:extLst>
          </p:cNvPr>
          <p:cNvSpPr/>
          <p:nvPr/>
        </p:nvSpPr>
        <p:spPr>
          <a:xfrm>
            <a:off x="5556473" y="865708"/>
            <a:ext cx="1804721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10000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35" name="Rectangle 134">
            <a:extLst>
              <a:ext uri="{FF2B5EF4-FFF2-40B4-BE49-F238E27FC236}">
                <a16:creationId xmlns:a16="http://schemas.microsoft.com/office/drawing/2014/main" id="{60772876-74AF-4B2D-959C-5ECD3D727397}"/>
              </a:ext>
            </a:extLst>
          </p:cNvPr>
          <p:cNvSpPr/>
          <p:nvPr/>
        </p:nvSpPr>
        <p:spPr>
          <a:xfrm>
            <a:off x="5714814" y="1323853"/>
            <a:ext cx="1511268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1200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41" name="Rectangle 140">
            <a:extLst>
              <a:ext uri="{FF2B5EF4-FFF2-40B4-BE49-F238E27FC236}">
                <a16:creationId xmlns:a16="http://schemas.microsoft.com/office/drawing/2014/main" id="{67C95A4F-4EB2-426F-BF05-0D8F8E6B7BAB}"/>
              </a:ext>
            </a:extLst>
          </p:cNvPr>
          <p:cNvSpPr/>
          <p:nvPr/>
        </p:nvSpPr>
        <p:spPr>
          <a:xfrm>
            <a:off x="4039385" y="2277734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2" name="Rectangle 141">
            <a:extLst>
              <a:ext uri="{FF2B5EF4-FFF2-40B4-BE49-F238E27FC236}">
                <a16:creationId xmlns:a16="http://schemas.microsoft.com/office/drawing/2014/main" id="{F61BF554-446A-48F6-BDCD-13963CD5B21D}"/>
              </a:ext>
            </a:extLst>
          </p:cNvPr>
          <p:cNvSpPr/>
          <p:nvPr/>
        </p:nvSpPr>
        <p:spPr>
          <a:xfrm>
            <a:off x="5374861" y="2273847"/>
            <a:ext cx="88822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4D74E7E4-244D-4324-91A8-D5922067E9D6}"/>
              </a:ext>
            </a:extLst>
          </p:cNvPr>
          <p:cNvSpPr/>
          <p:nvPr/>
        </p:nvSpPr>
        <p:spPr>
          <a:xfrm>
            <a:off x="7614070" y="2277063"/>
            <a:ext cx="1328255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5A3CC23B-2B9E-430C-B850-537979A97E41}"/>
              </a:ext>
            </a:extLst>
          </p:cNvPr>
          <p:cNvSpPr txBox="1"/>
          <p:nvPr/>
        </p:nvSpPr>
        <p:spPr>
          <a:xfrm>
            <a:off x="3573848" y="2205291"/>
            <a:ext cx="32502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0 x 2 0 0 = 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6755C675-B762-47FC-A0AE-891600CCDEAC}"/>
              </a:ext>
            </a:extLst>
          </p:cNvPr>
          <p:cNvSpPr txBox="1"/>
          <p:nvPr/>
        </p:nvSpPr>
        <p:spPr>
          <a:xfrm>
            <a:off x="6700186" y="2216148"/>
            <a:ext cx="256571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1 0 0 0 0</a:t>
            </a:r>
          </a:p>
        </p:txBody>
      </p:sp>
      <p:sp>
        <p:nvSpPr>
          <p:cNvPr id="147" name="Rectangle 146">
            <a:extLst>
              <a:ext uri="{FF2B5EF4-FFF2-40B4-BE49-F238E27FC236}">
                <a16:creationId xmlns:a16="http://schemas.microsoft.com/office/drawing/2014/main" id="{70A2A70E-C49D-45AF-85C9-BA7646FCCCBF}"/>
              </a:ext>
            </a:extLst>
          </p:cNvPr>
          <p:cNvSpPr/>
          <p:nvPr/>
        </p:nvSpPr>
        <p:spPr>
          <a:xfrm>
            <a:off x="4928862" y="3609088"/>
            <a:ext cx="893321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8" name="Rectangle 147">
            <a:extLst>
              <a:ext uri="{FF2B5EF4-FFF2-40B4-BE49-F238E27FC236}">
                <a16:creationId xmlns:a16="http://schemas.microsoft.com/office/drawing/2014/main" id="{5D0F3C2A-BAA4-4A66-AADC-856CAB575D99}"/>
              </a:ext>
            </a:extLst>
          </p:cNvPr>
          <p:cNvSpPr/>
          <p:nvPr/>
        </p:nvSpPr>
        <p:spPr>
          <a:xfrm>
            <a:off x="7152109" y="3608417"/>
            <a:ext cx="897415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225CCE79-1800-4C31-89DC-92160E6E6DCB}"/>
              </a:ext>
            </a:extLst>
          </p:cNvPr>
          <p:cNvSpPr txBox="1"/>
          <p:nvPr/>
        </p:nvSpPr>
        <p:spPr>
          <a:xfrm>
            <a:off x="3566787" y="3536645"/>
            <a:ext cx="289750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x 2 0 0 = </a:t>
            </a: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2A37EE45-B493-445B-8DBE-2085178CB409}"/>
              </a:ext>
            </a:extLst>
          </p:cNvPr>
          <p:cNvSpPr txBox="1"/>
          <p:nvPr/>
        </p:nvSpPr>
        <p:spPr>
          <a:xfrm>
            <a:off x="6238884" y="3535550"/>
            <a:ext cx="19986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1 2 0 0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8B6E95B2-FC81-4376-A0EF-AFB7A5F01B4F}"/>
              </a:ext>
            </a:extLst>
          </p:cNvPr>
          <p:cNvGrpSpPr/>
          <p:nvPr/>
        </p:nvGrpSpPr>
        <p:grpSpPr>
          <a:xfrm>
            <a:off x="8477521" y="2214773"/>
            <a:ext cx="3459404" cy="2879410"/>
            <a:chOff x="8477521" y="2214773"/>
            <a:chExt cx="3459404" cy="2879410"/>
          </a:xfrm>
        </p:grpSpPr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56F037F6-C35F-42C2-AC8D-7C0DAAA76859}"/>
                </a:ext>
              </a:extLst>
            </p:cNvPr>
            <p:cNvGrpSpPr/>
            <p:nvPr/>
          </p:nvGrpSpPr>
          <p:grpSpPr>
            <a:xfrm>
              <a:off x="8477521" y="4426110"/>
              <a:ext cx="3313948" cy="668073"/>
              <a:chOff x="-19117" y="5765839"/>
              <a:chExt cx="3313948" cy="668073"/>
            </a:xfrm>
          </p:grpSpPr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2A6B17CD-6378-4AFF-9FE1-3EFB73611336}"/>
                  </a:ext>
                </a:extLst>
              </p:cNvPr>
              <p:cNvSpPr/>
              <p:nvPr/>
            </p:nvSpPr>
            <p:spPr>
              <a:xfrm>
                <a:off x="2229955" y="5765839"/>
                <a:ext cx="1064876" cy="64633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2 4</a:t>
                </a:r>
                <a:endParaRPr lang="en-GB" sz="3500" dirty="0">
                  <a:latin typeface="Arial Black" panose="020B0A04020102020204" pitchFamily="34" charset="0"/>
                </a:endParaRPr>
              </a:p>
            </p:txBody>
          </p: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7721D2BE-25ED-441C-8476-0F2B20C9D4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5687" y="6288875"/>
                <a:ext cx="2687636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357E9EC1-F834-4D2F-96E7-8D0229B8773B}"/>
                  </a:ext>
                </a:extLst>
              </p:cNvPr>
              <p:cNvSpPr/>
              <p:nvPr/>
            </p:nvSpPr>
            <p:spPr>
              <a:xfrm>
                <a:off x="-19117" y="5787581"/>
                <a:ext cx="479702" cy="64633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  <a:endParaRPr lang="en-GB" sz="3500" dirty="0">
                  <a:latin typeface="Arial Black" panose="020B0A04020102020204" pitchFamily="34" charset="0"/>
                </a:endParaRPr>
              </a:p>
            </p:txBody>
          </p:sp>
        </p:grpSp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EAE1D6C4-E8B1-4F14-9D6D-46F0133BC164}"/>
                </a:ext>
              </a:extLst>
            </p:cNvPr>
            <p:cNvSpPr/>
            <p:nvPr/>
          </p:nvSpPr>
          <p:spPr>
            <a:xfrm>
              <a:off x="10280443" y="3090037"/>
              <a:ext cx="1514750" cy="63094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  <p:sp>
          <p:nvSpPr>
            <p:cNvPr id="122" name="Rectangle 121">
              <a:extLst>
                <a:ext uri="{FF2B5EF4-FFF2-40B4-BE49-F238E27FC236}">
                  <a16:creationId xmlns:a16="http://schemas.microsoft.com/office/drawing/2014/main" id="{A0DB6B9E-0F4F-40DF-9CC3-2BD50CE6CE33}"/>
                </a:ext>
              </a:extLst>
            </p:cNvPr>
            <p:cNvSpPr/>
            <p:nvPr/>
          </p:nvSpPr>
          <p:spPr>
            <a:xfrm>
              <a:off x="9836567" y="3546538"/>
              <a:ext cx="1890799" cy="63094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1 2 0 0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  <p:sp>
          <p:nvSpPr>
            <p:cNvPr id="123" name="Rectangle 122">
              <a:extLst>
                <a:ext uri="{FF2B5EF4-FFF2-40B4-BE49-F238E27FC236}">
                  <a16:creationId xmlns:a16="http://schemas.microsoft.com/office/drawing/2014/main" id="{CA93863D-5F47-42B6-B24D-BE3788E40AFB}"/>
                </a:ext>
              </a:extLst>
            </p:cNvPr>
            <p:cNvSpPr/>
            <p:nvPr/>
          </p:nvSpPr>
          <p:spPr>
            <a:xfrm>
              <a:off x="10280772" y="3991777"/>
              <a:ext cx="1482748" cy="63094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1 8 0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  <p:sp>
          <p:nvSpPr>
            <p:cNvPr id="151" name="Rectangle 150">
              <a:extLst>
                <a:ext uri="{FF2B5EF4-FFF2-40B4-BE49-F238E27FC236}">
                  <a16:creationId xmlns:a16="http://schemas.microsoft.com/office/drawing/2014/main" id="{A80FE211-B012-4378-8516-DD254B5EC13A}"/>
                </a:ext>
              </a:extLst>
            </p:cNvPr>
            <p:cNvSpPr/>
            <p:nvPr/>
          </p:nvSpPr>
          <p:spPr>
            <a:xfrm>
              <a:off x="9825828" y="2660843"/>
              <a:ext cx="1965635" cy="63094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1 5 0 0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  <p:sp>
          <p:nvSpPr>
            <p:cNvPr id="152" name="Rectangle 151">
              <a:extLst>
                <a:ext uri="{FF2B5EF4-FFF2-40B4-BE49-F238E27FC236}">
                  <a16:creationId xmlns:a16="http://schemas.microsoft.com/office/drawing/2014/main" id="{E78E2D99-7775-4558-833B-DB5D9A6B5F4A}"/>
                </a:ext>
              </a:extLst>
            </p:cNvPr>
            <p:cNvSpPr/>
            <p:nvPr/>
          </p:nvSpPr>
          <p:spPr>
            <a:xfrm>
              <a:off x="9371214" y="2214773"/>
              <a:ext cx="2565711" cy="63094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1 0 0 0 0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</p:grpSp>
      <p:sp>
        <p:nvSpPr>
          <p:cNvPr id="153" name="Rectangle 152">
            <a:extLst>
              <a:ext uri="{FF2B5EF4-FFF2-40B4-BE49-F238E27FC236}">
                <a16:creationId xmlns:a16="http://schemas.microsoft.com/office/drawing/2014/main" id="{990D76C8-7892-4073-99B0-2618D2487200}"/>
              </a:ext>
            </a:extLst>
          </p:cNvPr>
          <p:cNvSpPr/>
          <p:nvPr/>
        </p:nvSpPr>
        <p:spPr>
          <a:xfrm>
            <a:off x="10318162" y="1995453"/>
            <a:ext cx="509616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D7722EE4-D904-4FA0-AE1D-BF405177D224}"/>
              </a:ext>
            </a:extLst>
          </p:cNvPr>
          <p:cNvSpPr/>
          <p:nvPr/>
        </p:nvSpPr>
        <p:spPr>
          <a:xfrm>
            <a:off x="9880331" y="2004819"/>
            <a:ext cx="509616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sp>
        <p:nvSpPr>
          <p:cNvPr id="155" name="Rectangle 154">
            <a:extLst>
              <a:ext uri="{FF2B5EF4-FFF2-40B4-BE49-F238E27FC236}">
                <a16:creationId xmlns:a16="http://schemas.microsoft.com/office/drawing/2014/main" id="{206E3567-B678-44F6-BF1D-40BF722E5969}"/>
              </a:ext>
            </a:extLst>
          </p:cNvPr>
          <p:cNvSpPr/>
          <p:nvPr/>
        </p:nvSpPr>
        <p:spPr>
          <a:xfrm>
            <a:off x="9388725" y="4872639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  <a:endParaRPr lang="en-GB" sz="3500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059618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3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5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8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3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>
                      <p:stCondLst>
                        <p:cond delay="indefinite"/>
                      </p:stCondLst>
                      <p:childTnLst>
                        <p:par>
                          <p:cTn id="210" fill="hold">
                            <p:stCondLst>
                              <p:cond delay="0"/>
                            </p:stCondLst>
                            <p:childTnLst>
                              <p:par>
                                <p:cTn id="2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4" fill="hold">
                      <p:stCondLst>
                        <p:cond delay="indefinite"/>
                      </p:stCondLst>
                      <p:childTnLst>
                        <p:par>
                          <p:cTn id="215" fill="hold">
                            <p:stCondLst>
                              <p:cond delay="0"/>
                            </p:stCondLst>
                            <p:childTnLst>
                              <p:par>
                                <p:cTn id="2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9" fill="hold">
                      <p:stCondLst>
                        <p:cond delay="indefinite"/>
                      </p:stCondLst>
                      <p:childTnLst>
                        <p:par>
                          <p:cTn id="230" fill="hold">
                            <p:stCondLst>
                              <p:cond delay="0"/>
                            </p:stCondLst>
                            <p:childTnLst>
                              <p:par>
                                <p:cTn id="2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3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4" fill="hold">
                      <p:stCondLst>
                        <p:cond delay="indefinite"/>
                      </p:stCondLst>
                      <p:childTnLst>
                        <p:par>
                          <p:cTn id="235" fill="hold">
                            <p:stCondLst>
                              <p:cond delay="0"/>
                            </p:stCondLst>
                            <p:childTnLst>
                              <p:par>
                                <p:cTn id="23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  <p:bldP spid="13" grpId="0"/>
      <p:bldP spid="21" grpId="0"/>
      <p:bldP spid="27" grpId="0"/>
      <p:bldP spid="28" grpId="0"/>
      <p:bldP spid="29" grpId="0"/>
      <p:bldP spid="31" grpId="0"/>
      <p:bldP spid="92" grpId="0"/>
      <p:bldP spid="93" grpId="0"/>
      <p:bldP spid="95" grpId="0"/>
      <p:bldP spid="96" grpId="0"/>
      <p:bldP spid="102" grpId="0" animBg="1"/>
      <p:bldP spid="103" grpId="0" animBg="1"/>
      <p:bldP spid="104" grpId="0" animBg="1"/>
      <p:bldP spid="105" grpId="0"/>
      <p:bldP spid="106" grpId="0"/>
      <p:bldP spid="107" grpId="0" animBg="1"/>
      <p:bldP spid="109" grpId="0" animBg="1"/>
      <p:bldP spid="110" grpId="0"/>
      <p:bldP spid="111" grpId="0"/>
      <p:bldP spid="112" grpId="0" animBg="1"/>
      <p:bldP spid="113" grpId="0" animBg="1"/>
      <p:bldP spid="114" grpId="0"/>
      <p:bldP spid="115" grpId="0"/>
      <p:bldP spid="116" grpId="0"/>
      <p:bldP spid="117" grpId="0"/>
      <p:bldP spid="118" grpId="0"/>
      <p:bldP spid="127" grpId="0"/>
      <p:bldP spid="94" grpId="0"/>
      <p:bldP spid="101" grpId="0"/>
      <p:bldP spid="131" grpId="0"/>
      <p:bldP spid="132" grpId="0"/>
      <p:bldP spid="135" grpId="0"/>
      <p:bldP spid="141" grpId="0" animBg="1"/>
      <p:bldP spid="142" grpId="0" animBg="1"/>
      <p:bldP spid="143" grpId="0" animBg="1"/>
      <p:bldP spid="145" grpId="0"/>
      <p:bldP spid="146" grpId="0"/>
      <p:bldP spid="147" grpId="0" animBg="1"/>
      <p:bldP spid="148" grpId="0" animBg="1"/>
      <p:bldP spid="149" grpId="0"/>
      <p:bldP spid="150" grpId="0"/>
      <p:bldP spid="153" grpId="0"/>
      <p:bldP spid="154" grpId="0"/>
      <p:bldP spid="155" grpId="0"/>
    </p:bldLst>
  </p:timing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" name="Group 132">
            <a:extLst>
              <a:ext uri="{FF2B5EF4-FFF2-40B4-BE49-F238E27FC236}">
                <a16:creationId xmlns:a16="http://schemas.microsoft.com/office/drawing/2014/main" id="{059EB629-0F8C-4747-A69B-1046CD86F0A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601FCE1E-6848-4D31-A057-85AB71E6981A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9ED72725-F44A-4D5D-99BB-5CC5CB432D7E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7AD50790-13E9-43BC-9D68-3913D2AABD88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2F3833F7-214F-4D24-80F7-A811D8C3B01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68D8EB13-18DD-41B2-9BB3-E8A0A9595670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1FE9CFEE-4D4B-45D5-B362-2C62ABA3DE4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9F839CA0-6925-486B-9ECD-425391AD87E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2295B39A-66B6-4419-9192-D25D6BE58D0E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59546CB4-C67C-4CB9-AD99-6A590D9E0465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FA6D0701-05C9-4959-AECE-B3EBB37AE29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391AA4A2-8D24-43C0-AD9D-D18C8D4967D6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EDE67EF-58D0-48AA-A6DB-725C7408424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D96778BD-EF45-4E6C-8EF2-2622E259D984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44F0CA1E-9380-4657-B0C5-C3045F9D228F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3FC4B2A1-3ECE-4BAD-B4E1-637AB490AB3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906B5D3E-ED4D-4D7A-BABB-42ABBE2C45C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5A5188DD-1AA4-40FB-BC97-8F781A8FA92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1AC019E3-8A01-4BCA-A09D-3D99F1C19FE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722FC82A-9D3E-4B1F-A13C-239CF2DD368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927ABBA4-7539-4D7D-AAA2-BA493798125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C06B0EFF-2326-4BCB-8DFE-8272DDE0813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2FFD3CF-24A2-45D0-92D9-9B4A5C6BA846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FC843C4A-A0EC-4E19-8F6B-D937BDE008BC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8AA61E1D-D9A8-47B5-852B-46F373FD4D36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DBC019F3-0278-4CAF-A59F-6892506EC220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19D05B75-1944-41E2-A60E-D164D4CD5705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A6AB2265-FCD6-4FF4-9AC7-6B912347FEF8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D5AD5577-7177-494E-968E-D08113C955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7CE38F3-039C-4EFA-A71F-C95BF6CA25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08B1CF9A-671C-4CEA-A74A-065C5CE5DE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9C37276B-AC8C-49D6-935B-E66F4771B8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671E69B7-E619-46ED-89C3-6AF2CBC4E07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163AE6D3-B6B6-4349-AA69-9AC5139A9E5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8BB88DF7-BCB1-4343-9596-983C4B277D2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F8AAAA99-3739-4E99-815B-928F87B1397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127C3C5F-339C-47A8-BF7F-BBA794BFB4F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E977EC35-72F6-40D8-9205-66E0423AFF4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C4115E42-850A-41FC-AD94-5A1A86F741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9DB61A10-D9D1-4397-A29E-99FB68C7030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88AD7BF7-BBD8-4DF4-9780-2E466E8A09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8201014C-810B-4FF3-A257-733D68909A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2E6B7DC2-A3B4-4B3E-96A9-CB66CF0C549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D8351249-7789-4844-B1E2-F87621EAD50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" name="Rectangle 135">
            <a:extLst>
              <a:ext uri="{FF2B5EF4-FFF2-40B4-BE49-F238E27FC236}">
                <a16:creationId xmlns:a16="http://schemas.microsoft.com/office/drawing/2014/main" id="{8871AEEB-E8C9-4399-9C4A-A1E2F823B5BE}"/>
              </a:ext>
            </a:extLst>
          </p:cNvPr>
          <p:cNvSpPr/>
          <p:nvPr/>
        </p:nvSpPr>
        <p:spPr>
          <a:xfrm>
            <a:off x="5375338" y="1389499"/>
            <a:ext cx="2230738" cy="459244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7591153" y="933507"/>
            <a:ext cx="1774824" cy="459244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9366241" y="936195"/>
            <a:ext cx="1333060" cy="456917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7597409" y="496832"/>
            <a:ext cx="1771195" cy="4365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9368948" y="496355"/>
            <a:ext cx="1332752" cy="44212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4468654" y="932075"/>
            <a:ext cx="912401" cy="45697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4533873" y="852880"/>
            <a:ext cx="80021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90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8067280" y="426003"/>
            <a:ext cx="83952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10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3" name="Rectangle 12"/>
          <p:cNvSpPr/>
          <p:nvPr/>
        </p:nvSpPr>
        <p:spPr>
          <a:xfrm>
            <a:off x="9779032" y="418319"/>
            <a:ext cx="65652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84793" y="1308622"/>
            <a:ext cx="52770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90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726139" y="1313271"/>
            <a:ext cx="35618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7918722" y="867755"/>
            <a:ext cx="127621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900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9455211" y="878991"/>
            <a:ext cx="17505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630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203" name="Rectangle 202">
            <a:extLst>
              <a:ext uri="{FF2B5EF4-FFF2-40B4-BE49-F238E27FC236}">
                <a16:creationId xmlns:a16="http://schemas.microsoft.com/office/drawing/2014/main" id="{EBADFC25-6819-49EC-BF20-D969629D8378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3344129F-1440-46A2-94A9-64A4FF727B30}"/>
              </a:ext>
            </a:extLst>
          </p:cNvPr>
          <p:cNvGrpSpPr/>
          <p:nvPr/>
        </p:nvGrpSpPr>
        <p:grpSpPr>
          <a:xfrm>
            <a:off x="307162" y="289069"/>
            <a:ext cx="4054908" cy="817087"/>
            <a:chOff x="255525" y="372323"/>
            <a:chExt cx="2698022" cy="1134018"/>
          </a:xfrm>
        </p:grpSpPr>
        <p:sp>
          <p:nvSpPr>
            <p:cNvPr id="205" name="Rectangle: Rounded Corners 204">
              <a:extLst>
                <a:ext uri="{FF2B5EF4-FFF2-40B4-BE49-F238E27FC236}">
                  <a16:creationId xmlns:a16="http://schemas.microsoft.com/office/drawing/2014/main" id="{D3C0355C-2314-4378-95D2-503119F9BBFB}"/>
                </a:ext>
              </a:extLst>
            </p:cNvPr>
            <p:cNvSpPr/>
            <p:nvPr/>
          </p:nvSpPr>
          <p:spPr>
            <a:xfrm>
              <a:off x="255525" y="372323"/>
              <a:ext cx="269802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725CDC7B-CE2A-417B-83DB-815D1CC02398}"/>
                </a:ext>
              </a:extLst>
            </p:cNvPr>
            <p:cNvSpPr txBox="1"/>
            <p:nvPr/>
          </p:nvSpPr>
          <p:spPr>
            <a:xfrm>
              <a:off x="308455" y="485388"/>
              <a:ext cx="146464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94 x 517 = </a:t>
              </a:r>
            </a:p>
          </p:txBody>
        </p:sp>
      </p:grpSp>
      <p:sp>
        <p:nvSpPr>
          <p:cNvPr id="207" name="Rectangle 206">
            <a:extLst>
              <a:ext uri="{FF2B5EF4-FFF2-40B4-BE49-F238E27FC236}">
                <a16:creationId xmlns:a16="http://schemas.microsoft.com/office/drawing/2014/main" id="{30B3D716-C1BD-47D4-BAD2-BE18A3A29EB5}"/>
              </a:ext>
            </a:extLst>
          </p:cNvPr>
          <p:cNvSpPr/>
          <p:nvPr/>
        </p:nvSpPr>
        <p:spPr>
          <a:xfrm>
            <a:off x="2482262" y="412083"/>
            <a:ext cx="175889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" name="Rectangle 30"/>
          <p:cNvSpPr/>
          <p:nvPr/>
        </p:nvSpPr>
        <p:spPr>
          <a:xfrm>
            <a:off x="2499821" y="378417"/>
            <a:ext cx="2199671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48598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cxnSp>
        <p:nvCxnSpPr>
          <p:cNvPr id="15" name="Straight Connector 14"/>
          <p:cNvCxnSpPr>
            <a:cxnSpLocks/>
            <a:endCxn id="21" idx="0"/>
          </p:cNvCxnSpPr>
          <p:nvPr/>
        </p:nvCxnSpPr>
        <p:spPr>
          <a:xfrm flipH="1">
            <a:off x="448648" y="885461"/>
            <a:ext cx="154849" cy="42316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>
            <a:cxnSpLocks/>
            <a:endCxn id="27" idx="0"/>
          </p:cNvCxnSpPr>
          <p:nvPr/>
        </p:nvCxnSpPr>
        <p:spPr>
          <a:xfrm>
            <a:off x="837032" y="885460"/>
            <a:ext cx="67201" cy="42781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Rectangle 88">
            <a:extLst>
              <a:ext uri="{FF2B5EF4-FFF2-40B4-BE49-F238E27FC236}">
                <a16:creationId xmlns:a16="http://schemas.microsoft.com/office/drawing/2014/main" id="{441E8DC1-A69B-486D-A139-C761D4E3F237}"/>
              </a:ext>
            </a:extLst>
          </p:cNvPr>
          <p:cNvSpPr/>
          <p:nvPr/>
        </p:nvSpPr>
        <p:spPr>
          <a:xfrm>
            <a:off x="7597885" y="1393117"/>
            <a:ext cx="1775466" cy="455398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506E11A3-379F-496D-B25A-42D3D6290BAB}"/>
              </a:ext>
            </a:extLst>
          </p:cNvPr>
          <p:cNvSpPr/>
          <p:nvPr/>
        </p:nvSpPr>
        <p:spPr>
          <a:xfrm>
            <a:off x="4466825" y="1388765"/>
            <a:ext cx="912001" cy="45539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479D0C72-348F-4033-919A-B71C5446C222}"/>
              </a:ext>
            </a:extLst>
          </p:cNvPr>
          <p:cNvSpPr/>
          <p:nvPr/>
        </p:nvSpPr>
        <p:spPr>
          <a:xfrm>
            <a:off x="4691132" y="1311025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4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440F9CB5-2307-44FC-A1E0-7D9CCDA04D98}"/>
              </a:ext>
            </a:extLst>
          </p:cNvPr>
          <p:cNvSpPr/>
          <p:nvPr/>
        </p:nvSpPr>
        <p:spPr>
          <a:xfrm>
            <a:off x="8078300" y="1325900"/>
            <a:ext cx="105022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40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B777D945-7D4F-46D7-AECC-34ABE9CA58A7}"/>
              </a:ext>
            </a:extLst>
          </p:cNvPr>
          <p:cNvSpPr/>
          <p:nvPr/>
        </p:nvSpPr>
        <p:spPr>
          <a:xfrm>
            <a:off x="983009" y="1310231"/>
            <a:ext cx="69923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500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DA86B034-EE14-40C1-AF62-8FEEDC24F72A}"/>
              </a:ext>
            </a:extLst>
          </p:cNvPr>
          <p:cNvSpPr/>
          <p:nvPr/>
        </p:nvSpPr>
        <p:spPr>
          <a:xfrm>
            <a:off x="1567387" y="1314880"/>
            <a:ext cx="52770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10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cxnSp>
        <p:nvCxnSpPr>
          <p:cNvPr id="97" name="Straight Connector 96">
            <a:extLst>
              <a:ext uri="{FF2B5EF4-FFF2-40B4-BE49-F238E27FC236}">
                <a16:creationId xmlns:a16="http://schemas.microsoft.com/office/drawing/2014/main" id="{72C35DC8-7CCE-477F-ABA5-7058C0D5FAC6}"/>
              </a:ext>
            </a:extLst>
          </p:cNvPr>
          <p:cNvCxnSpPr>
            <a:cxnSpLocks/>
            <a:endCxn id="95" idx="0"/>
          </p:cNvCxnSpPr>
          <p:nvPr/>
        </p:nvCxnSpPr>
        <p:spPr>
          <a:xfrm flipH="1">
            <a:off x="1332624" y="887070"/>
            <a:ext cx="139014" cy="42316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Straight Connector 97">
            <a:extLst>
              <a:ext uri="{FF2B5EF4-FFF2-40B4-BE49-F238E27FC236}">
                <a16:creationId xmlns:a16="http://schemas.microsoft.com/office/drawing/2014/main" id="{76C2655F-A0F6-42EA-8130-95D343A41926}"/>
              </a:ext>
            </a:extLst>
          </p:cNvPr>
          <p:cNvCxnSpPr>
            <a:cxnSpLocks/>
            <a:endCxn id="96" idx="0"/>
          </p:cNvCxnSpPr>
          <p:nvPr/>
        </p:nvCxnSpPr>
        <p:spPr>
          <a:xfrm>
            <a:off x="1705175" y="887069"/>
            <a:ext cx="126067" cy="42781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6262A9-5891-4E4F-BDC7-6EDB96231310}"/>
              </a:ext>
            </a:extLst>
          </p:cNvPr>
          <p:cNvSpPr/>
          <p:nvPr/>
        </p:nvSpPr>
        <p:spPr>
          <a:xfrm>
            <a:off x="4040234" y="2724938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5C6A1CBF-FFFA-4835-AC02-66AC6FC3CC1E}"/>
              </a:ext>
            </a:extLst>
          </p:cNvPr>
          <p:cNvSpPr/>
          <p:nvPr/>
        </p:nvSpPr>
        <p:spPr>
          <a:xfrm>
            <a:off x="5375710" y="2721051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3EEF0CD9-6E5F-4A40-994F-2CDA73930F42}"/>
              </a:ext>
            </a:extLst>
          </p:cNvPr>
          <p:cNvSpPr/>
          <p:nvPr/>
        </p:nvSpPr>
        <p:spPr>
          <a:xfrm>
            <a:off x="6706909" y="2724267"/>
            <a:ext cx="89308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62F7E4C3-B53D-4F82-9A5D-9BD2E2B48262}"/>
              </a:ext>
            </a:extLst>
          </p:cNvPr>
          <p:cNvSpPr txBox="1"/>
          <p:nvPr/>
        </p:nvSpPr>
        <p:spPr>
          <a:xfrm>
            <a:off x="3579561" y="2652495"/>
            <a:ext cx="289750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0 x 1 0 = 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7C23D505-9F63-4FB5-9A56-F58A34F94DDB}"/>
              </a:ext>
            </a:extLst>
          </p:cNvPr>
          <p:cNvSpPr txBox="1"/>
          <p:nvPr/>
        </p:nvSpPr>
        <p:spPr>
          <a:xfrm>
            <a:off x="6252543" y="2663352"/>
            <a:ext cx="256571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9 0 0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2C72AE4F-25A4-41C6-B296-8437F49671FC}"/>
              </a:ext>
            </a:extLst>
          </p:cNvPr>
          <p:cNvSpPr/>
          <p:nvPr/>
        </p:nvSpPr>
        <p:spPr>
          <a:xfrm>
            <a:off x="4039921" y="3168809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55031235-4E4B-495D-BDC3-32F631A5BC22}"/>
              </a:ext>
            </a:extLst>
          </p:cNvPr>
          <p:cNvSpPr/>
          <p:nvPr/>
        </p:nvSpPr>
        <p:spPr>
          <a:xfrm>
            <a:off x="6708954" y="3168138"/>
            <a:ext cx="451062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C8F1E61-6215-4422-8DBE-AAF341FD2D2C}"/>
              </a:ext>
            </a:extLst>
          </p:cNvPr>
          <p:cNvSpPr txBox="1"/>
          <p:nvPr/>
        </p:nvSpPr>
        <p:spPr>
          <a:xfrm>
            <a:off x="3566980" y="3096366"/>
            <a:ext cx="24027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0 x 7 = 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E9546CBF-5875-4668-ADFF-AA67C4C246EB}"/>
              </a:ext>
            </a:extLst>
          </p:cNvPr>
          <p:cNvSpPr txBox="1"/>
          <p:nvPr/>
        </p:nvSpPr>
        <p:spPr>
          <a:xfrm>
            <a:off x="5791734" y="3095271"/>
            <a:ext cx="14374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6 3 0</a:t>
            </a: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C0439B9D-1A03-41DE-809D-9F6F0AC254D8}"/>
              </a:ext>
            </a:extLst>
          </p:cNvPr>
          <p:cNvSpPr/>
          <p:nvPr/>
        </p:nvSpPr>
        <p:spPr>
          <a:xfrm>
            <a:off x="4929878" y="4054472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5B7F3F88-9B89-4289-81BB-096A9FE10F2A}"/>
              </a:ext>
            </a:extLst>
          </p:cNvPr>
          <p:cNvSpPr/>
          <p:nvPr/>
        </p:nvSpPr>
        <p:spPr>
          <a:xfrm>
            <a:off x="6269935" y="4053801"/>
            <a:ext cx="451062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D516479D-8E87-4D4E-8313-61860895A013}"/>
              </a:ext>
            </a:extLst>
          </p:cNvPr>
          <p:cNvSpPr txBox="1"/>
          <p:nvPr/>
        </p:nvSpPr>
        <p:spPr>
          <a:xfrm>
            <a:off x="3567802" y="3982029"/>
            <a:ext cx="255923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1 0 = 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97FF8F24-6161-4D87-B378-2D65077C2062}"/>
              </a:ext>
            </a:extLst>
          </p:cNvPr>
          <p:cNvSpPr txBox="1"/>
          <p:nvPr/>
        </p:nvSpPr>
        <p:spPr>
          <a:xfrm>
            <a:off x="5792556" y="3980934"/>
            <a:ext cx="14374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</a:t>
            </a: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C47689DF-3313-48C6-8660-C97F975FBF91}"/>
              </a:ext>
            </a:extLst>
          </p:cNvPr>
          <p:cNvSpPr/>
          <p:nvPr/>
        </p:nvSpPr>
        <p:spPr>
          <a:xfrm>
            <a:off x="11179977" y="4890862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0ECDAC01-4C7B-4A8E-9F3F-8B42772ACD58}"/>
              </a:ext>
            </a:extLst>
          </p:cNvPr>
          <p:cNvSpPr/>
          <p:nvPr/>
        </p:nvSpPr>
        <p:spPr>
          <a:xfrm>
            <a:off x="10733110" y="4889421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E7D32526-BCF7-40BF-A8EA-1E1B48B8444C}"/>
              </a:ext>
            </a:extLst>
          </p:cNvPr>
          <p:cNvSpPr/>
          <p:nvPr/>
        </p:nvSpPr>
        <p:spPr>
          <a:xfrm>
            <a:off x="10280443" y="4889421"/>
            <a:ext cx="605522" cy="6309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27" name="Rectangle 126">
            <a:extLst>
              <a:ext uri="{FF2B5EF4-FFF2-40B4-BE49-F238E27FC236}">
                <a16:creationId xmlns:a16="http://schemas.microsoft.com/office/drawing/2014/main" id="{5E0D20C2-62CF-4F4C-9380-8A123BC594C5}"/>
              </a:ext>
            </a:extLst>
          </p:cNvPr>
          <p:cNvSpPr/>
          <p:nvPr/>
        </p:nvSpPr>
        <p:spPr>
          <a:xfrm>
            <a:off x="9825742" y="4886029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29" name="Rectangle 128">
            <a:extLst>
              <a:ext uri="{FF2B5EF4-FFF2-40B4-BE49-F238E27FC236}">
                <a16:creationId xmlns:a16="http://schemas.microsoft.com/office/drawing/2014/main" id="{67C5B38D-A7D0-4ACD-A179-700E4E254196}"/>
              </a:ext>
            </a:extLst>
          </p:cNvPr>
          <p:cNvSpPr/>
          <p:nvPr/>
        </p:nvSpPr>
        <p:spPr>
          <a:xfrm>
            <a:off x="9366820" y="1394989"/>
            <a:ext cx="1331975" cy="456897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B49E7469-140B-4C95-A608-134A190E52EA}"/>
              </a:ext>
            </a:extLst>
          </p:cNvPr>
          <p:cNvSpPr/>
          <p:nvPr/>
        </p:nvSpPr>
        <p:spPr>
          <a:xfrm>
            <a:off x="9612222" y="1337136"/>
            <a:ext cx="84588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28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ACD83A37-1C4E-445A-93FF-2DA80EF007EA}"/>
              </a:ext>
            </a:extLst>
          </p:cNvPr>
          <p:cNvSpPr/>
          <p:nvPr/>
        </p:nvSpPr>
        <p:spPr>
          <a:xfrm>
            <a:off x="1974738" y="1311523"/>
            <a:ext cx="263033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7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cxnSp>
        <p:nvCxnSpPr>
          <p:cNvPr id="108" name="Straight Connector 107">
            <a:extLst>
              <a:ext uri="{FF2B5EF4-FFF2-40B4-BE49-F238E27FC236}">
                <a16:creationId xmlns:a16="http://schemas.microsoft.com/office/drawing/2014/main" id="{3EAD9706-BAC5-4C5E-86B9-31FFBDCFF6A3}"/>
              </a:ext>
            </a:extLst>
          </p:cNvPr>
          <p:cNvCxnSpPr>
            <a:cxnSpLocks/>
            <a:endCxn id="101" idx="0"/>
          </p:cNvCxnSpPr>
          <p:nvPr/>
        </p:nvCxnSpPr>
        <p:spPr>
          <a:xfrm>
            <a:off x="1989619" y="883712"/>
            <a:ext cx="116636" cy="42781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Rectangle 127">
            <a:extLst>
              <a:ext uri="{FF2B5EF4-FFF2-40B4-BE49-F238E27FC236}">
                <a16:creationId xmlns:a16="http://schemas.microsoft.com/office/drawing/2014/main" id="{7F444882-D1BE-4C86-80BE-D747BA1FEEBA}"/>
              </a:ext>
            </a:extLst>
          </p:cNvPr>
          <p:cNvSpPr/>
          <p:nvPr/>
        </p:nvSpPr>
        <p:spPr>
          <a:xfrm>
            <a:off x="5380157" y="931460"/>
            <a:ext cx="2221910" cy="459244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30" name="Rectangle 129">
            <a:extLst>
              <a:ext uri="{FF2B5EF4-FFF2-40B4-BE49-F238E27FC236}">
                <a16:creationId xmlns:a16="http://schemas.microsoft.com/office/drawing/2014/main" id="{C75B33C9-4023-47D1-A473-69ED29288D08}"/>
              </a:ext>
            </a:extLst>
          </p:cNvPr>
          <p:cNvSpPr/>
          <p:nvPr/>
        </p:nvSpPr>
        <p:spPr>
          <a:xfrm>
            <a:off x="5379966" y="498793"/>
            <a:ext cx="2217367" cy="4365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36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131" name="Rectangle 130">
            <a:extLst>
              <a:ext uri="{FF2B5EF4-FFF2-40B4-BE49-F238E27FC236}">
                <a16:creationId xmlns:a16="http://schemas.microsoft.com/office/drawing/2014/main" id="{9A20A8C5-FFE4-45F1-BF87-08D08ED04A1E}"/>
              </a:ext>
            </a:extLst>
          </p:cNvPr>
          <p:cNvSpPr/>
          <p:nvPr/>
        </p:nvSpPr>
        <p:spPr>
          <a:xfrm>
            <a:off x="5891914" y="423956"/>
            <a:ext cx="133602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500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32" name="Rectangle 131">
            <a:extLst>
              <a:ext uri="{FF2B5EF4-FFF2-40B4-BE49-F238E27FC236}">
                <a16:creationId xmlns:a16="http://schemas.microsoft.com/office/drawing/2014/main" id="{0539506A-5696-49E5-9B8E-659B533BEEF9}"/>
              </a:ext>
            </a:extLst>
          </p:cNvPr>
          <p:cNvSpPr/>
          <p:nvPr/>
        </p:nvSpPr>
        <p:spPr>
          <a:xfrm>
            <a:off x="5556473" y="865708"/>
            <a:ext cx="1804721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45000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35" name="Rectangle 134">
            <a:extLst>
              <a:ext uri="{FF2B5EF4-FFF2-40B4-BE49-F238E27FC236}">
                <a16:creationId xmlns:a16="http://schemas.microsoft.com/office/drawing/2014/main" id="{60772876-74AF-4B2D-959C-5ECD3D727397}"/>
              </a:ext>
            </a:extLst>
          </p:cNvPr>
          <p:cNvSpPr/>
          <p:nvPr/>
        </p:nvSpPr>
        <p:spPr>
          <a:xfrm>
            <a:off x="5714814" y="1323853"/>
            <a:ext cx="1511268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</a:rPr>
              <a:t>2000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41" name="Rectangle 140">
            <a:extLst>
              <a:ext uri="{FF2B5EF4-FFF2-40B4-BE49-F238E27FC236}">
                <a16:creationId xmlns:a16="http://schemas.microsoft.com/office/drawing/2014/main" id="{67C95A4F-4EB2-426F-BF05-0D8F8E6B7BAB}"/>
              </a:ext>
            </a:extLst>
          </p:cNvPr>
          <p:cNvSpPr/>
          <p:nvPr/>
        </p:nvSpPr>
        <p:spPr>
          <a:xfrm>
            <a:off x="4039385" y="2277734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2" name="Rectangle 141">
            <a:extLst>
              <a:ext uri="{FF2B5EF4-FFF2-40B4-BE49-F238E27FC236}">
                <a16:creationId xmlns:a16="http://schemas.microsoft.com/office/drawing/2014/main" id="{F61BF554-446A-48F6-BDCD-13963CD5B21D}"/>
              </a:ext>
            </a:extLst>
          </p:cNvPr>
          <p:cNvSpPr/>
          <p:nvPr/>
        </p:nvSpPr>
        <p:spPr>
          <a:xfrm>
            <a:off x="5374861" y="2273847"/>
            <a:ext cx="88822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4D74E7E4-244D-4324-91A8-D5922067E9D6}"/>
              </a:ext>
            </a:extLst>
          </p:cNvPr>
          <p:cNvSpPr/>
          <p:nvPr/>
        </p:nvSpPr>
        <p:spPr>
          <a:xfrm>
            <a:off x="7614070" y="2277063"/>
            <a:ext cx="1328255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5A3CC23B-2B9E-430C-B850-537979A97E41}"/>
              </a:ext>
            </a:extLst>
          </p:cNvPr>
          <p:cNvSpPr txBox="1"/>
          <p:nvPr/>
        </p:nvSpPr>
        <p:spPr>
          <a:xfrm>
            <a:off x="3573848" y="2205291"/>
            <a:ext cx="32502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0 x 5 0 0 = 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6755C675-B762-47FC-A0AE-891600CCDEAC}"/>
              </a:ext>
            </a:extLst>
          </p:cNvPr>
          <p:cNvSpPr txBox="1"/>
          <p:nvPr/>
        </p:nvSpPr>
        <p:spPr>
          <a:xfrm>
            <a:off x="6700186" y="2216148"/>
            <a:ext cx="256571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4 5 0 0 0</a:t>
            </a:r>
          </a:p>
        </p:txBody>
      </p:sp>
      <p:sp>
        <p:nvSpPr>
          <p:cNvPr id="147" name="Rectangle 146">
            <a:extLst>
              <a:ext uri="{FF2B5EF4-FFF2-40B4-BE49-F238E27FC236}">
                <a16:creationId xmlns:a16="http://schemas.microsoft.com/office/drawing/2014/main" id="{70A2A70E-C49D-45AF-85C9-BA7646FCCCBF}"/>
              </a:ext>
            </a:extLst>
          </p:cNvPr>
          <p:cNvSpPr/>
          <p:nvPr/>
        </p:nvSpPr>
        <p:spPr>
          <a:xfrm>
            <a:off x="4928862" y="3609088"/>
            <a:ext cx="893321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8" name="Rectangle 147">
            <a:extLst>
              <a:ext uri="{FF2B5EF4-FFF2-40B4-BE49-F238E27FC236}">
                <a16:creationId xmlns:a16="http://schemas.microsoft.com/office/drawing/2014/main" id="{5D0F3C2A-BAA4-4A66-AADC-856CAB575D99}"/>
              </a:ext>
            </a:extLst>
          </p:cNvPr>
          <p:cNvSpPr/>
          <p:nvPr/>
        </p:nvSpPr>
        <p:spPr>
          <a:xfrm>
            <a:off x="7152109" y="3608417"/>
            <a:ext cx="897415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225CCE79-1800-4C31-89DC-92160E6E6DCB}"/>
              </a:ext>
            </a:extLst>
          </p:cNvPr>
          <p:cNvSpPr txBox="1"/>
          <p:nvPr/>
        </p:nvSpPr>
        <p:spPr>
          <a:xfrm>
            <a:off x="3566787" y="3536645"/>
            <a:ext cx="289750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5 0 0 = </a:t>
            </a: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2A37EE45-B493-445B-8DBE-2085178CB409}"/>
              </a:ext>
            </a:extLst>
          </p:cNvPr>
          <p:cNvSpPr txBox="1"/>
          <p:nvPr/>
        </p:nvSpPr>
        <p:spPr>
          <a:xfrm>
            <a:off x="6238884" y="3535550"/>
            <a:ext cx="19986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2 0 0 0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8B6E95B2-FC81-4376-A0EF-AFB7A5F01B4F}"/>
              </a:ext>
            </a:extLst>
          </p:cNvPr>
          <p:cNvGrpSpPr/>
          <p:nvPr/>
        </p:nvGrpSpPr>
        <p:grpSpPr>
          <a:xfrm>
            <a:off x="8477521" y="2214773"/>
            <a:ext cx="3459404" cy="2879410"/>
            <a:chOff x="8477521" y="2214773"/>
            <a:chExt cx="3459404" cy="2879410"/>
          </a:xfrm>
        </p:grpSpPr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56F037F6-C35F-42C2-AC8D-7C0DAAA76859}"/>
                </a:ext>
              </a:extLst>
            </p:cNvPr>
            <p:cNvGrpSpPr/>
            <p:nvPr/>
          </p:nvGrpSpPr>
          <p:grpSpPr>
            <a:xfrm>
              <a:off x="8477521" y="4426110"/>
              <a:ext cx="3313948" cy="668073"/>
              <a:chOff x="-19117" y="5765839"/>
              <a:chExt cx="3313948" cy="668073"/>
            </a:xfrm>
          </p:grpSpPr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2A6B17CD-6378-4AFF-9FE1-3EFB73611336}"/>
                  </a:ext>
                </a:extLst>
              </p:cNvPr>
              <p:cNvSpPr/>
              <p:nvPr/>
            </p:nvSpPr>
            <p:spPr>
              <a:xfrm>
                <a:off x="2229955" y="5765839"/>
                <a:ext cx="1064876" cy="64633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2 8</a:t>
                </a:r>
                <a:endParaRPr lang="en-GB" sz="3500" dirty="0">
                  <a:latin typeface="Arial Black" panose="020B0A04020102020204" pitchFamily="34" charset="0"/>
                </a:endParaRPr>
              </a:p>
            </p:txBody>
          </p: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7721D2BE-25ED-441C-8476-0F2B20C9D4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5687" y="6288875"/>
                <a:ext cx="2687636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357E9EC1-F834-4D2F-96E7-8D0229B8773B}"/>
                  </a:ext>
                </a:extLst>
              </p:cNvPr>
              <p:cNvSpPr/>
              <p:nvPr/>
            </p:nvSpPr>
            <p:spPr>
              <a:xfrm>
                <a:off x="-19117" y="5787581"/>
                <a:ext cx="479702" cy="64633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  <a:endParaRPr lang="en-GB" sz="3500" dirty="0">
                  <a:latin typeface="Arial Black" panose="020B0A04020102020204" pitchFamily="34" charset="0"/>
                </a:endParaRPr>
              </a:p>
            </p:txBody>
          </p:sp>
        </p:grpSp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EAE1D6C4-E8B1-4F14-9D6D-46F0133BC164}"/>
                </a:ext>
              </a:extLst>
            </p:cNvPr>
            <p:cNvSpPr/>
            <p:nvPr/>
          </p:nvSpPr>
          <p:spPr>
            <a:xfrm>
              <a:off x="10280443" y="3105027"/>
              <a:ext cx="1514750" cy="63094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6 3 0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  <p:sp>
          <p:nvSpPr>
            <p:cNvPr id="122" name="Rectangle 121">
              <a:extLst>
                <a:ext uri="{FF2B5EF4-FFF2-40B4-BE49-F238E27FC236}">
                  <a16:creationId xmlns:a16="http://schemas.microsoft.com/office/drawing/2014/main" id="{A0DB6B9E-0F4F-40DF-9CC3-2BD50CE6CE33}"/>
                </a:ext>
              </a:extLst>
            </p:cNvPr>
            <p:cNvSpPr/>
            <p:nvPr/>
          </p:nvSpPr>
          <p:spPr>
            <a:xfrm>
              <a:off x="9836567" y="3546538"/>
              <a:ext cx="1890799" cy="63094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2 0 0 0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  <p:sp>
          <p:nvSpPr>
            <p:cNvPr id="123" name="Rectangle 122">
              <a:extLst>
                <a:ext uri="{FF2B5EF4-FFF2-40B4-BE49-F238E27FC236}">
                  <a16:creationId xmlns:a16="http://schemas.microsoft.com/office/drawing/2014/main" id="{CA93863D-5F47-42B6-B24D-BE3788E40AFB}"/>
                </a:ext>
              </a:extLst>
            </p:cNvPr>
            <p:cNvSpPr/>
            <p:nvPr/>
          </p:nvSpPr>
          <p:spPr>
            <a:xfrm>
              <a:off x="10721484" y="3991777"/>
              <a:ext cx="1042036" cy="63094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  <p:sp>
          <p:nvSpPr>
            <p:cNvPr id="151" name="Rectangle 150">
              <a:extLst>
                <a:ext uri="{FF2B5EF4-FFF2-40B4-BE49-F238E27FC236}">
                  <a16:creationId xmlns:a16="http://schemas.microsoft.com/office/drawing/2014/main" id="{A80FE211-B012-4378-8516-DD254B5EC13A}"/>
                </a:ext>
              </a:extLst>
            </p:cNvPr>
            <p:cNvSpPr/>
            <p:nvPr/>
          </p:nvSpPr>
          <p:spPr>
            <a:xfrm>
              <a:off x="10279004" y="2660843"/>
              <a:ext cx="1527449" cy="63094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9 0 0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  <p:sp>
          <p:nvSpPr>
            <p:cNvPr id="152" name="Rectangle 151">
              <a:extLst>
                <a:ext uri="{FF2B5EF4-FFF2-40B4-BE49-F238E27FC236}">
                  <a16:creationId xmlns:a16="http://schemas.microsoft.com/office/drawing/2014/main" id="{E78E2D99-7775-4558-833B-DB5D9A6B5F4A}"/>
                </a:ext>
              </a:extLst>
            </p:cNvPr>
            <p:cNvSpPr/>
            <p:nvPr/>
          </p:nvSpPr>
          <p:spPr>
            <a:xfrm>
              <a:off x="9371214" y="2214773"/>
              <a:ext cx="2565711" cy="63094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4 5 0 0 0</a:t>
              </a:r>
              <a:endParaRPr lang="en-GB" sz="3500" dirty="0">
                <a:latin typeface="Arial Black" panose="020B0A04020102020204" pitchFamily="34" charset="0"/>
              </a:endParaRPr>
            </a:p>
          </p:txBody>
        </p:sp>
      </p:grpSp>
      <p:sp>
        <p:nvSpPr>
          <p:cNvPr id="154" name="Rectangle 153">
            <a:extLst>
              <a:ext uri="{FF2B5EF4-FFF2-40B4-BE49-F238E27FC236}">
                <a16:creationId xmlns:a16="http://schemas.microsoft.com/office/drawing/2014/main" id="{D7722EE4-D904-4FA0-AE1D-BF405177D224}"/>
              </a:ext>
            </a:extLst>
          </p:cNvPr>
          <p:cNvSpPr/>
          <p:nvPr/>
        </p:nvSpPr>
        <p:spPr>
          <a:xfrm>
            <a:off x="9880331" y="1989451"/>
            <a:ext cx="509616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2000" dirty="0">
              <a:latin typeface="Arial Black" panose="020B0A04020102020204" pitchFamily="34" charset="0"/>
            </a:endParaRPr>
          </a:p>
        </p:txBody>
      </p:sp>
      <p:sp>
        <p:nvSpPr>
          <p:cNvPr id="155" name="Rectangle 154">
            <a:extLst>
              <a:ext uri="{FF2B5EF4-FFF2-40B4-BE49-F238E27FC236}">
                <a16:creationId xmlns:a16="http://schemas.microsoft.com/office/drawing/2014/main" id="{206E3567-B678-44F6-BF1D-40BF722E5969}"/>
              </a:ext>
            </a:extLst>
          </p:cNvPr>
          <p:cNvSpPr/>
          <p:nvPr/>
        </p:nvSpPr>
        <p:spPr>
          <a:xfrm>
            <a:off x="9388725" y="4872639"/>
            <a:ext cx="50961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  <a:endParaRPr lang="en-GB" sz="3500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525452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3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5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8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3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>
                      <p:stCondLst>
                        <p:cond delay="indefinite"/>
                      </p:stCondLst>
                      <p:childTnLst>
                        <p:par>
                          <p:cTn id="210" fill="hold">
                            <p:stCondLst>
                              <p:cond delay="0"/>
                            </p:stCondLst>
                            <p:childTnLst>
                              <p:par>
                                <p:cTn id="2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4" fill="hold">
                      <p:stCondLst>
                        <p:cond delay="indefinite"/>
                      </p:stCondLst>
                      <p:childTnLst>
                        <p:par>
                          <p:cTn id="215" fill="hold">
                            <p:stCondLst>
                              <p:cond delay="0"/>
                            </p:stCondLst>
                            <p:childTnLst>
                              <p:par>
                                <p:cTn id="2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9" fill="hold">
                      <p:stCondLst>
                        <p:cond delay="indefinite"/>
                      </p:stCondLst>
                      <p:childTnLst>
                        <p:par>
                          <p:cTn id="230" fill="hold">
                            <p:stCondLst>
                              <p:cond delay="0"/>
                            </p:stCondLst>
                            <p:childTnLst>
                              <p:par>
                                <p:cTn id="23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  <p:bldP spid="13" grpId="0"/>
      <p:bldP spid="21" grpId="0"/>
      <p:bldP spid="27" grpId="0"/>
      <p:bldP spid="28" grpId="0"/>
      <p:bldP spid="29" grpId="0"/>
      <p:bldP spid="31" grpId="0"/>
      <p:bldP spid="92" grpId="0"/>
      <p:bldP spid="93" grpId="0"/>
      <p:bldP spid="95" grpId="0"/>
      <p:bldP spid="96" grpId="0"/>
      <p:bldP spid="102" grpId="0" animBg="1"/>
      <p:bldP spid="103" grpId="0" animBg="1"/>
      <p:bldP spid="104" grpId="0" animBg="1"/>
      <p:bldP spid="105" grpId="0"/>
      <p:bldP spid="106" grpId="0"/>
      <p:bldP spid="107" grpId="0" animBg="1"/>
      <p:bldP spid="109" grpId="0" animBg="1"/>
      <p:bldP spid="110" grpId="0"/>
      <p:bldP spid="111" grpId="0"/>
      <p:bldP spid="112" grpId="0" animBg="1"/>
      <p:bldP spid="113" grpId="0" animBg="1"/>
      <p:bldP spid="114" grpId="0"/>
      <p:bldP spid="115" grpId="0"/>
      <p:bldP spid="116" grpId="0"/>
      <p:bldP spid="117" grpId="0"/>
      <p:bldP spid="118" grpId="0"/>
      <p:bldP spid="127" grpId="0"/>
      <p:bldP spid="94" grpId="0"/>
      <p:bldP spid="101" grpId="0"/>
      <p:bldP spid="131" grpId="0"/>
      <p:bldP spid="132" grpId="0"/>
      <p:bldP spid="135" grpId="0"/>
      <p:bldP spid="141" grpId="0" animBg="1"/>
      <p:bldP spid="142" grpId="0" animBg="1"/>
      <p:bldP spid="143" grpId="0" animBg="1"/>
      <p:bldP spid="145" grpId="0"/>
      <p:bldP spid="146" grpId="0"/>
      <p:bldP spid="147" grpId="0" animBg="1"/>
      <p:bldP spid="148" grpId="0" animBg="1"/>
      <p:bldP spid="149" grpId="0"/>
      <p:bldP spid="150" grpId="0"/>
      <p:bldP spid="154" grpId="0"/>
      <p:bldP spid="155" grpId="0"/>
    </p:bldLst>
  </p:timing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5045A8-4DE6-4878-8793-8A4F0D66C01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Multiply a three-digit number by a two-digit number using long multiplication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BB62CFF-B505-4FB6-BC6B-BB92D8A9782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95294012"/>
      </p:ext>
    </p:extLst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Rectangle 157">
            <a:extLst>
              <a:ext uri="{FF2B5EF4-FFF2-40B4-BE49-F238E27FC236}">
                <a16:creationId xmlns:a16="http://schemas.microsoft.com/office/drawing/2014/main" id="{E7524FEA-35BC-44B0-96B2-468582F68D13}"/>
              </a:ext>
            </a:extLst>
          </p:cNvPr>
          <p:cNvSpPr/>
          <p:nvPr/>
        </p:nvSpPr>
        <p:spPr>
          <a:xfrm>
            <a:off x="10733575" y="1380096"/>
            <a:ext cx="446197" cy="43913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9" name="Rectangle 158">
            <a:extLst>
              <a:ext uri="{FF2B5EF4-FFF2-40B4-BE49-F238E27FC236}">
                <a16:creationId xmlns:a16="http://schemas.microsoft.com/office/drawing/2014/main" id="{C1637584-40A7-4D90-A117-CDA907456035}"/>
              </a:ext>
            </a:extLst>
          </p:cNvPr>
          <p:cNvSpPr/>
          <p:nvPr/>
        </p:nvSpPr>
        <p:spPr>
          <a:xfrm>
            <a:off x="10288758" y="1379641"/>
            <a:ext cx="446197" cy="43913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0" name="Rectangle 159">
            <a:extLst>
              <a:ext uri="{FF2B5EF4-FFF2-40B4-BE49-F238E27FC236}">
                <a16:creationId xmlns:a16="http://schemas.microsoft.com/office/drawing/2014/main" id="{B69BDC81-A4EC-4D52-B928-BAF9F2EDBC61}"/>
              </a:ext>
            </a:extLst>
          </p:cNvPr>
          <p:cNvSpPr/>
          <p:nvPr/>
        </p:nvSpPr>
        <p:spPr>
          <a:xfrm>
            <a:off x="10735858" y="489949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1" name="Rectangle 160">
            <a:extLst>
              <a:ext uri="{FF2B5EF4-FFF2-40B4-BE49-F238E27FC236}">
                <a16:creationId xmlns:a16="http://schemas.microsoft.com/office/drawing/2014/main" id="{CFAB2EC4-847E-4653-AE3D-F5524C623E6D}"/>
              </a:ext>
            </a:extLst>
          </p:cNvPr>
          <p:cNvSpPr/>
          <p:nvPr/>
        </p:nvSpPr>
        <p:spPr>
          <a:xfrm>
            <a:off x="10288648" y="489494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2" name="Rectangle 161">
            <a:extLst>
              <a:ext uri="{FF2B5EF4-FFF2-40B4-BE49-F238E27FC236}">
                <a16:creationId xmlns:a16="http://schemas.microsoft.com/office/drawing/2014/main" id="{95D68018-8B8F-4AC6-85A3-DEC7A9356209}"/>
              </a:ext>
            </a:extLst>
          </p:cNvPr>
          <p:cNvSpPr/>
          <p:nvPr/>
        </p:nvSpPr>
        <p:spPr>
          <a:xfrm>
            <a:off x="9842933" y="485134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508310C0-2091-4737-AE74-09B67C9190DA}"/>
              </a:ext>
            </a:extLst>
          </p:cNvPr>
          <p:cNvSpPr/>
          <p:nvPr/>
        </p:nvSpPr>
        <p:spPr>
          <a:xfrm>
            <a:off x="6710184" y="1372088"/>
            <a:ext cx="446197" cy="43913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9F39ACB8-4800-437F-BD2A-C49B05D29E16}"/>
              </a:ext>
            </a:extLst>
          </p:cNvPr>
          <p:cNvSpPr/>
          <p:nvPr/>
        </p:nvSpPr>
        <p:spPr>
          <a:xfrm>
            <a:off x="6259825" y="1371633"/>
            <a:ext cx="446197" cy="43913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5" name="Rectangle 154">
            <a:extLst>
              <a:ext uri="{FF2B5EF4-FFF2-40B4-BE49-F238E27FC236}">
                <a16:creationId xmlns:a16="http://schemas.microsoft.com/office/drawing/2014/main" id="{4BE32F06-02B7-4EF0-8E0F-24080A60276F}"/>
              </a:ext>
            </a:extLst>
          </p:cNvPr>
          <p:cNvSpPr/>
          <p:nvPr/>
        </p:nvSpPr>
        <p:spPr>
          <a:xfrm>
            <a:off x="6712467" y="481941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6" name="Rectangle 155">
            <a:extLst>
              <a:ext uri="{FF2B5EF4-FFF2-40B4-BE49-F238E27FC236}">
                <a16:creationId xmlns:a16="http://schemas.microsoft.com/office/drawing/2014/main" id="{6396F9A4-E48E-4468-8CE5-523C7DD16DAA}"/>
              </a:ext>
            </a:extLst>
          </p:cNvPr>
          <p:cNvSpPr/>
          <p:nvPr/>
        </p:nvSpPr>
        <p:spPr>
          <a:xfrm>
            <a:off x="6259715" y="481486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7" name="Rectangle 156">
            <a:extLst>
              <a:ext uri="{FF2B5EF4-FFF2-40B4-BE49-F238E27FC236}">
                <a16:creationId xmlns:a16="http://schemas.microsoft.com/office/drawing/2014/main" id="{3DA241AA-3E80-4825-9CD0-55C8733687E8}"/>
              </a:ext>
            </a:extLst>
          </p:cNvPr>
          <p:cNvSpPr/>
          <p:nvPr/>
        </p:nvSpPr>
        <p:spPr>
          <a:xfrm>
            <a:off x="5825084" y="477126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C2805B15-9650-4459-8C47-6292B2EE3473}"/>
              </a:ext>
            </a:extLst>
          </p:cNvPr>
          <p:cNvSpPr/>
          <p:nvPr/>
        </p:nvSpPr>
        <p:spPr>
          <a:xfrm>
            <a:off x="2697637" y="1381923"/>
            <a:ext cx="446197" cy="43913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4" name="Rectangle 143">
            <a:extLst>
              <a:ext uri="{FF2B5EF4-FFF2-40B4-BE49-F238E27FC236}">
                <a16:creationId xmlns:a16="http://schemas.microsoft.com/office/drawing/2014/main" id="{E1434B85-7675-4926-B93F-E368DC601F17}"/>
              </a:ext>
            </a:extLst>
          </p:cNvPr>
          <p:cNvSpPr/>
          <p:nvPr/>
        </p:nvSpPr>
        <p:spPr>
          <a:xfrm>
            <a:off x="2247278" y="1381468"/>
            <a:ext cx="446197" cy="43913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5" name="Rectangle 144">
            <a:extLst>
              <a:ext uri="{FF2B5EF4-FFF2-40B4-BE49-F238E27FC236}">
                <a16:creationId xmlns:a16="http://schemas.microsoft.com/office/drawing/2014/main" id="{DA07569A-03DC-4356-9B7D-74A7A8D4B68D}"/>
              </a:ext>
            </a:extLst>
          </p:cNvPr>
          <p:cNvSpPr/>
          <p:nvPr/>
        </p:nvSpPr>
        <p:spPr>
          <a:xfrm>
            <a:off x="2699920" y="491776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6" name="Rectangle 145">
            <a:extLst>
              <a:ext uri="{FF2B5EF4-FFF2-40B4-BE49-F238E27FC236}">
                <a16:creationId xmlns:a16="http://schemas.microsoft.com/office/drawing/2014/main" id="{A7EE29DC-1CCA-433B-A59E-6BA8228D0C2B}"/>
              </a:ext>
            </a:extLst>
          </p:cNvPr>
          <p:cNvSpPr/>
          <p:nvPr/>
        </p:nvSpPr>
        <p:spPr>
          <a:xfrm>
            <a:off x="2247168" y="491321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DE26CB24-E502-4C87-98B2-62E5BB0ECDB5}"/>
              </a:ext>
            </a:extLst>
          </p:cNvPr>
          <p:cNvSpPr/>
          <p:nvPr/>
        </p:nvSpPr>
        <p:spPr>
          <a:xfrm>
            <a:off x="1812537" y="486961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24" name="Straight Connector 123">
            <a:extLst>
              <a:ext uri="{FF2B5EF4-FFF2-40B4-BE49-F238E27FC236}">
                <a16:creationId xmlns:a16="http://schemas.microsoft.com/office/drawing/2014/main" id="{D41A164C-FC0C-4003-BE05-97BD8A1341D4}"/>
              </a:ext>
            </a:extLst>
          </p:cNvPr>
          <p:cNvCxnSpPr>
            <a:cxnSpLocks/>
          </p:cNvCxnSpPr>
          <p:nvPr/>
        </p:nvCxnSpPr>
        <p:spPr>
          <a:xfrm>
            <a:off x="913311" y="1823352"/>
            <a:ext cx="22258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6" name="TextBox 165">
            <a:extLst>
              <a:ext uri="{FF2B5EF4-FFF2-40B4-BE49-F238E27FC236}">
                <a16:creationId xmlns:a16="http://schemas.microsoft.com/office/drawing/2014/main" id="{3C4B3B2B-DE35-415F-867E-4CB210454482}"/>
              </a:ext>
            </a:extLst>
          </p:cNvPr>
          <p:cNvSpPr txBox="1"/>
          <p:nvPr/>
        </p:nvSpPr>
        <p:spPr>
          <a:xfrm>
            <a:off x="2681545" y="175340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596E7C2E-351D-4E61-90B4-6B6EA0B56C2C}"/>
              </a:ext>
            </a:extLst>
          </p:cNvPr>
          <p:cNvSpPr txBox="1"/>
          <p:nvPr/>
        </p:nvSpPr>
        <p:spPr>
          <a:xfrm>
            <a:off x="2292757" y="656055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E342C2BA-D749-4E4A-8F15-2185BD78E763}"/>
              </a:ext>
            </a:extLst>
          </p:cNvPr>
          <p:cNvSpPr txBox="1"/>
          <p:nvPr/>
        </p:nvSpPr>
        <p:spPr>
          <a:xfrm>
            <a:off x="2222419" y="175340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F49F1EC6-10F4-4191-89FF-9FD909D683F9}"/>
              </a:ext>
            </a:extLst>
          </p:cNvPr>
          <p:cNvSpPr txBox="1"/>
          <p:nvPr/>
        </p:nvSpPr>
        <p:spPr>
          <a:xfrm>
            <a:off x="1840523" y="656055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670A6EC7-849D-476C-9945-8B6E36DE77A0}"/>
              </a:ext>
            </a:extLst>
          </p:cNvPr>
          <p:cNvSpPr txBox="1"/>
          <p:nvPr/>
        </p:nvSpPr>
        <p:spPr>
          <a:xfrm>
            <a:off x="1331590" y="1753408"/>
            <a:ext cx="10257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2 7</a:t>
            </a:r>
          </a:p>
        </p:txBody>
      </p:sp>
      <p:cxnSp>
        <p:nvCxnSpPr>
          <p:cNvPr id="171" name="Straight Connector 170">
            <a:extLst>
              <a:ext uri="{FF2B5EF4-FFF2-40B4-BE49-F238E27FC236}">
                <a16:creationId xmlns:a16="http://schemas.microsoft.com/office/drawing/2014/main" id="{863736A9-6C98-4F2A-A467-87CECFE8A9D3}"/>
              </a:ext>
            </a:extLst>
          </p:cNvPr>
          <p:cNvCxnSpPr/>
          <p:nvPr/>
        </p:nvCxnSpPr>
        <p:spPr>
          <a:xfrm flipH="1">
            <a:off x="2346416" y="834252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2" name="Straight Connector 171">
            <a:extLst>
              <a:ext uri="{FF2B5EF4-FFF2-40B4-BE49-F238E27FC236}">
                <a16:creationId xmlns:a16="http://schemas.microsoft.com/office/drawing/2014/main" id="{B92BC286-97FD-4267-A91A-7ECF234D586D}"/>
              </a:ext>
            </a:extLst>
          </p:cNvPr>
          <p:cNvCxnSpPr/>
          <p:nvPr/>
        </p:nvCxnSpPr>
        <p:spPr>
          <a:xfrm flipH="1">
            <a:off x="1892565" y="856370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TextBox 172">
            <a:extLst>
              <a:ext uri="{FF2B5EF4-FFF2-40B4-BE49-F238E27FC236}">
                <a16:creationId xmlns:a16="http://schemas.microsoft.com/office/drawing/2014/main" id="{522BDE0F-D6A4-46F2-8DBC-64750E82F442}"/>
              </a:ext>
            </a:extLst>
          </p:cNvPr>
          <p:cNvSpPr txBox="1"/>
          <p:nvPr/>
        </p:nvSpPr>
        <p:spPr>
          <a:xfrm>
            <a:off x="2681545" y="219722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B7569DFC-D00C-4DC8-B786-08EEF478C7FE}"/>
              </a:ext>
            </a:extLst>
          </p:cNvPr>
          <p:cNvSpPr txBox="1"/>
          <p:nvPr/>
        </p:nvSpPr>
        <p:spPr>
          <a:xfrm>
            <a:off x="2291496" y="425474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F284BC89-F126-434D-88C7-97FE80F9CD18}"/>
              </a:ext>
            </a:extLst>
          </p:cNvPr>
          <p:cNvSpPr txBox="1"/>
          <p:nvPr/>
        </p:nvSpPr>
        <p:spPr>
          <a:xfrm>
            <a:off x="2222418" y="219722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DF6CA20A-848A-4486-8E41-E3BE6C6FAADB}"/>
              </a:ext>
            </a:extLst>
          </p:cNvPr>
          <p:cNvSpPr txBox="1"/>
          <p:nvPr/>
        </p:nvSpPr>
        <p:spPr>
          <a:xfrm>
            <a:off x="1831855" y="425474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6D7E7503-BCE3-45B0-89B1-EEF337CFDA78}"/>
              </a:ext>
            </a:extLst>
          </p:cNvPr>
          <p:cNvSpPr txBox="1"/>
          <p:nvPr/>
        </p:nvSpPr>
        <p:spPr>
          <a:xfrm>
            <a:off x="1771445" y="219722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7AC18E46-CF2E-4916-AEC0-1A13C7FCBECF}"/>
              </a:ext>
            </a:extLst>
          </p:cNvPr>
          <p:cNvSpPr txBox="1"/>
          <p:nvPr/>
        </p:nvSpPr>
        <p:spPr>
          <a:xfrm>
            <a:off x="883830" y="2204016"/>
            <a:ext cx="9566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cxnSp>
        <p:nvCxnSpPr>
          <p:cNvPr id="179" name="Straight Connector 178">
            <a:extLst>
              <a:ext uri="{FF2B5EF4-FFF2-40B4-BE49-F238E27FC236}">
                <a16:creationId xmlns:a16="http://schemas.microsoft.com/office/drawing/2014/main" id="{808F1C99-3122-4899-AC19-A7867BDF4E85}"/>
              </a:ext>
            </a:extLst>
          </p:cNvPr>
          <p:cNvCxnSpPr>
            <a:cxnSpLocks/>
          </p:cNvCxnSpPr>
          <p:nvPr/>
        </p:nvCxnSpPr>
        <p:spPr>
          <a:xfrm>
            <a:off x="914168" y="2726287"/>
            <a:ext cx="2214780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" name="TextBox 179">
            <a:extLst>
              <a:ext uri="{FF2B5EF4-FFF2-40B4-BE49-F238E27FC236}">
                <a16:creationId xmlns:a16="http://schemas.microsoft.com/office/drawing/2014/main" id="{2E2E32E6-D952-465F-AD00-CD32C00ABCF5}"/>
              </a:ext>
            </a:extLst>
          </p:cNvPr>
          <p:cNvSpPr txBox="1"/>
          <p:nvPr/>
        </p:nvSpPr>
        <p:spPr>
          <a:xfrm>
            <a:off x="2687407" y="264761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1CA04E83-41B4-4994-A537-FE3BE0320E4E}"/>
              </a:ext>
            </a:extLst>
          </p:cNvPr>
          <p:cNvSpPr txBox="1"/>
          <p:nvPr/>
        </p:nvSpPr>
        <p:spPr>
          <a:xfrm>
            <a:off x="2228280" y="264761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9D07E4F3-A9A3-4DE0-B885-56D71B681689}"/>
              </a:ext>
            </a:extLst>
          </p:cNvPr>
          <p:cNvSpPr txBox="1"/>
          <p:nvPr/>
        </p:nvSpPr>
        <p:spPr>
          <a:xfrm>
            <a:off x="1777307" y="264761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F16BA0C1-8EB2-4472-9D1A-C0F50A7A0107}"/>
              </a:ext>
            </a:extLst>
          </p:cNvPr>
          <p:cNvSpPr txBox="1"/>
          <p:nvPr/>
        </p:nvSpPr>
        <p:spPr>
          <a:xfrm>
            <a:off x="1331590" y="264761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A59430A9-319C-4340-919B-A26188CE1AE2}"/>
              </a:ext>
            </a:extLst>
          </p:cNvPr>
          <p:cNvSpPr txBox="1"/>
          <p:nvPr/>
        </p:nvSpPr>
        <p:spPr>
          <a:xfrm>
            <a:off x="876283" y="264761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BFAD36E9-A561-404A-AB70-CBB90CB8FE6D}"/>
              </a:ext>
            </a:extLst>
          </p:cNvPr>
          <p:cNvSpPr txBox="1"/>
          <p:nvPr/>
        </p:nvSpPr>
        <p:spPr>
          <a:xfrm>
            <a:off x="1418000" y="1569560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6020F205-7302-436E-A741-D8161FBFECAC}"/>
              </a:ext>
            </a:extLst>
          </p:cNvPr>
          <p:cNvSpPr txBox="1"/>
          <p:nvPr/>
        </p:nvSpPr>
        <p:spPr>
          <a:xfrm>
            <a:off x="1829748" y="84320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887ED788-AFF4-46F4-AE4F-87B182E634FC}"/>
              </a:ext>
            </a:extLst>
          </p:cNvPr>
          <p:cNvSpPr txBox="1"/>
          <p:nvPr/>
        </p:nvSpPr>
        <p:spPr>
          <a:xfrm>
            <a:off x="2276813" y="83358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9</a:t>
            </a: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D0C2886B-B9B3-47F1-A096-4D37839C37D5}"/>
              </a:ext>
            </a:extLst>
          </p:cNvPr>
          <p:cNvSpPr txBox="1"/>
          <p:nvPr/>
        </p:nvSpPr>
        <p:spPr>
          <a:xfrm>
            <a:off x="2272758" y="128150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7A5AB93F-B93C-4E67-9BB2-2CC33FD19850}"/>
              </a:ext>
            </a:extLst>
          </p:cNvPr>
          <p:cNvSpPr txBox="1"/>
          <p:nvPr/>
        </p:nvSpPr>
        <p:spPr>
          <a:xfrm>
            <a:off x="2714938" y="126579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7F7808F2-E4B6-4345-BC02-D7966EABA8DF}"/>
              </a:ext>
            </a:extLst>
          </p:cNvPr>
          <p:cNvSpPr txBox="1"/>
          <p:nvPr/>
        </p:nvSpPr>
        <p:spPr>
          <a:xfrm>
            <a:off x="2710653" y="830012"/>
            <a:ext cx="44063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D9034273-9620-4E02-A5C0-0D6C88A87325}"/>
              </a:ext>
            </a:extLst>
          </p:cNvPr>
          <p:cNvSpPr txBox="1"/>
          <p:nvPr/>
        </p:nvSpPr>
        <p:spPr>
          <a:xfrm>
            <a:off x="515443" y="1321860"/>
            <a:ext cx="38504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x</a:t>
            </a:r>
          </a:p>
        </p:txBody>
      </p:sp>
      <p:cxnSp>
        <p:nvCxnSpPr>
          <p:cNvPr id="303" name="Straight Connector 302">
            <a:extLst>
              <a:ext uri="{FF2B5EF4-FFF2-40B4-BE49-F238E27FC236}">
                <a16:creationId xmlns:a16="http://schemas.microsoft.com/office/drawing/2014/main" id="{F2DB3E4C-1825-4EF6-8185-7C4B313E390C}"/>
              </a:ext>
            </a:extLst>
          </p:cNvPr>
          <p:cNvCxnSpPr>
            <a:cxnSpLocks/>
          </p:cNvCxnSpPr>
          <p:nvPr/>
        </p:nvCxnSpPr>
        <p:spPr>
          <a:xfrm>
            <a:off x="4944086" y="1823352"/>
            <a:ext cx="22258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9" name="TextBox 328">
            <a:extLst>
              <a:ext uri="{FF2B5EF4-FFF2-40B4-BE49-F238E27FC236}">
                <a16:creationId xmlns:a16="http://schemas.microsoft.com/office/drawing/2014/main" id="{5543A357-9B21-4479-9915-441ABABBD32C}"/>
              </a:ext>
            </a:extLst>
          </p:cNvPr>
          <p:cNvSpPr txBox="1"/>
          <p:nvPr/>
        </p:nvSpPr>
        <p:spPr>
          <a:xfrm>
            <a:off x="5864195" y="8191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7</a:t>
            </a:r>
          </a:p>
        </p:txBody>
      </p:sp>
      <p:sp>
        <p:nvSpPr>
          <p:cNvPr id="330" name="TextBox 329">
            <a:extLst>
              <a:ext uri="{FF2B5EF4-FFF2-40B4-BE49-F238E27FC236}">
                <a16:creationId xmlns:a16="http://schemas.microsoft.com/office/drawing/2014/main" id="{BD6E3269-35FF-4B29-ADC4-D90848BFA2F5}"/>
              </a:ext>
            </a:extLst>
          </p:cNvPr>
          <p:cNvSpPr txBox="1"/>
          <p:nvPr/>
        </p:nvSpPr>
        <p:spPr>
          <a:xfrm>
            <a:off x="6302918" y="82542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8</a:t>
            </a:r>
          </a:p>
        </p:txBody>
      </p:sp>
      <p:sp>
        <p:nvSpPr>
          <p:cNvPr id="331" name="TextBox 330">
            <a:extLst>
              <a:ext uri="{FF2B5EF4-FFF2-40B4-BE49-F238E27FC236}">
                <a16:creationId xmlns:a16="http://schemas.microsoft.com/office/drawing/2014/main" id="{644A6FED-1FBF-4C75-9760-7F6B18C6494C}"/>
              </a:ext>
            </a:extLst>
          </p:cNvPr>
          <p:cNvSpPr txBox="1"/>
          <p:nvPr/>
        </p:nvSpPr>
        <p:spPr>
          <a:xfrm>
            <a:off x="6296190" y="125355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332" name="TextBox 331">
            <a:extLst>
              <a:ext uri="{FF2B5EF4-FFF2-40B4-BE49-F238E27FC236}">
                <a16:creationId xmlns:a16="http://schemas.microsoft.com/office/drawing/2014/main" id="{34AEAEB9-5006-41B7-A82E-86731A313524}"/>
              </a:ext>
            </a:extLst>
          </p:cNvPr>
          <p:cNvSpPr txBox="1"/>
          <p:nvPr/>
        </p:nvSpPr>
        <p:spPr>
          <a:xfrm>
            <a:off x="6744756" y="126080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333" name="TextBox 332">
            <a:extLst>
              <a:ext uri="{FF2B5EF4-FFF2-40B4-BE49-F238E27FC236}">
                <a16:creationId xmlns:a16="http://schemas.microsoft.com/office/drawing/2014/main" id="{CD04B2FF-FE2A-4F9D-AB3D-1DB378D32D3A}"/>
              </a:ext>
            </a:extLst>
          </p:cNvPr>
          <p:cNvSpPr txBox="1"/>
          <p:nvPr/>
        </p:nvSpPr>
        <p:spPr>
          <a:xfrm>
            <a:off x="6735896" y="822862"/>
            <a:ext cx="44063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5</a:t>
            </a:r>
          </a:p>
        </p:txBody>
      </p:sp>
      <p:sp>
        <p:nvSpPr>
          <p:cNvPr id="334" name="TextBox 333">
            <a:extLst>
              <a:ext uri="{FF2B5EF4-FFF2-40B4-BE49-F238E27FC236}">
                <a16:creationId xmlns:a16="http://schemas.microsoft.com/office/drawing/2014/main" id="{B2CFACE7-7303-4252-83AC-44030D111687}"/>
              </a:ext>
            </a:extLst>
          </p:cNvPr>
          <p:cNvSpPr txBox="1"/>
          <p:nvPr/>
        </p:nvSpPr>
        <p:spPr>
          <a:xfrm>
            <a:off x="4546218" y="1321860"/>
            <a:ext cx="38504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x</a:t>
            </a:r>
          </a:p>
        </p:txBody>
      </p:sp>
      <p:cxnSp>
        <p:nvCxnSpPr>
          <p:cNvPr id="335" name="Straight Connector 334">
            <a:extLst>
              <a:ext uri="{FF2B5EF4-FFF2-40B4-BE49-F238E27FC236}">
                <a16:creationId xmlns:a16="http://schemas.microsoft.com/office/drawing/2014/main" id="{E84B9FCA-9D95-434D-8B8D-F3E2320CDF9F}"/>
              </a:ext>
            </a:extLst>
          </p:cNvPr>
          <p:cNvCxnSpPr>
            <a:cxnSpLocks/>
          </p:cNvCxnSpPr>
          <p:nvPr/>
        </p:nvCxnSpPr>
        <p:spPr>
          <a:xfrm>
            <a:off x="8942400" y="1828733"/>
            <a:ext cx="22258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1" name="TextBox 340">
            <a:extLst>
              <a:ext uri="{FF2B5EF4-FFF2-40B4-BE49-F238E27FC236}">
                <a16:creationId xmlns:a16="http://schemas.microsoft.com/office/drawing/2014/main" id="{06DB9D45-BC84-4CAB-B56E-950C3005435D}"/>
              </a:ext>
            </a:extLst>
          </p:cNvPr>
          <p:cNvSpPr txBox="1"/>
          <p:nvPr/>
        </p:nvSpPr>
        <p:spPr>
          <a:xfrm>
            <a:off x="9858697" y="82932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9E5219D4-C7B0-4226-82B4-8C4695DA17EF}"/>
              </a:ext>
            </a:extLst>
          </p:cNvPr>
          <p:cNvSpPr txBox="1"/>
          <p:nvPr/>
        </p:nvSpPr>
        <p:spPr>
          <a:xfrm>
            <a:off x="10324104" y="82932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7</a:t>
            </a:r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ACB6E98A-C02B-4A43-9183-540AA8E0E99B}"/>
              </a:ext>
            </a:extLst>
          </p:cNvPr>
          <p:cNvSpPr txBox="1"/>
          <p:nvPr/>
        </p:nvSpPr>
        <p:spPr>
          <a:xfrm>
            <a:off x="10322080" y="127105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5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F63B4A84-C0EE-45CA-B2E9-FE39FF9A5E31}"/>
              </a:ext>
            </a:extLst>
          </p:cNvPr>
          <p:cNvSpPr txBox="1"/>
          <p:nvPr/>
        </p:nvSpPr>
        <p:spPr>
          <a:xfrm>
            <a:off x="10746899" y="126721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345" name="TextBox 344">
            <a:extLst>
              <a:ext uri="{FF2B5EF4-FFF2-40B4-BE49-F238E27FC236}">
                <a16:creationId xmlns:a16="http://schemas.microsoft.com/office/drawing/2014/main" id="{A78E66D4-44B2-4ECA-9C00-7359789EE948}"/>
              </a:ext>
            </a:extLst>
          </p:cNvPr>
          <p:cNvSpPr txBox="1"/>
          <p:nvPr/>
        </p:nvSpPr>
        <p:spPr>
          <a:xfrm>
            <a:off x="10748464" y="838312"/>
            <a:ext cx="49370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8</a:t>
            </a:r>
          </a:p>
        </p:txBody>
      </p:sp>
      <p:sp>
        <p:nvSpPr>
          <p:cNvPr id="346" name="TextBox 345">
            <a:extLst>
              <a:ext uri="{FF2B5EF4-FFF2-40B4-BE49-F238E27FC236}">
                <a16:creationId xmlns:a16="http://schemas.microsoft.com/office/drawing/2014/main" id="{C8AEDEF0-EE38-4870-9E53-FBB4934686A4}"/>
              </a:ext>
            </a:extLst>
          </p:cNvPr>
          <p:cNvSpPr txBox="1"/>
          <p:nvPr/>
        </p:nvSpPr>
        <p:spPr>
          <a:xfrm>
            <a:off x="8544532" y="1327241"/>
            <a:ext cx="38504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347" name="TextBox 346">
            <a:extLst>
              <a:ext uri="{FF2B5EF4-FFF2-40B4-BE49-F238E27FC236}">
                <a16:creationId xmlns:a16="http://schemas.microsoft.com/office/drawing/2014/main" id="{508BF28F-A3C0-42C9-BBA6-7F42458272A8}"/>
              </a:ext>
            </a:extLst>
          </p:cNvPr>
          <p:cNvSpPr txBox="1"/>
          <p:nvPr/>
        </p:nvSpPr>
        <p:spPr>
          <a:xfrm>
            <a:off x="6717942" y="176241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48" name="TextBox 347">
            <a:extLst>
              <a:ext uri="{FF2B5EF4-FFF2-40B4-BE49-F238E27FC236}">
                <a16:creationId xmlns:a16="http://schemas.microsoft.com/office/drawing/2014/main" id="{6AB75F1D-1AEE-4DAE-99CA-1AD9DF7E72E0}"/>
              </a:ext>
            </a:extLst>
          </p:cNvPr>
          <p:cNvSpPr txBox="1"/>
          <p:nvPr/>
        </p:nvSpPr>
        <p:spPr>
          <a:xfrm>
            <a:off x="6329154" y="653708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349" name="TextBox 348">
            <a:extLst>
              <a:ext uri="{FF2B5EF4-FFF2-40B4-BE49-F238E27FC236}">
                <a16:creationId xmlns:a16="http://schemas.microsoft.com/office/drawing/2014/main" id="{F8C9698E-0567-4531-8A58-8CE9667ABAFB}"/>
              </a:ext>
            </a:extLst>
          </p:cNvPr>
          <p:cNvSpPr txBox="1"/>
          <p:nvPr/>
        </p:nvSpPr>
        <p:spPr>
          <a:xfrm>
            <a:off x="6258816" y="176241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50" name="TextBox 349">
            <a:extLst>
              <a:ext uri="{FF2B5EF4-FFF2-40B4-BE49-F238E27FC236}">
                <a16:creationId xmlns:a16="http://schemas.microsoft.com/office/drawing/2014/main" id="{78A293E5-2D7F-4F20-8D9A-C70AF19AEF5D}"/>
              </a:ext>
            </a:extLst>
          </p:cNvPr>
          <p:cNvSpPr txBox="1"/>
          <p:nvPr/>
        </p:nvSpPr>
        <p:spPr>
          <a:xfrm>
            <a:off x="5876920" y="653708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351" name="TextBox 350">
            <a:extLst>
              <a:ext uri="{FF2B5EF4-FFF2-40B4-BE49-F238E27FC236}">
                <a16:creationId xmlns:a16="http://schemas.microsoft.com/office/drawing/2014/main" id="{AE6A1220-ECD5-4BA5-B8A4-0428C44047E6}"/>
              </a:ext>
            </a:extLst>
          </p:cNvPr>
          <p:cNvSpPr txBox="1"/>
          <p:nvPr/>
        </p:nvSpPr>
        <p:spPr>
          <a:xfrm>
            <a:off x="5393205" y="1762419"/>
            <a:ext cx="10005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2 3</a:t>
            </a:r>
          </a:p>
        </p:txBody>
      </p:sp>
      <p:cxnSp>
        <p:nvCxnSpPr>
          <p:cNvPr id="352" name="Straight Connector 351">
            <a:extLst>
              <a:ext uri="{FF2B5EF4-FFF2-40B4-BE49-F238E27FC236}">
                <a16:creationId xmlns:a16="http://schemas.microsoft.com/office/drawing/2014/main" id="{8F5745BD-8BF3-42EB-B557-2E06F69AB974}"/>
              </a:ext>
            </a:extLst>
          </p:cNvPr>
          <p:cNvCxnSpPr/>
          <p:nvPr/>
        </p:nvCxnSpPr>
        <p:spPr>
          <a:xfrm flipH="1">
            <a:off x="6382813" y="831905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3" name="Straight Connector 352">
            <a:extLst>
              <a:ext uri="{FF2B5EF4-FFF2-40B4-BE49-F238E27FC236}">
                <a16:creationId xmlns:a16="http://schemas.microsoft.com/office/drawing/2014/main" id="{D76E4B6D-D129-4EFF-BD11-4CF4CF37B126}"/>
              </a:ext>
            </a:extLst>
          </p:cNvPr>
          <p:cNvCxnSpPr/>
          <p:nvPr/>
        </p:nvCxnSpPr>
        <p:spPr>
          <a:xfrm flipH="1">
            <a:off x="5928962" y="854023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4" name="TextBox 353">
            <a:extLst>
              <a:ext uri="{FF2B5EF4-FFF2-40B4-BE49-F238E27FC236}">
                <a16:creationId xmlns:a16="http://schemas.microsoft.com/office/drawing/2014/main" id="{5C2D1BC4-4E45-4575-A4E6-0A376C63B0C5}"/>
              </a:ext>
            </a:extLst>
          </p:cNvPr>
          <p:cNvSpPr txBox="1"/>
          <p:nvPr/>
        </p:nvSpPr>
        <p:spPr>
          <a:xfrm>
            <a:off x="6717942" y="218815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355" name="TextBox 354">
            <a:extLst>
              <a:ext uri="{FF2B5EF4-FFF2-40B4-BE49-F238E27FC236}">
                <a16:creationId xmlns:a16="http://schemas.microsoft.com/office/drawing/2014/main" id="{4AB817A8-D345-48BB-AB79-92712A370A8A}"/>
              </a:ext>
            </a:extLst>
          </p:cNvPr>
          <p:cNvSpPr txBox="1"/>
          <p:nvPr/>
        </p:nvSpPr>
        <p:spPr>
          <a:xfrm>
            <a:off x="6327893" y="423127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356" name="TextBox 355">
            <a:extLst>
              <a:ext uri="{FF2B5EF4-FFF2-40B4-BE49-F238E27FC236}">
                <a16:creationId xmlns:a16="http://schemas.microsoft.com/office/drawing/2014/main" id="{A185E822-EBDA-4EA5-9944-D818C1584030}"/>
              </a:ext>
            </a:extLst>
          </p:cNvPr>
          <p:cNvSpPr txBox="1"/>
          <p:nvPr/>
        </p:nvSpPr>
        <p:spPr>
          <a:xfrm>
            <a:off x="6258815" y="218815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357" name="TextBox 356">
            <a:extLst>
              <a:ext uri="{FF2B5EF4-FFF2-40B4-BE49-F238E27FC236}">
                <a16:creationId xmlns:a16="http://schemas.microsoft.com/office/drawing/2014/main" id="{3EA8EDA5-D4C5-43C1-8776-927328C9E61B}"/>
              </a:ext>
            </a:extLst>
          </p:cNvPr>
          <p:cNvSpPr txBox="1"/>
          <p:nvPr/>
        </p:nvSpPr>
        <p:spPr>
          <a:xfrm>
            <a:off x="5868252" y="423127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358" name="TextBox 357">
            <a:extLst>
              <a:ext uri="{FF2B5EF4-FFF2-40B4-BE49-F238E27FC236}">
                <a16:creationId xmlns:a16="http://schemas.microsoft.com/office/drawing/2014/main" id="{09173FAB-0569-4CE2-95B5-8C42CE2D3334}"/>
              </a:ext>
            </a:extLst>
          </p:cNvPr>
          <p:cNvSpPr txBox="1"/>
          <p:nvPr/>
        </p:nvSpPr>
        <p:spPr>
          <a:xfrm>
            <a:off x="5807842" y="218815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359" name="TextBox 358">
            <a:extLst>
              <a:ext uri="{FF2B5EF4-FFF2-40B4-BE49-F238E27FC236}">
                <a16:creationId xmlns:a16="http://schemas.microsoft.com/office/drawing/2014/main" id="{0BED6A15-6415-4335-8E53-3FC61592E558}"/>
              </a:ext>
            </a:extLst>
          </p:cNvPr>
          <p:cNvSpPr txBox="1"/>
          <p:nvPr/>
        </p:nvSpPr>
        <p:spPr>
          <a:xfrm>
            <a:off x="4920227" y="2194945"/>
            <a:ext cx="9566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cxnSp>
        <p:nvCxnSpPr>
          <p:cNvPr id="360" name="Straight Connector 359">
            <a:extLst>
              <a:ext uri="{FF2B5EF4-FFF2-40B4-BE49-F238E27FC236}">
                <a16:creationId xmlns:a16="http://schemas.microsoft.com/office/drawing/2014/main" id="{B2CC8F77-4C4E-43F1-94C7-97B0513D566B}"/>
              </a:ext>
            </a:extLst>
          </p:cNvPr>
          <p:cNvCxnSpPr>
            <a:cxnSpLocks/>
          </p:cNvCxnSpPr>
          <p:nvPr/>
        </p:nvCxnSpPr>
        <p:spPr>
          <a:xfrm>
            <a:off x="4950565" y="2721850"/>
            <a:ext cx="2214780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1" name="TextBox 360">
            <a:extLst>
              <a:ext uri="{FF2B5EF4-FFF2-40B4-BE49-F238E27FC236}">
                <a16:creationId xmlns:a16="http://schemas.microsoft.com/office/drawing/2014/main" id="{300DAC38-7ECB-4772-9E3B-D13139631ABD}"/>
              </a:ext>
            </a:extLst>
          </p:cNvPr>
          <p:cNvSpPr txBox="1"/>
          <p:nvPr/>
        </p:nvSpPr>
        <p:spPr>
          <a:xfrm>
            <a:off x="6723804" y="263854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62" name="TextBox 361">
            <a:extLst>
              <a:ext uri="{FF2B5EF4-FFF2-40B4-BE49-F238E27FC236}">
                <a16:creationId xmlns:a16="http://schemas.microsoft.com/office/drawing/2014/main" id="{E8365724-A80B-4531-A155-94FA25998B7A}"/>
              </a:ext>
            </a:extLst>
          </p:cNvPr>
          <p:cNvSpPr txBox="1"/>
          <p:nvPr/>
        </p:nvSpPr>
        <p:spPr>
          <a:xfrm>
            <a:off x="6264677" y="263854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63" name="TextBox 362">
            <a:extLst>
              <a:ext uri="{FF2B5EF4-FFF2-40B4-BE49-F238E27FC236}">
                <a16:creationId xmlns:a16="http://schemas.microsoft.com/office/drawing/2014/main" id="{2941FF00-FC1D-4CD8-AB7F-38DECBDA1FB8}"/>
              </a:ext>
            </a:extLst>
          </p:cNvPr>
          <p:cNvSpPr txBox="1"/>
          <p:nvPr/>
        </p:nvSpPr>
        <p:spPr>
          <a:xfrm>
            <a:off x="5813704" y="263854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364" name="TextBox 363">
            <a:extLst>
              <a:ext uri="{FF2B5EF4-FFF2-40B4-BE49-F238E27FC236}">
                <a16:creationId xmlns:a16="http://schemas.microsoft.com/office/drawing/2014/main" id="{6F46B152-C5F3-465B-895F-EDBC5C584F4A}"/>
              </a:ext>
            </a:extLst>
          </p:cNvPr>
          <p:cNvSpPr txBox="1"/>
          <p:nvPr/>
        </p:nvSpPr>
        <p:spPr>
          <a:xfrm>
            <a:off x="5367987" y="263854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365" name="TextBox 364">
            <a:extLst>
              <a:ext uri="{FF2B5EF4-FFF2-40B4-BE49-F238E27FC236}">
                <a16:creationId xmlns:a16="http://schemas.microsoft.com/office/drawing/2014/main" id="{FCEB1668-B110-44B5-AA8A-298A96AA6E40}"/>
              </a:ext>
            </a:extLst>
          </p:cNvPr>
          <p:cNvSpPr txBox="1"/>
          <p:nvPr/>
        </p:nvSpPr>
        <p:spPr>
          <a:xfrm>
            <a:off x="4912680" y="263854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66" name="TextBox 365">
            <a:extLst>
              <a:ext uri="{FF2B5EF4-FFF2-40B4-BE49-F238E27FC236}">
                <a16:creationId xmlns:a16="http://schemas.microsoft.com/office/drawing/2014/main" id="{E4CD316D-6152-4356-A8CE-4D5803B6BB79}"/>
              </a:ext>
            </a:extLst>
          </p:cNvPr>
          <p:cNvSpPr txBox="1"/>
          <p:nvPr/>
        </p:nvSpPr>
        <p:spPr>
          <a:xfrm>
            <a:off x="5454397" y="1578571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367" name="TextBox 366">
            <a:extLst>
              <a:ext uri="{FF2B5EF4-FFF2-40B4-BE49-F238E27FC236}">
                <a16:creationId xmlns:a16="http://schemas.microsoft.com/office/drawing/2014/main" id="{413EC795-010E-4948-A8D2-1287E0BC0097}"/>
              </a:ext>
            </a:extLst>
          </p:cNvPr>
          <p:cNvSpPr txBox="1"/>
          <p:nvPr/>
        </p:nvSpPr>
        <p:spPr>
          <a:xfrm>
            <a:off x="10738101" y="1768949"/>
            <a:ext cx="4937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820AA641-53E8-45F9-BD00-2E7718D2FDBC}"/>
              </a:ext>
            </a:extLst>
          </p:cNvPr>
          <p:cNvSpPr txBox="1"/>
          <p:nvPr/>
        </p:nvSpPr>
        <p:spPr>
          <a:xfrm>
            <a:off x="10364708" y="643631"/>
            <a:ext cx="37339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69" name="TextBox 368">
            <a:extLst>
              <a:ext uri="{FF2B5EF4-FFF2-40B4-BE49-F238E27FC236}">
                <a16:creationId xmlns:a16="http://schemas.microsoft.com/office/drawing/2014/main" id="{518979E9-EB1D-4D98-A508-6509D1294072}"/>
              </a:ext>
            </a:extLst>
          </p:cNvPr>
          <p:cNvSpPr txBox="1"/>
          <p:nvPr/>
        </p:nvSpPr>
        <p:spPr>
          <a:xfrm>
            <a:off x="10290401" y="1768949"/>
            <a:ext cx="4937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70" name="TextBox 369">
            <a:extLst>
              <a:ext uri="{FF2B5EF4-FFF2-40B4-BE49-F238E27FC236}">
                <a16:creationId xmlns:a16="http://schemas.microsoft.com/office/drawing/2014/main" id="{20AC71BA-B465-43F7-BAAA-CE3A16FAEAEB}"/>
              </a:ext>
            </a:extLst>
          </p:cNvPr>
          <p:cNvSpPr txBox="1"/>
          <p:nvPr/>
        </p:nvSpPr>
        <p:spPr>
          <a:xfrm>
            <a:off x="9922759" y="643631"/>
            <a:ext cx="37339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71" name="TextBox 370">
            <a:extLst>
              <a:ext uri="{FF2B5EF4-FFF2-40B4-BE49-F238E27FC236}">
                <a16:creationId xmlns:a16="http://schemas.microsoft.com/office/drawing/2014/main" id="{11F62E9C-2A32-4975-BF9E-C583B07DB129}"/>
              </a:ext>
            </a:extLst>
          </p:cNvPr>
          <p:cNvSpPr txBox="1"/>
          <p:nvPr/>
        </p:nvSpPr>
        <p:spPr>
          <a:xfrm>
            <a:off x="9402298" y="1768949"/>
            <a:ext cx="10294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2 7</a:t>
            </a:r>
          </a:p>
        </p:txBody>
      </p:sp>
      <p:cxnSp>
        <p:nvCxnSpPr>
          <p:cNvPr id="372" name="Straight Connector 371">
            <a:extLst>
              <a:ext uri="{FF2B5EF4-FFF2-40B4-BE49-F238E27FC236}">
                <a16:creationId xmlns:a16="http://schemas.microsoft.com/office/drawing/2014/main" id="{7DA68D7C-B8E4-46B3-A0E6-76D4C20CE25D}"/>
              </a:ext>
            </a:extLst>
          </p:cNvPr>
          <p:cNvCxnSpPr>
            <a:cxnSpLocks/>
          </p:cNvCxnSpPr>
          <p:nvPr/>
        </p:nvCxnSpPr>
        <p:spPr>
          <a:xfrm flipH="1">
            <a:off x="9984241" y="825603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3" name="Straight Connector 372">
            <a:extLst>
              <a:ext uri="{FF2B5EF4-FFF2-40B4-BE49-F238E27FC236}">
                <a16:creationId xmlns:a16="http://schemas.microsoft.com/office/drawing/2014/main" id="{A1E8C292-5FD3-431E-909C-AB54A76813C2}"/>
              </a:ext>
            </a:extLst>
          </p:cNvPr>
          <p:cNvCxnSpPr>
            <a:cxnSpLocks/>
          </p:cNvCxnSpPr>
          <p:nvPr/>
        </p:nvCxnSpPr>
        <p:spPr>
          <a:xfrm flipH="1">
            <a:off x="10425966" y="831354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4" name="TextBox 373">
            <a:extLst>
              <a:ext uri="{FF2B5EF4-FFF2-40B4-BE49-F238E27FC236}">
                <a16:creationId xmlns:a16="http://schemas.microsoft.com/office/drawing/2014/main" id="{F31747A7-5801-40BD-9541-F61E1F19A801}"/>
              </a:ext>
            </a:extLst>
          </p:cNvPr>
          <p:cNvSpPr txBox="1"/>
          <p:nvPr/>
        </p:nvSpPr>
        <p:spPr>
          <a:xfrm>
            <a:off x="10735858" y="2201357"/>
            <a:ext cx="4937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375" name="TextBox 374">
            <a:extLst>
              <a:ext uri="{FF2B5EF4-FFF2-40B4-BE49-F238E27FC236}">
                <a16:creationId xmlns:a16="http://schemas.microsoft.com/office/drawing/2014/main" id="{8E2553F5-46FC-4C68-AD9E-E550CD4C4195}"/>
              </a:ext>
            </a:extLst>
          </p:cNvPr>
          <p:cNvSpPr txBox="1"/>
          <p:nvPr/>
        </p:nvSpPr>
        <p:spPr>
          <a:xfrm>
            <a:off x="10356309" y="440168"/>
            <a:ext cx="37339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76" name="TextBox 375">
            <a:extLst>
              <a:ext uri="{FF2B5EF4-FFF2-40B4-BE49-F238E27FC236}">
                <a16:creationId xmlns:a16="http://schemas.microsoft.com/office/drawing/2014/main" id="{31F588F0-F41D-4935-9C26-44D4ED58215F}"/>
              </a:ext>
            </a:extLst>
          </p:cNvPr>
          <p:cNvSpPr txBox="1"/>
          <p:nvPr/>
        </p:nvSpPr>
        <p:spPr>
          <a:xfrm>
            <a:off x="10290401" y="2205405"/>
            <a:ext cx="4937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377" name="TextBox 376">
            <a:extLst>
              <a:ext uri="{FF2B5EF4-FFF2-40B4-BE49-F238E27FC236}">
                <a16:creationId xmlns:a16="http://schemas.microsoft.com/office/drawing/2014/main" id="{32921BF9-3493-4CC1-B8AC-ADA0A0435B4F}"/>
              </a:ext>
            </a:extLst>
          </p:cNvPr>
          <p:cNvSpPr txBox="1"/>
          <p:nvPr/>
        </p:nvSpPr>
        <p:spPr>
          <a:xfrm>
            <a:off x="9920110" y="436120"/>
            <a:ext cx="37339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78" name="TextBox 377">
            <a:extLst>
              <a:ext uri="{FF2B5EF4-FFF2-40B4-BE49-F238E27FC236}">
                <a16:creationId xmlns:a16="http://schemas.microsoft.com/office/drawing/2014/main" id="{DD9A4AE2-D2A1-498E-B8BE-8C209D19D69F}"/>
              </a:ext>
            </a:extLst>
          </p:cNvPr>
          <p:cNvSpPr txBox="1"/>
          <p:nvPr/>
        </p:nvSpPr>
        <p:spPr>
          <a:xfrm>
            <a:off x="9854202" y="2201357"/>
            <a:ext cx="4937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379" name="TextBox 378">
            <a:extLst>
              <a:ext uri="{FF2B5EF4-FFF2-40B4-BE49-F238E27FC236}">
                <a16:creationId xmlns:a16="http://schemas.microsoft.com/office/drawing/2014/main" id="{8E075136-4724-4CB4-907B-ABF3F5E75761}"/>
              </a:ext>
            </a:extLst>
          </p:cNvPr>
          <p:cNvSpPr txBox="1"/>
          <p:nvPr/>
        </p:nvSpPr>
        <p:spPr>
          <a:xfrm>
            <a:off x="8956774" y="2205405"/>
            <a:ext cx="98404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3 3</a:t>
            </a:r>
          </a:p>
        </p:txBody>
      </p:sp>
      <p:cxnSp>
        <p:nvCxnSpPr>
          <p:cNvPr id="381" name="Straight Connector 380">
            <a:extLst>
              <a:ext uri="{FF2B5EF4-FFF2-40B4-BE49-F238E27FC236}">
                <a16:creationId xmlns:a16="http://schemas.microsoft.com/office/drawing/2014/main" id="{E59079CB-68F3-44EF-9F5F-79C1D608F995}"/>
              </a:ext>
            </a:extLst>
          </p:cNvPr>
          <p:cNvCxnSpPr>
            <a:cxnSpLocks/>
          </p:cNvCxnSpPr>
          <p:nvPr/>
        </p:nvCxnSpPr>
        <p:spPr>
          <a:xfrm>
            <a:off x="8940157" y="2719286"/>
            <a:ext cx="223930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2" name="TextBox 381">
            <a:extLst>
              <a:ext uri="{FF2B5EF4-FFF2-40B4-BE49-F238E27FC236}">
                <a16:creationId xmlns:a16="http://schemas.microsoft.com/office/drawing/2014/main" id="{33AE734D-7C24-4CA4-BFCA-708B8FE3EF6B}"/>
              </a:ext>
            </a:extLst>
          </p:cNvPr>
          <p:cNvSpPr txBox="1"/>
          <p:nvPr/>
        </p:nvSpPr>
        <p:spPr>
          <a:xfrm>
            <a:off x="10730473" y="2642258"/>
            <a:ext cx="4937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83" name="TextBox 382">
            <a:extLst>
              <a:ext uri="{FF2B5EF4-FFF2-40B4-BE49-F238E27FC236}">
                <a16:creationId xmlns:a16="http://schemas.microsoft.com/office/drawing/2014/main" id="{07D9A4BD-8654-4A75-8D7D-79338616A4F6}"/>
              </a:ext>
            </a:extLst>
          </p:cNvPr>
          <p:cNvSpPr txBox="1"/>
          <p:nvPr/>
        </p:nvSpPr>
        <p:spPr>
          <a:xfrm>
            <a:off x="10285097" y="2638765"/>
            <a:ext cx="4937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84" name="TextBox 383">
            <a:extLst>
              <a:ext uri="{FF2B5EF4-FFF2-40B4-BE49-F238E27FC236}">
                <a16:creationId xmlns:a16="http://schemas.microsoft.com/office/drawing/2014/main" id="{F6E47CDE-DE6D-4F8F-85F6-20992D35D0AA}"/>
              </a:ext>
            </a:extLst>
          </p:cNvPr>
          <p:cNvSpPr txBox="1"/>
          <p:nvPr/>
        </p:nvSpPr>
        <p:spPr>
          <a:xfrm>
            <a:off x="9469308" y="1578498"/>
            <a:ext cx="37339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898137E7-E9F3-4CDB-8F4D-2076753229EA}"/>
              </a:ext>
            </a:extLst>
          </p:cNvPr>
          <p:cNvSpPr txBox="1"/>
          <p:nvPr/>
        </p:nvSpPr>
        <p:spPr>
          <a:xfrm>
            <a:off x="9850300" y="2638765"/>
            <a:ext cx="4937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386" name="TextBox 385">
            <a:extLst>
              <a:ext uri="{FF2B5EF4-FFF2-40B4-BE49-F238E27FC236}">
                <a16:creationId xmlns:a16="http://schemas.microsoft.com/office/drawing/2014/main" id="{12E58542-E910-4D23-BE22-10D6C5C86706}"/>
              </a:ext>
            </a:extLst>
          </p:cNvPr>
          <p:cNvSpPr txBox="1"/>
          <p:nvPr/>
        </p:nvSpPr>
        <p:spPr>
          <a:xfrm>
            <a:off x="9397928" y="2646434"/>
            <a:ext cx="4937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ED79C13A-234D-48CF-B17C-950ED7049E65}"/>
              </a:ext>
            </a:extLst>
          </p:cNvPr>
          <p:cNvSpPr txBox="1"/>
          <p:nvPr/>
        </p:nvSpPr>
        <p:spPr>
          <a:xfrm>
            <a:off x="8967803" y="2646434"/>
            <a:ext cx="4937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</p:spTree>
    <p:extLst>
      <p:ext uri="{BB962C8B-B14F-4D97-AF65-F5344CB8AC3E}">
        <p14:creationId xmlns:p14="http://schemas.microsoft.com/office/powerpoint/2010/main" val="13117453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"/>
                            </p:stCondLst>
                            <p:childTnLst>
                              <p:par>
                                <p:cTn id="4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500"/>
                            </p:stCondLst>
                            <p:childTnLst>
                              <p:par>
                                <p:cTn id="98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500"/>
                            </p:stCondLst>
                            <p:childTnLst>
                              <p:par>
                                <p:cTn id="117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1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>
                      <p:stCondLst>
                        <p:cond delay="indefinite"/>
                      </p:stCondLst>
                      <p:childTnLst>
                        <p:par>
                          <p:cTn id="182" fill="hold">
                            <p:stCondLst>
                              <p:cond delay="0"/>
                            </p:stCondLst>
                            <p:childTnLst>
                              <p:par>
                                <p:cTn id="1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9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1" fill="hold">
                            <p:stCondLst>
                              <p:cond delay="500"/>
                            </p:stCondLst>
                            <p:childTnLst>
                              <p:par>
                                <p:cTn id="19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0" fill="hold">
                      <p:stCondLst>
                        <p:cond delay="indefinite"/>
                      </p:stCondLst>
                      <p:childTnLst>
                        <p:par>
                          <p:cTn id="201" fill="hold">
                            <p:stCondLst>
                              <p:cond delay="0"/>
                            </p:stCondLst>
                            <p:childTnLst>
                              <p:par>
                                <p:cTn id="2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5" fill="hold">
                      <p:stCondLst>
                        <p:cond delay="indefinite"/>
                      </p:stCondLst>
                      <p:childTnLst>
                        <p:par>
                          <p:cTn id="206" fill="hold">
                            <p:stCondLst>
                              <p:cond delay="0"/>
                            </p:stCondLst>
                            <p:childTnLst>
                              <p:par>
                                <p:cTn id="20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8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500"/>
                            </p:stCondLst>
                            <p:childTnLst>
                              <p:par>
                                <p:cTn id="2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4" fill="hold">
                      <p:stCondLst>
                        <p:cond delay="indefinite"/>
                      </p:stCondLst>
                      <p:childTnLst>
                        <p:par>
                          <p:cTn id="215" fill="hold">
                            <p:stCondLst>
                              <p:cond delay="0"/>
                            </p:stCondLst>
                            <p:childTnLst>
                              <p:par>
                                <p:cTn id="2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2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5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7" fill="hold">
                            <p:stCondLst>
                              <p:cond delay="500"/>
                            </p:stCondLst>
                            <p:childTnLst>
                              <p:par>
                                <p:cTn id="228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3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4" fill="hold">
                      <p:stCondLst>
                        <p:cond delay="indefinite"/>
                      </p:stCondLst>
                      <p:childTnLst>
                        <p:par>
                          <p:cTn id="235" fill="hold">
                            <p:stCondLst>
                              <p:cond delay="0"/>
                            </p:stCondLst>
                            <p:childTnLst>
                              <p:par>
                                <p:cTn id="23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2" fill="hold">
                      <p:stCondLst>
                        <p:cond delay="indefinite"/>
                      </p:stCondLst>
                      <p:childTnLst>
                        <p:par>
                          <p:cTn id="243" fill="hold">
                            <p:stCondLst>
                              <p:cond delay="0"/>
                            </p:stCondLst>
                            <p:childTnLst>
                              <p:par>
                                <p:cTn id="2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7" fill="hold">
                      <p:stCondLst>
                        <p:cond delay="indefinite"/>
                      </p:stCondLst>
                      <p:childTnLst>
                        <p:par>
                          <p:cTn id="248" fill="hold">
                            <p:stCondLst>
                              <p:cond delay="0"/>
                            </p:stCondLst>
                            <p:childTnLst>
                              <p:par>
                                <p:cTn id="2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2" fill="hold">
                      <p:stCondLst>
                        <p:cond delay="indefinite"/>
                      </p:stCondLst>
                      <p:childTnLst>
                        <p:par>
                          <p:cTn id="253" fill="hold">
                            <p:stCondLst>
                              <p:cond delay="0"/>
                            </p:stCondLst>
                            <p:childTnLst>
                              <p:par>
                                <p:cTn id="2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7" fill="hold">
                      <p:stCondLst>
                        <p:cond delay="indefinite"/>
                      </p:stCondLst>
                      <p:childTnLst>
                        <p:par>
                          <p:cTn id="258" fill="hold">
                            <p:stCondLst>
                              <p:cond delay="0"/>
                            </p:stCondLst>
                            <p:childTnLst>
                              <p:par>
                                <p:cTn id="259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0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2" fill="hold">
                            <p:stCondLst>
                              <p:cond delay="500"/>
                            </p:stCondLst>
                            <p:childTnLst>
                              <p:par>
                                <p:cTn id="263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0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1" fill="hold">
                      <p:stCondLst>
                        <p:cond delay="indefinite"/>
                      </p:stCondLst>
                      <p:childTnLst>
                        <p:par>
                          <p:cTn id="272" fill="hold">
                            <p:stCondLst>
                              <p:cond delay="0"/>
                            </p:stCondLst>
                            <p:childTnLst>
                              <p:par>
                                <p:cTn id="2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5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6" fill="hold">
                      <p:stCondLst>
                        <p:cond delay="indefinite"/>
                      </p:stCondLst>
                      <p:childTnLst>
                        <p:par>
                          <p:cTn id="277" fill="hold">
                            <p:stCondLst>
                              <p:cond delay="0"/>
                            </p:stCondLst>
                            <p:childTnLst>
                              <p:par>
                                <p:cTn id="278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9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1" fill="hold">
                            <p:stCondLst>
                              <p:cond delay="500"/>
                            </p:stCondLst>
                            <p:childTnLst>
                              <p:par>
                                <p:cTn id="282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5" fill="hold">
                      <p:stCondLst>
                        <p:cond delay="indefinite"/>
                      </p:stCondLst>
                      <p:childTnLst>
                        <p:par>
                          <p:cTn id="286" fill="hold">
                            <p:stCondLst>
                              <p:cond delay="0"/>
                            </p:stCondLst>
                            <p:childTnLst>
                              <p:par>
                                <p:cTn id="2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9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0" fill="hold">
                      <p:stCondLst>
                        <p:cond delay="indefinite"/>
                      </p:stCondLst>
                      <p:childTnLst>
                        <p:par>
                          <p:cTn id="291" fill="hold">
                            <p:stCondLst>
                              <p:cond delay="0"/>
                            </p:stCondLst>
                            <p:childTnLst>
                              <p:par>
                                <p:cTn id="292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3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6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8" fill="hold">
                      <p:stCondLst>
                        <p:cond delay="indefinite"/>
                      </p:stCondLst>
                      <p:childTnLst>
                        <p:par>
                          <p:cTn id="299" fill="hold">
                            <p:stCondLst>
                              <p:cond delay="0"/>
                            </p:stCondLst>
                            <p:childTnLst>
                              <p:par>
                                <p:cTn id="3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2" dur="5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3" fill="hold">
                      <p:stCondLst>
                        <p:cond delay="indefinite"/>
                      </p:stCondLst>
                      <p:childTnLst>
                        <p:par>
                          <p:cTn id="304" fill="hold">
                            <p:stCondLst>
                              <p:cond delay="0"/>
                            </p:stCondLst>
                            <p:childTnLst>
                              <p:par>
                                <p:cTn id="3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7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8" fill="hold">
                      <p:stCondLst>
                        <p:cond delay="indefinite"/>
                      </p:stCondLst>
                      <p:childTnLst>
                        <p:par>
                          <p:cTn id="309" fill="hold">
                            <p:stCondLst>
                              <p:cond delay="0"/>
                            </p:stCondLst>
                            <p:childTnLst>
                              <p:par>
                                <p:cTn id="3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2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3" fill="hold">
                      <p:stCondLst>
                        <p:cond delay="indefinite"/>
                      </p:stCondLst>
                      <p:childTnLst>
                        <p:par>
                          <p:cTn id="314" fill="hold">
                            <p:stCondLst>
                              <p:cond delay="0"/>
                            </p:stCondLst>
                            <p:childTnLst>
                              <p:par>
                                <p:cTn id="3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7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8" fill="hold">
                      <p:stCondLst>
                        <p:cond delay="indefinite"/>
                      </p:stCondLst>
                      <p:childTnLst>
                        <p:par>
                          <p:cTn id="319" fill="hold">
                            <p:stCondLst>
                              <p:cond delay="0"/>
                            </p:stCondLst>
                            <p:childTnLst>
                              <p:par>
                                <p:cTn id="3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2" dur="5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3" fill="hold">
                      <p:stCondLst>
                        <p:cond delay="indefinite"/>
                      </p:stCondLst>
                      <p:childTnLst>
                        <p:par>
                          <p:cTn id="324" fill="hold">
                            <p:stCondLst>
                              <p:cond delay="0"/>
                            </p:stCondLst>
                            <p:childTnLst>
                              <p:par>
                                <p:cTn id="3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7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8" fill="hold">
                      <p:stCondLst>
                        <p:cond delay="indefinite"/>
                      </p:stCondLst>
                      <p:childTnLst>
                        <p:par>
                          <p:cTn id="329" fill="hold">
                            <p:stCondLst>
                              <p:cond delay="0"/>
                            </p:stCondLst>
                            <p:childTnLst>
                              <p:par>
                                <p:cTn id="3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2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3" fill="hold">
                      <p:stCondLst>
                        <p:cond delay="indefinite"/>
                      </p:stCondLst>
                      <p:childTnLst>
                        <p:par>
                          <p:cTn id="334" fill="hold">
                            <p:stCondLst>
                              <p:cond delay="0"/>
                            </p:stCondLst>
                            <p:childTnLst>
                              <p:par>
                                <p:cTn id="3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7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0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1" fill="hold">
                      <p:stCondLst>
                        <p:cond delay="indefinite"/>
                      </p:stCondLst>
                      <p:childTnLst>
                        <p:par>
                          <p:cTn id="342" fill="hold">
                            <p:stCondLst>
                              <p:cond delay="0"/>
                            </p:stCondLst>
                            <p:childTnLst>
                              <p:par>
                                <p:cTn id="3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5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6" fill="hold">
                      <p:stCondLst>
                        <p:cond delay="indefinite"/>
                      </p:stCondLst>
                      <p:childTnLst>
                        <p:par>
                          <p:cTn id="347" fill="hold">
                            <p:stCondLst>
                              <p:cond delay="0"/>
                            </p:stCondLst>
                            <p:childTnLst>
                              <p:par>
                                <p:cTn id="3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1" fill="hold">
                      <p:stCondLst>
                        <p:cond delay="indefinite"/>
                      </p:stCondLst>
                      <p:childTnLst>
                        <p:par>
                          <p:cTn id="352" fill="hold">
                            <p:stCondLst>
                              <p:cond delay="0"/>
                            </p:stCondLst>
                            <p:childTnLst>
                              <p:par>
                                <p:cTn id="35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4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6" fill="hold">
                            <p:stCondLst>
                              <p:cond delay="500"/>
                            </p:stCondLst>
                            <p:childTnLst>
                              <p:par>
                                <p:cTn id="3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9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0" fill="hold">
                      <p:stCondLst>
                        <p:cond delay="indefinite"/>
                      </p:stCondLst>
                      <p:childTnLst>
                        <p:par>
                          <p:cTn id="361" fill="hold">
                            <p:stCondLst>
                              <p:cond delay="0"/>
                            </p:stCondLst>
                            <p:childTnLst>
                              <p:par>
                                <p:cTn id="3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4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5" fill="hold">
                      <p:stCondLst>
                        <p:cond delay="indefinite"/>
                      </p:stCondLst>
                      <p:childTnLst>
                        <p:par>
                          <p:cTn id="366" fill="hold">
                            <p:stCondLst>
                              <p:cond delay="0"/>
                            </p:stCondLst>
                            <p:childTnLst>
                              <p:par>
                                <p:cTn id="3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9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0" fill="hold">
                      <p:stCondLst>
                        <p:cond delay="indefinite"/>
                      </p:stCondLst>
                      <p:childTnLst>
                        <p:par>
                          <p:cTn id="371" fill="hold">
                            <p:stCondLst>
                              <p:cond delay="0"/>
                            </p:stCondLst>
                            <p:childTnLst>
                              <p:par>
                                <p:cTn id="37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3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5" fill="hold">
                            <p:stCondLst>
                              <p:cond delay="500"/>
                            </p:stCondLst>
                            <p:childTnLst>
                              <p:par>
                                <p:cTn id="37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8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9" fill="hold">
                      <p:stCondLst>
                        <p:cond delay="indefinite"/>
                      </p:stCondLst>
                      <p:childTnLst>
                        <p:par>
                          <p:cTn id="380" fill="hold">
                            <p:stCondLst>
                              <p:cond delay="0"/>
                            </p:stCondLst>
                            <p:childTnLst>
                              <p:par>
                                <p:cTn id="3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3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4" fill="hold">
                      <p:stCondLst>
                        <p:cond delay="indefinite"/>
                      </p:stCondLst>
                      <p:childTnLst>
                        <p:par>
                          <p:cTn id="385" fill="hold">
                            <p:stCondLst>
                              <p:cond delay="0"/>
                            </p:stCondLst>
                            <p:childTnLst>
                              <p:par>
                                <p:cTn id="38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7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0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2" fill="hold">
                            <p:stCondLst>
                              <p:cond delay="500"/>
                            </p:stCondLst>
                            <p:childTnLst>
                              <p:par>
                                <p:cTn id="393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5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8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9" fill="hold">
                      <p:stCondLst>
                        <p:cond delay="indefinite"/>
                      </p:stCondLst>
                      <p:childTnLst>
                        <p:par>
                          <p:cTn id="400" fill="hold">
                            <p:stCondLst>
                              <p:cond delay="0"/>
                            </p:stCondLst>
                            <p:childTnLst>
                              <p:par>
                                <p:cTn id="40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3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6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7" fill="hold">
                      <p:stCondLst>
                        <p:cond delay="indefinite"/>
                      </p:stCondLst>
                      <p:childTnLst>
                        <p:par>
                          <p:cTn id="408" fill="hold">
                            <p:stCondLst>
                              <p:cond delay="0"/>
                            </p:stCondLst>
                            <p:childTnLst>
                              <p:par>
                                <p:cTn id="4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1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2" fill="hold">
                      <p:stCondLst>
                        <p:cond delay="indefinite"/>
                      </p:stCondLst>
                      <p:childTnLst>
                        <p:par>
                          <p:cTn id="413" fill="hold">
                            <p:stCondLst>
                              <p:cond delay="0"/>
                            </p:stCondLst>
                            <p:childTnLst>
                              <p:par>
                                <p:cTn id="4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6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7" fill="hold">
                      <p:stCondLst>
                        <p:cond delay="indefinite"/>
                      </p:stCondLst>
                      <p:childTnLst>
                        <p:par>
                          <p:cTn id="418" fill="hold">
                            <p:stCondLst>
                              <p:cond delay="0"/>
                            </p:stCondLst>
                            <p:childTnLst>
                              <p:par>
                                <p:cTn id="4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1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2" fill="hold">
                      <p:stCondLst>
                        <p:cond delay="indefinite"/>
                      </p:stCondLst>
                      <p:childTnLst>
                        <p:par>
                          <p:cTn id="423" fill="hold">
                            <p:stCondLst>
                              <p:cond delay="0"/>
                            </p:stCondLst>
                            <p:childTnLst>
                              <p:par>
                                <p:cTn id="424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5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7" fill="hold">
                            <p:stCondLst>
                              <p:cond delay="500"/>
                            </p:stCondLst>
                            <p:childTnLst>
                              <p:par>
                                <p:cTn id="428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0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1" fill="hold">
                      <p:stCondLst>
                        <p:cond delay="indefinite"/>
                      </p:stCondLst>
                      <p:childTnLst>
                        <p:par>
                          <p:cTn id="432" fill="hold">
                            <p:stCondLst>
                              <p:cond delay="0"/>
                            </p:stCondLst>
                            <p:childTnLst>
                              <p:par>
                                <p:cTn id="4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5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6" fill="hold">
                      <p:stCondLst>
                        <p:cond delay="indefinite"/>
                      </p:stCondLst>
                      <p:childTnLst>
                        <p:par>
                          <p:cTn id="437" fill="hold">
                            <p:stCondLst>
                              <p:cond delay="0"/>
                            </p:stCondLst>
                            <p:childTnLst>
                              <p:par>
                                <p:cTn id="4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0" dur="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1" fill="hold">
                      <p:stCondLst>
                        <p:cond delay="indefinite"/>
                      </p:stCondLst>
                      <p:childTnLst>
                        <p:par>
                          <p:cTn id="442" fill="hold">
                            <p:stCondLst>
                              <p:cond delay="0"/>
                            </p:stCondLst>
                            <p:childTnLst>
                              <p:par>
                                <p:cTn id="443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4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6" fill="hold">
                            <p:stCondLst>
                              <p:cond delay="500"/>
                            </p:stCondLst>
                            <p:childTnLst>
                              <p:par>
                                <p:cTn id="447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9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0" fill="hold">
                      <p:stCondLst>
                        <p:cond delay="indefinite"/>
                      </p:stCondLst>
                      <p:childTnLst>
                        <p:par>
                          <p:cTn id="451" fill="hold">
                            <p:stCondLst>
                              <p:cond delay="0"/>
                            </p:stCondLst>
                            <p:childTnLst>
                              <p:par>
                                <p:cTn id="4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4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5" fill="hold">
                      <p:stCondLst>
                        <p:cond delay="indefinite"/>
                      </p:stCondLst>
                      <p:childTnLst>
                        <p:par>
                          <p:cTn id="456" fill="hold">
                            <p:stCondLst>
                              <p:cond delay="0"/>
                            </p:stCondLst>
                            <p:childTnLst>
                              <p:par>
                                <p:cTn id="457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8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1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3" fill="hold">
                      <p:stCondLst>
                        <p:cond delay="indefinite"/>
                      </p:stCondLst>
                      <p:childTnLst>
                        <p:par>
                          <p:cTn id="464" fill="hold">
                            <p:stCondLst>
                              <p:cond delay="0"/>
                            </p:stCondLst>
                            <p:childTnLst>
                              <p:par>
                                <p:cTn id="4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7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8" fill="hold">
                      <p:stCondLst>
                        <p:cond delay="indefinite"/>
                      </p:stCondLst>
                      <p:childTnLst>
                        <p:par>
                          <p:cTn id="469" fill="hold">
                            <p:stCondLst>
                              <p:cond delay="0"/>
                            </p:stCondLst>
                            <p:childTnLst>
                              <p:par>
                                <p:cTn id="4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2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3" fill="hold">
                      <p:stCondLst>
                        <p:cond delay="indefinite"/>
                      </p:stCondLst>
                      <p:childTnLst>
                        <p:par>
                          <p:cTn id="474" fill="hold">
                            <p:stCondLst>
                              <p:cond delay="0"/>
                            </p:stCondLst>
                            <p:childTnLst>
                              <p:par>
                                <p:cTn id="4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7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8" fill="hold">
                      <p:stCondLst>
                        <p:cond delay="indefinite"/>
                      </p:stCondLst>
                      <p:childTnLst>
                        <p:par>
                          <p:cTn id="479" fill="hold">
                            <p:stCondLst>
                              <p:cond delay="0"/>
                            </p:stCondLst>
                            <p:childTnLst>
                              <p:par>
                                <p:cTn id="4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2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3" fill="hold">
                      <p:stCondLst>
                        <p:cond delay="indefinite"/>
                      </p:stCondLst>
                      <p:childTnLst>
                        <p:par>
                          <p:cTn id="484" fill="hold">
                            <p:stCondLst>
                              <p:cond delay="0"/>
                            </p:stCondLst>
                            <p:childTnLst>
                              <p:par>
                                <p:cTn id="4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7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8" fill="hold">
                      <p:stCondLst>
                        <p:cond delay="indefinite"/>
                      </p:stCondLst>
                      <p:childTnLst>
                        <p:par>
                          <p:cTn id="489" fill="hold">
                            <p:stCondLst>
                              <p:cond delay="0"/>
                            </p:stCondLst>
                            <p:childTnLst>
                              <p:par>
                                <p:cTn id="4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2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3" fill="hold">
                      <p:stCondLst>
                        <p:cond delay="indefinite"/>
                      </p:stCondLst>
                      <p:childTnLst>
                        <p:par>
                          <p:cTn id="494" fill="hold">
                            <p:stCondLst>
                              <p:cond delay="0"/>
                            </p:stCondLst>
                            <p:childTnLst>
                              <p:par>
                                <p:cTn id="4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7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8" grpId="0" animBg="1"/>
      <p:bldP spid="158" grpId="1" animBg="1"/>
      <p:bldP spid="159" grpId="0" animBg="1"/>
      <p:bldP spid="159" grpId="1" animBg="1"/>
      <p:bldP spid="160" grpId="0" animBg="1"/>
      <p:bldP spid="160" grpId="1" animBg="1"/>
      <p:bldP spid="160" grpId="2" animBg="1"/>
      <p:bldP spid="160" grpId="3" animBg="1"/>
      <p:bldP spid="161" grpId="0" animBg="1"/>
      <p:bldP spid="161" grpId="1" animBg="1"/>
      <p:bldP spid="161" grpId="2" animBg="1"/>
      <p:bldP spid="161" grpId="3" animBg="1"/>
      <p:bldP spid="162" grpId="0" animBg="1"/>
      <p:bldP spid="162" grpId="1" animBg="1"/>
      <p:bldP spid="162" grpId="2" animBg="1"/>
      <p:bldP spid="162" grpId="3" animBg="1"/>
      <p:bldP spid="153" grpId="0" animBg="1"/>
      <p:bldP spid="153" grpId="1" animBg="1"/>
      <p:bldP spid="154" grpId="0" animBg="1"/>
      <p:bldP spid="154" grpId="1" animBg="1"/>
      <p:bldP spid="155" grpId="0" animBg="1"/>
      <p:bldP spid="155" grpId="1" animBg="1"/>
      <p:bldP spid="155" grpId="2" animBg="1"/>
      <p:bldP spid="155" grpId="3" animBg="1"/>
      <p:bldP spid="156" grpId="0" animBg="1"/>
      <p:bldP spid="156" grpId="1" animBg="1"/>
      <p:bldP spid="156" grpId="2" animBg="1"/>
      <p:bldP spid="156" grpId="3" animBg="1"/>
      <p:bldP spid="157" grpId="0" animBg="1"/>
      <p:bldP spid="157" grpId="1" animBg="1"/>
      <p:bldP spid="157" grpId="2" animBg="1"/>
      <p:bldP spid="157" grpId="3" animBg="1"/>
      <p:bldP spid="143" grpId="0" animBg="1"/>
      <p:bldP spid="143" grpId="1" animBg="1"/>
      <p:bldP spid="144" grpId="0" animBg="1"/>
      <p:bldP spid="144" grpId="1" animBg="1"/>
      <p:bldP spid="145" grpId="0" animBg="1"/>
      <p:bldP spid="145" grpId="1" animBg="1"/>
      <p:bldP spid="145" grpId="2" animBg="1"/>
      <p:bldP spid="145" grpId="3" animBg="1"/>
      <p:bldP spid="146" grpId="0" animBg="1"/>
      <p:bldP spid="146" grpId="1" animBg="1"/>
      <p:bldP spid="146" grpId="2" animBg="1"/>
      <p:bldP spid="146" grpId="3" animBg="1"/>
      <p:bldP spid="152" grpId="0" animBg="1"/>
      <p:bldP spid="152" grpId="1" animBg="1"/>
      <p:bldP spid="152" grpId="2" animBg="1"/>
      <p:bldP spid="152" grpId="3" animBg="1"/>
      <p:bldP spid="166" grpId="0"/>
      <p:bldP spid="167" grpId="0"/>
      <p:bldP spid="168" grpId="0"/>
      <p:bldP spid="169" grpId="0"/>
      <p:bldP spid="170" grpId="0"/>
      <p:bldP spid="173" grpId="0"/>
      <p:bldP spid="174" grpId="0"/>
      <p:bldP spid="175" grpId="0"/>
      <p:bldP spid="176" grpId="0"/>
      <p:bldP spid="177" grpId="0"/>
      <p:bldP spid="178" grpId="0"/>
      <p:bldP spid="180" grpId="0"/>
      <p:bldP spid="181" grpId="0"/>
      <p:bldP spid="182" grpId="0"/>
      <p:bldP spid="183" grpId="0"/>
      <p:bldP spid="184" grpId="0"/>
      <p:bldP spid="185" grpId="0"/>
      <p:bldP spid="347" grpId="0"/>
      <p:bldP spid="348" grpId="0"/>
      <p:bldP spid="349" grpId="0"/>
      <p:bldP spid="350" grpId="0"/>
      <p:bldP spid="351" grpId="0"/>
      <p:bldP spid="354" grpId="0"/>
      <p:bldP spid="355" grpId="0"/>
      <p:bldP spid="356" grpId="0"/>
      <p:bldP spid="357" grpId="0"/>
      <p:bldP spid="358" grpId="0"/>
      <p:bldP spid="359" grpId="0"/>
      <p:bldP spid="361" grpId="0"/>
      <p:bldP spid="362" grpId="0"/>
      <p:bldP spid="363" grpId="0"/>
      <p:bldP spid="364" grpId="0"/>
      <p:bldP spid="365" grpId="0"/>
      <p:bldP spid="366" grpId="0"/>
      <p:bldP spid="367" grpId="0"/>
      <p:bldP spid="368" grpId="0"/>
      <p:bldP spid="369" grpId="0"/>
      <p:bldP spid="370" grpId="0"/>
      <p:bldP spid="371" grpId="0"/>
      <p:bldP spid="374" grpId="0"/>
      <p:bldP spid="375" grpId="0"/>
      <p:bldP spid="376" grpId="0"/>
      <p:bldP spid="377" grpId="0"/>
      <p:bldP spid="378" grpId="0"/>
      <p:bldP spid="379" grpId="0"/>
      <p:bldP spid="382" grpId="0"/>
      <p:bldP spid="383" grpId="0"/>
      <p:bldP spid="384" grpId="0"/>
      <p:bldP spid="385" grpId="0"/>
      <p:bldP spid="386" grpId="0"/>
      <p:bldP spid="387" grpId="0"/>
    </p:bldLst>
  </p:timing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24" name="Straight Connector 123">
            <a:extLst>
              <a:ext uri="{FF2B5EF4-FFF2-40B4-BE49-F238E27FC236}">
                <a16:creationId xmlns:a16="http://schemas.microsoft.com/office/drawing/2014/main" id="{D41A164C-FC0C-4003-BE05-97BD8A1341D4}"/>
              </a:ext>
            </a:extLst>
          </p:cNvPr>
          <p:cNvCxnSpPr>
            <a:cxnSpLocks/>
          </p:cNvCxnSpPr>
          <p:nvPr/>
        </p:nvCxnSpPr>
        <p:spPr>
          <a:xfrm>
            <a:off x="913311" y="1823352"/>
            <a:ext cx="22258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" name="Rectangle 185">
            <a:extLst>
              <a:ext uri="{FF2B5EF4-FFF2-40B4-BE49-F238E27FC236}">
                <a16:creationId xmlns:a16="http://schemas.microsoft.com/office/drawing/2014/main" id="{498B110A-5477-41AC-A5B2-8B1E4AA84C12}"/>
              </a:ext>
            </a:extLst>
          </p:cNvPr>
          <p:cNvSpPr/>
          <p:nvPr/>
        </p:nvSpPr>
        <p:spPr>
          <a:xfrm>
            <a:off x="2738899" y="959527"/>
            <a:ext cx="345379" cy="4001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7" name="Rectangle 186">
            <a:extLst>
              <a:ext uri="{FF2B5EF4-FFF2-40B4-BE49-F238E27FC236}">
                <a16:creationId xmlns:a16="http://schemas.microsoft.com/office/drawing/2014/main" id="{5ED135A6-B81E-459F-86C3-C319EC4A1083}"/>
              </a:ext>
            </a:extLst>
          </p:cNvPr>
          <p:cNvSpPr/>
          <p:nvPr/>
        </p:nvSpPr>
        <p:spPr>
          <a:xfrm>
            <a:off x="2738899" y="1404826"/>
            <a:ext cx="345379" cy="35545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8" name="Rectangle 187">
            <a:extLst>
              <a:ext uri="{FF2B5EF4-FFF2-40B4-BE49-F238E27FC236}">
                <a16:creationId xmlns:a16="http://schemas.microsoft.com/office/drawing/2014/main" id="{2B18581B-2422-46DF-9395-0DBF95203FA8}"/>
              </a:ext>
            </a:extLst>
          </p:cNvPr>
          <p:cNvSpPr/>
          <p:nvPr/>
        </p:nvSpPr>
        <p:spPr>
          <a:xfrm>
            <a:off x="2292259" y="1411435"/>
            <a:ext cx="345379" cy="35545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4398DB3D-CC84-4881-838C-2D1903ACF242}"/>
              </a:ext>
            </a:extLst>
          </p:cNvPr>
          <p:cNvSpPr/>
          <p:nvPr/>
        </p:nvSpPr>
        <p:spPr>
          <a:xfrm>
            <a:off x="2296594" y="992563"/>
            <a:ext cx="345379" cy="35545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0" name="Rectangle 189">
            <a:extLst>
              <a:ext uri="{FF2B5EF4-FFF2-40B4-BE49-F238E27FC236}">
                <a16:creationId xmlns:a16="http://schemas.microsoft.com/office/drawing/2014/main" id="{CDB65626-F9BC-4CCD-812D-8669A0321E32}"/>
              </a:ext>
            </a:extLst>
          </p:cNvPr>
          <p:cNvSpPr/>
          <p:nvPr/>
        </p:nvSpPr>
        <p:spPr>
          <a:xfrm>
            <a:off x="1818321" y="988973"/>
            <a:ext cx="345379" cy="35545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6020F205-7302-436E-A741-D8161FBFECAC}"/>
              </a:ext>
            </a:extLst>
          </p:cNvPr>
          <p:cNvSpPr txBox="1"/>
          <p:nvPr/>
        </p:nvSpPr>
        <p:spPr>
          <a:xfrm>
            <a:off x="1818321" y="84712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887ED788-AFF4-46F4-AE4F-87B182E634FC}"/>
              </a:ext>
            </a:extLst>
          </p:cNvPr>
          <p:cNvSpPr txBox="1"/>
          <p:nvPr/>
        </p:nvSpPr>
        <p:spPr>
          <a:xfrm>
            <a:off x="2259227" y="84058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D0C2886B-B9B3-47F1-A096-4D37839C37D5}"/>
              </a:ext>
            </a:extLst>
          </p:cNvPr>
          <p:cNvSpPr txBox="1"/>
          <p:nvPr/>
        </p:nvSpPr>
        <p:spPr>
          <a:xfrm>
            <a:off x="2259227" y="127219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7A5AB93F-B93C-4E67-9BB2-2CC33FD19850}"/>
              </a:ext>
            </a:extLst>
          </p:cNvPr>
          <p:cNvSpPr txBox="1"/>
          <p:nvPr/>
        </p:nvSpPr>
        <p:spPr>
          <a:xfrm>
            <a:off x="2700133" y="128008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7F7808F2-E4B6-4345-BC02-D7966EABA8DF}"/>
              </a:ext>
            </a:extLst>
          </p:cNvPr>
          <p:cNvSpPr txBox="1"/>
          <p:nvPr/>
        </p:nvSpPr>
        <p:spPr>
          <a:xfrm>
            <a:off x="2700133" y="843206"/>
            <a:ext cx="44063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8</a:t>
            </a: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D9034273-9620-4E02-A5C0-0D6C88A87325}"/>
              </a:ext>
            </a:extLst>
          </p:cNvPr>
          <p:cNvSpPr txBox="1"/>
          <p:nvPr/>
        </p:nvSpPr>
        <p:spPr>
          <a:xfrm>
            <a:off x="515443" y="1321860"/>
            <a:ext cx="38504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x</a:t>
            </a:r>
          </a:p>
        </p:txBody>
      </p:sp>
      <p:cxnSp>
        <p:nvCxnSpPr>
          <p:cNvPr id="303" name="Straight Connector 302">
            <a:extLst>
              <a:ext uri="{FF2B5EF4-FFF2-40B4-BE49-F238E27FC236}">
                <a16:creationId xmlns:a16="http://schemas.microsoft.com/office/drawing/2014/main" id="{F2DB3E4C-1825-4EF6-8185-7C4B313E390C}"/>
              </a:ext>
            </a:extLst>
          </p:cNvPr>
          <p:cNvCxnSpPr>
            <a:cxnSpLocks/>
          </p:cNvCxnSpPr>
          <p:nvPr/>
        </p:nvCxnSpPr>
        <p:spPr>
          <a:xfrm>
            <a:off x="4944086" y="1823352"/>
            <a:ext cx="22258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4" name="Rectangle 323">
            <a:extLst>
              <a:ext uri="{FF2B5EF4-FFF2-40B4-BE49-F238E27FC236}">
                <a16:creationId xmlns:a16="http://schemas.microsoft.com/office/drawing/2014/main" id="{61EE7846-6F2F-4561-A3B8-D0224387F09A}"/>
              </a:ext>
            </a:extLst>
          </p:cNvPr>
          <p:cNvSpPr/>
          <p:nvPr/>
        </p:nvSpPr>
        <p:spPr>
          <a:xfrm>
            <a:off x="6769674" y="959527"/>
            <a:ext cx="345379" cy="4001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6" name="Rectangle 325">
            <a:extLst>
              <a:ext uri="{FF2B5EF4-FFF2-40B4-BE49-F238E27FC236}">
                <a16:creationId xmlns:a16="http://schemas.microsoft.com/office/drawing/2014/main" id="{9D40FEE0-CBEA-4E91-87EA-44EAD75BB3BB}"/>
              </a:ext>
            </a:extLst>
          </p:cNvPr>
          <p:cNvSpPr/>
          <p:nvPr/>
        </p:nvSpPr>
        <p:spPr>
          <a:xfrm>
            <a:off x="6323034" y="1411435"/>
            <a:ext cx="345379" cy="35545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7" name="Rectangle 326">
            <a:extLst>
              <a:ext uri="{FF2B5EF4-FFF2-40B4-BE49-F238E27FC236}">
                <a16:creationId xmlns:a16="http://schemas.microsoft.com/office/drawing/2014/main" id="{F20F450D-0E8E-4127-AAF7-EBA8E74EDC6F}"/>
              </a:ext>
            </a:extLst>
          </p:cNvPr>
          <p:cNvSpPr/>
          <p:nvPr/>
        </p:nvSpPr>
        <p:spPr>
          <a:xfrm>
            <a:off x="6327369" y="992563"/>
            <a:ext cx="345379" cy="35545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8" name="Rectangle 327">
            <a:extLst>
              <a:ext uri="{FF2B5EF4-FFF2-40B4-BE49-F238E27FC236}">
                <a16:creationId xmlns:a16="http://schemas.microsoft.com/office/drawing/2014/main" id="{A7BEB06C-3244-4A68-AF1B-D9589591774C}"/>
              </a:ext>
            </a:extLst>
          </p:cNvPr>
          <p:cNvSpPr/>
          <p:nvPr/>
        </p:nvSpPr>
        <p:spPr>
          <a:xfrm>
            <a:off x="5849096" y="988973"/>
            <a:ext cx="345379" cy="35545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9" name="TextBox 328">
            <a:extLst>
              <a:ext uri="{FF2B5EF4-FFF2-40B4-BE49-F238E27FC236}">
                <a16:creationId xmlns:a16="http://schemas.microsoft.com/office/drawing/2014/main" id="{5543A357-9B21-4479-9915-441ABABBD32C}"/>
              </a:ext>
            </a:extLst>
          </p:cNvPr>
          <p:cNvSpPr txBox="1"/>
          <p:nvPr/>
        </p:nvSpPr>
        <p:spPr>
          <a:xfrm>
            <a:off x="5849096" y="84712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8</a:t>
            </a:r>
          </a:p>
        </p:txBody>
      </p:sp>
      <p:sp>
        <p:nvSpPr>
          <p:cNvPr id="330" name="TextBox 329">
            <a:extLst>
              <a:ext uri="{FF2B5EF4-FFF2-40B4-BE49-F238E27FC236}">
                <a16:creationId xmlns:a16="http://schemas.microsoft.com/office/drawing/2014/main" id="{BD6E3269-35FF-4B29-ADC4-D90848BFA2F5}"/>
              </a:ext>
            </a:extLst>
          </p:cNvPr>
          <p:cNvSpPr txBox="1"/>
          <p:nvPr/>
        </p:nvSpPr>
        <p:spPr>
          <a:xfrm>
            <a:off x="6290002" y="84058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331" name="TextBox 330">
            <a:extLst>
              <a:ext uri="{FF2B5EF4-FFF2-40B4-BE49-F238E27FC236}">
                <a16:creationId xmlns:a16="http://schemas.microsoft.com/office/drawing/2014/main" id="{644A6FED-1FBF-4C75-9760-7F6B18C6494C}"/>
              </a:ext>
            </a:extLst>
          </p:cNvPr>
          <p:cNvSpPr txBox="1"/>
          <p:nvPr/>
        </p:nvSpPr>
        <p:spPr>
          <a:xfrm>
            <a:off x="6290002" y="127219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332" name="TextBox 331">
            <a:extLst>
              <a:ext uri="{FF2B5EF4-FFF2-40B4-BE49-F238E27FC236}">
                <a16:creationId xmlns:a16="http://schemas.microsoft.com/office/drawing/2014/main" id="{34AEAEB9-5006-41B7-A82E-86731A313524}"/>
              </a:ext>
            </a:extLst>
          </p:cNvPr>
          <p:cNvSpPr txBox="1"/>
          <p:nvPr/>
        </p:nvSpPr>
        <p:spPr>
          <a:xfrm>
            <a:off x="6730908" y="128008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7</a:t>
            </a:r>
          </a:p>
        </p:txBody>
      </p:sp>
      <p:sp>
        <p:nvSpPr>
          <p:cNvPr id="333" name="TextBox 332">
            <a:extLst>
              <a:ext uri="{FF2B5EF4-FFF2-40B4-BE49-F238E27FC236}">
                <a16:creationId xmlns:a16="http://schemas.microsoft.com/office/drawing/2014/main" id="{CD04B2FF-FE2A-4F9D-AB3D-1DB378D32D3A}"/>
              </a:ext>
            </a:extLst>
          </p:cNvPr>
          <p:cNvSpPr txBox="1"/>
          <p:nvPr/>
        </p:nvSpPr>
        <p:spPr>
          <a:xfrm>
            <a:off x="6730908" y="843206"/>
            <a:ext cx="44063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334" name="TextBox 333">
            <a:extLst>
              <a:ext uri="{FF2B5EF4-FFF2-40B4-BE49-F238E27FC236}">
                <a16:creationId xmlns:a16="http://schemas.microsoft.com/office/drawing/2014/main" id="{B2CFACE7-7303-4252-83AC-44030D111687}"/>
              </a:ext>
            </a:extLst>
          </p:cNvPr>
          <p:cNvSpPr txBox="1"/>
          <p:nvPr/>
        </p:nvSpPr>
        <p:spPr>
          <a:xfrm>
            <a:off x="4546218" y="1321860"/>
            <a:ext cx="38504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x</a:t>
            </a:r>
          </a:p>
        </p:txBody>
      </p:sp>
      <p:cxnSp>
        <p:nvCxnSpPr>
          <p:cNvPr id="335" name="Straight Connector 334">
            <a:extLst>
              <a:ext uri="{FF2B5EF4-FFF2-40B4-BE49-F238E27FC236}">
                <a16:creationId xmlns:a16="http://schemas.microsoft.com/office/drawing/2014/main" id="{E84B9FCA-9D95-434D-8B8D-F3E2320CDF9F}"/>
              </a:ext>
            </a:extLst>
          </p:cNvPr>
          <p:cNvCxnSpPr>
            <a:cxnSpLocks/>
          </p:cNvCxnSpPr>
          <p:nvPr/>
        </p:nvCxnSpPr>
        <p:spPr>
          <a:xfrm>
            <a:off x="8942400" y="1828733"/>
            <a:ext cx="22258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6" name="Rectangle 335">
            <a:extLst>
              <a:ext uri="{FF2B5EF4-FFF2-40B4-BE49-F238E27FC236}">
                <a16:creationId xmlns:a16="http://schemas.microsoft.com/office/drawing/2014/main" id="{530C18A2-59E7-4531-B9BC-3A27433D7318}"/>
              </a:ext>
            </a:extLst>
          </p:cNvPr>
          <p:cNvSpPr/>
          <p:nvPr/>
        </p:nvSpPr>
        <p:spPr>
          <a:xfrm>
            <a:off x="10767988" y="964908"/>
            <a:ext cx="345379" cy="4001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7" name="Rectangle 336">
            <a:extLst>
              <a:ext uri="{FF2B5EF4-FFF2-40B4-BE49-F238E27FC236}">
                <a16:creationId xmlns:a16="http://schemas.microsoft.com/office/drawing/2014/main" id="{81907DC0-D743-4C13-B577-912D3982FB34}"/>
              </a:ext>
            </a:extLst>
          </p:cNvPr>
          <p:cNvSpPr/>
          <p:nvPr/>
        </p:nvSpPr>
        <p:spPr>
          <a:xfrm>
            <a:off x="10767988" y="1410207"/>
            <a:ext cx="345379" cy="35545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8" name="Rectangle 337">
            <a:extLst>
              <a:ext uri="{FF2B5EF4-FFF2-40B4-BE49-F238E27FC236}">
                <a16:creationId xmlns:a16="http://schemas.microsoft.com/office/drawing/2014/main" id="{CBF002F8-F472-4AAF-B97F-C458D0D10E35}"/>
              </a:ext>
            </a:extLst>
          </p:cNvPr>
          <p:cNvSpPr/>
          <p:nvPr/>
        </p:nvSpPr>
        <p:spPr>
          <a:xfrm>
            <a:off x="10321348" y="1416816"/>
            <a:ext cx="345379" cy="35545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9" name="Rectangle 338">
            <a:extLst>
              <a:ext uri="{FF2B5EF4-FFF2-40B4-BE49-F238E27FC236}">
                <a16:creationId xmlns:a16="http://schemas.microsoft.com/office/drawing/2014/main" id="{782C347A-2F62-4755-B262-B6CC6C234381}"/>
              </a:ext>
            </a:extLst>
          </p:cNvPr>
          <p:cNvSpPr/>
          <p:nvPr/>
        </p:nvSpPr>
        <p:spPr>
          <a:xfrm>
            <a:off x="10325683" y="997944"/>
            <a:ext cx="345379" cy="35545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0" name="Rectangle 339">
            <a:extLst>
              <a:ext uri="{FF2B5EF4-FFF2-40B4-BE49-F238E27FC236}">
                <a16:creationId xmlns:a16="http://schemas.microsoft.com/office/drawing/2014/main" id="{97EC9060-537A-44D6-B590-75926CFEC396}"/>
              </a:ext>
            </a:extLst>
          </p:cNvPr>
          <p:cNvSpPr/>
          <p:nvPr/>
        </p:nvSpPr>
        <p:spPr>
          <a:xfrm>
            <a:off x="9847410" y="994354"/>
            <a:ext cx="345379" cy="35545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1" name="TextBox 340">
            <a:extLst>
              <a:ext uri="{FF2B5EF4-FFF2-40B4-BE49-F238E27FC236}">
                <a16:creationId xmlns:a16="http://schemas.microsoft.com/office/drawing/2014/main" id="{06DB9D45-BC84-4CAB-B56E-950C3005435D}"/>
              </a:ext>
            </a:extLst>
          </p:cNvPr>
          <p:cNvSpPr txBox="1"/>
          <p:nvPr/>
        </p:nvSpPr>
        <p:spPr>
          <a:xfrm>
            <a:off x="9847410" y="85250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5</a:t>
            </a:r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9E5219D4-C7B0-4226-82B4-8C4695DA17EF}"/>
              </a:ext>
            </a:extLst>
          </p:cNvPr>
          <p:cNvSpPr txBox="1"/>
          <p:nvPr/>
        </p:nvSpPr>
        <p:spPr>
          <a:xfrm>
            <a:off x="10288316" y="84596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ACB6E98A-C02B-4A43-9183-540AA8E0E99B}"/>
              </a:ext>
            </a:extLst>
          </p:cNvPr>
          <p:cNvSpPr txBox="1"/>
          <p:nvPr/>
        </p:nvSpPr>
        <p:spPr>
          <a:xfrm>
            <a:off x="10288316" y="127757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F63B4A84-C0EE-45CA-B2E9-FE39FF9A5E31}"/>
              </a:ext>
            </a:extLst>
          </p:cNvPr>
          <p:cNvSpPr txBox="1"/>
          <p:nvPr/>
        </p:nvSpPr>
        <p:spPr>
          <a:xfrm>
            <a:off x="10729222" y="128546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345" name="TextBox 344">
            <a:extLst>
              <a:ext uri="{FF2B5EF4-FFF2-40B4-BE49-F238E27FC236}">
                <a16:creationId xmlns:a16="http://schemas.microsoft.com/office/drawing/2014/main" id="{A78E66D4-44B2-4ECA-9C00-7359789EE948}"/>
              </a:ext>
            </a:extLst>
          </p:cNvPr>
          <p:cNvSpPr txBox="1"/>
          <p:nvPr/>
        </p:nvSpPr>
        <p:spPr>
          <a:xfrm>
            <a:off x="10729222" y="848587"/>
            <a:ext cx="44063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9</a:t>
            </a:r>
          </a:p>
        </p:txBody>
      </p:sp>
      <p:sp>
        <p:nvSpPr>
          <p:cNvPr id="346" name="TextBox 345">
            <a:extLst>
              <a:ext uri="{FF2B5EF4-FFF2-40B4-BE49-F238E27FC236}">
                <a16:creationId xmlns:a16="http://schemas.microsoft.com/office/drawing/2014/main" id="{C8AEDEF0-EE38-4870-9E53-FBB4934686A4}"/>
              </a:ext>
            </a:extLst>
          </p:cNvPr>
          <p:cNvSpPr txBox="1"/>
          <p:nvPr/>
        </p:nvSpPr>
        <p:spPr>
          <a:xfrm>
            <a:off x="8544532" y="1327241"/>
            <a:ext cx="38504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2012A92B-272C-422C-A7D6-319910C21042}"/>
              </a:ext>
            </a:extLst>
          </p:cNvPr>
          <p:cNvSpPr txBox="1"/>
          <p:nvPr/>
        </p:nvSpPr>
        <p:spPr>
          <a:xfrm>
            <a:off x="2675766" y="1777354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6008DA01-2911-47E8-AC80-31A354CF0403}"/>
              </a:ext>
            </a:extLst>
          </p:cNvPr>
          <p:cNvSpPr txBox="1"/>
          <p:nvPr/>
        </p:nvSpPr>
        <p:spPr>
          <a:xfrm>
            <a:off x="2290067" y="647449"/>
            <a:ext cx="39192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E683B54F-367E-487F-A4DB-3B526516378C}"/>
              </a:ext>
            </a:extLst>
          </p:cNvPr>
          <p:cNvSpPr txBox="1"/>
          <p:nvPr/>
        </p:nvSpPr>
        <p:spPr>
          <a:xfrm>
            <a:off x="2225493" y="1772159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C3A0A393-F8E0-4FDF-B166-4286DBE9CFEA}"/>
              </a:ext>
            </a:extLst>
          </p:cNvPr>
          <p:cNvSpPr txBox="1"/>
          <p:nvPr/>
        </p:nvSpPr>
        <p:spPr>
          <a:xfrm>
            <a:off x="1839794" y="642254"/>
            <a:ext cx="39192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83A36F6C-563D-4CA4-96D6-E7E44B1A3D1A}"/>
              </a:ext>
            </a:extLst>
          </p:cNvPr>
          <p:cNvSpPr txBox="1"/>
          <p:nvPr/>
        </p:nvSpPr>
        <p:spPr>
          <a:xfrm>
            <a:off x="1333607" y="1772159"/>
            <a:ext cx="103976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2 5</a:t>
            </a:r>
          </a:p>
        </p:txBody>
      </p:sp>
      <p:cxnSp>
        <p:nvCxnSpPr>
          <p:cNvPr id="108" name="Straight Connector 107">
            <a:extLst>
              <a:ext uri="{FF2B5EF4-FFF2-40B4-BE49-F238E27FC236}">
                <a16:creationId xmlns:a16="http://schemas.microsoft.com/office/drawing/2014/main" id="{7B609982-6A9F-4821-97E6-86FE122FACAA}"/>
              </a:ext>
            </a:extLst>
          </p:cNvPr>
          <p:cNvCxnSpPr>
            <a:cxnSpLocks/>
          </p:cNvCxnSpPr>
          <p:nvPr/>
        </p:nvCxnSpPr>
        <p:spPr>
          <a:xfrm flipH="1">
            <a:off x="2325377" y="850131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Straight Connector 108">
            <a:extLst>
              <a:ext uri="{FF2B5EF4-FFF2-40B4-BE49-F238E27FC236}">
                <a16:creationId xmlns:a16="http://schemas.microsoft.com/office/drawing/2014/main" id="{342092E8-8ED4-45E9-A2A8-E27810EB3F64}"/>
              </a:ext>
            </a:extLst>
          </p:cNvPr>
          <p:cNvCxnSpPr>
            <a:cxnSpLocks/>
          </p:cNvCxnSpPr>
          <p:nvPr/>
        </p:nvCxnSpPr>
        <p:spPr>
          <a:xfrm flipH="1">
            <a:off x="1926462" y="852077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0" name="TextBox 109">
            <a:extLst>
              <a:ext uri="{FF2B5EF4-FFF2-40B4-BE49-F238E27FC236}">
                <a16:creationId xmlns:a16="http://schemas.microsoft.com/office/drawing/2014/main" id="{D1FA58A1-15E2-4FC4-89CF-0E788719DDC1}"/>
              </a:ext>
            </a:extLst>
          </p:cNvPr>
          <p:cNvSpPr txBox="1"/>
          <p:nvPr/>
        </p:nvSpPr>
        <p:spPr>
          <a:xfrm>
            <a:off x="2679089" y="2190384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A5394337-E0F0-4E1E-A500-8C004E967A6D}"/>
              </a:ext>
            </a:extLst>
          </p:cNvPr>
          <p:cNvSpPr txBox="1"/>
          <p:nvPr/>
        </p:nvSpPr>
        <p:spPr>
          <a:xfrm>
            <a:off x="2290067" y="438996"/>
            <a:ext cx="39192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B3C376FB-C437-47AD-8CDE-45F86BEA069D}"/>
              </a:ext>
            </a:extLst>
          </p:cNvPr>
          <p:cNvSpPr txBox="1"/>
          <p:nvPr/>
        </p:nvSpPr>
        <p:spPr>
          <a:xfrm>
            <a:off x="2222170" y="2182595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9CFE0C69-D3C0-4883-8BD3-72D6215B7759}"/>
              </a:ext>
            </a:extLst>
          </p:cNvPr>
          <p:cNvSpPr txBox="1"/>
          <p:nvPr/>
        </p:nvSpPr>
        <p:spPr>
          <a:xfrm>
            <a:off x="1782163" y="2190384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21BA4DC-094B-42C5-83A4-2DC905636111}"/>
              </a:ext>
            </a:extLst>
          </p:cNvPr>
          <p:cNvSpPr txBox="1"/>
          <p:nvPr/>
        </p:nvSpPr>
        <p:spPr>
          <a:xfrm>
            <a:off x="886696" y="2190384"/>
            <a:ext cx="103976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</a:t>
            </a:r>
          </a:p>
        </p:txBody>
      </p:sp>
      <p:cxnSp>
        <p:nvCxnSpPr>
          <p:cNvPr id="115" name="Straight Connector 114">
            <a:extLst>
              <a:ext uri="{FF2B5EF4-FFF2-40B4-BE49-F238E27FC236}">
                <a16:creationId xmlns:a16="http://schemas.microsoft.com/office/drawing/2014/main" id="{E1585EBB-DE99-4998-A4FA-937A3D999A3B}"/>
              </a:ext>
            </a:extLst>
          </p:cNvPr>
          <p:cNvCxnSpPr>
            <a:cxnSpLocks/>
          </p:cNvCxnSpPr>
          <p:nvPr/>
        </p:nvCxnSpPr>
        <p:spPr>
          <a:xfrm>
            <a:off x="907587" y="2720366"/>
            <a:ext cx="2229518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6" name="TextBox 115">
            <a:extLst>
              <a:ext uri="{FF2B5EF4-FFF2-40B4-BE49-F238E27FC236}">
                <a16:creationId xmlns:a16="http://schemas.microsoft.com/office/drawing/2014/main" id="{1A1EDC01-76D3-43A8-907D-C545E4943B9E}"/>
              </a:ext>
            </a:extLst>
          </p:cNvPr>
          <p:cNvSpPr txBox="1"/>
          <p:nvPr/>
        </p:nvSpPr>
        <p:spPr>
          <a:xfrm>
            <a:off x="2682412" y="2644755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2968BC47-5C64-40B1-8D49-5E95E402A79C}"/>
              </a:ext>
            </a:extLst>
          </p:cNvPr>
          <p:cNvSpPr txBox="1"/>
          <p:nvPr/>
        </p:nvSpPr>
        <p:spPr>
          <a:xfrm>
            <a:off x="2225493" y="2636966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3A993F31-CA6B-4AE5-8F78-8B565A2E8B69}"/>
              </a:ext>
            </a:extLst>
          </p:cNvPr>
          <p:cNvSpPr txBox="1"/>
          <p:nvPr/>
        </p:nvSpPr>
        <p:spPr>
          <a:xfrm>
            <a:off x="1387624" y="1593722"/>
            <a:ext cx="39192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AE79BE50-F88C-4F8E-8042-B8AF605CE979}"/>
              </a:ext>
            </a:extLst>
          </p:cNvPr>
          <p:cNvSpPr txBox="1"/>
          <p:nvPr/>
        </p:nvSpPr>
        <p:spPr>
          <a:xfrm>
            <a:off x="1781143" y="2636966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1B2DD09E-8ECB-42AD-A310-64285C2523EA}"/>
              </a:ext>
            </a:extLst>
          </p:cNvPr>
          <p:cNvSpPr txBox="1"/>
          <p:nvPr/>
        </p:nvSpPr>
        <p:spPr>
          <a:xfrm>
            <a:off x="1330509" y="2644755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203C70D2-F633-4784-9FBE-4D11C21C7FAF}"/>
              </a:ext>
            </a:extLst>
          </p:cNvPr>
          <p:cNvSpPr txBox="1"/>
          <p:nvPr/>
        </p:nvSpPr>
        <p:spPr>
          <a:xfrm>
            <a:off x="904801" y="2644755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3FE94BC6-7369-4568-8E74-84B5CADEEC7A}"/>
              </a:ext>
            </a:extLst>
          </p:cNvPr>
          <p:cNvSpPr txBox="1"/>
          <p:nvPr/>
        </p:nvSpPr>
        <p:spPr>
          <a:xfrm>
            <a:off x="6318547" y="649773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311BA719-5A29-498B-ACF1-7B7773D7A041}"/>
              </a:ext>
            </a:extLst>
          </p:cNvPr>
          <p:cNvSpPr txBox="1"/>
          <p:nvPr/>
        </p:nvSpPr>
        <p:spPr>
          <a:xfrm>
            <a:off x="6700199" y="176267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AECC74BF-0C86-460C-86B6-008773DBAC50}"/>
              </a:ext>
            </a:extLst>
          </p:cNvPr>
          <p:cNvSpPr txBox="1"/>
          <p:nvPr/>
        </p:nvSpPr>
        <p:spPr>
          <a:xfrm>
            <a:off x="5862476" y="649773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9A2FACCC-615E-48D5-B195-AC165A4194A1}"/>
              </a:ext>
            </a:extLst>
          </p:cNvPr>
          <p:cNvSpPr txBox="1"/>
          <p:nvPr/>
        </p:nvSpPr>
        <p:spPr>
          <a:xfrm>
            <a:off x="6244128" y="175802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A4F5F919-96A7-495C-9AE0-909F2971F2AF}"/>
              </a:ext>
            </a:extLst>
          </p:cNvPr>
          <p:cNvSpPr txBox="1"/>
          <p:nvPr/>
        </p:nvSpPr>
        <p:spPr>
          <a:xfrm>
            <a:off x="5358746" y="1758020"/>
            <a:ext cx="9814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5 8</a:t>
            </a:r>
          </a:p>
        </p:txBody>
      </p:sp>
      <p:cxnSp>
        <p:nvCxnSpPr>
          <p:cNvPr id="130" name="Straight Connector 129">
            <a:extLst>
              <a:ext uri="{FF2B5EF4-FFF2-40B4-BE49-F238E27FC236}">
                <a16:creationId xmlns:a16="http://schemas.microsoft.com/office/drawing/2014/main" id="{CFAC134D-A3C0-4D58-BA25-8C86C54A3783}"/>
              </a:ext>
            </a:extLst>
          </p:cNvPr>
          <p:cNvCxnSpPr/>
          <p:nvPr/>
        </p:nvCxnSpPr>
        <p:spPr>
          <a:xfrm flipH="1">
            <a:off x="6386389" y="842208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1" name="Straight Connector 130">
            <a:extLst>
              <a:ext uri="{FF2B5EF4-FFF2-40B4-BE49-F238E27FC236}">
                <a16:creationId xmlns:a16="http://schemas.microsoft.com/office/drawing/2014/main" id="{B0BC87C4-079A-4073-A2CE-C5F5AC0C044A}"/>
              </a:ext>
            </a:extLst>
          </p:cNvPr>
          <p:cNvCxnSpPr/>
          <p:nvPr/>
        </p:nvCxnSpPr>
        <p:spPr>
          <a:xfrm flipH="1">
            <a:off x="5915606" y="842208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2" name="TextBox 131">
            <a:extLst>
              <a:ext uri="{FF2B5EF4-FFF2-40B4-BE49-F238E27FC236}">
                <a16:creationId xmlns:a16="http://schemas.microsoft.com/office/drawing/2014/main" id="{C4ABAB43-3C48-47D7-AC62-E3DA2EF657F6}"/>
              </a:ext>
            </a:extLst>
          </p:cNvPr>
          <p:cNvSpPr txBox="1"/>
          <p:nvPr/>
        </p:nvSpPr>
        <p:spPr>
          <a:xfrm>
            <a:off x="6326700" y="428202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D58FC566-02DB-4F01-AD75-CFDFA41F88E5}"/>
              </a:ext>
            </a:extLst>
          </p:cNvPr>
          <p:cNvSpPr txBox="1"/>
          <p:nvPr/>
        </p:nvSpPr>
        <p:spPr>
          <a:xfrm>
            <a:off x="6701056" y="219034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D128E9AC-F3BA-43D7-B58E-663672017BE0}"/>
              </a:ext>
            </a:extLst>
          </p:cNvPr>
          <p:cNvSpPr txBox="1"/>
          <p:nvPr/>
        </p:nvSpPr>
        <p:spPr>
          <a:xfrm>
            <a:off x="6244127" y="219034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41CB3BCF-AD02-4177-8ED5-DF4B901F907B}"/>
              </a:ext>
            </a:extLst>
          </p:cNvPr>
          <p:cNvSpPr txBox="1"/>
          <p:nvPr/>
        </p:nvSpPr>
        <p:spPr>
          <a:xfrm>
            <a:off x="5787198" y="220403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66929D2E-D070-4683-A9C1-BE1D4CB52C4D}"/>
              </a:ext>
            </a:extLst>
          </p:cNvPr>
          <p:cNvSpPr txBox="1"/>
          <p:nvPr/>
        </p:nvSpPr>
        <p:spPr>
          <a:xfrm>
            <a:off x="4911342" y="2190348"/>
            <a:ext cx="9814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</a:t>
            </a:r>
          </a:p>
        </p:txBody>
      </p:sp>
      <p:cxnSp>
        <p:nvCxnSpPr>
          <p:cNvPr id="137" name="Straight Connector 136">
            <a:extLst>
              <a:ext uri="{FF2B5EF4-FFF2-40B4-BE49-F238E27FC236}">
                <a16:creationId xmlns:a16="http://schemas.microsoft.com/office/drawing/2014/main" id="{63288593-8D3B-4709-B376-DB882F5B7AEC}"/>
              </a:ext>
            </a:extLst>
          </p:cNvPr>
          <p:cNvCxnSpPr>
            <a:cxnSpLocks/>
          </p:cNvCxnSpPr>
          <p:nvPr/>
        </p:nvCxnSpPr>
        <p:spPr>
          <a:xfrm>
            <a:off x="4930392" y="2719085"/>
            <a:ext cx="222550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" name="TextBox 137">
            <a:extLst>
              <a:ext uri="{FF2B5EF4-FFF2-40B4-BE49-F238E27FC236}">
                <a16:creationId xmlns:a16="http://schemas.microsoft.com/office/drawing/2014/main" id="{75D0635D-90BA-4602-BC16-E93069088CB7}"/>
              </a:ext>
            </a:extLst>
          </p:cNvPr>
          <p:cNvSpPr txBox="1"/>
          <p:nvPr/>
        </p:nvSpPr>
        <p:spPr>
          <a:xfrm>
            <a:off x="6701056" y="264475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331F4D9D-1A9A-477E-B806-C603A27960BB}"/>
              </a:ext>
            </a:extLst>
          </p:cNvPr>
          <p:cNvSpPr txBox="1"/>
          <p:nvPr/>
        </p:nvSpPr>
        <p:spPr>
          <a:xfrm>
            <a:off x="6244127" y="264475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F833BAAA-E007-4317-9829-1512858CE957}"/>
              </a:ext>
            </a:extLst>
          </p:cNvPr>
          <p:cNvSpPr txBox="1"/>
          <p:nvPr/>
        </p:nvSpPr>
        <p:spPr>
          <a:xfrm>
            <a:off x="5445394" y="1580915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A8838E33-1DAB-4445-A431-F5D716560237}"/>
              </a:ext>
            </a:extLst>
          </p:cNvPr>
          <p:cNvSpPr txBox="1"/>
          <p:nvPr/>
        </p:nvSpPr>
        <p:spPr>
          <a:xfrm>
            <a:off x="5796295" y="264475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DC98DD69-6937-4240-B7CC-1B865AC21DF8}"/>
              </a:ext>
            </a:extLst>
          </p:cNvPr>
          <p:cNvSpPr txBox="1"/>
          <p:nvPr/>
        </p:nvSpPr>
        <p:spPr>
          <a:xfrm>
            <a:off x="5006659" y="1580915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12FB4565-EF50-40E1-9E4E-7F5A95C8F713}"/>
              </a:ext>
            </a:extLst>
          </p:cNvPr>
          <p:cNvSpPr txBox="1"/>
          <p:nvPr/>
        </p:nvSpPr>
        <p:spPr>
          <a:xfrm>
            <a:off x="5357560" y="264475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4F59F2B8-E279-42A7-9E1B-55AF67855589}"/>
              </a:ext>
            </a:extLst>
          </p:cNvPr>
          <p:cNvSpPr txBox="1"/>
          <p:nvPr/>
        </p:nvSpPr>
        <p:spPr>
          <a:xfrm>
            <a:off x="4900203" y="264475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9D0FA212-32B7-4E88-B4F0-5866E3B08FA2}"/>
              </a:ext>
            </a:extLst>
          </p:cNvPr>
          <p:cNvSpPr txBox="1"/>
          <p:nvPr/>
        </p:nvSpPr>
        <p:spPr>
          <a:xfrm>
            <a:off x="10726188" y="1771565"/>
            <a:ext cx="4937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60018FC3-BB86-4609-948C-AAF91204E09A}"/>
              </a:ext>
            </a:extLst>
          </p:cNvPr>
          <p:cNvSpPr txBox="1"/>
          <p:nvPr/>
        </p:nvSpPr>
        <p:spPr>
          <a:xfrm>
            <a:off x="10352795" y="643865"/>
            <a:ext cx="37339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838A7789-577C-46C6-BDD0-09175AF62CA9}"/>
              </a:ext>
            </a:extLst>
          </p:cNvPr>
          <p:cNvSpPr txBox="1"/>
          <p:nvPr/>
        </p:nvSpPr>
        <p:spPr>
          <a:xfrm>
            <a:off x="10278488" y="1771565"/>
            <a:ext cx="4937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7485E0BD-7F0B-4757-9205-A77769C002F4}"/>
              </a:ext>
            </a:extLst>
          </p:cNvPr>
          <p:cNvSpPr txBox="1"/>
          <p:nvPr/>
        </p:nvSpPr>
        <p:spPr>
          <a:xfrm>
            <a:off x="9910846" y="643865"/>
            <a:ext cx="37339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8196E0AD-A1D4-48D1-A9D7-B4640FBE0CE6}"/>
              </a:ext>
            </a:extLst>
          </p:cNvPr>
          <p:cNvSpPr txBox="1"/>
          <p:nvPr/>
        </p:nvSpPr>
        <p:spPr>
          <a:xfrm>
            <a:off x="9390385" y="1771565"/>
            <a:ext cx="10294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1 7</a:t>
            </a:r>
          </a:p>
        </p:txBody>
      </p:sp>
      <p:cxnSp>
        <p:nvCxnSpPr>
          <p:cNvPr id="150" name="Straight Connector 149">
            <a:extLst>
              <a:ext uri="{FF2B5EF4-FFF2-40B4-BE49-F238E27FC236}">
                <a16:creationId xmlns:a16="http://schemas.microsoft.com/office/drawing/2014/main" id="{0C6553F2-6D56-4E3C-B842-B09E1FE3E511}"/>
              </a:ext>
            </a:extLst>
          </p:cNvPr>
          <p:cNvCxnSpPr>
            <a:cxnSpLocks/>
          </p:cNvCxnSpPr>
          <p:nvPr/>
        </p:nvCxnSpPr>
        <p:spPr>
          <a:xfrm flipH="1">
            <a:off x="9972328" y="825837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Straight Connector 150">
            <a:extLst>
              <a:ext uri="{FF2B5EF4-FFF2-40B4-BE49-F238E27FC236}">
                <a16:creationId xmlns:a16="http://schemas.microsoft.com/office/drawing/2014/main" id="{A56DD49F-33F0-4A54-ADBE-C673A7810D04}"/>
              </a:ext>
            </a:extLst>
          </p:cNvPr>
          <p:cNvCxnSpPr>
            <a:cxnSpLocks/>
          </p:cNvCxnSpPr>
          <p:nvPr/>
        </p:nvCxnSpPr>
        <p:spPr>
          <a:xfrm flipH="1">
            <a:off x="10414053" y="831588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TextBox 151">
            <a:extLst>
              <a:ext uri="{FF2B5EF4-FFF2-40B4-BE49-F238E27FC236}">
                <a16:creationId xmlns:a16="http://schemas.microsoft.com/office/drawing/2014/main" id="{4981F7AD-AAED-4ED6-A6EC-D9D42829249D}"/>
              </a:ext>
            </a:extLst>
          </p:cNvPr>
          <p:cNvSpPr txBox="1"/>
          <p:nvPr/>
        </p:nvSpPr>
        <p:spPr>
          <a:xfrm>
            <a:off x="10723945" y="2203973"/>
            <a:ext cx="4937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0D4C8967-32E4-4866-8AEB-5B0A108EB1DD}"/>
              </a:ext>
            </a:extLst>
          </p:cNvPr>
          <p:cNvSpPr txBox="1"/>
          <p:nvPr/>
        </p:nvSpPr>
        <p:spPr>
          <a:xfrm>
            <a:off x="10350147" y="445097"/>
            <a:ext cx="37339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2333791E-F8CA-4B08-B3F9-4BCCCB9AB792}"/>
              </a:ext>
            </a:extLst>
          </p:cNvPr>
          <p:cNvSpPr txBox="1"/>
          <p:nvPr/>
        </p:nvSpPr>
        <p:spPr>
          <a:xfrm>
            <a:off x="10278488" y="2208021"/>
            <a:ext cx="4937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7A56212B-D1B1-415F-86B7-9D0328AA1D7A}"/>
              </a:ext>
            </a:extLst>
          </p:cNvPr>
          <p:cNvSpPr txBox="1"/>
          <p:nvPr/>
        </p:nvSpPr>
        <p:spPr>
          <a:xfrm>
            <a:off x="9910845" y="435515"/>
            <a:ext cx="37339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6BA1124D-2EE0-473E-BC06-57D7214C028C}"/>
              </a:ext>
            </a:extLst>
          </p:cNvPr>
          <p:cNvSpPr txBox="1"/>
          <p:nvPr/>
        </p:nvSpPr>
        <p:spPr>
          <a:xfrm>
            <a:off x="9842289" y="2203973"/>
            <a:ext cx="4937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7DC67655-2376-43F6-B202-23BBBDC64B65}"/>
              </a:ext>
            </a:extLst>
          </p:cNvPr>
          <p:cNvSpPr txBox="1"/>
          <p:nvPr/>
        </p:nvSpPr>
        <p:spPr>
          <a:xfrm>
            <a:off x="8944861" y="2208021"/>
            <a:ext cx="98404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3 4</a:t>
            </a:r>
          </a:p>
        </p:txBody>
      </p:sp>
      <p:cxnSp>
        <p:nvCxnSpPr>
          <p:cNvPr id="159" name="Straight Connector 158">
            <a:extLst>
              <a:ext uri="{FF2B5EF4-FFF2-40B4-BE49-F238E27FC236}">
                <a16:creationId xmlns:a16="http://schemas.microsoft.com/office/drawing/2014/main" id="{51195C3E-B9E2-410E-A655-16E187FB50B8}"/>
              </a:ext>
            </a:extLst>
          </p:cNvPr>
          <p:cNvCxnSpPr>
            <a:cxnSpLocks/>
          </p:cNvCxnSpPr>
          <p:nvPr/>
        </p:nvCxnSpPr>
        <p:spPr>
          <a:xfrm>
            <a:off x="8955227" y="2716152"/>
            <a:ext cx="2214978" cy="9264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0" name="TextBox 159">
            <a:extLst>
              <a:ext uri="{FF2B5EF4-FFF2-40B4-BE49-F238E27FC236}">
                <a16:creationId xmlns:a16="http://schemas.microsoft.com/office/drawing/2014/main" id="{C0C7BE40-F8C3-4350-B5D9-21B009D767DD}"/>
              </a:ext>
            </a:extLst>
          </p:cNvPr>
          <p:cNvSpPr txBox="1"/>
          <p:nvPr/>
        </p:nvSpPr>
        <p:spPr>
          <a:xfrm>
            <a:off x="10733056" y="2658442"/>
            <a:ext cx="4937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040C5725-D02D-4156-BB94-8D451087D8DA}"/>
              </a:ext>
            </a:extLst>
          </p:cNvPr>
          <p:cNvSpPr txBox="1"/>
          <p:nvPr/>
        </p:nvSpPr>
        <p:spPr>
          <a:xfrm>
            <a:off x="10275840" y="2650228"/>
            <a:ext cx="4937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6EEAF168-0431-46EB-8A19-E79938BE412A}"/>
              </a:ext>
            </a:extLst>
          </p:cNvPr>
          <p:cNvSpPr txBox="1"/>
          <p:nvPr/>
        </p:nvSpPr>
        <p:spPr>
          <a:xfrm>
            <a:off x="9841043" y="2650228"/>
            <a:ext cx="4937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764F7851-54A8-4F69-A541-58757429D57E}"/>
              </a:ext>
            </a:extLst>
          </p:cNvPr>
          <p:cNvSpPr txBox="1"/>
          <p:nvPr/>
        </p:nvSpPr>
        <p:spPr>
          <a:xfrm>
            <a:off x="9388671" y="2640113"/>
            <a:ext cx="4937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4488C0C9-A451-4953-BCB9-77DBBD6C33E5}"/>
              </a:ext>
            </a:extLst>
          </p:cNvPr>
          <p:cNvSpPr txBox="1"/>
          <p:nvPr/>
        </p:nvSpPr>
        <p:spPr>
          <a:xfrm>
            <a:off x="8958546" y="2636381"/>
            <a:ext cx="4937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</p:spTree>
    <p:extLst>
      <p:ext uri="{BB962C8B-B14F-4D97-AF65-F5344CB8AC3E}">
        <p14:creationId xmlns:p14="http://schemas.microsoft.com/office/powerpoint/2010/main" val="17506823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>
                      <p:stCondLst>
                        <p:cond delay="indefinite"/>
                      </p:stCondLst>
                      <p:childTnLst>
                        <p:par>
                          <p:cTn id="175" fill="hold">
                            <p:stCondLst>
                              <p:cond delay="0"/>
                            </p:stCondLst>
                            <p:childTnLst>
                              <p:par>
                                <p:cTn id="1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>
                      <p:stCondLst>
                        <p:cond delay="indefinite"/>
                      </p:stCondLst>
                      <p:childTnLst>
                        <p:par>
                          <p:cTn id="210" fill="hold">
                            <p:stCondLst>
                              <p:cond delay="0"/>
                            </p:stCondLst>
                            <p:childTnLst>
                              <p:par>
                                <p:cTn id="2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4" fill="hold">
                      <p:stCondLst>
                        <p:cond delay="indefinite"/>
                      </p:stCondLst>
                      <p:childTnLst>
                        <p:par>
                          <p:cTn id="215" fill="hold">
                            <p:stCondLst>
                              <p:cond delay="0"/>
                            </p:stCondLst>
                            <p:childTnLst>
                              <p:par>
                                <p:cTn id="2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2" fill="hold">
                      <p:stCondLst>
                        <p:cond delay="indefinite"/>
                      </p:stCondLst>
                      <p:childTnLst>
                        <p:par>
                          <p:cTn id="233" fill="hold">
                            <p:stCondLst>
                              <p:cond delay="0"/>
                            </p:stCondLst>
                            <p:childTnLst>
                              <p:par>
                                <p:cTn id="2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7" fill="hold">
                      <p:stCondLst>
                        <p:cond delay="indefinite"/>
                      </p:stCondLst>
                      <p:childTnLst>
                        <p:par>
                          <p:cTn id="238" fill="hold">
                            <p:stCondLst>
                              <p:cond delay="0"/>
                            </p:stCondLst>
                            <p:childTnLst>
                              <p:par>
                                <p:cTn id="2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2" fill="hold">
                      <p:stCondLst>
                        <p:cond delay="indefinite"/>
                      </p:stCondLst>
                      <p:childTnLst>
                        <p:par>
                          <p:cTn id="243" fill="hold">
                            <p:stCondLst>
                              <p:cond delay="0"/>
                            </p:stCondLst>
                            <p:childTnLst>
                              <p:par>
                                <p:cTn id="2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7" fill="hold">
                      <p:stCondLst>
                        <p:cond delay="indefinite"/>
                      </p:stCondLst>
                      <p:childTnLst>
                        <p:par>
                          <p:cTn id="248" fill="hold">
                            <p:stCondLst>
                              <p:cond delay="0"/>
                            </p:stCondLst>
                            <p:childTnLst>
                              <p:par>
                                <p:cTn id="2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2" fill="hold">
                      <p:stCondLst>
                        <p:cond delay="indefinite"/>
                      </p:stCondLst>
                      <p:childTnLst>
                        <p:par>
                          <p:cTn id="253" fill="hold">
                            <p:stCondLst>
                              <p:cond delay="0"/>
                            </p:stCondLst>
                            <p:childTnLst>
                              <p:par>
                                <p:cTn id="2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7" fill="hold">
                      <p:stCondLst>
                        <p:cond delay="indefinite"/>
                      </p:stCondLst>
                      <p:childTnLst>
                        <p:par>
                          <p:cTn id="258" fill="hold">
                            <p:stCondLst>
                              <p:cond delay="0"/>
                            </p:stCondLst>
                            <p:childTnLst>
                              <p:par>
                                <p:cTn id="25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1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2" fill="hold">
                      <p:stCondLst>
                        <p:cond delay="indefinite"/>
                      </p:stCondLst>
                      <p:childTnLst>
                        <p:par>
                          <p:cTn id="263" fill="hold">
                            <p:stCondLst>
                              <p:cond delay="0"/>
                            </p:stCondLst>
                            <p:childTnLst>
                              <p:par>
                                <p:cTn id="2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6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7" fill="hold">
                      <p:stCondLst>
                        <p:cond delay="indefinite"/>
                      </p:stCondLst>
                      <p:childTnLst>
                        <p:par>
                          <p:cTn id="268" fill="hold">
                            <p:stCondLst>
                              <p:cond delay="0"/>
                            </p:stCondLst>
                            <p:childTnLst>
                              <p:par>
                                <p:cTn id="2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1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2" fill="hold">
                      <p:stCondLst>
                        <p:cond delay="indefinite"/>
                      </p:stCondLst>
                      <p:childTnLst>
                        <p:par>
                          <p:cTn id="273" fill="hold">
                            <p:stCondLst>
                              <p:cond delay="0"/>
                            </p:stCondLst>
                            <p:childTnLst>
                              <p:par>
                                <p:cTn id="2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7" fill="hold">
                      <p:stCondLst>
                        <p:cond delay="indefinite"/>
                      </p:stCondLst>
                      <p:childTnLst>
                        <p:par>
                          <p:cTn id="278" fill="hold">
                            <p:stCondLst>
                              <p:cond delay="0"/>
                            </p:stCondLst>
                            <p:childTnLst>
                              <p:par>
                                <p:cTn id="2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2" fill="hold">
                      <p:stCondLst>
                        <p:cond delay="indefinite"/>
                      </p:stCondLst>
                      <p:childTnLst>
                        <p:par>
                          <p:cTn id="283" fill="hold">
                            <p:stCondLst>
                              <p:cond delay="0"/>
                            </p:stCondLst>
                            <p:childTnLst>
                              <p:par>
                                <p:cTn id="2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6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/>
      <p:bldP spid="104" grpId="0"/>
      <p:bldP spid="105" grpId="0"/>
      <p:bldP spid="106" grpId="0"/>
      <p:bldP spid="107" grpId="0"/>
      <p:bldP spid="110" grpId="0"/>
      <p:bldP spid="111" grpId="0"/>
      <p:bldP spid="112" grpId="0"/>
      <p:bldP spid="113" grpId="0"/>
      <p:bldP spid="114" grpId="0"/>
      <p:bldP spid="116" grpId="0"/>
      <p:bldP spid="117" grpId="0"/>
      <p:bldP spid="118" grpId="0"/>
      <p:bldP spid="119" grpId="0"/>
      <p:bldP spid="120" grpId="0"/>
      <p:bldP spid="121" grpId="0"/>
      <p:bldP spid="125" grpId="0"/>
      <p:bldP spid="126" grpId="0"/>
      <p:bldP spid="127" grpId="0"/>
      <p:bldP spid="128" grpId="0"/>
      <p:bldP spid="129" grpId="0"/>
      <p:bldP spid="132" grpId="0"/>
      <p:bldP spid="133" grpId="0"/>
      <p:bldP spid="134" grpId="0"/>
      <p:bldP spid="135" grpId="0"/>
      <p:bldP spid="136" grpId="0"/>
      <p:bldP spid="138" grpId="0"/>
      <p:bldP spid="139" grpId="0"/>
      <p:bldP spid="140" grpId="0"/>
      <p:bldP spid="141" grpId="0"/>
      <p:bldP spid="142" grpId="0"/>
      <p:bldP spid="143" grpId="0"/>
      <p:bldP spid="144" grpId="0"/>
      <p:bldP spid="145" grpId="0"/>
      <p:bldP spid="146" grpId="0"/>
      <p:bldP spid="147" grpId="0"/>
      <p:bldP spid="148" grpId="0"/>
      <p:bldP spid="149" grpId="0"/>
      <p:bldP spid="152" grpId="0"/>
      <p:bldP spid="153" grpId="0"/>
      <p:bldP spid="154" grpId="0"/>
      <p:bldP spid="155" grpId="0"/>
      <p:bldP spid="156" grpId="0"/>
      <p:bldP spid="157" grpId="0"/>
      <p:bldP spid="160" grpId="0"/>
      <p:bldP spid="161" grpId="0"/>
      <p:bldP spid="162" grpId="0"/>
      <p:bldP spid="163" grpId="0"/>
      <p:bldP spid="164" grpId="0"/>
    </p:bldLst>
  </p:timing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F85B0962-962D-4578-8CBF-5AF3025EE5B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6252" y="128437"/>
            <a:ext cx="11835328" cy="5530632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5BAEAF5D-2E09-4595-8706-569CD380B15C}"/>
              </a:ext>
            </a:extLst>
          </p:cNvPr>
          <p:cNvSpPr txBox="1"/>
          <p:nvPr/>
        </p:nvSpPr>
        <p:spPr>
          <a:xfrm>
            <a:off x="4006752" y="1517313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7D0A1A1-1C6D-43EA-AD61-72E971BDB0FF}"/>
              </a:ext>
            </a:extLst>
          </p:cNvPr>
          <p:cNvSpPr txBox="1"/>
          <p:nvPr/>
        </p:nvSpPr>
        <p:spPr>
          <a:xfrm>
            <a:off x="3621053" y="372336"/>
            <a:ext cx="39192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6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976212A-26DA-4CBA-9936-7E7B9EE903DF}"/>
              </a:ext>
            </a:extLst>
          </p:cNvPr>
          <p:cNvSpPr txBox="1"/>
          <p:nvPr/>
        </p:nvSpPr>
        <p:spPr>
          <a:xfrm>
            <a:off x="3556479" y="1512118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4121C88-7C04-42F5-AEC9-014BC6AB38D7}"/>
              </a:ext>
            </a:extLst>
          </p:cNvPr>
          <p:cNvSpPr txBox="1"/>
          <p:nvPr/>
        </p:nvSpPr>
        <p:spPr>
          <a:xfrm>
            <a:off x="3170780" y="367141"/>
            <a:ext cx="39192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A874EA2-0964-403C-818E-DBBFAC34A926}"/>
              </a:ext>
            </a:extLst>
          </p:cNvPr>
          <p:cNvSpPr txBox="1"/>
          <p:nvPr/>
        </p:nvSpPr>
        <p:spPr>
          <a:xfrm>
            <a:off x="2664593" y="1512118"/>
            <a:ext cx="103976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5 7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E5C1278C-1F3C-45A4-8BA6-9BB768293C20}"/>
              </a:ext>
            </a:extLst>
          </p:cNvPr>
          <p:cNvCxnSpPr/>
          <p:nvPr/>
        </p:nvCxnSpPr>
        <p:spPr>
          <a:xfrm flipH="1">
            <a:off x="3656363" y="575018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3A1D45B0-D463-4BFE-B210-411F2B703FBB}"/>
              </a:ext>
            </a:extLst>
          </p:cNvPr>
          <p:cNvCxnSpPr/>
          <p:nvPr/>
        </p:nvCxnSpPr>
        <p:spPr>
          <a:xfrm flipH="1">
            <a:off x="3257448" y="576964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7D671BBD-ACDD-43B4-87A0-FCE6885A03BF}"/>
              </a:ext>
            </a:extLst>
          </p:cNvPr>
          <p:cNvSpPr txBox="1"/>
          <p:nvPr/>
        </p:nvSpPr>
        <p:spPr>
          <a:xfrm>
            <a:off x="4010075" y="1955463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EA335AA-5E29-420F-98B6-FC99D05EA110}"/>
              </a:ext>
            </a:extLst>
          </p:cNvPr>
          <p:cNvSpPr txBox="1"/>
          <p:nvPr/>
        </p:nvSpPr>
        <p:spPr>
          <a:xfrm>
            <a:off x="3621053" y="163883"/>
            <a:ext cx="39192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45C39B1-6BE4-4F3E-AEAB-3207BD9AD1E2}"/>
              </a:ext>
            </a:extLst>
          </p:cNvPr>
          <p:cNvSpPr txBox="1"/>
          <p:nvPr/>
        </p:nvSpPr>
        <p:spPr>
          <a:xfrm>
            <a:off x="3553156" y="1947674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4D0CDF2-004E-41AC-A511-46FD1275A297}"/>
              </a:ext>
            </a:extLst>
          </p:cNvPr>
          <p:cNvSpPr txBox="1"/>
          <p:nvPr/>
        </p:nvSpPr>
        <p:spPr>
          <a:xfrm>
            <a:off x="3113149" y="1955463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5C3B99C-9069-48B5-85C8-B2B261C8191A}"/>
              </a:ext>
            </a:extLst>
          </p:cNvPr>
          <p:cNvSpPr txBox="1"/>
          <p:nvPr/>
        </p:nvSpPr>
        <p:spPr>
          <a:xfrm>
            <a:off x="2217682" y="1955463"/>
            <a:ext cx="103976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3 2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17CBAAC8-1FD2-4358-B0EB-0012DF157602}"/>
              </a:ext>
            </a:extLst>
          </p:cNvPr>
          <p:cNvCxnSpPr>
            <a:cxnSpLocks/>
          </p:cNvCxnSpPr>
          <p:nvPr/>
        </p:nvCxnSpPr>
        <p:spPr>
          <a:xfrm>
            <a:off x="2256817" y="2460325"/>
            <a:ext cx="22112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5EA18BF2-C78B-4D96-8B58-1D4AA9BB070C}"/>
              </a:ext>
            </a:extLst>
          </p:cNvPr>
          <p:cNvSpPr txBox="1"/>
          <p:nvPr/>
        </p:nvSpPr>
        <p:spPr>
          <a:xfrm>
            <a:off x="4013398" y="2409834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A79C104-DAB1-4636-B450-A1CC496EF797}"/>
              </a:ext>
            </a:extLst>
          </p:cNvPr>
          <p:cNvSpPr txBox="1"/>
          <p:nvPr/>
        </p:nvSpPr>
        <p:spPr>
          <a:xfrm>
            <a:off x="3556479" y="2402045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46D42D1-89FB-421A-89E5-2806FAAECC2B}"/>
              </a:ext>
            </a:extLst>
          </p:cNvPr>
          <p:cNvSpPr txBox="1"/>
          <p:nvPr/>
        </p:nvSpPr>
        <p:spPr>
          <a:xfrm>
            <a:off x="2718610" y="1333681"/>
            <a:ext cx="39192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DAD6977-BB65-4777-B7FC-919E1D16C436}"/>
              </a:ext>
            </a:extLst>
          </p:cNvPr>
          <p:cNvSpPr txBox="1"/>
          <p:nvPr/>
        </p:nvSpPr>
        <p:spPr>
          <a:xfrm>
            <a:off x="3112129" y="2402045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7EBF52A-1F63-4184-A53F-EA5466A1C12B}"/>
              </a:ext>
            </a:extLst>
          </p:cNvPr>
          <p:cNvSpPr txBox="1"/>
          <p:nvPr/>
        </p:nvSpPr>
        <p:spPr>
          <a:xfrm>
            <a:off x="2661495" y="2409834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18C34DD-8139-4642-811A-52B7860E8CEC}"/>
              </a:ext>
            </a:extLst>
          </p:cNvPr>
          <p:cNvSpPr txBox="1"/>
          <p:nvPr/>
        </p:nvSpPr>
        <p:spPr>
          <a:xfrm>
            <a:off x="2235787" y="2409834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E399DF3-9400-4665-9152-F271A82F7CBE}"/>
              </a:ext>
            </a:extLst>
          </p:cNvPr>
          <p:cNvSpPr txBox="1"/>
          <p:nvPr/>
        </p:nvSpPr>
        <p:spPr>
          <a:xfrm>
            <a:off x="8197470" y="4377180"/>
            <a:ext cx="183322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38 493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33ADDCEC-2F71-4115-9F46-6CAEF3CCED73}"/>
              </a:ext>
            </a:extLst>
          </p:cNvPr>
          <p:cNvSpPr/>
          <p:nvPr/>
        </p:nvSpPr>
        <p:spPr>
          <a:xfrm>
            <a:off x="3616260" y="1169554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AC8FC6D6-19CD-455C-9C11-45FF11F788CB}"/>
              </a:ext>
            </a:extLst>
          </p:cNvPr>
          <p:cNvSpPr/>
          <p:nvPr/>
        </p:nvSpPr>
        <p:spPr>
          <a:xfrm>
            <a:off x="4066743" y="1164413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945835E4-1246-4B15-8DD5-B9F2E0B4DB69}"/>
              </a:ext>
            </a:extLst>
          </p:cNvPr>
          <p:cNvSpPr/>
          <p:nvPr/>
        </p:nvSpPr>
        <p:spPr>
          <a:xfrm>
            <a:off x="3611366" y="732703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BB697689-9586-4402-B1ED-50E5CE74DC22}"/>
              </a:ext>
            </a:extLst>
          </p:cNvPr>
          <p:cNvSpPr/>
          <p:nvPr/>
        </p:nvSpPr>
        <p:spPr>
          <a:xfrm>
            <a:off x="4061849" y="727562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DB63876-C757-4850-9E9F-0D73CAB925A4}"/>
              </a:ext>
            </a:extLst>
          </p:cNvPr>
          <p:cNvSpPr/>
          <p:nvPr/>
        </p:nvSpPr>
        <p:spPr>
          <a:xfrm>
            <a:off x="3175345" y="741261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1C1B3804-6753-4D9B-8708-B5EC548845B2}"/>
              </a:ext>
            </a:extLst>
          </p:cNvPr>
          <p:cNvSpPr txBox="1"/>
          <p:nvPr/>
        </p:nvSpPr>
        <p:spPr>
          <a:xfrm>
            <a:off x="4040463" y="104061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7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53B6119F-DE53-4CDF-A5E7-2906A9BAF22C}"/>
              </a:ext>
            </a:extLst>
          </p:cNvPr>
          <p:cNvSpPr txBox="1"/>
          <p:nvPr/>
        </p:nvSpPr>
        <p:spPr>
          <a:xfrm>
            <a:off x="3589705" y="1034065"/>
            <a:ext cx="46312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4C0DDCF8-A06D-4D1D-989B-6888F91341E2}"/>
              </a:ext>
            </a:extLst>
          </p:cNvPr>
          <p:cNvSpPr txBox="1"/>
          <p:nvPr/>
        </p:nvSpPr>
        <p:spPr>
          <a:xfrm>
            <a:off x="4023768" y="59077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9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1BAF6FFB-7DBA-480C-888E-AB2634955381}"/>
              </a:ext>
            </a:extLst>
          </p:cNvPr>
          <p:cNvSpPr txBox="1"/>
          <p:nvPr/>
        </p:nvSpPr>
        <p:spPr>
          <a:xfrm>
            <a:off x="3605064" y="58937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DCFFC7AB-424E-470C-A791-9071116D7B77}"/>
              </a:ext>
            </a:extLst>
          </p:cNvPr>
          <p:cNvSpPr txBox="1"/>
          <p:nvPr/>
        </p:nvSpPr>
        <p:spPr>
          <a:xfrm>
            <a:off x="3132786" y="58503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8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3BE8A2FC-B50A-4FC5-B3FF-C6C6D3546A1C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2017WDN</a:t>
            </a:r>
          </a:p>
        </p:txBody>
      </p:sp>
    </p:spTree>
    <p:extLst>
      <p:ext uri="{BB962C8B-B14F-4D97-AF65-F5344CB8AC3E}">
        <p14:creationId xmlns:p14="http://schemas.microsoft.com/office/powerpoint/2010/main" val="33182268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  <p:bldP spid="11" grpId="0"/>
      <p:bldP spid="12" grpId="0"/>
      <p:bldP spid="13" grpId="0"/>
      <p:bldP spid="14" grpId="0"/>
      <p:bldP spid="15" grpId="0"/>
      <p:bldP spid="17" grpId="0"/>
      <p:bldP spid="18" grpId="0"/>
      <p:bldP spid="19" grpId="0"/>
      <p:bldP spid="20" grpId="0"/>
      <p:bldP spid="21" grpId="0"/>
      <p:bldP spid="22" grpId="0"/>
      <p:bldP spid="23" grpId="0"/>
    </p:bldLst>
  </p:timing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3ABDF0-B692-41F8-ADBE-F32F676513E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Multiply a four-digit number by a two-digit number using long multiplication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468322-167C-4A48-9B54-A89296B44D8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89251981"/>
      </p:ext>
    </p:extLst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" name="Rectangle 280">
            <a:extLst>
              <a:ext uri="{FF2B5EF4-FFF2-40B4-BE49-F238E27FC236}">
                <a16:creationId xmlns:a16="http://schemas.microsoft.com/office/drawing/2014/main" id="{A02BC1A9-513B-4072-8913-BE214DB9A3BE}"/>
              </a:ext>
            </a:extLst>
          </p:cNvPr>
          <p:cNvSpPr/>
          <p:nvPr/>
        </p:nvSpPr>
        <p:spPr>
          <a:xfrm>
            <a:off x="11181275" y="1383822"/>
            <a:ext cx="446197" cy="43913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2" name="Rectangle 281">
            <a:extLst>
              <a:ext uri="{FF2B5EF4-FFF2-40B4-BE49-F238E27FC236}">
                <a16:creationId xmlns:a16="http://schemas.microsoft.com/office/drawing/2014/main" id="{038DE7F5-F8E2-44E9-9FBC-81A0134C8759}"/>
              </a:ext>
            </a:extLst>
          </p:cNvPr>
          <p:cNvSpPr/>
          <p:nvPr/>
        </p:nvSpPr>
        <p:spPr>
          <a:xfrm>
            <a:off x="10735940" y="1383367"/>
            <a:ext cx="446197" cy="43913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3" name="Rectangle 282">
            <a:extLst>
              <a:ext uri="{FF2B5EF4-FFF2-40B4-BE49-F238E27FC236}">
                <a16:creationId xmlns:a16="http://schemas.microsoft.com/office/drawing/2014/main" id="{414B4134-9A97-488B-988D-5024AB83D8E4}"/>
              </a:ext>
            </a:extLst>
          </p:cNvPr>
          <p:cNvSpPr/>
          <p:nvPr/>
        </p:nvSpPr>
        <p:spPr>
          <a:xfrm>
            <a:off x="11180915" y="493675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4" name="Rectangle 283">
            <a:extLst>
              <a:ext uri="{FF2B5EF4-FFF2-40B4-BE49-F238E27FC236}">
                <a16:creationId xmlns:a16="http://schemas.microsoft.com/office/drawing/2014/main" id="{C36B8714-9103-49F8-887C-98BE1D29DF11}"/>
              </a:ext>
            </a:extLst>
          </p:cNvPr>
          <p:cNvSpPr/>
          <p:nvPr/>
        </p:nvSpPr>
        <p:spPr>
          <a:xfrm>
            <a:off x="10735568" y="493220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5" name="Rectangle 284">
            <a:extLst>
              <a:ext uri="{FF2B5EF4-FFF2-40B4-BE49-F238E27FC236}">
                <a16:creationId xmlns:a16="http://schemas.microsoft.com/office/drawing/2014/main" id="{A0C23D5E-AD53-4E6A-ABDC-31ADEE2B3A58}"/>
              </a:ext>
            </a:extLst>
          </p:cNvPr>
          <p:cNvSpPr/>
          <p:nvPr/>
        </p:nvSpPr>
        <p:spPr>
          <a:xfrm>
            <a:off x="10288883" y="493884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6" name="Rectangle 285">
            <a:extLst>
              <a:ext uri="{FF2B5EF4-FFF2-40B4-BE49-F238E27FC236}">
                <a16:creationId xmlns:a16="http://schemas.microsoft.com/office/drawing/2014/main" id="{4D1015FC-A296-4CF2-8670-39109542A00C}"/>
              </a:ext>
            </a:extLst>
          </p:cNvPr>
          <p:cNvSpPr/>
          <p:nvPr/>
        </p:nvSpPr>
        <p:spPr>
          <a:xfrm>
            <a:off x="9839906" y="488860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544C9A4F-491B-4449-A488-FAD595E73067}"/>
              </a:ext>
            </a:extLst>
          </p:cNvPr>
          <p:cNvSpPr/>
          <p:nvPr/>
        </p:nvSpPr>
        <p:spPr>
          <a:xfrm>
            <a:off x="7161753" y="1385347"/>
            <a:ext cx="446197" cy="43913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2" name="Rectangle 191">
            <a:extLst>
              <a:ext uri="{FF2B5EF4-FFF2-40B4-BE49-F238E27FC236}">
                <a16:creationId xmlns:a16="http://schemas.microsoft.com/office/drawing/2014/main" id="{4A528C12-0C5A-4960-A5D1-526A2B417B09}"/>
              </a:ext>
            </a:extLst>
          </p:cNvPr>
          <p:cNvSpPr/>
          <p:nvPr/>
        </p:nvSpPr>
        <p:spPr>
          <a:xfrm>
            <a:off x="6716418" y="1384892"/>
            <a:ext cx="446197" cy="43913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31EBEC9A-2CE4-4411-AA57-335706FC81B1}"/>
              </a:ext>
            </a:extLst>
          </p:cNvPr>
          <p:cNvSpPr/>
          <p:nvPr/>
        </p:nvSpPr>
        <p:spPr>
          <a:xfrm>
            <a:off x="7161393" y="495200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9" name="Rectangle 198">
            <a:extLst>
              <a:ext uri="{FF2B5EF4-FFF2-40B4-BE49-F238E27FC236}">
                <a16:creationId xmlns:a16="http://schemas.microsoft.com/office/drawing/2014/main" id="{7C47EF3C-F7F3-4A9C-AC07-9ED2DD8E4D27}"/>
              </a:ext>
            </a:extLst>
          </p:cNvPr>
          <p:cNvSpPr/>
          <p:nvPr/>
        </p:nvSpPr>
        <p:spPr>
          <a:xfrm>
            <a:off x="6716046" y="494745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020EFFEF-07C4-4758-BC7D-65C3712FE830}"/>
              </a:ext>
            </a:extLst>
          </p:cNvPr>
          <p:cNvSpPr/>
          <p:nvPr/>
        </p:nvSpPr>
        <p:spPr>
          <a:xfrm>
            <a:off x="6269361" y="495409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1" name="Rectangle 200">
            <a:extLst>
              <a:ext uri="{FF2B5EF4-FFF2-40B4-BE49-F238E27FC236}">
                <a16:creationId xmlns:a16="http://schemas.microsoft.com/office/drawing/2014/main" id="{37CBFE42-BC3E-49D8-BE64-98F84E858AB0}"/>
              </a:ext>
            </a:extLst>
          </p:cNvPr>
          <p:cNvSpPr/>
          <p:nvPr/>
        </p:nvSpPr>
        <p:spPr>
          <a:xfrm>
            <a:off x="5820384" y="490385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6" name="Rectangle 165">
            <a:extLst>
              <a:ext uri="{FF2B5EF4-FFF2-40B4-BE49-F238E27FC236}">
                <a16:creationId xmlns:a16="http://schemas.microsoft.com/office/drawing/2014/main" id="{8C4CDE78-A2CC-4346-A52F-CF15190C41C6}"/>
              </a:ext>
            </a:extLst>
          </p:cNvPr>
          <p:cNvSpPr/>
          <p:nvPr/>
        </p:nvSpPr>
        <p:spPr>
          <a:xfrm>
            <a:off x="3143711" y="1373720"/>
            <a:ext cx="446197" cy="43913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7" name="Rectangle 166">
            <a:extLst>
              <a:ext uri="{FF2B5EF4-FFF2-40B4-BE49-F238E27FC236}">
                <a16:creationId xmlns:a16="http://schemas.microsoft.com/office/drawing/2014/main" id="{8667ED49-65FE-411C-A3A9-9348688816EC}"/>
              </a:ext>
            </a:extLst>
          </p:cNvPr>
          <p:cNvSpPr/>
          <p:nvPr/>
        </p:nvSpPr>
        <p:spPr>
          <a:xfrm>
            <a:off x="2698376" y="1373265"/>
            <a:ext cx="446197" cy="43913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8" name="Rectangle 167">
            <a:extLst>
              <a:ext uri="{FF2B5EF4-FFF2-40B4-BE49-F238E27FC236}">
                <a16:creationId xmlns:a16="http://schemas.microsoft.com/office/drawing/2014/main" id="{E666EAB4-AFF3-4B5B-AC19-0C5A6A83AB5E}"/>
              </a:ext>
            </a:extLst>
          </p:cNvPr>
          <p:cNvSpPr/>
          <p:nvPr/>
        </p:nvSpPr>
        <p:spPr>
          <a:xfrm>
            <a:off x="3143351" y="483573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9" name="Rectangle 168">
            <a:extLst>
              <a:ext uri="{FF2B5EF4-FFF2-40B4-BE49-F238E27FC236}">
                <a16:creationId xmlns:a16="http://schemas.microsoft.com/office/drawing/2014/main" id="{E355BAFA-39DC-410D-A390-5887765F697A}"/>
              </a:ext>
            </a:extLst>
          </p:cNvPr>
          <p:cNvSpPr/>
          <p:nvPr/>
        </p:nvSpPr>
        <p:spPr>
          <a:xfrm>
            <a:off x="2698004" y="483118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0" name="Rectangle 169">
            <a:extLst>
              <a:ext uri="{FF2B5EF4-FFF2-40B4-BE49-F238E27FC236}">
                <a16:creationId xmlns:a16="http://schemas.microsoft.com/office/drawing/2014/main" id="{00FC74FE-ED1A-487F-92A8-316F7A5C880E}"/>
              </a:ext>
            </a:extLst>
          </p:cNvPr>
          <p:cNvSpPr/>
          <p:nvPr/>
        </p:nvSpPr>
        <p:spPr>
          <a:xfrm>
            <a:off x="2251319" y="483782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2" name="Rectangle 171">
            <a:extLst>
              <a:ext uri="{FF2B5EF4-FFF2-40B4-BE49-F238E27FC236}">
                <a16:creationId xmlns:a16="http://schemas.microsoft.com/office/drawing/2014/main" id="{04E1FCB7-4078-4C72-A308-68568EA2B714}"/>
              </a:ext>
            </a:extLst>
          </p:cNvPr>
          <p:cNvSpPr/>
          <p:nvPr/>
        </p:nvSpPr>
        <p:spPr>
          <a:xfrm>
            <a:off x="1802342" y="478758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B68B640F-8D2B-4036-AB54-EA193E952C7A}"/>
              </a:ext>
            </a:extLst>
          </p:cNvPr>
          <p:cNvSpPr txBox="1"/>
          <p:nvPr/>
        </p:nvSpPr>
        <p:spPr>
          <a:xfrm>
            <a:off x="3126812" y="1772349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42441DC-BF06-48E8-9013-C47961E634D8}"/>
              </a:ext>
            </a:extLst>
          </p:cNvPr>
          <p:cNvSpPr txBox="1"/>
          <p:nvPr/>
        </p:nvSpPr>
        <p:spPr>
          <a:xfrm>
            <a:off x="2299498" y="644250"/>
            <a:ext cx="39192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B1D6A66C-37D3-4276-AD2D-089DE65C8134}"/>
              </a:ext>
            </a:extLst>
          </p:cNvPr>
          <p:cNvSpPr txBox="1"/>
          <p:nvPr/>
        </p:nvSpPr>
        <p:spPr>
          <a:xfrm>
            <a:off x="2691424" y="1772349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C20DA389-7837-4166-9ED3-5591266CFA6D}"/>
              </a:ext>
            </a:extLst>
          </p:cNvPr>
          <p:cNvSpPr txBox="1"/>
          <p:nvPr/>
        </p:nvSpPr>
        <p:spPr>
          <a:xfrm>
            <a:off x="1887400" y="644250"/>
            <a:ext cx="39192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4FEDBC07-39C4-4AA4-AE03-39FAB08496D9}"/>
              </a:ext>
            </a:extLst>
          </p:cNvPr>
          <p:cNvSpPr txBox="1"/>
          <p:nvPr/>
        </p:nvSpPr>
        <p:spPr>
          <a:xfrm>
            <a:off x="2249312" y="1772349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B3AB875C-4AAD-4470-8D02-A3056AC7BFA4}"/>
              </a:ext>
            </a:extLst>
          </p:cNvPr>
          <p:cNvSpPr txBox="1"/>
          <p:nvPr/>
        </p:nvSpPr>
        <p:spPr>
          <a:xfrm>
            <a:off x="1345816" y="1772349"/>
            <a:ext cx="9335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cxnSp>
        <p:nvCxnSpPr>
          <p:cNvPr id="93" name="Straight Connector 92">
            <a:extLst>
              <a:ext uri="{FF2B5EF4-FFF2-40B4-BE49-F238E27FC236}">
                <a16:creationId xmlns:a16="http://schemas.microsoft.com/office/drawing/2014/main" id="{FEA6022D-E17B-473D-B36B-9E50266E6BCF}"/>
              </a:ext>
            </a:extLst>
          </p:cNvPr>
          <p:cNvCxnSpPr/>
          <p:nvPr/>
        </p:nvCxnSpPr>
        <p:spPr>
          <a:xfrm flipH="1">
            <a:off x="2340003" y="824859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Straight Connector 93">
            <a:extLst>
              <a:ext uri="{FF2B5EF4-FFF2-40B4-BE49-F238E27FC236}">
                <a16:creationId xmlns:a16="http://schemas.microsoft.com/office/drawing/2014/main" id="{CC2CF4C8-A93B-4070-8969-C6C69E80703C}"/>
              </a:ext>
            </a:extLst>
          </p:cNvPr>
          <p:cNvCxnSpPr/>
          <p:nvPr/>
        </p:nvCxnSpPr>
        <p:spPr>
          <a:xfrm flipH="1">
            <a:off x="1941088" y="826805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TextBox 94">
            <a:extLst>
              <a:ext uri="{FF2B5EF4-FFF2-40B4-BE49-F238E27FC236}">
                <a16:creationId xmlns:a16="http://schemas.microsoft.com/office/drawing/2014/main" id="{0534DEFC-3FAB-4890-AC42-43D7290C6408}"/>
              </a:ext>
            </a:extLst>
          </p:cNvPr>
          <p:cNvSpPr txBox="1"/>
          <p:nvPr/>
        </p:nvSpPr>
        <p:spPr>
          <a:xfrm>
            <a:off x="3139197" y="2196531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316F94A5-6B90-4548-B992-8E76DDF7B7EC}"/>
              </a:ext>
            </a:extLst>
          </p:cNvPr>
          <p:cNvSpPr txBox="1"/>
          <p:nvPr/>
        </p:nvSpPr>
        <p:spPr>
          <a:xfrm>
            <a:off x="2299498" y="424749"/>
            <a:ext cx="39192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82BB4F06-4547-4181-B78C-A02312DDB880}"/>
              </a:ext>
            </a:extLst>
          </p:cNvPr>
          <p:cNvSpPr txBox="1"/>
          <p:nvPr/>
        </p:nvSpPr>
        <p:spPr>
          <a:xfrm>
            <a:off x="2255893" y="2186966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31108EB3-CEFB-4349-B115-141753A69D89}"/>
              </a:ext>
            </a:extLst>
          </p:cNvPr>
          <p:cNvSpPr txBox="1"/>
          <p:nvPr/>
        </p:nvSpPr>
        <p:spPr>
          <a:xfrm>
            <a:off x="1867228" y="435192"/>
            <a:ext cx="39192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4915ED77-55BB-4503-95A8-92403DCD837F}"/>
              </a:ext>
            </a:extLst>
          </p:cNvPr>
          <p:cNvSpPr txBox="1"/>
          <p:nvPr/>
        </p:nvSpPr>
        <p:spPr>
          <a:xfrm>
            <a:off x="1807057" y="2186966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DAB44897-2E50-4A88-9274-1BAC31D64A13}"/>
              </a:ext>
            </a:extLst>
          </p:cNvPr>
          <p:cNvSpPr txBox="1"/>
          <p:nvPr/>
        </p:nvSpPr>
        <p:spPr>
          <a:xfrm>
            <a:off x="2691281" y="2186966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0BB9D784-5B39-4C32-A4DE-A51FD1A7AD50}"/>
              </a:ext>
            </a:extLst>
          </p:cNvPr>
          <p:cNvSpPr txBox="1"/>
          <p:nvPr/>
        </p:nvSpPr>
        <p:spPr>
          <a:xfrm>
            <a:off x="897297" y="2186966"/>
            <a:ext cx="9369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id="{DDB4343A-0E6C-4842-BEB6-8EEEF8C7C28F}"/>
              </a:ext>
            </a:extLst>
          </p:cNvPr>
          <p:cNvCxnSpPr>
            <a:cxnSpLocks/>
          </p:cNvCxnSpPr>
          <p:nvPr/>
        </p:nvCxnSpPr>
        <p:spPr>
          <a:xfrm>
            <a:off x="914482" y="2710166"/>
            <a:ext cx="266617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TextBox 102">
            <a:extLst>
              <a:ext uri="{FF2B5EF4-FFF2-40B4-BE49-F238E27FC236}">
                <a16:creationId xmlns:a16="http://schemas.microsoft.com/office/drawing/2014/main" id="{447E8B46-5F0C-496B-8955-BF9EEB16308A}"/>
              </a:ext>
            </a:extLst>
          </p:cNvPr>
          <p:cNvSpPr txBox="1"/>
          <p:nvPr/>
        </p:nvSpPr>
        <p:spPr>
          <a:xfrm>
            <a:off x="3122395" y="265544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FD9F0042-1F02-4AD5-8E1D-85193CAD3DA1}"/>
              </a:ext>
            </a:extLst>
          </p:cNvPr>
          <p:cNvSpPr txBox="1"/>
          <p:nvPr/>
        </p:nvSpPr>
        <p:spPr>
          <a:xfrm>
            <a:off x="2687741" y="265838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0C7C3472-E502-4617-A659-F6D899AB153F}"/>
              </a:ext>
            </a:extLst>
          </p:cNvPr>
          <p:cNvSpPr txBox="1"/>
          <p:nvPr/>
        </p:nvSpPr>
        <p:spPr>
          <a:xfrm>
            <a:off x="2248164" y="265838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35F0E977-FCD4-4854-99D6-5BEA64157BD6}"/>
              </a:ext>
            </a:extLst>
          </p:cNvPr>
          <p:cNvSpPr txBox="1"/>
          <p:nvPr/>
        </p:nvSpPr>
        <p:spPr>
          <a:xfrm>
            <a:off x="1782039" y="265157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C0CC3BB0-4A11-4E5D-8232-82C3857D13BC}"/>
              </a:ext>
            </a:extLst>
          </p:cNvPr>
          <p:cNvSpPr txBox="1"/>
          <p:nvPr/>
        </p:nvSpPr>
        <p:spPr>
          <a:xfrm>
            <a:off x="1340994" y="2651572"/>
            <a:ext cx="44647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3BDB77DB-8E14-46CA-ACAF-D7CC5A5B4769}"/>
              </a:ext>
            </a:extLst>
          </p:cNvPr>
          <p:cNvSpPr txBox="1"/>
          <p:nvPr/>
        </p:nvSpPr>
        <p:spPr>
          <a:xfrm>
            <a:off x="2320819" y="1606121"/>
            <a:ext cx="5032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65596899-63D3-490D-8FA3-693A6C150803}"/>
              </a:ext>
            </a:extLst>
          </p:cNvPr>
          <p:cNvSpPr txBox="1"/>
          <p:nvPr/>
        </p:nvSpPr>
        <p:spPr>
          <a:xfrm>
            <a:off x="1850117" y="1606121"/>
            <a:ext cx="5032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27009FA1-72AE-49F3-881D-9DB4C11B822D}"/>
              </a:ext>
            </a:extLst>
          </p:cNvPr>
          <p:cNvSpPr txBox="1"/>
          <p:nvPr/>
        </p:nvSpPr>
        <p:spPr>
          <a:xfrm>
            <a:off x="1421324" y="1595084"/>
            <a:ext cx="5032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00D571C9-C5AD-4905-9FDE-CBCBF7CE00E4}"/>
              </a:ext>
            </a:extLst>
          </p:cNvPr>
          <p:cNvSpPr txBox="1"/>
          <p:nvPr/>
        </p:nvSpPr>
        <p:spPr>
          <a:xfrm>
            <a:off x="902793" y="2648455"/>
            <a:ext cx="44647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124" name="Straight Connector 123">
            <a:extLst>
              <a:ext uri="{FF2B5EF4-FFF2-40B4-BE49-F238E27FC236}">
                <a16:creationId xmlns:a16="http://schemas.microsoft.com/office/drawing/2014/main" id="{D41A164C-FC0C-4003-BE05-97BD8A1341D4}"/>
              </a:ext>
            </a:extLst>
          </p:cNvPr>
          <p:cNvCxnSpPr>
            <a:cxnSpLocks/>
          </p:cNvCxnSpPr>
          <p:nvPr/>
        </p:nvCxnSpPr>
        <p:spPr>
          <a:xfrm>
            <a:off x="912414" y="1823352"/>
            <a:ext cx="266617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5" name="TextBox 124">
            <a:extLst>
              <a:ext uri="{FF2B5EF4-FFF2-40B4-BE49-F238E27FC236}">
                <a16:creationId xmlns:a16="http://schemas.microsoft.com/office/drawing/2014/main" id="{03C86A0B-20FD-4C66-9D16-D837A876F26B}"/>
              </a:ext>
            </a:extLst>
          </p:cNvPr>
          <p:cNvSpPr txBox="1"/>
          <p:nvPr/>
        </p:nvSpPr>
        <p:spPr>
          <a:xfrm>
            <a:off x="543547" y="1321873"/>
            <a:ext cx="38504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x</a:t>
            </a:r>
          </a:p>
        </p:txBody>
      </p:sp>
      <p:cxnSp>
        <p:nvCxnSpPr>
          <p:cNvPr id="203" name="Straight Connector 202">
            <a:extLst>
              <a:ext uri="{FF2B5EF4-FFF2-40B4-BE49-F238E27FC236}">
                <a16:creationId xmlns:a16="http://schemas.microsoft.com/office/drawing/2014/main" id="{0A6F3E24-B23A-4D77-AC1E-D21909612D5C}"/>
              </a:ext>
            </a:extLst>
          </p:cNvPr>
          <p:cNvCxnSpPr>
            <a:cxnSpLocks/>
          </p:cNvCxnSpPr>
          <p:nvPr/>
        </p:nvCxnSpPr>
        <p:spPr>
          <a:xfrm>
            <a:off x="4939070" y="1829197"/>
            <a:ext cx="266617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4" name="TextBox 203">
            <a:extLst>
              <a:ext uri="{FF2B5EF4-FFF2-40B4-BE49-F238E27FC236}">
                <a16:creationId xmlns:a16="http://schemas.microsoft.com/office/drawing/2014/main" id="{E91A8920-50BD-46B7-B181-A938D2F9FC79}"/>
              </a:ext>
            </a:extLst>
          </p:cNvPr>
          <p:cNvSpPr txBox="1"/>
          <p:nvPr/>
        </p:nvSpPr>
        <p:spPr>
          <a:xfrm>
            <a:off x="4570203" y="1327718"/>
            <a:ext cx="38504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x</a:t>
            </a:r>
          </a:p>
        </p:txBody>
      </p: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187A2966-8E83-4B8F-88AE-1941480BB1E6}"/>
              </a:ext>
            </a:extLst>
          </p:cNvPr>
          <p:cNvCxnSpPr>
            <a:cxnSpLocks/>
          </p:cNvCxnSpPr>
          <p:nvPr/>
        </p:nvCxnSpPr>
        <p:spPr>
          <a:xfrm>
            <a:off x="8948021" y="1834617"/>
            <a:ext cx="266617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E25DA1C7-91B9-4872-A451-25BF3C9057C8}"/>
              </a:ext>
            </a:extLst>
          </p:cNvPr>
          <p:cNvSpPr txBox="1"/>
          <p:nvPr/>
        </p:nvSpPr>
        <p:spPr>
          <a:xfrm>
            <a:off x="8566797" y="1316205"/>
            <a:ext cx="38504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34EEC96-3149-46E0-8527-CE9961CE1177}"/>
              </a:ext>
            </a:extLst>
          </p:cNvPr>
          <p:cNvSpPr txBox="1"/>
          <p:nvPr/>
        </p:nvSpPr>
        <p:spPr>
          <a:xfrm>
            <a:off x="7135038" y="1776004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C1FFDFDF-109F-442A-8880-62EB06462E18}"/>
              </a:ext>
            </a:extLst>
          </p:cNvPr>
          <p:cNvSpPr txBox="1"/>
          <p:nvPr/>
        </p:nvSpPr>
        <p:spPr>
          <a:xfrm>
            <a:off x="6292356" y="647905"/>
            <a:ext cx="39192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F803E688-0246-424D-A2A6-909AD58A4433}"/>
              </a:ext>
            </a:extLst>
          </p:cNvPr>
          <p:cNvSpPr txBox="1"/>
          <p:nvPr/>
        </p:nvSpPr>
        <p:spPr>
          <a:xfrm>
            <a:off x="6684282" y="1776004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C63215FB-F648-4716-A951-67AA79C9C719}"/>
              </a:ext>
            </a:extLst>
          </p:cNvPr>
          <p:cNvSpPr txBox="1"/>
          <p:nvPr/>
        </p:nvSpPr>
        <p:spPr>
          <a:xfrm>
            <a:off x="5880258" y="647905"/>
            <a:ext cx="39192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2AF460A7-526D-42F7-9835-B9BC63891291}"/>
              </a:ext>
            </a:extLst>
          </p:cNvPr>
          <p:cNvSpPr txBox="1"/>
          <p:nvPr/>
        </p:nvSpPr>
        <p:spPr>
          <a:xfrm>
            <a:off x="6242170" y="1776004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73152BAB-EB82-4F3C-9B7A-28BD7F1CDA6A}"/>
              </a:ext>
            </a:extLst>
          </p:cNvPr>
          <p:cNvSpPr txBox="1"/>
          <p:nvPr/>
        </p:nvSpPr>
        <p:spPr>
          <a:xfrm>
            <a:off x="5338674" y="1776004"/>
            <a:ext cx="9335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cxnSp>
        <p:nvCxnSpPr>
          <p:cNvPr id="226" name="Straight Connector 225">
            <a:extLst>
              <a:ext uri="{FF2B5EF4-FFF2-40B4-BE49-F238E27FC236}">
                <a16:creationId xmlns:a16="http://schemas.microsoft.com/office/drawing/2014/main" id="{6EEA5850-A73B-46A2-9898-ADDB8943CF7A}"/>
              </a:ext>
            </a:extLst>
          </p:cNvPr>
          <p:cNvCxnSpPr/>
          <p:nvPr/>
        </p:nvCxnSpPr>
        <p:spPr>
          <a:xfrm flipH="1">
            <a:off x="6332861" y="828514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7" name="Straight Connector 226">
            <a:extLst>
              <a:ext uri="{FF2B5EF4-FFF2-40B4-BE49-F238E27FC236}">
                <a16:creationId xmlns:a16="http://schemas.microsoft.com/office/drawing/2014/main" id="{2C006923-62E5-4E85-AE39-64D4ED6237F3}"/>
              </a:ext>
            </a:extLst>
          </p:cNvPr>
          <p:cNvCxnSpPr/>
          <p:nvPr/>
        </p:nvCxnSpPr>
        <p:spPr>
          <a:xfrm flipH="1">
            <a:off x="5933946" y="830460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8" name="TextBox 227">
            <a:extLst>
              <a:ext uri="{FF2B5EF4-FFF2-40B4-BE49-F238E27FC236}">
                <a16:creationId xmlns:a16="http://schemas.microsoft.com/office/drawing/2014/main" id="{08CD0BDA-EB40-455F-8370-726B90BCD9C8}"/>
              </a:ext>
            </a:extLst>
          </p:cNvPr>
          <p:cNvSpPr txBox="1"/>
          <p:nvPr/>
        </p:nvSpPr>
        <p:spPr>
          <a:xfrm>
            <a:off x="7141762" y="2190621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A5A019B8-5A25-4292-A837-F16DFA524BD2}"/>
              </a:ext>
            </a:extLst>
          </p:cNvPr>
          <p:cNvSpPr txBox="1"/>
          <p:nvPr/>
        </p:nvSpPr>
        <p:spPr>
          <a:xfrm>
            <a:off x="6292356" y="428404"/>
            <a:ext cx="39192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4D525E92-5D20-4265-8132-71FE7DDBCDBC}"/>
              </a:ext>
            </a:extLst>
          </p:cNvPr>
          <p:cNvSpPr txBox="1"/>
          <p:nvPr/>
        </p:nvSpPr>
        <p:spPr>
          <a:xfrm>
            <a:off x="6248751" y="2190621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C487D5D3-6C19-47CB-9DAD-A3C8EEECEF9E}"/>
              </a:ext>
            </a:extLst>
          </p:cNvPr>
          <p:cNvSpPr txBox="1"/>
          <p:nvPr/>
        </p:nvSpPr>
        <p:spPr>
          <a:xfrm>
            <a:off x="5860086" y="438847"/>
            <a:ext cx="39192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1E3BBE86-3769-4D63-88A0-36A9600CAFFF}"/>
              </a:ext>
            </a:extLst>
          </p:cNvPr>
          <p:cNvSpPr txBox="1"/>
          <p:nvPr/>
        </p:nvSpPr>
        <p:spPr>
          <a:xfrm>
            <a:off x="5799915" y="2190621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D0E03C0C-14CA-4F95-9181-16958D39CC31}"/>
              </a:ext>
            </a:extLst>
          </p:cNvPr>
          <p:cNvSpPr txBox="1"/>
          <p:nvPr/>
        </p:nvSpPr>
        <p:spPr>
          <a:xfrm>
            <a:off x="6684139" y="2190621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14924389-07AC-47EC-AD4B-683F97F7CAC1}"/>
              </a:ext>
            </a:extLst>
          </p:cNvPr>
          <p:cNvSpPr txBox="1"/>
          <p:nvPr/>
        </p:nvSpPr>
        <p:spPr>
          <a:xfrm>
            <a:off x="5345975" y="2190621"/>
            <a:ext cx="3919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235" name="Straight Connector 234">
            <a:extLst>
              <a:ext uri="{FF2B5EF4-FFF2-40B4-BE49-F238E27FC236}">
                <a16:creationId xmlns:a16="http://schemas.microsoft.com/office/drawing/2014/main" id="{69446C0A-6096-49AE-9D65-54AD4666B2A6}"/>
              </a:ext>
            </a:extLst>
          </p:cNvPr>
          <p:cNvCxnSpPr>
            <a:cxnSpLocks/>
          </p:cNvCxnSpPr>
          <p:nvPr/>
        </p:nvCxnSpPr>
        <p:spPr>
          <a:xfrm>
            <a:off x="4933315" y="2713821"/>
            <a:ext cx="266617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6" name="TextBox 235">
            <a:extLst>
              <a:ext uri="{FF2B5EF4-FFF2-40B4-BE49-F238E27FC236}">
                <a16:creationId xmlns:a16="http://schemas.microsoft.com/office/drawing/2014/main" id="{51A47E7B-605A-446D-B639-9D56F1D89BF1}"/>
              </a:ext>
            </a:extLst>
          </p:cNvPr>
          <p:cNvSpPr txBox="1"/>
          <p:nvPr/>
        </p:nvSpPr>
        <p:spPr>
          <a:xfrm>
            <a:off x="7138739" y="266204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40A56A48-B2C5-4BCF-A247-213D39753EE5}"/>
              </a:ext>
            </a:extLst>
          </p:cNvPr>
          <p:cNvSpPr txBox="1"/>
          <p:nvPr/>
        </p:nvSpPr>
        <p:spPr>
          <a:xfrm>
            <a:off x="6680599" y="266204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81519AD2-5B53-4C1C-A41B-ABF905428AEE}"/>
              </a:ext>
            </a:extLst>
          </p:cNvPr>
          <p:cNvSpPr txBox="1"/>
          <p:nvPr/>
        </p:nvSpPr>
        <p:spPr>
          <a:xfrm>
            <a:off x="6241022" y="266204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23EA59D7-71D2-4C61-958C-77C58C17E527}"/>
              </a:ext>
            </a:extLst>
          </p:cNvPr>
          <p:cNvSpPr txBox="1"/>
          <p:nvPr/>
        </p:nvSpPr>
        <p:spPr>
          <a:xfrm>
            <a:off x="5774897" y="265522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C716B5A7-646F-441E-802D-6A3CE16C33B4}"/>
              </a:ext>
            </a:extLst>
          </p:cNvPr>
          <p:cNvSpPr txBox="1"/>
          <p:nvPr/>
        </p:nvSpPr>
        <p:spPr>
          <a:xfrm>
            <a:off x="4888844" y="2655227"/>
            <a:ext cx="93350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A6A3CCB1-9A0B-4DE2-8ECF-2305022D576D}"/>
              </a:ext>
            </a:extLst>
          </p:cNvPr>
          <p:cNvSpPr txBox="1"/>
          <p:nvPr/>
        </p:nvSpPr>
        <p:spPr>
          <a:xfrm>
            <a:off x="11186020" y="1774077"/>
            <a:ext cx="4314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6E057637-4E8A-450B-A50B-5F6F35A4053B}"/>
              </a:ext>
            </a:extLst>
          </p:cNvPr>
          <p:cNvSpPr txBox="1"/>
          <p:nvPr/>
        </p:nvSpPr>
        <p:spPr>
          <a:xfrm>
            <a:off x="10737939" y="1774077"/>
            <a:ext cx="4314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6BFA78A7-9D11-4814-A3D3-00E9425310D0}"/>
              </a:ext>
            </a:extLst>
          </p:cNvPr>
          <p:cNvSpPr txBox="1"/>
          <p:nvPr/>
        </p:nvSpPr>
        <p:spPr>
          <a:xfrm>
            <a:off x="10289858" y="1774077"/>
            <a:ext cx="4314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539E1BDC-E4CA-4301-A39C-4679540BF4B5}"/>
              </a:ext>
            </a:extLst>
          </p:cNvPr>
          <p:cNvSpPr txBox="1"/>
          <p:nvPr/>
        </p:nvSpPr>
        <p:spPr>
          <a:xfrm>
            <a:off x="9841777" y="1774077"/>
            <a:ext cx="4314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45" name="TextBox 244">
            <a:extLst>
              <a:ext uri="{FF2B5EF4-FFF2-40B4-BE49-F238E27FC236}">
                <a16:creationId xmlns:a16="http://schemas.microsoft.com/office/drawing/2014/main" id="{B71FC14C-AC26-4D0C-A2D9-657ACC38AC54}"/>
              </a:ext>
            </a:extLst>
          </p:cNvPr>
          <p:cNvSpPr txBox="1"/>
          <p:nvPr/>
        </p:nvSpPr>
        <p:spPr>
          <a:xfrm>
            <a:off x="11186020" y="2214652"/>
            <a:ext cx="4314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246" name="TextBox 245">
            <a:extLst>
              <a:ext uri="{FF2B5EF4-FFF2-40B4-BE49-F238E27FC236}">
                <a16:creationId xmlns:a16="http://schemas.microsoft.com/office/drawing/2014/main" id="{1D062D15-4050-471B-A0F5-AA47C85037F7}"/>
              </a:ext>
            </a:extLst>
          </p:cNvPr>
          <p:cNvSpPr txBox="1"/>
          <p:nvPr/>
        </p:nvSpPr>
        <p:spPr>
          <a:xfrm>
            <a:off x="10800863" y="636620"/>
            <a:ext cx="4314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6D939BF3-5444-4B2B-B79D-8323D486B995}"/>
              </a:ext>
            </a:extLst>
          </p:cNvPr>
          <p:cNvSpPr txBox="1"/>
          <p:nvPr/>
        </p:nvSpPr>
        <p:spPr>
          <a:xfrm>
            <a:off x="10721314" y="2214652"/>
            <a:ext cx="4314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D98927DB-FE3F-40AA-9EAD-4930A5194BB1}"/>
              </a:ext>
            </a:extLst>
          </p:cNvPr>
          <p:cNvSpPr txBox="1"/>
          <p:nvPr/>
        </p:nvSpPr>
        <p:spPr>
          <a:xfrm>
            <a:off x="10355551" y="636620"/>
            <a:ext cx="4314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9" name="TextBox 248">
            <a:extLst>
              <a:ext uri="{FF2B5EF4-FFF2-40B4-BE49-F238E27FC236}">
                <a16:creationId xmlns:a16="http://schemas.microsoft.com/office/drawing/2014/main" id="{F469C41C-9446-477F-81E6-B31C872DE2A6}"/>
              </a:ext>
            </a:extLst>
          </p:cNvPr>
          <p:cNvSpPr txBox="1"/>
          <p:nvPr/>
        </p:nvSpPr>
        <p:spPr>
          <a:xfrm>
            <a:off x="10276002" y="2214652"/>
            <a:ext cx="4314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250" name="TextBox 249">
            <a:extLst>
              <a:ext uri="{FF2B5EF4-FFF2-40B4-BE49-F238E27FC236}">
                <a16:creationId xmlns:a16="http://schemas.microsoft.com/office/drawing/2014/main" id="{E53C4D86-2143-4702-97AF-FF75A8F90A13}"/>
              </a:ext>
            </a:extLst>
          </p:cNvPr>
          <p:cNvSpPr txBox="1"/>
          <p:nvPr/>
        </p:nvSpPr>
        <p:spPr>
          <a:xfrm>
            <a:off x="9904701" y="636620"/>
            <a:ext cx="4314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51" name="TextBox 250">
            <a:extLst>
              <a:ext uri="{FF2B5EF4-FFF2-40B4-BE49-F238E27FC236}">
                <a16:creationId xmlns:a16="http://schemas.microsoft.com/office/drawing/2014/main" id="{5990ED3A-118B-4ADA-94DA-AAF54CA4442A}"/>
              </a:ext>
            </a:extLst>
          </p:cNvPr>
          <p:cNvSpPr txBox="1"/>
          <p:nvPr/>
        </p:nvSpPr>
        <p:spPr>
          <a:xfrm>
            <a:off x="9825152" y="2214652"/>
            <a:ext cx="4314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52" name="TextBox 251">
            <a:extLst>
              <a:ext uri="{FF2B5EF4-FFF2-40B4-BE49-F238E27FC236}">
                <a16:creationId xmlns:a16="http://schemas.microsoft.com/office/drawing/2014/main" id="{1BB5DF2E-35D8-4FE5-ADF6-DDD596F908E8}"/>
              </a:ext>
            </a:extLst>
          </p:cNvPr>
          <p:cNvSpPr txBox="1"/>
          <p:nvPr/>
        </p:nvSpPr>
        <p:spPr>
          <a:xfrm>
            <a:off x="8952315" y="2214652"/>
            <a:ext cx="95238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3 5</a:t>
            </a:r>
          </a:p>
        </p:txBody>
      </p:sp>
      <p:cxnSp>
        <p:nvCxnSpPr>
          <p:cNvPr id="253" name="Straight Connector 252">
            <a:extLst>
              <a:ext uri="{FF2B5EF4-FFF2-40B4-BE49-F238E27FC236}">
                <a16:creationId xmlns:a16="http://schemas.microsoft.com/office/drawing/2014/main" id="{95F2B804-552B-4087-BD09-4FDE082F41ED}"/>
              </a:ext>
            </a:extLst>
          </p:cNvPr>
          <p:cNvCxnSpPr>
            <a:cxnSpLocks/>
          </p:cNvCxnSpPr>
          <p:nvPr/>
        </p:nvCxnSpPr>
        <p:spPr>
          <a:xfrm>
            <a:off x="8964961" y="2714423"/>
            <a:ext cx="266516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TextBox 253">
            <a:extLst>
              <a:ext uri="{FF2B5EF4-FFF2-40B4-BE49-F238E27FC236}">
                <a16:creationId xmlns:a16="http://schemas.microsoft.com/office/drawing/2014/main" id="{CFE5BF22-6DA5-480D-88E5-E78AD658C23D}"/>
              </a:ext>
            </a:extLst>
          </p:cNvPr>
          <p:cNvSpPr txBox="1"/>
          <p:nvPr/>
        </p:nvSpPr>
        <p:spPr>
          <a:xfrm>
            <a:off x="11179272" y="2655227"/>
            <a:ext cx="4314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14621F35-077A-49A0-935A-48D83A748C27}"/>
              </a:ext>
            </a:extLst>
          </p:cNvPr>
          <p:cNvSpPr txBox="1"/>
          <p:nvPr/>
        </p:nvSpPr>
        <p:spPr>
          <a:xfrm>
            <a:off x="10714566" y="2655227"/>
            <a:ext cx="4314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29843A16-B20F-42BE-8B72-0C9E215F050C}"/>
              </a:ext>
            </a:extLst>
          </p:cNvPr>
          <p:cNvSpPr txBox="1"/>
          <p:nvPr/>
        </p:nvSpPr>
        <p:spPr>
          <a:xfrm>
            <a:off x="10269254" y="2655227"/>
            <a:ext cx="4314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5EDC433F-B2B8-4D80-AB21-0C78D5691B10}"/>
              </a:ext>
            </a:extLst>
          </p:cNvPr>
          <p:cNvSpPr txBox="1"/>
          <p:nvPr/>
        </p:nvSpPr>
        <p:spPr>
          <a:xfrm>
            <a:off x="9456078" y="1774077"/>
            <a:ext cx="4314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DD578054-5DF2-42BF-9EC5-B2E3C12CF93D}"/>
              </a:ext>
            </a:extLst>
          </p:cNvPr>
          <p:cNvSpPr txBox="1"/>
          <p:nvPr/>
        </p:nvSpPr>
        <p:spPr>
          <a:xfrm>
            <a:off x="9837467" y="2655227"/>
            <a:ext cx="4314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6839F9AD-84FD-4525-8BBA-F302CE80B12B}"/>
              </a:ext>
            </a:extLst>
          </p:cNvPr>
          <p:cNvSpPr txBox="1"/>
          <p:nvPr/>
        </p:nvSpPr>
        <p:spPr>
          <a:xfrm>
            <a:off x="9389017" y="2655227"/>
            <a:ext cx="4314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06483250-E319-43CE-A3C7-1E8DC06A3538}"/>
              </a:ext>
            </a:extLst>
          </p:cNvPr>
          <p:cNvSpPr txBox="1"/>
          <p:nvPr/>
        </p:nvSpPr>
        <p:spPr>
          <a:xfrm>
            <a:off x="8964961" y="2655227"/>
            <a:ext cx="4314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B03D7D5E-7729-4081-B52B-C1AE4EAA15CC}"/>
              </a:ext>
            </a:extLst>
          </p:cNvPr>
          <p:cNvSpPr txBox="1"/>
          <p:nvPr/>
        </p:nvSpPr>
        <p:spPr>
          <a:xfrm>
            <a:off x="1844133" y="84362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8E87E781-0482-4C7C-B2D4-8426B19643A1}"/>
              </a:ext>
            </a:extLst>
          </p:cNvPr>
          <p:cNvSpPr txBox="1"/>
          <p:nvPr/>
        </p:nvSpPr>
        <p:spPr>
          <a:xfrm>
            <a:off x="2280253" y="83487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8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5D7BD0EA-99D6-4C17-B822-8139C36B5CAB}"/>
              </a:ext>
            </a:extLst>
          </p:cNvPr>
          <p:cNvSpPr txBox="1"/>
          <p:nvPr/>
        </p:nvSpPr>
        <p:spPr>
          <a:xfrm>
            <a:off x="3187930" y="129045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3115AED4-96F2-42E4-84B0-BF2727B9718F}"/>
              </a:ext>
            </a:extLst>
          </p:cNvPr>
          <p:cNvSpPr txBox="1"/>
          <p:nvPr/>
        </p:nvSpPr>
        <p:spPr>
          <a:xfrm>
            <a:off x="2737172" y="1283906"/>
            <a:ext cx="46312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3	</a:t>
            </a: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4D11A0BB-D317-4854-B380-03E18B37B546}"/>
              </a:ext>
            </a:extLst>
          </p:cNvPr>
          <p:cNvSpPr txBox="1"/>
          <p:nvPr/>
        </p:nvSpPr>
        <p:spPr>
          <a:xfrm>
            <a:off x="3171235" y="84061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CCE60851-7292-4310-AD54-8B77AE55B85B}"/>
              </a:ext>
            </a:extLst>
          </p:cNvPr>
          <p:cNvSpPr txBox="1"/>
          <p:nvPr/>
        </p:nvSpPr>
        <p:spPr>
          <a:xfrm>
            <a:off x="2720477" y="83406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B275853E-011B-4E17-8FBA-DB0133CC6DD4}"/>
              </a:ext>
            </a:extLst>
          </p:cNvPr>
          <p:cNvSpPr txBox="1"/>
          <p:nvPr/>
        </p:nvSpPr>
        <p:spPr>
          <a:xfrm>
            <a:off x="7214586" y="129629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BCFE23A2-1A98-4942-BA62-B209758C1BE7}"/>
              </a:ext>
            </a:extLst>
          </p:cNvPr>
          <p:cNvSpPr txBox="1"/>
          <p:nvPr/>
        </p:nvSpPr>
        <p:spPr>
          <a:xfrm>
            <a:off x="6763828" y="1289751"/>
            <a:ext cx="46312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EF606FC2-2622-45AE-AEAB-684F992A22F2}"/>
              </a:ext>
            </a:extLst>
          </p:cNvPr>
          <p:cNvSpPr txBox="1"/>
          <p:nvPr/>
        </p:nvSpPr>
        <p:spPr>
          <a:xfrm>
            <a:off x="7197891" y="84645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35A4BD7D-0D53-4390-8776-62AD14B5B18F}"/>
              </a:ext>
            </a:extLst>
          </p:cNvPr>
          <p:cNvSpPr txBox="1"/>
          <p:nvPr/>
        </p:nvSpPr>
        <p:spPr>
          <a:xfrm>
            <a:off x="6747133" y="83991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8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2FC2D053-9CF2-4497-928B-BBB5FBEFD5E5}"/>
              </a:ext>
            </a:extLst>
          </p:cNvPr>
          <p:cNvSpPr txBox="1"/>
          <p:nvPr/>
        </p:nvSpPr>
        <p:spPr>
          <a:xfrm>
            <a:off x="6298340" y="84362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7</a:t>
            </a: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EF877A92-9356-4EDF-B546-4378C3C77DA4}"/>
              </a:ext>
            </a:extLst>
          </p:cNvPr>
          <p:cNvSpPr txBox="1"/>
          <p:nvPr/>
        </p:nvSpPr>
        <p:spPr>
          <a:xfrm>
            <a:off x="5870789" y="84946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28FD6A6A-D126-41CA-A9B4-36E05B9FD881}"/>
              </a:ext>
            </a:extLst>
          </p:cNvPr>
          <p:cNvSpPr txBox="1"/>
          <p:nvPr/>
        </p:nvSpPr>
        <p:spPr>
          <a:xfrm>
            <a:off x="10778721" y="129420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AE74D61D-C86F-4B85-8939-34ED22636505}"/>
              </a:ext>
            </a:extLst>
          </p:cNvPr>
          <p:cNvSpPr txBox="1"/>
          <p:nvPr/>
        </p:nvSpPr>
        <p:spPr>
          <a:xfrm>
            <a:off x="11206655" y="127821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970C5ED0-9420-42D2-AD76-5A4D67688A78}"/>
              </a:ext>
            </a:extLst>
          </p:cNvPr>
          <p:cNvSpPr txBox="1"/>
          <p:nvPr/>
        </p:nvSpPr>
        <p:spPr>
          <a:xfrm>
            <a:off x="10775565" y="86900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68F503DE-2F76-409D-B04F-DCE2D0E69D10}"/>
              </a:ext>
            </a:extLst>
          </p:cNvPr>
          <p:cNvSpPr txBox="1"/>
          <p:nvPr/>
        </p:nvSpPr>
        <p:spPr>
          <a:xfrm>
            <a:off x="11212840" y="86745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7</a:t>
            </a: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41163AB6-FB30-4174-8FE1-AE75CE8DE2CF}"/>
              </a:ext>
            </a:extLst>
          </p:cNvPr>
          <p:cNvSpPr txBox="1"/>
          <p:nvPr/>
        </p:nvSpPr>
        <p:spPr>
          <a:xfrm>
            <a:off x="9879690" y="86543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5</a:t>
            </a: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A0614F89-28BC-46B7-BABC-45830F347964}"/>
              </a:ext>
            </a:extLst>
          </p:cNvPr>
          <p:cNvSpPr txBox="1"/>
          <p:nvPr/>
        </p:nvSpPr>
        <p:spPr>
          <a:xfrm>
            <a:off x="10316965" y="86388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9</a:t>
            </a:r>
          </a:p>
        </p:txBody>
      </p:sp>
    </p:spTree>
    <p:extLst>
      <p:ext uri="{BB962C8B-B14F-4D97-AF65-F5344CB8AC3E}">
        <p14:creationId xmlns:p14="http://schemas.microsoft.com/office/powerpoint/2010/main" val="4423181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00"/>
                            </p:stCondLst>
                            <p:childTnLst>
                              <p:par>
                                <p:cTn id="6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500"/>
                            </p:stCondLst>
                            <p:childTnLst>
                              <p:par>
                                <p:cTn id="77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4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500"/>
                            </p:stCondLst>
                            <p:childTnLst>
                              <p:par>
                                <p:cTn id="107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500"/>
                            </p:stCondLst>
                            <p:childTnLst>
                              <p:par>
                                <p:cTn id="126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2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500"/>
                            </p:stCondLst>
                            <p:childTnLst>
                              <p:par>
                                <p:cTn id="145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6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9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>
                      <p:stCondLst>
                        <p:cond delay="indefinite"/>
                      </p:stCondLst>
                      <p:childTnLst>
                        <p:par>
                          <p:cTn id="182" fill="hold">
                            <p:stCondLst>
                              <p:cond delay="0"/>
                            </p:stCondLst>
                            <p:childTnLst>
                              <p:par>
                                <p:cTn id="1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500"/>
                            </p:stCondLst>
                            <p:childTnLst>
                              <p:par>
                                <p:cTn id="2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>
                      <p:stCondLst>
                        <p:cond delay="indefinite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>
                      <p:stCondLst>
                        <p:cond delay="indefinite"/>
                      </p:stCondLst>
                      <p:childTnLst>
                        <p:par>
                          <p:cTn id="239" fill="hold">
                            <p:stCondLst>
                              <p:cond delay="0"/>
                            </p:stCondLst>
                            <p:childTnLst>
                              <p:par>
                                <p:cTn id="2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6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8" fill="hold">
                            <p:stCondLst>
                              <p:cond delay="500"/>
                            </p:stCondLst>
                            <p:childTnLst>
                              <p:par>
                                <p:cTn id="2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2" fill="hold">
                      <p:stCondLst>
                        <p:cond delay="indefinite"/>
                      </p:stCondLst>
                      <p:childTnLst>
                        <p:par>
                          <p:cTn id="253" fill="hold">
                            <p:stCondLst>
                              <p:cond delay="0"/>
                            </p:stCondLst>
                            <p:childTnLst>
                              <p:par>
                                <p:cTn id="2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7" fill="hold">
                      <p:stCondLst>
                        <p:cond delay="indefinite"/>
                      </p:stCondLst>
                      <p:childTnLst>
                        <p:par>
                          <p:cTn id="258" fill="hold">
                            <p:stCondLst>
                              <p:cond delay="0"/>
                            </p:stCondLst>
                            <p:childTnLst>
                              <p:par>
                                <p:cTn id="2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1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2" fill="hold">
                      <p:stCondLst>
                        <p:cond delay="indefinite"/>
                      </p:stCondLst>
                      <p:childTnLst>
                        <p:par>
                          <p:cTn id="263" fill="hold">
                            <p:stCondLst>
                              <p:cond delay="0"/>
                            </p:stCondLst>
                            <p:childTnLst>
                              <p:par>
                                <p:cTn id="26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5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7" fill="hold">
                            <p:stCondLst>
                              <p:cond delay="500"/>
                            </p:stCondLst>
                            <p:childTnLst>
                              <p:par>
                                <p:cTn id="26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0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1" fill="hold">
                      <p:stCondLst>
                        <p:cond delay="indefinite"/>
                      </p:stCondLst>
                      <p:childTnLst>
                        <p:par>
                          <p:cTn id="272" fill="hold">
                            <p:stCondLst>
                              <p:cond delay="0"/>
                            </p:stCondLst>
                            <p:childTnLst>
                              <p:par>
                                <p:cTn id="2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5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6" fill="hold">
                      <p:stCondLst>
                        <p:cond delay="indefinite"/>
                      </p:stCondLst>
                      <p:childTnLst>
                        <p:par>
                          <p:cTn id="277" fill="hold">
                            <p:stCondLst>
                              <p:cond delay="0"/>
                            </p:stCondLst>
                            <p:childTnLst>
                              <p:par>
                                <p:cTn id="27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9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2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4" fill="hold">
                            <p:stCondLst>
                              <p:cond delay="500"/>
                            </p:stCondLst>
                            <p:childTnLst>
                              <p:par>
                                <p:cTn id="285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0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1" fill="hold">
                      <p:stCondLst>
                        <p:cond delay="indefinite"/>
                      </p:stCondLst>
                      <p:childTnLst>
                        <p:par>
                          <p:cTn id="292" fill="hold">
                            <p:stCondLst>
                              <p:cond delay="0"/>
                            </p:stCondLst>
                            <p:childTnLst>
                              <p:par>
                                <p:cTn id="29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5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8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9" fill="hold">
                      <p:stCondLst>
                        <p:cond delay="indefinite"/>
                      </p:stCondLst>
                      <p:childTnLst>
                        <p:par>
                          <p:cTn id="300" fill="hold">
                            <p:stCondLst>
                              <p:cond delay="0"/>
                            </p:stCondLst>
                            <p:childTnLst>
                              <p:par>
                                <p:cTn id="3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3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4" fill="hold">
                      <p:stCondLst>
                        <p:cond delay="indefinite"/>
                      </p:stCondLst>
                      <p:childTnLst>
                        <p:par>
                          <p:cTn id="305" fill="hold">
                            <p:stCondLst>
                              <p:cond delay="0"/>
                            </p:stCondLst>
                            <p:childTnLst>
                              <p:par>
                                <p:cTn id="3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8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9" fill="hold">
                      <p:stCondLst>
                        <p:cond delay="indefinite"/>
                      </p:stCondLst>
                      <p:childTnLst>
                        <p:par>
                          <p:cTn id="310" fill="hold">
                            <p:stCondLst>
                              <p:cond delay="0"/>
                            </p:stCondLst>
                            <p:childTnLst>
                              <p:par>
                                <p:cTn id="311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2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4" fill="hold">
                            <p:stCondLst>
                              <p:cond delay="500"/>
                            </p:stCondLst>
                            <p:childTnLst>
                              <p:par>
                                <p:cTn id="315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8" fill="hold">
                      <p:stCondLst>
                        <p:cond delay="indefinite"/>
                      </p:stCondLst>
                      <p:childTnLst>
                        <p:par>
                          <p:cTn id="319" fill="hold">
                            <p:stCondLst>
                              <p:cond delay="0"/>
                            </p:stCondLst>
                            <p:childTnLst>
                              <p:par>
                                <p:cTn id="3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2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3" fill="hold">
                      <p:stCondLst>
                        <p:cond delay="indefinite"/>
                      </p:stCondLst>
                      <p:childTnLst>
                        <p:par>
                          <p:cTn id="324" fill="hold">
                            <p:stCondLst>
                              <p:cond delay="0"/>
                            </p:stCondLst>
                            <p:childTnLst>
                              <p:par>
                                <p:cTn id="3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7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8" fill="hold">
                      <p:stCondLst>
                        <p:cond delay="indefinite"/>
                      </p:stCondLst>
                      <p:childTnLst>
                        <p:par>
                          <p:cTn id="329" fill="hold">
                            <p:stCondLst>
                              <p:cond delay="0"/>
                            </p:stCondLst>
                            <p:childTnLst>
                              <p:par>
                                <p:cTn id="330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1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3" fill="hold">
                            <p:stCondLst>
                              <p:cond delay="500"/>
                            </p:stCondLst>
                            <p:childTnLst>
                              <p:par>
                                <p:cTn id="334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6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7" fill="hold">
                      <p:stCondLst>
                        <p:cond delay="indefinite"/>
                      </p:stCondLst>
                      <p:childTnLst>
                        <p:par>
                          <p:cTn id="338" fill="hold">
                            <p:stCondLst>
                              <p:cond delay="0"/>
                            </p:stCondLst>
                            <p:childTnLst>
                              <p:par>
                                <p:cTn id="3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1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2" fill="hold">
                      <p:stCondLst>
                        <p:cond delay="indefinite"/>
                      </p:stCondLst>
                      <p:childTnLst>
                        <p:par>
                          <p:cTn id="343" fill="hold">
                            <p:stCondLst>
                              <p:cond delay="0"/>
                            </p:stCondLst>
                            <p:childTnLst>
                              <p:par>
                                <p:cTn id="3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6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7" fill="hold">
                      <p:stCondLst>
                        <p:cond delay="indefinite"/>
                      </p:stCondLst>
                      <p:childTnLst>
                        <p:par>
                          <p:cTn id="348" fill="hold">
                            <p:stCondLst>
                              <p:cond delay="0"/>
                            </p:stCondLst>
                            <p:childTnLst>
                              <p:par>
                                <p:cTn id="349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0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500"/>
                            </p:stCondLst>
                            <p:childTnLst>
                              <p:par>
                                <p:cTn id="353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5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6" fill="hold">
                      <p:stCondLst>
                        <p:cond delay="indefinite"/>
                      </p:stCondLst>
                      <p:childTnLst>
                        <p:par>
                          <p:cTn id="357" fill="hold">
                            <p:stCondLst>
                              <p:cond delay="0"/>
                            </p:stCondLst>
                            <p:childTnLst>
                              <p:par>
                                <p:cTn id="3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0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1" fill="hold">
                      <p:stCondLst>
                        <p:cond delay="indefinite"/>
                      </p:stCondLst>
                      <p:childTnLst>
                        <p:par>
                          <p:cTn id="362" fill="hold">
                            <p:stCondLst>
                              <p:cond delay="0"/>
                            </p:stCondLst>
                            <p:childTnLst>
                              <p:par>
                                <p:cTn id="36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4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6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7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9" fill="hold">
                      <p:stCondLst>
                        <p:cond delay="indefinite"/>
                      </p:stCondLst>
                      <p:childTnLst>
                        <p:par>
                          <p:cTn id="370" fill="hold">
                            <p:stCondLst>
                              <p:cond delay="0"/>
                            </p:stCondLst>
                            <p:childTnLst>
                              <p:par>
                                <p:cTn id="37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3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4" fill="hold">
                      <p:stCondLst>
                        <p:cond delay="indefinite"/>
                      </p:stCondLst>
                      <p:childTnLst>
                        <p:par>
                          <p:cTn id="375" fill="hold">
                            <p:stCondLst>
                              <p:cond delay="0"/>
                            </p:stCondLst>
                            <p:childTnLst>
                              <p:par>
                                <p:cTn id="3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8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9" fill="hold">
                      <p:stCondLst>
                        <p:cond delay="indefinite"/>
                      </p:stCondLst>
                      <p:childTnLst>
                        <p:par>
                          <p:cTn id="380" fill="hold">
                            <p:stCondLst>
                              <p:cond delay="0"/>
                            </p:stCondLst>
                            <p:childTnLst>
                              <p:par>
                                <p:cTn id="3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3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4" fill="hold">
                      <p:stCondLst>
                        <p:cond delay="indefinite"/>
                      </p:stCondLst>
                      <p:childTnLst>
                        <p:par>
                          <p:cTn id="385" fill="hold">
                            <p:stCondLst>
                              <p:cond delay="0"/>
                            </p:stCondLst>
                            <p:childTnLst>
                              <p:par>
                                <p:cTn id="3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8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9" fill="hold">
                      <p:stCondLst>
                        <p:cond delay="indefinite"/>
                      </p:stCondLst>
                      <p:childTnLst>
                        <p:par>
                          <p:cTn id="390" fill="hold">
                            <p:stCondLst>
                              <p:cond delay="0"/>
                            </p:stCondLst>
                            <p:childTnLst>
                              <p:par>
                                <p:cTn id="3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3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4" fill="hold">
                      <p:stCondLst>
                        <p:cond delay="indefinite"/>
                      </p:stCondLst>
                      <p:childTnLst>
                        <p:par>
                          <p:cTn id="395" fill="hold">
                            <p:stCondLst>
                              <p:cond delay="0"/>
                            </p:stCondLst>
                            <p:childTnLst>
                              <p:par>
                                <p:cTn id="3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8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9" fill="hold">
                      <p:stCondLst>
                        <p:cond delay="indefinite"/>
                      </p:stCondLst>
                      <p:childTnLst>
                        <p:par>
                          <p:cTn id="400" fill="hold">
                            <p:stCondLst>
                              <p:cond delay="0"/>
                            </p:stCondLst>
                            <p:childTnLst>
                              <p:par>
                                <p:cTn id="4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3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6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7" fill="hold">
                      <p:stCondLst>
                        <p:cond delay="indefinite"/>
                      </p:stCondLst>
                      <p:childTnLst>
                        <p:par>
                          <p:cTn id="408" fill="hold">
                            <p:stCondLst>
                              <p:cond delay="0"/>
                            </p:stCondLst>
                            <p:childTnLst>
                              <p:par>
                                <p:cTn id="4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1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2" fill="hold">
                      <p:stCondLst>
                        <p:cond delay="indefinite"/>
                      </p:stCondLst>
                      <p:childTnLst>
                        <p:par>
                          <p:cTn id="413" fill="hold">
                            <p:stCondLst>
                              <p:cond delay="0"/>
                            </p:stCondLst>
                            <p:childTnLst>
                              <p:par>
                                <p:cTn id="41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5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7" fill="hold">
                            <p:stCondLst>
                              <p:cond delay="500"/>
                            </p:stCondLst>
                            <p:childTnLst>
                              <p:par>
                                <p:cTn id="4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0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1" fill="hold">
                      <p:stCondLst>
                        <p:cond delay="indefinite"/>
                      </p:stCondLst>
                      <p:childTnLst>
                        <p:par>
                          <p:cTn id="422" fill="hold">
                            <p:stCondLst>
                              <p:cond delay="0"/>
                            </p:stCondLst>
                            <p:childTnLst>
                              <p:par>
                                <p:cTn id="4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5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6" fill="hold">
                      <p:stCondLst>
                        <p:cond delay="indefinite"/>
                      </p:stCondLst>
                      <p:childTnLst>
                        <p:par>
                          <p:cTn id="427" fill="hold">
                            <p:stCondLst>
                              <p:cond delay="0"/>
                            </p:stCondLst>
                            <p:childTnLst>
                              <p:par>
                                <p:cTn id="42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9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1" fill="hold">
                            <p:stCondLst>
                              <p:cond delay="500"/>
                            </p:stCondLst>
                            <p:childTnLst>
                              <p:par>
                                <p:cTn id="43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4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5" fill="hold">
                      <p:stCondLst>
                        <p:cond delay="indefinite"/>
                      </p:stCondLst>
                      <p:childTnLst>
                        <p:par>
                          <p:cTn id="436" fill="hold">
                            <p:stCondLst>
                              <p:cond delay="0"/>
                            </p:stCondLst>
                            <p:childTnLst>
                              <p:par>
                                <p:cTn id="4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9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0" fill="hold">
                      <p:stCondLst>
                        <p:cond delay="indefinite"/>
                      </p:stCondLst>
                      <p:childTnLst>
                        <p:par>
                          <p:cTn id="441" fill="hold">
                            <p:stCondLst>
                              <p:cond delay="0"/>
                            </p:stCondLst>
                            <p:childTnLst>
                              <p:par>
                                <p:cTn id="44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3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5" fill="hold">
                            <p:stCondLst>
                              <p:cond delay="500"/>
                            </p:stCondLst>
                            <p:childTnLst>
                              <p:par>
                                <p:cTn id="44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8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9" fill="hold">
                      <p:stCondLst>
                        <p:cond delay="indefinite"/>
                      </p:stCondLst>
                      <p:childTnLst>
                        <p:par>
                          <p:cTn id="450" fill="hold">
                            <p:stCondLst>
                              <p:cond delay="0"/>
                            </p:stCondLst>
                            <p:childTnLst>
                              <p:par>
                                <p:cTn id="4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3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4" fill="hold">
                      <p:stCondLst>
                        <p:cond delay="indefinite"/>
                      </p:stCondLst>
                      <p:childTnLst>
                        <p:par>
                          <p:cTn id="455" fill="hold">
                            <p:stCondLst>
                              <p:cond delay="0"/>
                            </p:stCondLst>
                            <p:childTnLst>
                              <p:par>
                                <p:cTn id="45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0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2" fill="hold">
                            <p:stCondLst>
                              <p:cond delay="500"/>
                            </p:stCondLst>
                            <p:childTnLst>
                              <p:par>
                                <p:cTn id="463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5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8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9" fill="hold">
                      <p:stCondLst>
                        <p:cond delay="indefinite"/>
                      </p:stCondLst>
                      <p:childTnLst>
                        <p:par>
                          <p:cTn id="470" fill="hold">
                            <p:stCondLst>
                              <p:cond delay="0"/>
                            </p:stCondLst>
                            <p:childTnLst>
                              <p:par>
                                <p:cTn id="4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3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4" fill="hold">
                      <p:stCondLst>
                        <p:cond delay="indefinite"/>
                      </p:stCondLst>
                      <p:childTnLst>
                        <p:par>
                          <p:cTn id="475" fill="hold">
                            <p:stCondLst>
                              <p:cond delay="0"/>
                            </p:stCondLst>
                            <p:childTnLst>
                              <p:par>
                                <p:cTn id="4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8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9" fill="hold">
                      <p:stCondLst>
                        <p:cond delay="indefinite"/>
                      </p:stCondLst>
                      <p:childTnLst>
                        <p:par>
                          <p:cTn id="480" fill="hold">
                            <p:stCondLst>
                              <p:cond delay="0"/>
                            </p:stCondLst>
                            <p:childTnLst>
                              <p:par>
                                <p:cTn id="4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3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4" fill="hold">
                      <p:stCondLst>
                        <p:cond delay="indefinite"/>
                      </p:stCondLst>
                      <p:childTnLst>
                        <p:par>
                          <p:cTn id="485" fill="hold">
                            <p:stCondLst>
                              <p:cond delay="0"/>
                            </p:stCondLst>
                            <p:childTnLst>
                              <p:par>
                                <p:cTn id="486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7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9" fill="hold">
                            <p:stCondLst>
                              <p:cond delay="500"/>
                            </p:stCondLst>
                            <p:childTnLst>
                              <p:par>
                                <p:cTn id="490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2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3" fill="hold">
                      <p:stCondLst>
                        <p:cond delay="indefinite"/>
                      </p:stCondLst>
                      <p:childTnLst>
                        <p:par>
                          <p:cTn id="494" fill="hold">
                            <p:stCondLst>
                              <p:cond delay="0"/>
                            </p:stCondLst>
                            <p:childTnLst>
                              <p:par>
                                <p:cTn id="4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7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8" fill="hold">
                      <p:stCondLst>
                        <p:cond delay="indefinite"/>
                      </p:stCondLst>
                      <p:childTnLst>
                        <p:par>
                          <p:cTn id="499" fill="hold">
                            <p:stCondLst>
                              <p:cond delay="0"/>
                            </p:stCondLst>
                            <p:childTnLst>
                              <p:par>
                                <p:cTn id="5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2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3" fill="hold">
                      <p:stCondLst>
                        <p:cond delay="indefinite"/>
                      </p:stCondLst>
                      <p:childTnLst>
                        <p:par>
                          <p:cTn id="504" fill="hold">
                            <p:stCondLst>
                              <p:cond delay="0"/>
                            </p:stCondLst>
                            <p:childTnLst>
                              <p:par>
                                <p:cTn id="505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6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8" fill="hold">
                            <p:stCondLst>
                              <p:cond delay="500"/>
                            </p:stCondLst>
                            <p:childTnLst>
                              <p:par>
                                <p:cTn id="509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1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2" fill="hold">
                      <p:stCondLst>
                        <p:cond delay="indefinite"/>
                      </p:stCondLst>
                      <p:childTnLst>
                        <p:par>
                          <p:cTn id="513" fill="hold">
                            <p:stCondLst>
                              <p:cond delay="0"/>
                            </p:stCondLst>
                            <p:childTnLst>
                              <p:par>
                                <p:cTn id="5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6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7" fill="hold">
                      <p:stCondLst>
                        <p:cond delay="indefinite"/>
                      </p:stCondLst>
                      <p:childTnLst>
                        <p:par>
                          <p:cTn id="518" fill="hold">
                            <p:stCondLst>
                              <p:cond delay="0"/>
                            </p:stCondLst>
                            <p:childTnLst>
                              <p:par>
                                <p:cTn id="5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1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2" fill="hold">
                      <p:stCondLst>
                        <p:cond delay="indefinite"/>
                      </p:stCondLst>
                      <p:childTnLst>
                        <p:par>
                          <p:cTn id="523" fill="hold">
                            <p:stCondLst>
                              <p:cond delay="0"/>
                            </p:stCondLst>
                            <p:childTnLst>
                              <p:par>
                                <p:cTn id="524" presetID="10" presetClass="exit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5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7" fill="hold">
                            <p:stCondLst>
                              <p:cond delay="500"/>
                            </p:stCondLst>
                            <p:childTnLst>
                              <p:par>
                                <p:cTn id="528" presetID="10" presetClass="entr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0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1" fill="hold">
                      <p:stCondLst>
                        <p:cond delay="indefinite"/>
                      </p:stCondLst>
                      <p:childTnLst>
                        <p:par>
                          <p:cTn id="532" fill="hold">
                            <p:stCondLst>
                              <p:cond delay="0"/>
                            </p:stCondLst>
                            <p:childTnLst>
                              <p:par>
                                <p:cTn id="5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5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6" fill="hold">
                      <p:stCondLst>
                        <p:cond delay="indefinite"/>
                      </p:stCondLst>
                      <p:childTnLst>
                        <p:par>
                          <p:cTn id="537" fill="hold">
                            <p:stCondLst>
                              <p:cond delay="0"/>
                            </p:stCondLst>
                            <p:childTnLst>
                              <p:par>
                                <p:cTn id="53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9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1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2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4" fill="hold">
                      <p:stCondLst>
                        <p:cond delay="indefinite"/>
                      </p:stCondLst>
                      <p:childTnLst>
                        <p:par>
                          <p:cTn id="545" fill="hold">
                            <p:stCondLst>
                              <p:cond delay="0"/>
                            </p:stCondLst>
                            <p:childTnLst>
                              <p:par>
                                <p:cTn id="5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8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9" fill="hold">
                      <p:stCondLst>
                        <p:cond delay="indefinite"/>
                      </p:stCondLst>
                      <p:childTnLst>
                        <p:par>
                          <p:cTn id="550" fill="hold">
                            <p:stCondLst>
                              <p:cond delay="0"/>
                            </p:stCondLst>
                            <p:childTnLst>
                              <p:par>
                                <p:cTn id="5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3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4" fill="hold">
                      <p:stCondLst>
                        <p:cond delay="indefinite"/>
                      </p:stCondLst>
                      <p:childTnLst>
                        <p:par>
                          <p:cTn id="555" fill="hold">
                            <p:stCondLst>
                              <p:cond delay="0"/>
                            </p:stCondLst>
                            <p:childTnLst>
                              <p:par>
                                <p:cTn id="5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8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9" fill="hold">
                      <p:stCondLst>
                        <p:cond delay="indefinite"/>
                      </p:stCondLst>
                      <p:childTnLst>
                        <p:par>
                          <p:cTn id="560" fill="hold">
                            <p:stCondLst>
                              <p:cond delay="0"/>
                            </p:stCondLst>
                            <p:childTnLst>
                              <p:par>
                                <p:cTn id="5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3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4" fill="hold">
                      <p:stCondLst>
                        <p:cond delay="indefinite"/>
                      </p:stCondLst>
                      <p:childTnLst>
                        <p:par>
                          <p:cTn id="565" fill="hold">
                            <p:stCondLst>
                              <p:cond delay="0"/>
                            </p:stCondLst>
                            <p:childTnLst>
                              <p:par>
                                <p:cTn id="5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8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9" fill="hold">
                      <p:stCondLst>
                        <p:cond delay="indefinite"/>
                      </p:stCondLst>
                      <p:childTnLst>
                        <p:par>
                          <p:cTn id="570" fill="hold">
                            <p:stCondLst>
                              <p:cond delay="0"/>
                            </p:stCondLst>
                            <p:childTnLst>
                              <p:par>
                                <p:cTn id="5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3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4" fill="hold">
                      <p:stCondLst>
                        <p:cond delay="indefinite"/>
                      </p:stCondLst>
                      <p:childTnLst>
                        <p:par>
                          <p:cTn id="575" fill="hold">
                            <p:stCondLst>
                              <p:cond delay="0"/>
                            </p:stCondLst>
                            <p:childTnLst>
                              <p:par>
                                <p:cTn id="5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8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9" fill="hold">
                      <p:stCondLst>
                        <p:cond delay="indefinite"/>
                      </p:stCondLst>
                      <p:childTnLst>
                        <p:par>
                          <p:cTn id="580" fill="hold">
                            <p:stCondLst>
                              <p:cond delay="0"/>
                            </p:stCondLst>
                            <p:childTnLst>
                              <p:par>
                                <p:cTn id="5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3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" grpId="0" animBg="1"/>
      <p:bldP spid="281" grpId="1" animBg="1"/>
      <p:bldP spid="282" grpId="0" animBg="1"/>
      <p:bldP spid="282" grpId="1" animBg="1"/>
      <p:bldP spid="283" grpId="0" animBg="1"/>
      <p:bldP spid="283" grpId="1" animBg="1"/>
      <p:bldP spid="283" grpId="2" animBg="1"/>
      <p:bldP spid="283" grpId="3" animBg="1"/>
      <p:bldP spid="284" grpId="0" animBg="1"/>
      <p:bldP spid="284" grpId="1" animBg="1"/>
      <p:bldP spid="284" grpId="2" animBg="1"/>
      <p:bldP spid="284" grpId="3" animBg="1"/>
      <p:bldP spid="285" grpId="0" animBg="1"/>
      <p:bldP spid="285" grpId="1" animBg="1"/>
      <p:bldP spid="285" grpId="2" animBg="1"/>
      <p:bldP spid="285" grpId="3" animBg="1"/>
      <p:bldP spid="286" grpId="0" animBg="1"/>
      <p:bldP spid="286" grpId="1" animBg="1"/>
      <p:bldP spid="286" grpId="2" animBg="1"/>
      <p:bldP spid="286" grpId="3" animBg="1"/>
      <p:bldP spid="191" grpId="0" animBg="1"/>
      <p:bldP spid="191" grpId="1" animBg="1"/>
      <p:bldP spid="192" grpId="0" animBg="1"/>
      <p:bldP spid="192" grpId="1" animBg="1"/>
      <p:bldP spid="193" grpId="0" animBg="1"/>
      <p:bldP spid="193" grpId="1" animBg="1"/>
      <p:bldP spid="193" grpId="2" animBg="1"/>
      <p:bldP spid="193" grpId="3" animBg="1"/>
      <p:bldP spid="199" grpId="0" animBg="1"/>
      <p:bldP spid="199" grpId="1" animBg="1"/>
      <p:bldP spid="199" grpId="2" animBg="1"/>
      <p:bldP spid="199" grpId="3" animBg="1"/>
      <p:bldP spid="200" grpId="0" animBg="1"/>
      <p:bldP spid="200" grpId="1" animBg="1"/>
      <p:bldP spid="200" grpId="2" animBg="1"/>
      <p:bldP spid="200" grpId="3" animBg="1"/>
      <p:bldP spid="201" grpId="0" animBg="1"/>
      <p:bldP spid="201" grpId="1" animBg="1"/>
      <p:bldP spid="201" grpId="2" animBg="1"/>
      <p:bldP spid="201" grpId="3" animBg="1"/>
      <p:bldP spid="166" grpId="0" animBg="1"/>
      <p:bldP spid="166" grpId="1" animBg="1"/>
      <p:bldP spid="167" grpId="0" animBg="1"/>
      <p:bldP spid="167" grpId="1" animBg="1"/>
      <p:bldP spid="168" grpId="0" animBg="1"/>
      <p:bldP spid="168" grpId="1" animBg="1"/>
      <p:bldP spid="168" grpId="2" animBg="1"/>
      <p:bldP spid="168" grpId="3" animBg="1"/>
      <p:bldP spid="169" grpId="0" animBg="1"/>
      <p:bldP spid="169" grpId="1" animBg="1"/>
      <p:bldP spid="169" grpId="2" animBg="1"/>
      <p:bldP spid="169" grpId="3" animBg="1"/>
      <p:bldP spid="170" grpId="0" animBg="1"/>
      <p:bldP spid="170" grpId="1" animBg="1"/>
      <p:bldP spid="170" grpId="2" animBg="1"/>
      <p:bldP spid="170" grpId="3" animBg="1"/>
      <p:bldP spid="172" grpId="0" animBg="1"/>
      <p:bldP spid="172" grpId="1" animBg="1"/>
      <p:bldP spid="172" grpId="2" animBg="1"/>
      <p:bldP spid="172" grpId="3" animBg="1"/>
      <p:bldP spid="87" grpId="0"/>
      <p:bldP spid="88" grpId="0"/>
      <p:bldP spid="89" grpId="0"/>
      <p:bldP spid="90" grpId="0"/>
      <p:bldP spid="91" grpId="0"/>
      <p:bldP spid="92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3" grpId="0"/>
      <p:bldP spid="104" grpId="0"/>
      <p:bldP spid="105" grpId="0"/>
      <p:bldP spid="106" grpId="0"/>
      <p:bldP spid="107" grpId="0"/>
      <p:bldP spid="120" grpId="0"/>
      <p:bldP spid="121" grpId="0"/>
      <p:bldP spid="122" grpId="0"/>
      <p:bldP spid="123" grpId="0"/>
      <p:bldP spid="220" grpId="0"/>
      <p:bldP spid="221" grpId="0"/>
      <p:bldP spid="222" grpId="0"/>
      <p:bldP spid="223" grpId="0"/>
      <p:bldP spid="224" grpId="0"/>
      <p:bldP spid="225" grpId="0"/>
      <p:bldP spid="228" grpId="0"/>
      <p:bldP spid="229" grpId="0"/>
      <p:bldP spid="230" grpId="0"/>
      <p:bldP spid="231" grpId="0"/>
      <p:bldP spid="232" grpId="0"/>
      <p:bldP spid="233" grpId="0"/>
      <p:bldP spid="234" grpId="0"/>
      <p:bldP spid="236" grpId="0"/>
      <p:bldP spid="237" grpId="0"/>
      <p:bldP spid="238" grpId="0"/>
      <p:bldP spid="239" grpId="0"/>
      <p:bldP spid="240" grpId="0"/>
      <p:bldP spid="241" grpId="0"/>
      <p:bldP spid="242" grpId="0"/>
      <p:bldP spid="243" grpId="0"/>
      <p:bldP spid="244" grpId="0"/>
      <p:bldP spid="245" grpId="0"/>
      <p:bldP spid="246" grpId="0"/>
      <p:bldP spid="247" grpId="0"/>
      <p:bldP spid="248" grpId="0"/>
      <p:bldP spid="249" grpId="0"/>
      <p:bldP spid="250" grpId="0"/>
      <p:bldP spid="251" grpId="0"/>
      <p:bldP spid="252" grpId="0"/>
      <p:bldP spid="254" grpId="0"/>
      <p:bldP spid="255" grpId="0"/>
      <p:bldP spid="256" grpId="0"/>
      <p:bldP spid="257" grpId="0"/>
      <p:bldP spid="258" grpId="0"/>
      <p:bldP spid="259" grpId="0"/>
      <p:bldP spid="260" grpId="0"/>
    </p:bldLst>
  </p:timing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EC67C3EC-23AD-4BF9-A495-7481DA0F1D2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6481" y="131802"/>
            <a:ext cx="11822144" cy="552447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58FB6AE-E21F-4FAF-B6CA-817FA9F26732}"/>
              </a:ext>
            </a:extLst>
          </p:cNvPr>
          <p:cNvSpPr txBox="1"/>
          <p:nvPr/>
        </p:nvSpPr>
        <p:spPr>
          <a:xfrm>
            <a:off x="4467512" y="1508774"/>
            <a:ext cx="4314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A4B1D61-8476-4604-98EF-4EEBC1D730EF}"/>
              </a:ext>
            </a:extLst>
          </p:cNvPr>
          <p:cNvSpPr txBox="1"/>
          <p:nvPr/>
        </p:nvSpPr>
        <p:spPr>
          <a:xfrm>
            <a:off x="4019431" y="1508774"/>
            <a:ext cx="4314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916CBC4-91D3-47C9-8625-C3F2D4092209}"/>
              </a:ext>
            </a:extLst>
          </p:cNvPr>
          <p:cNvSpPr txBox="1"/>
          <p:nvPr/>
        </p:nvSpPr>
        <p:spPr>
          <a:xfrm>
            <a:off x="3571350" y="1508774"/>
            <a:ext cx="4314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B4D20F4-3459-4B3D-A412-10538AC4F5DD}"/>
              </a:ext>
            </a:extLst>
          </p:cNvPr>
          <p:cNvSpPr txBox="1"/>
          <p:nvPr/>
        </p:nvSpPr>
        <p:spPr>
          <a:xfrm>
            <a:off x="3123269" y="1508774"/>
            <a:ext cx="4314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EA402EB-0AB5-4E15-965D-207E6B09BE9F}"/>
              </a:ext>
            </a:extLst>
          </p:cNvPr>
          <p:cNvSpPr txBox="1"/>
          <p:nvPr/>
        </p:nvSpPr>
        <p:spPr>
          <a:xfrm>
            <a:off x="4467512" y="1949349"/>
            <a:ext cx="4314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26F5E27-2A04-47A2-81AF-E031A7710E88}"/>
              </a:ext>
            </a:extLst>
          </p:cNvPr>
          <p:cNvSpPr txBox="1"/>
          <p:nvPr/>
        </p:nvSpPr>
        <p:spPr>
          <a:xfrm>
            <a:off x="4082355" y="371317"/>
            <a:ext cx="4314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2636B39-3D0C-4869-A98D-543561D1FC11}"/>
              </a:ext>
            </a:extLst>
          </p:cNvPr>
          <p:cNvSpPr txBox="1"/>
          <p:nvPr/>
        </p:nvSpPr>
        <p:spPr>
          <a:xfrm>
            <a:off x="4002806" y="1949349"/>
            <a:ext cx="4314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CFFCED6-F771-481A-96ED-C2B1421F3581}"/>
              </a:ext>
            </a:extLst>
          </p:cNvPr>
          <p:cNvSpPr txBox="1"/>
          <p:nvPr/>
        </p:nvSpPr>
        <p:spPr>
          <a:xfrm>
            <a:off x="3637043" y="371317"/>
            <a:ext cx="4314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898E4FE-1D9A-48B6-AFB9-5C5EA03F4761}"/>
              </a:ext>
            </a:extLst>
          </p:cNvPr>
          <p:cNvSpPr txBox="1"/>
          <p:nvPr/>
        </p:nvSpPr>
        <p:spPr>
          <a:xfrm>
            <a:off x="3557494" y="1949349"/>
            <a:ext cx="4314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EA59856-5D8C-4E93-A1DD-DBD754E40C0C}"/>
              </a:ext>
            </a:extLst>
          </p:cNvPr>
          <p:cNvSpPr txBox="1"/>
          <p:nvPr/>
        </p:nvSpPr>
        <p:spPr>
          <a:xfrm>
            <a:off x="3186193" y="371317"/>
            <a:ext cx="4314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619C84D1-B70B-4D04-905F-A13DFEB0797D}"/>
              </a:ext>
            </a:extLst>
          </p:cNvPr>
          <p:cNvSpPr txBox="1"/>
          <p:nvPr/>
        </p:nvSpPr>
        <p:spPr>
          <a:xfrm>
            <a:off x="3106644" y="1949349"/>
            <a:ext cx="4314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F352EEA-00F0-4711-9113-1A5AA0BC37AD}"/>
              </a:ext>
            </a:extLst>
          </p:cNvPr>
          <p:cNvSpPr txBox="1"/>
          <p:nvPr/>
        </p:nvSpPr>
        <p:spPr>
          <a:xfrm>
            <a:off x="2233807" y="1949349"/>
            <a:ext cx="95238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1 9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150441E8-6543-4C7A-B2CE-0B0496A3C0CD}"/>
              </a:ext>
            </a:extLst>
          </p:cNvPr>
          <p:cNvCxnSpPr>
            <a:cxnSpLocks/>
          </p:cNvCxnSpPr>
          <p:nvPr/>
        </p:nvCxnSpPr>
        <p:spPr>
          <a:xfrm>
            <a:off x="2246453" y="2449120"/>
            <a:ext cx="266516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1E6A1F5A-73BF-47F7-B259-9ED2A03EDC1A}"/>
              </a:ext>
            </a:extLst>
          </p:cNvPr>
          <p:cNvSpPr txBox="1"/>
          <p:nvPr/>
        </p:nvSpPr>
        <p:spPr>
          <a:xfrm>
            <a:off x="4460764" y="2389924"/>
            <a:ext cx="4314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6A4E8E2-1DBA-479F-A78B-8BEDF5F76A67}"/>
              </a:ext>
            </a:extLst>
          </p:cNvPr>
          <p:cNvSpPr txBox="1"/>
          <p:nvPr/>
        </p:nvSpPr>
        <p:spPr>
          <a:xfrm>
            <a:off x="3996058" y="2389924"/>
            <a:ext cx="4314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264DC6D-C7FE-416B-8FD4-AC8E7FB2335E}"/>
              </a:ext>
            </a:extLst>
          </p:cNvPr>
          <p:cNvSpPr txBox="1"/>
          <p:nvPr/>
        </p:nvSpPr>
        <p:spPr>
          <a:xfrm>
            <a:off x="3550746" y="2389924"/>
            <a:ext cx="4314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6A914CE-9A9D-489F-9175-3371088C7EFD}"/>
              </a:ext>
            </a:extLst>
          </p:cNvPr>
          <p:cNvSpPr txBox="1"/>
          <p:nvPr/>
        </p:nvSpPr>
        <p:spPr>
          <a:xfrm>
            <a:off x="2737570" y="1508774"/>
            <a:ext cx="4314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5A5750D-8DFD-45FF-98C8-AC995DFCE6A5}"/>
              </a:ext>
            </a:extLst>
          </p:cNvPr>
          <p:cNvSpPr txBox="1"/>
          <p:nvPr/>
        </p:nvSpPr>
        <p:spPr>
          <a:xfrm>
            <a:off x="3118959" y="2389924"/>
            <a:ext cx="4314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69D63D34-6B6D-4E20-AD8A-FE487FF74A89}"/>
              </a:ext>
            </a:extLst>
          </p:cNvPr>
          <p:cNvSpPr txBox="1"/>
          <p:nvPr/>
        </p:nvSpPr>
        <p:spPr>
          <a:xfrm>
            <a:off x="2289120" y="1508774"/>
            <a:ext cx="4314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D0933D5-86B2-40A2-88D4-DF8CB9B152D8}"/>
              </a:ext>
            </a:extLst>
          </p:cNvPr>
          <p:cNvSpPr txBox="1"/>
          <p:nvPr/>
        </p:nvSpPr>
        <p:spPr>
          <a:xfrm>
            <a:off x="2670509" y="2389924"/>
            <a:ext cx="4314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4507A27A-8E0C-4E1F-B53A-F6B7EB630DCA}"/>
              </a:ext>
            </a:extLst>
          </p:cNvPr>
          <p:cNvSpPr txBox="1"/>
          <p:nvPr/>
        </p:nvSpPr>
        <p:spPr>
          <a:xfrm>
            <a:off x="2246453" y="2389924"/>
            <a:ext cx="4314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98B068E-46AD-4C79-B158-C693E97030A6}"/>
              </a:ext>
            </a:extLst>
          </p:cNvPr>
          <p:cNvSpPr txBox="1"/>
          <p:nvPr/>
        </p:nvSpPr>
        <p:spPr>
          <a:xfrm>
            <a:off x="8076833" y="4371125"/>
            <a:ext cx="21520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203 794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E70EC477-4E54-44CB-8020-D5D06496DC6E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</a:t>
            </a:r>
          </a:p>
        </p:txBody>
      </p:sp>
    </p:spTree>
    <p:extLst>
      <p:ext uri="{BB962C8B-B14F-4D97-AF65-F5344CB8AC3E}">
        <p14:creationId xmlns:p14="http://schemas.microsoft.com/office/powerpoint/2010/main" val="5117853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  <p:bldP spid="9" grpId="0"/>
      <p:bldP spid="10" grpId="0"/>
      <p:bldP spid="11" grpId="0"/>
      <p:bldP spid="12" grpId="0"/>
      <p:bldP spid="13" grpId="0"/>
      <p:bldP spid="14" grpId="0"/>
      <p:bldP spid="15" grpId="0"/>
      <p:bldP spid="17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</p:bldLst>
  </p:timing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165CA3F-B81D-4A10-8618-6A9946E4E946}"/>
              </a:ext>
            </a:extLst>
          </p:cNvPr>
          <p:cNvSpPr/>
          <p:nvPr/>
        </p:nvSpPr>
        <p:spPr>
          <a:xfrm>
            <a:off x="1857896" y="987969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EF586F69-093B-4618-AFD9-404F5E08959F}"/>
              </a:ext>
            </a:extLst>
          </p:cNvPr>
          <p:cNvSpPr/>
          <p:nvPr/>
        </p:nvSpPr>
        <p:spPr>
          <a:xfrm>
            <a:off x="2308379" y="982828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14E53C17-67F8-421E-BEF6-404551080241}"/>
              </a:ext>
            </a:extLst>
          </p:cNvPr>
          <p:cNvSpPr/>
          <p:nvPr/>
        </p:nvSpPr>
        <p:spPr>
          <a:xfrm>
            <a:off x="2742357" y="988832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1521CBBA-3E7E-42D1-8FF0-D2042B18D29D}"/>
              </a:ext>
            </a:extLst>
          </p:cNvPr>
          <p:cNvSpPr/>
          <p:nvPr/>
        </p:nvSpPr>
        <p:spPr>
          <a:xfrm>
            <a:off x="3192840" y="983691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56708A2A-7B6B-4D7D-A3C4-5F6DF238DAFC}"/>
              </a:ext>
            </a:extLst>
          </p:cNvPr>
          <p:cNvSpPr/>
          <p:nvPr/>
        </p:nvSpPr>
        <p:spPr>
          <a:xfrm>
            <a:off x="2742357" y="1434839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BCC80979-9D2B-4AE8-99D0-EC57B481E3C1}"/>
              </a:ext>
            </a:extLst>
          </p:cNvPr>
          <p:cNvSpPr/>
          <p:nvPr/>
        </p:nvSpPr>
        <p:spPr>
          <a:xfrm>
            <a:off x="3192840" y="1429698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FFB378B9-8823-48B1-9BE2-343FA8466743}"/>
              </a:ext>
            </a:extLst>
          </p:cNvPr>
          <p:cNvSpPr txBox="1"/>
          <p:nvPr/>
        </p:nvSpPr>
        <p:spPr>
          <a:xfrm>
            <a:off x="3187930" y="129045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3594E397-880F-4419-9D37-4C364C770860}"/>
              </a:ext>
            </a:extLst>
          </p:cNvPr>
          <p:cNvSpPr txBox="1"/>
          <p:nvPr/>
        </p:nvSpPr>
        <p:spPr>
          <a:xfrm>
            <a:off x="2737172" y="1283906"/>
            <a:ext cx="46312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4554F4DF-5F3B-415D-81DA-D45E4C0AE708}"/>
              </a:ext>
            </a:extLst>
          </p:cNvPr>
          <p:cNvSpPr txBox="1"/>
          <p:nvPr/>
        </p:nvSpPr>
        <p:spPr>
          <a:xfrm>
            <a:off x="3171235" y="84061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8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E0D003F7-2571-4DC3-87AA-A003708DA203}"/>
              </a:ext>
            </a:extLst>
          </p:cNvPr>
          <p:cNvSpPr txBox="1"/>
          <p:nvPr/>
        </p:nvSpPr>
        <p:spPr>
          <a:xfrm>
            <a:off x="2720477" y="83406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C43CDDE0-9E0F-4E50-9711-CCECA4B2CC05}"/>
              </a:ext>
            </a:extLst>
          </p:cNvPr>
          <p:cNvSpPr txBox="1"/>
          <p:nvPr/>
        </p:nvSpPr>
        <p:spPr>
          <a:xfrm>
            <a:off x="2280253" y="83487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3F788C29-9972-4477-98E5-3ECFF38B3EBE}"/>
              </a:ext>
            </a:extLst>
          </p:cNvPr>
          <p:cNvSpPr txBox="1"/>
          <p:nvPr/>
        </p:nvSpPr>
        <p:spPr>
          <a:xfrm>
            <a:off x="1844133" y="84362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3</a:t>
            </a:r>
          </a:p>
        </p:txBody>
      </p:sp>
      <p:cxnSp>
        <p:nvCxnSpPr>
          <p:cNvPr id="124" name="Straight Connector 123">
            <a:extLst>
              <a:ext uri="{FF2B5EF4-FFF2-40B4-BE49-F238E27FC236}">
                <a16:creationId xmlns:a16="http://schemas.microsoft.com/office/drawing/2014/main" id="{D41A164C-FC0C-4003-BE05-97BD8A1341D4}"/>
              </a:ext>
            </a:extLst>
          </p:cNvPr>
          <p:cNvCxnSpPr>
            <a:cxnSpLocks/>
          </p:cNvCxnSpPr>
          <p:nvPr/>
        </p:nvCxnSpPr>
        <p:spPr>
          <a:xfrm>
            <a:off x="912414" y="1823352"/>
            <a:ext cx="266617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5" name="TextBox 124">
            <a:extLst>
              <a:ext uri="{FF2B5EF4-FFF2-40B4-BE49-F238E27FC236}">
                <a16:creationId xmlns:a16="http://schemas.microsoft.com/office/drawing/2014/main" id="{03C86A0B-20FD-4C66-9D16-D837A876F26B}"/>
              </a:ext>
            </a:extLst>
          </p:cNvPr>
          <p:cNvSpPr txBox="1"/>
          <p:nvPr/>
        </p:nvSpPr>
        <p:spPr>
          <a:xfrm>
            <a:off x="543547" y="1321873"/>
            <a:ext cx="38504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147" name="Rectangle 146">
            <a:extLst>
              <a:ext uri="{FF2B5EF4-FFF2-40B4-BE49-F238E27FC236}">
                <a16:creationId xmlns:a16="http://schemas.microsoft.com/office/drawing/2014/main" id="{8D104975-6ABE-4127-BFC9-D802ADB15D28}"/>
              </a:ext>
            </a:extLst>
          </p:cNvPr>
          <p:cNvSpPr/>
          <p:nvPr/>
        </p:nvSpPr>
        <p:spPr>
          <a:xfrm>
            <a:off x="5884552" y="993814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9" name="Rectangle 148">
            <a:extLst>
              <a:ext uri="{FF2B5EF4-FFF2-40B4-BE49-F238E27FC236}">
                <a16:creationId xmlns:a16="http://schemas.microsoft.com/office/drawing/2014/main" id="{F9F8C8D1-1C61-4DCF-B6ED-7D4D33BF5DDF}"/>
              </a:ext>
            </a:extLst>
          </p:cNvPr>
          <p:cNvSpPr/>
          <p:nvPr/>
        </p:nvSpPr>
        <p:spPr>
          <a:xfrm>
            <a:off x="6769013" y="994677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DD750409-1B80-4508-94BD-B01B1FD1C656}"/>
              </a:ext>
            </a:extLst>
          </p:cNvPr>
          <p:cNvSpPr/>
          <p:nvPr/>
        </p:nvSpPr>
        <p:spPr>
          <a:xfrm>
            <a:off x="7219496" y="989536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1" name="Rectangle 150">
            <a:extLst>
              <a:ext uri="{FF2B5EF4-FFF2-40B4-BE49-F238E27FC236}">
                <a16:creationId xmlns:a16="http://schemas.microsoft.com/office/drawing/2014/main" id="{55FE42CE-E176-4B8E-B3EC-11B9DF56AEC3}"/>
              </a:ext>
            </a:extLst>
          </p:cNvPr>
          <p:cNvSpPr/>
          <p:nvPr/>
        </p:nvSpPr>
        <p:spPr>
          <a:xfrm>
            <a:off x="6769013" y="1440684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4287AA9A-900E-4B31-8B3F-0F9EA05CB0DF}"/>
              </a:ext>
            </a:extLst>
          </p:cNvPr>
          <p:cNvSpPr/>
          <p:nvPr/>
        </p:nvSpPr>
        <p:spPr>
          <a:xfrm>
            <a:off x="7219496" y="1435543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06760EBF-541D-4260-B9F4-ACFCDF00D886}"/>
              </a:ext>
            </a:extLst>
          </p:cNvPr>
          <p:cNvSpPr txBox="1"/>
          <p:nvPr/>
        </p:nvSpPr>
        <p:spPr>
          <a:xfrm>
            <a:off x="7214586" y="129629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28DAE14A-AD9A-415A-BC07-A63C7AE12900}"/>
              </a:ext>
            </a:extLst>
          </p:cNvPr>
          <p:cNvSpPr txBox="1"/>
          <p:nvPr/>
        </p:nvSpPr>
        <p:spPr>
          <a:xfrm>
            <a:off x="6763828" y="1289751"/>
            <a:ext cx="46312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8</a:t>
            </a:r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EB9109FA-81AC-4D2C-81F1-0DE631A91B3F}"/>
              </a:ext>
            </a:extLst>
          </p:cNvPr>
          <p:cNvSpPr txBox="1"/>
          <p:nvPr/>
        </p:nvSpPr>
        <p:spPr>
          <a:xfrm>
            <a:off x="7197891" y="84645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084C6499-9493-4B19-90D1-19CADEC1418B}"/>
              </a:ext>
            </a:extLst>
          </p:cNvPr>
          <p:cNvSpPr txBox="1"/>
          <p:nvPr/>
        </p:nvSpPr>
        <p:spPr>
          <a:xfrm>
            <a:off x="6747133" y="83991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99D3D38D-E906-43B7-8B99-22DA5B49BEF8}"/>
              </a:ext>
            </a:extLst>
          </p:cNvPr>
          <p:cNvSpPr txBox="1"/>
          <p:nvPr/>
        </p:nvSpPr>
        <p:spPr>
          <a:xfrm>
            <a:off x="6298340" y="84362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CC959239-1A78-42BB-A70C-84B6D77206BE}"/>
              </a:ext>
            </a:extLst>
          </p:cNvPr>
          <p:cNvSpPr txBox="1"/>
          <p:nvPr/>
        </p:nvSpPr>
        <p:spPr>
          <a:xfrm>
            <a:off x="5870789" y="84946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5</a:t>
            </a:r>
          </a:p>
        </p:txBody>
      </p:sp>
      <p:cxnSp>
        <p:nvCxnSpPr>
          <p:cNvPr id="203" name="Straight Connector 202">
            <a:extLst>
              <a:ext uri="{FF2B5EF4-FFF2-40B4-BE49-F238E27FC236}">
                <a16:creationId xmlns:a16="http://schemas.microsoft.com/office/drawing/2014/main" id="{0A6F3E24-B23A-4D77-AC1E-D21909612D5C}"/>
              </a:ext>
            </a:extLst>
          </p:cNvPr>
          <p:cNvCxnSpPr>
            <a:cxnSpLocks/>
          </p:cNvCxnSpPr>
          <p:nvPr/>
        </p:nvCxnSpPr>
        <p:spPr>
          <a:xfrm>
            <a:off x="4939070" y="1829197"/>
            <a:ext cx="266617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4" name="TextBox 203">
            <a:extLst>
              <a:ext uri="{FF2B5EF4-FFF2-40B4-BE49-F238E27FC236}">
                <a16:creationId xmlns:a16="http://schemas.microsoft.com/office/drawing/2014/main" id="{E91A8920-50BD-46B7-B181-A938D2F9FC79}"/>
              </a:ext>
            </a:extLst>
          </p:cNvPr>
          <p:cNvSpPr txBox="1"/>
          <p:nvPr/>
        </p:nvSpPr>
        <p:spPr>
          <a:xfrm>
            <a:off x="4570203" y="1327718"/>
            <a:ext cx="38504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206" name="Rectangle 205">
            <a:extLst>
              <a:ext uri="{FF2B5EF4-FFF2-40B4-BE49-F238E27FC236}">
                <a16:creationId xmlns:a16="http://schemas.microsoft.com/office/drawing/2014/main" id="{ADAF175E-2207-4BAC-8D98-F61EC3A9148F}"/>
              </a:ext>
            </a:extLst>
          </p:cNvPr>
          <p:cNvSpPr/>
          <p:nvPr/>
        </p:nvSpPr>
        <p:spPr>
          <a:xfrm>
            <a:off x="9893503" y="982301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7" name="Rectangle 206">
            <a:extLst>
              <a:ext uri="{FF2B5EF4-FFF2-40B4-BE49-F238E27FC236}">
                <a16:creationId xmlns:a16="http://schemas.microsoft.com/office/drawing/2014/main" id="{97900DB2-1D7C-4F90-9531-B84A0131C8B1}"/>
              </a:ext>
            </a:extLst>
          </p:cNvPr>
          <p:cNvSpPr/>
          <p:nvPr/>
        </p:nvSpPr>
        <p:spPr>
          <a:xfrm>
            <a:off x="10343986" y="977160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8" name="Rectangle 207">
            <a:extLst>
              <a:ext uri="{FF2B5EF4-FFF2-40B4-BE49-F238E27FC236}">
                <a16:creationId xmlns:a16="http://schemas.microsoft.com/office/drawing/2014/main" id="{AC30CD35-6EE3-469E-9F47-C379EDF0D6BF}"/>
              </a:ext>
            </a:extLst>
          </p:cNvPr>
          <p:cNvSpPr/>
          <p:nvPr/>
        </p:nvSpPr>
        <p:spPr>
          <a:xfrm>
            <a:off x="10777964" y="983164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9" name="Rectangle 208">
            <a:extLst>
              <a:ext uri="{FF2B5EF4-FFF2-40B4-BE49-F238E27FC236}">
                <a16:creationId xmlns:a16="http://schemas.microsoft.com/office/drawing/2014/main" id="{EE459FA2-1073-4B7D-9EFE-75E927BB8FCC}"/>
              </a:ext>
            </a:extLst>
          </p:cNvPr>
          <p:cNvSpPr/>
          <p:nvPr/>
        </p:nvSpPr>
        <p:spPr>
          <a:xfrm>
            <a:off x="11228447" y="978023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0" name="Rectangle 209">
            <a:extLst>
              <a:ext uri="{FF2B5EF4-FFF2-40B4-BE49-F238E27FC236}">
                <a16:creationId xmlns:a16="http://schemas.microsoft.com/office/drawing/2014/main" id="{AA60B7F0-A213-42E9-9725-3A791C1B4499}"/>
              </a:ext>
            </a:extLst>
          </p:cNvPr>
          <p:cNvSpPr/>
          <p:nvPr/>
        </p:nvSpPr>
        <p:spPr>
          <a:xfrm>
            <a:off x="10777964" y="1429171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1" name="Rectangle 210">
            <a:extLst>
              <a:ext uri="{FF2B5EF4-FFF2-40B4-BE49-F238E27FC236}">
                <a16:creationId xmlns:a16="http://schemas.microsoft.com/office/drawing/2014/main" id="{D755FED7-D4F4-4338-ACD0-68ECFAA36609}"/>
              </a:ext>
            </a:extLst>
          </p:cNvPr>
          <p:cNvSpPr/>
          <p:nvPr/>
        </p:nvSpPr>
        <p:spPr>
          <a:xfrm>
            <a:off x="11228447" y="1424030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15A4D058-0609-40DE-8AA2-DE42EB0B8989}"/>
              </a:ext>
            </a:extLst>
          </p:cNvPr>
          <p:cNvSpPr txBox="1"/>
          <p:nvPr/>
        </p:nvSpPr>
        <p:spPr>
          <a:xfrm>
            <a:off x="11223537" y="128478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7</a:t>
            </a:r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9373BA63-2DEB-44C9-B569-379AE5E40A26}"/>
              </a:ext>
            </a:extLst>
          </p:cNvPr>
          <p:cNvSpPr txBox="1"/>
          <p:nvPr/>
        </p:nvSpPr>
        <p:spPr>
          <a:xfrm>
            <a:off x="10772779" y="1278238"/>
            <a:ext cx="46312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9</a:t>
            </a:r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C082FB35-C12A-41AD-A14B-977F3767FF4E}"/>
              </a:ext>
            </a:extLst>
          </p:cNvPr>
          <p:cNvSpPr txBox="1"/>
          <p:nvPr/>
        </p:nvSpPr>
        <p:spPr>
          <a:xfrm>
            <a:off x="11206842" y="83494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11D3A04E-7105-4C76-A59A-58C01F7C943D}"/>
              </a:ext>
            </a:extLst>
          </p:cNvPr>
          <p:cNvSpPr txBox="1"/>
          <p:nvPr/>
        </p:nvSpPr>
        <p:spPr>
          <a:xfrm>
            <a:off x="10756084" y="82840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48F6F22B-0973-4A3C-880B-2B49A2F42C83}"/>
              </a:ext>
            </a:extLst>
          </p:cNvPr>
          <p:cNvSpPr txBox="1"/>
          <p:nvPr/>
        </p:nvSpPr>
        <p:spPr>
          <a:xfrm>
            <a:off x="10315860" y="82921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CBCC9D32-176D-4C54-A227-D50AFE72DBAB}"/>
              </a:ext>
            </a:extLst>
          </p:cNvPr>
          <p:cNvSpPr txBox="1"/>
          <p:nvPr/>
        </p:nvSpPr>
        <p:spPr>
          <a:xfrm>
            <a:off x="9879740" y="83795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7</a:t>
            </a:r>
          </a:p>
        </p:txBody>
      </p: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187A2966-8E83-4B8F-88AE-1941480BB1E6}"/>
              </a:ext>
            </a:extLst>
          </p:cNvPr>
          <p:cNvCxnSpPr>
            <a:cxnSpLocks/>
          </p:cNvCxnSpPr>
          <p:nvPr/>
        </p:nvCxnSpPr>
        <p:spPr>
          <a:xfrm>
            <a:off x="8948021" y="1834617"/>
            <a:ext cx="266617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E25DA1C7-91B9-4872-A451-25BF3C9057C8}"/>
              </a:ext>
            </a:extLst>
          </p:cNvPr>
          <p:cNvSpPr txBox="1"/>
          <p:nvPr/>
        </p:nvSpPr>
        <p:spPr>
          <a:xfrm>
            <a:off x="8566797" y="1316205"/>
            <a:ext cx="38504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D2880E21-B106-45A2-992C-0C9E9E2E9257}"/>
              </a:ext>
            </a:extLst>
          </p:cNvPr>
          <p:cNvSpPr txBox="1"/>
          <p:nvPr/>
        </p:nvSpPr>
        <p:spPr>
          <a:xfrm>
            <a:off x="2754965" y="639051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EFA9FF04-8A50-474E-A8FD-215D2268F760}"/>
              </a:ext>
            </a:extLst>
          </p:cNvPr>
          <p:cNvSpPr txBox="1"/>
          <p:nvPr/>
        </p:nvSpPr>
        <p:spPr>
          <a:xfrm>
            <a:off x="3136617" y="176872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BBFA5819-C6C0-4EFB-AE03-D0693622A1A7}"/>
              </a:ext>
            </a:extLst>
          </p:cNvPr>
          <p:cNvSpPr txBox="1"/>
          <p:nvPr/>
        </p:nvSpPr>
        <p:spPr>
          <a:xfrm>
            <a:off x="2312277" y="641572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A21FDF99-0E72-4A3C-BF7D-AC64B190F520}"/>
              </a:ext>
            </a:extLst>
          </p:cNvPr>
          <p:cNvSpPr txBox="1"/>
          <p:nvPr/>
        </p:nvSpPr>
        <p:spPr>
          <a:xfrm>
            <a:off x="2684453" y="177598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69E94C4B-E143-4048-9164-A3825C1AEC61}"/>
              </a:ext>
            </a:extLst>
          </p:cNvPr>
          <p:cNvSpPr txBox="1"/>
          <p:nvPr/>
        </p:nvSpPr>
        <p:spPr>
          <a:xfrm>
            <a:off x="2239549" y="177124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3B7A1AE2-9555-4A8E-8C28-850BF2EFCDE2}"/>
              </a:ext>
            </a:extLst>
          </p:cNvPr>
          <p:cNvSpPr txBox="1"/>
          <p:nvPr/>
        </p:nvSpPr>
        <p:spPr>
          <a:xfrm>
            <a:off x="1782647" y="176903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B9110D00-91DF-40E8-B058-258396E24838}"/>
              </a:ext>
            </a:extLst>
          </p:cNvPr>
          <p:cNvCxnSpPr/>
          <p:nvPr/>
        </p:nvCxnSpPr>
        <p:spPr>
          <a:xfrm flipH="1">
            <a:off x="2808292" y="826748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id="{358C9A0C-33FC-489C-8B3F-E5C2C501E475}"/>
              </a:ext>
            </a:extLst>
          </p:cNvPr>
          <p:cNvCxnSpPr/>
          <p:nvPr/>
        </p:nvCxnSpPr>
        <p:spPr>
          <a:xfrm flipH="1">
            <a:off x="2337509" y="826748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00A94B37-638C-46FE-B252-89253A57BFE1}"/>
              </a:ext>
            </a:extLst>
          </p:cNvPr>
          <p:cNvSpPr txBox="1"/>
          <p:nvPr/>
        </p:nvSpPr>
        <p:spPr>
          <a:xfrm>
            <a:off x="3134378" y="220065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73BBE685-26B7-408D-BC0F-72DE32ACA75F}"/>
              </a:ext>
            </a:extLst>
          </p:cNvPr>
          <p:cNvSpPr txBox="1"/>
          <p:nvPr/>
        </p:nvSpPr>
        <p:spPr>
          <a:xfrm>
            <a:off x="2736174" y="421900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A790A3EC-2497-4D90-BCD9-040ECD58093A}"/>
              </a:ext>
            </a:extLst>
          </p:cNvPr>
          <p:cNvSpPr txBox="1"/>
          <p:nvPr/>
        </p:nvSpPr>
        <p:spPr>
          <a:xfrm>
            <a:off x="2684736" y="220065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618C4661-7099-4B3A-B8B2-DE561C98E981}"/>
              </a:ext>
            </a:extLst>
          </p:cNvPr>
          <p:cNvSpPr txBox="1"/>
          <p:nvPr/>
        </p:nvSpPr>
        <p:spPr>
          <a:xfrm>
            <a:off x="2287244" y="421900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45ED30C8-69A8-4169-86A7-92221A7C5956}"/>
              </a:ext>
            </a:extLst>
          </p:cNvPr>
          <p:cNvSpPr txBox="1"/>
          <p:nvPr/>
        </p:nvSpPr>
        <p:spPr>
          <a:xfrm>
            <a:off x="2235806" y="220065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259D351F-B6D8-44F5-B315-014E3B786147}"/>
              </a:ext>
            </a:extLst>
          </p:cNvPr>
          <p:cNvSpPr txBox="1"/>
          <p:nvPr/>
        </p:nvSpPr>
        <p:spPr>
          <a:xfrm>
            <a:off x="1837602" y="421900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638E125B-417E-4244-8103-677E737C05FE}"/>
              </a:ext>
            </a:extLst>
          </p:cNvPr>
          <p:cNvSpPr txBox="1"/>
          <p:nvPr/>
        </p:nvSpPr>
        <p:spPr>
          <a:xfrm>
            <a:off x="1786164" y="220065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FAD5FE5C-E2F8-4C54-B3D9-F8ADD95818B0}"/>
              </a:ext>
            </a:extLst>
          </p:cNvPr>
          <p:cNvSpPr txBox="1"/>
          <p:nvPr/>
        </p:nvSpPr>
        <p:spPr>
          <a:xfrm>
            <a:off x="897344" y="2198442"/>
            <a:ext cx="9402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cxnSp>
        <p:nvCxnSpPr>
          <p:cNvPr id="143" name="Straight Connector 142">
            <a:extLst>
              <a:ext uri="{FF2B5EF4-FFF2-40B4-BE49-F238E27FC236}">
                <a16:creationId xmlns:a16="http://schemas.microsoft.com/office/drawing/2014/main" id="{31083E16-C3BB-45E2-969B-9659B4BE3773}"/>
              </a:ext>
            </a:extLst>
          </p:cNvPr>
          <p:cNvCxnSpPr>
            <a:cxnSpLocks/>
          </p:cNvCxnSpPr>
          <p:nvPr/>
        </p:nvCxnSpPr>
        <p:spPr>
          <a:xfrm>
            <a:off x="895070" y="2710302"/>
            <a:ext cx="2685200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" name="TextBox 143">
            <a:extLst>
              <a:ext uri="{FF2B5EF4-FFF2-40B4-BE49-F238E27FC236}">
                <a16:creationId xmlns:a16="http://schemas.microsoft.com/office/drawing/2014/main" id="{8D4FCD6B-1BC7-452A-B26B-CB839A6A4F3F}"/>
              </a:ext>
            </a:extLst>
          </p:cNvPr>
          <p:cNvSpPr txBox="1"/>
          <p:nvPr/>
        </p:nvSpPr>
        <p:spPr>
          <a:xfrm>
            <a:off x="3133489" y="265909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666654C3-CC00-4291-9F30-00E011962879}"/>
              </a:ext>
            </a:extLst>
          </p:cNvPr>
          <p:cNvSpPr txBox="1"/>
          <p:nvPr/>
        </p:nvSpPr>
        <p:spPr>
          <a:xfrm>
            <a:off x="2287244" y="1598124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26E019D3-1C1E-4001-A927-E035165DEA66}"/>
              </a:ext>
            </a:extLst>
          </p:cNvPr>
          <p:cNvSpPr txBox="1"/>
          <p:nvPr/>
        </p:nvSpPr>
        <p:spPr>
          <a:xfrm>
            <a:off x="2674984" y="267070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4CA834FC-825F-4674-B0AC-7E554DC620E7}"/>
              </a:ext>
            </a:extLst>
          </p:cNvPr>
          <p:cNvSpPr txBox="1"/>
          <p:nvPr/>
        </p:nvSpPr>
        <p:spPr>
          <a:xfrm>
            <a:off x="1842862" y="1603161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01F7D47C-525E-411B-A841-3CBB53D03A18}"/>
              </a:ext>
            </a:extLst>
          </p:cNvPr>
          <p:cNvSpPr txBox="1"/>
          <p:nvPr/>
        </p:nvSpPr>
        <p:spPr>
          <a:xfrm>
            <a:off x="2230602" y="267574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44697F2B-A5E0-4F78-827D-85572D68C247}"/>
              </a:ext>
            </a:extLst>
          </p:cNvPr>
          <p:cNvSpPr txBox="1"/>
          <p:nvPr/>
        </p:nvSpPr>
        <p:spPr>
          <a:xfrm>
            <a:off x="1398480" y="1598124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D7933E33-7B30-4140-86F8-6535C744577E}"/>
              </a:ext>
            </a:extLst>
          </p:cNvPr>
          <p:cNvSpPr txBox="1"/>
          <p:nvPr/>
        </p:nvSpPr>
        <p:spPr>
          <a:xfrm>
            <a:off x="1786220" y="267070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251BF5D2-5391-48A8-A6ED-4673A5DB2D3B}"/>
              </a:ext>
            </a:extLst>
          </p:cNvPr>
          <p:cNvSpPr txBox="1"/>
          <p:nvPr/>
        </p:nvSpPr>
        <p:spPr>
          <a:xfrm>
            <a:off x="1324250" y="265909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94C914FE-F0AA-4AC1-BC06-ECF4053C730A}"/>
              </a:ext>
            </a:extLst>
          </p:cNvPr>
          <p:cNvSpPr txBox="1"/>
          <p:nvPr/>
        </p:nvSpPr>
        <p:spPr>
          <a:xfrm>
            <a:off x="886242" y="265909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04402196-1B2E-4F6F-858C-C1DA3CDC9E74}"/>
              </a:ext>
            </a:extLst>
          </p:cNvPr>
          <p:cNvSpPr txBox="1"/>
          <p:nvPr/>
        </p:nvSpPr>
        <p:spPr>
          <a:xfrm>
            <a:off x="7152327" y="175880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E7940514-9890-49B2-86F6-F88CC725B1C4}"/>
              </a:ext>
            </a:extLst>
          </p:cNvPr>
          <p:cNvSpPr txBox="1"/>
          <p:nvPr/>
        </p:nvSpPr>
        <p:spPr>
          <a:xfrm>
            <a:off x="6763539" y="681628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D7F5645E-219A-4308-8F82-242679D50CBD}"/>
              </a:ext>
            </a:extLst>
          </p:cNvPr>
          <p:cNvSpPr txBox="1"/>
          <p:nvPr/>
        </p:nvSpPr>
        <p:spPr>
          <a:xfrm>
            <a:off x="6693201" y="175880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2F885EEB-FD6A-4FAB-B1E5-29B4AF7B344C}"/>
              </a:ext>
            </a:extLst>
          </p:cNvPr>
          <p:cNvSpPr txBox="1"/>
          <p:nvPr/>
        </p:nvSpPr>
        <p:spPr>
          <a:xfrm>
            <a:off x="5868695" y="681628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62F4004C-1186-47E9-BA84-74EB8F8F2E32}"/>
              </a:ext>
            </a:extLst>
          </p:cNvPr>
          <p:cNvSpPr txBox="1"/>
          <p:nvPr/>
        </p:nvSpPr>
        <p:spPr>
          <a:xfrm>
            <a:off x="6260471" y="175880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64" name="Straight Connector 163">
            <a:extLst>
              <a:ext uri="{FF2B5EF4-FFF2-40B4-BE49-F238E27FC236}">
                <a16:creationId xmlns:a16="http://schemas.microsoft.com/office/drawing/2014/main" id="{3EB9702F-5C76-4760-8D5F-DB71EC9EE30B}"/>
              </a:ext>
            </a:extLst>
          </p:cNvPr>
          <p:cNvCxnSpPr/>
          <p:nvPr/>
        </p:nvCxnSpPr>
        <p:spPr>
          <a:xfrm flipH="1">
            <a:off x="6817198" y="859825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C49208DC-C772-4F6C-BC73-E9DF12E73876}"/>
              </a:ext>
            </a:extLst>
          </p:cNvPr>
          <p:cNvCxnSpPr/>
          <p:nvPr/>
        </p:nvCxnSpPr>
        <p:spPr>
          <a:xfrm flipH="1">
            <a:off x="5920737" y="881943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6" name="TextBox 165">
            <a:extLst>
              <a:ext uri="{FF2B5EF4-FFF2-40B4-BE49-F238E27FC236}">
                <a16:creationId xmlns:a16="http://schemas.microsoft.com/office/drawing/2014/main" id="{195E7499-7C49-421C-ADCF-ED4719EBCDF5}"/>
              </a:ext>
            </a:extLst>
          </p:cNvPr>
          <p:cNvSpPr txBox="1"/>
          <p:nvPr/>
        </p:nvSpPr>
        <p:spPr>
          <a:xfrm>
            <a:off x="7152327" y="221607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A583EA98-FB80-4670-9446-A7152337A269}"/>
              </a:ext>
            </a:extLst>
          </p:cNvPr>
          <p:cNvSpPr txBox="1"/>
          <p:nvPr/>
        </p:nvSpPr>
        <p:spPr>
          <a:xfrm>
            <a:off x="6762278" y="451047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3FAAD7D9-4ABD-439F-B691-A86895618B6D}"/>
              </a:ext>
            </a:extLst>
          </p:cNvPr>
          <p:cNvSpPr txBox="1"/>
          <p:nvPr/>
        </p:nvSpPr>
        <p:spPr>
          <a:xfrm>
            <a:off x="6693200" y="221607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2486C982-E021-47C1-8E10-26098F2BAFE0}"/>
              </a:ext>
            </a:extLst>
          </p:cNvPr>
          <p:cNvSpPr txBox="1"/>
          <p:nvPr/>
        </p:nvSpPr>
        <p:spPr>
          <a:xfrm>
            <a:off x="6302637" y="451047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CF3759A6-52FA-4554-A3B2-7802686565DE}"/>
              </a:ext>
            </a:extLst>
          </p:cNvPr>
          <p:cNvSpPr txBox="1"/>
          <p:nvPr/>
        </p:nvSpPr>
        <p:spPr>
          <a:xfrm>
            <a:off x="6242227" y="221607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5962D671-A222-4B0B-9360-360091F91AD3}"/>
              </a:ext>
            </a:extLst>
          </p:cNvPr>
          <p:cNvSpPr txBox="1"/>
          <p:nvPr/>
        </p:nvSpPr>
        <p:spPr>
          <a:xfrm>
            <a:off x="5797222" y="2218001"/>
            <a:ext cx="43603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72" name="Straight Connector 171">
            <a:extLst>
              <a:ext uri="{FF2B5EF4-FFF2-40B4-BE49-F238E27FC236}">
                <a16:creationId xmlns:a16="http://schemas.microsoft.com/office/drawing/2014/main" id="{C02E728B-7FEE-4EBA-96D2-F66389C4CE34}"/>
              </a:ext>
            </a:extLst>
          </p:cNvPr>
          <p:cNvCxnSpPr>
            <a:cxnSpLocks/>
          </p:cNvCxnSpPr>
          <p:nvPr/>
        </p:nvCxnSpPr>
        <p:spPr>
          <a:xfrm>
            <a:off x="4933553" y="2718240"/>
            <a:ext cx="266617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TextBox 172">
            <a:extLst>
              <a:ext uri="{FF2B5EF4-FFF2-40B4-BE49-F238E27FC236}">
                <a16:creationId xmlns:a16="http://schemas.microsoft.com/office/drawing/2014/main" id="{2C0002ED-5DB4-413E-8213-E3CEDBBFFE32}"/>
              </a:ext>
            </a:extLst>
          </p:cNvPr>
          <p:cNvSpPr txBox="1"/>
          <p:nvPr/>
        </p:nvSpPr>
        <p:spPr>
          <a:xfrm>
            <a:off x="7158189" y="266646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5A2ACEA6-6C53-46D3-8B82-CE6682ECE517}"/>
              </a:ext>
            </a:extLst>
          </p:cNvPr>
          <p:cNvSpPr txBox="1"/>
          <p:nvPr/>
        </p:nvSpPr>
        <p:spPr>
          <a:xfrm>
            <a:off x="6347009" y="1579261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A75BADA4-96B7-4361-9CB4-0C05A40407D8}"/>
              </a:ext>
            </a:extLst>
          </p:cNvPr>
          <p:cNvSpPr txBox="1"/>
          <p:nvPr/>
        </p:nvSpPr>
        <p:spPr>
          <a:xfrm>
            <a:off x="6694285" y="266646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E4441C88-44D2-4ED7-B8F5-85F8787136E9}"/>
              </a:ext>
            </a:extLst>
          </p:cNvPr>
          <p:cNvSpPr txBox="1"/>
          <p:nvPr/>
        </p:nvSpPr>
        <p:spPr>
          <a:xfrm>
            <a:off x="6254708" y="266646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8389A7C4-A67A-4350-87E7-A75AF27F6A9D}"/>
              </a:ext>
            </a:extLst>
          </p:cNvPr>
          <p:cNvSpPr txBox="1"/>
          <p:nvPr/>
        </p:nvSpPr>
        <p:spPr>
          <a:xfrm>
            <a:off x="5788583" y="265964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263EDA1A-366C-4F4C-8C3F-FC3D09CD865A}"/>
              </a:ext>
            </a:extLst>
          </p:cNvPr>
          <p:cNvSpPr txBox="1"/>
          <p:nvPr/>
        </p:nvSpPr>
        <p:spPr>
          <a:xfrm>
            <a:off x="5372072" y="1758809"/>
            <a:ext cx="9566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3 2</a:t>
            </a: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FB67A351-0C42-4FC9-B3C2-CB84D5C8B2CE}"/>
              </a:ext>
            </a:extLst>
          </p:cNvPr>
          <p:cNvSpPr txBox="1"/>
          <p:nvPr/>
        </p:nvSpPr>
        <p:spPr>
          <a:xfrm>
            <a:off x="5856206" y="446024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E4F672AD-F6E6-4469-A47D-0A5FD5082A1E}"/>
              </a:ext>
            </a:extLst>
          </p:cNvPr>
          <p:cNvSpPr txBox="1"/>
          <p:nvPr/>
        </p:nvSpPr>
        <p:spPr>
          <a:xfrm>
            <a:off x="4905483" y="2218445"/>
            <a:ext cx="9388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4 3</a:t>
            </a: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C6C3153B-10FF-4D22-A757-98978DEE63FF}"/>
              </a:ext>
            </a:extLst>
          </p:cNvPr>
          <p:cNvSpPr txBox="1"/>
          <p:nvPr/>
        </p:nvSpPr>
        <p:spPr>
          <a:xfrm>
            <a:off x="5341568" y="265964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28B6915F-9592-4A8B-AAD5-713037E35311}"/>
              </a:ext>
            </a:extLst>
          </p:cNvPr>
          <p:cNvSpPr txBox="1"/>
          <p:nvPr/>
        </p:nvSpPr>
        <p:spPr>
          <a:xfrm>
            <a:off x="4914741" y="265717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52573788-D771-4FCD-976D-CF2668BE7188}"/>
              </a:ext>
            </a:extLst>
          </p:cNvPr>
          <p:cNvSpPr txBox="1"/>
          <p:nvPr/>
        </p:nvSpPr>
        <p:spPr>
          <a:xfrm>
            <a:off x="11165635" y="176027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D32B66A-085A-4B49-826A-134AB7D6C9E6}"/>
              </a:ext>
            </a:extLst>
          </p:cNvPr>
          <p:cNvSpPr txBox="1"/>
          <p:nvPr/>
        </p:nvSpPr>
        <p:spPr>
          <a:xfrm>
            <a:off x="10776847" y="683096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01BB6BE6-DEC0-47C0-BA8D-7CB2FE371606}"/>
              </a:ext>
            </a:extLst>
          </p:cNvPr>
          <p:cNvSpPr txBox="1"/>
          <p:nvPr/>
        </p:nvSpPr>
        <p:spPr>
          <a:xfrm>
            <a:off x="10706509" y="176027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27C7155-E7CA-4345-9AEA-B99C1A950370}"/>
              </a:ext>
            </a:extLst>
          </p:cNvPr>
          <p:cNvSpPr txBox="1"/>
          <p:nvPr/>
        </p:nvSpPr>
        <p:spPr>
          <a:xfrm>
            <a:off x="9882003" y="683096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6E62D3D4-9AC0-4DF6-8190-AF3783AFA028}"/>
              </a:ext>
            </a:extLst>
          </p:cNvPr>
          <p:cNvSpPr txBox="1"/>
          <p:nvPr/>
        </p:nvSpPr>
        <p:spPr>
          <a:xfrm>
            <a:off x="10273779" y="176027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D915A78E-0F64-43EC-ABED-5671F04E3EF7}"/>
              </a:ext>
            </a:extLst>
          </p:cNvPr>
          <p:cNvCxnSpPr/>
          <p:nvPr/>
        </p:nvCxnSpPr>
        <p:spPr>
          <a:xfrm flipH="1">
            <a:off x="10830506" y="861293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5" name="Straight Connector 244">
            <a:extLst>
              <a:ext uri="{FF2B5EF4-FFF2-40B4-BE49-F238E27FC236}">
                <a16:creationId xmlns:a16="http://schemas.microsoft.com/office/drawing/2014/main" id="{84DA63F2-1E0D-4BDC-B785-D58F0A52609B}"/>
              </a:ext>
            </a:extLst>
          </p:cNvPr>
          <p:cNvCxnSpPr/>
          <p:nvPr/>
        </p:nvCxnSpPr>
        <p:spPr>
          <a:xfrm flipH="1">
            <a:off x="9934045" y="883411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6" name="TextBox 245">
            <a:extLst>
              <a:ext uri="{FF2B5EF4-FFF2-40B4-BE49-F238E27FC236}">
                <a16:creationId xmlns:a16="http://schemas.microsoft.com/office/drawing/2014/main" id="{2A56522A-4ECD-4299-9352-9434D0C9957C}"/>
              </a:ext>
            </a:extLst>
          </p:cNvPr>
          <p:cNvSpPr txBox="1"/>
          <p:nvPr/>
        </p:nvSpPr>
        <p:spPr>
          <a:xfrm>
            <a:off x="11165635" y="221754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4655F7AD-E47F-4101-9E1E-E44B1BE99337}"/>
              </a:ext>
            </a:extLst>
          </p:cNvPr>
          <p:cNvSpPr txBox="1"/>
          <p:nvPr/>
        </p:nvSpPr>
        <p:spPr>
          <a:xfrm>
            <a:off x="10775586" y="452515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40B38389-CE5A-47A0-A016-812E36DAB0E0}"/>
              </a:ext>
            </a:extLst>
          </p:cNvPr>
          <p:cNvSpPr txBox="1"/>
          <p:nvPr/>
        </p:nvSpPr>
        <p:spPr>
          <a:xfrm>
            <a:off x="10706508" y="221754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49" name="TextBox 248">
            <a:extLst>
              <a:ext uri="{FF2B5EF4-FFF2-40B4-BE49-F238E27FC236}">
                <a16:creationId xmlns:a16="http://schemas.microsoft.com/office/drawing/2014/main" id="{58798783-511D-429B-A870-317AD2BCB7DC}"/>
              </a:ext>
            </a:extLst>
          </p:cNvPr>
          <p:cNvSpPr txBox="1"/>
          <p:nvPr/>
        </p:nvSpPr>
        <p:spPr>
          <a:xfrm>
            <a:off x="10315945" y="452515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250" name="TextBox 249">
            <a:extLst>
              <a:ext uri="{FF2B5EF4-FFF2-40B4-BE49-F238E27FC236}">
                <a16:creationId xmlns:a16="http://schemas.microsoft.com/office/drawing/2014/main" id="{CA3C1205-7142-48AD-AADD-8BDCFD869770}"/>
              </a:ext>
            </a:extLst>
          </p:cNvPr>
          <p:cNvSpPr txBox="1"/>
          <p:nvPr/>
        </p:nvSpPr>
        <p:spPr>
          <a:xfrm>
            <a:off x="10255535" y="221754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251" name="TextBox 250">
            <a:extLst>
              <a:ext uri="{FF2B5EF4-FFF2-40B4-BE49-F238E27FC236}">
                <a16:creationId xmlns:a16="http://schemas.microsoft.com/office/drawing/2014/main" id="{81BB5467-A93F-44C1-9EA8-F25858D755E7}"/>
              </a:ext>
            </a:extLst>
          </p:cNvPr>
          <p:cNvSpPr txBox="1"/>
          <p:nvPr/>
        </p:nvSpPr>
        <p:spPr>
          <a:xfrm>
            <a:off x="9810530" y="2219469"/>
            <a:ext cx="43603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252" name="Straight Connector 251">
            <a:extLst>
              <a:ext uri="{FF2B5EF4-FFF2-40B4-BE49-F238E27FC236}">
                <a16:creationId xmlns:a16="http://schemas.microsoft.com/office/drawing/2014/main" id="{BEE175D8-D885-406B-9C4C-EC704A6A64F1}"/>
              </a:ext>
            </a:extLst>
          </p:cNvPr>
          <p:cNvCxnSpPr>
            <a:cxnSpLocks/>
          </p:cNvCxnSpPr>
          <p:nvPr/>
        </p:nvCxnSpPr>
        <p:spPr>
          <a:xfrm>
            <a:off x="8946861" y="2719708"/>
            <a:ext cx="266617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3" name="TextBox 252">
            <a:extLst>
              <a:ext uri="{FF2B5EF4-FFF2-40B4-BE49-F238E27FC236}">
                <a16:creationId xmlns:a16="http://schemas.microsoft.com/office/drawing/2014/main" id="{08314335-20C9-4FA6-8B91-6C6A14C17678}"/>
              </a:ext>
            </a:extLst>
          </p:cNvPr>
          <p:cNvSpPr txBox="1"/>
          <p:nvPr/>
        </p:nvSpPr>
        <p:spPr>
          <a:xfrm>
            <a:off x="11171497" y="266792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54" name="TextBox 253">
            <a:extLst>
              <a:ext uri="{FF2B5EF4-FFF2-40B4-BE49-F238E27FC236}">
                <a16:creationId xmlns:a16="http://schemas.microsoft.com/office/drawing/2014/main" id="{7B238C05-EEF9-44FC-9648-009A7A34125F}"/>
              </a:ext>
            </a:extLst>
          </p:cNvPr>
          <p:cNvSpPr txBox="1"/>
          <p:nvPr/>
        </p:nvSpPr>
        <p:spPr>
          <a:xfrm>
            <a:off x="10360317" y="1580729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6C6D75B0-17D6-435C-B2E0-960223357C78}"/>
              </a:ext>
            </a:extLst>
          </p:cNvPr>
          <p:cNvSpPr txBox="1"/>
          <p:nvPr/>
        </p:nvSpPr>
        <p:spPr>
          <a:xfrm>
            <a:off x="10707593" y="266792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B9F4CAF2-B245-41C6-9F4C-DD9EB92341FD}"/>
              </a:ext>
            </a:extLst>
          </p:cNvPr>
          <p:cNvSpPr txBox="1"/>
          <p:nvPr/>
        </p:nvSpPr>
        <p:spPr>
          <a:xfrm>
            <a:off x="10268016" y="266792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BB8052EE-DCCD-4802-AB72-9FC67A0AEECD}"/>
              </a:ext>
            </a:extLst>
          </p:cNvPr>
          <p:cNvSpPr txBox="1"/>
          <p:nvPr/>
        </p:nvSpPr>
        <p:spPr>
          <a:xfrm>
            <a:off x="9801891" y="266111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CB4BA95A-BC80-4940-82C1-C85037F6C13F}"/>
              </a:ext>
            </a:extLst>
          </p:cNvPr>
          <p:cNvSpPr txBox="1"/>
          <p:nvPr/>
        </p:nvSpPr>
        <p:spPr>
          <a:xfrm>
            <a:off x="9385380" y="1760277"/>
            <a:ext cx="9566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5 1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16115360-30D2-40CE-9E16-2D9D57F808F7}"/>
              </a:ext>
            </a:extLst>
          </p:cNvPr>
          <p:cNvSpPr txBox="1"/>
          <p:nvPr/>
        </p:nvSpPr>
        <p:spPr>
          <a:xfrm>
            <a:off x="9869514" y="447492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8DAF6D1-9C8C-46BF-94E4-8E0B9A0A12C3}"/>
              </a:ext>
            </a:extLst>
          </p:cNvPr>
          <p:cNvSpPr txBox="1"/>
          <p:nvPr/>
        </p:nvSpPr>
        <p:spPr>
          <a:xfrm>
            <a:off x="8918791" y="2219913"/>
            <a:ext cx="9388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6 5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D35C18D6-F645-48E7-A4DE-ACE05FFF5128}"/>
              </a:ext>
            </a:extLst>
          </p:cNvPr>
          <p:cNvSpPr txBox="1"/>
          <p:nvPr/>
        </p:nvSpPr>
        <p:spPr>
          <a:xfrm>
            <a:off x="9354876" y="266111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FE4D521C-E91B-489D-B81E-969801B5C7C2}"/>
              </a:ext>
            </a:extLst>
          </p:cNvPr>
          <p:cNvSpPr txBox="1"/>
          <p:nvPr/>
        </p:nvSpPr>
        <p:spPr>
          <a:xfrm>
            <a:off x="8928049" y="265864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0F391058-E1E1-4761-8C92-554ED5E899F7}"/>
              </a:ext>
            </a:extLst>
          </p:cNvPr>
          <p:cNvSpPr txBox="1"/>
          <p:nvPr/>
        </p:nvSpPr>
        <p:spPr>
          <a:xfrm>
            <a:off x="8988583" y="1629339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25280447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>
                      <p:stCondLst>
                        <p:cond delay="indefinite"/>
                      </p:stCondLst>
                      <p:childTnLst>
                        <p:par>
                          <p:cTn id="175" fill="hold">
                            <p:stCondLst>
                              <p:cond delay="0"/>
                            </p:stCondLst>
                            <p:childTnLst>
                              <p:par>
                                <p:cTn id="1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>
                      <p:stCondLst>
                        <p:cond delay="indefinite"/>
                      </p:stCondLst>
                      <p:childTnLst>
                        <p:par>
                          <p:cTn id="210" fill="hold">
                            <p:stCondLst>
                              <p:cond delay="0"/>
                            </p:stCondLst>
                            <p:childTnLst>
                              <p:par>
                                <p:cTn id="21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4" fill="hold">
                      <p:stCondLst>
                        <p:cond delay="indefinite"/>
                      </p:stCondLst>
                      <p:childTnLst>
                        <p:par>
                          <p:cTn id="215" fill="hold">
                            <p:stCondLst>
                              <p:cond delay="0"/>
                            </p:stCondLst>
                            <p:childTnLst>
                              <p:par>
                                <p:cTn id="2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9" fill="hold">
                      <p:stCondLst>
                        <p:cond delay="indefinite"/>
                      </p:stCondLst>
                      <p:childTnLst>
                        <p:par>
                          <p:cTn id="230" fill="hold">
                            <p:stCondLst>
                              <p:cond delay="0"/>
                            </p:stCondLst>
                            <p:childTnLst>
                              <p:par>
                                <p:cTn id="2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3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4" fill="hold">
                      <p:stCondLst>
                        <p:cond delay="indefinite"/>
                      </p:stCondLst>
                      <p:childTnLst>
                        <p:par>
                          <p:cTn id="235" fill="hold">
                            <p:stCondLst>
                              <p:cond delay="0"/>
                            </p:stCondLst>
                            <p:childTnLst>
                              <p:par>
                                <p:cTn id="2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3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4" fill="hold">
                      <p:stCondLst>
                        <p:cond delay="indefinite"/>
                      </p:stCondLst>
                      <p:childTnLst>
                        <p:par>
                          <p:cTn id="245" fill="hold">
                            <p:stCondLst>
                              <p:cond delay="0"/>
                            </p:stCondLst>
                            <p:childTnLst>
                              <p:par>
                                <p:cTn id="2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8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9" fill="hold">
                      <p:stCondLst>
                        <p:cond delay="indefinite"/>
                      </p:stCondLst>
                      <p:childTnLst>
                        <p:par>
                          <p:cTn id="250" fill="hold">
                            <p:stCondLst>
                              <p:cond delay="0"/>
                            </p:stCondLst>
                            <p:childTnLst>
                              <p:par>
                                <p:cTn id="2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3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4" fill="hold">
                      <p:stCondLst>
                        <p:cond delay="indefinite"/>
                      </p:stCondLst>
                      <p:childTnLst>
                        <p:par>
                          <p:cTn id="255" fill="hold">
                            <p:stCondLst>
                              <p:cond delay="0"/>
                            </p:stCondLst>
                            <p:childTnLst>
                              <p:par>
                                <p:cTn id="2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8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9" fill="hold">
                      <p:stCondLst>
                        <p:cond delay="indefinite"/>
                      </p:stCondLst>
                      <p:childTnLst>
                        <p:par>
                          <p:cTn id="260" fill="hold">
                            <p:stCondLst>
                              <p:cond delay="0"/>
                            </p:stCondLst>
                            <p:childTnLst>
                              <p:par>
                                <p:cTn id="2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3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4" fill="hold">
                      <p:stCondLst>
                        <p:cond delay="indefinite"/>
                      </p:stCondLst>
                      <p:childTnLst>
                        <p:par>
                          <p:cTn id="265" fill="hold">
                            <p:stCondLst>
                              <p:cond delay="0"/>
                            </p:stCondLst>
                            <p:childTnLst>
                              <p:par>
                                <p:cTn id="2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8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9" fill="hold">
                      <p:stCondLst>
                        <p:cond delay="indefinite"/>
                      </p:stCondLst>
                      <p:childTnLst>
                        <p:par>
                          <p:cTn id="270" fill="hold">
                            <p:stCondLst>
                              <p:cond delay="0"/>
                            </p:stCondLst>
                            <p:childTnLst>
                              <p:par>
                                <p:cTn id="2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4" fill="hold">
                      <p:stCondLst>
                        <p:cond delay="indefinite"/>
                      </p:stCondLst>
                      <p:childTnLst>
                        <p:par>
                          <p:cTn id="275" fill="hold">
                            <p:stCondLst>
                              <p:cond delay="0"/>
                            </p:stCondLst>
                            <p:childTnLst>
                              <p:par>
                                <p:cTn id="2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8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9" fill="hold">
                      <p:stCondLst>
                        <p:cond delay="indefinite"/>
                      </p:stCondLst>
                      <p:childTnLst>
                        <p:par>
                          <p:cTn id="280" fill="hold">
                            <p:stCondLst>
                              <p:cond delay="0"/>
                            </p:stCondLst>
                            <p:childTnLst>
                              <p:par>
                                <p:cTn id="28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3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6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7" fill="hold">
                      <p:stCondLst>
                        <p:cond delay="indefinite"/>
                      </p:stCondLst>
                      <p:childTnLst>
                        <p:par>
                          <p:cTn id="288" fill="hold">
                            <p:stCondLst>
                              <p:cond delay="0"/>
                            </p:stCondLst>
                            <p:childTnLst>
                              <p:par>
                                <p:cTn id="2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1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2" fill="hold">
                      <p:stCondLst>
                        <p:cond delay="indefinite"/>
                      </p:stCondLst>
                      <p:childTnLst>
                        <p:par>
                          <p:cTn id="293" fill="hold">
                            <p:stCondLst>
                              <p:cond delay="0"/>
                            </p:stCondLst>
                            <p:childTnLst>
                              <p:par>
                                <p:cTn id="2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6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7" fill="hold">
                      <p:stCondLst>
                        <p:cond delay="indefinite"/>
                      </p:stCondLst>
                      <p:childTnLst>
                        <p:par>
                          <p:cTn id="298" fill="hold">
                            <p:stCondLst>
                              <p:cond delay="0"/>
                            </p:stCondLst>
                            <p:childTnLst>
                              <p:par>
                                <p:cTn id="2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1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2" fill="hold">
                      <p:stCondLst>
                        <p:cond delay="indefinite"/>
                      </p:stCondLst>
                      <p:childTnLst>
                        <p:par>
                          <p:cTn id="303" fill="hold">
                            <p:stCondLst>
                              <p:cond delay="0"/>
                            </p:stCondLst>
                            <p:childTnLst>
                              <p:par>
                                <p:cTn id="3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6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7" fill="hold">
                      <p:stCondLst>
                        <p:cond delay="indefinite"/>
                      </p:stCondLst>
                      <p:childTnLst>
                        <p:par>
                          <p:cTn id="308" fill="hold">
                            <p:stCondLst>
                              <p:cond delay="0"/>
                            </p:stCondLst>
                            <p:childTnLst>
                              <p:par>
                                <p:cTn id="3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1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2" fill="hold">
                      <p:stCondLst>
                        <p:cond delay="indefinite"/>
                      </p:stCondLst>
                      <p:childTnLst>
                        <p:par>
                          <p:cTn id="313" fill="hold">
                            <p:stCondLst>
                              <p:cond delay="0"/>
                            </p:stCondLst>
                            <p:childTnLst>
                              <p:par>
                                <p:cTn id="3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7" fill="hold">
                      <p:stCondLst>
                        <p:cond delay="indefinite"/>
                      </p:stCondLst>
                      <p:childTnLst>
                        <p:par>
                          <p:cTn id="318" fill="hold">
                            <p:stCondLst>
                              <p:cond delay="0"/>
                            </p:stCondLst>
                            <p:childTnLst>
                              <p:par>
                                <p:cTn id="3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1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2" fill="hold">
                      <p:stCondLst>
                        <p:cond delay="indefinite"/>
                      </p:stCondLst>
                      <p:childTnLst>
                        <p:par>
                          <p:cTn id="323" fill="hold">
                            <p:stCondLst>
                              <p:cond delay="0"/>
                            </p:stCondLst>
                            <p:childTnLst>
                              <p:par>
                                <p:cTn id="3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7" fill="hold">
                      <p:stCondLst>
                        <p:cond delay="indefinite"/>
                      </p:stCondLst>
                      <p:childTnLst>
                        <p:par>
                          <p:cTn id="328" fill="hold">
                            <p:stCondLst>
                              <p:cond delay="0"/>
                            </p:stCondLst>
                            <p:childTnLst>
                              <p:par>
                                <p:cTn id="3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1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2" fill="hold">
                      <p:stCondLst>
                        <p:cond delay="indefinite"/>
                      </p:stCondLst>
                      <p:childTnLst>
                        <p:par>
                          <p:cTn id="333" fill="hold">
                            <p:stCondLst>
                              <p:cond delay="0"/>
                            </p:stCondLst>
                            <p:childTnLst>
                              <p:par>
                                <p:cTn id="3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6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7" fill="hold">
                      <p:stCondLst>
                        <p:cond delay="indefinite"/>
                      </p:stCondLst>
                      <p:childTnLst>
                        <p:par>
                          <p:cTn id="338" fill="hold">
                            <p:stCondLst>
                              <p:cond delay="0"/>
                            </p:stCondLst>
                            <p:childTnLst>
                              <p:par>
                                <p:cTn id="3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1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2" fill="hold">
                      <p:stCondLst>
                        <p:cond delay="indefinite"/>
                      </p:stCondLst>
                      <p:childTnLst>
                        <p:par>
                          <p:cTn id="343" fill="hold">
                            <p:stCondLst>
                              <p:cond delay="0"/>
                            </p:stCondLst>
                            <p:childTnLst>
                              <p:par>
                                <p:cTn id="3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6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7" fill="hold">
                      <p:stCondLst>
                        <p:cond delay="indefinite"/>
                      </p:stCondLst>
                      <p:childTnLst>
                        <p:par>
                          <p:cTn id="348" fill="hold">
                            <p:stCondLst>
                              <p:cond delay="0"/>
                            </p:stCondLst>
                            <p:childTnLst>
                              <p:par>
                                <p:cTn id="3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1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2" fill="hold">
                      <p:stCondLst>
                        <p:cond delay="indefinite"/>
                      </p:stCondLst>
                      <p:childTnLst>
                        <p:par>
                          <p:cTn id="353" fill="hold">
                            <p:stCondLst>
                              <p:cond delay="0"/>
                            </p:stCondLst>
                            <p:childTnLst>
                              <p:par>
                                <p:cTn id="3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6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7" fill="hold">
                      <p:stCondLst>
                        <p:cond delay="indefinite"/>
                      </p:stCondLst>
                      <p:childTnLst>
                        <p:par>
                          <p:cTn id="358" fill="hold">
                            <p:stCondLst>
                              <p:cond delay="0"/>
                            </p:stCondLst>
                            <p:childTnLst>
                              <p:par>
                                <p:cTn id="3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1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2" fill="hold">
                      <p:stCondLst>
                        <p:cond delay="indefinite"/>
                      </p:stCondLst>
                      <p:childTnLst>
                        <p:par>
                          <p:cTn id="363" fill="hold">
                            <p:stCondLst>
                              <p:cond delay="0"/>
                            </p:stCondLst>
                            <p:childTnLst>
                              <p:par>
                                <p:cTn id="3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6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7" fill="hold">
                      <p:stCondLst>
                        <p:cond delay="indefinite"/>
                      </p:stCondLst>
                      <p:childTnLst>
                        <p:par>
                          <p:cTn id="368" fill="hold">
                            <p:stCondLst>
                              <p:cond delay="0"/>
                            </p:stCondLst>
                            <p:childTnLst>
                              <p:par>
                                <p:cTn id="3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1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6" grpId="0"/>
      <p:bldP spid="127" grpId="0"/>
      <p:bldP spid="128" grpId="0"/>
      <p:bldP spid="129" grpId="0"/>
      <p:bldP spid="130" grpId="0"/>
      <p:bldP spid="131" grpId="0"/>
      <p:bldP spid="134" grpId="0"/>
      <p:bldP spid="135" grpId="0"/>
      <p:bldP spid="136" grpId="0"/>
      <p:bldP spid="137" grpId="0"/>
      <p:bldP spid="138" grpId="0"/>
      <p:bldP spid="139" grpId="0"/>
      <p:bldP spid="140" grpId="0"/>
      <p:bldP spid="142" grpId="0"/>
      <p:bldP spid="144" grpId="0"/>
      <p:bldP spid="145" grpId="0"/>
      <p:bldP spid="146" grpId="0"/>
      <p:bldP spid="148" grpId="0"/>
      <p:bldP spid="154" grpId="0"/>
      <p:bldP spid="155" grpId="0"/>
      <p:bldP spid="156" grpId="0"/>
      <p:bldP spid="157" grpId="0"/>
      <p:bldP spid="158" grpId="0"/>
      <p:bldP spid="159" grpId="0"/>
      <p:bldP spid="160" grpId="0"/>
      <p:bldP spid="161" grpId="0"/>
      <p:bldP spid="162" grpId="0"/>
      <p:bldP spid="163" grpId="0"/>
      <p:bldP spid="166" grpId="0"/>
      <p:bldP spid="167" grpId="0"/>
      <p:bldP spid="168" grpId="0"/>
      <p:bldP spid="169" grpId="0"/>
      <p:bldP spid="170" grpId="0"/>
      <p:bldP spid="171" grpId="0"/>
      <p:bldP spid="173" grpId="0"/>
      <p:bldP spid="174" grpId="0"/>
      <p:bldP spid="175" grpId="0"/>
      <p:bldP spid="176" grpId="0"/>
      <p:bldP spid="177" grpId="0"/>
      <p:bldP spid="178" grpId="0"/>
      <p:bldP spid="179" grpId="0"/>
      <p:bldP spid="180" grpId="0"/>
      <p:bldP spid="181" grpId="0"/>
      <p:bldP spid="182" grpId="0"/>
      <p:bldP spid="239" grpId="0"/>
      <p:bldP spid="240" grpId="0"/>
      <p:bldP spid="241" grpId="0"/>
      <p:bldP spid="242" grpId="0"/>
      <p:bldP spid="243" grpId="0"/>
      <p:bldP spid="246" grpId="0"/>
      <p:bldP spid="247" grpId="0"/>
      <p:bldP spid="248" grpId="0"/>
      <p:bldP spid="249" grpId="0"/>
      <p:bldP spid="250" grpId="0"/>
      <p:bldP spid="251" grpId="0"/>
      <p:bldP spid="253" grpId="0"/>
      <p:bldP spid="254" grpId="0"/>
      <p:bldP spid="255" grpId="0"/>
      <p:bldP spid="256" grpId="0"/>
      <p:bldP spid="257" grpId="0"/>
      <p:bldP spid="258" grpId="0"/>
      <p:bldP spid="259" grpId="0"/>
      <p:bldP spid="260" grpId="0"/>
      <p:bldP spid="261" grpId="0"/>
      <p:bldP spid="262" grpId="0"/>
      <p:bldP spid="263" grpId="0"/>
    </p:bldLst>
  </p:timing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4481078" y="-2711"/>
            <a:ext cx="4115473" cy="1242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3 4 5 8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6499731" y="1115686"/>
            <a:ext cx="1770036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4 2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5624981" y="1141192"/>
            <a:ext cx="750526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x</a:t>
            </a:r>
          </a:p>
        </p:txBody>
      </p:sp>
      <p:cxnSp>
        <p:nvCxnSpPr>
          <p:cNvPr id="7" name="Straight Connector 6"/>
          <p:cNvCxnSpPr>
            <a:cxnSpLocks/>
          </p:cNvCxnSpPr>
          <p:nvPr/>
        </p:nvCxnSpPr>
        <p:spPr>
          <a:xfrm>
            <a:off x="2447991" y="2285096"/>
            <a:ext cx="5801240" cy="0"/>
          </a:xfrm>
          <a:prstGeom prst="line">
            <a:avLst/>
          </a:prstGeom>
          <a:ln w="9525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/>
          <p:cNvSpPr txBox="1"/>
          <p:nvPr/>
        </p:nvSpPr>
        <p:spPr>
          <a:xfrm>
            <a:off x="6634308" y="3171241"/>
            <a:ext cx="447558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omic Sans MS" pitchFamily="66" charset="0"/>
              </a:rPr>
              <a:t>1</a:t>
            </a:r>
            <a:endParaRPr lang="en-GB" sz="3738" b="1" dirty="0">
              <a:solidFill>
                <a:srgbClr val="002060"/>
              </a:solidFill>
              <a:latin typeface="Comic Sans MS" pitchFamily="66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7490974" y="2259590"/>
            <a:ext cx="769763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6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481647" y="2259590"/>
            <a:ext cx="769763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1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7509058" y="3563577"/>
            <a:ext cx="769763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0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6499731" y="3563577"/>
            <a:ext cx="769763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2</a:t>
            </a:r>
          </a:p>
        </p:txBody>
      </p:sp>
      <p:cxnSp>
        <p:nvCxnSpPr>
          <p:cNvPr id="14" name="Straight Connector 13"/>
          <p:cNvCxnSpPr>
            <a:cxnSpLocks/>
          </p:cNvCxnSpPr>
          <p:nvPr/>
        </p:nvCxnSpPr>
        <p:spPr>
          <a:xfrm>
            <a:off x="2447991" y="5043923"/>
            <a:ext cx="5801240" cy="0"/>
          </a:xfrm>
          <a:prstGeom prst="line">
            <a:avLst/>
          </a:prstGeom>
          <a:ln w="9525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>
            <a:cxnSpLocks/>
          </p:cNvCxnSpPr>
          <p:nvPr/>
        </p:nvCxnSpPr>
        <p:spPr>
          <a:xfrm>
            <a:off x="2447991" y="6312636"/>
            <a:ext cx="5801240" cy="0"/>
          </a:xfrm>
          <a:prstGeom prst="line">
            <a:avLst/>
          </a:prstGeom>
          <a:ln w="9525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5490404" y="3538071"/>
            <a:ext cx="769763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3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7509058" y="5111212"/>
            <a:ext cx="769763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6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6499731" y="5111212"/>
            <a:ext cx="769763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3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5472320" y="5111212"/>
            <a:ext cx="769763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2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5624981" y="3159847"/>
            <a:ext cx="447558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omic Sans MS" pitchFamily="66" charset="0"/>
              </a:rPr>
              <a:t>1</a:t>
            </a:r>
            <a:endParaRPr lang="en-GB" sz="3738" b="1" dirty="0">
              <a:solidFill>
                <a:srgbClr val="002060"/>
              </a:solidFill>
              <a:latin typeface="Comic Sans MS" pitchFamily="66" charset="0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5490404" y="2259590"/>
            <a:ext cx="769763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9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4471875" y="3538071"/>
            <a:ext cx="769763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8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4622012" y="6256743"/>
            <a:ext cx="447558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omic Sans MS" pitchFamily="66" charset="0"/>
              </a:rPr>
              <a:t>1</a:t>
            </a:r>
            <a:endParaRPr lang="en-GB" sz="3738" b="1" dirty="0">
              <a:solidFill>
                <a:srgbClr val="002060"/>
              </a:solidFill>
              <a:latin typeface="Comic Sans MS" pitchFamily="66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5624981" y="4438327"/>
            <a:ext cx="447558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omic Sans MS" pitchFamily="66" charset="0"/>
              </a:rPr>
              <a:t>3</a:t>
            </a:r>
            <a:endParaRPr lang="en-GB" sz="3738" b="1" dirty="0">
              <a:solidFill>
                <a:srgbClr val="002060"/>
              </a:solidFill>
              <a:latin typeface="Comic Sans MS" pitchFamily="66" charset="0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4650474" y="4438327"/>
            <a:ext cx="447558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omic Sans MS" pitchFamily="66" charset="0"/>
              </a:rPr>
              <a:t>2</a:t>
            </a:r>
            <a:endParaRPr lang="en-GB" sz="3738" b="1" dirty="0">
              <a:solidFill>
                <a:srgbClr val="002060"/>
              </a:solidFill>
              <a:latin typeface="Comic Sans MS" pitchFamily="66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2FEE7E35-A740-4000-9642-76F21A5BF302}"/>
              </a:ext>
            </a:extLst>
          </p:cNvPr>
          <p:cNvSpPr txBox="1"/>
          <p:nvPr/>
        </p:nvSpPr>
        <p:spPr>
          <a:xfrm>
            <a:off x="4461295" y="2253944"/>
            <a:ext cx="769763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6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636BD3B-0C39-49C9-8BA4-9E4FCF08C457}"/>
              </a:ext>
            </a:extLst>
          </p:cNvPr>
          <p:cNvSpPr txBox="1"/>
          <p:nvPr/>
        </p:nvSpPr>
        <p:spPr>
          <a:xfrm>
            <a:off x="3644184" y="4475827"/>
            <a:ext cx="447558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omic Sans MS" pitchFamily="66" charset="0"/>
              </a:rPr>
              <a:t>1</a:t>
            </a:r>
            <a:endParaRPr lang="en-GB" sz="3738" b="1" dirty="0">
              <a:solidFill>
                <a:srgbClr val="002060"/>
              </a:solidFill>
              <a:latin typeface="Comic Sans MS" pitchFamily="66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DC69DED-DB8C-4AFC-A218-F9433E42663F}"/>
              </a:ext>
            </a:extLst>
          </p:cNvPr>
          <p:cNvSpPr txBox="1"/>
          <p:nvPr/>
        </p:nvSpPr>
        <p:spPr>
          <a:xfrm>
            <a:off x="2447991" y="3538070"/>
            <a:ext cx="1784320" cy="1242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1 3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1A36B197-9D32-4F36-9744-D7F96D870A35}"/>
              </a:ext>
            </a:extLst>
          </p:cNvPr>
          <p:cNvSpPr txBox="1"/>
          <p:nvPr/>
        </p:nvSpPr>
        <p:spPr>
          <a:xfrm>
            <a:off x="3644184" y="6256743"/>
            <a:ext cx="447558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omic Sans MS" pitchFamily="66" charset="0"/>
              </a:rPr>
              <a:t>1</a:t>
            </a:r>
            <a:endParaRPr lang="en-GB" sz="3738" b="1" dirty="0">
              <a:solidFill>
                <a:srgbClr val="002060"/>
              </a:solidFill>
              <a:latin typeface="Comic Sans MS" pitchFamily="66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B1F9F4D-E333-4DA7-B725-7D660DFC694D}"/>
              </a:ext>
            </a:extLst>
          </p:cNvPr>
          <p:cNvSpPr txBox="1"/>
          <p:nvPr/>
        </p:nvSpPr>
        <p:spPr>
          <a:xfrm>
            <a:off x="4471875" y="5096799"/>
            <a:ext cx="769763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5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9D18076D-16E4-478D-BFAD-CC37DA460C57}"/>
              </a:ext>
            </a:extLst>
          </p:cNvPr>
          <p:cNvSpPr txBox="1"/>
          <p:nvPr/>
        </p:nvSpPr>
        <p:spPr>
          <a:xfrm>
            <a:off x="3396949" y="5096799"/>
            <a:ext cx="769763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4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C5E907B-43E7-4063-B2DC-19E8D9C224B8}"/>
              </a:ext>
            </a:extLst>
          </p:cNvPr>
          <p:cNvSpPr txBox="1"/>
          <p:nvPr/>
        </p:nvSpPr>
        <p:spPr>
          <a:xfrm>
            <a:off x="2437553" y="5111212"/>
            <a:ext cx="769763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1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8" grpId="1"/>
      <p:bldP spid="9" grpId="0"/>
      <p:bldP spid="10" grpId="0"/>
      <p:bldP spid="11" grpId="0"/>
      <p:bldP spid="13" grpId="0"/>
      <p:bldP spid="16" grpId="0"/>
      <p:bldP spid="17" grpId="0"/>
      <p:bldP spid="18" grpId="0"/>
      <p:bldP spid="19" grpId="0"/>
      <p:bldP spid="25" grpId="0"/>
      <p:bldP spid="25" grpId="1"/>
      <p:bldP spid="26" grpId="0"/>
      <p:bldP spid="27" grpId="0"/>
      <p:bldP spid="28" grpId="0"/>
      <p:bldP spid="23" grpId="0"/>
      <p:bldP spid="23" grpId="1"/>
      <p:bldP spid="24" grpId="0"/>
      <p:bldP spid="24" grpId="1"/>
      <p:bldP spid="31" grpId="0"/>
      <p:bldP spid="32" grpId="0"/>
      <p:bldP spid="32" grpId="1"/>
      <p:bldP spid="33" grpId="0"/>
      <p:bldP spid="35" grpId="0"/>
      <p:bldP spid="36" grpId="0"/>
      <p:bldP spid="37" grpId="0"/>
      <p:bldP spid="38" grpId="0"/>
    </p:bldLst>
  </p:timing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4622012" y="-2711"/>
            <a:ext cx="3974539" cy="1242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4 2 0 7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6499731" y="1115686"/>
            <a:ext cx="1770036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6 3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5624981" y="1141192"/>
            <a:ext cx="750526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x</a:t>
            </a:r>
          </a:p>
        </p:txBody>
      </p:sp>
      <p:cxnSp>
        <p:nvCxnSpPr>
          <p:cNvPr id="7" name="Straight Connector 6"/>
          <p:cNvCxnSpPr>
            <a:cxnSpLocks/>
          </p:cNvCxnSpPr>
          <p:nvPr/>
        </p:nvCxnSpPr>
        <p:spPr>
          <a:xfrm flipV="1">
            <a:off x="2444339" y="2285096"/>
            <a:ext cx="5804892" cy="5100"/>
          </a:xfrm>
          <a:prstGeom prst="line">
            <a:avLst/>
          </a:prstGeom>
          <a:ln w="9525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/>
          <p:cNvSpPr txBox="1"/>
          <p:nvPr/>
        </p:nvSpPr>
        <p:spPr>
          <a:xfrm>
            <a:off x="6634308" y="3171241"/>
            <a:ext cx="447558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omic Sans MS" pitchFamily="66" charset="0"/>
              </a:rPr>
              <a:t>2</a:t>
            </a:r>
            <a:endParaRPr lang="en-GB" sz="3738" b="1" dirty="0">
              <a:solidFill>
                <a:srgbClr val="002060"/>
              </a:solidFill>
              <a:latin typeface="Comic Sans MS" pitchFamily="66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7490974" y="2259590"/>
            <a:ext cx="769763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1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481647" y="2259590"/>
            <a:ext cx="769763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2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7509058" y="3563577"/>
            <a:ext cx="769763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0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6499731" y="3563577"/>
            <a:ext cx="769763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2</a:t>
            </a:r>
          </a:p>
        </p:txBody>
      </p:sp>
      <p:cxnSp>
        <p:nvCxnSpPr>
          <p:cNvPr id="14" name="Straight Connector 13"/>
          <p:cNvCxnSpPr>
            <a:cxnSpLocks/>
          </p:cNvCxnSpPr>
          <p:nvPr/>
        </p:nvCxnSpPr>
        <p:spPr>
          <a:xfrm flipV="1">
            <a:off x="2424593" y="5043923"/>
            <a:ext cx="5824638" cy="25938"/>
          </a:xfrm>
          <a:prstGeom prst="line">
            <a:avLst/>
          </a:prstGeom>
          <a:ln w="9525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>
            <a:cxnSpLocks/>
          </p:cNvCxnSpPr>
          <p:nvPr/>
        </p:nvCxnSpPr>
        <p:spPr>
          <a:xfrm>
            <a:off x="2444339" y="6312636"/>
            <a:ext cx="5804892" cy="0"/>
          </a:xfrm>
          <a:prstGeom prst="line">
            <a:avLst/>
          </a:prstGeom>
          <a:ln w="9525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5490404" y="3538071"/>
            <a:ext cx="769763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4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7509058" y="5111212"/>
            <a:ext cx="769763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1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6499731" y="5111212"/>
            <a:ext cx="769763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4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5472320" y="5111212"/>
            <a:ext cx="769763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490404" y="2259590"/>
            <a:ext cx="769763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6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4421676" y="3538071"/>
            <a:ext cx="769763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2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4622012" y="6256743"/>
            <a:ext cx="447558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omic Sans MS" pitchFamily="66" charset="0"/>
              </a:rPr>
              <a:t>1</a:t>
            </a:r>
            <a:endParaRPr lang="en-GB" sz="3738" b="1" dirty="0">
              <a:solidFill>
                <a:srgbClr val="002060"/>
              </a:solidFill>
              <a:latin typeface="Comic Sans MS" pitchFamily="66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4421675" y="5111212"/>
            <a:ext cx="769763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5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5624981" y="4438327"/>
            <a:ext cx="447558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omic Sans MS" pitchFamily="66" charset="0"/>
              </a:rPr>
              <a:t>4</a:t>
            </a:r>
            <a:endParaRPr lang="en-GB" sz="3738" b="1" dirty="0">
              <a:solidFill>
                <a:srgbClr val="002060"/>
              </a:solidFill>
              <a:latin typeface="Comic Sans MS" pitchFamily="66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3395978" y="5111212"/>
            <a:ext cx="769763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6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2A1B5C1-79B1-495A-A09C-602F19D49300}"/>
              </a:ext>
            </a:extLst>
          </p:cNvPr>
          <p:cNvSpPr txBox="1"/>
          <p:nvPr/>
        </p:nvSpPr>
        <p:spPr>
          <a:xfrm>
            <a:off x="3471750" y="2290196"/>
            <a:ext cx="1770036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1 2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888DB66-23E5-4EA6-A0E1-474FD0807358}"/>
              </a:ext>
            </a:extLst>
          </p:cNvPr>
          <p:cNvSpPr txBox="1"/>
          <p:nvPr/>
        </p:nvSpPr>
        <p:spPr>
          <a:xfrm>
            <a:off x="3619071" y="4459822"/>
            <a:ext cx="447558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omic Sans MS" pitchFamily="66" charset="0"/>
              </a:rPr>
              <a:t>1</a:t>
            </a:r>
            <a:endParaRPr lang="en-GB" sz="3738" b="1" dirty="0">
              <a:solidFill>
                <a:srgbClr val="002060"/>
              </a:solidFill>
              <a:latin typeface="Comic Sans MS" pitchFamily="66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37BD9389-AB41-4410-94A3-77FB35EE150C}"/>
              </a:ext>
            </a:extLst>
          </p:cNvPr>
          <p:cNvSpPr txBox="1"/>
          <p:nvPr/>
        </p:nvSpPr>
        <p:spPr>
          <a:xfrm>
            <a:off x="2424593" y="3505210"/>
            <a:ext cx="1770036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2 5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231678F-DA6E-4CD7-9C2F-700A60811033}"/>
              </a:ext>
            </a:extLst>
          </p:cNvPr>
          <p:cNvSpPr txBox="1"/>
          <p:nvPr/>
        </p:nvSpPr>
        <p:spPr>
          <a:xfrm>
            <a:off x="2392113" y="5111212"/>
            <a:ext cx="769763" cy="1242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7476" b="1" dirty="0">
                <a:solidFill>
                  <a:srgbClr val="002060"/>
                </a:solidFill>
                <a:latin typeface="Comic Sans MS" pitchFamily="66" charset="0"/>
              </a:rPr>
              <a:t>2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8" grpId="1"/>
      <p:bldP spid="9" grpId="0"/>
      <p:bldP spid="10" grpId="0"/>
      <p:bldP spid="11" grpId="0"/>
      <p:bldP spid="13" grpId="0"/>
      <p:bldP spid="16" grpId="0"/>
      <p:bldP spid="17" grpId="0"/>
      <p:bldP spid="18" grpId="0"/>
      <p:bldP spid="19" grpId="0"/>
      <p:bldP spid="26" grpId="0"/>
      <p:bldP spid="27" grpId="0"/>
      <p:bldP spid="28" grpId="0"/>
      <p:bldP spid="29" grpId="0"/>
      <p:bldP spid="23" grpId="0"/>
      <p:bldP spid="23" grpId="1"/>
      <p:bldP spid="30" grpId="0"/>
      <p:bldP spid="24" grpId="0"/>
      <p:bldP spid="25" grpId="0"/>
      <p:bldP spid="25" grpId="1"/>
      <p:bldP spid="31" grpId="0"/>
      <p:bldP spid="32" grpId="0"/>
    </p:bldLst>
  </p:timing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29E56F7-70B1-44A7-8772-89E4D945AE1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Solve multiplication problems with missing digits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D4253DB-309D-436B-863C-A79068D55CC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06391917"/>
      </p:ext>
    </p:extLst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" name="Rectangle 283">
            <a:extLst>
              <a:ext uri="{FF2B5EF4-FFF2-40B4-BE49-F238E27FC236}">
                <a16:creationId xmlns:a16="http://schemas.microsoft.com/office/drawing/2014/main" id="{63097260-7702-4D8E-8ED3-E30BB100234B}"/>
              </a:ext>
            </a:extLst>
          </p:cNvPr>
          <p:cNvSpPr/>
          <p:nvPr/>
        </p:nvSpPr>
        <p:spPr>
          <a:xfrm>
            <a:off x="3135925" y="927436"/>
            <a:ext cx="446197" cy="133789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3" name="Rectangle 282">
            <a:extLst>
              <a:ext uri="{FF2B5EF4-FFF2-40B4-BE49-F238E27FC236}">
                <a16:creationId xmlns:a16="http://schemas.microsoft.com/office/drawing/2014/main" id="{754AE26B-5AE8-401F-8128-34DFB86039A5}"/>
              </a:ext>
            </a:extLst>
          </p:cNvPr>
          <p:cNvSpPr/>
          <p:nvPr/>
        </p:nvSpPr>
        <p:spPr>
          <a:xfrm>
            <a:off x="1356230" y="1823349"/>
            <a:ext cx="891480" cy="45204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12" name="Rectangle 311">
            <a:extLst>
              <a:ext uri="{FF2B5EF4-FFF2-40B4-BE49-F238E27FC236}">
                <a16:creationId xmlns:a16="http://schemas.microsoft.com/office/drawing/2014/main" id="{437124C0-814F-4824-ADAA-7EF726D71912}"/>
              </a:ext>
            </a:extLst>
          </p:cNvPr>
          <p:cNvSpPr/>
          <p:nvPr/>
        </p:nvSpPr>
        <p:spPr>
          <a:xfrm>
            <a:off x="1348432" y="2713014"/>
            <a:ext cx="443501" cy="44640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311" name="Rectangle 310">
            <a:extLst>
              <a:ext uri="{FF2B5EF4-FFF2-40B4-BE49-F238E27FC236}">
                <a16:creationId xmlns:a16="http://schemas.microsoft.com/office/drawing/2014/main" id="{6790F38F-4744-477A-AE3A-2D628B834624}"/>
              </a:ext>
            </a:extLst>
          </p:cNvPr>
          <p:cNvSpPr/>
          <p:nvPr/>
        </p:nvSpPr>
        <p:spPr>
          <a:xfrm>
            <a:off x="2685978" y="2264992"/>
            <a:ext cx="443501" cy="44640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237" name="Rectangle 236">
            <a:extLst>
              <a:ext uri="{FF2B5EF4-FFF2-40B4-BE49-F238E27FC236}">
                <a16:creationId xmlns:a16="http://schemas.microsoft.com/office/drawing/2014/main" id="{D47D17C7-D387-4AE9-9519-5B0EAB232D80}"/>
              </a:ext>
            </a:extLst>
          </p:cNvPr>
          <p:cNvSpPr/>
          <p:nvPr/>
        </p:nvSpPr>
        <p:spPr>
          <a:xfrm>
            <a:off x="3143149" y="1377066"/>
            <a:ext cx="446197" cy="45204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6" name="Rectangle 285">
            <a:extLst>
              <a:ext uri="{FF2B5EF4-FFF2-40B4-BE49-F238E27FC236}">
                <a16:creationId xmlns:a16="http://schemas.microsoft.com/office/drawing/2014/main" id="{DF570CC7-9485-4082-9FFD-32FF34EDCBE9}"/>
              </a:ext>
            </a:extLst>
          </p:cNvPr>
          <p:cNvSpPr/>
          <p:nvPr/>
        </p:nvSpPr>
        <p:spPr>
          <a:xfrm>
            <a:off x="1800529" y="485627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5" name="Rectangle 284">
            <a:extLst>
              <a:ext uri="{FF2B5EF4-FFF2-40B4-BE49-F238E27FC236}">
                <a16:creationId xmlns:a16="http://schemas.microsoft.com/office/drawing/2014/main" id="{3B0E07AA-AAD4-4C8F-BF49-FA9904EBD4A5}"/>
              </a:ext>
            </a:extLst>
          </p:cNvPr>
          <p:cNvSpPr/>
          <p:nvPr/>
        </p:nvSpPr>
        <p:spPr>
          <a:xfrm>
            <a:off x="3129981" y="1364986"/>
            <a:ext cx="443501" cy="44640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288" name="TextBox 287">
            <a:extLst>
              <a:ext uri="{FF2B5EF4-FFF2-40B4-BE49-F238E27FC236}">
                <a16:creationId xmlns:a16="http://schemas.microsoft.com/office/drawing/2014/main" id="{8A911E4D-73C6-4CCA-905A-1A0EDFE541A3}"/>
              </a:ext>
            </a:extLst>
          </p:cNvPr>
          <p:cNvSpPr txBox="1"/>
          <p:nvPr/>
        </p:nvSpPr>
        <p:spPr>
          <a:xfrm>
            <a:off x="3140286" y="1296137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Arial Black" panose="020B0A04020102020204" pitchFamily="34" charset="0"/>
                <a:ea typeface="Cambria Math" panose="02040503050406030204" pitchFamily="18" charset="0"/>
              </a:rPr>
              <a:t>7</a:t>
            </a: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7" name="Rectangle 206">
            <a:extLst>
              <a:ext uri="{FF2B5EF4-FFF2-40B4-BE49-F238E27FC236}">
                <a16:creationId xmlns:a16="http://schemas.microsoft.com/office/drawing/2014/main" id="{97900DB2-1D7C-4F90-9531-B84A0131C8B1}"/>
              </a:ext>
            </a:extLst>
          </p:cNvPr>
          <p:cNvSpPr/>
          <p:nvPr/>
        </p:nvSpPr>
        <p:spPr>
          <a:xfrm>
            <a:off x="2304719" y="970026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208" name="Rectangle 207">
            <a:extLst>
              <a:ext uri="{FF2B5EF4-FFF2-40B4-BE49-F238E27FC236}">
                <a16:creationId xmlns:a16="http://schemas.microsoft.com/office/drawing/2014/main" id="{AC30CD35-6EE3-469E-9F47-C379EDF0D6BF}"/>
              </a:ext>
            </a:extLst>
          </p:cNvPr>
          <p:cNvSpPr/>
          <p:nvPr/>
        </p:nvSpPr>
        <p:spPr>
          <a:xfrm>
            <a:off x="2738697" y="976030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210" name="Rectangle 209">
            <a:extLst>
              <a:ext uri="{FF2B5EF4-FFF2-40B4-BE49-F238E27FC236}">
                <a16:creationId xmlns:a16="http://schemas.microsoft.com/office/drawing/2014/main" id="{AA60B7F0-A213-42E9-9725-3A791C1B4499}"/>
              </a:ext>
            </a:extLst>
          </p:cNvPr>
          <p:cNvSpPr/>
          <p:nvPr/>
        </p:nvSpPr>
        <p:spPr>
          <a:xfrm>
            <a:off x="2738697" y="1422037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9373BA63-2DEB-44C9-B569-379AE5E40A26}"/>
              </a:ext>
            </a:extLst>
          </p:cNvPr>
          <p:cNvSpPr txBox="1"/>
          <p:nvPr/>
        </p:nvSpPr>
        <p:spPr>
          <a:xfrm>
            <a:off x="2733512" y="1271104"/>
            <a:ext cx="46312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8</a:t>
            </a:r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C082FB35-C12A-41AD-A14B-977F3767FF4E}"/>
              </a:ext>
            </a:extLst>
          </p:cNvPr>
          <p:cNvSpPr txBox="1"/>
          <p:nvPr/>
        </p:nvSpPr>
        <p:spPr>
          <a:xfrm>
            <a:off x="3162232" y="82042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11D3A04E-7105-4C76-A59A-58C01F7C943D}"/>
              </a:ext>
            </a:extLst>
          </p:cNvPr>
          <p:cNvSpPr txBox="1"/>
          <p:nvPr/>
        </p:nvSpPr>
        <p:spPr>
          <a:xfrm>
            <a:off x="2716817" y="82126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48F6F22B-0973-4A3C-880B-2B49A2F42C83}"/>
              </a:ext>
            </a:extLst>
          </p:cNvPr>
          <p:cNvSpPr txBox="1"/>
          <p:nvPr/>
        </p:nvSpPr>
        <p:spPr>
          <a:xfrm>
            <a:off x="2276593" y="82207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CBCC9D32-176D-4C54-A227-D50AFE72DBAB}"/>
              </a:ext>
            </a:extLst>
          </p:cNvPr>
          <p:cNvSpPr txBox="1"/>
          <p:nvPr/>
        </p:nvSpPr>
        <p:spPr>
          <a:xfrm>
            <a:off x="1787764" y="837284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Arial Black" panose="020B0A04020102020204" pitchFamily="34" charset="0"/>
                <a:ea typeface="Cambria Math" panose="02040503050406030204" pitchFamily="18" charset="0"/>
              </a:rPr>
              <a:t>8</a:t>
            </a:r>
          </a:p>
        </p:txBody>
      </p: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187A2966-8E83-4B8F-88AE-1941480BB1E6}"/>
              </a:ext>
            </a:extLst>
          </p:cNvPr>
          <p:cNvCxnSpPr>
            <a:cxnSpLocks/>
          </p:cNvCxnSpPr>
          <p:nvPr/>
        </p:nvCxnSpPr>
        <p:spPr>
          <a:xfrm>
            <a:off x="908754" y="1827483"/>
            <a:ext cx="266617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E25DA1C7-91B9-4872-A451-25BF3C9057C8}"/>
              </a:ext>
            </a:extLst>
          </p:cNvPr>
          <p:cNvSpPr txBox="1"/>
          <p:nvPr/>
        </p:nvSpPr>
        <p:spPr>
          <a:xfrm>
            <a:off x="527530" y="1309071"/>
            <a:ext cx="38504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52573788-D771-4FCD-976D-CF2668BE7188}"/>
              </a:ext>
            </a:extLst>
          </p:cNvPr>
          <p:cNvSpPr txBox="1"/>
          <p:nvPr/>
        </p:nvSpPr>
        <p:spPr>
          <a:xfrm>
            <a:off x="3143387" y="175861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4</a:t>
            </a: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0D32B66A-085A-4B49-826A-134AB7D6C9E6}"/>
              </a:ext>
            </a:extLst>
          </p:cNvPr>
          <p:cNvSpPr txBox="1"/>
          <p:nvPr/>
        </p:nvSpPr>
        <p:spPr>
          <a:xfrm>
            <a:off x="2761270" y="630844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Calibri" panose="020F0502020204030204" pitchFamily="34" charset="0"/>
              </a:rPr>
              <a:t>1</a:t>
            </a:r>
            <a:endParaRPr lang="en-GB" sz="2400" b="1" dirty="0">
              <a:latin typeface="Calibri" panose="020F0502020204030204" pitchFamily="34" charset="0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01BB6BE6-DEC0-47C0-BA8D-7CB2FE371606}"/>
              </a:ext>
            </a:extLst>
          </p:cNvPr>
          <p:cNvSpPr txBox="1"/>
          <p:nvPr/>
        </p:nvSpPr>
        <p:spPr>
          <a:xfrm>
            <a:off x="2699516" y="175314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8</a:t>
            </a: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27C7155-E7CA-4345-9AEA-B99C1A950370}"/>
              </a:ext>
            </a:extLst>
          </p:cNvPr>
          <p:cNvSpPr txBox="1"/>
          <p:nvPr/>
        </p:nvSpPr>
        <p:spPr>
          <a:xfrm>
            <a:off x="1875902" y="630844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Calibri" panose="020F0502020204030204" pitchFamily="34" charset="0"/>
              </a:rPr>
              <a:t>2</a:t>
            </a:r>
            <a:endParaRPr lang="en-GB" sz="2400" b="1" dirty="0">
              <a:latin typeface="Calibri" panose="020F0502020204030204" pitchFamily="34" charset="0"/>
            </a:endParaRP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6E62D3D4-9AC0-4DF6-8190-AF3783AFA028}"/>
              </a:ext>
            </a:extLst>
          </p:cNvPr>
          <p:cNvSpPr txBox="1"/>
          <p:nvPr/>
        </p:nvSpPr>
        <p:spPr>
          <a:xfrm>
            <a:off x="2250649" y="175314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8</a:t>
            </a:r>
          </a:p>
        </p:txBody>
      </p: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D915A78E-0F64-43EC-ABED-5671F04E3EF7}"/>
              </a:ext>
            </a:extLst>
          </p:cNvPr>
          <p:cNvCxnSpPr/>
          <p:nvPr/>
        </p:nvCxnSpPr>
        <p:spPr>
          <a:xfrm flipH="1">
            <a:off x="2814929" y="820993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5" name="Straight Connector 244">
            <a:extLst>
              <a:ext uri="{FF2B5EF4-FFF2-40B4-BE49-F238E27FC236}">
                <a16:creationId xmlns:a16="http://schemas.microsoft.com/office/drawing/2014/main" id="{84DA63F2-1E0D-4BDC-B785-D58F0A52609B}"/>
              </a:ext>
            </a:extLst>
          </p:cNvPr>
          <p:cNvCxnSpPr/>
          <p:nvPr/>
        </p:nvCxnSpPr>
        <p:spPr>
          <a:xfrm flipH="1">
            <a:off x="1927944" y="843111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6" name="TextBox 245">
            <a:extLst>
              <a:ext uri="{FF2B5EF4-FFF2-40B4-BE49-F238E27FC236}">
                <a16:creationId xmlns:a16="http://schemas.microsoft.com/office/drawing/2014/main" id="{2A56522A-4ECD-4299-9352-9434D0C9957C}"/>
              </a:ext>
            </a:extLst>
          </p:cNvPr>
          <p:cNvSpPr txBox="1"/>
          <p:nvPr/>
        </p:nvSpPr>
        <p:spPr>
          <a:xfrm>
            <a:off x="3142505" y="221040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0</a:t>
            </a:r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4655F7AD-E47F-4101-9E1E-E44B1BE99337}"/>
              </a:ext>
            </a:extLst>
          </p:cNvPr>
          <p:cNvSpPr txBox="1"/>
          <p:nvPr/>
        </p:nvSpPr>
        <p:spPr>
          <a:xfrm>
            <a:off x="2760009" y="412215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Calibri" panose="020F0502020204030204" pitchFamily="34" charset="0"/>
              </a:rPr>
              <a:t>1</a:t>
            </a:r>
            <a:endParaRPr lang="en-GB" sz="2400" b="1" dirty="0">
              <a:latin typeface="Calibri" panose="020F0502020204030204" pitchFamily="34" charset="0"/>
            </a:endParaRPr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40B38389-CE5A-47A0-A016-812E36DAB0E0}"/>
              </a:ext>
            </a:extLst>
          </p:cNvPr>
          <p:cNvSpPr txBox="1"/>
          <p:nvPr/>
        </p:nvSpPr>
        <p:spPr>
          <a:xfrm>
            <a:off x="2661811" y="220538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50" name="TextBox 249">
            <a:extLst>
              <a:ext uri="{FF2B5EF4-FFF2-40B4-BE49-F238E27FC236}">
                <a16:creationId xmlns:a16="http://schemas.microsoft.com/office/drawing/2014/main" id="{CA3C1205-7142-48AD-AADD-8BDCFD869770}"/>
              </a:ext>
            </a:extLst>
          </p:cNvPr>
          <p:cNvSpPr txBox="1"/>
          <p:nvPr/>
        </p:nvSpPr>
        <p:spPr>
          <a:xfrm>
            <a:off x="2237784" y="221040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9</a:t>
            </a:r>
          </a:p>
        </p:txBody>
      </p:sp>
      <p:sp>
        <p:nvSpPr>
          <p:cNvPr id="251" name="TextBox 250">
            <a:extLst>
              <a:ext uri="{FF2B5EF4-FFF2-40B4-BE49-F238E27FC236}">
                <a16:creationId xmlns:a16="http://schemas.microsoft.com/office/drawing/2014/main" id="{81BB5467-A93F-44C1-9EA8-F25858D755E7}"/>
              </a:ext>
            </a:extLst>
          </p:cNvPr>
          <p:cNvSpPr txBox="1"/>
          <p:nvPr/>
        </p:nvSpPr>
        <p:spPr>
          <a:xfrm>
            <a:off x="1797128" y="2202607"/>
            <a:ext cx="43603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2</a:t>
            </a:r>
          </a:p>
        </p:txBody>
      </p:sp>
      <p:cxnSp>
        <p:nvCxnSpPr>
          <p:cNvPr id="252" name="Straight Connector 251">
            <a:extLst>
              <a:ext uri="{FF2B5EF4-FFF2-40B4-BE49-F238E27FC236}">
                <a16:creationId xmlns:a16="http://schemas.microsoft.com/office/drawing/2014/main" id="{BEE175D8-D885-406B-9C4C-EC704A6A64F1}"/>
              </a:ext>
            </a:extLst>
          </p:cNvPr>
          <p:cNvCxnSpPr>
            <a:cxnSpLocks/>
          </p:cNvCxnSpPr>
          <p:nvPr/>
        </p:nvCxnSpPr>
        <p:spPr>
          <a:xfrm>
            <a:off x="907594" y="2712574"/>
            <a:ext cx="266617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3" name="TextBox 252">
            <a:extLst>
              <a:ext uri="{FF2B5EF4-FFF2-40B4-BE49-F238E27FC236}">
                <a16:creationId xmlns:a16="http://schemas.microsoft.com/office/drawing/2014/main" id="{08314335-20C9-4FA6-8B91-6C6A14C17678}"/>
              </a:ext>
            </a:extLst>
          </p:cNvPr>
          <p:cNvSpPr txBox="1"/>
          <p:nvPr/>
        </p:nvSpPr>
        <p:spPr>
          <a:xfrm>
            <a:off x="3180641" y="266079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4</a:t>
            </a:r>
          </a:p>
        </p:txBody>
      </p:sp>
      <p:sp>
        <p:nvSpPr>
          <p:cNvPr id="254" name="TextBox 253">
            <a:extLst>
              <a:ext uri="{FF2B5EF4-FFF2-40B4-BE49-F238E27FC236}">
                <a16:creationId xmlns:a16="http://schemas.microsoft.com/office/drawing/2014/main" id="{7B238C05-EEF9-44FC-9648-009A7A34125F}"/>
              </a:ext>
            </a:extLst>
          </p:cNvPr>
          <p:cNvSpPr txBox="1"/>
          <p:nvPr/>
        </p:nvSpPr>
        <p:spPr>
          <a:xfrm>
            <a:off x="2306836" y="1620975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Calibri" panose="020F0502020204030204" pitchFamily="34" charset="0"/>
              </a:rPr>
              <a:t>1</a:t>
            </a: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6C6D75B0-17D6-435C-B2E0-960223357C78}"/>
              </a:ext>
            </a:extLst>
          </p:cNvPr>
          <p:cNvSpPr txBox="1"/>
          <p:nvPr/>
        </p:nvSpPr>
        <p:spPr>
          <a:xfrm>
            <a:off x="2716737" y="266079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4</a:t>
            </a: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B9F4CAF2-B245-41C6-9F4C-DD9EB92341FD}"/>
              </a:ext>
            </a:extLst>
          </p:cNvPr>
          <p:cNvSpPr txBox="1"/>
          <p:nvPr/>
        </p:nvSpPr>
        <p:spPr>
          <a:xfrm>
            <a:off x="2237333" y="265541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8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BB8052EE-DCCD-4802-AB72-9FC67A0AEECD}"/>
              </a:ext>
            </a:extLst>
          </p:cNvPr>
          <p:cNvSpPr txBox="1"/>
          <p:nvPr/>
        </p:nvSpPr>
        <p:spPr>
          <a:xfrm>
            <a:off x="1811035" y="265398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1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CB4BA95A-BC80-4940-82C1-C85037F6C13F}"/>
              </a:ext>
            </a:extLst>
          </p:cNvPr>
          <p:cNvSpPr txBox="1"/>
          <p:nvPr/>
        </p:nvSpPr>
        <p:spPr>
          <a:xfrm>
            <a:off x="1383766" y="1753143"/>
            <a:ext cx="9566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5  8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16115360-30D2-40CE-9E16-2D9D57F808F7}"/>
              </a:ext>
            </a:extLst>
          </p:cNvPr>
          <p:cNvSpPr txBox="1"/>
          <p:nvPr/>
        </p:nvSpPr>
        <p:spPr>
          <a:xfrm>
            <a:off x="1863413" y="407192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Calibri" panose="020F0502020204030204" pitchFamily="34" charset="0"/>
              </a:rPr>
              <a:t>3</a:t>
            </a:r>
            <a:endParaRPr lang="en-GB" sz="2400" b="1" dirty="0">
              <a:latin typeface="Calibri" panose="020F0502020204030204" pitchFamily="34" charset="0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78DAF6D1-9C8C-46BF-94E4-8E0B9A0A12C3}"/>
              </a:ext>
            </a:extLst>
          </p:cNvPr>
          <p:cNvSpPr txBox="1"/>
          <p:nvPr/>
        </p:nvSpPr>
        <p:spPr>
          <a:xfrm>
            <a:off x="938693" y="2203051"/>
            <a:ext cx="9388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6  7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D35C18D6-F645-48E7-A4DE-ACE05FFF5128}"/>
              </a:ext>
            </a:extLst>
          </p:cNvPr>
          <p:cNvSpPr txBox="1"/>
          <p:nvPr/>
        </p:nvSpPr>
        <p:spPr>
          <a:xfrm>
            <a:off x="1323828" y="264895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FE4D521C-E91B-489D-B81E-969801B5C7C2}"/>
              </a:ext>
            </a:extLst>
          </p:cNvPr>
          <p:cNvSpPr txBox="1"/>
          <p:nvPr/>
        </p:nvSpPr>
        <p:spPr>
          <a:xfrm>
            <a:off x="937193" y="265150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7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0F391058-E1E1-4761-8C92-554ED5E899F7}"/>
              </a:ext>
            </a:extLst>
          </p:cNvPr>
          <p:cNvSpPr txBox="1"/>
          <p:nvPr/>
        </p:nvSpPr>
        <p:spPr>
          <a:xfrm>
            <a:off x="1427839" y="1622205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Calibri" panose="020F0502020204030204" pitchFamily="34" charset="0"/>
              </a:rPr>
              <a:t>1</a:t>
            </a:r>
          </a:p>
        </p:txBody>
      </p:sp>
      <p:sp>
        <p:nvSpPr>
          <p:cNvPr id="290" name="Rectangle 289">
            <a:extLst>
              <a:ext uri="{FF2B5EF4-FFF2-40B4-BE49-F238E27FC236}">
                <a16:creationId xmlns:a16="http://schemas.microsoft.com/office/drawing/2014/main" id="{90DAE61E-C81B-4157-A3A6-622FADC80E1F}"/>
              </a:ext>
            </a:extLst>
          </p:cNvPr>
          <p:cNvSpPr/>
          <p:nvPr/>
        </p:nvSpPr>
        <p:spPr>
          <a:xfrm>
            <a:off x="1796904" y="3613328"/>
            <a:ext cx="443501" cy="446400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2DD8D0A5-6195-492D-B63F-80EB9D826025}"/>
              </a:ext>
            </a:extLst>
          </p:cNvPr>
          <p:cNvSpPr txBox="1"/>
          <p:nvPr/>
        </p:nvSpPr>
        <p:spPr>
          <a:xfrm>
            <a:off x="911800" y="3526544"/>
            <a:ext cx="29085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2 x    = 4   </a:t>
            </a:r>
          </a:p>
        </p:txBody>
      </p:sp>
      <p:sp>
        <p:nvSpPr>
          <p:cNvPr id="293" name="TextBox 292">
            <a:extLst>
              <a:ext uri="{FF2B5EF4-FFF2-40B4-BE49-F238E27FC236}">
                <a16:creationId xmlns:a16="http://schemas.microsoft.com/office/drawing/2014/main" id="{61180E73-853F-4758-A564-D8404622F6DD}"/>
              </a:ext>
            </a:extLst>
          </p:cNvPr>
          <p:cNvSpPr txBox="1"/>
          <p:nvPr/>
        </p:nvSpPr>
        <p:spPr>
          <a:xfrm>
            <a:off x="1783981" y="3548056"/>
            <a:ext cx="6552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95" name="Rectangle 294">
            <a:extLst>
              <a:ext uri="{FF2B5EF4-FFF2-40B4-BE49-F238E27FC236}">
                <a16:creationId xmlns:a16="http://schemas.microsoft.com/office/drawing/2014/main" id="{A4460A97-85A5-416E-825D-1C09092E48AC}"/>
              </a:ext>
            </a:extLst>
          </p:cNvPr>
          <p:cNvSpPr/>
          <p:nvPr/>
        </p:nvSpPr>
        <p:spPr>
          <a:xfrm>
            <a:off x="1797778" y="4058106"/>
            <a:ext cx="443501" cy="446400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296" name="TextBox 295">
            <a:extLst>
              <a:ext uri="{FF2B5EF4-FFF2-40B4-BE49-F238E27FC236}">
                <a16:creationId xmlns:a16="http://schemas.microsoft.com/office/drawing/2014/main" id="{8B20BE49-DB03-40EB-88E7-739FDC33FA6A}"/>
              </a:ext>
            </a:extLst>
          </p:cNvPr>
          <p:cNvSpPr txBox="1"/>
          <p:nvPr/>
        </p:nvSpPr>
        <p:spPr>
          <a:xfrm>
            <a:off x="907594" y="3971322"/>
            <a:ext cx="29085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2 x    =    4</a:t>
            </a:r>
          </a:p>
        </p:txBody>
      </p:sp>
      <p:sp>
        <p:nvSpPr>
          <p:cNvPr id="297" name="Rectangle 296">
            <a:extLst>
              <a:ext uri="{FF2B5EF4-FFF2-40B4-BE49-F238E27FC236}">
                <a16:creationId xmlns:a16="http://schemas.microsoft.com/office/drawing/2014/main" id="{E460A87F-1E1E-42EB-9FA4-5E1817A7B1D9}"/>
              </a:ext>
            </a:extLst>
          </p:cNvPr>
          <p:cNvSpPr/>
          <p:nvPr/>
        </p:nvSpPr>
        <p:spPr>
          <a:xfrm>
            <a:off x="2692734" y="4058106"/>
            <a:ext cx="443501" cy="446400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E7A6935E-DD92-4668-B5B0-BC577DC09A6E}"/>
              </a:ext>
            </a:extLst>
          </p:cNvPr>
          <p:cNvSpPr txBox="1"/>
          <p:nvPr/>
        </p:nvSpPr>
        <p:spPr>
          <a:xfrm>
            <a:off x="1779775" y="3992834"/>
            <a:ext cx="6552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99" name="TextBox 298">
            <a:extLst>
              <a:ext uri="{FF2B5EF4-FFF2-40B4-BE49-F238E27FC236}">
                <a16:creationId xmlns:a16="http://schemas.microsoft.com/office/drawing/2014/main" id="{A88CACE3-FDE5-46A4-A853-8C81CA889550}"/>
              </a:ext>
            </a:extLst>
          </p:cNvPr>
          <p:cNvSpPr txBox="1"/>
          <p:nvPr/>
        </p:nvSpPr>
        <p:spPr>
          <a:xfrm>
            <a:off x="2689273" y="3992834"/>
            <a:ext cx="6552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BD29E165-B303-4B1E-AA73-129DA56B79B2}"/>
              </a:ext>
            </a:extLst>
          </p:cNvPr>
          <p:cNvSpPr txBox="1"/>
          <p:nvPr/>
        </p:nvSpPr>
        <p:spPr>
          <a:xfrm>
            <a:off x="3117948" y="1294360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Arial Black" panose="020B0A04020102020204" pitchFamily="34" charset="0"/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8D3723BA-7702-4486-B21C-CDF38B2C2A52}"/>
              </a:ext>
            </a:extLst>
          </p:cNvPr>
          <p:cNvSpPr txBox="1"/>
          <p:nvPr/>
        </p:nvSpPr>
        <p:spPr>
          <a:xfrm>
            <a:off x="1857252" y="1627907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Calibri" panose="020F0502020204030204" pitchFamily="34" charset="0"/>
              </a:rPr>
              <a:t>1</a:t>
            </a: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620AB45A-4976-4BCE-912C-86FC7548BE00}"/>
              </a:ext>
            </a:extLst>
          </p:cNvPr>
          <p:cNvSpPr txBox="1"/>
          <p:nvPr/>
        </p:nvSpPr>
        <p:spPr>
          <a:xfrm>
            <a:off x="1003208" y="1731665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Calibri" panose="020F0502020204030204" pitchFamily="34" charset="0"/>
              </a:rPr>
              <a:t>1</a:t>
            </a:r>
          </a:p>
        </p:txBody>
      </p:sp>
      <p:sp>
        <p:nvSpPr>
          <p:cNvPr id="221" name="Rectangle 220">
            <a:extLst>
              <a:ext uri="{FF2B5EF4-FFF2-40B4-BE49-F238E27FC236}">
                <a16:creationId xmlns:a16="http://schemas.microsoft.com/office/drawing/2014/main" id="{F43A40C3-3A2D-4B69-90C2-8134A410AD21}"/>
              </a:ext>
            </a:extLst>
          </p:cNvPr>
          <p:cNvSpPr/>
          <p:nvPr/>
        </p:nvSpPr>
        <p:spPr>
          <a:xfrm>
            <a:off x="1804812" y="923625"/>
            <a:ext cx="443501" cy="44640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303" name="Rectangle 302">
            <a:extLst>
              <a:ext uri="{FF2B5EF4-FFF2-40B4-BE49-F238E27FC236}">
                <a16:creationId xmlns:a16="http://schemas.microsoft.com/office/drawing/2014/main" id="{94ACD9AE-1CDA-4F7C-B262-EA11435301D6}"/>
              </a:ext>
            </a:extLst>
          </p:cNvPr>
          <p:cNvSpPr/>
          <p:nvPr/>
        </p:nvSpPr>
        <p:spPr>
          <a:xfrm>
            <a:off x="904314" y="4949877"/>
            <a:ext cx="443501" cy="446400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304" name="TextBox 303">
            <a:extLst>
              <a:ext uri="{FF2B5EF4-FFF2-40B4-BE49-F238E27FC236}">
                <a16:creationId xmlns:a16="http://schemas.microsoft.com/office/drawing/2014/main" id="{5F6EFAAE-E939-4DBB-8B05-EBF7D6FEB1C7}"/>
              </a:ext>
            </a:extLst>
          </p:cNvPr>
          <p:cNvSpPr txBox="1"/>
          <p:nvPr/>
        </p:nvSpPr>
        <p:spPr>
          <a:xfrm>
            <a:off x="1339599" y="4878437"/>
            <a:ext cx="317467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x 7 + 2 = 5 8</a:t>
            </a:r>
          </a:p>
        </p:txBody>
      </p:sp>
      <p:sp>
        <p:nvSpPr>
          <p:cNvPr id="308" name="Rectangle 307">
            <a:extLst>
              <a:ext uri="{FF2B5EF4-FFF2-40B4-BE49-F238E27FC236}">
                <a16:creationId xmlns:a16="http://schemas.microsoft.com/office/drawing/2014/main" id="{4151B488-96DE-416E-9BFB-903D192F6B79}"/>
              </a:ext>
            </a:extLst>
          </p:cNvPr>
          <p:cNvSpPr/>
          <p:nvPr/>
        </p:nvSpPr>
        <p:spPr>
          <a:xfrm>
            <a:off x="903915" y="5398105"/>
            <a:ext cx="443501" cy="446400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4B1FD280-D2A5-41DF-BEAE-6B4DAE4E40B3}"/>
              </a:ext>
            </a:extLst>
          </p:cNvPr>
          <p:cNvSpPr txBox="1"/>
          <p:nvPr/>
        </p:nvSpPr>
        <p:spPr>
          <a:xfrm>
            <a:off x="1336058" y="5326665"/>
            <a:ext cx="317467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x 7 = 5 6</a:t>
            </a:r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82BBF561-C253-4F90-B5BC-31AD09828B37}"/>
              </a:ext>
            </a:extLst>
          </p:cNvPr>
          <p:cNvSpPr txBox="1"/>
          <p:nvPr/>
        </p:nvSpPr>
        <p:spPr>
          <a:xfrm>
            <a:off x="885687" y="5327847"/>
            <a:ext cx="6552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313" name="Rectangle 312">
            <a:extLst>
              <a:ext uri="{FF2B5EF4-FFF2-40B4-BE49-F238E27FC236}">
                <a16:creationId xmlns:a16="http://schemas.microsoft.com/office/drawing/2014/main" id="{892D3178-B0CC-42FF-A2F2-A4ED90F8E256}"/>
              </a:ext>
            </a:extLst>
          </p:cNvPr>
          <p:cNvSpPr/>
          <p:nvPr/>
        </p:nvSpPr>
        <p:spPr>
          <a:xfrm>
            <a:off x="9833258" y="922522"/>
            <a:ext cx="446197" cy="45533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4" name="Rectangle 313">
            <a:extLst>
              <a:ext uri="{FF2B5EF4-FFF2-40B4-BE49-F238E27FC236}">
                <a16:creationId xmlns:a16="http://schemas.microsoft.com/office/drawing/2014/main" id="{5A84F76E-ADE2-4D73-8D2A-7A9136CD24AC}"/>
              </a:ext>
            </a:extLst>
          </p:cNvPr>
          <p:cNvSpPr/>
          <p:nvPr/>
        </p:nvSpPr>
        <p:spPr>
          <a:xfrm>
            <a:off x="11174360" y="1375982"/>
            <a:ext cx="446197" cy="45533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5" name="Rectangle 314">
            <a:extLst>
              <a:ext uri="{FF2B5EF4-FFF2-40B4-BE49-F238E27FC236}">
                <a16:creationId xmlns:a16="http://schemas.microsoft.com/office/drawing/2014/main" id="{48173B20-CA9A-4D45-B8A6-BC497666FE7A}"/>
              </a:ext>
            </a:extLst>
          </p:cNvPr>
          <p:cNvSpPr/>
          <p:nvPr/>
        </p:nvSpPr>
        <p:spPr>
          <a:xfrm>
            <a:off x="9391062" y="1827067"/>
            <a:ext cx="880431" cy="45533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6" name="Rectangle 315">
            <a:extLst>
              <a:ext uri="{FF2B5EF4-FFF2-40B4-BE49-F238E27FC236}">
                <a16:creationId xmlns:a16="http://schemas.microsoft.com/office/drawing/2014/main" id="{F2347125-E306-462E-8672-42B0D05BC4BF}"/>
              </a:ext>
            </a:extLst>
          </p:cNvPr>
          <p:cNvSpPr/>
          <p:nvPr/>
        </p:nvSpPr>
        <p:spPr>
          <a:xfrm>
            <a:off x="11177501" y="947693"/>
            <a:ext cx="446197" cy="132471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7" name="Rectangle 316">
            <a:extLst>
              <a:ext uri="{FF2B5EF4-FFF2-40B4-BE49-F238E27FC236}">
                <a16:creationId xmlns:a16="http://schemas.microsoft.com/office/drawing/2014/main" id="{F2790DDD-6C81-4381-B39D-43CAA3F22776}"/>
              </a:ext>
            </a:extLst>
          </p:cNvPr>
          <p:cNvSpPr/>
          <p:nvPr/>
        </p:nvSpPr>
        <p:spPr>
          <a:xfrm>
            <a:off x="8943219" y="2713726"/>
            <a:ext cx="443501" cy="44640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318" name="Rectangle 317">
            <a:extLst>
              <a:ext uri="{FF2B5EF4-FFF2-40B4-BE49-F238E27FC236}">
                <a16:creationId xmlns:a16="http://schemas.microsoft.com/office/drawing/2014/main" id="{A19C111C-3575-474A-BFFF-1BDCE0E0EDAF}"/>
              </a:ext>
            </a:extLst>
          </p:cNvPr>
          <p:cNvSpPr/>
          <p:nvPr/>
        </p:nvSpPr>
        <p:spPr>
          <a:xfrm>
            <a:off x="10282754" y="2718639"/>
            <a:ext cx="443501" cy="44640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319" name="Rectangle 318">
            <a:extLst>
              <a:ext uri="{FF2B5EF4-FFF2-40B4-BE49-F238E27FC236}">
                <a16:creationId xmlns:a16="http://schemas.microsoft.com/office/drawing/2014/main" id="{BC546083-D3FE-4000-9285-1E70668D7081}"/>
              </a:ext>
            </a:extLst>
          </p:cNvPr>
          <p:cNvSpPr/>
          <p:nvPr/>
        </p:nvSpPr>
        <p:spPr>
          <a:xfrm>
            <a:off x="11172747" y="2722410"/>
            <a:ext cx="443501" cy="44640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320" name="Rectangle 319">
            <a:extLst>
              <a:ext uri="{FF2B5EF4-FFF2-40B4-BE49-F238E27FC236}">
                <a16:creationId xmlns:a16="http://schemas.microsoft.com/office/drawing/2014/main" id="{28BC77A9-266E-4A54-A1B8-20CB76C69147}"/>
              </a:ext>
            </a:extLst>
          </p:cNvPr>
          <p:cNvSpPr/>
          <p:nvPr/>
        </p:nvSpPr>
        <p:spPr>
          <a:xfrm>
            <a:off x="10286364" y="2268982"/>
            <a:ext cx="443501" cy="44640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321" name="Rectangle 320">
            <a:extLst>
              <a:ext uri="{FF2B5EF4-FFF2-40B4-BE49-F238E27FC236}">
                <a16:creationId xmlns:a16="http://schemas.microsoft.com/office/drawing/2014/main" id="{775A3771-FF1F-42B7-BC72-C9CD28A36CEA}"/>
              </a:ext>
            </a:extLst>
          </p:cNvPr>
          <p:cNvSpPr/>
          <p:nvPr/>
        </p:nvSpPr>
        <p:spPr>
          <a:xfrm>
            <a:off x="10732595" y="2270996"/>
            <a:ext cx="443501" cy="44640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322" name="Rectangle 321">
            <a:extLst>
              <a:ext uri="{FF2B5EF4-FFF2-40B4-BE49-F238E27FC236}">
                <a16:creationId xmlns:a16="http://schemas.microsoft.com/office/drawing/2014/main" id="{B6BC9491-A8B8-40B5-AC13-B7DEE6B1AF55}"/>
              </a:ext>
            </a:extLst>
          </p:cNvPr>
          <p:cNvSpPr/>
          <p:nvPr/>
        </p:nvSpPr>
        <p:spPr>
          <a:xfrm>
            <a:off x="11174942" y="2270161"/>
            <a:ext cx="443501" cy="44640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323" name="Rectangle 322">
            <a:extLst>
              <a:ext uri="{FF2B5EF4-FFF2-40B4-BE49-F238E27FC236}">
                <a16:creationId xmlns:a16="http://schemas.microsoft.com/office/drawing/2014/main" id="{012C78C1-F311-461D-880C-98922A4022B8}"/>
              </a:ext>
            </a:extLst>
          </p:cNvPr>
          <p:cNvSpPr/>
          <p:nvPr/>
        </p:nvSpPr>
        <p:spPr>
          <a:xfrm>
            <a:off x="11171144" y="1380833"/>
            <a:ext cx="443501" cy="44640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324" name="Rectangle 323">
            <a:extLst>
              <a:ext uri="{FF2B5EF4-FFF2-40B4-BE49-F238E27FC236}">
                <a16:creationId xmlns:a16="http://schemas.microsoft.com/office/drawing/2014/main" id="{1424830F-83AC-4A9B-A956-7AC521103CB6}"/>
              </a:ext>
            </a:extLst>
          </p:cNvPr>
          <p:cNvSpPr/>
          <p:nvPr/>
        </p:nvSpPr>
        <p:spPr>
          <a:xfrm>
            <a:off x="6705185" y="1367343"/>
            <a:ext cx="446197" cy="45204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5" name="Rectangle 324">
            <a:extLst>
              <a:ext uri="{FF2B5EF4-FFF2-40B4-BE49-F238E27FC236}">
                <a16:creationId xmlns:a16="http://schemas.microsoft.com/office/drawing/2014/main" id="{938BD7B2-0C98-4BBB-B094-DA42ABFA2012}"/>
              </a:ext>
            </a:extLst>
          </p:cNvPr>
          <p:cNvSpPr/>
          <p:nvPr/>
        </p:nvSpPr>
        <p:spPr>
          <a:xfrm>
            <a:off x="6706319" y="2265942"/>
            <a:ext cx="439095" cy="45204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6" name="Rectangle 325">
            <a:extLst>
              <a:ext uri="{FF2B5EF4-FFF2-40B4-BE49-F238E27FC236}">
                <a16:creationId xmlns:a16="http://schemas.microsoft.com/office/drawing/2014/main" id="{5047D664-BEC2-4E58-A886-65076CAA3BBD}"/>
              </a:ext>
            </a:extLst>
          </p:cNvPr>
          <p:cNvSpPr/>
          <p:nvPr/>
        </p:nvSpPr>
        <p:spPr>
          <a:xfrm>
            <a:off x="7163354" y="938431"/>
            <a:ext cx="446197" cy="44280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7" name="Rectangle 326">
            <a:extLst>
              <a:ext uri="{FF2B5EF4-FFF2-40B4-BE49-F238E27FC236}">
                <a16:creationId xmlns:a16="http://schemas.microsoft.com/office/drawing/2014/main" id="{3218BEDE-CB10-40ED-B23D-8DA901B0F19D}"/>
              </a:ext>
            </a:extLst>
          </p:cNvPr>
          <p:cNvSpPr/>
          <p:nvPr/>
        </p:nvSpPr>
        <p:spPr>
          <a:xfrm>
            <a:off x="7158543" y="1373311"/>
            <a:ext cx="446197" cy="45204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8" name="Rectangle 327">
            <a:extLst>
              <a:ext uri="{FF2B5EF4-FFF2-40B4-BE49-F238E27FC236}">
                <a16:creationId xmlns:a16="http://schemas.microsoft.com/office/drawing/2014/main" id="{CEB11ED9-47C0-4438-B95C-74BE6E5173AE}"/>
              </a:ext>
            </a:extLst>
          </p:cNvPr>
          <p:cNvSpPr/>
          <p:nvPr/>
        </p:nvSpPr>
        <p:spPr>
          <a:xfrm>
            <a:off x="5371624" y="1819594"/>
            <a:ext cx="891480" cy="45204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9" name="Rectangle 328">
            <a:extLst>
              <a:ext uri="{FF2B5EF4-FFF2-40B4-BE49-F238E27FC236}">
                <a16:creationId xmlns:a16="http://schemas.microsoft.com/office/drawing/2014/main" id="{EE1083DA-0321-4C32-A867-CC1433DA2CBD}"/>
              </a:ext>
            </a:extLst>
          </p:cNvPr>
          <p:cNvSpPr/>
          <p:nvPr/>
        </p:nvSpPr>
        <p:spPr>
          <a:xfrm>
            <a:off x="5815923" y="481872"/>
            <a:ext cx="446197" cy="90186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0" name="Rectangle 329">
            <a:extLst>
              <a:ext uri="{FF2B5EF4-FFF2-40B4-BE49-F238E27FC236}">
                <a16:creationId xmlns:a16="http://schemas.microsoft.com/office/drawing/2014/main" id="{FC4E2D36-2DB2-4E5E-82C8-6060F72A14A4}"/>
              </a:ext>
            </a:extLst>
          </p:cNvPr>
          <p:cNvSpPr/>
          <p:nvPr/>
        </p:nvSpPr>
        <p:spPr>
          <a:xfrm>
            <a:off x="6321773" y="982828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331" name="Rectangle 330">
            <a:extLst>
              <a:ext uri="{FF2B5EF4-FFF2-40B4-BE49-F238E27FC236}">
                <a16:creationId xmlns:a16="http://schemas.microsoft.com/office/drawing/2014/main" id="{DB3F527D-5B48-4FBE-8A0D-B9289B80A8A6}"/>
              </a:ext>
            </a:extLst>
          </p:cNvPr>
          <p:cNvSpPr/>
          <p:nvPr/>
        </p:nvSpPr>
        <p:spPr>
          <a:xfrm>
            <a:off x="6755751" y="988832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332" name="TextBox 331">
            <a:extLst>
              <a:ext uri="{FF2B5EF4-FFF2-40B4-BE49-F238E27FC236}">
                <a16:creationId xmlns:a16="http://schemas.microsoft.com/office/drawing/2014/main" id="{364A259C-093F-45CA-BF68-37A9B78F2D64}"/>
              </a:ext>
            </a:extLst>
          </p:cNvPr>
          <p:cNvSpPr txBox="1"/>
          <p:nvPr/>
        </p:nvSpPr>
        <p:spPr>
          <a:xfrm>
            <a:off x="7176649" y="1269982"/>
            <a:ext cx="30741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333" name="TextBox 332">
            <a:extLst>
              <a:ext uri="{FF2B5EF4-FFF2-40B4-BE49-F238E27FC236}">
                <a16:creationId xmlns:a16="http://schemas.microsoft.com/office/drawing/2014/main" id="{05478CBA-0BE3-4BC7-82BE-99D944F95982}"/>
              </a:ext>
            </a:extLst>
          </p:cNvPr>
          <p:cNvSpPr txBox="1"/>
          <p:nvPr/>
        </p:nvSpPr>
        <p:spPr>
          <a:xfrm>
            <a:off x="7168669" y="840613"/>
            <a:ext cx="36241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8</a:t>
            </a:r>
          </a:p>
        </p:txBody>
      </p:sp>
      <p:sp>
        <p:nvSpPr>
          <p:cNvPr id="334" name="TextBox 333">
            <a:extLst>
              <a:ext uri="{FF2B5EF4-FFF2-40B4-BE49-F238E27FC236}">
                <a16:creationId xmlns:a16="http://schemas.microsoft.com/office/drawing/2014/main" id="{80B57CF8-61CB-498B-9B10-04642351CE70}"/>
              </a:ext>
            </a:extLst>
          </p:cNvPr>
          <p:cNvSpPr txBox="1"/>
          <p:nvPr/>
        </p:nvSpPr>
        <p:spPr>
          <a:xfrm>
            <a:off x="6721431" y="83406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335" name="TextBox 334">
            <a:extLst>
              <a:ext uri="{FF2B5EF4-FFF2-40B4-BE49-F238E27FC236}">
                <a16:creationId xmlns:a16="http://schemas.microsoft.com/office/drawing/2014/main" id="{130C6464-BEC2-4489-9337-08F428569DA7}"/>
              </a:ext>
            </a:extLst>
          </p:cNvPr>
          <p:cNvSpPr txBox="1"/>
          <p:nvPr/>
        </p:nvSpPr>
        <p:spPr>
          <a:xfrm>
            <a:off x="6293647" y="83487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5</a:t>
            </a:r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D9B5C4B2-52CA-4AB5-A511-B4C54CBC484C}"/>
              </a:ext>
            </a:extLst>
          </p:cNvPr>
          <p:cNvSpPr txBox="1"/>
          <p:nvPr/>
        </p:nvSpPr>
        <p:spPr>
          <a:xfrm>
            <a:off x="4556941" y="1321873"/>
            <a:ext cx="38504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337" name="Rectangle 336">
            <a:extLst>
              <a:ext uri="{FF2B5EF4-FFF2-40B4-BE49-F238E27FC236}">
                <a16:creationId xmlns:a16="http://schemas.microsoft.com/office/drawing/2014/main" id="{80F279F9-1241-47D2-92F3-D69A20CF0122}"/>
              </a:ext>
            </a:extLst>
          </p:cNvPr>
          <p:cNvSpPr/>
          <p:nvPr/>
        </p:nvSpPr>
        <p:spPr>
          <a:xfrm>
            <a:off x="10782407" y="994677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338" name="Rectangle 337">
            <a:extLst>
              <a:ext uri="{FF2B5EF4-FFF2-40B4-BE49-F238E27FC236}">
                <a16:creationId xmlns:a16="http://schemas.microsoft.com/office/drawing/2014/main" id="{6E8AC0E9-5A1E-4EF0-83F8-4D4DDA69C1AE}"/>
              </a:ext>
            </a:extLst>
          </p:cNvPr>
          <p:cNvSpPr/>
          <p:nvPr/>
        </p:nvSpPr>
        <p:spPr>
          <a:xfrm>
            <a:off x="10782407" y="1440684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339" name="TextBox 338">
            <a:extLst>
              <a:ext uri="{FF2B5EF4-FFF2-40B4-BE49-F238E27FC236}">
                <a16:creationId xmlns:a16="http://schemas.microsoft.com/office/drawing/2014/main" id="{51731814-A9C6-4067-8392-447948E8B2C5}"/>
              </a:ext>
            </a:extLst>
          </p:cNvPr>
          <p:cNvSpPr txBox="1"/>
          <p:nvPr/>
        </p:nvSpPr>
        <p:spPr>
          <a:xfrm>
            <a:off x="10754218" y="1289751"/>
            <a:ext cx="46312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5</a:t>
            </a:r>
          </a:p>
        </p:txBody>
      </p:sp>
      <p:sp>
        <p:nvSpPr>
          <p:cNvPr id="340" name="TextBox 339">
            <a:extLst>
              <a:ext uri="{FF2B5EF4-FFF2-40B4-BE49-F238E27FC236}">
                <a16:creationId xmlns:a16="http://schemas.microsoft.com/office/drawing/2014/main" id="{F64D49EA-BE75-499D-BB2F-935D1EFFC758}"/>
              </a:ext>
            </a:extLst>
          </p:cNvPr>
          <p:cNvSpPr txBox="1"/>
          <p:nvPr/>
        </p:nvSpPr>
        <p:spPr>
          <a:xfrm>
            <a:off x="11201166" y="84540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341" name="TextBox 340">
            <a:extLst>
              <a:ext uri="{FF2B5EF4-FFF2-40B4-BE49-F238E27FC236}">
                <a16:creationId xmlns:a16="http://schemas.microsoft.com/office/drawing/2014/main" id="{14582183-CD17-4441-B468-9FADC4E7B690}"/>
              </a:ext>
            </a:extLst>
          </p:cNvPr>
          <p:cNvSpPr txBox="1"/>
          <p:nvPr/>
        </p:nvSpPr>
        <p:spPr>
          <a:xfrm>
            <a:off x="10743274" y="83991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0</a:t>
            </a:r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64265033-4B54-411C-9E51-3DE55A6C7B4D}"/>
              </a:ext>
            </a:extLst>
          </p:cNvPr>
          <p:cNvSpPr txBox="1"/>
          <p:nvPr/>
        </p:nvSpPr>
        <p:spPr>
          <a:xfrm>
            <a:off x="10305983" y="84362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</a:t>
            </a:r>
          </a:p>
        </p:txBody>
      </p:sp>
      <p:cxnSp>
        <p:nvCxnSpPr>
          <p:cNvPr id="343" name="Straight Connector 342">
            <a:extLst>
              <a:ext uri="{FF2B5EF4-FFF2-40B4-BE49-F238E27FC236}">
                <a16:creationId xmlns:a16="http://schemas.microsoft.com/office/drawing/2014/main" id="{058F01EF-C2B9-43CD-BD04-B4DD284AAEC6}"/>
              </a:ext>
            </a:extLst>
          </p:cNvPr>
          <p:cNvCxnSpPr>
            <a:cxnSpLocks/>
          </p:cNvCxnSpPr>
          <p:nvPr/>
        </p:nvCxnSpPr>
        <p:spPr>
          <a:xfrm>
            <a:off x="8952464" y="1829197"/>
            <a:ext cx="266617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4" name="TextBox 343">
            <a:extLst>
              <a:ext uri="{FF2B5EF4-FFF2-40B4-BE49-F238E27FC236}">
                <a16:creationId xmlns:a16="http://schemas.microsoft.com/office/drawing/2014/main" id="{B525E944-B7FE-42F0-9B0F-31F9CCBD62A6}"/>
              </a:ext>
            </a:extLst>
          </p:cNvPr>
          <p:cNvSpPr txBox="1"/>
          <p:nvPr/>
        </p:nvSpPr>
        <p:spPr>
          <a:xfrm>
            <a:off x="8583597" y="1327718"/>
            <a:ext cx="38504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345" name="TextBox 344">
            <a:extLst>
              <a:ext uri="{FF2B5EF4-FFF2-40B4-BE49-F238E27FC236}">
                <a16:creationId xmlns:a16="http://schemas.microsoft.com/office/drawing/2014/main" id="{10868F02-7E2B-49CB-9374-5B5188E78772}"/>
              </a:ext>
            </a:extLst>
          </p:cNvPr>
          <p:cNvSpPr txBox="1"/>
          <p:nvPr/>
        </p:nvSpPr>
        <p:spPr>
          <a:xfrm>
            <a:off x="6768359" y="639051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Calibri" panose="020F0502020204030204" pitchFamily="34" charset="0"/>
              </a:rPr>
              <a:t>1</a:t>
            </a:r>
            <a:endParaRPr lang="en-GB" sz="2400" b="1" dirty="0">
              <a:latin typeface="Calibri" panose="020F0502020204030204" pitchFamily="34" charset="0"/>
            </a:endParaRPr>
          </a:p>
        </p:txBody>
      </p:sp>
      <p:sp>
        <p:nvSpPr>
          <p:cNvPr id="346" name="TextBox 345">
            <a:extLst>
              <a:ext uri="{FF2B5EF4-FFF2-40B4-BE49-F238E27FC236}">
                <a16:creationId xmlns:a16="http://schemas.microsoft.com/office/drawing/2014/main" id="{16848BD3-4B1B-40E3-A5F5-3B6AE4AA75FB}"/>
              </a:ext>
            </a:extLst>
          </p:cNvPr>
          <p:cNvSpPr txBox="1"/>
          <p:nvPr/>
        </p:nvSpPr>
        <p:spPr>
          <a:xfrm>
            <a:off x="7167264" y="176872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6</a:t>
            </a:r>
          </a:p>
        </p:txBody>
      </p:sp>
      <p:sp>
        <p:nvSpPr>
          <p:cNvPr id="347" name="TextBox 346">
            <a:extLst>
              <a:ext uri="{FF2B5EF4-FFF2-40B4-BE49-F238E27FC236}">
                <a16:creationId xmlns:a16="http://schemas.microsoft.com/office/drawing/2014/main" id="{8B9B00D1-8617-4705-8E8B-27A5858C965D}"/>
              </a:ext>
            </a:extLst>
          </p:cNvPr>
          <p:cNvSpPr txBox="1"/>
          <p:nvPr/>
        </p:nvSpPr>
        <p:spPr>
          <a:xfrm>
            <a:off x="5876997" y="641967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Calibri" panose="020F0502020204030204" pitchFamily="34" charset="0"/>
              </a:rPr>
              <a:t>1</a:t>
            </a:r>
            <a:endParaRPr lang="en-GB" sz="2400" b="1" dirty="0">
              <a:latin typeface="Calibri" panose="020F0502020204030204" pitchFamily="34" charset="0"/>
            </a:endParaRPr>
          </a:p>
        </p:txBody>
      </p:sp>
      <p:sp>
        <p:nvSpPr>
          <p:cNvPr id="348" name="TextBox 347">
            <a:extLst>
              <a:ext uri="{FF2B5EF4-FFF2-40B4-BE49-F238E27FC236}">
                <a16:creationId xmlns:a16="http://schemas.microsoft.com/office/drawing/2014/main" id="{C8157331-EE80-4E75-BE69-ED7F7FF30AA1}"/>
              </a:ext>
            </a:extLst>
          </p:cNvPr>
          <p:cNvSpPr txBox="1"/>
          <p:nvPr/>
        </p:nvSpPr>
        <p:spPr>
          <a:xfrm>
            <a:off x="6709349" y="177598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3</a:t>
            </a:r>
          </a:p>
        </p:txBody>
      </p:sp>
      <p:sp>
        <p:nvSpPr>
          <p:cNvPr id="349" name="TextBox 348">
            <a:extLst>
              <a:ext uri="{FF2B5EF4-FFF2-40B4-BE49-F238E27FC236}">
                <a16:creationId xmlns:a16="http://schemas.microsoft.com/office/drawing/2014/main" id="{8C5ADC72-1693-4DC1-B7F3-54F8DAC9D485}"/>
              </a:ext>
            </a:extLst>
          </p:cNvPr>
          <p:cNvSpPr txBox="1"/>
          <p:nvPr/>
        </p:nvSpPr>
        <p:spPr>
          <a:xfrm>
            <a:off x="6264445" y="177124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0</a:t>
            </a:r>
          </a:p>
        </p:txBody>
      </p:sp>
      <p:sp>
        <p:nvSpPr>
          <p:cNvPr id="350" name="TextBox 349">
            <a:extLst>
              <a:ext uri="{FF2B5EF4-FFF2-40B4-BE49-F238E27FC236}">
                <a16:creationId xmlns:a16="http://schemas.microsoft.com/office/drawing/2014/main" id="{7CEACC9B-F751-45BF-AB72-176E0DFD6D3C}"/>
              </a:ext>
            </a:extLst>
          </p:cNvPr>
          <p:cNvSpPr txBox="1"/>
          <p:nvPr/>
        </p:nvSpPr>
        <p:spPr>
          <a:xfrm>
            <a:off x="5400245" y="1769030"/>
            <a:ext cx="9271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1  3</a:t>
            </a:r>
          </a:p>
        </p:txBody>
      </p:sp>
      <p:cxnSp>
        <p:nvCxnSpPr>
          <p:cNvPr id="351" name="Straight Connector 350">
            <a:extLst>
              <a:ext uri="{FF2B5EF4-FFF2-40B4-BE49-F238E27FC236}">
                <a16:creationId xmlns:a16="http://schemas.microsoft.com/office/drawing/2014/main" id="{BF9220AD-B58D-42CD-9B36-725B85666B72}"/>
              </a:ext>
            </a:extLst>
          </p:cNvPr>
          <p:cNvCxnSpPr/>
          <p:nvPr/>
        </p:nvCxnSpPr>
        <p:spPr>
          <a:xfrm flipH="1">
            <a:off x="6821686" y="826748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2" name="Straight Connector 351">
            <a:extLst>
              <a:ext uri="{FF2B5EF4-FFF2-40B4-BE49-F238E27FC236}">
                <a16:creationId xmlns:a16="http://schemas.microsoft.com/office/drawing/2014/main" id="{94A2670B-33FE-4120-86EC-AD68AAD70757}"/>
              </a:ext>
            </a:extLst>
          </p:cNvPr>
          <p:cNvCxnSpPr/>
          <p:nvPr/>
        </p:nvCxnSpPr>
        <p:spPr>
          <a:xfrm flipH="1">
            <a:off x="5940975" y="844127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3" name="TextBox 352">
            <a:extLst>
              <a:ext uri="{FF2B5EF4-FFF2-40B4-BE49-F238E27FC236}">
                <a16:creationId xmlns:a16="http://schemas.microsoft.com/office/drawing/2014/main" id="{58D61AD6-35CF-4FEA-AD3F-125278CE4FE9}"/>
              </a:ext>
            </a:extLst>
          </p:cNvPr>
          <p:cNvSpPr txBox="1"/>
          <p:nvPr/>
        </p:nvSpPr>
        <p:spPr>
          <a:xfrm>
            <a:off x="6761070" y="421900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Calibri" panose="020F0502020204030204" pitchFamily="34" charset="0"/>
              </a:rPr>
              <a:t>3</a:t>
            </a:r>
            <a:endParaRPr lang="en-GB" sz="2400" b="1" dirty="0">
              <a:latin typeface="Calibri" panose="020F0502020204030204" pitchFamily="34" charset="0"/>
            </a:endParaRPr>
          </a:p>
        </p:txBody>
      </p:sp>
      <p:sp>
        <p:nvSpPr>
          <p:cNvPr id="354" name="TextBox 353">
            <a:extLst>
              <a:ext uri="{FF2B5EF4-FFF2-40B4-BE49-F238E27FC236}">
                <a16:creationId xmlns:a16="http://schemas.microsoft.com/office/drawing/2014/main" id="{80E9B660-AF44-45C0-9CEB-4C34D2E12B8C}"/>
              </a:ext>
            </a:extLst>
          </p:cNvPr>
          <p:cNvSpPr txBox="1"/>
          <p:nvPr/>
        </p:nvSpPr>
        <p:spPr>
          <a:xfrm>
            <a:off x="6708069" y="220065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2</a:t>
            </a:r>
          </a:p>
        </p:txBody>
      </p:sp>
      <p:sp>
        <p:nvSpPr>
          <p:cNvPr id="355" name="TextBox 354">
            <a:extLst>
              <a:ext uri="{FF2B5EF4-FFF2-40B4-BE49-F238E27FC236}">
                <a16:creationId xmlns:a16="http://schemas.microsoft.com/office/drawing/2014/main" id="{C0CC3501-EC04-4FE1-AF81-3931909718D0}"/>
              </a:ext>
            </a:extLst>
          </p:cNvPr>
          <p:cNvSpPr txBox="1"/>
          <p:nvPr/>
        </p:nvSpPr>
        <p:spPr>
          <a:xfrm>
            <a:off x="6272204" y="220065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7</a:t>
            </a:r>
          </a:p>
        </p:txBody>
      </p:sp>
      <p:sp>
        <p:nvSpPr>
          <p:cNvPr id="356" name="TextBox 355">
            <a:extLst>
              <a:ext uri="{FF2B5EF4-FFF2-40B4-BE49-F238E27FC236}">
                <a16:creationId xmlns:a16="http://schemas.microsoft.com/office/drawing/2014/main" id="{1F627C7B-4484-4DFA-893B-3C1BC4C5BCB1}"/>
              </a:ext>
            </a:extLst>
          </p:cNvPr>
          <p:cNvSpPr txBox="1"/>
          <p:nvPr/>
        </p:nvSpPr>
        <p:spPr>
          <a:xfrm>
            <a:off x="5873843" y="429101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Calibri" panose="020F0502020204030204" pitchFamily="34" charset="0"/>
              </a:rPr>
              <a:t>2</a:t>
            </a:r>
            <a:endParaRPr lang="en-GB" sz="2400" b="1" dirty="0">
              <a:latin typeface="Calibri" panose="020F0502020204030204" pitchFamily="34" charset="0"/>
            </a:endParaRPr>
          </a:p>
        </p:txBody>
      </p:sp>
      <p:sp>
        <p:nvSpPr>
          <p:cNvPr id="357" name="TextBox 356">
            <a:extLst>
              <a:ext uri="{FF2B5EF4-FFF2-40B4-BE49-F238E27FC236}">
                <a16:creationId xmlns:a16="http://schemas.microsoft.com/office/drawing/2014/main" id="{76A9ECF9-B48D-48DD-8C34-F11717A9D328}"/>
              </a:ext>
            </a:extLst>
          </p:cNvPr>
          <p:cNvSpPr txBox="1"/>
          <p:nvPr/>
        </p:nvSpPr>
        <p:spPr>
          <a:xfrm>
            <a:off x="5816811" y="220065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0</a:t>
            </a:r>
          </a:p>
        </p:txBody>
      </p:sp>
      <p:sp>
        <p:nvSpPr>
          <p:cNvPr id="358" name="TextBox 357">
            <a:extLst>
              <a:ext uri="{FF2B5EF4-FFF2-40B4-BE49-F238E27FC236}">
                <a16:creationId xmlns:a16="http://schemas.microsoft.com/office/drawing/2014/main" id="{44DABE6B-FEFF-4025-A691-3C658984F96E}"/>
              </a:ext>
            </a:extLst>
          </p:cNvPr>
          <p:cNvSpPr txBox="1"/>
          <p:nvPr/>
        </p:nvSpPr>
        <p:spPr>
          <a:xfrm>
            <a:off x="5385421" y="2198442"/>
            <a:ext cx="49432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6</a:t>
            </a:r>
          </a:p>
        </p:txBody>
      </p:sp>
      <p:sp>
        <p:nvSpPr>
          <p:cNvPr id="359" name="TextBox 358">
            <a:extLst>
              <a:ext uri="{FF2B5EF4-FFF2-40B4-BE49-F238E27FC236}">
                <a16:creationId xmlns:a16="http://schemas.microsoft.com/office/drawing/2014/main" id="{CBF6C72B-14C8-4870-BFD6-62A3A7CE30BE}"/>
              </a:ext>
            </a:extLst>
          </p:cNvPr>
          <p:cNvSpPr txBox="1"/>
          <p:nvPr/>
        </p:nvSpPr>
        <p:spPr>
          <a:xfrm>
            <a:off x="5816867" y="267070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3</a:t>
            </a:r>
          </a:p>
        </p:txBody>
      </p:sp>
      <p:sp>
        <p:nvSpPr>
          <p:cNvPr id="360" name="TextBox 359">
            <a:extLst>
              <a:ext uri="{FF2B5EF4-FFF2-40B4-BE49-F238E27FC236}">
                <a16:creationId xmlns:a16="http://schemas.microsoft.com/office/drawing/2014/main" id="{1F08FFF1-23DA-4A67-B717-69CF7AA0D4CC}"/>
              </a:ext>
            </a:extLst>
          </p:cNvPr>
          <p:cNvSpPr txBox="1"/>
          <p:nvPr/>
        </p:nvSpPr>
        <p:spPr>
          <a:xfrm>
            <a:off x="5378589" y="265909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7</a:t>
            </a:r>
          </a:p>
        </p:txBody>
      </p:sp>
      <p:sp>
        <p:nvSpPr>
          <p:cNvPr id="361" name="TextBox 360">
            <a:extLst>
              <a:ext uri="{FF2B5EF4-FFF2-40B4-BE49-F238E27FC236}">
                <a16:creationId xmlns:a16="http://schemas.microsoft.com/office/drawing/2014/main" id="{F14A22C0-B80E-4EAE-A987-514E51FEC372}"/>
              </a:ext>
            </a:extLst>
          </p:cNvPr>
          <p:cNvSpPr txBox="1"/>
          <p:nvPr/>
        </p:nvSpPr>
        <p:spPr>
          <a:xfrm>
            <a:off x="4928391" y="265909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2</a:t>
            </a:r>
          </a:p>
        </p:txBody>
      </p:sp>
      <p:sp>
        <p:nvSpPr>
          <p:cNvPr id="362" name="TextBox 361">
            <a:extLst>
              <a:ext uri="{FF2B5EF4-FFF2-40B4-BE49-F238E27FC236}">
                <a16:creationId xmlns:a16="http://schemas.microsoft.com/office/drawing/2014/main" id="{79F31191-843F-4678-8BEF-0147DD124EA1}"/>
              </a:ext>
            </a:extLst>
          </p:cNvPr>
          <p:cNvSpPr txBox="1"/>
          <p:nvPr/>
        </p:nvSpPr>
        <p:spPr>
          <a:xfrm>
            <a:off x="11188725" y="175880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8</a:t>
            </a:r>
          </a:p>
        </p:txBody>
      </p:sp>
      <p:sp>
        <p:nvSpPr>
          <p:cNvPr id="363" name="TextBox 362">
            <a:extLst>
              <a:ext uri="{FF2B5EF4-FFF2-40B4-BE49-F238E27FC236}">
                <a16:creationId xmlns:a16="http://schemas.microsoft.com/office/drawing/2014/main" id="{0828096F-91F9-4293-BACB-1642A4BC8C99}"/>
              </a:ext>
            </a:extLst>
          </p:cNvPr>
          <p:cNvSpPr txBox="1"/>
          <p:nvPr/>
        </p:nvSpPr>
        <p:spPr>
          <a:xfrm>
            <a:off x="10776933" y="652873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Calibri" panose="020F0502020204030204" pitchFamily="34" charset="0"/>
              </a:rPr>
              <a:t>4</a:t>
            </a:r>
            <a:endParaRPr lang="en-GB" sz="2400" b="1" dirty="0">
              <a:latin typeface="Calibri" panose="020F0502020204030204" pitchFamily="34" charset="0"/>
            </a:endParaRPr>
          </a:p>
        </p:txBody>
      </p:sp>
      <p:sp>
        <p:nvSpPr>
          <p:cNvPr id="364" name="TextBox 363">
            <a:extLst>
              <a:ext uri="{FF2B5EF4-FFF2-40B4-BE49-F238E27FC236}">
                <a16:creationId xmlns:a16="http://schemas.microsoft.com/office/drawing/2014/main" id="{1DA08318-6071-4CCC-BCAE-FAB9D5C4F559}"/>
              </a:ext>
            </a:extLst>
          </p:cNvPr>
          <p:cNvSpPr txBox="1"/>
          <p:nvPr/>
        </p:nvSpPr>
        <p:spPr>
          <a:xfrm>
            <a:off x="10729599" y="175880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4</a:t>
            </a:r>
          </a:p>
        </p:txBody>
      </p:sp>
      <p:sp>
        <p:nvSpPr>
          <p:cNvPr id="365" name="TextBox 364">
            <a:extLst>
              <a:ext uri="{FF2B5EF4-FFF2-40B4-BE49-F238E27FC236}">
                <a16:creationId xmlns:a16="http://schemas.microsoft.com/office/drawing/2014/main" id="{933E3BE6-B321-4A18-BA1B-5F1532E02927}"/>
              </a:ext>
            </a:extLst>
          </p:cNvPr>
          <p:cNvSpPr txBox="1"/>
          <p:nvPr/>
        </p:nvSpPr>
        <p:spPr>
          <a:xfrm>
            <a:off x="10291118" y="175880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8</a:t>
            </a:r>
          </a:p>
        </p:txBody>
      </p:sp>
      <p:cxnSp>
        <p:nvCxnSpPr>
          <p:cNvPr id="366" name="Straight Connector 365">
            <a:extLst>
              <a:ext uri="{FF2B5EF4-FFF2-40B4-BE49-F238E27FC236}">
                <a16:creationId xmlns:a16="http://schemas.microsoft.com/office/drawing/2014/main" id="{E542B566-64EA-4E94-BFFE-9A03A378F551}"/>
              </a:ext>
            </a:extLst>
          </p:cNvPr>
          <p:cNvCxnSpPr/>
          <p:nvPr/>
        </p:nvCxnSpPr>
        <p:spPr>
          <a:xfrm flipH="1">
            <a:off x="10830592" y="831070"/>
            <a:ext cx="234462" cy="0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7" name="TextBox 366">
            <a:extLst>
              <a:ext uri="{FF2B5EF4-FFF2-40B4-BE49-F238E27FC236}">
                <a16:creationId xmlns:a16="http://schemas.microsoft.com/office/drawing/2014/main" id="{7F16DA4C-1062-4648-A677-83B7D9164459}"/>
              </a:ext>
            </a:extLst>
          </p:cNvPr>
          <p:cNvSpPr txBox="1"/>
          <p:nvPr/>
        </p:nvSpPr>
        <p:spPr>
          <a:xfrm>
            <a:off x="10775673" y="422292"/>
            <a:ext cx="26648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Calibri" panose="020F0502020204030204" pitchFamily="34" charset="0"/>
              </a:rPr>
              <a:t>3</a:t>
            </a:r>
            <a:endParaRPr lang="en-GB" sz="2400" b="1" dirty="0">
              <a:latin typeface="Calibri" panose="020F0502020204030204" pitchFamily="34" charset="0"/>
            </a:endParaRP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2738E596-3549-405F-8333-6B1A2F5C4AB5}"/>
              </a:ext>
            </a:extLst>
          </p:cNvPr>
          <p:cNvSpPr txBox="1"/>
          <p:nvPr/>
        </p:nvSpPr>
        <p:spPr>
          <a:xfrm>
            <a:off x="9850873" y="2218001"/>
            <a:ext cx="43603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5</a:t>
            </a:r>
          </a:p>
        </p:txBody>
      </p:sp>
      <p:cxnSp>
        <p:nvCxnSpPr>
          <p:cNvPr id="369" name="Straight Connector 368">
            <a:extLst>
              <a:ext uri="{FF2B5EF4-FFF2-40B4-BE49-F238E27FC236}">
                <a16:creationId xmlns:a16="http://schemas.microsoft.com/office/drawing/2014/main" id="{D660A899-961B-4719-B71D-FCB6E616F51F}"/>
              </a:ext>
            </a:extLst>
          </p:cNvPr>
          <p:cNvCxnSpPr>
            <a:cxnSpLocks/>
          </p:cNvCxnSpPr>
          <p:nvPr/>
        </p:nvCxnSpPr>
        <p:spPr>
          <a:xfrm>
            <a:off x="8946947" y="2718240"/>
            <a:ext cx="266617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0" name="TextBox 369">
            <a:extLst>
              <a:ext uri="{FF2B5EF4-FFF2-40B4-BE49-F238E27FC236}">
                <a16:creationId xmlns:a16="http://schemas.microsoft.com/office/drawing/2014/main" id="{A72D4862-9DF3-407B-A444-3B8F885F9472}"/>
              </a:ext>
            </a:extLst>
          </p:cNvPr>
          <p:cNvSpPr txBox="1"/>
          <p:nvPr/>
        </p:nvSpPr>
        <p:spPr>
          <a:xfrm>
            <a:off x="9892826" y="1579261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Calibri" panose="020F0502020204030204" pitchFamily="34" charset="0"/>
              </a:rPr>
              <a:t>1</a:t>
            </a:r>
          </a:p>
        </p:txBody>
      </p:sp>
      <p:sp>
        <p:nvSpPr>
          <p:cNvPr id="371" name="TextBox 370">
            <a:extLst>
              <a:ext uri="{FF2B5EF4-FFF2-40B4-BE49-F238E27FC236}">
                <a16:creationId xmlns:a16="http://schemas.microsoft.com/office/drawing/2014/main" id="{FF65B94E-A5EF-4DA9-A083-597E9A761B88}"/>
              </a:ext>
            </a:extLst>
          </p:cNvPr>
          <p:cNvSpPr txBox="1"/>
          <p:nvPr/>
        </p:nvSpPr>
        <p:spPr>
          <a:xfrm>
            <a:off x="10736434" y="266646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4</a:t>
            </a:r>
          </a:p>
        </p:txBody>
      </p:sp>
      <p:sp>
        <p:nvSpPr>
          <p:cNvPr id="372" name="TextBox 371">
            <a:extLst>
              <a:ext uri="{FF2B5EF4-FFF2-40B4-BE49-F238E27FC236}">
                <a16:creationId xmlns:a16="http://schemas.microsoft.com/office/drawing/2014/main" id="{1F3FCA2B-D25B-47EF-846D-37882632CE53}"/>
              </a:ext>
            </a:extLst>
          </p:cNvPr>
          <p:cNvSpPr txBox="1"/>
          <p:nvPr/>
        </p:nvSpPr>
        <p:spPr>
          <a:xfrm>
            <a:off x="9836483" y="265964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2</a:t>
            </a:r>
          </a:p>
        </p:txBody>
      </p:sp>
      <p:sp>
        <p:nvSpPr>
          <p:cNvPr id="373" name="TextBox 372">
            <a:extLst>
              <a:ext uri="{FF2B5EF4-FFF2-40B4-BE49-F238E27FC236}">
                <a16:creationId xmlns:a16="http://schemas.microsoft.com/office/drawing/2014/main" id="{8B2D9BD3-BDC5-49B5-88A8-FBD924AEC768}"/>
              </a:ext>
            </a:extLst>
          </p:cNvPr>
          <p:cNvSpPr txBox="1"/>
          <p:nvPr/>
        </p:nvSpPr>
        <p:spPr>
          <a:xfrm>
            <a:off x="9419972" y="1758809"/>
            <a:ext cx="9566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5  6</a:t>
            </a:r>
          </a:p>
        </p:txBody>
      </p:sp>
      <p:sp>
        <p:nvSpPr>
          <p:cNvPr id="374" name="TextBox 373">
            <a:extLst>
              <a:ext uri="{FF2B5EF4-FFF2-40B4-BE49-F238E27FC236}">
                <a16:creationId xmlns:a16="http://schemas.microsoft.com/office/drawing/2014/main" id="{DDDD7C65-60B2-446C-BFBB-F693F7BC01AA}"/>
              </a:ext>
            </a:extLst>
          </p:cNvPr>
          <p:cNvSpPr txBox="1"/>
          <p:nvPr/>
        </p:nvSpPr>
        <p:spPr>
          <a:xfrm>
            <a:off x="8982138" y="2218445"/>
            <a:ext cx="9388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3  5</a:t>
            </a:r>
          </a:p>
        </p:txBody>
      </p:sp>
      <p:sp>
        <p:nvSpPr>
          <p:cNvPr id="375" name="TextBox 374">
            <a:extLst>
              <a:ext uri="{FF2B5EF4-FFF2-40B4-BE49-F238E27FC236}">
                <a16:creationId xmlns:a16="http://schemas.microsoft.com/office/drawing/2014/main" id="{E7DF1E93-4532-4C81-B9DD-CC38AF1BC89D}"/>
              </a:ext>
            </a:extLst>
          </p:cNvPr>
          <p:cNvSpPr txBox="1"/>
          <p:nvPr/>
        </p:nvSpPr>
        <p:spPr>
          <a:xfrm>
            <a:off x="9389468" y="265964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Calibri" panose="020F0502020204030204" pitchFamily="34" charset="0"/>
              </a:rPr>
              <a:t>1</a:t>
            </a:r>
          </a:p>
        </p:txBody>
      </p:sp>
      <p:sp>
        <p:nvSpPr>
          <p:cNvPr id="376" name="TextBox 375">
            <a:extLst>
              <a:ext uri="{FF2B5EF4-FFF2-40B4-BE49-F238E27FC236}">
                <a16:creationId xmlns:a16="http://schemas.microsoft.com/office/drawing/2014/main" id="{19930544-CB4B-4D36-BAAB-51C5C4EDEA07}"/>
              </a:ext>
            </a:extLst>
          </p:cNvPr>
          <p:cNvSpPr txBox="1"/>
          <p:nvPr/>
        </p:nvSpPr>
        <p:spPr>
          <a:xfrm>
            <a:off x="9442897" y="1580729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Calibri" panose="020F0502020204030204" pitchFamily="34" charset="0"/>
              </a:rPr>
              <a:t>1</a:t>
            </a:r>
          </a:p>
        </p:txBody>
      </p:sp>
      <p:sp>
        <p:nvSpPr>
          <p:cNvPr id="377" name="TextBox 376">
            <a:extLst>
              <a:ext uri="{FF2B5EF4-FFF2-40B4-BE49-F238E27FC236}">
                <a16:creationId xmlns:a16="http://schemas.microsoft.com/office/drawing/2014/main" id="{AD0AD113-E864-45D3-B442-1A28FE06ECDA}"/>
              </a:ext>
            </a:extLst>
          </p:cNvPr>
          <p:cNvSpPr txBox="1"/>
          <p:nvPr/>
        </p:nvSpPr>
        <p:spPr>
          <a:xfrm>
            <a:off x="9002563" y="1764375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Calibri" panose="020F0502020204030204" pitchFamily="34" charset="0"/>
              </a:rPr>
              <a:t>1</a:t>
            </a:r>
          </a:p>
        </p:txBody>
      </p:sp>
      <p:sp>
        <p:nvSpPr>
          <p:cNvPr id="378" name="Rectangle 377">
            <a:extLst>
              <a:ext uri="{FF2B5EF4-FFF2-40B4-BE49-F238E27FC236}">
                <a16:creationId xmlns:a16="http://schemas.microsoft.com/office/drawing/2014/main" id="{E5466F43-FB1A-4E68-851D-124895F7D3CD}"/>
              </a:ext>
            </a:extLst>
          </p:cNvPr>
          <p:cNvSpPr/>
          <p:nvPr/>
        </p:nvSpPr>
        <p:spPr>
          <a:xfrm>
            <a:off x="5814841" y="932075"/>
            <a:ext cx="443501" cy="44640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379" name="Rectangle 378">
            <a:extLst>
              <a:ext uri="{FF2B5EF4-FFF2-40B4-BE49-F238E27FC236}">
                <a16:creationId xmlns:a16="http://schemas.microsoft.com/office/drawing/2014/main" id="{08E97A35-CE06-4A9A-A761-786293EC6416}"/>
              </a:ext>
            </a:extLst>
          </p:cNvPr>
          <p:cNvSpPr/>
          <p:nvPr/>
        </p:nvSpPr>
        <p:spPr>
          <a:xfrm>
            <a:off x="6710376" y="1379158"/>
            <a:ext cx="443501" cy="44640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380" name="TextBox 379">
            <a:extLst>
              <a:ext uri="{FF2B5EF4-FFF2-40B4-BE49-F238E27FC236}">
                <a16:creationId xmlns:a16="http://schemas.microsoft.com/office/drawing/2014/main" id="{0138BF19-019A-4444-BA4B-828F18EA43C2}"/>
              </a:ext>
            </a:extLst>
          </p:cNvPr>
          <p:cNvSpPr txBox="1"/>
          <p:nvPr/>
        </p:nvSpPr>
        <p:spPr>
          <a:xfrm>
            <a:off x="5791954" y="852625"/>
            <a:ext cx="51597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Arial Black" panose="020B0A0402010202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381" name="TextBox 380">
            <a:extLst>
              <a:ext uri="{FF2B5EF4-FFF2-40B4-BE49-F238E27FC236}">
                <a16:creationId xmlns:a16="http://schemas.microsoft.com/office/drawing/2014/main" id="{5936A0A1-6794-4899-AB91-4DB80F0DCF0E}"/>
              </a:ext>
            </a:extLst>
          </p:cNvPr>
          <p:cNvSpPr txBox="1"/>
          <p:nvPr/>
        </p:nvSpPr>
        <p:spPr>
          <a:xfrm>
            <a:off x="6673669" y="1279192"/>
            <a:ext cx="46312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Arial Black" panose="020B0A0402010202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382" name="Rectangle 381">
            <a:extLst>
              <a:ext uri="{FF2B5EF4-FFF2-40B4-BE49-F238E27FC236}">
                <a16:creationId xmlns:a16="http://schemas.microsoft.com/office/drawing/2014/main" id="{DCB52CEA-5FF7-4C6D-820C-01239C1EE53C}"/>
              </a:ext>
            </a:extLst>
          </p:cNvPr>
          <p:cNvSpPr/>
          <p:nvPr/>
        </p:nvSpPr>
        <p:spPr>
          <a:xfrm>
            <a:off x="4928894" y="2266197"/>
            <a:ext cx="443501" cy="446400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383" name="Rectangle 382">
            <a:extLst>
              <a:ext uri="{FF2B5EF4-FFF2-40B4-BE49-F238E27FC236}">
                <a16:creationId xmlns:a16="http://schemas.microsoft.com/office/drawing/2014/main" id="{9E00C573-C5DF-4E83-AFBD-32CEB523021A}"/>
              </a:ext>
            </a:extLst>
          </p:cNvPr>
          <p:cNvSpPr/>
          <p:nvPr/>
        </p:nvSpPr>
        <p:spPr>
          <a:xfrm>
            <a:off x="7143964" y="2267831"/>
            <a:ext cx="443501" cy="446400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0AC53C5C-0D34-4A6E-9452-D253F9B62FB3}"/>
              </a:ext>
            </a:extLst>
          </p:cNvPr>
          <p:cNvSpPr/>
          <p:nvPr/>
        </p:nvSpPr>
        <p:spPr>
          <a:xfrm>
            <a:off x="7146954" y="2712224"/>
            <a:ext cx="443501" cy="446400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385" name="Rectangle 384">
            <a:extLst>
              <a:ext uri="{FF2B5EF4-FFF2-40B4-BE49-F238E27FC236}">
                <a16:creationId xmlns:a16="http://schemas.microsoft.com/office/drawing/2014/main" id="{451421B1-FC57-40BF-B662-EE6D7B1950FD}"/>
              </a:ext>
            </a:extLst>
          </p:cNvPr>
          <p:cNvSpPr/>
          <p:nvPr/>
        </p:nvSpPr>
        <p:spPr>
          <a:xfrm>
            <a:off x="6706656" y="2712224"/>
            <a:ext cx="443501" cy="446400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FAEB765D-A073-4C7C-921A-49ED4A5AB523}"/>
              </a:ext>
            </a:extLst>
          </p:cNvPr>
          <p:cNvSpPr/>
          <p:nvPr/>
        </p:nvSpPr>
        <p:spPr>
          <a:xfrm>
            <a:off x="6261390" y="2714011"/>
            <a:ext cx="443501" cy="446400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6732370E-9B3A-4F4C-86B3-3F86468FA9A7}"/>
              </a:ext>
            </a:extLst>
          </p:cNvPr>
          <p:cNvSpPr txBox="1"/>
          <p:nvPr/>
        </p:nvSpPr>
        <p:spPr>
          <a:xfrm>
            <a:off x="4898702" y="2195646"/>
            <a:ext cx="49432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88" name="TextBox 387">
            <a:extLst>
              <a:ext uri="{FF2B5EF4-FFF2-40B4-BE49-F238E27FC236}">
                <a16:creationId xmlns:a16="http://schemas.microsoft.com/office/drawing/2014/main" id="{9CA90682-4F24-4FE6-9ECF-F2A12A21193B}"/>
              </a:ext>
            </a:extLst>
          </p:cNvPr>
          <p:cNvSpPr txBox="1"/>
          <p:nvPr/>
        </p:nvSpPr>
        <p:spPr>
          <a:xfrm>
            <a:off x="7134394" y="220065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9B095108-D6D3-419F-AC4F-D984E6CC2CE0}"/>
              </a:ext>
            </a:extLst>
          </p:cNvPr>
          <p:cNvSpPr txBox="1"/>
          <p:nvPr/>
        </p:nvSpPr>
        <p:spPr>
          <a:xfrm>
            <a:off x="7133036" y="265909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390" name="TextBox 389">
            <a:extLst>
              <a:ext uri="{FF2B5EF4-FFF2-40B4-BE49-F238E27FC236}">
                <a16:creationId xmlns:a16="http://schemas.microsoft.com/office/drawing/2014/main" id="{A7243445-3E67-496E-9268-57DA8B9A3C78}"/>
              </a:ext>
            </a:extLst>
          </p:cNvPr>
          <p:cNvSpPr txBox="1"/>
          <p:nvPr/>
        </p:nvSpPr>
        <p:spPr>
          <a:xfrm>
            <a:off x="6680282" y="267070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91" name="TextBox 390">
            <a:extLst>
              <a:ext uri="{FF2B5EF4-FFF2-40B4-BE49-F238E27FC236}">
                <a16:creationId xmlns:a16="http://schemas.microsoft.com/office/drawing/2014/main" id="{E9329411-E4C3-4109-9C7A-538DE990A7C1}"/>
              </a:ext>
            </a:extLst>
          </p:cNvPr>
          <p:cNvSpPr txBox="1"/>
          <p:nvPr/>
        </p:nvSpPr>
        <p:spPr>
          <a:xfrm>
            <a:off x="6241651" y="267574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7</a:t>
            </a:r>
          </a:p>
        </p:txBody>
      </p:sp>
      <p:cxnSp>
        <p:nvCxnSpPr>
          <p:cNvPr id="392" name="Straight Connector 391">
            <a:extLst>
              <a:ext uri="{FF2B5EF4-FFF2-40B4-BE49-F238E27FC236}">
                <a16:creationId xmlns:a16="http://schemas.microsoft.com/office/drawing/2014/main" id="{09AFC1CF-9187-4363-91D4-F207AD26F13D}"/>
              </a:ext>
            </a:extLst>
          </p:cNvPr>
          <p:cNvCxnSpPr>
            <a:cxnSpLocks/>
          </p:cNvCxnSpPr>
          <p:nvPr/>
        </p:nvCxnSpPr>
        <p:spPr>
          <a:xfrm>
            <a:off x="4908464" y="2710302"/>
            <a:ext cx="2685200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3" name="Straight Connector 392">
            <a:extLst>
              <a:ext uri="{FF2B5EF4-FFF2-40B4-BE49-F238E27FC236}">
                <a16:creationId xmlns:a16="http://schemas.microsoft.com/office/drawing/2014/main" id="{E1A5119F-016D-4993-92F8-63AC13CED5E8}"/>
              </a:ext>
            </a:extLst>
          </p:cNvPr>
          <p:cNvCxnSpPr>
            <a:cxnSpLocks/>
          </p:cNvCxnSpPr>
          <p:nvPr/>
        </p:nvCxnSpPr>
        <p:spPr>
          <a:xfrm>
            <a:off x="4925808" y="1823352"/>
            <a:ext cx="266617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4" name="Rectangle 393">
            <a:extLst>
              <a:ext uri="{FF2B5EF4-FFF2-40B4-BE49-F238E27FC236}">
                <a16:creationId xmlns:a16="http://schemas.microsoft.com/office/drawing/2014/main" id="{5D0E878F-2E23-4A4D-A178-35FA528B84D8}"/>
              </a:ext>
            </a:extLst>
          </p:cNvPr>
          <p:cNvSpPr/>
          <p:nvPr/>
        </p:nvSpPr>
        <p:spPr>
          <a:xfrm>
            <a:off x="4928842" y="3609652"/>
            <a:ext cx="443501" cy="446400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395" name="TextBox 394">
            <a:extLst>
              <a:ext uri="{FF2B5EF4-FFF2-40B4-BE49-F238E27FC236}">
                <a16:creationId xmlns:a16="http://schemas.microsoft.com/office/drawing/2014/main" id="{8DD76140-EA70-4E03-9428-50C63553CB53}"/>
              </a:ext>
            </a:extLst>
          </p:cNvPr>
          <p:cNvSpPr txBox="1"/>
          <p:nvPr/>
        </p:nvSpPr>
        <p:spPr>
          <a:xfrm>
            <a:off x="5347854" y="3541136"/>
            <a:ext cx="328730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x 2 + 1 = 1 3</a:t>
            </a:r>
          </a:p>
        </p:txBody>
      </p:sp>
      <p:sp>
        <p:nvSpPr>
          <p:cNvPr id="396" name="Rectangle 395">
            <a:extLst>
              <a:ext uri="{FF2B5EF4-FFF2-40B4-BE49-F238E27FC236}">
                <a16:creationId xmlns:a16="http://schemas.microsoft.com/office/drawing/2014/main" id="{A3105B14-EBF7-4D1D-BC07-14B15AAD3CDB}"/>
              </a:ext>
            </a:extLst>
          </p:cNvPr>
          <p:cNvSpPr/>
          <p:nvPr/>
        </p:nvSpPr>
        <p:spPr>
          <a:xfrm>
            <a:off x="4925987" y="4055181"/>
            <a:ext cx="443501" cy="446400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397" name="TextBox 396">
            <a:extLst>
              <a:ext uri="{FF2B5EF4-FFF2-40B4-BE49-F238E27FC236}">
                <a16:creationId xmlns:a16="http://schemas.microsoft.com/office/drawing/2014/main" id="{CA886F09-2304-4470-A1A2-92805EDFF272}"/>
              </a:ext>
            </a:extLst>
          </p:cNvPr>
          <p:cNvSpPr txBox="1"/>
          <p:nvPr/>
        </p:nvSpPr>
        <p:spPr>
          <a:xfrm>
            <a:off x="4906011" y="398872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398" name="TextBox 397">
            <a:extLst>
              <a:ext uri="{FF2B5EF4-FFF2-40B4-BE49-F238E27FC236}">
                <a16:creationId xmlns:a16="http://schemas.microsoft.com/office/drawing/2014/main" id="{453D0529-909A-4B19-9A19-3B0730BE2D3E}"/>
              </a:ext>
            </a:extLst>
          </p:cNvPr>
          <p:cNvSpPr txBox="1"/>
          <p:nvPr/>
        </p:nvSpPr>
        <p:spPr>
          <a:xfrm>
            <a:off x="5344999" y="3986665"/>
            <a:ext cx="328730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x 2 = 1 2</a:t>
            </a:r>
          </a:p>
        </p:txBody>
      </p:sp>
      <p:sp>
        <p:nvSpPr>
          <p:cNvPr id="399" name="Rectangle 398">
            <a:extLst>
              <a:ext uri="{FF2B5EF4-FFF2-40B4-BE49-F238E27FC236}">
                <a16:creationId xmlns:a16="http://schemas.microsoft.com/office/drawing/2014/main" id="{9FBB5BAC-14A6-4EFA-A56F-08053F483B24}"/>
              </a:ext>
            </a:extLst>
          </p:cNvPr>
          <p:cNvSpPr/>
          <p:nvPr/>
        </p:nvSpPr>
        <p:spPr>
          <a:xfrm>
            <a:off x="5811494" y="4946630"/>
            <a:ext cx="443501" cy="446400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400" name="TextBox 399">
            <a:extLst>
              <a:ext uri="{FF2B5EF4-FFF2-40B4-BE49-F238E27FC236}">
                <a16:creationId xmlns:a16="http://schemas.microsoft.com/office/drawing/2014/main" id="{BBD1245A-616A-476C-BF2F-B7DD94FCDC6A}"/>
              </a:ext>
            </a:extLst>
          </p:cNvPr>
          <p:cNvSpPr txBox="1"/>
          <p:nvPr/>
        </p:nvSpPr>
        <p:spPr>
          <a:xfrm>
            <a:off x="4915105" y="4892113"/>
            <a:ext cx="373587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8 x    =    2</a:t>
            </a:r>
          </a:p>
        </p:txBody>
      </p:sp>
      <p:sp>
        <p:nvSpPr>
          <p:cNvPr id="401" name="Rectangle 400">
            <a:extLst>
              <a:ext uri="{FF2B5EF4-FFF2-40B4-BE49-F238E27FC236}">
                <a16:creationId xmlns:a16="http://schemas.microsoft.com/office/drawing/2014/main" id="{71C84738-0C4C-4A5A-8A59-A3F52516003A}"/>
              </a:ext>
            </a:extLst>
          </p:cNvPr>
          <p:cNvSpPr/>
          <p:nvPr/>
        </p:nvSpPr>
        <p:spPr>
          <a:xfrm>
            <a:off x="6711530" y="4946630"/>
            <a:ext cx="443501" cy="446400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402" name="TextBox 401">
            <a:extLst>
              <a:ext uri="{FF2B5EF4-FFF2-40B4-BE49-F238E27FC236}">
                <a16:creationId xmlns:a16="http://schemas.microsoft.com/office/drawing/2014/main" id="{42E4E2F7-AED5-43A3-8200-60BF4B15D7D9}"/>
              </a:ext>
            </a:extLst>
          </p:cNvPr>
          <p:cNvSpPr txBox="1"/>
          <p:nvPr/>
        </p:nvSpPr>
        <p:spPr>
          <a:xfrm>
            <a:off x="4912015" y="5313406"/>
            <a:ext cx="373587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8 x 4 = 3 2</a:t>
            </a:r>
          </a:p>
        </p:txBody>
      </p:sp>
      <p:sp>
        <p:nvSpPr>
          <p:cNvPr id="403" name="TextBox 402">
            <a:extLst>
              <a:ext uri="{FF2B5EF4-FFF2-40B4-BE49-F238E27FC236}">
                <a16:creationId xmlns:a16="http://schemas.microsoft.com/office/drawing/2014/main" id="{8C7B7DAD-4DEB-47BF-8264-682E2E523325}"/>
              </a:ext>
            </a:extLst>
          </p:cNvPr>
          <p:cNvSpPr txBox="1"/>
          <p:nvPr/>
        </p:nvSpPr>
        <p:spPr>
          <a:xfrm>
            <a:off x="4894471" y="5761708"/>
            <a:ext cx="373587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8 x 9 = 7 2</a:t>
            </a:r>
          </a:p>
        </p:txBody>
      </p:sp>
      <p:sp>
        <p:nvSpPr>
          <p:cNvPr id="404" name="TextBox 403">
            <a:extLst>
              <a:ext uri="{FF2B5EF4-FFF2-40B4-BE49-F238E27FC236}">
                <a16:creationId xmlns:a16="http://schemas.microsoft.com/office/drawing/2014/main" id="{78005BC0-77E7-4710-8ECA-1D8A89C4932F}"/>
              </a:ext>
            </a:extLst>
          </p:cNvPr>
          <p:cNvSpPr txBox="1"/>
          <p:nvPr/>
        </p:nvSpPr>
        <p:spPr>
          <a:xfrm>
            <a:off x="5798571" y="4881358"/>
            <a:ext cx="6552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405" name="TextBox 404">
            <a:extLst>
              <a:ext uri="{FF2B5EF4-FFF2-40B4-BE49-F238E27FC236}">
                <a16:creationId xmlns:a16="http://schemas.microsoft.com/office/drawing/2014/main" id="{8809DEF9-1E60-4AEE-9243-383174060F99}"/>
              </a:ext>
            </a:extLst>
          </p:cNvPr>
          <p:cNvSpPr txBox="1"/>
          <p:nvPr/>
        </p:nvSpPr>
        <p:spPr>
          <a:xfrm>
            <a:off x="6708069" y="4881358"/>
            <a:ext cx="6552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406" name="Rectangle 405">
            <a:extLst>
              <a:ext uri="{FF2B5EF4-FFF2-40B4-BE49-F238E27FC236}">
                <a16:creationId xmlns:a16="http://schemas.microsoft.com/office/drawing/2014/main" id="{A5ED4561-CBE7-40C5-80E8-BEC2AEB3DADD}"/>
              </a:ext>
            </a:extLst>
          </p:cNvPr>
          <p:cNvSpPr/>
          <p:nvPr/>
        </p:nvSpPr>
        <p:spPr>
          <a:xfrm>
            <a:off x="9834285" y="924707"/>
            <a:ext cx="443501" cy="44640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407" name="TextBox 406">
            <a:extLst>
              <a:ext uri="{FF2B5EF4-FFF2-40B4-BE49-F238E27FC236}">
                <a16:creationId xmlns:a16="http://schemas.microsoft.com/office/drawing/2014/main" id="{A8D03C45-D7B0-47F5-80DF-26960F994550}"/>
              </a:ext>
            </a:extLst>
          </p:cNvPr>
          <p:cNvSpPr txBox="1"/>
          <p:nvPr/>
        </p:nvSpPr>
        <p:spPr>
          <a:xfrm>
            <a:off x="11143054" y="1295214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Arial Black" panose="020B0A04020102020204" pitchFamily="34" charset="0"/>
                <a:ea typeface="Cambria Math" panose="02040503050406030204" pitchFamily="18" charset="0"/>
              </a:rPr>
              <a:t>8</a:t>
            </a:r>
          </a:p>
        </p:txBody>
      </p:sp>
      <p:sp>
        <p:nvSpPr>
          <p:cNvPr id="408" name="TextBox 407">
            <a:extLst>
              <a:ext uri="{FF2B5EF4-FFF2-40B4-BE49-F238E27FC236}">
                <a16:creationId xmlns:a16="http://schemas.microsoft.com/office/drawing/2014/main" id="{BBB57335-E0AD-424C-A1E2-89DB80832E93}"/>
              </a:ext>
            </a:extLst>
          </p:cNvPr>
          <p:cNvSpPr txBox="1"/>
          <p:nvPr/>
        </p:nvSpPr>
        <p:spPr>
          <a:xfrm>
            <a:off x="9827715" y="855960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Arial Black" panose="020B0A04020102020204" pitchFamily="34" charset="0"/>
                <a:ea typeface="Cambria Math" panose="02040503050406030204" pitchFamily="18" charset="0"/>
              </a:rPr>
              <a:t>7</a:t>
            </a:r>
          </a:p>
        </p:txBody>
      </p:sp>
      <p:sp>
        <p:nvSpPr>
          <p:cNvPr id="409" name="TextBox 408">
            <a:extLst>
              <a:ext uri="{FF2B5EF4-FFF2-40B4-BE49-F238E27FC236}">
                <a16:creationId xmlns:a16="http://schemas.microsoft.com/office/drawing/2014/main" id="{DCFE1155-C5C4-45E7-A428-4BA0E1EF04C0}"/>
              </a:ext>
            </a:extLst>
          </p:cNvPr>
          <p:cNvSpPr txBox="1"/>
          <p:nvPr/>
        </p:nvSpPr>
        <p:spPr>
          <a:xfrm>
            <a:off x="11168308" y="218853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410" name="TextBox 409">
            <a:extLst>
              <a:ext uri="{FF2B5EF4-FFF2-40B4-BE49-F238E27FC236}">
                <a16:creationId xmlns:a16="http://schemas.microsoft.com/office/drawing/2014/main" id="{B4E78083-25BC-4965-82BF-91F1C47D157B}"/>
              </a:ext>
            </a:extLst>
          </p:cNvPr>
          <p:cNvSpPr txBox="1"/>
          <p:nvPr/>
        </p:nvSpPr>
        <p:spPr>
          <a:xfrm>
            <a:off x="10718096" y="219487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411" name="TextBox 410">
            <a:extLst>
              <a:ext uri="{FF2B5EF4-FFF2-40B4-BE49-F238E27FC236}">
                <a16:creationId xmlns:a16="http://schemas.microsoft.com/office/drawing/2014/main" id="{48A1C61E-C733-4B55-B733-619B94C39F92}"/>
              </a:ext>
            </a:extLst>
          </p:cNvPr>
          <p:cNvSpPr txBox="1"/>
          <p:nvPr/>
        </p:nvSpPr>
        <p:spPr>
          <a:xfrm>
            <a:off x="10267123" y="219487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412" name="TextBox 411">
            <a:extLst>
              <a:ext uri="{FF2B5EF4-FFF2-40B4-BE49-F238E27FC236}">
                <a16:creationId xmlns:a16="http://schemas.microsoft.com/office/drawing/2014/main" id="{49545ADC-1E60-41A9-8CD3-60C8B8181D03}"/>
              </a:ext>
            </a:extLst>
          </p:cNvPr>
          <p:cNvSpPr txBox="1"/>
          <p:nvPr/>
        </p:nvSpPr>
        <p:spPr>
          <a:xfrm>
            <a:off x="11165551" y="266201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413" name="TextBox 412">
            <a:extLst>
              <a:ext uri="{FF2B5EF4-FFF2-40B4-BE49-F238E27FC236}">
                <a16:creationId xmlns:a16="http://schemas.microsoft.com/office/drawing/2014/main" id="{81E4A230-78F4-4CA8-A38B-66C01C670457}"/>
              </a:ext>
            </a:extLst>
          </p:cNvPr>
          <p:cNvSpPr txBox="1"/>
          <p:nvPr/>
        </p:nvSpPr>
        <p:spPr>
          <a:xfrm>
            <a:off x="10269214" y="265495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14" name="TextBox 413">
            <a:extLst>
              <a:ext uri="{FF2B5EF4-FFF2-40B4-BE49-F238E27FC236}">
                <a16:creationId xmlns:a16="http://schemas.microsoft.com/office/drawing/2014/main" id="{1CF97EE5-4925-45E7-8ABC-6512E3258BDC}"/>
              </a:ext>
            </a:extLst>
          </p:cNvPr>
          <p:cNvSpPr txBox="1"/>
          <p:nvPr/>
        </p:nvSpPr>
        <p:spPr>
          <a:xfrm>
            <a:off x="8922384" y="265717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415" name="Rectangle 414">
            <a:extLst>
              <a:ext uri="{FF2B5EF4-FFF2-40B4-BE49-F238E27FC236}">
                <a16:creationId xmlns:a16="http://schemas.microsoft.com/office/drawing/2014/main" id="{59C50859-26FF-4749-AFF8-6D8B3EFA63DE}"/>
              </a:ext>
            </a:extLst>
          </p:cNvPr>
          <p:cNvSpPr/>
          <p:nvPr/>
        </p:nvSpPr>
        <p:spPr>
          <a:xfrm>
            <a:off x="9827288" y="3606103"/>
            <a:ext cx="443501" cy="446400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416" name="TextBox 415">
            <a:extLst>
              <a:ext uri="{FF2B5EF4-FFF2-40B4-BE49-F238E27FC236}">
                <a16:creationId xmlns:a16="http://schemas.microsoft.com/office/drawing/2014/main" id="{DDE5D349-5DEC-47EA-9DDF-FC948F58A25D}"/>
              </a:ext>
            </a:extLst>
          </p:cNvPr>
          <p:cNvSpPr txBox="1"/>
          <p:nvPr/>
        </p:nvSpPr>
        <p:spPr>
          <a:xfrm>
            <a:off x="8930899" y="3551586"/>
            <a:ext cx="373587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6 x    =    8</a:t>
            </a:r>
          </a:p>
        </p:txBody>
      </p:sp>
      <p:sp>
        <p:nvSpPr>
          <p:cNvPr id="417" name="Rectangle 416">
            <a:extLst>
              <a:ext uri="{FF2B5EF4-FFF2-40B4-BE49-F238E27FC236}">
                <a16:creationId xmlns:a16="http://schemas.microsoft.com/office/drawing/2014/main" id="{C94FD0CE-B13E-49FD-B1D5-073C7C969B1C}"/>
              </a:ext>
            </a:extLst>
          </p:cNvPr>
          <p:cNvSpPr/>
          <p:nvPr/>
        </p:nvSpPr>
        <p:spPr>
          <a:xfrm>
            <a:off x="10727324" y="3606103"/>
            <a:ext cx="443501" cy="446400"/>
          </a:xfrm>
          <a:prstGeom prst="rect">
            <a:avLst/>
          </a:prstGeom>
          <a:solidFill>
            <a:schemeClr val="bg1"/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418" name="TextBox 417">
            <a:extLst>
              <a:ext uri="{FF2B5EF4-FFF2-40B4-BE49-F238E27FC236}">
                <a16:creationId xmlns:a16="http://schemas.microsoft.com/office/drawing/2014/main" id="{49DEFABE-ED21-42CA-AC5B-804AB0596B9B}"/>
              </a:ext>
            </a:extLst>
          </p:cNvPr>
          <p:cNvSpPr txBox="1"/>
          <p:nvPr/>
        </p:nvSpPr>
        <p:spPr>
          <a:xfrm>
            <a:off x="8927809" y="3972879"/>
            <a:ext cx="284616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6 x 3 = 1 8</a:t>
            </a:r>
          </a:p>
        </p:txBody>
      </p:sp>
      <p:sp>
        <p:nvSpPr>
          <p:cNvPr id="419" name="TextBox 418">
            <a:extLst>
              <a:ext uri="{FF2B5EF4-FFF2-40B4-BE49-F238E27FC236}">
                <a16:creationId xmlns:a16="http://schemas.microsoft.com/office/drawing/2014/main" id="{65A6542E-F36D-4CEF-803D-699A7FFCEBAE}"/>
              </a:ext>
            </a:extLst>
          </p:cNvPr>
          <p:cNvSpPr txBox="1"/>
          <p:nvPr/>
        </p:nvSpPr>
        <p:spPr>
          <a:xfrm>
            <a:off x="8910266" y="4421181"/>
            <a:ext cx="28637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6 x 8 = 4 8</a:t>
            </a:r>
          </a:p>
        </p:txBody>
      </p:sp>
      <p:sp>
        <p:nvSpPr>
          <p:cNvPr id="420" name="TextBox 419">
            <a:extLst>
              <a:ext uri="{FF2B5EF4-FFF2-40B4-BE49-F238E27FC236}">
                <a16:creationId xmlns:a16="http://schemas.microsoft.com/office/drawing/2014/main" id="{8F3CC696-87C8-423F-B56C-F9963A859951}"/>
              </a:ext>
            </a:extLst>
          </p:cNvPr>
          <p:cNvSpPr txBox="1"/>
          <p:nvPr/>
        </p:nvSpPr>
        <p:spPr>
          <a:xfrm>
            <a:off x="9814365" y="3540831"/>
            <a:ext cx="6552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421" name="TextBox 420">
            <a:extLst>
              <a:ext uri="{FF2B5EF4-FFF2-40B4-BE49-F238E27FC236}">
                <a16:creationId xmlns:a16="http://schemas.microsoft.com/office/drawing/2014/main" id="{59E37875-9BB4-4F62-B2AB-0E755792DAB7}"/>
              </a:ext>
            </a:extLst>
          </p:cNvPr>
          <p:cNvSpPr txBox="1"/>
          <p:nvPr/>
        </p:nvSpPr>
        <p:spPr>
          <a:xfrm>
            <a:off x="10723863" y="3540831"/>
            <a:ext cx="6552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422" name="TextBox 421">
            <a:extLst>
              <a:ext uri="{FF2B5EF4-FFF2-40B4-BE49-F238E27FC236}">
                <a16:creationId xmlns:a16="http://schemas.microsoft.com/office/drawing/2014/main" id="{3A8FF14D-56A9-4581-9C78-9B97059A5584}"/>
              </a:ext>
            </a:extLst>
          </p:cNvPr>
          <p:cNvSpPr txBox="1"/>
          <p:nvPr/>
        </p:nvSpPr>
        <p:spPr>
          <a:xfrm>
            <a:off x="11156717" y="1300856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Arial Black" panose="020B0A04020102020204" pitchFamily="34" charset="0"/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423" name="TextBox 422">
            <a:extLst>
              <a:ext uri="{FF2B5EF4-FFF2-40B4-BE49-F238E27FC236}">
                <a16:creationId xmlns:a16="http://schemas.microsoft.com/office/drawing/2014/main" id="{52567AF6-0CEA-4484-B343-C7A8E0ADDE04}"/>
              </a:ext>
            </a:extLst>
          </p:cNvPr>
          <p:cNvSpPr txBox="1"/>
          <p:nvPr/>
        </p:nvSpPr>
        <p:spPr>
          <a:xfrm>
            <a:off x="10791336" y="652389"/>
            <a:ext cx="26648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Calibri" panose="020F0502020204030204" pitchFamily="34" charset="0"/>
              </a:rPr>
              <a:t>1</a:t>
            </a:r>
            <a:endParaRPr lang="en-GB" sz="2400" b="1" dirty="0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859386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>
                      <p:stCondLst>
                        <p:cond delay="indefinite"/>
                      </p:stCondLst>
                      <p:childTnLst>
                        <p:par>
                          <p:cTn id="175" fill="hold">
                            <p:stCondLst>
                              <p:cond delay="0"/>
                            </p:stCondLst>
                            <p:childTnLst>
                              <p:par>
                                <p:cTn id="1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0" fill="hold">
                      <p:stCondLst>
                        <p:cond delay="indefinite"/>
                      </p:stCondLst>
                      <p:childTnLst>
                        <p:par>
                          <p:cTn id="201" fill="hold">
                            <p:stCondLst>
                              <p:cond delay="0"/>
                            </p:stCondLst>
                            <p:childTnLst>
                              <p:par>
                                <p:cTn id="2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8" fill="hold">
                      <p:stCondLst>
                        <p:cond delay="indefinite"/>
                      </p:stCondLst>
                      <p:childTnLst>
                        <p:par>
                          <p:cTn id="209" fill="hold">
                            <p:stCondLst>
                              <p:cond delay="0"/>
                            </p:stCondLst>
                            <p:childTnLst>
                              <p:par>
                                <p:cTn id="2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6" fill="hold">
                      <p:stCondLst>
                        <p:cond delay="indefinite"/>
                      </p:stCondLst>
                      <p:childTnLst>
                        <p:par>
                          <p:cTn id="217" fill="hold">
                            <p:stCondLst>
                              <p:cond delay="0"/>
                            </p:stCondLst>
                            <p:childTnLst>
                              <p:par>
                                <p:cTn id="2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1" fill="hold">
                      <p:stCondLst>
                        <p:cond delay="indefinite"/>
                      </p:stCondLst>
                      <p:childTnLst>
                        <p:par>
                          <p:cTn id="222" fill="hold">
                            <p:stCondLst>
                              <p:cond delay="0"/>
                            </p:stCondLst>
                            <p:childTnLst>
                              <p:par>
                                <p:cTn id="2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6" fill="hold">
                      <p:stCondLst>
                        <p:cond delay="indefinite"/>
                      </p:stCondLst>
                      <p:childTnLst>
                        <p:par>
                          <p:cTn id="227" fill="hold">
                            <p:stCondLst>
                              <p:cond delay="0"/>
                            </p:stCondLst>
                            <p:childTnLst>
                              <p:par>
                                <p:cTn id="22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9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2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5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7" fill="hold">
                      <p:stCondLst>
                        <p:cond delay="indefinite"/>
                      </p:stCondLst>
                      <p:childTnLst>
                        <p:par>
                          <p:cTn id="238" fill="hold">
                            <p:stCondLst>
                              <p:cond delay="0"/>
                            </p:stCondLst>
                            <p:childTnLst>
                              <p:par>
                                <p:cTn id="2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0" fill="hold">
                      <p:stCondLst>
                        <p:cond delay="indefinite"/>
                      </p:stCondLst>
                      <p:childTnLst>
                        <p:par>
                          <p:cTn id="251" fill="hold">
                            <p:stCondLst>
                              <p:cond delay="0"/>
                            </p:stCondLst>
                            <p:childTnLst>
                              <p:par>
                                <p:cTn id="2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0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1" fill="hold">
                      <p:stCondLst>
                        <p:cond delay="indefinite"/>
                      </p:stCondLst>
                      <p:childTnLst>
                        <p:par>
                          <p:cTn id="262" fill="hold">
                            <p:stCondLst>
                              <p:cond delay="0"/>
                            </p:stCondLst>
                            <p:childTnLst>
                              <p:par>
                                <p:cTn id="2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8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1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2" fill="hold">
                      <p:stCondLst>
                        <p:cond delay="indefinite"/>
                      </p:stCondLst>
                      <p:childTnLst>
                        <p:par>
                          <p:cTn id="273" fill="hold">
                            <p:stCondLst>
                              <p:cond delay="0"/>
                            </p:stCondLst>
                            <p:childTnLst>
                              <p:par>
                                <p:cTn id="2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7" fill="hold">
                      <p:stCondLst>
                        <p:cond delay="indefinite"/>
                      </p:stCondLst>
                      <p:childTnLst>
                        <p:par>
                          <p:cTn id="278" fill="hold">
                            <p:stCondLst>
                              <p:cond delay="0"/>
                            </p:stCondLst>
                            <p:childTnLst>
                              <p:par>
                                <p:cTn id="2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2" fill="hold">
                      <p:stCondLst>
                        <p:cond delay="indefinite"/>
                      </p:stCondLst>
                      <p:childTnLst>
                        <p:par>
                          <p:cTn id="283" fill="hold">
                            <p:stCondLst>
                              <p:cond delay="0"/>
                            </p:stCondLst>
                            <p:childTnLst>
                              <p:par>
                                <p:cTn id="2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6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7" fill="hold">
                      <p:stCondLst>
                        <p:cond delay="indefinite"/>
                      </p:stCondLst>
                      <p:childTnLst>
                        <p:par>
                          <p:cTn id="288" fill="hold">
                            <p:stCondLst>
                              <p:cond delay="0"/>
                            </p:stCondLst>
                            <p:childTnLst>
                              <p:par>
                                <p:cTn id="2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1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2" fill="hold">
                      <p:stCondLst>
                        <p:cond delay="indefinite"/>
                      </p:stCondLst>
                      <p:childTnLst>
                        <p:par>
                          <p:cTn id="293" fill="hold">
                            <p:stCondLst>
                              <p:cond delay="0"/>
                            </p:stCondLst>
                            <p:childTnLst>
                              <p:par>
                                <p:cTn id="29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5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8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1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3" fill="hold">
                      <p:stCondLst>
                        <p:cond delay="indefinite"/>
                      </p:stCondLst>
                      <p:childTnLst>
                        <p:par>
                          <p:cTn id="304" fill="hold">
                            <p:stCondLst>
                              <p:cond delay="0"/>
                            </p:stCondLst>
                            <p:childTnLst>
                              <p:par>
                                <p:cTn id="3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7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8" fill="hold">
                      <p:stCondLst>
                        <p:cond delay="indefinite"/>
                      </p:stCondLst>
                      <p:childTnLst>
                        <p:par>
                          <p:cTn id="309" fill="hold">
                            <p:stCondLst>
                              <p:cond delay="0"/>
                            </p:stCondLst>
                            <p:childTnLst>
                              <p:par>
                                <p:cTn id="3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2" dur="5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3" fill="hold">
                      <p:stCondLst>
                        <p:cond delay="indefinite"/>
                      </p:stCondLst>
                      <p:childTnLst>
                        <p:par>
                          <p:cTn id="314" fill="hold">
                            <p:stCondLst>
                              <p:cond delay="0"/>
                            </p:stCondLst>
                            <p:childTnLst>
                              <p:par>
                                <p:cTn id="31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6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9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1" fill="hold">
                      <p:stCondLst>
                        <p:cond delay="indefinite"/>
                      </p:stCondLst>
                      <p:childTnLst>
                        <p:par>
                          <p:cTn id="322" fill="hold">
                            <p:stCondLst>
                              <p:cond delay="0"/>
                            </p:stCondLst>
                            <p:childTnLst>
                              <p:par>
                                <p:cTn id="3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5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6" fill="hold">
                      <p:stCondLst>
                        <p:cond delay="indefinite"/>
                      </p:stCondLst>
                      <p:childTnLst>
                        <p:par>
                          <p:cTn id="327" fill="hold">
                            <p:stCondLst>
                              <p:cond delay="0"/>
                            </p:stCondLst>
                            <p:childTnLst>
                              <p:par>
                                <p:cTn id="3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1" fill="hold">
                      <p:stCondLst>
                        <p:cond delay="indefinite"/>
                      </p:stCondLst>
                      <p:childTnLst>
                        <p:par>
                          <p:cTn id="332" fill="hold">
                            <p:stCondLst>
                              <p:cond delay="0"/>
                            </p:stCondLst>
                            <p:childTnLst>
                              <p:par>
                                <p:cTn id="3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5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6" fill="hold">
                      <p:stCondLst>
                        <p:cond delay="indefinite"/>
                      </p:stCondLst>
                      <p:childTnLst>
                        <p:par>
                          <p:cTn id="337" fill="hold">
                            <p:stCondLst>
                              <p:cond delay="0"/>
                            </p:stCondLst>
                            <p:childTnLst>
                              <p:par>
                                <p:cTn id="3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0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1" fill="hold">
                      <p:stCondLst>
                        <p:cond delay="indefinite"/>
                      </p:stCondLst>
                      <p:childTnLst>
                        <p:par>
                          <p:cTn id="342" fill="hold">
                            <p:stCondLst>
                              <p:cond delay="0"/>
                            </p:stCondLst>
                            <p:childTnLst>
                              <p:par>
                                <p:cTn id="3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5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6" fill="hold">
                      <p:stCondLst>
                        <p:cond delay="indefinite"/>
                      </p:stCondLst>
                      <p:childTnLst>
                        <p:par>
                          <p:cTn id="347" fill="hold">
                            <p:stCondLst>
                              <p:cond delay="0"/>
                            </p:stCondLst>
                            <p:childTnLst>
                              <p:par>
                                <p:cTn id="3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1" fill="hold">
                      <p:stCondLst>
                        <p:cond delay="indefinite"/>
                      </p:stCondLst>
                      <p:childTnLst>
                        <p:par>
                          <p:cTn id="352" fill="hold">
                            <p:stCondLst>
                              <p:cond delay="0"/>
                            </p:stCondLst>
                            <p:childTnLst>
                              <p:par>
                                <p:cTn id="3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5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8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1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2" fill="hold">
                      <p:stCondLst>
                        <p:cond delay="indefinite"/>
                      </p:stCondLst>
                      <p:childTnLst>
                        <p:par>
                          <p:cTn id="363" fill="hold">
                            <p:stCondLst>
                              <p:cond delay="0"/>
                            </p:stCondLst>
                            <p:childTnLst>
                              <p:par>
                                <p:cTn id="3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6" dur="5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7" fill="hold">
                      <p:stCondLst>
                        <p:cond delay="indefinite"/>
                      </p:stCondLst>
                      <p:childTnLst>
                        <p:par>
                          <p:cTn id="368" fill="hold">
                            <p:stCondLst>
                              <p:cond delay="0"/>
                            </p:stCondLst>
                            <p:childTnLst>
                              <p:par>
                                <p:cTn id="3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1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2" fill="hold">
                      <p:stCondLst>
                        <p:cond delay="indefinite"/>
                      </p:stCondLst>
                      <p:childTnLst>
                        <p:par>
                          <p:cTn id="373" fill="hold">
                            <p:stCondLst>
                              <p:cond delay="0"/>
                            </p:stCondLst>
                            <p:childTnLst>
                              <p:par>
                                <p:cTn id="3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6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7" fill="hold">
                      <p:stCondLst>
                        <p:cond delay="indefinite"/>
                      </p:stCondLst>
                      <p:childTnLst>
                        <p:par>
                          <p:cTn id="378" fill="hold">
                            <p:stCondLst>
                              <p:cond delay="0"/>
                            </p:stCondLst>
                            <p:childTnLst>
                              <p:par>
                                <p:cTn id="3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1" dur="500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2" fill="hold">
                      <p:stCondLst>
                        <p:cond delay="indefinite"/>
                      </p:stCondLst>
                      <p:childTnLst>
                        <p:par>
                          <p:cTn id="383" fill="hold">
                            <p:stCondLst>
                              <p:cond delay="0"/>
                            </p:stCondLst>
                            <p:childTnLst>
                              <p:par>
                                <p:cTn id="38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5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8" dur="500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0" fill="hold">
                      <p:stCondLst>
                        <p:cond delay="indefinite"/>
                      </p:stCondLst>
                      <p:childTnLst>
                        <p:par>
                          <p:cTn id="391" fill="hold">
                            <p:stCondLst>
                              <p:cond delay="0"/>
                            </p:stCondLst>
                            <p:childTnLst>
                              <p:par>
                                <p:cTn id="3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4" dur="5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5" fill="hold">
                      <p:stCondLst>
                        <p:cond delay="indefinite"/>
                      </p:stCondLst>
                      <p:childTnLst>
                        <p:par>
                          <p:cTn id="396" fill="hold">
                            <p:stCondLst>
                              <p:cond delay="0"/>
                            </p:stCondLst>
                            <p:childTnLst>
                              <p:par>
                                <p:cTn id="3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9" dur="5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0" fill="hold">
                      <p:stCondLst>
                        <p:cond delay="indefinite"/>
                      </p:stCondLst>
                      <p:childTnLst>
                        <p:par>
                          <p:cTn id="401" fill="hold">
                            <p:stCondLst>
                              <p:cond delay="0"/>
                            </p:stCondLst>
                            <p:childTnLst>
                              <p:par>
                                <p:cTn id="40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3" dur="5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6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8" fill="hold">
                      <p:stCondLst>
                        <p:cond delay="indefinite"/>
                      </p:stCondLst>
                      <p:childTnLst>
                        <p:par>
                          <p:cTn id="409" fill="hold">
                            <p:stCondLst>
                              <p:cond delay="0"/>
                            </p:stCondLst>
                            <p:childTnLst>
                              <p:par>
                                <p:cTn id="4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2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3" fill="hold">
                      <p:stCondLst>
                        <p:cond delay="indefinite"/>
                      </p:stCondLst>
                      <p:childTnLst>
                        <p:par>
                          <p:cTn id="414" fill="hold">
                            <p:stCondLst>
                              <p:cond delay="0"/>
                            </p:stCondLst>
                            <p:childTnLst>
                              <p:par>
                                <p:cTn id="4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7" dur="5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8" fill="hold">
                      <p:stCondLst>
                        <p:cond delay="indefinite"/>
                      </p:stCondLst>
                      <p:childTnLst>
                        <p:par>
                          <p:cTn id="419" fill="hold">
                            <p:stCondLst>
                              <p:cond delay="0"/>
                            </p:stCondLst>
                            <p:childTnLst>
                              <p:par>
                                <p:cTn id="42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1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3" fill="hold">
                      <p:stCondLst>
                        <p:cond delay="indefinite"/>
                      </p:stCondLst>
                      <p:childTnLst>
                        <p:par>
                          <p:cTn id="424" fill="hold">
                            <p:stCondLst>
                              <p:cond delay="0"/>
                            </p:stCondLst>
                            <p:childTnLst>
                              <p:par>
                                <p:cTn id="4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7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0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3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4" fill="hold">
                      <p:stCondLst>
                        <p:cond delay="indefinite"/>
                      </p:stCondLst>
                      <p:childTnLst>
                        <p:par>
                          <p:cTn id="435" fill="hold">
                            <p:stCondLst>
                              <p:cond delay="0"/>
                            </p:stCondLst>
                            <p:childTnLst>
                              <p:par>
                                <p:cTn id="4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8" dur="5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9" fill="hold">
                      <p:stCondLst>
                        <p:cond delay="indefinite"/>
                      </p:stCondLst>
                      <p:childTnLst>
                        <p:par>
                          <p:cTn id="440" fill="hold">
                            <p:stCondLst>
                              <p:cond delay="0"/>
                            </p:stCondLst>
                            <p:childTnLst>
                              <p:par>
                                <p:cTn id="44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2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5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8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0" fill="hold">
                      <p:stCondLst>
                        <p:cond delay="indefinite"/>
                      </p:stCondLst>
                      <p:childTnLst>
                        <p:par>
                          <p:cTn id="451" fill="hold">
                            <p:stCondLst>
                              <p:cond delay="0"/>
                            </p:stCondLst>
                            <p:childTnLst>
                              <p:par>
                                <p:cTn id="45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4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5" fill="hold">
                      <p:stCondLst>
                        <p:cond delay="indefinite"/>
                      </p:stCondLst>
                      <p:childTnLst>
                        <p:par>
                          <p:cTn id="456" fill="hold">
                            <p:stCondLst>
                              <p:cond delay="0"/>
                            </p:stCondLst>
                            <p:childTnLst>
                              <p:par>
                                <p:cTn id="4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9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0" fill="hold">
                      <p:stCondLst>
                        <p:cond delay="indefinite"/>
                      </p:stCondLst>
                      <p:childTnLst>
                        <p:par>
                          <p:cTn id="461" fill="hold">
                            <p:stCondLst>
                              <p:cond delay="0"/>
                            </p:stCondLst>
                            <p:childTnLst>
                              <p:par>
                                <p:cTn id="4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4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5" fill="hold">
                      <p:stCondLst>
                        <p:cond delay="indefinite"/>
                      </p:stCondLst>
                      <p:childTnLst>
                        <p:par>
                          <p:cTn id="466" fill="hold">
                            <p:stCondLst>
                              <p:cond delay="0"/>
                            </p:stCondLst>
                            <p:childTnLst>
                              <p:par>
                                <p:cTn id="4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9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0" fill="hold">
                      <p:stCondLst>
                        <p:cond delay="indefinite"/>
                      </p:stCondLst>
                      <p:childTnLst>
                        <p:par>
                          <p:cTn id="471" fill="hold">
                            <p:stCondLst>
                              <p:cond delay="0"/>
                            </p:stCondLst>
                            <p:childTnLst>
                              <p:par>
                                <p:cTn id="4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4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5" fill="hold">
                      <p:stCondLst>
                        <p:cond delay="indefinite"/>
                      </p:stCondLst>
                      <p:childTnLst>
                        <p:par>
                          <p:cTn id="476" fill="hold">
                            <p:stCondLst>
                              <p:cond delay="0"/>
                            </p:stCondLst>
                            <p:childTnLst>
                              <p:par>
                                <p:cTn id="4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9" dur="5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0" fill="hold">
                      <p:stCondLst>
                        <p:cond delay="indefinite"/>
                      </p:stCondLst>
                      <p:childTnLst>
                        <p:par>
                          <p:cTn id="481" fill="hold">
                            <p:stCondLst>
                              <p:cond delay="0"/>
                            </p:stCondLst>
                            <p:childTnLst>
                              <p:par>
                                <p:cTn id="4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4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5" fill="hold">
                      <p:stCondLst>
                        <p:cond delay="indefinite"/>
                      </p:stCondLst>
                      <p:childTnLst>
                        <p:par>
                          <p:cTn id="486" fill="hold">
                            <p:stCondLst>
                              <p:cond delay="0"/>
                            </p:stCondLst>
                            <p:childTnLst>
                              <p:par>
                                <p:cTn id="4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9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0" fill="hold">
                      <p:stCondLst>
                        <p:cond delay="indefinite"/>
                      </p:stCondLst>
                      <p:childTnLst>
                        <p:par>
                          <p:cTn id="491" fill="hold">
                            <p:stCondLst>
                              <p:cond delay="0"/>
                            </p:stCondLst>
                            <p:childTnLst>
                              <p:par>
                                <p:cTn id="4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4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5" fill="hold">
                      <p:stCondLst>
                        <p:cond delay="indefinite"/>
                      </p:stCondLst>
                      <p:childTnLst>
                        <p:par>
                          <p:cTn id="496" fill="hold">
                            <p:stCondLst>
                              <p:cond delay="0"/>
                            </p:stCondLst>
                            <p:childTnLst>
                              <p:par>
                                <p:cTn id="4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9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0" fill="hold">
                      <p:stCondLst>
                        <p:cond delay="indefinite"/>
                      </p:stCondLst>
                      <p:childTnLst>
                        <p:par>
                          <p:cTn id="501" fill="hold">
                            <p:stCondLst>
                              <p:cond delay="0"/>
                            </p:stCondLst>
                            <p:childTnLst>
                              <p:par>
                                <p:cTn id="5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4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4" grpId="0" animBg="1"/>
      <p:bldP spid="284" grpId="1" animBg="1"/>
      <p:bldP spid="283" grpId="0" animBg="1"/>
      <p:bldP spid="283" grpId="1" animBg="1"/>
      <p:bldP spid="237" grpId="0" animBg="1"/>
      <p:bldP spid="237" grpId="1" animBg="1"/>
      <p:bldP spid="286" grpId="0" animBg="1"/>
      <p:bldP spid="286" grpId="1" animBg="1"/>
      <p:bldP spid="288" grpId="0"/>
      <p:bldP spid="217" grpId="0"/>
      <p:bldP spid="240" grpId="0"/>
      <p:bldP spid="242" grpId="0"/>
      <p:bldP spid="247" grpId="0"/>
      <p:bldP spid="248" grpId="0"/>
      <p:bldP spid="254" grpId="0"/>
      <p:bldP spid="259" grpId="0"/>
      <p:bldP spid="261" grpId="0"/>
      <p:bldP spid="263" grpId="0"/>
      <p:bldP spid="290" grpId="0" animBg="1"/>
      <p:bldP spid="290" grpId="1" animBg="1"/>
      <p:bldP spid="291" grpId="0"/>
      <p:bldP spid="291" grpId="1"/>
      <p:bldP spid="293" grpId="0"/>
      <p:bldP spid="293" grpId="1"/>
      <p:bldP spid="295" grpId="0" animBg="1"/>
      <p:bldP spid="296" grpId="0"/>
      <p:bldP spid="297" grpId="0" animBg="1"/>
      <p:bldP spid="298" grpId="0"/>
      <p:bldP spid="299" grpId="0"/>
      <p:bldP spid="209" grpId="0"/>
      <p:bldP spid="209" grpId="1"/>
      <p:bldP spid="211" grpId="0"/>
      <p:bldP spid="212" grpId="0"/>
      <p:bldP spid="303" grpId="0" animBg="1"/>
      <p:bldP spid="304" grpId="0"/>
      <p:bldP spid="308" grpId="0" animBg="1"/>
      <p:bldP spid="309" grpId="0"/>
      <p:bldP spid="310" grpId="0"/>
      <p:bldP spid="313" grpId="0" animBg="1"/>
      <p:bldP spid="313" grpId="1" animBg="1"/>
      <p:bldP spid="314" grpId="0" animBg="1"/>
      <p:bldP spid="314" grpId="1" animBg="1"/>
      <p:bldP spid="315" grpId="0" animBg="1"/>
      <p:bldP spid="315" grpId="1" animBg="1"/>
      <p:bldP spid="316" grpId="0" animBg="1"/>
      <p:bldP spid="316" grpId="1" animBg="1"/>
      <p:bldP spid="324" grpId="0" animBg="1"/>
      <p:bldP spid="324" grpId="1" animBg="1"/>
      <p:bldP spid="325" grpId="0" animBg="1"/>
      <p:bldP spid="325" grpId="1" animBg="1"/>
      <p:bldP spid="326" grpId="0" animBg="1"/>
      <p:bldP spid="326" grpId="1" animBg="1"/>
      <p:bldP spid="327" grpId="0" animBg="1"/>
      <p:bldP spid="327" grpId="1" animBg="1"/>
      <p:bldP spid="328" grpId="0" animBg="1"/>
      <p:bldP spid="328" grpId="1" animBg="1"/>
      <p:bldP spid="329" grpId="0" animBg="1"/>
      <p:bldP spid="329" grpId="1" animBg="1"/>
      <p:bldP spid="345" grpId="0"/>
      <p:bldP spid="347" grpId="0"/>
      <p:bldP spid="353" grpId="0"/>
      <p:bldP spid="356" grpId="0"/>
      <p:bldP spid="363" grpId="0"/>
      <p:bldP spid="367" grpId="0"/>
      <p:bldP spid="370" grpId="0"/>
      <p:bldP spid="376" grpId="0"/>
      <p:bldP spid="377" grpId="0"/>
      <p:bldP spid="380" grpId="0"/>
      <p:bldP spid="381" grpId="0"/>
      <p:bldP spid="387" grpId="0"/>
      <p:bldP spid="388" grpId="0"/>
      <p:bldP spid="389" grpId="0"/>
      <p:bldP spid="390" grpId="0"/>
      <p:bldP spid="391" grpId="0"/>
      <p:bldP spid="394" grpId="0" animBg="1"/>
      <p:bldP spid="395" grpId="0"/>
      <p:bldP spid="396" grpId="0" animBg="1"/>
      <p:bldP spid="397" grpId="0"/>
      <p:bldP spid="398" grpId="0"/>
      <p:bldP spid="399" grpId="0" animBg="1"/>
      <p:bldP spid="400" grpId="0"/>
      <p:bldP spid="401" grpId="0" animBg="1"/>
      <p:bldP spid="402" grpId="0"/>
      <p:bldP spid="402" grpId="1"/>
      <p:bldP spid="403" grpId="0"/>
      <p:bldP spid="403" grpId="1"/>
      <p:bldP spid="404" grpId="0"/>
      <p:bldP spid="405" grpId="0"/>
      <p:bldP spid="407" grpId="0"/>
      <p:bldP spid="408" grpId="0"/>
      <p:bldP spid="409" grpId="0"/>
      <p:bldP spid="410" grpId="0"/>
      <p:bldP spid="411" grpId="0"/>
      <p:bldP spid="412" grpId="0"/>
      <p:bldP spid="413" grpId="0"/>
      <p:bldP spid="414" grpId="0"/>
      <p:bldP spid="415" grpId="0" animBg="1"/>
      <p:bldP spid="416" grpId="0"/>
      <p:bldP spid="417" grpId="0" animBg="1"/>
      <p:bldP spid="418" grpId="0"/>
      <p:bldP spid="418" grpId="1"/>
      <p:bldP spid="419" grpId="0"/>
      <p:bldP spid="419" grpId="1"/>
      <p:bldP spid="420" grpId="0"/>
      <p:bldP spid="421" grpId="0"/>
      <p:bldP spid="422" grpId="0"/>
      <p:bldP spid="422" grpId="1"/>
      <p:bldP spid="423" grpId="0"/>
      <p:bldP spid="423" grpId="1"/>
    </p:bldLst>
  </p:timing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2C471EF-48CE-4CEA-A1AC-BFBF93CE0E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using short division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287938F-0071-4A0E-8FC8-68CB4039ECC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53482022"/>
      </p:ext>
    </p:extLst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Rectangle 132">
            <a:extLst>
              <a:ext uri="{FF2B5EF4-FFF2-40B4-BE49-F238E27FC236}">
                <a16:creationId xmlns:a16="http://schemas.microsoft.com/office/drawing/2014/main" id="{A19350E9-6DD5-4677-8860-6875A3F758A5}"/>
              </a:ext>
            </a:extLst>
          </p:cNvPr>
          <p:cNvSpPr/>
          <p:nvPr/>
        </p:nvSpPr>
        <p:spPr>
          <a:xfrm>
            <a:off x="5817588" y="5395702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BD12EEC2-29E2-4DA3-B3FC-DEDC90C7FCFA}"/>
              </a:ext>
            </a:extLst>
          </p:cNvPr>
          <p:cNvSpPr/>
          <p:nvPr/>
        </p:nvSpPr>
        <p:spPr>
          <a:xfrm>
            <a:off x="4482787" y="5399008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5" name="Rectangle 134">
            <a:extLst>
              <a:ext uri="{FF2B5EF4-FFF2-40B4-BE49-F238E27FC236}">
                <a16:creationId xmlns:a16="http://schemas.microsoft.com/office/drawing/2014/main" id="{930CE318-36C4-425D-BED4-91289D4C1EB7}"/>
              </a:ext>
            </a:extLst>
          </p:cNvPr>
          <p:cNvSpPr/>
          <p:nvPr/>
        </p:nvSpPr>
        <p:spPr>
          <a:xfrm>
            <a:off x="4930145" y="5394650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6" name="Rectangle 135">
            <a:extLst>
              <a:ext uri="{FF2B5EF4-FFF2-40B4-BE49-F238E27FC236}">
                <a16:creationId xmlns:a16="http://schemas.microsoft.com/office/drawing/2014/main" id="{52704CB7-F94D-4683-B20C-E39A0180CA2C}"/>
              </a:ext>
            </a:extLst>
          </p:cNvPr>
          <p:cNvSpPr/>
          <p:nvPr/>
        </p:nvSpPr>
        <p:spPr>
          <a:xfrm>
            <a:off x="5373646" y="5394650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1B7CB31F-FE13-4EF2-A6A3-AF0E482B369E}"/>
              </a:ext>
            </a:extLst>
          </p:cNvPr>
          <p:cNvSpPr txBox="1"/>
          <p:nvPr/>
        </p:nvSpPr>
        <p:spPr>
          <a:xfrm>
            <a:off x="4468203" y="5336695"/>
            <a:ext cx="18652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9 8 6 3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2FADBCF1-CF29-41EF-A7E8-F2E2BFAB1110}"/>
              </a:ext>
            </a:extLst>
          </p:cNvPr>
          <p:cNvSpPr txBox="1"/>
          <p:nvPr/>
        </p:nvSpPr>
        <p:spPr>
          <a:xfrm>
            <a:off x="3993586" y="5349758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6A2B6FBD-A58B-4FB5-8213-1E1A7A68DF31}"/>
              </a:ext>
            </a:extLst>
          </p:cNvPr>
          <p:cNvSpPr txBox="1"/>
          <p:nvPr/>
        </p:nvSpPr>
        <p:spPr>
          <a:xfrm>
            <a:off x="4476538" y="489900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9A6BF673-732B-4C74-B43B-8BD7B1AD27BD}"/>
              </a:ext>
            </a:extLst>
          </p:cNvPr>
          <p:cNvSpPr txBox="1"/>
          <p:nvPr/>
        </p:nvSpPr>
        <p:spPr>
          <a:xfrm>
            <a:off x="4778793" y="5362099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DA357B2E-EAC7-412F-A71E-3292E8137DF0}"/>
              </a:ext>
            </a:extLst>
          </p:cNvPr>
          <p:cNvSpPr txBox="1"/>
          <p:nvPr/>
        </p:nvSpPr>
        <p:spPr>
          <a:xfrm>
            <a:off x="4903983" y="488544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C4DB3B61-D793-480A-8D17-0FC610C89B1C}"/>
              </a:ext>
            </a:extLst>
          </p:cNvPr>
          <p:cNvSpPr txBox="1"/>
          <p:nvPr/>
        </p:nvSpPr>
        <p:spPr>
          <a:xfrm>
            <a:off x="5356444" y="488920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D96DD722-B1BB-4021-8EFF-DE2761E2B35B}"/>
              </a:ext>
            </a:extLst>
          </p:cNvPr>
          <p:cNvSpPr txBox="1"/>
          <p:nvPr/>
        </p:nvSpPr>
        <p:spPr>
          <a:xfrm>
            <a:off x="5796423" y="489247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ADFAF1E2-73AF-4D5E-84CE-5F5AC0B703E2}"/>
              </a:ext>
            </a:extLst>
          </p:cNvPr>
          <p:cNvSpPr txBox="1"/>
          <p:nvPr/>
        </p:nvSpPr>
        <p:spPr>
          <a:xfrm>
            <a:off x="5681975" y="5359105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234097B7-76E6-4C02-8288-19F6C5507BCB}"/>
              </a:ext>
            </a:extLst>
          </p:cNvPr>
          <p:cNvSpPr/>
          <p:nvPr/>
        </p:nvSpPr>
        <p:spPr>
          <a:xfrm>
            <a:off x="5819787" y="3166095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D95A1171-F36A-4B40-A064-07269BCC9643}"/>
              </a:ext>
            </a:extLst>
          </p:cNvPr>
          <p:cNvSpPr/>
          <p:nvPr/>
        </p:nvSpPr>
        <p:spPr>
          <a:xfrm>
            <a:off x="4494000" y="3165043"/>
            <a:ext cx="884542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82F812CB-BDFF-412E-987A-9022329FE3D8}"/>
              </a:ext>
            </a:extLst>
          </p:cNvPr>
          <p:cNvSpPr/>
          <p:nvPr/>
        </p:nvSpPr>
        <p:spPr>
          <a:xfrm>
            <a:off x="5375845" y="3165043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52F4FA3F-E4AE-41DC-A2FE-A84F698C1A0B}"/>
              </a:ext>
            </a:extLst>
          </p:cNvPr>
          <p:cNvSpPr txBox="1"/>
          <p:nvPr/>
        </p:nvSpPr>
        <p:spPr>
          <a:xfrm>
            <a:off x="4470246" y="3101546"/>
            <a:ext cx="18653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5 1 8 4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1C9C6CA-A96A-43F0-A571-D12C7EC53059}"/>
              </a:ext>
            </a:extLst>
          </p:cNvPr>
          <p:cNvSpPr txBox="1"/>
          <p:nvPr/>
        </p:nvSpPr>
        <p:spPr>
          <a:xfrm>
            <a:off x="3995785" y="3114609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EE796150-E7E6-46D5-AB9E-84BABD86939A}"/>
              </a:ext>
            </a:extLst>
          </p:cNvPr>
          <p:cNvSpPr txBox="1"/>
          <p:nvPr/>
        </p:nvSpPr>
        <p:spPr>
          <a:xfrm>
            <a:off x="4906182" y="265029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D076181B-34AC-47BE-A6CD-26457DA8BD95}"/>
              </a:ext>
            </a:extLst>
          </p:cNvPr>
          <p:cNvSpPr txBox="1"/>
          <p:nvPr/>
        </p:nvSpPr>
        <p:spPr>
          <a:xfrm>
            <a:off x="5358643" y="265405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DCDD0181-C134-481A-B2E6-55479ABE407C}"/>
              </a:ext>
            </a:extLst>
          </p:cNvPr>
          <p:cNvSpPr txBox="1"/>
          <p:nvPr/>
        </p:nvSpPr>
        <p:spPr>
          <a:xfrm>
            <a:off x="5798622" y="265732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6E21B153-22FD-41E6-BFAA-F30B6D08864F}"/>
              </a:ext>
            </a:extLst>
          </p:cNvPr>
          <p:cNvSpPr txBox="1"/>
          <p:nvPr/>
        </p:nvSpPr>
        <p:spPr>
          <a:xfrm>
            <a:off x="5218867" y="3129844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89DF4E21-7C4A-4563-95AE-695C83A20F31}"/>
              </a:ext>
            </a:extLst>
          </p:cNvPr>
          <p:cNvSpPr txBox="1"/>
          <p:nvPr/>
        </p:nvSpPr>
        <p:spPr>
          <a:xfrm>
            <a:off x="5668934" y="3129498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CD8D467E-4A17-4009-8004-2E4E9559870C}"/>
              </a:ext>
            </a:extLst>
          </p:cNvPr>
          <p:cNvSpPr/>
          <p:nvPr/>
        </p:nvSpPr>
        <p:spPr>
          <a:xfrm>
            <a:off x="5819630" y="930765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BE870C4E-CC83-4413-9292-654AF41AAC03}"/>
              </a:ext>
            </a:extLst>
          </p:cNvPr>
          <p:cNvSpPr/>
          <p:nvPr/>
        </p:nvSpPr>
        <p:spPr>
          <a:xfrm>
            <a:off x="4484829" y="928529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40ECEAD1-1D76-4096-82E3-6D7D0F2CFDFF}"/>
              </a:ext>
            </a:extLst>
          </p:cNvPr>
          <p:cNvSpPr/>
          <p:nvPr/>
        </p:nvSpPr>
        <p:spPr>
          <a:xfrm>
            <a:off x="4932187" y="929713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79FAEBE4-133F-4DA6-BC11-D39B665FCE90}"/>
              </a:ext>
            </a:extLst>
          </p:cNvPr>
          <p:cNvSpPr/>
          <p:nvPr/>
        </p:nvSpPr>
        <p:spPr>
          <a:xfrm>
            <a:off x="5375688" y="929713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BABCAFBA-A9B7-45F4-A0E0-EC45FA8B8F96}"/>
              </a:ext>
            </a:extLst>
          </p:cNvPr>
          <p:cNvSpPr txBox="1"/>
          <p:nvPr/>
        </p:nvSpPr>
        <p:spPr>
          <a:xfrm>
            <a:off x="4470245" y="866216"/>
            <a:ext cx="18652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5 8 6 2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B3067DC6-235C-4485-8400-D78DE6D25C81}"/>
              </a:ext>
            </a:extLst>
          </p:cNvPr>
          <p:cNvSpPr txBox="1"/>
          <p:nvPr/>
        </p:nvSpPr>
        <p:spPr>
          <a:xfrm>
            <a:off x="3995628" y="879279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06" name="Straight Connector 105">
            <a:extLst>
              <a:ext uri="{FF2B5EF4-FFF2-40B4-BE49-F238E27FC236}">
                <a16:creationId xmlns:a16="http://schemas.microsoft.com/office/drawing/2014/main" id="{78814D92-07F4-4396-AB05-CF27CE45DFBE}"/>
              </a:ext>
            </a:extLst>
          </p:cNvPr>
          <p:cNvCxnSpPr>
            <a:cxnSpLocks/>
          </p:cNvCxnSpPr>
          <p:nvPr/>
        </p:nvCxnSpPr>
        <p:spPr>
          <a:xfrm>
            <a:off x="4470245" y="928836"/>
            <a:ext cx="179375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0090E6E7-3184-48BF-A5C3-2FFD5BDF684A}"/>
              </a:ext>
            </a:extLst>
          </p:cNvPr>
          <p:cNvCxnSpPr>
            <a:cxnSpLocks/>
          </p:cNvCxnSpPr>
          <p:nvPr/>
        </p:nvCxnSpPr>
        <p:spPr>
          <a:xfrm>
            <a:off x="4489197" y="912792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A49BC348-418C-409C-A2B8-34B25630CC76}"/>
              </a:ext>
            </a:extLst>
          </p:cNvPr>
          <p:cNvSpPr txBox="1"/>
          <p:nvPr/>
        </p:nvSpPr>
        <p:spPr>
          <a:xfrm>
            <a:off x="4478580" y="42852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35CD765-89F3-49D8-A70A-ACD0115EAA6E}"/>
              </a:ext>
            </a:extLst>
          </p:cNvPr>
          <p:cNvSpPr txBox="1"/>
          <p:nvPr/>
        </p:nvSpPr>
        <p:spPr>
          <a:xfrm>
            <a:off x="4780835" y="891620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314CBBBB-C3C1-4FA2-85FB-CFDAC2F7EC82}"/>
              </a:ext>
            </a:extLst>
          </p:cNvPr>
          <p:cNvSpPr txBox="1"/>
          <p:nvPr/>
        </p:nvSpPr>
        <p:spPr>
          <a:xfrm>
            <a:off x="4906025" y="41496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B479AF3A-C22C-43AD-96BA-652F551E346F}"/>
              </a:ext>
            </a:extLst>
          </p:cNvPr>
          <p:cNvSpPr txBox="1"/>
          <p:nvPr/>
        </p:nvSpPr>
        <p:spPr>
          <a:xfrm>
            <a:off x="5358486" y="41872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7BE007E9-AA7B-4875-B95E-3961AAC05BE6}"/>
              </a:ext>
            </a:extLst>
          </p:cNvPr>
          <p:cNvSpPr txBox="1"/>
          <p:nvPr/>
        </p:nvSpPr>
        <p:spPr>
          <a:xfrm>
            <a:off x="5798465" y="42199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0AA3C6F-8CAA-43F3-8963-D523FE492969}"/>
              </a:ext>
            </a:extLst>
          </p:cNvPr>
          <p:cNvSpPr txBox="1"/>
          <p:nvPr/>
        </p:nvSpPr>
        <p:spPr>
          <a:xfrm>
            <a:off x="5233950" y="894514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E1F1CBF4-901B-46F0-982B-15107B5B6024}"/>
              </a:ext>
            </a:extLst>
          </p:cNvPr>
          <p:cNvSpPr txBox="1"/>
          <p:nvPr/>
        </p:nvSpPr>
        <p:spPr>
          <a:xfrm>
            <a:off x="5684017" y="894168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3" name="Straight Connector 102">
            <a:extLst>
              <a:ext uri="{FF2B5EF4-FFF2-40B4-BE49-F238E27FC236}">
                <a16:creationId xmlns:a16="http://schemas.microsoft.com/office/drawing/2014/main" id="{A7923F17-815B-478C-9BFF-51F1F03BBA4F}"/>
              </a:ext>
            </a:extLst>
          </p:cNvPr>
          <p:cNvCxnSpPr>
            <a:cxnSpLocks/>
          </p:cNvCxnSpPr>
          <p:nvPr/>
        </p:nvCxnSpPr>
        <p:spPr>
          <a:xfrm>
            <a:off x="4489354" y="3148122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id="{89334ADB-9C97-48AF-BD83-DA4BCAD62A65}"/>
              </a:ext>
            </a:extLst>
          </p:cNvPr>
          <p:cNvCxnSpPr>
            <a:cxnSpLocks/>
          </p:cNvCxnSpPr>
          <p:nvPr/>
        </p:nvCxnSpPr>
        <p:spPr>
          <a:xfrm>
            <a:off x="4470402" y="3164166"/>
            <a:ext cx="179375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9" name="Straight Connector 138">
            <a:extLst>
              <a:ext uri="{FF2B5EF4-FFF2-40B4-BE49-F238E27FC236}">
                <a16:creationId xmlns:a16="http://schemas.microsoft.com/office/drawing/2014/main" id="{4188D8B7-8006-49F3-B959-E55A7E873B09}"/>
              </a:ext>
            </a:extLst>
          </p:cNvPr>
          <p:cNvCxnSpPr>
            <a:cxnSpLocks/>
          </p:cNvCxnSpPr>
          <p:nvPr/>
        </p:nvCxnSpPr>
        <p:spPr>
          <a:xfrm>
            <a:off x="4468203" y="5399315"/>
            <a:ext cx="179375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0" name="Straight Connector 139">
            <a:extLst>
              <a:ext uri="{FF2B5EF4-FFF2-40B4-BE49-F238E27FC236}">
                <a16:creationId xmlns:a16="http://schemas.microsoft.com/office/drawing/2014/main" id="{424C9A7B-D4CA-412B-97A1-A0A5C3DDD224}"/>
              </a:ext>
            </a:extLst>
          </p:cNvPr>
          <p:cNvCxnSpPr>
            <a:cxnSpLocks/>
          </p:cNvCxnSpPr>
          <p:nvPr/>
        </p:nvCxnSpPr>
        <p:spPr>
          <a:xfrm>
            <a:off x="4487155" y="5383271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3" y="312491"/>
            <a:ext cx="3683982" cy="817087"/>
            <a:chOff x="255524" y="372323"/>
            <a:chExt cx="2683662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4" y="372323"/>
              <a:ext cx="268366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62455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5862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3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2451535" y="421115"/>
            <a:ext cx="1365477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2432514" y="410071"/>
            <a:ext cx="14054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2954 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88338301-B25A-4D25-A49A-2B380931EA39}"/>
              </a:ext>
            </a:extLst>
          </p:cNvPr>
          <p:cNvGrpSpPr/>
          <p:nvPr/>
        </p:nvGrpSpPr>
        <p:grpSpPr>
          <a:xfrm>
            <a:off x="255524" y="2554740"/>
            <a:ext cx="3683980" cy="817087"/>
            <a:chOff x="255525" y="372323"/>
            <a:chExt cx="2683660" cy="1134018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6280C6FE-6B56-46BC-B7A1-6CE6AEDDAD9A}"/>
                </a:ext>
              </a:extLst>
            </p:cNvPr>
            <p:cNvSpPr/>
            <p:nvPr/>
          </p:nvSpPr>
          <p:spPr>
            <a:xfrm>
              <a:off x="255525" y="372323"/>
              <a:ext cx="268366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C566D3EF-A189-4141-8A09-AFF04F66DBBF}"/>
                </a:ext>
              </a:extLst>
            </p:cNvPr>
            <p:cNvSpPr txBox="1"/>
            <p:nvPr/>
          </p:nvSpPr>
          <p:spPr>
            <a:xfrm>
              <a:off x="308455" y="485388"/>
              <a:ext cx="162455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5184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6 = </a:t>
              </a:r>
            </a:p>
          </p:txBody>
        </p:sp>
      </p:grpSp>
      <p:sp>
        <p:nvSpPr>
          <p:cNvPr id="57" name="Rectangle 56">
            <a:extLst>
              <a:ext uri="{FF2B5EF4-FFF2-40B4-BE49-F238E27FC236}">
                <a16:creationId xmlns:a16="http://schemas.microsoft.com/office/drawing/2014/main" id="{73488655-6257-4065-B164-A3E2B7158D9F}"/>
              </a:ext>
            </a:extLst>
          </p:cNvPr>
          <p:cNvSpPr/>
          <p:nvPr/>
        </p:nvSpPr>
        <p:spPr>
          <a:xfrm>
            <a:off x="2451535" y="2663364"/>
            <a:ext cx="136547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980AF1D5-6005-49A4-8DDD-75415CA28DAC}"/>
              </a:ext>
            </a:extLst>
          </p:cNvPr>
          <p:cNvSpPr txBox="1"/>
          <p:nvPr/>
        </p:nvSpPr>
        <p:spPr>
          <a:xfrm>
            <a:off x="2601576" y="2652320"/>
            <a:ext cx="12051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864</a:t>
            </a:r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59BB606E-DE19-4738-A6B4-BF9FDA53D01B}"/>
              </a:ext>
            </a:extLst>
          </p:cNvPr>
          <p:cNvGrpSpPr/>
          <p:nvPr/>
        </p:nvGrpSpPr>
        <p:grpSpPr>
          <a:xfrm>
            <a:off x="188834" y="4779174"/>
            <a:ext cx="3750669" cy="817087"/>
            <a:chOff x="255523" y="372323"/>
            <a:chExt cx="2732241" cy="1134018"/>
          </a:xfrm>
        </p:grpSpPr>
        <p:sp>
          <p:nvSpPr>
            <p:cNvPr id="70" name="Rectangle: Rounded Corners 69">
              <a:extLst>
                <a:ext uri="{FF2B5EF4-FFF2-40B4-BE49-F238E27FC236}">
                  <a16:creationId xmlns:a16="http://schemas.microsoft.com/office/drawing/2014/main" id="{072C4A26-8CFD-4E91-BF0F-65012B6E6513}"/>
                </a:ext>
              </a:extLst>
            </p:cNvPr>
            <p:cNvSpPr/>
            <p:nvPr/>
          </p:nvSpPr>
          <p:spPr>
            <a:xfrm>
              <a:off x="255523" y="372323"/>
              <a:ext cx="273224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7139F7D-503D-4715-AEE9-C975330960B2}"/>
                </a:ext>
              </a:extLst>
            </p:cNvPr>
            <p:cNvSpPr txBox="1"/>
            <p:nvPr/>
          </p:nvSpPr>
          <p:spPr>
            <a:xfrm>
              <a:off x="308455" y="485388"/>
              <a:ext cx="162455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9863 </a:t>
              </a:r>
              <a:r>
                <a:rPr lang="en-GB" sz="3600" dirty="0"/>
                <a:t>÷ 7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72" name="Rectangle 71">
            <a:extLst>
              <a:ext uri="{FF2B5EF4-FFF2-40B4-BE49-F238E27FC236}">
                <a16:creationId xmlns:a16="http://schemas.microsoft.com/office/drawing/2014/main" id="{E877923A-45E8-447E-81C7-0F0852A19CCA}"/>
              </a:ext>
            </a:extLst>
          </p:cNvPr>
          <p:cNvSpPr/>
          <p:nvPr/>
        </p:nvSpPr>
        <p:spPr>
          <a:xfrm>
            <a:off x="2384847" y="4887798"/>
            <a:ext cx="14273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6D974747-706C-4FF7-BE7F-AE451F668C31}"/>
              </a:ext>
            </a:extLst>
          </p:cNvPr>
          <p:cNvSpPr txBox="1"/>
          <p:nvPr/>
        </p:nvSpPr>
        <p:spPr>
          <a:xfrm>
            <a:off x="2392839" y="4876754"/>
            <a:ext cx="14430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1409</a:t>
            </a:r>
          </a:p>
        </p:txBody>
      </p:sp>
    </p:spTree>
    <p:extLst>
      <p:ext uri="{BB962C8B-B14F-4D97-AF65-F5344CB8AC3E}">
        <p14:creationId xmlns:p14="http://schemas.microsoft.com/office/powerpoint/2010/main" val="34754304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500"/>
                            </p:stCondLst>
                            <p:childTnLst>
                              <p:par>
                                <p:cTn id="7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500"/>
                            </p:stCondLst>
                            <p:childTnLst>
                              <p:par>
                                <p:cTn id="1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5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500"/>
                            </p:stCondLst>
                            <p:childTnLst>
                              <p:par>
                                <p:cTn id="1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9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>
                      <p:stCondLst>
                        <p:cond delay="indefinite"/>
                      </p:stCondLst>
                      <p:childTnLst>
                        <p:par>
                          <p:cTn id="186" fill="hold">
                            <p:stCondLst>
                              <p:cond delay="0"/>
                            </p:stCondLst>
                            <p:childTnLst>
                              <p:par>
                                <p:cTn id="1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>
                      <p:stCondLst>
                        <p:cond delay="indefinite"/>
                      </p:stCondLst>
                      <p:childTnLst>
                        <p:par>
                          <p:cTn id="191" fill="hold">
                            <p:stCondLst>
                              <p:cond delay="0"/>
                            </p:stCondLst>
                            <p:childTnLst>
                              <p:par>
                                <p:cTn id="1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8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500"/>
                            </p:stCondLst>
                            <p:childTnLst>
                              <p:par>
                                <p:cTn id="20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>
                      <p:stCondLst>
                        <p:cond delay="indefinite"/>
                      </p:stCondLst>
                      <p:childTnLst>
                        <p:par>
                          <p:cTn id="210" fill="hold">
                            <p:stCondLst>
                              <p:cond delay="0"/>
                            </p:stCondLst>
                            <p:childTnLst>
                              <p:par>
                                <p:cTn id="21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2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500"/>
                            </p:stCondLst>
                            <p:childTnLst>
                              <p:par>
                                <p:cTn id="2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8" fill="hold">
                      <p:stCondLst>
                        <p:cond delay="indefinite"/>
                      </p:stCondLst>
                      <p:childTnLst>
                        <p:par>
                          <p:cTn id="219" fill="hold">
                            <p:stCondLst>
                              <p:cond delay="0"/>
                            </p:stCondLst>
                            <p:childTnLst>
                              <p:par>
                                <p:cTn id="2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1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3" fill="hold">
                            <p:stCondLst>
                              <p:cond delay="500"/>
                            </p:stCondLst>
                            <p:childTnLst>
                              <p:par>
                                <p:cTn id="2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7" fill="hold">
                      <p:stCondLst>
                        <p:cond delay="indefinite"/>
                      </p:stCondLst>
                      <p:childTnLst>
                        <p:par>
                          <p:cTn id="238" fill="hold">
                            <p:stCondLst>
                              <p:cond delay="0"/>
                            </p:stCondLst>
                            <p:childTnLst>
                              <p:par>
                                <p:cTn id="2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2" fill="hold">
                      <p:stCondLst>
                        <p:cond delay="indefinite"/>
                      </p:stCondLst>
                      <p:childTnLst>
                        <p:par>
                          <p:cTn id="243" fill="hold">
                            <p:stCondLst>
                              <p:cond delay="0"/>
                            </p:stCondLst>
                            <p:childTnLst>
                              <p:par>
                                <p:cTn id="24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5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7" fill="hold">
                      <p:stCondLst>
                        <p:cond delay="indefinite"/>
                      </p:stCondLst>
                      <p:childTnLst>
                        <p:par>
                          <p:cTn id="248" fill="hold">
                            <p:stCondLst>
                              <p:cond delay="0"/>
                            </p:stCondLst>
                            <p:childTnLst>
                              <p:par>
                                <p:cTn id="2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" grpId="0" animBg="1"/>
      <p:bldP spid="133" grpId="1" animBg="1"/>
      <p:bldP spid="134" grpId="0" animBg="1"/>
      <p:bldP spid="134" grpId="1" animBg="1"/>
      <p:bldP spid="135" grpId="0" animBg="1"/>
      <p:bldP spid="135" grpId="1" animBg="1"/>
      <p:bldP spid="136" grpId="0" animBg="1"/>
      <p:bldP spid="136" grpId="1" animBg="1"/>
      <p:bldP spid="137" grpId="0"/>
      <p:bldP spid="138" grpId="0"/>
      <p:bldP spid="141" grpId="0"/>
      <p:bldP spid="142" grpId="0"/>
      <p:bldP spid="143" grpId="0"/>
      <p:bldP spid="144" grpId="0"/>
      <p:bldP spid="145" grpId="0"/>
      <p:bldP spid="147" grpId="0"/>
      <p:bldP spid="96" grpId="0" animBg="1"/>
      <p:bldP spid="96" grpId="1" animBg="1"/>
      <p:bldP spid="98" grpId="0" animBg="1"/>
      <p:bldP spid="98" grpId="1" animBg="1"/>
      <p:bldP spid="99" grpId="0" animBg="1"/>
      <p:bldP spid="99" grpId="1" animBg="1"/>
      <p:bldP spid="100" grpId="0"/>
      <p:bldP spid="101" grpId="0"/>
      <p:bldP spid="128" grpId="0"/>
      <p:bldP spid="129" grpId="0"/>
      <p:bldP spid="130" grpId="0"/>
      <p:bldP spid="131" grpId="0"/>
      <p:bldP spid="132" grpId="0"/>
      <p:bldP spid="91" grpId="0" animBg="1"/>
      <p:bldP spid="91" grpId="1" animBg="1"/>
      <p:bldP spid="84" grpId="0" animBg="1"/>
      <p:bldP spid="84" grpId="1" animBg="1"/>
      <p:bldP spid="85" grpId="0" animBg="1"/>
      <p:bldP spid="85" grpId="1" animBg="1"/>
      <p:bldP spid="86" grpId="0" animBg="1"/>
      <p:bldP spid="86" grpId="1" animBg="1"/>
      <p:bldP spid="104" grpId="0"/>
      <p:bldP spid="105" grpId="0"/>
      <p:bldP spid="108" grpId="0"/>
      <p:bldP spid="109" grpId="0"/>
      <p:bldP spid="110" grpId="0"/>
      <p:bldP spid="111" grpId="0"/>
      <p:bldP spid="93" grpId="0"/>
      <p:bldP spid="94" grpId="0"/>
      <p:bldP spid="95" grpId="0"/>
      <p:bldP spid="8" grpId="0"/>
      <p:bldP spid="58" grpId="0"/>
      <p:bldP spid="73" grpId="0"/>
    </p:bldLst>
  </p:timing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677B674-178D-43EA-89E3-1C2FC624CF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using short division with remainders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06AFD03-ED6D-4693-9537-B0A74503754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93744990"/>
      </p:ext>
    </p:extLst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Rectangle 132">
            <a:extLst>
              <a:ext uri="{FF2B5EF4-FFF2-40B4-BE49-F238E27FC236}">
                <a16:creationId xmlns:a16="http://schemas.microsoft.com/office/drawing/2014/main" id="{A19350E9-6DD5-4677-8860-6875A3F758A5}"/>
              </a:ext>
            </a:extLst>
          </p:cNvPr>
          <p:cNvSpPr/>
          <p:nvPr/>
        </p:nvSpPr>
        <p:spPr>
          <a:xfrm>
            <a:off x="6709632" y="5392365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BD12EEC2-29E2-4DA3-B3FC-DEDC90C7FCFA}"/>
              </a:ext>
            </a:extLst>
          </p:cNvPr>
          <p:cNvSpPr/>
          <p:nvPr/>
        </p:nvSpPr>
        <p:spPr>
          <a:xfrm>
            <a:off x="5374831" y="5395671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5" name="Rectangle 134">
            <a:extLst>
              <a:ext uri="{FF2B5EF4-FFF2-40B4-BE49-F238E27FC236}">
                <a16:creationId xmlns:a16="http://schemas.microsoft.com/office/drawing/2014/main" id="{930CE318-36C4-425D-BED4-91289D4C1EB7}"/>
              </a:ext>
            </a:extLst>
          </p:cNvPr>
          <p:cNvSpPr/>
          <p:nvPr/>
        </p:nvSpPr>
        <p:spPr>
          <a:xfrm>
            <a:off x="5822189" y="5391313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6" name="Rectangle 135">
            <a:extLst>
              <a:ext uri="{FF2B5EF4-FFF2-40B4-BE49-F238E27FC236}">
                <a16:creationId xmlns:a16="http://schemas.microsoft.com/office/drawing/2014/main" id="{52704CB7-F94D-4683-B20C-E39A0180CA2C}"/>
              </a:ext>
            </a:extLst>
          </p:cNvPr>
          <p:cNvSpPr/>
          <p:nvPr/>
        </p:nvSpPr>
        <p:spPr>
          <a:xfrm>
            <a:off x="6265690" y="5391313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1B7CB31F-FE13-4EF2-A6A3-AF0E482B369E}"/>
              </a:ext>
            </a:extLst>
          </p:cNvPr>
          <p:cNvSpPr txBox="1"/>
          <p:nvPr/>
        </p:nvSpPr>
        <p:spPr>
          <a:xfrm>
            <a:off x="5360247" y="5333358"/>
            <a:ext cx="18652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8 8 6 1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2FADBCF1-CF29-41EF-A7E8-F2E2BFAB1110}"/>
              </a:ext>
            </a:extLst>
          </p:cNvPr>
          <p:cNvSpPr txBox="1"/>
          <p:nvPr/>
        </p:nvSpPr>
        <p:spPr>
          <a:xfrm>
            <a:off x="4882293" y="5346421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6A2B6FBD-A58B-4FB5-8213-1E1A7A68DF31}"/>
              </a:ext>
            </a:extLst>
          </p:cNvPr>
          <p:cNvSpPr txBox="1"/>
          <p:nvPr/>
        </p:nvSpPr>
        <p:spPr>
          <a:xfrm>
            <a:off x="5368582" y="489566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9A6BF673-732B-4C74-B43B-8BD7B1AD27BD}"/>
              </a:ext>
            </a:extLst>
          </p:cNvPr>
          <p:cNvSpPr txBox="1"/>
          <p:nvPr/>
        </p:nvSpPr>
        <p:spPr>
          <a:xfrm>
            <a:off x="5670837" y="5358762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DA357B2E-EAC7-412F-A71E-3292E8137DF0}"/>
              </a:ext>
            </a:extLst>
          </p:cNvPr>
          <p:cNvSpPr txBox="1"/>
          <p:nvPr/>
        </p:nvSpPr>
        <p:spPr>
          <a:xfrm>
            <a:off x="5796027" y="488210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C4DB3B61-D793-480A-8D17-0FC610C89B1C}"/>
              </a:ext>
            </a:extLst>
          </p:cNvPr>
          <p:cNvSpPr txBox="1"/>
          <p:nvPr/>
        </p:nvSpPr>
        <p:spPr>
          <a:xfrm>
            <a:off x="6248488" y="488587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D96DD722-B1BB-4021-8EFF-DE2761E2B35B}"/>
              </a:ext>
            </a:extLst>
          </p:cNvPr>
          <p:cNvSpPr txBox="1"/>
          <p:nvPr/>
        </p:nvSpPr>
        <p:spPr>
          <a:xfrm>
            <a:off x="6688467" y="4889137"/>
            <a:ext cx="11526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  <a:r>
              <a:rPr lang="en-GB" sz="14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r5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ADFAF1E2-73AF-4D5E-84CE-5F5AC0B703E2}"/>
              </a:ext>
            </a:extLst>
          </p:cNvPr>
          <p:cNvSpPr txBox="1"/>
          <p:nvPr/>
        </p:nvSpPr>
        <p:spPr>
          <a:xfrm>
            <a:off x="6559951" y="5355768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234097B7-76E6-4C02-8288-19F6C5507BCB}"/>
              </a:ext>
            </a:extLst>
          </p:cNvPr>
          <p:cNvSpPr/>
          <p:nvPr/>
        </p:nvSpPr>
        <p:spPr>
          <a:xfrm>
            <a:off x="6708494" y="3162758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D95A1171-F36A-4B40-A064-07269BCC9643}"/>
              </a:ext>
            </a:extLst>
          </p:cNvPr>
          <p:cNvSpPr/>
          <p:nvPr/>
        </p:nvSpPr>
        <p:spPr>
          <a:xfrm>
            <a:off x="5382707" y="3161706"/>
            <a:ext cx="884542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82F812CB-BDFF-412E-987A-9022329FE3D8}"/>
              </a:ext>
            </a:extLst>
          </p:cNvPr>
          <p:cNvSpPr/>
          <p:nvPr/>
        </p:nvSpPr>
        <p:spPr>
          <a:xfrm>
            <a:off x="6264552" y="3161706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52F4FA3F-E4AE-41DC-A2FE-A84F698C1A0B}"/>
              </a:ext>
            </a:extLst>
          </p:cNvPr>
          <p:cNvSpPr txBox="1"/>
          <p:nvPr/>
        </p:nvSpPr>
        <p:spPr>
          <a:xfrm>
            <a:off x="5358953" y="3098209"/>
            <a:ext cx="18653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4 9 8 9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1C9C6CA-A96A-43F0-A571-D12C7EC53059}"/>
              </a:ext>
            </a:extLst>
          </p:cNvPr>
          <p:cNvSpPr txBox="1"/>
          <p:nvPr/>
        </p:nvSpPr>
        <p:spPr>
          <a:xfrm>
            <a:off x="4884492" y="3111272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EE796150-E7E6-46D5-AB9E-84BABD86939A}"/>
              </a:ext>
            </a:extLst>
          </p:cNvPr>
          <p:cNvSpPr txBox="1"/>
          <p:nvPr/>
        </p:nvSpPr>
        <p:spPr>
          <a:xfrm>
            <a:off x="5794889" y="264695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D076181B-34AC-47BE-A6CD-26457DA8BD95}"/>
              </a:ext>
            </a:extLst>
          </p:cNvPr>
          <p:cNvSpPr txBox="1"/>
          <p:nvPr/>
        </p:nvSpPr>
        <p:spPr>
          <a:xfrm>
            <a:off x="6247350" y="265072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DCDD0181-C134-481A-B2E6-55479ABE407C}"/>
              </a:ext>
            </a:extLst>
          </p:cNvPr>
          <p:cNvSpPr txBox="1"/>
          <p:nvPr/>
        </p:nvSpPr>
        <p:spPr>
          <a:xfrm>
            <a:off x="6687329" y="2653988"/>
            <a:ext cx="136636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  <a:r>
              <a:rPr lang="en-GB" sz="14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r3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6E21B153-22FD-41E6-BFAA-F30B6D08864F}"/>
              </a:ext>
            </a:extLst>
          </p:cNvPr>
          <p:cNvSpPr txBox="1"/>
          <p:nvPr/>
        </p:nvSpPr>
        <p:spPr>
          <a:xfrm>
            <a:off x="6107574" y="3126507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89DF4E21-7C4A-4563-95AE-695C83A20F31}"/>
              </a:ext>
            </a:extLst>
          </p:cNvPr>
          <p:cNvSpPr txBox="1"/>
          <p:nvPr/>
        </p:nvSpPr>
        <p:spPr>
          <a:xfrm>
            <a:off x="6557641" y="3126161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CD8D467E-4A17-4009-8004-2E4E9559870C}"/>
              </a:ext>
            </a:extLst>
          </p:cNvPr>
          <p:cNvSpPr/>
          <p:nvPr/>
        </p:nvSpPr>
        <p:spPr>
          <a:xfrm>
            <a:off x="6708337" y="927428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BE870C4E-CC83-4413-9292-654AF41AAC03}"/>
              </a:ext>
            </a:extLst>
          </p:cNvPr>
          <p:cNvSpPr/>
          <p:nvPr/>
        </p:nvSpPr>
        <p:spPr>
          <a:xfrm>
            <a:off x="5373536" y="925192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40ECEAD1-1D76-4096-82E3-6D7D0F2CFDFF}"/>
              </a:ext>
            </a:extLst>
          </p:cNvPr>
          <p:cNvSpPr/>
          <p:nvPr/>
        </p:nvSpPr>
        <p:spPr>
          <a:xfrm>
            <a:off x="5820894" y="926376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79FAEBE4-133F-4DA6-BC11-D39B665FCE90}"/>
              </a:ext>
            </a:extLst>
          </p:cNvPr>
          <p:cNvSpPr/>
          <p:nvPr/>
        </p:nvSpPr>
        <p:spPr>
          <a:xfrm>
            <a:off x="6264395" y="926376"/>
            <a:ext cx="446197" cy="44929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3" y="312491"/>
            <a:ext cx="4351504" cy="817087"/>
            <a:chOff x="255524" y="372323"/>
            <a:chExt cx="2683662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4" y="372323"/>
              <a:ext cx="268366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375347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5862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5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2451535" y="421115"/>
            <a:ext cx="2015973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2432514" y="410071"/>
            <a:ext cx="206148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1172 r2 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88338301-B25A-4D25-A49A-2B380931EA39}"/>
              </a:ext>
            </a:extLst>
          </p:cNvPr>
          <p:cNvGrpSpPr/>
          <p:nvPr/>
        </p:nvGrpSpPr>
        <p:grpSpPr>
          <a:xfrm>
            <a:off x="255523" y="2554740"/>
            <a:ext cx="4351503" cy="817087"/>
            <a:chOff x="255524" y="372323"/>
            <a:chExt cx="3169929" cy="1134018"/>
          </a:xfrm>
        </p:grpSpPr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6280C6FE-6B56-46BC-B7A1-6CE6AEDDAD9A}"/>
                </a:ext>
              </a:extLst>
            </p:cNvPr>
            <p:cNvSpPr/>
            <p:nvPr/>
          </p:nvSpPr>
          <p:spPr>
            <a:xfrm>
              <a:off x="255524" y="372323"/>
              <a:ext cx="316992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C566D3EF-A189-4141-8A09-AFF04F66DBBF}"/>
                </a:ext>
              </a:extLst>
            </p:cNvPr>
            <p:cNvSpPr txBox="1"/>
            <p:nvPr/>
          </p:nvSpPr>
          <p:spPr>
            <a:xfrm>
              <a:off x="308455" y="485388"/>
              <a:ext cx="162455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4989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9 = </a:t>
              </a:r>
            </a:p>
          </p:txBody>
        </p:sp>
      </p:grpSp>
      <p:sp>
        <p:nvSpPr>
          <p:cNvPr id="57" name="Rectangle 56">
            <a:extLst>
              <a:ext uri="{FF2B5EF4-FFF2-40B4-BE49-F238E27FC236}">
                <a16:creationId xmlns:a16="http://schemas.microsoft.com/office/drawing/2014/main" id="{73488655-6257-4065-B164-A3E2B7158D9F}"/>
              </a:ext>
            </a:extLst>
          </p:cNvPr>
          <p:cNvSpPr/>
          <p:nvPr/>
        </p:nvSpPr>
        <p:spPr>
          <a:xfrm>
            <a:off x="2451534" y="2663364"/>
            <a:ext cx="2015969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980AF1D5-6005-49A4-8DDD-75415CA28DAC}"/>
              </a:ext>
            </a:extLst>
          </p:cNvPr>
          <p:cNvSpPr txBox="1"/>
          <p:nvPr/>
        </p:nvSpPr>
        <p:spPr>
          <a:xfrm>
            <a:off x="2601575" y="2652320"/>
            <a:ext cx="25726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554 r3</a:t>
            </a:r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59BB606E-DE19-4738-A6B4-BF9FDA53D01B}"/>
              </a:ext>
            </a:extLst>
          </p:cNvPr>
          <p:cNvGrpSpPr/>
          <p:nvPr/>
        </p:nvGrpSpPr>
        <p:grpSpPr>
          <a:xfrm>
            <a:off x="188834" y="4779174"/>
            <a:ext cx="4424618" cy="817087"/>
            <a:chOff x="255523" y="372323"/>
            <a:chExt cx="3223191" cy="1134018"/>
          </a:xfrm>
        </p:grpSpPr>
        <p:sp>
          <p:nvSpPr>
            <p:cNvPr id="70" name="Rectangle: Rounded Corners 69">
              <a:extLst>
                <a:ext uri="{FF2B5EF4-FFF2-40B4-BE49-F238E27FC236}">
                  <a16:creationId xmlns:a16="http://schemas.microsoft.com/office/drawing/2014/main" id="{072C4A26-8CFD-4E91-BF0F-65012B6E6513}"/>
                </a:ext>
              </a:extLst>
            </p:cNvPr>
            <p:cNvSpPr/>
            <p:nvPr/>
          </p:nvSpPr>
          <p:spPr>
            <a:xfrm>
              <a:off x="255523" y="372323"/>
              <a:ext cx="322319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7139F7D-503D-4715-AEE9-C975330960B2}"/>
                </a:ext>
              </a:extLst>
            </p:cNvPr>
            <p:cNvSpPr txBox="1"/>
            <p:nvPr/>
          </p:nvSpPr>
          <p:spPr>
            <a:xfrm>
              <a:off x="357035" y="485388"/>
              <a:ext cx="1575974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8861 </a:t>
              </a:r>
              <a:r>
                <a:rPr lang="en-GB" sz="3600" dirty="0"/>
                <a:t>÷ 6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73" name="TextBox 72">
            <a:extLst>
              <a:ext uri="{FF2B5EF4-FFF2-40B4-BE49-F238E27FC236}">
                <a16:creationId xmlns:a16="http://schemas.microsoft.com/office/drawing/2014/main" id="{6D974747-706C-4FF7-BE7F-AE451F668C31}"/>
              </a:ext>
            </a:extLst>
          </p:cNvPr>
          <p:cNvSpPr txBox="1"/>
          <p:nvPr/>
        </p:nvSpPr>
        <p:spPr>
          <a:xfrm>
            <a:off x="2430938" y="4876754"/>
            <a:ext cx="209045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1476 r5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BABCAFBA-A9B7-45F4-A0E0-EC45FA8B8F96}"/>
              </a:ext>
            </a:extLst>
          </p:cNvPr>
          <p:cNvSpPr txBox="1"/>
          <p:nvPr/>
        </p:nvSpPr>
        <p:spPr>
          <a:xfrm>
            <a:off x="5358952" y="862879"/>
            <a:ext cx="18652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5 8 6 2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B3067DC6-235C-4485-8400-D78DE6D25C81}"/>
              </a:ext>
            </a:extLst>
          </p:cNvPr>
          <p:cNvSpPr txBox="1"/>
          <p:nvPr/>
        </p:nvSpPr>
        <p:spPr>
          <a:xfrm>
            <a:off x="4884335" y="875942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106" name="Straight Connector 105">
            <a:extLst>
              <a:ext uri="{FF2B5EF4-FFF2-40B4-BE49-F238E27FC236}">
                <a16:creationId xmlns:a16="http://schemas.microsoft.com/office/drawing/2014/main" id="{78814D92-07F4-4396-AB05-CF27CE45DFBE}"/>
              </a:ext>
            </a:extLst>
          </p:cNvPr>
          <p:cNvCxnSpPr>
            <a:cxnSpLocks/>
          </p:cNvCxnSpPr>
          <p:nvPr/>
        </p:nvCxnSpPr>
        <p:spPr>
          <a:xfrm>
            <a:off x="5358952" y="925499"/>
            <a:ext cx="179375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0090E6E7-3184-48BF-A5C3-2FFD5BDF684A}"/>
              </a:ext>
            </a:extLst>
          </p:cNvPr>
          <p:cNvCxnSpPr>
            <a:cxnSpLocks/>
          </p:cNvCxnSpPr>
          <p:nvPr/>
        </p:nvCxnSpPr>
        <p:spPr>
          <a:xfrm>
            <a:off x="5377904" y="909455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A49BC348-418C-409C-A2B8-34B25630CC76}"/>
              </a:ext>
            </a:extLst>
          </p:cNvPr>
          <p:cNvSpPr txBox="1"/>
          <p:nvPr/>
        </p:nvSpPr>
        <p:spPr>
          <a:xfrm>
            <a:off x="5367287" y="42518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314CBBBB-C3C1-4FA2-85FB-CFDAC2F7EC82}"/>
              </a:ext>
            </a:extLst>
          </p:cNvPr>
          <p:cNvSpPr txBox="1"/>
          <p:nvPr/>
        </p:nvSpPr>
        <p:spPr>
          <a:xfrm>
            <a:off x="5794732" y="41162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B479AF3A-C22C-43AD-96BA-652F551E346F}"/>
              </a:ext>
            </a:extLst>
          </p:cNvPr>
          <p:cNvSpPr txBox="1"/>
          <p:nvPr/>
        </p:nvSpPr>
        <p:spPr>
          <a:xfrm>
            <a:off x="6247193" y="41539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7BE007E9-AA7B-4875-B95E-3961AAC05BE6}"/>
              </a:ext>
            </a:extLst>
          </p:cNvPr>
          <p:cNvSpPr txBox="1"/>
          <p:nvPr/>
        </p:nvSpPr>
        <p:spPr>
          <a:xfrm>
            <a:off x="6687172" y="418658"/>
            <a:ext cx="135833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  <a:r>
              <a:rPr lang="en-GB" sz="14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r2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0AA3C6F-8CAA-43F3-8963-D523FE492969}"/>
              </a:ext>
            </a:extLst>
          </p:cNvPr>
          <p:cNvSpPr txBox="1"/>
          <p:nvPr/>
        </p:nvSpPr>
        <p:spPr>
          <a:xfrm>
            <a:off x="6106031" y="891177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E1F1CBF4-901B-46F0-982B-15107B5B6024}"/>
              </a:ext>
            </a:extLst>
          </p:cNvPr>
          <p:cNvSpPr txBox="1"/>
          <p:nvPr/>
        </p:nvSpPr>
        <p:spPr>
          <a:xfrm>
            <a:off x="6572724" y="890831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140" name="Straight Connector 139">
            <a:extLst>
              <a:ext uri="{FF2B5EF4-FFF2-40B4-BE49-F238E27FC236}">
                <a16:creationId xmlns:a16="http://schemas.microsoft.com/office/drawing/2014/main" id="{424C9A7B-D4CA-412B-97A1-A0A5C3DDD224}"/>
              </a:ext>
            </a:extLst>
          </p:cNvPr>
          <p:cNvCxnSpPr>
            <a:cxnSpLocks/>
          </p:cNvCxnSpPr>
          <p:nvPr/>
        </p:nvCxnSpPr>
        <p:spPr>
          <a:xfrm>
            <a:off x="5379199" y="5379934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9" name="Straight Connector 138">
            <a:extLst>
              <a:ext uri="{FF2B5EF4-FFF2-40B4-BE49-F238E27FC236}">
                <a16:creationId xmlns:a16="http://schemas.microsoft.com/office/drawing/2014/main" id="{4188D8B7-8006-49F3-B959-E55A7E873B09}"/>
              </a:ext>
            </a:extLst>
          </p:cNvPr>
          <p:cNvCxnSpPr>
            <a:cxnSpLocks/>
          </p:cNvCxnSpPr>
          <p:nvPr/>
        </p:nvCxnSpPr>
        <p:spPr>
          <a:xfrm>
            <a:off x="5360247" y="5395978"/>
            <a:ext cx="179375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Straight Connector 102">
            <a:extLst>
              <a:ext uri="{FF2B5EF4-FFF2-40B4-BE49-F238E27FC236}">
                <a16:creationId xmlns:a16="http://schemas.microsoft.com/office/drawing/2014/main" id="{A7923F17-815B-478C-9BFF-51F1F03BBA4F}"/>
              </a:ext>
            </a:extLst>
          </p:cNvPr>
          <p:cNvCxnSpPr>
            <a:cxnSpLocks/>
          </p:cNvCxnSpPr>
          <p:nvPr/>
        </p:nvCxnSpPr>
        <p:spPr>
          <a:xfrm>
            <a:off x="5378061" y="3144785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id="{89334ADB-9C97-48AF-BD83-DA4BCAD62A65}"/>
              </a:ext>
            </a:extLst>
          </p:cNvPr>
          <p:cNvCxnSpPr>
            <a:cxnSpLocks/>
          </p:cNvCxnSpPr>
          <p:nvPr/>
        </p:nvCxnSpPr>
        <p:spPr>
          <a:xfrm>
            <a:off x="5359109" y="3160829"/>
            <a:ext cx="179375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Rectangle 111">
            <a:extLst>
              <a:ext uri="{FF2B5EF4-FFF2-40B4-BE49-F238E27FC236}">
                <a16:creationId xmlns:a16="http://schemas.microsoft.com/office/drawing/2014/main" id="{3B5563FB-5B6F-4A16-8F5B-4F18EECB2A99}"/>
              </a:ext>
            </a:extLst>
          </p:cNvPr>
          <p:cNvSpPr/>
          <p:nvPr/>
        </p:nvSpPr>
        <p:spPr>
          <a:xfrm>
            <a:off x="2455072" y="4895852"/>
            <a:ext cx="2015969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338EED-A254-47F3-AA66-24D0D0696384}"/>
              </a:ext>
            </a:extLst>
          </p:cNvPr>
          <p:cNvSpPr txBox="1"/>
          <p:nvPr/>
        </p:nvSpPr>
        <p:spPr>
          <a:xfrm>
            <a:off x="6096000" y="5355768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</a:p>
        </p:txBody>
      </p:sp>
    </p:spTree>
    <p:extLst>
      <p:ext uri="{BB962C8B-B14F-4D97-AF65-F5344CB8AC3E}">
        <p14:creationId xmlns:p14="http://schemas.microsoft.com/office/powerpoint/2010/main" val="33402565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"/>
                            </p:stCondLst>
                            <p:childTnLst>
                              <p:par>
                                <p:cTn id="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500"/>
                            </p:stCondLst>
                            <p:childTnLst>
                              <p:par>
                                <p:cTn id="1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0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500"/>
                            </p:stCondLst>
                            <p:childTnLst>
                              <p:par>
                                <p:cTn id="1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4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>
                      <p:stCondLst>
                        <p:cond delay="indefinite"/>
                      </p:stCondLst>
                      <p:childTnLst>
                        <p:par>
                          <p:cTn id="186" fill="hold">
                            <p:stCondLst>
                              <p:cond delay="0"/>
                            </p:stCondLst>
                            <p:childTnLst>
                              <p:par>
                                <p:cTn id="1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>
                      <p:stCondLst>
                        <p:cond delay="indefinite"/>
                      </p:stCondLst>
                      <p:childTnLst>
                        <p:par>
                          <p:cTn id="191" fill="hold">
                            <p:stCondLst>
                              <p:cond delay="0"/>
                            </p:stCondLst>
                            <p:childTnLst>
                              <p:par>
                                <p:cTn id="19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3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5" fill="hold">
                            <p:stCondLst>
                              <p:cond delay="500"/>
                            </p:stCondLst>
                            <p:childTnLst>
                              <p:par>
                                <p:cTn id="19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500"/>
                            </p:stCondLst>
                            <p:childTnLst>
                              <p:par>
                                <p:cTn id="2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8" fill="hold">
                      <p:stCondLst>
                        <p:cond delay="indefinite"/>
                      </p:stCondLst>
                      <p:childTnLst>
                        <p:par>
                          <p:cTn id="219" fill="hold">
                            <p:stCondLst>
                              <p:cond delay="0"/>
                            </p:stCondLst>
                            <p:childTnLst>
                              <p:par>
                                <p:cTn id="2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1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3" fill="hold">
                            <p:stCondLst>
                              <p:cond delay="500"/>
                            </p:stCondLst>
                            <p:childTnLst>
                              <p:par>
                                <p:cTn id="2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7" fill="hold">
                      <p:stCondLst>
                        <p:cond delay="indefinite"/>
                      </p:stCondLst>
                      <p:childTnLst>
                        <p:par>
                          <p:cTn id="238" fill="hold">
                            <p:stCondLst>
                              <p:cond delay="0"/>
                            </p:stCondLst>
                            <p:childTnLst>
                              <p:par>
                                <p:cTn id="2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2" fill="hold">
                      <p:stCondLst>
                        <p:cond delay="indefinite"/>
                      </p:stCondLst>
                      <p:childTnLst>
                        <p:par>
                          <p:cTn id="243" fill="hold">
                            <p:stCondLst>
                              <p:cond delay="0"/>
                            </p:stCondLst>
                            <p:childTnLst>
                              <p:par>
                                <p:cTn id="24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5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7" fill="hold">
                      <p:stCondLst>
                        <p:cond delay="indefinite"/>
                      </p:stCondLst>
                      <p:childTnLst>
                        <p:par>
                          <p:cTn id="248" fill="hold">
                            <p:stCondLst>
                              <p:cond delay="0"/>
                            </p:stCondLst>
                            <p:childTnLst>
                              <p:par>
                                <p:cTn id="2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" grpId="0" animBg="1"/>
      <p:bldP spid="133" grpId="1" animBg="1"/>
      <p:bldP spid="134" grpId="0" animBg="1"/>
      <p:bldP spid="134" grpId="1" animBg="1"/>
      <p:bldP spid="135" grpId="0" animBg="1"/>
      <p:bldP spid="135" grpId="1" animBg="1"/>
      <p:bldP spid="136" grpId="0" animBg="1"/>
      <p:bldP spid="136" grpId="1" animBg="1"/>
      <p:bldP spid="137" grpId="0"/>
      <p:bldP spid="138" grpId="0"/>
      <p:bldP spid="141" grpId="0"/>
      <p:bldP spid="142" grpId="0"/>
      <p:bldP spid="143" grpId="0"/>
      <p:bldP spid="144" grpId="0"/>
      <p:bldP spid="145" grpId="0"/>
      <p:bldP spid="147" grpId="0"/>
      <p:bldP spid="96" grpId="0" animBg="1"/>
      <p:bldP spid="96" grpId="1" animBg="1"/>
      <p:bldP spid="98" grpId="0" animBg="1"/>
      <p:bldP spid="98" grpId="1" animBg="1"/>
      <p:bldP spid="99" grpId="0" animBg="1"/>
      <p:bldP spid="99" grpId="1" animBg="1"/>
      <p:bldP spid="100" grpId="0"/>
      <p:bldP spid="101" grpId="0"/>
      <p:bldP spid="128" grpId="0"/>
      <p:bldP spid="129" grpId="0"/>
      <p:bldP spid="130" grpId="0"/>
      <p:bldP spid="131" grpId="0"/>
      <p:bldP spid="132" grpId="0"/>
      <p:bldP spid="91" grpId="0" animBg="1"/>
      <p:bldP spid="91" grpId="1" animBg="1"/>
      <p:bldP spid="84" grpId="0" animBg="1"/>
      <p:bldP spid="84" grpId="1" animBg="1"/>
      <p:bldP spid="85" grpId="0" animBg="1"/>
      <p:bldP spid="85" grpId="1" animBg="1"/>
      <p:bldP spid="86" grpId="0" animBg="1"/>
      <p:bldP spid="86" grpId="1" animBg="1"/>
      <p:bldP spid="8" grpId="0"/>
      <p:bldP spid="58" grpId="0"/>
      <p:bldP spid="73" grpId="0"/>
      <p:bldP spid="104" grpId="0"/>
      <p:bldP spid="105" grpId="0"/>
      <p:bldP spid="108" grpId="0"/>
      <p:bldP spid="110" grpId="0"/>
      <p:bldP spid="111" grpId="0"/>
      <p:bldP spid="93" grpId="0"/>
      <p:bldP spid="94" grpId="0"/>
      <p:bldP spid="95" grpId="0"/>
      <p:bldP spid="113" grpId="0"/>
    </p:bldLst>
  </p:timing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4516307-0824-4992-A457-534F1A2815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Solve division problems with missing digits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08918F-BC22-4344-BBE6-DBB36CB0FFE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5742637"/>
      </p:ext>
    </p:extLst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" name="Rectangle 150">
            <a:extLst>
              <a:ext uri="{FF2B5EF4-FFF2-40B4-BE49-F238E27FC236}">
                <a16:creationId xmlns:a16="http://schemas.microsoft.com/office/drawing/2014/main" id="{7EF2513F-1208-4C5B-AC86-35D726B99F4B}"/>
              </a:ext>
            </a:extLst>
          </p:cNvPr>
          <p:cNvSpPr/>
          <p:nvPr/>
        </p:nvSpPr>
        <p:spPr>
          <a:xfrm>
            <a:off x="6711097" y="934115"/>
            <a:ext cx="451251" cy="44640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7" name="Rectangle 126">
            <a:extLst>
              <a:ext uri="{FF2B5EF4-FFF2-40B4-BE49-F238E27FC236}">
                <a16:creationId xmlns:a16="http://schemas.microsoft.com/office/drawing/2014/main" id="{EE7DE560-DD06-4916-AAD3-8E8E8965A39A}"/>
              </a:ext>
            </a:extLst>
          </p:cNvPr>
          <p:cNvSpPr/>
          <p:nvPr/>
        </p:nvSpPr>
        <p:spPr>
          <a:xfrm>
            <a:off x="2686313" y="490139"/>
            <a:ext cx="451251" cy="44640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C4039F33-2872-4699-8AD7-1A192F69C928}"/>
              </a:ext>
            </a:extLst>
          </p:cNvPr>
          <p:cNvSpPr/>
          <p:nvPr/>
        </p:nvSpPr>
        <p:spPr>
          <a:xfrm>
            <a:off x="1345733" y="932044"/>
            <a:ext cx="451251" cy="44640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2FADBCF1-CF29-41EF-A7E8-F2E2BFAB1110}"/>
              </a:ext>
            </a:extLst>
          </p:cNvPr>
          <p:cNvSpPr txBox="1"/>
          <p:nvPr/>
        </p:nvSpPr>
        <p:spPr>
          <a:xfrm>
            <a:off x="8981374" y="850837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Calibri" panose="020F0502020204030204" pitchFamily="34" charset="0"/>
              </a:rPr>
              <a:t>4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6A2B6FBD-A58B-4FB5-8213-1E1A7A68DF31}"/>
              </a:ext>
            </a:extLst>
          </p:cNvPr>
          <p:cNvSpPr txBox="1"/>
          <p:nvPr/>
        </p:nvSpPr>
        <p:spPr>
          <a:xfrm>
            <a:off x="9454109" y="42482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Calibri" panose="020F0502020204030204" pitchFamily="34" charset="0"/>
              </a:rPr>
              <a:t>2</a:t>
            </a: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9A6BF673-732B-4C74-B43B-8BD7B1AD27BD}"/>
              </a:ext>
            </a:extLst>
          </p:cNvPr>
          <p:cNvSpPr txBox="1"/>
          <p:nvPr/>
        </p:nvSpPr>
        <p:spPr>
          <a:xfrm>
            <a:off x="9712108" y="901988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C4DB3B61-D793-480A-8D17-0FC610C89B1C}"/>
              </a:ext>
            </a:extLst>
          </p:cNvPr>
          <p:cNvSpPr txBox="1"/>
          <p:nvPr/>
        </p:nvSpPr>
        <p:spPr>
          <a:xfrm>
            <a:off x="10326981" y="42909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Calibri" panose="020F0502020204030204" pitchFamily="34" charset="0"/>
              </a:rPr>
              <a:t>0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D96DD722-B1BB-4021-8EFF-DE2761E2B35B}"/>
              </a:ext>
            </a:extLst>
          </p:cNvPr>
          <p:cNvSpPr txBox="1"/>
          <p:nvPr/>
        </p:nvSpPr>
        <p:spPr>
          <a:xfrm>
            <a:off x="10766960" y="42601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Calibri" panose="020F0502020204030204" pitchFamily="34" charset="0"/>
              </a:rPr>
              <a:t>6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ADFAF1E2-73AF-4D5E-84CE-5F5AC0B703E2}"/>
              </a:ext>
            </a:extLst>
          </p:cNvPr>
          <p:cNvSpPr txBox="1"/>
          <p:nvPr/>
        </p:nvSpPr>
        <p:spPr>
          <a:xfrm>
            <a:off x="10596240" y="898994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1C9C6CA-A96A-43F0-A571-D12C7EC53059}"/>
              </a:ext>
            </a:extLst>
          </p:cNvPr>
          <p:cNvSpPr txBox="1"/>
          <p:nvPr/>
        </p:nvSpPr>
        <p:spPr>
          <a:xfrm>
            <a:off x="4962113" y="842595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Calibri" panose="020F0502020204030204" pitchFamily="34" charset="0"/>
              </a:rPr>
              <a:t>5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EE796150-E7E6-46D5-AB9E-84BABD86939A}"/>
              </a:ext>
            </a:extLst>
          </p:cNvPr>
          <p:cNvSpPr txBox="1"/>
          <p:nvPr/>
        </p:nvSpPr>
        <p:spPr>
          <a:xfrm>
            <a:off x="5850878" y="41826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Calibri" panose="020F0502020204030204" pitchFamily="34" charset="0"/>
              </a:rPr>
              <a:t>6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DCDD0181-C134-481A-B2E6-55479ABE407C}"/>
              </a:ext>
            </a:extLst>
          </p:cNvPr>
          <p:cNvSpPr txBox="1"/>
          <p:nvPr/>
        </p:nvSpPr>
        <p:spPr>
          <a:xfrm>
            <a:off x="6732122" y="42529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Calibri" panose="020F0502020204030204" pitchFamily="34" charset="0"/>
              </a:rPr>
              <a:t>3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6E21B153-22FD-41E6-BFAA-F30B6D08864F}"/>
              </a:ext>
            </a:extLst>
          </p:cNvPr>
          <p:cNvSpPr txBox="1"/>
          <p:nvPr/>
        </p:nvSpPr>
        <p:spPr>
          <a:xfrm>
            <a:off x="6112659" y="897818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89DF4E21-7C4A-4563-95AE-695C83A20F31}"/>
              </a:ext>
            </a:extLst>
          </p:cNvPr>
          <p:cNvSpPr txBox="1"/>
          <p:nvPr/>
        </p:nvSpPr>
        <p:spPr>
          <a:xfrm>
            <a:off x="6562726" y="897472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BABCAFBA-A9B7-45F4-A0E0-EC45FA8B8F96}"/>
              </a:ext>
            </a:extLst>
          </p:cNvPr>
          <p:cNvSpPr txBox="1"/>
          <p:nvPr/>
        </p:nvSpPr>
        <p:spPr>
          <a:xfrm>
            <a:off x="1349206" y="856716"/>
            <a:ext cx="3563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B3067DC6-235C-4485-8400-D78DE6D25C81}"/>
              </a:ext>
            </a:extLst>
          </p:cNvPr>
          <p:cNvSpPr txBox="1"/>
          <p:nvPr/>
        </p:nvSpPr>
        <p:spPr>
          <a:xfrm>
            <a:off x="927785" y="854051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Calibri" panose="020F0502020204030204" pitchFamily="34" charset="0"/>
              </a:rPr>
              <a:t>3</a:t>
            </a:r>
          </a:p>
        </p:txBody>
      </p: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0090E6E7-3184-48BF-A5C3-2FFD5BDF684A}"/>
              </a:ext>
            </a:extLst>
          </p:cNvPr>
          <p:cNvCxnSpPr>
            <a:cxnSpLocks/>
          </p:cNvCxnSpPr>
          <p:nvPr/>
        </p:nvCxnSpPr>
        <p:spPr>
          <a:xfrm>
            <a:off x="1356035" y="914477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A49BC348-418C-409C-A2B8-34B25630CC76}"/>
              </a:ext>
            </a:extLst>
          </p:cNvPr>
          <p:cNvSpPr txBox="1"/>
          <p:nvPr/>
        </p:nvSpPr>
        <p:spPr>
          <a:xfrm>
            <a:off x="1373882" y="43021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Calibri" panose="020F0502020204030204" pitchFamily="34" charset="0"/>
              </a:rPr>
              <a:t>1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35CD765-89F3-49D8-A70A-ACD0115EAA6E}"/>
              </a:ext>
            </a:extLst>
          </p:cNvPr>
          <p:cNvSpPr txBox="1"/>
          <p:nvPr/>
        </p:nvSpPr>
        <p:spPr>
          <a:xfrm>
            <a:off x="1672209" y="904424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314CBBBB-C3C1-4FA2-85FB-CFDAC2F7EC82}"/>
              </a:ext>
            </a:extLst>
          </p:cNvPr>
          <p:cNvSpPr txBox="1"/>
          <p:nvPr/>
        </p:nvSpPr>
        <p:spPr>
          <a:xfrm>
            <a:off x="1801327" y="41664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Calibri" panose="020F0502020204030204" pitchFamily="34" charset="0"/>
              </a:rPr>
              <a:t>7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B479AF3A-C22C-43AD-96BA-652F551E346F}"/>
              </a:ext>
            </a:extLst>
          </p:cNvPr>
          <p:cNvSpPr txBox="1"/>
          <p:nvPr/>
        </p:nvSpPr>
        <p:spPr>
          <a:xfrm>
            <a:off x="2253788" y="42041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Calibri" panose="020F0502020204030204" pitchFamily="34" charset="0"/>
              </a:rPr>
              <a:t>5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7BE007E9-AA7B-4875-B95E-3961AAC05BE6}"/>
              </a:ext>
            </a:extLst>
          </p:cNvPr>
          <p:cNvSpPr txBox="1"/>
          <p:nvPr/>
        </p:nvSpPr>
        <p:spPr>
          <a:xfrm>
            <a:off x="2674311" y="41395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0AA3C6F-8CAA-43F3-8963-D523FE492969}"/>
              </a:ext>
            </a:extLst>
          </p:cNvPr>
          <p:cNvSpPr txBox="1"/>
          <p:nvPr/>
        </p:nvSpPr>
        <p:spPr>
          <a:xfrm>
            <a:off x="2129972" y="896199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140" name="Straight Connector 139">
            <a:extLst>
              <a:ext uri="{FF2B5EF4-FFF2-40B4-BE49-F238E27FC236}">
                <a16:creationId xmlns:a16="http://schemas.microsoft.com/office/drawing/2014/main" id="{424C9A7B-D4CA-412B-97A1-A0A5C3DDD224}"/>
              </a:ext>
            </a:extLst>
          </p:cNvPr>
          <p:cNvCxnSpPr>
            <a:cxnSpLocks/>
          </p:cNvCxnSpPr>
          <p:nvPr/>
        </p:nvCxnSpPr>
        <p:spPr>
          <a:xfrm>
            <a:off x="9401420" y="923160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TextBox 111">
            <a:extLst>
              <a:ext uri="{FF2B5EF4-FFF2-40B4-BE49-F238E27FC236}">
                <a16:creationId xmlns:a16="http://schemas.microsoft.com/office/drawing/2014/main" id="{F2BACB6E-0176-4126-A2F8-30FC25208FA5}"/>
              </a:ext>
            </a:extLst>
          </p:cNvPr>
          <p:cNvSpPr txBox="1"/>
          <p:nvPr/>
        </p:nvSpPr>
        <p:spPr>
          <a:xfrm>
            <a:off x="1820220" y="854051"/>
            <a:ext cx="2662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Calibri" panose="020F0502020204030204" pitchFamily="34" charset="0"/>
              </a:rPr>
              <a:t>2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668C8B7E-F873-46E6-A578-54B96303219B}"/>
              </a:ext>
            </a:extLst>
          </p:cNvPr>
          <p:cNvSpPr txBox="1"/>
          <p:nvPr/>
        </p:nvSpPr>
        <p:spPr>
          <a:xfrm>
            <a:off x="2249532" y="853048"/>
            <a:ext cx="3991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10F984AA-77BA-402D-BD8F-D2140D8B82F1}"/>
              </a:ext>
            </a:extLst>
          </p:cNvPr>
          <p:cNvSpPr txBox="1"/>
          <p:nvPr/>
        </p:nvSpPr>
        <p:spPr>
          <a:xfrm>
            <a:off x="2702226" y="863167"/>
            <a:ext cx="3563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Calibri" panose="020F0502020204030204" pitchFamily="34" charset="0"/>
              </a:rPr>
              <a:t>6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DF9F4F67-1ECC-44DF-B593-2FC2C03C60A1}"/>
              </a:ext>
            </a:extLst>
          </p:cNvPr>
          <p:cNvSpPr txBox="1"/>
          <p:nvPr/>
        </p:nvSpPr>
        <p:spPr>
          <a:xfrm>
            <a:off x="5374524" y="858507"/>
            <a:ext cx="3563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EC74F24F-5554-446D-A882-632C8076B9F1}"/>
              </a:ext>
            </a:extLst>
          </p:cNvPr>
          <p:cNvSpPr txBox="1"/>
          <p:nvPr/>
        </p:nvSpPr>
        <p:spPr>
          <a:xfrm>
            <a:off x="5839915" y="844025"/>
            <a:ext cx="3563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Calibri" panose="020F0502020204030204" pitchFamily="34" charset="0"/>
              </a:rPr>
              <a:t>2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D32C6D4F-FA6C-45D7-B9CF-741FA4574898}"/>
              </a:ext>
            </a:extLst>
          </p:cNvPr>
          <p:cNvSpPr txBox="1"/>
          <p:nvPr/>
        </p:nvSpPr>
        <p:spPr>
          <a:xfrm>
            <a:off x="6288399" y="843022"/>
            <a:ext cx="3563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Calibri" panose="020F0502020204030204" pitchFamily="34" charset="0"/>
              </a:rPr>
              <a:t>6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931918E0-629D-4059-8207-39152A3EFA50}"/>
              </a:ext>
            </a:extLst>
          </p:cNvPr>
          <p:cNvSpPr txBox="1"/>
          <p:nvPr/>
        </p:nvSpPr>
        <p:spPr>
          <a:xfrm>
            <a:off x="6710895" y="858507"/>
            <a:ext cx="3563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BAC429CE-B216-433D-9401-65346DF31748}"/>
              </a:ext>
            </a:extLst>
          </p:cNvPr>
          <p:cNvSpPr txBox="1"/>
          <p:nvPr/>
        </p:nvSpPr>
        <p:spPr>
          <a:xfrm>
            <a:off x="9430173" y="858655"/>
            <a:ext cx="3563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Calibri" panose="020F0502020204030204" pitchFamily="34" charset="0"/>
              </a:rPr>
              <a:t>9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F17324D7-948B-4925-B128-239FA2C05D85}"/>
              </a:ext>
            </a:extLst>
          </p:cNvPr>
          <p:cNvSpPr txBox="1"/>
          <p:nvPr/>
        </p:nvSpPr>
        <p:spPr>
          <a:xfrm>
            <a:off x="9859199" y="854563"/>
            <a:ext cx="3563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Calibri" panose="020F0502020204030204" pitchFamily="34" charset="0"/>
              </a:rPr>
              <a:t>2</a:t>
            </a:r>
          </a:p>
        </p:txBody>
      </p:sp>
      <p:sp>
        <p:nvSpPr>
          <p:cNvPr id="125" name="Rectangle 124">
            <a:extLst>
              <a:ext uri="{FF2B5EF4-FFF2-40B4-BE49-F238E27FC236}">
                <a16:creationId xmlns:a16="http://schemas.microsoft.com/office/drawing/2014/main" id="{E98457BA-8019-4751-88D7-1FEF9BC0276F}"/>
              </a:ext>
            </a:extLst>
          </p:cNvPr>
          <p:cNvSpPr/>
          <p:nvPr/>
        </p:nvSpPr>
        <p:spPr>
          <a:xfrm>
            <a:off x="2235780" y="934633"/>
            <a:ext cx="451251" cy="44640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06" name="Straight Connector 105">
            <a:extLst>
              <a:ext uri="{FF2B5EF4-FFF2-40B4-BE49-F238E27FC236}">
                <a16:creationId xmlns:a16="http://schemas.microsoft.com/office/drawing/2014/main" id="{78814D92-07F4-4396-AB05-CF27CE45DFBE}"/>
              </a:ext>
            </a:extLst>
          </p:cNvPr>
          <p:cNvCxnSpPr>
            <a:cxnSpLocks/>
          </p:cNvCxnSpPr>
          <p:nvPr/>
        </p:nvCxnSpPr>
        <p:spPr>
          <a:xfrm>
            <a:off x="1337083" y="930521"/>
            <a:ext cx="179375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" name="Rectangle 145">
            <a:extLst>
              <a:ext uri="{FF2B5EF4-FFF2-40B4-BE49-F238E27FC236}">
                <a16:creationId xmlns:a16="http://schemas.microsoft.com/office/drawing/2014/main" id="{F22B9937-5B6C-4C31-8C9D-9DD5D4FE1B6C}"/>
              </a:ext>
            </a:extLst>
          </p:cNvPr>
          <p:cNvSpPr/>
          <p:nvPr/>
        </p:nvSpPr>
        <p:spPr>
          <a:xfrm>
            <a:off x="5384441" y="937704"/>
            <a:ext cx="451251" cy="44640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28088E49-85C9-42AC-9E5B-15176864B64A}"/>
              </a:ext>
            </a:extLst>
          </p:cNvPr>
          <p:cNvSpPr txBox="1"/>
          <p:nvPr/>
        </p:nvSpPr>
        <p:spPr>
          <a:xfrm>
            <a:off x="6256917" y="411156"/>
            <a:ext cx="3563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8DE90A26-A9D8-4714-AC6B-E8D618F963E3}"/>
              </a:ext>
            </a:extLst>
          </p:cNvPr>
          <p:cNvSpPr/>
          <p:nvPr/>
        </p:nvSpPr>
        <p:spPr>
          <a:xfrm>
            <a:off x="6266834" y="490353"/>
            <a:ext cx="451251" cy="44640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5666D02E-3CD2-425D-9DF2-200BD969533F}"/>
              </a:ext>
            </a:extLst>
          </p:cNvPr>
          <p:cNvSpPr/>
          <p:nvPr/>
        </p:nvSpPr>
        <p:spPr>
          <a:xfrm>
            <a:off x="9835205" y="489432"/>
            <a:ext cx="451251" cy="44640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0B669E94-C419-455B-8D8A-20F6C7F4291C}"/>
              </a:ext>
            </a:extLst>
          </p:cNvPr>
          <p:cNvSpPr txBox="1"/>
          <p:nvPr/>
        </p:nvSpPr>
        <p:spPr>
          <a:xfrm>
            <a:off x="9826400" y="41324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577F0A64-70C5-4F56-A25D-23C49A1D4FB9}"/>
              </a:ext>
            </a:extLst>
          </p:cNvPr>
          <p:cNvSpPr/>
          <p:nvPr/>
        </p:nvSpPr>
        <p:spPr>
          <a:xfrm>
            <a:off x="10732990" y="936531"/>
            <a:ext cx="451251" cy="44640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99F2D7EF-3A1B-4AE0-8952-6D4AFFE9A0D1}"/>
              </a:ext>
            </a:extLst>
          </p:cNvPr>
          <p:cNvSpPr txBox="1"/>
          <p:nvPr/>
        </p:nvSpPr>
        <p:spPr>
          <a:xfrm>
            <a:off x="10753584" y="86553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56" name="Rectangle 155">
            <a:extLst>
              <a:ext uri="{FF2B5EF4-FFF2-40B4-BE49-F238E27FC236}">
                <a16:creationId xmlns:a16="http://schemas.microsoft.com/office/drawing/2014/main" id="{03693BB0-3E7C-4684-AA22-8E9A20558DD7}"/>
              </a:ext>
            </a:extLst>
          </p:cNvPr>
          <p:cNvSpPr/>
          <p:nvPr/>
        </p:nvSpPr>
        <p:spPr>
          <a:xfrm>
            <a:off x="10282791" y="936862"/>
            <a:ext cx="451251" cy="446400"/>
          </a:xfrm>
          <a:prstGeom prst="rect">
            <a:avLst/>
          </a:prstGeom>
          <a:noFill/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87C16197-6178-42D0-BF94-D520201CA352}"/>
              </a:ext>
            </a:extLst>
          </p:cNvPr>
          <p:cNvSpPr txBox="1"/>
          <p:nvPr/>
        </p:nvSpPr>
        <p:spPr>
          <a:xfrm>
            <a:off x="10271415" y="85389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0368172B-2666-4704-93AE-70ADAD42A6CF}"/>
              </a:ext>
            </a:extLst>
          </p:cNvPr>
          <p:cNvSpPr txBox="1"/>
          <p:nvPr/>
        </p:nvSpPr>
        <p:spPr>
          <a:xfrm>
            <a:off x="9389453" y="2222614"/>
            <a:ext cx="20020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2 3 0 6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3EBD5A1C-AF81-402D-9D04-C3F96B8548F7}"/>
              </a:ext>
            </a:extLst>
          </p:cNvPr>
          <p:cNvSpPr txBox="1"/>
          <p:nvPr/>
        </p:nvSpPr>
        <p:spPr>
          <a:xfrm>
            <a:off x="8942400" y="2622388"/>
            <a:ext cx="5636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41CCF167-44D9-420E-AB73-1A5DEC9D74FE}"/>
              </a:ext>
            </a:extLst>
          </p:cNvPr>
          <p:cNvSpPr txBox="1"/>
          <p:nvPr/>
        </p:nvSpPr>
        <p:spPr>
          <a:xfrm>
            <a:off x="10743499" y="2648012"/>
            <a:ext cx="57678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66" name="Straight Connector 165">
            <a:extLst>
              <a:ext uri="{FF2B5EF4-FFF2-40B4-BE49-F238E27FC236}">
                <a16:creationId xmlns:a16="http://schemas.microsoft.com/office/drawing/2014/main" id="{ABA54C37-5A4E-4755-B364-CC5E4F6AC127}"/>
              </a:ext>
            </a:extLst>
          </p:cNvPr>
          <p:cNvCxnSpPr>
            <a:cxnSpLocks/>
          </p:cNvCxnSpPr>
          <p:nvPr/>
        </p:nvCxnSpPr>
        <p:spPr>
          <a:xfrm flipV="1">
            <a:off x="8947363" y="3176235"/>
            <a:ext cx="2247982" cy="289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" name="Straight Connector 166">
            <a:extLst>
              <a:ext uri="{FF2B5EF4-FFF2-40B4-BE49-F238E27FC236}">
                <a16:creationId xmlns:a16="http://schemas.microsoft.com/office/drawing/2014/main" id="{8A5D1715-4DDE-4DCD-A0F7-973236BCC8C1}"/>
              </a:ext>
            </a:extLst>
          </p:cNvPr>
          <p:cNvCxnSpPr>
            <a:cxnSpLocks/>
          </p:cNvCxnSpPr>
          <p:nvPr/>
        </p:nvCxnSpPr>
        <p:spPr>
          <a:xfrm>
            <a:off x="8947363" y="3615013"/>
            <a:ext cx="224975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TextBox 167">
            <a:extLst>
              <a:ext uri="{FF2B5EF4-FFF2-40B4-BE49-F238E27FC236}">
                <a16:creationId xmlns:a16="http://schemas.microsoft.com/office/drawing/2014/main" id="{BBED2ECB-855F-4612-95D9-00A445A7B7B0}"/>
              </a:ext>
            </a:extLst>
          </p:cNvPr>
          <p:cNvSpPr txBox="1"/>
          <p:nvPr/>
        </p:nvSpPr>
        <p:spPr>
          <a:xfrm>
            <a:off x="10733724" y="309758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E2192164-DDA2-4D9E-B882-38AE8B643E20}"/>
              </a:ext>
            </a:extLst>
          </p:cNvPr>
          <p:cNvSpPr txBox="1"/>
          <p:nvPr/>
        </p:nvSpPr>
        <p:spPr>
          <a:xfrm>
            <a:off x="9433739" y="1945382"/>
            <a:ext cx="44740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973D4D36-22E1-4E10-8B3A-9C87E37A700E}"/>
              </a:ext>
            </a:extLst>
          </p:cNvPr>
          <p:cNvSpPr txBox="1"/>
          <p:nvPr/>
        </p:nvSpPr>
        <p:spPr>
          <a:xfrm>
            <a:off x="10274139" y="309790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58C86F3C-64D4-4CCE-B764-35AB722A6CD2}"/>
              </a:ext>
            </a:extLst>
          </p:cNvPr>
          <p:cNvSpPr txBox="1"/>
          <p:nvPr/>
        </p:nvSpPr>
        <p:spPr>
          <a:xfrm>
            <a:off x="9826347" y="309758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167F7112-016A-47B7-8196-60A1A9B99896}"/>
              </a:ext>
            </a:extLst>
          </p:cNvPr>
          <p:cNvSpPr txBox="1"/>
          <p:nvPr/>
        </p:nvSpPr>
        <p:spPr>
          <a:xfrm>
            <a:off x="10337623" y="1939406"/>
            <a:ext cx="44740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64C4F9FF-8300-4196-9DEE-D7C67BC0853A}"/>
              </a:ext>
            </a:extLst>
          </p:cNvPr>
          <p:cNvSpPr txBox="1"/>
          <p:nvPr/>
        </p:nvSpPr>
        <p:spPr>
          <a:xfrm>
            <a:off x="9403941" y="3097907"/>
            <a:ext cx="5103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id="{89334ADB-9C97-48AF-BD83-DA4BCAD62A65}"/>
              </a:ext>
            </a:extLst>
          </p:cNvPr>
          <p:cNvCxnSpPr>
            <a:cxnSpLocks/>
          </p:cNvCxnSpPr>
          <p:nvPr/>
        </p:nvCxnSpPr>
        <p:spPr>
          <a:xfrm>
            <a:off x="5364194" y="932140"/>
            <a:ext cx="179375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Straight Connector 102">
            <a:extLst>
              <a:ext uri="{FF2B5EF4-FFF2-40B4-BE49-F238E27FC236}">
                <a16:creationId xmlns:a16="http://schemas.microsoft.com/office/drawing/2014/main" id="{A7923F17-815B-478C-9BFF-51F1F03BBA4F}"/>
              </a:ext>
            </a:extLst>
          </p:cNvPr>
          <p:cNvCxnSpPr>
            <a:cxnSpLocks/>
          </p:cNvCxnSpPr>
          <p:nvPr/>
        </p:nvCxnSpPr>
        <p:spPr>
          <a:xfrm>
            <a:off x="5383146" y="916096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9" name="Straight Connector 138">
            <a:extLst>
              <a:ext uri="{FF2B5EF4-FFF2-40B4-BE49-F238E27FC236}">
                <a16:creationId xmlns:a16="http://schemas.microsoft.com/office/drawing/2014/main" id="{4188D8B7-8006-49F3-B959-E55A7E873B09}"/>
              </a:ext>
            </a:extLst>
          </p:cNvPr>
          <p:cNvCxnSpPr>
            <a:cxnSpLocks/>
          </p:cNvCxnSpPr>
          <p:nvPr/>
        </p:nvCxnSpPr>
        <p:spPr>
          <a:xfrm>
            <a:off x="9382468" y="939204"/>
            <a:ext cx="179375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859654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1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1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7" dur="500"/>
                                        <p:tgtEl>
                                          <p:spTgt spid="1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500"/>
                                        <p:tgtEl>
                                          <p:spTgt spid="1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10" presetClass="entr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2" grpId="0" build="allAtOnce"/>
      <p:bldP spid="147" grpId="0" build="allAtOnce"/>
      <p:bldP spid="131" grpId="0" build="allAtOnce"/>
      <p:bldP spid="132" grpId="0" build="allAtOnce"/>
      <p:bldP spid="104" grpId="0"/>
      <p:bldP spid="109" grpId="0"/>
      <p:bldP spid="109" grpId="1"/>
      <p:bldP spid="93" grpId="0"/>
      <p:bldP spid="94" grpId="0" build="allAtOnce"/>
      <p:bldP spid="113" grpId="0"/>
      <p:bldP spid="153" grpId="0"/>
      <p:bldP spid="155" grpId="0"/>
      <p:bldP spid="155" grpId="1"/>
      <p:bldP spid="155" grpId="2"/>
      <p:bldP spid="157" grpId="0"/>
      <p:bldP spid="157" grpId="1"/>
      <p:bldP spid="157" grpId="2"/>
      <p:bldP spid="163" grpId="0"/>
      <p:bldP spid="164" grpId="0"/>
      <p:bldP spid="165" grpId="0"/>
      <p:bldP spid="168" grpId="0"/>
      <p:bldP spid="169" grpId="0"/>
      <p:bldP spid="170" grpId="0"/>
      <p:bldP spid="171" grpId="0"/>
      <p:bldP spid="172" grpId="0"/>
      <p:bldP spid="173" grpId="0"/>
    </p:bldLst>
  </p:timing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4516307-0824-4992-A457-534F1A2815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a multiple of 10 by a multiple of 10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08918F-BC22-4344-BBE6-DBB36CB0FFE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84606309"/>
      </p:ext>
    </p:extLst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" name="TextBox 243">
            <a:extLst>
              <a:ext uri="{FF2B5EF4-FFF2-40B4-BE49-F238E27FC236}">
                <a16:creationId xmlns:a16="http://schemas.microsoft.com/office/drawing/2014/main" id="{5ACBAC53-4DA5-46B1-BC59-CCCA5621B1FC}"/>
              </a:ext>
            </a:extLst>
          </p:cNvPr>
          <p:cNvSpPr txBox="1"/>
          <p:nvPr/>
        </p:nvSpPr>
        <p:spPr>
          <a:xfrm>
            <a:off x="439721" y="1307139"/>
            <a:ext cx="317862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4 2 0 </a:t>
            </a:r>
            <a:r>
              <a:rPr lang="en-GB" sz="3500" dirty="0">
                <a:latin typeface="Arial Black" panose="020B0A04020102020204" pitchFamily="34" charset="0"/>
              </a:rPr>
              <a:t>÷ 7 0 = 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05485350-FF61-46AB-8381-00941A97D8B6}"/>
              </a:ext>
            </a:extLst>
          </p:cNvPr>
          <p:cNvGrpSpPr/>
          <p:nvPr/>
        </p:nvGrpSpPr>
        <p:grpSpPr>
          <a:xfrm>
            <a:off x="173269" y="2716507"/>
            <a:ext cx="3270082" cy="817087"/>
            <a:chOff x="255525" y="372323"/>
            <a:chExt cx="2745758" cy="1134018"/>
          </a:xfrm>
        </p:grpSpPr>
        <p:sp>
          <p:nvSpPr>
            <p:cNvPr id="304" name="Rectangle: Rounded Corners 303">
              <a:extLst>
                <a:ext uri="{FF2B5EF4-FFF2-40B4-BE49-F238E27FC236}">
                  <a16:creationId xmlns:a16="http://schemas.microsoft.com/office/drawing/2014/main" id="{4751B5FF-4D70-4FD8-8EA7-0020DC9B8148}"/>
                </a:ext>
              </a:extLst>
            </p:cNvPr>
            <p:cNvSpPr/>
            <p:nvPr/>
          </p:nvSpPr>
          <p:spPr>
            <a:xfrm>
              <a:off x="255525" y="372323"/>
              <a:ext cx="2745758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054AA028-084B-44EF-BFDD-031356475EA1}"/>
                </a:ext>
              </a:extLst>
            </p:cNvPr>
            <p:cNvSpPr txBox="1"/>
            <p:nvPr/>
          </p:nvSpPr>
          <p:spPr>
            <a:xfrm>
              <a:off x="308455" y="485388"/>
              <a:ext cx="187252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360 </a:t>
              </a:r>
              <a:r>
                <a:rPr lang="en-GB" sz="3600" dirty="0">
                  <a:latin typeface="Calibri" panose="020F0502020204030204" pitchFamily="34" charset="0"/>
                </a:rPr>
                <a:t>÷ 60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306" name="Rectangle 305">
            <a:extLst>
              <a:ext uri="{FF2B5EF4-FFF2-40B4-BE49-F238E27FC236}">
                <a16:creationId xmlns:a16="http://schemas.microsoft.com/office/drawing/2014/main" id="{63417820-59A4-4815-B38B-954887AC6774}"/>
              </a:ext>
            </a:extLst>
          </p:cNvPr>
          <p:cNvSpPr/>
          <p:nvPr/>
        </p:nvSpPr>
        <p:spPr>
          <a:xfrm>
            <a:off x="2335036" y="2839521"/>
            <a:ext cx="98241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A1C7B274-2A7B-4AB6-A316-FD216BD48D01}"/>
              </a:ext>
            </a:extLst>
          </p:cNvPr>
          <p:cNvSpPr txBox="1"/>
          <p:nvPr/>
        </p:nvSpPr>
        <p:spPr>
          <a:xfrm>
            <a:off x="2571648" y="2817330"/>
            <a:ext cx="87301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</a:t>
            </a:r>
          </a:p>
        </p:txBody>
      </p: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5ADB4A78-763B-43D7-B45C-3182175AD385}"/>
              </a:ext>
            </a:extLst>
          </p:cNvPr>
          <p:cNvGrpSpPr/>
          <p:nvPr/>
        </p:nvGrpSpPr>
        <p:grpSpPr>
          <a:xfrm>
            <a:off x="173269" y="4961918"/>
            <a:ext cx="3270082" cy="817087"/>
            <a:chOff x="255525" y="372323"/>
            <a:chExt cx="2809883" cy="1134018"/>
          </a:xfrm>
        </p:grpSpPr>
        <p:sp>
          <p:nvSpPr>
            <p:cNvPr id="333" name="Rectangle: Rounded Corners 332">
              <a:extLst>
                <a:ext uri="{FF2B5EF4-FFF2-40B4-BE49-F238E27FC236}">
                  <a16:creationId xmlns:a16="http://schemas.microsoft.com/office/drawing/2014/main" id="{4B5C4F35-6C53-4FD6-9120-0ADE4EE1376D}"/>
                </a:ext>
              </a:extLst>
            </p:cNvPr>
            <p:cNvSpPr/>
            <p:nvPr/>
          </p:nvSpPr>
          <p:spPr>
            <a:xfrm>
              <a:off x="255525" y="372323"/>
              <a:ext cx="280988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840C339B-D175-46A9-8E61-C8C8A678F97B}"/>
                </a:ext>
              </a:extLst>
            </p:cNvPr>
            <p:cNvSpPr txBox="1"/>
            <p:nvPr/>
          </p:nvSpPr>
          <p:spPr>
            <a:xfrm>
              <a:off x="308455" y="485388"/>
              <a:ext cx="191625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720 </a:t>
              </a:r>
              <a:r>
                <a:rPr lang="en-GB" sz="3600" dirty="0">
                  <a:latin typeface="Calibri" panose="020F0502020204030204" pitchFamily="34" charset="0"/>
                </a:rPr>
                <a:t>÷ 90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335" name="Rectangle 334">
            <a:extLst>
              <a:ext uri="{FF2B5EF4-FFF2-40B4-BE49-F238E27FC236}">
                <a16:creationId xmlns:a16="http://schemas.microsoft.com/office/drawing/2014/main" id="{EE109D61-30A9-4216-B889-F105CE2235F4}"/>
              </a:ext>
            </a:extLst>
          </p:cNvPr>
          <p:cNvSpPr/>
          <p:nvPr/>
        </p:nvSpPr>
        <p:spPr>
          <a:xfrm>
            <a:off x="2339316" y="5084932"/>
            <a:ext cx="97813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BE8D5D2C-E1DF-4A3A-984E-4D9B0AFCE658}"/>
              </a:ext>
            </a:extLst>
          </p:cNvPr>
          <p:cNvSpPr txBox="1"/>
          <p:nvPr/>
        </p:nvSpPr>
        <p:spPr>
          <a:xfrm>
            <a:off x="2579965" y="5062741"/>
            <a:ext cx="87492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</a:t>
            </a:r>
          </a:p>
        </p:txBody>
      </p:sp>
      <p:grpSp>
        <p:nvGrpSpPr>
          <p:cNvPr id="565" name="Group 564">
            <a:extLst>
              <a:ext uri="{FF2B5EF4-FFF2-40B4-BE49-F238E27FC236}">
                <a16:creationId xmlns:a16="http://schemas.microsoft.com/office/drawing/2014/main" id="{2CE852BA-066E-46AD-94A8-3F837CB5A5AA}"/>
              </a:ext>
            </a:extLst>
          </p:cNvPr>
          <p:cNvGrpSpPr/>
          <p:nvPr/>
        </p:nvGrpSpPr>
        <p:grpSpPr>
          <a:xfrm>
            <a:off x="3861606" y="5387072"/>
            <a:ext cx="314510" cy="492950"/>
            <a:chOff x="3884378" y="928777"/>
            <a:chExt cx="314510" cy="492950"/>
          </a:xfrm>
        </p:grpSpPr>
        <p:cxnSp>
          <p:nvCxnSpPr>
            <p:cNvPr id="566" name="Straight Connector 565">
              <a:extLst>
                <a:ext uri="{FF2B5EF4-FFF2-40B4-BE49-F238E27FC236}">
                  <a16:creationId xmlns:a16="http://schemas.microsoft.com/office/drawing/2014/main" id="{BB12A83A-7BA5-4236-8F16-C40AEA9A96E0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04CC63D6-8669-457F-9429-AC5C704AC1EC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358F821F-36C9-440B-AB82-1BB50B58F40D}"/>
              </a:ext>
            </a:extLst>
          </p:cNvPr>
          <p:cNvGrpSpPr/>
          <p:nvPr/>
        </p:nvGrpSpPr>
        <p:grpSpPr>
          <a:xfrm>
            <a:off x="4693070" y="5384319"/>
            <a:ext cx="442722" cy="494964"/>
            <a:chOff x="6944358" y="926763"/>
            <a:chExt cx="442722" cy="494964"/>
          </a:xfrm>
        </p:grpSpPr>
        <p:cxnSp>
          <p:nvCxnSpPr>
            <p:cNvPr id="569" name="Straight Connector 568">
              <a:extLst>
                <a:ext uri="{FF2B5EF4-FFF2-40B4-BE49-F238E27FC236}">
                  <a16:creationId xmlns:a16="http://schemas.microsoft.com/office/drawing/2014/main" id="{2266581C-C03F-45E7-BA20-50289AE9A62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0" name="Group 569">
              <a:extLst>
                <a:ext uri="{FF2B5EF4-FFF2-40B4-BE49-F238E27FC236}">
                  <a16:creationId xmlns:a16="http://schemas.microsoft.com/office/drawing/2014/main" id="{52793CDD-5679-4F12-8277-3ED514209DE3}"/>
                </a:ext>
              </a:extLst>
            </p:cNvPr>
            <p:cNvGrpSpPr/>
            <p:nvPr/>
          </p:nvGrpSpPr>
          <p:grpSpPr>
            <a:xfrm>
              <a:off x="6944358" y="928608"/>
              <a:ext cx="442722" cy="493119"/>
              <a:chOff x="6944358" y="928608"/>
              <a:chExt cx="442722" cy="493119"/>
            </a:xfrm>
          </p:grpSpPr>
          <p:sp>
            <p:nvSpPr>
              <p:cNvPr id="571" name="TextBox 570">
                <a:extLst>
                  <a:ext uri="{FF2B5EF4-FFF2-40B4-BE49-F238E27FC236}">
                    <a16:creationId xmlns:a16="http://schemas.microsoft.com/office/drawing/2014/main" id="{E5A0C81D-D0C8-4674-AD60-5514D9A8F16C}"/>
                  </a:ext>
                </a:extLst>
              </p:cNvPr>
              <p:cNvSpPr txBox="1"/>
              <p:nvPr/>
            </p:nvSpPr>
            <p:spPr>
              <a:xfrm>
                <a:off x="6944358" y="1021617"/>
                <a:ext cx="44272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90</a:t>
                </a:r>
              </a:p>
            </p:txBody>
          </p:sp>
          <p:cxnSp>
            <p:nvCxnSpPr>
              <p:cNvPr id="572" name="Straight Connector 571">
                <a:extLst>
                  <a:ext uri="{FF2B5EF4-FFF2-40B4-BE49-F238E27FC236}">
                    <a16:creationId xmlns:a16="http://schemas.microsoft.com/office/drawing/2014/main" id="{1F96939F-E4EC-4A54-B548-76F345C9AB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73" name="Freeform 11">
            <a:extLst>
              <a:ext uri="{FF2B5EF4-FFF2-40B4-BE49-F238E27FC236}">
                <a16:creationId xmlns:a16="http://schemas.microsoft.com/office/drawing/2014/main" id="{C540AB19-9F57-4C9E-A386-05A8E6FA89FB}"/>
              </a:ext>
            </a:extLst>
          </p:cNvPr>
          <p:cNvSpPr>
            <a:spLocks/>
          </p:cNvSpPr>
          <p:nvPr/>
        </p:nvSpPr>
        <p:spPr bwMode="auto">
          <a:xfrm>
            <a:off x="4018787" y="5175920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574" name="Freeform 11">
            <a:extLst>
              <a:ext uri="{FF2B5EF4-FFF2-40B4-BE49-F238E27FC236}">
                <a16:creationId xmlns:a16="http://schemas.microsoft.com/office/drawing/2014/main" id="{B3030DE2-FB8B-4142-9DE1-E50F3EEA516B}"/>
              </a:ext>
            </a:extLst>
          </p:cNvPr>
          <p:cNvSpPr>
            <a:spLocks/>
          </p:cNvSpPr>
          <p:nvPr/>
        </p:nvSpPr>
        <p:spPr bwMode="auto">
          <a:xfrm>
            <a:off x="4909336" y="5171489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79645353-A368-45E0-B056-E37E5E190D52}"/>
              </a:ext>
            </a:extLst>
          </p:cNvPr>
          <p:cNvGrpSpPr/>
          <p:nvPr/>
        </p:nvGrpSpPr>
        <p:grpSpPr>
          <a:xfrm>
            <a:off x="5526512" y="5381937"/>
            <a:ext cx="574196" cy="494964"/>
            <a:chOff x="6886701" y="926763"/>
            <a:chExt cx="574196" cy="494964"/>
          </a:xfrm>
        </p:grpSpPr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id="{968C1B16-839F-487E-A3A2-26DF1949075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F6E07B9E-267C-47E1-8F5F-383F32E20173}"/>
                </a:ext>
              </a:extLst>
            </p:cNvPr>
            <p:cNvGrpSpPr/>
            <p:nvPr/>
          </p:nvGrpSpPr>
          <p:grpSpPr>
            <a:xfrm>
              <a:off x="6886701" y="928608"/>
              <a:ext cx="574196" cy="493119"/>
              <a:chOff x="6886701" y="928608"/>
              <a:chExt cx="574196" cy="493119"/>
            </a:xfrm>
          </p:grpSpPr>
          <p:sp>
            <p:nvSpPr>
              <p:cNvPr id="578" name="TextBox 577">
                <a:extLst>
                  <a:ext uri="{FF2B5EF4-FFF2-40B4-BE49-F238E27FC236}">
                    <a16:creationId xmlns:a16="http://schemas.microsoft.com/office/drawing/2014/main" id="{81387206-A824-409B-A5DC-22F4DEECB10A}"/>
                  </a:ext>
                </a:extLst>
              </p:cNvPr>
              <p:cNvSpPr txBox="1"/>
              <p:nvPr/>
            </p:nvSpPr>
            <p:spPr>
              <a:xfrm>
                <a:off x="688670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180</a:t>
                </a:r>
              </a:p>
            </p:txBody>
          </p:sp>
          <p:cxnSp>
            <p:nvCxnSpPr>
              <p:cNvPr id="579" name="Straight Connector 578">
                <a:extLst>
                  <a:ext uri="{FF2B5EF4-FFF2-40B4-BE49-F238E27FC236}">
                    <a16:creationId xmlns:a16="http://schemas.microsoft.com/office/drawing/2014/main" id="{85E7E86A-06D2-4BB8-B7FF-24132CEE9C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80" name="Straight Connector 579">
            <a:extLst>
              <a:ext uri="{FF2B5EF4-FFF2-40B4-BE49-F238E27FC236}">
                <a16:creationId xmlns:a16="http://schemas.microsoft.com/office/drawing/2014/main" id="{FFB4279A-6A11-42D1-8B20-F07E8E17F861}"/>
              </a:ext>
            </a:extLst>
          </p:cNvPr>
          <p:cNvCxnSpPr>
            <a:cxnSpLocks/>
          </p:cNvCxnSpPr>
          <p:nvPr/>
        </p:nvCxnSpPr>
        <p:spPr>
          <a:xfrm flipV="1">
            <a:off x="3825917" y="5390423"/>
            <a:ext cx="7696243" cy="9693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1" name="Freeform 11">
            <a:extLst>
              <a:ext uri="{FF2B5EF4-FFF2-40B4-BE49-F238E27FC236}">
                <a16:creationId xmlns:a16="http://schemas.microsoft.com/office/drawing/2014/main" id="{1CFFF125-5744-42C0-A828-A203D217B35A}"/>
              </a:ext>
            </a:extLst>
          </p:cNvPr>
          <p:cNvSpPr>
            <a:spLocks/>
          </p:cNvSpPr>
          <p:nvPr/>
        </p:nvSpPr>
        <p:spPr bwMode="auto">
          <a:xfrm>
            <a:off x="5802788" y="517148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82" name="Group 581">
            <a:extLst>
              <a:ext uri="{FF2B5EF4-FFF2-40B4-BE49-F238E27FC236}">
                <a16:creationId xmlns:a16="http://schemas.microsoft.com/office/drawing/2014/main" id="{399A8D4D-E5EA-4014-A404-24C68334C5E9}"/>
              </a:ext>
            </a:extLst>
          </p:cNvPr>
          <p:cNvGrpSpPr/>
          <p:nvPr/>
        </p:nvGrpSpPr>
        <p:grpSpPr>
          <a:xfrm>
            <a:off x="6421053" y="5381937"/>
            <a:ext cx="574196" cy="494964"/>
            <a:chOff x="6882614" y="926763"/>
            <a:chExt cx="574196" cy="494964"/>
          </a:xfrm>
        </p:grpSpPr>
        <p:cxnSp>
          <p:nvCxnSpPr>
            <p:cNvPr id="583" name="Straight Connector 582">
              <a:extLst>
                <a:ext uri="{FF2B5EF4-FFF2-40B4-BE49-F238E27FC236}">
                  <a16:creationId xmlns:a16="http://schemas.microsoft.com/office/drawing/2014/main" id="{97C1DA2A-52BD-4C2D-A777-CA5A4328381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87A20D26-7059-49FC-B954-D063A6AA89A6}"/>
                </a:ext>
              </a:extLst>
            </p:cNvPr>
            <p:cNvGrpSpPr/>
            <p:nvPr/>
          </p:nvGrpSpPr>
          <p:grpSpPr>
            <a:xfrm>
              <a:off x="6882614" y="928608"/>
              <a:ext cx="574196" cy="493119"/>
              <a:chOff x="6882614" y="928608"/>
              <a:chExt cx="574196" cy="493119"/>
            </a:xfrm>
          </p:grpSpPr>
          <p:sp>
            <p:nvSpPr>
              <p:cNvPr id="585" name="TextBox 584">
                <a:extLst>
                  <a:ext uri="{FF2B5EF4-FFF2-40B4-BE49-F238E27FC236}">
                    <a16:creationId xmlns:a16="http://schemas.microsoft.com/office/drawing/2014/main" id="{3CFEB5C5-BA50-4783-8DAD-4C26101093BA}"/>
                  </a:ext>
                </a:extLst>
              </p:cNvPr>
              <p:cNvSpPr txBox="1"/>
              <p:nvPr/>
            </p:nvSpPr>
            <p:spPr>
              <a:xfrm>
                <a:off x="6882614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270</a:t>
                </a:r>
              </a:p>
            </p:txBody>
          </p:sp>
          <p:cxnSp>
            <p:nvCxnSpPr>
              <p:cNvPr id="586" name="Straight Connector 585">
                <a:extLst>
                  <a:ext uri="{FF2B5EF4-FFF2-40B4-BE49-F238E27FC236}">
                    <a16:creationId xmlns:a16="http://schemas.microsoft.com/office/drawing/2014/main" id="{AC7AE3BC-FD0B-44CD-A828-D57F64A07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87" name="Freeform 11">
            <a:extLst>
              <a:ext uri="{FF2B5EF4-FFF2-40B4-BE49-F238E27FC236}">
                <a16:creationId xmlns:a16="http://schemas.microsoft.com/office/drawing/2014/main" id="{C76FB546-8FF4-4C91-ACCF-C66D9D887C86}"/>
              </a:ext>
            </a:extLst>
          </p:cNvPr>
          <p:cNvSpPr>
            <a:spLocks/>
          </p:cNvSpPr>
          <p:nvPr/>
        </p:nvSpPr>
        <p:spPr bwMode="auto">
          <a:xfrm>
            <a:off x="6695778" y="516921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88" name="Group 587">
            <a:extLst>
              <a:ext uri="{FF2B5EF4-FFF2-40B4-BE49-F238E27FC236}">
                <a16:creationId xmlns:a16="http://schemas.microsoft.com/office/drawing/2014/main" id="{C333C1B1-1C00-428E-8220-64390682F44F}"/>
              </a:ext>
            </a:extLst>
          </p:cNvPr>
          <p:cNvGrpSpPr/>
          <p:nvPr/>
        </p:nvGrpSpPr>
        <p:grpSpPr>
          <a:xfrm>
            <a:off x="7307198" y="5379660"/>
            <a:ext cx="574196" cy="494964"/>
            <a:chOff x="6875769" y="926763"/>
            <a:chExt cx="574196" cy="494964"/>
          </a:xfrm>
        </p:grpSpPr>
        <p:cxnSp>
          <p:nvCxnSpPr>
            <p:cNvPr id="589" name="Straight Connector 588">
              <a:extLst>
                <a:ext uri="{FF2B5EF4-FFF2-40B4-BE49-F238E27FC236}">
                  <a16:creationId xmlns:a16="http://schemas.microsoft.com/office/drawing/2014/main" id="{5EC13DDB-5D60-49D1-A2E4-0ADB7B713C8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0" name="Group 589">
              <a:extLst>
                <a:ext uri="{FF2B5EF4-FFF2-40B4-BE49-F238E27FC236}">
                  <a16:creationId xmlns:a16="http://schemas.microsoft.com/office/drawing/2014/main" id="{F3FAB48F-010D-48C9-B46E-DB5E4DFE9454}"/>
                </a:ext>
              </a:extLst>
            </p:cNvPr>
            <p:cNvGrpSpPr/>
            <p:nvPr/>
          </p:nvGrpSpPr>
          <p:grpSpPr>
            <a:xfrm>
              <a:off x="6875769" y="928608"/>
              <a:ext cx="574196" cy="493119"/>
              <a:chOff x="6875769" y="928608"/>
              <a:chExt cx="574196" cy="493119"/>
            </a:xfrm>
          </p:grpSpPr>
          <p:sp>
            <p:nvSpPr>
              <p:cNvPr id="591" name="TextBox 590">
                <a:extLst>
                  <a:ext uri="{FF2B5EF4-FFF2-40B4-BE49-F238E27FC236}">
                    <a16:creationId xmlns:a16="http://schemas.microsoft.com/office/drawing/2014/main" id="{98C35005-4D93-4D9B-BE21-46FBEF2B7041}"/>
                  </a:ext>
                </a:extLst>
              </p:cNvPr>
              <p:cNvSpPr txBox="1"/>
              <p:nvPr/>
            </p:nvSpPr>
            <p:spPr>
              <a:xfrm>
                <a:off x="687576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360</a:t>
                </a:r>
              </a:p>
            </p:txBody>
          </p:sp>
          <p:cxnSp>
            <p:nvCxnSpPr>
              <p:cNvPr id="592" name="Straight Connector 591">
                <a:extLst>
                  <a:ext uri="{FF2B5EF4-FFF2-40B4-BE49-F238E27FC236}">
                    <a16:creationId xmlns:a16="http://schemas.microsoft.com/office/drawing/2014/main" id="{230D61A7-F3B1-43F0-930A-CB9FDD33BC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93" name="Freeform 11">
            <a:extLst>
              <a:ext uri="{FF2B5EF4-FFF2-40B4-BE49-F238E27FC236}">
                <a16:creationId xmlns:a16="http://schemas.microsoft.com/office/drawing/2014/main" id="{8693CB14-D72B-4E78-9853-231E0486FB5C}"/>
              </a:ext>
            </a:extLst>
          </p:cNvPr>
          <p:cNvSpPr>
            <a:spLocks/>
          </p:cNvSpPr>
          <p:nvPr/>
        </p:nvSpPr>
        <p:spPr bwMode="auto">
          <a:xfrm>
            <a:off x="7589872" y="5169212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94" name="Group 593">
            <a:extLst>
              <a:ext uri="{FF2B5EF4-FFF2-40B4-BE49-F238E27FC236}">
                <a16:creationId xmlns:a16="http://schemas.microsoft.com/office/drawing/2014/main" id="{CDF4E203-3D07-470D-9722-8B4A1C504A9E}"/>
              </a:ext>
            </a:extLst>
          </p:cNvPr>
          <p:cNvGrpSpPr/>
          <p:nvPr/>
        </p:nvGrpSpPr>
        <p:grpSpPr>
          <a:xfrm>
            <a:off x="8220122" y="5379660"/>
            <a:ext cx="574196" cy="494964"/>
            <a:chOff x="6894599" y="926763"/>
            <a:chExt cx="574196" cy="494964"/>
          </a:xfrm>
        </p:grpSpPr>
        <p:cxnSp>
          <p:nvCxnSpPr>
            <p:cNvPr id="595" name="Straight Connector 594">
              <a:extLst>
                <a:ext uri="{FF2B5EF4-FFF2-40B4-BE49-F238E27FC236}">
                  <a16:creationId xmlns:a16="http://schemas.microsoft.com/office/drawing/2014/main" id="{DA155723-B374-4AE4-A184-AC9BFCD8597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21110768-1A1D-447A-8E24-8D2CEB28261B}"/>
                </a:ext>
              </a:extLst>
            </p:cNvPr>
            <p:cNvGrpSpPr/>
            <p:nvPr/>
          </p:nvGrpSpPr>
          <p:grpSpPr>
            <a:xfrm>
              <a:off x="6894599" y="928608"/>
              <a:ext cx="574196" cy="493119"/>
              <a:chOff x="6894599" y="928608"/>
              <a:chExt cx="574196" cy="493119"/>
            </a:xfrm>
          </p:grpSpPr>
          <p:sp>
            <p:nvSpPr>
              <p:cNvPr id="597" name="TextBox 596">
                <a:extLst>
                  <a:ext uri="{FF2B5EF4-FFF2-40B4-BE49-F238E27FC236}">
                    <a16:creationId xmlns:a16="http://schemas.microsoft.com/office/drawing/2014/main" id="{A63A33A6-BAA6-4211-8F8C-DA48CDC60974}"/>
                  </a:ext>
                </a:extLst>
              </p:cNvPr>
              <p:cNvSpPr txBox="1"/>
              <p:nvPr/>
            </p:nvSpPr>
            <p:spPr>
              <a:xfrm>
                <a:off x="689459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450</a:t>
                </a:r>
              </a:p>
            </p:txBody>
          </p:sp>
          <p:cxnSp>
            <p:nvCxnSpPr>
              <p:cNvPr id="598" name="Straight Connector 597">
                <a:extLst>
                  <a:ext uri="{FF2B5EF4-FFF2-40B4-BE49-F238E27FC236}">
                    <a16:creationId xmlns:a16="http://schemas.microsoft.com/office/drawing/2014/main" id="{7F83FD86-542B-4785-9EB7-475E300CBC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99" name="Freeform 11">
            <a:extLst>
              <a:ext uri="{FF2B5EF4-FFF2-40B4-BE49-F238E27FC236}">
                <a16:creationId xmlns:a16="http://schemas.microsoft.com/office/drawing/2014/main" id="{3753F809-7275-4008-A65E-45172FE00B28}"/>
              </a:ext>
            </a:extLst>
          </p:cNvPr>
          <p:cNvSpPr>
            <a:spLocks/>
          </p:cNvSpPr>
          <p:nvPr/>
        </p:nvSpPr>
        <p:spPr bwMode="auto">
          <a:xfrm>
            <a:off x="8484728" y="517566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00" name="Group 599">
            <a:extLst>
              <a:ext uri="{FF2B5EF4-FFF2-40B4-BE49-F238E27FC236}">
                <a16:creationId xmlns:a16="http://schemas.microsoft.com/office/drawing/2014/main" id="{C55CF3F3-F715-49EE-8AF0-9AF4CD9AAB67}"/>
              </a:ext>
            </a:extLst>
          </p:cNvPr>
          <p:cNvGrpSpPr/>
          <p:nvPr/>
        </p:nvGrpSpPr>
        <p:grpSpPr>
          <a:xfrm>
            <a:off x="9104468" y="5386117"/>
            <a:ext cx="574196" cy="494964"/>
            <a:chOff x="6884089" y="926763"/>
            <a:chExt cx="574196" cy="494964"/>
          </a:xfrm>
        </p:grpSpPr>
        <p:cxnSp>
          <p:nvCxnSpPr>
            <p:cNvPr id="601" name="Straight Connector 600">
              <a:extLst>
                <a:ext uri="{FF2B5EF4-FFF2-40B4-BE49-F238E27FC236}">
                  <a16:creationId xmlns:a16="http://schemas.microsoft.com/office/drawing/2014/main" id="{70E22880-6419-4A39-949C-1C56E40F441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2" name="Group 601">
              <a:extLst>
                <a:ext uri="{FF2B5EF4-FFF2-40B4-BE49-F238E27FC236}">
                  <a16:creationId xmlns:a16="http://schemas.microsoft.com/office/drawing/2014/main" id="{6AF0CFC1-DCC1-4D4E-A37F-742DF345DC6D}"/>
                </a:ext>
              </a:extLst>
            </p:cNvPr>
            <p:cNvGrpSpPr/>
            <p:nvPr/>
          </p:nvGrpSpPr>
          <p:grpSpPr>
            <a:xfrm>
              <a:off x="6884089" y="928608"/>
              <a:ext cx="574196" cy="493119"/>
              <a:chOff x="6884089" y="928608"/>
              <a:chExt cx="574196" cy="493119"/>
            </a:xfrm>
          </p:grpSpPr>
          <p:sp>
            <p:nvSpPr>
              <p:cNvPr id="603" name="TextBox 602">
                <a:extLst>
                  <a:ext uri="{FF2B5EF4-FFF2-40B4-BE49-F238E27FC236}">
                    <a16:creationId xmlns:a16="http://schemas.microsoft.com/office/drawing/2014/main" id="{EE329A80-FACD-474C-B483-7C85AC5CC16E}"/>
                  </a:ext>
                </a:extLst>
              </p:cNvPr>
              <p:cNvSpPr txBox="1"/>
              <p:nvPr/>
            </p:nvSpPr>
            <p:spPr>
              <a:xfrm>
                <a:off x="688408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540</a:t>
                </a:r>
              </a:p>
            </p:txBody>
          </p:sp>
          <p:cxnSp>
            <p:nvCxnSpPr>
              <p:cNvPr id="604" name="Straight Connector 603">
                <a:extLst>
                  <a:ext uri="{FF2B5EF4-FFF2-40B4-BE49-F238E27FC236}">
                    <a16:creationId xmlns:a16="http://schemas.microsoft.com/office/drawing/2014/main" id="{7B3228B0-85AB-4A05-B575-1DD25A15D3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05" name="Freeform 11">
            <a:extLst>
              <a:ext uri="{FF2B5EF4-FFF2-40B4-BE49-F238E27FC236}">
                <a16:creationId xmlns:a16="http://schemas.microsoft.com/office/drawing/2014/main" id="{54039765-3522-464F-8EE2-14BA8E01928C}"/>
              </a:ext>
            </a:extLst>
          </p:cNvPr>
          <p:cNvSpPr>
            <a:spLocks/>
          </p:cNvSpPr>
          <p:nvPr/>
        </p:nvSpPr>
        <p:spPr bwMode="auto">
          <a:xfrm>
            <a:off x="9381892" y="5176603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06" name="Group 605">
            <a:extLst>
              <a:ext uri="{FF2B5EF4-FFF2-40B4-BE49-F238E27FC236}">
                <a16:creationId xmlns:a16="http://schemas.microsoft.com/office/drawing/2014/main" id="{1D9895FF-0EA5-4126-80A9-72A132A00B2E}"/>
              </a:ext>
            </a:extLst>
          </p:cNvPr>
          <p:cNvGrpSpPr/>
          <p:nvPr/>
        </p:nvGrpSpPr>
        <p:grpSpPr>
          <a:xfrm>
            <a:off x="10001632" y="5387051"/>
            <a:ext cx="574196" cy="494964"/>
            <a:chOff x="6884089" y="926763"/>
            <a:chExt cx="574196" cy="494964"/>
          </a:xfrm>
        </p:grpSpPr>
        <p:cxnSp>
          <p:nvCxnSpPr>
            <p:cNvPr id="607" name="Straight Connector 606">
              <a:extLst>
                <a:ext uri="{FF2B5EF4-FFF2-40B4-BE49-F238E27FC236}">
                  <a16:creationId xmlns:a16="http://schemas.microsoft.com/office/drawing/2014/main" id="{BA33C8E1-FAFD-4BCC-806C-7BC3E88C773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7C7F990F-93BA-4AD7-BDE0-4316D8EAF47F}"/>
                </a:ext>
              </a:extLst>
            </p:cNvPr>
            <p:cNvGrpSpPr/>
            <p:nvPr/>
          </p:nvGrpSpPr>
          <p:grpSpPr>
            <a:xfrm>
              <a:off x="6884089" y="928608"/>
              <a:ext cx="574196" cy="493119"/>
              <a:chOff x="6884089" y="928608"/>
              <a:chExt cx="574196" cy="493119"/>
            </a:xfrm>
          </p:grpSpPr>
          <p:sp>
            <p:nvSpPr>
              <p:cNvPr id="609" name="TextBox 608">
                <a:extLst>
                  <a:ext uri="{FF2B5EF4-FFF2-40B4-BE49-F238E27FC236}">
                    <a16:creationId xmlns:a16="http://schemas.microsoft.com/office/drawing/2014/main" id="{854DC0B6-4678-4501-B086-5C3FFF28433F}"/>
                  </a:ext>
                </a:extLst>
              </p:cNvPr>
              <p:cNvSpPr txBox="1"/>
              <p:nvPr/>
            </p:nvSpPr>
            <p:spPr>
              <a:xfrm>
                <a:off x="688408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630</a:t>
                </a:r>
              </a:p>
            </p:txBody>
          </p:sp>
          <p:cxnSp>
            <p:nvCxnSpPr>
              <p:cNvPr id="610" name="Straight Connector 609">
                <a:extLst>
                  <a:ext uri="{FF2B5EF4-FFF2-40B4-BE49-F238E27FC236}">
                    <a16:creationId xmlns:a16="http://schemas.microsoft.com/office/drawing/2014/main" id="{F34ACB22-DD6D-4608-BA13-A512C2C42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11" name="Freeform 11">
            <a:extLst>
              <a:ext uri="{FF2B5EF4-FFF2-40B4-BE49-F238E27FC236}">
                <a16:creationId xmlns:a16="http://schemas.microsoft.com/office/drawing/2014/main" id="{151551FE-A9F6-4714-9CD2-6838977AC46F}"/>
              </a:ext>
            </a:extLst>
          </p:cNvPr>
          <p:cNvSpPr>
            <a:spLocks/>
          </p:cNvSpPr>
          <p:nvPr/>
        </p:nvSpPr>
        <p:spPr bwMode="auto">
          <a:xfrm>
            <a:off x="10272639" y="517979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12" name="Group 611">
            <a:extLst>
              <a:ext uri="{FF2B5EF4-FFF2-40B4-BE49-F238E27FC236}">
                <a16:creationId xmlns:a16="http://schemas.microsoft.com/office/drawing/2014/main" id="{A5B6ED93-35B6-4CD9-964A-590C85EC2C5E}"/>
              </a:ext>
            </a:extLst>
          </p:cNvPr>
          <p:cNvGrpSpPr/>
          <p:nvPr/>
        </p:nvGrpSpPr>
        <p:grpSpPr>
          <a:xfrm>
            <a:off x="10913399" y="5390244"/>
            <a:ext cx="574196" cy="494964"/>
            <a:chOff x="6905109" y="926763"/>
            <a:chExt cx="574196" cy="494964"/>
          </a:xfrm>
        </p:grpSpPr>
        <p:cxnSp>
          <p:nvCxnSpPr>
            <p:cNvPr id="613" name="Straight Connector 612">
              <a:extLst>
                <a:ext uri="{FF2B5EF4-FFF2-40B4-BE49-F238E27FC236}">
                  <a16:creationId xmlns:a16="http://schemas.microsoft.com/office/drawing/2014/main" id="{BC37F0B1-5146-4026-A724-ECB774EBFF5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14" name="Group 613">
              <a:extLst>
                <a:ext uri="{FF2B5EF4-FFF2-40B4-BE49-F238E27FC236}">
                  <a16:creationId xmlns:a16="http://schemas.microsoft.com/office/drawing/2014/main" id="{06E23A49-5819-49E3-AA3E-8B88F35BFE8D}"/>
                </a:ext>
              </a:extLst>
            </p:cNvPr>
            <p:cNvGrpSpPr/>
            <p:nvPr/>
          </p:nvGrpSpPr>
          <p:grpSpPr>
            <a:xfrm>
              <a:off x="6905109" y="928608"/>
              <a:ext cx="574196" cy="493119"/>
              <a:chOff x="6905109" y="928608"/>
              <a:chExt cx="574196" cy="493119"/>
            </a:xfrm>
          </p:grpSpPr>
          <p:sp>
            <p:nvSpPr>
              <p:cNvPr id="615" name="TextBox 614">
                <a:extLst>
                  <a:ext uri="{FF2B5EF4-FFF2-40B4-BE49-F238E27FC236}">
                    <a16:creationId xmlns:a16="http://schemas.microsoft.com/office/drawing/2014/main" id="{7C6E4A9B-4A89-4B0E-A85F-28A71E0BDBD1}"/>
                  </a:ext>
                </a:extLst>
              </p:cNvPr>
              <p:cNvSpPr txBox="1"/>
              <p:nvPr/>
            </p:nvSpPr>
            <p:spPr>
              <a:xfrm>
                <a:off x="6905109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720</a:t>
                </a:r>
              </a:p>
            </p:txBody>
          </p:sp>
          <p:cxnSp>
            <p:nvCxnSpPr>
              <p:cNvPr id="616" name="Straight Connector 615">
                <a:extLst>
                  <a:ext uri="{FF2B5EF4-FFF2-40B4-BE49-F238E27FC236}">
                    <a16:creationId xmlns:a16="http://schemas.microsoft.com/office/drawing/2014/main" id="{C4C5F717-C91C-4E18-88EB-7C9F97CFE2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23" name="Oval 622">
            <a:extLst>
              <a:ext uri="{FF2B5EF4-FFF2-40B4-BE49-F238E27FC236}">
                <a16:creationId xmlns:a16="http://schemas.microsoft.com/office/drawing/2014/main" id="{8F5DC0CA-DF75-4582-AC69-991CFB9CCAC5}"/>
              </a:ext>
            </a:extLst>
          </p:cNvPr>
          <p:cNvSpPr/>
          <p:nvPr/>
        </p:nvSpPr>
        <p:spPr>
          <a:xfrm>
            <a:off x="3939498" y="5234548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DF637C41-B650-41A2-9C36-5432A8214E31}"/>
              </a:ext>
            </a:extLst>
          </p:cNvPr>
          <p:cNvGrpSpPr/>
          <p:nvPr/>
        </p:nvGrpSpPr>
        <p:grpSpPr>
          <a:xfrm>
            <a:off x="3869918" y="3153054"/>
            <a:ext cx="314510" cy="492950"/>
            <a:chOff x="3884378" y="928777"/>
            <a:chExt cx="314510" cy="492950"/>
          </a:xfrm>
        </p:grpSpPr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C463B023-010A-40D3-A58D-45C31FB1F066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104E4A08-0D41-463C-AC06-7035E7159D6E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03514F0E-5A22-46A5-AB76-6C9FBCBE9185}"/>
              </a:ext>
            </a:extLst>
          </p:cNvPr>
          <p:cNvGrpSpPr/>
          <p:nvPr/>
        </p:nvGrpSpPr>
        <p:grpSpPr>
          <a:xfrm>
            <a:off x="4698340" y="3150301"/>
            <a:ext cx="453345" cy="494964"/>
            <a:chOff x="6941316" y="926763"/>
            <a:chExt cx="453345" cy="494964"/>
          </a:xfrm>
        </p:grpSpPr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8036B896-D928-4AF7-8E8D-0D1D00C9513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4" name="Group 293">
              <a:extLst>
                <a:ext uri="{FF2B5EF4-FFF2-40B4-BE49-F238E27FC236}">
                  <a16:creationId xmlns:a16="http://schemas.microsoft.com/office/drawing/2014/main" id="{04E2B088-4224-4C33-B515-BAAF04D6539F}"/>
                </a:ext>
              </a:extLst>
            </p:cNvPr>
            <p:cNvGrpSpPr/>
            <p:nvPr/>
          </p:nvGrpSpPr>
          <p:grpSpPr>
            <a:xfrm>
              <a:off x="6941316" y="928608"/>
              <a:ext cx="453345" cy="493119"/>
              <a:chOff x="6941316" y="928608"/>
              <a:chExt cx="453345" cy="493119"/>
            </a:xfrm>
          </p:grpSpPr>
          <p:sp>
            <p:nvSpPr>
              <p:cNvPr id="295" name="TextBox 294">
                <a:extLst>
                  <a:ext uri="{FF2B5EF4-FFF2-40B4-BE49-F238E27FC236}">
                    <a16:creationId xmlns:a16="http://schemas.microsoft.com/office/drawing/2014/main" id="{7736937C-9413-49E9-A4B1-08E2AC9535FA}"/>
                  </a:ext>
                </a:extLst>
              </p:cNvPr>
              <p:cNvSpPr txBox="1"/>
              <p:nvPr/>
            </p:nvSpPr>
            <p:spPr>
              <a:xfrm>
                <a:off x="6941316" y="1021617"/>
                <a:ext cx="453345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</a:t>
                </a:r>
              </a:p>
            </p:txBody>
          </p:sp>
          <p:cxnSp>
            <p:nvCxnSpPr>
              <p:cNvPr id="296" name="Straight Connector 295">
                <a:extLst>
                  <a:ext uri="{FF2B5EF4-FFF2-40B4-BE49-F238E27FC236}">
                    <a16:creationId xmlns:a16="http://schemas.microsoft.com/office/drawing/2014/main" id="{235B0A5B-8F28-453F-A836-784F140681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97" name="Freeform 11">
            <a:extLst>
              <a:ext uri="{FF2B5EF4-FFF2-40B4-BE49-F238E27FC236}">
                <a16:creationId xmlns:a16="http://schemas.microsoft.com/office/drawing/2014/main" id="{CCD91EF1-1BED-4A0A-90FE-DBE0B3B35B90}"/>
              </a:ext>
            </a:extLst>
          </p:cNvPr>
          <p:cNvSpPr>
            <a:spLocks/>
          </p:cNvSpPr>
          <p:nvPr/>
        </p:nvSpPr>
        <p:spPr bwMode="auto">
          <a:xfrm>
            <a:off x="4027099" y="2941902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298" name="Freeform 11">
            <a:extLst>
              <a:ext uri="{FF2B5EF4-FFF2-40B4-BE49-F238E27FC236}">
                <a16:creationId xmlns:a16="http://schemas.microsoft.com/office/drawing/2014/main" id="{65D89A96-D6FC-4BAE-A97C-5F17FA3559EC}"/>
              </a:ext>
            </a:extLst>
          </p:cNvPr>
          <p:cNvSpPr>
            <a:spLocks/>
          </p:cNvSpPr>
          <p:nvPr/>
        </p:nvSpPr>
        <p:spPr bwMode="auto">
          <a:xfrm>
            <a:off x="4917648" y="2937471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43761963-60E1-4ECC-9986-268B7EB92679}"/>
              </a:ext>
            </a:extLst>
          </p:cNvPr>
          <p:cNvGrpSpPr/>
          <p:nvPr/>
        </p:nvGrpSpPr>
        <p:grpSpPr>
          <a:xfrm>
            <a:off x="5531646" y="3147919"/>
            <a:ext cx="574196" cy="494964"/>
            <a:chOff x="6883523" y="926763"/>
            <a:chExt cx="574196" cy="494964"/>
          </a:xfrm>
        </p:grpSpPr>
        <p:cxnSp>
          <p:nvCxnSpPr>
            <p:cNvPr id="300" name="Straight Connector 299">
              <a:extLst>
                <a:ext uri="{FF2B5EF4-FFF2-40B4-BE49-F238E27FC236}">
                  <a16:creationId xmlns:a16="http://schemas.microsoft.com/office/drawing/2014/main" id="{321C33C5-BE30-490A-9EA1-30FBA410386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1" name="Group 300">
              <a:extLst>
                <a:ext uri="{FF2B5EF4-FFF2-40B4-BE49-F238E27FC236}">
                  <a16:creationId xmlns:a16="http://schemas.microsoft.com/office/drawing/2014/main" id="{6551FB94-6019-435F-8C48-1CA7D88442A0}"/>
                </a:ext>
              </a:extLst>
            </p:cNvPr>
            <p:cNvGrpSpPr/>
            <p:nvPr/>
          </p:nvGrpSpPr>
          <p:grpSpPr>
            <a:xfrm>
              <a:off x="6883523" y="928608"/>
              <a:ext cx="574196" cy="493119"/>
              <a:chOff x="6883523" y="928608"/>
              <a:chExt cx="574196" cy="493119"/>
            </a:xfrm>
          </p:grpSpPr>
          <p:sp>
            <p:nvSpPr>
              <p:cNvPr id="302" name="TextBox 301">
                <a:extLst>
                  <a:ext uri="{FF2B5EF4-FFF2-40B4-BE49-F238E27FC236}">
                    <a16:creationId xmlns:a16="http://schemas.microsoft.com/office/drawing/2014/main" id="{CE8DA9F6-AFB3-4CF1-9F29-F74B669EBC27}"/>
                  </a:ext>
                </a:extLst>
              </p:cNvPr>
              <p:cNvSpPr txBox="1"/>
              <p:nvPr/>
            </p:nvSpPr>
            <p:spPr>
              <a:xfrm>
                <a:off x="6883523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120</a:t>
                </a:r>
              </a:p>
            </p:txBody>
          </p:sp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864087EA-FE7C-438F-B646-8C9C04D136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09" name="Straight Connector 308">
            <a:extLst>
              <a:ext uri="{FF2B5EF4-FFF2-40B4-BE49-F238E27FC236}">
                <a16:creationId xmlns:a16="http://schemas.microsoft.com/office/drawing/2014/main" id="{254DC737-2AD0-46DC-9E5F-F81688094B91}"/>
              </a:ext>
            </a:extLst>
          </p:cNvPr>
          <p:cNvCxnSpPr>
            <a:cxnSpLocks/>
          </p:cNvCxnSpPr>
          <p:nvPr/>
        </p:nvCxnSpPr>
        <p:spPr>
          <a:xfrm flipV="1">
            <a:off x="3834229" y="3162803"/>
            <a:ext cx="5909537" cy="3299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0" name="Freeform 11">
            <a:extLst>
              <a:ext uri="{FF2B5EF4-FFF2-40B4-BE49-F238E27FC236}">
                <a16:creationId xmlns:a16="http://schemas.microsoft.com/office/drawing/2014/main" id="{7C8DBB02-5348-417F-984F-1C6C84780A77}"/>
              </a:ext>
            </a:extLst>
          </p:cNvPr>
          <p:cNvSpPr>
            <a:spLocks/>
          </p:cNvSpPr>
          <p:nvPr/>
        </p:nvSpPr>
        <p:spPr bwMode="auto">
          <a:xfrm>
            <a:off x="5811100" y="293747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C02B6548-CE5F-417C-9E55-43C6003A4F0B}"/>
              </a:ext>
            </a:extLst>
          </p:cNvPr>
          <p:cNvGrpSpPr/>
          <p:nvPr/>
        </p:nvGrpSpPr>
        <p:grpSpPr>
          <a:xfrm>
            <a:off x="6435242" y="3147919"/>
            <a:ext cx="574196" cy="494964"/>
            <a:chOff x="6888491" y="926763"/>
            <a:chExt cx="574196" cy="494964"/>
          </a:xfrm>
        </p:grpSpPr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465BE05C-4B38-4359-8904-6365EA50548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8" name="Group 317">
              <a:extLst>
                <a:ext uri="{FF2B5EF4-FFF2-40B4-BE49-F238E27FC236}">
                  <a16:creationId xmlns:a16="http://schemas.microsoft.com/office/drawing/2014/main" id="{FAE68323-1F34-40AC-B50B-311E990C788A}"/>
                </a:ext>
              </a:extLst>
            </p:cNvPr>
            <p:cNvGrpSpPr/>
            <p:nvPr/>
          </p:nvGrpSpPr>
          <p:grpSpPr>
            <a:xfrm>
              <a:off x="6888491" y="928608"/>
              <a:ext cx="574196" cy="493119"/>
              <a:chOff x="6888491" y="928608"/>
              <a:chExt cx="574196" cy="493119"/>
            </a:xfrm>
          </p:grpSpPr>
          <p:sp>
            <p:nvSpPr>
              <p:cNvPr id="319" name="TextBox 318">
                <a:extLst>
                  <a:ext uri="{FF2B5EF4-FFF2-40B4-BE49-F238E27FC236}">
                    <a16:creationId xmlns:a16="http://schemas.microsoft.com/office/drawing/2014/main" id="{41835AE6-0D60-43A9-A592-F4E38E95C5D2}"/>
                  </a:ext>
                </a:extLst>
              </p:cNvPr>
              <p:cNvSpPr txBox="1"/>
              <p:nvPr/>
            </p:nvSpPr>
            <p:spPr>
              <a:xfrm>
                <a:off x="688849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180</a:t>
                </a:r>
              </a:p>
            </p:txBody>
          </p: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70B75216-FE91-469B-ABAD-F5145B4C26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21" name="Freeform 11">
            <a:extLst>
              <a:ext uri="{FF2B5EF4-FFF2-40B4-BE49-F238E27FC236}">
                <a16:creationId xmlns:a16="http://schemas.microsoft.com/office/drawing/2014/main" id="{5820BCB0-C669-4C88-B0A6-B7E5AB4FAABF}"/>
              </a:ext>
            </a:extLst>
          </p:cNvPr>
          <p:cNvSpPr>
            <a:spLocks/>
          </p:cNvSpPr>
          <p:nvPr/>
        </p:nvSpPr>
        <p:spPr bwMode="auto">
          <a:xfrm>
            <a:off x="6704090" y="293519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C7294142-EC80-4CDA-A1A5-F161B6F6333F}"/>
              </a:ext>
            </a:extLst>
          </p:cNvPr>
          <p:cNvGrpSpPr/>
          <p:nvPr/>
        </p:nvGrpSpPr>
        <p:grpSpPr>
          <a:xfrm>
            <a:off x="7317215" y="3145642"/>
            <a:ext cx="574196" cy="494964"/>
            <a:chOff x="6877474" y="926763"/>
            <a:chExt cx="574196" cy="494964"/>
          </a:xfrm>
        </p:grpSpPr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E6D8691B-7301-4310-9A5A-C23F12F8773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4" name="Group 323">
              <a:extLst>
                <a:ext uri="{FF2B5EF4-FFF2-40B4-BE49-F238E27FC236}">
                  <a16:creationId xmlns:a16="http://schemas.microsoft.com/office/drawing/2014/main" id="{DC1BF25C-FB67-4516-8EFB-0882C1E1492B}"/>
                </a:ext>
              </a:extLst>
            </p:cNvPr>
            <p:cNvGrpSpPr/>
            <p:nvPr/>
          </p:nvGrpSpPr>
          <p:grpSpPr>
            <a:xfrm>
              <a:off x="6877474" y="928608"/>
              <a:ext cx="574196" cy="493119"/>
              <a:chOff x="6877474" y="928608"/>
              <a:chExt cx="574196" cy="493119"/>
            </a:xfrm>
          </p:grpSpPr>
          <p:sp>
            <p:nvSpPr>
              <p:cNvPr id="325" name="TextBox 324">
                <a:extLst>
                  <a:ext uri="{FF2B5EF4-FFF2-40B4-BE49-F238E27FC236}">
                    <a16:creationId xmlns:a16="http://schemas.microsoft.com/office/drawing/2014/main" id="{B4450655-9B4C-416D-9EF4-A3EF8E08A534}"/>
                  </a:ext>
                </a:extLst>
              </p:cNvPr>
              <p:cNvSpPr txBox="1"/>
              <p:nvPr/>
            </p:nvSpPr>
            <p:spPr>
              <a:xfrm>
                <a:off x="6877474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240</a:t>
                </a:r>
              </a:p>
            </p:txBody>
          </p: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8F1D4315-FDED-429F-AB37-8AE93A473F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27" name="Freeform 11">
            <a:extLst>
              <a:ext uri="{FF2B5EF4-FFF2-40B4-BE49-F238E27FC236}">
                <a16:creationId xmlns:a16="http://schemas.microsoft.com/office/drawing/2014/main" id="{2AF80C61-1EB5-44FA-9BD2-CD465D09011E}"/>
              </a:ext>
            </a:extLst>
          </p:cNvPr>
          <p:cNvSpPr>
            <a:spLocks/>
          </p:cNvSpPr>
          <p:nvPr/>
        </p:nvSpPr>
        <p:spPr bwMode="auto">
          <a:xfrm>
            <a:off x="7598184" y="293519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AD238656-B97F-490B-B809-6A2D29195075}"/>
              </a:ext>
            </a:extLst>
          </p:cNvPr>
          <p:cNvGrpSpPr/>
          <p:nvPr/>
        </p:nvGrpSpPr>
        <p:grpSpPr>
          <a:xfrm>
            <a:off x="8214882" y="3145642"/>
            <a:ext cx="574196" cy="494964"/>
            <a:chOff x="6881047" y="926763"/>
            <a:chExt cx="574196" cy="494964"/>
          </a:xfrm>
        </p:grpSpPr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7F5D0F80-94E1-4E63-83A0-01BC99C98E9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8AC6295A-AF91-4491-9D58-8E6545E0970B}"/>
                </a:ext>
              </a:extLst>
            </p:cNvPr>
            <p:cNvGrpSpPr/>
            <p:nvPr/>
          </p:nvGrpSpPr>
          <p:grpSpPr>
            <a:xfrm>
              <a:off x="6881047" y="928608"/>
              <a:ext cx="574196" cy="493119"/>
              <a:chOff x="6881047" y="928608"/>
              <a:chExt cx="574196" cy="493119"/>
            </a:xfrm>
          </p:grpSpPr>
          <p:sp>
            <p:nvSpPr>
              <p:cNvPr id="331" name="TextBox 330">
                <a:extLst>
                  <a:ext uri="{FF2B5EF4-FFF2-40B4-BE49-F238E27FC236}">
                    <a16:creationId xmlns:a16="http://schemas.microsoft.com/office/drawing/2014/main" id="{D5540BA3-5006-4E54-AD97-172D42D045F9}"/>
                  </a:ext>
                </a:extLst>
              </p:cNvPr>
              <p:cNvSpPr txBox="1"/>
              <p:nvPr/>
            </p:nvSpPr>
            <p:spPr>
              <a:xfrm>
                <a:off x="688104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300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34729AAB-22BF-48B2-8F3D-B12EEF1B47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38" name="Freeform 11">
            <a:extLst>
              <a:ext uri="{FF2B5EF4-FFF2-40B4-BE49-F238E27FC236}">
                <a16:creationId xmlns:a16="http://schemas.microsoft.com/office/drawing/2014/main" id="{ADAA3564-FC4E-463E-958B-DF5CFEEDDECF}"/>
              </a:ext>
            </a:extLst>
          </p:cNvPr>
          <p:cNvSpPr>
            <a:spLocks/>
          </p:cNvSpPr>
          <p:nvPr/>
        </p:nvSpPr>
        <p:spPr bwMode="auto">
          <a:xfrm>
            <a:off x="8493040" y="294165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1FB83D60-35BC-492F-89C4-3E72A9A3B9C1}"/>
              </a:ext>
            </a:extLst>
          </p:cNvPr>
          <p:cNvGrpSpPr/>
          <p:nvPr/>
        </p:nvGrpSpPr>
        <p:grpSpPr>
          <a:xfrm>
            <a:off x="9109738" y="3152099"/>
            <a:ext cx="574196" cy="494964"/>
            <a:chOff x="6881047" y="926763"/>
            <a:chExt cx="574196" cy="494964"/>
          </a:xfrm>
        </p:grpSpPr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77E4A148-861E-4814-9F0C-AE52117FB3F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32E2E954-591A-4EBE-8704-80106B02A7BB}"/>
                </a:ext>
              </a:extLst>
            </p:cNvPr>
            <p:cNvGrpSpPr/>
            <p:nvPr/>
          </p:nvGrpSpPr>
          <p:grpSpPr>
            <a:xfrm>
              <a:off x="6881047" y="928608"/>
              <a:ext cx="574196" cy="493119"/>
              <a:chOff x="6881047" y="928608"/>
              <a:chExt cx="574196" cy="493119"/>
            </a:xfrm>
          </p:grpSpPr>
          <p:sp>
            <p:nvSpPr>
              <p:cNvPr id="342" name="TextBox 341">
                <a:extLst>
                  <a:ext uri="{FF2B5EF4-FFF2-40B4-BE49-F238E27FC236}">
                    <a16:creationId xmlns:a16="http://schemas.microsoft.com/office/drawing/2014/main" id="{F1DA67CA-6F13-4037-9EF5-360D7F74AC4F}"/>
                  </a:ext>
                </a:extLst>
              </p:cNvPr>
              <p:cNvSpPr txBox="1"/>
              <p:nvPr/>
            </p:nvSpPr>
            <p:spPr>
              <a:xfrm>
                <a:off x="688104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360</a:t>
                </a:r>
              </a:p>
            </p:txBody>
          </p:sp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DF15D6BC-9370-4B3C-AB2F-47FA88F184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64" name="Oval 363">
            <a:extLst>
              <a:ext uri="{FF2B5EF4-FFF2-40B4-BE49-F238E27FC236}">
                <a16:creationId xmlns:a16="http://schemas.microsoft.com/office/drawing/2014/main" id="{B75285D6-334C-4CC0-9795-236F0B3FBB67}"/>
              </a:ext>
            </a:extLst>
          </p:cNvPr>
          <p:cNvSpPr/>
          <p:nvPr/>
        </p:nvSpPr>
        <p:spPr>
          <a:xfrm>
            <a:off x="3947810" y="3000530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6" name="Rectangle 365">
            <a:extLst>
              <a:ext uri="{FF2B5EF4-FFF2-40B4-BE49-F238E27FC236}">
                <a16:creationId xmlns:a16="http://schemas.microsoft.com/office/drawing/2014/main" id="{436F3AD2-3C80-45BD-9FC2-893F85755BD0}"/>
              </a:ext>
            </a:extLst>
          </p:cNvPr>
          <p:cNvSpPr/>
          <p:nvPr/>
        </p:nvSpPr>
        <p:spPr>
          <a:xfrm>
            <a:off x="789388" y="2723001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7" name="Rectangle 366">
            <a:extLst>
              <a:ext uri="{FF2B5EF4-FFF2-40B4-BE49-F238E27FC236}">
                <a16:creationId xmlns:a16="http://schemas.microsoft.com/office/drawing/2014/main" id="{28E71AB7-CA07-4A1C-A1AE-F917A3BD426B}"/>
              </a:ext>
            </a:extLst>
          </p:cNvPr>
          <p:cNvSpPr/>
          <p:nvPr/>
        </p:nvSpPr>
        <p:spPr>
          <a:xfrm>
            <a:off x="1693046" y="2717385"/>
            <a:ext cx="235070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8" name="Rectangle 367">
            <a:extLst>
              <a:ext uri="{FF2B5EF4-FFF2-40B4-BE49-F238E27FC236}">
                <a16:creationId xmlns:a16="http://schemas.microsoft.com/office/drawing/2014/main" id="{DE6162C7-94DB-4849-AE44-27894ED500AC}"/>
              </a:ext>
            </a:extLst>
          </p:cNvPr>
          <p:cNvSpPr/>
          <p:nvPr/>
        </p:nvSpPr>
        <p:spPr>
          <a:xfrm>
            <a:off x="785279" y="4960686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9" name="Rectangle 368">
            <a:extLst>
              <a:ext uri="{FF2B5EF4-FFF2-40B4-BE49-F238E27FC236}">
                <a16:creationId xmlns:a16="http://schemas.microsoft.com/office/drawing/2014/main" id="{BB1C9A9F-4DD4-40B8-8F86-9C7A78650D85}"/>
              </a:ext>
            </a:extLst>
          </p:cNvPr>
          <p:cNvSpPr/>
          <p:nvPr/>
        </p:nvSpPr>
        <p:spPr>
          <a:xfrm>
            <a:off x="1686749" y="4957811"/>
            <a:ext cx="25205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64" name="Group 463">
            <a:extLst>
              <a:ext uri="{FF2B5EF4-FFF2-40B4-BE49-F238E27FC236}">
                <a16:creationId xmlns:a16="http://schemas.microsoft.com/office/drawing/2014/main" id="{CA1E7B0F-01CC-4ACF-A761-6A50A2C36387}"/>
              </a:ext>
            </a:extLst>
          </p:cNvPr>
          <p:cNvGrpSpPr/>
          <p:nvPr/>
        </p:nvGrpSpPr>
        <p:grpSpPr>
          <a:xfrm>
            <a:off x="181830" y="494242"/>
            <a:ext cx="3261521" cy="817087"/>
            <a:chOff x="255525" y="372323"/>
            <a:chExt cx="2738570" cy="1134018"/>
          </a:xfrm>
        </p:grpSpPr>
        <p:sp>
          <p:nvSpPr>
            <p:cNvPr id="465" name="Rectangle: Rounded Corners 464">
              <a:extLst>
                <a:ext uri="{FF2B5EF4-FFF2-40B4-BE49-F238E27FC236}">
                  <a16:creationId xmlns:a16="http://schemas.microsoft.com/office/drawing/2014/main" id="{A3D2F053-6771-4296-9514-B3C899764724}"/>
                </a:ext>
              </a:extLst>
            </p:cNvPr>
            <p:cNvSpPr/>
            <p:nvPr/>
          </p:nvSpPr>
          <p:spPr>
            <a:xfrm>
              <a:off x="255525" y="372323"/>
              <a:ext cx="273857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0DB7E2A6-6BB9-492B-8176-53A426866446}"/>
                </a:ext>
              </a:extLst>
            </p:cNvPr>
            <p:cNvSpPr txBox="1"/>
            <p:nvPr/>
          </p:nvSpPr>
          <p:spPr>
            <a:xfrm>
              <a:off x="308455" y="485388"/>
              <a:ext cx="187252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420 </a:t>
              </a:r>
              <a:r>
                <a:rPr lang="en-GB" sz="3600" dirty="0">
                  <a:latin typeface="Calibri" panose="020F0502020204030204" pitchFamily="34" charset="0"/>
                </a:rPr>
                <a:t>÷ 70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467" name="Rectangle 466">
            <a:extLst>
              <a:ext uri="{FF2B5EF4-FFF2-40B4-BE49-F238E27FC236}">
                <a16:creationId xmlns:a16="http://schemas.microsoft.com/office/drawing/2014/main" id="{5E81FE14-1057-46ED-A024-4818444E59B9}"/>
              </a:ext>
            </a:extLst>
          </p:cNvPr>
          <p:cNvSpPr/>
          <p:nvPr/>
        </p:nvSpPr>
        <p:spPr>
          <a:xfrm>
            <a:off x="2343597" y="617256"/>
            <a:ext cx="98241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8" name="TextBox 467">
            <a:extLst>
              <a:ext uri="{FF2B5EF4-FFF2-40B4-BE49-F238E27FC236}">
                <a16:creationId xmlns:a16="http://schemas.microsoft.com/office/drawing/2014/main" id="{7106B6CF-0DAC-4D42-9967-B5C5F0D203A7}"/>
              </a:ext>
            </a:extLst>
          </p:cNvPr>
          <p:cNvSpPr txBox="1"/>
          <p:nvPr/>
        </p:nvSpPr>
        <p:spPr>
          <a:xfrm>
            <a:off x="2580209" y="595065"/>
            <a:ext cx="51601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</a:t>
            </a:r>
          </a:p>
        </p:txBody>
      </p:sp>
      <p:grpSp>
        <p:nvGrpSpPr>
          <p:cNvPr id="469" name="Group 468">
            <a:extLst>
              <a:ext uri="{FF2B5EF4-FFF2-40B4-BE49-F238E27FC236}">
                <a16:creationId xmlns:a16="http://schemas.microsoft.com/office/drawing/2014/main" id="{C7A57E82-3300-45F0-8D58-5ECC364D0725}"/>
              </a:ext>
            </a:extLst>
          </p:cNvPr>
          <p:cNvGrpSpPr/>
          <p:nvPr/>
        </p:nvGrpSpPr>
        <p:grpSpPr>
          <a:xfrm>
            <a:off x="3878479" y="930789"/>
            <a:ext cx="314510" cy="492950"/>
            <a:chOff x="3884378" y="928777"/>
            <a:chExt cx="314510" cy="492950"/>
          </a:xfrm>
        </p:grpSpPr>
        <p:cxnSp>
          <p:nvCxnSpPr>
            <p:cNvPr id="470" name="Straight Connector 469">
              <a:extLst>
                <a:ext uri="{FF2B5EF4-FFF2-40B4-BE49-F238E27FC236}">
                  <a16:creationId xmlns:a16="http://schemas.microsoft.com/office/drawing/2014/main" id="{F2456162-9DCF-4B03-AE64-15B11919EA9B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64A3C7F0-AEA2-4539-91E7-8384F83F9B89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472" name="Group 471">
            <a:extLst>
              <a:ext uri="{FF2B5EF4-FFF2-40B4-BE49-F238E27FC236}">
                <a16:creationId xmlns:a16="http://schemas.microsoft.com/office/drawing/2014/main" id="{57C0B0F6-D243-4A9A-A475-A3F4F98FFC51}"/>
              </a:ext>
            </a:extLst>
          </p:cNvPr>
          <p:cNvGrpSpPr/>
          <p:nvPr/>
        </p:nvGrpSpPr>
        <p:grpSpPr>
          <a:xfrm>
            <a:off x="4706901" y="928036"/>
            <a:ext cx="453345" cy="494964"/>
            <a:chOff x="6941316" y="926763"/>
            <a:chExt cx="453345" cy="494964"/>
          </a:xfrm>
        </p:grpSpPr>
        <p:cxnSp>
          <p:nvCxnSpPr>
            <p:cNvPr id="473" name="Straight Connector 472">
              <a:extLst>
                <a:ext uri="{FF2B5EF4-FFF2-40B4-BE49-F238E27FC236}">
                  <a16:creationId xmlns:a16="http://schemas.microsoft.com/office/drawing/2014/main" id="{D83C1A1D-F786-4B13-A25D-5C839B756DF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9C6E64E9-08C1-43F2-B5D3-85FF1CD86B3B}"/>
                </a:ext>
              </a:extLst>
            </p:cNvPr>
            <p:cNvGrpSpPr/>
            <p:nvPr/>
          </p:nvGrpSpPr>
          <p:grpSpPr>
            <a:xfrm>
              <a:off x="6941316" y="928608"/>
              <a:ext cx="453345" cy="493119"/>
              <a:chOff x="6941316" y="928608"/>
              <a:chExt cx="453345" cy="493119"/>
            </a:xfrm>
          </p:grpSpPr>
          <p:sp>
            <p:nvSpPr>
              <p:cNvPr id="475" name="TextBox 474">
                <a:extLst>
                  <a:ext uri="{FF2B5EF4-FFF2-40B4-BE49-F238E27FC236}">
                    <a16:creationId xmlns:a16="http://schemas.microsoft.com/office/drawing/2014/main" id="{28F1077F-741E-4B7A-9D72-F0984E1213AA}"/>
                  </a:ext>
                </a:extLst>
              </p:cNvPr>
              <p:cNvSpPr txBox="1"/>
              <p:nvPr/>
            </p:nvSpPr>
            <p:spPr>
              <a:xfrm>
                <a:off x="6941316" y="1021617"/>
                <a:ext cx="453345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70</a:t>
                </a:r>
              </a:p>
            </p:txBody>
          </p:sp>
          <p:cxnSp>
            <p:nvCxnSpPr>
              <p:cNvPr id="476" name="Straight Connector 475">
                <a:extLst>
                  <a:ext uri="{FF2B5EF4-FFF2-40B4-BE49-F238E27FC236}">
                    <a16:creationId xmlns:a16="http://schemas.microsoft.com/office/drawing/2014/main" id="{8B851F77-A9B6-4743-B95A-6DD0338441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77" name="Freeform 11">
            <a:extLst>
              <a:ext uri="{FF2B5EF4-FFF2-40B4-BE49-F238E27FC236}">
                <a16:creationId xmlns:a16="http://schemas.microsoft.com/office/drawing/2014/main" id="{56E110C9-70A6-4352-899F-FD2A00B5DE43}"/>
              </a:ext>
            </a:extLst>
          </p:cNvPr>
          <p:cNvSpPr>
            <a:spLocks/>
          </p:cNvSpPr>
          <p:nvPr/>
        </p:nvSpPr>
        <p:spPr bwMode="auto">
          <a:xfrm>
            <a:off x="4035660" y="719637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478" name="Freeform 11">
            <a:extLst>
              <a:ext uri="{FF2B5EF4-FFF2-40B4-BE49-F238E27FC236}">
                <a16:creationId xmlns:a16="http://schemas.microsoft.com/office/drawing/2014/main" id="{0E2279A1-7C6E-4456-9BFD-6975D9C3D1D5}"/>
              </a:ext>
            </a:extLst>
          </p:cNvPr>
          <p:cNvSpPr>
            <a:spLocks/>
          </p:cNvSpPr>
          <p:nvPr/>
        </p:nvSpPr>
        <p:spPr bwMode="auto">
          <a:xfrm>
            <a:off x="4926209" y="715206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AF493D0E-F90F-418D-B27B-14500E53126A}"/>
              </a:ext>
            </a:extLst>
          </p:cNvPr>
          <p:cNvGrpSpPr/>
          <p:nvPr/>
        </p:nvGrpSpPr>
        <p:grpSpPr>
          <a:xfrm>
            <a:off x="5540207" y="925654"/>
            <a:ext cx="574196" cy="494964"/>
            <a:chOff x="6883523" y="926763"/>
            <a:chExt cx="574196" cy="494964"/>
          </a:xfrm>
        </p:grpSpPr>
        <p:cxnSp>
          <p:nvCxnSpPr>
            <p:cNvPr id="480" name="Straight Connector 479">
              <a:extLst>
                <a:ext uri="{FF2B5EF4-FFF2-40B4-BE49-F238E27FC236}">
                  <a16:creationId xmlns:a16="http://schemas.microsoft.com/office/drawing/2014/main" id="{F0097DC7-351A-4C07-ABD9-7115011E9C4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D55E3DE2-70A6-4460-B746-E4D15006476C}"/>
                </a:ext>
              </a:extLst>
            </p:cNvPr>
            <p:cNvGrpSpPr/>
            <p:nvPr/>
          </p:nvGrpSpPr>
          <p:grpSpPr>
            <a:xfrm>
              <a:off x="6883523" y="928608"/>
              <a:ext cx="574196" cy="493119"/>
              <a:chOff x="6883523" y="928608"/>
              <a:chExt cx="574196" cy="493119"/>
            </a:xfrm>
          </p:grpSpPr>
          <p:sp>
            <p:nvSpPr>
              <p:cNvPr id="482" name="TextBox 481">
                <a:extLst>
                  <a:ext uri="{FF2B5EF4-FFF2-40B4-BE49-F238E27FC236}">
                    <a16:creationId xmlns:a16="http://schemas.microsoft.com/office/drawing/2014/main" id="{D24FBF6E-3396-4845-ABD5-8CE17DE1148D}"/>
                  </a:ext>
                </a:extLst>
              </p:cNvPr>
              <p:cNvSpPr txBox="1"/>
              <p:nvPr/>
            </p:nvSpPr>
            <p:spPr>
              <a:xfrm>
                <a:off x="6883523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140</a:t>
                </a:r>
              </a:p>
            </p:txBody>
          </p:sp>
          <p:cxnSp>
            <p:nvCxnSpPr>
              <p:cNvPr id="483" name="Straight Connector 482">
                <a:extLst>
                  <a:ext uri="{FF2B5EF4-FFF2-40B4-BE49-F238E27FC236}">
                    <a16:creationId xmlns:a16="http://schemas.microsoft.com/office/drawing/2014/main" id="{ED87A13D-C381-48A8-AC9F-DF96A75870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484" name="Straight Connector 483">
            <a:extLst>
              <a:ext uri="{FF2B5EF4-FFF2-40B4-BE49-F238E27FC236}">
                <a16:creationId xmlns:a16="http://schemas.microsoft.com/office/drawing/2014/main" id="{6D80515E-1F9E-4FC3-88C5-310769C077C7}"/>
              </a:ext>
            </a:extLst>
          </p:cNvPr>
          <p:cNvCxnSpPr>
            <a:cxnSpLocks/>
          </p:cNvCxnSpPr>
          <p:nvPr/>
        </p:nvCxnSpPr>
        <p:spPr>
          <a:xfrm flipV="1">
            <a:off x="3842790" y="938643"/>
            <a:ext cx="5900976" cy="5194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5" name="Freeform 11">
            <a:extLst>
              <a:ext uri="{FF2B5EF4-FFF2-40B4-BE49-F238E27FC236}">
                <a16:creationId xmlns:a16="http://schemas.microsoft.com/office/drawing/2014/main" id="{EE4568DF-AD30-4D3B-9983-EEDDFEB53B0A}"/>
              </a:ext>
            </a:extLst>
          </p:cNvPr>
          <p:cNvSpPr>
            <a:spLocks/>
          </p:cNvSpPr>
          <p:nvPr/>
        </p:nvSpPr>
        <p:spPr bwMode="auto">
          <a:xfrm>
            <a:off x="5819661" y="71520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83A08F16-F38C-4175-8543-C0440E78B625}"/>
              </a:ext>
            </a:extLst>
          </p:cNvPr>
          <p:cNvGrpSpPr/>
          <p:nvPr/>
        </p:nvGrpSpPr>
        <p:grpSpPr>
          <a:xfrm>
            <a:off x="6443803" y="925654"/>
            <a:ext cx="574196" cy="494964"/>
            <a:chOff x="6888491" y="926763"/>
            <a:chExt cx="574196" cy="494964"/>
          </a:xfrm>
        </p:grpSpPr>
        <p:cxnSp>
          <p:nvCxnSpPr>
            <p:cNvPr id="487" name="Straight Connector 486">
              <a:extLst>
                <a:ext uri="{FF2B5EF4-FFF2-40B4-BE49-F238E27FC236}">
                  <a16:creationId xmlns:a16="http://schemas.microsoft.com/office/drawing/2014/main" id="{4CF0068B-DB06-465C-B89D-C26C623FCC7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8" name="Group 487">
              <a:extLst>
                <a:ext uri="{FF2B5EF4-FFF2-40B4-BE49-F238E27FC236}">
                  <a16:creationId xmlns:a16="http://schemas.microsoft.com/office/drawing/2014/main" id="{D4E26345-23DA-48E6-9A81-91E6BCF12F93}"/>
                </a:ext>
              </a:extLst>
            </p:cNvPr>
            <p:cNvGrpSpPr/>
            <p:nvPr/>
          </p:nvGrpSpPr>
          <p:grpSpPr>
            <a:xfrm>
              <a:off x="6888491" y="928608"/>
              <a:ext cx="574196" cy="493119"/>
              <a:chOff x="6888491" y="928608"/>
              <a:chExt cx="574196" cy="493119"/>
            </a:xfrm>
          </p:grpSpPr>
          <p:sp>
            <p:nvSpPr>
              <p:cNvPr id="489" name="TextBox 488">
                <a:extLst>
                  <a:ext uri="{FF2B5EF4-FFF2-40B4-BE49-F238E27FC236}">
                    <a16:creationId xmlns:a16="http://schemas.microsoft.com/office/drawing/2014/main" id="{43660CCD-02B2-442D-BEA9-28F895797A93}"/>
                  </a:ext>
                </a:extLst>
              </p:cNvPr>
              <p:cNvSpPr txBox="1"/>
              <p:nvPr/>
            </p:nvSpPr>
            <p:spPr>
              <a:xfrm>
                <a:off x="688849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210</a:t>
                </a:r>
              </a:p>
            </p:txBody>
          </p:sp>
          <p:cxnSp>
            <p:nvCxnSpPr>
              <p:cNvPr id="490" name="Straight Connector 489">
                <a:extLst>
                  <a:ext uri="{FF2B5EF4-FFF2-40B4-BE49-F238E27FC236}">
                    <a16:creationId xmlns:a16="http://schemas.microsoft.com/office/drawing/2014/main" id="{FEAABCA9-8C1B-41FC-8AFA-6D69BD26FB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91" name="Freeform 11">
            <a:extLst>
              <a:ext uri="{FF2B5EF4-FFF2-40B4-BE49-F238E27FC236}">
                <a16:creationId xmlns:a16="http://schemas.microsoft.com/office/drawing/2014/main" id="{4DB964B2-E244-455E-9395-E43FB7D49F2D}"/>
              </a:ext>
            </a:extLst>
          </p:cNvPr>
          <p:cNvSpPr>
            <a:spLocks/>
          </p:cNvSpPr>
          <p:nvPr/>
        </p:nvSpPr>
        <p:spPr bwMode="auto">
          <a:xfrm>
            <a:off x="6712651" y="71292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92" name="Group 491">
            <a:extLst>
              <a:ext uri="{FF2B5EF4-FFF2-40B4-BE49-F238E27FC236}">
                <a16:creationId xmlns:a16="http://schemas.microsoft.com/office/drawing/2014/main" id="{9BDF6D31-02F6-4431-95B2-8AD786303448}"/>
              </a:ext>
            </a:extLst>
          </p:cNvPr>
          <p:cNvGrpSpPr/>
          <p:nvPr/>
        </p:nvGrpSpPr>
        <p:grpSpPr>
          <a:xfrm>
            <a:off x="7325776" y="923377"/>
            <a:ext cx="574196" cy="494964"/>
            <a:chOff x="6877474" y="926763"/>
            <a:chExt cx="574196" cy="494964"/>
          </a:xfrm>
        </p:grpSpPr>
        <p:cxnSp>
          <p:nvCxnSpPr>
            <p:cNvPr id="493" name="Straight Connector 492">
              <a:extLst>
                <a:ext uri="{FF2B5EF4-FFF2-40B4-BE49-F238E27FC236}">
                  <a16:creationId xmlns:a16="http://schemas.microsoft.com/office/drawing/2014/main" id="{5BF889A9-73DA-458C-9906-C7EF3C26E82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94" name="Group 493">
              <a:extLst>
                <a:ext uri="{FF2B5EF4-FFF2-40B4-BE49-F238E27FC236}">
                  <a16:creationId xmlns:a16="http://schemas.microsoft.com/office/drawing/2014/main" id="{206F111B-A5AB-4FF4-AD94-59DF8F2DDBED}"/>
                </a:ext>
              </a:extLst>
            </p:cNvPr>
            <p:cNvGrpSpPr/>
            <p:nvPr/>
          </p:nvGrpSpPr>
          <p:grpSpPr>
            <a:xfrm>
              <a:off x="6877474" y="928608"/>
              <a:ext cx="574196" cy="493119"/>
              <a:chOff x="6877474" y="928608"/>
              <a:chExt cx="574196" cy="493119"/>
            </a:xfrm>
          </p:grpSpPr>
          <p:sp>
            <p:nvSpPr>
              <p:cNvPr id="495" name="TextBox 494">
                <a:extLst>
                  <a:ext uri="{FF2B5EF4-FFF2-40B4-BE49-F238E27FC236}">
                    <a16:creationId xmlns:a16="http://schemas.microsoft.com/office/drawing/2014/main" id="{A71B0D61-C190-4CCC-B320-B648DFB3D822}"/>
                  </a:ext>
                </a:extLst>
              </p:cNvPr>
              <p:cNvSpPr txBox="1"/>
              <p:nvPr/>
            </p:nvSpPr>
            <p:spPr>
              <a:xfrm>
                <a:off x="6877474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280</a:t>
                </a:r>
              </a:p>
            </p:txBody>
          </p: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E637C354-D8CE-4372-A8F0-05E8147363D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97" name="Freeform 11">
            <a:extLst>
              <a:ext uri="{FF2B5EF4-FFF2-40B4-BE49-F238E27FC236}">
                <a16:creationId xmlns:a16="http://schemas.microsoft.com/office/drawing/2014/main" id="{3CDA056C-4D33-4B41-BF6C-21A81D01437F}"/>
              </a:ext>
            </a:extLst>
          </p:cNvPr>
          <p:cNvSpPr>
            <a:spLocks/>
          </p:cNvSpPr>
          <p:nvPr/>
        </p:nvSpPr>
        <p:spPr bwMode="auto">
          <a:xfrm>
            <a:off x="7606745" y="71292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498" name="Group 497">
            <a:extLst>
              <a:ext uri="{FF2B5EF4-FFF2-40B4-BE49-F238E27FC236}">
                <a16:creationId xmlns:a16="http://schemas.microsoft.com/office/drawing/2014/main" id="{E28ACBB1-1211-4262-BEF0-9DF27F085ED3}"/>
              </a:ext>
            </a:extLst>
          </p:cNvPr>
          <p:cNvGrpSpPr/>
          <p:nvPr/>
        </p:nvGrpSpPr>
        <p:grpSpPr>
          <a:xfrm>
            <a:off x="8223443" y="923377"/>
            <a:ext cx="574196" cy="494964"/>
            <a:chOff x="6881047" y="926763"/>
            <a:chExt cx="574196" cy="494964"/>
          </a:xfrm>
        </p:grpSpPr>
        <p:cxnSp>
          <p:nvCxnSpPr>
            <p:cNvPr id="499" name="Straight Connector 498">
              <a:extLst>
                <a:ext uri="{FF2B5EF4-FFF2-40B4-BE49-F238E27FC236}">
                  <a16:creationId xmlns:a16="http://schemas.microsoft.com/office/drawing/2014/main" id="{B102464C-8518-4B66-977C-BD8E6C84B74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00" name="Group 499">
              <a:extLst>
                <a:ext uri="{FF2B5EF4-FFF2-40B4-BE49-F238E27FC236}">
                  <a16:creationId xmlns:a16="http://schemas.microsoft.com/office/drawing/2014/main" id="{CF65D842-36AB-4B0A-93D0-BD89E81FC14B}"/>
                </a:ext>
              </a:extLst>
            </p:cNvPr>
            <p:cNvGrpSpPr/>
            <p:nvPr/>
          </p:nvGrpSpPr>
          <p:grpSpPr>
            <a:xfrm>
              <a:off x="6881047" y="928608"/>
              <a:ext cx="574196" cy="493119"/>
              <a:chOff x="6881047" y="928608"/>
              <a:chExt cx="574196" cy="493119"/>
            </a:xfrm>
          </p:grpSpPr>
          <p:sp>
            <p:nvSpPr>
              <p:cNvPr id="501" name="TextBox 500">
                <a:extLst>
                  <a:ext uri="{FF2B5EF4-FFF2-40B4-BE49-F238E27FC236}">
                    <a16:creationId xmlns:a16="http://schemas.microsoft.com/office/drawing/2014/main" id="{DF4D0678-27E5-419B-877D-C573E4CB00ED}"/>
                  </a:ext>
                </a:extLst>
              </p:cNvPr>
              <p:cNvSpPr txBox="1"/>
              <p:nvPr/>
            </p:nvSpPr>
            <p:spPr>
              <a:xfrm>
                <a:off x="688104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350</a:t>
                </a:r>
              </a:p>
            </p:txBody>
          </p:sp>
          <p:cxnSp>
            <p:nvCxnSpPr>
              <p:cNvPr id="502" name="Straight Connector 501">
                <a:extLst>
                  <a:ext uri="{FF2B5EF4-FFF2-40B4-BE49-F238E27FC236}">
                    <a16:creationId xmlns:a16="http://schemas.microsoft.com/office/drawing/2014/main" id="{9ECD8F6B-BBB6-4E2C-806B-D9434B8044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03" name="Freeform 11">
            <a:extLst>
              <a:ext uri="{FF2B5EF4-FFF2-40B4-BE49-F238E27FC236}">
                <a16:creationId xmlns:a16="http://schemas.microsoft.com/office/drawing/2014/main" id="{0B060FF2-0CDF-4CD3-9EF4-84655C7449F2}"/>
              </a:ext>
            </a:extLst>
          </p:cNvPr>
          <p:cNvSpPr>
            <a:spLocks/>
          </p:cNvSpPr>
          <p:nvPr/>
        </p:nvSpPr>
        <p:spPr bwMode="auto">
          <a:xfrm>
            <a:off x="8501601" y="71938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04" name="Group 503">
            <a:extLst>
              <a:ext uri="{FF2B5EF4-FFF2-40B4-BE49-F238E27FC236}">
                <a16:creationId xmlns:a16="http://schemas.microsoft.com/office/drawing/2014/main" id="{02108C36-40D3-4297-A999-8AEB2168C78F}"/>
              </a:ext>
            </a:extLst>
          </p:cNvPr>
          <p:cNvGrpSpPr/>
          <p:nvPr/>
        </p:nvGrpSpPr>
        <p:grpSpPr>
          <a:xfrm>
            <a:off x="9118299" y="929834"/>
            <a:ext cx="574196" cy="494964"/>
            <a:chOff x="6881047" y="926763"/>
            <a:chExt cx="574196" cy="494964"/>
          </a:xfrm>
        </p:grpSpPr>
        <p:cxnSp>
          <p:nvCxnSpPr>
            <p:cNvPr id="505" name="Straight Connector 504">
              <a:extLst>
                <a:ext uri="{FF2B5EF4-FFF2-40B4-BE49-F238E27FC236}">
                  <a16:creationId xmlns:a16="http://schemas.microsoft.com/office/drawing/2014/main" id="{ECFDE684-D716-4D88-8AF7-719D62CA988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06" name="Group 505">
              <a:extLst>
                <a:ext uri="{FF2B5EF4-FFF2-40B4-BE49-F238E27FC236}">
                  <a16:creationId xmlns:a16="http://schemas.microsoft.com/office/drawing/2014/main" id="{80C69907-A9CD-4F74-86A6-413822752D1E}"/>
                </a:ext>
              </a:extLst>
            </p:cNvPr>
            <p:cNvGrpSpPr/>
            <p:nvPr/>
          </p:nvGrpSpPr>
          <p:grpSpPr>
            <a:xfrm>
              <a:off x="6881047" y="928608"/>
              <a:ext cx="574196" cy="493119"/>
              <a:chOff x="6881047" y="928608"/>
              <a:chExt cx="574196" cy="493119"/>
            </a:xfrm>
          </p:grpSpPr>
          <p:sp>
            <p:nvSpPr>
              <p:cNvPr id="507" name="TextBox 506">
                <a:extLst>
                  <a:ext uri="{FF2B5EF4-FFF2-40B4-BE49-F238E27FC236}">
                    <a16:creationId xmlns:a16="http://schemas.microsoft.com/office/drawing/2014/main" id="{E8B68843-C1C8-4A1E-8AA4-F39739FBF5A4}"/>
                  </a:ext>
                </a:extLst>
              </p:cNvPr>
              <p:cNvSpPr txBox="1"/>
              <p:nvPr/>
            </p:nvSpPr>
            <p:spPr>
              <a:xfrm>
                <a:off x="6881047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420</a:t>
                </a:r>
              </a:p>
            </p:txBody>
          </p:sp>
          <p:cxnSp>
            <p:nvCxnSpPr>
              <p:cNvPr id="508" name="Straight Connector 507">
                <a:extLst>
                  <a:ext uri="{FF2B5EF4-FFF2-40B4-BE49-F238E27FC236}">
                    <a16:creationId xmlns:a16="http://schemas.microsoft.com/office/drawing/2014/main" id="{5295998A-1450-4EEF-B071-AA25102CBDF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38" name="Oval 537">
            <a:extLst>
              <a:ext uri="{FF2B5EF4-FFF2-40B4-BE49-F238E27FC236}">
                <a16:creationId xmlns:a16="http://schemas.microsoft.com/office/drawing/2014/main" id="{07CD5DD6-0A5D-4096-BB31-0FC05417CA41}"/>
              </a:ext>
            </a:extLst>
          </p:cNvPr>
          <p:cNvSpPr/>
          <p:nvPr/>
        </p:nvSpPr>
        <p:spPr>
          <a:xfrm>
            <a:off x="3956371" y="778265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39" name="Rectangle 538">
            <a:extLst>
              <a:ext uri="{FF2B5EF4-FFF2-40B4-BE49-F238E27FC236}">
                <a16:creationId xmlns:a16="http://schemas.microsoft.com/office/drawing/2014/main" id="{8C6CFBFB-61F9-4599-BF01-A4AA9F0E2092}"/>
              </a:ext>
            </a:extLst>
          </p:cNvPr>
          <p:cNvSpPr/>
          <p:nvPr/>
        </p:nvSpPr>
        <p:spPr>
          <a:xfrm>
            <a:off x="797949" y="500736"/>
            <a:ext cx="23094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0" name="Rectangle 539">
            <a:extLst>
              <a:ext uri="{FF2B5EF4-FFF2-40B4-BE49-F238E27FC236}">
                <a16:creationId xmlns:a16="http://schemas.microsoft.com/office/drawing/2014/main" id="{BA262F2D-0F66-4600-A7CA-5BF93D6DA579}"/>
              </a:ext>
            </a:extLst>
          </p:cNvPr>
          <p:cNvSpPr/>
          <p:nvPr/>
        </p:nvSpPr>
        <p:spPr>
          <a:xfrm>
            <a:off x="1701607" y="495120"/>
            <a:ext cx="231372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8F49E78D-1C27-41EF-82B4-9C90E6A293D8}"/>
              </a:ext>
            </a:extLst>
          </p:cNvPr>
          <p:cNvCxnSpPr>
            <a:cxnSpLocks/>
          </p:cNvCxnSpPr>
          <p:nvPr/>
        </p:nvCxnSpPr>
        <p:spPr>
          <a:xfrm flipV="1">
            <a:off x="1363291" y="1390631"/>
            <a:ext cx="439241" cy="420578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5" name="Straight Connector 244">
            <a:extLst>
              <a:ext uri="{FF2B5EF4-FFF2-40B4-BE49-F238E27FC236}">
                <a16:creationId xmlns:a16="http://schemas.microsoft.com/office/drawing/2014/main" id="{63BE8E54-35CC-4960-8ED1-F3D52915762D}"/>
              </a:ext>
            </a:extLst>
          </p:cNvPr>
          <p:cNvCxnSpPr>
            <a:cxnSpLocks/>
          </p:cNvCxnSpPr>
          <p:nvPr/>
        </p:nvCxnSpPr>
        <p:spPr>
          <a:xfrm flipV="1">
            <a:off x="2705156" y="1388998"/>
            <a:ext cx="439241" cy="420578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6" name="TextBox 245">
            <a:extLst>
              <a:ext uri="{FF2B5EF4-FFF2-40B4-BE49-F238E27FC236}">
                <a16:creationId xmlns:a16="http://schemas.microsoft.com/office/drawing/2014/main" id="{BE682573-681B-4D8A-A8DF-EA615A12406F}"/>
              </a:ext>
            </a:extLst>
          </p:cNvPr>
          <p:cNvSpPr txBox="1"/>
          <p:nvPr/>
        </p:nvSpPr>
        <p:spPr>
          <a:xfrm>
            <a:off x="3555483" y="1296991"/>
            <a:ext cx="50725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28654F55-2E63-4D0B-B031-7D1C3D6FE61D}"/>
              </a:ext>
            </a:extLst>
          </p:cNvPr>
          <p:cNvSpPr txBox="1"/>
          <p:nvPr/>
        </p:nvSpPr>
        <p:spPr>
          <a:xfrm>
            <a:off x="445511" y="3543118"/>
            <a:ext cx="317862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3 6 0 </a:t>
            </a:r>
            <a:r>
              <a:rPr lang="en-GB" sz="3500" dirty="0">
                <a:latin typeface="Arial Black" panose="020B0A04020102020204" pitchFamily="34" charset="0"/>
              </a:rPr>
              <a:t>÷ 6 0 = 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48" name="Straight Connector 247">
            <a:extLst>
              <a:ext uri="{FF2B5EF4-FFF2-40B4-BE49-F238E27FC236}">
                <a16:creationId xmlns:a16="http://schemas.microsoft.com/office/drawing/2014/main" id="{8A67CC4E-3B08-4D83-9E31-9397D4EE6D6F}"/>
              </a:ext>
            </a:extLst>
          </p:cNvPr>
          <p:cNvCxnSpPr>
            <a:cxnSpLocks/>
          </p:cNvCxnSpPr>
          <p:nvPr/>
        </p:nvCxnSpPr>
        <p:spPr>
          <a:xfrm flipV="1">
            <a:off x="1369081" y="3626610"/>
            <a:ext cx="439241" cy="420578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9" name="Straight Connector 248">
            <a:extLst>
              <a:ext uri="{FF2B5EF4-FFF2-40B4-BE49-F238E27FC236}">
                <a16:creationId xmlns:a16="http://schemas.microsoft.com/office/drawing/2014/main" id="{6C63C635-16A0-43C5-9729-6518DC371A6F}"/>
              </a:ext>
            </a:extLst>
          </p:cNvPr>
          <p:cNvCxnSpPr>
            <a:cxnSpLocks/>
          </p:cNvCxnSpPr>
          <p:nvPr/>
        </p:nvCxnSpPr>
        <p:spPr>
          <a:xfrm flipV="1">
            <a:off x="2710946" y="3624977"/>
            <a:ext cx="439241" cy="420578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0" name="TextBox 249">
            <a:extLst>
              <a:ext uri="{FF2B5EF4-FFF2-40B4-BE49-F238E27FC236}">
                <a16:creationId xmlns:a16="http://schemas.microsoft.com/office/drawing/2014/main" id="{299638BB-4B19-429F-B394-35E4FE08716F}"/>
              </a:ext>
            </a:extLst>
          </p:cNvPr>
          <p:cNvSpPr txBox="1"/>
          <p:nvPr/>
        </p:nvSpPr>
        <p:spPr>
          <a:xfrm>
            <a:off x="3561273" y="3532970"/>
            <a:ext cx="50725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51" name="TextBox 250">
            <a:extLst>
              <a:ext uri="{FF2B5EF4-FFF2-40B4-BE49-F238E27FC236}">
                <a16:creationId xmlns:a16="http://schemas.microsoft.com/office/drawing/2014/main" id="{AAF01B84-E0A9-4111-983F-720964D22C74}"/>
              </a:ext>
            </a:extLst>
          </p:cNvPr>
          <p:cNvSpPr txBox="1"/>
          <p:nvPr/>
        </p:nvSpPr>
        <p:spPr>
          <a:xfrm>
            <a:off x="439721" y="5773375"/>
            <a:ext cx="317862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7 2 0 </a:t>
            </a:r>
            <a:r>
              <a:rPr lang="en-GB" sz="3500" dirty="0">
                <a:latin typeface="Arial Black" panose="020B0A04020102020204" pitchFamily="34" charset="0"/>
              </a:rPr>
              <a:t>÷ 9 0 = 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52" name="Straight Connector 251">
            <a:extLst>
              <a:ext uri="{FF2B5EF4-FFF2-40B4-BE49-F238E27FC236}">
                <a16:creationId xmlns:a16="http://schemas.microsoft.com/office/drawing/2014/main" id="{37FC46E7-F989-49D5-B77C-18C47FEF6EE9}"/>
              </a:ext>
            </a:extLst>
          </p:cNvPr>
          <p:cNvCxnSpPr>
            <a:cxnSpLocks/>
          </p:cNvCxnSpPr>
          <p:nvPr/>
        </p:nvCxnSpPr>
        <p:spPr>
          <a:xfrm flipV="1">
            <a:off x="1363291" y="5856867"/>
            <a:ext cx="439241" cy="420578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3" name="Straight Connector 252">
            <a:extLst>
              <a:ext uri="{FF2B5EF4-FFF2-40B4-BE49-F238E27FC236}">
                <a16:creationId xmlns:a16="http://schemas.microsoft.com/office/drawing/2014/main" id="{EDBA178E-B6FF-4FBC-ACE1-E21A7100A309}"/>
              </a:ext>
            </a:extLst>
          </p:cNvPr>
          <p:cNvCxnSpPr>
            <a:cxnSpLocks/>
          </p:cNvCxnSpPr>
          <p:nvPr/>
        </p:nvCxnSpPr>
        <p:spPr>
          <a:xfrm flipV="1">
            <a:off x="2705156" y="5855234"/>
            <a:ext cx="439241" cy="420578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TextBox 253">
            <a:extLst>
              <a:ext uri="{FF2B5EF4-FFF2-40B4-BE49-F238E27FC236}">
                <a16:creationId xmlns:a16="http://schemas.microsoft.com/office/drawing/2014/main" id="{5B4566F0-0B93-461F-9261-AFB0616D539A}"/>
              </a:ext>
            </a:extLst>
          </p:cNvPr>
          <p:cNvSpPr txBox="1"/>
          <p:nvPr/>
        </p:nvSpPr>
        <p:spPr>
          <a:xfrm>
            <a:off x="3555483" y="5763227"/>
            <a:ext cx="50725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</p:spTree>
    <p:extLst>
      <p:ext uri="{BB962C8B-B14F-4D97-AF65-F5344CB8AC3E}">
        <p14:creationId xmlns:p14="http://schemas.microsoft.com/office/powerpoint/2010/main" val="1546840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" dur="500"/>
                                        <p:tgtEl>
                                          <p:spTgt spid="5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" dur="500"/>
                                        <p:tgtEl>
                                          <p:spTgt spid="5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3.7037E-7 L 0.01927 -0.03796 C 0.02331 -0.0463 0.0293 -0.05046 0.03581 -0.05046 C 0.04297 -0.05046 0.04883 -0.0463 0.05286 -0.03796 L 0.07252 3.7037E-7 " pathEditMode="relative" rAng="0" ptsTypes="AAAAA">
                                      <p:cBhvr>
                                        <p:cTn id="131" dur="1000" fill="hold"/>
                                        <p:tgtEl>
                                          <p:spTgt spid="5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5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1500"/>
                            </p:stCondLst>
                            <p:childTnLst>
                              <p:par>
                                <p:cTn id="1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3.7037E-7 L 0.0918 -0.03773 C 0.09596 -0.04607 0.10221 -0.05046 0.10846 -0.05046 C 0.11588 -0.05046 0.12174 -0.04607 0.12578 -0.03773 L 0.14583 3.7037E-7 " pathEditMode="relative" rAng="0" ptsTypes="AAAAA">
                                      <p:cBhvr>
                                        <p:cTn id="143" dur="1000" fill="hold"/>
                                        <p:tgtEl>
                                          <p:spTgt spid="5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1000"/>
                            </p:stCondLst>
                            <p:childTnLst>
                              <p:par>
                                <p:cTn id="1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7" dur="500"/>
                                        <p:tgtEl>
                                          <p:spTgt spid="4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1500"/>
                            </p:stCondLst>
                            <p:childTnLst>
                              <p:par>
                                <p:cTn id="1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4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3.7037E-7 L 0.16575 -0.03819 C 0.17005 -0.0463 0.1763 -0.05046 0.18281 -0.05046 C 0.19036 -0.05046 0.19635 -0.0463 0.20052 -0.03819 L 0.2207 3.7037E-7 " pathEditMode="relative" rAng="0" ptsTypes="AAAAA">
                                      <p:cBhvr>
                                        <p:cTn id="155" dur="1000" fill="hold"/>
                                        <p:tgtEl>
                                          <p:spTgt spid="5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1000"/>
                            </p:stCondLst>
                            <p:childTnLst>
                              <p:par>
                                <p:cTn id="1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9" dur="500"/>
                                        <p:tgtEl>
                                          <p:spTgt spid="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1500"/>
                            </p:stCondLst>
                            <p:childTnLst>
                              <p:par>
                                <p:cTn id="1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4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3.7037E-7 L 0.2401 -0.03843 C 0.24401 -0.04699 0.25026 -0.05116 0.25677 -0.05116 C 0.26419 -0.05116 0.27005 -0.04699 0.27396 -0.03843 L 0.29388 3.7037E-7 " pathEditMode="relative" rAng="0" ptsTypes="AAAAA">
                                      <p:cBhvr>
                                        <p:cTn id="167" dur="1000" fill="hold"/>
                                        <p:tgtEl>
                                          <p:spTgt spid="5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500"/>
                                        <p:tgtEl>
                                          <p:spTgt spid="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500"/>
                            </p:stCondLst>
                            <p:childTnLst>
                              <p:par>
                                <p:cTn id="1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3.7037E-7 L 0.31341 -0.03843 C 0.31745 -0.04722 0.3237 -0.05116 0.33008 -0.05116 C 0.33737 -0.05116 0.34336 -0.04722 0.34739 -0.03843 L 0.36719 3.7037E-7 " pathEditMode="relative" rAng="0" ptsTypes="AAAAA">
                                      <p:cBhvr>
                                        <p:cTn id="179" dur="1000" fill="hold"/>
                                        <p:tgtEl>
                                          <p:spTgt spid="5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1000"/>
                            </p:stCondLst>
                            <p:childTnLst>
                              <p:par>
                                <p:cTn id="1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3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>
                            <p:stCondLst>
                              <p:cond delay="1500"/>
                            </p:stCondLst>
                            <p:childTnLst>
                              <p:par>
                                <p:cTn id="18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3.7037E-7 L 0.38672 -0.0375 C 0.39075 -0.04583 0.39687 -0.05023 0.40338 -0.05023 C 0.41068 -0.05023 0.41653 -0.04583 0.42057 -0.0375 L 0.44036 3.7037E-7 " pathEditMode="relative" rAng="0" ptsTypes="AAAAA">
                                      <p:cBhvr>
                                        <p:cTn id="191" dur="1000" fill="hold"/>
                                        <p:tgtEl>
                                          <p:spTgt spid="5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2" fill="hold">
                            <p:stCondLst>
                              <p:cond delay="1000"/>
                            </p:stCondLst>
                            <p:childTnLst>
                              <p:par>
                                <p:cTn id="1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5" dur="5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1500"/>
                            </p:stCondLst>
                            <p:childTnLst>
                              <p:par>
                                <p:cTn id="19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0" fill="hold">
                      <p:stCondLst>
                        <p:cond delay="indefinite"/>
                      </p:stCondLst>
                      <p:childTnLst>
                        <p:par>
                          <p:cTn id="201" fill="hold">
                            <p:stCondLst>
                              <p:cond delay="0"/>
                            </p:stCondLst>
                            <p:childTnLst>
                              <p:par>
                                <p:cTn id="2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8" fill="hold">
                      <p:stCondLst>
                        <p:cond delay="indefinite"/>
                      </p:stCondLst>
                      <p:childTnLst>
                        <p:par>
                          <p:cTn id="209" fill="hold">
                            <p:stCondLst>
                              <p:cond delay="0"/>
                            </p:stCondLst>
                            <p:childTnLst>
                              <p:par>
                                <p:cTn id="210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-3.7037E-6 L 0.01927 -0.03796 C 0.0233 -0.04629 0.02929 -0.05046 0.0358 -0.05046 C 0.04297 -0.05046 0.04883 -0.04629 0.05286 -0.03796 L 0.07252 -3.7037E-6 " pathEditMode="relative" rAng="0" ptsTypes="AAAAA">
                                      <p:cBhvr>
                                        <p:cTn id="211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2" fill="hold">
                            <p:stCondLst>
                              <p:cond delay="1000"/>
                            </p:stCondLst>
                            <p:childTnLst>
                              <p:par>
                                <p:cTn id="2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5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6" fill="hold">
                            <p:stCondLst>
                              <p:cond delay="1500"/>
                            </p:stCondLst>
                            <p:childTnLst>
                              <p:par>
                                <p:cTn id="2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0" fill="hold">
                      <p:stCondLst>
                        <p:cond delay="indefinite"/>
                      </p:stCondLst>
                      <p:childTnLst>
                        <p:par>
                          <p:cTn id="221" fill="hold">
                            <p:stCondLst>
                              <p:cond delay="0"/>
                            </p:stCondLst>
                            <p:childTnLst>
                              <p:par>
                                <p:cTn id="222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-3.7037E-6 L 0.09179 -0.03773 C 0.09596 -0.04606 0.10221 -0.05046 0.10846 -0.05046 C 0.11588 -0.05046 0.12174 -0.04606 0.12578 -0.03773 L 0.14583 -3.7037E-6 " pathEditMode="relative" rAng="0" ptsTypes="AAAAA">
                                      <p:cBhvr>
                                        <p:cTn id="223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7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8" fill="hold">
                            <p:stCondLst>
                              <p:cond delay="1500"/>
                            </p:stCondLst>
                            <p:childTnLst>
                              <p:par>
                                <p:cTn id="2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2" fill="hold">
                      <p:stCondLst>
                        <p:cond delay="indefinite"/>
                      </p:stCondLst>
                      <p:childTnLst>
                        <p:par>
                          <p:cTn id="233" fill="hold">
                            <p:stCondLst>
                              <p:cond delay="0"/>
                            </p:stCondLst>
                            <p:childTnLst>
                              <p:par>
                                <p:cTn id="234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3.7037E-6 L 0.16575 -0.03819 C 0.17005 -0.04629 0.1763 -0.05046 0.18281 -0.05046 C 0.19036 -0.05046 0.19635 -0.04629 0.20052 -0.03819 L 0.2207 -3.7037E-6 " pathEditMode="relative" rAng="0" ptsTypes="AAAAA">
                                      <p:cBhvr>
                                        <p:cTn id="235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6" fill="hold">
                            <p:stCondLst>
                              <p:cond delay="1000"/>
                            </p:stCondLst>
                            <p:childTnLst>
                              <p:par>
                                <p:cTn id="2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9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0" fill="hold">
                            <p:stCondLst>
                              <p:cond delay="1500"/>
                            </p:stCondLst>
                            <p:childTnLst>
                              <p:par>
                                <p:cTn id="2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3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4" fill="hold">
                      <p:stCondLst>
                        <p:cond delay="indefinite"/>
                      </p:stCondLst>
                      <p:childTnLst>
                        <p:par>
                          <p:cTn id="245" fill="hold">
                            <p:stCondLst>
                              <p:cond delay="0"/>
                            </p:stCondLst>
                            <p:childTnLst>
                              <p:par>
                                <p:cTn id="246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3.7037E-6 L 0.2401 -0.03842 C 0.24401 -0.04699 0.25026 -0.05115 0.25677 -0.05115 C 0.26419 -0.05115 0.27005 -0.04699 0.27396 -0.03842 L 0.29388 -3.7037E-6 " pathEditMode="relative" rAng="0" ptsTypes="AAAAA">
                                      <p:cBhvr>
                                        <p:cTn id="247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8" fill="hold">
                            <p:stCondLst>
                              <p:cond delay="1000"/>
                            </p:stCondLst>
                            <p:childTnLst>
                              <p:par>
                                <p:cTn id="2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1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1500"/>
                            </p:stCondLst>
                            <p:childTnLst>
                              <p:par>
                                <p:cTn id="2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5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6" fill="hold">
                      <p:stCondLst>
                        <p:cond delay="indefinite"/>
                      </p:stCondLst>
                      <p:childTnLst>
                        <p:par>
                          <p:cTn id="257" fill="hold">
                            <p:stCondLst>
                              <p:cond delay="0"/>
                            </p:stCondLst>
                            <p:childTnLst>
                              <p:par>
                                <p:cTn id="258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3.7037E-6 L 0.31341 -0.03842 C 0.31745 -0.04722 0.3237 -0.05115 0.33008 -0.05115 C 0.33737 -0.05115 0.34336 -0.04722 0.34739 -0.03842 L 0.36718 -3.7037E-6 " pathEditMode="relative" rAng="0" ptsTypes="AAAAA">
                                      <p:cBhvr>
                                        <p:cTn id="259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0" fill="hold">
                            <p:stCondLst>
                              <p:cond delay="1000"/>
                            </p:stCondLst>
                            <p:childTnLst>
                              <p:par>
                                <p:cTn id="2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3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4" fill="hold">
                            <p:stCondLst>
                              <p:cond delay="1500"/>
                            </p:stCondLst>
                            <p:childTnLst>
                              <p:par>
                                <p:cTn id="2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8" fill="hold">
                      <p:stCondLst>
                        <p:cond delay="indefinite"/>
                      </p:stCondLst>
                      <p:childTnLst>
                        <p:par>
                          <p:cTn id="269" fill="hold">
                            <p:stCondLst>
                              <p:cond delay="0"/>
                            </p:stCondLst>
                            <p:childTnLst>
                              <p:par>
                                <p:cTn id="270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8 -3.7037E-6 L 0.38672 -0.0375 C 0.39075 -0.04583 0.39687 -0.05023 0.40338 -0.05023 C 0.41067 -0.05023 0.41653 -0.04583 0.42057 -0.0375 L 0.44036 -3.7037E-6 " pathEditMode="relative" rAng="0" ptsTypes="AAAAA">
                                      <p:cBhvr>
                                        <p:cTn id="271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2" fill="hold">
                            <p:stCondLst>
                              <p:cond delay="1000"/>
                            </p:stCondLst>
                            <p:childTnLst>
                              <p:par>
                                <p:cTn id="2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5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0" fill="hold">
                      <p:stCondLst>
                        <p:cond delay="indefinite"/>
                      </p:stCondLst>
                      <p:childTnLst>
                        <p:par>
                          <p:cTn id="281" fill="hold">
                            <p:stCondLst>
                              <p:cond delay="0"/>
                            </p:stCondLst>
                            <p:childTnLst>
                              <p:par>
                                <p:cTn id="28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" dur="500"/>
                                        <p:tgtEl>
                                          <p:spTgt spid="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8" fill="hold">
                      <p:stCondLst>
                        <p:cond delay="indefinite"/>
                      </p:stCondLst>
                      <p:childTnLst>
                        <p:par>
                          <p:cTn id="289" fill="hold">
                            <p:stCondLst>
                              <p:cond delay="0"/>
                            </p:stCondLst>
                            <p:childTnLst>
                              <p:par>
                                <p:cTn id="290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1.85185E-6 L 0.01927 -0.03796 C 0.0233 -0.0463 0.02929 -0.05046 0.0358 -0.05046 C 0.04297 -0.05046 0.04882 -0.0463 0.05286 -0.03796 L 0.07252 1.85185E-6 " pathEditMode="relative" rAng="0" ptsTypes="AAAAA">
                                      <p:cBhvr>
                                        <p:cTn id="29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2" fill="hold">
                            <p:stCondLst>
                              <p:cond delay="1000"/>
                            </p:stCondLst>
                            <p:childTnLst>
                              <p:par>
                                <p:cTn id="2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5" dur="500"/>
                                        <p:tgtEl>
                                          <p:spTgt spid="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6" fill="hold">
                            <p:stCondLst>
                              <p:cond delay="1500"/>
                            </p:stCondLst>
                            <p:childTnLst>
                              <p:par>
                                <p:cTn id="29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9" dur="500"/>
                                        <p:tgtEl>
                                          <p:spTgt spid="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0" fill="hold">
                      <p:stCondLst>
                        <p:cond delay="indefinite"/>
                      </p:stCondLst>
                      <p:childTnLst>
                        <p:par>
                          <p:cTn id="301" fill="hold">
                            <p:stCondLst>
                              <p:cond delay="0"/>
                            </p:stCondLst>
                            <p:childTnLst>
                              <p:par>
                                <p:cTn id="302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1.85185E-6 L 0.09179 -0.03773 C 0.09596 -0.04607 0.10221 -0.05046 0.10846 -0.05046 C 0.11588 -0.05046 0.12174 -0.04607 0.12578 -0.03773 L 0.14583 1.85185E-6 " pathEditMode="relative" rAng="0" ptsTypes="AAAAA">
                                      <p:cBhvr>
                                        <p:cTn id="303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" fill="hold">
                            <p:stCondLst>
                              <p:cond delay="1000"/>
                            </p:stCondLst>
                            <p:childTnLst>
                              <p:par>
                                <p:cTn id="30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7" dur="500"/>
                                        <p:tgtEl>
                                          <p:spTgt spid="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8" fill="hold">
                            <p:stCondLst>
                              <p:cond delay="1500"/>
                            </p:stCondLst>
                            <p:childTnLst>
                              <p:par>
                                <p:cTn id="30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1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2" fill="hold">
                      <p:stCondLst>
                        <p:cond delay="indefinite"/>
                      </p:stCondLst>
                      <p:childTnLst>
                        <p:par>
                          <p:cTn id="313" fill="hold">
                            <p:stCondLst>
                              <p:cond delay="0"/>
                            </p:stCondLst>
                            <p:childTnLst>
                              <p:par>
                                <p:cTn id="314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1.85185E-6 L 0.16575 -0.0382 C 0.17005 -0.0463 0.1763 -0.05046 0.18281 -0.05046 C 0.19036 -0.05046 0.19635 -0.0463 0.20052 -0.0382 L 0.2207 1.85185E-6 " pathEditMode="relative" rAng="0" ptsTypes="AAAAA">
                                      <p:cBhvr>
                                        <p:cTn id="315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6" fill="hold">
                            <p:stCondLst>
                              <p:cond delay="1000"/>
                            </p:stCondLst>
                            <p:childTnLst>
                              <p:par>
                                <p:cTn id="3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9" dur="500"/>
                                        <p:tgtEl>
                                          <p:spTgt spid="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0" fill="hold">
                            <p:stCondLst>
                              <p:cond delay="1500"/>
                            </p:stCondLst>
                            <p:childTnLst>
                              <p:par>
                                <p:cTn id="3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3" dur="500"/>
                                        <p:tgtEl>
                                          <p:spTgt spid="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4" fill="hold">
                      <p:stCondLst>
                        <p:cond delay="indefinite"/>
                      </p:stCondLst>
                      <p:childTnLst>
                        <p:par>
                          <p:cTn id="325" fill="hold">
                            <p:stCondLst>
                              <p:cond delay="0"/>
                            </p:stCondLst>
                            <p:childTnLst>
                              <p:par>
                                <p:cTn id="326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1.85185E-6 L 0.2401 -0.03843 C 0.24401 -0.04699 0.25026 -0.05116 0.25677 -0.05116 C 0.26419 -0.05116 0.27005 -0.04699 0.27395 -0.03843 L 0.29388 1.85185E-6 " pathEditMode="relative" rAng="0" ptsTypes="AAAAA">
                                      <p:cBhvr>
                                        <p:cTn id="327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8" fill="hold">
                            <p:stCondLst>
                              <p:cond delay="1000"/>
                            </p:stCondLst>
                            <p:childTnLst>
                              <p:par>
                                <p:cTn id="3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1" dur="500"/>
                                        <p:tgtEl>
                                          <p:spTgt spid="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2" fill="hold">
                            <p:stCondLst>
                              <p:cond delay="1500"/>
                            </p:stCondLst>
                            <p:childTnLst>
                              <p:par>
                                <p:cTn id="3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5" dur="500"/>
                                        <p:tgtEl>
                                          <p:spTgt spid="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6" fill="hold">
                      <p:stCondLst>
                        <p:cond delay="indefinite"/>
                      </p:stCondLst>
                      <p:childTnLst>
                        <p:par>
                          <p:cTn id="337" fill="hold">
                            <p:stCondLst>
                              <p:cond delay="0"/>
                            </p:stCondLst>
                            <p:childTnLst>
                              <p:par>
                                <p:cTn id="338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1.85185E-6 L 0.31341 -0.03843 C 0.31744 -0.04722 0.32369 -0.05116 0.33007 -0.05116 C 0.33737 -0.05116 0.34336 -0.04722 0.34739 -0.03843 L 0.36718 1.85185E-6 " pathEditMode="relative" rAng="0" ptsTypes="AAAAA">
                                      <p:cBhvr>
                                        <p:cTn id="339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0" fill="hold">
                            <p:stCondLst>
                              <p:cond delay="1000"/>
                            </p:stCondLst>
                            <p:childTnLst>
                              <p:par>
                                <p:cTn id="3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3" dur="500"/>
                                        <p:tgtEl>
                                          <p:spTgt spid="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1500"/>
                            </p:stCondLst>
                            <p:childTnLst>
                              <p:par>
                                <p:cTn id="3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8" fill="hold">
                      <p:stCondLst>
                        <p:cond delay="indefinite"/>
                      </p:stCondLst>
                      <p:childTnLst>
                        <p:par>
                          <p:cTn id="349" fill="hold">
                            <p:stCondLst>
                              <p:cond delay="0"/>
                            </p:stCondLst>
                            <p:childTnLst>
                              <p:par>
                                <p:cTn id="350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8 1.85185E-6 L 0.38672 -0.0375 C 0.39075 -0.04584 0.39687 -0.05023 0.40338 -0.05023 C 0.41067 -0.05023 0.41653 -0.04584 0.42057 -0.0375 L 0.44036 1.85185E-6 " pathEditMode="relative" rAng="0" ptsTypes="AAAAA">
                                      <p:cBhvr>
                                        <p:cTn id="35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000"/>
                            </p:stCondLst>
                            <p:childTnLst>
                              <p:par>
                                <p:cTn id="3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5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6" fill="hold">
                            <p:stCondLst>
                              <p:cond delay="1500"/>
                            </p:stCondLst>
                            <p:childTnLst>
                              <p:par>
                                <p:cTn id="3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9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0" fill="hold">
                      <p:stCondLst>
                        <p:cond delay="indefinite"/>
                      </p:stCondLst>
                      <p:childTnLst>
                        <p:par>
                          <p:cTn id="361" fill="hold">
                            <p:stCondLst>
                              <p:cond delay="0"/>
                            </p:stCondLst>
                            <p:childTnLst>
                              <p:par>
                                <p:cTn id="362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1.85185E-6 L 0.45989 -0.0382 C 0.46393 -0.04676 0.47005 -0.05116 0.47656 -0.05116 C 0.48385 -0.05116 0.48971 -0.04676 0.49375 -0.0382 L 0.51354 1.85185E-6 " pathEditMode="relative" rAng="0" ptsTypes="AAAAA">
                                      <p:cBhvr>
                                        <p:cTn id="363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4" fill="hold">
                            <p:stCondLst>
                              <p:cond delay="1000"/>
                            </p:stCondLst>
                            <p:childTnLst>
                              <p:par>
                                <p:cTn id="3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7" dur="500"/>
                                        <p:tgtEl>
                                          <p:spTgt spid="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8" fill="hold">
                            <p:stCondLst>
                              <p:cond delay="1500"/>
                            </p:stCondLst>
                            <p:childTnLst>
                              <p:par>
                                <p:cTn id="3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1" dur="500"/>
                                        <p:tgtEl>
                                          <p:spTgt spid="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2" fill="hold">
                      <p:stCondLst>
                        <p:cond delay="indefinite"/>
                      </p:stCondLst>
                      <p:childTnLst>
                        <p:par>
                          <p:cTn id="373" fill="hold">
                            <p:stCondLst>
                              <p:cond delay="0"/>
                            </p:stCondLst>
                            <p:childTnLst>
                              <p:par>
                                <p:cTn id="374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1.85185E-6 L 0.53307 -0.0375 C 0.53724 -0.04584 0.54336 -0.05023 0.54974 -0.05023 C 0.55716 -0.05023 0.56302 -0.04584 0.56705 -0.0375 L 0.58685 1.85185E-6 " pathEditMode="relative" rAng="0" ptsTypes="AAAAA">
                                      <p:cBhvr>
                                        <p:cTn id="375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6" fill="hold">
                            <p:stCondLst>
                              <p:cond delay="1000"/>
                            </p:stCondLst>
                            <p:childTnLst>
                              <p:par>
                                <p:cTn id="3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9" dur="500"/>
                                        <p:tgtEl>
                                          <p:spTgt spid="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0" fill="hold">
                            <p:stCondLst>
                              <p:cond delay="1500"/>
                            </p:stCondLst>
                            <p:childTnLst>
                              <p:par>
                                <p:cTn id="3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3" dur="500"/>
                                        <p:tgtEl>
                                          <p:spTgt spid="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4" grpId="0"/>
      <p:bldP spid="307" grpId="0"/>
      <p:bldP spid="336" grpId="0"/>
      <p:bldP spid="573" grpId="0" animBg="1"/>
      <p:bldP spid="574" grpId="0" animBg="1"/>
      <p:bldP spid="581" grpId="0" animBg="1"/>
      <p:bldP spid="587" grpId="0" animBg="1"/>
      <p:bldP spid="593" grpId="0" animBg="1"/>
      <p:bldP spid="599" grpId="0" animBg="1"/>
      <p:bldP spid="605" grpId="0" animBg="1"/>
      <p:bldP spid="611" grpId="0" animBg="1"/>
      <p:bldP spid="623" grpId="0" animBg="1"/>
      <p:bldP spid="623" grpId="1" animBg="1"/>
      <p:bldP spid="623" grpId="2" animBg="1"/>
      <p:bldP spid="623" grpId="3" animBg="1"/>
      <p:bldP spid="623" grpId="4" animBg="1"/>
      <p:bldP spid="623" grpId="5" animBg="1"/>
      <p:bldP spid="623" grpId="6" animBg="1"/>
      <p:bldP spid="623" grpId="7" animBg="1"/>
      <p:bldP spid="623" grpId="8" animBg="1"/>
      <p:bldP spid="297" grpId="0" animBg="1"/>
      <p:bldP spid="298" grpId="0" animBg="1"/>
      <p:bldP spid="310" grpId="0" animBg="1"/>
      <p:bldP spid="321" grpId="0" animBg="1"/>
      <p:bldP spid="327" grpId="0" animBg="1"/>
      <p:bldP spid="338" grpId="0" animBg="1"/>
      <p:bldP spid="364" grpId="0" animBg="1"/>
      <p:bldP spid="364" grpId="1" animBg="1"/>
      <p:bldP spid="364" grpId="2" animBg="1"/>
      <p:bldP spid="364" grpId="3" animBg="1"/>
      <p:bldP spid="364" grpId="4" animBg="1"/>
      <p:bldP spid="364" grpId="5" animBg="1"/>
      <p:bldP spid="364" grpId="6" animBg="1"/>
      <p:bldP spid="366" grpId="0" animBg="1"/>
      <p:bldP spid="366" grpId="1" animBg="1"/>
      <p:bldP spid="367" grpId="0" animBg="1"/>
      <p:bldP spid="367" grpId="1" animBg="1"/>
      <p:bldP spid="368" grpId="0" animBg="1"/>
      <p:bldP spid="368" grpId="1" animBg="1"/>
      <p:bldP spid="369" grpId="0" animBg="1"/>
      <p:bldP spid="369" grpId="1" animBg="1"/>
      <p:bldP spid="468" grpId="0"/>
      <p:bldP spid="477" grpId="0" animBg="1"/>
      <p:bldP spid="478" grpId="0" animBg="1"/>
      <p:bldP spid="485" grpId="0" animBg="1"/>
      <p:bldP spid="491" grpId="0" animBg="1"/>
      <p:bldP spid="497" grpId="0" animBg="1"/>
      <p:bldP spid="503" grpId="0" animBg="1"/>
      <p:bldP spid="538" grpId="0" animBg="1"/>
      <p:bldP spid="538" grpId="1" animBg="1"/>
      <p:bldP spid="538" grpId="2" animBg="1"/>
      <p:bldP spid="538" grpId="3" animBg="1"/>
      <p:bldP spid="538" grpId="4" animBg="1"/>
      <p:bldP spid="538" grpId="5" animBg="1"/>
      <p:bldP spid="538" grpId="6" animBg="1"/>
      <p:bldP spid="539" grpId="0" animBg="1"/>
      <p:bldP spid="539" grpId="1" animBg="1"/>
      <p:bldP spid="540" grpId="0" animBg="1"/>
      <p:bldP spid="540" grpId="1" animBg="1"/>
      <p:bldP spid="246" grpId="0"/>
      <p:bldP spid="247" grpId="0"/>
      <p:bldP spid="250" grpId="0"/>
      <p:bldP spid="251" grpId="0"/>
      <p:bldP spid="254" grpId="0"/>
    </p:bldLst>
  </p:timing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DAD5CA8-FB64-4B5E-BC47-A2C0AD76DB3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b="1" dirty="0"/>
              <a:t>Divide a multiple of 100 by a multiple of 10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FA30D81-0A27-4F62-9E1C-1A34A236A35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32054314"/>
      </p:ext>
    </p:extLst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" name="Rectangle 245">
            <a:extLst>
              <a:ext uri="{FF2B5EF4-FFF2-40B4-BE49-F238E27FC236}">
                <a16:creationId xmlns:a16="http://schemas.microsoft.com/office/drawing/2014/main" id="{F9D68EC7-E73F-4D26-A2F6-97473D180A1D}"/>
              </a:ext>
            </a:extLst>
          </p:cNvPr>
          <p:cNvSpPr/>
          <p:nvPr/>
        </p:nvSpPr>
        <p:spPr>
          <a:xfrm>
            <a:off x="906981" y="1374076"/>
            <a:ext cx="454228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2" name="Rectangle 251">
            <a:extLst>
              <a:ext uri="{FF2B5EF4-FFF2-40B4-BE49-F238E27FC236}">
                <a16:creationId xmlns:a16="http://schemas.microsoft.com/office/drawing/2014/main" id="{0E1611B0-EA8C-422C-9CD6-623D30653DE9}"/>
              </a:ext>
            </a:extLst>
          </p:cNvPr>
          <p:cNvSpPr/>
          <p:nvPr/>
        </p:nvSpPr>
        <p:spPr>
          <a:xfrm>
            <a:off x="4031817" y="1375194"/>
            <a:ext cx="45232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8" name="Rectangle 257">
            <a:extLst>
              <a:ext uri="{FF2B5EF4-FFF2-40B4-BE49-F238E27FC236}">
                <a16:creationId xmlns:a16="http://schemas.microsoft.com/office/drawing/2014/main" id="{59B5607A-B1E9-42CE-9718-3E5EE8836FF7}"/>
              </a:ext>
            </a:extLst>
          </p:cNvPr>
          <p:cNvSpPr/>
          <p:nvPr/>
        </p:nvSpPr>
        <p:spPr>
          <a:xfrm>
            <a:off x="1356503" y="3602002"/>
            <a:ext cx="454228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9" name="Rectangle 258">
            <a:extLst>
              <a:ext uri="{FF2B5EF4-FFF2-40B4-BE49-F238E27FC236}">
                <a16:creationId xmlns:a16="http://schemas.microsoft.com/office/drawing/2014/main" id="{1E9BA9D7-4362-41CA-A6FB-E5E2A9862557}"/>
              </a:ext>
            </a:extLst>
          </p:cNvPr>
          <p:cNvSpPr/>
          <p:nvPr/>
        </p:nvSpPr>
        <p:spPr>
          <a:xfrm>
            <a:off x="4481339" y="3603120"/>
            <a:ext cx="45232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0" name="Rectangle 259">
            <a:extLst>
              <a:ext uri="{FF2B5EF4-FFF2-40B4-BE49-F238E27FC236}">
                <a16:creationId xmlns:a16="http://schemas.microsoft.com/office/drawing/2014/main" id="{A556D4EA-EFD3-4E28-BB90-4DC3E4C2C92F}"/>
              </a:ext>
            </a:extLst>
          </p:cNvPr>
          <p:cNvSpPr/>
          <p:nvPr/>
        </p:nvSpPr>
        <p:spPr>
          <a:xfrm>
            <a:off x="1356503" y="5850406"/>
            <a:ext cx="454228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1" name="Rectangle 260">
            <a:extLst>
              <a:ext uri="{FF2B5EF4-FFF2-40B4-BE49-F238E27FC236}">
                <a16:creationId xmlns:a16="http://schemas.microsoft.com/office/drawing/2014/main" id="{518A91D9-8DB5-4FD9-AABC-CFEACE47CCA2}"/>
              </a:ext>
            </a:extLst>
          </p:cNvPr>
          <p:cNvSpPr/>
          <p:nvPr/>
        </p:nvSpPr>
        <p:spPr>
          <a:xfrm>
            <a:off x="4481339" y="5851524"/>
            <a:ext cx="45232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723CB288-C5FE-4E42-B7C2-1B9B76FFDBE7}"/>
              </a:ext>
            </a:extLst>
          </p:cNvPr>
          <p:cNvGrpSpPr/>
          <p:nvPr/>
        </p:nvGrpSpPr>
        <p:grpSpPr>
          <a:xfrm>
            <a:off x="201195" y="497662"/>
            <a:ext cx="3476299" cy="817087"/>
            <a:chOff x="255523" y="372323"/>
            <a:chExt cx="2942112" cy="1134018"/>
          </a:xfrm>
        </p:grpSpPr>
        <p:sp>
          <p:nvSpPr>
            <p:cNvPr id="272" name="Rectangle: Rounded Corners 271">
              <a:extLst>
                <a:ext uri="{FF2B5EF4-FFF2-40B4-BE49-F238E27FC236}">
                  <a16:creationId xmlns:a16="http://schemas.microsoft.com/office/drawing/2014/main" id="{F69C3230-A304-4302-8D98-D7A498B672A8}"/>
                </a:ext>
              </a:extLst>
            </p:cNvPr>
            <p:cNvSpPr/>
            <p:nvPr/>
          </p:nvSpPr>
          <p:spPr>
            <a:xfrm>
              <a:off x="255523" y="372323"/>
              <a:ext cx="294211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6C251BAD-2652-40C4-AD56-93EC70760FBA}"/>
                </a:ext>
              </a:extLst>
            </p:cNvPr>
            <p:cNvSpPr txBox="1"/>
            <p:nvPr/>
          </p:nvSpPr>
          <p:spPr>
            <a:xfrm>
              <a:off x="308455" y="485388"/>
              <a:ext cx="188740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600 </a:t>
              </a:r>
              <a:r>
                <a:rPr lang="en-GB" sz="3600" dirty="0">
                  <a:latin typeface="Calibri" panose="020F0502020204030204" pitchFamily="34" charset="0"/>
                </a:rPr>
                <a:t>÷ 20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274" name="Rectangle 273">
            <a:extLst>
              <a:ext uri="{FF2B5EF4-FFF2-40B4-BE49-F238E27FC236}">
                <a16:creationId xmlns:a16="http://schemas.microsoft.com/office/drawing/2014/main" id="{7E0DAAB7-D60C-414B-B707-7EA0F3971208}"/>
              </a:ext>
            </a:extLst>
          </p:cNvPr>
          <p:cNvSpPr/>
          <p:nvPr/>
        </p:nvSpPr>
        <p:spPr>
          <a:xfrm>
            <a:off x="2390269" y="620676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91ACB1A5-EF5A-45DF-BD17-26114629925A}"/>
              </a:ext>
            </a:extLst>
          </p:cNvPr>
          <p:cNvSpPr txBox="1"/>
          <p:nvPr/>
        </p:nvSpPr>
        <p:spPr>
          <a:xfrm>
            <a:off x="2596854" y="598485"/>
            <a:ext cx="119426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</a:t>
            </a:r>
          </a:p>
        </p:txBody>
      </p: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05485350-FF61-46AB-8381-00941A97D8B6}"/>
              </a:ext>
            </a:extLst>
          </p:cNvPr>
          <p:cNvGrpSpPr/>
          <p:nvPr/>
        </p:nvGrpSpPr>
        <p:grpSpPr>
          <a:xfrm>
            <a:off x="173269" y="2716507"/>
            <a:ext cx="3490745" cy="817087"/>
            <a:chOff x="255525" y="372323"/>
            <a:chExt cx="2931040" cy="1134018"/>
          </a:xfrm>
        </p:grpSpPr>
        <p:sp>
          <p:nvSpPr>
            <p:cNvPr id="304" name="Rectangle: Rounded Corners 303">
              <a:extLst>
                <a:ext uri="{FF2B5EF4-FFF2-40B4-BE49-F238E27FC236}">
                  <a16:creationId xmlns:a16="http://schemas.microsoft.com/office/drawing/2014/main" id="{4751B5FF-4D70-4FD8-8EA7-0020DC9B8148}"/>
                </a:ext>
              </a:extLst>
            </p:cNvPr>
            <p:cNvSpPr/>
            <p:nvPr/>
          </p:nvSpPr>
          <p:spPr>
            <a:xfrm>
              <a:off x="255525" y="372323"/>
              <a:ext cx="293104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054AA028-084B-44EF-BFDD-031356475EA1}"/>
                </a:ext>
              </a:extLst>
            </p:cNvPr>
            <p:cNvSpPr txBox="1"/>
            <p:nvPr/>
          </p:nvSpPr>
          <p:spPr>
            <a:xfrm>
              <a:off x="308455" y="485388"/>
              <a:ext cx="2069037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3500 </a:t>
              </a:r>
              <a:r>
                <a:rPr lang="en-GB" sz="3600" dirty="0">
                  <a:latin typeface="Calibri" panose="020F0502020204030204" pitchFamily="34" charset="0"/>
                </a:rPr>
                <a:t>÷ 50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306" name="Rectangle 305">
            <a:extLst>
              <a:ext uri="{FF2B5EF4-FFF2-40B4-BE49-F238E27FC236}">
                <a16:creationId xmlns:a16="http://schemas.microsoft.com/office/drawing/2014/main" id="{63417820-59A4-4815-B38B-954887AC6774}"/>
              </a:ext>
            </a:extLst>
          </p:cNvPr>
          <p:cNvSpPr/>
          <p:nvPr/>
        </p:nvSpPr>
        <p:spPr>
          <a:xfrm>
            <a:off x="2560545" y="2839521"/>
            <a:ext cx="98241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A1C7B274-2A7B-4AB6-A316-FD216BD48D01}"/>
              </a:ext>
            </a:extLst>
          </p:cNvPr>
          <p:cNvSpPr txBox="1"/>
          <p:nvPr/>
        </p:nvSpPr>
        <p:spPr>
          <a:xfrm>
            <a:off x="2682420" y="2817330"/>
            <a:ext cx="12132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70</a:t>
            </a:r>
          </a:p>
        </p:txBody>
      </p: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5ADB4A78-763B-43D7-B45C-3182175AD385}"/>
              </a:ext>
            </a:extLst>
          </p:cNvPr>
          <p:cNvGrpSpPr/>
          <p:nvPr/>
        </p:nvGrpSpPr>
        <p:grpSpPr>
          <a:xfrm>
            <a:off x="173269" y="4961918"/>
            <a:ext cx="3502991" cy="817087"/>
            <a:chOff x="255525" y="372323"/>
            <a:chExt cx="2988220" cy="1134018"/>
          </a:xfrm>
        </p:grpSpPr>
        <p:sp>
          <p:nvSpPr>
            <p:cNvPr id="333" name="Rectangle: Rounded Corners 332">
              <a:extLst>
                <a:ext uri="{FF2B5EF4-FFF2-40B4-BE49-F238E27FC236}">
                  <a16:creationId xmlns:a16="http://schemas.microsoft.com/office/drawing/2014/main" id="{4B5C4F35-6C53-4FD6-9120-0ADE4EE1376D}"/>
                </a:ext>
              </a:extLst>
            </p:cNvPr>
            <p:cNvSpPr/>
            <p:nvPr/>
          </p:nvSpPr>
          <p:spPr>
            <a:xfrm>
              <a:off x="255525" y="372323"/>
              <a:ext cx="298822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840C339B-D175-46A9-8E61-C8C8A678F97B}"/>
                </a:ext>
              </a:extLst>
            </p:cNvPr>
            <p:cNvSpPr txBox="1"/>
            <p:nvPr/>
          </p:nvSpPr>
          <p:spPr>
            <a:xfrm>
              <a:off x="308455" y="485388"/>
              <a:ext cx="2102027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2700 </a:t>
              </a:r>
              <a:r>
                <a:rPr lang="en-GB" sz="3600" dirty="0">
                  <a:latin typeface="Calibri" panose="020F0502020204030204" pitchFamily="34" charset="0"/>
                </a:rPr>
                <a:t>÷ 30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335" name="Rectangle 334">
            <a:extLst>
              <a:ext uri="{FF2B5EF4-FFF2-40B4-BE49-F238E27FC236}">
                <a16:creationId xmlns:a16="http://schemas.microsoft.com/office/drawing/2014/main" id="{EE109D61-30A9-4216-B889-F105CE2235F4}"/>
              </a:ext>
            </a:extLst>
          </p:cNvPr>
          <p:cNvSpPr/>
          <p:nvPr/>
        </p:nvSpPr>
        <p:spPr>
          <a:xfrm>
            <a:off x="2564825" y="5084932"/>
            <a:ext cx="97813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BE8D5D2C-E1DF-4A3A-984E-4D9B0AFCE658}"/>
              </a:ext>
            </a:extLst>
          </p:cNvPr>
          <p:cNvSpPr txBox="1"/>
          <p:nvPr/>
        </p:nvSpPr>
        <p:spPr>
          <a:xfrm>
            <a:off x="2690737" y="5062741"/>
            <a:ext cx="119100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90</a:t>
            </a:r>
          </a:p>
        </p:txBody>
      </p: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457044AF-C901-45C7-9A45-1E61D82AD63E}"/>
              </a:ext>
            </a:extLst>
          </p:cNvPr>
          <p:cNvGrpSpPr/>
          <p:nvPr/>
        </p:nvGrpSpPr>
        <p:grpSpPr>
          <a:xfrm>
            <a:off x="3877616" y="915493"/>
            <a:ext cx="314510" cy="492950"/>
            <a:chOff x="3884378" y="928777"/>
            <a:chExt cx="314510" cy="492950"/>
          </a:xfrm>
        </p:grpSpPr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732C96EA-63C2-4366-8FE5-DA019459C703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883148D6-012E-4BD5-B303-470FE12F6868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516" name="Group 515">
            <a:extLst>
              <a:ext uri="{FF2B5EF4-FFF2-40B4-BE49-F238E27FC236}">
                <a16:creationId xmlns:a16="http://schemas.microsoft.com/office/drawing/2014/main" id="{F3CBA806-A45C-4295-A994-37D2B998546A}"/>
              </a:ext>
            </a:extLst>
          </p:cNvPr>
          <p:cNvGrpSpPr/>
          <p:nvPr/>
        </p:nvGrpSpPr>
        <p:grpSpPr>
          <a:xfrm>
            <a:off x="4635623" y="912740"/>
            <a:ext cx="605523" cy="494964"/>
            <a:chOff x="6870901" y="926763"/>
            <a:chExt cx="605523" cy="494964"/>
          </a:xfrm>
        </p:grpSpPr>
        <p:cxnSp>
          <p:nvCxnSpPr>
            <p:cNvPr id="517" name="Straight Connector 516">
              <a:extLst>
                <a:ext uri="{FF2B5EF4-FFF2-40B4-BE49-F238E27FC236}">
                  <a16:creationId xmlns:a16="http://schemas.microsoft.com/office/drawing/2014/main" id="{140B2BCB-6278-4C0D-9431-1220F6945B6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18" name="Group 517">
              <a:extLst>
                <a:ext uri="{FF2B5EF4-FFF2-40B4-BE49-F238E27FC236}">
                  <a16:creationId xmlns:a16="http://schemas.microsoft.com/office/drawing/2014/main" id="{1B0F4373-BC70-4CAB-A486-DD14D21EEA65}"/>
                </a:ext>
              </a:extLst>
            </p:cNvPr>
            <p:cNvGrpSpPr/>
            <p:nvPr/>
          </p:nvGrpSpPr>
          <p:grpSpPr>
            <a:xfrm>
              <a:off x="6870901" y="928608"/>
              <a:ext cx="605523" cy="493119"/>
              <a:chOff x="6870901" y="928608"/>
              <a:chExt cx="605523" cy="493119"/>
            </a:xfrm>
          </p:grpSpPr>
          <p:sp>
            <p:nvSpPr>
              <p:cNvPr id="519" name="TextBox 518">
                <a:extLst>
                  <a:ext uri="{FF2B5EF4-FFF2-40B4-BE49-F238E27FC236}">
                    <a16:creationId xmlns:a16="http://schemas.microsoft.com/office/drawing/2014/main" id="{94E5007A-5B98-4A12-9984-B9BF7C13396C}"/>
                  </a:ext>
                </a:extLst>
              </p:cNvPr>
              <p:cNvSpPr txBox="1"/>
              <p:nvPr/>
            </p:nvSpPr>
            <p:spPr>
              <a:xfrm>
                <a:off x="6870901" y="1021617"/>
                <a:ext cx="605523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200</a:t>
                </a:r>
              </a:p>
            </p:txBody>
          </p:sp>
          <p:cxnSp>
            <p:nvCxnSpPr>
              <p:cNvPr id="520" name="Straight Connector 519">
                <a:extLst>
                  <a:ext uri="{FF2B5EF4-FFF2-40B4-BE49-F238E27FC236}">
                    <a16:creationId xmlns:a16="http://schemas.microsoft.com/office/drawing/2014/main" id="{8B54E58F-DC02-4375-A111-56F7FCF620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1" name="Freeform 11">
            <a:extLst>
              <a:ext uri="{FF2B5EF4-FFF2-40B4-BE49-F238E27FC236}">
                <a16:creationId xmlns:a16="http://schemas.microsoft.com/office/drawing/2014/main" id="{36DB3CC1-8343-4B3A-8A1D-EFC08C1DF278}"/>
              </a:ext>
            </a:extLst>
          </p:cNvPr>
          <p:cNvSpPr>
            <a:spLocks/>
          </p:cNvSpPr>
          <p:nvPr/>
        </p:nvSpPr>
        <p:spPr bwMode="auto">
          <a:xfrm>
            <a:off x="4034797" y="704341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522" name="Freeform 11">
            <a:extLst>
              <a:ext uri="{FF2B5EF4-FFF2-40B4-BE49-F238E27FC236}">
                <a16:creationId xmlns:a16="http://schemas.microsoft.com/office/drawing/2014/main" id="{6D59066F-0C3D-4B01-B793-EF9B3BD2BB9B}"/>
              </a:ext>
            </a:extLst>
          </p:cNvPr>
          <p:cNvSpPr>
            <a:spLocks/>
          </p:cNvSpPr>
          <p:nvPr/>
        </p:nvSpPr>
        <p:spPr bwMode="auto">
          <a:xfrm>
            <a:off x="4925346" y="699910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23" name="Group 522">
            <a:extLst>
              <a:ext uri="{FF2B5EF4-FFF2-40B4-BE49-F238E27FC236}">
                <a16:creationId xmlns:a16="http://schemas.microsoft.com/office/drawing/2014/main" id="{8863DFF9-AE58-44F9-8F1D-E7B0AD56DC71}"/>
              </a:ext>
            </a:extLst>
          </p:cNvPr>
          <p:cNvGrpSpPr/>
          <p:nvPr/>
        </p:nvGrpSpPr>
        <p:grpSpPr>
          <a:xfrm>
            <a:off x="5529394" y="910358"/>
            <a:ext cx="600803" cy="494964"/>
            <a:chOff x="6873573" y="926763"/>
            <a:chExt cx="600803" cy="494964"/>
          </a:xfrm>
        </p:grpSpPr>
        <p:cxnSp>
          <p:nvCxnSpPr>
            <p:cNvPr id="524" name="Straight Connector 523">
              <a:extLst>
                <a:ext uri="{FF2B5EF4-FFF2-40B4-BE49-F238E27FC236}">
                  <a16:creationId xmlns:a16="http://schemas.microsoft.com/office/drawing/2014/main" id="{80373778-3AB2-47FD-9CD5-5F2F849C862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25" name="Group 524">
              <a:extLst>
                <a:ext uri="{FF2B5EF4-FFF2-40B4-BE49-F238E27FC236}">
                  <a16:creationId xmlns:a16="http://schemas.microsoft.com/office/drawing/2014/main" id="{2B846AA8-25B8-428C-A45F-4EC8CE26A0CF}"/>
                </a:ext>
              </a:extLst>
            </p:cNvPr>
            <p:cNvGrpSpPr/>
            <p:nvPr/>
          </p:nvGrpSpPr>
          <p:grpSpPr>
            <a:xfrm>
              <a:off x="6873573" y="928608"/>
              <a:ext cx="600803" cy="493119"/>
              <a:chOff x="6873573" y="928608"/>
              <a:chExt cx="600803" cy="493119"/>
            </a:xfrm>
          </p:grpSpPr>
          <p:sp>
            <p:nvSpPr>
              <p:cNvPr id="526" name="TextBox 525">
                <a:extLst>
                  <a:ext uri="{FF2B5EF4-FFF2-40B4-BE49-F238E27FC236}">
                    <a16:creationId xmlns:a16="http://schemas.microsoft.com/office/drawing/2014/main" id="{894F788E-4AA6-470F-8E16-D43405F25368}"/>
                  </a:ext>
                </a:extLst>
              </p:cNvPr>
              <p:cNvSpPr txBox="1"/>
              <p:nvPr/>
            </p:nvSpPr>
            <p:spPr>
              <a:xfrm>
                <a:off x="6873573" y="1021617"/>
                <a:ext cx="600803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400</a:t>
                </a:r>
              </a:p>
            </p:txBody>
          </p:sp>
          <p:cxnSp>
            <p:nvCxnSpPr>
              <p:cNvPr id="527" name="Straight Connector 526">
                <a:extLst>
                  <a:ext uri="{FF2B5EF4-FFF2-40B4-BE49-F238E27FC236}">
                    <a16:creationId xmlns:a16="http://schemas.microsoft.com/office/drawing/2014/main" id="{9FDE53E5-7829-46FE-8E11-F762EF85C4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28" name="Straight Connector 527">
            <a:extLst>
              <a:ext uri="{FF2B5EF4-FFF2-40B4-BE49-F238E27FC236}">
                <a16:creationId xmlns:a16="http://schemas.microsoft.com/office/drawing/2014/main" id="{8B50B93E-DE9D-480E-82E4-D19253FA9BAE}"/>
              </a:ext>
            </a:extLst>
          </p:cNvPr>
          <p:cNvCxnSpPr>
            <a:cxnSpLocks/>
          </p:cNvCxnSpPr>
          <p:nvPr/>
        </p:nvCxnSpPr>
        <p:spPr>
          <a:xfrm>
            <a:off x="3841927" y="928537"/>
            <a:ext cx="3197029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9" name="Freeform 11">
            <a:extLst>
              <a:ext uri="{FF2B5EF4-FFF2-40B4-BE49-F238E27FC236}">
                <a16:creationId xmlns:a16="http://schemas.microsoft.com/office/drawing/2014/main" id="{AB06E092-48D5-4184-83AF-F6636299260C}"/>
              </a:ext>
            </a:extLst>
          </p:cNvPr>
          <p:cNvSpPr>
            <a:spLocks/>
          </p:cNvSpPr>
          <p:nvPr/>
        </p:nvSpPr>
        <p:spPr bwMode="auto">
          <a:xfrm>
            <a:off x="5818798" y="69991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46D5BEAD-9319-47C7-9687-FA7AE2029572}"/>
              </a:ext>
            </a:extLst>
          </p:cNvPr>
          <p:cNvGrpSpPr/>
          <p:nvPr/>
        </p:nvGrpSpPr>
        <p:grpSpPr>
          <a:xfrm>
            <a:off x="6436110" y="910358"/>
            <a:ext cx="574196" cy="494964"/>
            <a:chOff x="6881661" y="926763"/>
            <a:chExt cx="574196" cy="494964"/>
          </a:xfrm>
        </p:grpSpPr>
        <p:cxnSp>
          <p:nvCxnSpPr>
            <p:cNvPr id="531" name="Straight Connector 530">
              <a:extLst>
                <a:ext uri="{FF2B5EF4-FFF2-40B4-BE49-F238E27FC236}">
                  <a16:creationId xmlns:a16="http://schemas.microsoft.com/office/drawing/2014/main" id="{0A614708-4A26-4942-B4C8-40FFB49A7F2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5B73C686-03D3-4D62-8D15-008D4D4E3239}"/>
                </a:ext>
              </a:extLst>
            </p:cNvPr>
            <p:cNvGrpSpPr/>
            <p:nvPr/>
          </p:nvGrpSpPr>
          <p:grpSpPr>
            <a:xfrm>
              <a:off x="6881661" y="928608"/>
              <a:ext cx="574196" cy="493119"/>
              <a:chOff x="6881661" y="928608"/>
              <a:chExt cx="574196" cy="493119"/>
            </a:xfrm>
          </p:grpSpPr>
          <p:sp>
            <p:nvSpPr>
              <p:cNvPr id="533" name="TextBox 532">
                <a:extLst>
                  <a:ext uri="{FF2B5EF4-FFF2-40B4-BE49-F238E27FC236}">
                    <a16:creationId xmlns:a16="http://schemas.microsoft.com/office/drawing/2014/main" id="{017B0C12-FE20-4AAB-9726-1282907F5337}"/>
                  </a:ext>
                </a:extLst>
              </p:cNvPr>
              <p:cNvSpPr txBox="1"/>
              <p:nvPr/>
            </p:nvSpPr>
            <p:spPr>
              <a:xfrm>
                <a:off x="688166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600</a:t>
                </a:r>
              </a:p>
            </p:txBody>
          </p:sp>
          <p:cxnSp>
            <p:nvCxnSpPr>
              <p:cNvPr id="534" name="Straight Connector 533">
                <a:extLst>
                  <a:ext uri="{FF2B5EF4-FFF2-40B4-BE49-F238E27FC236}">
                    <a16:creationId xmlns:a16="http://schemas.microsoft.com/office/drawing/2014/main" id="{9DAD0B5A-CF0C-437B-9AFA-9B2C0FD395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35" name="Oval 534">
            <a:extLst>
              <a:ext uri="{FF2B5EF4-FFF2-40B4-BE49-F238E27FC236}">
                <a16:creationId xmlns:a16="http://schemas.microsoft.com/office/drawing/2014/main" id="{2CECEA18-39AC-4DD5-A432-ADD0CAF35C6C}"/>
              </a:ext>
            </a:extLst>
          </p:cNvPr>
          <p:cNvSpPr/>
          <p:nvPr/>
        </p:nvSpPr>
        <p:spPr>
          <a:xfrm>
            <a:off x="3955508" y="762969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65" name="Group 564">
            <a:extLst>
              <a:ext uri="{FF2B5EF4-FFF2-40B4-BE49-F238E27FC236}">
                <a16:creationId xmlns:a16="http://schemas.microsoft.com/office/drawing/2014/main" id="{2CE852BA-066E-46AD-94A8-3F837CB5A5AA}"/>
              </a:ext>
            </a:extLst>
          </p:cNvPr>
          <p:cNvGrpSpPr/>
          <p:nvPr/>
        </p:nvGrpSpPr>
        <p:grpSpPr>
          <a:xfrm>
            <a:off x="3874745" y="5385937"/>
            <a:ext cx="314510" cy="492950"/>
            <a:chOff x="3884378" y="928777"/>
            <a:chExt cx="314510" cy="492950"/>
          </a:xfrm>
        </p:grpSpPr>
        <p:cxnSp>
          <p:nvCxnSpPr>
            <p:cNvPr id="566" name="Straight Connector 565">
              <a:extLst>
                <a:ext uri="{FF2B5EF4-FFF2-40B4-BE49-F238E27FC236}">
                  <a16:creationId xmlns:a16="http://schemas.microsoft.com/office/drawing/2014/main" id="{BB12A83A-7BA5-4236-8F16-C40AEA9A96E0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04CC63D6-8669-457F-9429-AC5C704AC1EC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358F821F-36C9-440B-AB82-1BB50B58F40D}"/>
              </a:ext>
            </a:extLst>
          </p:cNvPr>
          <p:cNvGrpSpPr/>
          <p:nvPr/>
        </p:nvGrpSpPr>
        <p:grpSpPr>
          <a:xfrm>
            <a:off x="4636281" y="5383184"/>
            <a:ext cx="589871" cy="494964"/>
            <a:chOff x="6874430" y="926763"/>
            <a:chExt cx="589871" cy="494964"/>
          </a:xfrm>
        </p:grpSpPr>
        <p:cxnSp>
          <p:nvCxnSpPr>
            <p:cNvPr id="569" name="Straight Connector 568">
              <a:extLst>
                <a:ext uri="{FF2B5EF4-FFF2-40B4-BE49-F238E27FC236}">
                  <a16:creationId xmlns:a16="http://schemas.microsoft.com/office/drawing/2014/main" id="{2266581C-C03F-45E7-BA20-50289AE9A62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0" name="Group 569">
              <a:extLst>
                <a:ext uri="{FF2B5EF4-FFF2-40B4-BE49-F238E27FC236}">
                  <a16:creationId xmlns:a16="http://schemas.microsoft.com/office/drawing/2014/main" id="{52793CDD-5679-4F12-8277-3ED514209DE3}"/>
                </a:ext>
              </a:extLst>
            </p:cNvPr>
            <p:cNvGrpSpPr/>
            <p:nvPr/>
          </p:nvGrpSpPr>
          <p:grpSpPr>
            <a:xfrm>
              <a:off x="6874430" y="928608"/>
              <a:ext cx="589871" cy="493119"/>
              <a:chOff x="6874430" y="928608"/>
              <a:chExt cx="589871" cy="493119"/>
            </a:xfrm>
          </p:grpSpPr>
          <p:sp>
            <p:nvSpPr>
              <p:cNvPr id="571" name="TextBox 570">
                <a:extLst>
                  <a:ext uri="{FF2B5EF4-FFF2-40B4-BE49-F238E27FC236}">
                    <a16:creationId xmlns:a16="http://schemas.microsoft.com/office/drawing/2014/main" id="{E5A0C81D-D0C8-4674-AD60-5514D9A8F16C}"/>
                  </a:ext>
                </a:extLst>
              </p:cNvPr>
              <p:cNvSpPr txBox="1"/>
              <p:nvPr/>
            </p:nvSpPr>
            <p:spPr>
              <a:xfrm>
                <a:off x="6874430" y="1021617"/>
                <a:ext cx="589871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300</a:t>
                </a:r>
              </a:p>
            </p:txBody>
          </p:sp>
          <p:cxnSp>
            <p:nvCxnSpPr>
              <p:cNvPr id="572" name="Straight Connector 571">
                <a:extLst>
                  <a:ext uri="{FF2B5EF4-FFF2-40B4-BE49-F238E27FC236}">
                    <a16:creationId xmlns:a16="http://schemas.microsoft.com/office/drawing/2014/main" id="{1F96939F-E4EC-4A54-B548-76F345C9AB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73" name="Freeform 11">
            <a:extLst>
              <a:ext uri="{FF2B5EF4-FFF2-40B4-BE49-F238E27FC236}">
                <a16:creationId xmlns:a16="http://schemas.microsoft.com/office/drawing/2014/main" id="{C540AB19-9F57-4C9E-A386-05A8E6FA89FB}"/>
              </a:ext>
            </a:extLst>
          </p:cNvPr>
          <p:cNvSpPr>
            <a:spLocks/>
          </p:cNvSpPr>
          <p:nvPr/>
        </p:nvSpPr>
        <p:spPr bwMode="auto">
          <a:xfrm>
            <a:off x="4031926" y="5174785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574" name="Freeform 11">
            <a:extLst>
              <a:ext uri="{FF2B5EF4-FFF2-40B4-BE49-F238E27FC236}">
                <a16:creationId xmlns:a16="http://schemas.microsoft.com/office/drawing/2014/main" id="{B3030DE2-FB8B-4142-9DE1-E50F3EEA516B}"/>
              </a:ext>
            </a:extLst>
          </p:cNvPr>
          <p:cNvSpPr>
            <a:spLocks/>
          </p:cNvSpPr>
          <p:nvPr/>
        </p:nvSpPr>
        <p:spPr bwMode="auto">
          <a:xfrm>
            <a:off x="4922475" y="5170354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79645353-A368-45E0-B056-E37E5E190D52}"/>
              </a:ext>
            </a:extLst>
          </p:cNvPr>
          <p:cNvGrpSpPr/>
          <p:nvPr/>
        </p:nvGrpSpPr>
        <p:grpSpPr>
          <a:xfrm>
            <a:off x="5539396" y="5380802"/>
            <a:ext cx="574196" cy="494964"/>
            <a:chOff x="6886446" y="926763"/>
            <a:chExt cx="574196" cy="494964"/>
          </a:xfrm>
        </p:grpSpPr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id="{968C1B16-839F-487E-A3A2-26DF1949075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F6E07B9E-267C-47E1-8F5F-383F32E20173}"/>
                </a:ext>
              </a:extLst>
            </p:cNvPr>
            <p:cNvGrpSpPr/>
            <p:nvPr/>
          </p:nvGrpSpPr>
          <p:grpSpPr>
            <a:xfrm>
              <a:off x="6886446" y="928608"/>
              <a:ext cx="574196" cy="493119"/>
              <a:chOff x="6886446" y="928608"/>
              <a:chExt cx="574196" cy="493119"/>
            </a:xfrm>
          </p:grpSpPr>
          <p:sp>
            <p:nvSpPr>
              <p:cNvPr id="578" name="TextBox 577">
                <a:extLst>
                  <a:ext uri="{FF2B5EF4-FFF2-40B4-BE49-F238E27FC236}">
                    <a16:creationId xmlns:a16="http://schemas.microsoft.com/office/drawing/2014/main" id="{81387206-A824-409B-A5DC-22F4DEECB10A}"/>
                  </a:ext>
                </a:extLst>
              </p:cNvPr>
              <p:cNvSpPr txBox="1"/>
              <p:nvPr/>
            </p:nvSpPr>
            <p:spPr>
              <a:xfrm>
                <a:off x="6886446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600</a:t>
                </a:r>
              </a:p>
            </p:txBody>
          </p:sp>
          <p:cxnSp>
            <p:nvCxnSpPr>
              <p:cNvPr id="579" name="Straight Connector 578">
                <a:extLst>
                  <a:ext uri="{FF2B5EF4-FFF2-40B4-BE49-F238E27FC236}">
                    <a16:creationId xmlns:a16="http://schemas.microsoft.com/office/drawing/2014/main" id="{85E7E86A-06D2-4BB8-B7FF-24132CEE9C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80" name="Straight Connector 579">
            <a:extLst>
              <a:ext uri="{FF2B5EF4-FFF2-40B4-BE49-F238E27FC236}">
                <a16:creationId xmlns:a16="http://schemas.microsoft.com/office/drawing/2014/main" id="{FFB4279A-6A11-42D1-8B20-F07E8E17F861}"/>
              </a:ext>
            </a:extLst>
          </p:cNvPr>
          <p:cNvCxnSpPr>
            <a:cxnSpLocks/>
          </p:cNvCxnSpPr>
          <p:nvPr/>
        </p:nvCxnSpPr>
        <p:spPr>
          <a:xfrm flipV="1">
            <a:off x="3839056" y="5394059"/>
            <a:ext cx="7661678" cy="4922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1" name="Freeform 11">
            <a:extLst>
              <a:ext uri="{FF2B5EF4-FFF2-40B4-BE49-F238E27FC236}">
                <a16:creationId xmlns:a16="http://schemas.microsoft.com/office/drawing/2014/main" id="{1CFFF125-5744-42C0-A828-A203D217B35A}"/>
              </a:ext>
            </a:extLst>
          </p:cNvPr>
          <p:cNvSpPr>
            <a:spLocks/>
          </p:cNvSpPr>
          <p:nvPr/>
        </p:nvSpPr>
        <p:spPr bwMode="auto">
          <a:xfrm>
            <a:off x="5815927" y="517035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82" name="Group 581">
            <a:extLst>
              <a:ext uri="{FF2B5EF4-FFF2-40B4-BE49-F238E27FC236}">
                <a16:creationId xmlns:a16="http://schemas.microsoft.com/office/drawing/2014/main" id="{399A8D4D-E5EA-4014-A404-24C68334C5E9}"/>
              </a:ext>
            </a:extLst>
          </p:cNvPr>
          <p:cNvGrpSpPr/>
          <p:nvPr/>
        </p:nvGrpSpPr>
        <p:grpSpPr>
          <a:xfrm>
            <a:off x="6433141" y="5380802"/>
            <a:ext cx="574196" cy="494964"/>
            <a:chOff x="6881563" y="926763"/>
            <a:chExt cx="574196" cy="494964"/>
          </a:xfrm>
        </p:grpSpPr>
        <p:cxnSp>
          <p:nvCxnSpPr>
            <p:cNvPr id="583" name="Straight Connector 582">
              <a:extLst>
                <a:ext uri="{FF2B5EF4-FFF2-40B4-BE49-F238E27FC236}">
                  <a16:creationId xmlns:a16="http://schemas.microsoft.com/office/drawing/2014/main" id="{97C1DA2A-52BD-4C2D-A777-CA5A4328381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87A20D26-7059-49FC-B954-D063A6AA89A6}"/>
                </a:ext>
              </a:extLst>
            </p:cNvPr>
            <p:cNvGrpSpPr/>
            <p:nvPr/>
          </p:nvGrpSpPr>
          <p:grpSpPr>
            <a:xfrm>
              <a:off x="6881563" y="928608"/>
              <a:ext cx="574196" cy="493119"/>
              <a:chOff x="6881563" y="928608"/>
              <a:chExt cx="574196" cy="493119"/>
            </a:xfrm>
          </p:grpSpPr>
          <p:sp>
            <p:nvSpPr>
              <p:cNvPr id="585" name="TextBox 584">
                <a:extLst>
                  <a:ext uri="{FF2B5EF4-FFF2-40B4-BE49-F238E27FC236}">
                    <a16:creationId xmlns:a16="http://schemas.microsoft.com/office/drawing/2014/main" id="{3CFEB5C5-BA50-4783-8DAD-4C26101093BA}"/>
                  </a:ext>
                </a:extLst>
              </p:cNvPr>
              <p:cNvSpPr txBox="1"/>
              <p:nvPr/>
            </p:nvSpPr>
            <p:spPr>
              <a:xfrm>
                <a:off x="6881563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900</a:t>
                </a:r>
              </a:p>
            </p:txBody>
          </p:sp>
          <p:cxnSp>
            <p:nvCxnSpPr>
              <p:cNvPr id="586" name="Straight Connector 585">
                <a:extLst>
                  <a:ext uri="{FF2B5EF4-FFF2-40B4-BE49-F238E27FC236}">
                    <a16:creationId xmlns:a16="http://schemas.microsoft.com/office/drawing/2014/main" id="{AC7AE3BC-FD0B-44CD-A828-D57F64A07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87" name="Freeform 11">
            <a:extLst>
              <a:ext uri="{FF2B5EF4-FFF2-40B4-BE49-F238E27FC236}">
                <a16:creationId xmlns:a16="http://schemas.microsoft.com/office/drawing/2014/main" id="{C76FB546-8FF4-4C91-ACCF-C66D9D887C86}"/>
              </a:ext>
            </a:extLst>
          </p:cNvPr>
          <p:cNvSpPr>
            <a:spLocks/>
          </p:cNvSpPr>
          <p:nvPr/>
        </p:nvSpPr>
        <p:spPr bwMode="auto">
          <a:xfrm>
            <a:off x="6708917" y="516807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88" name="Group 587">
            <a:extLst>
              <a:ext uri="{FF2B5EF4-FFF2-40B4-BE49-F238E27FC236}">
                <a16:creationId xmlns:a16="http://schemas.microsoft.com/office/drawing/2014/main" id="{C333C1B1-1C00-428E-8220-64390682F44F}"/>
              </a:ext>
            </a:extLst>
          </p:cNvPr>
          <p:cNvGrpSpPr/>
          <p:nvPr/>
        </p:nvGrpSpPr>
        <p:grpSpPr>
          <a:xfrm>
            <a:off x="7255789" y="5378525"/>
            <a:ext cx="704039" cy="494964"/>
            <a:chOff x="6811221" y="926763"/>
            <a:chExt cx="704039" cy="494964"/>
          </a:xfrm>
        </p:grpSpPr>
        <p:cxnSp>
          <p:nvCxnSpPr>
            <p:cNvPr id="589" name="Straight Connector 588">
              <a:extLst>
                <a:ext uri="{FF2B5EF4-FFF2-40B4-BE49-F238E27FC236}">
                  <a16:creationId xmlns:a16="http://schemas.microsoft.com/office/drawing/2014/main" id="{5EC13DDB-5D60-49D1-A2E4-0ADB7B713C8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0" name="Group 589">
              <a:extLst>
                <a:ext uri="{FF2B5EF4-FFF2-40B4-BE49-F238E27FC236}">
                  <a16:creationId xmlns:a16="http://schemas.microsoft.com/office/drawing/2014/main" id="{F3FAB48F-010D-48C9-B46E-DB5E4DFE9454}"/>
                </a:ext>
              </a:extLst>
            </p:cNvPr>
            <p:cNvGrpSpPr/>
            <p:nvPr/>
          </p:nvGrpSpPr>
          <p:grpSpPr>
            <a:xfrm>
              <a:off x="6811221" y="928608"/>
              <a:ext cx="704039" cy="493119"/>
              <a:chOff x="6811221" y="928608"/>
              <a:chExt cx="704039" cy="493119"/>
            </a:xfrm>
          </p:grpSpPr>
          <p:sp>
            <p:nvSpPr>
              <p:cNvPr id="591" name="TextBox 590">
                <a:extLst>
                  <a:ext uri="{FF2B5EF4-FFF2-40B4-BE49-F238E27FC236}">
                    <a16:creationId xmlns:a16="http://schemas.microsoft.com/office/drawing/2014/main" id="{98C35005-4D93-4D9B-BE21-46FBEF2B7041}"/>
                  </a:ext>
                </a:extLst>
              </p:cNvPr>
              <p:cNvSpPr txBox="1"/>
              <p:nvPr/>
            </p:nvSpPr>
            <p:spPr>
              <a:xfrm>
                <a:off x="6811221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1200</a:t>
                </a:r>
              </a:p>
            </p:txBody>
          </p:sp>
          <p:cxnSp>
            <p:nvCxnSpPr>
              <p:cNvPr id="592" name="Straight Connector 591">
                <a:extLst>
                  <a:ext uri="{FF2B5EF4-FFF2-40B4-BE49-F238E27FC236}">
                    <a16:creationId xmlns:a16="http://schemas.microsoft.com/office/drawing/2014/main" id="{230D61A7-F3B1-43F0-930A-CB9FDD33BC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93" name="Freeform 11">
            <a:extLst>
              <a:ext uri="{FF2B5EF4-FFF2-40B4-BE49-F238E27FC236}">
                <a16:creationId xmlns:a16="http://schemas.microsoft.com/office/drawing/2014/main" id="{8693CB14-D72B-4E78-9853-231E0486FB5C}"/>
              </a:ext>
            </a:extLst>
          </p:cNvPr>
          <p:cNvSpPr>
            <a:spLocks/>
          </p:cNvSpPr>
          <p:nvPr/>
        </p:nvSpPr>
        <p:spPr bwMode="auto">
          <a:xfrm>
            <a:off x="7603011" y="516807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94" name="Group 593">
            <a:extLst>
              <a:ext uri="{FF2B5EF4-FFF2-40B4-BE49-F238E27FC236}">
                <a16:creationId xmlns:a16="http://schemas.microsoft.com/office/drawing/2014/main" id="{CDF4E203-3D07-470D-9722-8B4A1C504A9E}"/>
              </a:ext>
            </a:extLst>
          </p:cNvPr>
          <p:cNvGrpSpPr/>
          <p:nvPr/>
        </p:nvGrpSpPr>
        <p:grpSpPr>
          <a:xfrm>
            <a:off x="8152576" y="5378525"/>
            <a:ext cx="704039" cy="494964"/>
            <a:chOff x="6813914" y="926763"/>
            <a:chExt cx="704039" cy="494964"/>
          </a:xfrm>
        </p:grpSpPr>
        <p:cxnSp>
          <p:nvCxnSpPr>
            <p:cNvPr id="595" name="Straight Connector 594">
              <a:extLst>
                <a:ext uri="{FF2B5EF4-FFF2-40B4-BE49-F238E27FC236}">
                  <a16:creationId xmlns:a16="http://schemas.microsoft.com/office/drawing/2014/main" id="{DA155723-B374-4AE4-A184-AC9BFCD8597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21110768-1A1D-447A-8E24-8D2CEB28261B}"/>
                </a:ext>
              </a:extLst>
            </p:cNvPr>
            <p:cNvGrpSpPr/>
            <p:nvPr/>
          </p:nvGrpSpPr>
          <p:grpSpPr>
            <a:xfrm>
              <a:off x="6813914" y="928608"/>
              <a:ext cx="704039" cy="493119"/>
              <a:chOff x="6813914" y="928608"/>
              <a:chExt cx="704039" cy="493119"/>
            </a:xfrm>
          </p:grpSpPr>
          <p:sp>
            <p:nvSpPr>
              <p:cNvPr id="597" name="TextBox 596">
                <a:extLst>
                  <a:ext uri="{FF2B5EF4-FFF2-40B4-BE49-F238E27FC236}">
                    <a16:creationId xmlns:a16="http://schemas.microsoft.com/office/drawing/2014/main" id="{A63A33A6-BAA6-4211-8F8C-DA48CDC60974}"/>
                  </a:ext>
                </a:extLst>
              </p:cNvPr>
              <p:cNvSpPr txBox="1"/>
              <p:nvPr/>
            </p:nvSpPr>
            <p:spPr>
              <a:xfrm>
                <a:off x="6813914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1500</a:t>
                </a:r>
              </a:p>
            </p:txBody>
          </p:sp>
          <p:cxnSp>
            <p:nvCxnSpPr>
              <p:cNvPr id="598" name="Straight Connector 597">
                <a:extLst>
                  <a:ext uri="{FF2B5EF4-FFF2-40B4-BE49-F238E27FC236}">
                    <a16:creationId xmlns:a16="http://schemas.microsoft.com/office/drawing/2014/main" id="{7F83FD86-542B-4785-9EB7-475E300CBC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99" name="Freeform 11">
            <a:extLst>
              <a:ext uri="{FF2B5EF4-FFF2-40B4-BE49-F238E27FC236}">
                <a16:creationId xmlns:a16="http://schemas.microsoft.com/office/drawing/2014/main" id="{3753F809-7275-4008-A65E-45172FE00B28}"/>
              </a:ext>
            </a:extLst>
          </p:cNvPr>
          <p:cNvSpPr>
            <a:spLocks/>
          </p:cNvSpPr>
          <p:nvPr/>
        </p:nvSpPr>
        <p:spPr bwMode="auto">
          <a:xfrm>
            <a:off x="8497867" y="517453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00" name="Group 599">
            <a:extLst>
              <a:ext uri="{FF2B5EF4-FFF2-40B4-BE49-F238E27FC236}">
                <a16:creationId xmlns:a16="http://schemas.microsoft.com/office/drawing/2014/main" id="{C55CF3F3-F715-49EE-8AF0-9AF4CD9AAB67}"/>
              </a:ext>
            </a:extLst>
          </p:cNvPr>
          <p:cNvGrpSpPr/>
          <p:nvPr/>
        </p:nvGrpSpPr>
        <p:grpSpPr>
          <a:xfrm>
            <a:off x="9047680" y="5384982"/>
            <a:ext cx="704039" cy="494964"/>
            <a:chOff x="6814162" y="926763"/>
            <a:chExt cx="704039" cy="494964"/>
          </a:xfrm>
        </p:grpSpPr>
        <p:cxnSp>
          <p:nvCxnSpPr>
            <p:cNvPr id="601" name="Straight Connector 600">
              <a:extLst>
                <a:ext uri="{FF2B5EF4-FFF2-40B4-BE49-F238E27FC236}">
                  <a16:creationId xmlns:a16="http://schemas.microsoft.com/office/drawing/2014/main" id="{70E22880-6419-4A39-949C-1C56E40F441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2" name="Group 601">
              <a:extLst>
                <a:ext uri="{FF2B5EF4-FFF2-40B4-BE49-F238E27FC236}">
                  <a16:creationId xmlns:a16="http://schemas.microsoft.com/office/drawing/2014/main" id="{6AF0CFC1-DCC1-4D4E-A37F-742DF345DC6D}"/>
                </a:ext>
              </a:extLst>
            </p:cNvPr>
            <p:cNvGrpSpPr/>
            <p:nvPr/>
          </p:nvGrpSpPr>
          <p:grpSpPr>
            <a:xfrm>
              <a:off x="6814162" y="928608"/>
              <a:ext cx="704039" cy="493119"/>
              <a:chOff x="6814162" y="928608"/>
              <a:chExt cx="704039" cy="493119"/>
            </a:xfrm>
          </p:grpSpPr>
          <p:sp>
            <p:nvSpPr>
              <p:cNvPr id="603" name="TextBox 602">
                <a:extLst>
                  <a:ext uri="{FF2B5EF4-FFF2-40B4-BE49-F238E27FC236}">
                    <a16:creationId xmlns:a16="http://schemas.microsoft.com/office/drawing/2014/main" id="{EE329A80-FACD-474C-B483-7C85AC5CC16E}"/>
                  </a:ext>
                </a:extLst>
              </p:cNvPr>
              <p:cNvSpPr txBox="1"/>
              <p:nvPr/>
            </p:nvSpPr>
            <p:spPr>
              <a:xfrm>
                <a:off x="6814162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1800</a:t>
                </a:r>
              </a:p>
            </p:txBody>
          </p:sp>
          <p:cxnSp>
            <p:nvCxnSpPr>
              <p:cNvPr id="604" name="Straight Connector 603">
                <a:extLst>
                  <a:ext uri="{FF2B5EF4-FFF2-40B4-BE49-F238E27FC236}">
                    <a16:creationId xmlns:a16="http://schemas.microsoft.com/office/drawing/2014/main" id="{7B3228B0-85AB-4A05-B575-1DD25A15D3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05" name="Freeform 11">
            <a:extLst>
              <a:ext uri="{FF2B5EF4-FFF2-40B4-BE49-F238E27FC236}">
                <a16:creationId xmlns:a16="http://schemas.microsoft.com/office/drawing/2014/main" id="{54039765-3522-464F-8EE2-14BA8E01928C}"/>
              </a:ext>
            </a:extLst>
          </p:cNvPr>
          <p:cNvSpPr>
            <a:spLocks/>
          </p:cNvSpPr>
          <p:nvPr/>
        </p:nvSpPr>
        <p:spPr bwMode="auto">
          <a:xfrm>
            <a:off x="9395031" y="517546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06" name="Group 605">
            <a:extLst>
              <a:ext uri="{FF2B5EF4-FFF2-40B4-BE49-F238E27FC236}">
                <a16:creationId xmlns:a16="http://schemas.microsoft.com/office/drawing/2014/main" id="{1D9895FF-0EA5-4126-80A9-72A132A00B2E}"/>
              </a:ext>
            </a:extLst>
          </p:cNvPr>
          <p:cNvGrpSpPr/>
          <p:nvPr/>
        </p:nvGrpSpPr>
        <p:grpSpPr>
          <a:xfrm>
            <a:off x="9934086" y="5385916"/>
            <a:ext cx="704039" cy="494964"/>
            <a:chOff x="6803404" y="926763"/>
            <a:chExt cx="704039" cy="494964"/>
          </a:xfrm>
        </p:grpSpPr>
        <p:cxnSp>
          <p:nvCxnSpPr>
            <p:cNvPr id="607" name="Straight Connector 606">
              <a:extLst>
                <a:ext uri="{FF2B5EF4-FFF2-40B4-BE49-F238E27FC236}">
                  <a16:creationId xmlns:a16="http://schemas.microsoft.com/office/drawing/2014/main" id="{BA33C8E1-FAFD-4BCC-806C-7BC3E88C773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7C7F990F-93BA-4AD7-BDE0-4316D8EAF47F}"/>
                </a:ext>
              </a:extLst>
            </p:cNvPr>
            <p:cNvGrpSpPr/>
            <p:nvPr/>
          </p:nvGrpSpPr>
          <p:grpSpPr>
            <a:xfrm>
              <a:off x="6803404" y="928608"/>
              <a:ext cx="704039" cy="493119"/>
              <a:chOff x="6803404" y="928608"/>
              <a:chExt cx="704039" cy="493119"/>
            </a:xfrm>
          </p:grpSpPr>
          <p:sp>
            <p:nvSpPr>
              <p:cNvPr id="609" name="TextBox 608">
                <a:extLst>
                  <a:ext uri="{FF2B5EF4-FFF2-40B4-BE49-F238E27FC236}">
                    <a16:creationId xmlns:a16="http://schemas.microsoft.com/office/drawing/2014/main" id="{854DC0B6-4678-4501-B086-5C3FFF28433F}"/>
                  </a:ext>
                </a:extLst>
              </p:cNvPr>
              <p:cNvSpPr txBox="1"/>
              <p:nvPr/>
            </p:nvSpPr>
            <p:spPr>
              <a:xfrm>
                <a:off x="6803404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2100</a:t>
                </a:r>
              </a:p>
            </p:txBody>
          </p:sp>
          <p:cxnSp>
            <p:nvCxnSpPr>
              <p:cNvPr id="610" name="Straight Connector 609">
                <a:extLst>
                  <a:ext uri="{FF2B5EF4-FFF2-40B4-BE49-F238E27FC236}">
                    <a16:creationId xmlns:a16="http://schemas.microsoft.com/office/drawing/2014/main" id="{F34ACB22-DD6D-4608-BA13-A512C2C42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11" name="Freeform 11">
            <a:extLst>
              <a:ext uri="{FF2B5EF4-FFF2-40B4-BE49-F238E27FC236}">
                <a16:creationId xmlns:a16="http://schemas.microsoft.com/office/drawing/2014/main" id="{151551FE-A9F6-4714-9CD2-6838977AC46F}"/>
              </a:ext>
            </a:extLst>
          </p:cNvPr>
          <p:cNvSpPr>
            <a:spLocks/>
          </p:cNvSpPr>
          <p:nvPr/>
        </p:nvSpPr>
        <p:spPr bwMode="auto">
          <a:xfrm>
            <a:off x="10285778" y="517866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12" name="Group 611">
            <a:extLst>
              <a:ext uri="{FF2B5EF4-FFF2-40B4-BE49-F238E27FC236}">
                <a16:creationId xmlns:a16="http://schemas.microsoft.com/office/drawing/2014/main" id="{A5B6ED93-35B6-4CD9-964A-590C85EC2C5E}"/>
              </a:ext>
            </a:extLst>
          </p:cNvPr>
          <p:cNvGrpSpPr/>
          <p:nvPr/>
        </p:nvGrpSpPr>
        <p:grpSpPr>
          <a:xfrm>
            <a:off x="10824337" y="5389109"/>
            <a:ext cx="704039" cy="494964"/>
            <a:chOff x="6802908" y="926763"/>
            <a:chExt cx="704039" cy="494964"/>
          </a:xfrm>
        </p:grpSpPr>
        <p:cxnSp>
          <p:nvCxnSpPr>
            <p:cNvPr id="613" name="Straight Connector 612">
              <a:extLst>
                <a:ext uri="{FF2B5EF4-FFF2-40B4-BE49-F238E27FC236}">
                  <a16:creationId xmlns:a16="http://schemas.microsoft.com/office/drawing/2014/main" id="{BC37F0B1-5146-4026-A724-ECB774EBFF5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14" name="Group 613">
              <a:extLst>
                <a:ext uri="{FF2B5EF4-FFF2-40B4-BE49-F238E27FC236}">
                  <a16:creationId xmlns:a16="http://schemas.microsoft.com/office/drawing/2014/main" id="{06E23A49-5819-49E3-AA3E-8B88F35BFE8D}"/>
                </a:ext>
              </a:extLst>
            </p:cNvPr>
            <p:cNvGrpSpPr/>
            <p:nvPr/>
          </p:nvGrpSpPr>
          <p:grpSpPr>
            <a:xfrm>
              <a:off x="6802908" y="928608"/>
              <a:ext cx="704039" cy="493119"/>
              <a:chOff x="6802908" y="928608"/>
              <a:chExt cx="704039" cy="493119"/>
            </a:xfrm>
          </p:grpSpPr>
          <p:sp>
            <p:nvSpPr>
              <p:cNvPr id="615" name="TextBox 614">
                <a:extLst>
                  <a:ext uri="{FF2B5EF4-FFF2-40B4-BE49-F238E27FC236}">
                    <a16:creationId xmlns:a16="http://schemas.microsoft.com/office/drawing/2014/main" id="{7C6E4A9B-4A89-4B0E-A85F-28A71E0BDBD1}"/>
                  </a:ext>
                </a:extLst>
              </p:cNvPr>
              <p:cNvSpPr txBox="1"/>
              <p:nvPr/>
            </p:nvSpPr>
            <p:spPr>
              <a:xfrm>
                <a:off x="6802908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2400</a:t>
                </a:r>
              </a:p>
            </p:txBody>
          </p:sp>
          <p:cxnSp>
            <p:nvCxnSpPr>
              <p:cNvPr id="616" name="Straight Connector 615">
                <a:extLst>
                  <a:ext uri="{FF2B5EF4-FFF2-40B4-BE49-F238E27FC236}">
                    <a16:creationId xmlns:a16="http://schemas.microsoft.com/office/drawing/2014/main" id="{C4C5F717-C91C-4E18-88EB-7C9F97CFE2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23" name="Oval 622">
            <a:extLst>
              <a:ext uri="{FF2B5EF4-FFF2-40B4-BE49-F238E27FC236}">
                <a16:creationId xmlns:a16="http://schemas.microsoft.com/office/drawing/2014/main" id="{8F5DC0CA-DF75-4582-AC69-991CFB9CCAC5}"/>
              </a:ext>
            </a:extLst>
          </p:cNvPr>
          <p:cNvSpPr/>
          <p:nvPr/>
        </p:nvSpPr>
        <p:spPr>
          <a:xfrm>
            <a:off x="3952637" y="5233413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DF637C41-B650-41A2-9C36-5432A8214E31}"/>
              </a:ext>
            </a:extLst>
          </p:cNvPr>
          <p:cNvGrpSpPr/>
          <p:nvPr/>
        </p:nvGrpSpPr>
        <p:grpSpPr>
          <a:xfrm>
            <a:off x="3883057" y="3151919"/>
            <a:ext cx="314510" cy="492950"/>
            <a:chOff x="3884378" y="928777"/>
            <a:chExt cx="314510" cy="492950"/>
          </a:xfrm>
        </p:grpSpPr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C463B023-010A-40D3-A58D-45C31FB1F066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104E4A08-0D41-463C-AC06-7035E7159D6E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03514F0E-5A22-46A5-AB76-6C9FBCBE9185}"/>
              </a:ext>
            </a:extLst>
          </p:cNvPr>
          <p:cNvGrpSpPr/>
          <p:nvPr/>
        </p:nvGrpSpPr>
        <p:grpSpPr>
          <a:xfrm>
            <a:off x="4636173" y="3149166"/>
            <a:ext cx="582678" cy="494964"/>
            <a:chOff x="6866010" y="926763"/>
            <a:chExt cx="582678" cy="494964"/>
          </a:xfrm>
        </p:grpSpPr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8036B896-D928-4AF7-8E8D-0D1D00C9513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4" name="Group 293">
              <a:extLst>
                <a:ext uri="{FF2B5EF4-FFF2-40B4-BE49-F238E27FC236}">
                  <a16:creationId xmlns:a16="http://schemas.microsoft.com/office/drawing/2014/main" id="{04E2B088-4224-4C33-B515-BAAF04D6539F}"/>
                </a:ext>
              </a:extLst>
            </p:cNvPr>
            <p:cNvGrpSpPr/>
            <p:nvPr/>
          </p:nvGrpSpPr>
          <p:grpSpPr>
            <a:xfrm>
              <a:off x="6866010" y="928608"/>
              <a:ext cx="582678" cy="493119"/>
              <a:chOff x="6866010" y="928608"/>
              <a:chExt cx="582678" cy="493119"/>
            </a:xfrm>
          </p:grpSpPr>
          <p:sp>
            <p:nvSpPr>
              <p:cNvPr id="295" name="TextBox 294">
                <a:extLst>
                  <a:ext uri="{FF2B5EF4-FFF2-40B4-BE49-F238E27FC236}">
                    <a16:creationId xmlns:a16="http://schemas.microsoft.com/office/drawing/2014/main" id="{7736937C-9413-49E9-A4B1-08E2AC9535FA}"/>
                  </a:ext>
                </a:extLst>
              </p:cNvPr>
              <p:cNvSpPr txBox="1"/>
              <p:nvPr/>
            </p:nvSpPr>
            <p:spPr>
              <a:xfrm>
                <a:off x="6866010" y="1021617"/>
                <a:ext cx="582678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500</a:t>
                </a:r>
              </a:p>
            </p:txBody>
          </p:sp>
          <p:cxnSp>
            <p:nvCxnSpPr>
              <p:cNvPr id="296" name="Straight Connector 295">
                <a:extLst>
                  <a:ext uri="{FF2B5EF4-FFF2-40B4-BE49-F238E27FC236}">
                    <a16:creationId xmlns:a16="http://schemas.microsoft.com/office/drawing/2014/main" id="{235B0A5B-8F28-453F-A836-784F140681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97" name="Freeform 11">
            <a:extLst>
              <a:ext uri="{FF2B5EF4-FFF2-40B4-BE49-F238E27FC236}">
                <a16:creationId xmlns:a16="http://schemas.microsoft.com/office/drawing/2014/main" id="{CCD91EF1-1BED-4A0A-90FE-DBE0B3B35B90}"/>
              </a:ext>
            </a:extLst>
          </p:cNvPr>
          <p:cNvSpPr>
            <a:spLocks/>
          </p:cNvSpPr>
          <p:nvPr/>
        </p:nvSpPr>
        <p:spPr bwMode="auto">
          <a:xfrm>
            <a:off x="4040238" y="2940767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298" name="Freeform 11">
            <a:extLst>
              <a:ext uri="{FF2B5EF4-FFF2-40B4-BE49-F238E27FC236}">
                <a16:creationId xmlns:a16="http://schemas.microsoft.com/office/drawing/2014/main" id="{65D89A96-D6FC-4BAE-A97C-5F17FA3559EC}"/>
              </a:ext>
            </a:extLst>
          </p:cNvPr>
          <p:cNvSpPr>
            <a:spLocks/>
          </p:cNvSpPr>
          <p:nvPr/>
        </p:nvSpPr>
        <p:spPr bwMode="auto">
          <a:xfrm>
            <a:off x="4930787" y="2936336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43761963-60E1-4ECC-9986-268B7EB92679}"/>
              </a:ext>
            </a:extLst>
          </p:cNvPr>
          <p:cNvGrpSpPr/>
          <p:nvPr/>
        </p:nvGrpSpPr>
        <p:grpSpPr>
          <a:xfrm>
            <a:off x="5474858" y="3146784"/>
            <a:ext cx="704039" cy="494964"/>
            <a:chOff x="6813596" y="926763"/>
            <a:chExt cx="704039" cy="494964"/>
          </a:xfrm>
        </p:grpSpPr>
        <p:cxnSp>
          <p:nvCxnSpPr>
            <p:cNvPr id="300" name="Straight Connector 299">
              <a:extLst>
                <a:ext uri="{FF2B5EF4-FFF2-40B4-BE49-F238E27FC236}">
                  <a16:creationId xmlns:a16="http://schemas.microsoft.com/office/drawing/2014/main" id="{321C33C5-BE30-490A-9EA1-30FBA410386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1" name="Group 300">
              <a:extLst>
                <a:ext uri="{FF2B5EF4-FFF2-40B4-BE49-F238E27FC236}">
                  <a16:creationId xmlns:a16="http://schemas.microsoft.com/office/drawing/2014/main" id="{6551FB94-6019-435F-8C48-1CA7D88442A0}"/>
                </a:ext>
              </a:extLst>
            </p:cNvPr>
            <p:cNvGrpSpPr/>
            <p:nvPr/>
          </p:nvGrpSpPr>
          <p:grpSpPr>
            <a:xfrm>
              <a:off x="6813596" y="928608"/>
              <a:ext cx="704039" cy="493119"/>
              <a:chOff x="6813596" y="928608"/>
              <a:chExt cx="704039" cy="493119"/>
            </a:xfrm>
          </p:grpSpPr>
          <p:sp>
            <p:nvSpPr>
              <p:cNvPr id="302" name="TextBox 301">
                <a:extLst>
                  <a:ext uri="{FF2B5EF4-FFF2-40B4-BE49-F238E27FC236}">
                    <a16:creationId xmlns:a16="http://schemas.microsoft.com/office/drawing/2014/main" id="{CE8DA9F6-AFB3-4CF1-9F29-F74B669EBC27}"/>
                  </a:ext>
                </a:extLst>
              </p:cNvPr>
              <p:cNvSpPr txBox="1"/>
              <p:nvPr/>
            </p:nvSpPr>
            <p:spPr>
              <a:xfrm>
                <a:off x="6813596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1000</a:t>
                </a:r>
              </a:p>
            </p:txBody>
          </p:sp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864087EA-FE7C-438F-B646-8C9C04D136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09" name="Straight Connector 308">
            <a:extLst>
              <a:ext uri="{FF2B5EF4-FFF2-40B4-BE49-F238E27FC236}">
                <a16:creationId xmlns:a16="http://schemas.microsoft.com/office/drawing/2014/main" id="{254DC737-2AD0-46DC-9E5F-F81688094B91}"/>
              </a:ext>
            </a:extLst>
          </p:cNvPr>
          <p:cNvCxnSpPr>
            <a:cxnSpLocks/>
          </p:cNvCxnSpPr>
          <p:nvPr/>
        </p:nvCxnSpPr>
        <p:spPr>
          <a:xfrm flipV="1">
            <a:off x="3847368" y="3164965"/>
            <a:ext cx="6755436" cy="1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0" name="Freeform 11">
            <a:extLst>
              <a:ext uri="{FF2B5EF4-FFF2-40B4-BE49-F238E27FC236}">
                <a16:creationId xmlns:a16="http://schemas.microsoft.com/office/drawing/2014/main" id="{7C8DBB02-5348-417F-984F-1C6C84780A77}"/>
              </a:ext>
            </a:extLst>
          </p:cNvPr>
          <p:cNvSpPr>
            <a:spLocks/>
          </p:cNvSpPr>
          <p:nvPr/>
        </p:nvSpPr>
        <p:spPr bwMode="auto">
          <a:xfrm>
            <a:off x="5824239" y="293633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C02B6548-CE5F-417C-9E55-43C6003A4F0B}"/>
              </a:ext>
            </a:extLst>
          </p:cNvPr>
          <p:cNvGrpSpPr/>
          <p:nvPr/>
        </p:nvGrpSpPr>
        <p:grpSpPr>
          <a:xfrm>
            <a:off x="6367697" y="3146784"/>
            <a:ext cx="704039" cy="494964"/>
            <a:chOff x="6807807" y="926763"/>
            <a:chExt cx="704039" cy="494964"/>
          </a:xfrm>
        </p:grpSpPr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465BE05C-4B38-4359-8904-6365EA50548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8" name="Group 317">
              <a:extLst>
                <a:ext uri="{FF2B5EF4-FFF2-40B4-BE49-F238E27FC236}">
                  <a16:creationId xmlns:a16="http://schemas.microsoft.com/office/drawing/2014/main" id="{FAE68323-1F34-40AC-B50B-311E990C788A}"/>
                </a:ext>
              </a:extLst>
            </p:cNvPr>
            <p:cNvGrpSpPr/>
            <p:nvPr/>
          </p:nvGrpSpPr>
          <p:grpSpPr>
            <a:xfrm>
              <a:off x="6807807" y="928608"/>
              <a:ext cx="704039" cy="493119"/>
              <a:chOff x="6807807" y="928608"/>
              <a:chExt cx="704039" cy="493119"/>
            </a:xfrm>
          </p:grpSpPr>
          <p:sp>
            <p:nvSpPr>
              <p:cNvPr id="319" name="TextBox 318">
                <a:extLst>
                  <a:ext uri="{FF2B5EF4-FFF2-40B4-BE49-F238E27FC236}">
                    <a16:creationId xmlns:a16="http://schemas.microsoft.com/office/drawing/2014/main" id="{41835AE6-0D60-43A9-A592-F4E38E95C5D2}"/>
                  </a:ext>
                </a:extLst>
              </p:cNvPr>
              <p:cNvSpPr txBox="1"/>
              <p:nvPr/>
            </p:nvSpPr>
            <p:spPr>
              <a:xfrm>
                <a:off x="6807807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1500</a:t>
                </a:r>
              </a:p>
            </p:txBody>
          </p: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70B75216-FE91-469B-ABAD-F5145B4C26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21" name="Freeform 11">
            <a:extLst>
              <a:ext uri="{FF2B5EF4-FFF2-40B4-BE49-F238E27FC236}">
                <a16:creationId xmlns:a16="http://schemas.microsoft.com/office/drawing/2014/main" id="{5820BCB0-C669-4C88-B0A6-B7E5AB4FAABF}"/>
              </a:ext>
            </a:extLst>
          </p:cNvPr>
          <p:cNvSpPr>
            <a:spLocks/>
          </p:cNvSpPr>
          <p:nvPr/>
        </p:nvSpPr>
        <p:spPr bwMode="auto">
          <a:xfrm>
            <a:off x="6717229" y="293405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C7294142-EC80-4CDA-A1A5-F161B6F6333F}"/>
              </a:ext>
            </a:extLst>
          </p:cNvPr>
          <p:cNvGrpSpPr/>
          <p:nvPr/>
        </p:nvGrpSpPr>
        <p:grpSpPr>
          <a:xfrm>
            <a:off x="7260427" y="3144507"/>
            <a:ext cx="704039" cy="494964"/>
            <a:chOff x="6807547" y="926763"/>
            <a:chExt cx="704039" cy="494964"/>
          </a:xfrm>
        </p:grpSpPr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E6D8691B-7301-4310-9A5A-C23F12F8773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4" name="Group 323">
              <a:extLst>
                <a:ext uri="{FF2B5EF4-FFF2-40B4-BE49-F238E27FC236}">
                  <a16:creationId xmlns:a16="http://schemas.microsoft.com/office/drawing/2014/main" id="{DC1BF25C-FB67-4516-8EFB-0882C1E1492B}"/>
                </a:ext>
              </a:extLst>
            </p:cNvPr>
            <p:cNvGrpSpPr/>
            <p:nvPr/>
          </p:nvGrpSpPr>
          <p:grpSpPr>
            <a:xfrm>
              <a:off x="6807547" y="928608"/>
              <a:ext cx="704039" cy="493119"/>
              <a:chOff x="6807547" y="928608"/>
              <a:chExt cx="704039" cy="493119"/>
            </a:xfrm>
          </p:grpSpPr>
          <p:sp>
            <p:nvSpPr>
              <p:cNvPr id="325" name="TextBox 324">
                <a:extLst>
                  <a:ext uri="{FF2B5EF4-FFF2-40B4-BE49-F238E27FC236}">
                    <a16:creationId xmlns:a16="http://schemas.microsoft.com/office/drawing/2014/main" id="{B4450655-9B4C-416D-9EF4-A3EF8E08A534}"/>
                  </a:ext>
                </a:extLst>
              </p:cNvPr>
              <p:cNvSpPr txBox="1"/>
              <p:nvPr/>
            </p:nvSpPr>
            <p:spPr>
              <a:xfrm>
                <a:off x="6807547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2000</a:t>
                </a:r>
              </a:p>
            </p:txBody>
          </p: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8F1D4315-FDED-429F-AB37-8AE93A473F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27" name="Freeform 11">
            <a:extLst>
              <a:ext uri="{FF2B5EF4-FFF2-40B4-BE49-F238E27FC236}">
                <a16:creationId xmlns:a16="http://schemas.microsoft.com/office/drawing/2014/main" id="{2AF80C61-1EB5-44FA-9BD2-CD465D09011E}"/>
              </a:ext>
            </a:extLst>
          </p:cNvPr>
          <p:cNvSpPr>
            <a:spLocks/>
          </p:cNvSpPr>
          <p:nvPr/>
        </p:nvSpPr>
        <p:spPr bwMode="auto">
          <a:xfrm>
            <a:off x="7611323" y="293405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AD238656-B97F-490B-B809-6A2D29195075}"/>
              </a:ext>
            </a:extLst>
          </p:cNvPr>
          <p:cNvGrpSpPr/>
          <p:nvPr/>
        </p:nvGrpSpPr>
        <p:grpSpPr>
          <a:xfrm>
            <a:off x="8147336" y="3144507"/>
            <a:ext cx="704039" cy="494964"/>
            <a:chOff x="6800362" y="926763"/>
            <a:chExt cx="704039" cy="494964"/>
          </a:xfrm>
        </p:grpSpPr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7F5D0F80-94E1-4E63-83A0-01BC99C98E9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8AC6295A-AF91-4491-9D58-8E6545E0970B}"/>
                </a:ext>
              </a:extLst>
            </p:cNvPr>
            <p:cNvGrpSpPr/>
            <p:nvPr/>
          </p:nvGrpSpPr>
          <p:grpSpPr>
            <a:xfrm>
              <a:off x="6800362" y="928608"/>
              <a:ext cx="704039" cy="493119"/>
              <a:chOff x="6800362" y="928608"/>
              <a:chExt cx="704039" cy="493119"/>
            </a:xfrm>
          </p:grpSpPr>
          <p:sp>
            <p:nvSpPr>
              <p:cNvPr id="331" name="TextBox 330">
                <a:extLst>
                  <a:ext uri="{FF2B5EF4-FFF2-40B4-BE49-F238E27FC236}">
                    <a16:creationId xmlns:a16="http://schemas.microsoft.com/office/drawing/2014/main" id="{D5540BA3-5006-4E54-AD97-172D42D045F9}"/>
                  </a:ext>
                </a:extLst>
              </p:cNvPr>
              <p:cNvSpPr txBox="1"/>
              <p:nvPr/>
            </p:nvSpPr>
            <p:spPr>
              <a:xfrm>
                <a:off x="6800362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2500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34729AAB-22BF-48B2-8F3D-B12EEF1B47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38" name="Freeform 11">
            <a:extLst>
              <a:ext uri="{FF2B5EF4-FFF2-40B4-BE49-F238E27FC236}">
                <a16:creationId xmlns:a16="http://schemas.microsoft.com/office/drawing/2014/main" id="{ADAA3564-FC4E-463E-958B-DF5CFEEDDECF}"/>
              </a:ext>
            </a:extLst>
          </p:cNvPr>
          <p:cNvSpPr>
            <a:spLocks/>
          </p:cNvSpPr>
          <p:nvPr/>
        </p:nvSpPr>
        <p:spPr bwMode="auto">
          <a:xfrm>
            <a:off x="8506179" y="294051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1FB83D60-35BC-492F-89C4-3E72A9A3B9C1}"/>
              </a:ext>
            </a:extLst>
          </p:cNvPr>
          <p:cNvGrpSpPr/>
          <p:nvPr/>
        </p:nvGrpSpPr>
        <p:grpSpPr>
          <a:xfrm>
            <a:off x="9047571" y="3150964"/>
            <a:ext cx="704039" cy="494964"/>
            <a:chOff x="6805741" y="926763"/>
            <a:chExt cx="704039" cy="494964"/>
          </a:xfrm>
        </p:grpSpPr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77E4A148-861E-4814-9F0C-AE52117FB3F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32E2E954-591A-4EBE-8704-80106B02A7BB}"/>
                </a:ext>
              </a:extLst>
            </p:cNvPr>
            <p:cNvGrpSpPr/>
            <p:nvPr/>
          </p:nvGrpSpPr>
          <p:grpSpPr>
            <a:xfrm>
              <a:off x="6805741" y="928608"/>
              <a:ext cx="704039" cy="493119"/>
              <a:chOff x="6805741" y="928608"/>
              <a:chExt cx="704039" cy="493119"/>
            </a:xfrm>
          </p:grpSpPr>
          <p:sp>
            <p:nvSpPr>
              <p:cNvPr id="342" name="TextBox 341">
                <a:extLst>
                  <a:ext uri="{FF2B5EF4-FFF2-40B4-BE49-F238E27FC236}">
                    <a16:creationId xmlns:a16="http://schemas.microsoft.com/office/drawing/2014/main" id="{F1DA67CA-6F13-4037-9EF5-360D7F74AC4F}"/>
                  </a:ext>
                </a:extLst>
              </p:cNvPr>
              <p:cNvSpPr txBox="1"/>
              <p:nvPr/>
            </p:nvSpPr>
            <p:spPr>
              <a:xfrm>
                <a:off x="6805741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3000</a:t>
                </a:r>
              </a:p>
            </p:txBody>
          </p:sp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DF15D6BC-9370-4B3C-AB2F-47FA88F184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46" name="Freeform 11">
            <a:extLst>
              <a:ext uri="{FF2B5EF4-FFF2-40B4-BE49-F238E27FC236}">
                <a16:creationId xmlns:a16="http://schemas.microsoft.com/office/drawing/2014/main" id="{61817B09-471D-4EBA-A43A-61A0382268FD}"/>
              </a:ext>
            </a:extLst>
          </p:cNvPr>
          <p:cNvSpPr>
            <a:spLocks/>
          </p:cNvSpPr>
          <p:nvPr/>
        </p:nvSpPr>
        <p:spPr bwMode="auto">
          <a:xfrm>
            <a:off x="9403343" y="294145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47" name="Group 346">
            <a:extLst>
              <a:ext uri="{FF2B5EF4-FFF2-40B4-BE49-F238E27FC236}">
                <a16:creationId xmlns:a16="http://schemas.microsoft.com/office/drawing/2014/main" id="{3F0986B3-9F60-4714-B828-1D3A7CFD1A73}"/>
              </a:ext>
            </a:extLst>
          </p:cNvPr>
          <p:cNvGrpSpPr/>
          <p:nvPr/>
        </p:nvGrpSpPr>
        <p:grpSpPr>
          <a:xfrm>
            <a:off x="9933718" y="3151898"/>
            <a:ext cx="704039" cy="494964"/>
            <a:chOff x="6794724" y="926763"/>
            <a:chExt cx="704039" cy="494964"/>
          </a:xfrm>
        </p:grpSpPr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D81DCD68-41AB-425E-922E-BDFF9650D5D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9" name="Group 348">
              <a:extLst>
                <a:ext uri="{FF2B5EF4-FFF2-40B4-BE49-F238E27FC236}">
                  <a16:creationId xmlns:a16="http://schemas.microsoft.com/office/drawing/2014/main" id="{AF826A89-DAE8-406A-9D6B-BBB4CA293EFC}"/>
                </a:ext>
              </a:extLst>
            </p:cNvPr>
            <p:cNvGrpSpPr/>
            <p:nvPr/>
          </p:nvGrpSpPr>
          <p:grpSpPr>
            <a:xfrm>
              <a:off x="6794724" y="928608"/>
              <a:ext cx="704039" cy="493119"/>
              <a:chOff x="6794724" y="928608"/>
              <a:chExt cx="704039" cy="493119"/>
            </a:xfrm>
          </p:grpSpPr>
          <p:sp>
            <p:nvSpPr>
              <p:cNvPr id="350" name="TextBox 349">
                <a:extLst>
                  <a:ext uri="{FF2B5EF4-FFF2-40B4-BE49-F238E27FC236}">
                    <a16:creationId xmlns:a16="http://schemas.microsoft.com/office/drawing/2014/main" id="{D7A998DB-90CA-4A46-A83B-26E59425B2BE}"/>
                  </a:ext>
                </a:extLst>
              </p:cNvPr>
              <p:cNvSpPr txBox="1"/>
              <p:nvPr/>
            </p:nvSpPr>
            <p:spPr>
              <a:xfrm>
                <a:off x="6794724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3500</a:t>
                </a:r>
              </a:p>
            </p:txBody>
          </p:sp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FF8EB409-3400-4909-8544-189C074921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64" name="Oval 363">
            <a:extLst>
              <a:ext uri="{FF2B5EF4-FFF2-40B4-BE49-F238E27FC236}">
                <a16:creationId xmlns:a16="http://schemas.microsoft.com/office/drawing/2014/main" id="{B75285D6-334C-4CC0-9795-236F0B3FBB67}"/>
              </a:ext>
            </a:extLst>
          </p:cNvPr>
          <p:cNvSpPr/>
          <p:nvPr/>
        </p:nvSpPr>
        <p:spPr>
          <a:xfrm>
            <a:off x="3960949" y="2999395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F39CE7B-395D-48AC-A4D7-3E6AA398F908}"/>
              </a:ext>
            </a:extLst>
          </p:cNvPr>
          <p:cNvSpPr/>
          <p:nvPr/>
        </p:nvSpPr>
        <p:spPr>
          <a:xfrm>
            <a:off x="808702" y="498785"/>
            <a:ext cx="287524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5" name="Rectangle 364">
            <a:extLst>
              <a:ext uri="{FF2B5EF4-FFF2-40B4-BE49-F238E27FC236}">
                <a16:creationId xmlns:a16="http://schemas.microsoft.com/office/drawing/2014/main" id="{97527A9D-A2C8-4C07-8330-F21FF4D3975D}"/>
              </a:ext>
            </a:extLst>
          </p:cNvPr>
          <p:cNvSpPr/>
          <p:nvPr/>
        </p:nvSpPr>
        <p:spPr>
          <a:xfrm>
            <a:off x="1708535" y="499890"/>
            <a:ext cx="246022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6" name="Rectangle 365">
            <a:extLst>
              <a:ext uri="{FF2B5EF4-FFF2-40B4-BE49-F238E27FC236}">
                <a16:creationId xmlns:a16="http://schemas.microsoft.com/office/drawing/2014/main" id="{436F3AD2-3C80-45BD-9FC2-893F85755BD0}"/>
              </a:ext>
            </a:extLst>
          </p:cNvPr>
          <p:cNvSpPr/>
          <p:nvPr/>
        </p:nvSpPr>
        <p:spPr>
          <a:xfrm>
            <a:off x="1022762" y="2723001"/>
            <a:ext cx="271882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7" name="Rectangle 366">
            <a:extLst>
              <a:ext uri="{FF2B5EF4-FFF2-40B4-BE49-F238E27FC236}">
                <a16:creationId xmlns:a16="http://schemas.microsoft.com/office/drawing/2014/main" id="{28E71AB7-CA07-4A1C-A1AE-F917A3BD426B}"/>
              </a:ext>
            </a:extLst>
          </p:cNvPr>
          <p:cNvSpPr/>
          <p:nvPr/>
        </p:nvSpPr>
        <p:spPr>
          <a:xfrm>
            <a:off x="1911198" y="2717385"/>
            <a:ext cx="247176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8" name="Rectangle 367">
            <a:extLst>
              <a:ext uri="{FF2B5EF4-FFF2-40B4-BE49-F238E27FC236}">
                <a16:creationId xmlns:a16="http://schemas.microsoft.com/office/drawing/2014/main" id="{DE6162C7-94DB-4849-AE44-27894ED500AC}"/>
              </a:ext>
            </a:extLst>
          </p:cNvPr>
          <p:cNvSpPr/>
          <p:nvPr/>
        </p:nvSpPr>
        <p:spPr>
          <a:xfrm>
            <a:off x="1017599" y="4961386"/>
            <a:ext cx="259488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9" name="Rectangle 368">
            <a:extLst>
              <a:ext uri="{FF2B5EF4-FFF2-40B4-BE49-F238E27FC236}">
                <a16:creationId xmlns:a16="http://schemas.microsoft.com/office/drawing/2014/main" id="{BB1C9A9F-4DD4-40B8-8F86-9C7A78650D85}"/>
              </a:ext>
            </a:extLst>
          </p:cNvPr>
          <p:cNvSpPr/>
          <p:nvPr/>
        </p:nvSpPr>
        <p:spPr>
          <a:xfrm>
            <a:off x="1912164" y="4969241"/>
            <a:ext cx="251870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E8F2FCFD-505B-434D-9CEB-24BC0C5FBA8E}"/>
              </a:ext>
            </a:extLst>
          </p:cNvPr>
          <p:cNvSpPr txBox="1"/>
          <p:nvPr/>
        </p:nvSpPr>
        <p:spPr>
          <a:xfrm>
            <a:off x="4276345" y="4881780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A2D4C745-0A4B-47CE-B389-0CF802B145BE}"/>
              </a:ext>
            </a:extLst>
          </p:cNvPr>
          <p:cNvSpPr txBox="1"/>
          <p:nvPr/>
        </p:nvSpPr>
        <p:spPr>
          <a:xfrm>
            <a:off x="5170408" y="4876940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D3F5F5DF-E3E2-474C-B871-B93AE9E777C4}"/>
              </a:ext>
            </a:extLst>
          </p:cNvPr>
          <p:cNvSpPr txBox="1"/>
          <p:nvPr/>
        </p:nvSpPr>
        <p:spPr>
          <a:xfrm>
            <a:off x="6062619" y="4882092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3D863E44-16BE-4BC5-B47A-B424BE49ED75}"/>
              </a:ext>
            </a:extLst>
          </p:cNvPr>
          <p:cNvSpPr txBox="1"/>
          <p:nvPr/>
        </p:nvSpPr>
        <p:spPr>
          <a:xfrm>
            <a:off x="6956682" y="4877252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5C738C86-46B5-4FD3-A437-DBA49287B138}"/>
              </a:ext>
            </a:extLst>
          </p:cNvPr>
          <p:cNvSpPr txBox="1"/>
          <p:nvPr/>
        </p:nvSpPr>
        <p:spPr>
          <a:xfrm>
            <a:off x="7845310" y="4883967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0A707877-2A10-423C-83FC-0E73EE303EBE}"/>
              </a:ext>
            </a:extLst>
          </p:cNvPr>
          <p:cNvSpPr txBox="1"/>
          <p:nvPr/>
        </p:nvSpPr>
        <p:spPr>
          <a:xfrm>
            <a:off x="8739373" y="4879127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A3AE4BC3-34E4-498D-B89A-BDD3C040EEF1}"/>
              </a:ext>
            </a:extLst>
          </p:cNvPr>
          <p:cNvSpPr txBox="1"/>
          <p:nvPr/>
        </p:nvSpPr>
        <p:spPr>
          <a:xfrm>
            <a:off x="9631584" y="4884279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AE24262B-EA20-43A5-8ADF-987FCA1C53E7}"/>
              </a:ext>
            </a:extLst>
          </p:cNvPr>
          <p:cNvSpPr txBox="1"/>
          <p:nvPr/>
        </p:nvSpPr>
        <p:spPr>
          <a:xfrm>
            <a:off x="10525647" y="4879439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2E6D3EFB-4AE5-4DFF-A72F-B3F86D7C5B04}"/>
              </a:ext>
            </a:extLst>
          </p:cNvPr>
          <p:cNvSpPr txBox="1"/>
          <p:nvPr/>
        </p:nvSpPr>
        <p:spPr>
          <a:xfrm>
            <a:off x="4278107" y="2646223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866BFD34-245C-448B-971A-A23251DD7CED}"/>
              </a:ext>
            </a:extLst>
          </p:cNvPr>
          <p:cNvSpPr txBox="1"/>
          <p:nvPr/>
        </p:nvSpPr>
        <p:spPr>
          <a:xfrm>
            <a:off x="5172170" y="2641383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F5223610-5DB8-49D9-822E-D2D405B79C32}"/>
              </a:ext>
            </a:extLst>
          </p:cNvPr>
          <p:cNvSpPr txBox="1"/>
          <p:nvPr/>
        </p:nvSpPr>
        <p:spPr>
          <a:xfrm>
            <a:off x="6064381" y="2646535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AB747107-F20B-4172-8AA9-242582E5D93D}"/>
              </a:ext>
            </a:extLst>
          </p:cNvPr>
          <p:cNvSpPr txBox="1"/>
          <p:nvPr/>
        </p:nvSpPr>
        <p:spPr>
          <a:xfrm>
            <a:off x="6958444" y="2641695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009A3175-6347-4CA2-B96B-4ACB2960FB02}"/>
              </a:ext>
            </a:extLst>
          </p:cNvPr>
          <p:cNvSpPr txBox="1"/>
          <p:nvPr/>
        </p:nvSpPr>
        <p:spPr>
          <a:xfrm>
            <a:off x="7847072" y="2648410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A079B8CB-3DCD-4106-BB19-0F00F59CFA2E}"/>
              </a:ext>
            </a:extLst>
          </p:cNvPr>
          <p:cNvSpPr txBox="1"/>
          <p:nvPr/>
        </p:nvSpPr>
        <p:spPr>
          <a:xfrm>
            <a:off x="8741135" y="2643570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E5F34B17-79E3-49A9-8291-4E0600F7EAC8}"/>
              </a:ext>
            </a:extLst>
          </p:cNvPr>
          <p:cNvSpPr txBox="1"/>
          <p:nvPr/>
        </p:nvSpPr>
        <p:spPr>
          <a:xfrm>
            <a:off x="9633346" y="2648722"/>
            <a:ext cx="5865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CCE39F21-DA76-4B03-ACCA-757C1145CC37}"/>
              </a:ext>
            </a:extLst>
          </p:cNvPr>
          <p:cNvSpPr txBox="1"/>
          <p:nvPr/>
        </p:nvSpPr>
        <p:spPr>
          <a:xfrm>
            <a:off x="4297073" y="423748"/>
            <a:ext cx="64333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D080A391-941B-4A1C-B65E-252F0ACE0876}"/>
              </a:ext>
            </a:extLst>
          </p:cNvPr>
          <p:cNvSpPr txBox="1"/>
          <p:nvPr/>
        </p:nvSpPr>
        <p:spPr>
          <a:xfrm>
            <a:off x="5191136" y="418908"/>
            <a:ext cx="5424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E4749140-C46F-4F82-AC85-0E270ADCD153}"/>
              </a:ext>
            </a:extLst>
          </p:cNvPr>
          <p:cNvSpPr txBox="1"/>
          <p:nvPr/>
        </p:nvSpPr>
        <p:spPr>
          <a:xfrm>
            <a:off x="6083347" y="424060"/>
            <a:ext cx="62977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002060"/>
                </a:solidFill>
                <a:latin typeface="Calibri" panose="020F0502020204030204" pitchFamily="34" charset="0"/>
                <a:ea typeface="Cambria Math" panose="02040503050406030204" pitchFamily="18" charset="0"/>
              </a:rPr>
              <a:t>10</a:t>
            </a:r>
            <a:endParaRPr lang="en-GB" sz="2000" b="1" dirty="0">
              <a:solidFill>
                <a:srgbClr val="002060"/>
              </a:solidFill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5478206F-5CB1-4A7E-803D-8C096BBBF7A7}"/>
              </a:ext>
            </a:extLst>
          </p:cNvPr>
          <p:cNvSpPr txBox="1"/>
          <p:nvPr/>
        </p:nvSpPr>
        <p:spPr>
          <a:xfrm>
            <a:off x="439721" y="1307139"/>
            <a:ext cx="362521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6 0 0 </a:t>
            </a:r>
            <a:r>
              <a:rPr lang="en-GB" sz="3500" dirty="0">
                <a:latin typeface="Arial Black" panose="020B0A04020102020204" pitchFamily="34" charset="0"/>
              </a:rPr>
              <a:t>÷ 2 0 = 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80E1FB8A-2011-46B0-89EA-711AD8DABDE8}"/>
              </a:ext>
            </a:extLst>
          </p:cNvPr>
          <p:cNvCxnSpPr>
            <a:cxnSpLocks/>
          </p:cNvCxnSpPr>
          <p:nvPr/>
        </p:nvCxnSpPr>
        <p:spPr>
          <a:xfrm flipV="1">
            <a:off x="1363690" y="1390631"/>
            <a:ext cx="439241" cy="420578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006271AA-C6DE-4C8F-8EFC-5BB460B957DF}"/>
              </a:ext>
            </a:extLst>
          </p:cNvPr>
          <p:cNvCxnSpPr>
            <a:cxnSpLocks/>
          </p:cNvCxnSpPr>
          <p:nvPr/>
        </p:nvCxnSpPr>
        <p:spPr>
          <a:xfrm flipV="1">
            <a:off x="2705156" y="1388998"/>
            <a:ext cx="439241" cy="420578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4" name="TextBox 243">
            <a:extLst>
              <a:ext uri="{FF2B5EF4-FFF2-40B4-BE49-F238E27FC236}">
                <a16:creationId xmlns:a16="http://schemas.microsoft.com/office/drawing/2014/main" id="{3B700782-D105-42AA-B3B6-EF4627191057}"/>
              </a:ext>
            </a:extLst>
          </p:cNvPr>
          <p:cNvSpPr txBox="1"/>
          <p:nvPr/>
        </p:nvSpPr>
        <p:spPr>
          <a:xfrm>
            <a:off x="3570730" y="1296991"/>
            <a:ext cx="11060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</a:t>
            </a:r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99F87588-7171-4804-A6CF-5EC1960AD000}"/>
              </a:ext>
            </a:extLst>
          </p:cNvPr>
          <p:cNvSpPr txBox="1"/>
          <p:nvPr/>
        </p:nvSpPr>
        <p:spPr>
          <a:xfrm>
            <a:off x="453099" y="3546659"/>
            <a:ext cx="41024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3 5 0 0 </a:t>
            </a:r>
            <a:r>
              <a:rPr lang="en-GB" sz="3500" dirty="0">
                <a:latin typeface="Arial Black" panose="020B0A04020102020204" pitchFamily="34" charset="0"/>
              </a:rPr>
              <a:t>÷ 5 0 = 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48" name="Straight Connector 247">
            <a:extLst>
              <a:ext uri="{FF2B5EF4-FFF2-40B4-BE49-F238E27FC236}">
                <a16:creationId xmlns:a16="http://schemas.microsoft.com/office/drawing/2014/main" id="{2DFF3686-067B-4D32-BFC4-CB9024C61BF4}"/>
              </a:ext>
            </a:extLst>
          </p:cNvPr>
          <p:cNvCxnSpPr>
            <a:cxnSpLocks/>
          </p:cNvCxnSpPr>
          <p:nvPr/>
        </p:nvCxnSpPr>
        <p:spPr>
          <a:xfrm flipV="1">
            <a:off x="1805339" y="3630151"/>
            <a:ext cx="439241" cy="420578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9" name="Straight Connector 248">
            <a:extLst>
              <a:ext uri="{FF2B5EF4-FFF2-40B4-BE49-F238E27FC236}">
                <a16:creationId xmlns:a16="http://schemas.microsoft.com/office/drawing/2014/main" id="{301CB2BD-EF6C-4BEF-8882-B4DFA3B73326}"/>
              </a:ext>
            </a:extLst>
          </p:cNvPr>
          <p:cNvCxnSpPr>
            <a:cxnSpLocks/>
          </p:cNvCxnSpPr>
          <p:nvPr/>
        </p:nvCxnSpPr>
        <p:spPr>
          <a:xfrm flipV="1">
            <a:off x="3137280" y="3628518"/>
            <a:ext cx="439241" cy="420578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0" name="TextBox 249">
            <a:extLst>
              <a:ext uri="{FF2B5EF4-FFF2-40B4-BE49-F238E27FC236}">
                <a16:creationId xmlns:a16="http://schemas.microsoft.com/office/drawing/2014/main" id="{F303847F-C2C0-47F0-9232-86AF70DF0008}"/>
              </a:ext>
            </a:extLst>
          </p:cNvPr>
          <p:cNvSpPr txBox="1"/>
          <p:nvPr/>
        </p:nvSpPr>
        <p:spPr>
          <a:xfrm>
            <a:off x="4031157" y="3536511"/>
            <a:ext cx="97235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7 0</a:t>
            </a:r>
          </a:p>
        </p:txBody>
      </p:sp>
      <p:sp>
        <p:nvSpPr>
          <p:cNvPr id="253" name="TextBox 252">
            <a:extLst>
              <a:ext uri="{FF2B5EF4-FFF2-40B4-BE49-F238E27FC236}">
                <a16:creationId xmlns:a16="http://schemas.microsoft.com/office/drawing/2014/main" id="{B1CE8807-D70E-46E3-8D21-C784A76CB1FB}"/>
              </a:ext>
            </a:extLst>
          </p:cNvPr>
          <p:cNvSpPr txBox="1"/>
          <p:nvPr/>
        </p:nvSpPr>
        <p:spPr>
          <a:xfrm>
            <a:off x="451445" y="5781308"/>
            <a:ext cx="41024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2 7 0 0 </a:t>
            </a:r>
            <a:r>
              <a:rPr lang="en-GB" sz="3500" dirty="0">
                <a:latin typeface="Arial Black" panose="020B0A04020102020204" pitchFamily="34" charset="0"/>
              </a:rPr>
              <a:t>÷ 3 0 = 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54" name="Straight Connector 253">
            <a:extLst>
              <a:ext uri="{FF2B5EF4-FFF2-40B4-BE49-F238E27FC236}">
                <a16:creationId xmlns:a16="http://schemas.microsoft.com/office/drawing/2014/main" id="{DB381DD1-5324-4FD6-8CA5-239B08443A15}"/>
              </a:ext>
            </a:extLst>
          </p:cNvPr>
          <p:cNvCxnSpPr>
            <a:cxnSpLocks/>
          </p:cNvCxnSpPr>
          <p:nvPr/>
        </p:nvCxnSpPr>
        <p:spPr>
          <a:xfrm flipV="1">
            <a:off x="1803685" y="5864800"/>
            <a:ext cx="439241" cy="420578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5" name="Straight Connector 254">
            <a:extLst>
              <a:ext uri="{FF2B5EF4-FFF2-40B4-BE49-F238E27FC236}">
                <a16:creationId xmlns:a16="http://schemas.microsoft.com/office/drawing/2014/main" id="{5A98030E-D06E-4E7F-BD6C-B8216C6459FF}"/>
              </a:ext>
            </a:extLst>
          </p:cNvPr>
          <p:cNvCxnSpPr>
            <a:cxnSpLocks/>
          </p:cNvCxnSpPr>
          <p:nvPr/>
        </p:nvCxnSpPr>
        <p:spPr>
          <a:xfrm flipV="1">
            <a:off x="3135626" y="5863167"/>
            <a:ext cx="439241" cy="420578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6" name="TextBox 255">
            <a:extLst>
              <a:ext uri="{FF2B5EF4-FFF2-40B4-BE49-F238E27FC236}">
                <a16:creationId xmlns:a16="http://schemas.microsoft.com/office/drawing/2014/main" id="{A014E674-A894-47D1-B683-1C4394BC9960}"/>
              </a:ext>
            </a:extLst>
          </p:cNvPr>
          <p:cNvSpPr txBox="1"/>
          <p:nvPr/>
        </p:nvSpPr>
        <p:spPr>
          <a:xfrm>
            <a:off x="4029503" y="5771160"/>
            <a:ext cx="102910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9 0</a:t>
            </a:r>
          </a:p>
        </p:txBody>
      </p:sp>
    </p:spTree>
    <p:extLst>
      <p:ext uri="{BB962C8B-B14F-4D97-AF65-F5344CB8AC3E}">
        <p14:creationId xmlns:p14="http://schemas.microsoft.com/office/powerpoint/2010/main" val="20594147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7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9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2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3.7037E-6 L 0.01927 -0.03797 C 0.02331 -0.0463 0.0293 -0.05047 0.03581 -0.05047 C 0.04297 -0.05047 0.04883 -0.0463 0.05286 -0.03797 L 0.07252 3.7037E-6 " pathEditMode="relative" rAng="0" ptsTypes="AAAAA">
                                      <p:cBhvr>
                                        <p:cTn id="155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1000"/>
                            </p:stCondLst>
                            <p:childTnLst>
                              <p:par>
                                <p:cTn id="1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9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1500"/>
                            </p:stCondLst>
                            <p:childTnLst>
                              <p:par>
                                <p:cTn id="16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3.7037E-6 L 0.0918 -0.03774 C 0.09596 -0.04607 0.10221 -0.05047 0.10846 -0.05047 C 0.11588 -0.05047 0.12174 -0.04607 0.12578 -0.03774 L 0.14583 3.7037E-6 " pathEditMode="relative" rAng="0" ptsTypes="AAAAA">
                                      <p:cBhvr>
                                        <p:cTn id="170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1" fill="hold">
                            <p:stCondLst>
                              <p:cond delay="1000"/>
                            </p:stCondLst>
                            <p:childTnLst>
                              <p:par>
                                <p:cTn id="17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4" dur="500"/>
                                        <p:tgtEl>
                                          <p:spTgt spid="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1500"/>
                            </p:stCondLst>
                            <p:childTnLst>
                              <p:par>
                                <p:cTn id="17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3.7037E-6 L 0.16575 -0.0382 C 0.17005 -0.0463 0.1763 -0.05047 0.18281 -0.05047 C 0.19036 -0.05047 0.19635 -0.0463 0.20052 -0.0382 L 0.2207 3.7037E-6 " pathEditMode="relative" rAng="0" ptsTypes="AAAAA">
                                      <p:cBhvr>
                                        <p:cTn id="185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6" fill="hold">
                            <p:stCondLst>
                              <p:cond delay="1000"/>
                            </p:stCondLst>
                            <p:childTnLst>
                              <p:par>
                                <p:cTn id="18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9" dur="5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1500"/>
                            </p:stCondLst>
                            <p:childTnLst>
                              <p:par>
                                <p:cTn id="19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7" fill="hold">
                      <p:stCondLst>
                        <p:cond delay="indefinite"/>
                      </p:stCondLst>
                      <p:childTnLst>
                        <p:par>
                          <p:cTn id="198" fill="hold">
                            <p:stCondLst>
                              <p:cond delay="0"/>
                            </p:stCondLst>
                            <p:childTnLst>
                              <p:par>
                                <p:cTn id="19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5" fill="hold">
                      <p:stCondLst>
                        <p:cond delay="indefinite"/>
                      </p:stCondLst>
                      <p:childTnLst>
                        <p:par>
                          <p:cTn id="206" fill="hold">
                            <p:stCondLst>
                              <p:cond delay="0"/>
                            </p:stCondLst>
                            <p:childTnLst>
                              <p:par>
                                <p:cTn id="207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-2.22222E-6 L 0.01927 -0.03796 C 0.02331 -0.04629 0.0293 -0.05046 0.03581 -0.05046 C 0.04297 -0.05046 0.04883 -0.04629 0.05286 -0.03796 L 0.07253 -2.22222E-6 " pathEditMode="relative" rAng="0" ptsTypes="AAAAA">
                                      <p:cBhvr>
                                        <p:cTn id="208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1000"/>
                            </p:stCondLst>
                            <p:childTnLst>
                              <p:par>
                                <p:cTn id="21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2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6" fill="hold">
                            <p:stCondLst>
                              <p:cond delay="1500"/>
                            </p:stCondLst>
                            <p:childTnLst>
                              <p:par>
                                <p:cTn id="2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0" fill="hold">
                      <p:stCondLst>
                        <p:cond delay="indefinite"/>
                      </p:stCondLst>
                      <p:childTnLst>
                        <p:par>
                          <p:cTn id="221" fill="hold">
                            <p:stCondLst>
                              <p:cond delay="0"/>
                            </p:stCondLst>
                            <p:childTnLst>
                              <p:par>
                                <p:cTn id="222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2.22222E-6 L 0.0918 -0.03773 C 0.09596 -0.04606 0.10221 -0.05046 0.10846 -0.05046 C 0.11588 -0.05046 0.12174 -0.04606 0.12578 -0.03773 L 0.14583 -2.22222E-6 " pathEditMode="relative" rAng="0" ptsTypes="AAAAA">
                                      <p:cBhvr>
                                        <p:cTn id="223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7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1500"/>
                            </p:stCondLst>
                            <p:childTnLst>
                              <p:par>
                                <p:cTn id="2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5" fill="hold">
                      <p:stCondLst>
                        <p:cond delay="indefinite"/>
                      </p:stCondLst>
                      <p:childTnLst>
                        <p:par>
                          <p:cTn id="236" fill="hold">
                            <p:stCondLst>
                              <p:cond delay="0"/>
                            </p:stCondLst>
                            <p:childTnLst>
                              <p:par>
                                <p:cTn id="237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2.22222E-6 L 0.16575 -0.03819 C 0.17005 -0.04629 0.1763 -0.05046 0.18281 -0.05046 C 0.19036 -0.05046 0.19635 -0.04629 0.20052 -0.03819 L 0.2207 -2.22222E-6 " pathEditMode="relative" rAng="0" ptsTypes="AAAAA">
                                      <p:cBhvr>
                                        <p:cTn id="238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>
                            <p:stCondLst>
                              <p:cond delay="1000"/>
                            </p:stCondLst>
                            <p:childTnLst>
                              <p:par>
                                <p:cTn id="2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2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5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6" fill="hold">
                            <p:stCondLst>
                              <p:cond delay="1500"/>
                            </p:stCondLst>
                            <p:childTnLst>
                              <p:par>
                                <p:cTn id="2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0" fill="hold">
                      <p:stCondLst>
                        <p:cond delay="indefinite"/>
                      </p:stCondLst>
                      <p:childTnLst>
                        <p:par>
                          <p:cTn id="251" fill="hold">
                            <p:stCondLst>
                              <p:cond delay="0"/>
                            </p:stCondLst>
                            <p:childTnLst>
                              <p:par>
                                <p:cTn id="252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2.22222E-6 L 0.2401 -0.03842 C 0.24401 -0.04699 0.25026 -0.05116 0.25677 -0.05116 C 0.26419 -0.05116 0.27005 -0.04699 0.27396 -0.03842 L 0.29388 -2.22222E-6 " pathEditMode="relative" rAng="0" ptsTypes="AAAAA">
                                      <p:cBhvr>
                                        <p:cTn id="253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7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0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1" fill="hold">
                            <p:stCondLst>
                              <p:cond delay="1500"/>
                            </p:stCondLst>
                            <p:childTnLst>
                              <p:par>
                                <p:cTn id="2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5" fill="hold">
                      <p:stCondLst>
                        <p:cond delay="indefinite"/>
                      </p:stCondLst>
                      <p:childTnLst>
                        <p:par>
                          <p:cTn id="266" fill="hold">
                            <p:stCondLst>
                              <p:cond delay="0"/>
                            </p:stCondLst>
                            <p:childTnLst>
                              <p:par>
                                <p:cTn id="267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2.22222E-6 L 0.31341 -0.03842 C 0.31745 -0.04722 0.3237 -0.05116 0.33008 -0.05116 C 0.33737 -0.05116 0.34336 -0.04722 0.34739 -0.03842 L 0.36719 -2.22222E-6 " pathEditMode="relative" rAng="0" ptsTypes="AAAAA">
                                      <p:cBhvr>
                                        <p:cTn id="268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9" fill="hold">
                            <p:stCondLst>
                              <p:cond delay="1000"/>
                            </p:stCondLst>
                            <p:childTnLst>
                              <p:par>
                                <p:cTn id="2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2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5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0" fill="hold">
                      <p:stCondLst>
                        <p:cond delay="indefinite"/>
                      </p:stCondLst>
                      <p:childTnLst>
                        <p:par>
                          <p:cTn id="281" fill="hold">
                            <p:stCondLst>
                              <p:cond delay="0"/>
                            </p:stCondLst>
                            <p:childTnLst>
                              <p:par>
                                <p:cTn id="282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2.22222E-6 L 0.38672 -0.0375 C 0.39075 -0.04583 0.39687 -0.05023 0.40338 -0.05023 C 0.41068 -0.05023 0.41654 -0.04583 0.42057 -0.0375 L 0.44036 -2.22222E-6 " pathEditMode="relative" rAng="0" ptsTypes="AAAAA">
                                      <p:cBhvr>
                                        <p:cTn id="283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4" fill="hold">
                            <p:stCondLst>
                              <p:cond delay="1000"/>
                            </p:stCondLst>
                            <p:childTnLst>
                              <p:par>
                                <p:cTn id="2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7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0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1" fill="hold">
                            <p:stCondLst>
                              <p:cond delay="1500"/>
                            </p:stCondLst>
                            <p:childTnLst>
                              <p:par>
                                <p:cTn id="29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4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5" fill="hold">
                      <p:stCondLst>
                        <p:cond delay="indefinite"/>
                      </p:stCondLst>
                      <p:childTnLst>
                        <p:par>
                          <p:cTn id="296" fill="hold">
                            <p:stCondLst>
                              <p:cond delay="0"/>
                            </p:stCondLst>
                            <p:childTnLst>
                              <p:par>
                                <p:cTn id="297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2.22222E-6 L 0.45989 -0.03819 C 0.46393 -0.04676 0.47005 -0.05116 0.47656 -0.05116 C 0.48385 -0.05116 0.48971 -0.04676 0.49375 -0.03819 L 0.51354 -2.22222E-6 " pathEditMode="relative" rAng="0" ptsTypes="AAAAA">
                                      <p:cBhvr>
                                        <p:cTn id="298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9" fill="hold">
                            <p:stCondLst>
                              <p:cond delay="1000"/>
                            </p:stCondLst>
                            <p:childTnLst>
                              <p:par>
                                <p:cTn id="30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2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5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6" fill="hold">
                            <p:stCondLst>
                              <p:cond delay="1500"/>
                            </p:stCondLst>
                            <p:childTnLst>
                              <p:par>
                                <p:cTn id="30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0" fill="hold">
                      <p:stCondLst>
                        <p:cond delay="indefinite"/>
                      </p:stCondLst>
                      <p:childTnLst>
                        <p:par>
                          <p:cTn id="311" fill="hold">
                            <p:stCondLst>
                              <p:cond delay="0"/>
                            </p:stCondLst>
                            <p:childTnLst>
                              <p:par>
                                <p:cTn id="31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4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7" dur="500"/>
                                        <p:tgtEl>
                                          <p:spTgt spid="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8" fill="hold">
                      <p:stCondLst>
                        <p:cond delay="indefinite"/>
                      </p:stCondLst>
                      <p:childTnLst>
                        <p:par>
                          <p:cTn id="319" fill="hold">
                            <p:stCondLst>
                              <p:cond delay="0"/>
                            </p:stCondLst>
                            <p:childTnLst>
                              <p:par>
                                <p:cTn id="320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85185E-6 L 0.01927 -0.03796 C 0.02331 -0.0463 0.02929 -0.05046 0.03581 -0.05046 C 0.04297 -0.05046 0.04883 -0.0463 0.05286 -0.03796 L 0.07252 1.85185E-6 " pathEditMode="relative" rAng="0" ptsTypes="AAAAA">
                                      <p:cBhvr>
                                        <p:cTn id="32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2" fill="hold">
                            <p:stCondLst>
                              <p:cond delay="1000"/>
                            </p:stCondLst>
                            <p:childTnLst>
                              <p:par>
                                <p:cTn id="3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5" dur="500"/>
                                        <p:tgtEl>
                                          <p:spTgt spid="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8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2" dur="500"/>
                                        <p:tgtEl>
                                          <p:spTgt spid="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3" fill="hold">
                      <p:stCondLst>
                        <p:cond delay="indefinite"/>
                      </p:stCondLst>
                      <p:childTnLst>
                        <p:par>
                          <p:cTn id="334" fill="hold">
                            <p:stCondLst>
                              <p:cond delay="0"/>
                            </p:stCondLst>
                            <p:childTnLst>
                              <p:par>
                                <p:cTn id="335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1.85185E-6 L 0.09179 -0.03773 C 0.09596 -0.04607 0.10221 -0.05046 0.10846 -0.05046 C 0.11588 -0.05046 0.12174 -0.04607 0.12578 -0.03773 L 0.14583 1.85185E-6 " pathEditMode="relative" rAng="0" ptsTypes="AAAAA">
                                      <p:cBhvr>
                                        <p:cTn id="336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0" dur="500"/>
                                        <p:tgtEl>
                                          <p:spTgt spid="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3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1500"/>
                            </p:stCondLst>
                            <p:childTnLst>
                              <p:par>
                                <p:cTn id="3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8" fill="hold">
                      <p:stCondLst>
                        <p:cond delay="indefinite"/>
                      </p:stCondLst>
                      <p:childTnLst>
                        <p:par>
                          <p:cTn id="349" fill="hold">
                            <p:stCondLst>
                              <p:cond delay="0"/>
                            </p:stCondLst>
                            <p:childTnLst>
                              <p:par>
                                <p:cTn id="350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1.85185E-6 L 0.16575 -0.0382 C 0.17005 -0.0463 0.1763 -0.05046 0.18281 -0.05046 C 0.19036 -0.05046 0.19635 -0.0463 0.20052 -0.0382 L 0.2207 1.85185E-6 " pathEditMode="relative" rAng="0" ptsTypes="AAAAA">
                                      <p:cBhvr>
                                        <p:cTn id="35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000"/>
                            </p:stCondLst>
                            <p:childTnLst>
                              <p:par>
                                <p:cTn id="3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5" dur="500"/>
                                        <p:tgtEl>
                                          <p:spTgt spid="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8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9" fill="hold">
                            <p:stCondLst>
                              <p:cond delay="1500"/>
                            </p:stCondLst>
                            <p:childTnLst>
                              <p:par>
                                <p:cTn id="36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2" dur="500"/>
                                        <p:tgtEl>
                                          <p:spTgt spid="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3" fill="hold">
                      <p:stCondLst>
                        <p:cond delay="indefinite"/>
                      </p:stCondLst>
                      <p:childTnLst>
                        <p:par>
                          <p:cTn id="364" fill="hold">
                            <p:stCondLst>
                              <p:cond delay="0"/>
                            </p:stCondLst>
                            <p:childTnLst>
                              <p:par>
                                <p:cTn id="365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1.85185E-6 L 0.2401 -0.03843 C 0.24401 -0.04699 0.25026 -0.05116 0.25677 -0.05116 C 0.26419 -0.05116 0.27005 -0.04699 0.27396 -0.03843 L 0.29388 1.85185E-6 " pathEditMode="relative" rAng="0" ptsTypes="AAAAA">
                                      <p:cBhvr>
                                        <p:cTn id="366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7" fill="hold">
                            <p:stCondLst>
                              <p:cond delay="1000"/>
                            </p:stCondLst>
                            <p:childTnLst>
                              <p:par>
                                <p:cTn id="36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0" dur="500"/>
                                        <p:tgtEl>
                                          <p:spTgt spid="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3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4" fill="hold">
                            <p:stCondLst>
                              <p:cond delay="1500"/>
                            </p:stCondLst>
                            <p:childTnLst>
                              <p:par>
                                <p:cTn id="3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7" dur="500"/>
                                        <p:tgtEl>
                                          <p:spTgt spid="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8" fill="hold">
                      <p:stCondLst>
                        <p:cond delay="indefinite"/>
                      </p:stCondLst>
                      <p:childTnLst>
                        <p:par>
                          <p:cTn id="379" fill="hold">
                            <p:stCondLst>
                              <p:cond delay="0"/>
                            </p:stCondLst>
                            <p:childTnLst>
                              <p:par>
                                <p:cTn id="380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1.85185E-6 L 0.31341 -0.03843 C 0.31745 -0.04722 0.3237 -0.05116 0.33008 -0.05116 C 0.33737 -0.05116 0.34336 -0.04722 0.34739 -0.03843 L 0.36719 1.85185E-6 " pathEditMode="relative" rAng="0" ptsTypes="AAAAA">
                                      <p:cBhvr>
                                        <p:cTn id="38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2" fill="hold">
                            <p:stCondLst>
                              <p:cond delay="1000"/>
                            </p:stCondLst>
                            <p:childTnLst>
                              <p:par>
                                <p:cTn id="38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5" dur="500"/>
                                        <p:tgtEl>
                                          <p:spTgt spid="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8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9" fill="hold">
                            <p:stCondLst>
                              <p:cond delay="1500"/>
                            </p:stCondLst>
                            <p:childTnLst>
                              <p:par>
                                <p:cTn id="39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2" dur="500"/>
                                        <p:tgtEl>
                                          <p:spTgt spid="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3" fill="hold">
                      <p:stCondLst>
                        <p:cond delay="indefinite"/>
                      </p:stCondLst>
                      <p:childTnLst>
                        <p:par>
                          <p:cTn id="394" fill="hold">
                            <p:stCondLst>
                              <p:cond delay="0"/>
                            </p:stCondLst>
                            <p:childTnLst>
                              <p:par>
                                <p:cTn id="395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1.85185E-6 L 0.38672 -0.0375 C 0.39075 -0.04584 0.39687 -0.05023 0.40338 -0.05023 C 0.41068 -0.05023 0.41653 -0.04584 0.42057 -0.0375 L 0.44036 1.85185E-6 " pathEditMode="relative" rAng="0" ptsTypes="AAAAA">
                                      <p:cBhvr>
                                        <p:cTn id="396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7" fill="hold">
                            <p:stCondLst>
                              <p:cond delay="1000"/>
                            </p:stCondLst>
                            <p:childTnLst>
                              <p:par>
                                <p:cTn id="39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0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3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4" fill="hold">
                            <p:stCondLst>
                              <p:cond delay="1500"/>
                            </p:stCondLst>
                            <p:childTnLst>
                              <p:par>
                                <p:cTn id="40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7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8" fill="hold">
                      <p:stCondLst>
                        <p:cond delay="indefinite"/>
                      </p:stCondLst>
                      <p:childTnLst>
                        <p:par>
                          <p:cTn id="409" fill="hold">
                            <p:stCondLst>
                              <p:cond delay="0"/>
                            </p:stCondLst>
                            <p:childTnLst>
                              <p:par>
                                <p:cTn id="410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1.85185E-6 L 0.45989 -0.0382 C 0.46393 -0.04676 0.47005 -0.05116 0.47656 -0.05116 C 0.48385 -0.05116 0.48971 -0.04676 0.49375 -0.0382 L 0.51354 1.85185E-6 " pathEditMode="relative" rAng="0" ptsTypes="AAAAA">
                                      <p:cBhvr>
                                        <p:cTn id="41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2" fill="hold">
                            <p:stCondLst>
                              <p:cond delay="1000"/>
                            </p:stCondLst>
                            <p:childTnLst>
                              <p:par>
                                <p:cTn id="4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5" dur="500"/>
                                        <p:tgtEl>
                                          <p:spTgt spid="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8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9" fill="hold">
                            <p:stCondLst>
                              <p:cond delay="1500"/>
                            </p:stCondLst>
                            <p:childTnLst>
                              <p:par>
                                <p:cTn id="4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2" dur="500"/>
                                        <p:tgtEl>
                                          <p:spTgt spid="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3" fill="hold">
                      <p:stCondLst>
                        <p:cond delay="indefinite"/>
                      </p:stCondLst>
                      <p:childTnLst>
                        <p:par>
                          <p:cTn id="424" fill="hold">
                            <p:stCondLst>
                              <p:cond delay="0"/>
                            </p:stCondLst>
                            <p:childTnLst>
                              <p:par>
                                <p:cTn id="425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1.85185E-6 L 0.53307 -0.0375 C 0.53724 -0.04584 0.54336 -0.05023 0.54974 -0.05023 C 0.55716 -0.05023 0.56302 -0.04584 0.56706 -0.0375 L 0.58685 1.85185E-6 " pathEditMode="relative" rAng="0" ptsTypes="AAAAA">
                                      <p:cBhvr>
                                        <p:cTn id="426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7" fill="hold">
                            <p:stCondLst>
                              <p:cond delay="1000"/>
                            </p:stCondLst>
                            <p:childTnLst>
                              <p:par>
                                <p:cTn id="4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0" dur="500"/>
                                        <p:tgtEl>
                                          <p:spTgt spid="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3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4" fill="hold">
                            <p:stCondLst>
                              <p:cond delay="1500"/>
                            </p:stCondLst>
                            <p:childTnLst>
                              <p:par>
                                <p:cTn id="4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7" dur="500"/>
                                        <p:tgtEl>
                                          <p:spTgt spid="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6" grpId="0" animBg="1"/>
      <p:bldP spid="252" grpId="0" animBg="1"/>
      <p:bldP spid="258" grpId="0" animBg="1"/>
      <p:bldP spid="259" grpId="0" animBg="1"/>
      <p:bldP spid="260" grpId="0" animBg="1"/>
      <p:bldP spid="261" grpId="0" animBg="1"/>
      <p:bldP spid="275" grpId="0"/>
      <p:bldP spid="307" grpId="0"/>
      <p:bldP spid="336" grpId="0"/>
      <p:bldP spid="521" grpId="0" animBg="1"/>
      <p:bldP spid="522" grpId="0" animBg="1"/>
      <p:bldP spid="529" grpId="0" animBg="1"/>
      <p:bldP spid="535" grpId="0" animBg="1"/>
      <p:bldP spid="535" grpId="1" animBg="1"/>
      <p:bldP spid="535" grpId="2" animBg="1"/>
      <p:bldP spid="535" grpId="3" animBg="1"/>
      <p:bldP spid="573" grpId="0" animBg="1"/>
      <p:bldP spid="574" grpId="0" animBg="1"/>
      <p:bldP spid="581" grpId="0" animBg="1"/>
      <p:bldP spid="587" grpId="0" animBg="1"/>
      <p:bldP spid="593" grpId="0" animBg="1"/>
      <p:bldP spid="599" grpId="0" animBg="1"/>
      <p:bldP spid="605" grpId="0" animBg="1"/>
      <p:bldP spid="611" grpId="0" animBg="1"/>
      <p:bldP spid="623" grpId="0" animBg="1"/>
      <p:bldP spid="623" grpId="1" animBg="1"/>
      <p:bldP spid="623" grpId="2" animBg="1"/>
      <p:bldP spid="623" grpId="3" animBg="1"/>
      <p:bldP spid="623" grpId="4" animBg="1"/>
      <p:bldP spid="623" grpId="5" animBg="1"/>
      <p:bldP spid="623" grpId="6" animBg="1"/>
      <p:bldP spid="623" grpId="7" animBg="1"/>
      <p:bldP spid="623" grpId="8" animBg="1"/>
      <p:bldP spid="297" grpId="0" animBg="1"/>
      <p:bldP spid="298" grpId="0" animBg="1"/>
      <p:bldP spid="310" grpId="0" animBg="1"/>
      <p:bldP spid="321" grpId="0" animBg="1"/>
      <p:bldP spid="327" grpId="0" animBg="1"/>
      <p:bldP spid="338" grpId="0" animBg="1"/>
      <p:bldP spid="346" grpId="0" animBg="1"/>
      <p:bldP spid="364" grpId="0" animBg="1"/>
      <p:bldP spid="364" grpId="1" animBg="1"/>
      <p:bldP spid="364" grpId="2" animBg="1"/>
      <p:bldP spid="364" grpId="3" animBg="1"/>
      <p:bldP spid="364" grpId="4" animBg="1"/>
      <p:bldP spid="364" grpId="5" animBg="1"/>
      <p:bldP spid="364" grpId="6" animBg="1"/>
      <p:bldP spid="364" grpId="7" animBg="1"/>
      <p:bldP spid="6" grpId="0" animBg="1"/>
      <p:bldP spid="6" grpId="1" animBg="1"/>
      <p:bldP spid="365" grpId="0" animBg="1"/>
      <p:bldP spid="365" grpId="1" animBg="1"/>
      <p:bldP spid="366" grpId="0" animBg="1"/>
      <p:bldP spid="366" grpId="1" animBg="1"/>
      <p:bldP spid="367" grpId="0" animBg="1"/>
      <p:bldP spid="367" grpId="1" animBg="1"/>
      <p:bldP spid="368" grpId="0" animBg="1"/>
      <p:bldP spid="368" grpId="1" animBg="1"/>
      <p:bldP spid="369" grpId="0" animBg="1"/>
      <p:bldP spid="369" grpId="1" animBg="1"/>
      <p:bldP spid="223" grpId="0"/>
      <p:bldP spid="224" grpId="0"/>
      <p:bldP spid="225" grpId="0"/>
      <p:bldP spid="226" grpId="0"/>
      <p:bldP spid="227" grpId="0"/>
      <p:bldP spid="228" grpId="0"/>
      <p:bldP spid="229" grpId="0"/>
      <p:bldP spid="230" grpId="0"/>
      <p:bldP spid="232" grpId="0"/>
      <p:bldP spid="233" grpId="0"/>
      <p:bldP spid="234" grpId="0"/>
      <p:bldP spid="235" grpId="0"/>
      <p:bldP spid="236" grpId="0"/>
      <p:bldP spid="237" grpId="0"/>
      <p:bldP spid="238" grpId="0"/>
      <p:bldP spid="241" grpId="0"/>
      <p:bldP spid="242" grpId="0"/>
      <p:bldP spid="243" grpId="0"/>
      <p:bldP spid="231" grpId="0"/>
      <p:bldP spid="244" grpId="0"/>
      <p:bldP spid="247" grpId="0"/>
      <p:bldP spid="250" grpId="0"/>
      <p:bldP spid="253" grpId="0"/>
      <p:bldP spid="256" grpId="0"/>
    </p:bldLst>
  </p:timing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DAD5CA8-FB64-4B5E-BC47-A2C0AD76DB3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b="1" dirty="0"/>
              <a:t>Multiply two multiples of 100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FA30D81-0A27-4F62-9E1C-1A34A236A35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01205823"/>
      </p:ext>
    </p:extLst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" name="Rectangle 116">
            <a:extLst>
              <a:ext uri="{FF2B5EF4-FFF2-40B4-BE49-F238E27FC236}">
                <a16:creationId xmlns:a16="http://schemas.microsoft.com/office/drawing/2014/main" id="{88BFC2C3-661A-466B-BC30-45F2356054CD}"/>
              </a:ext>
            </a:extLst>
          </p:cNvPr>
          <p:cNvSpPr/>
          <p:nvPr/>
        </p:nvSpPr>
        <p:spPr>
          <a:xfrm>
            <a:off x="5370794" y="936139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5975D1B9-3C9E-428D-82EE-A66988671DCD}"/>
              </a:ext>
            </a:extLst>
          </p:cNvPr>
          <p:cNvSpPr/>
          <p:nvPr/>
        </p:nvSpPr>
        <p:spPr>
          <a:xfrm>
            <a:off x="7159954" y="932252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2F73E9A3-3144-4300-9143-6B44A1D3B0E1}"/>
              </a:ext>
            </a:extLst>
          </p:cNvPr>
          <p:cNvSpPr/>
          <p:nvPr/>
        </p:nvSpPr>
        <p:spPr>
          <a:xfrm>
            <a:off x="8942245" y="936139"/>
            <a:ext cx="89308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5" name="Rectangle 124">
            <a:extLst>
              <a:ext uri="{FF2B5EF4-FFF2-40B4-BE49-F238E27FC236}">
                <a16:creationId xmlns:a16="http://schemas.microsoft.com/office/drawing/2014/main" id="{6B555DEC-4E0D-4572-8EF5-B793D0087447}"/>
              </a:ext>
            </a:extLst>
          </p:cNvPr>
          <p:cNvSpPr/>
          <p:nvPr/>
        </p:nvSpPr>
        <p:spPr>
          <a:xfrm>
            <a:off x="5816878" y="932104"/>
            <a:ext cx="893398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65D9E323-9600-48DB-B4E8-DBA8B9D161C3}"/>
              </a:ext>
            </a:extLst>
          </p:cNvPr>
          <p:cNvSpPr/>
          <p:nvPr/>
        </p:nvSpPr>
        <p:spPr>
          <a:xfrm>
            <a:off x="7606037" y="928217"/>
            <a:ext cx="899991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7" name="Rectangle 126">
            <a:extLst>
              <a:ext uri="{FF2B5EF4-FFF2-40B4-BE49-F238E27FC236}">
                <a16:creationId xmlns:a16="http://schemas.microsoft.com/office/drawing/2014/main" id="{00479A3F-8F8C-44A9-B719-38448B6843D9}"/>
              </a:ext>
            </a:extLst>
          </p:cNvPr>
          <p:cNvSpPr/>
          <p:nvPr/>
        </p:nvSpPr>
        <p:spPr>
          <a:xfrm>
            <a:off x="9838417" y="931433"/>
            <a:ext cx="1782377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2" name="Rectangle 131">
            <a:extLst>
              <a:ext uri="{FF2B5EF4-FFF2-40B4-BE49-F238E27FC236}">
                <a16:creationId xmlns:a16="http://schemas.microsoft.com/office/drawing/2014/main" id="{DEB12E89-F302-4EF8-A19D-FDFB09A83F7B}"/>
              </a:ext>
            </a:extLst>
          </p:cNvPr>
          <p:cNvSpPr/>
          <p:nvPr/>
        </p:nvSpPr>
        <p:spPr>
          <a:xfrm>
            <a:off x="5377781" y="3168321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3E9B00C6-0D24-440B-AA67-039DF7B22C1D}"/>
              </a:ext>
            </a:extLst>
          </p:cNvPr>
          <p:cNvSpPr/>
          <p:nvPr/>
        </p:nvSpPr>
        <p:spPr>
          <a:xfrm>
            <a:off x="7160964" y="3164434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1368DB39-49B2-468D-8F40-E0D2E3D6F6DB}"/>
              </a:ext>
            </a:extLst>
          </p:cNvPr>
          <p:cNvSpPr/>
          <p:nvPr/>
        </p:nvSpPr>
        <p:spPr>
          <a:xfrm>
            <a:off x="8955219" y="3168321"/>
            <a:ext cx="89308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5" name="Rectangle 134">
            <a:extLst>
              <a:ext uri="{FF2B5EF4-FFF2-40B4-BE49-F238E27FC236}">
                <a16:creationId xmlns:a16="http://schemas.microsoft.com/office/drawing/2014/main" id="{099D6068-0785-432B-A0B2-5336FAD78214}"/>
              </a:ext>
            </a:extLst>
          </p:cNvPr>
          <p:cNvSpPr/>
          <p:nvPr/>
        </p:nvSpPr>
        <p:spPr>
          <a:xfrm>
            <a:off x="5823864" y="3164286"/>
            <a:ext cx="890795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6" name="Rectangle 135">
            <a:extLst>
              <a:ext uri="{FF2B5EF4-FFF2-40B4-BE49-F238E27FC236}">
                <a16:creationId xmlns:a16="http://schemas.microsoft.com/office/drawing/2014/main" id="{4BF00B65-F8FF-47AD-9F43-5E5721521315}"/>
              </a:ext>
            </a:extLst>
          </p:cNvPr>
          <p:cNvSpPr/>
          <p:nvPr/>
        </p:nvSpPr>
        <p:spPr>
          <a:xfrm>
            <a:off x="7607048" y="3160399"/>
            <a:ext cx="888952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7" name="Rectangle 136">
            <a:extLst>
              <a:ext uri="{FF2B5EF4-FFF2-40B4-BE49-F238E27FC236}">
                <a16:creationId xmlns:a16="http://schemas.microsoft.com/office/drawing/2014/main" id="{51650813-DA63-4C03-A9B6-E2FB17C6B719}"/>
              </a:ext>
            </a:extLst>
          </p:cNvPr>
          <p:cNvSpPr/>
          <p:nvPr/>
        </p:nvSpPr>
        <p:spPr>
          <a:xfrm>
            <a:off x="9837991" y="3163615"/>
            <a:ext cx="1782801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5" name="Rectangle 194">
            <a:extLst>
              <a:ext uri="{FF2B5EF4-FFF2-40B4-BE49-F238E27FC236}">
                <a16:creationId xmlns:a16="http://schemas.microsoft.com/office/drawing/2014/main" id="{9E76456D-B47B-48A9-9473-DF381171C163}"/>
              </a:ext>
            </a:extLst>
          </p:cNvPr>
          <p:cNvSpPr/>
          <p:nvPr/>
        </p:nvSpPr>
        <p:spPr>
          <a:xfrm>
            <a:off x="5369661" y="5396650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6" name="Rectangle 195">
            <a:extLst>
              <a:ext uri="{FF2B5EF4-FFF2-40B4-BE49-F238E27FC236}">
                <a16:creationId xmlns:a16="http://schemas.microsoft.com/office/drawing/2014/main" id="{B75E056B-088B-4F4F-AC91-01F9399A81F0}"/>
              </a:ext>
            </a:extLst>
          </p:cNvPr>
          <p:cNvSpPr/>
          <p:nvPr/>
        </p:nvSpPr>
        <p:spPr>
          <a:xfrm>
            <a:off x="7157784" y="5392763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7" name="Rectangle 196">
            <a:extLst>
              <a:ext uri="{FF2B5EF4-FFF2-40B4-BE49-F238E27FC236}">
                <a16:creationId xmlns:a16="http://schemas.microsoft.com/office/drawing/2014/main" id="{54861DDF-FFD1-497F-AAB3-785670CEDDF8}"/>
              </a:ext>
            </a:extLst>
          </p:cNvPr>
          <p:cNvSpPr/>
          <p:nvPr/>
        </p:nvSpPr>
        <p:spPr>
          <a:xfrm>
            <a:off x="8947077" y="5396650"/>
            <a:ext cx="89308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8" name="Rectangle 197">
            <a:extLst>
              <a:ext uri="{FF2B5EF4-FFF2-40B4-BE49-F238E27FC236}">
                <a16:creationId xmlns:a16="http://schemas.microsoft.com/office/drawing/2014/main" id="{83CBE7A4-8CDA-4E15-84E8-EC51D24AD706}"/>
              </a:ext>
            </a:extLst>
          </p:cNvPr>
          <p:cNvSpPr/>
          <p:nvPr/>
        </p:nvSpPr>
        <p:spPr>
          <a:xfrm>
            <a:off x="5815745" y="5392615"/>
            <a:ext cx="8927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9" name="Rectangle 198">
            <a:extLst>
              <a:ext uri="{FF2B5EF4-FFF2-40B4-BE49-F238E27FC236}">
                <a16:creationId xmlns:a16="http://schemas.microsoft.com/office/drawing/2014/main" id="{DFF2CEC9-DC3A-4543-887F-F0B5CBAEAC40}"/>
              </a:ext>
            </a:extLst>
          </p:cNvPr>
          <p:cNvSpPr/>
          <p:nvPr/>
        </p:nvSpPr>
        <p:spPr>
          <a:xfrm>
            <a:off x="7603867" y="5388728"/>
            <a:ext cx="890997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604E2E4D-615B-412D-96D6-8251F7DE0815}"/>
              </a:ext>
            </a:extLst>
          </p:cNvPr>
          <p:cNvSpPr/>
          <p:nvPr/>
        </p:nvSpPr>
        <p:spPr>
          <a:xfrm>
            <a:off x="9843249" y="5391944"/>
            <a:ext cx="1777533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2" y="312491"/>
            <a:ext cx="4458605" cy="817087"/>
            <a:chOff x="255523" y="372323"/>
            <a:chExt cx="3247949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3" y="372323"/>
              <a:ext cx="324794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77402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800 x 600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2647055" y="421115"/>
            <a:ext cx="191313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2636016" y="410071"/>
            <a:ext cx="226643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480000</a:t>
            </a: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39ACD30E-98CE-471C-8FD3-758D0726531E}"/>
              </a:ext>
            </a:extLst>
          </p:cNvPr>
          <p:cNvGrpSpPr/>
          <p:nvPr/>
        </p:nvGrpSpPr>
        <p:grpSpPr>
          <a:xfrm>
            <a:off x="252893" y="2543952"/>
            <a:ext cx="4461234" cy="817087"/>
            <a:chOff x="255525" y="372323"/>
            <a:chExt cx="3043561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892B04A1-98EA-441F-B961-3AE9A8B2A725}"/>
                </a:ext>
              </a:extLst>
            </p:cNvPr>
            <p:cNvSpPr/>
            <p:nvPr/>
          </p:nvSpPr>
          <p:spPr>
            <a:xfrm>
              <a:off x="255525" y="372323"/>
              <a:ext cx="304356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EAD3D752-8B62-4C3C-9F55-BA3545BD6C07}"/>
                </a:ext>
              </a:extLst>
            </p:cNvPr>
            <p:cNvSpPr txBox="1"/>
            <p:nvPr/>
          </p:nvSpPr>
          <p:spPr>
            <a:xfrm>
              <a:off x="308455" y="485388"/>
              <a:ext cx="166140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500 x 900 = 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48ABA7B7-F2A4-4DAC-9D92-FC5405568CC4}"/>
              </a:ext>
            </a:extLst>
          </p:cNvPr>
          <p:cNvSpPr/>
          <p:nvPr/>
        </p:nvSpPr>
        <p:spPr>
          <a:xfrm>
            <a:off x="2644425" y="2652576"/>
            <a:ext cx="191313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31AA9793-9C59-411C-84B4-8744ACF195AE}"/>
              </a:ext>
            </a:extLst>
          </p:cNvPr>
          <p:cNvSpPr txBox="1"/>
          <p:nvPr/>
        </p:nvSpPr>
        <p:spPr>
          <a:xfrm>
            <a:off x="2623360" y="2641532"/>
            <a:ext cx="226643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450000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D686A273-A888-4C58-99D9-FC372897A3F4}"/>
              </a:ext>
            </a:extLst>
          </p:cNvPr>
          <p:cNvGrpSpPr/>
          <p:nvPr/>
        </p:nvGrpSpPr>
        <p:grpSpPr>
          <a:xfrm>
            <a:off x="259348" y="4775531"/>
            <a:ext cx="4454779" cy="817087"/>
            <a:chOff x="255524" y="372323"/>
            <a:chExt cx="3226083" cy="1134018"/>
          </a:xfrm>
        </p:grpSpPr>
        <p:sp>
          <p:nvSpPr>
            <p:cNvPr id="102" name="Rectangle: Rounded Corners 101">
              <a:extLst>
                <a:ext uri="{FF2B5EF4-FFF2-40B4-BE49-F238E27FC236}">
                  <a16:creationId xmlns:a16="http://schemas.microsoft.com/office/drawing/2014/main" id="{52E28A67-FE29-46B4-B9F5-6673EFD7FDFA}"/>
                </a:ext>
              </a:extLst>
            </p:cNvPr>
            <p:cNvSpPr/>
            <p:nvPr/>
          </p:nvSpPr>
          <p:spPr>
            <a:xfrm>
              <a:off x="255524" y="372323"/>
              <a:ext cx="322608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2216619-C6AB-46D0-A13A-6355B4C3A3C5}"/>
                </a:ext>
              </a:extLst>
            </p:cNvPr>
            <p:cNvSpPr txBox="1"/>
            <p:nvPr/>
          </p:nvSpPr>
          <p:spPr>
            <a:xfrm>
              <a:off x="308455" y="485388"/>
              <a:ext cx="176359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700 x 700 = </a:t>
              </a:r>
            </a:p>
          </p:txBody>
        </p:sp>
      </p:grpSp>
      <p:sp>
        <p:nvSpPr>
          <p:cNvPr id="138" name="Rectangle 137">
            <a:extLst>
              <a:ext uri="{FF2B5EF4-FFF2-40B4-BE49-F238E27FC236}">
                <a16:creationId xmlns:a16="http://schemas.microsoft.com/office/drawing/2014/main" id="{80FCD349-6998-4FDA-ABF2-77191C15CC09}"/>
              </a:ext>
            </a:extLst>
          </p:cNvPr>
          <p:cNvSpPr/>
          <p:nvPr/>
        </p:nvSpPr>
        <p:spPr>
          <a:xfrm>
            <a:off x="2650880" y="4884155"/>
            <a:ext cx="191313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9074E443-0E05-4134-86F6-08307B190CAB}"/>
              </a:ext>
            </a:extLst>
          </p:cNvPr>
          <p:cNvSpPr txBox="1"/>
          <p:nvPr/>
        </p:nvSpPr>
        <p:spPr>
          <a:xfrm>
            <a:off x="2647987" y="4873111"/>
            <a:ext cx="226643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490000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66CB9520-CB6A-44DF-94A8-4174693C3508}"/>
              </a:ext>
            </a:extLst>
          </p:cNvPr>
          <p:cNvSpPr txBox="1"/>
          <p:nvPr/>
        </p:nvSpPr>
        <p:spPr>
          <a:xfrm>
            <a:off x="5370945" y="410071"/>
            <a:ext cx="18732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x 6 = 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1456932A-90EA-42B7-BE88-C81C3C8AD451}"/>
              </a:ext>
            </a:extLst>
          </p:cNvPr>
          <p:cNvSpPr txBox="1"/>
          <p:nvPr/>
        </p:nvSpPr>
        <p:spPr>
          <a:xfrm>
            <a:off x="7160641" y="410070"/>
            <a:ext cx="103256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4 8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49A15246-1BB2-49ED-92F2-4367E9890E96}"/>
              </a:ext>
            </a:extLst>
          </p:cNvPr>
          <p:cNvSpPr txBox="1"/>
          <p:nvPr/>
        </p:nvSpPr>
        <p:spPr>
          <a:xfrm>
            <a:off x="5362770" y="859661"/>
            <a:ext cx="36991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0 0 x 6 0 0 = 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3CA28CA2-7361-4F35-A847-D6F72709ED84}"/>
              </a:ext>
            </a:extLst>
          </p:cNvPr>
          <p:cNvSpPr txBox="1"/>
          <p:nvPr/>
        </p:nvSpPr>
        <p:spPr>
          <a:xfrm>
            <a:off x="8932217" y="870518"/>
            <a:ext cx="27985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4 8 0 0 0 0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0652E339-1C5E-4102-BFD4-F517EE6F8169}"/>
              </a:ext>
            </a:extLst>
          </p:cNvPr>
          <p:cNvSpPr txBox="1"/>
          <p:nvPr/>
        </p:nvSpPr>
        <p:spPr>
          <a:xfrm>
            <a:off x="5377932" y="2642253"/>
            <a:ext cx="18732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x 9 = 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DEB8256E-A38C-4689-9C6C-C432BDE28485}"/>
              </a:ext>
            </a:extLst>
          </p:cNvPr>
          <p:cNvSpPr txBox="1"/>
          <p:nvPr/>
        </p:nvSpPr>
        <p:spPr>
          <a:xfrm>
            <a:off x="7167628" y="2642252"/>
            <a:ext cx="103256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4 5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A7296867-D4C2-44B5-9D05-CAD91793128F}"/>
              </a:ext>
            </a:extLst>
          </p:cNvPr>
          <p:cNvSpPr txBox="1"/>
          <p:nvPr/>
        </p:nvSpPr>
        <p:spPr>
          <a:xfrm>
            <a:off x="5369757" y="3091843"/>
            <a:ext cx="36825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0 0 x 9 0 0 = 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E369141F-C90A-4E1D-8EB1-626FC6C129F0}"/>
              </a:ext>
            </a:extLst>
          </p:cNvPr>
          <p:cNvSpPr txBox="1"/>
          <p:nvPr/>
        </p:nvSpPr>
        <p:spPr>
          <a:xfrm>
            <a:off x="8945191" y="3102700"/>
            <a:ext cx="28284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4 5 0 0 0 0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1B0C3DE7-7E11-4E5A-9B99-AE77F3BEC379}"/>
              </a:ext>
            </a:extLst>
          </p:cNvPr>
          <p:cNvSpPr txBox="1"/>
          <p:nvPr/>
        </p:nvSpPr>
        <p:spPr>
          <a:xfrm>
            <a:off x="5369812" y="4870582"/>
            <a:ext cx="18732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x 7 = 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83250943-68C4-411A-9A56-9C705F3609F4}"/>
              </a:ext>
            </a:extLst>
          </p:cNvPr>
          <p:cNvSpPr txBox="1"/>
          <p:nvPr/>
        </p:nvSpPr>
        <p:spPr>
          <a:xfrm>
            <a:off x="7159508" y="4870581"/>
            <a:ext cx="103256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4 9</a:t>
            </a: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59E35111-E52B-4474-B617-74A858AA91AB}"/>
              </a:ext>
            </a:extLst>
          </p:cNvPr>
          <p:cNvSpPr txBox="1"/>
          <p:nvPr/>
        </p:nvSpPr>
        <p:spPr>
          <a:xfrm>
            <a:off x="5361637" y="5320172"/>
            <a:ext cx="366086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0 0 x 7 0 0 = </a:t>
            </a: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D30C578A-7BAC-421F-BA4C-A4C92266E0C1}"/>
              </a:ext>
            </a:extLst>
          </p:cNvPr>
          <p:cNvSpPr txBox="1"/>
          <p:nvPr/>
        </p:nvSpPr>
        <p:spPr>
          <a:xfrm>
            <a:off x="8937049" y="5331029"/>
            <a:ext cx="283658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4 9 0 0 0 0</a:t>
            </a:r>
          </a:p>
        </p:txBody>
      </p:sp>
    </p:spTree>
    <p:extLst>
      <p:ext uri="{BB962C8B-B14F-4D97-AF65-F5344CB8AC3E}">
        <p14:creationId xmlns:p14="http://schemas.microsoft.com/office/powerpoint/2010/main" val="26530809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"/>
                            </p:stCondLst>
                            <p:childTnLst>
                              <p:par>
                                <p:cTn id="4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500"/>
                            </p:stCondLst>
                            <p:childTnLst>
                              <p:par>
                                <p:cTn id="10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1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4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>
                            <p:stCondLst>
                              <p:cond delay="500"/>
                            </p:stCondLst>
                            <p:childTnLst>
                              <p:par>
                                <p:cTn id="16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7" grpId="0" animBg="1"/>
      <p:bldP spid="117" grpId="1" animBg="1"/>
      <p:bldP spid="118" grpId="0" animBg="1"/>
      <p:bldP spid="118" grpId="1" animBg="1"/>
      <p:bldP spid="119" grpId="0" animBg="1"/>
      <p:bldP spid="119" grpId="1" animBg="1"/>
      <p:bldP spid="125" grpId="0" animBg="1"/>
      <p:bldP spid="126" grpId="0" animBg="1"/>
      <p:bldP spid="127" grpId="0" animBg="1"/>
      <p:bldP spid="132" grpId="0" animBg="1"/>
      <p:bldP spid="132" grpId="1" animBg="1"/>
      <p:bldP spid="133" grpId="0" animBg="1"/>
      <p:bldP spid="133" grpId="1" animBg="1"/>
      <p:bldP spid="134" grpId="0" animBg="1"/>
      <p:bldP spid="134" grpId="1" animBg="1"/>
      <p:bldP spid="135" grpId="0" animBg="1"/>
      <p:bldP spid="136" grpId="0" animBg="1"/>
      <p:bldP spid="137" grpId="0" animBg="1"/>
      <p:bldP spid="195" grpId="0" animBg="1"/>
      <p:bldP spid="195" grpId="1" animBg="1"/>
      <p:bldP spid="196" grpId="0" animBg="1"/>
      <p:bldP spid="196" grpId="1" animBg="1"/>
      <p:bldP spid="197" grpId="0" animBg="1"/>
      <p:bldP spid="197" grpId="1" animBg="1"/>
      <p:bldP spid="198" grpId="0" animBg="1"/>
      <p:bldP spid="199" grpId="0" animBg="1"/>
      <p:bldP spid="200" grpId="0" animBg="1"/>
      <p:bldP spid="8" grpId="0"/>
      <p:bldP spid="100" grpId="0"/>
      <p:bldP spid="139" grpId="0"/>
      <p:bldP spid="140" grpId="0"/>
      <p:bldP spid="141" grpId="0"/>
      <p:bldP spid="123" grpId="0"/>
      <p:bldP spid="124" grpId="0"/>
      <p:bldP spid="128" grpId="0"/>
      <p:bldP spid="129" grpId="0"/>
      <p:bldP spid="130" grpId="0"/>
      <p:bldP spid="131" grpId="0"/>
      <p:bldP spid="148" grpId="0"/>
      <p:bldP spid="170" grpId="0"/>
      <p:bldP spid="193" grpId="0"/>
      <p:bldP spid="194" grpId="0"/>
    </p:bldLst>
  </p:timing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Rectangle 145">
            <a:extLst>
              <a:ext uri="{FF2B5EF4-FFF2-40B4-BE49-F238E27FC236}">
                <a16:creationId xmlns:a16="http://schemas.microsoft.com/office/drawing/2014/main" id="{4C5E9E14-A7DD-483A-BBC4-B248918336CC}"/>
              </a:ext>
            </a:extLst>
          </p:cNvPr>
          <p:cNvSpPr/>
          <p:nvPr/>
        </p:nvSpPr>
        <p:spPr>
          <a:xfrm>
            <a:off x="467217" y="3615322"/>
            <a:ext cx="43710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7" name="Rectangle 146">
            <a:extLst>
              <a:ext uri="{FF2B5EF4-FFF2-40B4-BE49-F238E27FC236}">
                <a16:creationId xmlns:a16="http://schemas.microsoft.com/office/drawing/2014/main" id="{E2923E6A-BC51-4149-ABD5-E777F14D41B4}"/>
              </a:ext>
            </a:extLst>
          </p:cNvPr>
          <p:cNvSpPr/>
          <p:nvPr/>
        </p:nvSpPr>
        <p:spPr>
          <a:xfrm>
            <a:off x="3135447" y="3613231"/>
            <a:ext cx="451105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9" name="Rectangle 148">
            <a:extLst>
              <a:ext uri="{FF2B5EF4-FFF2-40B4-BE49-F238E27FC236}">
                <a16:creationId xmlns:a16="http://schemas.microsoft.com/office/drawing/2014/main" id="{32FAEB83-F821-406E-9ECF-45B143A4EAC4}"/>
              </a:ext>
            </a:extLst>
          </p:cNvPr>
          <p:cNvSpPr/>
          <p:nvPr/>
        </p:nvSpPr>
        <p:spPr>
          <a:xfrm>
            <a:off x="1355914" y="3611197"/>
            <a:ext cx="1336597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F42A0E1F-9724-42A9-93E4-0ADB6D39BD65}"/>
              </a:ext>
            </a:extLst>
          </p:cNvPr>
          <p:cNvSpPr/>
          <p:nvPr/>
        </p:nvSpPr>
        <p:spPr>
          <a:xfrm>
            <a:off x="4038766" y="3612992"/>
            <a:ext cx="1328526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A6422786-5512-4305-9D16-2B233FD277E2}"/>
              </a:ext>
            </a:extLst>
          </p:cNvPr>
          <p:cNvSpPr txBox="1"/>
          <p:nvPr/>
        </p:nvSpPr>
        <p:spPr>
          <a:xfrm>
            <a:off x="434600" y="3546319"/>
            <a:ext cx="232886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x 1 0 0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324A3C52-F019-4FCA-A264-BB0EB6C6E7EB}"/>
              </a:ext>
            </a:extLst>
          </p:cNvPr>
          <p:cNvSpPr txBox="1"/>
          <p:nvPr/>
        </p:nvSpPr>
        <p:spPr>
          <a:xfrm>
            <a:off x="2683214" y="3552318"/>
            <a:ext cx="59349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172" name="Rectangle 171">
            <a:extLst>
              <a:ext uri="{FF2B5EF4-FFF2-40B4-BE49-F238E27FC236}">
                <a16:creationId xmlns:a16="http://schemas.microsoft.com/office/drawing/2014/main" id="{1A1EA6E7-E01F-414C-9343-3641EE6B8310}"/>
              </a:ext>
            </a:extLst>
          </p:cNvPr>
          <p:cNvSpPr/>
          <p:nvPr/>
        </p:nvSpPr>
        <p:spPr>
          <a:xfrm>
            <a:off x="473757" y="5852748"/>
            <a:ext cx="43710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3" name="Rectangle 172">
            <a:extLst>
              <a:ext uri="{FF2B5EF4-FFF2-40B4-BE49-F238E27FC236}">
                <a16:creationId xmlns:a16="http://schemas.microsoft.com/office/drawing/2014/main" id="{F456C87C-6284-49F9-A028-D5738A888AAB}"/>
              </a:ext>
            </a:extLst>
          </p:cNvPr>
          <p:cNvSpPr/>
          <p:nvPr/>
        </p:nvSpPr>
        <p:spPr>
          <a:xfrm>
            <a:off x="3134613" y="5841181"/>
            <a:ext cx="451105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4" name="Rectangle 173">
            <a:extLst>
              <a:ext uri="{FF2B5EF4-FFF2-40B4-BE49-F238E27FC236}">
                <a16:creationId xmlns:a16="http://schemas.microsoft.com/office/drawing/2014/main" id="{9B8EBD90-CB12-433D-BE2E-6AB4E2C5D7C8}"/>
              </a:ext>
            </a:extLst>
          </p:cNvPr>
          <p:cNvSpPr/>
          <p:nvPr/>
        </p:nvSpPr>
        <p:spPr>
          <a:xfrm>
            <a:off x="1362454" y="5848623"/>
            <a:ext cx="1326438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5" name="Rectangle 174">
            <a:extLst>
              <a:ext uri="{FF2B5EF4-FFF2-40B4-BE49-F238E27FC236}">
                <a16:creationId xmlns:a16="http://schemas.microsoft.com/office/drawing/2014/main" id="{4A5B16E1-2BD6-4C58-A694-D14E6D2DFEB8}"/>
              </a:ext>
            </a:extLst>
          </p:cNvPr>
          <p:cNvSpPr/>
          <p:nvPr/>
        </p:nvSpPr>
        <p:spPr>
          <a:xfrm>
            <a:off x="4037932" y="5845680"/>
            <a:ext cx="1333068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E39E932A-F6EE-4576-9B8E-339781CD62E0}"/>
              </a:ext>
            </a:extLst>
          </p:cNvPr>
          <p:cNvSpPr txBox="1"/>
          <p:nvPr/>
        </p:nvSpPr>
        <p:spPr>
          <a:xfrm>
            <a:off x="441140" y="5783745"/>
            <a:ext cx="23223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x 1 0 0</a:t>
            </a: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43A12873-50E6-4B05-BDDE-2C25C69CF773}"/>
              </a:ext>
            </a:extLst>
          </p:cNvPr>
          <p:cNvSpPr txBox="1"/>
          <p:nvPr/>
        </p:nvSpPr>
        <p:spPr>
          <a:xfrm>
            <a:off x="2675006" y="5789744"/>
            <a:ext cx="59349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9CA7B80F-0C09-4D9C-9A98-02E96F6183AE}"/>
              </a:ext>
            </a:extLst>
          </p:cNvPr>
          <p:cNvSpPr txBox="1"/>
          <p:nvPr/>
        </p:nvSpPr>
        <p:spPr>
          <a:xfrm>
            <a:off x="3138656" y="5774269"/>
            <a:ext cx="23681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x 1 0 0</a:t>
            </a: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D2EA8FA0-EA78-4FD3-9988-A78091529F19}"/>
              </a:ext>
            </a:extLst>
          </p:cNvPr>
          <p:cNvSpPr/>
          <p:nvPr/>
        </p:nvSpPr>
        <p:spPr>
          <a:xfrm>
            <a:off x="467359" y="1377491"/>
            <a:ext cx="43710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F289912C-A01D-4A0A-A8F2-E90D6F1CC872}"/>
              </a:ext>
            </a:extLst>
          </p:cNvPr>
          <p:cNvSpPr/>
          <p:nvPr/>
        </p:nvSpPr>
        <p:spPr>
          <a:xfrm>
            <a:off x="3146516" y="1384068"/>
            <a:ext cx="43710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4" name="Rectangle 143">
            <a:extLst>
              <a:ext uri="{FF2B5EF4-FFF2-40B4-BE49-F238E27FC236}">
                <a16:creationId xmlns:a16="http://schemas.microsoft.com/office/drawing/2014/main" id="{73BC3DBE-A566-4852-9BA7-8EE0296B451D}"/>
              </a:ext>
            </a:extLst>
          </p:cNvPr>
          <p:cNvSpPr/>
          <p:nvPr/>
        </p:nvSpPr>
        <p:spPr>
          <a:xfrm>
            <a:off x="1356056" y="1373366"/>
            <a:ext cx="134016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5" name="Rectangle 144">
            <a:extLst>
              <a:ext uri="{FF2B5EF4-FFF2-40B4-BE49-F238E27FC236}">
                <a16:creationId xmlns:a16="http://schemas.microsoft.com/office/drawing/2014/main" id="{01509E03-BE1D-4EF2-AC1C-8689308310F1}"/>
              </a:ext>
            </a:extLst>
          </p:cNvPr>
          <p:cNvSpPr/>
          <p:nvPr/>
        </p:nvSpPr>
        <p:spPr>
          <a:xfrm>
            <a:off x="4034864" y="1379899"/>
            <a:ext cx="1332428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  <a:solidFill>
            <a:schemeClr val="accent5">
              <a:lumMod val="40000"/>
              <a:lumOff val="60000"/>
            </a:schemeClr>
          </a:solidFill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grpFill/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66CB9520-CB6A-44DF-94A8-4174693C3508}"/>
              </a:ext>
            </a:extLst>
          </p:cNvPr>
          <p:cNvSpPr txBox="1"/>
          <p:nvPr/>
        </p:nvSpPr>
        <p:spPr>
          <a:xfrm>
            <a:off x="434742" y="1308488"/>
            <a:ext cx="23287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x 1 0 0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1456932A-90EA-42B7-BE88-C81C3C8AD451}"/>
              </a:ext>
            </a:extLst>
          </p:cNvPr>
          <p:cNvSpPr txBox="1"/>
          <p:nvPr/>
        </p:nvSpPr>
        <p:spPr>
          <a:xfrm>
            <a:off x="2671938" y="1314487"/>
            <a:ext cx="59349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3F7EDCC5-DD0A-4051-89DA-A8147A57BF5E}"/>
              </a:ext>
            </a:extLst>
          </p:cNvPr>
          <p:cNvSpPr txBox="1"/>
          <p:nvPr/>
        </p:nvSpPr>
        <p:spPr>
          <a:xfrm>
            <a:off x="3135447" y="1304919"/>
            <a:ext cx="25880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x 1 0 0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C70D7B9B-B2C1-49E2-BC65-8DD42078B944}"/>
              </a:ext>
            </a:extLst>
          </p:cNvPr>
          <p:cNvSpPr txBox="1"/>
          <p:nvPr/>
        </p:nvSpPr>
        <p:spPr>
          <a:xfrm>
            <a:off x="9843292" y="868002"/>
            <a:ext cx="13955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4    8</a:t>
            </a:r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296258CD-6DBA-42BA-88CE-18788341079A}"/>
              </a:ext>
            </a:extLst>
          </p:cNvPr>
          <p:cNvGrpSpPr/>
          <p:nvPr/>
        </p:nvGrpSpPr>
        <p:grpSpPr>
          <a:xfrm>
            <a:off x="6008308" y="477009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3CE2F91C-0DD3-48C3-871A-0B6297A62A48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F481A28A-A119-4738-AF49-72D8132112BD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158A9F26-BA14-4E0E-9998-C56B74351C14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CF8DAA18-23A9-40C1-8D7F-9C6AF7F06E8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00EEC0D9-B7C7-4ACD-AB1B-0FF363C80E72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DEBC7C33-8C38-461F-A5C6-AD5B94BCACE9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E4BA8F18-0D22-46EF-AEFE-03D61CF1F08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7F36A9B8-32DF-48D3-9008-E39CC632A70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DBAA093D-8CC8-4EE7-9EDD-B472D7C6B234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F8030A45-B985-493B-9502-AD5A97D92742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02A752AD-285E-4771-9BA1-C020F2C057CD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2" name="TextBox 141">
            <a:extLst>
              <a:ext uri="{FF2B5EF4-FFF2-40B4-BE49-F238E27FC236}">
                <a16:creationId xmlns:a16="http://schemas.microsoft.com/office/drawing/2014/main" id="{49FBDD72-9085-4411-814E-E2F57C9AF720}"/>
              </a:ext>
            </a:extLst>
          </p:cNvPr>
          <p:cNvSpPr txBox="1"/>
          <p:nvPr/>
        </p:nvSpPr>
        <p:spPr>
          <a:xfrm>
            <a:off x="9842576" y="864385"/>
            <a:ext cx="14709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DBCE673B-75F6-496E-A7E5-8718537EC0BE}"/>
              </a:ext>
            </a:extLst>
          </p:cNvPr>
          <p:cNvSpPr txBox="1"/>
          <p:nvPr/>
        </p:nvSpPr>
        <p:spPr>
          <a:xfrm>
            <a:off x="9694883" y="870350"/>
            <a:ext cx="16630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 0    0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CB06100E-674B-4871-97F6-6A12CACC4042}"/>
              </a:ext>
            </a:extLst>
          </p:cNvPr>
          <p:cNvSpPr txBox="1"/>
          <p:nvPr/>
        </p:nvSpPr>
        <p:spPr>
          <a:xfrm>
            <a:off x="3139490" y="3546319"/>
            <a:ext cx="25385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x 1 0 0</a:t>
            </a: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4B7A02A2-96BD-46C3-88C2-C43DE8B1B630}"/>
              </a:ext>
            </a:extLst>
          </p:cNvPr>
          <p:cNvSpPr txBox="1"/>
          <p:nvPr/>
        </p:nvSpPr>
        <p:spPr>
          <a:xfrm>
            <a:off x="9837180" y="3087356"/>
            <a:ext cx="13955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4    5</a:t>
            </a:r>
          </a:p>
        </p:txBody>
      </p: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D83F4A86-55F0-40A9-807A-B756F75F5E78}"/>
              </a:ext>
            </a:extLst>
          </p:cNvPr>
          <p:cNvGrpSpPr/>
          <p:nvPr/>
        </p:nvGrpSpPr>
        <p:grpSpPr>
          <a:xfrm>
            <a:off x="6026134" y="2696872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6DD7F40C-CCC7-446F-A691-6F03DE85305E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DCA4AB8B-79C8-4D07-92ED-2E43AFE6A8A1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9D410229-70CD-43C8-AE3E-F0265EA236C1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BF8CC37B-01D5-4551-BFC2-420283C2A89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79CF4A34-19BB-464A-8CFD-33EF47680587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EF3358C1-EEA2-4454-8B22-9312F4A00F2F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DD884F20-0AC8-4E27-B1DE-B69CCA59F1E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1F55A6CD-E29D-4861-96B5-7E311197F44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991E13FF-8291-44A5-927E-658333B24E5E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69C4CF4D-BFD0-48C2-B3BC-055D6E3E36F4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5369668-BF0E-4BCA-92BF-AD7B1BC14217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" name="TextBox 168">
            <a:extLst>
              <a:ext uri="{FF2B5EF4-FFF2-40B4-BE49-F238E27FC236}">
                <a16:creationId xmlns:a16="http://schemas.microsoft.com/office/drawing/2014/main" id="{C75A9FC5-A098-4950-A931-F0C8B79E0B05}"/>
              </a:ext>
            </a:extLst>
          </p:cNvPr>
          <p:cNvSpPr txBox="1"/>
          <p:nvPr/>
        </p:nvSpPr>
        <p:spPr>
          <a:xfrm>
            <a:off x="9855449" y="3076188"/>
            <a:ext cx="15035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</a:t>
            </a: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AB8AD41B-4EC5-41AD-9E09-F6BAB1F3A07F}"/>
              </a:ext>
            </a:extLst>
          </p:cNvPr>
          <p:cNvSpPr txBox="1"/>
          <p:nvPr/>
        </p:nvSpPr>
        <p:spPr>
          <a:xfrm>
            <a:off x="9858112" y="3082812"/>
            <a:ext cx="148306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</a:t>
            </a: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86A0A25C-79A2-4A2E-86D2-F7F1100AB3E0}"/>
              </a:ext>
            </a:extLst>
          </p:cNvPr>
          <p:cNvSpPr txBox="1"/>
          <p:nvPr/>
        </p:nvSpPr>
        <p:spPr>
          <a:xfrm>
            <a:off x="9835200" y="5329459"/>
            <a:ext cx="13955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4    9</a:t>
            </a:r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9AB60643-1656-4A85-8785-96270BDB96A1}"/>
              </a:ext>
            </a:extLst>
          </p:cNvPr>
          <p:cNvGrpSpPr/>
          <p:nvPr/>
        </p:nvGrpSpPr>
        <p:grpSpPr>
          <a:xfrm>
            <a:off x="6052846" y="4934298"/>
            <a:ext cx="5471914" cy="921791"/>
            <a:chOff x="4914271" y="477009"/>
            <a:chExt cx="5471914" cy="921791"/>
          </a:xfrm>
          <a:solidFill>
            <a:schemeClr val="bg1"/>
          </a:solidFill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1E3FFA85-59CB-4B23-B6DD-078822F6B520}"/>
                </a:ext>
              </a:extLst>
            </p:cNvPr>
            <p:cNvSpPr txBox="1"/>
            <p:nvPr/>
          </p:nvSpPr>
          <p:spPr>
            <a:xfrm>
              <a:off x="4935330" y="502515"/>
              <a:ext cx="5450855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HTh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11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</a:t>
              </a:r>
              <a:r>
                <a:rPr lang="en-GB" sz="2400" dirty="0" err="1">
                  <a:solidFill>
                    <a:srgbClr val="FF0000"/>
                  </a:solidFill>
                  <a:latin typeface="Arial Black" panose="020B0A04020102020204" pitchFamily="34" charset="0"/>
                </a:rPr>
                <a:t>TTh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H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 </a:t>
              </a:r>
              <a:r>
                <a:rPr lang="en-GB" sz="3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T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       </a:t>
              </a:r>
              <a:r>
                <a:rPr lang="en-GB" sz="2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</a:t>
              </a:r>
              <a:r>
                <a:rPr lang="en-GB" sz="10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    </a:t>
              </a:r>
              <a:r>
                <a:rPr lang="en-GB" sz="2400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O</a:t>
              </a:r>
            </a:p>
          </p:txBody>
        </p: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75E6D5C-4A7A-47A4-8129-DA6E293E52D4}"/>
                </a:ext>
              </a:extLst>
            </p:cNvPr>
            <p:cNvCxnSpPr/>
            <p:nvPr/>
          </p:nvCxnSpPr>
          <p:spPr>
            <a:xfrm>
              <a:off x="9393360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391725DF-4350-483D-9684-82C4653BD003}"/>
                </a:ext>
              </a:extLst>
            </p:cNvPr>
            <p:cNvCxnSpPr>
              <a:cxnSpLocks/>
            </p:cNvCxnSpPr>
            <p:nvPr/>
          </p:nvCxnSpPr>
          <p:spPr>
            <a:xfrm>
              <a:off x="102921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2461688D-1CE8-4C50-8130-A9F999FBFC6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491714"/>
              <a:ext cx="5377859" cy="5013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14B0B9BB-9AA3-4072-A911-4C8FDADD7A1C}"/>
                </a:ext>
              </a:extLst>
            </p:cNvPr>
            <p:cNvCxnSpPr/>
            <p:nvPr/>
          </p:nvCxnSpPr>
          <p:spPr>
            <a:xfrm>
              <a:off x="8490683" y="494346"/>
              <a:ext cx="0" cy="892800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609B0730-1DE2-4188-9F81-B8C267ABF47D}"/>
                </a:ext>
              </a:extLst>
            </p:cNvPr>
            <p:cNvCxnSpPr>
              <a:cxnSpLocks/>
            </p:cNvCxnSpPr>
            <p:nvPr/>
          </p:nvCxnSpPr>
          <p:spPr>
            <a:xfrm>
              <a:off x="7599729" y="480060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C133239D-CE16-43EF-BF7F-E9BC603BFFC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1384095"/>
              <a:ext cx="5392101" cy="3051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0C26AF50-7EFE-4EC8-BF93-525095ABA70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914271" y="939224"/>
              <a:ext cx="5381767" cy="1522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BBDFADF9-972D-462F-8845-A39A8A9A5CB8}"/>
                </a:ext>
              </a:extLst>
            </p:cNvPr>
            <p:cNvCxnSpPr>
              <a:cxnSpLocks/>
            </p:cNvCxnSpPr>
            <p:nvPr/>
          </p:nvCxnSpPr>
          <p:spPr>
            <a:xfrm>
              <a:off x="6711856" y="491714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1E3578EB-6C26-4450-9874-8848E0B55D71}"/>
                </a:ext>
              </a:extLst>
            </p:cNvPr>
            <p:cNvCxnSpPr>
              <a:cxnSpLocks/>
            </p:cNvCxnSpPr>
            <p:nvPr/>
          </p:nvCxnSpPr>
          <p:spPr>
            <a:xfrm>
              <a:off x="5817600" y="477009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A6DEA4D1-225F-45AD-8C41-3F9B1B81FE34}"/>
                </a:ext>
              </a:extLst>
            </p:cNvPr>
            <p:cNvCxnSpPr>
              <a:cxnSpLocks/>
            </p:cNvCxnSpPr>
            <p:nvPr/>
          </p:nvCxnSpPr>
          <p:spPr>
            <a:xfrm>
              <a:off x="4924800" y="484152"/>
              <a:ext cx="0" cy="907086"/>
            </a:xfrm>
            <a:prstGeom prst="line">
              <a:avLst/>
            </a:prstGeom>
            <a:grpFill/>
            <a:ln w="28575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2" name="TextBox 201">
            <a:extLst>
              <a:ext uri="{FF2B5EF4-FFF2-40B4-BE49-F238E27FC236}">
                <a16:creationId xmlns:a16="http://schemas.microsoft.com/office/drawing/2014/main" id="{D3096121-988E-4E35-9D7B-C3FC6181A2BA}"/>
              </a:ext>
            </a:extLst>
          </p:cNvPr>
          <p:cNvSpPr txBox="1"/>
          <p:nvPr/>
        </p:nvSpPr>
        <p:spPr>
          <a:xfrm>
            <a:off x="9824785" y="5321139"/>
            <a:ext cx="1520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</a:t>
            </a: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DE015F8C-422E-4949-8B3D-05208B33E021}"/>
              </a:ext>
            </a:extLst>
          </p:cNvPr>
          <p:cNvSpPr txBox="1"/>
          <p:nvPr/>
        </p:nvSpPr>
        <p:spPr>
          <a:xfrm>
            <a:off x="9833221" y="5336549"/>
            <a:ext cx="17828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0    0</a:t>
            </a:r>
          </a:p>
        </p:txBody>
      </p: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2733E8E5-4723-4C76-8F7A-F79534D8138A}"/>
              </a:ext>
            </a:extLst>
          </p:cNvPr>
          <p:cNvGrpSpPr/>
          <p:nvPr/>
        </p:nvGrpSpPr>
        <p:grpSpPr>
          <a:xfrm>
            <a:off x="255522" y="312491"/>
            <a:ext cx="4458605" cy="817087"/>
            <a:chOff x="255523" y="372323"/>
            <a:chExt cx="3247949" cy="1134018"/>
          </a:xfrm>
        </p:grpSpPr>
        <p:sp>
          <p:nvSpPr>
            <p:cNvPr id="135" name="Rectangle: Rounded Corners 134">
              <a:extLst>
                <a:ext uri="{FF2B5EF4-FFF2-40B4-BE49-F238E27FC236}">
                  <a16:creationId xmlns:a16="http://schemas.microsoft.com/office/drawing/2014/main" id="{772DAF20-EEFC-43CC-8ECE-B1FEA8D31123}"/>
                </a:ext>
              </a:extLst>
            </p:cNvPr>
            <p:cNvSpPr/>
            <p:nvPr/>
          </p:nvSpPr>
          <p:spPr>
            <a:xfrm>
              <a:off x="255523" y="372323"/>
              <a:ext cx="324794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467B77AE-FBBF-416C-A85C-F1F45F53D57D}"/>
                </a:ext>
              </a:extLst>
            </p:cNvPr>
            <p:cNvSpPr txBox="1"/>
            <p:nvPr/>
          </p:nvSpPr>
          <p:spPr>
            <a:xfrm>
              <a:off x="308455" y="485388"/>
              <a:ext cx="177402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800 x 600 = </a:t>
              </a:r>
            </a:p>
          </p:txBody>
        </p:sp>
      </p:grpSp>
      <p:sp>
        <p:nvSpPr>
          <p:cNvPr id="137" name="Rectangle 136">
            <a:extLst>
              <a:ext uri="{FF2B5EF4-FFF2-40B4-BE49-F238E27FC236}">
                <a16:creationId xmlns:a16="http://schemas.microsoft.com/office/drawing/2014/main" id="{72637640-2377-44FE-A97D-5F7B7576CCEB}"/>
              </a:ext>
            </a:extLst>
          </p:cNvPr>
          <p:cNvSpPr/>
          <p:nvPr/>
        </p:nvSpPr>
        <p:spPr>
          <a:xfrm>
            <a:off x="2647055" y="421115"/>
            <a:ext cx="191313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B5E307A1-9833-4EB5-8E9B-9CD43647E95E}"/>
              </a:ext>
            </a:extLst>
          </p:cNvPr>
          <p:cNvSpPr txBox="1"/>
          <p:nvPr/>
        </p:nvSpPr>
        <p:spPr>
          <a:xfrm>
            <a:off x="2636016" y="410071"/>
            <a:ext cx="226643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480000</a:t>
            </a:r>
          </a:p>
        </p:txBody>
      </p: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A1072506-AFFA-4220-B831-D5F2F15A03C1}"/>
              </a:ext>
            </a:extLst>
          </p:cNvPr>
          <p:cNvGrpSpPr/>
          <p:nvPr/>
        </p:nvGrpSpPr>
        <p:grpSpPr>
          <a:xfrm>
            <a:off x="252893" y="2543952"/>
            <a:ext cx="4461234" cy="817087"/>
            <a:chOff x="255525" y="372323"/>
            <a:chExt cx="3043561" cy="1134018"/>
          </a:xfrm>
        </p:grpSpPr>
        <p:sp>
          <p:nvSpPr>
            <p:cNvPr id="193" name="Rectangle: Rounded Corners 192">
              <a:extLst>
                <a:ext uri="{FF2B5EF4-FFF2-40B4-BE49-F238E27FC236}">
                  <a16:creationId xmlns:a16="http://schemas.microsoft.com/office/drawing/2014/main" id="{608A34E6-CA7D-47AC-A93C-036C29D1FAAD}"/>
                </a:ext>
              </a:extLst>
            </p:cNvPr>
            <p:cNvSpPr/>
            <p:nvPr/>
          </p:nvSpPr>
          <p:spPr>
            <a:xfrm>
              <a:off x="255525" y="372323"/>
              <a:ext cx="304356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D5414925-E3CB-4B81-9D9A-3A49E727E898}"/>
                </a:ext>
              </a:extLst>
            </p:cNvPr>
            <p:cNvSpPr txBox="1"/>
            <p:nvPr/>
          </p:nvSpPr>
          <p:spPr>
            <a:xfrm>
              <a:off x="308455" y="485388"/>
              <a:ext cx="166140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500 x 900 = </a:t>
              </a:r>
            </a:p>
          </p:txBody>
        </p:sp>
      </p:grpSp>
      <p:sp>
        <p:nvSpPr>
          <p:cNvPr id="195" name="Rectangle 194">
            <a:extLst>
              <a:ext uri="{FF2B5EF4-FFF2-40B4-BE49-F238E27FC236}">
                <a16:creationId xmlns:a16="http://schemas.microsoft.com/office/drawing/2014/main" id="{7729767F-21E0-4BA6-A2F5-AA4CF7589A7A}"/>
              </a:ext>
            </a:extLst>
          </p:cNvPr>
          <p:cNvSpPr/>
          <p:nvPr/>
        </p:nvSpPr>
        <p:spPr>
          <a:xfrm>
            <a:off x="2644425" y="2652576"/>
            <a:ext cx="191313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67919AE9-1328-4E77-9346-0897284E51E1}"/>
              </a:ext>
            </a:extLst>
          </p:cNvPr>
          <p:cNvSpPr txBox="1"/>
          <p:nvPr/>
        </p:nvSpPr>
        <p:spPr>
          <a:xfrm>
            <a:off x="2623360" y="2641532"/>
            <a:ext cx="226643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450000</a:t>
            </a:r>
          </a:p>
        </p:txBody>
      </p: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7207174F-A5A2-4EDA-B577-E93D9B5A29DB}"/>
              </a:ext>
            </a:extLst>
          </p:cNvPr>
          <p:cNvGrpSpPr/>
          <p:nvPr/>
        </p:nvGrpSpPr>
        <p:grpSpPr>
          <a:xfrm>
            <a:off x="259348" y="4775531"/>
            <a:ext cx="4454779" cy="817087"/>
            <a:chOff x="255524" y="372323"/>
            <a:chExt cx="3226083" cy="1134018"/>
          </a:xfrm>
        </p:grpSpPr>
        <p:sp>
          <p:nvSpPr>
            <p:cNvPr id="198" name="Rectangle: Rounded Corners 197">
              <a:extLst>
                <a:ext uri="{FF2B5EF4-FFF2-40B4-BE49-F238E27FC236}">
                  <a16:creationId xmlns:a16="http://schemas.microsoft.com/office/drawing/2014/main" id="{925F8EE8-AD14-44AE-9535-3A856B570D6B}"/>
                </a:ext>
              </a:extLst>
            </p:cNvPr>
            <p:cNvSpPr/>
            <p:nvPr/>
          </p:nvSpPr>
          <p:spPr>
            <a:xfrm>
              <a:off x="255524" y="372323"/>
              <a:ext cx="322608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E3595CA-6629-4E38-AB51-3C64DF69990A}"/>
                </a:ext>
              </a:extLst>
            </p:cNvPr>
            <p:cNvSpPr txBox="1"/>
            <p:nvPr/>
          </p:nvSpPr>
          <p:spPr>
            <a:xfrm>
              <a:off x="308455" y="485388"/>
              <a:ext cx="176359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700 x 700 = </a:t>
              </a:r>
            </a:p>
          </p:txBody>
        </p:sp>
      </p:grpSp>
      <p:sp>
        <p:nvSpPr>
          <p:cNvPr id="200" name="Rectangle 199">
            <a:extLst>
              <a:ext uri="{FF2B5EF4-FFF2-40B4-BE49-F238E27FC236}">
                <a16:creationId xmlns:a16="http://schemas.microsoft.com/office/drawing/2014/main" id="{6F90082A-BE1F-49D6-921B-9FDA39878AC9}"/>
              </a:ext>
            </a:extLst>
          </p:cNvPr>
          <p:cNvSpPr/>
          <p:nvPr/>
        </p:nvSpPr>
        <p:spPr>
          <a:xfrm>
            <a:off x="2650880" y="4884155"/>
            <a:ext cx="191313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F9CAAEA4-5C43-4802-8AB4-A4B3848466AC}"/>
              </a:ext>
            </a:extLst>
          </p:cNvPr>
          <p:cNvSpPr txBox="1"/>
          <p:nvPr/>
        </p:nvSpPr>
        <p:spPr>
          <a:xfrm>
            <a:off x="2647987" y="4873111"/>
            <a:ext cx="226643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490000</a:t>
            </a:r>
          </a:p>
        </p:txBody>
      </p:sp>
      <p:cxnSp>
        <p:nvCxnSpPr>
          <p:cNvPr id="93" name="Straight Connector 92">
            <a:extLst>
              <a:ext uri="{FF2B5EF4-FFF2-40B4-BE49-F238E27FC236}">
                <a16:creationId xmlns:a16="http://schemas.microsoft.com/office/drawing/2014/main" id="{7DB7B512-46C6-48E5-9877-8EF19E1A499F}"/>
              </a:ext>
            </a:extLst>
          </p:cNvPr>
          <p:cNvCxnSpPr>
            <a:cxnSpLocks/>
          </p:cNvCxnSpPr>
          <p:nvPr/>
        </p:nvCxnSpPr>
        <p:spPr>
          <a:xfrm>
            <a:off x="640180" y="887667"/>
            <a:ext cx="38706" cy="486339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Straight Connector 103">
            <a:extLst>
              <a:ext uri="{FF2B5EF4-FFF2-40B4-BE49-F238E27FC236}">
                <a16:creationId xmlns:a16="http://schemas.microsoft.com/office/drawing/2014/main" id="{50234A21-47B4-4875-9CF2-B1349E586CD3}"/>
              </a:ext>
            </a:extLst>
          </p:cNvPr>
          <p:cNvCxnSpPr>
            <a:cxnSpLocks/>
          </p:cNvCxnSpPr>
          <p:nvPr/>
        </p:nvCxnSpPr>
        <p:spPr>
          <a:xfrm>
            <a:off x="1972618" y="910463"/>
            <a:ext cx="1357372" cy="445483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Straight Connector 153">
            <a:extLst>
              <a:ext uri="{FF2B5EF4-FFF2-40B4-BE49-F238E27FC236}">
                <a16:creationId xmlns:a16="http://schemas.microsoft.com/office/drawing/2014/main" id="{ACC96C6B-F891-4531-AB01-FDEEC3304B09}"/>
              </a:ext>
            </a:extLst>
          </p:cNvPr>
          <p:cNvCxnSpPr>
            <a:cxnSpLocks/>
          </p:cNvCxnSpPr>
          <p:nvPr/>
        </p:nvCxnSpPr>
        <p:spPr>
          <a:xfrm>
            <a:off x="640038" y="3125498"/>
            <a:ext cx="38706" cy="486339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Straight Connector 154">
            <a:extLst>
              <a:ext uri="{FF2B5EF4-FFF2-40B4-BE49-F238E27FC236}">
                <a16:creationId xmlns:a16="http://schemas.microsoft.com/office/drawing/2014/main" id="{359C7588-9F59-4506-8BBC-82F7E6FD4DF1}"/>
              </a:ext>
            </a:extLst>
          </p:cNvPr>
          <p:cNvCxnSpPr>
            <a:cxnSpLocks/>
          </p:cNvCxnSpPr>
          <p:nvPr/>
        </p:nvCxnSpPr>
        <p:spPr>
          <a:xfrm>
            <a:off x="2024094" y="3148294"/>
            <a:ext cx="1357372" cy="445483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Straight Connector 178">
            <a:extLst>
              <a:ext uri="{FF2B5EF4-FFF2-40B4-BE49-F238E27FC236}">
                <a16:creationId xmlns:a16="http://schemas.microsoft.com/office/drawing/2014/main" id="{9BF4CCDF-6CDC-4C04-86EB-46F029DED0B2}"/>
              </a:ext>
            </a:extLst>
          </p:cNvPr>
          <p:cNvCxnSpPr>
            <a:cxnSpLocks/>
          </p:cNvCxnSpPr>
          <p:nvPr/>
        </p:nvCxnSpPr>
        <p:spPr>
          <a:xfrm>
            <a:off x="646578" y="5362924"/>
            <a:ext cx="38706" cy="486339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Straight Connector 179">
            <a:extLst>
              <a:ext uri="{FF2B5EF4-FFF2-40B4-BE49-F238E27FC236}">
                <a16:creationId xmlns:a16="http://schemas.microsoft.com/office/drawing/2014/main" id="{83483DD6-000C-4277-BCA4-D89D3BA0B9C0}"/>
              </a:ext>
            </a:extLst>
          </p:cNvPr>
          <p:cNvCxnSpPr>
            <a:cxnSpLocks/>
          </p:cNvCxnSpPr>
          <p:nvPr/>
        </p:nvCxnSpPr>
        <p:spPr>
          <a:xfrm>
            <a:off x="2008512" y="5385720"/>
            <a:ext cx="1357372" cy="445483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423662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3.7037E-6 L -0.15091 -0.00069 " pathEditMode="relative" rAng="0" ptsTypes="AA">
                                      <p:cBhvr>
                                        <p:cTn id="45" dur="2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552" y="-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0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42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5091 -0.00069 L -0.29622 -0.00069 " pathEditMode="relative" rAng="0" ptsTypes="AA">
                                      <p:cBhvr>
                                        <p:cTn id="58" dur="2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266" y="0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521 -7.40741E-7 L -0.1487 -0.00023 " pathEditMode="relative" rAng="0" ptsTypes="AA">
                                      <p:cBhvr>
                                        <p:cTn id="60" dur="2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695" y="-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2000"/>
                            </p:stCondLst>
                            <p:childTnLst>
                              <p:par>
                                <p:cTn id="6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0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-4.81481E-6 L -0.14805 -0.00116 " pathEditMode="relative" rAng="0" ptsTypes="AA">
                                      <p:cBhvr>
                                        <p:cTn id="112" dur="2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448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42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4804 -0.00115 L -0.29518 -0.00069 " pathEditMode="relative" rAng="0" ptsTypes="AA">
                                      <p:cBhvr>
                                        <p:cTn id="125" dur="2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357" y="23"/>
                                    </p:animMotion>
                                  </p:childTnLst>
                                </p:cTn>
                              </p:par>
                              <p:par>
                                <p:cTn id="126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43 -4.44444E-6 L -0.14961 0.00047 " pathEditMode="relative" rAng="0" ptsTypes="AA">
                                      <p:cBhvr>
                                        <p:cTn id="127" dur="20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695" y="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2000"/>
                            </p:stCondLst>
                            <p:childTnLst>
                              <p:par>
                                <p:cTn id="1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4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7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1.85185E-6 L -0.14739 -0.00023 " pathEditMode="relative" rAng="0" ptsTypes="AA">
                                      <p:cBhvr>
                                        <p:cTn id="179" dur="20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370" y="-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2000"/>
                            </p:stCondLst>
                            <p:childTnLst>
                              <p:par>
                                <p:cTn id="1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42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4739 -0.00023 L -0.2944 -0.00023 " pathEditMode="relative" rAng="0" ptsTypes="AA">
                                      <p:cBhvr>
                                        <p:cTn id="192" dur="20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357" y="0"/>
                                    </p:animMotion>
                                  </p:childTnLst>
                                </p:cTn>
                              </p:par>
                              <p:par>
                                <p:cTn id="193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469 7.40741E-7 L -0.14701 0.00116 " pathEditMode="relative" rAng="0" ptsTypes="AA">
                                      <p:cBhvr>
                                        <p:cTn id="194" dur="20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591" y="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5" fill="hold">
                            <p:stCondLst>
                              <p:cond delay="2000"/>
                            </p:stCondLst>
                            <p:childTnLst>
                              <p:par>
                                <p:cTn id="19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6" grpId="0" animBg="1"/>
      <p:bldP spid="147" grpId="0" animBg="1"/>
      <p:bldP spid="149" grpId="0" animBg="1"/>
      <p:bldP spid="150" grpId="0" animBg="1"/>
      <p:bldP spid="151" grpId="0"/>
      <p:bldP spid="152" grpId="0"/>
      <p:bldP spid="172" grpId="0" animBg="1"/>
      <p:bldP spid="173" grpId="0" animBg="1"/>
      <p:bldP spid="174" grpId="0" animBg="1"/>
      <p:bldP spid="175" grpId="0" animBg="1"/>
      <p:bldP spid="176" grpId="0"/>
      <p:bldP spid="177" grpId="0"/>
      <p:bldP spid="178" grpId="0"/>
      <p:bldP spid="105" grpId="0" animBg="1"/>
      <p:bldP spid="106" grpId="0" animBg="1"/>
      <p:bldP spid="144" grpId="0" animBg="1"/>
      <p:bldP spid="145" grpId="0" animBg="1"/>
      <p:bldP spid="140" grpId="0"/>
      <p:bldP spid="141" grpId="0"/>
      <p:bldP spid="92" grpId="0"/>
      <p:bldP spid="107" grpId="0"/>
      <p:bldP spid="107" grpId="1"/>
      <p:bldP spid="107" grpId="2"/>
      <p:bldP spid="142" grpId="0"/>
      <p:bldP spid="142" grpId="1"/>
      <p:bldP spid="143" grpId="0"/>
      <p:bldP spid="153" grpId="0"/>
      <p:bldP spid="156" grpId="0"/>
      <p:bldP spid="156" grpId="1"/>
      <p:bldP spid="156" grpId="2"/>
      <p:bldP spid="169" grpId="0"/>
      <p:bldP spid="169" grpId="1"/>
      <p:bldP spid="171" grpId="0"/>
      <p:bldP spid="181" grpId="0"/>
      <p:bldP spid="181" grpId="1"/>
      <p:bldP spid="181" grpId="2"/>
      <p:bldP spid="202" grpId="0"/>
      <p:bldP spid="202" grpId="1"/>
      <p:bldP spid="203" grpId="0"/>
      <p:bldP spid="148" grpId="0"/>
      <p:bldP spid="196" grpId="0"/>
      <p:bldP spid="204" grpId="0"/>
    </p:bldLst>
  </p:timing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41A520BF-7735-4016-9F73-DFFA32C8A61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9649" y="115782"/>
            <a:ext cx="11833667" cy="5035131"/>
          </a:xfrm>
          <a:prstGeom prst="rect">
            <a:avLst/>
          </a:prstGeom>
        </p:spPr>
      </p:pic>
      <p:sp>
        <p:nvSpPr>
          <p:cNvPr id="13" name="Rectangle 12">
            <a:extLst>
              <a:ext uri="{FF2B5EF4-FFF2-40B4-BE49-F238E27FC236}">
                <a16:creationId xmlns:a16="http://schemas.microsoft.com/office/drawing/2014/main" id="{199BF4BD-D386-4970-9488-025DD0EABC3A}"/>
              </a:ext>
            </a:extLst>
          </p:cNvPr>
          <p:cNvSpPr/>
          <p:nvPr/>
        </p:nvSpPr>
        <p:spPr>
          <a:xfrm>
            <a:off x="1693735" y="571192"/>
            <a:ext cx="2782957" cy="6096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72B227C-C4C6-4267-8D75-7400832FBC72}"/>
              </a:ext>
            </a:extLst>
          </p:cNvPr>
          <p:cNvSpPr txBox="1"/>
          <p:nvPr/>
        </p:nvSpPr>
        <p:spPr>
          <a:xfrm>
            <a:off x="8236193" y="3897342"/>
            <a:ext cx="18462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40 000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5A350E4-59F8-4AD3-AC0F-454A04D76071}"/>
              </a:ext>
            </a:extLst>
          </p:cNvPr>
          <p:cNvSpPr txBox="1"/>
          <p:nvPr/>
        </p:nvSpPr>
        <p:spPr>
          <a:xfrm>
            <a:off x="3234069" y="683599"/>
            <a:ext cx="2646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F00E37F-CE39-4B02-A72F-6E3FB78F9F12}"/>
              </a:ext>
            </a:extLst>
          </p:cNvPr>
          <p:cNvSpPr txBox="1"/>
          <p:nvPr/>
        </p:nvSpPr>
        <p:spPr>
          <a:xfrm>
            <a:off x="3460218" y="683599"/>
            <a:ext cx="2646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F2E4573-9E86-4368-B861-B70ACA168B12}"/>
              </a:ext>
            </a:extLst>
          </p:cNvPr>
          <p:cNvSpPr txBox="1"/>
          <p:nvPr/>
        </p:nvSpPr>
        <p:spPr>
          <a:xfrm>
            <a:off x="9339353" y="4023699"/>
            <a:ext cx="2646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91FDFFB-1F41-476F-BB91-CEE57E040239}"/>
              </a:ext>
            </a:extLst>
          </p:cNvPr>
          <p:cNvSpPr txBox="1"/>
          <p:nvPr/>
        </p:nvSpPr>
        <p:spPr>
          <a:xfrm>
            <a:off x="9652367" y="4023699"/>
            <a:ext cx="2646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6FEE244-7D66-4686-BEF7-756654A5D662}"/>
              </a:ext>
            </a:extLst>
          </p:cNvPr>
          <p:cNvSpPr txBox="1"/>
          <p:nvPr/>
        </p:nvSpPr>
        <p:spPr>
          <a:xfrm>
            <a:off x="2137639" y="683599"/>
            <a:ext cx="2646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A787EFD-2D63-463A-8714-74E2B2A5A8B1}"/>
              </a:ext>
            </a:extLst>
          </p:cNvPr>
          <p:cNvSpPr txBox="1"/>
          <p:nvPr/>
        </p:nvSpPr>
        <p:spPr>
          <a:xfrm>
            <a:off x="2363788" y="683599"/>
            <a:ext cx="2646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F9F014C-2BDA-419B-AF69-95DFC434980F}"/>
              </a:ext>
            </a:extLst>
          </p:cNvPr>
          <p:cNvSpPr txBox="1"/>
          <p:nvPr/>
        </p:nvSpPr>
        <p:spPr>
          <a:xfrm>
            <a:off x="8603626" y="4031954"/>
            <a:ext cx="2646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E62154A-5C75-47F5-871B-B113827D38BC}"/>
              </a:ext>
            </a:extLst>
          </p:cNvPr>
          <p:cNvSpPr txBox="1"/>
          <p:nvPr/>
        </p:nvSpPr>
        <p:spPr>
          <a:xfrm>
            <a:off x="9045236" y="4031954"/>
            <a:ext cx="2646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029577E-8164-4A7A-97CC-4650D24934FE}"/>
              </a:ext>
            </a:extLst>
          </p:cNvPr>
          <p:cNvSpPr txBox="1"/>
          <p:nvPr/>
        </p:nvSpPr>
        <p:spPr>
          <a:xfrm>
            <a:off x="1859319" y="565053"/>
            <a:ext cx="289278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200 x 200 </a:t>
            </a:r>
            <a:r>
              <a:rPr lang="en-GB" sz="3600" dirty="0">
                <a:latin typeface="Calibri" panose="020F0502020204030204" pitchFamily="34" charset="0"/>
              </a:rPr>
              <a:t>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8A9ACA2-CB63-4263-8B84-50C83C70D536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2015WDN</a:t>
            </a:r>
          </a:p>
        </p:txBody>
      </p:sp>
    </p:spTree>
    <p:extLst>
      <p:ext uri="{BB962C8B-B14F-4D97-AF65-F5344CB8AC3E}">
        <p14:creationId xmlns:p14="http://schemas.microsoft.com/office/powerpoint/2010/main" val="8541185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  <p:bldP spid="9" grpId="0"/>
      <p:bldP spid="10" grpId="0"/>
      <p:bldP spid="11" grpId="0"/>
      <p:bldP spid="12" grpId="0"/>
    </p:bldLst>
  </p:timing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1CBC915-F27E-4992-803C-5897867992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b="1" dirty="0"/>
              <a:t>Divide a multiple of 100 by a multiple of 100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2ED6042-A96B-4C20-852A-B027ED5E755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10682268"/>
      </p:ext>
    </p:extLst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723CB288-C5FE-4E42-B7C2-1B9B76FFDBE7}"/>
              </a:ext>
            </a:extLst>
          </p:cNvPr>
          <p:cNvGrpSpPr/>
          <p:nvPr/>
        </p:nvGrpSpPr>
        <p:grpSpPr>
          <a:xfrm>
            <a:off x="201195" y="497662"/>
            <a:ext cx="3722007" cy="817087"/>
            <a:chOff x="255523" y="372323"/>
            <a:chExt cx="3150064" cy="1134018"/>
          </a:xfrm>
        </p:grpSpPr>
        <p:sp>
          <p:nvSpPr>
            <p:cNvPr id="272" name="Rectangle: Rounded Corners 271">
              <a:extLst>
                <a:ext uri="{FF2B5EF4-FFF2-40B4-BE49-F238E27FC236}">
                  <a16:creationId xmlns:a16="http://schemas.microsoft.com/office/drawing/2014/main" id="{F69C3230-A304-4302-8D98-D7A498B672A8}"/>
                </a:ext>
              </a:extLst>
            </p:cNvPr>
            <p:cNvSpPr/>
            <p:nvPr/>
          </p:nvSpPr>
          <p:spPr>
            <a:xfrm>
              <a:off x="255523" y="372323"/>
              <a:ext cx="315006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6C251BAD-2652-40C4-AD56-93EC70760FBA}"/>
                </a:ext>
              </a:extLst>
            </p:cNvPr>
            <p:cNvSpPr txBox="1"/>
            <p:nvPr/>
          </p:nvSpPr>
          <p:spPr>
            <a:xfrm>
              <a:off x="308455" y="485388"/>
              <a:ext cx="208548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600 </a:t>
              </a:r>
              <a:r>
                <a:rPr lang="en-GB" sz="3600" dirty="0">
                  <a:latin typeface="Calibri" panose="020F0502020204030204" pitchFamily="34" charset="0"/>
                </a:rPr>
                <a:t>÷ 200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274" name="Rectangle 273">
            <a:extLst>
              <a:ext uri="{FF2B5EF4-FFF2-40B4-BE49-F238E27FC236}">
                <a16:creationId xmlns:a16="http://schemas.microsoft.com/office/drawing/2014/main" id="{7E0DAAB7-D60C-414B-B707-7EA0F3971208}"/>
              </a:ext>
            </a:extLst>
          </p:cNvPr>
          <p:cNvSpPr/>
          <p:nvPr/>
        </p:nvSpPr>
        <p:spPr>
          <a:xfrm>
            <a:off x="2605423" y="620676"/>
            <a:ext cx="118061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91ACB1A5-EF5A-45DF-BD17-26114629925A}"/>
              </a:ext>
            </a:extLst>
          </p:cNvPr>
          <p:cNvSpPr txBox="1"/>
          <p:nvPr/>
        </p:nvSpPr>
        <p:spPr>
          <a:xfrm>
            <a:off x="2946533" y="598485"/>
            <a:ext cx="119426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</a:t>
            </a:r>
          </a:p>
        </p:txBody>
      </p: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05485350-FF61-46AB-8381-00941A97D8B6}"/>
              </a:ext>
            </a:extLst>
          </p:cNvPr>
          <p:cNvGrpSpPr/>
          <p:nvPr/>
        </p:nvGrpSpPr>
        <p:grpSpPr>
          <a:xfrm>
            <a:off x="173269" y="2716507"/>
            <a:ext cx="3749933" cy="817087"/>
            <a:chOff x="255525" y="372323"/>
            <a:chExt cx="3148670" cy="1134018"/>
          </a:xfrm>
        </p:grpSpPr>
        <p:sp>
          <p:nvSpPr>
            <p:cNvPr id="304" name="Rectangle: Rounded Corners 303">
              <a:extLst>
                <a:ext uri="{FF2B5EF4-FFF2-40B4-BE49-F238E27FC236}">
                  <a16:creationId xmlns:a16="http://schemas.microsoft.com/office/drawing/2014/main" id="{4751B5FF-4D70-4FD8-8EA7-0020DC9B8148}"/>
                </a:ext>
              </a:extLst>
            </p:cNvPr>
            <p:cNvSpPr/>
            <p:nvPr/>
          </p:nvSpPr>
          <p:spPr>
            <a:xfrm>
              <a:off x="255525" y="372323"/>
              <a:ext cx="314867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054AA028-084B-44EF-BFDD-031356475EA1}"/>
                </a:ext>
              </a:extLst>
            </p:cNvPr>
            <p:cNvSpPr txBox="1"/>
            <p:nvPr/>
          </p:nvSpPr>
          <p:spPr>
            <a:xfrm>
              <a:off x="308455" y="485388"/>
              <a:ext cx="226555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3500 </a:t>
              </a:r>
              <a:r>
                <a:rPr lang="en-GB" sz="3600" dirty="0">
                  <a:latin typeface="Calibri" panose="020F0502020204030204" pitchFamily="34" charset="0"/>
                </a:rPr>
                <a:t>÷ 500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306" name="Rectangle 305">
            <a:extLst>
              <a:ext uri="{FF2B5EF4-FFF2-40B4-BE49-F238E27FC236}">
                <a16:creationId xmlns:a16="http://schemas.microsoft.com/office/drawing/2014/main" id="{63417820-59A4-4815-B38B-954887AC6774}"/>
              </a:ext>
            </a:extLst>
          </p:cNvPr>
          <p:cNvSpPr/>
          <p:nvPr/>
        </p:nvSpPr>
        <p:spPr>
          <a:xfrm>
            <a:off x="2799763" y="2839521"/>
            <a:ext cx="98241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A1C7B274-2A7B-4AB6-A316-FD216BD48D01}"/>
              </a:ext>
            </a:extLst>
          </p:cNvPr>
          <p:cNvSpPr txBox="1"/>
          <p:nvPr/>
        </p:nvSpPr>
        <p:spPr>
          <a:xfrm>
            <a:off x="3056163" y="2817330"/>
            <a:ext cx="12132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</a:t>
            </a:r>
          </a:p>
        </p:txBody>
      </p: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5ADB4A78-763B-43D7-B45C-3182175AD385}"/>
              </a:ext>
            </a:extLst>
          </p:cNvPr>
          <p:cNvGrpSpPr/>
          <p:nvPr/>
        </p:nvGrpSpPr>
        <p:grpSpPr>
          <a:xfrm>
            <a:off x="173268" y="4961918"/>
            <a:ext cx="3746067" cy="817087"/>
            <a:chOff x="255524" y="372323"/>
            <a:chExt cx="3195576" cy="1134018"/>
          </a:xfrm>
        </p:grpSpPr>
        <p:sp>
          <p:nvSpPr>
            <p:cNvPr id="333" name="Rectangle: Rounded Corners 332">
              <a:extLst>
                <a:ext uri="{FF2B5EF4-FFF2-40B4-BE49-F238E27FC236}">
                  <a16:creationId xmlns:a16="http://schemas.microsoft.com/office/drawing/2014/main" id="{4B5C4F35-6C53-4FD6-9120-0ADE4EE1376D}"/>
                </a:ext>
              </a:extLst>
            </p:cNvPr>
            <p:cNvSpPr/>
            <p:nvPr/>
          </p:nvSpPr>
          <p:spPr>
            <a:xfrm>
              <a:off x="255524" y="372323"/>
              <a:ext cx="319557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840C339B-D175-46A9-8E61-C8C8A678F97B}"/>
                </a:ext>
              </a:extLst>
            </p:cNvPr>
            <p:cNvSpPr txBox="1"/>
            <p:nvPr/>
          </p:nvSpPr>
          <p:spPr>
            <a:xfrm>
              <a:off x="308455" y="485388"/>
              <a:ext cx="230167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2700 </a:t>
              </a:r>
              <a:r>
                <a:rPr lang="en-GB" sz="3600" dirty="0">
                  <a:latin typeface="Calibri" panose="020F0502020204030204" pitchFamily="34" charset="0"/>
                </a:rPr>
                <a:t>÷ 300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335" name="Rectangle 334">
            <a:extLst>
              <a:ext uri="{FF2B5EF4-FFF2-40B4-BE49-F238E27FC236}">
                <a16:creationId xmlns:a16="http://schemas.microsoft.com/office/drawing/2014/main" id="{EE109D61-30A9-4216-B889-F105CE2235F4}"/>
              </a:ext>
            </a:extLst>
          </p:cNvPr>
          <p:cNvSpPr/>
          <p:nvPr/>
        </p:nvSpPr>
        <p:spPr>
          <a:xfrm>
            <a:off x="2804043" y="5084932"/>
            <a:ext cx="97813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BE8D5D2C-E1DF-4A3A-984E-4D9B0AFCE658}"/>
              </a:ext>
            </a:extLst>
          </p:cNvPr>
          <p:cNvSpPr txBox="1"/>
          <p:nvPr/>
        </p:nvSpPr>
        <p:spPr>
          <a:xfrm>
            <a:off x="3064480" y="5062741"/>
            <a:ext cx="67345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</a:t>
            </a:r>
          </a:p>
        </p:txBody>
      </p: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457044AF-C901-45C7-9A45-1E61D82AD63E}"/>
              </a:ext>
            </a:extLst>
          </p:cNvPr>
          <p:cNvGrpSpPr/>
          <p:nvPr/>
        </p:nvGrpSpPr>
        <p:grpSpPr>
          <a:xfrm>
            <a:off x="4315474" y="915493"/>
            <a:ext cx="314510" cy="492950"/>
            <a:chOff x="3884378" y="928777"/>
            <a:chExt cx="314510" cy="492950"/>
          </a:xfrm>
        </p:grpSpPr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732C96EA-63C2-4366-8FE5-DA019459C703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5" name="TextBox 514">
              <a:extLst>
                <a:ext uri="{FF2B5EF4-FFF2-40B4-BE49-F238E27FC236}">
                  <a16:creationId xmlns:a16="http://schemas.microsoft.com/office/drawing/2014/main" id="{883148D6-012E-4BD5-B303-470FE12F6868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516" name="Group 515">
            <a:extLst>
              <a:ext uri="{FF2B5EF4-FFF2-40B4-BE49-F238E27FC236}">
                <a16:creationId xmlns:a16="http://schemas.microsoft.com/office/drawing/2014/main" id="{F3CBA806-A45C-4295-A994-37D2B998546A}"/>
              </a:ext>
            </a:extLst>
          </p:cNvPr>
          <p:cNvGrpSpPr/>
          <p:nvPr/>
        </p:nvGrpSpPr>
        <p:grpSpPr>
          <a:xfrm>
            <a:off x="5073481" y="912740"/>
            <a:ext cx="605523" cy="494964"/>
            <a:chOff x="6870901" y="926763"/>
            <a:chExt cx="605523" cy="494964"/>
          </a:xfrm>
        </p:grpSpPr>
        <p:cxnSp>
          <p:nvCxnSpPr>
            <p:cNvPr id="517" name="Straight Connector 516">
              <a:extLst>
                <a:ext uri="{FF2B5EF4-FFF2-40B4-BE49-F238E27FC236}">
                  <a16:creationId xmlns:a16="http://schemas.microsoft.com/office/drawing/2014/main" id="{140B2BCB-6278-4C0D-9431-1220F6945B6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18" name="Group 517">
              <a:extLst>
                <a:ext uri="{FF2B5EF4-FFF2-40B4-BE49-F238E27FC236}">
                  <a16:creationId xmlns:a16="http://schemas.microsoft.com/office/drawing/2014/main" id="{1B0F4373-BC70-4CAB-A486-DD14D21EEA65}"/>
                </a:ext>
              </a:extLst>
            </p:cNvPr>
            <p:cNvGrpSpPr/>
            <p:nvPr/>
          </p:nvGrpSpPr>
          <p:grpSpPr>
            <a:xfrm>
              <a:off x="6870901" y="928608"/>
              <a:ext cx="605523" cy="493119"/>
              <a:chOff x="6870901" y="928608"/>
              <a:chExt cx="605523" cy="493119"/>
            </a:xfrm>
          </p:grpSpPr>
          <p:sp>
            <p:nvSpPr>
              <p:cNvPr id="519" name="TextBox 518">
                <a:extLst>
                  <a:ext uri="{FF2B5EF4-FFF2-40B4-BE49-F238E27FC236}">
                    <a16:creationId xmlns:a16="http://schemas.microsoft.com/office/drawing/2014/main" id="{94E5007A-5B98-4A12-9984-B9BF7C13396C}"/>
                  </a:ext>
                </a:extLst>
              </p:cNvPr>
              <p:cNvSpPr txBox="1"/>
              <p:nvPr/>
            </p:nvSpPr>
            <p:spPr>
              <a:xfrm>
                <a:off x="6870901" y="1021617"/>
                <a:ext cx="605523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200</a:t>
                </a:r>
              </a:p>
            </p:txBody>
          </p:sp>
          <p:cxnSp>
            <p:nvCxnSpPr>
              <p:cNvPr id="520" name="Straight Connector 519">
                <a:extLst>
                  <a:ext uri="{FF2B5EF4-FFF2-40B4-BE49-F238E27FC236}">
                    <a16:creationId xmlns:a16="http://schemas.microsoft.com/office/drawing/2014/main" id="{8B54E58F-DC02-4375-A111-56F7FCF620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1" name="Freeform 11">
            <a:extLst>
              <a:ext uri="{FF2B5EF4-FFF2-40B4-BE49-F238E27FC236}">
                <a16:creationId xmlns:a16="http://schemas.microsoft.com/office/drawing/2014/main" id="{36DB3CC1-8343-4B3A-8A1D-EFC08C1DF278}"/>
              </a:ext>
            </a:extLst>
          </p:cNvPr>
          <p:cNvSpPr>
            <a:spLocks/>
          </p:cNvSpPr>
          <p:nvPr/>
        </p:nvSpPr>
        <p:spPr bwMode="auto">
          <a:xfrm>
            <a:off x="4472655" y="704341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522" name="Freeform 11">
            <a:extLst>
              <a:ext uri="{FF2B5EF4-FFF2-40B4-BE49-F238E27FC236}">
                <a16:creationId xmlns:a16="http://schemas.microsoft.com/office/drawing/2014/main" id="{6D59066F-0C3D-4B01-B793-EF9B3BD2BB9B}"/>
              </a:ext>
            </a:extLst>
          </p:cNvPr>
          <p:cNvSpPr>
            <a:spLocks/>
          </p:cNvSpPr>
          <p:nvPr/>
        </p:nvSpPr>
        <p:spPr bwMode="auto">
          <a:xfrm>
            <a:off x="5363204" y="699910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23" name="Group 522">
            <a:extLst>
              <a:ext uri="{FF2B5EF4-FFF2-40B4-BE49-F238E27FC236}">
                <a16:creationId xmlns:a16="http://schemas.microsoft.com/office/drawing/2014/main" id="{8863DFF9-AE58-44F9-8F1D-E7B0AD56DC71}"/>
              </a:ext>
            </a:extLst>
          </p:cNvPr>
          <p:cNvGrpSpPr/>
          <p:nvPr/>
        </p:nvGrpSpPr>
        <p:grpSpPr>
          <a:xfrm>
            <a:off x="5967252" y="910358"/>
            <a:ext cx="600803" cy="494964"/>
            <a:chOff x="6873573" y="926763"/>
            <a:chExt cx="600803" cy="494964"/>
          </a:xfrm>
        </p:grpSpPr>
        <p:cxnSp>
          <p:nvCxnSpPr>
            <p:cNvPr id="524" name="Straight Connector 523">
              <a:extLst>
                <a:ext uri="{FF2B5EF4-FFF2-40B4-BE49-F238E27FC236}">
                  <a16:creationId xmlns:a16="http://schemas.microsoft.com/office/drawing/2014/main" id="{80373778-3AB2-47FD-9CD5-5F2F849C862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25" name="Group 524">
              <a:extLst>
                <a:ext uri="{FF2B5EF4-FFF2-40B4-BE49-F238E27FC236}">
                  <a16:creationId xmlns:a16="http://schemas.microsoft.com/office/drawing/2014/main" id="{2B846AA8-25B8-428C-A45F-4EC8CE26A0CF}"/>
                </a:ext>
              </a:extLst>
            </p:cNvPr>
            <p:cNvGrpSpPr/>
            <p:nvPr/>
          </p:nvGrpSpPr>
          <p:grpSpPr>
            <a:xfrm>
              <a:off x="6873573" y="928608"/>
              <a:ext cx="600803" cy="493119"/>
              <a:chOff x="6873573" y="928608"/>
              <a:chExt cx="600803" cy="493119"/>
            </a:xfrm>
          </p:grpSpPr>
          <p:sp>
            <p:nvSpPr>
              <p:cNvPr id="526" name="TextBox 525">
                <a:extLst>
                  <a:ext uri="{FF2B5EF4-FFF2-40B4-BE49-F238E27FC236}">
                    <a16:creationId xmlns:a16="http://schemas.microsoft.com/office/drawing/2014/main" id="{894F788E-4AA6-470F-8E16-D43405F25368}"/>
                  </a:ext>
                </a:extLst>
              </p:cNvPr>
              <p:cNvSpPr txBox="1"/>
              <p:nvPr/>
            </p:nvSpPr>
            <p:spPr>
              <a:xfrm>
                <a:off x="6873573" y="1021617"/>
                <a:ext cx="600803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400</a:t>
                </a:r>
              </a:p>
            </p:txBody>
          </p:sp>
          <p:cxnSp>
            <p:nvCxnSpPr>
              <p:cNvPr id="527" name="Straight Connector 526">
                <a:extLst>
                  <a:ext uri="{FF2B5EF4-FFF2-40B4-BE49-F238E27FC236}">
                    <a16:creationId xmlns:a16="http://schemas.microsoft.com/office/drawing/2014/main" id="{9FDE53E5-7829-46FE-8E11-F762EF85C4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28" name="Straight Connector 527">
            <a:extLst>
              <a:ext uri="{FF2B5EF4-FFF2-40B4-BE49-F238E27FC236}">
                <a16:creationId xmlns:a16="http://schemas.microsoft.com/office/drawing/2014/main" id="{8B50B93E-DE9D-480E-82E4-D19253FA9BAE}"/>
              </a:ext>
            </a:extLst>
          </p:cNvPr>
          <p:cNvCxnSpPr>
            <a:cxnSpLocks/>
          </p:cNvCxnSpPr>
          <p:nvPr/>
        </p:nvCxnSpPr>
        <p:spPr>
          <a:xfrm>
            <a:off x="4279785" y="928537"/>
            <a:ext cx="3197029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9" name="Freeform 11">
            <a:extLst>
              <a:ext uri="{FF2B5EF4-FFF2-40B4-BE49-F238E27FC236}">
                <a16:creationId xmlns:a16="http://schemas.microsoft.com/office/drawing/2014/main" id="{AB06E092-48D5-4184-83AF-F6636299260C}"/>
              </a:ext>
            </a:extLst>
          </p:cNvPr>
          <p:cNvSpPr>
            <a:spLocks/>
          </p:cNvSpPr>
          <p:nvPr/>
        </p:nvSpPr>
        <p:spPr bwMode="auto">
          <a:xfrm>
            <a:off x="6256656" y="69991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46D5BEAD-9319-47C7-9687-FA7AE2029572}"/>
              </a:ext>
            </a:extLst>
          </p:cNvPr>
          <p:cNvGrpSpPr/>
          <p:nvPr/>
        </p:nvGrpSpPr>
        <p:grpSpPr>
          <a:xfrm>
            <a:off x="6873968" y="910358"/>
            <a:ext cx="574196" cy="494964"/>
            <a:chOff x="6881661" y="926763"/>
            <a:chExt cx="574196" cy="494964"/>
          </a:xfrm>
        </p:grpSpPr>
        <p:cxnSp>
          <p:nvCxnSpPr>
            <p:cNvPr id="531" name="Straight Connector 530">
              <a:extLst>
                <a:ext uri="{FF2B5EF4-FFF2-40B4-BE49-F238E27FC236}">
                  <a16:creationId xmlns:a16="http://schemas.microsoft.com/office/drawing/2014/main" id="{0A614708-4A26-4942-B4C8-40FFB49A7F25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5B73C686-03D3-4D62-8D15-008D4D4E3239}"/>
                </a:ext>
              </a:extLst>
            </p:cNvPr>
            <p:cNvGrpSpPr/>
            <p:nvPr/>
          </p:nvGrpSpPr>
          <p:grpSpPr>
            <a:xfrm>
              <a:off x="6881661" y="928608"/>
              <a:ext cx="574196" cy="493119"/>
              <a:chOff x="6881661" y="928608"/>
              <a:chExt cx="574196" cy="493119"/>
            </a:xfrm>
          </p:grpSpPr>
          <p:sp>
            <p:nvSpPr>
              <p:cNvPr id="533" name="TextBox 532">
                <a:extLst>
                  <a:ext uri="{FF2B5EF4-FFF2-40B4-BE49-F238E27FC236}">
                    <a16:creationId xmlns:a16="http://schemas.microsoft.com/office/drawing/2014/main" id="{017B0C12-FE20-4AAB-9726-1282907F5337}"/>
                  </a:ext>
                </a:extLst>
              </p:cNvPr>
              <p:cNvSpPr txBox="1"/>
              <p:nvPr/>
            </p:nvSpPr>
            <p:spPr>
              <a:xfrm>
                <a:off x="688166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600</a:t>
                </a:r>
              </a:p>
            </p:txBody>
          </p:sp>
          <p:cxnSp>
            <p:nvCxnSpPr>
              <p:cNvPr id="534" name="Straight Connector 533">
                <a:extLst>
                  <a:ext uri="{FF2B5EF4-FFF2-40B4-BE49-F238E27FC236}">
                    <a16:creationId xmlns:a16="http://schemas.microsoft.com/office/drawing/2014/main" id="{9DAD0B5A-CF0C-437B-9AFA-9B2C0FD395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35" name="Oval 534">
            <a:extLst>
              <a:ext uri="{FF2B5EF4-FFF2-40B4-BE49-F238E27FC236}">
                <a16:creationId xmlns:a16="http://schemas.microsoft.com/office/drawing/2014/main" id="{2CECEA18-39AC-4DD5-A432-ADD0CAF35C6C}"/>
              </a:ext>
            </a:extLst>
          </p:cNvPr>
          <p:cNvSpPr/>
          <p:nvPr/>
        </p:nvSpPr>
        <p:spPr>
          <a:xfrm>
            <a:off x="4393366" y="762969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65" name="Group 564">
            <a:extLst>
              <a:ext uri="{FF2B5EF4-FFF2-40B4-BE49-F238E27FC236}">
                <a16:creationId xmlns:a16="http://schemas.microsoft.com/office/drawing/2014/main" id="{2CE852BA-066E-46AD-94A8-3F837CB5A5AA}"/>
              </a:ext>
            </a:extLst>
          </p:cNvPr>
          <p:cNvGrpSpPr/>
          <p:nvPr/>
        </p:nvGrpSpPr>
        <p:grpSpPr>
          <a:xfrm>
            <a:off x="4336667" y="5385937"/>
            <a:ext cx="314510" cy="492950"/>
            <a:chOff x="3884378" y="928777"/>
            <a:chExt cx="314510" cy="492950"/>
          </a:xfrm>
        </p:grpSpPr>
        <p:cxnSp>
          <p:nvCxnSpPr>
            <p:cNvPr id="566" name="Straight Connector 565">
              <a:extLst>
                <a:ext uri="{FF2B5EF4-FFF2-40B4-BE49-F238E27FC236}">
                  <a16:creationId xmlns:a16="http://schemas.microsoft.com/office/drawing/2014/main" id="{BB12A83A-7BA5-4236-8F16-C40AEA9A96E0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04CC63D6-8669-457F-9429-AC5C704AC1EC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358F821F-36C9-440B-AB82-1BB50B58F40D}"/>
              </a:ext>
            </a:extLst>
          </p:cNvPr>
          <p:cNvGrpSpPr/>
          <p:nvPr/>
        </p:nvGrpSpPr>
        <p:grpSpPr>
          <a:xfrm>
            <a:off x="5074139" y="5383184"/>
            <a:ext cx="589871" cy="494964"/>
            <a:chOff x="6874430" y="926763"/>
            <a:chExt cx="589871" cy="494964"/>
          </a:xfrm>
        </p:grpSpPr>
        <p:cxnSp>
          <p:nvCxnSpPr>
            <p:cNvPr id="569" name="Straight Connector 568">
              <a:extLst>
                <a:ext uri="{FF2B5EF4-FFF2-40B4-BE49-F238E27FC236}">
                  <a16:creationId xmlns:a16="http://schemas.microsoft.com/office/drawing/2014/main" id="{2266581C-C03F-45E7-BA20-50289AE9A62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0" name="Group 569">
              <a:extLst>
                <a:ext uri="{FF2B5EF4-FFF2-40B4-BE49-F238E27FC236}">
                  <a16:creationId xmlns:a16="http://schemas.microsoft.com/office/drawing/2014/main" id="{52793CDD-5679-4F12-8277-3ED514209DE3}"/>
                </a:ext>
              </a:extLst>
            </p:cNvPr>
            <p:cNvGrpSpPr/>
            <p:nvPr/>
          </p:nvGrpSpPr>
          <p:grpSpPr>
            <a:xfrm>
              <a:off x="6874430" y="928608"/>
              <a:ext cx="589871" cy="493119"/>
              <a:chOff x="6874430" y="928608"/>
              <a:chExt cx="589871" cy="493119"/>
            </a:xfrm>
          </p:grpSpPr>
          <p:sp>
            <p:nvSpPr>
              <p:cNvPr id="571" name="TextBox 570">
                <a:extLst>
                  <a:ext uri="{FF2B5EF4-FFF2-40B4-BE49-F238E27FC236}">
                    <a16:creationId xmlns:a16="http://schemas.microsoft.com/office/drawing/2014/main" id="{E5A0C81D-D0C8-4674-AD60-5514D9A8F16C}"/>
                  </a:ext>
                </a:extLst>
              </p:cNvPr>
              <p:cNvSpPr txBox="1"/>
              <p:nvPr/>
            </p:nvSpPr>
            <p:spPr>
              <a:xfrm>
                <a:off x="6874430" y="1021617"/>
                <a:ext cx="589871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300</a:t>
                </a:r>
              </a:p>
            </p:txBody>
          </p:sp>
          <p:cxnSp>
            <p:nvCxnSpPr>
              <p:cNvPr id="572" name="Straight Connector 571">
                <a:extLst>
                  <a:ext uri="{FF2B5EF4-FFF2-40B4-BE49-F238E27FC236}">
                    <a16:creationId xmlns:a16="http://schemas.microsoft.com/office/drawing/2014/main" id="{1F96939F-E4EC-4A54-B548-76F345C9AB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73" name="Freeform 11">
            <a:extLst>
              <a:ext uri="{FF2B5EF4-FFF2-40B4-BE49-F238E27FC236}">
                <a16:creationId xmlns:a16="http://schemas.microsoft.com/office/drawing/2014/main" id="{C540AB19-9F57-4C9E-A386-05A8E6FA89FB}"/>
              </a:ext>
            </a:extLst>
          </p:cNvPr>
          <p:cNvSpPr>
            <a:spLocks/>
          </p:cNvSpPr>
          <p:nvPr/>
        </p:nvSpPr>
        <p:spPr bwMode="auto">
          <a:xfrm>
            <a:off x="4469784" y="5174785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574" name="Freeform 11">
            <a:extLst>
              <a:ext uri="{FF2B5EF4-FFF2-40B4-BE49-F238E27FC236}">
                <a16:creationId xmlns:a16="http://schemas.microsoft.com/office/drawing/2014/main" id="{B3030DE2-FB8B-4142-9DE1-E50F3EEA516B}"/>
              </a:ext>
            </a:extLst>
          </p:cNvPr>
          <p:cNvSpPr>
            <a:spLocks/>
          </p:cNvSpPr>
          <p:nvPr/>
        </p:nvSpPr>
        <p:spPr bwMode="auto">
          <a:xfrm>
            <a:off x="5360333" y="5170354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79645353-A368-45E0-B056-E37E5E190D52}"/>
              </a:ext>
            </a:extLst>
          </p:cNvPr>
          <p:cNvGrpSpPr/>
          <p:nvPr/>
        </p:nvGrpSpPr>
        <p:grpSpPr>
          <a:xfrm>
            <a:off x="5977254" y="5380802"/>
            <a:ext cx="574196" cy="494964"/>
            <a:chOff x="6886446" y="926763"/>
            <a:chExt cx="574196" cy="494964"/>
          </a:xfrm>
        </p:grpSpPr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id="{968C1B16-839F-487E-A3A2-26DF1949075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F6E07B9E-267C-47E1-8F5F-383F32E20173}"/>
                </a:ext>
              </a:extLst>
            </p:cNvPr>
            <p:cNvGrpSpPr/>
            <p:nvPr/>
          </p:nvGrpSpPr>
          <p:grpSpPr>
            <a:xfrm>
              <a:off x="6886446" y="928608"/>
              <a:ext cx="574196" cy="493119"/>
              <a:chOff x="6886446" y="928608"/>
              <a:chExt cx="574196" cy="493119"/>
            </a:xfrm>
          </p:grpSpPr>
          <p:sp>
            <p:nvSpPr>
              <p:cNvPr id="578" name="TextBox 577">
                <a:extLst>
                  <a:ext uri="{FF2B5EF4-FFF2-40B4-BE49-F238E27FC236}">
                    <a16:creationId xmlns:a16="http://schemas.microsoft.com/office/drawing/2014/main" id="{81387206-A824-409B-A5DC-22F4DEECB10A}"/>
                  </a:ext>
                </a:extLst>
              </p:cNvPr>
              <p:cNvSpPr txBox="1"/>
              <p:nvPr/>
            </p:nvSpPr>
            <p:spPr>
              <a:xfrm>
                <a:off x="6886446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600</a:t>
                </a:r>
              </a:p>
            </p:txBody>
          </p:sp>
          <p:cxnSp>
            <p:nvCxnSpPr>
              <p:cNvPr id="579" name="Straight Connector 578">
                <a:extLst>
                  <a:ext uri="{FF2B5EF4-FFF2-40B4-BE49-F238E27FC236}">
                    <a16:creationId xmlns:a16="http://schemas.microsoft.com/office/drawing/2014/main" id="{85E7E86A-06D2-4BB8-B7FF-24132CEE9C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80" name="Straight Connector 579">
            <a:extLst>
              <a:ext uri="{FF2B5EF4-FFF2-40B4-BE49-F238E27FC236}">
                <a16:creationId xmlns:a16="http://schemas.microsoft.com/office/drawing/2014/main" id="{FFB4279A-6A11-42D1-8B20-F07E8E17F861}"/>
              </a:ext>
            </a:extLst>
          </p:cNvPr>
          <p:cNvCxnSpPr>
            <a:cxnSpLocks/>
          </p:cNvCxnSpPr>
          <p:nvPr/>
        </p:nvCxnSpPr>
        <p:spPr>
          <a:xfrm flipV="1">
            <a:off x="4276914" y="5394059"/>
            <a:ext cx="7661678" cy="4922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1" name="Freeform 11">
            <a:extLst>
              <a:ext uri="{FF2B5EF4-FFF2-40B4-BE49-F238E27FC236}">
                <a16:creationId xmlns:a16="http://schemas.microsoft.com/office/drawing/2014/main" id="{1CFFF125-5744-42C0-A828-A203D217B35A}"/>
              </a:ext>
            </a:extLst>
          </p:cNvPr>
          <p:cNvSpPr>
            <a:spLocks/>
          </p:cNvSpPr>
          <p:nvPr/>
        </p:nvSpPr>
        <p:spPr bwMode="auto">
          <a:xfrm>
            <a:off x="6253785" y="517035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82" name="Group 581">
            <a:extLst>
              <a:ext uri="{FF2B5EF4-FFF2-40B4-BE49-F238E27FC236}">
                <a16:creationId xmlns:a16="http://schemas.microsoft.com/office/drawing/2014/main" id="{399A8D4D-E5EA-4014-A404-24C68334C5E9}"/>
              </a:ext>
            </a:extLst>
          </p:cNvPr>
          <p:cNvGrpSpPr/>
          <p:nvPr/>
        </p:nvGrpSpPr>
        <p:grpSpPr>
          <a:xfrm>
            <a:off x="6870999" y="5380802"/>
            <a:ext cx="574196" cy="494964"/>
            <a:chOff x="6881563" y="926763"/>
            <a:chExt cx="574196" cy="494964"/>
          </a:xfrm>
        </p:grpSpPr>
        <p:cxnSp>
          <p:nvCxnSpPr>
            <p:cNvPr id="583" name="Straight Connector 582">
              <a:extLst>
                <a:ext uri="{FF2B5EF4-FFF2-40B4-BE49-F238E27FC236}">
                  <a16:creationId xmlns:a16="http://schemas.microsoft.com/office/drawing/2014/main" id="{97C1DA2A-52BD-4C2D-A777-CA5A4328381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87A20D26-7059-49FC-B954-D063A6AA89A6}"/>
                </a:ext>
              </a:extLst>
            </p:cNvPr>
            <p:cNvGrpSpPr/>
            <p:nvPr/>
          </p:nvGrpSpPr>
          <p:grpSpPr>
            <a:xfrm>
              <a:off x="6881563" y="928608"/>
              <a:ext cx="574196" cy="493119"/>
              <a:chOff x="6881563" y="928608"/>
              <a:chExt cx="574196" cy="493119"/>
            </a:xfrm>
          </p:grpSpPr>
          <p:sp>
            <p:nvSpPr>
              <p:cNvPr id="585" name="TextBox 584">
                <a:extLst>
                  <a:ext uri="{FF2B5EF4-FFF2-40B4-BE49-F238E27FC236}">
                    <a16:creationId xmlns:a16="http://schemas.microsoft.com/office/drawing/2014/main" id="{3CFEB5C5-BA50-4783-8DAD-4C26101093BA}"/>
                  </a:ext>
                </a:extLst>
              </p:cNvPr>
              <p:cNvSpPr txBox="1"/>
              <p:nvPr/>
            </p:nvSpPr>
            <p:spPr>
              <a:xfrm>
                <a:off x="6881563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900</a:t>
                </a:r>
              </a:p>
            </p:txBody>
          </p:sp>
          <p:cxnSp>
            <p:nvCxnSpPr>
              <p:cNvPr id="586" name="Straight Connector 585">
                <a:extLst>
                  <a:ext uri="{FF2B5EF4-FFF2-40B4-BE49-F238E27FC236}">
                    <a16:creationId xmlns:a16="http://schemas.microsoft.com/office/drawing/2014/main" id="{AC7AE3BC-FD0B-44CD-A828-D57F64A0732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87" name="Freeform 11">
            <a:extLst>
              <a:ext uri="{FF2B5EF4-FFF2-40B4-BE49-F238E27FC236}">
                <a16:creationId xmlns:a16="http://schemas.microsoft.com/office/drawing/2014/main" id="{C76FB546-8FF4-4C91-ACCF-C66D9D887C86}"/>
              </a:ext>
            </a:extLst>
          </p:cNvPr>
          <p:cNvSpPr>
            <a:spLocks/>
          </p:cNvSpPr>
          <p:nvPr/>
        </p:nvSpPr>
        <p:spPr bwMode="auto">
          <a:xfrm>
            <a:off x="7146775" y="516807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88" name="Group 587">
            <a:extLst>
              <a:ext uri="{FF2B5EF4-FFF2-40B4-BE49-F238E27FC236}">
                <a16:creationId xmlns:a16="http://schemas.microsoft.com/office/drawing/2014/main" id="{C333C1B1-1C00-428E-8220-64390682F44F}"/>
              </a:ext>
            </a:extLst>
          </p:cNvPr>
          <p:cNvGrpSpPr/>
          <p:nvPr/>
        </p:nvGrpSpPr>
        <p:grpSpPr>
          <a:xfrm>
            <a:off x="7693647" y="5378525"/>
            <a:ext cx="704039" cy="494964"/>
            <a:chOff x="6811221" y="926763"/>
            <a:chExt cx="704039" cy="494964"/>
          </a:xfrm>
        </p:grpSpPr>
        <p:cxnSp>
          <p:nvCxnSpPr>
            <p:cNvPr id="589" name="Straight Connector 588">
              <a:extLst>
                <a:ext uri="{FF2B5EF4-FFF2-40B4-BE49-F238E27FC236}">
                  <a16:creationId xmlns:a16="http://schemas.microsoft.com/office/drawing/2014/main" id="{5EC13DDB-5D60-49D1-A2E4-0ADB7B713C8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0" name="Group 589">
              <a:extLst>
                <a:ext uri="{FF2B5EF4-FFF2-40B4-BE49-F238E27FC236}">
                  <a16:creationId xmlns:a16="http://schemas.microsoft.com/office/drawing/2014/main" id="{F3FAB48F-010D-48C9-B46E-DB5E4DFE9454}"/>
                </a:ext>
              </a:extLst>
            </p:cNvPr>
            <p:cNvGrpSpPr/>
            <p:nvPr/>
          </p:nvGrpSpPr>
          <p:grpSpPr>
            <a:xfrm>
              <a:off x="6811221" y="928608"/>
              <a:ext cx="704039" cy="493119"/>
              <a:chOff x="6811221" y="928608"/>
              <a:chExt cx="704039" cy="493119"/>
            </a:xfrm>
          </p:grpSpPr>
          <p:sp>
            <p:nvSpPr>
              <p:cNvPr id="591" name="TextBox 590">
                <a:extLst>
                  <a:ext uri="{FF2B5EF4-FFF2-40B4-BE49-F238E27FC236}">
                    <a16:creationId xmlns:a16="http://schemas.microsoft.com/office/drawing/2014/main" id="{98C35005-4D93-4D9B-BE21-46FBEF2B7041}"/>
                  </a:ext>
                </a:extLst>
              </p:cNvPr>
              <p:cNvSpPr txBox="1"/>
              <p:nvPr/>
            </p:nvSpPr>
            <p:spPr>
              <a:xfrm>
                <a:off x="6811221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1200</a:t>
                </a:r>
              </a:p>
            </p:txBody>
          </p:sp>
          <p:cxnSp>
            <p:nvCxnSpPr>
              <p:cNvPr id="592" name="Straight Connector 591">
                <a:extLst>
                  <a:ext uri="{FF2B5EF4-FFF2-40B4-BE49-F238E27FC236}">
                    <a16:creationId xmlns:a16="http://schemas.microsoft.com/office/drawing/2014/main" id="{230D61A7-F3B1-43F0-930A-CB9FDD33BC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93" name="Freeform 11">
            <a:extLst>
              <a:ext uri="{FF2B5EF4-FFF2-40B4-BE49-F238E27FC236}">
                <a16:creationId xmlns:a16="http://schemas.microsoft.com/office/drawing/2014/main" id="{8693CB14-D72B-4E78-9853-231E0486FB5C}"/>
              </a:ext>
            </a:extLst>
          </p:cNvPr>
          <p:cNvSpPr>
            <a:spLocks/>
          </p:cNvSpPr>
          <p:nvPr/>
        </p:nvSpPr>
        <p:spPr bwMode="auto">
          <a:xfrm>
            <a:off x="8040869" y="5168077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594" name="Group 593">
            <a:extLst>
              <a:ext uri="{FF2B5EF4-FFF2-40B4-BE49-F238E27FC236}">
                <a16:creationId xmlns:a16="http://schemas.microsoft.com/office/drawing/2014/main" id="{CDF4E203-3D07-470D-9722-8B4A1C504A9E}"/>
              </a:ext>
            </a:extLst>
          </p:cNvPr>
          <p:cNvGrpSpPr/>
          <p:nvPr/>
        </p:nvGrpSpPr>
        <p:grpSpPr>
          <a:xfrm>
            <a:off x="8590434" y="5378525"/>
            <a:ext cx="704039" cy="494964"/>
            <a:chOff x="6813914" y="926763"/>
            <a:chExt cx="704039" cy="494964"/>
          </a:xfrm>
        </p:grpSpPr>
        <p:cxnSp>
          <p:nvCxnSpPr>
            <p:cNvPr id="595" name="Straight Connector 594">
              <a:extLst>
                <a:ext uri="{FF2B5EF4-FFF2-40B4-BE49-F238E27FC236}">
                  <a16:creationId xmlns:a16="http://schemas.microsoft.com/office/drawing/2014/main" id="{DA155723-B374-4AE4-A184-AC9BFCD85971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21110768-1A1D-447A-8E24-8D2CEB28261B}"/>
                </a:ext>
              </a:extLst>
            </p:cNvPr>
            <p:cNvGrpSpPr/>
            <p:nvPr/>
          </p:nvGrpSpPr>
          <p:grpSpPr>
            <a:xfrm>
              <a:off x="6813914" y="928608"/>
              <a:ext cx="704039" cy="493119"/>
              <a:chOff x="6813914" y="928608"/>
              <a:chExt cx="704039" cy="493119"/>
            </a:xfrm>
          </p:grpSpPr>
          <p:sp>
            <p:nvSpPr>
              <p:cNvPr id="597" name="TextBox 596">
                <a:extLst>
                  <a:ext uri="{FF2B5EF4-FFF2-40B4-BE49-F238E27FC236}">
                    <a16:creationId xmlns:a16="http://schemas.microsoft.com/office/drawing/2014/main" id="{A63A33A6-BAA6-4211-8F8C-DA48CDC60974}"/>
                  </a:ext>
                </a:extLst>
              </p:cNvPr>
              <p:cNvSpPr txBox="1"/>
              <p:nvPr/>
            </p:nvSpPr>
            <p:spPr>
              <a:xfrm>
                <a:off x="6813914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1500</a:t>
                </a:r>
              </a:p>
            </p:txBody>
          </p:sp>
          <p:cxnSp>
            <p:nvCxnSpPr>
              <p:cNvPr id="598" name="Straight Connector 597">
                <a:extLst>
                  <a:ext uri="{FF2B5EF4-FFF2-40B4-BE49-F238E27FC236}">
                    <a16:creationId xmlns:a16="http://schemas.microsoft.com/office/drawing/2014/main" id="{7F83FD86-542B-4785-9EB7-475E300CBC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99" name="Freeform 11">
            <a:extLst>
              <a:ext uri="{FF2B5EF4-FFF2-40B4-BE49-F238E27FC236}">
                <a16:creationId xmlns:a16="http://schemas.microsoft.com/office/drawing/2014/main" id="{3753F809-7275-4008-A65E-45172FE00B28}"/>
              </a:ext>
            </a:extLst>
          </p:cNvPr>
          <p:cNvSpPr>
            <a:spLocks/>
          </p:cNvSpPr>
          <p:nvPr/>
        </p:nvSpPr>
        <p:spPr bwMode="auto">
          <a:xfrm>
            <a:off x="8935725" y="5174534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00" name="Group 599">
            <a:extLst>
              <a:ext uri="{FF2B5EF4-FFF2-40B4-BE49-F238E27FC236}">
                <a16:creationId xmlns:a16="http://schemas.microsoft.com/office/drawing/2014/main" id="{C55CF3F3-F715-49EE-8AF0-9AF4CD9AAB67}"/>
              </a:ext>
            </a:extLst>
          </p:cNvPr>
          <p:cNvGrpSpPr/>
          <p:nvPr/>
        </p:nvGrpSpPr>
        <p:grpSpPr>
          <a:xfrm>
            <a:off x="9485538" y="5384982"/>
            <a:ext cx="704039" cy="494964"/>
            <a:chOff x="6814162" y="926763"/>
            <a:chExt cx="704039" cy="494964"/>
          </a:xfrm>
        </p:grpSpPr>
        <p:cxnSp>
          <p:nvCxnSpPr>
            <p:cNvPr id="601" name="Straight Connector 600">
              <a:extLst>
                <a:ext uri="{FF2B5EF4-FFF2-40B4-BE49-F238E27FC236}">
                  <a16:creationId xmlns:a16="http://schemas.microsoft.com/office/drawing/2014/main" id="{70E22880-6419-4A39-949C-1C56E40F441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2" name="Group 601">
              <a:extLst>
                <a:ext uri="{FF2B5EF4-FFF2-40B4-BE49-F238E27FC236}">
                  <a16:creationId xmlns:a16="http://schemas.microsoft.com/office/drawing/2014/main" id="{6AF0CFC1-DCC1-4D4E-A37F-742DF345DC6D}"/>
                </a:ext>
              </a:extLst>
            </p:cNvPr>
            <p:cNvGrpSpPr/>
            <p:nvPr/>
          </p:nvGrpSpPr>
          <p:grpSpPr>
            <a:xfrm>
              <a:off x="6814162" y="928608"/>
              <a:ext cx="704039" cy="493119"/>
              <a:chOff x="6814162" y="928608"/>
              <a:chExt cx="704039" cy="493119"/>
            </a:xfrm>
          </p:grpSpPr>
          <p:sp>
            <p:nvSpPr>
              <p:cNvPr id="603" name="TextBox 602">
                <a:extLst>
                  <a:ext uri="{FF2B5EF4-FFF2-40B4-BE49-F238E27FC236}">
                    <a16:creationId xmlns:a16="http://schemas.microsoft.com/office/drawing/2014/main" id="{EE329A80-FACD-474C-B483-7C85AC5CC16E}"/>
                  </a:ext>
                </a:extLst>
              </p:cNvPr>
              <p:cNvSpPr txBox="1"/>
              <p:nvPr/>
            </p:nvSpPr>
            <p:spPr>
              <a:xfrm>
                <a:off x="6814162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1800</a:t>
                </a:r>
              </a:p>
            </p:txBody>
          </p:sp>
          <p:cxnSp>
            <p:nvCxnSpPr>
              <p:cNvPr id="604" name="Straight Connector 603">
                <a:extLst>
                  <a:ext uri="{FF2B5EF4-FFF2-40B4-BE49-F238E27FC236}">
                    <a16:creationId xmlns:a16="http://schemas.microsoft.com/office/drawing/2014/main" id="{7B3228B0-85AB-4A05-B575-1DD25A15D3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05" name="Freeform 11">
            <a:extLst>
              <a:ext uri="{FF2B5EF4-FFF2-40B4-BE49-F238E27FC236}">
                <a16:creationId xmlns:a16="http://schemas.microsoft.com/office/drawing/2014/main" id="{54039765-3522-464F-8EE2-14BA8E01928C}"/>
              </a:ext>
            </a:extLst>
          </p:cNvPr>
          <p:cNvSpPr>
            <a:spLocks/>
          </p:cNvSpPr>
          <p:nvPr/>
        </p:nvSpPr>
        <p:spPr bwMode="auto">
          <a:xfrm>
            <a:off x="9832889" y="5175468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06" name="Group 605">
            <a:extLst>
              <a:ext uri="{FF2B5EF4-FFF2-40B4-BE49-F238E27FC236}">
                <a16:creationId xmlns:a16="http://schemas.microsoft.com/office/drawing/2014/main" id="{1D9895FF-0EA5-4126-80A9-72A132A00B2E}"/>
              </a:ext>
            </a:extLst>
          </p:cNvPr>
          <p:cNvGrpSpPr/>
          <p:nvPr/>
        </p:nvGrpSpPr>
        <p:grpSpPr>
          <a:xfrm>
            <a:off x="10371944" y="5385916"/>
            <a:ext cx="704039" cy="494964"/>
            <a:chOff x="6803404" y="926763"/>
            <a:chExt cx="704039" cy="494964"/>
          </a:xfrm>
        </p:grpSpPr>
        <p:cxnSp>
          <p:nvCxnSpPr>
            <p:cNvPr id="607" name="Straight Connector 606">
              <a:extLst>
                <a:ext uri="{FF2B5EF4-FFF2-40B4-BE49-F238E27FC236}">
                  <a16:creationId xmlns:a16="http://schemas.microsoft.com/office/drawing/2014/main" id="{BA33C8E1-FAFD-4BCC-806C-7BC3E88C773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7C7F990F-93BA-4AD7-BDE0-4316D8EAF47F}"/>
                </a:ext>
              </a:extLst>
            </p:cNvPr>
            <p:cNvGrpSpPr/>
            <p:nvPr/>
          </p:nvGrpSpPr>
          <p:grpSpPr>
            <a:xfrm>
              <a:off x="6803404" y="928608"/>
              <a:ext cx="704039" cy="493119"/>
              <a:chOff x="6803404" y="928608"/>
              <a:chExt cx="704039" cy="493119"/>
            </a:xfrm>
          </p:grpSpPr>
          <p:sp>
            <p:nvSpPr>
              <p:cNvPr id="609" name="TextBox 608">
                <a:extLst>
                  <a:ext uri="{FF2B5EF4-FFF2-40B4-BE49-F238E27FC236}">
                    <a16:creationId xmlns:a16="http://schemas.microsoft.com/office/drawing/2014/main" id="{854DC0B6-4678-4501-B086-5C3FFF28433F}"/>
                  </a:ext>
                </a:extLst>
              </p:cNvPr>
              <p:cNvSpPr txBox="1"/>
              <p:nvPr/>
            </p:nvSpPr>
            <p:spPr>
              <a:xfrm>
                <a:off x="6803404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2100</a:t>
                </a:r>
              </a:p>
            </p:txBody>
          </p:sp>
          <p:cxnSp>
            <p:nvCxnSpPr>
              <p:cNvPr id="610" name="Straight Connector 609">
                <a:extLst>
                  <a:ext uri="{FF2B5EF4-FFF2-40B4-BE49-F238E27FC236}">
                    <a16:creationId xmlns:a16="http://schemas.microsoft.com/office/drawing/2014/main" id="{F34ACB22-DD6D-4608-BA13-A512C2C42D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11" name="Freeform 11">
            <a:extLst>
              <a:ext uri="{FF2B5EF4-FFF2-40B4-BE49-F238E27FC236}">
                <a16:creationId xmlns:a16="http://schemas.microsoft.com/office/drawing/2014/main" id="{151551FE-A9F6-4714-9CD2-6838977AC46F}"/>
              </a:ext>
            </a:extLst>
          </p:cNvPr>
          <p:cNvSpPr>
            <a:spLocks/>
          </p:cNvSpPr>
          <p:nvPr/>
        </p:nvSpPr>
        <p:spPr bwMode="auto">
          <a:xfrm>
            <a:off x="10723636" y="5178661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612" name="Group 611">
            <a:extLst>
              <a:ext uri="{FF2B5EF4-FFF2-40B4-BE49-F238E27FC236}">
                <a16:creationId xmlns:a16="http://schemas.microsoft.com/office/drawing/2014/main" id="{A5B6ED93-35B6-4CD9-964A-590C85EC2C5E}"/>
              </a:ext>
            </a:extLst>
          </p:cNvPr>
          <p:cNvGrpSpPr/>
          <p:nvPr/>
        </p:nvGrpSpPr>
        <p:grpSpPr>
          <a:xfrm>
            <a:off x="11262195" y="5389109"/>
            <a:ext cx="704039" cy="494964"/>
            <a:chOff x="6802908" y="926763"/>
            <a:chExt cx="704039" cy="494964"/>
          </a:xfrm>
        </p:grpSpPr>
        <p:cxnSp>
          <p:nvCxnSpPr>
            <p:cNvPr id="613" name="Straight Connector 612">
              <a:extLst>
                <a:ext uri="{FF2B5EF4-FFF2-40B4-BE49-F238E27FC236}">
                  <a16:creationId xmlns:a16="http://schemas.microsoft.com/office/drawing/2014/main" id="{BC37F0B1-5146-4026-A724-ECB774EBFF5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14" name="Group 613">
              <a:extLst>
                <a:ext uri="{FF2B5EF4-FFF2-40B4-BE49-F238E27FC236}">
                  <a16:creationId xmlns:a16="http://schemas.microsoft.com/office/drawing/2014/main" id="{06E23A49-5819-49E3-AA3E-8B88F35BFE8D}"/>
                </a:ext>
              </a:extLst>
            </p:cNvPr>
            <p:cNvGrpSpPr/>
            <p:nvPr/>
          </p:nvGrpSpPr>
          <p:grpSpPr>
            <a:xfrm>
              <a:off x="6802908" y="928608"/>
              <a:ext cx="704039" cy="493119"/>
              <a:chOff x="6802908" y="928608"/>
              <a:chExt cx="704039" cy="493119"/>
            </a:xfrm>
          </p:grpSpPr>
          <p:sp>
            <p:nvSpPr>
              <p:cNvPr id="615" name="TextBox 614">
                <a:extLst>
                  <a:ext uri="{FF2B5EF4-FFF2-40B4-BE49-F238E27FC236}">
                    <a16:creationId xmlns:a16="http://schemas.microsoft.com/office/drawing/2014/main" id="{7C6E4A9B-4A89-4B0E-A85F-28A71E0BDBD1}"/>
                  </a:ext>
                </a:extLst>
              </p:cNvPr>
              <p:cNvSpPr txBox="1"/>
              <p:nvPr/>
            </p:nvSpPr>
            <p:spPr>
              <a:xfrm>
                <a:off x="6802908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2400</a:t>
                </a:r>
              </a:p>
            </p:txBody>
          </p:sp>
          <p:cxnSp>
            <p:nvCxnSpPr>
              <p:cNvPr id="616" name="Straight Connector 615">
                <a:extLst>
                  <a:ext uri="{FF2B5EF4-FFF2-40B4-BE49-F238E27FC236}">
                    <a16:creationId xmlns:a16="http://schemas.microsoft.com/office/drawing/2014/main" id="{C4C5F717-C91C-4E18-88EB-7C9F97CFE2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23" name="Oval 622">
            <a:extLst>
              <a:ext uri="{FF2B5EF4-FFF2-40B4-BE49-F238E27FC236}">
                <a16:creationId xmlns:a16="http://schemas.microsoft.com/office/drawing/2014/main" id="{8F5DC0CA-DF75-4582-AC69-991CFB9CCAC5}"/>
              </a:ext>
            </a:extLst>
          </p:cNvPr>
          <p:cNvSpPr/>
          <p:nvPr/>
        </p:nvSpPr>
        <p:spPr>
          <a:xfrm>
            <a:off x="4414559" y="5233413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DF637C41-B650-41A2-9C36-5432A8214E31}"/>
              </a:ext>
            </a:extLst>
          </p:cNvPr>
          <p:cNvGrpSpPr/>
          <p:nvPr/>
        </p:nvGrpSpPr>
        <p:grpSpPr>
          <a:xfrm>
            <a:off x="4344979" y="3151919"/>
            <a:ext cx="314510" cy="492950"/>
            <a:chOff x="3884378" y="928777"/>
            <a:chExt cx="314510" cy="492950"/>
          </a:xfrm>
        </p:grpSpPr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C463B023-010A-40D3-A58D-45C31FB1F066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104E4A08-0D41-463C-AC06-7035E7159D6E}"/>
                </a:ext>
              </a:extLst>
            </p:cNvPr>
            <p:cNvSpPr txBox="1"/>
            <p:nvPr/>
          </p:nvSpPr>
          <p:spPr>
            <a:xfrm>
              <a:off x="3884378" y="1021617"/>
              <a:ext cx="3145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0</a:t>
              </a: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03514F0E-5A22-46A5-AB76-6C9FBCBE9185}"/>
              </a:ext>
            </a:extLst>
          </p:cNvPr>
          <p:cNvGrpSpPr/>
          <p:nvPr/>
        </p:nvGrpSpPr>
        <p:grpSpPr>
          <a:xfrm>
            <a:off x="5074031" y="3149166"/>
            <a:ext cx="582678" cy="494964"/>
            <a:chOff x="6866010" y="926763"/>
            <a:chExt cx="582678" cy="494964"/>
          </a:xfrm>
        </p:grpSpPr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8036B896-D928-4AF7-8E8D-0D1D00C9513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4" name="Group 293">
              <a:extLst>
                <a:ext uri="{FF2B5EF4-FFF2-40B4-BE49-F238E27FC236}">
                  <a16:creationId xmlns:a16="http://schemas.microsoft.com/office/drawing/2014/main" id="{04E2B088-4224-4C33-B515-BAAF04D6539F}"/>
                </a:ext>
              </a:extLst>
            </p:cNvPr>
            <p:cNvGrpSpPr/>
            <p:nvPr/>
          </p:nvGrpSpPr>
          <p:grpSpPr>
            <a:xfrm>
              <a:off x="6866010" y="928608"/>
              <a:ext cx="582678" cy="493119"/>
              <a:chOff x="6866010" y="928608"/>
              <a:chExt cx="582678" cy="493119"/>
            </a:xfrm>
          </p:grpSpPr>
          <p:sp>
            <p:nvSpPr>
              <p:cNvPr id="295" name="TextBox 294">
                <a:extLst>
                  <a:ext uri="{FF2B5EF4-FFF2-40B4-BE49-F238E27FC236}">
                    <a16:creationId xmlns:a16="http://schemas.microsoft.com/office/drawing/2014/main" id="{7736937C-9413-49E9-A4B1-08E2AC9535FA}"/>
                  </a:ext>
                </a:extLst>
              </p:cNvPr>
              <p:cNvSpPr txBox="1"/>
              <p:nvPr/>
            </p:nvSpPr>
            <p:spPr>
              <a:xfrm>
                <a:off x="6866010" y="1021617"/>
                <a:ext cx="582678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500</a:t>
                </a:r>
              </a:p>
            </p:txBody>
          </p:sp>
          <p:cxnSp>
            <p:nvCxnSpPr>
              <p:cNvPr id="296" name="Straight Connector 295">
                <a:extLst>
                  <a:ext uri="{FF2B5EF4-FFF2-40B4-BE49-F238E27FC236}">
                    <a16:creationId xmlns:a16="http://schemas.microsoft.com/office/drawing/2014/main" id="{235B0A5B-8F28-453F-A836-784F140681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97" name="Freeform 11">
            <a:extLst>
              <a:ext uri="{FF2B5EF4-FFF2-40B4-BE49-F238E27FC236}">
                <a16:creationId xmlns:a16="http://schemas.microsoft.com/office/drawing/2014/main" id="{CCD91EF1-1BED-4A0A-90FE-DBE0B3B35B90}"/>
              </a:ext>
            </a:extLst>
          </p:cNvPr>
          <p:cNvSpPr>
            <a:spLocks/>
          </p:cNvSpPr>
          <p:nvPr/>
        </p:nvSpPr>
        <p:spPr bwMode="auto">
          <a:xfrm>
            <a:off x="4478096" y="2940767"/>
            <a:ext cx="892413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sp>
        <p:nvSpPr>
          <p:cNvPr id="298" name="Freeform 11">
            <a:extLst>
              <a:ext uri="{FF2B5EF4-FFF2-40B4-BE49-F238E27FC236}">
                <a16:creationId xmlns:a16="http://schemas.microsoft.com/office/drawing/2014/main" id="{65D89A96-D6FC-4BAE-A97C-5F17FA3559EC}"/>
              </a:ext>
            </a:extLst>
          </p:cNvPr>
          <p:cNvSpPr>
            <a:spLocks/>
          </p:cNvSpPr>
          <p:nvPr/>
        </p:nvSpPr>
        <p:spPr bwMode="auto">
          <a:xfrm>
            <a:off x="5368645" y="2936336"/>
            <a:ext cx="892989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43761963-60E1-4ECC-9986-268B7EB92679}"/>
              </a:ext>
            </a:extLst>
          </p:cNvPr>
          <p:cNvGrpSpPr/>
          <p:nvPr/>
        </p:nvGrpSpPr>
        <p:grpSpPr>
          <a:xfrm>
            <a:off x="5912716" y="3146784"/>
            <a:ext cx="704039" cy="494964"/>
            <a:chOff x="6813596" y="926763"/>
            <a:chExt cx="704039" cy="494964"/>
          </a:xfrm>
        </p:grpSpPr>
        <p:cxnSp>
          <p:nvCxnSpPr>
            <p:cNvPr id="300" name="Straight Connector 299">
              <a:extLst>
                <a:ext uri="{FF2B5EF4-FFF2-40B4-BE49-F238E27FC236}">
                  <a16:creationId xmlns:a16="http://schemas.microsoft.com/office/drawing/2014/main" id="{321C33C5-BE30-490A-9EA1-30FBA410386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1" name="Group 300">
              <a:extLst>
                <a:ext uri="{FF2B5EF4-FFF2-40B4-BE49-F238E27FC236}">
                  <a16:creationId xmlns:a16="http://schemas.microsoft.com/office/drawing/2014/main" id="{6551FB94-6019-435F-8C48-1CA7D88442A0}"/>
                </a:ext>
              </a:extLst>
            </p:cNvPr>
            <p:cNvGrpSpPr/>
            <p:nvPr/>
          </p:nvGrpSpPr>
          <p:grpSpPr>
            <a:xfrm>
              <a:off x="6813596" y="928608"/>
              <a:ext cx="704039" cy="493119"/>
              <a:chOff x="6813596" y="928608"/>
              <a:chExt cx="704039" cy="493119"/>
            </a:xfrm>
          </p:grpSpPr>
          <p:sp>
            <p:nvSpPr>
              <p:cNvPr id="302" name="TextBox 301">
                <a:extLst>
                  <a:ext uri="{FF2B5EF4-FFF2-40B4-BE49-F238E27FC236}">
                    <a16:creationId xmlns:a16="http://schemas.microsoft.com/office/drawing/2014/main" id="{CE8DA9F6-AFB3-4CF1-9F29-F74B669EBC27}"/>
                  </a:ext>
                </a:extLst>
              </p:cNvPr>
              <p:cNvSpPr txBox="1"/>
              <p:nvPr/>
            </p:nvSpPr>
            <p:spPr>
              <a:xfrm>
                <a:off x="6813596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1000</a:t>
                </a:r>
              </a:p>
            </p:txBody>
          </p:sp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864087EA-FE7C-438F-B646-8C9C04D136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09" name="Straight Connector 308">
            <a:extLst>
              <a:ext uri="{FF2B5EF4-FFF2-40B4-BE49-F238E27FC236}">
                <a16:creationId xmlns:a16="http://schemas.microsoft.com/office/drawing/2014/main" id="{254DC737-2AD0-46DC-9E5F-F81688094B91}"/>
              </a:ext>
            </a:extLst>
          </p:cNvPr>
          <p:cNvCxnSpPr>
            <a:cxnSpLocks/>
          </p:cNvCxnSpPr>
          <p:nvPr/>
        </p:nvCxnSpPr>
        <p:spPr>
          <a:xfrm flipV="1">
            <a:off x="4285226" y="3164965"/>
            <a:ext cx="6755436" cy="1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0" name="Freeform 11">
            <a:extLst>
              <a:ext uri="{FF2B5EF4-FFF2-40B4-BE49-F238E27FC236}">
                <a16:creationId xmlns:a16="http://schemas.microsoft.com/office/drawing/2014/main" id="{7C8DBB02-5348-417F-984F-1C6C84780A77}"/>
              </a:ext>
            </a:extLst>
          </p:cNvPr>
          <p:cNvSpPr>
            <a:spLocks/>
          </p:cNvSpPr>
          <p:nvPr/>
        </p:nvSpPr>
        <p:spPr bwMode="auto">
          <a:xfrm>
            <a:off x="6262097" y="293633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C02B6548-CE5F-417C-9E55-43C6003A4F0B}"/>
              </a:ext>
            </a:extLst>
          </p:cNvPr>
          <p:cNvGrpSpPr/>
          <p:nvPr/>
        </p:nvGrpSpPr>
        <p:grpSpPr>
          <a:xfrm>
            <a:off x="6805555" y="3146784"/>
            <a:ext cx="704039" cy="494964"/>
            <a:chOff x="6807807" y="926763"/>
            <a:chExt cx="704039" cy="494964"/>
          </a:xfrm>
        </p:grpSpPr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465BE05C-4B38-4359-8904-6365EA505480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8" name="Group 317">
              <a:extLst>
                <a:ext uri="{FF2B5EF4-FFF2-40B4-BE49-F238E27FC236}">
                  <a16:creationId xmlns:a16="http://schemas.microsoft.com/office/drawing/2014/main" id="{FAE68323-1F34-40AC-B50B-311E990C788A}"/>
                </a:ext>
              </a:extLst>
            </p:cNvPr>
            <p:cNvGrpSpPr/>
            <p:nvPr/>
          </p:nvGrpSpPr>
          <p:grpSpPr>
            <a:xfrm>
              <a:off x="6807807" y="928608"/>
              <a:ext cx="704039" cy="493119"/>
              <a:chOff x="6807807" y="928608"/>
              <a:chExt cx="704039" cy="493119"/>
            </a:xfrm>
          </p:grpSpPr>
          <p:sp>
            <p:nvSpPr>
              <p:cNvPr id="319" name="TextBox 318">
                <a:extLst>
                  <a:ext uri="{FF2B5EF4-FFF2-40B4-BE49-F238E27FC236}">
                    <a16:creationId xmlns:a16="http://schemas.microsoft.com/office/drawing/2014/main" id="{41835AE6-0D60-43A9-A592-F4E38E95C5D2}"/>
                  </a:ext>
                </a:extLst>
              </p:cNvPr>
              <p:cNvSpPr txBox="1"/>
              <p:nvPr/>
            </p:nvSpPr>
            <p:spPr>
              <a:xfrm>
                <a:off x="6807807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1500</a:t>
                </a:r>
              </a:p>
            </p:txBody>
          </p: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70B75216-FE91-469B-ABAD-F5145B4C26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21" name="Freeform 11">
            <a:extLst>
              <a:ext uri="{FF2B5EF4-FFF2-40B4-BE49-F238E27FC236}">
                <a16:creationId xmlns:a16="http://schemas.microsoft.com/office/drawing/2014/main" id="{5820BCB0-C669-4C88-B0A6-B7E5AB4FAABF}"/>
              </a:ext>
            </a:extLst>
          </p:cNvPr>
          <p:cNvSpPr>
            <a:spLocks/>
          </p:cNvSpPr>
          <p:nvPr/>
        </p:nvSpPr>
        <p:spPr bwMode="auto">
          <a:xfrm>
            <a:off x="7155087" y="293405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C7294142-EC80-4CDA-A1A5-F161B6F6333F}"/>
              </a:ext>
            </a:extLst>
          </p:cNvPr>
          <p:cNvGrpSpPr/>
          <p:nvPr/>
        </p:nvGrpSpPr>
        <p:grpSpPr>
          <a:xfrm>
            <a:off x="7698285" y="3144507"/>
            <a:ext cx="704039" cy="494964"/>
            <a:chOff x="6807547" y="926763"/>
            <a:chExt cx="704039" cy="494964"/>
          </a:xfrm>
        </p:grpSpPr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E6D8691B-7301-4310-9A5A-C23F12F87733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4" name="Group 323">
              <a:extLst>
                <a:ext uri="{FF2B5EF4-FFF2-40B4-BE49-F238E27FC236}">
                  <a16:creationId xmlns:a16="http://schemas.microsoft.com/office/drawing/2014/main" id="{DC1BF25C-FB67-4516-8EFB-0882C1E1492B}"/>
                </a:ext>
              </a:extLst>
            </p:cNvPr>
            <p:cNvGrpSpPr/>
            <p:nvPr/>
          </p:nvGrpSpPr>
          <p:grpSpPr>
            <a:xfrm>
              <a:off x="6807547" y="928608"/>
              <a:ext cx="704039" cy="493119"/>
              <a:chOff x="6807547" y="928608"/>
              <a:chExt cx="704039" cy="493119"/>
            </a:xfrm>
          </p:grpSpPr>
          <p:sp>
            <p:nvSpPr>
              <p:cNvPr id="325" name="TextBox 324">
                <a:extLst>
                  <a:ext uri="{FF2B5EF4-FFF2-40B4-BE49-F238E27FC236}">
                    <a16:creationId xmlns:a16="http://schemas.microsoft.com/office/drawing/2014/main" id="{B4450655-9B4C-416D-9EF4-A3EF8E08A534}"/>
                  </a:ext>
                </a:extLst>
              </p:cNvPr>
              <p:cNvSpPr txBox="1"/>
              <p:nvPr/>
            </p:nvSpPr>
            <p:spPr>
              <a:xfrm>
                <a:off x="6807547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2000</a:t>
                </a:r>
              </a:p>
            </p:txBody>
          </p: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8F1D4315-FDED-429F-AB37-8AE93A473F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27" name="Freeform 11">
            <a:extLst>
              <a:ext uri="{FF2B5EF4-FFF2-40B4-BE49-F238E27FC236}">
                <a16:creationId xmlns:a16="http://schemas.microsoft.com/office/drawing/2014/main" id="{2AF80C61-1EB5-44FA-9BD2-CD465D09011E}"/>
              </a:ext>
            </a:extLst>
          </p:cNvPr>
          <p:cNvSpPr>
            <a:spLocks/>
          </p:cNvSpPr>
          <p:nvPr/>
        </p:nvSpPr>
        <p:spPr bwMode="auto">
          <a:xfrm>
            <a:off x="8049181" y="2934059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AD238656-B97F-490B-B809-6A2D29195075}"/>
              </a:ext>
            </a:extLst>
          </p:cNvPr>
          <p:cNvGrpSpPr/>
          <p:nvPr/>
        </p:nvGrpSpPr>
        <p:grpSpPr>
          <a:xfrm>
            <a:off x="8585194" y="3144507"/>
            <a:ext cx="704039" cy="494964"/>
            <a:chOff x="6800362" y="926763"/>
            <a:chExt cx="704039" cy="494964"/>
          </a:xfrm>
        </p:grpSpPr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7F5D0F80-94E1-4E63-83A0-01BC99C98E9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8AC6295A-AF91-4491-9D58-8E6545E0970B}"/>
                </a:ext>
              </a:extLst>
            </p:cNvPr>
            <p:cNvGrpSpPr/>
            <p:nvPr/>
          </p:nvGrpSpPr>
          <p:grpSpPr>
            <a:xfrm>
              <a:off x="6800362" y="928608"/>
              <a:ext cx="704039" cy="493119"/>
              <a:chOff x="6800362" y="928608"/>
              <a:chExt cx="704039" cy="493119"/>
            </a:xfrm>
          </p:grpSpPr>
          <p:sp>
            <p:nvSpPr>
              <p:cNvPr id="331" name="TextBox 330">
                <a:extLst>
                  <a:ext uri="{FF2B5EF4-FFF2-40B4-BE49-F238E27FC236}">
                    <a16:creationId xmlns:a16="http://schemas.microsoft.com/office/drawing/2014/main" id="{D5540BA3-5006-4E54-AD97-172D42D045F9}"/>
                  </a:ext>
                </a:extLst>
              </p:cNvPr>
              <p:cNvSpPr txBox="1"/>
              <p:nvPr/>
            </p:nvSpPr>
            <p:spPr>
              <a:xfrm>
                <a:off x="6800362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2500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34729AAB-22BF-48B2-8F3D-B12EEF1B47D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38" name="Freeform 11">
            <a:extLst>
              <a:ext uri="{FF2B5EF4-FFF2-40B4-BE49-F238E27FC236}">
                <a16:creationId xmlns:a16="http://schemas.microsoft.com/office/drawing/2014/main" id="{ADAA3564-FC4E-463E-958B-DF5CFEEDDECF}"/>
              </a:ext>
            </a:extLst>
          </p:cNvPr>
          <p:cNvSpPr>
            <a:spLocks/>
          </p:cNvSpPr>
          <p:nvPr/>
        </p:nvSpPr>
        <p:spPr bwMode="auto">
          <a:xfrm>
            <a:off x="8944037" y="2940516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1FB83D60-35BC-492F-89C4-3E72A9A3B9C1}"/>
              </a:ext>
            </a:extLst>
          </p:cNvPr>
          <p:cNvGrpSpPr/>
          <p:nvPr/>
        </p:nvGrpSpPr>
        <p:grpSpPr>
          <a:xfrm>
            <a:off x="9485429" y="3150964"/>
            <a:ext cx="704039" cy="494964"/>
            <a:chOff x="6805741" y="926763"/>
            <a:chExt cx="704039" cy="494964"/>
          </a:xfrm>
        </p:grpSpPr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77E4A148-861E-4814-9F0C-AE52117FB3F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32E2E954-591A-4EBE-8704-80106B02A7BB}"/>
                </a:ext>
              </a:extLst>
            </p:cNvPr>
            <p:cNvGrpSpPr/>
            <p:nvPr/>
          </p:nvGrpSpPr>
          <p:grpSpPr>
            <a:xfrm>
              <a:off x="6805741" y="928608"/>
              <a:ext cx="704039" cy="493119"/>
              <a:chOff x="6805741" y="928608"/>
              <a:chExt cx="704039" cy="493119"/>
            </a:xfrm>
          </p:grpSpPr>
          <p:sp>
            <p:nvSpPr>
              <p:cNvPr id="342" name="TextBox 341">
                <a:extLst>
                  <a:ext uri="{FF2B5EF4-FFF2-40B4-BE49-F238E27FC236}">
                    <a16:creationId xmlns:a16="http://schemas.microsoft.com/office/drawing/2014/main" id="{F1DA67CA-6F13-4037-9EF5-360D7F74AC4F}"/>
                  </a:ext>
                </a:extLst>
              </p:cNvPr>
              <p:cNvSpPr txBox="1"/>
              <p:nvPr/>
            </p:nvSpPr>
            <p:spPr>
              <a:xfrm>
                <a:off x="6805741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3000</a:t>
                </a:r>
              </a:p>
            </p:txBody>
          </p:sp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DF15D6BC-9370-4B3C-AB2F-47FA88F184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46" name="Freeform 11">
            <a:extLst>
              <a:ext uri="{FF2B5EF4-FFF2-40B4-BE49-F238E27FC236}">
                <a16:creationId xmlns:a16="http://schemas.microsoft.com/office/drawing/2014/main" id="{61817B09-471D-4EBA-A43A-61A0382268FD}"/>
              </a:ext>
            </a:extLst>
          </p:cNvPr>
          <p:cNvSpPr>
            <a:spLocks/>
          </p:cNvSpPr>
          <p:nvPr/>
        </p:nvSpPr>
        <p:spPr bwMode="auto">
          <a:xfrm>
            <a:off x="9841201" y="2941450"/>
            <a:ext cx="892990" cy="191681"/>
          </a:xfrm>
          <a:custGeom>
            <a:avLst/>
            <a:gdLst>
              <a:gd name="T0" fmla="*/ 35727 w 720"/>
              <a:gd name="T1" fmla="*/ 20 h 540"/>
              <a:gd name="T2" fmla="*/ 17868 w 720"/>
              <a:gd name="T3" fmla="*/ 0 h 540"/>
              <a:gd name="T4" fmla="*/ 0 w 720"/>
              <a:gd name="T5" fmla="*/ 20 h 540"/>
              <a:gd name="T6" fmla="*/ 0 60000 65536"/>
              <a:gd name="T7" fmla="*/ 0 60000 65536"/>
              <a:gd name="T8" fmla="*/ 0 60000 65536"/>
              <a:gd name="T9" fmla="*/ 0 w 720"/>
              <a:gd name="T10" fmla="*/ 0 h 540"/>
              <a:gd name="T11" fmla="*/ 720 w 720"/>
              <a:gd name="T12" fmla="*/ 540 h 5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20" h="540">
                <a:moveTo>
                  <a:pt x="720" y="540"/>
                </a:moveTo>
                <a:cubicBezTo>
                  <a:pt x="600" y="270"/>
                  <a:pt x="480" y="0"/>
                  <a:pt x="360" y="0"/>
                </a:cubicBezTo>
                <a:cubicBezTo>
                  <a:pt x="240" y="0"/>
                  <a:pt x="60" y="450"/>
                  <a:pt x="0" y="540"/>
                </a:cubicBezTo>
              </a:path>
            </a:pathLst>
          </a:custGeom>
          <a:noFill/>
          <a:ln w="19050" cmpd="sng">
            <a:solidFill>
              <a:srgbClr val="002060"/>
            </a:solidFill>
            <a:round/>
            <a:headEnd type="arrow" w="med" len="med"/>
            <a:tailEnd type="none" w="med" len="med"/>
          </a:ln>
        </p:spPr>
        <p:txBody>
          <a:bodyPr/>
          <a:lstStyle/>
          <a:p>
            <a:endParaRPr lang="en-GB" sz="1682" dirty="0"/>
          </a:p>
        </p:txBody>
      </p:sp>
      <p:grpSp>
        <p:nvGrpSpPr>
          <p:cNvPr id="347" name="Group 346">
            <a:extLst>
              <a:ext uri="{FF2B5EF4-FFF2-40B4-BE49-F238E27FC236}">
                <a16:creationId xmlns:a16="http://schemas.microsoft.com/office/drawing/2014/main" id="{3F0986B3-9F60-4714-B828-1D3A7CFD1A73}"/>
              </a:ext>
            </a:extLst>
          </p:cNvPr>
          <p:cNvGrpSpPr/>
          <p:nvPr/>
        </p:nvGrpSpPr>
        <p:grpSpPr>
          <a:xfrm>
            <a:off x="10371576" y="3151898"/>
            <a:ext cx="704039" cy="494964"/>
            <a:chOff x="6794724" y="926763"/>
            <a:chExt cx="704039" cy="494964"/>
          </a:xfrm>
        </p:grpSpPr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D81DCD68-41AB-425E-922E-BDFF9650D5D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9" name="Group 348">
              <a:extLst>
                <a:ext uri="{FF2B5EF4-FFF2-40B4-BE49-F238E27FC236}">
                  <a16:creationId xmlns:a16="http://schemas.microsoft.com/office/drawing/2014/main" id="{AF826A89-DAE8-406A-9D6B-BBB4CA293EFC}"/>
                </a:ext>
              </a:extLst>
            </p:cNvPr>
            <p:cNvGrpSpPr/>
            <p:nvPr/>
          </p:nvGrpSpPr>
          <p:grpSpPr>
            <a:xfrm>
              <a:off x="6794724" y="928608"/>
              <a:ext cx="704039" cy="493119"/>
              <a:chOff x="6794724" y="928608"/>
              <a:chExt cx="704039" cy="493119"/>
            </a:xfrm>
          </p:grpSpPr>
          <p:sp>
            <p:nvSpPr>
              <p:cNvPr id="350" name="TextBox 349">
                <a:extLst>
                  <a:ext uri="{FF2B5EF4-FFF2-40B4-BE49-F238E27FC236}">
                    <a16:creationId xmlns:a16="http://schemas.microsoft.com/office/drawing/2014/main" id="{D7A998DB-90CA-4A46-A83B-26E59425B2BE}"/>
                  </a:ext>
                </a:extLst>
              </p:cNvPr>
              <p:cNvSpPr txBox="1"/>
              <p:nvPr/>
            </p:nvSpPr>
            <p:spPr>
              <a:xfrm>
                <a:off x="6794724" y="1021617"/>
                <a:ext cx="704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3500</a:t>
                </a:r>
              </a:p>
            </p:txBody>
          </p:sp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FF8EB409-3400-4909-8544-189C074921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64" name="Oval 363">
            <a:extLst>
              <a:ext uri="{FF2B5EF4-FFF2-40B4-BE49-F238E27FC236}">
                <a16:creationId xmlns:a16="http://schemas.microsoft.com/office/drawing/2014/main" id="{B75285D6-334C-4CC0-9795-236F0B3FBB67}"/>
              </a:ext>
            </a:extLst>
          </p:cNvPr>
          <p:cNvSpPr/>
          <p:nvPr/>
        </p:nvSpPr>
        <p:spPr>
          <a:xfrm>
            <a:off x="4422871" y="2999395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F39CE7B-395D-48AC-A4D7-3E6AA398F908}"/>
              </a:ext>
            </a:extLst>
          </p:cNvPr>
          <p:cNvSpPr/>
          <p:nvPr/>
        </p:nvSpPr>
        <p:spPr>
          <a:xfrm>
            <a:off x="604418" y="498785"/>
            <a:ext cx="491808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5" name="Rectangle 364">
            <a:extLst>
              <a:ext uri="{FF2B5EF4-FFF2-40B4-BE49-F238E27FC236}">
                <a16:creationId xmlns:a16="http://schemas.microsoft.com/office/drawing/2014/main" id="{97527A9D-A2C8-4C07-8330-F21FF4D3975D}"/>
              </a:ext>
            </a:extLst>
          </p:cNvPr>
          <p:cNvSpPr/>
          <p:nvPr/>
        </p:nvSpPr>
        <p:spPr>
          <a:xfrm>
            <a:off x="1714604" y="499890"/>
            <a:ext cx="488126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6" name="Rectangle 365">
            <a:extLst>
              <a:ext uri="{FF2B5EF4-FFF2-40B4-BE49-F238E27FC236}">
                <a16:creationId xmlns:a16="http://schemas.microsoft.com/office/drawing/2014/main" id="{436F3AD2-3C80-45BD-9FC2-893F85755BD0}"/>
              </a:ext>
            </a:extLst>
          </p:cNvPr>
          <p:cNvSpPr/>
          <p:nvPr/>
        </p:nvSpPr>
        <p:spPr>
          <a:xfrm>
            <a:off x="789388" y="2723001"/>
            <a:ext cx="491808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7" name="Rectangle 366">
            <a:extLst>
              <a:ext uri="{FF2B5EF4-FFF2-40B4-BE49-F238E27FC236}">
                <a16:creationId xmlns:a16="http://schemas.microsoft.com/office/drawing/2014/main" id="{28E71AB7-CA07-4A1C-A1AE-F917A3BD426B}"/>
              </a:ext>
            </a:extLst>
          </p:cNvPr>
          <p:cNvSpPr/>
          <p:nvPr/>
        </p:nvSpPr>
        <p:spPr>
          <a:xfrm>
            <a:off x="1917800" y="2717385"/>
            <a:ext cx="485625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8" name="Rectangle 367">
            <a:extLst>
              <a:ext uri="{FF2B5EF4-FFF2-40B4-BE49-F238E27FC236}">
                <a16:creationId xmlns:a16="http://schemas.microsoft.com/office/drawing/2014/main" id="{DE6162C7-94DB-4849-AE44-27894ED500AC}"/>
              </a:ext>
            </a:extLst>
          </p:cNvPr>
          <p:cNvSpPr/>
          <p:nvPr/>
        </p:nvSpPr>
        <p:spPr>
          <a:xfrm>
            <a:off x="785279" y="4975676"/>
            <a:ext cx="491808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9" name="Rectangle 368">
            <a:extLst>
              <a:ext uri="{FF2B5EF4-FFF2-40B4-BE49-F238E27FC236}">
                <a16:creationId xmlns:a16="http://schemas.microsoft.com/office/drawing/2014/main" id="{BB1C9A9F-4DD4-40B8-8F86-9C7A78650D85}"/>
              </a:ext>
            </a:extLst>
          </p:cNvPr>
          <p:cNvSpPr/>
          <p:nvPr/>
        </p:nvSpPr>
        <p:spPr>
          <a:xfrm>
            <a:off x="1916368" y="4969241"/>
            <a:ext cx="495830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D4B0CBA1-E17F-4AF0-993D-774B79E31395}"/>
              </a:ext>
            </a:extLst>
          </p:cNvPr>
          <p:cNvSpPr txBox="1"/>
          <p:nvPr/>
        </p:nvSpPr>
        <p:spPr>
          <a:xfrm>
            <a:off x="439721" y="1307139"/>
            <a:ext cx="362521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6 0 0 </a:t>
            </a:r>
            <a:r>
              <a:rPr lang="en-GB" sz="3500" dirty="0">
                <a:latin typeface="Arial Black" panose="020B0A04020102020204" pitchFamily="34" charset="0"/>
              </a:rPr>
              <a:t>÷ 2 0 0 = 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1E01FE7C-8679-4076-B313-5FD128FDA4D7}"/>
              </a:ext>
            </a:extLst>
          </p:cNvPr>
          <p:cNvCxnSpPr>
            <a:cxnSpLocks/>
          </p:cNvCxnSpPr>
          <p:nvPr/>
        </p:nvCxnSpPr>
        <p:spPr>
          <a:xfrm flipV="1">
            <a:off x="925540" y="1390631"/>
            <a:ext cx="439241" cy="420578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BF032B92-DEA5-4BFC-9AE9-1E4FE4B6E22D}"/>
              </a:ext>
            </a:extLst>
          </p:cNvPr>
          <p:cNvCxnSpPr>
            <a:cxnSpLocks/>
          </p:cNvCxnSpPr>
          <p:nvPr/>
        </p:nvCxnSpPr>
        <p:spPr>
          <a:xfrm flipV="1">
            <a:off x="2705156" y="1388998"/>
            <a:ext cx="439241" cy="420578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4" name="TextBox 243">
            <a:extLst>
              <a:ext uri="{FF2B5EF4-FFF2-40B4-BE49-F238E27FC236}">
                <a16:creationId xmlns:a16="http://schemas.microsoft.com/office/drawing/2014/main" id="{11490549-7ED9-4438-8D92-2F734492E29D}"/>
              </a:ext>
            </a:extLst>
          </p:cNvPr>
          <p:cNvSpPr txBox="1"/>
          <p:nvPr/>
        </p:nvSpPr>
        <p:spPr>
          <a:xfrm>
            <a:off x="4022423" y="1296991"/>
            <a:ext cx="50725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245" name="Straight Connector 244">
            <a:extLst>
              <a:ext uri="{FF2B5EF4-FFF2-40B4-BE49-F238E27FC236}">
                <a16:creationId xmlns:a16="http://schemas.microsoft.com/office/drawing/2014/main" id="{BC3C9CB8-7E50-4115-BF6B-0CFFED1DF906}"/>
              </a:ext>
            </a:extLst>
          </p:cNvPr>
          <p:cNvCxnSpPr>
            <a:cxnSpLocks/>
          </p:cNvCxnSpPr>
          <p:nvPr/>
        </p:nvCxnSpPr>
        <p:spPr>
          <a:xfrm flipV="1">
            <a:off x="1364279" y="1394998"/>
            <a:ext cx="439241" cy="420578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079519E5-C9B6-4F85-B219-E30A28D138A8}"/>
              </a:ext>
            </a:extLst>
          </p:cNvPr>
          <p:cNvCxnSpPr>
            <a:cxnSpLocks/>
          </p:cNvCxnSpPr>
          <p:nvPr/>
        </p:nvCxnSpPr>
        <p:spPr>
          <a:xfrm flipV="1">
            <a:off x="3148910" y="1394998"/>
            <a:ext cx="439241" cy="420578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7" name="TextBox 246">
            <a:extLst>
              <a:ext uri="{FF2B5EF4-FFF2-40B4-BE49-F238E27FC236}">
                <a16:creationId xmlns:a16="http://schemas.microsoft.com/office/drawing/2014/main" id="{DBD01E84-2C5B-4A74-9ADA-BD74439AC5A6}"/>
              </a:ext>
            </a:extLst>
          </p:cNvPr>
          <p:cNvSpPr txBox="1"/>
          <p:nvPr/>
        </p:nvSpPr>
        <p:spPr>
          <a:xfrm>
            <a:off x="453099" y="3535642"/>
            <a:ext cx="41024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3 5 0 0 </a:t>
            </a:r>
            <a:r>
              <a:rPr lang="en-GB" sz="3500" dirty="0">
                <a:latin typeface="Arial Black" panose="020B0A04020102020204" pitchFamily="34" charset="0"/>
              </a:rPr>
              <a:t>÷ 5 0 0 = 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48" name="Straight Connector 247">
            <a:extLst>
              <a:ext uri="{FF2B5EF4-FFF2-40B4-BE49-F238E27FC236}">
                <a16:creationId xmlns:a16="http://schemas.microsoft.com/office/drawing/2014/main" id="{0B35C6AE-092E-4D35-81F4-79E6BDB6C7E0}"/>
              </a:ext>
            </a:extLst>
          </p:cNvPr>
          <p:cNvCxnSpPr>
            <a:cxnSpLocks/>
          </p:cNvCxnSpPr>
          <p:nvPr/>
        </p:nvCxnSpPr>
        <p:spPr>
          <a:xfrm flipV="1">
            <a:off x="1357664" y="3619134"/>
            <a:ext cx="439241" cy="420578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9" name="Straight Connector 248">
            <a:extLst>
              <a:ext uri="{FF2B5EF4-FFF2-40B4-BE49-F238E27FC236}">
                <a16:creationId xmlns:a16="http://schemas.microsoft.com/office/drawing/2014/main" id="{2C10B18B-4CC2-47D5-A0D0-EB63FF26F650}"/>
              </a:ext>
            </a:extLst>
          </p:cNvPr>
          <p:cNvCxnSpPr>
            <a:cxnSpLocks/>
          </p:cNvCxnSpPr>
          <p:nvPr/>
        </p:nvCxnSpPr>
        <p:spPr>
          <a:xfrm flipV="1">
            <a:off x="3137280" y="3617501"/>
            <a:ext cx="439241" cy="420578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0" name="TextBox 249">
            <a:extLst>
              <a:ext uri="{FF2B5EF4-FFF2-40B4-BE49-F238E27FC236}">
                <a16:creationId xmlns:a16="http://schemas.microsoft.com/office/drawing/2014/main" id="{9693F461-1AF1-4192-BF6F-22A271B42D42}"/>
              </a:ext>
            </a:extLst>
          </p:cNvPr>
          <p:cNvSpPr txBox="1"/>
          <p:nvPr/>
        </p:nvSpPr>
        <p:spPr>
          <a:xfrm>
            <a:off x="4449798" y="3525494"/>
            <a:ext cx="61025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cxnSp>
        <p:nvCxnSpPr>
          <p:cNvPr id="251" name="Straight Connector 250">
            <a:extLst>
              <a:ext uri="{FF2B5EF4-FFF2-40B4-BE49-F238E27FC236}">
                <a16:creationId xmlns:a16="http://schemas.microsoft.com/office/drawing/2014/main" id="{7F3348F9-204D-435F-A5B2-8A1CBF5C9760}"/>
              </a:ext>
            </a:extLst>
          </p:cNvPr>
          <p:cNvCxnSpPr>
            <a:cxnSpLocks/>
          </p:cNvCxnSpPr>
          <p:nvPr/>
        </p:nvCxnSpPr>
        <p:spPr>
          <a:xfrm flipV="1">
            <a:off x="1796403" y="3623501"/>
            <a:ext cx="439241" cy="420578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2" name="Straight Connector 251">
            <a:extLst>
              <a:ext uri="{FF2B5EF4-FFF2-40B4-BE49-F238E27FC236}">
                <a16:creationId xmlns:a16="http://schemas.microsoft.com/office/drawing/2014/main" id="{70E3CC6E-07BA-41DC-A302-CE9C699AF749}"/>
              </a:ext>
            </a:extLst>
          </p:cNvPr>
          <p:cNvCxnSpPr>
            <a:cxnSpLocks/>
          </p:cNvCxnSpPr>
          <p:nvPr/>
        </p:nvCxnSpPr>
        <p:spPr>
          <a:xfrm flipV="1">
            <a:off x="3581034" y="3623501"/>
            <a:ext cx="439241" cy="420578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3" name="TextBox 252">
            <a:extLst>
              <a:ext uri="{FF2B5EF4-FFF2-40B4-BE49-F238E27FC236}">
                <a16:creationId xmlns:a16="http://schemas.microsoft.com/office/drawing/2014/main" id="{F74C651E-4EF5-4B37-8B2B-5119F774EE8D}"/>
              </a:ext>
            </a:extLst>
          </p:cNvPr>
          <p:cNvSpPr txBox="1"/>
          <p:nvPr/>
        </p:nvSpPr>
        <p:spPr>
          <a:xfrm>
            <a:off x="451445" y="5770291"/>
            <a:ext cx="41024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2 7 0 0 </a:t>
            </a:r>
            <a:r>
              <a:rPr lang="en-GB" sz="3500" dirty="0">
                <a:latin typeface="Arial Black" panose="020B0A04020102020204" pitchFamily="34" charset="0"/>
              </a:rPr>
              <a:t>÷ 3 0 0 = 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54" name="Straight Connector 253">
            <a:extLst>
              <a:ext uri="{FF2B5EF4-FFF2-40B4-BE49-F238E27FC236}">
                <a16:creationId xmlns:a16="http://schemas.microsoft.com/office/drawing/2014/main" id="{B090C8DD-D0D5-4CE4-B0D3-82E9E70E4B8E}"/>
              </a:ext>
            </a:extLst>
          </p:cNvPr>
          <p:cNvCxnSpPr>
            <a:cxnSpLocks/>
          </p:cNvCxnSpPr>
          <p:nvPr/>
        </p:nvCxnSpPr>
        <p:spPr>
          <a:xfrm flipV="1">
            <a:off x="1356010" y="5853783"/>
            <a:ext cx="439241" cy="420578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5" name="Straight Connector 254">
            <a:extLst>
              <a:ext uri="{FF2B5EF4-FFF2-40B4-BE49-F238E27FC236}">
                <a16:creationId xmlns:a16="http://schemas.microsoft.com/office/drawing/2014/main" id="{16B7BC98-E2A1-4C3C-AAFA-7061F30CAAB3}"/>
              </a:ext>
            </a:extLst>
          </p:cNvPr>
          <p:cNvCxnSpPr>
            <a:cxnSpLocks/>
          </p:cNvCxnSpPr>
          <p:nvPr/>
        </p:nvCxnSpPr>
        <p:spPr>
          <a:xfrm flipV="1">
            <a:off x="3135626" y="5852150"/>
            <a:ext cx="439241" cy="420578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6" name="TextBox 255">
            <a:extLst>
              <a:ext uri="{FF2B5EF4-FFF2-40B4-BE49-F238E27FC236}">
                <a16:creationId xmlns:a16="http://schemas.microsoft.com/office/drawing/2014/main" id="{8339821F-4BC2-4A83-A84F-ADDD5BCD06AA}"/>
              </a:ext>
            </a:extLst>
          </p:cNvPr>
          <p:cNvSpPr txBox="1"/>
          <p:nvPr/>
        </p:nvSpPr>
        <p:spPr>
          <a:xfrm>
            <a:off x="4448144" y="5760143"/>
            <a:ext cx="61025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257" name="Straight Connector 256">
            <a:extLst>
              <a:ext uri="{FF2B5EF4-FFF2-40B4-BE49-F238E27FC236}">
                <a16:creationId xmlns:a16="http://schemas.microsoft.com/office/drawing/2014/main" id="{89C9B81F-10E6-4A20-B341-7C16ACD23DA7}"/>
              </a:ext>
            </a:extLst>
          </p:cNvPr>
          <p:cNvCxnSpPr>
            <a:cxnSpLocks/>
          </p:cNvCxnSpPr>
          <p:nvPr/>
        </p:nvCxnSpPr>
        <p:spPr>
          <a:xfrm flipV="1">
            <a:off x="1794749" y="5858150"/>
            <a:ext cx="439241" cy="420578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8" name="Straight Connector 257">
            <a:extLst>
              <a:ext uri="{FF2B5EF4-FFF2-40B4-BE49-F238E27FC236}">
                <a16:creationId xmlns:a16="http://schemas.microsoft.com/office/drawing/2014/main" id="{70A80696-2115-44D2-BC25-FCEC22B90E19}"/>
              </a:ext>
            </a:extLst>
          </p:cNvPr>
          <p:cNvCxnSpPr>
            <a:cxnSpLocks/>
          </p:cNvCxnSpPr>
          <p:nvPr/>
        </p:nvCxnSpPr>
        <p:spPr>
          <a:xfrm flipV="1">
            <a:off x="3579380" y="5858150"/>
            <a:ext cx="439241" cy="420578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993234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6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7037E-6 L 0.01927 -0.03797 C 0.0233 -0.0463 0.02929 -0.05047 0.0358 -0.05047 C 0.04296 -0.05047 0.04882 -0.0463 0.05286 -0.03797 L 0.07252 3.7037E-6 " pathEditMode="relative" rAng="0" ptsTypes="AAAAA">
                                      <p:cBhvr>
                                        <p:cTn id="149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1000"/>
                            </p:stCondLst>
                            <p:childTnLst>
                              <p:par>
                                <p:cTn id="1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3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3.7037E-6 L 0.09179 -0.03774 C 0.09596 -0.04607 0.10221 -0.05047 0.10846 -0.05047 C 0.11588 -0.05047 0.12174 -0.04607 0.12578 -0.03774 L 0.14583 3.7037E-6 " pathEditMode="relative" rAng="0" ptsTypes="AAAAA">
                                      <p:cBhvr>
                                        <p:cTn id="161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2" fill="hold">
                            <p:stCondLst>
                              <p:cond delay="1000"/>
                            </p:stCondLst>
                            <p:childTnLst>
                              <p:par>
                                <p:cTn id="1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5" dur="500"/>
                                        <p:tgtEl>
                                          <p:spTgt spid="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1500"/>
                            </p:stCondLst>
                            <p:childTnLst>
                              <p:par>
                                <p:cTn id="16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0" fill="hold">
                      <p:stCondLst>
                        <p:cond delay="indefinite"/>
                      </p:stCondLst>
                      <p:childTnLst>
                        <p:par>
                          <p:cTn id="171" fill="hold">
                            <p:stCondLst>
                              <p:cond delay="0"/>
                            </p:stCondLst>
                            <p:childTnLst>
                              <p:par>
                                <p:cTn id="172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3.7037E-6 L 0.16575 -0.0382 C 0.17005 -0.0463 0.1763 -0.05047 0.18281 -0.05047 C 0.19036 -0.05047 0.19635 -0.0463 0.20052 -0.0382 L 0.2207 3.7037E-6 " pathEditMode="relative" rAng="0" ptsTypes="AAAAA">
                                      <p:cBhvr>
                                        <p:cTn id="173" dur="1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1000"/>
                            </p:stCondLst>
                            <p:childTnLst>
                              <p:par>
                                <p:cTn id="17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7" dur="5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1500"/>
                            </p:stCondLst>
                            <p:childTnLst>
                              <p:par>
                                <p:cTn id="17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>
                      <p:stCondLst>
                        <p:cond delay="indefinite"/>
                      </p:stCondLst>
                      <p:childTnLst>
                        <p:par>
                          <p:cTn id="191" fill="hold">
                            <p:stCondLst>
                              <p:cond delay="0"/>
                            </p:stCondLst>
                            <p:childTnLst>
                              <p:par>
                                <p:cTn id="192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2.22222E-6 L 0.01927 -0.03796 C 0.02331 -0.04629 0.0293 -0.05046 0.03581 -0.05046 C 0.04297 -0.05046 0.04883 -0.04629 0.05286 -0.03796 L 0.07253 -2.22222E-6 " pathEditMode="relative" rAng="0" ptsTypes="AAAAA">
                                      <p:cBhvr>
                                        <p:cTn id="193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>
                            <p:stCondLst>
                              <p:cond delay="1000"/>
                            </p:stCondLst>
                            <p:childTnLst>
                              <p:par>
                                <p:cTn id="19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7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3 -2.22222E-6 L 0.0918 -0.03773 C 0.09596 -0.04606 0.10221 -0.05046 0.10846 -0.05046 C 0.11589 -0.05046 0.12174 -0.04606 0.12578 -0.03773 L 0.14583 -2.22222E-6 " pathEditMode="relative" rAng="0" ptsTypes="AAAAA">
                                      <p:cBhvr>
                                        <p:cTn id="205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6" fill="hold">
                            <p:stCondLst>
                              <p:cond delay="1000"/>
                            </p:stCondLst>
                            <p:childTnLst>
                              <p:par>
                                <p:cTn id="20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9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4" fill="hold">
                      <p:stCondLst>
                        <p:cond delay="indefinite"/>
                      </p:stCondLst>
                      <p:childTnLst>
                        <p:par>
                          <p:cTn id="215" fill="hold">
                            <p:stCondLst>
                              <p:cond delay="0"/>
                            </p:stCondLst>
                            <p:childTnLst>
                              <p:par>
                                <p:cTn id="216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-2.22222E-6 L 0.16575 -0.03819 C 0.17005 -0.04629 0.1763 -0.05046 0.18281 -0.05046 C 0.19036 -0.05046 0.19635 -0.04629 0.20052 -0.03819 L 0.2207 -2.22222E-6 " pathEditMode="relative" rAng="0" ptsTypes="AAAAA">
                                      <p:cBhvr>
                                        <p:cTn id="217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8" fill="hold">
                            <p:stCondLst>
                              <p:cond delay="1000"/>
                            </p:stCondLst>
                            <p:childTnLst>
                              <p:par>
                                <p:cTn id="2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1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6" fill="hold">
                      <p:stCondLst>
                        <p:cond delay="indefinite"/>
                      </p:stCondLst>
                      <p:childTnLst>
                        <p:par>
                          <p:cTn id="227" fill="hold">
                            <p:stCondLst>
                              <p:cond delay="0"/>
                            </p:stCondLst>
                            <p:childTnLst>
                              <p:par>
                                <p:cTn id="228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-2.22222E-6 L 0.2401 -0.03842 C 0.24401 -0.04699 0.25026 -0.05116 0.25677 -0.05116 C 0.26419 -0.05116 0.27005 -0.04699 0.27396 -0.03842 L 0.29388 -2.22222E-6 " pathEditMode="relative" rAng="0" ptsTypes="AAAAA">
                                      <p:cBhvr>
                                        <p:cTn id="229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0" fill="hold">
                            <p:stCondLst>
                              <p:cond delay="1000"/>
                            </p:stCondLst>
                            <p:childTnLst>
                              <p:par>
                                <p:cTn id="2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3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4" fill="hold">
                            <p:stCondLst>
                              <p:cond delay="1500"/>
                            </p:stCondLst>
                            <p:childTnLst>
                              <p:par>
                                <p:cTn id="2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>
                      <p:stCondLst>
                        <p:cond delay="indefinite"/>
                      </p:stCondLst>
                      <p:childTnLst>
                        <p:par>
                          <p:cTn id="239" fill="hold">
                            <p:stCondLst>
                              <p:cond delay="0"/>
                            </p:stCondLst>
                            <p:childTnLst>
                              <p:par>
                                <p:cTn id="240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-2.22222E-6 L 0.31341 -0.03842 C 0.31745 -0.04722 0.3237 -0.05116 0.33008 -0.05116 C 0.33737 -0.05116 0.34336 -0.04722 0.3474 -0.03842 L 0.36719 -2.22222E-6 " pathEditMode="relative" rAng="0" ptsTypes="AAAAA">
                                      <p:cBhvr>
                                        <p:cTn id="241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2" fill="hold">
                            <p:stCondLst>
                              <p:cond delay="1000"/>
                            </p:stCondLst>
                            <p:childTnLst>
                              <p:par>
                                <p:cTn id="2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5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6" fill="hold">
                            <p:stCondLst>
                              <p:cond delay="1500"/>
                            </p:stCondLst>
                            <p:childTnLst>
                              <p:par>
                                <p:cTn id="2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0" fill="hold">
                      <p:stCondLst>
                        <p:cond delay="indefinite"/>
                      </p:stCondLst>
                      <p:childTnLst>
                        <p:par>
                          <p:cTn id="251" fill="hold">
                            <p:stCondLst>
                              <p:cond delay="0"/>
                            </p:stCondLst>
                            <p:childTnLst>
                              <p:par>
                                <p:cTn id="252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-2.22222E-6 L 0.38672 -0.0375 C 0.39075 -0.04583 0.39687 -0.05023 0.40339 -0.05023 C 0.41068 -0.05023 0.41654 -0.04583 0.42057 -0.0375 L 0.44036 -2.22222E-6 " pathEditMode="relative" rAng="0" ptsTypes="AAAAA">
                                      <p:cBhvr>
                                        <p:cTn id="253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7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8" fill="hold">
                            <p:stCondLst>
                              <p:cond delay="1500"/>
                            </p:stCondLst>
                            <p:childTnLst>
                              <p:par>
                                <p:cTn id="2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1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2" fill="hold">
                      <p:stCondLst>
                        <p:cond delay="indefinite"/>
                      </p:stCondLst>
                      <p:childTnLst>
                        <p:par>
                          <p:cTn id="263" fill="hold">
                            <p:stCondLst>
                              <p:cond delay="0"/>
                            </p:stCondLst>
                            <p:childTnLst>
                              <p:par>
                                <p:cTn id="264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-2.22222E-6 L 0.4599 -0.03819 C 0.46393 -0.04676 0.47005 -0.05116 0.47656 -0.05116 C 0.48385 -0.05116 0.48971 -0.04676 0.49375 -0.03819 L 0.51354 -2.22222E-6 " pathEditMode="relative" rAng="0" ptsTypes="AAAAA">
                                      <p:cBhvr>
                                        <p:cTn id="265" dur="1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6" fill="hold">
                            <p:stCondLst>
                              <p:cond delay="1000"/>
                            </p:stCondLst>
                            <p:childTnLst>
                              <p:par>
                                <p:cTn id="26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9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0" fill="hold">
                            <p:stCondLst>
                              <p:cond delay="1500"/>
                            </p:stCondLst>
                            <p:childTnLst>
                              <p:par>
                                <p:cTn id="2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4" fill="hold">
                      <p:stCondLst>
                        <p:cond delay="indefinite"/>
                      </p:stCondLst>
                      <p:childTnLst>
                        <p:par>
                          <p:cTn id="275" fill="hold">
                            <p:stCondLst>
                              <p:cond delay="0"/>
                            </p:stCondLst>
                            <p:childTnLst>
                              <p:par>
                                <p:cTn id="27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8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" dur="500"/>
                                        <p:tgtEl>
                                          <p:spTgt spid="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2" fill="hold">
                      <p:stCondLst>
                        <p:cond delay="indefinite"/>
                      </p:stCondLst>
                      <p:childTnLst>
                        <p:par>
                          <p:cTn id="283" fill="hold">
                            <p:stCondLst>
                              <p:cond delay="0"/>
                            </p:stCondLst>
                            <p:childTnLst>
                              <p:par>
                                <p:cTn id="284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1.85185E-6 L 0.01927 -0.03796 C 0.02331 -0.0463 0.0293 -0.05046 0.03581 -0.05046 C 0.04297 -0.05046 0.04883 -0.0463 0.05286 -0.03796 L 0.07252 1.85185E-6 " pathEditMode="relative" rAng="0" ptsTypes="AAAAA">
                                      <p:cBhvr>
                                        <p:cTn id="285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6" fill="hold">
                            <p:stCondLst>
                              <p:cond delay="1000"/>
                            </p:stCondLst>
                            <p:childTnLst>
                              <p:par>
                                <p:cTn id="28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9" dur="500"/>
                                        <p:tgtEl>
                                          <p:spTgt spid="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0" fill="hold">
                            <p:stCondLst>
                              <p:cond delay="1500"/>
                            </p:stCondLst>
                            <p:childTnLst>
                              <p:par>
                                <p:cTn id="29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3" dur="500"/>
                                        <p:tgtEl>
                                          <p:spTgt spid="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4" fill="hold">
                      <p:stCondLst>
                        <p:cond delay="indefinite"/>
                      </p:stCondLst>
                      <p:childTnLst>
                        <p:par>
                          <p:cTn id="295" fill="hold">
                            <p:stCondLst>
                              <p:cond delay="0"/>
                            </p:stCondLst>
                            <p:childTnLst>
                              <p:par>
                                <p:cTn id="296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1.85185E-6 L 0.0918 -0.03773 C 0.09596 -0.04607 0.10221 -0.05046 0.10846 -0.05046 C 0.11588 -0.05046 0.12174 -0.04607 0.12578 -0.03773 L 0.14583 1.85185E-6 " pathEditMode="relative" rAng="0" ptsTypes="AAAAA">
                                      <p:cBhvr>
                                        <p:cTn id="297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8" fill="hold">
                            <p:stCondLst>
                              <p:cond delay="1000"/>
                            </p:stCondLst>
                            <p:childTnLst>
                              <p:par>
                                <p:cTn id="29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1" dur="500"/>
                                        <p:tgtEl>
                                          <p:spTgt spid="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2" fill="hold">
                            <p:stCondLst>
                              <p:cond delay="1500"/>
                            </p:stCondLst>
                            <p:childTnLst>
                              <p:par>
                                <p:cTn id="30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5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6" fill="hold">
                      <p:stCondLst>
                        <p:cond delay="indefinite"/>
                      </p:stCondLst>
                      <p:childTnLst>
                        <p:par>
                          <p:cTn id="307" fill="hold">
                            <p:stCondLst>
                              <p:cond delay="0"/>
                            </p:stCondLst>
                            <p:childTnLst>
                              <p:par>
                                <p:cTn id="308" presetID="37" presetClass="path" presetSubtype="0" accel="50000" decel="5000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583 1.85185E-6 L 0.16575 -0.0382 C 0.17005 -0.0463 0.1763 -0.05046 0.18281 -0.05046 C 0.19036 -0.05046 0.19635 -0.0463 0.20052 -0.0382 L 0.2207 1.85185E-6 " pathEditMode="relative" rAng="0" ptsTypes="AAAAA">
                                      <p:cBhvr>
                                        <p:cTn id="309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3" dur="500"/>
                                        <p:tgtEl>
                                          <p:spTgt spid="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4" fill="hold">
                            <p:stCondLst>
                              <p:cond delay="1500"/>
                            </p:stCondLst>
                            <p:childTnLst>
                              <p:par>
                                <p:cTn id="3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7" dur="500"/>
                                        <p:tgtEl>
                                          <p:spTgt spid="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8" fill="hold">
                      <p:stCondLst>
                        <p:cond delay="indefinite"/>
                      </p:stCondLst>
                      <p:childTnLst>
                        <p:par>
                          <p:cTn id="319" fill="hold">
                            <p:stCondLst>
                              <p:cond delay="0"/>
                            </p:stCondLst>
                            <p:childTnLst>
                              <p:par>
                                <p:cTn id="320" presetID="37" presetClass="path" presetSubtype="0" accel="50000" decel="50000" fill="hold" grpId="4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7 1.85185E-6 L 0.2401 -0.03843 C 0.24401 -0.04699 0.25026 -0.05116 0.25677 -0.05116 C 0.26419 -0.05116 0.27005 -0.04699 0.27396 -0.03843 L 0.29388 1.85185E-6 " pathEditMode="relative" rAng="0" ptsTypes="AAAAA">
                                      <p:cBhvr>
                                        <p:cTn id="321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2" fill="hold">
                            <p:stCondLst>
                              <p:cond delay="1000"/>
                            </p:stCondLst>
                            <p:childTnLst>
                              <p:par>
                                <p:cTn id="3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5" dur="500"/>
                                        <p:tgtEl>
                                          <p:spTgt spid="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6" fill="hold">
                            <p:stCondLst>
                              <p:cond delay="1500"/>
                            </p:stCondLst>
                            <p:childTnLst>
                              <p:par>
                                <p:cTn id="3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9" dur="500"/>
                                        <p:tgtEl>
                                          <p:spTgt spid="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0" fill="hold">
                      <p:stCondLst>
                        <p:cond delay="indefinite"/>
                      </p:stCondLst>
                      <p:childTnLst>
                        <p:par>
                          <p:cTn id="331" fill="hold">
                            <p:stCondLst>
                              <p:cond delay="0"/>
                            </p:stCondLst>
                            <p:childTnLst>
                              <p:par>
                                <p:cTn id="332" presetID="37" presetClass="path" presetSubtype="0" accel="50000" decel="50000" fill="hold" grpId="5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388 1.85185E-6 L 0.31341 -0.03843 C 0.31745 -0.04722 0.3237 -0.05116 0.33008 -0.05116 C 0.33737 -0.05116 0.34336 -0.04722 0.34739 -0.03843 L 0.36719 1.85185E-6 " pathEditMode="relative" rAng="0" ptsTypes="AAAAA">
                                      <p:cBhvr>
                                        <p:cTn id="333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>
                            <p:stCondLst>
                              <p:cond delay="1000"/>
                            </p:stCondLst>
                            <p:childTnLst>
                              <p:par>
                                <p:cTn id="3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7" dur="500"/>
                                        <p:tgtEl>
                                          <p:spTgt spid="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8" fill="hold">
                            <p:stCondLst>
                              <p:cond delay="1500"/>
                            </p:stCondLst>
                            <p:childTnLst>
                              <p:par>
                                <p:cTn id="3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1" dur="500"/>
                                        <p:tgtEl>
                                          <p:spTgt spid="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2" fill="hold">
                      <p:stCondLst>
                        <p:cond delay="indefinite"/>
                      </p:stCondLst>
                      <p:childTnLst>
                        <p:par>
                          <p:cTn id="343" fill="hold">
                            <p:stCondLst>
                              <p:cond delay="0"/>
                            </p:stCondLst>
                            <p:childTnLst>
                              <p:par>
                                <p:cTn id="344" presetID="37" presetClass="path" presetSubtype="0" accel="50000" decel="50000" fill="hold" grpId="6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6719 1.85185E-6 L 0.38672 -0.0375 C 0.39075 -0.04584 0.39687 -0.05023 0.40338 -0.05023 C 0.41068 -0.05023 0.41654 -0.04584 0.42057 -0.0375 L 0.44036 1.85185E-6 " pathEditMode="relative" rAng="0" ptsTypes="AAAAA">
                                      <p:cBhvr>
                                        <p:cTn id="345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6" fill="hold">
                            <p:stCondLst>
                              <p:cond delay="1000"/>
                            </p:stCondLst>
                            <p:childTnLst>
                              <p:par>
                                <p:cTn id="3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9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0" fill="hold">
                            <p:stCondLst>
                              <p:cond delay="1500"/>
                            </p:stCondLst>
                            <p:childTnLst>
                              <p:par>
                                <p:cTn id="3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3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4" fill="hold">
                      <p:stCondLst>
                        <p:cond delay="indefinite"/>
                      </p:stCondLst>
                      <p:childTnLst>
                        <p:par>
                          <p:cTn id="355" fill="hold">
                            <p:stCondLst>
                              <p:cond delay="0"/>
                            </p:stCondLst>
                            <p:childTnLst>
                              <p:par>
                                <p:cTn id="356" presetID="37" presetClass="path" presetSubtype="0" accel="50000" decel="50000" fill="hold" grpId="7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036 1.85185E-6 L 0.45989 -0.0382 C 0.46393 -0.04676 0.47005 -0.05116 0.47656 -0.05116 C 0.48385 -0.05116 0.48971 -0.04676 0.49375 -0.0382 L 0.51354 1.85185E-6 " pathEditMode="relative" rAng="0" ptsTypes="AAAAA">
                                      <p:cBhvr>
                                        <p:cTn id="357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8" fill="hold">
                            <p:stCondLst>
                              <p:cond delay="1000"/>
                            </p:stCondLst>
                            <p:childTnLst>
                              <p:par>
                                <p:cTn id="3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1" dur="500"/>
                                        <p:tgtEl>
                                          <p:spTgt spid="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2" fill="hold">
                            <p:stCondLst>
                              <p:cond delay="1500"/>
                            </p:stCondLst>
                            <p:childTnLst>
                              <p:par>
                                <p:cTn id="3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5" dur="500"/>
                                        <p:tgtEl>
                                          <p:spTgt spid="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6" fill="hold">
                      <p:stCondLst>
                        <p:cond delay="indefinite"/>
                      </p:stCondLst>
                      <p:childTnLst>
                        <p:par>
                          <p:cTn id="367" fill="hold">
                            <p:stCondLst>
                              <p:cond delay="0"/>
                            </p:stCondLst>
                            <p:childTnLst>
                              <p:par>
                                <p:cTn id="368" presetID="37" presetClass="path" presetSubtype="0" accel="50000" decel="50000" fill="hold" grpId="8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1354 1.85185E-6 L 0.53307 -0.0375 C 0.53724 -0.04584 0.54336 -0.05023 0.54974 -0.05023 C 0.55716 -0.05023 0.56302 -0.04584 0.56706 -0.0375 L 0.58685 1.85185E-6 " pathEditMode="relative" rAng="0" ptsTypes="AAAAA">
                                      <p:cBhvr>
                                        <p:cTn id="369" dur="10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0" fill="hold">
                            <p:stCondLst>
                              <p:cond delay="1000"/>
                            </p:stCondLst>
                            <p:childTnLst>
                              <p:par>
                                <p:cTn id="37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3" dur="500"/>
                                        <p:tgtEl>
                                          <p:spTgt spid="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4" fill="hold">
                            <p:stCondLst>
                              <p:cond delay="1500"/>
                            </p:stCondLst>
                            <p:childTnLst>
                              <p:par>
                                <p:cTn id="3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7" dur="500"/>
                                        <p:tgtEl>
                                          <p:spTgt spid="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5" grpId="0"/>
      <p:bldP spid="307" grpId="0"/>
      <p:bldP spid="336" grpId="0"/>
      <p:bldP spid="521" grpId="0" animBg="1"/>
      <p:bldP spid="522" grpId="0" animBg="1"/>
      <p:bldP spid="529" grpId="0" animBg="1"/>
      <p:bldP spid="535" grpId="0" animBg="1"/>
      <p:bldP spid="535" grpId="1" animBg="1"/>
      <p:bldP spid="535" grpId="2" animBg="1"/>
      <p:bldP spid="535" grpId="3" animBg="1"/>
      <p:bldP spid="573" grpId="0" animBg="1"/>
      <p:bldP spid="574" grpId="0" animBg="1"/>
      <p:bldP spid="581" grpId="0" animBg="1"/>
      <p:bldP spid="587" grpId="0" animBg="1"/>
      <p:bldP spid="593" grpId="0" animBg="1"/>
      <p:bldP spid="599" grpId="0" animBg="1"/>
      <p:bldP spid="605" grpId="0" animBg="1"/>
      <p:bldP spid="611" grpId="0" animBg="1"/>
      <p:bldP spid="623" grpId="0" animBg="1"/>
      <p:bldP spid="623" grpId="1" animBg="1"/>
      <p:bldP spid="623" grpId="2" animBg="1"/>
      <p:bldP spid="623" grpId="3" animBg="1"/>
      <p:bldP spid="623" grpId="4" animBg="1"/>
      <p:bldP spid="623" grpId="5" animBg="1"/>
      <p:bldP spid="623" grpId="6" animBg="1"/>
      <p:bldP spid="623" grpId="7" animBg="1"/>
      <p:bldP spid="623" grpId="8" animBg="1"/>
      <p:bldP spid="297" grpId="0" animBg="1"/>
      <p:bldP spid="298" grpId="0" animBg="1"/>
      <p:bldP spid="310" grpId="0" animBg="1"/>
      <p:bldP spid="321" grpId="0" animBg="1"/>
      <p:bldP spid="327" grpId="0" animBg="1"/>
      <p:bldP spid="338" grpId="0" animBg="1"/>
      <p:bldP spid="346" grpId="0" animBg="1"/>
      <p:bldP spid="364" grpId="0" animBg="1"/>
      <p:bldP spid="364" grpId="1" animBg="1"/>
      <p:bldP spid="364" grpId="2" animBg="1"/>
      <p:bldP spid="364" grpId="3" animBg="1"/>
      <p:bldP spid="364" grpId="4" animBg="1"/>
      <p:bldP spid="364" grpId="5" animBg="1"/>
      <p:bldP spid="364" grpId="6" animBg="1"/>
      <p:bldP spid="364" grpId="7" animBg="1"/>
      <p:bldP spid="6" grpId="0" animBg="1"/>
      <p:bldP spid="6" grpId="1" animBg="1"/>
      <p:bldP spid="365" grpId="0" animBg="1"/>
      <p:bldP spid="365" grpId="1" animBg="1"/>
      <p:bldP spid="366" grpId="0" animBg="1"/>
      <p:bldP spid="366" grpId="1" animBg="1"/>
      <p:bldP spid="367" grpId="0" animBg="1"/>
      <p:bldP spid="367" grpId="1" animBg="1"/>
      <p:bldP spid="368" grpId="0" animBg="1"/>
      <p:bldP spid="368" grpId="1" animBg="1"/>
      <p:bldP spid="369" grpId="0" animBg="1"/>
      <p:bldP spid="369" grpId="1" animBg="1"/>
      <p:bldP spid="231" grpId="0"/>
      <p:bldP spid="244" grpId="0"/>
      <p:bldP spid="247" grpId="0"/>
      <p:bldP spid="250" grpId="0"/>
      <p:bldP spid="253" grpId="0"/>
      <p:bldP spid="256" grpId="0"/>
    </p:bldLst>
  </p:timing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24EBC89-ED78-42CA-9F9D-3FFA1E39AA5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Solve missing number multiplication problems using knowledge of multiples of 10 and 100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91DB3F5-2D67-4BB7-A9DF-ED9832C9D14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28533377"/>
      </p:ext>
    </p:extLst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" name="Rectangle 153">
            <a:extLst>
              <a:ext uri="{FF2B5EF4-FFF2-40B4-BE49-F238E27FC236}">
                <a16:creationId xmlns:a16="http://schemas.microsoft.com/office/drawing/2014/main" id="{DD703151-21DE-4884-AEB5-C33D2FFD0F2B}"/>
              </a:ext>
            </a:extLst>
          </p:cNvPr>
          <p:cNvSpPr/>
          <p:nvPr/>
        </p:nvSpPr>
        <p:spPr>
          <a:xfrm>
            <a:off x="906180" y="1825225"/>
            <a:ext cx="895912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6" name="Rectangle 155">
            <a:extLst>
              <a:ext uri="{FF2B5EF4-FFF2-40B4-BE49-F238E27FC236}">
                <a16:creationId xmlns:a16="http://schemas.microsoft.com/office/drawing/2014/main" id="{7E48FF8C-BA3F-42F9-A46C-945EB24094AA}"/>
              </a:ext>
            </a:extLst>
          </p:cNvPr>
          <p:cNvSpPr/>
          <p:nvPr/>
        </p:nvSpPr>
        <p:spPr>
          <a:xfrm>
            <a:off x="3592502" y="1825225"/>
            <a:ext cx="893692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370AD7BA-3878-4B2A-9855-AB7361E2F8A0}"/>
              </a:ext>
            </a:extLst>
          </p:cNvPr>
          <p:cNvSpPr txBox="1"/>
          <p:nvPr/>
        </p:nvSpPr>
        <p:spPr>
          <a:xfrm>
            <a:off x="32283" y="1749899"/>
            <a:ext cx="45378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2 8 0 0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7 = 4 0 0</a:t>
            </a:r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4F7A4B87-C3AF-495B-B39A-289138AB8BC1}"/>
              </a:ext>
            </a:extLst>
          </p:cNvPr>
          <p:cNvSpPr/>
          <p:nvPr/>
        </p:nvSpPr>
        <p:spPr>
          <a:xfrm>
            <a:off x="911229" y="4949712"/>
            <a:ext cx="446197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4" name="Rectangle 143">
            <a:extLst>
              <a:ext uri="{FF2B5EF4-FFF2-40B4-BE49-F238E27FC236}">
                <a16:creationId xmlns:a16="http://schemas.microsoft.com/office/drawing/2014/main" id="{30E4D869-CBB3-46EA-A6A6-A2689BA7D83D}"/>
              </a:ext>
            </a:extLst>
          </p:cNvPr>
          <p:cNvSpPr/>
          <p:nvPr/>
        </p:nvSpPr>
        <p:spPr>
          <a:xfrm>
            <a:off x="3145028" y="4949712"/>
            <a:ext cx="446197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F6E00F1B-9269-4755-A54C-04D402C4E0D3}"/>
              </a:ext>
            </a:extLst>
          </p:cNvPr>
          <p:cNvGrpSpPr/>
          <p:nvPr/>
        </p:nvGrpSpPr>
        <p:grpSpPr>
          <a:xfrm>
            <a:off x="191903" y="547385"/>
            <a:ext cx="3684132" cy="817087"/>
            <a:chOff x="255525" y="4828688"/>
            <a:chExt cx="3281615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70B9DAA0-A794-4889-BC9D-0E8C093F332B}"/>
                </a:ext>
              </a:extLst>
            </p:cNvPr>
            <p:cNvSpPr/>
            <p:nvPr/>
          </p:nvSpPr>
          <p:spPr>
            <a:xfrm>
              <a:off x="255525" y="4828688"/>
              <a:ext cx="322868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8954D734-608E-4DF1-9D10-66B13EBA06F2}"/>
                </a:ext>
              </a:extLst>
            </p:cNvPr>
            <p:cNvSpPr txBox="1"/>
            <p:nvPr/>
          </p:nvSpPr>
          <p:spPr>
            <a:xfrm>
              <a:off x="308455" y="4941753"/>
              <a:ext cx="322868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 x               </a:t>
              </a:r>
              <a:r>
                <a:rPr lang="en-GB" sz="2400" dirty="0">
                  <a:latin typeface="Calibri" panose="020F0502020204030204" pitchFamily="34" charset="0"/>
                  <a:ea typeface="Cambria Math" panose="02040503050406030204" pitchFamily="18" charset="0"/>
                </a:rPr>
                <a:t>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2800</a:t>
              </a:r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06DFFF65-1E1C-47DC-8861-65AE0A670734}"/>
              </a:ext>
            </a:extLst>
          </p:cNvPr>
          <p:cNvGrpSpPr/>
          <p:nvPr/>
        </p:nvGrpSpPr>
        <p:grpSpPr>
          <a:xfrm>
            <a:off x="8748169" y="3655215"/>
            <a:ext cx="3287661" cy="817087"/>
            <a:chOff x="255525" y="372323"/>
            <a:chExt cx="2928461" cy="1134018"/>
          </a:xfrm>
        </p:grpSpPr>
        <p:sp>
          <p:nvSpPr>
            <p:cNvPr id="88" name="Rectangle: Rounded Corners 87">
              <a:extLst>
                <a:ext uri="{FF2B5EF4-FFF2-40B4-BE49-F238E27FC236}">
                  <a16:creationId xmlns:a16="http://schemas.microsoft.com/office/drawing/2014/main" id="{0A6E5458-ACBB-448A-9111-613A16ED18B6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DA4C7722-D16D-47C2-AC9D-AEC820A0E79D}"/>
                </a:ext>
              </a:extLst>
            </p:cNvPr>
            <p:cNvSpPr txBox="1"/>
            <p:nvPr/>
          </p:nvSpPr>
          <p:spPr>
            <a:xfrm>
              <a:off x="1608614" y="485388"/>
              <a:ext cx="1575372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6 x 50</a:t>
              </a:r>
            </a:p>
          </p:txBody>
        </p:sp>
      </p:grpSp>
      <p:sp>
        <p:nvSpPr>
          <p:cNvPr id="90" name="Rectangle 89">
            <a:extLst>
              <a:ext uri="{FF2B5EF4-FFF2-40B4-BE49-F238E27FC236}">
                <a16:creationId xmlns:a16="http://schemas.microsoft.com/office/drawing/2014/main" id="{99FEC1F6-423D-44DA-A46D-D5037AB48335}"/>
              </a:ext>
            </a:extLst>
          </p:cNvPr>
          <p:cNvSpPr/>
          <p:nvPr/>
        </p:nvSpPr>
        <p:spPr>
          <a:xfrm>
            <a:off x="8883731" y="3778229"/>
            <a:ext cx="1390032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823081A7-C92A-4ECB-8FC9-A5613734D3D1}"/>
              </a:ext>
            </a:extLst>
          </p:cNvPr>
          <p:cNvSpPr txBox="1"/>
          <p:nvPr/>
        </p:nvSpPr>
        <p:spPr>
          <a:xfrm>
            <a:off x="9033645" y="3765342"/>
            <a:ext cx="176860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300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254BCF2C-6EE6-4A19-981B-6E7A0489F5D8}"/>
              </a:ext>
            </a:extLst>
          </p:cNvPr>
          <p:cNvSpPr txBox="1"/>
          <p:nvPr/>
        </p:nvSpPr>
        <p:spPr>
          <a:xfrm>
            <a:off x="1128095" y="648532"/>
            <a:ext cx="109794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400</a:t>
            </a: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3DB1E081-6493-4A72-9243-C01631107412}"/>
              </a:ext>
            </a:extLst>
          </p:cNvPr>
          <p:cNvSpPr/>
          <p:nvPr/>
        </p:nvSpPr>
        <p:spPr>
          <a:xfrm>
            <a:off x="982316" y="655650"/>
            <a:ext cx="1390032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51F12073-026D-4567-AB89-C1B304AC8296}"/>
              </a:ext>
            </a:extLst>
          </p:cNvPr>
          <p:cNvGrpSpPr/>
          <p:nvPr/>
        </p:nvGrpSpPr>
        <p:grpSpPr>
          <a:xfrm>
            <a:off x="4052862" y="3653087"/>
            <a:ext cx="4199380" cy="817087"/>
            <a:chOff x="255525" y="372323"/>
            <a:chExt cx="3740568" cy="1134018"/>
          </a:xfrm>
        </p:grpSpPr>
        <p:sp>
          <p:nvSpPr>
            <p:cNvPr id="103" name="Rectangle: Rounded Corners 102">
              <a:extLst>
                <a:ext uri="{FF2B5EF4-FFF2-40B4-BE49-F238E27FC236}">
                  <a16:creationId xmlns:a16="http://schemas.microsoft.com/office/drawing/2014/main" id="{9544F0BC-2D34-4776-8A82-99D930E56BF9}"/>
                </a:ext>
              </a:extLst>
            </p:cNvPr>
            <p:cNvSpPr/>
            <p:nvPr/>
          </p:nvSpPr>
          <p:spPr>
            <a:xfrm>
              <a:off x="255525" y="372323"/>
              <a:ext cx="362090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2E7E1C7E-FD63-4F82-A9AE-97C6A41A3EBC}"/>
                </a:ext>
              </a:extLst>
            </p:cNvPr>
            <p:cNvSpPr txBox="1"/>
            <p:nvPr/>
          </p:nvSpPr>
          <p:spPr>
            <a:xfrm>
              <a:off x="1614436" y="485388"/>
              <a:ext cx="238165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x 300 = 1500</a:t>
              </a:r>
            </a:p>
          </p:txBody>
        </p:sp>
      </p:grpSp>
      <p:sp>
        <p:nvSpPr>
          <p:cNvPr id="105" name="Rectangle 104">
            <a:extLst>
              <a:ext uri="{FF2B5EF4-FFF2-40B4-BE49-F238E27FC236}">
                <a16:creationId xmlns:a16="http://schemas.microsoft.com/office/drawing/2014/main" id="{EA52262F-BBED-4041-BC3F-E09607D3C79A}"/>
              </a:ext>
            </a:extLst>
          </p:cNvPr>
          <p:cNvSpPr/>
          <p:nvPr/>
        </p:nvSpPr>
        <p:spPr>
          <a:xfrm>
            <a:off x="4188424" y="3776101"/>
            <a:ext cx="1390032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7E961C0E-9340-4C1B-B6FC-218321E2786B}"/>
              </a:ext>
            </a:extLst>
          </p:cNvPr>
          <p:cNvSpPr txBox="1"/>
          <p:nvPr/>
        </p:nvSpPr>
        <p:spPr>
          <a:xfrm>
            <a:off x="4613990" y="3768105"/>
            <a:ext cx="38896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E63FF650-452A-46E1-80BE-7092C1CD3418}"/>
              </a:ext>
            </a:extLst>
          </p:cNvPr>
          <p:cNvSpPr txBox="1"/>
          <p:nvPr/>
        </p:nvSpPr>
        <p:spPr>
          <a:xfrm>
            <a:off x="50814" y="4437723"/>
            <a:ext cx="37500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6 3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7 = 9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ABC04BC6-60D0-4569-848A-ACEA2EB335D6}"/>
              </a:ext>
            </a:extLst>
          </p:cNvPr>
          <p:cNvSpPr txBox="1"/>
          <p:nvPr/>
        </p:nvSpPr>
        <p:spPr>
          <a:xfrm>
            <a:off x="4029340" y="4437723"/>
            <a:ext cx="354572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3 = 5</a:t>
            </a:r>
          </a:p>
        </p:txBody>
      </p: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053E940B-9FDB-4EC3-B507-12C05BE8ED0F}"/>
              </a:ext>
            </a:extLst>
          </p:cNvPr>
          <p:cNvGrpSpPr/>
          <p:nvPr/>
        </p:nvGrpSpPr>
        <p:grpSpPr>
          <a:xfrm>
            <a:off x="4745462" y="556989"/>
            <a:ext cx="3484765" cy="817087"/>
            <a:chOff x="255525" y="372323"/>
            <a:chExt cx="3104030" cy="1134018"/>
          </a:xfrm>
        </p:grpSpPr>
        <p:sp>
          <p:nvSpPr>
            <p:cNvPr id="112" name="Rectangle: Rounded Corners 111">
              <a:extLst>
                <a:ext uri="{FF2B5EF4-FFF2-40B4-BE49-F238E27FC236}">
                  <a16:creationId xmlns:a16="http://schemas.microsoft.com/office/drawing/2014/main" id="{46B77212-CF67-4519-9DBA-D36FBF4E1FD4}"/>
                </a:ext>
              </a:extLst>
            </p:cNvPr>
            <p:cNvSpPr/>
            <p:nvPr/>
          </p:nvSpPr>
          <p:spPr>
            <a:xfrm>
              <a:off x="255525" y="372323"/>
              <a:ext cx="298541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A8F6CBFA-5271-4AEA-8E54-F5429B13739E}"/>
                </a:ext>
              </a:extLst>
            </p:cNvPr>
            <p:cNvSpPr txBox="1"/>
            <p:nvPr/>
          </p:nvSpPr>
          <p:spPr>
            <a:xfrm>
              <a:off x="1608614" y="485388"/>
              <a:ext cx="1750941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9 x 800</a:t>
              </a:r>
            </a:p>
          </p:txBody>
        </p:sp>
      </p:grpSp>
      <p:sp>
        <p:nvSpPr>
          <p:cNvPr id="114" name="Rectangle 113">
            <a:extLst>
              <a:ext uri="{FF2B5EF4-FFF2-40B4-BE49-F238E27FC236}">
                <a16:creationId xmlns:a16="http://schemas.microsoft.com/office/drawing/2014/main" id="{420B5F00-AA10-4F87-B848-0C5E9855EB22}"/>
              </a:ext>
            </a:extLst>
          </p:cNvPr>
          <p:cNvSpPr/>
          <p:nvPr/>
        </p:nvSpPr>
        <p:spPr>
          <a:xfrm>
            <a:off x="4881024" y="680003"/>
            <a:ext cx="1390032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05F3D8F5-2093-4B6D-BE1F-821DE95832DD}"/>
              </a:ext>
            </a:extLst>
          </p:cNvPr>
          <p:cNvSpPr txBox="1"/>
          <p:nvPr/>
        </p:nvSpPr>
        <p:spPr>
          <a:xfrm>
            <a:off x="4885166" y="683158"/>
            <a:ext cx="176860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7200</a:t>
            </a:r>
          </a:p>
        </p:txBody>
      </p: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B8E2AE98-3947-42C8-ADA6-C570797ACE69}"/>
              </a:ext>
            </a:extLst>
          </p:cNvPr>
          <p:cNvGrpSpPr/>
          <p:nvPr/>
        </p:nvGrpSpPr>
        <p:grpSpPr>
          <a:xfrm>
            <a:off x="8285507" y="565619"/>
            <a:ext cx="3758363" cy="817087"/>
            <a:chOff x="255524" y="372323"/>
            <a:chExt cx="3347736" cy="1134018"/>
          </a:xfrm>
        </p:grpSpPr>
        <p:sp>
          <p:nvSpPr>
            <p:cNvPr id="117" name="Rectangle: Rounded Corners 116">
              <a:extLst>
                <a:ext uri="{FF2B5EF4-FFF2-40B4-BE49-F238E27FC236}">
                  <a16:creationId xmlns:a16="http://schemas.microsoft.com/office/drawing/2014/main" id="{194BC364-5D9A-47A6-BBC3-EE80FA590E11}"/>
                </a:ext>
              </a:extLst>
            </p:cNvPr>
            <p:cNvSpPr/>
            <p:nvPr/>
          </p:nvSpPr>
          <p:spPr>
            <a:xfrm>
              <a:off x="255524" y="372323"/>
              <a:ext cx="32415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5C343BBB-A714-49DC-A866-B34FE45708F7}"/>
                </a:ext>
              </a:extLst>
            </p:cNvPr>
            <p:cNvSpPr txBox="1"/>
            <p:nvPr/>
          </p:nvSpPr>
          <p:spPr>
            <a:xfrm>
              <a:off x="1608613" y="485388"/>
              <a:ext cx="199464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x 90 = 450</a:t>
              </a:r>
            </a:p>
          </p:txBody>
        </p:sp>
      </p:grpSp>
      <p:sp>
        <p:nvSpPr>
          <p:cNvPr id="119" name="Rectangle 118">
            <a:extLst>
              <a:ext uri="{FF2B5EF4-FFF2-40B4-BE49-F238E27FC236}">
                <a16:creationId xmlns:a16="http://schemas.microsoft.com/office/drawing/2014/main" id="{90294BC6-0EA8-4B77-899F-62E524590936}"/>
              </a:ext>
            </a:extLst>
          </p:cNvPr>
          <p:cNvSpPr/>
          <p:nvPr/>
        </p:nvSpPr>
        <p:spPr>
          <a:xfrm>
            <a:off x="8421070" y="688633"/>
            <a:ext cx="1390032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3C2561E9-FD87-4195-B2E5-F500D2FD069C}"/>
              </a:ext>
            </a:extLst>
          </p:cNvPr>
          <p:cNvSpPr txBox="1"/>
          <p:nvPr/>
        </p:nvSpPr>
        <p:spPr>
          <a:xfrm>
            <a:off x="8911762" y="691788"/>
            <a:ext cx="14278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</a:t>
            </a:r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D2BC7DB1-28DA-464E-8194-74A5E8933775}"/>
              </a:ext>
            </a:extLst>
          </p:cNvPr>
          <p:cNvGrpSpPr/>
          <p:nvPr/>
        </p:nvGrpSpPr>
        <p:grpSpPr>
          <a:xfrm>
            <a:off x="187284" y="3653882"/>
            <a:ext cx="3758363" cy="817087"/>
            <a:chOff x="255524" y="372323"/>
            <a:chExt cx="3347736" cy="1134018"/>
          </a:xfrm>
        </p:grpSpPr>
        <p:sp>
          <p:nvSpPr>
            <p:cNvPr id="122" name="Rectangle: Rounded Corners 121">
              <a:extLst>
                <a:ext uri="{FF2B5EF4-FFF2-40B4-BE49-F238E27FC236}">
                  <a16:creationId xmlns:a16="http://schemas.microsoft.com/office/drawing/2014/main" id="{65C0145A-AE60-4BEE-AA05-7DD3996C23A1}"/>
                </a:ext>
              </a:extLst>
            </p:cNvPr>
            <p:cNvSpPr/>
            <p:nvPr/>
          </p:nvSpPr>
          <p:spPr>
            <a:xfrm>
              <a:off x="255524" y="372323"/>
              <a:ext cx="300003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573418FE-07AE-4627-97D7-1776AE067578}"/>
                </a:ext>
              </a:extLst>
            </p:cNvPr>
            <p:cNvSpPr txBox="1"/>
            <p:nvPr/>
          </p:nvSpPr>
          <p:spPr>
            <a:xfrm>
              <a:off x="1608613" y="485388"/>
              <a:ext cx="199464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x 7 = 630</a:t>
              </a:r>
            </a:p>
          </p:txBody>
        </p:sp>
      </p:grpSp>
      <p:sp>
        <p:nvSpPr>
          <p:cNvPr id="124" name="Rectangle 123">
            <a:extLst>
              <a:ext uri="{FF2B5EF4-FFF2-40B4-BE49-F238E27FC236}">
                <a16:creationId xmlns:a16="http://schemas.microsoft.com/office/drawing/2014/main" id="{1F8B4D43-EB0E-48DC-A2EB-D3716D1CEFE0}"/>
              </a:ext>
            </a:extLst>
          </p:cNvPr>
          <p:cNvSpPr/>
          <p:nvPr/>
        </p:nvSpPr>
        <p:spPr>
          <a:xfrm>
            <a:off x="322847" y="3776896"/>
            <a:ext cx="1390032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36C35740-94B1-419B-952E-A4D67E1361AC}"/>
              </a:ext>
            </a:extLst>
          </p:cNvPr>
          <p:cNvSpPr txBox="1"/>
          <p:nvPr/>
        </p:nvSpPr>
        <p:spPr>
          <a:xfrm>
            <a:off x="681019" y="3759031"/>
            <a:ext cx="14278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90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6D2C80EF-2ADC-4398-91FD-224D485AA54F}"/>
              </a:ext>
            </a:extLst>
          </p:cNvPr>
          <p:cNvSpPr txBox="1"/>
          <p:nvPr/>
        </p:nvSpPr>
        <p:spPr>
          <a:xfrm>
            <a:off x="8928983" y="4436158"/>
            <a:ext cx="37500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x 5 = 3 0</a:t>
            </a:r>
          </a:p>
        </p:txBody>
      </p:sp>
      <p:sp>
        <p:nvSpPr>
          <p:cNvPr id="127" name="Rectangle 126">
            <a:extLst>
              <a:ext uri="{FF2B5EF4-FFF2-40B4-BE49-F238E27FC236}">
                <a16:creationId xmlns:a16="http://schemas.microsoft.com/office/drawing/2014/main" id="{96CE46EA-5097-4172-81B3-1439079D1C08}"/>
              </a:ext>
            </a:extLst>
          </p:cNvPr>
          <p:cNvSpPr/>
          <p:nvPr/>
        </p:nvSpPr>
        <p:spPr>
          <a:xfrm>
            <a:off x="9730055" y="3651164"/>
            <a:ext cx="329786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8" name="Rectangle 127">
            <a:extLst>
              <a:ext uri="{FF2B5EF4-FFF2-40B4-BE49-F238E27FC236}">
                <a16:creationId xmlns:a16="http://schemas.microsoft.com/office/drawing/2014/main" id="{2A2598A0-87B0-4368-BC24-C157F4EAD840}"/>
              </a:ext>
            </a:extLst>
          </p:cNvPr>
          <p:cNvSpPr/>
          <p:nvPr/>
        </p:nvSpPr>
        <p:spPr>
          <a:xfrm>
            <a:off x="11538338" y="3651164"/>
            <a:ext cx="242418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DD831E91-D70B-4FD3-8C97-FE08C217F216}"/>
              </a:ext>
            </a:extLst>
          </p:cNvPr>
          <p:cNvSpPr txBox="1"/>
          <p:nvPr/>
        </p:nvSpPr>
        <p:spPr>
          <a:xfrm>
            <a:off x="4920034" y="1308905"/>
            <a:ext cx="319860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x 8 = 7 2</a:t>
            </a:r>
          </a:p>
        </p:txBody>
      </p:sp>
      <p:sp>
        <p:nvSpPr>
          <p:cNvPr id="130" name="Rectangle 129">
            <a:extLst>
              <a:ext uri="{FF2B5EF4-FFF2-40B4-BE49-F238E27FC236}">
                <a16:creationId xmlns:a16="http://schemas.microsoft.com/office/drawing/2014/main" id="{2C212F94-1DC0-4B02-B806-D690ED149DD9}"/>
              </a:ext>
            </a:extLst>
          </p:cNvPr>
          <p:cNvSpPr/>
          <p:nvPr/>
        </p:nvSpPr>
        <p:spPr>
          <a:xfrm>
            <a:off x="5581479" y="562152"/>
            <a:ext cx="621931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1" name="Rectangle 130">
            <a:extLst>
              <a:ext uri="{FF2B5EF4-FFF2-40B4-BE49-F238E27FC236}">
                <a16:creationId xmlns:a16="http://schemas.microsoft.com/office/drawing/2014/main" id="{7AEBA9D6-1E21-47F7-81A0-76B93D19F022}"/>
              </a:ext>
            </a:extLst>
          </p:cNvPr>
          <p:cNvSpPr/>
          <p:nvPr/>
        </p:nvSpPr>
        <p:spPr>
          <a:xfrm>
            <a:off x="7547864" y="562152"/>
            <a:ext cx="468516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1FD2DFB0-C83F-4DCA-AEA1-64C9015F1E76}"/>
              </a:ext>
            </a:extLst>
          </p:cNvPr>
          <p:cNvSpPr txBox="1"/>
          <p:nvPr/>
        </p:nvSpPr>
        <p:spPr>
          <a:xfrm>
            <a:off x="8469484" y="1303964"/>
            <a:ext cx="37500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4 5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9 = 5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091C2B41-F36D-4E99-ABC0-C83EF98DED90}"/>
              </a:ext>
            </a:extLst>
          </p:cNvPr>
          <p:cNvSpPr txBox="1"/>
          <p:nvPr/>
        </p:nvSpPr>
        <p:spPr>
          <a:xfrm>
            <a:off x="8482255" y="1750363"/>
            <a:ext cx="37500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4 5 0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9 0 = 5</a:t>
            </a:r>
          </a:p>
        </p:txBody>
      </p:sp>
      <p:cxnSp>
        <p:nvCxnSpPr>
          <p:cNvPr id="136" name="Straight Connector 135">
            <a:extLst>
              <a:ext uri="{FF2B5EF4-FFF2-40B4-BE49-F238E27FC236}">
                <a16:creationId xmlns:a16="http://schemas.microsoft.com/office/drawing/2014/main" id="{439F0B5E-6ABF-41BE-BE43-7651DBE73EFB}"/>
              </a:ext>
            </a:extLst>
          </p:cNvPr>
          <p:cNvCxnSpPr>
            <a:cxnSpLocks/>
          </p:cNvCxnSpPr>
          <p:nvPr/>
        </p:nvCxnSpPr>
        <p:spPr>
          <a:xfrm flipV="1">
            <a:off x="9386013" y="1820010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9" name="Straight Connector 138">
            <a:extLst>
              <a:ext uri="{FF2B5EF4-FFF2-40B4-BE49-F238E27FC236}">
                <a16:creationId xmlns:a16="http://schemas.microsoft.com/office/drawing/2014/main" id="{C7BC042D-3D49-4C98-9EFE-629FD0935115}"/>
              </a:ext>
            </a:extLst>
          </p:cNvPr>
          <p:cNvCxnSpPr>
            <a:cxnSpLocks/>
          </p:cNvCxnSpPr>
          <p:nvPr/>
        </p:nvCxnSpPr>
        <p:spPr>
          <a:xfrm flipV="1">
            <a:off x="10735159" y="1835231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0" name="Rectangle 139">
            <a:extLst>
              <a:ext uri="{FF2B5EF4-FFF2-40B4-BE49-F238E27FC236}">
                <a16:creationId xmlns:a16="http://schemas.microsoft.com/office/drawing/2014/main" id="{894AAA94-5901-4FBA-A273-93CE7E1D97D4}"/>
              </a:ext>
            </a:extLst>
          </p:cNvPr>
          <p:cNvSpPr/>
          <p:nvPr/>
        </p:nvSpPr>
        <p:spPr>
          <a:xfrm>
            <a:off x="10424195" y="565551"/>
            <a:ext cx="247679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1" name="Rectangle 140">
            <a:extLst>
              <a:ext uri="{FF2B5EF4-FFF2-40B4-BE49-F238E27FC236}">
                <a16:creationId xmlns:a16="http://schemas.microsoft.com/office/drawing/2014/main" id="{7D1FC3FA-3627-43F7-BBAC-652D6FE4D90C}"/>
              </a:ext>
            </a:extLst>
          </p:cNvPr>
          <p:cNvSpPr/>
          <p:nvPr/>
        </p:nvSpPr>
        <p:spPr>
          <a:xfrm>
            <a:off x="11548535" y="565551"/>
            <a:ext cx="249766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D55A740B-D089-4F98-89C8-145C0CD2C3CB}"/>
              </a:ext>
            </a:extLst>
          </p:cNvPr>
          <p:cNvSpPr txBox="1"/>
          <p:nvPr/>
        </p:nvSpPr>
        <p:spPr>
          <a:xfrm>
            <a:off x="45597" y="4879263"/>
            <a:ext cx="37500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6 3 0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7 = 9 0</a:t>
            </a:r>
          </a:p>
        </p:txBody>
      </p:sp>
      <p:sp>
        <p:nvSpPr>
          <p:cNvPr id="145" name="Rectangle 144">
            <a:extLst>
              <a:ext uri="{FF2B5EF4-FFF2-40B4-BE49-F238E27FC236}">
                <a16:creationId xmlns:a16="http://schemas.microsoft.com/office/drawing/2014/main" id="{5EDDB4E7-5938-4FBE-B85E-AAD23A676CB3}"/>
              </a:ext>
            </a:extLst>
          </p:cNvPr>
          <p:cNvSpPr/>
          <p:nvPr/>
        </p:nvSpPr>
        <p:spPr>
          <a:xfrm>
            <a:off x="1072749" y="3648216"/>
            <a:ext cx="329786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6" name="Rectangle 145">
            <a:extLst>
              <a:ext uri="{FF2B5EF4-FFF2-40B4-BE49-F238E27FC236}">
                <a16:creationId xmlns:a16="http://schemas.microsoft.com/office/drawing/2014/main" id="{AC5CF8D4-A434-4C83-836F-C000CF33582B}"/>
              </a:ext>
            </a:extLst>
          </p:cNvPr>
          <p:cNvSpPr/>
          <p:nvPr/>
        </p:nvSpPr>
        <p:spPr>
          <a:xfrm>
            <a:off x="3215484" y="3651774"/>
            <a:ext cx="242418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397268EA-8124-4B9F-8F2E-DB8624E52936}"/>
              </a:ext>
            </a:extLst>
          </p:cNvPr>
          <p:cNvSpPr txBox="1"/>
          <p:nvPr/>
        </p:nvSpPr>
        <p:spPr>
          <a:xfrm>
            <a:off x="4008754" y="4881423"/>
            <a:ext cx="47561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1 5 0 0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3 0 0 = 5</a:t>
            </a:r>
          </a:p>
        </p:txBody>
      </p:sp>
      <p:cxnSp>
        <p:nvCxnSpPr>
          <p:cNvPr id="149" name="Straight Connector 148">
            <a:extLst>
              <a:ext uri="{FF2B5EF4-FFF2-40B4-BE49-F238E27FC236}">
                <a16:creationId xmlns:a16="http://schemas.microsoft.com/office/drawing/2014/main" id="{4DE3CCE1-F8FD-40F8-8A80-F22CD341D5A6}"/>
              </a:ext>
            </a:extLst>
          </p:cNvPr>
          <p:cNvCxnSpPr>
            <a:cxnSpLocks/>
          </p:cNvCxnSpPr>
          <p:nvPr/>
        </p:nvCxnSpPr>
        <p:spPr>
          <a:xfrm flipV="1">
            <a:off x="4916632" y="4951070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Straight Connector 149">
            <a:extLst>
              <a:ext uri="{FF2B5EF4-FFF2-40B4-BE49-F238E27FC236}">
                <a16:creationId xmlns:a16="http://schemas.microsoft.com/office/drawing/2014/main" id="{6BE6E546-81A6-4ADE-86B9-C090F704762C}"/>
              </a:ext>
            </a:extLst>
          </p:cNvPr>
          <p:cNvCxnSpPr>
            <a:cxnSpLocks/>
          </p:cNvCxnSpPr>
          <p:nvPr/>
        </p:nvCxnSpPr>
        <p:spPr>
          <a:xfrm flipV="1">
            <a:off x="5365576" y="4966291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Straight Connector 150">
            <a:extLst>
              <a:ext uri="{FF2B5EF4-FFF2-40B4-BE49-F238E27FC236}">
                <a16:creationId xmlns:a16="http://schemas.microsoft.com/office/drawing/2014/main" id="{A408CA66-4CA8-4E32-A9CC-5843153E4D01}"/>
              </a:ext>
            </a:extLst>
          </p:cNvPr>
          <p:cNvCxnSpPr>
            <a:cxnSpLocks/>
          </p:cNvCxnSpPr>
          <p:nvPr/>
        </p:nvCxnSpPr>
        <p:spPr>
          <a:xfrm flipV="1">
            <a:off x="6709136" y="4951070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Straight Connector 151">
            <a:extLst>
              <a:ext uri="{FF2B5EF4-FFF2-40B4-BE49-F238E27FC236}">
                <a16:creationId xmlns:a16="http://schemas.microsoft.com/office/drawing/2014/main" id="{1FB7D4EA-0EC7-4214-A73E-1265C00FFE9B}"/>
              </a:ext>
            </a:extLst>
          </p:cNvPr>
          <p:cNvCxnSpPr>
            <a:cxnSpLocks/>
          </p:cNvCxnSpPr>
          <p:nvPr/>
        </p:nvCxnSpPr>
        <p:spPr>
          <a:xfrm flipV="1">
            <a:off x="7158080" y="4966291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3" name="TextBox 152">
            <a:extLst>
              <a:ext uri="{FF2B5EF4-FFF2-40B4-BE49-F238E27FC236}">
                <a16:creationId xmlns:a16="http://schemas.microsoft.com/office/drawing/2014/main" id="{3CDD5EED-40F8-43F2-8B6E-FDF9556EAB42}"/>
              </a:ext>
            </a:extLst>
          </p:cNvPr>
          <p:cNvSpPr txBox="1"/>
          <p:nvPr/>
        </p:nvSpPr>
        <p:spPr>
          <a:xfrm>
            <a:off x="55943" y="1303964"/>
            <a:ext cx="354572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2 8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7 = 4</a:t>
            </a:r>
          </a:p>
        </p:txBody>
      </p:sp>
      <p:sp>
        <p:nvSpPr>
          <p:cNvPr id="158" name="Rectangle 157">
            <a:extLst>
              <a:ext uri="{FF2B5EF4-FFF2-40B4-BE49-F238E27FC236}">
                <a16:creationId xmlns:a16="http://schemas.microsoft.com/office/drawing/2014/main" id="{D0BAE7C0-3609-4649-BAA6-FD5C69C66D67}"/>
              </a:ext>
            </a:extLst>
          </p:cNvPr>
          <p:cNvSpPr/>
          <p:nvPr/>
        </p:nvSpPr>
        <p:spPr>
          <a:xfrm>
            <a:off x="1526467" y="550406"/>
            <a:ext cx="617295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9" name="Rectangle 158">
            <a:extLst>
              <a:ext uri="{FF2B5EF4-FFF2-40B4-BE49-F238E27FC236}">
                <a16:creationId xmlns:a16="http://schemas.microsoft.com/office/drawing/2014/main" id="{D7A728DA-7AA6-4EEB-A739-708564FF7210}"/>
              </a:ext>
            </a:extLst>
          </p:cNvPr>
          <p:cNvSpPr/>
          <p:nvPr/>
        </p:nvSpPr>
        <p:spPr>
          <a:xfrm>
            <a:off x="3276190" y="550154"/>
            <a:ext cx="471601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36BA7C5E-F4EF-479F-9258-4E33A29F5A8E}"/>
              </a:ext>
            </a:extLst>
          </p:cNvPr>
          <p:cNvSpPr/>
          <p:nvPr/>
        </p:nvSpPr>
        <p:spPr>
          <a:xfrm>
            <a:off x="6197204" y="3662581"/>
            <a:ext cx="48266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541BB20A-5AEB-4576-82DD-4DA118FC1FD0}"/>
              </a:ext>
            </a:extLst>
          </p:cNvPr>
          <p:cNvSpPr/>
          <p:nvPr/>
        </p:nvSpPr>
        <p:spPr>
          <a:xfrm>
            <a:off x="7561087" y="3661768"/>
            <a:ext cx="45984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258310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6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9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7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0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>
                      <p:stCondLst>
                        <p:cond delay="indefinite"/>
                      </p:stCondLst>
                      <p:childTnLst>
                        <p:par>
                          <p:cTn id="173" fill="hold">
                            <p:stCondLst>
                              <p:cond delay="0"/>
                            </p:stCondLst>
                            <p:childTnLst>
                              <p:par>
                                <p:cTn id="17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2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5" fill="hold">
                      <p:stCondLst>
                        <p:cond delay="indefinite"/>
                      </p:stCondLst>
                      <p:childTnLst>
                        <p:par>
                          <p:cTn id="226" fill="hold">
                            <p:stCondLst>
                              <p:cond delay="0"/>
                            </p:stCondLst>
                            <p:childTnLst>
                              <p:par>
                                <p:cTn id="22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8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1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" grpId="0" animBg="1"/>
      <p:bldP spid="154" grpId="1" animBg="1"/>
      <p:bldP spid="156" grpId="0" animBg="1"/>
      <p:bldP spid="156" grpId="1" animBg="1"/>
      <p:bldP spid="157" grpId="0"/>
      <p:bldP spid="143" grpId="0" animBg="1"/>
      <p:bldP spid="143" grpId="1" animBg="1"/>
      <p:bldP spid="144" grpId="0" animBg="1"/>
      <p:bldP spid="144" grpId="1" animBg="1"/>
      <p:bldP spid="91" grpId="0"/>
      <p:bldP spid="93" grpId="0"/>
      <p:bldP spid="106" grpId="0"/>
      <p:bldP spid="148" grpId="0"/>
      <p:bldP spid="155" grpId="0"/>
      <p:bldP spid="115" grpId="0"/>
      <p:bldP spid="120" grpId="0"/>
      <p:bldP spid="125" grpId="0"/>
      <p:bldP spid="126" grpId="0"/>
      <p:bldP spid="127" grpId="0" animBg="1"/>
      <p:bldP spid="127" grpId="1" animBg="1"/>
      <p:bldP spid="128" grpId="0" animBg="1"/>
      <p:bldP spid="128" grpId="1" animBg="1"/>
      <p:bldP spid="129" grpId="0"/>
      <p:bldP spid="130" grpId="0" animBg="1"/>
      <p:bldP spid="130" grpId="1" animBg="1"/>
      <p:bldP spid="131" grpId="0" animBg="1"/>
      <p:bldP spid="131" grpId="1" animBg="1"/>
      <p:bldP spid="132" grpId="0"/>
      <p:bldP spid="133" grpId="0"/>
      <p:bldP spid="140" grpId="0" animBg="1"/>
      <p:bldP spid="140" grpId="1" animBg="1"/>
      <p:bldP spid="141" grpId="0" animBg="1"/>
      <p:bldP spid="141" grpId="1" animBg="1"/>
      <p:bldP spid="142" grpId="0"/>
      <p:bldP spid="145" grpId="0" animBg="1"/>
      <p:bldP spid="145" grpId="1" animBg="1"/>
      <p:bldP spid="146" grpId="0" animBg="1"/>
      <p:bldP spid="146" grpId="1" animBg="1"/>
      <p:bldP spid="147" grpId="0"/>
      <p:bldP spid="153" grpId="0"/>
      <p:bldP spid="158" grpId="0" animBg="1"/>
      <p:bldP spid="158" grpId="1" animBg="1"/>
      <p:bldP spid="159" grpId="0" animBg="1"/>
      <p:bldP spid="159" grpId="1" animBg="1"/>
      <p:bldP spid="107" grpId="0" animBg="1"/>
      <p:bldP spid="107" grpId="1" animBg="1"/>
      <p:bldP spid="108" grpId="0" animBg="1"/>
      <p:bldP spid="108" grpId="1" animBg="1"/>
    </p:bldLst>
  </p:timing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Rectangle 106">
            <a:extLst>
              <a:ext uri="{FF2B5EF4-FFF2-40B4-BE49-F238E27FC236}">
                <a16:creationId xmlns:a16="http://schemas.microsoft.com/office/drawing/2014/main" id="{79A728F7-415F-4DCF-A463-9992CF5D63F0}"/>
              </a:ext>
            </a:extLst>
          </p:cNvPr>
          <p:cNvSpPr/>
          <p:nvPr/>
        </p:nvSpPr>
        <p:spPr>
          <a:xfrm>
            <a:off x="903559" y="1829611"/>
            <a:ext cx="899241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8FAFC688-19A7-4836-847E-BB6A5ED0D26E}"/>
              </a:ext>
            </a:extLst>
          </p:cNvPr>
          <p:cNvSpPr/>
          <p:nvPr/>
        </p:nvSpPr>
        <p:spPr>
          <a:xfrm>
            <a:off x="5370748" y="1829610"/>
            <a:ext cx="902502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F6E00F1B-9269-4755-A54C-04D402C4E0D3}"/>
              </a:ext>
            </a:extLst>
          </p:cNvPr>
          <p:cNvGrpSpPr/>
          <p:nvPr/>
        </p:nvGrpSpPr>
        <p:grpSpPr>
          <a:xfrm>
            <a:off x="191903" y="547385"/>
            <a:ext cx="4620286" cy="817087"/>
            <a:chOff x="255525" y="4828688"/>
            <a:chExt cx="4115489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70B9DAA0-A794-4889-BC9D-0E8C093F332B}"/>
                </a:ext>
              </a:extLst>
            </p:cNvPr>
            <p:cNvSpPr/>
            <p:nvPr/>
          </p:nvSpPr>
          <p:spPr>
            <a:xfrm>
              <a:off x="255525" y="4828688"/>
              <a:ext cx="406932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8954D734-608E-4DF1-9D10-66B13EBA06F2}"/>
                </a:ext>
              </a:extLst>
            </p:cNvPr>
            <p:cNvSpPr txBox="1"/>
            <p:nvPr/>
          </p:nvSpPr>
          <p:spPr>
            <a:xfrm>
              <a:off x="308455" y="4941753"/>
              <a:ext cx="406255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200 x               </a:t>
              </a:r>
              <a:r>
                <a:rPr lang="en-GB" sz="2400" dirty="0">
                  <a:latin typeface="Calibri" panose="020F0502020204030204" pitchFamily="34" charset="0"/>
                  <a:ea typeface="Cambria Math" panose="02040503050406030204" pitchFamily="18" charset="0"/>
                </a:rPr>
                <a:t>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140000</a:t>
              </a:r>
            </a:p>
          </p:txBody>
        </p:sp>
      </p:grpSp>
      <p:sp>
        <p:nvSpPr>
          <p:cNvPr id="93" name="TextBox 92">
            <a:extLst>
              <a:ext uri="{FF2B5EF4-FFF2-40B4-BE49-F238E27FC236}">
                <a16:creationId xmlns:a16="http://schemas.microsoft.com/office/drawing/2014/main" id="{254BCF2C-6EE6-4A19-981B-6E7A0489F5D8}"/>
              </a:ext>
            </a:extLst>
          </p:cNvPr>
          <p:cNvSpPr txBox="1"/>
          <p:nvPr/>
        </p:nvSpPr>
        <p:spPr>
          <a:xfrm>
            <a:off x="1605174" y="648532"/>
            <a:ext cx="109794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700</a:t>
            </a: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3DB1E081-6493-4A72-9243-C01631107412}"/>
              </a:ext>
            </a:extLst>
          </p:cNvPr>
          <p:cNvSpPr/>
          <p:nvPr/>
        </p:nvSpPr>
        <p:spPr>
          <a:xfrm>
            <a:off x="1459395" y="655650"/>
            <a:ext cx="1390032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ABC04BC6-60D0-4569-848A-ACEA2EB335D6}"/>
              </a:ext>
            </a:extLst>
          </p:cNvPr>
          <p:cNvSpPr txBox="1"/>
          <p:nvPr/>
        </p:nvSpPr>
        <p:spPr>
          <a:xfrm>
            <a:off x="40897" y="1333354"/>
            <a:ext cx="354572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2 = 7</a:t>
            </a:r>
          </a:p>
        </p:txBody>
      </p: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053E940B-9FDB-4EC3-B507-12C05BE8ED0F}"/>
              </a:ext>
            </a:extLst>
          </p:cNvPr>
          <p:cNvGrpSpPr/>
          <p:nvPr/>
        </p:nvGrpSpPr>
        <p:grpSpPr>
          <a:xfrm>
            <a:off x="6517389" y="550705"/>
            <a:ext cx="4693263" cy="817087"/>
            <a:chOff x="255525" y="372323"/>
            <a:chExt cx="4180491" cy="1134018"/>
          </a:xfrm>
        </p:grpSpPr>
        <p:sp>
          <p:nvSpPr>
            <p:cNvPr id="112" name="Rectangle: Rounded Corners 111">
              <a:extLst>
                <a:ext uri="{FF2B5EF4-FFF2-40B4-BE49-F238E27FC236}">
                  <a16:creationId xmlns:a16="http://schemas.microsoft.com/office/drawing/2014/main" id="{46B77212-CF67-4519-9DBA-D36FBF4E1FD4}"/>
                </a:ext>
              </a:extLst>
            </p:cNvPr>
            <p:cNvSpPr/>
            <p:nvPr/>
          </p:nvSpPr>
          <p:spPr>
            <a:xfrm>
              <a:off x="255525" y="372323"/>
              <a:ext cx="378286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A8F6CBFA-5271-4AEA-8E54-F5429B13739E}"/>
                </a:ext>
              </a:extLst>
            </p:cNvPr>
            <p:cNvSpPr txBox="1"/>
            <p:nvPr/>
          </p:nvSpPr>
          <p:spPr>
            <a:xfrm>
              <a:off x="1608614" y="485388"/>
              <a:ext cx="282740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x 800 = 24000</a:t>
              </a:r>
            </a:p>
          </p:txBody>
        </p:sp>
      </p:grpSp>
      <p:sp>
        <p:nvSpPr>
          <p:cNvPr id="114" name="Rectangle 113">
            <a:extLst>
              <a:ext uri="{FF2B5EF4-FFF2-40B4-BE49-F238E27FC236}">
                <a16:creationId xmlns:a16="http://schemas.microsoft.com/office/drawing/2014/main" id="{420B5F00-AA10-4F87-B848-0C5E9855EB22}"/>
              </a:ext>
            </a:extLst>
          </p:cNvPr>
          <p:cNvSpPr/>
          <p:nvPr/>
        </p:nvSpPr>
        <p:spPr>
          <a:xfrm>
            <a:off x="6652951" y="673719"/>
            <a:ext cx="1390032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05F3D8F5-2093-4B6D-BE1F-821DE95832DD}"/>
              </a:ext>
            </a:extLst>
          </p:cNvPr>
          <p:cNvSpPr txBox="1"/>
          <p:nvPr/>
        </p:nvSpPr>
        <p:spPr>
          <a:xfrm>
            <a:off x="6963789" y="676874"/>
            <a:ext cx="146190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397268EA-8124-4B9F-8F2E-DB8624E52936}"/>
              </a:ext>
            </a:extLst>
          </p:cNvPr>
          <p:cNvSpPr txBox="1"/>
          <p:nvPr/>
        </p:nvSpPr>
        <p:spPr>
          <a:xfrm>
            <a:off x="20310" y="1777054"/>
            <a:ext cx="65800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1 4 0 0 0 0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2 0 0 = 7 0 0</a:t>
            </a:r>
          </a:p>
        </p:txBody>
      </p:sp>
      <p:cxnSp>
        <p:nvCxnSpPr>
          <p:cNvPr id="149" name="Straight Connector 148">
            <a:extLst>
              <a:ext uri="{FF2B5EF4-FFF2-40B4-BE49-F238E27FC236}">
                <a16:creationId xmlns:a16="http://schemas.microsoft.com/office/drawing/2014/main" id="{4DE3CCE1-F8FD-40F8-8A80-F22CD341D5A6}"/>
              </a:ext>
            </a:extLst>
          </p:cNvPr>
          <p:cNvCxnSpPr>
            <a:cxnSpLocks/>
          </p:cNvCxnSpPr>
          <p:nvPr/>
        </p:nvCxnSpPr>
        <p:spPr>
          <a:xfrm flipV="1">
            <a:off x="1789580" y="1846701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Straight Connector 149">
            <a:extLst>
              <a:ext uri="{FF2B5EF4-FFF2-40B4-BE49-F238E27FC236}">
                <a16:creationId xmlns:a16="http://schemas.microsoft.com/office/drawing/2014/main" id="{6BE6E546-81A6-4ADE-86B9-C090F704762C}"/>
              </a:ext>
            </a:extLst>
          </p:cNvPr>
          <p:cNvCxnSpPr>
            <a:cxnSpLocks/>
          </p:cNvCxnSpPr>
          <p:nvPr/>
        </p:nvCxnSpPr>
        <p:spPr>
          <a:xfrm flipV="1">
            <a:off x="2238524" y="1861922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Straight Connector 150">
            <a:extLst>
              <a:ext uri="{FF2B5EF4-FFF2-40B4-BE49-F238E27FC236}">
                <a16:creationId xmlns:a16="http://schemas.microsoft.com/office/drawing/2014/main" id="{A408CA66-4CA8-4E32-A9CC-5843153E4D01}"/>
              </a:ext>
            </a:extLst>
          </p:cNvPr>
          <p:cNvCxnSpPr>
            <a:cxnSpLocks/>
          </p:cNvCxnSpPr>
          <p:nvPr/>
        </p:nvCxnSpPr>
        <p:spPr>
          <a:xfrm flipV="1">
            <a:off x="3582084" y="1846701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Straight Connector 151">
            <a:extLst>
              <a:ext uri="{FF2B5EF4-FFF2-40B4-BE49-F238E27FC236}">
                <a16:creationId xmlns:a16="http://schemas.microsoft.com/office/drawing/2014/main" id="{1FB7D4EA-0EC7-4214-A73E-1265C00FFE9B}"/>
              </a:ext>
            </a:extLst>
          </p:cNvPr>
          <p:cNvCxnSpPr>
            <a:cxnSpLocks/>
          </p:cNvCxnSpPr>
          <p:nvPr/>
        </p:nvCxnSpPr>
        <p:spPr>
          <a:xfrm flipV="1">
            <a:off x="4031028" y="1861922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" name="Rectangle 108">
            <a:extLst>
              <a:ext uri="{FF2B5EF4-FFF2-40B4-BE49-F238E27FC236}">
                <a16:creationId xmlns:a16="http://schemas.microsoft.com/office/drawing/2014/main" id="{0A6AE4B4-B7CE-4617-A484-89EF1A9F8AD1}"/>
              </a:ext>
            </a:extLst>
          </p:cNvPr>
          <p:cNvSpPr/>
          <p:nvPr/>
        </p:nvSpPr>
        <p:spPr>
          <a:xfrm>
            <a:off x="572076" y="550406"/>
            <a:ext cx="484966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FE4F60D7-DB15-473C-B3EB-F66265036465}"/>
              </a:ext>
            </a:extLst>
          </p:cNvPr>
          <p:cNvSpPr/>
          <p:nvPr/>
        </p:nvSpPr>
        <p:spPr>
          <a:xfrm>
            <a:off x="1997877" y="550154"/>
            <a:ext cx="624620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A645A07A-0FBC-4FE3-91BF-201962D145DE}"/>
              </a:ext>
            </a:extLst>
          </p:cNvPr>
          <p:cNvSpPr/>
          <p:nvPr/>
        </p:nvSpPr>
        <p:spPr>
          <a:xfrm>
            <a:off x="3750034" y="557645"/>
            <a:ext cx="921372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5" name="Rectangle 134">
            <a:extLst>
              <a:ext uri="{FF2B5EF4-FFF2-40B4-BE49-F238E27FC236}">
                <a16:creationId xmlns:a16="http://schemas.microsoft.com/office/drawing/2014/main" id="{EC3409B5-235E-48F2-A67D-F8C37B6A7DDC}"/>
              </a:ext>
            </a:extLst>
          </p:cNvPr>
          <p:cNvSpPr/>
          <p:nvPr/>
        </p:nvSpPr>
        <p:spPr>
          <a:xfrm>
            <a:off x="7604316" y="1829611"/>
            <a:ext cx="457534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7" name="Rectangle 136">
            <a:extLst>
              <a:ext uri="{FF2B5EF4-FFF2-40B4-BE49-F238E27FC236}">
                <a16:creationId xmlns:a16="http://schemas.microsoft.com/office/drawing/2014/main" id="{B4200014-7220-482A-9660-85457DF3B3E2}"/>
              </a:ext>
            </a:extLst>
          </p:cNvPr>
          <p:cNvSpPr/>
          <p:nvPr/>
        </p:nvSpPr>
        <p:spPr>
          <a:xfrm>
            <a:off x="11623626" y="1825878"/>
            <a:ext cx="446399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B7B92F16-B9DB-4EAF-982E-006392868914}"/>
              </a:ext>
            </a:extLst>
          </p:cNvPr>
          <p:cNvSpPr txBox="1"/>
          <p:nvPr/>
        </p:nvSpPr>
        <p:spPr>
          <a:xfrm>
            <a:off x="6745385" y="1333354"/>
            <a:ext cx="354572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8 = 3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141C49A9-7137-4842-87C3-D4C82D748B2C}"/>
              </a:ext>
            </a:extLst>
          </p:cNvPr>
          <p:cNvSpPr txBox="1"/>
          <p:nvPr/>
        </p:nvSpPr>
        <p:spPr>
          <a:xfrm>
            <a:off x="6724798" y="1777054"/>
            <a:ext cx="57242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2 4 0 0 0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8 0 0 = 3 0</a:t>
            </a:r>
          </a:p>
        </p:txBody>
      </p:sp>
      <p:cxnSp>
        <p:nvCxnSpPr>
          <p:cNvPr id="161" name="Straight Connector 160">
            <a:extLst>
              <a:ext uri="{FF2B5EF4-FFF2-40B4-BE49-F238E27FC236}">
                <a16:creationId xmlns:a16="http://schemas.microsoft.com/office/drawing/2014/main" id="{D766665C-8142-4684-8087-8CCF58D74FB6}"/>
              </a:ext>
            </a:extLst>
          </p:cNvPr>
          <p:cNvCxnSpPr>
            <a:cxnSpLocks/>
          </p:cNvCxnSpPr>
          <p:nvPr/>
        </p:nvCxnSpPr>
        <p:spPr>
          <a:xfrm flipV="1">
            <a:off x="8049685" y="1846701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2" name="Straight Connector 161">
            <a:extLst>
              <a:ext uri="{FF2B5EF4-FFF2-40B4-BE49-F238E27FC236}">
                <a16:creationId xmlns:a16="http://schemas.microsoft.com/office/drawing/2014/main" id="{90880C3B-3ADB-4DAA-ABDB-B7454AE2031D}"/>
              </a:ext>
            </a:extLst>
          </p:cNvPr>
          <p:cNvCxnSpPr>
            <a:cxnSpLocks/>
          </p:cNvCxnSpPr>
          <p:nvPr/>
        </p:nvCxnSpPr>
        <p:spPr>
          <a:xfrm flipV="1">
            <a:off x="8498629" y="1861922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Straight Connector 162">
            <a:extLst>
              <a:ext uri="{FF2B5EF4-FFF2-40B4-BE49-F238E27FC236}">
                <a16:creationId xmlns:a16="http://schemas.microsoft.com/office/drawing/2014/main" id="{D56241F7-BB13-453A-94D1-B76CD35F4CA1}"/>
              </a:ext>
            </a:extLst>
          </p:cNvPr>
          <p:cNvCxnSpPr>
            <a:cxnSpLocks/>
          </p:cNvCxnSpPr>
          <p:nvPr/>
        </p:nvCxnSpPr>
        <p:spPr>
          <a:xfrm flipV="1">
            <a:off x="9842189" y="1846701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4" name="Straight Connector 163">
            <a:extLst>
              <a:ext uri="{FF2B5EF4-FFF2-40B4-BE49-F238E27FC236}">
                <a16:creationId xmlns:a16="http://schemas.microsoft.com/office/drawing/2014/main" id="{5C419249-F607-493C-B96C-DF6143D455DF}"/>
              </a:ext>
            </a:extLst>
          </p:cNvPr>
          <p:cNvCxnSpPr>
            <a:cxnSpLocks/>
          </p:cNvCxnSpPr>
          <p:nvPr/>
        </p:nvCxnSpPr>
        <p:spPr>
          <a:xfrm flipV="1">
            <a:off x="10291133" y="1861922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5" name="Rectangle 164">
            <a:extLst>
              <a:ext uri="{FF2B5EF4-FFF2-40B4-BE49-F238E27FC236}">
                <a16:creationId xmlns:a16="http://schemas.microsoft.com/office/drawing/2014/main" id="{26A7655B-29A6-4806-A684-AA68A34F9063}"/>
              </a:ext>
            </a:extLst>
          </p:cNvPr>
          <p:cNvSpPr/>
          <p:nvPr/>
        </p:nvSpPr>
        <p:spPr>
          <a:xfrm>
            <a:off x="7360832" y="550799"/>
            <a:ext cx="307473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6" name="Rectangle 165">
            <a:extLst>
              <a:ext uri="{FF2B5EF4-FFF2-40B4-BE49-F238E27FC236}">
                <a16:creationId xmlns:a16="http://schemas.microsoft.com/office/drawing/2014/main" id="{6DEC4C6E-E172-46F6-8DFE-A86FAC97C5D2}"/>
              </a:ext>
            </a:extLst>
          </p:cNvPr>
          <p:cNvSpPr/>
          <p:nvPr/>
        </p:nvSpPr>
        <p:spPr>
          <a:xfrm>
            <a:off x="8651444" y="550547"/>
            <a:ext cx="474972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7" name="Rectangle 166">
            <a:extLst>
              <a:ext uri="{FF2B5EF4-FFF2-40B4-BE49-F238E27FC236}">
                <a16:creationId xmlns:a16="http://schemas.microsoft.com/office/drawing/2014/main" id="{A0931490-0255-4FBF-832F-818BB117784F}"/>
              </a:ext>
            </a:extLst>
          </p:cNvPr>
          <p:cNvSpPr/>
          <p:nvPr/>
        </p:nvSpPr>
        <p:spPr>
          <a:xfrm>
            <a:off x="10032426" y="551754"/>
            <a:ext cx="690680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8" name="Rectangle 167">
            <a:extLst>
              <a:ext uri="{FF2B5EF4-FFF2-40B4-BE49-F238E27FC236}">
                <a16:creationId xmlns:a16="http://schemas.microsoft.com/office/drawing/2014/main" id="{5AFD955F-EA43-4E47-B9D2-CCAFA9712915}"/>
              </a:ext>
            </a:extLst>
          </p:cNvPr>
          <p:cNvSpPr/>
          <p:nvPr/>
        </p:nvSpPr>
        <p:spPr>
          <a:xfrm>
            <a:off x="898822" y="4948166"/>
            <a:ext cx="460490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9" name="Rectangle 168">
            <a:extLst>
              <a:ext uri="{FF2B5EF4-FFF2-40B4-BE49-F238E27FC236}">
                <a16:creationId xmlns:a16="http://schemas.microsoft.com/office/drawing/2014/main" id="{54A37B00-107A-45DB-BC61-AFCAFC921C1E}"/>
              </a:ext>
            </a:extLst>
          </p:cNvPr>
          <p:cNvSpPr/>
          <p:nvPr/>
        </p:nvSpPr>
        <p:spPr>
          <a:xfrm>
            <a:off x="4026170" y="4948165"/>
            <a:ext cx="470124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8FE95D76-BE78-44DA-91BF-25729174199F}"/>
              </a:ext>
            </a:extLst>
          </p:cNvPr>
          <p:cNvGrpSpPr/>
          <p:nvPr/>
        </p:nvGrpSpPr>
        <p:grpSpPr>
          <a:xfrm>
            <a:off x="187165" y="3665940"/>
            <a:ext cx="3978043" cy="817087"/>
            <a:chOff x="255525" y="4828688"/>
            <a:chExt cx="3543415" cy="1134018"/>
          </a:xfrm>
        </p:grpSpPr>
        <p:sp>
          <p:nvSpPr>
            <p:cNvPr id="171" name="Rectangle: Rounded Corners 170">
              <a:extLst>
                <a:ext uri="{FF2B5EF4-FFF2-40B4-BE49-F238E27FC236}">
                  <a16:creationId xmlns:a16="http://schemas.microsoft.com/office/drawing/2014/main" id="{7B26F3C7-0D65-4D20-9711-2D304F62ECC3}"/>
                </a:ext>
              </a:extLst>
            </p:cNvPr>
            <p:cNvSpPr/>
            <p:nvPr/>
          </p:nvSpPr>
          <p:spPr>
            <a:xfrm>
              <a:off x="255525" y="4828688"/>
              <a:ext cx="354341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E6417981-9722-4055-8E6E-5B7658C0226C}"/>
                </a:ext>
              </a:extLst>
            </p:cNvPr>
            <p:cNvSpPr txBox="1"/>
            <p:nvPr/>
          </p:nvSpPr>
          <p:spPr>
            <a:xfrm>
              <a:off x="308455" y="4941753"/>
              <a:ext cx="343715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40 x               </a:t>
              </a:r>
              <a:r>
                <a:rPr lang="en-GB" sz="2400" dirty="0">
                  <a:latin typeface="Calibri" panose="020F0502020204030204" pitchFamily="34" charset="0"/>
                  <a:ea typeface="Cambria Math" panose="02040503050406030204" pitchFamily="18" charset="0"/>
                </a:rPr>
                <a:t>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1200</a:t>
              </a:r>
            </a:p>
          </p:txBody>
        </p:sp>
      </p:grpSp>
      <p:sp>
        <p:nvSpPr>
          <p:cNvPr id="173" name="TextBox 172">
            <a:extLst>
              <a:ext uri="{FF2B5EF4-FFF2-40B4-BE49-F238E27FC236}">
                <a16:creationId xmlns:a16="http://schemas.microsoft.com/office/drawing/2014/main" id="{177D721D-EB7A-42B5-A990-54D64E8114BC}"/>
              </a:ext>
            </a:extLst>
          </p:cNvPr>
          <p:cNvSpPr txBox="1"/>
          <p:nvPr/>
        </p:nvSpPr>
        <p:spPr>
          <a:xfrm>
            <a:off x="1484206" y="3767087"/>
            <a:ext cx="97212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</a:t>
            </a:r>
          </a:p>
        </p:txBody>
      </p:sp>
      <p:sp>
        <p:nvSpPr>
          <p:cNvPr id="174" name="Rectangle 173">
            <a:extLst>
              <a:ext uri="{FF2B5EF4-FFF2-40B4-BE49-F238E27FC236}">
                <a16:creationId xmlns:a16="http://schemas.microsoft.com/office/drawing/2014/main" id="{2B9F06A5-AE72-46AC-B527-3BE6B0F440C3}"/>
              </a:ext>
            </a:extLst>
          </p:cNvPr>
          <p:cNvSpPr/>
          <p:nvPr/>
        </p:nvSpPr>
        <p:spPr>
          <a:xfrm>
            <a:off x="1212611" y="3774205"/>
            <a:ext cx="1390032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A937DB41-818D-4EBD-B074-F75FC676BBCB}"/>
              </a:ext>
            </a:extLst>
          </p:cNvPr>
          <p:cNvSpPr txBox="1"/>
          <p:nvPr/>
        </p:nvSpPr>
        <p:spPr>
          <a:xfrm>
            <a:off x="36159" y="4451909"/>
            <a:ext cx="354572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4 = 3</a:t>
            </a:r>
          </a:p>
        </p:txBody>
      </p: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BAEA40E8-F608-4E24-AA71-8C1DA8B1BA81}"/>
              </a:ext>
            </a:extLst>
          </p:cNvPr>
          <p:cNvGrpSpPr/>
          <p:nvPr/>
        </p:nvGrpSpPr>
        <p:grpSpPr>
          <a:xfrm>
            <a:off x="6512652" y="3675544"/>
            <a:ext cx="4693262" cy="817087"/>
            <a:chOff x="255526" y="372323"/>
            <a:chExt cx="4180490" cy="1134018"/>
          </a:xfrm>
        </p:grpSpPr>
        <p:sp>
          <p:nvSpPr>
            <p:cNvPr id="177" name="Rectangle: Rounded Corners 176">
              <a:extLst>
                <a:ext uri="{FF2B5EF4-FFF2-40B4-BE49-F238E27FC236}">
                  <a16:creationId xmlns:a16="http://schemas.microsoft.com/office/drawing/2014/main" id="{A7EAD3D4-DE3E-42B7-BE8E-751A6BD872EB}"/>
                </a:ext>
              </a:extLst>
            </p:cNvPr>
            <p:cNvSpPr/>
            <p:nvPr/>
          </p:nvSpPr>
          <p:spPr>
            <a:xfrm>
              <a:off x="255526" y="372323"/>
              <a:ext cx="369361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6C59F985-80CB-49F9-9CBA-A1150C820759}"/>
                </a:ext>
              </a:extLst>
            </p:cNvPr>
            <p:cNvSpPr txBox="1"/>
            <p:nvPr/>
          </p:nvSpPr>
          <p:spPr>
            <a:xfrm>
              <a:off x="1608614" y="485388"/>
              <a:ext cx="282740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x 50 = 25000</a:t>
              </a:r>
            </a:p>
          </p:txBody>
        </p:sp>
      </p:grpSp>
      <p:sp>
        <p:nvSpPr>
          <p:cNvPr id="179" name="Rectangle 178">
            <a:extLst>
              <a:ext uri="{FF2B5EF4-FFF2-40B4-BE49-F238E27FC236}">
                <a16:creationId xmlns:a16="http://schemas.microsoft.com/office/drawing/2014/main" id="{1BFF7792-73D0-46C5-9E95-579C3C60DC74}"/>
              </a:ext>
            </a:extLst>
          </p:cNvPr>
          <p:cNvSpPr/>
          <p:nvPr/>
        </p:nvSpPr>
        <p:spPr>
          <a:xfrm>
            <a:off x="6648213" y="3798558"/>
            <a:ext cx="1390032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88D37FEA-0F22-40C7-B990-9B7A07BDDFE0}"/>
              </a:ext>
            </a:extLst>
          </p:cNvPr>
          <p:cNvSpPr txBox="1"/>
          <p:nvPr/>
        </p:nvSpPr>
        <p:spPr>
          <a:xfrm>
            <a:off x="6824581" y="3801713"/>
            <a:ext cx="146190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300</a:t>
            </a: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E0C06411-6D2D-4501-A401-44FD0E6B8F81}"/>
              </a:ext>
            </a:extLst>
          </p:cNvPr>
          <p:cNvSpPr txBox="1"/>
          <p:nvPr/>
        </p:nvSpPr>
        <p:spPr>
          <a:xfrm>
            <a:off x="15573" y="4895609"/>
            <a:ext cx="484055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1 2 0 0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4 0 = 3 0</a:t>
            </a:r>
          </a:p>
        </p:txBody>
      </p:sp>
      <p:cxnSp>
        <p:nvCxnSpPr>
          <p:cNvPr id="182" name="Straight Connector 181">
            <a:extLst>
              <a:ext uri="{FF2B5EF4-FFF2-40B4-BE49-F238E27FC236}">
                <a16:creationId xmlns:a16="http://schemas.microsoft.com/office/drawing/2014/main" id="{3C5DFA5B-095E-44BE-A5BB-BF7C46EE6DA4}"/>
              </a:ext>
            </a:extLst>
          </p:cNvPr>
          <p:cNvCxnSpPr>
            <a:cxnSpLocks/>
          </p:cNvCxnSpPr>
          <p:nvPr/>
        </p:nvCxnSpPr>
        <p:spPr>
          <a:xfrm flipV="1">
            <a:off x="1364210" y="4965256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Straight Connector 183">
            <a:extLst>
              <a:ext uri="{FF2B5EF4-FFF2-40B4-BE49-F238E27FC236}">
                <a16:creationId xmlns:a16="http://schemas.microsoft.com/office/drawing/2014/main" id="{9EC40415-C992-47BF-BFD4-2C21BC55E7B5}"/>
              </a:ext>
            </a:extLst>
          </p:cNvPr>
          <p:cNvCxnSpPr>
            <a:cxnSpLocks/>
          </p:cNvCxnSpPr>
          <p:nvPr/>
        </p:nvCxnSpPr>
        <p:spPr>
          <a:xfrm flipV="1">
            <a:off x="2714932" y="4965256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" name="Rectangle 185">
            <a:extLst>
              <a:ext uri="{FF2B5EF4-FFF2-40B4-BE49-F238E27FC236}">
                <a16:creationId xmlns:a16="http://schemas.microsoft.com/office/drawing/2014/main" id="{DA7D4547-0EC7-42F7-9A84-A31037CCA5DB}"/>
              </a:ext>
            </a:extLst>
          </p:cNvPr>
          <p:cNvSpPr/>
          <p:nvPr/>
        </p:nvSpPr>
        <p:spPr>
          <a:xfrm>
            <a:off x="571199" y="3668276"/>
            <a:ext cx="228692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7" name="Rectangle 186">
            <a:extLst>
              <a:ext uri="{FF2B5EF4-FFF2-40B4-BE49-F238E27FC236}">
                <a16:creationId xmlns:a16="http://schemas.microsoft.com/office/drawing/2014/main" id="{141D79FD-0256-4FD2-85DD-FE3B8D8EA251}"/>
              </a:ext>
            </a:extLst>
          </p:cNvPr>
          <p:cNvSpPr/>
          <p:nvPr/>
        </p:nvSpPr>
        <p:spPr>
          <a:xfrm>
            <a:off x="1880430" y="3668024"/>
            <a:ext cx="343838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8" name="Rectangle 187">
            <a:extLst>
              <a:ext uri="{FF2B5EF4-FFF2-40B4-BE49-F238E27FC236}">
                <a16:creationId xmlns:a16="http://schemas.microsoft.com/office/drawing/2014/main" id="{2A6F1E01-9E1B-4045-86B9-C0B5A7A48670}"/>
              </a:ext>
            </a:extLst>
          </p:cNvPr>
          <p:cNvSpPr/>
          <p:nvPr/>
        </p:nvSpPr>
        <p:spPr>
          <a:xfrm>
            <a:off x="3503481" y="3675515"/>
            <a:ext cx="497006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3ABE401B-EF96-444D-95E9-D0ECBD654E44}"/>
              </a:ext>
            </a:extLst>
          </p:cNvPr>
          <p:cNvSpPr/>
          <p:nvPr/>
        </p:nvSpPr>
        <p:spPr>
          <a:xfrm>
            <a:off x="7599578" y="4951643"/>
            <a:ext cx="896422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0" name="Rectangle 189">
            <a:extLst>
              <a:ext uri="{FF2B5EF4-FFF2-40B4-BE49-F238E27FC236}">
                <a16:creationId xmlns:a16="http://schemas.microsoft.com/office/drawing/2014/main" id="{0E91C1A6-C499-4313-A80C-4BEE50F538D8}"/>
              </a:ext>
            </a:extLst>
          </p:cNvPr>
          <p:cNvSpPr/>
          <p:nvPr/>
        </p:nvSpPr>
        <p:spPr>
          <a:xfrm>
            <a:off x="11181850" y="4947910"/>
            <a:ext cx="893712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5F342316-6728-441F-97FA-75920401D959}"/>
              </a:ext>
            </a:extLst>
          </p:cNvPr>
          <p:cNvSpPr txBox="1"/>
          <p:nvPr/>
        </p:nvSpPr>
        <p:spPr>
          <a:xfrm>
            <a:off x="6720099" y="4451909"/>
            <a:ext cx="354572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2 5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5 = 5</a:t>
            </a:r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53D73E6F-0C19-4183-A1F9-C4D53959FD89}"/>
              </a:ext>
            </a:extLst>
          </p:cNvPr>
          <p:cNvSpPr txBox="1"/>
          <p:nvPr/>
        </p:nvSpPr>
        <p:spPr>
          <a:xfrm>
            <a:off x="6720060" y="4899086"/>
            <a:ext cx="57242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2 5 0 0 0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5 0 = 3 0 0</a:t>
            </a:r>
          </a:p>
        </p:txBody>
      </p:sp>
      <p:cxnSp>
        <p:nvCxnSpPr>
          <p:cNvPr id="193" name="Straight Connector 192">
            <a:extLst>
              <a:ext uri="{FF2B5EF4-FFF2-40B4-BE49-F238E27FC236}">
                <a16:creationId xmlns:a16="http://schemas.microsoft.com/office/drawing/2014/main" id="{A591B0E0-893A-46D6-B954-B7EF43F70CA9}"/>
              </a:ext>
            </a:extLst>
          </p:cNvPr>
          <p:cNvCxnSpPr>
            <a:cxnSpLocks/>
          </p:cNvCxnSpPr>
          <p:nvPr/>
        </p:nvCxnSpPr>
        <p:spPr>
          <a:xfrm flipV="1">
            <a:off x="8507277" y="4968733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5" name="Straight Connector 194">
            <a:extLst>
              <a:ext uri="{FF2B5EF4-FFF2-40B4-BE49-F238E27FC236}">
                <a16:creationId xmlns:a16="http://schemas.microsoft.com/office/drawing/2014/main" id="{31347CDC-CC14-4DAC-BF49-0332F7BD0141}"/>
              </a:ext>
            </a:extLst>
          </p:cNvPr>
          <p:cNvCxnSpPr>
            <a:cxnSpLocks/>
          </p:cNvCxnSpPr>
          <p:nvPr/>
        </p:nvCxnSpPr>
        <p:spPr>
          <a:xfrm flipV="1">
            <a:off x="9837451" y="4968733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Rectangle 196">
            <a:extLst>
              <a:ext uri="{FF2B5EF4-FFF2-40B4-BE49-F238E27FC236}">
                <a16:creationId xmlns:a16="http://schemas.microsoft.com/office/drawing/2014/main" id="{B71DB424-6521-4911-BA5F-E2E009CE7363}"/>
              </a:ext>
            </a:extLst>
          </p:cNvPr>
          <p:cNvSpPr/>
          <p:nvPr/>
        </p:nvSpPr>
        <p:spPr>
          <a:xfrm>
            <a:off x="7213360" y="3676542"/>
            <a:ext cx="634329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8" name="Rectangle 197">
            <a:extLst>
              <a:ext uri="{FF2B5EF4-FFF2-40B4-BE49-F238E27FC236}">
                <a16:creationId xmlns:a16="http://schemas.microsoft.com/office/drawing/2014/main" id="{51F1591A-DB88-47CE-B20C-B3FD052666CB}"/>
              </a:ext>
            </a:extLst>
          </p:cNvPr>
          <p:cNvSpPr/>
          <p:nvPr/>
        </p:nvSpPr>
        <p:spPr>
          <a:xfrm>
            <a:off x="8650567" y="3676290"/>
            <a:ext cx="255582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9" name="Rectangle 198">
            <a:extLst>
              <a:ext uri="{FF2B5EF4-FFF2-40B4-BE49-F238E27FC236}">
                <a16:creationId xmlns:a16="http://schemas.microsoft.com/office/drawing/2014/main" id="{614B8922-FDAA-4FDE-8F33-FDA4428450A3}"/>
              </a:ext>
            </a:extLst>
          </p:cNvPr>
          <p:cNvSpPr/>
          <p:nvPr/>
        </p:nvSpPr>
        <p:spPr>
          <a:xfrm>
            <a:off x="9781167" y="3683781"/>
            <a:ext cx="727020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779502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2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5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6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9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0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3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6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8" fill="hold">
                      <p:stCondLst>
                        <p:cond delay="indefinite"/>
                      </p:stCondLst>
                      <p:childTnLst>
                        <p:par>
                          <p:cTn id="199" fill="hold">
                            <p:stCondLst>
                              <p:cond delay="0"/>
                            </p:stCondLst>
                            <p:childTnLst>
                              <p:par>
                                <p:cTn id="2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8" fill="hold">
                      <p:stCondLst>
                        <p:cond delay="indefinite"/>
                      </p:stCondLst>
                      <p:childTnLst>
                        <p:par>
                          <p:cTn id="209" fill="hold">
                            <p:stCondLst>
                              <p:cond delay="0"/>
                            </p:stCondLst>
                            <p:childTnLst>
                              <p:par>
                                <p:cTn id="2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6" fill="hold">
                      <p:stCondLst>
                        <p:cond delay="indefinite"/>
                      </p:stCondLst>
                      <p:childTnLst>
                        <p:par>
                          <p:cTn id="217" fill="hold">
                            <p:stCondLst>
                              <p:cond delay="0"/>
                            </p:stCondLst>
                            <p:childTnLst>
                              <p:par>
                                <p:cTn id="2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0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2" fill="hold">
                      <p:stCondLst>
                        <p:cond delay="indefinite"/>
                      </p:stCondLst>
                      <p:childTnLst>
                        <p:par>
                          <p:cTn id="233" fill="hold">
                            <p:stCondLst>
                              <p:cond delay="0"/>
                            </p:stCondLst>
                            <p:childTnLst>
                              <p:par>
                                <p:cTn id="2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7" fill="hold">
                      <p:stCondLst>
                        <p:cond delay="indefinite"/>
                      </p:stCondLst>
                      <p:childTnLst>
                        <p:par>
                          <p:cTn id="238" fill="hold">
                            <p:stCondLst>
                              <p:cond delay="0"/>
                            </p:stCondLst>
                            <p:childTnLst>
                              <p:par>
                                <p:cTn id="2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8" fill="hold">
                      <p:stCondLst>
                        <p:cond delay="indefinite"/>
                      </p:stCondLst>
                      <p:childTnLst>
                        <p:par>
                          <p:cTn id="249" fill="hold">
                            <p:stCondLst>
                              <p:cond delay="0"/>
                            </p:stCondLst>
                            <p:childTnLst>
                              <p:par>
                                <p:cTn id="25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1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4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" grpId="0" animBg="1"/>
      <p:bldP spid="107" grpId="1" animBg="1"/>
      <p:bldP spid="108" grpId="0" animBg="1"/>
      <p:bldP spid="108" grpId="1" animBg="1"/>
      <p:bldP spid="93" grpId="0"/>
      <p:bldP spid="155" grpId="0"/>
      <p:bldP spid="115" grpId="0"/>
      <p:bldP spid="147" grpId="0"/>
      <p:bldP spid="109" grpId="0" animBg="1"/>
      <p:bldP spid="109" grpId="1" animBg="1"/>
      <p:bldP spid="110" grpId="0" animBg="1"/>
      <p:bldP spid="110" grpId="1" animBg="1"/>
      <p:bldP spid="134" grpId="0" animBg="1"/>
      <p:bldP spid="134" grpId="1" animBg="1"/>
      <p:bldP spid="135" grpId="0" animBg="1"/>
      <p:bldP spid="135" grpId="1" animBg="1"/>
      <p:bldP spid="137" grpId="0" animBg="1"/>
      <p:bldP spid="137" grpId="1" animBg="1"/>
      <p:bldP spid="138" grpId="0"/>
      <p:bldP spid="160" grpId="0"/>
      <p:bldP spid="165" grpId="0" animBg="1"/>
      <p:bldP spid="165" grpId="1" animBg="1"/>
      <p:bldP spid="166" grpId="0" animBg="1"/>
      <p:bldP spid="166" grpId="1" animBg="1"/>
      <p:bldP spid="167" grpId="0" animBg="1"/>
      <p:bldP spid="167" grpId="1" animBg="1"/>
      <p:bldP spid="168" grpId="0" animBg="1"/>
      <p:bldP spid="168" grpId="1" animBg="1"/>
      <p:bldP spid="169" grpId="0" animBg="1"/>
      <p:bldP spid="169" grpId="1" animBg="1"/>
      <p:bldP spid="173" grpId="0"/>
      <p:bldP spid="175" grpId="0"/>
      <p:bldP spid="180" grpId="0"/>
      <p:bldP spid="181" grpId="0"/>
      <p:bldP spid="186" grpId="0" animBg="1"/>
      <p:bldP spid="186" grpId="1" animBg="1"/>
      <p:bldP spid="187" grpId="0" animBg="1"/>
      <p:bldP spid="187" grpId="1" animBg="1"/>
      <p:bldP spid="188" grpId="0" animBg="1"/>
      <p:bldP spid="188" grpId="1" animBg="1"/>
      <p:bldP spid="189" grpId="0" animBg="1"/>
      <p:bldP spid="189" grpId="1" animBg="1"/>
      <p:bldP spid="190" grpId="0" animBg="1"/>
      <p:bldP spid="190" grpId="1" animBg="1"/>
      <p:bldP spid="191" grpId="0"/>
      <p:bldP spid="192" grpId="0"/>
      <p:bldP spid="197" grpId="0" animBg="1"/>
      <p:bldP spid="197" grpId="1" animBg="1"/>
      <p:bldP spid="198" grpId="0" animBg="1"/>
      <p:bldP spid="198" grpId="1" animBg="1"/>
      <p:bldP spid="199" grpId="0" animBg="1"/>
      <p:bldP spid="199" grpId="1" animBg="1"/>
    </p:bldLst>
  </p:timing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8DA92AD-BFB8-430A-B03E-3F17F4994E3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Solve missing number division problems using knowledge of multiples of 10 and 100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CEDFB67-D8D1-44B8-BA58-22F74E091BF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44014167"/>
      </p:ext>
    </p:extLst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Rectangle 142">
            <a:extLst>
              <a:ext uri="{FF2B5EF4-FFF2-40B4-BE49-F238E27FC236}">
                <a16:creationId xmlns:a16="http://schemas.microsoft.com/office/drawing/2014/main" id="{4F7A4B87-C3AF-495B-B39A-289138AB8BC1}"/>
              </a:ext>
            </a:extLst>
          </p:cNvPr>
          <p:cNvSpPr/>
          <p:nvPr/>
        </p:nvSpPr>
        <p:spPr>
          <a:xfrm>
            <a:off x="916977" y="3610075"/>
            <a:ext cx="891021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4" name="Rectangle 143">
            <a:extLst>
              <a:ext uri="{FF2B5EF4-FFF2-40B4-BE49-F238E27FC236}">
                <a16:creationId xmlns:a16="http://schemas.microsoft.com/office/drawing/2014/main" id="{30E4D869-CBB3-46EA-A6A6-A2689BA7D83D}"/>
              </a:ext>
            </a:extLst>
          </p:cNvPr>
          <p:cNvSpPr/>
          <p:nvPr/>
        </p:nvSpPr>
        <p:spPr>
          <a:xfrm>
            <a:off x="4048956" y="3610075"/>
            <a:ext cx="882456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D55A740B-D089-4F98-89C8-145C0CD2C3CB}"/>
              </a:ext>
            </a:extLst>
          </p:cNvPr>
          <p:cNvSpPr txBox="1"/>
          <p:nvPr/>
        </p:nvSpPr>
        <p:spPr>
          <a:xfrm>
            <a:off x="496169" y="3539626"/>
            <a:ext cx="455213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6 0 0 </a:t>
            </a:r>
            <a:r>
              <a:rPr lang="en-GB" sz="3500" dirty="0">
                <a:latin typeface="Arial Black" panose="020B0A04020102020204" pitchFamily="34" charset="0"/>
              </a:rPr>
              <a:t>x </a:t>
            </a:r>
            <a:r>
              <a:rPr lang="en-GB" sz="3500" b="1" dirty="0">
                <a:latin typeface="Arial Black" panose="020B0A04020102020204" pitchFamily="34" charset="0"/>
              </a:rPr>
              <a:t>5 = 3 0 0 0</a:t>
            </a:r>
          </a:p>
        </p:txBody>
      </p:sp>
      <p:sp>
        <p:nvSpPr>
          <p:cNvPr id="160" name="Rectangle 159">
            <a:extLst>
              <a:ext uri="{FF2B5EF4-FFF2-40B4-BE49-F238E27FC236}">
                <a16:creationId xmlns:a16="http://schemas.microsoft.com/office/drawing/2014/main" id="{73AE216C-F8E3-4A9B-9894-062E2E16C0BC}"/>
              </a:ext>
            </a:extLst>
          </p:cNvPr>
          <p:cNvSpPr/>
          <p:nvPr/>
        </p:nvSpPr>
        <p:spPr>
          <a:xfrm>
            <a:off x="7155124" y="3605829"/>
            <a:ext cx="445619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1" name="Rectangle 160">
            <a:extLst>
              <a:ext uri="{FF2B5EF4-FFF2-40B4-BE49-F238E27FC236}">
                <a16:creationId xmlns:a16="http://schemas.microsoft.com/office/drawing/2014/main" id="{D3C37E52-1C2B-4114-A591-B4A61CC2744D}"/>
              </a:ext>
            </a:extLst>
          </p:cNvPr>
          <p:cNvSpPr/>
          <p:nvPr/>
        </p:nvSpPr>
        <p:spPr>
          <a:xfrm>
            <a:off x="9392595" y="3605829"/>
            <a:ext cx="440503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26CB90DB-EAFD-4F0B-A89F-64D484244DA2}"/>
              </a:ext>
            </a:extLst>
          </p:cNvPr>
          <p:cNvSpPr txBox="1"/>
          <p:nvPr/>
        </p:nvSpPr>
        <p:spPr>
          <a:xfrm>
            <a:off x="6255399" y="3530097"/>
            <a:ext cx="45378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7 2 0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8 = 9 0</a:t>
            </a: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F35A4A58-A54B-4818-9373-CFA60B21A2B2}"/>
              </a:ext>
            </a:extLst>
          </p:cNvPr>
          <p:cNvSpPr/>
          <p:nvPr/>
        </p:nvSpPr>
        <p:spPr>
          <a:xfrm>
            <a:off x="7599347" y="5845485"/>
            <a:ext cx="446197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A69C777E-5E81-491B-A10E-14E56F81B4D0}"/>
              </a:ext>
            </a:extLst>
          </p:cNvPr>
          <p:cNvSpPr/>
          <p:nvPr/>
        </p:nvSpPr>
        <p:spPr>
          <a:xfrm>
            <a:off x="1792292" y="5846841"/>
            <a:ext cx="891587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A158F630-1897-4495-8BE3-15401967C59F}"/>
              </a:ext>
            </a:extLst>
          </p:cNvPr>
          <p:cNvSpPr/>
          <p:nvPr/>
        </p:nvSpPr>
        <p:spPr>
          <a:xfrm>
            <a:off x="4021601" y="5845987"/>
            <a:ext cx="903393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75278A4D-ADB7-4E59-AEC6-28EDE900B048}"/>
              </a:ext>
            </a:extLst>
          </p:cNvPr>
          <p:cNvSpPr txBox="1"/>
          <p:nvPr/>
        </p:nvSpPr>
        <p:spPr>
          <a:xfrm>
            <a:off x="447545" y="5760875"/>
            <a:ext cx="495489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x 8 0 0 = 5 6 0 0</a:t>
            </a: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25F789DD-056A-4D37-B90C-1624291495AB}"/>
              </a:ext>
            </a:extLst>
          </p:cNvPr>
          <p:cNvSpPr/>
          <p:nvPr/>
        </p:nvSpPr>
        <p:spPr>
          <a:xfrm>
            <a:off x="9381185" y="5849495"/>
            <a:ext cx="446197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A3ECAA36-6028-4AC5-BB54-59218AE4DC8D}"/>
              </a:ext>
            </a:extLst>
          </p:cNvPr>
          <p:cNvSpPr txBox="1"/>
          <p:nvPr/>
        </p:nvSpPr>
        <p:spPr>
          <a:xfrm>
            <a:off x="6262976" y="5754655"/>
            <a:ext cx="37500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x 4 0 = 3 2 0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9FF9E9C5-5282-4FA9-814A-AB73876B09C8}"/>
              </a:ext>
            </a:extLst>
          </p:cNvPr>
          <p:cNvSpPr/>
          <p:nvPr/>
        </p:nvSpPr>
        <p:spPr>
          <a:xfrm>
            <a:off x="6708465" y="1380805"/>
            <a:ext cx="446197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D86D6F19-ECB6-480F-B7EF-B0E69BE616E0}"/>
              </a:ext>
            </a:extLst>
          </p:cNvPr>
          <p:cNvSpPr/>
          <p:nvPr/>
        </p:nvSpPr>
        <p:spPr>
          <a:xfrm>
            <a:off x="9394969" y="1379951"/>
            <a:ext cx="446197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091C2B41-F36D-4E99-ABC0-C83EF98DED90}"/>
              </a:ext>
            </a:extLst>
          </p:cNvPr>
          <p:cNvSpPr txBox="1"/>
          <p:nvPr/>
        </p:nvSpPr>
        <p:spPr>
          <a:xfrm>
            <a:off x="6271896" y="1289088"/>
            <a:ext cx="37500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0 x 8 = 5 6 0</a:t>
            </a:r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DD703151-21DE-4884-AEB5-C33D2FFD0F2B}"/>
              </a:ext>
            </a:extLst>
          </p:cNvPr>
          <p:cNvSpPr/>
          <p:nvPr/>
        </p:nvSpPr>
        <p:spPr>
          <a:xfrm>
            <a:off x="1356755" y="1379415"/>
            <a:ext cx="895912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6" name="Rectangle 155">
            <a:extLst>
              <a:ext uri="{FF2B5EF4-FFF2-40B4-BE49-F238E27FC236}">
                <a16:creationId xmlns:a16="http://schemas.microsoft.com/office/drawing/2014/main" id="{7E48FF8C-BA3F-42F9-A46C-945EB24094AA}"/>
              </a:ext>
            </a:extLst>
          </p:cNvPr>
          <p:cNvSpPr/>
          <p:nvPr/>
        </p:nvSpPr>
        <p:spPr>
          <a:xfrm>
            <a:off x="4043077" y="1379415"/>
            <a:ext cx="893692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370AD7BA-3878-4B2A-9855-AB7361E2F8A0}"/>
              </a:ext>
            </a:extLst>
          </p:cNvPr>
          <p:cNvSpPr txBox="1"/>
          <p:nvPr/>
        </p:nvSpPr>
        <p:spPr>
          <a:xfrm>
            <a:off x="443102" y="1304089"/>
            <a:ext cx="45378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3 6 0 0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6 = 6 0 0</a:t>
            </a:r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F6E00F1B-9269-4755-A54C-04D402C4E0D3}"/>
              </a:ext>
            </a:extLst>
          </p:cNvPr>
          <p:cNvGrpSpPr/>
          <p:nvPr/>
        </p:nvGrpSpPr>
        <p:grpSpPr>
          <a:xfrm>
            <a:off x="191903" y="103243"/>
            <a:ext cx="3720833" cy="817087"/>
            <a:chOff x="255525" y="4828688"/>
            <a:chExt cx="3314307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70B9DAA0-A794-4889-BC9D-0E8C093F332B}"/>
                </a:ext>
              </a:extLst>
            </p:cNvPr>
            <p:cNvSpPr/>
            <p:nvPr/>
          </p:nvSpPr>
          <p:spPr>
            <a:xfrm>
              <a:off x="255525" y="4828688"/>
              <a:ext cx="331430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8954D734-608E-4DF1-9D10-66B13EBA06F2}"/>
                </a:ext>
              </a:extLst>
            </p:cNvPr>
            <p:cNvSpPr txBox="1"/>
            <p:nvPr/>
          </p:nvSpPr>
          <p:spPr>
            <a:xfrm>
              <a:off x="308455" y="4941753"/>
              <a:ext cx="325438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3600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              </a:t>
              </a:r>
              <a:r>
                <a:rPr lang="en-GB" sz="2400" dirty="0">
                  <a:latin typeface="Calibri" panose="020F0502020204030204" pitchFamily="34" charset="0"/>
                  <a:ea typeface="Cambria Math" panose="02040503050406030204" pitchFamily="18" charset="0"/>
                </a:rPr>
                <a:t>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6</a:t>
              </a:r>
            </a:p>
          </p:txBody>
        </p:sp>
      </p:grpSp>
      <p:sp>
        <p:nvSpPr>
          <p:cNvPr id="93" name="TextBox 92">
            <a:extLst>
              <a:ext uri="{FF2B5EF4-FFF2-40B4-BE49-F238E27FC236}">
                <a16:creationId xmlns:a16="http://schemas.microsoft.com/office/drawing/2014/main" id="{254BCF2C-6EE6-4A19-981B-6E7A0489F5D8}"/>
              </a:ext>
            </a:extLst>
          </p:cNvPr>
          <p:cNvSpPr txBox="1"/>
          <p:nvPr/>
        </p:nvSpPr>
        <p:spPr>
          <a:xfrm>
            <a:off x="1815915" y="204390"/>
            <a:ext cx="109794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600</a:t>
            </a: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3DB1E081-6493-4A72-9243-C01631107412}"/>
              </a:ext>
            </a:extLst>
          </p:cNvPr>
          <p:cNvSpPr/>
          <p:nvPr/>
        </p:nvSpPr>
        <p:spPr>
          <a:xfrm>
            <a:off x="1670136" y="211508"/>
            <a:ext cx="1390032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E63FF650-452A-46E1-80BE-7092C1CD3418}"/>
              </a:ext>
            </a:extLst>
          </p:cNvPr>
          <p:cNvSpPr txBox="1"/>
          <p:nvPr/>
        </p:nvSpPr>
        <p:spPr>
          <a:xfrm>
            <a:off x="501386" y="3098086"/>
            <a:ext cx="37500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</a:t>
            </a:r>
            <a:r>
              <a:rPr lang="en-GB" sz="3500" dirty="0">
                <a:latin typeface="Arial Black" panose="020B0A04020102020204" pitchFamily="34" charset="0"/>
              </a:rPr>
              <a:t>x </a:t>
            </a:r>
            <a:r>
              <a:rPr lang="en-GB" sz="3500" b="1" dirty="0">
                <a:latin typeface="Arial Black" panose="020B0A04020102020204" pitchFamily="34" charset="0"/>
              </a:rPr>
              <a:t>5 = 3 0</a:t>
            </a:r>
          </a:p>
        </p:txBody>
      </p: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B8E2AE98-3947-42C8-ADA6-C570797ACE69}"/>
              </a:ext>
            </a:extLst>
          </p:cNvPr>
          <p:cNvGrpSpPr/>
          <p:nvPr/>
        </p:nvGrpSpPr>
        <p:grpSpPr>
          <a:xfrm>
            <a:off x="6075149" y="106012"/>
            <a:ext cx="3758362" cy="817087"/>
            <a:chOff x="255525" y="372323"/>
            <a:chExt cx="3347735" cy="1134018"/>
          </a:xfrm>
        </p:grpSpPr>
        <p:sp>
          <p:nvSpPr>
            <p:cNvPr id="117" name="Rectangle: Rounded Corners 116">
              <a:extLst>
                <a:ext uri="{FF2B5EF4-FFF2-40B4-BE49-F238E27FC236}">
                  <a16:creationId xmlns:a16="http://schemas.microsoft.com/office/drawing/2014/main" id="{194BC364-5D9A-47A6-BBC3-EE80FA590E11}"/>
                </a:ext>
              </a:extLst>
            </p:cNvPr>
            <p:cNvSpPr/>
            <p:nvPr/>
          </p:nvSpPr>
          <p:spPr>
            <a:xfrm>
              <a:off x="255525" y="372323"/>
              <a:ext cx="290162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5C343BBB-A714-49DC-A866-B34FE45708F7}"/>
                </a:ext>
              </a:extLst>
            </p:cNvPr>
            <p:cNvSpPr txBox="1"/>
            <p:nvPr/>
          </p:nvSpPr>
          <p:spPr>
            <a:xfrm>
              <a:off x="1608613" y="485388"/>
              <a:ext cx="199464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8 = 70</a:t>
              </a:r>
            </a:p>
          </p:txBody>
        </p:sp>
      </p:grpSp>
      <p:sp>
        <p:nvSpPr>
          <p:cNvPr id="119" name="Rectangle 118">
            <a:extLst>
              <a:ext uri="{FF2B5EF4-FFF2-40B4-BE49-F238E27FC236}">
                <a16:creationId xmlns:a16="http://schemas.microsoft.com/office/drawing/2014/main" id="{90294BC6-0EA8-4B77-899F-62E524590936}"/>
              </a:ext>
            </a:extLst>
          </p:cNvPr>
          <p:cNvSpPr/>
          <p:nvPr/>
        </p:nvSpPr>
        <p:spPr>
          <a:xfrm>
            <a:off x="6210711" y="229026"/>
            <a:ext cx="1390032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3C2561E9-FD87-4195-B2E5-F500D2FD069C}"/>
              </a:ext>
            </a:extLst>
          </p:cNvPr>
          <p:cNvSpPr txBox="1"/>
          <p:nvPr/>
        </p:nvSpPr>
        <p:spPr>
          <a:xfrm>
            <a:off x="6387504" y="232181"/>
            <a:ext cx="134573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560</a:t>
            </a:r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D2BC7DB1-28DA-464E-8194-74A5E8933775}"/>
              </a:ext>
            </a:extLst>
          </p:cNvPr>
          <p:cNvGrpSpPr/>
          <p:nvPr/>
        </p:nvGrpSpPr>
        <p:grpSpPr>
          <a:xfrm>
            <a:off x="187285" y="2309582"/>
            <a:ext cx="3758362" cy="817087"/>
            <a:chOff x="255525" y="372323"/>
            <a:chExt cx="3347735" cy="1134018"/>
          </a:xfrm>
        </p:grpSpPr>
        <p:sp>
          <p:nvSpPr>
            <p:cNvPr id="122" name="Rectangle: Rounded Corners 121">
              <a:extLst>
                <a:ext uri="{FF2B5EF4-FFF2-40B4-BE49-F238E27FC236}">
                  <a16:creationId xmlns:a16="http://schemas.microsoft.com/office/drawing/2014/main" id="{65C0145A-AE60-4BEE-AA05-7DD3996C23A1}"/>
                </a:ext>
              </a:extLst>
            </p:cNvPr>
            <p:cNvSpPr/>
            <p:nvPr/>
          </p:nvSpPr>
          <p:spPr>
            <a:xfrm>
              <a:off x="255525" y="372323"/>
              <a:ext cx="308786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573418FE-07AE-4627-97D7-1776AE067578}"/>
                </a:ext>
              </a:extLst>
            </p:cNvPr>
            <p:cNvSpPr txBox="1"/>
            <p:nvPr/>
          </p:nvSpPr>
          <p:spPr>
            <a:xfrm>
              <a:off x="1608613" y="485388"/>
              <a:ext cx="199464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5 = 600</a:t>
              </a:r>
            </a:p>
          </p:txBody>
        </p:sp>
      </p:grpSp>
      <p:sp>
        <p:nvSpPr>
          <p:cNvPr id="124" name="Rectangle 123">
            <a:extLst>
              <a:ext uri="{FF2B5EF4-FFF2-40B4-BE49-F238E27FC236}">
                <a16:creationId xmlns:a16="http://schemas.microsoft.com/office/drawing/2014/main" id="{1F8B4D43-EB0E-48DC-A2EB-D3716D1CEFE0}"/>
              </a:ext>
            </a:extLst>
          </p:cNvPr>
          <p:cNvSpPr/>
          <p:nvPr/>
        </p:nvSpPr>
        <p:spPr>
          <a:xfrm>
            <a:off x="322847" y="2432596"/>
            <a:ext cx="1390032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36C35740-94B1-419B-952E-A4D67E1361AC}"/>
              </a:ext>
            </a:extLst>
          </p:cNvPr>
          <p:cNvSpPr txBox="1"/>
          <p:nvPr/>
        </p:nvSpPr>
        <p:spPr>
          <a:xfrm>
            <a:off x="320631" y="2414731"/>
            <a:ext cx="142979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3000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1FD2DFB0-C83F-4DCA-AEA1-64C9015F1E76}"/>
              </a:ext>
            </a:extLst>
          </p:cNvPr>
          <p:cNvSpPr txBox="1"/>
          <p:nvPr/>
        </p:nvSpPr>
        <p:spPr>
          <a:xfrm>
            <a:off x="6259125" y="842689"/>
            <a:ext cx="37500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x 8 = 5 6</a:t>
            </a:r>
          </a:p>
        </p:txBody>
      </p:sp>
      <p:sp>
        <p:nvSpPr>
          <p:cNvPr id="140" name="Rectangle 139">
            <a:extLst>
              <a:ext uri="{FF2B5EF4-FFF2-40B4-BE49-F238E27FC236}">
                <a16:creationId xmlns:a16="http://schemas.microsoft.com/office/drawing/2014/main" id="{894AAA94-5901-4FBA-A273-93CE7E1D97D4}"/>
              </a:ext>
            </a:extLst>
          </p:cNvPr>
          <p:cNvSpPr/>
          <p:nvPr/>
        </p:nvSpPr>
        <p:spPr>
          <a:xfrm>
            <a:off x="7087154" y="105817"/>
            <a:ext cx="319593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1" name="Rectangle 140">
            <a:extLst>
              <a:ext uri="{FF2B5EF4-FFF2-40B4-BE49-F238E27FC236}">
                <a16:creationId xmlns:a16="http://schemas.microsoft.com/office/drawing/2014/main" id="{7D1FC3FA-3627-43F7-BBAC-652D6FE4D90C}"/>
              </a:ext>
            </a:extLst>
          </p:cNvPr>
          <p:cNvSpPr/>
          <p:nvPr/>
        </p:nvSpPr>
        <p:spPr>
          <a:xfrm>
            <a:off x="8928364" y="116684"/>
            <a:ext cx="249766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5" name="Rectangle 144">
            <a:extLst>
              <a:ext uri="{FF2B5EF4-FFF2-40B4-BE49-F238E27FC236}">
                <a16:creationId xmlns:a16="http://schemas.microsoft.com/office/drawing/2014/main" id="{5EDDB4E7-5938-4FBE-B85E-AAD23A676CB3}"/>
              </a:ext>
            </a:extLst>
          </p:cNvPr>
          <p:cNvSpPr/>
          <p:nvPr/>
        </p:nvSpPr>
        <p:spPr>
          <a:xfrm>
            <a:off x="1024952" y="2303916"/>
            <a:ext cx="622642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6" name="Rectangle 145">
            <a:extLst>
              <a:ext uri="{FF2B5EF4-FFF2-40B4-BE49-F238E27FC236}">
                <a16:creationId xmlns:a16="http://schemas.microsoft.com/office/drawing/2014/main" id="{AC5CF8D4-A434-4C83-836F-C000CF33582B}"/>
              </a:ext>
            </a:extLst>
          </p:cNvPr>
          <p:cNvSpPr/>
          <p:nvPr/>
        </p:nvSpPr>
        <p:spPr>
          <a:xfrm>
            <a:off x="3030758" y="2307474"/>
            <a:ext cx="46479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3CDD5EED-40F8-43F2-8B6E-FDF9556EAB42}"/>
              </a:ext>
            </a:extLst>
          </p:cNvPr>
          <p:cNvSpPr txBox="1"/>
          <p:nvPr/>
        </p:nvSpPr>
        <p:spPr>
          <a:xfrm>
            <a:off x="480014" y="858154"/>
            <a:ext cx="354572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3 6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6 = 6</a:t>
            </a:r>
          </a:p>
        </p:txBody>
      </p:sp>
      <p:sp>
        <p:nvSpPr>
          <p:cNvPr id="158" name="Rectangle 157">
            <a:extLst>
              <a:ext uri="{FF2B5EF4-FFF2-40B4-BE49-F238E27FC236}">
                <a16:creationId xmlns:a16="http://schemas.microsoft.com/office/drawing/2014/main" id="{D0BAE7C0-3609-4649-BAA6-FD5C69C66D67}"/>
              </a:ext>
            </a:extLst>
          </p:cNvPr>
          <p:cNvSpPr/>
          <p:nvPr/>
        </p:nvSpPr>
        <p:spPr>
          <a:xfrm>
            <a:off x="814371" y="106264"/>
            <a:ext cx="478639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9" name="Rectangle 158">
            <a:extLst>
              <a:ext uri="{FF2B5EF4-FFF2-40B4-BE49-F238E27FC236}">
                <a16:creationId xmlns:a16="http://schemas.microsoft.com/office/drawing/2014/main" id="{D7A728DA-7AA6-4EEB-A739-708564FF7210}"/>
              </a:ext>
            </a:extLst>
          </p:cNvPr>
          <p:cNvSpPr/>
          <p:nvPr/>
        </p:nvSpPr>
        <p:spPr>
          <a:xfrm>
            <a:off x="2232322" y="106012"/>
            <a:ext cx="637978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CB227D7A-39FF-4D31-92D3-C717F652EC5B}"/>
              </a:ext>
            </a:extLst>
          </p:cNvPr>
          <p:cNvGrpSpPr/>
          <p:nvPr/>
        </p:nvGrpSpPr>
        <p:grpSpPr>
          <a:xfrm>
            <a:off x="6049381" y="2304174"/>
            <a:ext cx="3478948" cy="817087"/>
            <a:chOff x="255526" y="4828688"/>
            <a:chExt cx="3098850" cy="1134018"/>
          </a:xfrm>
        </p:grpSpPr>
        <p:sp>
          <p:nvSpPr>
            <p:cNvPr id="110" name="Rectangle: Rounded Corners 109">
              <a:extLst>
                <a:ext uri="{FF2B5EF4-FFF2-40B4-BE49-F238E27FC236}">
                  <a16:creationId xmlns:a16="http://schemas.microsoft.com/office/drawing/2014/main" id="{22F8E44C-F3E0-4C51-9AB5-347DCDB933BA}"/>
                </a:ext>
              </a:extLst>
            </p:cNvPr>
            <p:cNvSpPr/>
            <p:nvPr/>
          </p:nvSpPr>
          <p:spPr>
            <a:xfrm>
              <a:off x="255526" y="4828688"/>
              <a:ext cx="309885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86281CB9-A3D2-4840-BD96-B5E599B0C6F3}"/>
                </a:ext>
              </a:extLst>
            </p:cNvPr>
            <p:cNvSpPr txBox="1"/>
            <p:nvPr/>
          </p:nvSpPr>
          <p:spPr>
            <a:xfrm>
              <a:off x="308455" y="4941753"/>
              <a:ext cx="304592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/>
                <a:t>720 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              </a:t>
              </a:r>
              <a:r>
                <a:rPr lang="en-GB" sz="2400" dirty="0">
                  <a:latin typeface="Calibri" panose="020F0502020204030204" pitchFamily="34" charset="0"/>
                  <a:ea typeface="Cambria Math" panose="02040503050406030204" pitchFamily="18" charset="0"/>
                </a:rPr>
                <a:t>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8</a:t>
              </a:r>
            </a:p>
          </p:txBody>
        </p:sp>
      </p:grpSp>
      <p:sp>
        <p:nvSpPr>
          <p:cNvPr id="135" name="TextBox 134">
            <a:extLst>
              <a:ext uri="{FF2B5EF4-FFF2-40B4-BE49-F238E27FC236}">
                <a16:creationId xmlns:a16="http://schemas.microsoft.com/office/drawing/2014/main" id="{ADBC79CA-324B-4F4C-A668-BD11A40F6B4C}"/>
              </a:ext>
            </a:extLst>
          </p:cNvPr>
          <p:cNvSpPr txBox="1"/>
          <p:nvPr/>
        </p:nvSpPr>
        <p:spPr>
          <a:xfrm>
            <a:off x="7659324" y="2398287"/>
            <a:ext cx="109794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90</a:t>
            </a:r>
          </a:p>
        </p:txBody>
      </p:sp>
      <p:sp>
        <p:nvSpPr>
          <p:cNvPr id="137" name="Rectangle 136">
            <a:extLst>
              <a:ext uri="{FF2B5EF4-FFF2-40B4-BE49-F238E27FC236}">
                <a16:creationId xmlns:a16="http://schemas.microsoft.com/office/drawing/2014/main" id="{8AAB5700-035E-4FD1-B073-0C3AA963BCB1}"/>
              </a:ext>
            </a:extLst>
          </p:cNvPr>
          <p:cNvSpPr/>
          <p:nvPr/>
        </p:nvSpPr>
        <p:spPr>
          <a:xfrm>
            <a:off x="7351763" y="2412439"/>
            <a:ext cx="1390032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15B7AE9E-F5A4-425E-B758-D03BACE525DF}"/>
              </a:ext>
            </a:extLst>
          </p:cNvPr>
          <p:cNvSpPr txBox="1"/>
          <p:nvPr/>
        </p:nvSpPr>
        <p:spPr>
          <a:xfrm>
            <a:off x="6278383" y="3084568"/>
            <a:ext cx="354572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7 2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8 = 9</a:t>
            </a:r>
          </a:p>
        </p:txBody>
      </p:sp>
      <p:sp>
        <p:nvSpPr>
          <p:cNvPr id="163" name="Rectangle 162">
            <a:extLst>
              <a:ext uri="{FF2B5EF4-FFF2-40B4-BE49-F238E27FC236}">
                <a16:creationId xmlns:a16="http://schemas.microsoft.com/office/drawing/2014/main" id="{D77745EC-C6BB-4D5E-BF42-5F6F0431FE33}"/>
              </a:ext>
            </a:extLst>
          </p:cNvPr>
          <p:cNvSpPr/>
          <p:nvPr/>
        </p:nvSpPr>
        <p:spPr>
          <a:xfrm>
            <a:off x="6657781" y="2307195"/>
            <a:ext cx="270328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4" name="Rectangle 163">
            <a:extLst>
              <a:ext uri="{FF2B5EF4-FFF2-40B4-BE49-F238E27FC236}">
                <a16:creationId xmlns:a16="http://schemas.microsoft.com/office/drawing/2014/main" id="{7F8C5D74-2440-4F90-825C-68BDD464E5F8}"/>
              </a:ext>
            </a:extLst>
          </p:cNvPr>
          <p:cNvSpPr/>
          <p:nvPr/>
        </p:nvSpPr>
        <p:spPr>
          <a:xfrm>
            <a:off x="8053240" y="2316693"/>
            <a:ext cx="312716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7" name="Group 96">
            <a:extLst>
              <a:ext uri="{FF2B5EF4-FFF2-40B4-BE49-F238E27FC236}">
                <a16:creationId xmlns:a16="http://schemas.microsoft.com/office/drawing/2014/main" id="{3D225504-5A03-49CA-81EF-D6CEABF3F1A0}"/>
              </a:ext>
            </a:extLst>
          </p:cNvPr>
          <p:cNvGrpSpPr/>
          <p:nvPr/>
        </p:nvGrpSpPr>
        <p:grpSpPr>
          <a:xfrm>
            <a:off x="208374" y="4577799"/>
            <a:ext cx="3758363" cy="817087"/>
            <a:chOff x="255524" y="372323"/>
            <a:chExt cx="3347736" cy="1134018"/>
          </a:xfrm>
        </p:grpSpPr>
        <p:sp>
          <p:nvSpPr>
            <p:cNvPr id="98" name="Rectangle: Rounded Corners 97">
              <a:extLst>
                <a:ext uri="{FF2B5EF4-FFF2-40B4-BE49-F238E27FC236}">
                  <a16:creationId xmlns:a16="http://schemas.microsoft.com/office/drawing/2014/main" id="{C538E488-390E-49CB-9308-9AA4ED4776D0}"/>
                </a:ext>
              </a:extLst>
            </p:cNvPr>
            <p:cNvSpPr/>
            <p:nvPr/>
          </p:nvSpPr>
          <p:spPr>
            <a:xfrm>
              <a:off x="255524" y="372323"/>
              <a:ext cx="305433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6B8AED3-A33E-4415-8408-22261BD42297}"/>
                </a:ext>
              </a:extLst>
            </p:cNvPr>
            <p:cNvSpPr txBox="1"/>
            <p:nvPr/>
          </p:nvSpPr>
          <p:spPr>
            <a:xfrm>
              <a:off x="1608613" y="485388"/>
              <a:ext cx="199464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800 = 7</a:t>
              </a:r>
            </a:p>
          </p:txBody>
        </p:sp>
      </p:grpSp>
      <p:sp>
        <p:nvSpPr>
          <p:cNvPr id="100" name="Rectangle 99">
            <a:extLst>
              <a:ext uri="{FF2B5EF4-FFF2-40B4-BE49-F238E27FC236}">
                <a16:creationId xmlns:a16="http://schemas.microsoft.com/office/drawing/2014/main" id="{3B9C4DB7-4527-4F94-AFF9-A52162BF6C94}"/>
              </a:ext>
            </a:extLst>
          </p:cNvPr>
          <p:cNvSpPr/>
          <p:nvPr/>
        </p:nvSpPr>
        <p:spPr>
          <a:xfrm>
            <a:off x="343937" y="4700813"/>
            <a:ext cx="1390032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202B837D-FBDC-46D1-A8F8-A32A20EC37FB}"/>
              </a:ext>
            </a:extLst>
          </p:cNvPr>
          <p:cNvSpPr txBox="1"/>
          <p:nvPr/>
        </p:nvSpPr>
        <p:spPr>
          <a:xfrm>
            <a:off x="336228" y="4703968"/>
            <a:ext cx="153023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5600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9BEF5BB6-D98E-4DC8-B9AD-BC1F7E3D85E7}"/>
              </a:ext>
            </a:extLst>
          </p:cNvPr>
          <p:cNvSpPr txBox="1"/>
          <p:nvPr/>
        </p:nvSpPr>
        <p:spPr>
          <a:xfrm>
            <a:off x="447215" y="5314476"/>
            <a:ext cx="37500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x 8 = 5 6</a:t>
            </a: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62E5CC50-ED4E-4D7B-A008-9A60595026F6}"/>
              </a:ext>
            </a:extLst>
          </p:cNvPr>
          <p:cNvSpPr/>
          <p:nvPr/>
        </p:nvSpPr>
        <p:spPr>
          <a:xfrm>
            <a:off x="1051483" y="4569885"/>
            <a:ext cx="61605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90ACF386-A575-454F-90AF-896A655B8903}"/>
              </a:ext>
            </a:extLst>
          </p:cNvPr>
          <p:cNvSpPr/>
          <p:nvPr/>
        </p:nvSpPr>
        <p:spPr>
          <a:xfrm>
            <a:off x="2385646" y="4573692"/>
            <a:ext cx="470303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175473B6-97F3-4430-B57E-099CBD65CFF4}"/>
              </a:ext>
            </a:extLst>
          </p:cNvPr>
          <p:cNvGrpSpPr/>
          <p:nvPr/>
        </p:nvGrpSpPr>
        <p:grpSpPr>
          <a:xfrm>
            <a:off x="6011365" y="4571579"/>
            <a:ext cx="3758362" cy="817087"/>
            <a:chOff x="255525" y="372323"/>
            <a:chExt cx="3347735" cy="1134018"/>
          </a:xfrm>
        </p:grpSpPr>
        <p:sp>
          <p:nvSpPr>
            <p:cNvPr id="112" name="Rectangle: Rounded Corners 111">
              <a:extLst>
                <a:ext uri="{FF2B5EF4-FFF2-40B4-BE49-F238E27FC236}">
                  <a16:creationId xmlns:a16="http://schemas.microsoft.com/office/drawing/2014/main" id="{E34A7ABA-922F-4E0A-B43E-9E64EB98753B}"/>
                </a:ext>
              </a:extLst>
            </p:cNvPr>
            <p:cNvSpPr/>
            <p:nvPr/>
          </p:nvSpPr>
          <p:spPr>
            <a:xfrm>
              <a:off x="255525" y="372323"/>
              <a:ext cx="290162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4024675E-CC20-4183-96E0-33F170206C39}"/>
                </a:ext>
              </a:extLst>
            </p:cNvPr>
            <p:cNvSpPr txBox="1"/>
            <p:nvPr/>
          </p:nvSpPr>
          <p:spPr>
            <a:xfrm>
              <a:off x="1608613" y="485388"/>
              <a:ext cx="1994647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40 = 8</a:t>
              </a:r>
            </a:p>
          </p:txBody>
        </p:sp>
      </p:grpSp>
      <p:sp>
        <p:nvSpPr>
          <p:cNvPr id="114" name="Rectangle 113">
            <a:extLst>
              <a:ext uri="{FF2B5EF4-FFF2-40B4-BE49-F238E27FC236}">
                <a16:creationId xmlns:a16="http://schemas.microsoft.com/office/drawing/2014/main" id="{D2D6AB48-02AD-4FAF-B05C-06E6A89D0AA9}"/>
              </a:ext>
            </a:extLst>
          </p:cNvPr>
          <p:cNvSpPr/>
          <p:nvPr/>
        </p:nvSpPr>
        <p:spPr>
          <a:xfrm>
            <a:off x="6146927" y="4694593"/>
            <a:ext cx="1390032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2B63E545-B88A-41CB-B69D-B4A9257B1830}"/>
              </a:ext>
            </a:extLst>
          </p:cNvPr>
          <p:cNvSpPr txBox="1"/>
          <p:nvPr/>
        </p:nvSpPr>
        <p:spPr>
          <a:xfrm>
            <a:off x="6279424" y="4697748"/>
            <a:ext cx="139003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320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943FFAAA-0C1B-4C1E-AA62-AC70EF763457}"/>
              </a:ext>
            </a:extLst>
          </p:cNvPr>
          <p:cNvSpPr txBox="1"/>
          <p:nvPr/>
        </p:nvSpPr>
        <p:spPr>
          <a:xfrm>
            <a:off x="6250205" y="5308256"/>
            <a:ext cx="37500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x 4 = 3 2</a:t>
            </a:r>
          </a:p>
        </p:txBody>
      </p:sp>
      <p:sp>
        <p:nvSpPr>
          <p:cNvPr id="127" name="Rectangle 126">
            <a:extLst>
              <a:ext uri="{FF2B5EF4-FFF2-40B4-BE49-F238E27FC236}">
                <a16:creationId xmlns:a16="http://schemas.microsoft.com/office/drawing/2014/main" id="{D1560B6B-06A0-4D39-B3B4-2755DB5DAB0B}"/>
              </a:ext>
            </a:extLst>
          </p:cNvPr>
          <p:cNvSpPr/>
          <p:nvPr/>
        </p:nvSpPr>
        <p:spPr>
          <a:xfrm>
            <a:off x="6994186" y="4571384"/>
            <a:ext cx="319593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8" name="Rectangle 127">
            <a:extLst>
              <a:ext uri="{FF2B5EF4-FFF2-40B4-BE49-F238E27FC236}">
                <a16:creationId xmlns:a16="http://schemas.microsoft.com/office/drawing/2014/main" id="{FAC6EEE7-0837-486C-B04A-84DA7AC3AF30}"/>
              </a:ext>
            </a:extLst>
          </p:cNvPr>
          <p:cNvSpPr/>
          <p:nvPr/>
        </p:nvSpPr>
        <p:spPr>
          <a:xfrm>
            <a:off x="8181937" y="4569885"/>
            <a:ext cx="249766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043245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2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9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2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5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8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0" fill="hold">
                      <p:stCondLst>
                        <p:cond delay="indefinite"/>
                      </p:stCondLst>
                      <p:childTnLst>
                        <p:par>
                          <p:cTn id="171" fill="hold">
                            <p:stCondLst>
                              <p:cond delay="0"/>
                            </p:stCondLst>
                            <p:childTnLst>
                              <p:par>
                                <p:cTn id="1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6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9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>
                      <p:stCondLst>
                        <p:cond delay="indefinite"/>
                      </p:stCondLst>
                      <p:childTnLst>
                        <p:par>
                          <p:cTn id="210" fill="hold">
                            <p:stCondLst>
                              <p:cond delay="0"/>
                            </p:stCondLst>
                            <p:childTnLst>
                              <p:par>
                                <p:cTn id="21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2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5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2" fill="hold">
                      <p:stCondLst>
                        <p:cond delay="indefinite"/>
                      </p:stCondLst>
                      <p:childTnLst>
                        <p:par>
                          <p:cTn id="223" fill="hold">
                            <p:stCondLst>
                              <p:cond delay="0"/>
                            </p:stCondLst>
                            <p:childTnLst>
                              <p:par>
                                <p:cTn id="2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0" fill="hold">
                      <p:stCondLst>
                        <p:cond delay="indefinite"/>
                      </p:stCondLst>
                      <p:childTnLst>
                        <p:par>
                          <p:cTn id="231" fill="hold">
                            <p:stCondLst>
                              <p:cond delay="0"/>
                            </p:stCondLst>
                            <p:childTnLst>
                              <p:par>
                                <p:cTn id="23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3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>
                      <p:stCondLst>
                        <p:cond delay="indefinite"/>
                      </p:stCondLst>
                      <p:childTnLst>
                        <p:par>
                          <p:cTn id="239" fill="hold">
                            <p:stCondLst>
                              <p:cond delay="0"/>
                            </p:stCondLst>
                            <p:childTnLst>
                              <p:par>
                                <p:cTn id="2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8" fill="hold">
                      <p:stCondLst>
                        <p:cond delay="indefinite"/>
                      </p:stCondLst>
                      <p:childTnLst>
                        <p:par>
                          <p:cTn id="249" fill="hold">
                            <p:stCondLst>
                              <p:cond delay="0"/>
                            </p:stCondLst>
                            <p:childTnLst>
                              <p:par>
                                <p:cTn id="2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5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6" fill="hold">
                      <p:stCondLst>
                        <p:cond delay="indefinite"/>
                      </p:stCondLst>
                      <p:childTnLst>
                        <p:par>
                          <p:cTn id="257" fill="hold">
                            <p:stCondLst>
                              <p:cond delay="0"/>
                            </p:stCondLst>
                            <p:childTnLst>
                              <p:par>
                                <p:cTn id="25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9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4" fill="hold">
                      <p:stCondLst>
                        <p:cond delay="indefinite"/>
                      </p:stCondLst>
                      <p:childTnLst>
                        <p:par>
                          <p:cTn id="265" fill="hold">
                            <p:stCondLst>
                              <p:cond delay="0"/>
                            </p:stCondLst>
                            <p:childTnLst>
                              <p:par>
                                <p:cTn id="2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8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9" fill="hold">
                      <p:stCondLst>
                        <p:cond delay="indefinite"/>
                      </p:stCondLst>
                      <p:childTnLst>
                        <p:par>
                          <p:cTn id="270" fill="hold">
                            <p:stCondLst>
                              <p:cond delay="0"/>
                            </p:stCondLst>
                            <p:childTnLst>
                              <p:par>
                                <p:cTn id="2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7" fill="hold">
                      <p:stCondLst>
                        <p:cond delay="indefinite"/>
                      </p:stCondLst>
                      <p:childTnLst>
                        <p:par>
                          <p:cTn id="278" fill="hold">
                            <p:stCondLst>
                              <p:cond delay="0"/>
                            </p:stCondLst>
                            <p:childTnLst>
                              <p:par>
                                <p:cTn id="27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0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3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3" grpId="1" animBg="1"/>
      <p:bldP spid="144" grpId="0" animBg="1"/>
      <p:bldP spid="144" grpId="1" animBg="1"/>
      <p:bldP spid="142" grpId="0"/>
      <p:bldP spid="160" grpId="0" animBg="1"/>
      <p:bldP spid="160" grpId="1" animBg="1"/>
      <p:bldP spid="161" grpId="0" animBg="1"/>
      <p:bldP spid="161" grpId="1" animBg="1"/>
      <p:bldP spid="162" grpId="0"/>
      <p:bldP spid="91" grpId="0" animBg="1"/>
      <p:bldP spid="91" grpId="1" animBg="1"/>
      <p:bldP spid="92" grpId="0" animBg="1"/>
      <p:bldP spid="92" grpId="1" animBg="1"/>
      <p:bldP spid="94" grpId="0" animBg="1"/>
      <p:bldP spid="94" grpId="1" animBg="1"/>
      <p:bldP spid="96" grpId="0"/>
      <p:bldP spid="105" grpId="0" animBg="1"/>
      <p:bldP spid="105" grpId="1" animBg="1"/>
      <p:bldP spid="106" grpId="0"/>
      <p:bldP spid="107" grpId="0" animBg="1"/>
      <p:bldP spid="107" grpId="1" animBg="1"/>
      <p:bldP spid="108" grpId="0" animBg="1"/>
      <p:bldP spid="108" grpId="1" animBg="1"/>
      <p:bldP spid="133" grpId="0"/>
      <p:bldP spid="154" grpId="0" animBg="1"/>
      <p:bldP spid="154" grpId="1" animBg="1"/>
      <p:bldP spid="156" grpId="0" animBg="1"/>
      <p:bldP spid="156" grpId="1" animBg="1"/>
      <p:bldP spid="157" grpId="0"/>
      <p:bldP spid="93" grpId="0"/>
      <p:bldP spid="148" grpId="0"/>
      <p:bldP spid="120" grpId="0"/>
      <p:bldP spid="125" grpId="0"/>
      <p:bldP spid="132" grpId="0"/>
      <p:bldP spid="140" grpId="0" animBg="1"/>
      <p:bldP spid="140" grpId="1" animBg="1"/>
      <p:bldP spid="141" grpId="0" animBg="1"/>
      <p:bldP spid="141" grpId="1" animBg="1"/>
      <p:bldP spid="145" grpId="0" animBg="1"/>
      <p:bldP spid="145" grpId="1" animBg="1"/>
      <p:bldP spid="146" grpId="0" animBg="1"/>
      <p:bldP spid="146" grpId="1" animBg="1"/>
      <p:bldP spid="153" grpId="0"/>
      <p:bldP spid="158" grpId="0" animBg="1"/>
      <p:bldP spid="158" grpId="1" animBg="1"/>
      <p:bldP spid="159" grpId="0" animBg="1"/>
      <p:bldP spid="159" grpId="1" animBg="1"/>
      <p:bldP spid="135" grpId="0"/>
      <p:bldP spid="138" grpId="0"/>
      <p:bldP spid="163" grpId="0" animBg="1"/>
      <p:bldP spid="163" grpId="1" animBg="1"/>
      <p:bldP spid="164" grpId="0" animBg="1"/>
      <p:bldP spid="164" grpId="1" animBg="1"/>
      <p:bldP spid="101" grpId="0"/>
      <p:bldP spid="102" grpId="0"/>
      <p:bldP spid="103" grpId="0" animBg="1"/>
      <p:bldP spid="103" grpId="1" animBg="1"/>
      <p:bldP spid="104" grpId="0" animBg="1"/>
      <p:bldP spid="104" grpId="1" animBg="1"/>
      <p:bldP spid="115" grpId="0"/>
      <p:bldP spid="126" grpId="0"/>
      <p:bldP spid="127" grpId="0" animBg="1"/>
      <p:bldP spid="127" grpId="1" animBg="1"/>
      <p:bldP spid="128" grpId="0" animBg="1"/>
      <p:bldP spid="128" grpId="1" animBg="1"/>
    </p:bldLst>
  </p:timing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Rectangle 98">
            <a:extLst>
              <a:ext uri="{FF2B5EF4-FFF2-40B4-BE49-F238E27FC236}">
                <a16:creationId xmlns:a16="http://schemas.microsoft.com/office/drawing/2014/main" id="{7E8BB92D-F995-4A96-84CB-3BB7E2442631}"/>
              </a:ext>
            </a:extLst>
          </p:cNvPr>
          <p:cNvSpPr/>
          <p:nvPr/>
        </p:nvSpPr>
        <p:spPr>
          <a:xfrm>
            <a:off x="2698695" y="5852559"/>
            <a:ext cx="895730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B975D378-ED26-441B-BD90-D7CD6FAD5FCA}"/>
              </a:ext>
            </a:extLst>
          </p:cNvPr>
          <p:cNvSpPr/>
          <p:nvPr/>
        </p:nvSpPr>
        <p:spPr>
          <a:xfrm>
            <a:off x="910383" y="5853414"/>
            <a:ext cx="889617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D605973E-057D-4444-8264-635BBA751C04}"/>
              </a:ext>
            </a:extLst>
          </p:cNvPr>
          <p:cNvSpPr/>
          <p:nvPr/>
        </p:nvSpPr>
        <p:spPr>
          <a:xfrm>
            <a:off x="4929749" y="5852560"/>
            <a:ext cx="1787637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351AFDCE-5BEA-4A57-BA13-A8361A4D96D0}"/>
              </a:ext>
            </a:extLst>
          </p:cNvPr>
          <p:cNvSpPr txBox="1"/>
          <p:nvPr/>
        </p:nvSpPr>
        <p:spPr>
          <a:xfrm>
            <a:off x="477223" y="5767448"/>
            <a:ext cx="638504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0 0 x 7 0 0 = 4 9 0 0 0 0</a:t>
            </a:r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484E68C4-FB65-49A3-9B1C-9AF322575A01}"/>
              </a:ext>
            </a:extLst>
          </p:cNvPr>
          <p:cNvSpPr/>
          <p:nvPr/>
        </p:nvSpPr>
        <p:spPr>
          <a:xfrm>
            <a:off x="2243470" y="3611062"/>
            <a:ext cx="895730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9FF9E9C5-5282-4FA9-814A-AB73876B09C8}"/>
              </a:ext>
            </a:extLst>
          </p:cNvPr>
          <p:cNvSpPr/>
          <p:nvPr/>
        </p:nvSpPr>
        <p:spPr>
          <a:xfrm>
            <a:off x="911044" y="3611917"/>
            <a:ext cx="446197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D86D6F19-ECB6-480F-B7EF-B0E69BE616E0}"/>
              </a:ext>
            </a:extLst>
          </p:cNvPr>
          <p:cNvSpPr/>
          <p:nvPr/>
        </p:nvSpPr>
        <p:spPr>
          <a:xfrm>
            <a:off x="4483071" y="3611063"/>
            <a:ext cx="1334528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091C2B41-F36D-4E99-ABC0-C83EF98DED90}"/>
              </a:ext>
            </a:extLst>
          </p:cNvPr>
          <p:cNvSpPr txBox="1"/>
          <p:nvPr/>
        </p:nvSpPr>
        <p:spPr>
          <a:xfrm>
            <a:off x="466382" y="3525951"/>
            <a:ext cx="55447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0 x 2 0 0 = 1 8 0 0 0</a:t>
            </a:r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DD703151-21DE-4884-AEB5-C33D2FFD0F2B}"/>
              </a:ext>
            </a:extLst>
          </p:cNvPr>
          <p:cNvSpPr/>
          <p:nvPr/>
        </p:nvSpPr>
        <p:spPr>
          <a:xfrm>
            <a:off x="1356755" y="1378193"/>
            <a:ext cx="895912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6" name="Rectangle 155">
            <a:extLst>
              <a:ext uri="{FF2B5EF4-FFF2-40B4-BE49-F238E27FC236}">
                <a16:creationId xmlns:a16="http://schemas.microsoft.com/office/drawing/2014/main" id="{7E48FF8C-BA3F-42F9-A46C-945EB24094AA}"/>
              </a:ext>
            </a:extLst>
          </p:cNvPr>
          <p:cNvSpPr/>
          <p:nvPr/>
        </p:nvSpPr>
        <p:spPr>
          <a:xfrm>
            <a:off x="5823695" y="1378193"/>
            <a:ext cx="893692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370AD7BA-3878-4B2A-9855-AB7361E2F8A0}"/>
              </a:ext>
            </a:extLst>
          </p:cNvPr>
          <p:cNvSpPr txBox="1"/>
          <p:nvPr/>
        </p:nvSpPr>
        <p:spPr>
          <a:xfrm>
            <a:off x="443101" y="1302867"/>
            <a:ext cx="67009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3 6 0 0 0 0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7 0 0 = 5 0 0</a:t>
            </a:r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9776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F6E00F1B-9269-4755-A54C-04D402C4E0D3}"/>
              </a:ext>
            </a:extLst>
          </p:cNvPr>
          <p:cNvGrpSpPr/>
          <p:nvPr/>
        </p:nvGrpSpPr>
        <p:grpSpPr>
          <a:xfrm>
            <a:off x="191903" y="115084"/>
            <a:ext cx="4676774" cy="817087"/>
            <a:chOff x="255525" y="4828688"/>
            <a:chExt cx="4165806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70B9DAA0-A794-4889-BC9D-0E8C093F332B}"/>
                </a:ext>
              </a:extLst>
            </p:cNvPr>
            <p:cNvSpPr/>
            <p:nvPr/>
          </p:nvSpPr>
          <p:spPr>
            <a:xfrm>
              <a:off x="255525" y="4828688"/>
              <a:ext cx="416580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8954D734-608E-4DF1-9D10-66B13EBA06F2}"/>
                </a:ext>
              </a:extLst>
            </p:cNvPr>
            <p:cNvSpPr txBox="1"/>
            <p:nvPr/>
          </p:nvSpPr>
          <p:spPr>
            <a:xfrm>
              <a:off x="308455" y="4941753"/>
              <a:ext cx="408826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350000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              </a:t>
              </a:r>
              <a:r>
                <a:rPr lang="en-GB" sz="2400" dirty="0">
                  <a:latin typeface="Calibri" panose="020F0502020204030204" pitchFamily="34" charset="0"/>
                  <a:ea typeface="Cambria Math" panose="02040503050406030204" pitchFamily="18" charset="0"/>
                </a:rPr>
                <a:t>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700</a:t>
              </a:r>
            </a:p>
          </p:txBody>
        </p:sp>
      </p:grpSp>
      <p:sp>
        <p:nvSpPr>
          <p:cNvPr id="93" name="TextBox 92">
            <a:extLst>
              <a:ext uri="{FF2B5EF4-FFF2-40B4-BE49-F238E27FC236}">
                <a16:creationId xmlns:a16="http://schemas.microsoft.com/office/drawing/2014/main" id="{254BCF2C-6EE6-4A19-981B-6E7A0489F5D8}"/>
              </a:ext>
            </a:extLst>
          </p:cNvPr>
          <p:cNvSpPr txBox="1"/>
          <p:nvPr/>
        </p:nvSpPr>
        <p:spPr>
          <a:xfrm>
            <a:off x="2322350" y="216231"/>
            <a:ext cx="109794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500</a:t>
            </a: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3DB1E081-6493-4A72-9243-C01631107412}"/>
              </a:ext>
            </a:extLst>
          </p:cNvPr>
          <p:cNvSpPr/>
          <p:nvPr/>
        </p:nvSpPr>
        <p:spPr>
          <a:xfrm>
            <a:off x="2176571" y="223349"/>
            <a:ext cx="1390032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B8E2AE98-3947-42C8-ADA6-C570797ACE69}"/>
              </a:ext>
            </a:extLst>
          </p:cNvPr>
          <p:cNvGrpSpPr/>
          <p:nvPr/>
        </p:nvGrpSpPr>
        <p:grpSpPr>
          <a:xfrm>
            <a:off x="269635" y="2328807"/>
            <a:ext cx="4528048" cy="817087"/>
            <a:chOff x="255524" y="372323"/>
            <a:chExt cx="4033328" cy="1134018"/>
          </a:xfrm>
        </p:grpSpPr>
        <p:sp>
          <p:nvSpPr>
            <p:cNvPr id="117" name="Rectangle: Rounded Corners 116">
              <a:extLst>
                <a:ext uri="{FF2B5EF4-FFF2-40B4-BE49-F238E27FC236}">
                  <a16:creationId xmlns:a16="http://schemas.microsoft.com/office/drawing/2014/main" id="{194BC364-5D9A-47A6-BBC3-EE80FA590E11}"/>
                </a:ext>
              </a:extLst>
            </p:cNvPr>
            <p:cNvSpPr/>
            <p:nvPr/>
          </p:nvSpPr>
          <p:spPr>
            <a:xfrm>
              <a:off x="255524" y="372323"/>
              <a:ext cx="384519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5C343BBB-A714-49DC-A866-B34FE45708F7}"/>
                </a:ext>
              </a:extLst>
            </p:cNvPr>
            <p:cNvSpPr txBox="1"/>
            <p:nvPr/>
          </p:nvSpPr>
          <p:spPr>
            <a:xfrm>
              <a:off x="2198648" y="485388"/>
              <a:ext cx="2090204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200 = 90</a:t>
              </a:r>
            </a:p>
          </p:txBody>
        </p: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3C2561E9-FD87-4195-B2E5-F500D2FD069C}"/>
              </a:ext>
            </a:extLst>
          </p:cNvPr>
          <p:cNvSpPr txBox="1"/>
          <p:nvPr/>
        </p:nvSpPr>
        <p:spPr>
          <a:xfrm>
            <a:off x="581991" y="2454976"/>
            <a:ext cx="19344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18000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1FD2DFB0-C83F-4DCA-AEA1-64C9015F1E76}"/>
              </a:ext>
            </a:extLst>
          </p:cNvPr>
          <p:cNvSpPr txBox="1"/>
          <p:nvPr/>
        </p:nvSpPr>
        <p:spPr>
          <a:xfrm>
            <a:off x="453612" y="3079552"/>
            <a:ext cx="37500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x 2 = 1 8</a:t>
            </a:r>
          </a:p>
        </p:txBody>
      </p:sp>
      <p:sp>
        <p:nvSpPr>
          <p:cNvPr id="140" name="Rectangle 139">
            <a:extLst>
              <a:ext uri="{FF2B5EF4-FFF2-40B4-BE49-F238E27FC236}">
                <a16:creationId xmlns:a16="http://schemas.microsoft.com/office/drawing/2014/main" id="{894AAA94-5901-4FBA-A273-93CE7E1D97D4}"/>
              </a:ext>
            </a:extLst>
          </p:cNvPr>
          <p:cNvSpPr/>
          <p:nvPr/>
        </p:nvSpPr>
        <p:spPr>
          <a:xfrm>
            <a:off x="1591285" y="2325457"/>
            <a:ext cx="62564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1" name="Rectangle 140">
            <a:extLst>
              <a:ext uri="{FF2B5EF4-FFF2-40B4-BE49-F238E27FC236}">
                <a16:creationId xmlns:a16="http://schemas.microsoft.com/office/drawing/2014/main" id="{7D1FC3FA-3627-43F7-BBAC-652D6FE4D90C}"/>
              </a:ext>
            </a:extLst>
          </p:cNvPr>
          <p:cNvSpPr/>
          <p:nvPr/>
        </p:nvSpPr>
        <p:spPr>
          <a:xfrm>
            <a:off x="3089855" y="2336324"/>
            <a:ext cx="476748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3CDD5EED-40F8-43F2-8B6E-FDF9556EAB42}"/>
              </a:ext>
            </a:extLst>
          </p:cNvPr>
          <p:cNvSpPr txBox="1"/>
          <p:nvPr/>
        </p:nvSpPr>
        <p:spPr>
          <a:xfrm>
            <a:off x="480014" y="856932"/>
            <a:ext cx="354572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3 5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7 = 5</a:t>
            </a:r>
          </a:p>
        </p:txBody>
      </p:sp>
      <p:sp>
        <p:nvSpPr>
          <p:cNvPr id="158" name="Rectangle 157">
            <a:extLst>
              <a:ext uri="{FF2B5EF4-FFF2-40B4-BE49-F238E27FC236}">
                <a16:creationId xmlns:a16="http://schemas.microsoft.com/office/drawing/2014/main" id="{D0BAE7C0-3609-4649-BAA6-FD5C69C66D67}"/>
              </a:ext>
            </a:extLst>
          </p:cNvPr>
          <p:cNvSpPr/>
          <p:nvPr/>
        </p:nvSpPr>
        <p:spPr>
          <a:xfrm>
            <a:off x="1274438" y="110319"/>
            <a:ext cx="475876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9" name="Rectangle 158">
            <a:extLst>
              <a:ext uri="{FF2B5EF4-FFF2-40B4-BE49-F238E27FC236}">
                <a16:creationId xmlns:a16="http://schemas.microsoft.com/office/drawing/2014/main" id="{D7A728DA-7AA6-4EEB-A739-708564FF7210}"/>
              </a:ext>
            </a:extLst>
          </p:cNvPr>
          <p:cNvSpPr/>
          <p:nvPr/>
        </p:nvSpPr>
        <p:spPr>
          <a:xfrm>
            <a:off x="2722268" y="110067"/>
            <a:ext cx="612316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A30E3288-6C50-42AE-91AF-4529B767C85D}"/>
              </a:ext>
            </a:extLst>
          </p:cNvPr>
          <p:cNvSpPr/>
          <p:nvPr/>
        </p:nvSpPr>
        <p:spPr>
          <a:xfrm>
            <a:off x="408546" y="2444552"/>
            <a:ext cx="2033952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92" name="Straight Connector 91">
            <a:extLst>
              <a:ext uri="{FF2B5EF4-FFF2-40B4-BE49-F238E27FC236}">
                <a16:creationId xmlns:a16="http://schemas.microsoft.com/office/drawing/2014/main" id="{DAF588A4-8B57-4887-8929-69019619CAF9}"/>
              </a:ext>
            </a:extLst>
          </p:cNvPr>
          <p:cNvCxnSpPr>
            <a:cxnSpLocks/>
          </p:cNvCxnSpPr>
          <p:nvPr/>
        </p:nvCxnSpPr>
        <p:spPr>
          <a:xfrm flipV="1">
            <a:off x="2241491" y="1377433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Straight Connector 93">
            <a:extLst>
              <a:ext uri="{FF2B5EF4-FFF2-40B4-BE49-F238E27FC236}">
                <a16:creationId xmlns:a16="http://schemas.microsoft.com/office/drawing/2014/main" id="{42EAFCB0-B135-490F-8FC8-F498CA816D5B}"/>
              </a:ext>
            </a:extLst>
          </p:cNvPr>
          <p:cNvCxnSpPr>
            <a:cxnSpLocks/>
          </p:cNvCxnSpPr>
          <p:nvPr/>
        </p:nvCxnSpPr>
        <p:spPr>
          <a:xfrm flipV="1">
            <a:off x="2690435" y="1392654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8EDECBAD-B1BD-461F-8B88-499F4ADEC863}"/>
              </a:ext>
            </a:extLst>
          </p:cNvPr>
          <p:cNvCxnSpPr>
            <a:cxnSpLocks/>
          </p:cNvCxnSpPr>
          <p:nvPr/>
        </p:nvCxnSpPr>
        <p:spPr>
          <a:xfrm flipV="1">
            <a:off x="4033995" y="1377433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Straight Connector 96">
            <a:extLst>
              <a:ext uri="{FF2B5EF4-FFF2-40B4-BE49-F238E27FC236}">
                <a16:creationId xmlns:a16="http://schemas.microsoft.com/office/drawing/2014/main" id="{6BF621FC-638C-4ADC-8A2C-8D3DEE9E5AB7}"/>
              </a:ext>
            </a:extLst>
          </p:cNvPr>
          <p:cNvCxnSpPr>
            <a:cxnSpLocks/>
          </p:cNvCxnSpPr>
          <p:nvPr/>
        </p:nvCxnSpPr>
        <p:spPr>
          <a:xfrm flipV="1">
            <a:off x="4482939" y="1392654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03DFC50E-15AB-4B87-94C8-499DE3EA74B2}"/>
              </a:ext>
            </a:extLst>
          </p:cNvPr>
          <p:cNvGrpSpPr/>
          <p:nvPr/>
        </p:nvGrpSpPr>
        <p:grpSpPr>
          <a:xfrm>
            <a:off x="280476" y="4570304"/>
            <a:ext cx="4528048" cy="817087"/>
            <a:chOff x="255524" y="372323"/>
            <a:chExt cx="4033328" cy="1134018"/>
          </a:xfrm>
        </p:grpSpPr>
        <p:sp>
          <p:nvSpPr>
            <p:cNvPr id="104" name="Rectangle: Rounded Corners 103">
              <a:extLst>
                <a:ext uri="{FF2B5EF4-FFF2-40B4-BE49-F238E27FC236}">
                  <a16:creationId xmlns:a16="http://schemas.microsoft.com/office/drawing/2014/main" id="{6A041519-E2CD-4C63-993E-04630DB52FAD}"/>
                </a:ext>
              </a:extLst>
            </p:cNvPr>
            <p:cNvSpPr/>
            <p:nvPr/>
          </p:nvSpPr>
          <p:spPr>
            <a:xfrm>
              <a:off x="255524" y="372323"/>
              <a:ext cx="403332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DC928EE6-5C37-4FBA-AB0B-647BDE320AD1}"/>
                </a:ext>
              </a:extLst>
            </p:cNvPr>
            <p:cNvSpPr txBox="1"/>
            <p:nvPr/>
          </p:nvSpPr>
          <p:spPr>
            <a:xfrm>
              <a:off x="2198648" y="485388"/>
              <a:ext cx="2090204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700 = 700</a:t>
              </a:r>
            </a:p>
          </p:txBody>
        </p: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CB05A46B-55EA-44EB-B4B2-07A1617DC37F}"/>
              </a:ext>
            </a:extLst>
          </p:cNvPr>
          <p:cNvSpPr txBox="1"/>
          <p:nvPr/>
        </p:nvSpPr>
        <p:spPr>
          <a:xfrm>
            <a:off x="449139" y="4670347"/>
            <a:ext cx="226435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490000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D3937257-C632-4ABF-A4A0-7312A4434399}"/>
              </a:ext>
            </a:extLst>
          </p:cNvPr>
          <p:cNvSpPr txBox="1"/>
          <p:nvPr/>
        </p:nvSpPr>
        <p:spPr>
          <a:xfrm>
            <a:off x="464453" y="5321049"/>
            <a:ext cx="37500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x 7 = 4 9</a:t>
            </a: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ADF44E85-A2F0-45EC-B5A5-0F2A68AE2C13}"/>
              </a:ext>
            </a:extLst>
          </p:cNvPr>
          <p:cNvSpPr/>
          <p:nvPr/>
        </p:nvSpPr>
        <p:spPr>
          <a:xfrm>
            <a:off x="1758229" y="4565982"/>
            <a:ext cx="625647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420ACF01-4CFA-4EF5-8004-771305825D26}"/>
              </a:ext>
            </a:extLst>
          </p:cNvPr>
          <p:cNvSpPr/>
          <p:nvPr/>
        </p:nvSpPr>
        <p:spPr>
          <a:xfrm>
            <a:off x="3118117" y="4570228"/>
            <a:ext cx="476748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4A3ED09F-D463-42D2-91B6-EA2AEF45CC8D}"/>
              </a:ext>
            </a:extLst>
          </p:cNvPr>
          <p:cNvSpPr/>
          <p:nvPr/>
        </p:nvSpPr>
        <p:spPr>
          <a:xfrm>
            <a:off x="419387" y="4686049"/>
            <a:ext cx="2033952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407991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5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8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 animBg="1"/>
      <p:bldP spid="99" grpId="1" animBg="1"/>
      <p:bldP spid="100" grpId="0" animBg="1"/>
      <p:bldP spid="100" grpId="1" animBg="1"/>
      <p:bldP spid="101" grpId="0" animBg="1"/>
      <p:bldP spid="101" grpId="1" animBg="1"/>
      <p:bldP spid="102" grpId="0"/>
      <p:bldP spid="98" grpId="0" animBg="1"/>
      <p:bldP spid="98" grpId="1" animBg="1"/>
      <p:bldP spid="107" grpId="0" animBg="1"/>
      <p:bldP spid="107" grpId="1" animBg="1"/>
      <p:bldP spid="108" grpId="0" animBg="1"/>
      <p:bldP spid="108" grpId="1" animBg="1"/>
      <p:bldP spid="133" grpId="0"/>
      <p:bldP spid="154" grpId="0" animBg="1"/>
      <p:bldP spid="154" grpId="1" animBg="1"/>
      <p:bldP spid="156" grpId="0" animBg="1"/>
      <p:bldP spid="156" grpId="1" animBg="1"/>
      <p:bldP spid="157" grpId="0"/>
      <p:bldP spid="93" grpId="0"/>
      <p:bldP spid="120" grpId="0"/>
      <p:bldP spid="132" grpId="0"/>
      <p:bldP spid="140" grpId="0" animBg="1"/>
      <p:bldP spid="140" grpId="1" animBg="1"/>
      <p:bldP spid="141" grpId="0" animBg="1"/>
      <p:bldP spid="141" grpId="1" animBg="1"/>
      <p:bldP spid="153" grpId="0"/>
      <p:bldP spid="158" grpId="0" animBg="1"/>
      <p:bldP spid="158" grpId="1" animBg="1"/>
      <p:bldP spid="159" grpId="0" animBg="1"/>
      <p:bldP spid="159" grpId="1" animBg="1"/>
      <p:bldP spid="106" grpId="0"/>
      <p:bldP spid="111" grpId="0"/>
      <p:bldP spid="112" grpId="0" animBg="1"/>
      <p:bldP spid="112" grpId="1" animBg="1"/>
      <p:bldP spid="113" grpId="0" animBg="1"/>
      <p:bldP spid="113" grpId="1" animBg="1"/>
    </p:bldLst>
  </p:timing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" name="Rectangle 151">
            <a:extLst>
              <a:ext uri="{FF2B5EF4-FFF2-40B4-BE49-F238E27FC236}">
                <a16:creationId xmlns:a16="http://schemas.microsoft.com/office/drawing/2014/main" id="{7239107B-AFFB-40BC-B8D6-FBA92B00C8F7}"/>
              </a:ext>
            </a:extLst>
          </p:cNvPr>
          <p:cNvSpPr/>
          <p:nvPr/>
        </p:nvSpPr>
        <p:spPr>
          <a:xfrm>
            <a:off x="1356755" y="5845698"/>
            <a:ext cx="450405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5" name="Rectangle 154">
            <a:extLst>
              <a:ext uri="{FF2B5EF4-FFF2-40B4-BE49-F238E27FC236}">
                <a16:creationId xmlns:a16="http://schemas.microsoft.com/office/drawing/2014/main" id="{3899B43C-83A0-487D-8B27-9A1A50A03049}"/>
              </a:ext>
            </a:extLst>
          </p:cNvPr>
          <p:cNvSpPr/>
          <p:nvPr/>
        </p:nvSpPr>
        <p:spPr>
          <a:xfrm>
            <a:off x="4473647" y="5845698"/>
            <a:ext cx="445988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1B0E5989-1DE5-4EBC-8493-31CF94AF0D1A}"/>
              </a:ext>
            </a:extLst>
          </p:cNvPr>
          <p:cNvSpPr txBox="1"/>
          <p:nvPr/>
        </p:nvSpPr>
        <p:spPr>
          <a:xfrm>
            <a:off x="443101" y="5770372"/>
            <a:ext cx="67009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2 4 0 0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6 0 = 4 0</a:t>
            </a:r>
          </a:p>
        </p:txBody>
      </p:sp>
      <p:cxnSp>
        <p:nvCxnSpPr>
          <p:cNvPr id="169" name="Straight Connector 168">
            <a:extLst>
              <a:ext uri="{FF2B5EF4-FFF2-40B4-BE49-F238E27FC236}">
                <a16:creationId xmlns:a16="http://schemas.microsoft.com/office/drawing/2014/main" id="{99458087-2D8E-4ECD-9075-82FA493E050F}"/>
              </a:ext>
            </a:extLst>
          </p:cNvPr>
          <p:cNvCxnSpPr>
            <a:cxnSpLocks/>
          </p:cNvCxnSpPr>
          <p:nvPr/>
        </p:nvCxnSpPr>
        <p:spPr>
          <a:xfrm flipV="1">
            <a:off x="1804523" y="5844938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1" name="Straight Connector 170">
            <a:extLst>
              <a:ext uri="{FF2B5EF4-FFF2-40B4-BE49-F238E27FC236}">
                <a16:creationId xmlns:a16="http://schemas.microsoft.com/office/drawing/2014/main" id="{0D296E14-3490-44DB-A822-6D613257E8C2}"/>
              </a:ext>
            </a:extLst>
          </p:cNvPr>
          <p:cNvCxnSpPr>
            <a:cxnSpLocks/>
          </p:cNvCxnSpPr>
          <p:nvPr/>
        </p:nvCxnSpPr>
        <p:spPr>
          <a:xfrm flipV="1">
            <a:off x="3143875" y="5844938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" name="Rectangle 137">
            <a:extLst>
              <a:ext uri="{FF2B5EF4-FFF2-40B4-BE49-F238E27FC236}">
                <a16:creationId xmlns:a16="http://schemas.microsoft.com/office/drawing/2014/main" id="{7E408D76-9056-4D09-92BA-584F7C4C3367}"/>
              </a:ext>
            </a:extLst>
          </p:cNvPr>
          <p:cNvSpPr/>
          <p:nvPr/>
        </p:nvSpPr>
        <p:spPr>
          <a:xfrm>
            <a:off x="2243470" y="3611062"/>
            <a:ext cx="458260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Rectangle 138">
            <a:extLst>
              <a:ext uri="{FF2B5EF4-FFF2-40B4-BE49-F238E27FC236}">
                <a16:creationId xmlns:a16="http://schemas.microsoft.com/office/drawing/2014/main" id="{5C7C971D-0F80-437B-970B-4F18F2EA36E2}"/>
              </a:ext>
            </a:extLst>
          </p:cNvPr>
          <p:cNvSpPr/>
          <p:nvPr/>
        </p:nvSpPr>
        <p:spPr>
          <a:xfrm>
            <a:off x="911044" y="3611917"/>
            <a:ext cx="446197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2" name="Rectangle 141">
            <a:extLst>
              <a:ext uri="{FF2B5EF4-FFF2-40B4-BE49-F238E27FC236}">
                <a16:creationId xmlns:a16="http://schemas.microsoft.com/office/drawing/2014/main" id="{F5A55D78-1BD7-4D2C-A6D2-5E6419EB02CF}"/>
              </a:ext>
            </a:extLst>
          </p:cNvPr>
          <p:cNvSpPr/>
          <p:nvPr/>
        </p:nvSpPr>
        <p:spPr>
          <a:xfrm>
            <a:off x="4031229" y="3611063"/>
            <a:ext cx="893571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DD703151-21DE-4884-AEB5-C33D2FFD0F2B}"/>
              </a:ext>
            </a:extLst>
          </p:cNvPr>
          <p:cNvSpPr/>
          <p:nvPr/>
        </p:nvSpPr>
        <p:spPr>
          <a:xfrm>
            <a:off x="1357697" y="1378193"/>
            <a:ext cx="439890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6" name="Rectangle 155">
            <a:extLst>
              <a:ext uri="{FF2B5EF4-FFF2-40B4-BE49-F238E27FC236}">
                <a16:creationId xmlns:a16="http://schemas.microsoft.com/office/drawing/2014/main" id="{7E48FF8C-BA3F-42F9-A46C-945EB24094AA}"/>
              </a:ext>
            </a:extLst>
          </p:cNvPr>
          <p:cNvSpPr/>
          <p:nvPr/>
        </p:nvSpPr>
        <p:spPr>
          <a:xfrm>
            <a:off x="5371201" y="1378193"/>
            <a:ext cx="446400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370AD7BA-3878-4B2A-9855-AB7361E2F8A0}"/>
              </a:ext>
            </a:extLst>
          </p:cNvPr>
          <p:cNvSpPr txBox="1"/>
          <p:nvPr/>
        </p:nvSpPr>
        <p:spPr>
          <a:xfrm>
            <a:off x="443101" y="1302867"/>
            <a:ext cx="67009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6 4 0 0 0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8 0 0 = 8 0</a:t>
            </a:r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F6E00F1B-9269-4755-A54C-04D402C4E0D3}"/>
              </a:ext>
            </a:extLst>
          </p:cNvPr>
          <p:cNvGrpSpPr/>
          <p:nvPr/>
        </p:nvGrpSpPr>
        <p:grpSpPr>
          <a:xfrm>
            <a:off x="191903" y="115084"/>
            <a:ext cx="4415103" cy="817087"/>
            <a:chOff x="255525" y="4828688"/>
            <a:chExt cx="3932724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70B9DAA0-A794-4889-BC9D-0E8C093F332B}"/>
                </a:ext>
              </a:extLst>
            </p:cNvPr>
            <p:cNvSpPr/>
            <p:nvPr/>
          </p:nvSpPr>
          <p:spPr>
            <a:xfrm>
              <a:off x="255525" y="4828688"/>
              <a:ext cx="393272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8954D734-608E-4DF1-9D10-66B13EBA06F2}"/>
                </a:ext>
              </a:extLst>
            </p:cNvPr>
            <p:cNvSpPr txBox="1"/>
            <p:nvPr/>
          </p:nvSpPr>
          <p:spPr>
            <a:xfrm>
              <a:off x="308455" y="4941753"/>
              <a:ext cx="387979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64000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              </a:t>
              </a:r>
              <a:r>
                <a:rPr lang="en-GB" sz="2400" dirty="0">
                  <a:latin typeface="Calibri" panose="020F0502020204030204" pitchFamily="34" charset="0"/>
                  <a:ea typeface="Cambria Math" panose="02040503050406030204" pitchFamily="18" charset="0"/>
                </a:rPr>
                <a:t>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800</a:t>
              </a:r>
            </a:p>
          </p:txBody>
        </p:sp>
      </p:grpSp>
      <p:sp>
        <p:nvSpPr>
          <p:cNvPr id="93" name="TextBox 92">
            <a:extLst>
              <a:ext uri="{FF2B5EF4-FFF2-40B4-BE49-F238E27FC236}">
                <a16:creationId xmlns:a16="http://schemas.microsoft.com/office/drawing/2014/main" id="{254BCF2C-6EE6-4A19-981B-6E7A0489F5D8}"/>
              </a:ext>
            </a:extLst>
          </p:cNvPr>
          <p:cNvSpPr txBox="1"/>
          <p:nvPr/>
        </p:nvSpPr>
        <p:spPr>
          <a:xfrm>
            <a:off x="2242140" y="216231"/>
            <a:ext cx="109794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80</a:t>
            </a: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3DB1E081-6493-4A72-9243-C01631107412}"/>
              </a:ext>
            </a:extLst>
          </p:cNvPr>
          <p:cNvSpPr/>
          <p:nvPr/>
        </p:nvSpPr>
        <p:spPr>
          <a:xfrm>
            <a:off x="1935941" y="223349"/>
            <a:ext cx="1390032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3CDD5EED-40F8-43F2-8B6E-FDF9556EAB42}"/>
              </a:ext>
            </a:extLst>
          </p:cNvPr>
          <p:cNvSpPr txBox="1"/>
          <p:nvPr/>
        </p:nvSpPr>
        <p:spPr>
          <a:xfrm>
            <a:off x="480014" y="856932"/>
            <a:ext cx="354572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6 4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8 = 8</a:t>
            </a:r>
          </a:p>
        </p:txBody>
      </p:sp>
      <p:sp>
        <p:nvSpPr>
          <p:cNvPr id="158" name="Rectangle 157">
            <a:extLst>
              <a:ext uri="{FF2B5EF4-FFF2-40B4-BE49-F238E27FC236}">
                <a16:creationId xmlns:a16="http://schemas.microsoft.com/office/drawing/2014/main" id="{D0BAE7C0-3609-4649-BAA6-FD5C69C66D67}"/>
              </a:ext>
            </a:extLst>
          </p:cNvPr>
          <p:cNvSpPr/>
          <p:nvPr/>
        </p:nvSpPr>
        <p:spPr>
          <a:xfrm>
            <a:off x="1272231" y="112716"/>
            <a:ext cx="226240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9" name="Rectangle 158">
            <a:extLst>
              <a:ext uri="{FF2B5EF4-FFF2-40B4-BE49-F238E27FC236}">
                <a16:creationId xmlns:a16="http://schemas.microsoft.com/office/drawing/2014/main" id="{D7A728DA-7AA6-4EEB-A739-708564FF7210}"/>
              </a:ext>
            </a:extLst>
          </p:cNvPr>
          <p:cNvSpPr/>
          <p:nvPr/>
        </p:nvSpPr>
        <p:spPr>
          <a:xfrm>
            <a:off x="2636575" y="112464"/>
            <a:ext cx="308820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92" name="Straight Connector 91">
            <a:extLst>
              <a:ext uri="{FF2B5EF4-FFF2-40B4-BE49-F238E27FC236}">
                <a16:creationId xmlns:a16="http://schemas.microsoft.com/office/drawing/2014/main" id="{DAF588A4-8B57-4887-8929-69019619CAF9}"/>
              </a:ext>
            </a:extLst>
          </p:cNvPr>
          <p:cNvCxnSpPr>
            <a:cxnSpLocks/>
          </p:cNvCxnSpPr>
          <p:nvPr/>
        </p:nvCxnSpPr>
        <p:spPr>
          <a:xfrm flipV="1">
            <a:off x="1791324" y="1377433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Straight Connector 93">
            <a:extLst>
              <a:ext uri="{FF2B5EF4-FFF2-40B4-BE49-F238E27FC236}">
                <a16:creationId xmlns:a16="http://schemas.microsoft.com/office/drawing/2014/main" id="{42EAFCB0-B135-490F-8FC8-F498CA816D5B}"/>
              </a:ext>
            </a:extLst>
          </p:cNvPr>
          <p:cNvCxnSpPr>
            <a:cxnSpLocks/>
          </p:cNvCxnSpPr>
          <p:nvPr/>
        </p:nvCxnSpPr>
        <p:spPr>
          <a:xfrm flipV="1">
            <a:off x="2240268" y="1392654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8EDECBAD-B1BD-461F-8B88-499F4ADEC863}"/>
              </a:ext>
            </a:extLst>
          </p:cNvPr>
          <p:cNvCxnSpPr>
            <a:cxnSpLocks/>
          </p:cNvCxnSpPr>
          <p:nvPr/>
        </p:nvCxnSpPr>
        <p:spPr>
          <a:xfrm flipV="1">
            <a:off x="3583828" y="1377433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Straight Connector 96">
            <a:extLst>
              <a:ext uri="{FF2B5EF4-FFF2-40B4-BE49-F238E27FC236}">
                <a16:creationId xmlns:a16="http://schemas.microsoft.com/office/drawing/2014/main" id="{6BF621FC-638C-4ADC-8A2C-8D3DEE9E5AB7}"/>
              </a:ext>
            </a:extLst>
          </p:cNvPr>
          <p:cNvCxnSpPr>
            <a:cxnSpLocks/>
          </p:cNvCxnSpPr>
          <p:nvPr/>
        </p:nvCxnSpPr>
        <p:spPr>
          <a:xfrm flipV="1">
            <a:off x="4032772" y="1392654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TextBox 142">
            <a:extLst>
              <a:ext uri="{FF2B5EF4-FFF2-40B4-BE49-F238E27FC236}">
                <a16:creationId xmlns:a16="http://schemas.microsoft.com/office/drawing/2014/main" id="{0402D27B-42D3-4872-9AE4-D5825F41679A}"/>
              </a:ext>
            </a:extLst>
          </p:cNvPr>
          <p:cNvSpPr txBox="1"/>
          <p:nvPr/>
        </p:nvSpPr>
        <p:spPr>
          <a:xfrm>
            <a:off x="466382" y="3525951"/>
            <a:ext cx="55447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 x 6 0 = 1 2 0 0</a:t>
            </a:r>
          </a:p>
        </p:txBody>
      </p: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97644C66-25E5-47A9-9DD1-F692E3A4AE8D}"/>
              </a:ext>
            </a:extLst>
          </p:cNvPr>
          <p:cNvGrpSpPr/>
          <p:nvPr/>
        </p:nvGrpSpPr>
        <p:grpSpPr>
          <a:xfrm>
            <a:off x="269636" y="2328807"/>
            <a:ext cx="4528047" cy="817087"/>
            <a:chOff x="255525" y="372323"/>
            <a:chExt cx="4033327" cy="1134018"/>
          </a:xfrm>
        </p:grpSpPr>
        <p:sp>
          <p:nvSpPr>
            <p:cNvPr id="145" name="Rectangle: Rounded Corners 144">
              <a:extLst>
                <a:ext uri="{FF2B5EF4-FFF2-40B4-BE49-F238E27FC236}">
                  <a16:creationId xmlns:a16="http://schemas.microsoft.com/office/drawing/2014/main" id="{8ED38EC3-873F-405C-A41D-F4030DE4ACBC}"/>
                </a:ext>
              </a:extLst>
            </p:cNvPr>
            <p:cNvSpPr/>
            <p:nvPr/>
          </p:nvSpPr>
          <p:spPr>
            <a:xfrm>
              <a:off x="255525" y="372323"/>
              <a:ext cx="3698938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B09DBAA8-5219-44AE-982B-03C8F8E50CAB}"/>
                </a:ext>
              </a:extLst>
            </p:cNvPr>
            <p:cNvSpPr txBox="1"/>
            <p:nvPr/>
          </p:nvSpPr>
          <p:spPr>
            <a:xfrm>
              <a:off x="2198648" y="485388"/>
              <a:ext cx="2090204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60 = 20</a:t>
              </a:r>
            </a:p>
          </p:txBody>
        </p:sp>
      </p:grpSp>
      <p:sp>
        <p:nvSpPr>
          <p:cNvPr id="147" name="TextBox 146">
            <a:extLst>
              <a:ext uri="{FF2B5EF4-FFF2-40B4-BE49-F238E27FC236}">
                <a16:creationId xmlns:a16="http://schemas.microsoft.com/office/drawing/2014/main" id="{77C362F4-CA4B-4272-9C05-F3007C0AE771}"/>
              </a:ext>
            </a:extLst>
          </p:cNvPr>
          <p:cNvSpPr txBox="1"/>
          <p:nvPr/>
        </p:nvSpPr>
        <p:spPr>
          <a:xfrm>
            <a:off x="703014" y="2454976"/>
            <a:ext cx="15372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1200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8FBAB2E5-DE5C-406E-9F51-B609D6F17CC2}"/>
              </a:ext>
            </a:extLst>
          </p:cNvPr>
          <p:cNvSpPr txBox="1"/>
          <p:nvPr/>
        </p:nvSpPr>
        <p:spPr>
          <a:xfrm>
            <a:off x="453612" y="3079552"/>
            <a:ext cx="37500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x 6 = 1 2</a:t>
            </a:r>
          </a:p>
        </p:txBody>
      </p:sp>
      <p:sp>
        <p:nvSpPr>
          <p:cNvPr id="149" name="Rectangle 148">
            <a:extLst>
              <a:ext uri="{FF2B5EF4-FFF2-40B4-BE49-F238E27FC236}">
                <a16:creationId xmlns:a16="http://schemas.microsoft.com/office/drawing/2014/main" id="{30CE4FB2-1F48-43D5-9FD5-404E47FE33A9}"/>
              </a:ext>
            </a:extLst>
          </p:cNvPr>
          <p:cNvSpPr/>
          <p:nvPr/>
        </p:nvSpPr>
        <p:spPr>
          <a:xfrm>
            <a:off x="1713929" y="2333945"/>
            <a:ext cx="313886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7A53C6E4-EF93-4871-A1A9-BD6686514F00}"/>
              </a:ext>
            </a:extLst>
          </p:cNvPr>
          <p:cNvSpPr/>
          <p:nvPr/>
        </p:nvSpPr>
        <p:spPr>
          <a:xfrm>
            <a:off x="3101053" y="2338194"/>
            <a:ext cx="226481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1" name="Rectangle 150">
            <a:extLst>
              <a:ext uri="{FF2B5EF4-FFF2-40B4-BE49-F238E27FC236}">
                <a16:creationId xmlns:a16="http://schemas.microsoft.com/office/drawing/2014/main" id="{89060653-1709-4ADB-A83B-66CAA4969ECD}"/>
              </a:ext>
            </a:extLst>
          </p:cNvPr>
          <p:cNvSpPr/>
          <p:nvPr/>
        </p:nvSpPr>
        <p:spPr>
          <a:xfrm>
            <a:off x="408546" y="2444552"/>
            <a:ext cx="2033952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5A20C111-4832-4A9B-A89F-C8A3AF13056E}"/>
              </a:ext>
            </a:extLst>
          </p:cNvPr>
          <p:cNvGrpSpPr/>
          <p:nvPr/>
        </p:nvGrpSpPr>
        <p:grpSpPr>
          <a:xfrm>
            <a:off x="191903" y="4582589"/>
            <a:ext cx="3947025" cy="817087"/>
            <a:chOff x="255525" y="4828688"/>
            <a:chExt cx="3515787" cy="1134018"/>
          </a:xfrm>
        </p:grpSpPr>
        <p:sp>
          <p:nvSpPr>
            <p:cNvPr id="162" name="Rectangle: Rounded Corners 161">
              <a:extLst>
                <a:ext uri="{FF2B5EF4-FFF2-40B4-BE49-F238E27FC236}">
                  <a16:creationId xmlns:a16="http://schemas.microsoft.com/office/drawing/2014/main" id="{B606DFFE-4085-49DB-B419-23DDADCA67FA}"/>
                </a:ext>
              </a:extLst>
            </p:cNvPr>
            <p:cNvSpPr/>
            <p:nvPr/>
          </p:nvSpPr>
          <p:spPr>
            <a:xfrm>
              <a:off x="255525" y="4828688"/>
              <a:ext cx="351578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0804206C-5DFB-4374-8C36-4993BCA9C1BD}"/>
                </a:ext>
              </a:extLst>
            </p:cNvPr>
            <p:cNvSpPr txBox="1"/>
            <p:nvPr/>
          </p:nvSpPr>
          <p:spPr>
            <a:xfrm>
              <a:off x="308455" y="4941753"/>
              <a:ext cx="3462857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2400 </a:t>
              </a:r>
              <a:r>
                <a:rPr lang="en-GB" sz="3600" dirty="0"/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              </a:t>
              </a:r>
              <a:r>
                <a:rPr lang="en-GB" sz="2400" dirty="0">
                  <a:latin typeface="Calibri" panose="020F0502020204030204" pitchFamily="34" charset="0"/>
                  <a:ea typeface="Cambria Math" panose="02040503050406030204" pitchFamily="18" charset="0"/>
                </a:rPr>
                <a:t>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60</a:t>
              </a:r>
            </a:p>
          </p:txBody>
        </p:sp>
      </p:grpSp>
      <p:sp>
        <p:nvSpPr>
          <p:cNvPr id="164" name="TextBox 163">
            <a:extLst>
              <a:ext uri="{FF2B5EF4-FFF2-40B4-BE49-F238E27FC236}">
                <a16:creationId xmlns:a16="http://schemas.microsoft.com/office/drawing/2014/main" id="{BC78CC85-09A9-4E25-BBF7-73FC9D143820}"/>
              </a:ext>
            </a:extLst>
          </p:cNvPr>
          <p:cNvSpPr txBox="1"/>
          <p:nvPr/>
        </p:nvSpPr>
        <p:spPr>
          <a:xfrm>
            <a:off x="1994799" y="4683736"/>
            <a:ext cx="8729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</a:t>
            </a:r>
          </a:p>
        </p:txBody>
      </p:sp>
      <p:sp>
        <p:nvSpPr>
          <p:cNvPr id="165" name="Rectangle 164">
            <a:extLst>
              <a:ext uri="{FF2B5EF4-FFF2-40B4-BE49-F238E27FC236}">
                <a16:creationId xmlns:a16="http://schemas.microsoft.com/office/drawing/2014/main" id="{49941E0C-A588-4ECF-8B1B-1574DEFF7247}"/>
              </a:ext>
            </a:extLst>
          </p:cNvPr>
          <p:cNvSpPr/>
          <p:nvPr/>
        </p:nvSpPr>
        <p:spPr>
          <a:xfrm>
            <a:off x="1712540" y="4690854"/>
            <a:ext cx="1390032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E906D311-A3F5-49CA-B2F3-4E6A566F090F}"/>
              </a:ext>
            </a:extLst>
          </p:cNvPr>
          <p:cNvSpPr txBox="1"/>
          <p:nvPr/>
        </p:nvSpPr>
        <p:spPr>
          <a:xfrm>
            <a:off x="480014" y="5324437"/>
            <a:ext cx="354572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6 = 4</a:t>
            </a:r>
          </a:p>
        </p:txBody>
      </p:sp>
      <p:sp>
        <p:nvSpPr>
          <p:cNvPr id="167" name="Rectangle 166">
            <a:extLst>
              <a:ext uri="{FF2B5EF4-FFF2-40B4-BE49-F238E27FC236}">
                <a16:creationId xmlns:a16="http://schemas.microsoft.com/office/drawing/2014/main" id="{28BD78D1-7609-467B-BA3A-608C3795A36D}"/>
              </a:ext>
            </a:extLst>
          </p:cNvPr>
          <p:cNvSpPr/>
          <p:nvPr/>
        </p:nvSpPr>
        <p:spPr>
          <a:xfrm>
            <a:off x="1037592" y="4585495"/>
            <a:ext cx="255019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8" name="Rectangle 167">
            <a:extLst>
              <a:ext uri="{FF2B5EF4-FFF2-40B4-BE49-F238E27FC236}">
                <a16:creationId xmlns:a16="http://schemas.microsoft.com/office/drawing/2014/main" id="{5A4CBF27-2E91-41B4-9ED1-4D28D9FE6D1D}"/>
              </a:ext>
            </a:extLst>
          </p:cNvPr>
          <p:cNvSpPr/>
          <p:nvPr/>
        </p:nvSpPr>
        <p:spPr>
          <a:xfrm>
            <a:off x="2402693" y="4585494"/>
            <a:ext cx="299038" cy="817475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540897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1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6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9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7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0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2" grpId="0" animBg="1"/>
      <p:bldP spid="152" grpId="1" animBg="1"/>
      <p:bldP spid="155" grpId="0" animBg="1"/>
      <p:bldP spid="155" grpId="1" animBg="1"/>
      <p:bldP spid="160" grpId="0"/>
      <p:bldP spid="138" grpId="0" animBg="1"/>
      <p:bldP spid="138" grpId="1" animBg="1"/>
      <p:bldP spid="139" grpId="0" animBg="1"/>
      <p:bldP spid="139" grpId="1" animBg="1"/>
      <p:bldP spid="142" grpId="0" animBg="1"/>
      <p:bldP spid="142" grpId="1" animBg="1"/>
      <p:bldP spid="154" grpId="0" animBg="1"/>
      <p:bldP spid="154" grpId="1" animBg="1"/>
      <p:bldP spid="156" grpId="0" animBg="1"/>
      <p:bldP spid="156" grpId="1" animBg="1"/>
      <p:bldP spid="157" grpId="0"/>
      <p:bldP spid="93" grpId="0"/>
      <p:bldP spid="153" grpId="0"/>
      <p:bldP spid="158" grpId="0" animBg="1"/>
      <p:bldP spid="158" grpId="1" animBg="1"/>
      <p:bldP spid="159" grpId="0" animBg="1"/>
      <p:bldP spid="159" grpId="1" animBg="1"/>
      <p:bldP spid="143" grpId="0"/>
      <p:bldP spid="147" grpId="0"/>
      <p:bldP spid="148" grpId="0"/>
      <p:bldP spid="149" grpId="0" animBg="1"/>
      <p:bldP spid="149" grpId="1" animBg="1"/>
      <p:bldP spid="150" grpId="0" animBg="1"/>
      <p:bldP spid="150" grpId="1" animBg="1"/>
      <p:bldP spid="164" grpId="0"/>
      <p:bldP spid="166" grpId="0"/>
      <p:bldP spid="167" grpId="0" animBg="1"/>
      <p:bldP spid="167" grpId="1" animBg="1"/>
      <p:bldP spid="168" grpId="0" animBg="1"/>
      <p:bldP spid="168" grpId="1" animBg="1"/>
    </p:bldLst>
  </p:timing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9DE40B6D-6005-407F-B3D2-675124F4547F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8000" dirty="0"/>
              <a:t>Multiples, Factors, Primes, Squares and Cubes</a:t>
            </a:r>
          </a:p>
        </p:txBody>
      </p:sp>
    </p:spTree>
    <p:extLst>
      <p:ext uri="{BB962C8B-B14F-4D97-AF65-F5344CB8AC3E}">
        <p14:creationId xmlns:p14="http://schemas.microsoft.com/office/powerpoint/2010/main" val="2130387617"/>
      </p:ext>
    </p:extLst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36E1452-4B1D-471E-94FD-D26E836541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Identify multiples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97198DA-D4E7-4A6B-9E02-E3153A6E370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04941513"/>
      </p:ext>
    </p:extLst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487596" y="102150"/>
            <a:ext cx="10900731" cy="9694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A </a:t>
            </a:r>
            <a:r>
              <a:rPr lang="en-GB" sz="2850" b="1" u="sng" dirty="0">
                <a:solidFill>
                  <a:srgbClr val="002060"/>
                </a:solidFill>
                <a:latin typeface="Calibri" panose="020F0502020204030204" pitchFamily="34" charset="0"/>
              </a:rPr>
              <a:t>multiple</a:t>
            </a:r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 of a number can be divided by that number without leaving a remainder. </a:t>
            </a:r>
          </a:p>
        </p:txBody>
      </p:sp>
      <p:sp>
        <p:nvSpPr>
          <p:cNvPr id="5" name="Rectangle 4"/>
          <p:cNvSpPr/>
          <p:nvPr/>
        </p:nvSpPr>
        <p:spPr>
          <a:xfrm>
            <a:off x="475978" y="994939"/>
            <a:ext cx="10362422" cy="5309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For example, the first five multiples of 4 are 4, 8, 12, 16 and 20.</a:t>
            </a:r>
            <a:endParaRPr lang="en-GB" sz="2850" b="1" dirty="0">
              <a:latin typeface="Calibri" panose="020F0502020204030204" pitchFamily="34" charset="0"/>
            </a:endParaRP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85AE1035-58CD-4CAA-94A4-9EEEDFB86CE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" name="Rectangle: Rounded Corners 50">
            <a:extLst>
              <a:ext uri="{FF2B5EF4-FFF2-40B4-BE49-F238E27FC236}">
                <a16:creationId xmlns:a16="http://schemas.microsoft.com/office/drawing/2014/main" id="{7675348C-7E8C-473B-A7B7-22B1F6F4EB2E}"/>
              </a:ext>
            </a:extLst>
          </p:cNvPr>
          <p:cNvSpPr/>
          <p:nvPr/>
        </p:nvSpPr>
        <p:spPr>
          <a:xfrm>
            <a:off x="547453" y="1852049"/>
            <a:ext cx="4163417" cy="428851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dirty="0">
                <a:solidFill>
                  <a:schemeClr val="tx1"/>
                </a:solidFill>
              </a:rPr>
              <a:t>Answer true or false: </a:t>
            </a:r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A00D400A-BBE7-4237-BAC8-18472B8CA802}"/>
              </a:ext>
            </a:extLst>
          </p:cNvPr>
          <p:cNvGrpSpPr/>
          <p:nvPr/>
        </p:nvGrpSpPr>
        <p:grpSpPr>
          <a:xfrm>
            <a:off x="543641" y="2566198"/>
            <a:ext cx="2109384" cy="2513292"/>
            <a:chOff x="255525" y="4828688"/>
            <a:chExt cx="1878919" cy="3488147"/>
          </a:xfrm>
        </p:grpSpPr>
        <p:sp>
          <p:nvSpPr>
            <p:cNvPr id="53" name="Rectangle: Rounded Corners 52">
              <a:extLst>
                <a:ext uri="{FF2B5EF4-FFF2-40B4-BE49-F238E27FC236}">
                  <a16:creationId xmlns:a16="http://schemas.microsoft.com/office/drawing/2014/main" id="{BF93ADC6-C8E3-4A92-8C2F-B34D46A1795D}"/>
                </a:ext>
              </a:extLst>
            </p:cNvPr>
            <p:cNvSpPr/>
            <p:nvPr/>
          </p:nvSpPr>
          <p:spPr>
            <a:xfrm>
              <a:off x="255525" y="4828688"/>
              <a:ext cx="1878919" cy="3488147"/>
            </a:xfrm>
            <a:prstGeom prst="roundRect">
              <a:avLst>
                <a:gd name="adj" fmla="val 10864"/>
              </a:avLst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DC18172-2485-4777-96F9-DDF425D26431}"/>
                </a:ext>
              </a:extLst>
            </p:cNvPr>
            <p:cNvSpPr txBox="1"/>
            <p:nvPr/>
          </p:nvSpPr>
          <p:spPr>
            <a:xfrm>
              <a:off x="308455" y="4941753"/>
              <a:ext cx="1640901" cy="243479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48 is a </a:t>
              </a:r>
            </a:p>
            <a:p>
              <a:pPr algn="ctr"/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multiple </a:t>
              </a:r>
            </a:p>
            <a:p>
              <a:pPr algn="ctr"/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of 3</a:t>
              </a:r>
            </a:p>
          </p:txBody>
        </p: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08F996C0-03B2-4F48-A84D-03551913EC09}"/>
              </a:ext>
            </a:extLst>
          </p:cNvPr>
          <p:cNvSpPr txBox="1"/>
          <p:nvPr/>
        </p:nvSpPr>
        <p:spPr>
          <a:xfrm>
            <a:off x="875514" y="4368990"/>
            <a:ext cx="188291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True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75682C3B-246C-4226-B686-99476723F5C1}"/>
              </a:ext>
            </a:extLst>
          </p:cNvPr>
          <p:cNvSpPr/>
          <p:nvPr/>
        </p:nvSpPr>
        <p:spPr>
          <a:xfrm>
            <a:off x="729735" y="4376108"/>
            <a:ext cx="177647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2B26DCFA-1743-4BE4-9246-3AB6F07D7EAB}"/>
              </a:ext>
            </a:extLst>
          </p:cNvPr>
          <p:cNvSpPr txBox="1"/>
          <p:nvPr/>
        </p:nvSpPr>
        <p:spPr>
          <a:xfrm>
            <a:off x="889386" y="5796466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4 8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53EA1312-8FFF-420C-A261-1DC8C4366514}"/>
              </a:ext>
            </a:extLst>
          </p:cNvPr>
          <p:cNvSpPr txBox="1"/>
          <p:nvPr/>
        </p:nvSpPr>
        <p:spPr>
          <a:xfrm>
            <a:off x="414769" y="5809529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71" name="Straight Connector 70">
            <a:extLst>
              <a:ext uri="{FF2B5EF4-FFF2-40B4-BE49-F238E27FC236}">
                <a16:creationId xmlns:a16="http://schemas.microsoft.com/office/drawing/2014/main" id="{0675E5E9-9316-49A6-B44F-7CF53646888C}"/>
              </a:ext>
            </a:extLst>
          </p:cNvPr>
          <p:cNvCxnSpPr>
            <a:cxnSpLocks/>
          </p:cNvCxnSpPr>
          <p:nvPr/>
        </p:nvCxnSpPr>
        <p:spPr>
          <a:xfrm>
            <a:off x="889386" y="5859086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Straight Connector 71">
            <a:extLst>
              <a:ext uri="{FF2B5EF4-FFF2-40B4-BE49-F238E27FC236}">
                <a16:creationId xmlns:a16="http://schemas.microsoft.com/office/drawing/2014/main" id="{ECB49837-CC49-475F-A839-AACA5DDAF718}"/>
              </a:ext>
            </a:extLst>
          </p:cNvPr>
          <p:cNvCxnSpPr>
            <a:cxnSpLocks/>
          </p:cNvCxnSpPr>
          <p:nvPr/>
        </p:nvCxnSpPr>
        <p:spPr>
          <a:xfrm>
            <a:off x="908338" y="5859086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TextBox 72">
            <a:extLst>
              <a:ext uri="{FF2B5EF4-FFF2-40B4-BE49-F238E27FC236}">
                <a16:creationId xmlns:a16="http://schemas.microsoft.com/office/drawing/2014/main" id="{E3FD9297-AC9D-46F0-9A8A-A138C256F043}"/>
              </a:ext>
            </a:extLst>
          </p:cNvPr>
          <p:cNvSpPr txBox="1"/>
          <p:nvPr/>
        </p:nvSpPr>
        <p:spPr>
          <a:xfrm>
            <a:off x="889757" y="535877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0A582AAE-3DFB-4D10-B7E4-71400F623041}"/>
              </a:ext>
            </a:extLst>
          </p:cNvPr>
          <p:cNvSpPr txBox="1"/>
          <p:nvPr/>
        </p:nvSpPr>
        <p:spPr>
          <a:xfrm>
            <a:off x="1312763" y="535877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4B8EC16C-648E-4468-ABD5-DE7A8EBD8164}"/>
              </a:ext>
            </a:extLst>
          </p:cNvPr>
          <p:cNvSpPr txBox="1"/>
          <p:nvPr/>
        </p:nvSpPr>
        <p:spPr>
          <a:xfrm>
            <a:off x="1200008" y="5843041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9EE34B23-A0A3-4121-BB80-3911656107DF}"/>
              </a:ext>
            </a:extLst>
          </p:cNvPr>
          <p:cNvSpPr txBox="1"/>
          <p:nvPr/>
        </p:nvSpPr>
        <p:spPr>
          <a:xfrm>
            <a:off x="4046218" y="5802650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2 5 0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E86B6EC0-3B64-4AA6-ABD5-4FD1C8767105}"/>
              </a:ext>
            </a:extLst>
          </p:cNvPr>
          <p:cNvSpPr txBox="1"/>
          <p:nvPr/>
        </p:nvSpPr>
        <p:spPr>
          <a:xfrm>
            <a:off x="2688551" y="5815713"/>
            <a:ext cx="13875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1 0 0</a:t>
            </a:r>
          </a:p>
        </p:txBody>
      </p: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61F0595E-C352-490A-806A-4DFDAB2EA683}"/>
              </a:ext>
            </a:extLst>
          </p:cNvPr>
          <p:cNvCxnSpPr>
            <a:cxnSpLocks/>
          </p:cNvCxnSpPr>
          <p:nvPr/>
        </p:nvCxnSpPr>
        <p:spPr>
          <a:xfrm>
            <a:off x="4046218" y="5865270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Straight Connector 78">
            <a:extLst>
              <a:ext uri="{FF2B5EF4-FFF2-40B4-BE49-F238E27FC236}">
                <a16:creationId xmlns:a16="http://schemas.microsoft.com/office/drawing/2014/main" id="{F46C38B2-BFFC-4D98-9FCE-D03EE73981E8}"/>
              </a:ext>
            </a:extLst>
          </p:cNvPr>
          <p:cNvCxnSpPr>
            <a:cxnSpLocks/>
          </p:cNvCxnSpPr>
          <p:nvPr/>
        </p:nvCxnSpPr>
        <p:spPr>
          <a:xfrm>
            <a:off x="4065170" y="5849226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TextBox 80">
            <a:extLst>
              <a:ext uri="{FF2B5EF4-FFF2-40B4-BE49-F238E27FC236}">
                <a16:creationId xmlns:a16="http://schemas.microsoft.com/office/drawing/2014/main" id="{F94DD63E-3989-489A-AF82-47300CE2E4EB}"/>
              </a:ext>
            </a:extLst>
          </p:cNvPr>
          <p:cNvSpPr txBox="1"/>
          <p:nvPr/>
        </p:nvSpPr>
        <p:spPr>
          <a:xfrm>
            <a:off x="4916531" y="5358429"/>
            <a:ext cx="17280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  <a:r>
              <a:rPr lang="en-GB" sz="14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r50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37D20308-632A-48D1-88C8-A61EFCD908AC}"/>
              </a:ext>
            </a:extLst>
          </p:cNvPr>
          <p:cNvSpPr txBox="1"/>
          <p:nvPr/>
        </p:nvSpPr>
        <p:spPr>
          <a:xfrm>
            <a:off x="7156800" y="5779056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3 6 5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BA40713A-9FA3-4C89-B0DD-FF26EA773786}"/>
              </a:ext>
            </a:extLst>
          </p:cNvPr>
          <p:cNvSpPr txBox="1"/>
          <p:nvPr/>
        </p:nvSpPr>
        <p:spPr>
          <a:xfrm>
            <a:off x="6677091" y="5784251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86" name="Straight Connector 85">
            <a:extLst>
              <a:ext uri="{FF2B5EF4-FFF2-40B4-BE49-F238E27FC236}">
                <a16:creationId xmlns:a16="http://schemas.microsoft.com/office/drawing/2014/main" id="{E69C9F98-905F-4180-A8B9-019BC28EC4BB}"/>
              </a:ext>
            </a:extLst>
          </p:cNvPr>
          <p:cNvCxnSpPr>
            <a:cxnSpLocks/>
          </p:cNvCxnSpPr>
          <p:nvPr/>
        </p:nvCxnSpPr>
        <p:spPr>
          <a:xfrm>
            <a:off x="7151708" y="5833808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Straight Connector 86">
            <a:extLst>
              <a:ext uri="{FF2B5EF4-FFF2-40B4-BE49-F238E27FC236}">
                <a16:creationId xmlns:a16="http://schemas.microsoft.com/office/drawing/2014/main" id="{F5181A60-B637-4228-8010-2432DFCB6820}"/>
              </a:ext>
            </a:extLst>
          </p:cNvPr>
          <p:cNvCxnSpPr>
            <a:cxnSpLocks/>
          </p:cNvCxnSpPr>
          <p:nvPr/>
        </p:nvCxnSpPr>
        <p:spPr>
          <a:xfrm>
            <a:off x="7170660" y="5833808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TextBox 87">
            <a:extLst>
              <a:ext uri="{FF2B5EF4-FFF2-40B4-BE49-F238E27FC236}">
                <a16:creationId xmlns:a16="http://schemas.microsoft.com/office/drawing/2014/main" id="{7B0B9DDF-0D12-461F-AB9A-1C3C29B9D0A7}"/>
              </a:ext>
            </a:extLst>
          </p:cNvPr>
          <p:cNvSpPr txBox="1"/>
          <p:nvPr/>
        </p:nvSpPr>
        <p:spPr>
          <a:xfrm>
            <a:off x="7593667" y="533349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B3BA1D24-7252-4E27-9BED-8ECF691BE630}"/>
              </a:ext>
            </a:extLst>
          </p:cNvPr>
          <p:cNvSpPr txBox="1"/>
          <p:nvPr/>
        </p:nvSpPr>
        <p:spPr>
          <a:xfrm>
            <a:off x="8016673" y="5333498"/>
            <a:ext cx="13145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  <a:r>
              <a:rPr lang="en-GB" sz="14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r5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87212CB5-B89B-49F7-831E-F54FD50984F9}"/>
              </a:ext>
            </a:extLst>
          </p:cNvPr>
          <p:cNvGrpSpPr/>
          <p:nvPr/>
        </p:nvGrpSpPr>
        <p:grpSpPr>
          <a:xfrm>
            <a:off x="3664249" y="2542924"/>
            <a:ext cx="2109384" cy="2513292"/>
            <a:chOff x="255525" y="4828688"/>
            <a:chExt cx="1878919" cy="3488147"/>
          </a:xfrm>
        </p:grpSpPr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CA6D3809-F8D4-4EC5-8F6C-7A41A6A4231A}"/>
                </a:ext>
              </a:extLst>
            </p:cNvPr>
            <p:cNvSpPr/>
            <p:nvPr/>
          </p:nvSpPr>
          <p:spPr>
            <a:xfrm>
              <a:off x="255525" y="4828688"/>
              <a:ext cx="1878919" cy="3488147"/>
            </a:xfrm>
            <a:prstGeom prst="roundRect">
              <a:avLst>
                <a:gd name="adj" fmla="val 10864"/>
              </a:avLst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DC2B6A35-C77D-4851-8A78-E63A01E182EE}"/>
                </a:ext>
              </a:extLst>
            </p:cNvPr>
            <p:cNvSpPr txBox="1"/>
            <p:nvPr/>
          </p:nvSpPr>
          <p:spPr>
            <a:xfrm>
              <a:off x="308455" y="4941753"/>
              <a:ext cx="1640901" cy="243479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250 is a </a:t>
              </a:r>
            </a:p>
            <a:p>
              <a:pPr algn="ctr"/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multiple </a:t>
              </a:r>
            </a:p>
            <a:p>
              <a:pPr algn="ctr"/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of 100</a:t>
              </a:r>
            </a:p>
          </p:txBody>
        </p:sp>
      </p:grpSp>
      <p:sp>
        <p:nvSpPr>
          <p:cNvPr id="94" name="TextBox 93">
            <a:extLst>
              <a:ext uri="{FF2B5EF4-FFF2-40B4-BE49-F238E27FC236}">
                <a16:creationId xmlns:a16="http://schemas.microsoft.com/office/drawing/2014/main" id="{6248D6B2-F200-4248-AE78-74D8331C2AEC}"/>
              </a:ext>
            </a:extLst>
          </p:cNvPr>
          <p:cNvSpPr txBox="1"/>
          <p:nvPr/>
        </p:nvSpPr>
        <p:spPr>
          <a:xfrm>
            <a:off x="3996122" y="4345716"/>
            <a:ext cx="188291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False</a:t>
            </a: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4848AF64-9C73-4D81-B532-2C4DF3498AC4}"/>
              </a:ext>
            </a:extLst>
          </p:cNvPr>
          <p:cNvSpPr/>
          <p:nvPr/>
        </p:nvSpPr>
        <p:spPr>
          <a:xfrm>
            <a:off x="3850343" y="4352834"/>
            <a:ext cx="177647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3A21ECEE-6DEE-453B-92E2-166BE7923BD9}"/>
              </a:ext>
            </a:extLst>
          </p:cNvPr>
          <p:cNvGrpSpPr/>
          <p:nvPr/>
        </p:nvGrpSpPr>
        <p:grpSpPr>
          <a:xfrm>
            <a:off x="6766960" y="2592017"/>
            <a:ext cx="2109384" cy="2513292"/>
            <a:chOff x="255525" y="4828688"/>
            <a:chExt cx="1878919" cy="3488147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64BDC37A-3523-45B9-9CC4-DF0CBE824725}"/>
                </a:ext>
              </a:extLst>
            </p:cNvPr>
            <p:cNvSpPr/>
            <p:nvPr/>
          </p:nvSpPr>
          <p:spPr>
            <a:xfrm>
              <a:off x="255525" y="4828688"/>
              <a:ext cx="1878919" cy="3488147"/>
            </a:xfrm>
            <a:prstGeom prst="roundRect">
              <a:avLst>
                <a:gd name="adj" fmla="val 10864"/>
              </a:avLst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A243F4CF-75BB-4512-BC4D-8BD6D62E0808}"/>
                </a:ext>
              </a:extLst>
            </p:cNvPr>
            <p:cNvSpPr txBox="1"/>
            <p:nvPr/>
          </p:nvSpPr>
          <p:spPr>
            <a:xfrm>
              <a:off x="308455" y="4941753"/>
              <a:ext cx="1640901" cy="243479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365 is a </a:t>
              </a:r>
            </a:p>
            <a:p>
              <a:pPr algn="ctr"/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multiple </a:t>
              </a:r>
            </a:p>
            <a:p>
              <a:pPr algn="ctr"/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of 9</a:t>
              </a:r>
            </a:p>
          </p:txBody>
        </p:sp>
      </p:grpSp>
      <p:sp>
        <p:nvSpPr>
          <p:cNvPr id="99" name="TextBox 98">
            <a:extLst>
              <a:ext uri="{FF2B5EF4-FFF2-40B4-BE49-F238E27FC236}">
                <a16:creationId xmlns:a16="http://schemas.microsoft.com/office/drawing/2014/main" id="{03E5E15F-4480-4C41-B644-84FF43E5B1CC}"/>
              </a:ext>
            </a:extLst>
          </p:cNvPr>
          <p:cNvSpPr txBox="1"/>
          <p:nvPr/>
        </p:nvSpPr>
        <p:spPr>
          <a:xfrm>
            <a:off x="7098833" y="4394809"/>
            <a:ext cx="188291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False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2D9BBA3D-6C1E-4F58-A976-2B55EAF7F44F}"/>
              </a:ext>
            </a:extLst>
          </p:cNvPr>
          <p:cNvSpPr/>
          <p:nvPr/>
        </p:nvSpPr>
        <p:spPr>
          <a:xfrm>
            <a:off x="6953054" y="4401927"/>
            <a:ext cx="177647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5EA9E8A8-7FFA-4979-ADD5-F914EA130220}"/>
              </a:ext>
            </a:extLst>
          </p:cNvPr>
          <p:cNvGrpSpPr/>
          <p:nvPr/>
        </p:nvGrpSpPr>
        <p:grpSpPr>
          <a:xfrm>
            <a:off x="9887568" y="2568743"/>
            <a:ext cx="2109384" cy="2513292"/>
            <a:chOff x="255525" y="4828688"/>
            <a:chExt cx="1878919" cy="3488147"/>
          </a:xfrm>
        </p:grpSpPr>
        <p:sp>
          <p:nvSpPr>
            <p:cNvPr id="102" name="Rectangle: Rounded Corners 101">
              <a:extLst>
                <a:ext uri="{FF2B5EF4-FFF2-40B4-BE49-F238E27FC236}">
                  <a16:creationId xmlns:a16="http://schemas.microsoft.com/office/drawing/2014/main" id="{E7733EB5-23AD-4520-B478-A185C8F75A37}"/>
                </a:ext>
              </a:extLst>
            </p:cNvPr>
            <p:cNvSpPr/>
            <p:nvPr/>
          </p:nvSpPr>
          <p:spPr>
            <a:xfrm>
              <a:off x="255525" y="4828688"/>
              <a:ext cx="1878919" cy="3488147"/>
            </a:xfrm>
            <a:prstGeom prst="roundRect">
              <a:avLst>
                <a:gd name="adj" fmla="val 10864"/>
              </a:avLst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35F4DB54-D586-4C33-B41B-49D073F514AE}"/>
                </a:ext>
              </a:extLst>
            </p:cNvPr>
            <p:cNvSpPr txBox="1"/>
            <p:nvPr/>
          </p:nvSpPr>
          <p:spPr>
            <a:xfrm>
              <a:off x="308455" y="4941753"/>
              <a:ext cx="1640901" cy="243479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104 is a </a:t>
              </a:r>
            </a:p>
            <a:p>
              <a:pPr algn="ctr"/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multiple </a:t>
              </a:r>
            </a:p>
            <a:p>
              <a:pPr algn="ctr"/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of 8</a:t>
              </a:r>
            </a:p>
          </p:txBody>
        </p:sp>
      </p:grpSp>
      <p:sp>
        <p:nvSpPr>
          <p:cNvPr id="104" name="TextBox 103">
            <a:extLst>
              <a:ext uri="{FF2B5EF4-FFF2-40B4-BE49-F238E27FC236}">
                <a16:creationId xmlns:a16="http://schemas.microsoft.com/office/drawing/2014/main" id="{BC5A4DFD-13B2-4D05-9027-CDA62A840E33}"/>
              </a:ext>
            </a:extLst>
          </p:cNvPr>
          <p:cNvSpPr txBox="1"/>
          <p:nvPr/>
        </p:nvSpPr>
        <p:spPr>
          <a:xfrm>
            <a:off x="10219441" y="4371535"/>
            <a:ext cx="188291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True</a:t>
            </a: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94ED6F72-23DE-42C0-81A8-A7D4EFC6C34B}"/>
              </a:ext>
            </a:extLst>
          </p:cNvPr>
          <p:cNvSpPr/>
          <p:nvPr/>
        </p:nvSpPr>
        <p:spPr>
          <a:xfrm>
            <a:off x="10073662" y="4378653"/>
            <a:ext cx="177647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44CE69B6-E908-4FB9-A2DF-2E5A8018E3D5}"/>
              </a:ext>
            </a:extLst>
          </p:cNvPr>
          <p:cNvSpPr txBox="1"/>
          <p:nvPr/>
        </p:nvSpPr>
        <p:spPr>
          <a:xfrm>
            <a:off x="10274074" y="5776876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1 0 4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6CD9EEEA-FDBF-4EA8-81EA-F08B27E9664C}"/>
              </a:ext>
            </a:extLst>
          </p:cNvPr>
          <p:cNvSpPr txBox="1"/>
          <p:nvPr/>
        </p:nvSpPr>
        <p:spPr>
          <a:xfrm>
            <a:off x="9803365" y="5796812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110" name="Straight Connector 109">
            <a:extLst>
              <a:ext uri="{FF2B5EF4-FFF2-40B4-BE49-F238E27FC236}">
                <a16:creationId xmlns:a16="http://schemas.microsoft.com/office/drawing/2014/main" id="{F5DF025A-4922-4839-969C-D3CA6B600474}"/>
              </a:ext>
            </a:extLst>
          </p:cNvPr>
          <p:cNvCxnSpPr>
            <a:cxnSpLocks/>
          </p:cNvCxnSpPr>
          <p:nvPr/>
        </p:nvCxnSpPr>
        <p:spPr>
          <a:xfrm>
            <a:off x="10277982" y="5846369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D73CE43E-6187-497D-98DF-69C503945C16}"/>
              </a:ext>
            </a:extLst>
          </p:cNvPr>
          <p:cNvCxnSpPr>
            <a:cxnSpLocks/>
          </p:cNvCxnSpPr>
          <p:nvPr/>
        </p:nvCxnSpPr>
        <p:spPr>
          <a:xfrm>
            <a:off x="10296934" y="5846369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TextBox 111">
            <a:extLst>
              <a:ext uri="{FF2B5EF4-FFF2-40B4-BE49-F238E27FC236}">
                <a16:creationId xmlns:a16="http://schemas.microsoft.com/office/drawing/2014/main" id="{0BB6006A-1D6A-42AE-87DD-C0F50D9C2AA1}"/>
              </a:ext>
            </a:extLst>
          </p:cNvPr>
          <p:cNvSpPr txBox="1"/>
          <p:nvPr/>
        </p:nvSpPr>
        <p:spPr>
          <a:xfrm>
            <a:off x="10719941" y="534605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83A24A36-A95A-4AD3-AC9D-B4E3AE2BB34C}"/>
              </a:ext>
            </a:extLst>
          </p:cNvPr>
          <p:cNvSpPr txBox="1"/>
          <p:nvPr/>
        </p:nvSpPr>
        <p:spPr>
          <a:xfrm>
            <a:off x="11142947" y="534605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1C674A0C-0C0A-4729-AABB-AFB813AE62D9}"/>
              </a:ext>
            </a:extLst>
          </p:cNvPr>
          <p:cNvSpPr txBox="1"/>
          <p:nvPr/>
        </p:nvSpPr>
        <p:spPr>
          <a:xfrm>
            <a:off x="11029191" y="5809638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200" b="1" dirty="0">
              <a:latin typeface="Arial Black" panose="020B0A0402010202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69" grpId="0"/>
      <p:bldP spid="70" grpId="0"/>
      <p:bldP spid="73" grpId="0"/>
      <p:bldP spid="74" grpId="0"/>
      <p:bldP spid="75" grpId="0"/>
      <p:bldP spid="76" grpId="0"/>
      <p:bldP spid="77" grpId="0"/>
      <p:bldP spid="81" grpId="0"/>
      <p:bldP spid="84" grpId="0"/>
      <p:bldP spid="85" grpId="0"/>
      <p:bldP spid="88" grpId="0"/>
      <p:bldP spid="89" grpId="0"/>
      <p:bldP spid="94" grpId="0"/>
      <p:bldP spid="99" grpId="0"/>
      <p:bldP spid="104" grpId="0"/>
      <p:bldP spid="108" grpId="0"/>
      <p:bldP spid="109" grpId="0"/>
      <p:bldP spid="112" grpId="0"/>
      <p:bldP spid="113" grpId="0"/>
      <p:bldP spid="114" grpId="0"/>
    </p:bldLst>
  </p:timing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9592232-3BC3-43C2-8F23-A59E651EE9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Find multiples and the lowest common multiple of two numbers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9C4A0E2-7581-42DB-BEE3-6555C5BD4F4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46586307"/>
      </p:ext>
    </p:extLst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Rectangle 55">
            <a:extLst>
              <a:ext uri="{FF2B5EF4-FFF2-40B4-BE49-F238E27FC236}">
                <a16:creationId xmlns:a16="http://schemas.microsoft.com/office/drawing/2014/main" id="{88CC4498-DF1E-4263-88E1-C40BD3581707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 3"/>
          <p:cNvSpPr/>
          <p:nvPr/>
        </p:nvSpPr>
        <p:spPr>
          <a:xfrm>
            <a:off x="390836" y="108765"/>
            <a:ext cx="11742308" cy="9694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A </a:t>
            </a:r>
            <a:r>
              <a:rPr lang="en-GB" sz="2850" b="1" u="sng" dirty="0">
                <a:solidFill>
                  <a:srgbClr val="002060"/>
                </a:solidFill>
                <a:latin typeface="Calibri" panose="020F0502020204030204" pitchFamily="34" charset="0"/>
              </a:rPr>
              <a:t>multiple</a:t>
            </a:r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 of a number can be divided by that number without leaving a remainder. </a:t>
            </a:r>
          </a:p>
        </p:txBody>
      </p:sp>
      <p:sp>
        <p:nvSpPr>
          <p:cNvPr id="5" name="Rectangle 4"/>
          <p:cNvSpPr/>
          <p:nvPr/>
        </p:nvSpPr>
        <p:spPr>
          <a:xfrm>
            <a:off x="390836" y="1423610"/>
            <a:ext cx="11742308" cy="5309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The first five multiples of 4 are 4, 8, 12, 16 and 20.</a:t>
            </a:r>
            <a:endParaRPr lang="en-GB" sz="2850" b="1" dirty="0">
              <a:latin typeface="Calibri" panose="020F050202020403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2A90CE5-EEA8-4430-8DB6-51B50DF0F1B6}"/>
              </a:ext>
            </a:extLst>
          </p:cNvPr>
          <p:cNvSpPr/>
          <p:nvPr/>
        </p:nvSpPr>
        <p:spPr>
          <a:xfrm>
            <a:off x="390836" y="1875916"/>
            <a:ext cx="12036225" cy="5309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The first five multiples of 5 are 5, 10, 15, 20 and 25.</a:t>
            </a:r>
            <a:endParaRPr lang="en-GB" sz="2850" b="1" dirty="0">
              <a:latin typeface="Calibri" panose="020F0502020204030204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28D0F1A6-66B4-47AE-9CD6-FABDDA204769}"/>
              </a:ext>
            </a:extLst>
          </p:cNvPr>
          <p:cNvSpPr/>
          <p:nvPr/>
        </p:nvSpPr>
        <p:spPr>
          <a:xfrm>
            <a:off x="394195" y="2777677"/>
            <a:ext cx="11745686" cy="9694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A </a:t>
            </a:r>
            <a:r>
              <a:rPr lang="en-GB" sz="2850" b="1" u="sng" dirty="0">
                <a:solidFill>
                  <a:srgbClr val="002060"/>
                </a:solidFill>
                <a:latin typeface="Calibri" panose="020F0502020204030204" pitchFamily="34" charset="0"/>
              </a:rPr>
              <a:t>common</a:t>
            </a:r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 multiple of two numbers can be divided by </a:t>
            </a:r>
            <a:r>
              <a:rPr lang="en-GB" sz="2850" b="1" u="sng" dirty="0">
                <a:solidFill>
                  <a:srgbClr val="002060"/>
                </a:solidFill>
                <a:latin typeface="Calibri" panose="020F0502020204030204" pitchFamily="34" charset="0"/>
              </a:rPr>
              <a:t>both</a:t>
            </a:r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 numbers without leaving a remainder. </a:t>
            </a: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FA29D827-3DBB-4906-B32B-7441840429E2}"/>
              </a:ext>
            </a:extLst>
          </p:cNvPr>
          <p:cNvSpPr/>
          <p:nvPr/>
        </p:nvSpPr>
        <p:spPr>
          <a:xfrm>
            <a:off x="7452669" y="1384933"/>
            <a:ext cx="533487" cy="560686"/>
          </a:xfrm>
          <a:prstGeom prst="ellips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2850" dirty="0">
              <a:latin typeface="Calibri" panose="020F0502020204030204" pitchFamily="34" charset="0"/>
            </a:endParaRPr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8326105E-F9A5-42E9-A14D-1944D55D0EA5}"/>
              </a:ext>
            </a:extLst>
          </p:cNvPr>
          <p:cNvSpPr/>
          <p:nvPr/>
        </p:nvSpPr>
        <p:spPr>
          <a:xfrm>
            <a:off x="6510108" y="1861030"/>
            <a:ext cx="533487" cy="560686"/>
          </a:xfrm>
          <a:prstGeom prst="ellips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2850" dirty="0">
              <a:latin typeface="Calibri" panose="020F050202020403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6C84E590-78A9-4B85-A860-01ECB5CE8BBE}"/>
              </a:ext>
            </a:extLst>
          </p:cNvPr>
          <p:cNvSpPr/>
          <p:nvPr/>
        </p:nvSpPr>
        <p:spPr>
          <a:xfrm>
            <a:off x="390836" y="4131689"/>
            <a:ext cx="10392484" cy="9694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20 is the </a:t>
            </a:r>
            <a:r>
              <a:rPr lang="en-GB" sz="2850" b="1" u="sng" dirty="0">
                <a:solidFill>
                  <a:srgbClr val="002060"/>
                </a:solidFill>
                <a:latin typeface="Calibri" panose="020F0502020204030204" pitchFamily="34" charset="0"/>
              </a:rPr>
              <a:t>lowest common multiple</a:t>
            </a:r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 of 4 and 5. </a:t>
            </a:r>
          </a:p>
          <a:p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20 ÷ 4 = 5 and 20 ÷ 5 = 4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2291AC4E-F912-4AD2-8386-BF529AC0DCF2}"/>
              </a:ext>
            </a:extLst>
          </p:cNvPr>
          <p:cNvSpPr/>
          <p:nvPr/>
        </p:nvSpPr>
        <p:spPr>
          <a:xfrm>
            <a:off x="390836" y="5462048"/>
            <a:ext cx="5627054" cy="9694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40 is a </a:t>
            </a:r>
            <a:r>
              <a:rPr lang="en-GB" sz="2850" b="1" u="sng" dirty="0">
                <a:solidFill>
                  <a:srgbClr val="002060"/>
                </a:solidFill>
                <a:latin typeface="Calibri" panose="020F0502020204030204" pitchFamily="34" charset="0"/>
              </a:rPr>
              <a:t>common multiple </a:t>
            </a:r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of 4 and 5. </a:t>
            </a:r>
          </a:p>
          <a:p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40 ÷ 4 = 10 and 40 ÷ 5 = 8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E527FFC4-43F1-4055-9178-8A7DEAFA8CA4}"/>
              </a:ext>
            </a:extLst>
          </p:cNvPr>
          <p:cNvSpPr/>
          <p:nvPr/>
        </p:nvSpPr>
        <p:spPr>
          <a:xfrm>
            <a:off x="5852532" y="5462048"/>
            <a:ext cx="6219683" cy="9694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8 is </a:t>
            </a:r>
            <a:r>
              <a:rPr lang="en-GB" sz="2850" b="1" u="sng" dirty="0">
                <a:solidFill>
                  <a:srgbClr val="002060"/>
                </a:solidFill>
                <a:latin typeface="Calibri" panose="020F0502020204030204" pitchFamily="34" charset="0"/>
              </a:rPr>
              <a:t>not</a:t>
            </a:r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 a </a:t>
            </a:r>
            <a:r>
              <a:rPr lang="en-GB" sz="2850" b="1" u="sng" dirty="0">
                <a:solidFill>
                  <a:srgbClr val="002060"/>
                </a:solidFill>
                <a:latin typeface="Calibri" panose="020F0502020204030204" pitchFamily="34" charset="0"/>
              </a:rPr>
              <a:t>common</a:t>
            </a:r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 multiple of 4 and 5. </a:t>
            </a:r>
          </a:p>
          <a:p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8 ÷ 4 = 2 but 8 ÷ 5 = 1 </a:t>
            </a:r>
            <a:r>
              <a:rPr lang="en-GB" sz="2850" b="1" u="sng" dirty="0">
                <a:solidFill>
                  <a:srgbClr val="002060"/>
                </a:solidFill>
                <a:latin typeface="Calibri" panose="020F0502020204030204" pitchFamily="34" charset="0"/>
              </a:rPr>
              <a:t>remainder</a:t>
            </a:r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 3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2" grpId="0" animBg="1"/>
      <p:bldP spid="9" grpId="0" animBg="1"/>
      <p:bldP spid="10" grpId="0"/>
      <p:bldP spid="14" grpId="0"/>
      <p:bldP spid="57" grpId="0"/>
    </p:bldLst>
  </p:timing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Rectangle 49">
            <a:extLst>
              <a:ext uri="{FF2B5EF4-FFF2-40B4-BE49-F238E27FC236}">
                <a16:creationId xmlns:a16="http://schemas.microsoft.com/office/drawing/2014/main" id="{85AE1035-58CD-4CAA-94A4-9EEEDFB86CE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" name="Rectangle: Rounded Corners 50">
            <a:extLst>
              <a:ext uri="{FF2B5EF4-FFF2-40B4-BE49-F238E27FC236}">
                <a16:creationId xmlns:a16="http://schemas.microsoft.com/office/drawing/2014/main" id="{7675348C-7E8C-473B-A7B7-22B1F6F4EB2E}"/>
              </a:ext>
            </a:extLst>
          </p:cNvPr>
          <p:cNvSpPr/>
          <p:nvPr/>
        </p:nvSpPr>
        <p:spPr>
          <a:xfrm>
            <a:off x="547453" y="487249"/>
            <a:ext cx="4163417" cy="428851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dirty="0">
                <a:solidFill>
                  <a:schemeClr val="tx1"/>
                </a:solidFill>
              </a:rPr>
              <a:t>Answer true or false: </a:t>
            </a:r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A00D400A-BBE7-4237-BAC8-18472B8CA802}"/>
              </a:ext>
            </a:extLst>
          </p:cNvPr>
          <p:cNvGrpSpPr/>
          <p:nvPr/>
        </p:nvGrpSpPr>
        <p:grpSpPr>
          <a:xfrm>
            <a:off x="481842" y="1008956"/>
            <a:ext cx="2657353" cy="3039513"/>
            <a:chOff x="255525" y="4941753"/>
            <a:chExt cx="1883035" cy="3691570"/>
          </a:xfrm>
        </p:grpSpPr>
        <p:sp>
          <p:nvSpPr>
            <p:cNvPr id="53" name="Rectangle: Rounded Corners 52">
              <a:extLst>
                <a:ext uri="{FF2B5EF4-FFF2-40B4-BE49-F238E27FC236}">
                  <a16:creationId xmlns:a16="http://schemas.microsoft.com/office/drawing/2014/main" id="{BF93ADC6-C8E3-4A92-8C2F-B34D46A1795D}"/>
                </a:ext>
              </a:extLst>
            </p:cNvPr>
            <p:cNvSpPr/>
            <p:nvPr/>
          </p:nvSpPr>
          <p:spPr>
            <a:xfrm>
              <a:off x="255525" y="5026458"/>
              <a:ext cx="1878919" cy="3606865"/>
            </a:xfrm>
            <a:prstGeom prst="roundRect">
              <a:avLst>
                <a:gd name="adj" fmla="val 10864"/>
              </a:avLst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DC18172-2485-4777-96F9-DDF425D26431}"/>
                </a:ext>
              </a:extLst>
            </p:cNvPr>
            <p:cNvSpPr txBox="1"/>
            <p:nvPr/>
          </p:nvSpPr>
          <p:spPr>
            <a:xfrm>
              <a:off x="258921" y="4941753"/>
              <a:ext cx="1879639" cy="28035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48 is a </a:t>
              </a:r>
            </a:p>
            <a:p>
              <a:pPr algn="ctr"/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common multiple </a:t>
              </a:r>
            </a:p>
            <a:p>
              <a:pPr algn="ctr"/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of 3 and 8</a:t>
              </a:r>
            </a:p>
          </p:txBody>
        </p: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08F996C0-03B2-4F48-A84D-03551913EC09}"/>
              </a:ext>
            </a:extLst>
          </p:cNvPr>
          <p:cNvSpPr txBox="1"/>
          <p:nvPr/>
        </p:nvSpPr>
        <p:spPr>
          <a:xfrm>
            <a:off x="1001605" y="3244746"/>
            <a:ext cx="19994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True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75682C3B-246C-4226-B686-99476723F5C1}"/>
              </a:ext>
            </a:extLst>
          </p:cNvPr>
          <p:cNvSpPr/>
          <p:nvPr/>
        </p:nvSpPr>
        <p:spPr>
          <a:xfrm>
            <a:off x="855826" y="3251864"/>
            <a:ext cx="1886395" cy="658106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3C43A9D2-E5DE-4D05-A26F-C9538340809E}"/>
              </a:ext>
            </a:extLst>
          </p:cNvPr>
          <p:cNvGrpSpPr/>
          <p:nvPr/>
        </p:nvGrpSpPr>
        <p:grpSpPr>
          <a:xfrm>
            <a:off x="4522759" y="1005875"/>
            <a:ext cx="2657353" cy="3039513"/>
            <a:chOff x="255525" y="4941753"/>
            <a:chExt cx="1883035" cy="3691570"/>
          </a:xfrm>
        </p:grpSpPr>
        <p:sp>
          <p:nvSpPr>
            <p:cNvPr id="107" name="Rectangle: Rounded Corners 106">
              <a:extLst>
                <a:ext uri="{FF2B5EF4-FFF2-40B4-BE49-F238E27FC236}">
                  <a16:creationId xmlns:a16="http://schemas.microsoft.com/office/drawing/2014/main" id="{DF780A10-6E5A-44E2-91E8-844067515687}"/>
                </a:ext>
              </a:extLst>
            </p:cNvPr>
            <p:cNvSpPr/>
            <p:nvPr/>
          </p:nvSpPr>
          <p:spPr>
            <a:xfrm>
              <a:off x="255525" y="5026458"/>
              <a:ext cx="1878919" cy="3606865"/>
            </a:xfrm>
            <a:prstGeom prst="roundRect">
              <a:avLst>
                <a:gd name="adj" fmla="val 10864"/>
              </a:avLst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51FB2DD1-9B4E-4A9D-8ACC-F203805AF3FF}"/>
                </a:ext>
              </a:extLst>
            </p:cNvPr>
            <p:cNvSpPr txBox="1"/>
            <p:nvPr/>
          </p:nvSpPr>
          <p:spPr>
            <a:xfrm>
              <a:off x="258921" y="4941753"/>
              <a:ext cx="1879639" cy="28035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104 is a </a:t>
              </a:r>
            </a:p>
            <a:p>
              <a:pPr algn="ctr"/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common multiple </a:t>
              </a:r>
            </a:p>
            <a:p>
              <a:pPr algn="ctr"/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of 8 and 9</a:t>
              </a: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A1221819-D894-4BEE-AD2A-33D023EA1DF0}"/>
              </a:ext>
            </a:extLst>
          </p:cNvPr>
          <p:cNvSpPr txBox="1"/>
          <p:nvPr/>
        </p:nvSpPr>
        <p:spPr>
          <a:xfrm>
            <a:off x="5042522" y="3241665"/>
            <a:ext cx="19994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False</a:t>
            </a:r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A7480B1B-D537-42B5-B70F-BD7378B78D5C}"/>
              </a:ext>
            </a:extLst>
          </p:cNvPr>
          <p:cNvSpPr/>
          <p:nvPr/>
        </p:nvSpPr>
        <p:spPr>
          <a:xfrm>
            <a:off x="4896743" y="3248783"/>
            <a:ext cx="1886395" cy="658106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DC300261-BCB2-4B03-9C2E-C0683D82A65D}"/>
              </a:ext>
            </a:extLst>
          </p:cNvPr>
          <p:cNvSpPr txBox="1"/>
          <p:nvPr/>
        </p:nvSpPr>
        <p:spPr>
          <a:xfrm>
            <a:off x="891115" y="4882508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4 8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04AF9FED-484A-475D-B7A7-B8B668C6D044}"/>
              </a:ext>
            </a:extLst>
          </p:cNvPr>
          <p:cNvSpPr txBox="1"/>
          <p:nvPr/>
        </p:nvSpPr>
        <p:spPr>
          <a:xfrm>
            <a:off x="416498" y="4895571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40" name="Straight Connector 139">
            <a:extLst>
              <a:ext uri="{FF2B5EF4-FFF2-40B4-BE49-F238E27FC236}">
                <a16:creationId xmlns:a16="http://schemas.microsoft.com/office/drawing/2014/main" id="{F9A2946A-BFDA-4386-85F5-AA3BE184F3ED}"/>
              </a:ext>
            </a:extLst>
          </p:cNvPr>
          <p:cNvCxnSpPr>
            <a:cxnSpLocks/>
          </p:cNvCxnSpPr>
          <p:nvPr/>
        </p:nvCxnSpPr>
        <p:spPr>
          <a:xfrm>
            <a:off x="891115" y="4945128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FDAD44B2-E0B4-4312-81EF-5BAB6BB6EEC2}"/>
              </a:ext>
            </a:extLst>
          </p:cNvPr>
          <p:cNvCxnSpPr>
            <a:cxnSpLocks/>
          </p:cNvCxnSpPr>
          <p:nvPr/>
        </p:nvCxnSpPr>
        <p:spPr>
          <a:xfrm>
            <a:off x="910067" y="4945128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" name="TextBox 141">
            <a:extLst>
              <a:ext uri="{FF2B5EF4-FFF2-40B4-BE49-F238E27FC236}">
                <a16:creationId xmlns:a16="http://schemas.microsoft.com/office/drawing/2014/main" id="{FCFC9BEF-AC62-4063-8DD2-39BCB484050F}"/>
              </a:ext>
            </a:extLst>
          </p:cNvPr>
          <p:cNvSpPr txBox="1"/>
          <p:nvPr/>
        </p:nvSpPr>
        <p:spPr>
          <a:xfrm>
            <a:off x="891486" y="444481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D2B8BBBB-6BC3-4E8D-971C-6F84B4B7D39E}"/>
              </a:ext>
            </a:extLst>
          </p:cNvPr>
          <p:cNvSpPr txBox="1"/>
          <p:nvPr/>
        </p:nvSpPr>
        <p:spPr>
          <a:xfrm>
            <a:off x="1314492" y="444481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9AD6C9DD-E0FE-4F9A-97AF-E511E000669B}"/>
              </a:ext>
            </a:extLst>
          </p:cNvPr>
          <p:cNvSpPr txBox="1"/>
          <p:nvPr/>
        </p:nvSpPr>
        <p:spPr>
          <a:xfrm>
            <a:off x="1201737" y="4929083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47FACE42-FC98-41A7-A599-F5C61CEDC87E}"/>
              </a:ext>
            </a:extLst>
          </p:cNvPr>
          <p:cNvSpPr txBox="1"/>
          <p:nvPr/>
        </p:nvSpPr>
        <p:spPr>
          <a:xfrm>
            <a:off x="486634" y="5785418"/>
            <a:ext cx="28767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4 8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8 = 6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00284177-5141-4B64-BE6A-C3436085A21D}"/>
              </a:ext>
            </a:extLst>
          </p:cNvPr>
          <p:cNvSpPr txBox="1"/>
          <p:nvPr/>
        </p:nvSpPr>
        <p:spPr>
          <a:xfrm>
            <a:off x="4894476" y="4882508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1 0 4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AA6CBAC3-3106-445D-B333-F805FE13D98B}"/>
              </a:ext>
            </a:extLst>
          </p:cNvPr>
          <p:cNvSpPr txBox="1"/>
          <p:nvPr/>
        </p:nvSpPr>
        <p:spPr>
          <a:xfrm>
            <a:off x="4423767" y="4902444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148" name="Straight Connector 147">
            <a:extLst>
              <a:ext uri="{FF2B5EF4-FFF2-40B4-BE49-F238E27FC236}">
                <a16:creationId xmlns:a16="http://schemas.microsoft.com/office/drawing/2014/main" id="{2D016C09-41C2-48CF-9EEC-9DD40844F1CB}"/>
              </a:ext>
            </a:extLst>
          </p:cNvPr>
          <p:cNvCxnSpPr>
            <a:cxnSpLocks/>
          </p:cNvCxnSpPr>
          <p:nvPr/>
        </p:nvCxnSpPr>
        <p:spPr>
          <a:xfrm>
            <a:off x="4898384" y="4952001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Straight Connector 148">
            <a:extLst>
              <a:ext uri="{FF2B5EF4-FFF2-40B4-BE49-F238E27FC236}">
                <a16:creationId xmlns:a16="http://schemas.microsoft.com/office/drawing/2014/main" id="{6C37C06A-244F-47FC-B474-799B67CAF8C0}"/>
              </a:ext>
            </a:extLst>
          </p:cNvPr>
          <p:cNvCxnSpPr>
            <a:cxnSpLocks/>
          </p:cNvCxnSpPr>
          <p:nvPr/>
        </p:nvCxnSpPr>
        <p:spPr>
          <a:xfrm>
            <a:off x="4917336" y="4952001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TextBox 149">
            <a:extLst>
              <a:ext uri="{FF2B5EF4-FFF2-40B4-BE49-F238E27FC236}">
                <a16:creationId xmlns:a16="http://schemas.microsoft.com/office/drawing/2014/main" id="{3F044484-AEC4-417F-9266-8DC435D5529D}"/>
              </a:ext>
            </a:extLst>
          </p:cNvPr>
          <p:cNvSpPr txBox="1"/>
          <p:nvPr/>
        </p:nvSpPr>
        <p:spPr>
          <a:xfrm>
            <a:off x="5340343" y="445169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1D6AC28F-E8FD-456A-96A5-B24474B326D9}"/>
              </a:ext>
            </a:extLst>
          </p:cNvPr>
          <p:cNvSpPr txBox="1"/>
          <p:nvPr/>
        </p:nvSpPr>
        <p:spPr>
          <a:xfrm>
            <a:off x="5763349" y="445169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B2B4AF67-71DC-449A-B2EB-B081CE0DB63B}"/>
              </a:ext>
            </a:extLst>
          </p:cNvPr>
          <p:cNvSpPr txBox="1"/>
          <p:nvPr/>
        </p:nvSpPr>
        <p:spPr>
          <a:xfrm>
            <a:off x="5649593" y="4915270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200" b="1" dirty="0">
              <a:latin typeface="Arial Black" panose="020B0A04020102020204" pitchFamily="34" charset="0"/>
            </a:endParaRP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26A37BBA-BCBD-4E9E-8C5E-ED4F8003A5A5}"/>
              </a:ext>
            </a:extLst>
          </p:cNvPr>
          <p:cNvSpPr txBox="1"/>
          <p:nvPr/>
        </p:nvSpPr>
        <p:spPr>
          <a:xfrm>
            <a:off x="4469382" y="5789175"/>
            <a:ext cx="446879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1 0 4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9 = 1 1</a:t>
            </a:r>
            <a:r>
              <a:rPr lang="en-GB" sz="14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r5</a:t>
            </a:r>
          </a:p>
        </p:txBody>
      </p: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2C8F138B-3A82-4E1A-B7B0-177BC246FB37}"/>
              </a:ext>
            </a:extLst>
          </p:cNvPr>
          <p:cNvGrpSpPr/>
          <p:nvPr/>
        </p:nvGrpSpPr>
        <p:grpSpPr>
          <a:xfrm>
            <a:off x="8543766" y="1015839"/>
            <a:ext cx="2657353" cy="3039513"/>
            <a:chOff x="255525" y="4941753"/>
            <a:chExt cx="1883035" cy="3691570"/>
          </a:xfrm>
        </p:grpSpPr>
        <p:sp>
          <p:nvSpPr>
            <p:cNvPr id="170" name="Rectangle: Rounded Corners 169">
              <a:extLst>
                <a:ext uri="{FF2B5EF4-FFF2-40B4-BE49-F238E27FC236}">
                  <a16:creationId xmlns:a16="http://schemas.microsoft.com/office/drawing/2014/main" id="{6405D492-96C6-45AB-896E-122931622C74}"/>
                </a:ext>
              </a:extLst>
            </p:cNvPr>
            <p:cNvSpPr/>
            <p:nvPr/>
          </p:nvSpPr>
          <p:spPr>
            <a:xfrm>
              <a:off x="255525" y="5026458"/>
              <a:ext cx="1878919" cy="3606865"/>
            </a:xfrm>
            <a:prstGeom prst="roundRect">
              <a:avLst>
                <a:gd name="adj" fmla="val 10864"/>
              </a:avLst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6406C0F3-A13F-487C-99B4-AA265FDC9CCC}"/>
                </a:ext>
              </a:extLst>
            </p:cNvPr>
            <p:cNvSpPr txBox="1"/>
            <p:nvPr/>
          </p:nvSpPr>
          <p:spPr>
            <a:xfrm>
              <a:off x="258921" y="4941753"/>
              <a:ext cx="1879639" cy="28035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24 is a </a:t>
              </a:r>
            </a:p>
            <a:p>
              <a:pPr algn="ctr"/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common multiple </a:t>
              </a:r>
            </a:p>
            <a:p>
              <a:pPr algn="ctr"/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of 6 and 7</a:t>
              </a:r>
            </a:p>
          </p:txBody>
        </p:sp>
      </p:grpSp>
      <p:sp>
        <p:nvSpPr>
          <p:cNvPr id="172" name="TextBox 171">
            <a:extLst>
              <a:ext uri="{FF2B5EF4-FFF2-40B4-BE49-F238E27FC236}">
                <a16:creationId xmlns:a16="http://schemas.microsoft.com/office/drawing/2014/main" id="{6A619BF0-F235-4122-92DF-8CF738B5E3D6}"/>
              </a:ext>
            </a:extLst>
          </p:cNvPr>
          <p:cNvSpPr txBox="1"/>
          <p:nvPr/>
        </p:nvSpPr>
        <p:spPr>
          <a:xfrm>
            <a:off x="9063529" y="3251629"/>
            <a:ext cx="19994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False</a:t>
            </a:r>
          </a:p>
        </p:txBody>
      </p:sp>
      <p:sp>
        <p:nvSpPr>
          <p:cNvPr id="173" name="Rectangle 172">
            <a:extLst>
              <a:ext uri="{FF2B5EF4-FFF2-40B4-BE49-F238E27FC236}">
                <a16:creationId xmlns:a16="http://schemas.microsoft.com/office/drawing/2014/main" id="{A8818B29-F5E5-493E-993D-439C411ADB01}"/>
              </a:ext>
            </a:extLst>
          </p:cNvPr>
          <p:cNvSpPr/>
          <p:nvPr/>
        </p:nvSpPr>
        <p:spPr>
          <a:xfrm>
            <a:off x="8917750" y="3258747"/>
            <a:ext cx="1886395" cy="658106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47ABACDE-0C3D-447B-932B-2C14D4110728}"/>
              </a:ext>
            </a:extLst>
          </p:cNvPr>
          <p:cNvSpPr txBox="1"/>
          <p:nvPr/>
        </p:nvSpPr>
        <p:spPr>
          <a:xfrm>
            <a:off x="8482553" y="4434854"/>
            <a:ext cx="292767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6 = 4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A0D72F43-7AB5-4053-AAB3-AF444C6F1797}"/>
              </a:ext>
            </a:extLst>
          </p:cNvPr>
          <p:cNvSpPr txBox="1"/>
          <p:nvPr/>
        </p:nvSpPr>
        <p:spPr>
          <a:xfrm>
            <a:off x="8487050" y="4893666"/>
            <a:ext cx="36349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</a:t>
            </a:r>
            <a:r>
              <a:rPr lang="en-GB" sz="3500" dirty="0">
                <a:latin typeface="Arial Black" panose="020B0A04020102020204" pitchFamily="34" charset="0"/>
              </a:rPr>
              <a:t>÷ </a:t>
            </a:r>
            <a:r>
              <a:rPr lang="en-GB" sz="3500" b="1" dirty="0">
                <a:latin typeface="Arial Black" panose="020B0A04020102020204" pitchFamily="34" charset="0"/>
              </a:rPr>
              <a:t>7 = 3</a:t>
            </a:r>
            <a:r>
              <a:rPr lang="en-GB" sz="14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r3</a:t>
            </a:r>
          </a:p>
        </p:txBody>
      </p:sp>
    </p:spTree>
    <p:extLst>
      <p:ext uri="{BB962C8B-B14F-4D97-AF65-F5344CB8AC3E}">
        <p14:creationId xmlns:p14="http://schemas.microsoft.com/office/powerpoint/2010/main" val="685084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116" grpId="0"/>
      <p:bldP spid="138" grpId="0"/>
      <p:bldP spid="139" grpId="0"/>
      <p:bldP spid="142" grpId="0"/>
      <p:bldP spid="143" grpId="0"/>
      <p:bldP spid="144" grpId="0"/>
      <p:bldP spid="145" grpId="0"/>
      <p:bldP spid="146" grpId="0"/>
      <p:bldP spid="147" grpId="0"/>
      <p:bldP spid="150" grpId="0"/>
      <p:bldP spid="151" grpId="0"/>
      <p:bldP spid="152" grpId="0"/>
      <p:bldP spid="153" grpId="0"/>
      <p:bldP spid="172" grpId="0"/>
      <p:bldP spid="182" grpId="0"/>
      <p:bldP spid="183" grpId="0"/>
    </p:bldLst>
  </p:timing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Rectangle 49">
            <a:extLst>
              <a:ext uri="{FF2B5EF4-FFF2-40B4-BE49-F238E27FC236}">
                <a16:creationId xmlns:a16="http://schemas.microsoft.com/office/drawing/2014/main" id="{85AE1035-58CD-4CAA-94A4-9EEEDFB86CE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" name="Rectangle: Rounded Corners 50">
            <a:extLst>
              <a:ext uri="{FF2B5EF4-FFF2-40B4-BE49-F238E27FC236}">
                <a16:creationId xmlns:a16="http://schemas.microsoft.com/office/drawing/2014/main" id="{7675348C-7E8C-473B-A7B7-22B1F6F4EB2E}"/>
              </a:ext>
            </a:extLst>
          </p:cNvPr>
          <p:cNvSpPr/>
          <p:nvPr/>
        </p:nvSpPr>
        <p:spPr>
          <a:xfrm>
            <a:off x="547453" y="487249"/>
            <a:ext cx="4163417" cy="428851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dirty="0">
                <a:solidFill>
                  <a:schemeClr val="tx1"/>
                </a:solidFill>
              </a:rPr>
              <a:t>Answer true or false: </a:t>
            </a:r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6F96EE5E-28A9-4505-81AF-A01C7C93F161}"/>
              </a:ext>
            </a:extLst>
          </p:cNvPr>
          <p:cNvGrpSpPr/>
          <p:nvPr/>
        </p:nvGrpSpPr>
        <p:grpSpPr>
          <a:xfrm>
            <a:off x="461186" y="1219918"/>
            <a:ext cx="11159607" cy="817087"/>
            <a:chOff x="255525" y="4828688"/>
            <a:chExt cx="4165806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547BBE48-38B1-49A1-8E4A-3716FC45CD6C}"/>
                </a:ext>
              </a:extLst>
            </p:cNvPr>
            <p:cNvSpPr/>
            <p:nvPr/>
          </p:nvSpPr>
          <p:spPr>
            <a:xfrm>
              <a:off x="255525" y="4828688"/>
              <a:ext cx="416580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A9085B81-08BD-4714-9EAB-AEAA86EC4A25}"/>
                </a:ext>
              </a:extLst>
            </p:cNvPr>
            <p:cNvSpPr txBox="1"/>
            <p:nvPr/>
          </p:nvSpPr>
          <p:spPr>
            <a:xfrm>
              <a:off x="308455" y="4941753"/>
              <a:ext cx="31750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24 is the lowest common multiple of 4 and 6</a:t>
              </a:r>
            </a:p>
          </p:txBody>
        </p:sp>
      </p:grpSp>
      <p:sp>
        <p:nvSpPr>
          <p:cNvPr id="131" name="TextBox 130">
            <a:extLst>
              <a:ext uri="{FF2B5EF4-FFF2-40B4-BE49-F238E27FC236}">
                <a16:creationId xmlns:a16="http://schemas.microsoft.com/office/drawing/2014/main" id="{47538922-74E6-49B0-9520-55BB07386B4D}"/>
              </a:ext>
            </a:extLst>
          </p:cNvPr>
          <p:cNvSpPr txBox="1"/>
          <p:nvPr/>
        </p:nvSpPr>
        <p:spPr>
          <a:xfrm>
            <a:off x="9768866" y="1302845"/>
            <a:ext cx="19994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False</a:t>
            </a:r>
          </a:p>
        </p:txBody>
      </p:sp>
      <p:sp>
        <p:nvSpPr>
          <p:cNvPr id="132" name="Rectangle 131">
            <a:extLst>
              <a:ext uri="{FF2B5EF4-FFF2-40B4-BE49-F238E27FC236}">
                <a16:creationId xmlns:a16="http://schemas.microsoft.com/office/drawing/2014/main" id="{0C2B1A12-3B5C-40CB-8E21-018C4C19F2EF}"/>
              </a:ext>
            </a:extLst>
          </p:cNvPr>
          <p:cNvSpPr/>
          <p:nvPr/>
        </p:nvSpPr>
        <p:spPr>
          <a:xfrm>
            <a:off x="9623087" y="1309963"/>
            <a:ext cx="1886395" cy="658106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6E119977-EAE1-4CBE-AE02-CA2B95FC61EA}"/>
              </a:ext>
            </a:extLst>
          </p:cNvPr>
          <p:cNvSpPr txBox="1"/>
          <p:nvPr/>
        </p:nvSpPr>
        <p:spPr>
          <a:xfrm>
            <a:off x="401770" y="2151768"/>
            <a:ext cx="7785544" cy="495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617" dirty="0">
                <a:solidFill>
                  <a:srgbClr val="002060"/>
                </a:solidFill>
                <a:latin typeface="Calibri" panose="020F0502020204030204" pitchFamily="34" charset="0"/>
              </a:rPr>
              <a:t>Multiples of 4: 4, 8, 12, 16, 20, 24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380119BE-CCC3-42AB-B1AE-1C3B70A5CD23}"/>
              </a:ext>
            </a:extLst>
          </p:cNvPr>
          <p:cNvSpPr txBox="1"/>
          <p:nvPr/>
        </p:nvSpPr>
        <p:spPr>
          <a:xfrm>
            <a:off x="401771" y="2753976"/>
            <a:ext cx="5945012" cy="495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617" dirty="0">
                <a:solidFill>
                  <a:srgbClr val="002060"/>
                </a:solidFill>
                <a:latin typeface="Calibri" panose="020F0502020204030204" pitchFamily="34" charset="0"/>
              </a:rPr>
              <a:t>Multiples of 6: 6, 12, 18, 24</a:t>
            </a:r>
          </a:p>
        </p:txBody>
      </p:sp>
      <p:sp>
        <p:nvSpPr>
          <p:cNvPr id="93" name="Oval 92">
            <a:extLst>
              <a:ext uri="{FF2B5EF4-FFF2-40B4-BE49-F238E27FC236}">
                <a16:creationId xmlns:a16="http://schemas.microsoft.com/office/drawing/2014/main" id="{9D420E01-340B-4CC1-870E-7B3C9B5B1C59}"/>
              </a:ext>
            </a:extLst>
          </p:cNvPr>
          <p:cNvSpPr/>
          <p:nvPr/>
        </p:nvSpPr>
        <p:spPr>
          <a:xfrm>
            <a:off x="3077310" y="2099112"/>
            <a:ext cx="535724" cy="534293"/>
          </a:xfrm>
          <a:prstGeom prst="ellips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94" name="Oval 93">
            <a:extLst>
              <a:ext uri="{FF2B5EF4-FFF2-40B4-BE49-F238E27FC236}">
                <a16:creationId xmlns:a16="http://schemas.microsoft.com/office/drawing/2014/main" id="{09C4BB50-C9D1-4463-930F-EBB07DFB68DA}"/>
              </a:ext>
            </a:extLst>
          </p:cNvPr>
          <p:cNvSpPr/>
          <p:nvPr/>
        </p:nvSpPr>
        <p:spPr>
          <a:xfrm>
            <a:off x="2755030" y="2714755"/>
            <a:ext cx="535724" cy="534293"/>
          </a:xfrm>
          <a:prstGeom prst="ellips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8F36838A-952B-4F7D-893A-8F57C7BB2423}"/>
              </a:ext>
            </a:extLst>
          </p:cNvPr>
          <p:cNvGrpSpPr/>
          <p:nvPr/>
        </p:nvGrpSpPr>
        <p:grpSpPr>
          <a:xfrm>
            <a:off x="461186" y="3452157"/>
            <a:ext cx="11159607" cy="817087"/>
            <a:chOff x="255525" y="4828688"/>
            <a:chExt cx="4165806" cy="1134018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F19B6E91-1355-4BD2-A150-6A7A67434006}"/>
                </a:ext>
              </a:extLst>
            </p:cNvPr>
            <p:cNvSpPr/>
            <p:nvPr/>
          </p:nvSpPr>
          <p:spPr>
            <a:xfrm>
              <a:off x="255525" y="4828688"/>
              <a:ext cx="416580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750DE34D-4646-4079-857D-B6CF1EFA1B89}"/>
                </a:ext>
              </a:extLst>
            </p:cNvPr>
            <p:cNvSpPr txBox="1"/>
            <p:nvPr/>
          </p:nvSpPr>
          <p:spPr>
            <a:xfrm>
              <a:off x="308455" y="4941753"/>
              <a:ext cx="31750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36 is the lowest common multiple of 6 and 9</a:t>
              </a:r>
            </a:p>
          </p:txBody>
        </p:sp>
      </p:grpSp>
      <p:sp>
        <p:nvSpPr>
          <p:cNvPr id="98" name="TextBox 97">
            <a:extLst>
              <a:ext uri="{FF2B5EF4-FFF2-40B4-BE49-F238E27FC236}">
                <a16:creationId xmlns:a16="http://schemas.microsoft.com/office/drawing/2014/main" id="{311C56DC-B8DE-4110-885C-FC3040C74573}"/>
              </a:ext>
            </a:extLst>
          </p:cNvPr>
          <p:cNvSpPr txBox="1"/>
          <p:nvPr/>
        </p:nvSpPr>
        <p:spPr>
          <a:xfrm>
            <a:off x="9768866" y="3535084"/>
            <a:ext cx="19994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False</a:t>
            </a: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ECCBD381-0636-46B1-8414-D7C34DD278F6}"/>
              </a:ext>
            </a:extLst>
          </p:cNvPr>
          <p:cNvSpPr/>
          <p:nvPr/>
        </p:nvSpPr>
        <p:spPr>
          <a:xfrm>
            <a:off x="9623087" y="3542202"/>
            <a:ext cx="1886395" cy="658106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DCD38681-8C8A-4284-B498-29764FCB15FC}"/>
              </a:ext>
            </a:extLst>
          </p:cNvPr>
          <p:cNvSpPr txBox="1"/>
          <p:nvPr/>
        </p:nvSpPr>
        <p:spPr>
          <a:xfrm>
            <a:off x="401770" y="4384007"/>
            <a:ext cx="7785544" cy="495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617" dirty="0">
                <a:solidFill>
                  <a:srgbClr val="002060"/>
                </a:solidFill>
                <a:latin typeface="Calibri" panose="020F0502020204030204" pitchFamily="34" charset="0"/>
              </a:rPr>
              <a:t>Multiples of 6: 6, 12, 18, 24, 30, 36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7F40BB98-3D68-437D-83C8-BD7EFE240D5A}"/>
              </a:ext>
            </a:extLst>
          </p:cNvPr>
          <p:cNvSpPr txBox="1"/>
          <p:nvPr/>
        </p:nvSpPr>
        <p:spPr>
          <a:xfrm>
            <a:off x="401771" y="4986215"/>
            <a:ext cx="5945012" cy="495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617" dirty="0">
                <a:solidFill>
                  <a:srgbClr val="002060"/>
                </a:solidFill>
                <a:latin typeface="Calibri" panose="020F0502020204030204" pitchFamily="34" charset="0"/>
              </a:rPr>
              <a:t>Multiples of 9: 9, 18, 27, 36</a:t>
            </a:r>
          </a:p>
        </p:txBody>
      </p:sp>
      <p:sp>
        <p:nvSpPr>
          <p:cNvPr id="102" name="Oval 101">
            <a:extLst>
              <a:ext uri="{FF2B5EF4-FFF2-40B4-BE49-F238E27FC236}">
                <a16:creationId xmlns:a16="http://schemas.microsoft.com/office/drawing/2014/main" id="{D0B57B1C-DA62-466C-A75E-CC7E6AF09BD3}"/>
              </a:ext>
            </a:extLst>
          </p:cNvPr>
          <p:cNvSpPr/>
          <p:nvPr/>
        </p:nvSpPr>
        <p:spPr>
          <a:xfrm>
            <a:off x="3279015" y="4331351"/>
            <a:ext cx="535724" cy="534293"/>
          </a:xfrm>
          <a:prstGeom prst="ellips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103" name="Oval 102">
            <a:extLst>
              <a:ext uri="{FF2B5EF4-FFF2-40B4-BE49-F238E27FC236}">
                <a16:creationId xmlns:a16="http://schemas.microsoft.com/office/drawing/2014/main" id="{6547894A-F1C9-45E8-A4DA-38313A6F44DA}"/>
              </a:ext>
            </a:extLst>
          </p:cNvPr>
          <p:cNvSpPr/>
          <p:nvPr/>
        </p:nvSpPr>
        <p:spPr>
          <a:xfrm>
            <a:off x="2755030" y="4946994"/>
            <a:ext cx="535724" cy="534293"/>
          </a:xfrm>
          <a:prstGeom prst="ellips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089438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1" grpId="0"/>
      <p:bldP spid="91" grpId="0"/>
      <p:bldP spid="92" grpId="0"/>
      <p:bldP spid="93" grpId="0" animBg="1"/>
      <p:bldP spid="94" grpId="0" animBg="1"/>
      <p:bldP spid="98" grpId="0"/>
      <p:bldP spid="100" grpId="0"/>
      <p:bldP spid="101" grpId="0"/>
      <p:bldP spid="102" grpId="0" animBg="1"/>
      <p:bldP spid="103" grpId="0" animBg="1"/>
    </p:bldLst>
  </p:timing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610F36B-3680-4B82-BE24-5431B19B02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Identify factor pairs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114CB4F-493E-4B41-B49F-53EC5401EC3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32867717"/>
      </p:ext>
    </p:extLst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712923" y="602885"/>
            <a:ext cx="10766154" cy="5309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50" b="1" u="sng" dirty="0">
                <a:solidFill>
                  <a:srgbClr val="002060"/>
                </a:solidFill>
                <a:latin typeface="Calibri" panose="020F0502020204030204" pitchFamily="34" charset="0"/>
              </a:rPr>
              <a:t>Factors</a:t>
            </a:r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 are numbers that divide exactly into another number.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712923" y="1397381"/>
            <a:ext cx="10766154" cy="5309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For example, the factors of 8 are 1, 2, 4 and 8.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712923" y="2272131"/>
            <a:ext cx="1441420" cy="530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50" b="1" dirty="0">
                <a:solidFill>
                  <a:srgbClr val="FF0000"/>
                </a:solidFill>
                <a:latin typeface="Calibri" panose="020F0502020204030204" pitchFamily="34" charset="0"/>
              </a:rPr>
              <a:t>8 ÷ 1 = 8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519839" y="2272131"/>
            <a:ext cx="1441420" cy="530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50" b="1" dirty="0">
                <a:solidFill>
                  <a:srgbClr val="FF0000"/>
                </a:solidFill>
                <a:latin typeface="Calibri" panose="020F0502020204030204" pitchFamily="34" charset="0"/>
              </a:rPr>
              <a:t>8 ÷ 2 = 4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6345955" y="2272131"/>
            <a:ext cx="1441420" cy="530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50" b="1" dirty="0">
                <a:solidFill>
                  <a:srgbClr val="FF0000"/>
                </a:solidFill>
                <a:latin typeface="Calibri" panose="020F0502020204030204" pitchFamily="34" charset="0"/>
              </a:rPr>
              <a:t>8 ÷ 4 = 2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9239359" y="2272131"/>
            <a:ext cx="1441420" cy="530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50" b="1" dirty="0">
                <a:solidFill>
                  <a:srgbClr val="FF0000"/>
                </a:solidFill>
                <a:latin typeface="Calibri" panose="020F0502020204030204" pitchFamily="34" charset="0"/>
              </a:rPr>
              <a:t>8 ÷ 8 = 1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712923" y="3146881"/>
            <a:ext cx="10766154" cy="5309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Why is 3 </a:t>
            </a:r>
            <a:r>
              <a:rPr lang="en-GB" sz="2850" b="1" u="sng" dirty="0">
                <a:solidFill>
                  <a:srgbClr val="002060"/>
                </a:solidFill>
                <a:latin typeface="Calibri" panose="020F0502020204030204" pitchFamily="34" charset="0"/>
              </a:rPr>
              <a:t>not</a:t>
            </a:r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 a factor of 8? 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712923" y="3955969"/>
            <a:ext cx="3376950" cy="530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50" b="1" dirty="0">
                <a:solidFill>
                  <a:srgbClr val="FF0000"/>
                </a:solidFill>
                <a:latin typeface="Calibri" panose="020F0502020204030204" pitchFamily="34" charset="0"/>
              </a:rPr>
              <a:t>8 ÷ 3 = 2 remainder 2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712922" y="4761804"/>
            <a:ext cx="11093595" cy="5309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If you get a remainder when you divide by the number, it’s not a factor. 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4610C910-0BFC-46CC-9AD4-A9F059C7FD69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/>
      <p:bldP spid="12" grpId="0"/>
    </p:bldLst>
  </p:timing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" name="Group 33"/>
          <p:cNvGrpSpPr/>
          <p:nvPr/>
        </p:nvGrpSpPr>
        <p:grpSpPr>
          <a:xfrm>
            <a:off x="2664289" y="1410346"/>
            <a:ext cx="1480346" cy="403731"/>
            <a:chOff x="2849836" y="1509266"/>
            <a:chExt cx="1584176" cy="432048"/>
          </a:xfrm>
        </p:grpSpPr>
        <p:sp>
          <p:nvSpPr>
            <p:cNvPr id="8" name="Oval 7"/>
            <p:cNvSpPr/>
            <p:nvPr/>
          </p:nvSpPr>
          <p:spPr>
            <a:xfrm>
              <a:off x="2849836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9" name="Oval 8"/>
            <p:cNvSpPr/>
            <p:nvPr/>
          </p:nvSpPr>
          <p:spPr>
            <a:xfrm>
              <a:off x="3425900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10" name="Oval 9"/>
            <p:cNvSpPr/>
            <p:nvPr/>
          </p:nvSpPr>
          <p:spPr>
            <a:xfrm>
              <a:off x="4001964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4279212" y="1410346"/>
            <a:ext cx="1480346" cy="403731"/>
            <a:chOff x="4578028" y="1509266"/>
            <a:chExt cx="1584176" cy="432048"/>
          </a:xfrm>
        </p:grpSpPr>
        <p:sp>
          <p:nvSpPr>
            <p:cNvPr id="11" name="Oval 10"/>
            <p:cNvSpPr/>
            <p:nvPr/>
          </p:nvSpPr>
          <p:spPr>
            <a:xfrm>
              <a:off x="4578028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12" name="Oval 11"/>
            <p:cNvSpPr/>
            <p:nvPr/>
          </p:nvSpPr>
          <p:spPr>
            <a:xfrm>
              <a:off x="5154092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13" name="Oval 12"/>
            <p:cNvSpPr/>
            <p:nvPr/>
          </p:nvSpPr>
          <p:spPr>
            <a:xfrm>
              <a:off x="5730156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5894135" y="1410346"/>
            <a:ext cx="1480346" cy="403731"/>
            <a:chOff x="6306220" y="1509266"/>
            <a:chExt cx="1584176" cy="432048"/>
          </a:xfrm>
        </p:grpSpPr>
        <p:sp>
          <p:nvSpPr>
            <p:cNvPr id="14" name="Oval 13"/>
            <p:cNvSpPr/>
            <p:nvPr/>
          </p:nvSpPr>
          <p:spPr>
            <a:xfrm>
              <a:off x="6306220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6882284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458348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7509058" y="1410346"/>
            <a:ext cx="1480346" cy="403731"/>
            <a:chOff x="8034412" y="1509266"/>
            <a:chExt cx="1584176" cy="432048"/>
          </a:xfrm>
        </p:grpSpPr>
        <p:sp>
          <p:nvSpPr>
            <p:cNvPr id="17" name="Oval 16"/>
            <p:cNvSpPr/>
            <p:nvPr/>
          </p:nvSpPr>
          <p:spPr>
            <a:xfrm>
              <a:off x="8034412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18" name="Oval 17"/>
            <p:cNvSpPr/>
            <p:nvPr/>
          </p:nvSpPr>
          <p:spPr>
            <a:xfrm>
              <a:off x="8610476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19" name="Oval 18"/>
            <p:cNvSpPr/>
            <p:nvPr/>
          </p:nvSpPr>
          <p:spPr>
            <a:xfrm>
              <a:off x="9186540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</p:grpSp>
      <p:sp>
        <p:nvSpPr>
          <p:cNvPr id="21" name="TextBox 20"/>
          <p:cNvSpPr txBox="1"/>
          <p:nvPr/>
        </p:nvSpPr>
        <p:spPr>
          <a:xfrm>
            <a:off x="1116654" y="3900020"/>
            <a:ext cx="1709122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alibri" panose="020F0502020204030204" pitchFamily="34" charset="0"/>
              </a:rPr>
              <a:t>1 and 12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116654" y="4574531"/>
            <a:ext cx="1491114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alibri" panose="020F0502020204030204" pitchFamily="34" charset="0"/>
              </a:rPr>
              <a:t>2 and 6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463584" y="3900020"/>
            <a:ext cx="2095445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FF0000"/>
                </a:solidFill>
                <a:latin typeface="Calibri" panose="020F0502020204030204" pitchFamily="34" charset="0"/>
              </a:rPr>
              <a:t>12 ÷ 1 = 12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693430" y="3901647"/>
            <a:ext cx="2095445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FF0000"/>
                </a:solidFill>
                <a:latin typeface="Calibri" panose="020F0502020204030204" pitchFamily="34" charset="0"/>
              </a:rPr>
              <a:t>12 ÷ 12 = 1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463370" y="4572904"/>
            <a:ext cx="1877437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FF0000"/>
                </a:solidFill>
                <a:latin typeface="Calibri" panose="020F0502020204030204" pitchFamily="34" charset="0"/>
              </a:rPr>
              <a:t>12 ÷ 2 = 6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693216" y="4574531"/>
            <a:ext cx="1877437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FF0000"/>
                </a:solidFill>
                <a:latin typeface="Calibri" panose="020F0502020204030204" pitchFamily="34" charset="0"/>
              </a:rPr>
              <a:t>12 ÷ 6 = 2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116654" y="5247416"/>
            <a:ext cx="1491114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alibri" panose="020F0502020204030204" pitchFamily="34" charset="0"/>
              </a:rPr>
              <a:t>3 and 4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3463370" y="5245789"/>
            <a:ext cx="1877437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FF0000"/>
                </a:solidFill>
                <a:latin typeface="Calibri" panose="020F0502020204030204" pitchFamily="34" charset="0"/>
              </a:rPr>
              <a:t>12 ÷ 3 = 4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6693216" y="5247416"/>
            <a:ext cx="1877437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FF0000"/>
                </a:solidFill>
                <a:latin typeface="Calibri" panose="020F0502020204030204" pitchFamily="34" charset="0"/>
              </a:rPr>
              <a:t>12 ÷ 4 = 3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174B88A6-89E0-4AB6-9D53-67CCCB90DF8C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6424A0D7-3D65-4577-BE40-05E9D4623782}"/>
              </a:ext>
            </a:extLst>
          </p:cNvPr>
          <p:cNvGrpSpPr/>
          <p:nvPr/>
        </p:nvGrpSpPr>
        <p:grpSpPr>
          <a:xfrm>
            <a:off x="399099" y="328708"/>
            <a:ext cx="11334380" cy="817087"/>
            <a:chOff x="255525" y="4828688"/>
            <a:chExt cx="10096024" cy="1134018"/>
          </a:xfrm>
        </p:grpSpPr>
        <p:sp>
          <p:nvSpPr>
            <p:cNvPr id="30" name="Rectangle: Rounded Corners 29">
              <a:extLst>
                <a:ext uri="{FF2B5EF4-FFF2-40B4-BE49-F238E27FC236}">
                  <a16:creationId xmlns:a16="http://schemas.microsoft.com/office/drawing/2014/main" id="{ADE948A8-5DE0-4536-A7D0-0AD2949DC449}"/>
                </a:ext>
              </a:extLst>
            </p:cNvPr>
            <p:cNvSpPr/>
            <p:nvPr/>
          </p:nvSpPr>
          <p:spPr>
            <a:xfrm>
              <a:off x="255525" y="4828688"/>
              <a:ext cx="1009602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EAB970ED-E8D6-4C01-B941-7E4708D01DA9}"/>
                </a:ext>
              </a:extLst>
            </p:cNvPr>
            <p:cNvSpPr txBox="1"/>
            <p:nvPr/>
          </p:nvSpPr>
          <p:spPr>
            <a:xfrm>
              <a:off x="308455" y="4941753"/>
              <a:ext cx="250841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Factors of 12: </a:t>
              </a:r>
            </a:p>
          </p:txBody>
        </p:sp>
      </p:grpSp>
      <p:sp>
        <p:nvSpPr>
          <p:cNvPr id="39" name="TextBox 38">
            <a:extLst>
              <a:ext uri="{FF2B5EF4-FFF2-40B4-BE49-F238E27FC236}">
                <a16:creationId xmlns:a16="http://schemas.microsoft.com/office/drawing/2014/main" id="{6DC21E2F-3733-49EE-9D13-2721237A16BF}"/>
              </a:ext>
            </a:extLst>
          </p:cNvPr>
          <p:cNvSpPr txBox="1"/>
          <p:nvPr/>
        </p:nvSpPr>
        <p:spPr>
          <a:xfrm>
            <a:off x="3352406" y="429950"/>
            <a:ext cx="443121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1, 2, 3, 4, 6, 12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9FAAB3AC-2193-4352-A41E-829305B8FF73}"/>
              </a:ext>
            </a:extLst>
          </p:cNvPr>
          <p:cNvSpPr/>
          <p:nvPr/>
        </p:nvSpPr>
        <p:spPr>
          <a:xfrm>
            <a:off x="3206628" y="410174"/>
            <a:ext cx="4706161" cy="658106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7421E-6 3.77864E-6 L 0.13248 0.07847 " pathEditMode="relative" ptsTypes="AA">
                                      <p:cBhvr>
                                        <p:cTn id="21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9.73236E-7 3.77864E-6 L -0.13248 0.07847 " pathEditMode="relative" ptsTypes="AA">
                                      <p:cBhvr>
                                        <p:cTn id="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3248 0.07847 L -0.26484 0.23519 " pathEditMode="relative" ptsTypes="AA">
                                      <p:cBhvr>
                                        <p:cTn id="4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2506E-6 3.77864E-6 L -0.13236 0.15694 " pathEditMode="relative" ptsTypes="AA">
                                      <p:cBhvr>
                                        <p:cTn id="4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6" grpId="0"/>
      <p:bldP spid="48" grpId="0"/>
      <p:bldP spid="49" grpId="0"/>
      <p:bldP spid="50" grpId="0"/>
      <p:bldP spid="51" grpId="0"/>
      <p:bldP spid="31" grpId="0"/>
      <p:bldP spid="32" grpId="0"/>
      <p:bldP spid="33" grpId="0"/>
      <p:bldP spid="39" grpId="0"/>
    </p:bldLst>
  </p:timing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/>
          <p:cNvGrpSpPr/>
          <p:nvPr/>
        </p:nvGrpSpPr>
        <p:grpSpPr>
          <a:xfrm>
            <a:off x="1789538" y="1410346"/>
            <a:ext cx="2018654" cy="403731"/>
            <a:chOff x="1913732" y="1509266"/>
            <a:chExt cx="2160240" cy="432048"/>
          </a:xfrm>
        </p:grpSpPr>
        <p:sp>
          <p:nvSpPr>
            <p:cNvPr id="4" name="Oval 3"/>
            <p:cNvSpPr/>
            <p:nvPr/>
          </p:nvSpPr>
          <p:spPr>
            <a:xfrm>
              <a:off x="1913732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5" name="Oval 4"/>
            <p:cNvSpPr/>
            <p:nvPr/>
          </p:nvSpPr>
          <p:spPr>
            <a:xfrm>
              <a:off x="2489796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6" name="Oval 5"/>
            <p:cNvSpPr/>
            <p:nvPr/>
          </p:nvSpPr>
          <p:spPr>
            <a:xfrm>
              <a:off x="3065860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7" name="Oval 6"/>
            <p:cNvSpPr/>
            <p:nvPr/>
          </p:nvSpPr>
          <p:spPr>
            <a:xfrm>
              <a:off x="3641924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3942769" y="1410346"/>
            <a:ext cx="2018654" cy="403731"/>
            <a:chOff x="4217988" y="1509266"/>
            <a:chExt cx="2160240" cy="432048"/>
          </a:xfrm>
        </p:grpSpPr>
        <p:sp>
          <p:nvSpPr>
            <p:cNvPr id="8" name="Oval 7"/>
            <p:cNvSpPr/>
            <p:nvPr/>
          </p:nvSpPr>
          <p:spPr>
            <a:xfrm>
              <a:off x="4217988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9" name="Oval 8"/>
            <p:cNvSpPr/>
            <p:nvPr/>
          </p:nvSpPr>
          <p:spPr>
            <a:xfrm>
              <a:off x="4794052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10" name="Oval 9"/>
            <p:cNvSpPr/>
            <p:nvPr/>
          </p:nvSpPr>
          <p:spPr>
            <a:xfrm>
              <a:off x="5370116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11" name="Oval 10"/>
            <p:cNvSpPr/>
            <p:nvPr/>
          </p:nvSpPr>
          <p:spPr>
            <a:xfrm>
              <a:off x="5946180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6096000" y="1410346"/>
            <a:ext cx="2018654" cy="403731"/>
            <a:chOff x="6522244" y="1509266"/>
            <a:chExt cx="2160240" cy="432048"/>
          </a:xfrm>
        </p:grpSpPr>
        <p:sp>
          <p:nvSpPr>
            <p:cNvPr id="12" name="Oval 11"/>
            <p:cNvSpPr/>
            <p:nvPr/>
          </p:nvSpPr>
          <p:spPr>
            <a:xfrm>
              <a:off x="6522244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13" name="Oval 12"/>
            <p:cNvSpPr/>
            <p:nvPr/>
          </p:nvSpPr>
          <p:spPr>
            <a:xfrm>
              <a:off x="7098308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14" name="Oval 13"/>
            <p:cNvSpPr/>
            <p:nvPr/>
          </p:nvSpPr>
          <p:spPr>
            <a:xfrm>
              <a:off x="7674372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8250436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8249231" y="1410346"/>
            <a:ext cx="2018654" cy="403731"/>
            <a:chOff x="8826500" y="1509266"/>
            <a:chExt cx="2160240" cy="432048"/>
          </a:xfrm>
        </p:grpSpPr>
        <p:sp>
          <p:nvSpPr>
            <p:cNvPr id="16" name="Oval 15"/>
            <p:cNvSpPr/>
            <p:nvPr/>
          </p:nvSpPr>
          <p:spPr>
            <a:xfrm>
              <a:off x="8826500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9402564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18" name="Oval 17"/>
            <p:cNvSpPr/>
            <p:nvPr/>
          </p:nvSpPr>
          <p:spPr>
            <a:xfrm>
              <a:off x="9978628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19" name="Oval 18"/>
            <p:cNvSpPr/>
            <p:nvPr/>
          </p:nvSpPr>
          <p:spPr>
            <a:xfrm>
              <a:off x="10554692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</p:grpSp>
      <p:sp>
        <p:nvSpPr>
          <p:cNvPr id="21" name="TextBox 20"/>
          <p:cNvSpPr txBox="1"/>
          <p:nvPr/>
        </p:nvSpPr>
        <p:spPr>
          <a:xfrm>
            <a:off x="1116654" y="3900020"/>
            <a:ext cx="1709122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alibri" panose="020F0502020204030204" pitchFamily="34" charset="0"/>
              </a:rPr>
              <a:t>1 and 16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116654" y="4574531"/>
            <a:ext cx="1491114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alibri" panose="020F0502020204030204" pitchFamily="34" charset="0"/>
              </a:rPr>
              <a:t>2 and 8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116654" y="5245789"/>
            <a:ext cx="402674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alibri" panose="020F0502020204030204" pitchFamily="34" charset="0"/>
              </a:rPr>
              <a:t>4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463584" y="3900020"/>
            <a:ext cx="2095445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FF0000"/>
                </a:solidFill>
                <a:latin typeface="Calibri" panose="020F0502020204030204" pitchFamily="34" charset="0"/>
              </a:rPr>
              <a:t>16 ÷ 1 = 16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693430" y="3901647"/>
            <a:ext cx="2095445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FF0000"/>
                </a:solidFill>
                <a:latin typeface="Calibri" panose="020F0502020204030204" pitchFamily="34" charset="0"/>
              </a:rPr>
              <a:t>16 ÷ 16 = 1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449923" y="4572904"/>
            <a:ext cx="1877437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FF0000"/>
                </a:solidFill>
                <a:latin typeface="Calibri" panose="020F0502020204030204" pitchFamily="34" charset="0"/>
              </a:rPr>
              <a:t>16 ÷ 2 = 8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679769" y="4574531"/>
            <a:ext cx="1877437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FF0000"/>
                </a:solidFill>
                <a:latin typeface="Calibri" panose="020F0502020204030204" pitchFamily="34" charset="0"/>
              </a:rPr>
              <a:t>16 ÷ 8 = 2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3430104" y="5247416"/>
            <a:ext cx="1877437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FF0000"/>
                </a:solidFill>
                <a:latin typeface="Calibri" panose="020F0502020204030204" pitchFamily="34" charset="0"/>
              </a:rPr>
              <a:t>16 ÷ 4 = 4</a:t>
            </a: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522F9470-C68A-46BE-A51C-5A57FD17D630}"/>
              </a:ext>
            </a:extLst>
          </p:cNvPr>
          <p:cNvGrpSpPr/>
          <p:nvPr/>
        </p:nvGrpSpPr>
        <p:grpSpPr>
          <a:xfrm>
            <a:off x="399099" y="328708"/>
            <a:ext cx="11334380" cy="817087"/>
            <a:chOff x="255525" y="4828688"/>
            <a:chExt cx="10096024" cy="1134018"/>
          </a:xfrm>
        </p:grpSpPr>
        <p:sp>
          <p:nvSpPr>
            <p:cNvPr id="32" name="Rectangle: Rounded Corners 31">
              <a:extLst>
                <a:ext uri="{FF2B5EF4-FFF2-40B4-BE49-F238E27FC236}">
                  <a16:creationId xmlns:a16="http://schemas.microsoft.com/office/drawing/2014/main" id="{FC67B4FD-7F72-4D60-AE1A-C0B8F6D9D3A7}"/>
                </a:ext>
              </a:extLst>
            </p:cNvPr>
            <p:cNvSpPr/>
            <p:nvPr/>
          </p:nvSpPr>
          <p:spPr>
            <a:xfrm>
              <a:off x="255525" y="4828688"/>
              <a:ext cx="1009602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573670BC-2410-4ABA-8E8B-18AD0E437B80}"/>
                </a:ext>
              </a:extLst>
            </p:cNvPr>
            <p:cNvSpPr txBox="1"/>
            <p:nvPr/>
          </p:nvSpPr>
          <p:spPr>
            <a:xfrm>
              <a:off x="308455" y="4941753"/>
              <a:ext cx="250841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Factors of 16: </a:t>
              </a:r>
            </a:p>
          </p:txBody>
        </p: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6311DE97-0164-4D6B-A8E8-2F06DFB902F3}"/>
              </a:ext>
            </a:extLst>
          </p:cNvPr>
          <p:cNvSpPr txBox="1"/>
          <p:nvPr/>
        </p:nvSpPr>
        <p:spPr>
          <a:xfrm>
            <a:off x="3352406" y="429950"/>
            <a:ext cx="443121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1, 2, 4, 8, 16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3EBF58F5-ADC0-4392-B3CA-C29A37181B1B}"/>
              </a:ext>
            </a:extLst>
          </p:cNvPr>
          <p:cNvSpPr/>
          <p:nvPr/>
        </p:nvSpPr>
        <p:spPr>
          <a:xfrm>
            <a:off x="3206628" y="410174"/>
            <a:ext cx="4706161" cy="658106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CE4705EF-9186-47DB-9F8C-B93DF531FC0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65186E-8 4.24059E-7 L 0.17663 0.07854 " pathEditMode="relative" ptsTypes="AA">
                                      <p:cBhvr>
                                        <p:cTn id="2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87705E-6 4.24059E-7 L -0.17663 0.07854 " pathEditMode="relative" ptsTypes="AA">
                                      <p:cBhvr>
                                        <p:cTn id="2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7663 0.07854 L -0.35338 0.2354 " pathEditMode="relative" ptsTypes="AA">
                                      <p:cBhvr>
                                        <p:cTn id="4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99635E-6 4.24059E-7 L -0.17675 0.15707 " pathEditMode="relative" ptsTypes="AA">
                                      <p:cBhvr>
                                        <p:cTn id="4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6" grpId="0"/>
      <p:bldP spid="27" grpId="0"/>
      <p:bldP spid="48" grpId="0"/>
      <p:bldP spid="49" grpId="0"/>
      <p:bldP spid="50" grpId="0"/>
      <p:bldP spid="51" grpId="0"/>
      <p:bldP spid="52" grpId="0"/>
      <p:bldP spid="36" grpId="0"/>
    </p:bldLst>
  </p:timing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" name="Group 39"/>
          <p:cNvGrpSpPr/>
          <p:nvPr/>
        </p:nvGrpSpPr>
        <p:grpSpPr>
          <a:xfrm>
            <a:off x="3471750" y="1410346"/>
            <a:ext cx="2556962" cy="403731"/>
            <a:chOff x="3713932" y="1509266"/>
            <a:chExt cx="2736304" cy="432048"/>
          </a:xfrm>
        </p:grpSpPr>
        <p:sp>
          <p:nvSpPr>
            <p:cNvPr id="9" name="Oval 8"/>
            <p:cNvSpPr/>
            <p:nvPr/>
          </p:nvSpPr>
          <p:spPr>
            <a:xfrm>
              <a:off x="3713932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10" name="Oval 9"/>
            <p:cNvSpPr/>
            <p:nvPr/>
          </p:nvSpPr>
          <p:spPr>
            <a:xfrm>
              <a:off x="4289996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11" name="Oval 10"/>
            <p:cNvSpPr/>
            <p:nvPr/>
          </p:nvSpPr>
          <p:spPr>
            <a:xfrm>
              <a:off x="4866060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12" name="Oval 11"/>
            <p:cNvSpPr/>
            <p:nvPr/>
          </p:nvSpPr>
          <p:spPr>
            <a:xfrm>
              <a:off x="5442124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13" name="Oval 12"/>
            <p:cNvSpPr/>
            <p:nvPr/>
          </p:nvSpPr>
          <p:spPr>
            <a:xfrm>
              <a:off x="6018188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6163288" y="1410346"/>
            <a:ext cx="2556962" cy="403731"/>
            <a:chOff x="6594252" y="1509266"/>
            <a:chExt cx="2736304" cy="432048"/>
          </a:xfrm>
        </p:grpSpPr>
        <p:sp>
          <p:nvSpPr>
            <p:cNvPr id="14" name="Oval 13"/>
            <p:cNvSpPr/>
            <p:nvPr/>
          </p:nvSpPr>
          <p:spPr>
            <a:xfrm>
              <a:off x="6594252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15" name="Oval 14"/>
            <p:cNvSpPr/>
            <p:nvPr/>
          </p:nvSpPr>
          <p:spPr>
            <a:xfrm>
              <a:off x="7170316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7746380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8322444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18" name="Oval 17"/>
            <p:cNvSpPr/>
            <p:nvPr/>
          </p:nvSpPr>
          <p:spPr>
            <a:xfrm>
              <a:off x="8898508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</p:grpSp>
      <p:sp>
        <p:nvSpPr>
          <p:cNvPr id="21" name="TextBox 20"/>
          <p:cNvSpPr txBox="1"/>
          <p:nvPr/>
        </p:nvSpPr>
        <p:spPr>
          <a:xfrm>
            <a:off x="1116654" y="3900020"/>
            <a:ext cx="1709122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alibri" panose="020F0502020204030204" pitchFamily="34" charset="0"/>
              </a:rPr>
              <a:t>1 and 20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116654" y="4574531"/>
            <a:ext cx="1709122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alibri" panose="020F0502020204030204" pitchFamily="34" charset="0"/>
              </a:rPr>
              <a:t>2 and 10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463584" y="3900020"/>
            <a:ext cx="2095445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FF0000"/>
                </a:solidFill>
                <a:latin typeface="Calibri" panose="020F0502020204030204" pitchFamily="34" charset="0"/>
              </a:rPr>
              <a:t>20 ÷ 1 = 20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6693430" y="3901647"/>
            <a:ext cx="2095445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FF0000"/>
                </a:solidFill>
                <a:latin typeface="Calibri" panose="020F0502020204030204" pitchFamily="34" charset="0"/>
              </a:rPr>
              <a:t>20 ÷ 20 = 1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3471750" y="4572904"/>
            <a:ext cx="2095445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FF0000"/>
                </a:solidFill>
                <a:latin typeface="Calibri" panose="020F0502020204030204" pitchFamily="34" charset="0"/>
              </a:rPr>
              <a:t>20 ÷ 2 = 10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701596" y="4574531"/>
            <a:ext cx="2095445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FF0000"/>
                </a:solidFill>
                <a:latin typeface="Calibri" panose="020F0502020204030204" pitchFamily="34" charset="0"/>
              </a:rPr>
              <a:t>20 ÷ 10 = 2</a:t>
            </a:r>
          </a:p>
        </p:txBody>
      </p:sp>
      <p:grpSp>
        <p:nvGrpSpPr>
          <p:cNvPr id="42" name="Group 41"/>
          <p:cNvGrpSpPr/>
          <p:nvPr/>
        </p:nvGrpSpPr>
        <p:grpSpPr>
          <a:xfrm>
            <a:off x="8854827" y="1410346"/>
            <a:ext cx="2556962" cy="403731"/>
            <a:chOff x="9474572" y="1509266"/>
            <a:chExt cx="2736304" cy="432048"/>
          </a:xfrm>
        </p:grpSpPr>
        <p:sp>
          <p:nvSpPr>
            <p:cNvPr id="19" name="Oval 18"/>
            <p:cNvSpPr/>
            <p:nvPr/>
          </p:nvSpPr>
          <p:spPr>
            <a:xfrm>
              <a:off x="9474572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32" name="Oval 31"/>
            <p:cNvSpPr/>
            <p:nvPr/>
          </p:nvSpPr>
          <p:spPr>
            <a:xfrm>
              <a:off x="10050636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33" name="Oval 32"/>
            <p:cNvSpPr/>
            <p:nvPr/>
          </p:nvSpPr>
          <p:spPr>
            <a:xfrm>
              <a:off x="10626700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34" name="Oval 33"/>
            <p:cNvSpPr/>
            <p:nvPr/>
          </p:nvSpPr>
          <p:spPr>
            <a:xfrm>
              <a:off x="11202764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35" name="Oval 34"/>
            <p:cNvSpPr/>
            <p:nvPr/>
          </p:nvSpPr>
          <p:spPr>
            <a:xfrm>
              <a:off x="11778828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</p:grpSp>
      <p:sp>
        <p:nvSpPr>
          <p:cNvPr id="36" name="TextBox 35"/>
          <p:cNvSpPr txBox="1"/>
          <p:nvPr/>
        </p:nvSpPr>
        <p:spPr>
          <a:xfrm>
            <a:off x="1116654" y="5247416"/>
            <a:ext cx="1491114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alibri" panose="020F0502020204030204" pitchFamily="34" charset="0"/>
              </a:rPr>
              <a:t>4 and 5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3471750" y="5245789"/>
            <a:ext cx="1877437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FF0000"/>
                </a:solidFill>
                <a:latin typeface="Calibri" panose="020F0502020204030204" pitchFamily="34" charset="0"/>
              </a:rPr>
              <a:t>20 ÷ 4 = 5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6701596" y="5247416"/>
            <a:ext cx="1877437" cy="610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364" b="1" dirty="0">
                <a:solidFill>
                  <a:srgbClr val="FF0000"/>
                </a:solidFill>
                <a:latin typeface="Calibri" panose="020F0502020204030204" pitchFamily="34" charset="0"/>
              </a:rPr>
              <a:t>20 ÷ 5 = 4</a:t>
            </a:r>
          </a:p>
        </p:txBody>
      </p:sp>
      <p:grpSp>
        <p:nvGrpSpPr>
          <p:cNvPr id="39" name="Group 38"/>
          <p:cNvGrpSpPr/>
          <p:nvPr/>
        </p:nvGrpSpPr>
        <p:grpSpPr>
          <a:xfrm>
            <a:off x="780211" y="1410346"/>
            <a:ext cx="2556962" cy="403731"/>
            <a:chOff x="833612" y="1509266"/>
            <a:chExt cx="2736304" cy="432048"/>
          </a:xfrm>
        </p:grpSpPr>
        <p:sp>
          <p:nvSpPr>
            <p:cNvPr id="4" name="Oval 3"/>
            <p:cNvSpPr/>
            <p:nvPr/>
          </p:nvSpPr>
          <p:spPr>
            <a:xfrm>
              <a:off x="833612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5" name="Oval 4"/>
            <p:cNvSpPr/>
            <p:nvPr/>
          </p:nvSpPr>
          <p:spPr>
            <a:xfrm>
              <a:off x="1409676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6" name="Oval 5"/>
            <p:cNvSpPr/>
            <p:nvPr/>
          </p:nvSpPr>
          <p:spPr>
            <a:xfrm>
              <a:off x="1985740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7" name="Oval 6"/>
            <p:cNvSpPr/>
            <p:nvPr/>
          </p:nvSpPr>
          <p:spPr>
            <a:xfrm>
              <a:off x="2561804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3137868" y="1509266"/>
              <a:ext cx="432048" cy="432048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>
                <a:latin typeface="Calibri" panose="020F0502020204030204" pitchFamily="34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2C18E6A7-39A6-4F73-9BC5-22ADF3D34C9C}"/>
              </a:ext>
            </a:extLst>
          </p:cNvPr>
          <p:cNvGrpSpPr/>
          <p:nvPr/>
        </p:nvGrpSpPr>
        <p:grpSpPr>
          <a:xfrm>
            <a:off x="399099" y="328708"/>
            <a:ext cx="11334380" cy="817087"/>
            <a:chOff x="255525" y="4828688"/>
            <a:chExt cx="10096023" cy="1134018"/>
          </a:xfrm>
        </p:grpSpPr>
        <p:sp>
          <p:nvSpPr>
            <p:cNvPr id="44" name="Rectangle: Rounded Corners 43">
              <a:extLst>
                <a:ext uri="{FF2B5EF4-FFF2-40B4-BE49-F238E27FC236}">
                  <a16:creationId xmlns:a16="http://schemas.microsoft.com/office/drawing/2014/main" id="{13E4EDC9-D9AA-4607-920D-F9BBF48A0CF4}"/>
                </a:ext>
              </a:extLst>
            </p:cNvPr>
            <p:cNvSpPr/>
            <p:nvPr/>
          </p:nvSpPr>
          <p:spPr>
            <a:xfrm>
              <a:off x="255525" y="4828688"/>
              <a:ext cx="1009602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13BE0A3-C0C8-4EA4-9701-EA4D7C5FDFAB}"/>
                </a:ext>
              </a:extLst>
            </p:cNvPr>
            <p:cNvSpPr txBox="1"/>
            <p:nvPr/>
          </p:nvSpPr>
          <p:spPr>
            <a:xfrm>
              <a:off x="308455" y="4941753"/>
              <a:ext cx="241560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Factors of 20:</a:t>
              </a:r>
            </a:p>
          </p:txBody>
        </p: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0E93DB08-1AEB-41BB-B70F-D3E7A550E8BD}"/>
              </a:ext>
            </a:extLst>
          </p:cNvPr>
          <p:cNvSpPr txBox="1"/>
          <p:nvPr/>
        </p:nvSpPr>
        <p:spPr>
          <a:xfrm>
            <a:off x="3352406" y="429950"/>
            <a:ext cx="443121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1, 2, 4, 5, 10, 20</a:t>
            </a: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ABD25291-6346-4F99-A581-3D50CF7E1437}"/>
              </a:ext>
            </a:extLst>
          </p:cNvPr>
          <p:cNvSpPr/>
          <p:nvPr/>
        </p:nvSpPr>
        <p:spPr>
          <a:xfrm>
            <a:off x="3206628" y="410174"/>
            <a:ext cx="4706161" cy="658106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59651768-92E9-4464-A11C-92E12B3612E9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4213E-6 4.56235E-6 L 0.22073 0.07845 " pathEditMode="relative" ptsTypes="AA">
                                      <p:cBhvr>
                                        <p:cTn id="21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45802E-6 4.56235E-6 L -0.22073 0.07845 " pathEditMode="relative" ptsTypes="AA">
                                      <p:cBhvr>
                                        <p:cTn id="2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1399E-6 0.07846 L -0.22086 0.23535 " pathEditMode="relative" ptsTypes="AA">
                                      <p:cBhvr>
                                        <p:cTn id="4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1399E-6 4.56235E-6 L -0.22086 0.1569 " pathEditMode="relative" rAng="0" ptsTypes="AA">
                                      <p:cBhvr>
                                        <p:cTn id="4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000" y="780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2073 0.07845 L -0.44159 0.23514 " pathEditMode="relative" rAng="0" ptsTypes="AA">
                                      <p:cBhvr>
                                        <p:cTn id="46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000" y="78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6" grpId="0"/>
      <p:bldP spid="48" grpId="0"/>
      <p:bldP spid="49" grpId="0"/>
      <p:bldP spid="50" grpId="0"/>
      <p:bldP spid="51" grpId="0"/>
      <p:bldP spid="36" grpId="0"/>
      <p:bldP spid="37" grpId="0"/>
      <p:bldP spid="38" grpId="0"/>
      <p:bldP spid="46" grpId="0"/>
    </p:bldLst>
  </p:timing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9A4EFDB-C86D-40AF-B24E-99F1F033CA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Find common factors and the highest common factor of two numbers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7A5BE63-A7B7-47BE-9B23-71A23798A09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53255878"/>
      </p:ext>
    </p:extLst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645635" y="535596"/>
            <a:ext cx="10900731" cy="5309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u="sng" dirty="0">
                <a:solidFill>
                  <a:srgbClr val="002060"/>
                </a:solidFill>
                <a:latin typeface="Calibri" panose="020F0502020204030204" pitchFamily="34" charset="0"/>
              </a:rPr>
              <a:t>Common factors</a:t>
            </a:r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 of two numbers are the factors that they share. </a:t>
            </a:r>
          </a:p>
        </p:txBody>
      </p:sp>
      <p:sp>
        <p:nvSpPr>
          <p:cNvPr id="5" name="Rectangle 4"/>
          <p:cNvSpPr/>
          <p:nvPr/>
        </p:nvSpPr>
        <p:spPr>
          <a:xfrm>
            <a:off x="645635" y="1168675"/>
            <a:ext cx="10362422" cy="5309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FF0000"/>
                </a:solidFill>
                <a:latin typeface="Calibri" panose="020F0502020204030204" pitchFamily="34" charset="0"/>
              </a:rPr>
              <a:t>1, 2, 3, 4, 6 and 12 are factors of 12.  </a:t>
            </a:r>
          </a:p>
        </p:txBody>
      </p:sp>
      <p:sp>
        <p:nvSpPr>
          <p:cNvPr id="6" name="Rectangle 5"/>
          <p:cNvSpPr/>
          <p:nvPr/>
        </p:nvSpPr>
        <p:spPr>
          <a:xfrm>
            <a:off x="645635" y="1843186"/>
            <a:ext cx="10497000" cy="5309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FF0000"/>
                </a:solidFill>
                <a:latin typeface="Calibri" panose="020F0502020204030204" pitchFamily="34" charset="0"/>
              </a:rPr>
              <a:t>1, 2, 3, 5, 6, 10, 15 and 30 are factors of 30.</a:t>
            </a:r>
          </a:p>
        </p:txBody>
      </p:sp>
      <p:sp>
        <p:nvSpPr>
          <p:cNvPr id="13" name="Rectangle 12"/>
          <p:cNvSpPr/>
          <p:nvPr/>
        </p:nvSpPr>
        <p:spPr>
          <a:xfrm>
            <a:off x="645635" y="2573592"/>
            <a:ext cx="10497000" cy="5309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FF0000"/>
                </a:solidFill>
                <a:latin typeface="Calibri" panose="020F0502020204030204" pitchFamily="34" charset="0"/>
              </a:rPr>
              <a:t>The common factors of 12 and 30 are 1, 2, 3 and 6. </a:t>
            </a:r>
          </a:p>
        </p:txBody>
      </p:sp>
      <p:sp>
        <p:nvSpPr>
          <p:cNvPr id="14" name="Rectangle 13"/>
          <p:cNvSpPr/>
          <p:nvPr/>
        </p:nvSpPr>
        <p:spPr>
          <a:xfrm>
            <a:off x="645635" y="3324618"/>
            <a:ext cx="10900731" cy="9694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The </a:t>
            </a:r>
            <a:r>
              <a:rPr lang="en-GB" sz="2850" b="1" u="sng" dirty="0">
                <a:solidFill>
                  <a:srgbClr val="002060"/>
                </a:solidFill>
                <a:latin typeface="Calibri" panose="020F0502020204030204" pitchFamily="34" charset="0"/>
              </a:rPr>
              <a:t>highest common factor</a:t>
            </a:r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 of two numbers is the largest number that can be divided into both numbers.</a:t>
            </a:r>
          </a:p>
        </p:txBody>
      </p:sp>
      <p:sp>
        <p:nvSpPr>
          <p:cNvPr id="15" name="Rectangle 14"/>
          <p:cNvSpPr/>
          <p:nvPr/>
        </p:nvSpPr>
        <p:spPr>
          <a:xfrm>
            <a:off x="645635" y="4533098"/>
            <a:ext cx="10497000" cy="5309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FF0000"/>
                </a:solidFill>
                <a:latin typeface="Calibri" panose="020F0502020204030204" pitchFamily="34" charset="0"/>
              </a:rPr>
              <a:t>The highest common factor of 12 and 30 is 6. 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3EF70295-491F-4B13-A9CA-283B829339E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3" grpId="0"/>
      <p:bldP spid="14" grpId="0"/>
      <p:bldP spid="15" grpId="0"/>
    </p:bldLst>
  </p:timing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12923" y="2142380"/>
            <a:ext cx="2826115" cy="5524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1 x 6 = 6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731577" y="2142380"/>
            <a:ext cx="1779654" cy="55245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→ 1 and 6</a:t>
            </a:r>
            <a:endParaRPr lang="en-GB" sz="1869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712923" y="2815264"/>
            <a:ext cx="2826115" cy="5524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2 x 3 = 6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2731577" y="2815264"/>
            <a:ext cx="1779654" cy="55245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→ 2 and 3</a:t>
            </a:r>
            <a:endParaRPr lang="en-GB" sz="1869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645634" y="1411973"/>
            <a:ext cx="2422385" cy="49507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617" b="1" dirty="0">
                <a:solidFill>
                  <a:srgbClr val="002060"/>
                </a:solidFill>
                <a:latin typeface="Calibri" panose="020F0502020204030204" pitchFamily="34" charset="0"/>
              </a:rPr>
              <a:t>Factors of 6: </a:t>
            </a:r>
          </a:p>
        </p:txBody>
      </p:sp>
      <p:sp>
        <p:nvSpPr>
          <p:cNvPr id="10" name="Rectangle 9"/>
          <p:cNvSpPr/>
          <p:nvPr/>
        </p:nvSpPr>
        <p:spPr>
          <a:xfrm>
            <a:off x="6358057" y="2140753"/>
            <a:ext cx="2826115" cy="5524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1 x 9 = 9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8376711" y="2140753"/>
            <a:ext cx="1779654" cy="55245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→ 1 and 9</a:t>
            </a:r>
            <a:endParaRPr lang="en-GB" sz="1869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6358057" y="2813637"/>
            <a:ext cx="2826115" cy="5524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3 x 3 = 9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13" name="Rectangle 12"/>
          <p:cNvSpPr/>
          <p:nvPr/>
        </p:nvSpPr>
        <p:spPr>
          <a:xfrm>
            <a:off x="8364305" y="2813637"/>
            <a:ext cx="813043" cy="55245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→ 3</a:t>
            </a:r>
            <a:endParaRPr lang="en-GB" sz="1869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6290768" y="1410346"/>
            <a:ext cx="2422385" cy="49507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617" b="1" dirty="0">
                <a:solidFill>
                  <a:srgbClr val="002060"/>
                </a:solidFill>
                <a:latin typeface="Calibri" panose="020F0502020204030204" pitchFamily="34" charset="0"/>
              </a:rPr>
              <a:t>Factors of 9: 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498A413-9BCA-4FE2-BF21-04ABDEEF81B4}"/>
              </a:ext>
            </a:extLst>
          </p:cNvPr>
          <p:cNvGrpSpPr/>
          <p:nvPr/>
        </p:nvGrpSpPr>
        <p:grpSpPr>
          <a:xfrm>
            <a:off x="399099" y="328708"/>
            <a:ext cx="7653856" cy="817087"/>
            <a:chOff x="255525" y="4828688"/>
            <a:chExt cx="6817621" cy="1134018"/>
          </a:xfrm>
        </p:grpSpPr>
        <p:sp>
          <p:nvSpPr>
            <p:cNvPr id="25" name="Rectangle: Rounded Corners 24">
              <a:extLst>
                <a:ext uri="{FF2B5EF4-FFF2-40B4-BE49-F238E27FC236}">
                  <a16:creationId xmlns:a16="http://schemas.microsoft.com/office/drawing/2014/main" id="{D3C8C871-218D-4F05-87C0-299B5E16FD0D}"/>
                </a:ext>
              </a:extLst>
            </p:cNvPr>
            <p:cNvSpPr/>
            <p:nvPr/>
          </p:nvSpPr>
          <p:spPr>
            <a:xfrm>
              <a:off x="255525" y="4828688"/>
              <a:ext cx="681762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619E6144-824E-4748-B847-E410E6678463}"/>
                </a:ext>
              </a:extLst>
            </p:cNvPr>
            <p:cNvSpPr txBox="1"/>
            <p:nvPr/>
          </p:nvSpPr>
          <p:spPr>
            <a:xfrm>
              <a:off x="308455" y="4941753"/>
              <a:ext cx="488164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Common factors of 6 and 9: </a:t>
              </a:r>
            </a:p>
          </p:txBody>
        </p: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18DC09B1-CF3D-424F-9F86-89BE7797A3A1}"/>
              </a:ext>
            </a:extLst>
          </p:cNvPr>
          <p:cNvSpPr txBox="1"/>
          <p:nvPr/>
        </p:nvSpPr>
        <p:spPr>
          <a:xfrm>
            <a:off x="6290768" y="429950"/>
            <a:ext cx="166611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1, 3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07F68712-1E7C-4C42-BA18-BF6C277531A7}"/>
              </a:ext>
            </a:extLst>
          </p:cNvPr>
          <p:cNvSpPr/>
          <p:nvPr/>
        </p:nvSpPr>
        <p:spPr>
          <a:xfrm>
            <a:off x="5853577" y="397690"/>
            <a:ext cx="2103307" cy="658106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FFDB62B1-F2B9-4D60-86FF-D8934B745140}"/>
              </a:ext>
            </a:extLst>
          </p:cNvPr>
          <p:cNvSpPr/>
          <p:nvPr/>
        </p:nvSpPr>
        <p:spPr>
          <a:xfrm>
            <a:off x="6879115" y="446400"/>
            <a:ext cx="533487" cy="560686"/>
          </a:xfrm>
          <a:prstGeom prst="ellips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2850" dirty="0">
              <a:latin typeface="Calibri" panose="020F050202020403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FBCF3F9F-7272-4677-844C-40752186CBCE}"/>
              </a:ext>
            </a:extLst>
          </p:cNvPr>
          <p:cNvSpPr/>
          <p:nvPr/>
        </p:nvSpPr>
        <p:spPr>
          <a:xfrm>
            <a:off x="8037067" y="487657"/>
            <a:ext cx="3787767" cy="5309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FF0000"/>
                </a:solidFill>
                <a:latin typeface="Calibri" panose="020F0502020204030204" pitchFamily="34" charset="0"/>
              </a:rPr>
              <a:t>highest common factor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79DCCA3A-FC34-4BC0-8DFA-396B5BDAE208}"/>
              </a:ext>
            </a:extLst>
          </p:cNvPr>
          <p:cNvSpPr/>
          <p:nvPr/>
        </p:nvSpPr>
        <p:spPr>
          <a:xfrm>
            <a:off x="712923" y="5462486"/>
            <a:ext cx="2826115" cy="5524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1 x 14 = 14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7D21FD04-547F-4CFE-BBF4-F15DAB9CBC6B}"/>
              </a:ext>
            </a:extLst>
          </p:cNvPr>
          <p:cNvSpPr/>
          <p:nvPr/>
        </p:nvSpPr>
        <p:spPr>
          <a:xfrm>
            <a:off x="3195499" y="5462486"/>
            <a:ext cx="1973617" cy="55245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→ 1 and 14</a:t>
            </a:r>
            <a:endParaRPr lang="en-GB" sz="1869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E596A9F6-3959-4F69-89D7-60BF00881FCA}"/>
              </a:ext>
            </a:extLst>
          </p:cNvPr>
          <p:cNvSpPr/>
          <p:nvPr/>
        </p:nvSpPr>
        <p:spPr>
          <a:xfrm>
            <a:off x="712923" y="6135370"/>
            <a:ext cx="2826115" cy="5524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2 x 7 = 14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24BF78FC-DB1A-40D0-9CE2-66AE6D995E78}"/>
              </a:ext>
            </a:extLst>
          </p:cNvPr>
          <p:cNvSpPr/>
          <p:nvPr/>
        </p:nvSpPr>
        <p:spPr>
          <a:xfrm>
            <a:off x="3193442" y="6135370"/>
            <a:ext cx="1779654" cy="55245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→ 2 and 7</a:t>
            </a:r>
            <a:endParaRPr lang="en-GB" sz="1869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164FA554-6C73-4A81-9EFA-643658194B8D}"/>
              </a:ext>
            </a:extLst>
          </p:cNvPr>
          <p:cNvSpPr/>
          <p:nvPr/>
        </p:nvSpPr>
        <p:spPr>
          <a:xfrm>
            <a:off x="645635" y="4732079"/>
            <a:ext cx="3229846" cy="49507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617" b="1" dirty="0">
                <a:solidFill>
                  <a:srgbClr val="002060"/>
                </a:solidFill>
                <a:latin typeface="Calibri" panose="020F0502020204030204" pitchFamily="34" charset="0"/>
              </a:rPr>
              <a:t>Factors of 14: 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E368F27E-838B-4E9F-9EF2-F48E97611A13}"/>
              </a:ext>
            </a:extLst>
          </p:cNvPr>
          <p:cNvSpPr/>
          <p:nvPr/>
        </p:nvSpPr>
        <p:spPr>
          <a:xfrm>
            <a:off x="6358057" y="5460859"/>
            <a:ext cx="2826115" cy="5524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1 x 35 = 35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E2966EDE-966D-4B49-B707-E4C6493BB878}"/>
              </a:ext>
            </a:extLst>
          </p:cNvPr>
          <p:cNvSpPr/>
          <p:nvPr/>
        </p:nvSpPr>
        <p:spPr>
          <a:xfrm>
            <a:off x="8922115" y="5460859"/>
            <a:ext cx="1973617" cy="55245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→ 1 and 35</a:t>
            </a:r>
            <a:endParaRPr lang="en-GB" sz="1869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0A15CE10-D69E-4AE3-8E73-E0EFED9C1E1C}"/>
              </a:ext>
            </a:extLst>
          </p:cNvPr>
          <p:cNvSpPr/>
          <p:nvPr/>
        </p:nvSpPr>
        <p:spPr>
          <a:xfrm>
            <a:off x="6358057" y="6133743"/>
            <a:ext cx="2826115" cy="5524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5 x 7 = 35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2378BDDE-2F30-4B56-B75C-CBCCDA8E689D}"/>
              </a:ext>
            </a:extLst>
          </p:cNvPr>
          <p:cNvSpPr/>
          <p:nvPr/>
        </p:nvSpPr>
        <p:spPr>
          <a:xfrm>
            <a:off x="8917309" y="6133743"/>
            <a:ext cx="1779654" cy="55245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→ 5 and 7</a:t>
            </a:r>
            <a:endParaRPr lang="en-GB" sz="1869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DC11AF51-4131-42CD-B247-B733464FB533}"/>
              </a:ext>
            </a:extLst>
          </p:cNvPr>
          <p:cNvSpPr/>
          <p:nvPr/>
        </p:nvSpPr>
        <p:spPr>
          <a:xfrm>
            <a:off x="6290767" y="4730452"/>
            <a:ext cx="2967790" cy="49507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617" b="1" dirty="0">
                <a:solidFill>
                  <a:srgbClr val="002060"/>
                </a:solidFill>
                <a:latin typeface="Calibri" panose="020F0502020204030204" pitchFamily="34" charset="0"/>
              </a:rPr>
              <a:t>Factors of 35: </a:t>
            </a: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45E803B-C17A-45E5-9C1F-406B71DCD254}"/>
              </a:ext>
            </a:extLst>
          </p:cNvPr>
          <p:cNvGrpSpPr/>
          <p:nvPr/>
        </p:nvGrpSpPr>
        <p:grpSpPr>
          <a:xfrm>
            <a:off x="399099" y="3648814"/>
            <a:ext cx="8079884" cy="817087"/>
            <a:chOff x="255525" y="4828688"/>
            <a:chExt cx="7197103" cy="1134018"/>
          </a:xfrm>
        </p:grpSpPr>
        <p:sp>
          <p:nvSpPr>
            <p:cNvPr id="42" name="Rectangle: Rounded Corners 41">
              <a:extLst>
                <a:ext uri="{FF2B5EF4-FFF2-40B4-BE49-F238E27FC236}">
                  <a16:creationId xmlns:a16="http://schemas.microsoft.com/office/drawing/2014/main" id="{978C98EE-4249-436E-A29B-7D766B5521BF}"/>
                </a:ext>
              </a:extLst>
            </p:cNvPr>
            <p:cNvSpPr/>
            <p:nvPr/>
          </p:nvSpPr>
          <p:spPr>
            <a:xfrm>
              <a:off x="255525" y="4828688"/>
              <a:ext cx="719710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90AC532A-563E-4645-8E60-BB83336DAFD4}"/>
                </a:ext>
              </a:extLst>
            </p:cNvPr>
            <p:cNvSpPr txBox="1"/>
            <p:nvPr/>
          </p:nvSpPr>
          <p:spPr>
            <a:xfrm>
              <a:off x="308455" y="4941753"/>
              <a:ext cx="529857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Common factors of 14 and 35: </a:t>
              </a:r>
            </a:p>
          </p:txBody>
        </p:sp>
      </p:grpSp>
      <p:sp>
        <p:nvSpPr>
          <p:cNvPr id="44" name="TextBox 43">
            <a:extLst>
              <a:ext uri="{FF2B5EF4-FFF2-40B4-BE49-F238E27FC236}">
                <a16:creationId xmlns:a16="http://schemas.microsoft.com/office/drawing/2014/main" id="{383E97FE-EC15-4A05-A277-4C68EE473400}"/>
              </a:ext>
            </a:extLst>
          </p:cNvPr>
          <p:cNvSpPr txBox="1"/>
          <p:nvPr/>
        </p:nvSpPr>
        <p:spPr>
          <a:xfrm>
            <a:off x="6713853" y="3750056"/>
            <a:ext cx="166611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1, 7</a:t>
            </a: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234FC5F1-CD54-4CB1-AD0C-48DA36642E34}"/>
              </a:ext>
            </a:extLst>
          </p:cNvPr>
          <p:cNvSpPr/>
          <p:nvPr/>
        </p:nvSpPr>
        <p:spPr>
          <a:xfrm>
            <a:off x="6276662" y="3717796"/>
            <a:ext cx="2103307" cy="658106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09D74913-6BD7-4557-9871-647A4D6CC66E}"/>
              </a:ext>
            </a:extLst>
          </p:cNvPr>
          <p:cNvSpPr/>
          <p:nvPr/>
        </p:nvSpPr>
        <p:spPr>
          <a:xfrm>
            <a:off x="7302200" y="3766506"/>
            <a:ext cx="533487" cy="560686"/>
          </a:xfrm>
          <a:prstGeom prst="ellips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2850" dirty="0">
              <a:latin typeface="Calibri" panose="020F0502020204030204" pitchFamily="34" charset="0"/>
            </a:endParaRP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B8A6A732-F187-4B7F-ACB5-922D7703F97C}"/>
              </a:ext>
            </a:extLst>
          </p:cNvPr>
          <p:cNvSpPr/>
          <p:nvPr/>
        </p:nvSpPr>
        <p:spPr>
          <a:xfrm>
            <a:off x="8469323" y="3807763"/>
            <a:ext cx="3787767" cy="5309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FF0000"/>
                </a:solidFill>
                <a:latin typeface="Calibri" panose="020F0502020204030204" pitchFamily="34" charset="0"/>
              </a:rPr>
              <a:t>highest common factor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2B2A6665-C5FF-4FCB-AED3-9987EC5CAD8C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10" grpId="0"/>
      <p:bldP spid="11" grpId="0"/>
      <p:bldP spid="12" grpId="0"/>
      <p:bldP spid="13" grpId="0"/>
      <p:bldP spid="27" grpId="0"/>
      <p:bldP spid="29" grpId="0" animBg="1"/>
      <p:bldP spid="30" grpId="0"/>
      <p:bldP spid="31" grpId="0"/>
      <p:bldP spid="32" grpId="0"/>
      <p:bldP spid="33" grpId="0"/>
      <p:bldP spid="34" grpId="0"/>
      <p:bldP spid="36" grpId="0"/>
      <p:bldP spid="37" grpId="0"/>
      <p:bldP spid="38" grpId="0"/>
      <p:bldP spid="39" grpId="0"/>
      <p:bldP spid="44" grpId="0"/>
      <p:bldP spid="46" grpId="0" animBg="1"/>
      <p:bldP spid="47" grpId="0"/>
    </p:bldLst>
  </p:timing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12923" y="2142380"/>
            <a:ext cx="2826115" cy="5524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1 x 27 = 27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195499" y="2142380"/>
            <a:ext cx="1973617" cy="55245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→ 1 and 27</a:t>
            </a:r>
            <a:endParaRPr lang="en-GB" sz="1869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712923" y="2690454"/>
            <a:ext cx="2826115" cy="5524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3 x 9 = 27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3194661" y="2690454"/>
            <a:ext cx="1779654" cy="55245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→ 3 and 9</a:t>
            </a:r>
            <a:endParaRPr lang="en-GB" sz="1869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645635" y="1411973"/>
            <a:ext cx="3229846" cy="49507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617" b="1" dirty="0">
                <a:solidFill>
                  <a:srgbClr val="002060"/>
                </a:solidFill>
                <a:latin typeface="Calibri" panose="020F0502020204030204" pitchFamily="34" charset="0"/>
              </a:rPr>
              <a:t>Factors of 27: </a:t>
            </a:r>
          </a:p>
        </p:txBody>
      </p:sp>
      <p:sp>
        <p:nvSpPr>
          <p:cNvPr id="10" name="Rectangle 9"/>
          <p:cNvSpPr/>
          <p:nvPr/>
        </p:nvSpPr>
        <p:spPr>
          <a:xfrm>
            <a:off x="6358057" y="2140753"/>
            <a:ext cx="2826115" cy="5524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1 x 36 = 36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8922115" y="2140753"/>
            <a:ext cx="1973617" cy="55245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→ 1 and 36</a:t>
            </a:r>
            <a:endParaRPr lang="en-GB" sz="1869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6358057" y="2688827"/>
            <a:ext cx="2826115" cy="5524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2 x 18 = 36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13" name="Rectangle 12"/>
          <p:cNvSpPr/>
          <p:nvPr/>
        </p:nvSpPr>
        <p:spPr>
          <a:xfrm>
            <a:off x="8915018" y="2688827"/>
            <a:ext cx="1973617" cy="55245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→ 2 and 18</a:t>
            </a:r>
            <a:endParaRPr lang="en-GB" sz="1869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6290767" y="1410346"/>
            <a:ext cx="2967790" cy="49507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617" b="1" dirty="0">
                <a:solidFill>
                  <a:srgbClr val="002060"/>
                </a:solidFill>
                <a:latin typeface="Calibri" panose="020F0502020204030204" pitchFamily="34" charset="0"/>
              </a:rPr>
              <a:t>Factors of 36: 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365154" y="3227135"/>
            <a:ext cx="2826115" cy="5524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3 x 12 = 36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20" name="Rectangle 19"/>
          <p:cNvSpPr/>
          <p:nvPr/>
        </p:nvSpPr>
        <p:spPr>
          <a:xfrm>
            <a:off x="8922115" y="3227135"/>
            <a:ext cx="1973617" cy="55245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→ 3 and 12</a:t>
            </a:r>
            <a:endParaRPr lang="en-GB" sz="1869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21" name="Rectangle 20"/>
          <p:cNvSpPr/>
          <p:nvPr/>
        </p:nvSpPr>
        <p:spPr>
          <a:xfrm>
            <a:off x="6365154" y="3757303"/>
            <a:ext cx="2826115" cy="5524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4 x 9 = 36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8922116" y="3757303"/>
            <a:ext cx="1779654" cy="55245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→ 4 and 9</a:t>
            </a:r>
            <a:endParaRPr lang="en-GB" sz="1869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23" name="Rectangle 22"/>
          <p:cNvSpPr/>
          <p:nvPr/>
        </p:nvSpPr>
        <p:spPr>
          <a:xfrm>
            <a:off x="6365154" y="4295610"/>
            <a:ext cx="2826115" cy="5524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6 x 6 = 36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8922116" y="4295610"/>
            <a:ext cx="813043" cy="55245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alibri" panose="020F0502020204030204" pitchFamily="34" charset="0"/>
              </a:rPr>
              <a:t>→ 6</a:t>
            </a:r>
            <a:endParaRPr lang="en-GB" sz="1869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C257D6B8-4079-4420-815B-F14DC1B1BAB9}"/>
              </a:ext>
            </a:extLst>
          </p:cNvPr>
          <p:cNvGrpSpPr/>
          <p:nvPr/>
        </p:nvGrpSpPr>
        <p:grpSpPr>
          <a:xfrm>
            <a:off x="399099" y="328708"/>
            <a:ext cx="8079884" cy="817087"/>
            <a:chOff x="255525" y="4828688"/>
            <a:chExt cx="7197103" cy="1134018"/>
          </a:xfrm>
        </p:grpSpPr>
        <p:sp>
          <p:nvSpPr>
            <p:cNvPr id="26" name="Rectangle: Rounded Corners 25">
              <a:extLst>
                <a:ext uri="{FF2B5EF4-FFF2-40B4-BE49-F238E27FC236}">
                  <a16:creationId xmlns:a16="http://schemas.microsoft.com/office/drawing/2014/main" id="{2FE499B6-0A00-4C16-9A72-0AEA38B8D4D5}"/>
                </a:ext>
              </a:extLst>
            </p:cNvPr>
            <p:cNvSpPr/>
            <p:nvPr/>
          </p:nvSpPr>
          <p:spPr>
            <a:xfrm>
              <a:off x="255525" y="4828688"/>
              <a:ext cx="719710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7C6605CC-47D7-4FCD-9949-FBB2CBF81F51}"/>
                </a:ext>
              </a:extLst>
            </p:cNvPr>
            <p:cNvSpPr txBox="1"/>
            <p:nvPr/>
          </p:nvSpPr>
          <p:spPr>
            <a:xfrm>
              <a:off x="308455" y="4941753"/>
              <a:ext cx="529857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Common factors of 27 and 36: </a:t>
              </a:r>
            </a:p>
          </p:txBody>
        </p:sp>
      </p:grpSp>
      <p:sp>
        <p:nvSpPr>
          <p:cNvPr id="28" name="TextBox 27">
            <a:extLst>
              <a:ext uri="{FF2B5EF4-FFF2-40B4-BE49-F238E27FC236}">
                <a16:creationId xmlns:a16="http://schemas.microsoft.com/office/drawing/2014/main" id="{C781C9BC-B254-49A1-A119-73E672A58448}"/>
              </a:ext>
            </a:extLst>
          </p:cNvPr>
          <p:cNvSpPr txBox="1"/>
          <p:nvPr/>
        </p:nvSpPr>
        <p:spPr>
          <a:xfrm>
            <a:off x="6471807" y="429950"/>
            <a:ext cx="19391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1, 3, 9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4992C4AA-A6AA-4C3D-9E04-3A22AC7B3746}"/>
              </a:ext>
            </a:extLst>
          </p:cNvPr>
          <p:cNvSpPr/>
          <p:nvPr/>
        </p:nvSpPr>
        <p:spPr>
          <a:xfrm>
            <a:off x="6276662" y="397690"/>
            <a:ext cx="2103307" cy="658106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D16DB637-37AA-4870-AFFE-8321E192568D}"/>
              </a:ext>
            </a:extLst>
          </p:cNvPr>
          <p:cNvSpPr/>
          <p:nvPr/>
        </p:nvSpPr>
        <p:spPr>
          <a:xfrm>
            <a:off x="7651822" y="446400"/>
            <a:ext cx="533487" cy="560686"/>
          </a:xfrm>
          <a:prstGeom prst="ellips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2850" dirty="0">
              <a:latin typeface="Calibri" panose="020F050202020403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E895DDE5-92CF-4ECA-92EA-4E3BF56D432F}"/>
              </a:ext>
            </a:extLst>
          </p:cNvPr>
          <p:cNvSpPr/>
          <p:nvPr/>
        </p:nvSpPr>
        <p:spPr>
          <a:xfrm>
            <a:off x="8469323" y="487657"/>
            <a:ext cx="3787767" cy="5309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FF0000"/>
                </a:solidFill>
                <a:latin typeface="Calibri" panose="020F0502020204030204" pitchFamily="34" charset="0"/>
              </a:rPr>
              <a:t>highest common factor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C9DF06B5-A433-41B0-8913-C53A0ED40638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10" grpId="0"/>
      <p:bldP spid="11" grpId="0"/>
      <p:bldP spid="12" grpId="0"/>
      <p:bldP spid="13" grpId="0"/>
      <p:bldP spid="19" grpId="0"/>
      <p:bldP spid="20" grpId="0"/>
      <p:bldP spid="21" grpId="0"/>
      <p:bldP spid="22" grpId="0"/>
      <p:bldP spid="23" grpId="0"/>
      <p:bldP spid="24" grpId="0"/>
      <p:bldP spid="28" grpId="0"/>
      <p:bldP spid="30" grpId="0" animBg="1"/>
      <p:bldP spid="31" grpId="0"/>
    </p:bldLst>
  </p:timing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BC9BB57-8DEA-437D-9516-EB7EDF753F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Use factor pairs in mental calculations for multiplication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0F01115-665E-47E4-9A6F-3AF2AFDBEFC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37091821"/>
      </p:ext>
    </p:extLst>
  </p:cSld>
  <p:clrMapOvr>
    <a:masterClrMapping/>
  </p:clrMapOvr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Rectangle 152">
            <a:extLst>
              <a:ext uri="{FF2B5EF4-FFF2-40B4-BE49-F238E27FC236}">
                <a16:creationId xmlns:a16="http://schemas.microsoft.com/office/drawing/2014/main" id="{DB0E466A-C427-4D00-BBF2-5D221DEE1020}"/>
              </a:ext>
            </a:extLst>
          </p:cNvPr>
          <p:cNvSpPr/>
          <p:nvPr/>
        </p:nvSpPr>
        <p:spPr>
          <a:xfrm>
            <a:off x="9383123" y="2707646"/>
            <a:ext cx="466670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079000D4-353D-466E-AC80-DB9CD0DFB040}"/>
              </a:ext>
            </a:extLst>
          </p:cNvPr>
          <p:cNvSpPr/>
          <p:nvPr/>
        </p:nvSpPr>
        <p:spPr>
          <a:xfrm>
            <a:off x="8501705" y="3155828"/>
            <a:ext cx="1348100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5" name="Rectangle 154">
            <a:extLst>
              <a:ext uri="{FF2B5EF4-FFF2-40B4-BE49-F238E27FC236}">
                <a16:creationId xmlns:a16="http://schemas.microsoft.com/office/drawing/2014/main" id="{FB226D33-C116-441B-8EB6-528846D75EEF}"/>
              </a:ext>
            </a:extLst>
          </p:cNvPr>
          <p:cNvSpPr/>
          <p:nvPr/>
        </p:nvSpPr>
        <p:spPr>
          <a:xfrm>
            <a:off x="8488063" y="4060868"/>
            <a:ext cx="1361729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6" name="Rectangle 155">
            <a:extLst>
              <a:ext uri="{FF2B5EF4-FFF2-40B4-BE49-F238E27FC236}">
                <a16:creationId xmlns:a16="http://schemas.microsoft.com/office/drawing/2014/main" id="{7A715B0A-BBBF-4184-9A7F-ECC89DBAED50}"/>
              </a:ext>
            </a:extLst>
          </p:cNvPr>
          <p:cNvSpPr/>
          <p:nvPr/>
        </p:nvSpPr>
        <p:spPr>
          <a:xfrm>
            <a:off x="9386408" y="4506946"/>
            <a:ext cx="466670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D0929E1B-3B6D-44B4-BE16-F80496B5A81F}"/>
              </a:ext>
            </a:extLst>
          </p:cNvPr>
          <p:cNvSpPr txBox="1"/>
          <p:nvPr/>
        </p:nvSpPr>
        <p:spPr>
          <a:xfrm>
            <a:off x="9387753" y="4416388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24" name="Rectangle 123">
            <a:extLst>
              <a:ext uri="{FF2B5EF4-FFF2-40B4-BE49-F238E27FC236}">
                <a16:creationId xmlns:a16="http://schemas.microsoft.com/office/drawing/2014/main" id="{C31ABD9D-A318-4C24-AE77-38C5D58116E9}"/>
              </a:ext>
            </a:extLst>
          </p:cNvPr>
          <p:cNvSpPr/>
          <p:nvPr/>
        </p:nvSpPr>
        <p:spPr>
          <a:xfrm>
            <a:off x="4905080" y="4063342"/>
            <a:ext cx="921581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5" name="Rectangle 124">
            <a:extLst>
              <a:ext uri="{FF2B5EF4-FFF2-40B4-BE49-F238E27FC236}">
                <a16:creationId xmlns:a16="http://schemas.microsoft.com/office/drawing/2014/main" id="{DD5D11EA-E333-4EAC-A93E-466E926B9602}"/>
              </a:ext>
            </a:extLst>
          </p:cNvPr>
          <p:cNvSpPr/>
          <p:nvPr/>
        </p:nvSpPr>
        <p:spPr>
          <a:xfrm>
            <a:off x="5361387" y="4509420"/>
            <a:ext cx="466670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48A9FCA3-D168-4D5F-98BB-107D3CBBA139}"/>
              </a:ext>
            </a:extLst>
          </p:cNvPr>
          <p:cNvSpPr/>
          <p:nvPr/>
        </p:nvSpPr>
        <p:spPr>
          <a:xfrm>
            <a:off x="5811174" y="1382345"/>
            <a:ext cx="466670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73FAA0B9-2141-4AE7-8FB5-B9D06E88F3D8}"/>
              </a:ext>
            </a:extLst>
          </p:cNvPr>
          <p:cNvSpPr/>
          <p:nvPr/>
        </p:nvSpPr>
        <p:spPr>
          <a:xfrm>
            <a:off x="4917618" y="1383390"/>
            <a:ext cx="466670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6DC2A396-DB3D-43F1-89B5-6354B1706540}"/>
              </a:ext>
            </a:extLst>
          </p:cNvPr>
          <p:cNvSpPr/>
          <p:nvPr/>
        </p:nvSpPr>
        <p:spPr>
          <a:xfrm>
            <a:off x="5358102" y="2707208"/>
            <a:ext cx="466670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1EF21EBF-2806-4B83-83BE-EA764ADBFE28}"/>
              </a:ext>
            </a:extLst>
          </p:cNvPr>
          <p:cNvSpPr/>
          <p:nvPr/>
        </p:nvSpPr>
        <p:spPr>
          <a:xfrm>
            <a:off x="4903202" y="3155390"/>
            <a:ext cx="921581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385E998E-C389-42B5-B9B6-BA83C8E0028A}"/>
              </a:ext>
            </a:extLst>
          </p:cNvPr>
          <p:cNvSpPr txBox="1"/>
          <p:nvPr/>
        </p:nvSpPr>
        <p:spPr>
          <a:xfrm>
            <a:off x="5351745" y="3083093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E5A52E4-4352-4141-BF47-8FEF64A798A2}"/>
              </a:ext>
            </a:extLst>
          </p:cNvPr>
          <p:cNvSpPr txBox="1"/>
          <p:nvPr/>
        </p:nvSpPr>
        <p:spPr>
          <a:xfrm>
            <a:off x="4917917" y="3083093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5ECD34B4-88A9-4085-8247-9AF25B70AC73}"/>
              </a:ext>
            </a:extLst>
          </p:cNvPr>
          <p:cNvSpPr/>
          <p:nvPr/>
        </p:nvSpPr>
        <p:spPr>
          <a:xfrm>
            <a:off x="905552" y="1386422"/>
            <a:ext cx="466670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149226CD-2C92-45CF-8D93-6D95820E5ACF}"/>
              </a:ext>
            </a:extLst>
          </p:cNvPr>
          <p:cNvSpPr/>
          <p:nvPr/>
        </p:nvSpPr>
        <p:spPr>
          <a:xfrm>
            <a:off x="1346036" y="2710240"/>
            <a:ext cx="466670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93F5EDF2-E43E-4FBD-87D9-4E77039C77FA}"/>
              </a:ext>
            </a:extLst>
          </p:cNvPr>
          <p:cNvSpPr/>
          <p:nvPr/>
        </p:nvSpPr>
        <p:spPr>
          <a:xfrm>
            <a:off x="891136" y="3158422"/>
            <a:ext cx="921581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0EFD2B90-BBD2-4F73-A6EA-B75F5A9F17F3}"/>
              </a:ext>
            </a:extLst>
          </p:cNvPr>
          <p:cNvSpPr/>
          <p:nvPr/>
        </p:nvSpPr>
        <p:spPr>
          <a:xfrm>
            <a:off x="893014" y="4066374"/>
            <a:ext cx="921581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5150C974-2B5B-4E0D-8F92-9082B2C56154}"/>
              </a:ext>
            </a:extLst>
          </p:cNvPr>
          <p:cNvSpPr/>
          <p:nvPr/>
        </p:nvSpPr>
        <p:spPr>
          <a:xfrm>
            <a:off x="1349321" y="4512452"/>
            <a:ext cx="466670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3255695D-5B84-47DA-8FAD-B1CC818152C6}"/>
              </a:ext>
            </a:extLst>
          </p:cNvPr>
          <p:cNvSpPr/>
          <p:nvPr/>
        </p:nvSpPr>
        <p:spPr>
          <a:xfrm>
            <a:off x="1799108" y="1385377"/>
            <a:ext cx="466670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3" y="312491"/>
            <a:ext cx="3101629" cy="817087"/>
            <a:chOff x="255525" y="372323"/>
            <a:chExt cx="2191602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5" y="372323"/>
              <a:ext cx="21916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43304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37 x 18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2166056" y="421115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2151982" y="410071"/>
            <a:ext cx="117965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666</a:t>
            </a:r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7B8F5B09-8C1D-47AE-9365-12C29B72B31B}"/>
              </a:ext>
            </a:extLst>
          </p:cNvPr>
          <p:cNvGrpSpPr/>
          <p:nvPr/>
        </p:nvGrpSpPr>
        <p:grpSpPr>
          <a:xfrm>
            <a:off x="466321" y="2203426"/>
            <a:ext cx="1854081" cy="1405123"/>
            <a:chOff x="2256385" y="1937292"/>
            <a:chExt cx="1854081" cy="1405123"/>
          </a:xfrm>
        </p:grpSpPr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85E0E4F3-39FF-4394-9B0B-E7EBC3A47385}"/>
                </a:ext>
              </a:extLst>
            </p:cNvPr>
            <p:cNvSpPr txBox="1"/>
            <p:nvPr/>
          </p:nvSpPr>
          <p:spPr>
            <a:xfrm>
              <a:off x="2681200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3 7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9F05A5B-6F49-426E-9525-CFB9815FCE15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EF63586A-DE29-4742-B9DA-2CD674B17E74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3B716025-85D3-436B-8B1D-638CF26815EA}"/>
                </a:ext>
              </a:extLst>
            </p:cNvPr>
            <p:cNvCxnSpPr>
              <a:cxnSpLocks/>
            </p:cNvCxnSpPr>
            <p:nvPr/>
          </p:nvCxnSpPr>
          <p:spPr>
            <a:xfrm>
              <a:off x="2256385" y="2888679"/>
              <a:ext cx="13440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F485E81C-5F65-4883-A169-09CFE06FD51D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3" name="TextBox 82">
            <a:extLst>
              <a:ext uri="{FF2B5EF4-FFF2-40B4-BE49-F238E27FC236}">
                <a16:creationId xmlns:a16="http://schemas.microsoft.com/office/drawing/2014/main" id="{2E5DC28D-7102-40C0-884B-E204C2413E6E}"/>
              </a:ext>
            </a:extLst>
          </p:cNvPr>
          <p:cNvSpPr txBox="1"/>
          <p:nvPr/>
        </p:nvSpPr>
        <p:spPr>
          <a:xfrm>
            <a:off x="978630" y="1949302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67F0082D-17B6-423C-8229-B5543F8197AD}"/>
              </a:ext>
            </a:extLst>
          </p:cNvPr>
          <p:cNvSpPr txBox="1"/>
          <p:nvPr/>
        </p:nvSpPr>
        <p:spPr>
          <a:xfrm>
            <a:off x="1339679" y="3086125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E407B162-5E18-439C-AAAB-C99A4ED63CED}"/>
              </a:ext>
            </a:extLst>
          </p:cNvPr>
          <p:cNvSpPr txBox="1"/>
          <p:nvPr/>
        </p:nvSpPr>
        <p:spPr>
          <a:xfrm>
            <a:off x="905851" y="3086125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E27CA06-F86E-4197-903C-E4CDF2091983}"/>
              </a:ext>
            </a:extLst>
          </p:cNvPr>
          <p:cNvSpPr/>
          <p:nvPr/>
        </p:nvSpPr>
        <p:spPr>
          <a:xfrm>
            <a:off x="927184" y="1294571"/>
            <a:ext cx="141577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x 9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cxnSp>
        <p:nvCxnSpPr>
          <p:cNvPr id="105" name="Straight Connector 104">
            <a:extLst>
              <a:ext uri="{FF2B5EF4-FFF2-40B4-BE49-F238E27FC236}">
                <a16:creationId xmlns:a16="http://schemas.microsoft.com/office/drawing/2014/main" id="{E73106B3-7317-4721-A7BC-4371416AFC55}"/>
              </a:ext>
            </a:extLst>
          </p:cNvPr>
          <p:cNvCxnSpPr>
            <a:cxnSpLocks/>
          </p:cNvCxnSpPr>
          <p:nvPr/>
        </p:nvCxnSpPr>
        <p:spPr>
          <a:xfrm>
            <a:off x="1559897" y="936664"/>
            <a:ext cx="15869" cy="42316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A17CBB92-2B4E-418C-A276-7BDD6AE31964}"/>
              </a:ext>
            </a:extLst>
          </p:cNvPr>
          <p:cNvGrpSpPr/>
          <p:nvPr/>
        </p:nvGrpSpPr>
        <p:grpSpPr>
          <a:xfrm>
            <a:off x="458913" y="4006871"/>
            <a:ext cx="1861800" cy="1405123"/>
            <a:chOff x="2248666" y="1937292"/>
            <a:chExt cx="1861800" cy="1405123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228EDA37-1AEC-494A-AC71-AF3F49C8ED18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7 4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622D71A8-24B7-4BFD-9690-B44B3144A5BF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D922D460-A71D-49FA-AB35-6E40602A758B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C728FA1B-F5F4-4B77-B8B0-EAB816CCDA00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62C09F54-E9E1-45DE-AF7D-44FAB3F22D6C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2" name="TextBox 111">
            <a:extLst>
              <a:ext uri="{FF2B5EF4-FFF2-40B4-BE49-F238E27FC236}">
                <a16:creationId xmlns:a16="http://schemas.microsoft.com/office/drawing/2014/main" id="{98B1C7F8-13D1-459F-BF1F-5C9C277A2A5D}"/>
              </a:ext>
            </a:extLst>
          </p:cNvPr>
          <p:cNvSpPr txBox="1"/>
          <p:nvPr/>
        </p:nvSpPr>
        <p:spPr>
          <a:xfrm>
            <a:off x="1354028" y="4898447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07AB2668-B87D-4C24-A46A-76B894546AF9}"/>
              </a:ext>
            </a:extLst>
          </p:cNvPr>
          <p:cNvSpPr txBox="1"/>
          <p:nvPr/>
        </p:nvSpPr>
        <p:spPr>
          <a:xfrm>
            <a:off x="947838" y="3729662"/>
            <a:ext cx="4900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5C3623F2-B880-4C5C-AEBD-34B87B46CFD7}"/>
              </a:ext>
            </a:extLst>
          </p:cNvPr>
          <p:cNvSpPr txBox="1"/>
          <p:nvPr/>
        </p:nvSpPr>
        <p:spPr>
          <a:xfrm>
            <a:off x="453210" y="4898448"/>
            <a:ext cx="9731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6 6</a:t>
            </a:r>
          </a:p>
        </p:txBody>
      </p: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6C1C27B8-F6CC-48A4-8A9D-B264064EDAE0}"/>
              </a:ext>
            </a:extLst>
          </p:cNvPr>
          <p:cNvGrpSpPr/>
          <p:nvPr/>
        </p:nvGrpSpPr>
        <p:grpSpPr>
          <a:xfrm>
            <a:off x="4267589" y="309459"/>
            <a:ext cx="3101629" cy="817087"/>
            <a:chOff x="255525" y="372323"/>
            <a:chExt cx="2191602" cy="1134018"/>
          </a:xfrm>
        </p:grpSpPr>
        <p:sp>
          <p:nvSpPr>
            <p:cNvPr id="128" name="Rectangle: Rounded Corners 127">
              <a:extLst>
                <a:ext uri="{FF2B5EF4-FFF2-40B4-BE49-F238E27FC236}">
                  <a16:creationId xmlns:a16="http://schemas.microsoft.com/office/drawing/2014/main" id="{AC43DBEE-02A2-4B63-ACCD-76237FF8B514}"/>
                </a:ext>
              </a:extLst>
            </p:cNvPr>
            <p:cNvSpPr/>
            <p:nvPr/>
          </p:nvSpPr>
          <p:spPr>
            <a:xfrm>
              <a:off x="255525" y="372323"/>
              <a:ext cx="21916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4D4725E3-B1DC-4286-931C-0FB47CB1AC93}"/>
                </a:ext>
              </a:extLst>
            </p:cNvPr>
            <p:cNvSpPr txBox="1"/>
            <p:nvPr/>
          </p:nvSpPr>
          <p:spPr>
            <a:xfrm>
              <a:off x="308455" y="485388"/>
              <a:ext cx="139002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21 x 21 = </a:t>
              </a:r>
            </a:p>
          </p:txBody>
        </p:sp>
      </p:grpSp>
      <p:sp>
        <p:nvSpPr>
          <p:cNvPr id="130" name="Rectangle 129">
            <a:extLst>
              <a:ext uri="{FF2B5EF4-FFF2-40B4-BE49-F238E27FC236}">
                <a16:creationId xmlns:a16="http://schemas.microsoft.com/office/drawing/2014/main" id="{A2220C91-5724-4D38-8538-6FF0A02817CF}"/>
              </a:ext>
            </a:extLst>
          </p:cNvPr>
          <p:cNvSpPr/>
          <p:nvPr/>
        </p:nvSpPr>
        <p:spPr>
          <a:xfrm>
            <a:off x="6178122" y="418083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0591449E-90FE-4D23-AB6A-00EC2E504B61}"/>
              </a:ext>
            </a:extLst>
          </p:cNvPr>
          <p:cNvSpPr txBox="1"/>
          <p:nvPr/>
        </p:nvSpPr>
        <p:spPr>
          <a:xfrm>
            <a:off x="6164048" y="407039"/>
            <a:ext cx="117965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441</a:t>
            </a:r>
          </a:p>
        </p:txBody>
      </p: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FB66BF51-60B3-40BA-964F-F85A93A94E6D}"/>
              </a:ext>
            </a:extLst>
          </p:cNvPr>
          <p:cNvGrpSpPr/>
          <p:nvPr/>
        </p:nvGrpSpPr>
        <p:grpSpPr>
          <a:xfrm>
            <a:off x="4478387" y="2200394"/>
            <a:ext cx="1854081" cy="1405123"/>
            <a:chOff x="2256385" y="1937292"/>
            <a:chExt cx="1854081" cy="1405123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97B000D6-A2D3-4FDC-8D8E-BED518C05ED7}"/>
                </a:ext>
              </a:extLst>
            </p:cNvPr>
            <p:cNvSpPr txBox="1"/>
            <p:nvPr/>
          </p:nvSpPr>
          <p:spPr>
            <a:xfrm>
              <a:off x="2681200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2 1</a:t>
              </a: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589D1677-401C-4156-B98F-0FD5A1CE4891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6A896C5C-5776-4F8C-B1CA-313D1222E929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3DFD00FA-E1BB-41F8-8B0F-F584B9CBA764}"/>
                </a:ext>
              </a:extLst>
            </p:cNvPr>
            <p:cNvCxnSpPr>
              <a:cxnSpLocks/>
            </p:cNvCxnSpPr>
            <p:nvPr/>
          </p:nvCxnSpPr>
          <p:spPr>
            <a:xfrm>
              <a:off x="2256385" y="2888679"/>
              <a:ext cx="13440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45C85FA1-594E-48D5-94FB-2810C17EF0F5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" name="Rectangle 140">
            <a:extLst>
              <a:ext uri="{FF2B5EF4-FFF2-40B4-BE49-F238E27FC236}">
                <a16:creationId xmlns:a16="http://schemas.microsoft.com/office/drawing/2014/main" id="{398448AA-455A-4B3C-83E5-7D376DB137E2}"/>
              </a:ext>
            </a:extLst>
          </p:cNvPr>
          <p:cNvSpPr/>
          <p:nvPr/>
        </p:nvSpPr>
        <p:spPr>
          <a:xfrm>
            <a:off x="4939250" y="1291539"/>
            <a:ext cx="141577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7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cxnSp>
        <p:nvCxnSpPr>
          <p:cNvPr id="142" name="Straight Connector 141">
            <a:extLst>
              <a:ext uri="{FF2B5EF4-FFF2-40B4-BE49-F238E27FC236}">
                <a16:creationId xmlns:a16="http://schemas.microsoft.com/office/drawing/2014/main" id="{9639929E-33D1-4F4D-8192-05003BD58B85}"/>
              </a:ext>
            </a:extLst>
          </p:cNvPr>
          <p:cNvCxnSpPr>
            <a:cxnSpLocks/>
          </p:cNvCxnSpPr>
          <p:nvPr/>
        </p:nvCxnSpPr>
        <p:spPr>
          <a:xfrm>
            <a:off x="5571963" y="933632"/>
            <a:ext cx="15869" cy="42316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F73021E5-2CD4-476A-AECA-C39AD6E6B485}"/>
              </a:ext>
            </a:extLst>
          </p:cNvPr>
          <p:cNvGrpSpPr/>
          <p:nvPr/>
        </p:nvGrpSpPr>
        <p:grpSpPr>
          <a:xfrm>
            <a:off x="4470979" y="4003839"/>
            <a:ext cx="1861800" cy="1405123"/>
            <a:chOff x="2248666" y="1937292"/>
            <a:chExt cx="1861800" cy="1405123"/>
          </a:xfrm>
        </p:grpSpPr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CBB00CA5-2B09-44FE-AEC8-805FC278957F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6 3</a:t>
              </a:r>
            </a:p>
          </p:txBody>
        </p: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34C7829F-A6D7-4396-814A-C85C44F74E6D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FC685D45-C5F6-4F0F-A503-490B3746D7C5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47" name="Straight Connector 146">
              <a:extLst>
                <a:ext uri="{FF2B5EF4-FFF2-40B4-BE49-F238E27FC236}">
                  <a16:creationId xmlns:a16="http://schemas.microsoft.com/office/drawing/2014/main" id="{6BC54BF9-CD74-4E42-BD05-E9935D0744E6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597B014A-54E5-4AAE-B295-06928AA9D605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TextBox 148">
            <a:extLst>
              <a:ext uri="{FF2B5EF4-FFF2-40B4-BE49-F238E27FC236}">
                <a16:creationId xmlns:a16="http://schemas.microsoft.com/office/drawing/2014/main" id="{DA7326B3-7BED-4718-B0AE-CFB0893F7F0F}"/>
              </a:ext>
            </a:extLst>
          </p:cNvPr>
          <p:cNvSpPr txBox="1"/>
          <p:nvPr/>
        </p:nvSpPr>
        <p:spPr>
          <a:xfrm>
            <a:off x="5366094" y="4895415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26B059D0-7234-4C38-AAD8-869B0E139BF8}"/>
              </a:ext>
            </a:extLst>
          </p:cNvPr>
          <p:cNvSpPr txBox="1"/>
          <p:nvPr/>
        </p:nvSpPr>
        <p:spPr>
          <a:xfrm>
            <a:off x="4959904" y="3726630"/>
            <a:ext cx="4900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6442B74F-79B7-4B7F-8043-C58DBEFBE05C}"/>
              </a:ext>
            </a:extLst>
          </p:cNvPr>
          <p:cNvSpPr txBox="1"/>
          <p:nvPr/>
        </p:nvSpPr>
        <p:spPr>
          <a:xfrm>
            <a:off x="4465276" y="4895416"/>
            <a:ext cx="9731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4 4</a:t>
            </a:r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C66087D3-FEE5-4B86-B7F7-3F44EA71426D}"/>
              </a:ext>
            </a:extLst>
          </p:cNvPr>
          <p:cNvSpPr/>
          <p:nvPr/>
        </p:nvSpPr>
        <p:spPr>
          <a:xfrm>
            <a:off x="8942639" y="1383828"/>
            <a:ext cx="466670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7" name="Rectangle 156">
            <a:extLst>
              <a:ext uri="{FF2B5EF4-FFF2-40B4-BE49-F238E27FC236}">
                <a16:creationId xmlns:a16="http://schemas.microsoft.com/office/drawing/2014/main" id="{1D75AFE3-A6D5-4438-AD5B-AB38BCD48C45}"/>
              </a:ext>
            </a:extLst>
          </p:cNvPr>
          <p:cNvSpPr/>
          <p:nvPr/>
        </p:nvSpPr>
        <p:spPr>
          <a:xfrm>
            <a:off x="9836195" y="1382783"/>
            <a:ext cx="466670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2A20A631-70B3-4B7C-A13E-AD8D0F41D806}"/>
              </a:ext>
            </a:extLst>
          </p:cNvPr>
          <p:cNvGrpSpPr/>
          <p:nvPr/>
        </p:nvGrpSpPr>
        <p:grpSpPr>
          <a:xfrm>
            <a:off x="8292610" y="309897"/>
            <a:ext cx="3430334" cy="817087"/>
            <a:chOff x="255525" y="372323"/>
            <a:chExt cx="2423864" cy="1134018"/>
          </a:xfrm>
        </p:grpSpPr>
        <p:sp>
          <p:nvSpPr>
            <p:cNvPr id="159" name="Rectangle: Rounded Corners 158">
              <a:extLst>
                <a:ext uri="{FF2B5EF4-FFF2-40B4-BE49-F238E27FC236}">
                  <a16:creationId xmlns:a16="http://schemas.microsoft.com/office/drawing/2014/main" id="{9046A8B4-BEBD-46B8-B5C6-3FDBE0F51674}"/>
                </a:ext>
              </a:extLst>
            </p:cNvPr>
            <p:cNvSpPr/>
            <p:nvPr/>
          </p:nvSpPr>
          <p:spPr>
            <a:xfrm>
              <a:off x="255525" y="372323"/>
              <a:ext cx="242386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A7DA0313-B834-4B9D-AE98-4D3C2346DDFE}"/>
                </a:ext>
              </a:extLst>
            </p:cNvPr>
            <p:cNvSpPr txBox="1"/>
            <p:nvPr/>
          </p:nvSpPr>
          <p:spPr>
            <a:xfrm>
              <a:off x="308455" y="485388"/>
              <a:ext cx="139002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52 x 32 = </a:t>
              </a:r>
            </a:p>
          </p:txBody>
        </p:sp>
      </p:grpSp>
      <p:sp>
        <p:nvSpPr>
          <p:cNvPr id="161" name="Rectangle 160">
            <a:extLst>
              <a:ext uri="{FF2B5EF4-FFF2-40B4-BE49-F238E27FC236}">
                <a16:creationId xmlns:a16="http://schemas.microsoft.com/office/drawing/2014/main" id="{C0A489B7-1583-438D-B45A-52619D1BFDE6}"/>
              </a:ext>
            </a:extLst>
          </p:cNvPr>
          <p:cNvSpPr/>
          <p:nvPr/>
        </p:nvSpPr>
        <p:spPr>
          <a:xfrm>
            <a:off x="10203143" y="418521"/>
            <a:ext cx="136153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7D45795C-03F4-493D-9ED2-06443CB1DAC4}"/>
              </a:ext>
            </a:extLst>
          </p:cNvPr>
          <p:cNvSpPr txBox="1"/>
          <p:nvPr/>
        </p:nvSpPr>
        <p:spPr>
          <a:xfrm>
            <a:off x="10189069" y="407477"/>
            <a:ext cx="15338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1664</a:t>
            </a:r>
          </a:p>
        </p:txBody>
      </p: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3E46BB7E-8BE8-40C1-AE26-5996BE518A6C}"/>
              </a:ext>
            </a:extLst>
          </p:cNvPr>
          <p:cNvGrpSpPr/>
          <p:nvPr/>
        </p:nvGrpSpPr>
        <p:grpSpPr>
          <a:xfrm>
            <a:off x="8503408" y="2200832"/>
            <a:ext cx="1854081" cy="1405123"/>
            <a:chOff x="2256385" y="1937292"/>
            <a:chExt cx="1854081" cy="1405123"/>
          </a:xfrm>
        </p:grpSpPr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2648130E-B2A1-41CF-916A-62DAE4F66C71}"/>
                </a:ext>
              </a:extLst>
            </p:cNvPr>
            <p:cNvSpPr txBox="1"/>
            <p:nvPr/>
          </p:nvSpPr>
          <p:spPr>
            <a:xfrm>
              <a:off x="2681200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5 2</a:t>
              </a: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34020C44-856C-457C-AD2A-4E34884DC898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6B6581F7-CEDE-49C9-9775-612ED91F331D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D9076FDD-1F80-4AAC-9E51-4C8D4B9A7938}"/>
                </a:ext>
              </a:extLst>
            </p:cNvPr>
            <p:cNvCxnSpPr>
              <a:cxnSpLocks/>
            </p:cNvCxnSpPr>
            <p:nvPr/>
          </p:nvCxnSpPr>
          <p:spPr>
            <a:xfrm>
              <a:off x="2256385" y="2888679"/>
              <a:ext cx="13440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989FEDFB-8778-4F8A-821B-54D405A17FD1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0" name="TextBox 169">
            <a:extLst>
              <a:ext uri="{FF2B5EF4-FFF2-40B4-BE49-F238E27FC236}">
                <a16:creationId xmlns:a16="http://schemas.microsoft.com/office/drawing/2014/main" id="{4E09AFE2-BC63-4B88-A5DA-0B28BA35C913}"/>
              </a:ext>
            </a:extLst>
          </p:cNvPr>
          <p:cNvSpPr txBox="1"/>
          <p:nvPr/>
        </p:nvSpPr>
        <p:spPr>
          <a:xfrm>
            <a:off x="9376766" y="3083531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4A7A006E-6C64-40FB-A7BF-F225134A8559}"/>
              </a:ext>
            </a:extLst>
          </p:cNvPr>
          <p:cNvSpPr txBox="1"/>
          <p:nvPr/>
        </p:nvSpPr>
        <p:spPr>
          <a:xfrm>
            <a:off x="8495006" y="3090572"/>
            <a:ext cx="161937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172" name="Rectangle 171">
            <a:extLst>
              <a:ext uri="{FF2B5EF4-FFF2-40B4-BE49-F238E27FC236}">
                <a16:creationId xmlns:a16="http://schemas.microsoft.com/office/drawing/2014/main" id="{BB9B2EF9-A8BC-4241-8AB0-ED7FB3F81F81}"/>
              </a:ext>
            </a:extLst>
          </p:cNvPr>
          <p:cNvSpPr/>
          <p:nvPr/>
        </p:nvSpPr>
        <p:spPr>
          <a:xfrm>
            <a:off x="8964271" y="1291977"/>
            <a:ext cx="141577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8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cxnSp>
        <p:nvCxnSpPr>
          <p:cNvPr id="173" name="Straight Connector 172">
            <a:extLst>
              <a:ext uri="{FF2B5EF4-FFF2-40B4-BE49-F238E27FC236}">
                <a16:creationId xmlns:a16="http://schemas.microsoft.com/office/drawing/2014/main" id="{F9BB0EC5-BB95-4CCE-9415-AB5F74D8D057}"/>
              </a:ext>
            </a:extLst>
          </p:cNvPr>
          <p:cNvCxnSpPr>
            <a:cxnSpLocks/>
          </p:cNvCxnSpPr>
          <p:nvPr/>
        </p:nvCxnSpPr>
        <p:spPr>
          <a:xfrm>
            <a:off x="9596984" y="934070"/>
            <a:ext cx="15869" cy="42316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3" name="TextBox 182">
            <a:extLst>
              <a:ext uri="{FF2B5EF4-FFF2-40B4-BE49-F238E27FC236}">
                <a16:creationId xmlns:a16="http://schemas.microsoft.com/office/drawing/2014/main" id="{8695EB50-6282-4339-A8AB-AC95A2B63C3D}"/>
              </a:ext>
            </a:extLst>
          </p:cNvPr>
          <p:cNvSpPr txBox="1"/>
          <p:nvPr/>
        </p:nvSpPr>
        <p:spPr>
          <a:xfrm>
            <a:off x="8511184" y="3986990"/>
            <a:ext cx="15324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2 0 8</a:t>
            </a: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BC99C396-9EEC-4B5D-AC1F-53D28FEAD242}"/>
              </a:ext>
            </a:extLst>
          </p:cNvPr>
          <p:cNvSpPr txBox="1"/>
          <p:nvPr/>
        </p:nvSpPr>
        <p:spPr>
          <a:xfrm>
            <a:off x="8053115" y="4402941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cxnSp>
        <p:nvCxnSpPr>
          <p:cNvPr id="185" name="Straight Connector 184">
            <a:extLst>
              <a:ext uri="{FF2B5EF4-FFF2-40B4-BE49-F238E27FC236}">
                <a16:creationId xmlns:a16="http://schemas.microsoft.com/office/drawing/2014/main" id="{76D9499A-716E-4FA7-904C-3AB15BA44D36}"/>
              </a:ext>
            </a:extLst>
          </p:cNvPr>
          <p:cNvCxnSpPr>
            <a:cxnSpLocks/>
          </p:cNvCxnSpPr>
          <p:nvPr/>
        </p:nvCxnSpPr>
        <p:spPr>
          <a:xfrm>
            <a:off x="8051341" y="4944611"/>
            <a:ext cx="179839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6" name="Straight Connector 185">
            <a:extLst>
              <a:ext uri="{FF2B5EF4-FFF2-40B4-BE49-F238E27FC236}">
                <a16:creationId xmlns:a16="http://schemas.microsoft.com/office/drawing/2014/main" id="{D56D922C-BFEA-497E-8E51-171D7BB80ED2}"/>
              </a:ext>
            </a:extLst>
          </p:cNvPr>
          <p:cNvCxnSpPr>
            <a:cxnSpLocks/>
          </p:cNvCxnSpPr>
          <p:nvPr/>
        </p:nvCxnSpPr>
        <p:spPr>
          <a:xfrm>
            <a:off x="8053115" y="5383389"/>
            <a:ext cx="179839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7" name="TextBox 186">
            <a:extLst>
              <a:ext uri="{FF2B5EF4-FFF2-40B4-BE49-F238E27FC236}">
                <a16:creationId xmlns:a16="http://schemas.microsoft.com/office/drawing/2014/main" id="{65C3FDDF-14CE-4CFB-B96C-E6129B5E32DB}"/>
              </a:ext>
            </a:extLst>
          </p:cNvPr>
          <p:cNvSpPr txBox="1"/>
          <p:nvPr/>
        </p:nvSpPr>
        <p:spPr>
          <a:xfrm>
            <a:off x="9395736" y="487358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77B66CA3-BABA-4410-B187-DA7C355D0AD6}"/>
              </a:ext>
            </a:extLst>
          </p:cNvPr>
          <p:cNvSpPr txBox="1"/>
          <p:nvPr/>
        </p:nvSpPr>
        <p:spPr>
          <a:xfrm>
            <a:off x="8939961" y="487160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7C79A166-A3C8-45F3-A7AE-6B5977E72FB6}"/>
              </a:ext>
            </a:extLst>
          </p:cNvPr>
          <p:cNvSpPr txBox="1"/>
          <p:nvPr/>
        </p:nvSpPr>
        <p:spPr>
          <a:xfrm>
            <a:off x="8067081" y="4873584"/>
            <a:ext cx="101317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</a:t>
            </a: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06CE7544-09FC-4050-B3B8-2641EB8E8063}"/>
              </a:ext>
            </a:extLst>
          </p:cNvPr>
          <p:cNvSpPr txBox="1"/>
          <p:nvPr/>
        </p:nvSpPr>
        <p:spPr>
          <a:xfrm>
            <a:off x="9015919" y="3677901"/>
            <a:ext cx="44740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6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368110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8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1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1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9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2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>
                      <p:stCondLst>
                        <p:cond delay="indefinite"/>
                      </p:stCondLst>
                      <p:childTnLst>
                        <p:par>
                          <p:cTn id="173" fill="hold">
                            <p:stCondLst>
                              <p:cond delay="0"/>
                            </p:stCondLst>
                            <p:childTnLst>
                              <p:par>
                                <p:cTn id="17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5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8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>
                      <p:stCondLst>
                        <p:cond delay="indefinite"/>
                      </p:stCondLst>
                      <p:childTnLst>
                        <p:par>
                          <p:cTn id="186" fill="hold">
                            <p:stCondLst>
                              <p:cond delay="0"/>
                            </p:stCondLst>
                            <p:childTnLst>
                              <p:par>
                                <p:cTn id="1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>
                      <p:stCondLst>
                        <p:cond delay="indefinite"/>
                      </p:stCondLst>
                      <p:childTnLst>
                        <p:par>
                          <p:cTn id="191" fill="hold">
                            <p:stCondLst>
                              <p:cond delay="0"/>
                            </p:stCondLst>
                            <p:childTnLst>
                              <p:par>
                                <p:cTn id="1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0" fill="hold">
                      <p:stCondLst>
                        <p:cond delay="indefinite"/>
                      </p:stCondLst>
                      <p:childTnLst>
                        <p:par>
                          <p:cTn id="201" fill="hold">
                            <p:stCondLst>
                              <p:cond delay="0"/>
                            </p:stCondLst>
                            <p:childTnLst>
                              <p:par>
                                <p:cTn id="202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04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07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8" fill="hold">
                      <p:stCondLst>
                        <p:cond delay="indefinite"/>
                      </p:stCondLst>
                      <p:childTnLst>
                        <p:par>
                          <p:cTn id="209" fill="hold">
                            <p:stCondLst>
                              <p:cond delay="0"/>
                            </p:stCondLst>
                            <p:childTnLst>
                              <p:par>
                                <p:cTn id="2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1" fill="hold">
                      <p:stCondLst>
                        <p:cond delay="indefinite"/>
                      </p:stCondLst>
                      <p:childTnLst>
                        <p:par>
                          <p:cTn id="222" fill="hold">
                            <p:stCondLst>
                              <p:cond delay="0"/>
                            </p:stCondLst>
                            <p:childTnLst>
                              <p:par>
                                <p:cTn id="22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4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7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9" fill="hold">
                      <p:stCondLst>
                        <p:cond delay="indefinite"/>
                      </p:stCondLst>
                      <p:childTnLst>
                        <p:par>
                          <p:cTn id="230" fill="hold">
                            <p:stCondLst>
                              <p:cond delay="0"/>
                            </p:stCondLst>
                            <p:childTnLst>
                              <p:par>
                                <p:cTn id="2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3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4" fill="hold">
                      <p:stCondLst>
                        <p:cond delay="indefinite"/>
                      </p:stCondLst>
                      <p:childTnLst>
                        <p:par>
                          <p:cTn id="235" fill="hold">
                            <p:stCondLst>
                              <p:cond delay="0"/>
                            </p:stCondLst>
                            <p:childTnLst>
                              <p:par>
                                <p:cTn id="2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3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5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6" fill="hold">
                      <p:stCondLst>
                        <p:cond delay="indefinite"/>
                      </p:stCondLst>
                      <p:childTnLst>
                        <p:par>
                          <p:cTn id="257" fill="hold">
                            <p:stCondLst>
                              <p:cond delay="0"/>
                            </p:stCondLst>
                            <p:childTnLst>
                              <p:par>
                                <p:cTn id="2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0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3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4" fill="hold">
                      <p:stCondLst>
                        <p:cond delay="indefinite"/>
                      </p:stCondLst>
                      <p:childTnLst>
                        <p:par>
                          <p:cTn id="265" fill="hold">
                            <p:stCondLst>
                              <p:cond delay="0"/>
                            </p:stCondLst>
                            <p:childTnLst>
                              <p:par>
                                <p:cTn id="26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7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0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2" fill="hold">
                      <p:stCondLst>
                        <p:cond delay="indefinite"/>
                      </p:stCondLst>
                      <p:childTnLst>
                        <p:par>
                          <p:cTn id="273" fill="hold">
                            <p:stCondLst>
                              <p:cond delay="0"/>
                            </p:stCondLst>
                            <p:childTnLst>
                              <p:par>
                                <p:cTn id="2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0" fill="hold">
                      <p:stCondLst>
                        <p:cond delay="indefinite"/>
                      </p:stCondLst>
                      <p:childTnLst>
                        <p:par>
                          <p:cTn id="281" fill="hold">
                            <p:stCondLst>
                              <p:cond delay="0"/>
                            </p:stCondLst>
                            <p:childTnLst>
                              <p:par>
                                <p:cTn id="28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3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6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8" fill="hold">
                      <p:stCondLst>
                        <p:cond delay="indefinite"/>
                      </p:stCondLst>
                      <p:childTnLst>
                        <p:par>
                          <p:cTn id="289" fill="hold">
                            <p:stCondLst>
                              <p:cond delay="0"/>
                            </p:stCondLst>
                            <p:childTnLst>
                              <p:par>
                                <p:cTn id="2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2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3" fill="hold">
                      <p:stCondLst>
                        <p:cond delay="indefinite"/>
                      </p:stCondLst>
                      <p:childTnLst>
                        <p:par>
                          <p:cTn id="294" fill="hold">
                            <p:stCondLst>
                              <p:cond delay="0"/>
                            </p:stCondLst>
                            <p:childTnLst>
                              <p:par>
                                <p:cTn id="2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7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8" fill="hold">
                      <p:stCondLst>
                        <p:cond delay="indefinite"/>
                      </p:stCondLst>
                      <p:childTnLst>
                        <p:par>
                          <p:cTn id="299" fill="hold">
                            <p:stCondLst>
                              <p:cond delay="0"/>
                            </p:stCondLst>
                            <p:childTnLst>
                              <p:par>
                                <p:cTn id="3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2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3" fill="hold">
                      <p:stCondLst>
                        <p:cond delay="indefinite"/>
                      </p:stCondLst>
                      <p:childTnLst>
                        <p:par>
                          <p:cTn id="304" fill="hold">
                            <p:stCondLst>
                              <p:cond delay="0"/>
                            </p:stCondLst>
                            <p:childTnLst>
                              <p:par>
                                <p:cTn id="3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7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8" fill="hold">
                      <p:stCondLst>
                        <p:cond delay="indefinite"/>
                      </p:stCondLst>
                      <p:childTnLst>
                        <p:par>
                          <p:cTn id="309" fill="hold">
                            <p:stCondLst>
                              <p:cond delay="0"/>
                            </p:stCondLst>
                            <p:childTnLst>
                              <p:par>
                                <p:cTn id="3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2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" grpId="0" animBg="1"/>
      <p:bldP spid="153" grpId="1" animBg="1"/>
      <p:bldP spid="154" grpId="0" animBg="1"/>
      <p:bldP spid="154" grpId="1" animBg="1"/>
      <p:bldP spid="155" grpId="0" animBg="1"/>
      <p:bldP spid="155" grpId="1" animBg="1"/>
      <p:bldP spid="156" grpId="0" animBg="1"/>
      <p:bldP spid="156" grpId="1" animBg="1"/>
      <p:bldP spid="192" grpId="0"/>
      <p:bldP spid="124" grpId="0" animBg="1"/>
      <p:bldP spid="124" grpId="1" animBg="1"/>
      <p:bldP spid="125" grpId="0" animBg="1"/>
      <p:bldP spid="125" grpId="1" animBg="1"/>
      <p:bldP spid="126" grpId="0" animBg="1"/>
      <p:bldP spid="126" grpId="1" animBg="1"/>
      <p:bldP spid="121" grpId="0" animBg="1"/>
      <p:bldP spid="121" grpId="1" animBg="1"/>
      <p:bldP spid="122" grpId="0" animBg="1"/>
      <p:bldP spid="122" grpId="1" animBg="1"/>
      <p:bldP spid="123" grpId="0" animBg="1"/>
      <p:bldP spid="123" grpId="1" animBg="1"/>
      <p:bldP spid="139" grpId="0"/>
      <p:bldP spid="140" grpId="0"/>
      <p:bldP spid="115" grpId="0" animBg="1"/>
      <p:bldP spid="115" grpId="1" animBg="1"/>
      <p:bldP spid="116" grpId="0" animBg="1"/>
      <p:bldP spid="116" grpId="1" animBg="1"/>
      <p:bldP spid="117" grpId="0" animBg="1"/>
      <p:bldP spid="117" grpId="1" animBg="1"/>
      <p:bldP spid="118" grpId="0" animBg="1"/>
      <p:bldP spid="118" grpId="1" animBg="1"/>
      <p:bldP spid="119" grpId="0" animBg="1"/>
      <p:bldP spid="119" grpId="1" animBg="1"/>
      <p:bldP spid="120" grpId="0" animBg="1"/>
      <p:bldP spid="120" grpId="1" animBg="1"/>
      <p:bldP spid="8" grpId="0"/>
      <p:bldP spid="83" grpId="0"/>
      <p:bldP spid="84" grpId="0"/>
      <p:bldP spid="85" grpId="0"/>
      <p:bldP spid="104" grpId="0"/>
      <p:bldP spid="112" grpId="0"/>
      <p:bldP spid="113" grpId="0"/>
      <p:bldP spid="114" grpId="0"/>
      <p:bldP spid="131" grpId="0"/>
      <p:bldP spid="141" grpId="0"/>
      <p:bldP spid="149" grpId="0"/>
      <p:bldP spid="150" grpId="0"/>
      <p:bldP spid="151" grpId="0"/>
      <p:bldP spid="152" grpId="0" animBg="1"/>
      <p:bldP spid="152" grpId="1" animBg="1"/>
      <p:bldP spid="157" grpId="0" animBg="1"/>
      <p:bldP spid="157" grpId="1" animBg="1"/>
      <p:bldP spid="162" grpId="0"/>
      <p:bldP spid="170" grpId="0"/>
      <p:bldP spid="171" grpId="0"/>
      <p:bldP spid="172" grpId="0"/>
      <p:bldP spid="183" grpId="0"/>
      <p:bldP spid="184" grpId="0"/>
      <p:bldP spid="187" grpId="0"/>
      <p:bldP spid="189" grpId="0"/>
      <p:bldP spid="190" grpId="0"/>
      <p:bldP spid="191" grpId="0"/>
    </p:bldLst>
  </p:timing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5" name="Rectangle 284">
            <a:extLst>
              <a:ext uri="{FF2B5EF4-FFF2-40B4-BE49-F238E27FC236}">
                <a16:creationId xmlns:a16="http://schemas.microsoft.com/office/drawing/2014/main" id="{8FE07BB8-FA8F-468E-B9CE-686E257464F0}"/>
              </a:ext>
            </a:extLst>
          </p:cNvPr>
          <p:cNvSpPr/>
          <p:nvPr/>
        </p:nvSpPr>
        <p:spPr>
          <a:xfrm>
            <a:off x="6333292" y="3290894"/>
            <a:ext cx="3911983" cy="336991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E39BC8CF-D0C0-4DFD-A191-C7895AD4E844}"/>
              </a:ext>
            </a:extLst>
          </p:cNvPr>
          <p:cNvGrpSpPr/>
          <p:nvPr/>
        </p:nvGrpSpPr>
        <p:grpSpPr>
          <a:xfrm>
            <a:off x="6393885" y="4974816"/>
            <a:ext cx="1865376" cy="797827"/>
            <a:chOff x="6483096" y="1881365"/>
            <a:chExt cx="1865376" cy="797827"/>
          </a:xfrm>
        </p:grpSpPr>
        <p:pic>
          <p:nvPicPr>
            <p:cNvPr id="254" name="Picture 253">
              <a:extLst>
                <a:ext uri="{FF2B5EF4-FFF2-40B4-BE49-F238E27FC236}">
                  <a16:creationId xmlns:a16="http://schemas.microsoft.com/office/drawing/2014/main" id="{3A021B70-8326-41E9-9C15-63A41E2260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720507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5" name="Picture 254">
              <a:extLst>
                <a:ext uri="{FF2B5EF4-FFF2-40B4-BE49-F238E27FC236}">
                  <a16:creationId xmlns:a16="http://schemas.microsoft.com/office/drawing/2014/main" id="{9DDE5FD6-7340-4737-8971-81766B79F2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69782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6" name="Picture 255">
              <a:extLst>
                <a:ext uri="{FF2B5EF4-FFF2-40B4-BE49-F238E27FC236}">
                  <a16:creationId xmlns:a16="http://schemas.microsoft.com/office/drawing/2014/main" id="{09B3FB46-ECA6-405E-89E7-86456430C2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819057" y="215764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A48A9200-040C-401A-90E3-EEB98AFA4C9D}"/>
                </a:ext>
              </a:extLst>
            </p:cNvPr>
            <p:cNvSpPr/>
            <p:nvPr/>
          </p:nvSpPr>
          <p:spPr>
            <a:xfrm>
              <a:off x="6483096" y="1881365"/>
              <a:ext cx="1865376" cy="797827"/>
            </a:xfrm>
            <a:prstGeom prst="rect">
              <a:avLst/>
            </a:prstGeom>
            <a:noFill/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>
                <a:latin typeface="Calibri" panose="020F0502020204030204" pitchFamily="34" charset="0"/>
              </a:endParaRPr>
            </a:p>
          </p:txBody>
        </p:sp>
      </p:grp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2FAC591E-AD89-417E-B2F0-2DF1FAE918C8}"/>
              </a:ext>
            </a:extLst>
          </p:cNvPr>
          <p:cNvGrpSpPr/>
          <p:nvPr/>
        </p:nvGrpSpPr>
        <p:grpSpPr>
          <a:xfrm>
            <a:off x="8259261" y="4970406"/>
            <a:ext cx="1865376" cy="797827"/>
            <a:chOff x="6483096" y="1881365"/>
            <a:chExt cx="1865376" cy="797827"/>
          </a:xfrm>
        </p:grpSpPr>
        <p:pic>
          <p:nvPicPr>
            <p:cNvPr id="276" name="Picture 275">
              <a:extLst>
                <a:ext uri="{FF2B5EF4-FFF2-40B4-BE49-F238E27FC236}">
                  <a16:creationId xmlns:a16="http://schemas.microsoft.com/office/drawing/2014/main" id="{A0B8E7C4-1210-40F9-B035-FA9D5B9ED5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720507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7" name="Picture 276">
              <a:extLst>
                <a:ext uri="{FF2B5EF4-FFF2-40B4-BE49-F238E27FC236}">
                  <a16:creationId xmlns:a16="http://schemas.microsoft.com/office/drawing/2014/main" id="{82C64AE3-B843-40FF-850D-6E4CF627E7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69782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8" name="Picture 277">
              <a:extLst>
                <a:ext uri="{FF2B5EF4-FFF2-40B4-BE49-F238E27FC236}">
                  <a16:creationId xmlns:a16="http://schemas.microsoft.com/office/drawing/2014/main" id="{37D71966-3B65-4802-89C6-71D8332BFE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819057" y="215764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05B2AEBC-FF40-4FFD-9ACD-E7D769C86110}"/>
                </a:ext>
              </a:extLst>
            </p:cNvPr>
            <p:cNvSpPr/>
            <p:nvPr/>
          </p:nvSpPr>
          <p:spPr>
            <a:xfrm>
              <a:off x="6483096" y="1881365"/>
              <a:ext cx="1865376" cy="797827"/>
            </a:xfrm>
            <a:prstGeom prst="rect">
              <a:avLst/>
            </a:prstGeom>
            <a:noFill/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>
                <a:latin typeface="Calibri" panose="020F0502020204030204" pitchFamily="34" charset="0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A7CE93C9-31EC-427E-AAC3-02E09C4EF18D}"/>
              </a:ext>
            </a:extLst>
          </p:cNvPr>
          <p:cNvSpPr/>
          <p:nvPr/>
        </p:nvSpPr>
        <p:spPr>
          <a:xfrm>
            <a:off x="3176699" y="1462805"/>
            <a:ext cx="2584775" cy="490856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84C1E1B7-2ADA-4EAD-B020-DB1F7CCA4AED}"/>
              </a:ext>
            </a:extLst>
          </p:cNvPr>
          <p:cNvGrpSpPr/>
          <p:nvPr/>
        </p:nvGrpSpPr>
        <p:grpSpPr>
          <a:xfrm>
            <a:off x="3305238" y="5559795"/>
            <a:ext cx="2414016" cy="797827"/>
            <a:chOff x="6483096" y="1881365"/>
            <a:chExt cx="2414016" cy="797827"/>
          </a:xfrm>
        </p:grpSpPr>
        <p:pic>
          <p:nvPicPr>
            <p:cNvPr id="221" name="Picture 220">
              <a:extLst>
                <a:ext uri="{FF2B5EF4-FFF2-40B4-BE49-F238E27FC236}">
                  <a16:creationId xmlns:a16="http://schemas.microsoft.com/office/drawing/2014/main" id="{1BCE5A1A-D43A-4D57-96F1-A20D3C5C76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720507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2" name="Picture 221">
              <a:extLst>
                <a:ext uri="{FF2B5EF4-FFF2-40B4-BE49-F238E27FC236}">
                  <a16:creationId xmlns:a16="http://schemas.microsoft.com/office/drawing/2014/main" id="{9767045F-5E0C-4B77-A0B3-7381998E48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69782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3" name="Picture 222">
              <a:extLst>
                <a:ext uri="{FF2B5EF4-FFF2-40B4-BE49-F238E27FC236}">
                  <a16:creationId xmlns:a16="http://schemas.microsoft.com/office/drawing/2014/main" id="{9C34FD40-E5CD-4CA7-9815-3C7FF9999B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819057" y="215764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4" name="Picture 223">
              <a:extLst>
                <a:ext uri="{FF2B5EF4-FFF2-40B4-BE49-F238E27FC236}">
                  <a16:creationId xmlns:a16="http://schemas.microsoft.com/office/drawing/2014/main" id="{093A0B5D-0C57-410B-A096-0AB647E562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68332" y="215764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8081E1A9-4508-4EDF-BD2A-2FE74DDC290E}"/>
                </a:ext>
              </a:extLst>
            </p:cNvPr>
            <p:cNvSpPr/>
            <p:nvPr/>
          </p:nvSpPr>
          <p:spPr>
            <a:xfrm>
              <a:off x="6483096" y="1881365"/>
              <a:ext cx="2414016" cy="797827"/>
            </a:xfrm>
            <a:prstGeom prst="rect">
              <a:avLst/>
            </a:prstGeom>
            <a:noFill/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9BCF6A7B-F889-4509-871D-BE9F63545967}"/>
              </a:ext>
            </a:extLst>
          </p:cNvPr>
          <p:cNvGrpSpPr/>
          <p:nvPr/>
        </p:nvGrpSpPr>
        <p:grpSpPr>
          <a:xfrm>
            <a:off x="3307443" y="4761968"/>
            <a:ext cx="2414016" cy="797827"/>
            <a:chOff x="6483096" y="1881365"/>
            <a:chExt cx="2414016" cy="797827"/>
          </a:xfrm>
        </p:grpSpPr>
        <p:pic>
          <p:nvPicPr>
            <p:cNvPr id="215" name="Picture 214">
              <a:extLst>
                <a:ext uri="{FF2B5EF4-FFF2-40B4-BE49-F238E27FC236}">
                  <a16:creationId xmlns:a16="http://schemas.microsoft.com/office/drawing/2014/main" id="{E5067C79-3CCA-4A28-988F-F4370C7DDA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720507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6" name="Picture 215">
              <a:extLst>
                <a:ext uri="{FF2B5EF4-FFF2-40B4-BE49-F238E27FC236}">
                  <a16:creationId xmlns:a16="http://schemas.microsoft.com/office/drawing/2014/main" id="{1779C790-802E-40A8-BB77-C264675EB0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69782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7" name="Picture 216">
              <a:extLst>
                <a:ext uri="{FF2B5EF4-FFF2-40B4-BE49-F238E27FC236}">
                  <a16:creationId xmlns:a16="http://schemas.microsoft.com/office/drawing/2014/main" id="{65514CCA-0182-461B-A230-C0E0182FB9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819057" y="215764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8" name="Picture 217">
              <a:extLst>
                <a:ext uri="{FF2B5EF4-FFF2-40B4-BE49-F238E27FC236}">
                  <a16:creationId xmlns:a16="http://schemas.microsoft.com/office/drawing/2014/main" id="{571B0452-0036-4054-BBB0-D77FF715E5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68332" y="215764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54EEF911-1AA0-4F8F-B51A-3128FAEA3D55}"/>
                </a:ext>
              </a:extLst>
            </p:cNvPr>
            <p:cNvSpPr/>
            <p:nvPr/>
          </p:nvSpPr>
          <p:spPr>
            <a:xfrm>
              <a:off x="6483096" y="1881365"/>
              <a:ext cx="2414016" cy="797827"/>
            </a:xfrm>
            <a:prstGeom prst="rect">
              <a:avLst/>
            </a:prstGeom>
            <a:noFill/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004028DC-ED1D-46EF-B0CB-309E185E659A}"/>
              </a:ext>
            </a:extLst>
          </p:cNvPr>
          <p:cNvGrpSpPr/>
          <p:nvPr/>
        </p:nvGrpSpPr>
        <p:grpSpPr>
          <a:xfrm>
            <a:off x="3307455" y="3140374"/>
            <a:ext cx="2414016" cy="797827"/>
            <a:chOff x="6483096" y="1881365"/>
            <a:chExt cx="2414016" cy="797827"/>
          </a:xfrm>
        </p:grpSpPr>
        <p:pic>
          <p:nvPicPr>
            <p:cNvPr id="203" name="Picture 202">
              <a:extLst>
                <a:ext uri="{FF2B5EF4-FFF2-40B4-BE49-F238E27FC236}">
                  <a16:creationId xmlns:a16="http://schemas.microsoft.com/office/drawing/2014/main" id="{1072989C-4AAA-417E-8A08-73386456A9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720507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" name="Picture 203">
              <a:extLst>
                <a:ext uri="{FF2B5EF4-FFF2-40B4-BE49-F238E27FC236}">
                  <a16:creationId xmlns:a16="http://schemas.microsoft.com/office/drawing/2014/main" id="{8554123E-54A0-4D05-99D0-85FCD09078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69782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5" name="Picture 204">
              <a:extLst>
                <a:ext uri="{FF2B5EF4-FFF2-40B4-BE49-F238E27FC236}">
                  <a16:creationId xmlns:a16="http://schemas.microsoft.com/office/drawing/2014/main" id="{47E32E8A-3CC3-40CC-B587-F02E4AE56D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819057" y="215764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6" name="Picture 205">
              <a:extLst>
                <a:ext uri="{FF2B5EF4-FFF2-40B4-BE49-F238E27FC236}">
                  <a16:creationId xmlns:a16="http://schemas.microsoft.com/office/drawing/2014/main" id="{E347CA27-D756-42EC-835A-463E3BD6AC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68332" y="215764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C5EDC282-50C8-4039-B8D0-7EDF423639BA}"/>
                </a:ext>
              </a:extLst>
            </p:cNvPr>
            <p:cNvSpPr/>
            <p:nvPr/>
          </p:nvSpPr>
          <p:spPr>
            <a:xfrm>
              <a:off x="6483096" y="1881365"/>
              <a:ext cx="2414016" cy="797827"/>
            </a:xfrm>
            <a:prstGeom prst="rect">
              <a:avLst/>
            </a:prstGeom>
            <a:noFill/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174" name="Rectangle 173">
            <a:extLst>
              <a:ext uri="{FF2B5EF4-FFF2-40B4-BE49-F238E27FC236}">
                <a16:creationId xmlns:a16="http://schemas.microsoft.com/office/drawing/2014/main" id="{12ADBDBB-30BA-4AB7-B567-30EE124F92B4}"/>
              </a:ext>
            </a:extLst>
          </p:cNvPr>
          <p:cNvSpPr/>
          <p:nvPr/>
        </p:nvSpPr>
        <p:spPr>
          <a:xfrm>
            <a:off x="1355046" y="2271322"/>
            <a:ext cx="456608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5" name="Rectangle 174">
            <a:extLst>
              <a:ext uri="{FF2B5EF4-FFF2-40B4-BE49-F238E27FC236}">
                <a16:creationId xmlns:a16="http://schemas.microsoft.com/office/drawing/2014/main" id="{6BAC09E0-9F75-4046-BDA1-A4505F142513}"/>
              </a:ext>
            </a:extLst>
          </p:cNvPr>
          <p:cNvSpPr/>
          <p:nvPr/>
        </p:nvSpPr>
        <p:spPr>
          <a:xfrm>
            <a:off x="2249705" y="2269909"/>
            <a:ext cx="442078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6" name="Rectangle 175">
            <a:extLst>
              <a:ext uri="{FF2B5EF4-FFF2-40B4-BE49-F238E27FC236}">
                <a16:creationId xmlns:a16="http://schemas.microsoft.com/office/drawing/2014/main" id="{6441BBCB-7EC7-4168-9497-EFAFB58EB679}"/>
              </a:ext>
            </a:extLst>
          </p:cNvPr>
          <p:cNvSpPr/>
          <p:nvPr/>
        </p:nvSpPr>
        <p:spPr>
          <a:xfrm>
            <a:off x="460513" y="2718742"/>
            <a:ext cx="442078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7" name="Rectangle 176">
            <a:extLst>
              <a:ext uri="{FF2B5EF4-FFF2-40B4-BE49-F238E27FC236}">
                <a16:creationId xmlns:a16="http://schemas.microsoft.com/office/drawing/2014/main" id="{412F0807-C182-47B4-AA85-9203E48B684C}"/>
              </a:ext>
            </a:extLst>
          </p:cNvPr>
          <p:cNvSpPr/>
          <p:nvPr/>
        </p:nvSpPr>
        <p:spPr>
          <a:xfrm>
            <a:off x="1356905" y="2720672"/>
            <a:ext cx="443958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5ECD34B4-88A9-4085-8247-9AF25B70AC73}"/>
              </a:ext>
            </a:extLst>
          </p:cNvPr>
          <p:cNvSpPr/>
          <p:nvPr/>
        </p:nvSpPr>
        <p:spPr>
          <a:xfrm>
            <a:off x="464110" y="1380598"/>
            <a:ext cx="442078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3255695D-5B84-47DA-8FAD-B1CC818152C6}"/>
              </a:ext>
            </a:extLst>
          </p:cNvPr>
          <p:cNvSpPr/>
          <p:nvPr/>
        </p:nvSpPr>
        <p:spPr>
          <a:xfrm>
            <a:off x="1354139" y="1379553"/>
            <a:ext cx="443958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3" y="312491"/>
            <a:ext cx="2701367" cy="817087"/>
            <a:chOff x="255525" y="372323"/>
            <a:chExt cx="1908778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5" y="372323"/>
              <a:ext cx="1908778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05927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 x 6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1791305" y="421115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1904466" y="410071"/>
            <a:ext cx="10524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24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E27CA06-F86E-4197-903C-E4CDF2091983}"/>
              </a:ext>
            </a:extLst>
          </p:cNvPr>
          <p:cNvSpPr/>
          <p:nvPr/>
        </p:nvSpPr>
        <p:spPr>
          <a:xfrm>
            <a:off x="447886" y="1306407"/>
            <a:ext cx="141577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x 3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cxnSp>
        <p:nvCxnSpPr>
          <p:cNvPr id="105" name="Straight Connector 104">
            <a:extLst>
              <a:ext uri="{FF2B5EF4-FFF2-40B4-BE49-F238E27FC236}">
                <a16:creationId xmlns:a16="http://schemas.microsoft.com/office/drawing/2014/main" id="{E73106B3-7317-4721-A7BC-4371416AFC55}"/>
              </a:ext>
            </a:extLst>
          </p:cNvPr>
          <p:cNvCxnSpPr>
            <a:cxnSpLocks/>
          </p:cNvCxnSpPr>
          <p:nvPr/>
        </p:nvCxnSpPr>
        <p:spPr>
          <a:xfrm>
            <a:off x="1185145" y="936664"/>
            <a:ext cx="15869" cy="42316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" name="Rectangle 137">
            <a:extLst>
              <a:ext uri="{FF2B5EF4-FFF2-40B4-BE49-F238E27FC236}">
                <a16:creationId xmlns:a16="http://schemas.microsoft.com/office/drawing/2014/main" id="{D22C1B41-3C8F-4FB4-A049-C783B80042DF}"/>
              </a:ext>
            </a:extLst>
          </p:cNvPr>
          <p:cNvSpPr/>
          <p:nvPr/>
        </p:nvSpPr>
        <p:spPr>
          <a:xfrm>
            <a:off x="461187" y="2206886"/>
            <a:ext cx="2276585" cy="63094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2 = 8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69" name="Rectangle 168">
            <a:extLst>
              <a:ext uri="{FF2B5EF4-FFF2-40B4-BE49-F238E27FC236}">
                <a16:creationId xmlns:a16="http://schemas.microsoft.com/office/drawing/2014/main" id="{3B6900F7-2F6B-4ADE-957A-D791FD307538}"/>
              </a:ext>
            </a:extLst>
          </p:cNvPr>
          <p:cNvSpPr/>
          <p:nvPr/>
        </p:nvSpPr>
        <p:spPr>
          <a:xfrm>
            <a:off x="451273" y="2659945"/>
            <a:ext cx="2725426" cy="63094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x 3 = 2 4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F2339B1D-C0DA-45D6-BF84-96DAFCE518B0}"/>
              </a:ext>
            </a:extLst>
          </p:cNvPr>
          <p:cNvGrpSpPr/>
          <p:nvPr/>
        </p:nvGrpSpPr>
        <p:grpSpPr>
          <a:xfrm>
            <a:off x="3307455" y="1546123"/>
            <a:ext cx="2414016" cy="797827"/>
            <a:chOff x="6483096" y="1881365"/>
            <a:chExt cx="2414016" cy="797827"/>
          </a:xfrm>
        </p:grpSpPr>
        <p:pic>
          <p:nvPicPr>
            <p:cNvPr id="179" name="Picture 178">
              <a:extLst>
                <a:ext uri="{FF2B5EF4-FFF2-40B4-BE49-F238E27FC236}">
                  <a16:creationId xmlns:a16="http://schemas.microsoft.com/office/drawing/2014/main" id="{DA58CDA5-12AE-431E-98B5-23A204C42D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720507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0" name="Picture 179">
              <a:extLst>
                <a:ext uri="{FF2B5EF4-FFF2-40B4-BE49-F238E27FC236}">
                  <a16:creationId xmlns:a16="http://schemas.microsoft.com/office/drawing/2014/main" id="{363498D0-6886-423A-B74A-C82DEF20D6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69782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1" name="Picture 180">
              <a:extLst>
                <a:ext uri="{FF2B5EF4-FFF2-40B4-BE49-F238E27FC236}">
                  <a16:creationId xmlns:a16="http://schemas.microsoft.com/office/drawing/2014/main" id="{8137F5D8-E044-4B97-89B5-09343B20B4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819057" y="215764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2" name="Picture 181">
              <a:extLst>
                <a:ext uri="{FF2B5EF4-FFF2-40B4-BE49-F238E27FC236}">
                  <a16:creationId xmlns:a16="http://schemas.microsoft.com/office/drawing/2014/main" id="{C527409E-00BD-4AAA-B30C-6E600B432D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68332" y="215764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88" name="Rectangle 187">
              <a:extLst>
                <a:ext uri="{FF2B5EF4-FFF2-40B4-BE49-F238E27FC236}">
                  <a16:creationId xmlns:a16="http://schemas.microsoft.com/office/drawing/2014/main" id="{C187C2B6-7B75-4BD9-A27D-1C33826CE618}"/>
                </a:ext>
              </a:extLst>
            </p:cNvPr>
            <p:cNvSpPr/>
            <p:nvPr/>
          </p:nvSpPr>
          <p:spPr>
            <a:xfrm>
              <a:off x="6483096" y="1881365"/>
              <a:ext cx="2414016" cy="797827"/>
            </a:xfrm>
            <a:prstGeom prst="rect">
              <a:avLst/>
            </a:prstGeom>
            <a:noFill/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17530065-DFA9-4BD7-9732-B8CF7E160C85}"/>
              </a:ext>
            </a:extLst>
          </p:cNvPr>
          <p:cNvGrpSpPr/>
          <p:nvPr/>
        </p:nvGrpSpPr>
        <p:grpSpPr>
          <a:xfrm>
            <a:off x="3307455" y="2343150"/>
            <a:ext cx="2414016" cy="797827"/>
            <a:chOff x="6483096" y="1881365"/>
            <a:chExt cx="2414016" cy="797827"/>
          </a:xfrm>
        </p:grpSpPr>
        <p:pic>
          <p:nvPicPr>
            <p:cNvPr id="194" name="Picture 193">
              <a:extLst>
                <a:ext uri="{FF2B5EF4-FFF2-40B4-BE49-F238E27FC236}">
                  <a16:creationId xmlns:a16="http://schemas.microsoft.com/office/drawing/2014/main" id="{AA088FBC-053D-40CF-A722-BD36781173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720507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" name="Picture 194">
              <a:extLst>
                <a:ext uri="{FF2B5EF4-FFF2-40B4-BE49-F238E27FC236}">
                  <a16:creationId xmlns:a16="http://schemas.microsoft.com/office/drawing/2014/main" id="{EC400F22-0900-41E6-AC98-4CC0B12835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69782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" name="Picture 195">
              <a:extLst>
                <a:ext uri="{FF2B5EF4-FFF2-40B4-BE49-F238E27FC236}">
                  <a16:creationId xmlns:a16="http://schemas.microsoft.com/office/drawing/2014/main" id="{D71B2460-0A57-4226-924D-8B27A80C67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819057" y="215764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" name="Picture 196">
              <a:extLst>
                <a:ext uri="{FF2B5EF4-FFF2-40B4-BE49-F238E27FC236}">
                  <a16:creationId xmlns:a16="http://schemas.microsoft.com/office/drawing/2014/main" id="{685EFF92-5DF8-4330-B218-773F9B2C9A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68332" y="215764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98" name="Rectangle 197">
              <a:extLst>
                <a:ext uri="{FF2B5EF4-FFF2-40B4-BE49-F238E27FC236}">
                  <a16:creationId xmlns:a16="http://schemas.microsoft.com/office/drawing/2014/main" id="{2ECB48A0-ED22-4DAB-A08F-FED66E26EA76}"/>
                </a:ext>
              </a:extLst>
            </p:cNvPr>
            <p:cNvSpPr/>
            <p:nvPr/>
          </p:nvSpPr>
          <p:spPr>
            <a:xfrm>
              <a:off x="6483096" y="1881365"/>
              <a:ext cx="2414016" cy="797827"/>
            </a:xfrm>
            <a:prstGeom prst="rect">
              <a:avLst/>
            </a:prstGeom>
            <a:noFill/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199" name="Rectangle 198">
            <a:extLst>
              <a:ext uri="{FF2B5EF4-FFF2-40B4-BE49-F238E27FC236}">
                <a16:creationId xmlns:a16="http://schemas.microsoft.com/office/drawing/2014/main" id="{DC1C46B7-3E8D-4A15-BF33-89FDB335564C}"/>
              </a:ext>
            </a:extLst>
          </p:cNvPr>
          <p:cNvSpPr/>
          <p:nvPr/>
        </p:nvSpPr>
        <p:spPr>
          <a:xfrm>
            <a:off x="3307455" y="1546123"/>
            <a:ext cx="2414004" cy="1594854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201" name="Rectangle 200">
            <a:extLst>
              <a:ext uri="{FF2B5EF4-FFF2-40B4-BE49-F238E27FC236}">
                <a16:creationId xmlns:a16="http://schemas.microsoft.com/office/drawing/2014/main" id="{5595CA8C-CAA9-4DD8-9A3E-C6514184403E}"/>
              </a:ext>
            </a:extLst>
          </p:cNvPr>
          <p:cNvSpPr/>
          <p:nvPr/>
        </p:nvSpPr>
        <p:spPr>
          <a:xfrm>
            <a:off x="3307443" y="4742155"/>
            <a:ext cx="2414004" cy="1594854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7BA16766-496B-4295-A704-217CACFDA83D}"/>
              </a:ext>
            </a:extLst>
          </p:cNvPr>
          <p:cNvGrpSpPr/>
          <p:nvPr/>
        </p:nvGrpSpPr>
        <p:grpSpPr>
          <a:xfrm>
            <a:off x="3307443" y="3946119"/>
            <a:ext cx="2414016" cy="797827"/>
            <a:chOff x="6483096" y="1881365"/>
            <a:chExt cx="2414016" cy="797827"/>
          </a:xfrm>
        </p:grpSpPr>
        <p:pic>
          <p:nvPicPr>
            <p:cNvPr id="209" name="Picture 208">
              <a:extLst>
                <a:ext uri="{FF2B5EF4-FFF2-40B4-BE49-F238E27FC236}">
                  <a16:creationId xmlns:a16="http://schemas.microsoft.com/office/drawing/2014/main" id="{7CBBBE4A-A2C5-446C-9C31-C611A3F569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720507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0" name="Picture 209">
              <a:extLst>
                <a:ext uri="{FF2B5EF4-FFF2-40B4-BE49-F238E27FC236}">
                  <a16:creationId xmlns:a16="http://schemas.microsoft.com/office/drawing/2014/main" id="{F4123C22-EE23-4CF9-98E6-A5CF0E92C1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69782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1" name="Picture 210">
              <a:extLst>
                <a:ext uri="{FF2B5EF4-FFF2-40B4-BE49-F238E27FC236}">
                  <a16:creationId xmlns:a16="http://schemas.microsoft.com/office/drawing/2014/main" id="{7D5CE9D5-45EA-4645-9C53-D34624F194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819057" y="215764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2" name="Picture 211">
              <a:extLst>
                <a:ext uri="{FF2B5EF4-FFF2-40B4-BE49-F238E27FC236}">
                  <a16:creationId xmlns:a16="http://schemas.microsoft.com/office/drawing/2014/main" id="{C1A9FAB3-1B6C-4441-B1E5-D2EE9DE960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68332" y="215764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213" name="Rectangle 212">
              <a:extLst>
                <a:ext uri="{FF2B5EF4-FFF2-40B4-BE49-F238E27FC236}">
                  <a16:creationId xmlns:a16="http://schemas.microsoft.com/office/drawing/2014/main" id="{12AA63ED-8DF0-493F-81CA-5F8A503E0893}"/>
                </a:ext>
              </a:extLst>
            </p:cNvPr>
            <p:cNvSpPr/>
            <p:nvPr/>
          </p:nvSpPr>
          <p:spPr>
            <a:xfrm>
              <a:off x="6483096" y="1881365"/>
              <a:ext cx="2414016" cy="797827"/>
            </a:xfrm>
            <a:prstGeom prst="rect">
              <a:avLst/>
            </a:prstGeom>
            <a:noFill/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200" name="Rectangle 199">
            <a:extLst>
              <a:ext uri="{FF2B5EF4-FFF2-40B4-BE49-F238E27FC236}">
                <a16:creationId xmlns:a16="http://schemas.microsoft.com/office/drawing/2014/main" id="{6EFBEEFD-F2C4-4E24-A0B3-622CD8767D0C}"/>
              </a:ext>
            </a:extLst>
          </p:cNvPr>
          <p:cNvSpPr/>
          <p:nvPr/>
        </p:nvSpPr>
        <p:spPr>
          <a:xfrm>
            <a:off x="3307455" y="3147301"/>
            <a:ext cx="2414004" cy="1594854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6" name="Rectangle 225">
            <a:extLst>
              <a:ext uri="{FF2B5EF4-FFF2-40B4-BE49-F238E27FC236}">
                <a16:creationId xmlns:a16="http://schemas.microsoft.com/office/drawing/2014/main" id="{A2CC6D93-858C-41DD-9F22-B86A4DA0C7BD}"/>
              </a:ext>
            </a:extLst>
          </p:cNvPr>
          <p:cNvSpPr/>
          <p:nvPr/>
        </p:nvSpPr>
        <p:spPr>
          <a:xfrm>
            <a:off x="7158443" y="2273622"/>
            <a:ext cx="456608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7" name="Rectangle 226">
            <a:extLst>
              <a:ext uri="{FF2B5EF4-FFF2-40B4-BE49-F238E27FC236}">
                <a16:creationId xmlns:a16="http://schemas.microsoft.com/office/drawing/2014/main" id="{3D86A556-5DB6-48E6-BD2C-E747B38C80A2}"/>
              </a:ext>
            </a:extLst>
          </p:cNvPr>
          <p:cNvSpPr/>
          <p:nvPr/>
        </p:nvSpPr>
        <p:spPr>
          <a:xfrm>
            <a:off x="8053102" y="2272209"/>
            <a:ext cx="442078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8" name="Rectangle 227">
            <a:extLst>
              <a:ext uri="{FF2B5EF4-FFF2-40B4-BE49-F238E27FC236}">
                <a16:creationId xmlns:a16="http://schemas.microsoft.com/office/drawing/2014/main" id="{4F59A0ED-2D27-4DBF-9E96-A551B8885450}"/>
              </a:ext>
            </a:extLst>
          </p:cNvPr>
          <p:cNvSpPr/>
          <p:nvPr/>
        </p:nvSpPr>
        <p:spPr>
          <a:xfrm>
            <a:off x="6263910" y="2721042"/>
            <a:ext cx="442078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9" name="Rectangle 228">
            <a:extLst>
              <a:ext uri="{FF2B5EF4-FFF2-40B4-BE49-F238E27FC236}">
                <a16:creationId xmlns:a16="http://schemas.microsoft.com/office/drawing/2014/main" id="{97ED44D5-7BCC-42E7-8BAD-F5524FEB98C6}"/>
              </a:ext>
            </a:extLst>
          </p:cNvPr>
          <p:cNvSpPr/>
          <p:nvPr/>
        </p:nvSpPr>
        <p:spPr>
          <a:xfrm>
            <a:off x="7160302" y="2722972"/>
            <a:ext cx="443958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0" name="Rectangle 229">
            <a:extLst>
              <a:ext uri="{FF2B5EF4-FFF2-40B4-BE49-F238E27FC236}">
                <a16:creationId xmlns:a16="http://schemas.microsoft.com/office/drawing/2014/main" id="{D50971BD-587F-460D-AD77-0B08B3486555}"/>
              </a:ext>
            </a:extLst>
          </p:cNvPr>
          <p:cNvSpPr/>
          <p:nvPr/>
        </p:nvSpPr>
        <p:spPr>
          <a:xfrm>
            <a:off x="6267507" y="1382898"/>
            <a:ext cx="442078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1" name="Rectangle 230">
            <a:extLst>
              <a:ext uri="{FF2B5EF4-FFF2-40B4-BE49-F238E27FC236}">
                <a16:creationId xmlns:a16="http://schemas.microsoft.com/office/drawing/2014/main" id="{A81107DB-56F9-4F2D-B922-74E829734211}"/>
              </a:ext>
            </a:extLst>
          </p:cNvPr>
          <p:cNvSpPr/>
          <p:nvPr/>
        </p:nvSpPr>
        <p:spPr>
          <a:xfrm>
            <a:off x="7157536" y="1381853"/>
            <a:ext cx="443958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A33ECDC2-4E06-407F-B87E-9D15187CB107}"/>
              </a:ext>
            </a:extLst>
          </p:cNvPr>
          <p:cNvGrpSpPr/>
          <p:nvPr/>
        </p:nvGrpSpPr>
        <p:grpSpPr>
          <a:xfrm>
            <a:off x="6067158" y="318910"/>
            <a:ext cx="2701367" cy="817087"/>
            <a:chOff x="255525" y="372323"/>
            <a:chExt cx="1908778" cy="1134018"/>
          </a:xfrm>
        </p:grpSpPr>
        <p:sp>
          <p:nvSpPr>
            <p:cNvPr id="233" name="Rectangle: Rounded Corners 232">
              <a:extLst>
                <a:ext uri="{FF2B5EF4-FFF2-40B4-BE49-F238E27FC236}">
                  <a16:creationId xmlns:a16="http://schemas.microsoft.com/office/drawing/2014/main" id="{C857DCCE-DC9F-44C8-A358-806F690EC784}"/>
                </a:ext>
              </a:extLst>
            </p:cNvPr>
            <p:cNvSpPr/>
            <p:nvPr/>
          </p:nvSpPr>
          <p:spPr>
            <a:xfrm>
              <a:off x="255525" y="372323"/>
              <a:ext cx="1908778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129E9950-B32D-4B61-B913-F078D129A1B8}"/>
                </a:ext>
              </a:extLst>
            </p:cNvPr>
            <p:cNvSpPr txBox="1"/>
            <p:nvPr/>
          </p:nvSpPr>
          <p:spPr>
            <a:xfrm>
              <a:off x="308455" y="485388"/>
              <a:ext cx="105927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 x 8 = </a:t>
              </a:r>
            </a:p>
          </p:txBody>
        </p:sp>
      </p:grpSp>
      <p:sp>
        <p:nvSpPr>
          <p:cNvPr id="235" name="Rectangle 234">
            <a:extLst>
              <a:ext uri="{FF2B5EF4-FFF2-40B4-BE49-F238E27FC236}">
                <a16:creationId xmlns:a16="http://schemas.microsoft.com/office/drawing/2014/main" id="{D40BE3A7-6AB3-43ED-A89F-8B9230F49206}"/>
              </a:ext>
            </a:extLst>
          </p:cNvPr>
          <p:cNvSpPr/>
          <p:nvPr/>
        </p:nvSpPr>
        <p:spPr>
          <a:xfrm>
            <a:off x="7602940" y="427534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D88F9B23-39FA-47A3-A75E-09C237B73CB7}"/>
              </a:ext>
            </a:extLst>
          </p:cNvPr>
          <p:cNvSpPr txBox="1"/>
          <p:nvPr/>
        </p:nvSpPr>
        <p:spPr>
          <a:xfrm>
            <a:off x="7716101" y="416490"/>
            <a:ext cx="10524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24</a:t>
            </a:r>
          </a:p>
        </p:txBody>
      </p:sp>
      <p:sp>
        <p:nvSpPr>
          <p:cNvPr id="237" name="Rectangle 236">
            <a:extLst>
              <a:ext uri="{FF2B5EF4-FFF2-40B4-BE49-F238E27FC236}">
                <a16:creationId xmlns:a16="http://schemas.microsoft.com/office/drawing/2014/main" id="{2579A963-516C-4679-843A-6FB39C612FB3}"/>
              </a:ext>
            </a:extLst>
          </p:cNvPr>
          <p:cNvSpPr/>
          <p:nvPr/>
        </p:nvSpPr>
        <p:spPr>
          <a:xfrm>
            <a:off x="6251283" y="1308707"/>
            <a:ext cx="141577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x 4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cxnSp>
        <p:nvCxnSpPr>
          <p:cNvPr id="238" name="Straight Connector 237">
            <a:extLst>
              <a:ext uri="{FF2B5EF4-FFF2-40B4-BE49-F238E27FC236}">
                <a16:creationId xmlns:a16="http://schemas.microsoft.com/office/drawing/2014/main" id="{D7A6F421-31CC-41A2-9D42-60CFC8BE785C}"/>
              </a:ext>
            </a:extLst>
          </p:cNvPr>
          <p:cNvCxnSpPr>
            <a:cxnSpLocks/>
          </p:cNvCxnSpPr>
          <p:nvPr/>
        </p:nvCxnSpPr>
        <p:spPr>
          <a:xfrm>
            <a:off x="6996780" y="943083"/>
            <a:ext cx="15869" cy="42316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9" name="Rectangle 238">
            <a:extLst>
              <a:ext uri="{FF2B5EF4-FFF2-40B4-BE49-F238E27FC236}">
                <a16:creationId xmlns:a16="http://schemas.microsoft.com/office/drawing/2014/main" id="{3BD5A506-24C0-4D94-A7A2-8E63FA135353}"/>
              </a:ext>
            </a:extLst>
          </p:cNvPr>
          <p:cNvSpPr/>
          <p:nvPr/>
        </p:nvSpPr>
        <p:spPr>
          <a:xfrm>
            <a:off x="6264584" y="2209186"/>
            <a:ext cx="2276585" cy="63094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2 = 6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240" name="Rectangle 239">
            <a:extLst>
              <a:ext uri="{FF2B5EF4-FFF2-40B4-BE49-F238E27FC236}">
                <a16:creationId xmlns:a16="http://schemas.microsoft.com/office/drawing/2014/main" id="{0E436CD4-A196-475B-8C46-735D6310CCB7}"/>
              </a:ext>
            </a:extLst>
          </p:cNvPr>
          <p:cNvSpPr/>
          <p:nvPr/>
        </p:nvSpPr>
        <p:spPr>
          <a:xfrm>
            <a:off x="6254670" y="2662245"/>
            <a:ext cx="2725426" cy="63094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x 4 = 2 4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51A68936-408A-4B3F-B936-249921E701ED}"/>
              </a:ext>
            </a:extLst>
          </p:cNvPr>
          <p:cNvGrpSpPr/>
          <p:nvPr/>
        </p:nvGrpSpPr>
        <p:grpSpPr>
          <a:xfrm>
            <a:off x="6393888" y="3380563"/>
            <a:ext cx="1865376" cy="797827"/>
            <a:chOff x="6483096" y="1881365"/>
            <a:chExt cx="1865376" cy="797827"/>
          </a:xfrm>
        </p:grpSpPr>
        <p:pic>
          <p:nvPicPr>
            <p:cNvPr id="242" name="Picture 241">
              <a:extLst>
                <a:ext uri="{FF2B5EF4-FFF2-40B4-BE49-F238E27FC236}">
                  <a16:creationId xmlns:a16="http://schemas.microsoft.com/office/drawing/2014/main" id="{A4C26992-6574-488E-A54F-0CD62424D1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720507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3" name="Picture 242">
              <a:extLst>
                <a:ext uri="{FF2B5EF4-FFF2-40B4-BE49-F238E27FC236}">
                  <a16:creationId xmlns:a16="http://schemas.microsoft.com/office/drawing/2014/main" id="{52544D43-2F82-436D-ACF1-0A68AC9289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69782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4" name="Picture 243">
              <a:extLst>
                <a:ext uri="{FF2B5EF4-FFF2-40B4-BE49-F238E27FC236}">
                  <a16:creationId xmlns:a16="http://schemas.microsoft.com/office/drawing/2014/main" id="{01F66106-E987-41AC-A5A7-61AB91A4B2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819057" y="215764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245" name="Rectangle 244">
              <a:extLst>
                <a:ext uri="{FF2B5EF4-FFF2-40B4-BE49-F238E27FC236}">
                  <a16:creationId xmlns:a16="http://schemas.microsoft.com/office/drawing/2014/main" id="{3805B315-13B0-461C-920D-23CCCECD3E2C}"/>
                </a:ext>
              </a:extLst>
            </p:cNvPr>
            <p:cNvSpPr/>
            <p:nvPr/>
          </p:nvSpPr>
          <p:spPr>
            <a:xfrm>
              <a:off x="6483096" y="1881365"/>
              <a:ext cx="1865376" cy="797827"/>
            </a:xfrm>
            <a:prstGeom prst="rect">
              <a:avLst/>
            </a:prstGeom>
            <a:noFill/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>
                <a:latin typeface="Calibri" panose="020F0502020204030204" pitchFamily="34" charset="0"/>
              </a:endParaRP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9DC36F2E-70AA-4676-8E17-1496F7A589EF}"/>
              </a:ext>
            </a:extLst>
          </p:cNvPr>
          <p:cNvGrpSpPr/>
          <p:nvPr/>
        </p:nvGrpSpPr>
        <p:grpSpPr>
          <a:xfrm>
            <a:off x="6393888" y="4177590"/>
            <a:ext cx="1865376" cy="797827"/>
            <a:chOff x="6483096" y="1881365"/>
            <a:chExt cx="1865376" cy="797827"/>
          </a:xfrm>
        </p:grpSpPr>
        <p:pic>
          <p:nvPicPr>
            <p:cNvPr id="247" name="Picture 246">
              <a:extLst>
                <a:ext uri="{FF2B5EF4-FFF2-40B4-BE49-F238E27FC236}">
                  <a16:creationId xmlns:a16="http://schemas.microsoft.com/office/drawing/2014/main" id="{8EA4A0BA-5A6C-458E-93C9-2C940F865D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720507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8" name="Picture 247">
              <a:extLst>
                <a:ext uri="{FF2B5EF4-FFF2-40B4-BE49-F238E27FC236}">
                  <a16:creationId xmlns:a16="http://schemas.microsoft.com/office/drawing/2014/main" id="{0E407545-E57B-4EA8-AF34-EF242E1593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69782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9" name="Picture 248">
              <a:extLst>
                <a:ext uri="{FF2B5EF4-FFF2-40B4-BE49-F238E27FC236}">
                  <a16:creationId xmlns:a16="http://schemas.microsoft.com/office/drawing/2014/main" id="{B3044FC2-509C-471A-8280-C081C9468E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819057" y="215764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34C6EAC0-B3FF-45F4-8225-B95A59E287B3}"/>
                </a:ext>
              </a:extLst>
            </p:cNvPr>
            <p:cNvSpPr/>
            <p:nvPr/>
          </p:nvSpPr>
          <p:spPr>
            <a:xfrm>
              <a:off x="6483096" y="1881365"/>
              <a:ext cx="1865376" cy="797827"/>
            </a:xfrm>
            <a:prstGeom prst="rect">
              <a:avLst/>
            </a:prstGeom>
            <a:noFill/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>
                <a:latin typeface="Calibri" panose="020F0502020204030204" pitchFamily="34" charset="0"/>
              </a:endParaRPr>
            </a:p>
          </p:txBody>
        </p:sp>
      </p:grpSp>
      <p:sp>
        <p:nvSpPr>
          <p:cNvPr id="251" name="Rectangle 250">
            <a:extLst>
              <a:ext uri="{FF2B5EF4-FFF2-40B4-BE49-F238E27FC236}">
                <a16:creationId xmlns:a16="http://schemas.microsoft.com/office/drawing/2014/main" id="{D5771B21-1434-4D4D-AA1F-997F23A3B785}"/>
              </a:ext>
            </a:extLst>
          </p:cNvPr>
          <p:cNvSpPr/>
          <p:nvPr/>
        </p:nvSpPr>
        <p:spPr>
          <a:xfrm>
            <a:off x="6393888" y="3380563"/>
            <a:ext cx="1865373" cy="1594854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78B99DDB-B236-4C8D-8625-29F7C96BAB81}"/>
              </a:ext>
            </a:extLst>
          </p:cNvPr>
          <p:cNvGrpSpPr/>
          <p:nvPr/>
        </p:nvGrpSpPr>
        <p:grpSpPr>
          <a:xfrm>
            <a:off x="6393885" y="5762098"/>
            <a:ext cx="1865376" cy="797827"/>
            <a:chOff x="6483096" y="1881365"/>
            <a:chExt cx="1865376" cy="797827"/>
          </a:xfrm>
        </p:grpSpPr>
        <p:pic>
          <p:nvPicPr>
            <p:cNvPr id="259" name="Picture 258">
              <a:extLst>
                <a:ext uri="{FF2B5EF4-FFF2-40B4-BE49-F238E27FC236}">
                  <a16:creationId xmlns:a16="http://schemas.microsoft.com/office/drawing/2014/main" id="{898F1007-7275-4856-909E-E853CD783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720507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0" name="Picture 259">
              <a:extLst>
                <a:ext uri="{FF2B5EF4-FFF2-40B4-BE49-F238E27FC236}">
                  <a16:creationId xmlns:a16="http://schemas.microsoft.com/office/drawing/2014/main" id="{9BAA804F-36BF-4B74-B23A-CC88CF994D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69782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1" name="Picture 260">
              <a:extLst>
                <a:ext uri="{FF2B5EF4-FFF2-40B4-BE49-F238E27FC236}">
                  <a16:creationId xmlns:a16="http://schemas.microsoft.com/office/drawing/2014/main" id="{19E41EDA-FBD5-4438-BB84-AA4659FDEE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819057" y="215764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262" name="Rectangle 261">
              <a:extLst>
                <a:ext uri="{FF2B5EF4-FFF2-40B4-BE49-F238E27FC236}">
                  <a16:creationId xmlns:a16="http://schemas.microsoft.com/office/drawing/2014/main" id="{6C8E7234-164F-4D7F-A038-4D2D2ACA6374}"/>
                </a:ext>
              </a:extLst>
            </p:cNvPr>
            <p:cNvSpPr/>
            <p:nvPr/>
          </p:nvSpPr>
          <p:spPr>
            <a:xfrm>
              <a:off x="6483096" y="1881365"/>
              <a:ext cx="1865376" cy="797827"/>
            </a:xfrm>
            <a:prstGeom prst="rect">
              <a:avLst/>
            </a:prstGeom>
            <a:noFill/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>
                <a:latin typeface="Calibri" panose="020F0502020204030204" pitchFamily="34" charset="0"/>
              </a:endParaRPr>
            </a:p>
          </p:txBody>
        </p:sp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922845C1-D9EE-4675-A9B1-59DEE2B2B739}"/>
              </a:ext>
            </a:extLst>
          </p:cNvPr>
          <p:cNvGrpSpPr/>
          <p:nvPr/>
        </p:nvGrpSpPr>
        <p:grpSpPr>
          <a:xfrm>
            <a:off x="8259261" y="3378959"/>
            <a:ext cx="1865376" cy="797827"/>
            <a:chOff x="6483096" y="1881365"/>
            <a:chExt cx="1865376" cy="797827"/>
          </a:xfrm>
        </p:grpSpPr>
        <p:pic>
          <p:nvPicPr>
            <p:cNvPr id="265" name="Picture 264">
              <a:extLst>
                <a:ext uri="{FF2B5EF4-FFF2-40B4-BE49-F238E27FC236}">
                  <a16:creationId xmlns:a16="http://schemas.microsoft.com/office/drawing/2014/main" id="{C396A053-99A4-4AA0-BEAB-6B8B675C55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720507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6" name="Picture 265">
              <a:extLst>
                <a:ext uri="{FF2B5EF4-FFF2-40B4-BE49-F238E27FC236}">
                  <a16:creationId xmlns:a16="http://schemas.microsoft.com/office/drawing/2014/main" id="{1C4228FA-3DEA-436B-9064-6CE060AE5D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69782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7" name="Picture 266">
              <a:extLst>
                <a:ext uri="{FF2B5EF4-FFF2-40B4-BE49-F238E27FC236}">
                  <a16:creationId xmlns:a16="http://schemas.microsoft.com/office/drawing/2014/main" id="{44558FA3-DA4D-48DF-A5C8-3AD770C3D6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819057" y="215764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268" name="Rectangle 267">
              <a:extLst>
                <a:ext uri="{FF2B5EF4-FFF2-40B4-BE49-F238E27FC236}">
                  <a16:creationId xmlns:a16="http://schemas.microsoft.com/office/drawing/2014/main" id="{A4A34FCD-F438-4646-A633-14C076F3A6B7}"/>
                </a:ext>
              </a:extLst>
            </p:cNvPr>
            <p:cNvSpPr/>
            <p:nvPr/>
          </p:nvSpPr>
          <p:spPr>
            <a:xfrm>
              <a:off x="6483096" y="1881365"/>
              <a:ext cx="1865376" cy="797827"/>
            </a:xfrm>
            <a:prstGeom prst="rect">
              <a:avLst/>
            </a:prstGeom>
            <a:noFill/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>
                <a:latin typeface="Calibri" panose="020F0502020204030204" pitchFamily="34" charset="0"/>
              </a:endParaRPr>
            </a:p>
          </p:txBody>
        </p:sp>
      </p:grpSp>
      <p:grpSp>
        <p:nvGrpSpPr>
          <p:cNvPr id="269" name="Group 268">
            <a:extLst>
              <a:ext uri="{FF2B5EF4-FFF2-40B4-BE49-F238E27FC236}">
                <a16:creationId xmlns:a16="http://schemas.microsoft.com/office/drawing/2014/main" id="{A958F2CA-B480-4E9C-A9A7-BB677BAF10A6}"/>
              </a:ext>
            </a:extLst>
          </p:cNvPr>
          <p:cNvGrpSpPr/>
          <p:nvPr/>
        </p:nvGrpSpPr>
        <p:grpSpPr>
          <a:xfrm>
            <a:off x="8259261" y="4175385"/>
            <a:ext cx="1865376" cy="797827"/>
            <a:chOff x="6483096" y="1881365"/>
            <a:chExt cx="1865376" cy="797827"/>
          </a:xfrm>
        </p:grpSpPr>
        <p:pic>
          <p:nvPicPr>
            <p:cNvPr id="270" name="Picture 269">
              <a:extLst>
                <a:ext uri="{FF2B5EF4-FFF2-40B4-BE49-F238E27FC236}">
                  <a16:creationId xmlns:a16="http://schemas.microsoft.com/office/drawing/2014/main" id="{6E385E70-EA67-4D27-9FCB-CDAF92B082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720507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1" name="Picture 270">
              <a:extLst>
                <a:ext uri="{FF2B5EF4-FFF2-40B4-BE49-F238E27FC236}">
                  <a16:creationId xmlns:a16="http://schemas.microsoft.com/office/drawing/2014/main" id="{4E93EBE2-2CCD-442E-8F47-601449782D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69782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2" name="Picture 271">
              <a:extLst>
                <a:ext uri="{FF2B5EF4-FFF2-40B4-BE49-F238E27FC236}">
                  <a16:creationId xmlns:a16="http://schemas.microsoft.com/office/drawing/2014/main" id="{86B69527-0779-40B9-910F-1F78AB2EB3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819057" y="215764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273" name="Rectangle 272">
              <a:extLst>
                <a:ext uri="{FF2B5EF4-FFF2-40B4-BE49-F238E27FC236}">
                  <a16:creationId xmlns:a16="http://schemas.microsoft.com/office/drawing/2014/main" id="{9CCB77CC-DEBC-46F6-AAB6-B6B40CDF219E}"/>
                </a:ext>
              </a:extLst>
            </p:cNvPr>
            <p:cNvSpPr/>
            <p:nvPr/>
          </p:nvSpPr>
          <p:spPr>
            <a:xfrm>
              <a:off x="6483096" y="1881365"/>
              <a:ext cx="1865376" cy="797827"/>
            </a:xfrm>
            <a:prstGeom prst="rect">
              <a:avLst/>
            </a:prstGeom>
            <a:noFill/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>
                <a:latin typeface="Calibri" panose="020F0502020204030204" pitchFamily="34" charset="0"/>
              </a:endParaRPr>
            </a:p>
          </p:txBody>
        </p:sp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C30BDA2A-6FA4-4F13-AB96-F71B65157A7B}"/>
              </a:ext>
            </a:extLst>
          </p:cNvPr>
          <p:cNvGrpSpPr/>
          <p:nvPr/>
        </p:nvGrpSpPr>
        <p:grpSpPr>
          <a:xfrm>
            <a:off x="8259261" y="5766832"/>
            <a:ext cx="1865376" cy="797827"/>
            <a:chOff x="6483096" y="1881365"/>
            <a:chExt cx="1865376" cy="797827"/>
          </a:xfrm>
        </p:grpSpPr>
        <p:pic>
          <p:nvPicPr>
            <p:cNvPr id="281" name="Picture 280">
              <a:extLst>
                <a:ext uri="{FF2B5EF4-FFF2-40B4-BE49-F238E27FC236}">
                  <a16:creationId xmlns:a16="http://schemas.microsoft.com/office/drawing/2014/main" id="{FDD8BBEC-88B7-4DD9-B646-E37CAEE6FB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720507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2" name="Picture 281">
              <a:extLst>
                <a:ext uri="{FF2B5EF4-FFF2-40B4-BE49-F238E27FC236}">
                  <a16:creationId xmlns:a16="http://schemas.microsoft.com/office/drawing/2014/main" id="{81176032-3716-49F7-9964-7F226D258A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69782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3" name="Picture 282">
              <a:extLst>
                <a:ext uri="{FF2B5EF4-FFF2-40B4-BE49-F238E27FC236}">
                  <a16:creationId xmlns:a16="http://schemas.microsoft.com/office/drawing/2014/main" id="{43CAA14E-3827-426E-8368-5EBE241A85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819057" y="215764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284" name="Rectangle 283">
              <a:extLst>
                <a:ext uri="{FF2B5EF4-FFF2-40B4-BE49-F238E27FC236}">
                  <a16:creationId xmlns:a16="http://schemas.microsoft.com/office/drawing/2014/main" id="{9F4DEB22-E733-4A01-BFB2-83D6928004E0}"/>
                </a:ext>
              </a:extLst>
            </p:cNvPr>
            <p:cNvSpPr/>
            <p:nvPr/>
          </p:nvSpPr>
          <p:spPr>
            <a:xfrm>
              <a:off x="6483096" y="1881365"/>
              <a:ext cx="1865376" cy="797827"/>
            </a:xfrm>
            <a:prstGeom prst="rect">
              <a:avLst/>
            </a:prstGeom>
            <a:noFill/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>
                <a:latin typeface="Calibri" panose="020F0502020204030204" pitchFamily="34" charset="0"/>
              </a:endParaRPr>
            </a:p>
          </p:txBody>
        </p:sp>
      </p:grpSp>
      <p:sp>
        <p:nvSpPr>
          <p:cNvPr id="263" name="Rectangle 262">
            <a:extLst>
              <a:ext uri="{FF2B5EF4-FFF2-40B4-BE49-F238E27FC236}">
                <a16:creationId xmlns:a16="http://schemas.microsoft.com/office/drawing/2014/main" id="{CF9D5B66-93C3-438B-B640-5B6112036051}"/>
              </a:ext>
            </a:extLst>
          </p:cNvPr>
          <p:cNvSpPr/>
          <p:nvPr/>
        </p:nvSpPr>
        <p:spPr>
          <a:xfrm>
            <a:off x="8259264" y="3379160"/>
            <a:ext cx="1865373" cy="1594854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274" name="Rectangle 273">
            <a:extLst>
              <a:ext uri="{FF2B5EF4-FFF2-40B4-BE49-F238E27FC236}">
                <a16:creationId xmlns:a16="http://schemas.microsoft.com/office/drawing/2014/main" id="{12AFE807-0A6A-42D7-8DF5-293C2085A1F4}"/>
              </a:ext>
            </a:extLst>
          </p:cNvPr>
          <p:cNvSpPr/>
          <p:nvPr/>
        </p:nvSpPr>
        <p:spPr>
          <a:xfrm>
            <a:off x="8259264" y="4979751"/>
            <a:ext cx="1865373" cy="1594854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  <p:sp>
        <p:nvSpPr>
          <p:cNvPr id="252" name="Rectangle 251">
            <a:extLst>
              <a:ext uri="{FF2B5EF4-FFF2-40B4-BE49-F238E27FC236}">
                <a16:creationId xmlns:a16="http://schemas.microsoft.com/office/drawing/2014/main" id="{90D9B348-5B02-4FC7-B4B5-686DBF200D8D}"/>
              </a:ext>
            </a:extLst>
          </p:cNvPr>
          <p:cNvSpPr/>
          <p:nvPr/>
        </p:nvSpPr>
        <p:spPr>
          <a:xfrm>
            <a:off x="6393888" y="4975017"/>
            <a:ext cx="1865373" cy="1594854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894698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3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6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1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6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2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4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7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0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3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>
                      <p:stCondLst>
                        <p:cond delay="indefinite"/>
                      </p:stCondLst>
                      <p:childTnLst>
                        <p:par>
                          <p:cTn id="186" fill="hold">
                            <p:stCondLst>
                              <p:cond delay="0"/>
                            </p:stCondLst>
                            <p:childTnLst>
                              <p:par>
                                <p:cTn id="1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>
                      <p:stCondLst>
                        <p:cond delay="indefinite"/>
                      </p:stCondLst>
                      <p:childTnLst>
                        <p:par>
                          <p:cTn id="191" fill="hold">
                            <p:stCondLst>
                              <p:cond delay="0"/>
                            </p:stCondLst>
                            <p:childTnLst>
                              <p:par>
                                <p:cTn id="1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" grpId="0" animBg="1"/>
      <p:bldP spid="174" grpId="1" animBg="1"/>
      <p:bldP spid="175" grpId="0" animBg="1"/>
      <p:bldP spid="175" grpId="1" animBg="1"/>
      <p:bldP spid="176" grpId="0" animBg="1"/>
      <p:bldP spid="176" grpId="1" animBg="1"/>
      <p:bldP spid="177" grpId="0" animBg="1"/>
      <p:bldP spid="177" grpId="1" animBg="1"/>
      <p:bldP spid="115" grpId="0" animBg="1"/>
      <p:bldP spid="115" grpId="1" animBg="1"/>
      <p:bldP spid="120" grpId="0" animBg="1"/>
      <p:bldP spid="120" grpId="1" animBg="1"/>
      <p:bldP spid="8" grpId="0"/>
      <p:bldP spid="104" grpId="0"/>
      <p:bldP spid="138" grpId="0"/>
      <p:bldP spid="169" grpId="0"/>
      <p:bldP spid="199" grpId="0" animBg="1"/>
      <p:bldP spid="201" grpId="0" animBg="1"/>
      <p:bldP spid="200" grpId="0" animBg="1"/>
      <p:bldP spid="226" grpId="0" animBg="1"/>
      <p:bldP spid="226" grpId="1" animBg="1"/>
      <p:bldP spid="227" grpId="0" animBg="1"/>
      <p:bldP spid="227" grpId="1" animBg="1"/>
      <p:bldP spid="228" grpId="0" animBg="1"/>
      <p:bldP spid="228" grpId="1" animBg="1"/>
      <p:bldP spid="229" grpId="0" animBg="1"/>
      <p:bldP spid="229" grpId="1" animBg="1"/>
      <p:bldP spid="230" grpId="0" animBg="1"/>
      <p:bldP spid="230" grpId="1" animBg="1"/>
      <p:bldP spid="231" grpId="0" animBg="1"/>
      <p:bldP spid="231" grpId="1" animBg="1"/>
      <p:bldP spid="236" grpId="0"/>
      <p:bldP spid="237" grpId="0"/>
      <p:bldP spid="239" grpId="0"/>
      <p:bldP spid="240" grpId="0"/>
      <p:bldP spid="251" grpId="0" animBg="1"/>
      <p:bldP spid="263" grpId="0" animBg="1"/>
      <p:bldP spid="274" grpId="0" animBg="1"/>
      <p:bldP spid="252" grpId="0" animBg="1"/>
    </p:bldLst>
  </p:timing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4325535-3209-4B66-8C4E-DB6A98F890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Identify prime numbers and composite numbers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243803D-4D2D-43BA-9C66-92139F0BC34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56818539"/>
      </p:ext>
    </p:extLst>
  </p:cSld>
  <p:clrMapOvr>
    <a:masterClrMapping/>
  </p:clrMapOvr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645635" y="245744"/>
            <a:ext cx="10900731" cy="5309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A </a:t>
            </a:r>
            <a:r>
              <a:rPr lang="en-GB" sz="2850" b="1" u="sng" dirty="0">
                <a:solidFill>
                  <a:srgbClr val="002060"/>
                </a:solidFill>
                <a:latin typeface="Calibri" panose="020F0502020204030204" pitchFamily="34" charset="0"/>
              </a:rPr>
              <a:t>prime number</a:t>
            </a:r>
            <a:r>
              <a:rPr lang="en-GB" sz="2850" b="1" i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is a number which has only two factors: itself and 1. </a:t>
            </a:r>
          </a:p>
        </p:txBody>
      </p:sp>
      <p:sp>
        <p:nvSpPr>
          <p:cNvPr id="5" name="Rectangle 4"/>
          <p:cNvSpPr/>
          <p:nvPr/>
        </p:nvSpPr>
        <p:spPr>
          <a:xfrm>
            <a:off x="645635" y="843857"/>
            <a:ext cx="10362422" cy="5309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1 is not a prime number because it has only one factor (itself). </a:t>
            </a:r>
            <a:endParaRPr lang="en-GB" sz="2850" b="1" dirty="0">
              <a:latin typeface="Calibri" panose="020F050202020403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645635" y="1480860"/>
            <a:ext cx="10631577" cy="5309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The first four prime numbers are 2, 3, 5 and 7.</a:t>
            </a:r>
            <a:endParaRPr lang="en-GB" sz="2850" b="1" dirty="0">
              <a:latin typeface="Calibri" panose="020F0502020204030204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645635" y="2155371"/>
            <a:ext cx="5248500" cy="5309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FF0000"/>
                </a:solidFill>
                <a:latin typeface="Calibri" panose="020F0502020204030204" pitchFamily="34" charset="0"/>
              </a:rPr>
              <a:t>Why is 4 </a:t>
            </a:r>
            <a:r>
              <a:rPr lang="en-GB" sz="2850" b="1" u="sng" dirty="0">
                <a:solidFill>
                  <a:srgbClr val="FF0000"/>
                </a:solidFill>
                <a:latin typeface="Calibri" panose="020F0502020204030204" pitchFamily="34" charset="0"/>
              </a:rPr>
              <a:t>not</a:t>
            </a:r>
            <a:r>
              <a:rPr lang="en-GB" sz="2850" b="1" dirty="0">
                <a:solidFill>
                  <a:srgbClr val="FF0000"/>
                </a:solidFill>
                <a:latin typeface="Calibri" panose="020F0502020204030204" pitchFamily="34" charset="0"/>
              </a:rPr>
              <a:t> a prime number? </a:t>
            </a:r>
          </a:p>
        </p:txBody>
      </p:sp>
      <p:sp>
        <p:nvSpPr>
          <p:cNvPr id="9" name="Rectangle 8"/>
          <p:cNvSpPr/>
          <p:nvPr/>
        </p:nvSpPr>
        <p:spPr>
          <a:xfrm>
            <a:off x="5826846" y="2153744"/>
            <a:ext cx="5248500" cy="5309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FF0000"/>
                </a:solidFill>
                <a:latin typeface="Calibri" panose="020F0502020204030204" pitchFamily="34" charset="0"/>
              </a:rPr>
              <a:t>It has 3 factors: 1, 2 and 4.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645635" y="3347028"/>
            <a:ext cx="5248500" cy="5309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FF0000"/>
                </a:solidFill>
                <a:latin typeface="Calibri" panose="020F0502020204030204" pitchFamily="34" charset="0"/>
              </a:rPr>
              <a:t>Why is 6 </a:t>
            </a:r>
            <a:r>
              <a:rPr lang="en-GB" sz="2850" b="1" u="sng" dirty="0">
                <a:solidFill>
                  <a:srgbClr val="FF0000"/>
                </a:solidFill>
                <a:latin typeface="Calibri" panose="020F0502020204030204" pitchFamily="34" charset="0"/>
              </a:rPr>
              <a:t>not</a:t>
            </a:r>
            <a:r>
              <a:rPr lang="en-GB" sz="2850" b="1" dirty="0">
                <a:solidFill>
                  <a:srgbClr val="FF0000"/>
                </a:solidFill>
                <a:latin typeface="Calibri" panose="020F0502020204030204" pitchFamily="34" charset="0"/>
              </a:rPr>
              <a:t> a prime number?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5826846" y="3347028"/>
            <a:ext cx="5921385" cy="5309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FF0000"/>
                </a:solidFill>
                <a:latin typeface="Calibri" panose="020F0502020204030204" pitchFamily="34" charset="0"/>
              </a:rPr>
              <a:t>It has 4 factors: 1, 2, 3 and 6. </a:t>
            </a:r>
          </a:p>
        </p:txBody>
      </p:sp>
      <p:sp>
        <p:nvSpPr>
          <p:cNvPr id="12" name="Rectangle 11"/>
          <p:cNvSpPr/>
          <p:nvPr/>
        </p:nvSpPr>
        <p:spPr>
          <a:xfrm>
            <a:off x="645635" y="2741432"/>
            <a:ext cx="5248500" cy="5309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FF0000"/>
                </a:solidFill>
                <a:latin typeface="Calibri" panose="020F0502020204030204" pitchFamily="34" charset="0"/>
              </a:rPr>
              <a:t>Why is 5 a prime number? </a:t>
            </a:r>
          </a:p>
        </p:txBody>
      </p:sp>
      <p:sp>
        <p:nvSpPr>
          <p:cNvPr id="13" name="Rectangle 12"/>
          <p:cNvSpPr/>
          <p:nvPr/>
        </p:nvSpPr>
        <p:spPr>
          <a:xfrm>
            <a:off x="5826846" y="2741432"/>
            <a:ext cx="5921385" cy="5309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FF0000"/>
                </a:solidFill>
                <a:latin typeface="Calibri" panose="020F0502020204030204" pitchFamily="34" charset="0"/>
              </a:rPr>
              <a:t>It has 2 factors: 1 and 5. </a:t>
            </a:r>
          </a:p>
        </p:txBody>
      </p:sp>
      <p:sp>
        <p:nvSpPr>
          <p:cNvPr id="14" name="Rectangle 13"/>
          <p:cNvSpPr/>
          <p:nvPr/>
        </p:nvSpPr>
        <p:spPr>
          <a:xfrm>
            <a:off x="645635" y="3952625"/>
            <a:ext cx="5248500" cy="5309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FF0000"/>
                </a:solidFill>
                <a:latin typeface="Calibri" panose="020F0502020204030204" pitchFamily="34" charset="0"/>
              </a:rPr>
              <a:t>Why is 7 a prime number? </a:t>
            </a:r>
          </a:p>
        </p:txBody>
      </p:sp>
      <p:sp>
        <p:nvSpPr>
          <p:cNvPr id="15" name="Rectangle 14"/>
          <p:cNvSpPr/>
          <p:nvPr/>
        </p:nvSpPr>
        <p:spPr>
          <a:xfrm>
            <a:off x="5826846" y="3952625"/>
            <a:ext cx="5921385" cy="5309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FF0000"/>
                </a:solidFill>
                <a:latin typeface="Calibri" panose="020F0502020204030204" pitchFamily="34" charset="0"/>
              </a:rPr>
              <a:t>It has 2 factors: 1 and 7. 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B14F5AF5-3AE2-47D0-A254-7426485BA75C}"/>
              </a:ext>
            </a:extLst>
          </p:cNvPr>
          <p:cNvSpPr/>
          <p:nvPr/>
        </p:nvSpPr>
        <p:spPr>
          <a:xfrm>
            <a:off x="712923" y="4616209"/>
            <a:ext cx="11102596" cy="140807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To find out if a number is a prime number, find out if it is a multiple of one of the first four prime numbers (2, 3, 5 and 7). </a:t>
            </a:r>
          </a:p>
          <a:p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If it is a multiple of 2, 3, 5 or 7, then it is </a:t>
            </a:r>
            <a:r>
              <a:rPr lang="en-GB" sz="2850" b="1" u="sng" dirty="0">
                <a:solidFill>
                  <a:srgbClr val="002060"/>
                </a:solidFill>
                <a:latin typeface="Calibri" panose="020F0502020204030204" pitchFamily="34" charset="0"/>
              </a:rPr>
              <a:t>not</a:t>
            </a:r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 a prime number.  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F8B15D46-1BFE-48B5-86E1-4317ABE6ED98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4C7E3AA5-191F-4E44-BD56-5DAAECE14D34}"/>
              </a:ext>
            </a:extLst>
          </p:cNvPr>
          <p:cNvSpPr/>
          <p:nvPr/>
        </p:nvSpPr>
        <p:spPr>
          <a:xfrm>
            <a:off x="645635" y="6024287"/>
            <a:ext cx="10362422" cy="5309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A </a:t>
            </a:r>
            <a:r>
              <a:rPr lang="en-GB" sz="2850" b="1" u="sng" dirty="0">
                <a:solidFill>
                  <a:srgbClr val="002060"/>
                </a:solidFill>
                <a:latin typeface="Calibri" panose="020F0502020204030204" pitchFamily="34" charset="0"/>
              </a:rPr>
              <a:t>composite</a:t>
            </a:r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 number is any number that is </a:t>
            </a:r>
            <a:r>
              <a:rPr lang="en-GB" sz="2850" b="1" u="sng" dirty="0">
                <a:solidFill>
                  <a:srgbClr val="002060"/>
                </a:solidFill>
                <a:latin typeface="Calibri" panose="020F0502020204030204" pitchFamily="34" charset="0"/>
              </a:rPr>
              <a:t>not</a:t>
            </a:r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 a prime number. </a:t>
            </a:r>
            <a:endParaRPr lang="en-GB" sz="2850" dirty="0">
              <a:latin typeface="Calibri" panose="020F050202020403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1" grpId="0"/>
      <p:bldP spid="13" grpId="0"/>
      <p:bldP spid="15" grpId="0"/>
      <p:bldP spid="19" grpId="0"/>
    </p:bldLst>
  </p:timing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" name="Rectangle 307">
            <a:extLst>
              <a:ext uri="{FF2B5EF4-FFF2-40B4-BE49-F238E27FC236}">
                <a16:creationId xmlns:a16="http://schemas.microsoft.com/office/drawing/2014/main" id="{11FE5EB1-69F8-436C-860D-BE1E319B1093}"/>
              </a:ext>
            </a:extLst>
          </p:cNvPr>
          <p:cNvSpPr/>
          <p:nvPr/>
        </p:nvSpPr>
        <p:spPr>
          <a:xfrm>
            <a:off x="1842181" y="422938"/>
            <a:ext cx="740173" cy="5938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09" name="Rectangle 308">
            <a:extLst>
              <a:ext uri="{FF2B5EF4-FFF2-40B4-BE49-F238E27FC236}">
                <a16:creationId xmlns:a16="http://schemas.microsoft.com/office/drawing/2014/main" id="{7C329CD8-E148-49A8-AE1C-24D8B7E6F57C}"/>
              </a:ext>
            </a:extLst>
          </p:cNvPr>
          <p:cNvSpPr/>
          <p:nvPr/>
        </p:nvSpPr>
        <p:spPr>
          <a:xfrm>
            <a:off x="7793165" y="2811411"/>
            <a:ext cx="740173" cy="5938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0" name="Rectangle 309">
            <a:extLst>
              <a:ext uri="{FF2B5EF4-FFF2-40B4-BE49-F238E27FC236}">
                <a16:creationId xmlns:a16="http://schemas.microsoft.com/office/drawing/2014/main" id="{4B461B2F-30D9-4B3E-A3F2-F1B4BE4DC7B7}"/>
              </a:ext>
            </a:extLst>
          </p:cNvPr>
          <p:cNvSpPr/>
          <p:nvPr/>
        </p:nvSpPr>
        <p:spPr>
          <a:xfrm>
            <a:off x="6297745" y="4645534"/>
            <a:ext cx="740173" cy="5938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1" name="Rectangle 310">
            <a:extLst>
              <a:ext uri="{FF2B5EF4-FFF2-40B4-BE49-F238E27FC236}">
                <a16:creationId xmlns:a16="http://schemas.microsoft.com/office/drawing/2014/main" id="{86D31112-8975-4BA6-9BF8-A7321A2BED1F}"/>
              </a:ext>
            </a:extLst>
          </p:cNvPr>
          <p:cNvSpPr/>
          <p:nvPr/>
        </p:nvSpPr>
        <p:spPr>
          <a:xfrm>
            <a:off x="1861738" y="5860858"/>
            <a:ext cx="740173" cy="5938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07" name="Rectangle 306">
            <a:extLst>
              <a:ext uri="{FF2B5EF4-FFF2-40B4-BE49-F238E27FC236}">
                <a16:creationId xmlns:a16="http://schemas.microsoft.com/office/drawing/2014/main" id="{91439C9D-4292-48C1-BEF7-3FE0B58C119A}"/>
              </a:ext>
            </a:extLst>
          </p:cNvPr>
          <p:cNvSpPr/>
          <p:nvPr/>
        </p:nvSpPr>
        <p:spPr>
          <a:xfrm>
            <a:off x="4807411" y="1014278"/>
            <a:ext cx="740173" cy="546969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55E951F1-DDF0-4DF8-B1F6-35792822CA24}"/>
              </a:ext>
            </a:extLst>
          </p:cNvPr>
          <p:cNvGrpSpPr/>
          <p:nvPr/>
        </p:nvGrpSpPr>
        <p:grpSpPr>
          <a:xfrm>
            <a:off x="1844822" y="391238"/>
            <a:ext cx="7423261" cy="6065725"/>
            <a:chOff x="1844822" y="391238"/>
            <a:chExt cx="7423261" cy="6065725"/>
          </a:xfrm>
        </p:grpSpPr>
        <p:sp>
          <p:nvSpPr>
            <p:cNvPr id="263" name="Rectangle 262">
              <a:extLst>
                <a:ext uri="{FF2B5EF4-FFF2-40B4-BE49-F238E27FC236}">
                  <a16:creationId xmlns:a16="http://schemas.microsoft.com/office/drawing/2014/main" id="{4E4F17E4-86E2-4E8E-91C6-604197FDFF3A}"/>
                </a:ext>
              </a:extLst>
            </p:cNvPr>
            <p:cNvSpPr/>
            <p:nvPr/>
          </p:nvSpPr>
          <p:spPr>
            <a:xfrm>
              <a:off x="7787737" y="402318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6BA1FCAA-165E-41C6-8648-FC67632DDD73}"/>
                </a:ext>
              </a:extLst>
            </p:cNvPr>
            <p:cNvSpPr/>
            <p:nvPr/>
          </p:nvSpPr>
          <p:spPr>
            <a:xfrm>
              <a:off x="6291842" y="1614685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8" name="Rectangle 267">
              <a:extLst>
                <a:ext uri="{FF2B5EF4-FFF2-40B4-BE49-F238E27FC236}">
                  <a16:creationId xmlns:a16="http://schemas.microsoft.com/office/drawing/2014/main" id="{7F9C8B7D-7544-4AD0-AB33-CDCB46A0630C}"/>
                </a:ext>
              </a:extLst>
            </p:cNvPr>
            <p:cNvSpPr/>
            <p:nvPr/>
          </p:nvSpPr>
          <p:spPr>
            <a:xfrm>
              <a:off x="7037972" y="1006614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C2E8E184-6343-4BA4-AF2B-669990052031}"/>
                </a:ext>
              </a:extLst>
            </p:cNvPr>
            <p:cNvSpPr/>
            <p:nvPr/>
          </p:nvSpPr>
          <p:spPr>
            <a:xfrm>
              <a:off x="5557933" y="2216510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AAF6302D-3E93-4209-8A7D-068929E74C33}"/>
                </a:ext>
              </a:extLst>
            </p:cNvPr>
            <p:cNvSpPr/>
            <p:nvPr/>
          </p:nvSpPr>
          <p:spPr>
            <a:xfrm>
              <a:off x="4826803" y="2823186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1" name="Rectangle 270">
              <a:extLst>
                <a:ext uri="{FF2B5EF4-FFF2-40B4-BE49-F238E27FC236}">
                  <a16:creationId xmlns:a16="http://schemas.microsoft.com/office/drawing/2014/main" id="{06E053D8-7E7F-46DC-9E9A-2D8964154038}"/>
                </a:ext>
              </a:extLst>
            </p:cNvPr>
            <p:cNvSpPr/>
            <p:nvPr/>
          </p:nvSpPr>
          <p:spPr>
            <a:xfrm>
              <a:off x="3330908" y="4045078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2" name="Rectangle 271">
              <a:extLst>
                <a:ext uri="{FF2B5EF4-FFF2-40B4-BE49-F238E27FC236}">
                  <a16:creationId xmlns:a16="http://schemas.microsoft.com/office/drawing/2014/main" id="{0625F1E0-494F-475D-825A-75DE401897CE}"/>
                </a:ext>
              </a:extLst>
            </p:cNvPr>
            <p:cNvSpPr/>
            <p:nvPr/>
          </p:nvSpPr>
          <p:spPr>
            <a:xfrm>
              <a:off x="4077038" y="3437007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3" name="Rectangle 272">
              <a:extLst>
                <a:ext uri="{FF2B5EF4-FFF2-40B4-BE49-F238E27FC236}">
                  <a16:creationId xmlns:a16="http://schemas.microsoft.com/office/drawing/2014/main" id="{D2914616-9CA7-43BC-BE81-4C9F9FB5EFFF}"/>
                </a:ext>
              </a:extLst>
            </p:cNvPr>
            <p:cNvSpPr/>
            <p:nvPr/>
          </p:nvSpPr>
          <p:spPr>
            <a:xfrm>
              <a:off x="2596999" y="4646903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4" name="Rectangle 273">
              <a:extLst>
                <a:ext uri="{FF2B5EF4-FFF2-40B4-BE49-F238E27FC236}">
                  <a16:creationId xmlns:a16="http://schemas.microsoft.com/office/drawing/2014/main" id="{94118AC3-BC4B-4CD9-B741-00FF16A1FA76}"/>
                </a:ext>
              </a:extLst>
            </p:cNvPr>
            <p:cNvSpPr/>
            <p:nvPr/>
          </p:nvSpPr>
          <p:spPr>
            <a:xfrm>
              <a:off x="1863091" y="5255570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596F686F-9AC1-4A2E-9D57-C0868B7BFA4B}"/>
                </a:ext>
              </a:extLst>
            </p:cNvPr>
            <p:cNvSpPr/>
            <p:nvPr/>
          </p:nvSpPr>
          <p:spPr>
            <a:xfrm>
              <a:off x="8527910" y="1603328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A93D07BB-2019-42AA-BEDB-96695FEDACF8}"/>
                </a:ext>
              </a:extLst>
            </p:cNvPr>
            <p:cNvSpPr/>
            <p:nvPr/>
          </p:nvSpPr>
          <p:spPr>
            <a:xfrm>
              <a:off x="7032015" y="2815695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7" name="Rectangle 276">
              <a:extLst>
                <a:ext uri="{FF2B5EF4-FFF2-40B4-BE49-F238E27FC236}">
                  <a16:creationId xmlns:a16="http://schemas.microsoft.com/office/drawing/2014/main" id="{33CCDC1F-ABDC-47AE-84EE-390A8C266827}"/>
                </a:ext>
              </a:extLst>
            </p:cNvPr>
            <p:cNvSpPr/>
            <p:nvPr/>
          </p:nvSpPr>
          <p:spPr>
            <a:xfrm>
              <a:off x="7778145" y="2207624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id="{F1B425C3-0617-44FC-BE70-24681FF538A3}"/>
                </a:ext>
              </a:extLst>
            </p:cNvPr>
            <p:cNvSpPr/>
            <p:nvPr/>
          </p:nvSpPr>
          <p:spPr>
            <a:xfrm>
              <a:off x="6298106" y="3417520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9E584C06-9B9F-487F-A088-93D540FE28A2}"/>
                </a:ext>
              </a:extLst>
            </p:cNvPr>
            <p:cNvSpPr/>
            <p:nvPr/>
          </p:nvSpPr>
          <p:spPr>
            <a:xfrm>
              <a:off x="5566976" y="4024196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id="{A2EAAED1-31E8-4069-A9C7-0A4B52008A65}"/>
                </a:ext>
              </a:extLst>
            </p:cNvPr>
            <p:cNvSpPr/>
            <p:nvPr/>
          </p:nvSpPr>
          <p:spPr>
            <a:xfrm>
              <a:off x="4071081" y="5246088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1" name="Rectangle 280">
              <a:extLst>
                <a:ext uri="{FF2B5EF4-FFF2-40B4-BE49-F238E27FC236}">
                  <a16:creationId xmlns:a16="http://schemas.microsoft.com/office/drawing/2014/main" id="{1500A58A-F692-456C-AAB6-426075B19D0B}"/>
                </a:ext>
              </a:extLst>
            </p:cNvPr>
            <p:cNvSpPr/>
            <p:nvPr/>
          </p:nvSpPr>
          <p:spPr>
            <a:xfrm>
              <a:off x="4817211" y="4638017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id="{FECDED4C-F24E-4D71-98B6-28FB925257BC}"/>
                </a:ext>
              </a:extLst>
            </p:cNvPr>
            <p:cNvSpPr/>
            <p:nvPr/>
          </p:nvSpPr>
          <p:spPr>
            <a:xfrm>
              <a:off x="3337172" y="5847913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4" name="Rectangle 283">
              <a:extLst>
                <a:ext uri="{FF2B5EF4-FFF2-40B4-BE49-F238E27FC236}">
                  <a16:creationId xmlns:a16="http://schemas.microsoft.com/office/drawing/2014/main" id="{883E771B-233E-4951-8A7B-C0BC3512916A}"/>
                </a:ext>
              </a:extLst>
            </p:cNvPr>
            <p:cNvSpPr/>
            <p:nvPr/>
          </p:nvSpPr>
          <p:spPr>
            <a:xfrm>
              <a:off x="8527910" y="3430499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F6D37A52-B4BD-4E54-B19C-F4F30F59E9C1}"/>
                </a:ext>
              </a:extLst>
            </p:cNvPr>
            <p:cNvSpPr/>
            <p:nvPr/>
          </p:nvSpPr>
          <p:spPr>
            <a:xfrm>
              <a:off x="7032015" y="4642866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2CBF0679-0DA7-4D5C-8429-EF74C70FD408}"/>
                </a:ext>
              </a:extLst>
            </p:cNvPr>
            <p:cNvSpPr/>
            <p:nvPr/>
          </p:nvSpPr>
          <p:spPr>
            <a:xfrm>
              <a:off x="7778145" y="4034795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56D55268-593A-4B9D-8C46-5D874BDA8187}"/>
                </a:ext>
              </a:extLst>
            </p:cNvPr>
            <p:cNvSpPr/>
            <p:nvPr/>
          </p:nvSpPr>
          <p:spPr>
            <a:xfrm>
              <a:off x="6298106" y="5244691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8" name="Rectangle 287">
              <a:extLst>
                <a:ext uri="{FF2B5EF4-FFF2-40B4-BE49-F238E27FC236}">
                  <a16:creationId xmlns:a16="http://schemas.microsoft.com/office/drawing/2014/main" id="{07A6DEE8-DBF3-47A2-A812-8A68F349C3CF}"/>
                </a:ext>
              </a:extLst>
            </p:cNvPr>
            <p:cNvSpPr/>
            <p:nvPr/>
          </p:nvSpPr>
          <p:spPr>
            <a:xfrm>
              <a:off x="5566976" y="5851367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C1696501-5715-426C-B55D-71000C164F3B}"/>
                </a:ext>
              </a:extLst>
            </p:cNvPr>
            <p:cNvSpPr/>
            <p:nvPr/>
          </p:nvSpPr>
          <p:spPr>
            <a:xfrm>
              <a:off x="8518318" y="5225988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06CBE772-FBDD-4629-95F7-D33C1921A161}"/>
                </a:ext>
              </a:extLst>
            </p:cNvPr>
            <p:cNvSpPr/>
            <p:nvPr/>
          </p:nvSpPr>
          <p:spPr>
            <a:xfrm>
              <a:off x="7768553" y="5830284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FF586411-D62D-4F6C-8DB2-DC3F48B4F766}"/>
                </a:ext>
              </a:extLst>
            </p:cNvPr>
            <p:cNvSpPr/>
            <p:nvPr/>
          </p:nvSpPr>
          <p:spPr>
            <a:xfrm>
              <a:off x="5556045" y="391238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DDCF52FF-FA32-48F9-AF5A-EC2B93743BAD}"/>
                </a:ext>
              </a:extLst>
            </p:cNvPr>
            <p:cNvSpPr/>
            <p:nvPr/>
          </p:nvSpPr>
          <p:spPr>
            <a:xfrm>
              <a:off x="4060150" y="1603605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FBF1422C-3018-4E55-906C-66645019160E}"/>
                </a:ext>
              </a:extLst>
            </p:cNvPr>
            <p:cNvSpPr/>
            <p:nvPr/>
          </p:nvSpPr>
          <p:spPr>
            <a:xfrm>
              <a:off x="4806280" y="995534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8" name="Rectangle 297">
              <a:extLst>
                <a:ext uri="{FF2B5EF4-FFF2-40B4-BE49-F238E27FC236}">
                  <a16:creationId xmlns:a16="http://schemas.microsoft.com/office/drawing/2014/main" id="{60B99F15-562F-4B66-9954-7A35CB853AD9}"/>
                </a:ext>
              </a:extLst>
            </p:cNvPr>
            <p:cNvSpPr/>
            <p:nvPr/>
          </p:nvSpPr>
          <p:spPr>
            <a:xfrm>
              <a:off x="3326241" y="2205430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DC928350-A1D1-46BD-B579-EEBF5BD582AA}"/>
                </a:ext>
              </a:extLst>
            </p:cNvPr>
            <p:cNvSpPr/>
            <p:nvPr/>
          </p:nvSpPr>
          <p:spPr>
            <a:xfrm>
              <a:off x="2595111" y="2812106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A7AC3650-92F5-4702-83D0-E7A4530500C0}"/>
                </a:ext>
              </a:extLst>
            </p:cNvPr>
            <p:cNvSpPr/>
            <p:nvPr/>
          </p:nvSpPr>
          <p:spPr>
            <a:xfrm>
              <a:off x="1845346" y="3425927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55EF480E-6A25-41E2-AE7F-39CB2F86A356}"/>
                </a:ext>
              </a:extLst>
            </p:cNvPr>
            <p:cNvSpPr/>
            <p:nvPr/>
          </p:nvSpPr>
          <p:spPr>
            <a:xfrm>
              <a:off x="1844822" y="1624825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58C8DD69-54CB-4659-8564-ADBE14F3F846}"/>
                </a:ext>
              </a:extLst>
            </p:cNvPr>
            <p:cNvSpPr/>
            <p:nvPr/>
          </p:nvSpPr>
          <p:spPr>
            <a:xfrm>
              <a:off x="2590952" y="1016754"/>
              <a:ext cx="740173" cy="60559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11" name="Rectangle 210"/>
          <p:cNvSpPr/>
          <p:nvPr/>
        </p:nvSpPr>
        <p:spPr>
          <a:xfrm>
            <a:off x="2597000" y="1014279"/>
            <a:ext cx="740173" cy="54427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2" name="Rectangle 211"/>
          <p:cNvSpPr/>
          <p:nvPr/>
        </p:nvSpPr>
        <p:spPr>
          <a:xfrm>
            <a:off x="4077346" y="401019"/>
            <a:ext cx="740173" cy="605596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3" name="Rectangle 212"/>
          <p:cNvSpPr/>
          <p:nvPr/>
        </p:nvSpPr>
        <p:spPr>
          <a:xfrm>
            <a:off x="5557692" y="401019"/>
            <a:ext cx="740173" cy="605596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4" name="Rectangle 213"/>
          <p:cNvSpPr/>
          <p:nvPr/>
        </p:nvSpPr>
        <p:spPr>
          <a:xfrm>
            <a:off x="7038039" y="401019"/>
            <a:ext cx="740173" cy="605596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5" name="Rectangle 214"/>
          <p:cNvSpPr/>
          <p:nvPr/>
        </p:nvSpPr>
        <p:spPr>
          <a:xfrm>
            <a:off x="8518385" y="401019"/>
            <a:ext cx="740173" cy="605596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" name="Rectangle 10"/>
          <p:cNvSpPr/>
          <p:nvPr/>
        </p:nvSpPr>
        <p:spPr>
          <a:xfrm>
            <a:off x="1856827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" name="Rectangle 11"/>
          <p:cNvSpPr/>
          <p:nvPr/>
        </p:nvSpPr>
        <p:spPr>
          <a:xfrm>
            <a:off x="2597000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" name="Rectangle 12"/>
          <p:cNvSpPr/>
          <p:nvPr/>
        </p:nvSpPr>
        <p:spPr>
          <a:xfrm>
            <a:off x="3337173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" name="Rectangle 13"/>
          <p:cNvSpPr/>
          <p:nvPr/>
        </p:nvSpPr>
        <p:spPr>
          <a:xfrm>
            <a:off x="4077346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" name="Rectangle 14"/>
          <p:cNvSpPr/>
          <p:nvPr/>
        </p:nvSpPr>
        <p:spPr>
          <a:xfrm>
            <a:off x="4817519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" name="Rectangle 15"/>
          <p:cNvSpPr/>
          <p:nvPr/>
        </p:nvSpPr>
        <p:spPr>
          <a:xfrm>
            <a:off x="5557692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" name="Rectangle 16"/>
          <p:cNvSpPr/>
          <p:nvPr/>
        </p:nvSpPr>
        <p:spPr>
          <a:xfrm>
            <a:off x="6297865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" name="Rectangle 17"/>
          <p:cNvSpPr/>
          <p:nvPr/>
        </p:nvSpPr>
        <p:spPr>
          <a:xfrm>
            <a:off x="7038039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" name="Rectangle 18"/>
          <p:cNvSpPr/>
          <p:nvPr/>
        </p:nvSpPr>
        <p:spPr>
          <a:xfrm>
            <a:off x="7778212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" name="Rectangle 19"/>
          <p:cNvSpPr/>
          <p:nvPr/>
        </p:nvSpPr>
        <p:spPr>
          <a:xfrm>
            <a:off x="8518385" y="40101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" name="Rectangle 20"/>
          <p:cNvSpPr/>
          <p:nvPr/>
        </p:nvSpPr>
        <p:spPr>
          <a:xfrm>
            <a:off x="1856827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" name="Rectangle 21"/>
          <p:cNvSpPr/>
          <p:nvPr/>
        </p:nvSpPr>
        <p:spPr>
          <a:xfrm>
            <a:off x="2597000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" name="Rectangle 22"/>
          <p:cNvSpPr/>
          <p:nvPr/>
        </p:nvSpPr>
        <p:spPr>
          <a:xfrm>
            <a:off x="3337173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" name="Rectangle 23"/>
          <p:cNvSpPr/>
          <p:nvPr/>
        </p:nvSpPr>
        <p:spPr>
          <a:xfrm>
            <a:off x="4077346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" name="Rectangle 24"/>
          <p:cNvSpPr/>
          <p:nvPr/>
        </p:nvSpPr>
        <p:spPr>
          <a:xfrm>
            <a:off x="4817519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" name="Rectangle 25"/>
          <p:cNvSpPr/>
          <p:nvPr/>
        </p:nvSpPr>
        <p:spPr>
          <a:xfrm>
            <a:off x="5557692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" name="Rectangle 26"/>
          <p:cNvSpPr/>
          <p:nvPr/>
        </p:nvSpPr>
        <p:spPr>
          <a:xfrm>
            <a:off x="6297865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" name="Rectangle 27"/>
          <p:cNvSpPr/>
          <p:nvPr/>
        </p:nvSpPr>
        <p:spPr>
          <a:xfrm>
            <a:off x="7038039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" name="Rectangle 28"/>
          <p:cNvSpPr/>
          <p:nvPr/>
        </p:nvSpPr>
        <p:spPr>
          <a:xfrm>
            <a:off x="7778212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0" name="Rectangle 29"/>
          <p:cNvSpPr/>
          <p:nvPr/>
        </p:nvSpPr>
        <p:spPr>
          <a:xfrm>
            <a:off x="8518385" y="100661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" name="Rectangle 30"/>
          <p:cNvSpPr/>
          <p:nvPr/>
        </p:nvSpPr>
        <p:spPr>
          <a:xfrm>
            <a:off x="1856827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" name="Rectangle 31"/>
          <p:cNvSpPr/>
          <p:nvPr/>
        </p:nvSpPr>
        <p:spPr>
          <a:xfrm>
            <a:off x="2597000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" name="Rectangle 32"/>
          <p:cNvSpPr/>
          <p:nvPr/>
        </p:nvSpPr>
        <p:spPr>
          <a:xfrm>
            <a:off x="3337173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" name="Rectangle 33"/>
          <p:cNvSpPr/>
          <p:nvPr/>
        </p:nvSpPr>
        <p:spPr>
          <a:xfrm>
            <a:off x="4077346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5" name="Rectangle 34"/>
          <p:cNvSpPr/>
          <p:nvPr/>
        </p:nvSpPr>
        <p:spPr>
          <a:xfrm>
            <a:off x="4817519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6" name="Rectangle 35"/>
          <p:cNvSpPr/>
          <p:nvPr/>
        </p:nvSpPr>
        <p:spPr>
          <a:xfrm>
            <a:off x="5557692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7" name="Rectangle 36"/>
          <p:cNvSpPr/>
          <p:nvPr/>
        </p:nvSpPr>
        <p:spPr>
          <a:xfrm>
            <a:off x="6297865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" name="Rectangle 37"/>
          <p:cNvSpPr/>
          <p:nvPr/>
        </p:nvSpPr>
        <p:spPr>
          <a:xfrm>
            <a:off x="7038039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" name="Rectangle 38"/>
          <p:cNvSpPr/>
          <p:nvPr/>
        </p:nvSpPr>
        <p:spPr>
          <a:xfrm>
            <a:off x="7778212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0" name="Rectangle 39"/>
          <p:cNvSpPr/>
          <p:nvPr/>
        </p:nvSpPr>
        <p:spPr>
          <a:xfrm>
            <a:off x="8518385" y="161221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" name="Rectangle 40"/>
          <p:cNvSpPr/>
          <p:nvPr/>
        </p:nvSpPr>
        <p:spPr>
          <a:xfrm>
            <a:off x="1856827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" name="Rectangle 41"/>
          <p:cNvSpPr/>
          <p:nvPr/>
        </p:nvSpPr>
        <p:spPr>
          <a:xfrm>
            <a:off x="2597000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3" name="Rectangle 42"/>
          <p:cNvSpPr/>
          <p:nvPr/>
        </p:nvSpPr>
        <p:spPr>
          <a:xfrm>
            <a:off x="3337173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4" name="Rectangle 43"/>
          <p:cNvSpPr/>
          <p:nvPr/>
        </p:nvSpPr>
        <p:spPr>
          <a:xfrm>
            <a:off x="4077346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5" name="Rectangle 44"/>
          <p:cNvSpPr/>
          <p:nvPr/>
        </p:nvSpPr>
        <p:spPr>
          <a:xfrm>
            <a:off x="4817519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" name="Rectangle 45"/>
          <p:cNvSpPr/>
          <p:nvPr/>
        </p:nvSpPr>
        <p:spPr>
          <a:xfrm>
            <a:off x="5557692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" name="Rectangle 46"/>
          <p:cNvSpPr/>
          <p:nvPr/>
        </p:nvSpPr>
        <p:spPr>
          <a:xfrm>
            <a:off x="6297865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" name="Rectangle 47"/>
          <p:cNvSpPr/>
          <p:nvPr/>
        </p:nvSpPr>
        <p:spPr>
          <a:xfrm>
            <a:off x="7038039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" name="Rectangle 48"/>
          <p:cNvSpPr/>
          <p:nvPr/>
        </p:nvSpPr>
        <p:spPr>
          <a:xfrm>
            <a:off x="7778212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" name="Rectangle 49"/>
          <p:cNvSpPr/>
          <p:nvPr/>
        </p:nvSpPr>
        <p:spPr>
          <a:xfrm>
            <a:off x="8518385" y="2217808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" name="Rectangle 50"/>
          <p:cNvSpPr/>
          <p:nvPr/>
        </p:nvSpPr>
        <p:spPr>
          <a:xfrm>
            <a:off x="1856827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" name="Rectangle 51"/>
          <p:cNvSpPr/>
          <p:nvPr/>
        </p:nvSpPr>
        <p:spPr>
          <a:xfrm>
            <a:off x="2597000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" name="Rectangle 52"/>
          <p:cNvSpPr/>
          <p:nvPr/>
        </p:nvSpPr>
        <p:spPr>
          <a:xfrm>
            <a:off x="3337173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" name="Rectangle 53"/>
          <p:cNvSpPr/>
          <p:nvPr/>
        </p:nvSpPr>
        <p:spPr>
          <a:xfrm>
            <a:off x="4077346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5" name="Rectangle 54"/>
          <p:cNvSpPr/>
          <p:nvPr/>
        </p:nvSpPr>
        <p:spPr>
          <a:xfrm>
            <a:off x="4817519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6" name="Rectangle 55"/>
          <p:cNvSpPr/>
          <p:nvPr/>
        </p:nvSpPr>
        <p:spPr>
          <a:xfrm>
            <a:off x="5557692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7" name="Rectangle 56"/>
          <p:cNvSpPr/>
          <p:nvPr/>
        </p:nvSpPr>
        <p:spPr>
          <a:xfrm>
            <a:off x="6297865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" name="Rectangle 57"/>
          <p:cNvSpPr/>
          <p:nvPr/>
        </p:nvSpPr>
        <p:spPr>
          <a:xfrm>
            <a:off x="7038039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9" name="Rectangle 58"/>
          <p:cNvSpPr/>
          <p:nvPr/>
        </p:nvSpPr>
        <p:spPr>
          <a:xfrm>
            <a:off x="7778212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0" name="Rectangle 59"/>
          <p:cNvSpPr/>
          <p:nvPr/>
        </p:nvSpPr>
        <p:spPr>
          <a:xfrm>
            <a:off x="8518385" y="2823404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1" name="Rectangle 60"/>
          <p:cNvSpPr/>
          <p:nvPr/>
        </p:nvSpPr>
        <p:spPr>
          <a:xfrm>
            <a:off x="1856827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2" name="Rectangle 61"/>
          <p:cNvSpPr/>
          <p:nvPr/>
        </p:nvSpPr>
        <p:spPr>
          <a:xfrm>
            <a:off x="2597000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3" name="Rectangle 62"/>
          <p:cNvSpPr/>
          <p:nvPr/>
        </p:nvSpPr>
        <p:spPr>
          <a:xfrm>
            <a:off x="3337173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4" name="Rectangle 63"/>
          <p:cNvSpPr/>
          <p:nvPr/>
        </p:nvSpPr>
        <p:spPr>
          <a:xfrm>
            <a:off x="4077346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5" name="Rectangle 64"/>
          <p:cNvSpPr/>
          <p:nvPr/>
        </p:nvSpPr>
        <p:spPr>
          <a:xfrm>
            <a:off x="4817519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6" name="Rectangle 65"/>
          <p:cNvSpPr/>
          <p:nvPr/>
        </p:nvSpPr>
        <p:spPr>
          <a:xfrm>
            <a:off x="5557692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7" name="Rectangle 66"/>
          <p:cNvSpPr/>
          <p:nvPr/>
        </p:nvSpPr>
        <p:spPr>
          <a:xfrm>
            <a:off x="6297865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8" name="Rectangle 67"/>
          <p:cNvSpPr/>
          <p:nvPr/>
        </p:nvSpPr>
        <p:spPr>
          <a:xfrm>
            <a:off x="7038039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9" name="Rectangle 68"/>
          <p:cNvSpPr/>
          <p:nvPr/>
        </p:nvSpPr>
        <p:spPr>
          <a:xfrm>
            <a:off x="7778212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0" name="Rectangle 69"/>
          <p:cNvSpPr/>
          <p:nvPr/>
        </p:nvSpPr>
        <p:spPr>
          <a:xfrm>
            <a:off x="8518385" y="3429000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1" name="Rectangle 70"/>
          <p:cNvSpPr/>
          <p:nvPr/>
        </p:nvSpPr>
        <p:spPr>
          <a:xfrm>
            <a:off x="1856827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2" name="Rectangle 71"/>
          <p:cNvSpPr/>
          <p:nvPr/>
        </p:nvSpPr>
        <p:spPr>
          <a:xfrm>
            <a:off x="2597000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3" name="Rectangle 72"/>
          <p:cNvSpPr/>
          <p:nvPr/>
        </p:nvSpPr>
        <p:spPr>
          <a:xfrm>
            <a:off x="3337173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4" name="Rectangle 73"/>
          <p:cNvSpPr/>
          <p:nvPr/>
        </p:nvSpPr>
        <p:spPr>
          <a:xfrm>
            <a:off x="4077346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5" name="Rectangle 74"/>
          <p:cNvSpPr/>
          <p:nvPr/>
        </p:nvSpPr>
        <p:spPr>
          <a:xfrm>
            <a:off x="4817519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6" name="Rectangle 75"/>
          <p:cNvSpPr/>
          <p:nvPr/>
        </p:nvSpPr>
        <p:spPr>
          <a:xfrm>
            <a:off x="5557692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7" name="Rectangle 76"/>
          <p:cNvSpPr/>
          <p:nvPr/>
        </p:nvSpPr>
        <p:spPr>
          <a:xfrm>
            <a:off x="6297865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8" name="Rectangle 77"/>
          <p:cNvSpPr/>
          <p:nvPr/>
        </p:nvSpPr>
        <p:spPr>
          <a:xfrm>
            <a:off x="7038039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9" name="Rectangle 78"/>
          <p:cNvSpPr/>
          <p:nvPr/>
        </p:nvSpPr>
        <p:spPr>
          <a:xfrm>
            <a:off x="7778212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0" name="Rectangle 79"/>
          <p:cNvSpPr/>
          <p:nvPr/>
        </p:nvSpPr>
        <p:spPr>
          <a:xfrm>
            <a:off x="8518385" y="4034596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1" name="Rectangle 80"/>
          <p:cNvSpPr/>
          <p:nvPr/>
        </p:nvSpPr>
        <p:spPr>
          <a:xfrm>
            <a:off x="1856827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2" name="Rectangle 81"/>
          <p:cNvSpPr/>
          <p:nvPr/>
        </p:nvSpPr>
        <p:spPr>
          <a:xfrm>
            <a:off x="2597000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3" name="Rectangle 82"/>
          <p:cNvSpPr/>
          <p:nvPr/>
        </p:nvSpPr>
        <p:spPr>
          <a:xfrm>
            <a:off x="3337173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4" name="Rectangle 83"/>
          <p:cNvSpPr/>
          <p:nvPr/>
        </p:nvSpPr>
        <p:spPr>
          <a:xfrm>
            <a:off x="4077346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5" name="Rectangle 84"/>
          <p:cNvSpPr/>
          <p:nvPr/>
        </p:nvSpPr>
        <p:spPr>
          <a:xfrm>
            <a:off x="4817519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6" name="Rectangle 85"/>
          <p:cNvSpPr/>
          <p:nvPr/>
        </p:nvSpPr>
        <p:spPr>
          <a:xfrm>
            <a:off x="5557692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7" name="Rectangle 86"/>
          <p:cNvSpPr/>
          <p:nvPr/>
        </p:nvSpPr>
        <p:spPr>
          <a:xfrm>
            <a:off x="6297865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8" name="Rectangle 87"/>
          <p:cNvSpPr/>
          <p:nvPr/>
        </p:nvSpPr>
        <p:spPr>
          <a:xfrm>
            <a:off x="7038039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9" name="Rectangle 88"/>
          <p:cNvSpPr/>
          <p:nvPr/>
        </p:nvSpPr>
        <p:spPr>
          <a:xfrm>
            <a:off x="7778212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0" name="Rectangle 89"/>
          <p:cNvSpPr/>
          <p:nvPr/>
        </p:nvSpPr>
        <p:spPr>
          <a:xfrm>
            <a:off x="8518385" y="4640192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1" name="Rectangle 90"/>
          <p:cNvSpPr/>
          <p:nvPr/>
        </p:nvSpPr>
        <p:spPr>
          <a:xfrm>
            <a:off x="1856827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2" name="Rectangle 91"/>
          <p:cNvSpPr/>
          <p:nvPr/>
        </p:nvSpPr>
        <p:spPr>
          <a:xfrm>
            <a:off x="2597000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3" name="Rectangle 92"/>
          <p:cNvSpPr/>
          <p:nvPr/>
        </p:nvSpPr>
        <p:spPr>
          <a:xfrm>
            <a:off x="3337173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4" name="Rectangle 93"/>
          <p:cNvSpPr/>
          <p:nvPr/>
        </p:nvSpPr>
        <p:spPr>
          <a:xfrm>
            <a:off x="4077346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5" name="Rectangle 94"/>
          <p:cNvSpPr/>
          <p:nvPr/>
        </p:nvSpPr>
        <p:spPr>
          <a:xfrm>
            <a:off x="4817519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6" name="Rectangle 95"/>
          <p:cNvSpPr/>
          <p:nvPr/>
        </p:nvSpPr>
        <p:spPr>
          <a:xfrm>
            <a:off x="5557692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7" name="Rectangle 96"/>
          <p:cNvSpPr/>
          <p:nvPr/>
        </p:nvSpPr>
        <p:spPr>
          <a:xfrm>
            <a:off x="6297865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8" name="Rectangle 97"/>
          <p:cNvSpPr/>
          <p:nvPr/>
        </p:nvSpPr>
        <p:spPr>
          <a:xfrm>
            <a:off x="7038039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9" name="Rectangle 98"/>
          <p:cNvSpPr/>
          <p:nvPr/>
        </p:nvSpPr>
        <p:spPr>
          <a:xfrm>
            <a:off x="7778212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0" name="Rectangle 99"/>
          <p:cNvSpPr/>
          <p:nvPr/>
        </p:nvSpPr>
        <p:spPr>
          <a:xfrm>
            <a:off x="8518385" y="5245789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1" name="Rectangle 100"/>
          <p:cNvSpPr/>
          <p:nvPr/>
        </p:nvSpPr>
        <p:spPr>
          <a:xfrm>
            <a:off x="1856827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2" name="Rectangle 101"/>
          <p:cNvSpPr/>
          <p:nvPr/>
        </p:nvSpPr>
        <p:spPr>
          <a:xfrm>
            <a:off x="2597000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3" name="Rectangle 102"/>
          <p:cNvSpPr/>
          <p:nvPr/>
        </p:nvSpPr>
        <p:spPr>
          <a:xfrm>
            <a:off x="3337173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4" name="Rectangle 103"/>
          <p:cNvSpPr/>
          <p:nvPr/>
        </p:nvSpPr>
        <p:spPr>
          <a:xfrm>
            <a:off x="4077346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5" name="Rectangle 104"/>
          <p:cNvSpPr/>
          <p:nvPr/>
        </p:nvSpPr>
        <p:spPr>
          <a:xfrm>
            <a:off x="4817519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6" name="Rectangle 105"/>
          <p:cNvSpPr/>
          <p:nvPr/>
        </p:nvSpPr>
        <p:spPr>
          <a:xfrm>
            <a:off x="5557692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7" name="Rectangle 106"/>
          <p:cNvSpPr/>
          <p:nvPr/>
        </p:nvSpPr>
        <p:spPr>
          <a:xfrm>
            <a:off x="6297865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8" name="Rectangle 107"/>
          <p:cNvSpPr/>
          <p:nvPr/>
        </p:nvSpPr>
        <p:spPr>
          <a:xfrm>
            <a:off x="7038039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9" name="Rectangle 108"/>
          <p:cNvSpPr/>
          <p:nvPr/>
        </p:nvSpPr>
        <p:spPr>
          <a:xfrm>
            <a:off x="7778212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0" name="Rectangle 109"/>
          <p:cNvSpPr/>
          <p:nvPr/>
        </p:nvSpPr>
        <p:spPr>
          <a:xfrm>
            <a:off x="8518385" y="5851385"/>
            <a:ext cx="740173" cy="605596"/>
          </a:xfrm>
          <a:prstGeom prst="rect">
            <a:avLst/>
          </a:prstGeom>
          <a:noFill/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1" name="TextBox 110"/>
          <p:cNvSpPr txBox="1"/>
          <p:nvPr/>
        </p:nvSpPr>
        <p:spPr>
          <a:xfrm>
            <a:off x="8615880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90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7875706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89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7135533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88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6395360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87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624981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86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4884808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85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4144635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84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3404462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83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2664289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82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924115" y="531307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81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8615880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80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7875706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79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7135533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78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6395360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77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5624981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76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4884808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75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4144635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74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404462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73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2664289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72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1924115" y="4707481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71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8615880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70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7875706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69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7135533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68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6395360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67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624981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66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884808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65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4144635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64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3404462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63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2664289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62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1924115" y="4088589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61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8615880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60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7875706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59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7135533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58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6395360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57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5624981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56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4884808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55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4144635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54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3404462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53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2664289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52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1924115" y="348299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51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8615880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50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7875706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49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7135533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48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395360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47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5624981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46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4884808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45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144635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44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3404462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43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2664289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42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1924115" y="2890692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41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8615880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40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7875706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39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7135533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38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6395360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37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5624981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36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4884808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35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4144635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34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3404462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33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2664289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32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1924115" y="2285096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31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8615880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30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7875706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29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7135533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28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6395360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27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5624981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26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4884808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25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4144635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24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3404462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23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2664289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22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1924115" y="1666204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21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8615880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20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7875706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19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7135533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18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6395360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17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5624981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16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4884808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15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4144635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14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3404462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13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2664289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12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1924115" y="1060608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11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8615880" y="468307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10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7976188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7236015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8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6495842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7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5755669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6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5015496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5</a:t>
            </a:r>
          </a:p>
        </p:txBody>
      </p:sp>
      <p:sp>
        <p:nvSpPr>
          <p:cNvPr id="197" name="TextBox 196"/>
          <p:cNvSpPr txBox="1"/>
          <p:nvPr/>
        </p:nvSpPr>
        <p:spPr>
          <a:xfrm>
            <a:off x="4275323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4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3535149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3</a:t>
            </a:r>
          </a:p>
        </p:txBody>
      </p:sp>
      <p:sp>
        <p:nvSpPr>
          <p:cNvPr id="199" name="TextBox 198"/>
          <p:cNvSpPr txBox="1"/>
          <p:nvPr/>
        </p:nvSpPr>
        <p:spPr>
          <a:xfrm>
            <a:off x="2794976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2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2054803" y="46830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8518385" y="5918673"/>
            <a:ext cx="579005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100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7875706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99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7135533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98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6395360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97</a:t>
            </a:r>
          </a:p>
        </p:txBody>
      </p:sp>
      <p:sp>
        <p:nvSpPr>
          <p:cNvPr id="205" name="TextBox 204"/>
          <p:cNvSpPr txBox="1"/>
          <p:nvPr/>
        </p:nvSpPr>
        <p:spPr>
          <a:xfrm>
            <a:off x="5624981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96</a:t>
            </a:r>
          </a:p>
        </p:txBody>
      </p:sp>
      <p:sp>
        <p:nvSpPr>
          <p:cNvPr id="206" name="TextBox 205"/>
          <p:cNvSpPr txBox="1"/>
          <p:nvPr/>
        </p:nvSpPr>
        <p:spPr>
          <a:xfrm>
            <a:off x="4884808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95</a:t>
            </a:r>
          </a:p>
        </p:txBody>
      </p:sp>
      <p:sp>
        <p:nvSpPr>
          <p:cNvPr id="207" name="TextBox 206"/>
          <p:cNvSpPr txBox="1"/>
          <p:nvPr/>
        </p:nvSpPr>
        <p:spPr>
          <a:xfrm>
            <a:off x="4144635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94</a:t>
            </a:r>
          </a:p>
        </p:txBody>
      </p:sp>
      <p:sp>
        <p:nvSpPr>
          <p:cNvPr id="208" name="TextBox 207"/>
          <p:cNvSpPr txBox="1"/>
          <p:nvPr/>
        </p:nvSpPr>
        <p:spPr>
          <a:xfrm>
            <a:off x="3404462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93</a:t>
            </a:r>
          </a:p>
        </p:txBody>
      </p:sp>
      <p:sp>
        <p:nvSpPr>
          <p:cNvPr id="209" name="TextBox 208"/>
          <p:cNvSpPr txBox="1"/>
          <p:nvPr/>
        </p:nvSpPr>
        <p:spPr>
          <a:xfrm>
            <a:off x="2664289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92</a:t>
            </a:r>
          </a:p>
        </p:txBody>
      </p:sp>
      <p:sp>
        <p:nvSpPr>
          <p:cNvPr id="210" name="TextBox 209"/>
          <p:cNvSpPr txBox="1"/>
          <p:nvPr/>
        </p:nvSpPr>
        <p:spPr>
          <a:xfrm>
            <a:off x="1924115" y="5918673"/>
            <a:ext cx="447558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latin typeface="Comic Sans MS" pitchFamily="66" charset="0"/>
              </a:rPr>
              <a:t>91</a:t>
            </a:r>
          </a:p>
        </p:txBody>
      </p:sp>
      <p:sp>
        <p:nvSpPr>
          <p:cNvPr id="261" name="Rectangle 260">
            <a:extLst>
              <a:ext uri="{FF2B5EF4-FFF2-40B4-BE49-F238E27FC236}">
                <a16:creationId xmlns:a16="http://schemas.microsoft.com/office/drawing/2014/main" id="{B142B24F-0269-40A0-847C-FE1F422FDB8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8" grpId="0" animBg="1"/>
      <p:bldP spid="309" grpId="0" animBg="1"/>
      <p:bldP spid="310" grpId="0" animBg="1"/>
      <p:bldP spid="311" grpId="0" animBg="1"/>
      <p:bldP spid="307" grpId="0" animBg="1"/>
      <p:bldP spid="211" grpId="0" animBg="1"/>
      <p:bldP spid="212" grpId="0" animBg="1"/>
      <p:bldP spid="213" grpId="0" animBg="1"/>
      <p:bldP spid="214" grpId="0" animBg="1"/>
      <p:bldP spid="215" grpId="0" animBg="1"/>
    </p:bldLst>
  </p:timing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>
            <a:extLst>
              <a:ext uri="{FF2B5EF4-FFF2-40B4-BE49-F238E27FC236}">
                <a16:creationId xmlns:a16="http://schemas.microsoft.com/office/drawing/2014/main" id="{BA93043A-9297-461F-8EC1-0DC5A50A8EB9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0B21690-1F05-475F-8D7E-FF5DA69DE752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5CF131C-1638-4B63-BC94-6FE0F24880DF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9A228C87-4E0B-43C8-83C5-5A2124B2E2A4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86406BD6-D8D8-457C-AA87-BE27AE2255AC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55876223-3AF6-44C6-BCC2-93287F67761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9104BE61-D742-40E3-9FA3-A7CF3750982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0EDE0C72-F136-4CFC-A590-7C5C58BCF46D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DA050867-A634-44AD-872D-BE7A98984EBC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EE7588FD-3754-4C15-9E07-45A4C3BDD40C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5FA00C6E-B659-4E03-B11D-11FEF3623826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6F9DA142-4B78-413B-A4FB-70037FEC2AAE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1799400C-A052-4032-86AB-44870E441A4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EBAF500A-573B-4032-9017-D2C8039D9A7E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C4122915-BC7C-40BA-AE9B-765A6CF54975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ABC36F2C-1765-4659-94C0-725ACC165F76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A2BF06C4-B9DB-4B28-968F-D4CDB43217E1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F3716DB-503D-4F5D-846A-A108B99632CB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D49180A-7CAC-41BE-9F1F-4DB093077F08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B712FAD-82CD-495B-ABB3-52E4AE76169E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0F2B92FC-0643-482E-8341-3FC265D71F58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6CF0B12A-B5C4-4DEF-981F-1782612294D2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1267A954-1C19-44F8-92F3-1D0DD56C5B43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0048F086-ECAA-475A-9640-1D2AFEE3C38C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F44DE886-890A-42DA-8A11-1175CC2A937C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5F1B60A-CD21-4CD9-8E22-A4139E87251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A665AC6-C857-45E5-989B-3FD9DBC0F78C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0435024D-E006-4CE2-93AA-C58A2C65997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7ED3C17A-AE81-4899-BFF2-F1928F8A134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70E2BDC0-EDB8-4B05-A69D-FB5C4A0BF47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F73FD8C-B298-4559-8ACE-F58AD6AAE5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031164F8-35D5-4B5F-A7C4-929C217A786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CB0F082E-5792-4EC5-904A-936105461FE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918BB63-6F62-4B75-B877-55683050E26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CFE709CA-8677-486B-9402-C7DAE1584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1E4367D4-47A1-44A9-A9D8-5C9D68EFC4F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5795BE69-C494-49C1-8B6C-2693B21E238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9A673508-8B48-4C5B-A449-4F5639C49BA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BE99F3CA-988F-466E-8C18-663B0982BB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81200C46-8155-478A-AD2E-C7C3E08C04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CC68EEBD-BCC6-4D73-BCF5-1D1BB660A2E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316096B4-E14F-486E-BB25-AD5D8A9285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69E40692-3D33-4723-BD3A-470DD3484E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EE7A63CF-DAB4-4D99-8A32-D2098EA98DB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E43E427D-1731-45EE-A8EC-66C920368A17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5" name="Straight Connector 4"/>
          <p:cNvCxnSpPr/>
          <p:nvPr/>
        </p:nvCxnSpPr>
        <p:spPr>
          <a:xfrm flipH="1">
            <a:off x="1587673" y="577240"/>
            <a:ext cx="2018430" cy="0"/>
          </a:xfrm>
          <a:prstGeom prst="line">
            <a:avLst/>
          </a:prstGeom>
          <a:ln w="9525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75EFDC87-4EDA-4C7B-B6D7-4C2CE415DF70}"/>
              </a:ext>
            </a:extLst>
          </p:cNvPr>
          <p:cNvSpPr/>
          <p:nvPr/>
        </p:nvSpPr>
        <p:spPr>
          <a:xfrm>
            <a:off x="460497" y="236620"/>
            <a:ext cx="11200769" cy="428851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dirty="0">
                <a:solidFill>
                  <a:schemeClr val="tx1"/>
                </a:solidFill>
              </a:rPr>
              <a:t>Identify each of the numbers below as prime or composite: </a:t>
            </a:r>
          </a:p>
        </p:txBody>
      </p:sp>
      <p:grpSp>
        <p:nvGrpSpPr>
          <p:cNvPr id="68" name="Group 67">
            <a:extLst>
              <a:ext uri="{FF2B5EF4-FFF2-40B4-BE49-F238E27FC236}">
                <a16:creationId xmlns:a16="http://schemas.microsoft.com/office/drawing/2014/main" id="{2371C241-1F68-4867-AF36-309E8427CA7E}"/>
              </a:ext>
            </a:extLst>
          </p:cNvPr>
          <p:cNvGrpSpPr/>
          <p:nvPr/>
        </p:nvGrpSpPr>
        <p:grpSpPr>
          <a:xfrm>
            <a:off x="314744" y="721564"/>
            <a:ext cx="3547157" cy="817087"/>
            <a:chOff x="255525" y="4828688"/>
            <a:chExt cx="3159606" cy="1134018"/>
          </a:xfrm>
        </p:grpSpPr>
        <p:sp>
          <p:nvSpPr>
            <p:cNvPr id="69" name="Rectangle: Rounded Corners 68">
              <a:extLst>
                <a:ext uri="{FF2B5EF4-FFF2-40B4-BE49-F238E27FC236}">
                  <a16:creationId xmlns:a16="http://schemas.microsoft.com/office/drawing/2014/main" id="{C277DABB-385F-42A2-95C6-98BDE2614786}"/>
                </a:ext>
              </a:extLst>
            </p:cNvPr>
            <p:cNvSpPr/>
            <p:nvPr/>
          </p:nvSpPr>
          <p:spPr>
            <a:xfrm>
              <a:off x="255525" y="4828688"/>
              <a:ext cx="315960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EF46A14F-45B3-434C-B181-C240C453DA51}"/>
                </a:ext>
              </a:extLst>
            </p:cNvPr>
            <p:cNvSpPr txBox="1"/>
            <p:nvPr/>
          </p:nvSpPr>
          <p:spPr>
            <a:xfrm>
              <a:off x="308455" y="4941753"/>
              <a:ext cx="99265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171: </a:t>
              </a:r>
            </a:p>
          </p:txBody>
        </p:sp>
      </p:grpSp>
      <p:sp>
        <p:nvSpPr>
          <p:cNvPr id="71" name="TextBox 70">
            <a:extLst>
              <a:ext uri="{FF2B5EF4-FFF2-40B4-BE49-F238E27FC236}">
                <a16:creationId xmlns:a16="http://schemas.microsoft.com/office/drawing/2014/main" id="{550A6AF5-2471-467A-93F0-13EA3FBD3804}"/>
              </a:ext>
            </a:extLst>
          </p:cNvPr>
          <p:cNvSpPr txBox="1"/>
          <p:nvPr/>
        </p:nvSpPr>
        <p:spPr>
          <a:xfrm>
            <a:off x="1467042" y="875560"/>
            <a:ext cx="254373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b="1" dirty="0">
                <a:latin typeface="Arial Black" panose="020B0A04020102020204" pitchFamily="34" charset="0"/>
                <a:ea typeface="Cambria Math" panose="02040503050406030204" pitchFamily="18" charset="0"/>
              </a:rPr>
              <a:t>Composite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7A450B71-E916-45E5-B516-CD8E174987D6}"/>
              </a:ext>
            </a:extLst>
          </p:cNvPr>
          <p:cNvSpPr/>
          <p:nvPr/>
        </p:nvSpPr>
        <p:spPr>
          <a:xfrm>
            <a:off x="1443406" y="790546"/>
            <a:ext cx="2312294" cy="658106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704EF54C-47DE-4141-A439-24F2FFBEEB91}"/>
              </a:ext>
            </a:extLst>
          </p:cNvPr>
          <p:cNvSpPr txBox="1"/>
          <p:nvPr/>
        </p:nvSpPr>
        <p:spPr>
          <a:xfrm>
            <a:off x="915391" y="2225205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1 7 1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63A7DA1B-E858-44DA-A476-C72F6AFE8ED2}"/>
              </a:ext>
            </a:extLst>
          </p:cNvPr>
          <p:cNvSpPr txBox="1"/>
          <p:nvPr/>
        </p:nvSpPr>
        <p:spPr>
          <a:xfrm>
            <a:off x="434388" y="2232079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F7ABB16B-3C98-4265-ADB3-C9E6BB7A9DB2}"/>
              </a:ext>
            </a:extLst>
          </p:cNvPr>
          <p:cNvCxnSpPr>
            <a:cxnSpLocks/>
          </p:cNvCxnSpPr>
          <p:nvPr/>
        </p:nvCxnSpPr>
        <p:spPr>
          <a:xfrm>
            <a:off x="902785" y="2281636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Straight Connector 78">
            <a:extLst>
              <a:ext uri="{FF2B5EF4-FFF2-40B4-BE49-F238E27FC236}">
                <a16:creationId xmlns:a16="http://schemas.microsoft.com/office/drawing/2014/main" id="{74ACE9CE-539E-42DE-AFC3-015A677C51F4}"/>
              </a:ext>
            </a:extLst>
          </p:cNvPr>
          <p:cNvCxnSpPr>
            <a:cxnSpLocks/>
          </p:cNvCxnSpPr>
          <p:nvPr/>
        </p:nvCxnSpPr>
        <p:spPr>
          <a:xfrm>
            <a:off x="921737" y="2281636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TextBox 79">
            <a:extLst>
              <a:ext uri="{FF2B5EF4-FFF2-40B4-BE49-F238E27FC236}">
                <a16:creationId xmlns:a16="http://schemas.microsoft.com/office/drawing/2014/main" id="{A8F167B5-8D24-42FD-B89D-79555EFE2E33}"/>
              </a:ext>
            </a:extLst>
          </p:cNvPr>
          <p:cNvSpPr txBox="1"/>
          <p:nvPr/>
        </p:nvSpPr>
        <p:spPr>
          <a:xfrm>
            <a:off x="1344744" y="178132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41AC28D0-521B-4991-BE75-7BC5218A8AF5}"/>
              </a:ext>
            </a:extLst>
          </p:cNvPr>
          <p:cNvSpPr txBox="1"/>
          <p:nvPr/>
        </p:nvSpPr>
        <p:spPr>
          <a:xfrm>
            <a:off x="1767750" y="1781326"/>
            <a:ext cx="142398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  <a:r>
              <a:rPr lang="en-GB" sz="14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r1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56C142F0-FB34-4EBA-85D4-9ABC1A834E43}"/>
              </a:ext>
            </a:extLst>
          </p:cNvPr>
          <p:cNvSpPr txBox="1"/>
          <p:nvPr/>
        </p:nvSpPr>
        <p:spPr>
          <a:xfrm>
            <a:off x="1683022" y="2258973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200" b="1" dirty="0">
              <a:latin typeface="Arial Black" panose="020B0A04020102020204" pitchFamily="34" charset="0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D35D241E-5643-410C-9AB2-2A0A1A1F9269}"/>
              </a:ext>
            </a:extLst>
          </p:cNvPr>
          <p:cNvSpPr txBox="1"/>
          <p:nvPr/>
        </p:nvSpPr>
        <p:spPr>
          <a:xfrm>
            <a:off x="913142" y="3559458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1 7 1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7B916797-628A-4DD5-AD69-205FFC6F4040}"/>
              </a:ext>
            </a:extLst>
          </p:cNvPr>
          <p:cNvSpPr txBox="1"/>
          <p:nvPr/>
        </p:nvSpPr>
        <p:spPr>
          <a:xfrm>
            <a:off x="432139" y="3566332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85" name="Straight Connector 84">
            <a:extLst>
              <a:ext uri="{FF2B5EF4-FFF2-40B4-BE49-F238E27FC236}">
                <a16:creationId xmlns:a16="http://schemas.microsoft.com/office/drawing/2014/main" id="{2399B86B-80F7-4733-993E-1C2F9543A68C}"/>
              </a:ext>
            </a:extLst>
          </p:cNvPr>
          <p:cNvCxnSpPr>
            <a:cxnSpLocks/>
          </p:cNvCxnSpPr>
          <p:nvPr/>
        </p:nvCxnSpPr>
        <p:spPr>
          <a:xfrm>
            <a:off x="900536" y="3615889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Straight Connector 85">
            <a:extLst>
              <a:ext uri="{FF2B5EF4-FFF2-40B4-BE49-F238E27FC236}">
                <a16:creationId xmlns:a16="http://schemas.microsoft.com/office/drawing/2014/main" id="{53242C5F-1D71-4DC7-83AC-70D55337D1EB}"/>
              </a:ext>
            </a:extLst>
          </p:cNvPr>
          <p:cNvCxnSpPr>
            <a:cxnSpLocks/>
          </p:cNvCxnSpPr>
          <p:nvPr/>
        </p:nvCxnSpPr>
        <p:spPr>
          <a:xfrm>
            <a:off x="919488" y="3615889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TextBox 86">
            <a:extLst>
              <a:ext uri="{FF2B5EF4-FFF2-40B4-BE49-F238E27FC236}">
                <a16:creationId xmlns:a16="http://schemas.microsoft.com/office/drawing/2014/main" id="{7E8CF810-AA0C-4DA5-9560-7D2758F6DEC3}"/>
              </a:ext>
            </a:extLst>
          </p:cNvPr>
          <p:cNvSpPr txBox="1"/>
          <p:nvPr/>
        </p:nvSpPr>
        <p:spPr>
          <a:xfrm>
            <a:off x="1342495" y="311557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24AAC382-F0A1-4612-9358-21F4ED1F6276}"/>
              </a:ext>
            </a:extLst>
          </p:cNvPr>
          <p:cNvSpPr txBox="1"/>
          <p:nvPr/>
        </p:nvSpPr>
        <p:spPr>
          <a:xfrm>
            <a:off x="1765501" y="3115579"/>
            <a:ext cx="142398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  <a:r>
              <a:rPr lang="en-GB" sz="1400" b="1" dirty="0">
                <a:latin typeface="Arial Black" panose="020B0A04020102020204" pitchFamily="34" charset="0"/>
              </a:rPr>
              <a:t> 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65D21539-CEC2-4084-982D-C87726EC5DBE}"/>
              </a:ext>
            </a:extLst>
          </p:cNvPr>
          <p:cNvSpPr txBox="1"/>
          <p:nvPr/>
        </p:nvSpPr>
        <p:spPr>
          <a:xfrm>
            <a:off x="1655864" y="3593226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200" b="1" dirty="0">
              <a:latin typeface="Arial Black" panose="020B0A04020102020204" pitchFamily="34" charset="0"/>
            </a:endParaRPr>
          </a:p>
        </p:txBody>
      </p:sp>
      <p:grpSp>
        <p:nvGrpSpPr>
          <p:cNvPr id="90" name="Group 89">
            <a:extLst>
              <a:ext uri="{FF2B5EF4-FFF2-40B4-BE49-F238E27FC236}">
                <a16:creationId xmlns:a16="http://schemas.microsoft.com/office/drawing/2014/main" id="{993E8380-BB0D-469D-A9C6-B0EFF434FDA2}"/>
              </a:ext>
            </a:extLst>
          </p:cNvPr>
          <p:cNvGrpSpPr/>
          <p:nvPr/>
        </p:nvGrpSpPr>
        <p:grpSpPr>
          <a:xfrm>
            <a:off x="4311387" y="714690"/>
            <a:ext cx="3547157" cy="817087"/>
            <a:chOff x="255525" y="4828688"/>
            <a:chExt cx="3159606" cy="1134018"/>
          </a:xfrm>
        </p:grpSpPr>
        <p:sp>
          <p:nvSpPr>
            <p:cNvPr id="91" name="Rectangle: Rounded Corners 90">
              <a:extLst>
                <a:ext uri="{FF2B5EF4-FFF2-40B4-BE49-F238E27FC236}">
                  <a16:creationId xmlns:a16="http://schemas.microsoft.com/office/drawing/2014/main" id="{1B8CF05C-2E23-48FA-A166-E879475FF944}"/>
                </a:ext>
              </a:extLst>
            </p:cNvPr>
            <p:cNvSpPr/>
            <p:nvPr/>
          </p:nvSpPr>
          <p:spPr>
            <a:xfrm>
              <a:off x="255525" y="4828688"/>
              <a:ext cx="315960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9992BE44-CF5E-4295-9A52-2F14D4338C5B}"/>
                </a:ext>
              </a:extLst>
            </p:cNvPr>
            <p:cNvSpPr txBox="1"/>
            <p:nvPr/>
          </p:nvSpPr>
          <p:spPr>
            <a:xfrm>
              <a:off x="308455" y="4941753"/>
              <a:ext cx="99265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911: </a:t>
              </a:r>
            </a:p>
          </p:txBody>
        </p:sp>
      </p:grpSp>
      <p:sp>
        <p:nvSpPr>
          <p:cNvPr id="93" name="TextBox 92">
            <a:extLst>
              <a:ext uri="{FF2B5EF4-FFF2-40B4-BE49-F238E27FC236}">
                <a16:creationId xmlns:a16="http://schemas.microsoft.com/office/drawing/2014/main" id="{7211F561-168B-4609-A8A2-FEE3943B3662}"/>
              </a:ext>
            </a:extLst>
          </p:cNvPr>
          <p:cNvSpPr txBox="1"/>
          <p:nvPr/>
        </p:nvSpPr>
        <p:spPr>
          <a:xfrm>
            <a:off x="5891151" y="868686"/>
            <a:ext cx="211626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b="1" dirty="0">
                <a:latin typeface="Arial Black" panose="020B0A04020102020204" pitchFamily="34" charset="0"/>
                <a:ea typeface="Cambria Math" panose="02040503050406030204" pitchFamily="18" charset="0"/>
              </a:rPr>
              <a:t>Prime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76665658-C42E-4187-90D8-4312CAC8C1FA}"/>
              </a:ext>
            </a:extLst>
          </p:cNvPr>
          <p:cNvSpPr/>
          <p:nvPr/>
        </p:nvSpPr>
        <p:spPr>
          <a:xfrm>
            <a:off x="5440049" y="783672"/>
            <a:ext cx="2312294" cy="658106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EC88DDE4-85B8-43EE-8BD0-023C33A8D19C}"/>
              </a:ext>
            </a:extLst>
          </p:cNvPr>
          <p:cNvSpPr txBox="1"/>
          <p:nvPr/>
        </p:nvSpPr>
        <p:spPr>
          <a:xfrm>
            <a:off x="4912034" y="2218331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9 1 1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8E9C90E1-D1A4-4125-AF2E-6FFA7C816D3E}"/>
              </a:ext>
            </a:extLst>
          </p:cNvPr>
          <p:cNvSpPr txBox="1"/>
          <p:nvPr/>
        </p:nvSpPr>
        <p:spPr>
          <a:xfrm>
            <a:off x="4431031" y="2225205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97" name="Straight Connector 96">
            <a:extLst>
              <a:ext uri="{FF2B5EF4-FFF2-40B4-BE49-F238E27FC236}">
                <a16:creationId xmlns:a16="http://schemas.microsoft.com/office/drawing/2014/main" id="{3AE9CE76-4ED6-47B6-B8E8-19BE0596219C}"/>
              </a:ext>
            </a:extLst>
          </p:cNvPr>
          <p:cNvCxnSpPr>
            <a:cxnSpLocks/>
          </p:cNvCxnSpPr>
          <p:nvPr/>
        </p:nvCxnSpPr>
        <p:spPr>
          <a:xfrm>
            <a:off x="4899428" y="2274762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Straight Connector 97">
            <a:extLst>
              <a:ext uri="{FF2B5EF4-FFF2-40B4-BE49-F238E27FC236}">
                <a16:creationId xmlns:a16="http://schemas.microsoft.com/office/drawing/2014/main" id="{3927F2D3-B4AD-4223-8801-69E36AAA8891}"/>
              </a:ext>
            </a:extLst>
          </p:cNvPr>
          <p:cNvCxnSpPr>
            <a:cxnSpLocks/>
          </p:cNvCxnSpPr>
          <p:nvPr/>
        </p:nvCxnSpPr>
        <p:spPr>
          <a:xfrm>
            <a:off x="4918380" y="2274762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TextBox 98">
            <a:extLst>
              <a:ext uri="{FF2B5EF4-FFF2-40B4-BE49-F238E27FC236}">
                <a16:creationId xmlns:a16="http://schemas.microsoft.com/office/drawing/2014/main" id="{51B88505-1C1A-4660-A58B-FEA575D0CA6C}"/>
              </a:ext>
            </a:extLst>
          </p:cNvPr>
          <p:cNvSpPr txBox="1"/>
          <p:nvPr/>
        </p:nvSpPr>
        <p:spPr>
          <a:xfrm>
            <a:off x="5341387" y="177445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A13C42D8-21D5-4E96-8E43-206C1DF5ACAA}"/>
              </a:ext>
            </a:extLst>
          </p:cNvPr>
          <p:cNvSpPr txBox="1"/>
          <p:nvPr/>
        </p:nvSpPr>
        <p:spPr>
          <a:xfrm>
            <a:off x="5764393" y="1774452"/>
            <a:ext cx="142398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  <a:r>
              <a:rPr lang="en-GB" sz="14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r1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1AB0561E-9793-4142-AE94-570271884587}"/>
              </a:ext>
            </a:extLst>
          </p:cNvPr>
          <p:cNvSpPr txBox="1"/>
          <p:nvPr/>
        </p:nvSpPr>
        <p:spPr>
          <a:xfrm>
            <a:off x="5679665" y="2252099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200" b="1" dirty="0">
              <a:latin typeface="Arial Black" panose="020B0A04020102020204" pitchFamily="34" charset="0"/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453F4F10-644B-4916-B650-845859DF5403}"/>
              </a:ext>
            </a:extLst>
          </p:cNvPr>
          <p:cNvSpPr txBox="1"/>
          <p:nvPr/>
        </p:nvSpPr>
        <p:spPr>
          <a:xfrm>
            <a:off x="4909785" y="177280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91E8A2AA-E647-401B-A243-828C9597663B}"/>
              </a:ext>
            </a:extLst>
          </p:cNvPr>
          <p:cNvSpPr txBox="1"/>
          <p:nvPr/>
        </p:nvSpPr>
        <p:spPr>
          <a:xfrm>
            <a:off x="5248063" y="2250449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200" b="1" dirty="0">
              <a:latin typeface="Arial Black" panose="020B0A04020102020204" pitchFamily="34" charset="0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EE2851C8-D8AE-46D1-AC01-47D879A18F86}"/>
              </a:ext>
            </a:extLst>
          </p:cNvPr>
          <p:cNvSpPr txBox="1"/>
          <p:nvPr/>
        </p:nvSpPr>
        <p:spPr>
          <a:xfrm>
            <a:off x="4934745" y="3561692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9 1 1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FFED9E77-643A-40EE-92B7-FFE6759EF89C}"/>
              </a:ext>
            </a:extLst>
          </p:cNvPr>
          <p:cNvSpPr txBox="1"/>
          <p:nvPr/>
        </p:nvSpPr>
        <p:spPr>
          <a:xfrm>
            <a:off x="4453742" y="3568566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58C2C492-4BC9-40E5-89FE-108C3176F043}"/>
              </a:ext>
            </a:extLst>
          </p:cNvPr>
          <p:cNvCxnSpPr>
            <a:cxnSpLocks/>
          </p:cNvCxnSpPr>
          <p:nvPr/>
        </p:nvCxnSpPr>
        <p:spPr>
          <a:xfrm>
            <a:off x="4922139" y="3618123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Straight Connector 113">
            <a:extLst>
              <a:ext uri="{FF2B5EF4-FFF2-40B4-BE49-F238E27FC236}">
                <a16:creationId xmlns:a16="http://schemas.microsoft.com/office/drawing/2014/main" id="{82DB9302-A659-416B-AA76-88DE212D9104}"/>
              </a:ext>
            </a:extLst>
          </p:cNvPr>
          <p:cNvCxnSpPr>
            <a:cxnSpLocks/>
          </p:cNvCxnSpPr>
          <p:nvPr/>
        </p:nvCxnSpPr>
        <p:spPr>
          <a:xfrm>
            <a:off x="4941091" y="3618123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TextBox 114">
            <a:extLst>
              <a:ext uri="{FF2B5EF4-FFF2-40B4-BE49-F238E27FC236}">
                <a16:creationId xmlns:a16="http://schemas.microsoft.com/office/drawing/2014/main" id="{467114B9-8671-4BE5-B5D4-8FF0F73CA666}"/>
              </a:ext>
            </a:extLst>
          </p:cNvPr>
          <p:cNvSpPr txBox="1"/>
          <p:nvPr/>
        </p:nvSpPr>
        <p:spPr>
          <a:xfrm>
            <a:off x="5364098" y="311781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4619D2BC-5684-4EA5-9E70-AF29076842FB}"/>
              </a:ext>
            </a:extLst>
          </p:cNvPr>
          <p:cNvSpPr txBox="1"/>
          <p:nvPr/>
        </p:nvSpPr>
        <p:spPr>
          <a:xfrm>
            <a:off x="5787104" y="3117813"/>
            <a:ext cx="142398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  <a:r>
              <a:rPr lang="en-GB" sz="14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r2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F32A8DA-5BF5-4AAC-8268-91667923A6BB}"/>
              </a:ext>
            </a:extLst>
          </p:cNvPr>
          <p:cNvSpPr txBox="1"/>
          <p:nvPr/>
        </p:nvSpPr>
        <p:spPr>
          <a:xfrm>
            <a:off x="5702376" y="3595460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200" b="1" dirty="0">
              <a:latin typeface="Arial Black" panose="020B0A04020102020204" pitchFamily="34" charset="0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BC36F46D-9E19-486A-BAFC-EB7152A3FF13}"/>
              </a:ext>
            </a:extLst>
          </p:cNvPr>
          <p:cNvSpPr txBox="1"/>
          <p:nvPr/>
        </p:nvSpPr>
        <p:spPr>
          <a:xfrm>
            <a:off x="4932496" y="311616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3205C35D-B7E7-4A2D-B520-F5E2358F3C4A}"/>
              </a:ext>
            </a:extLst>
          </p:cNvPr>
          <p:cNvSpPr txBox="1"/>
          <p:nvPr/>
        </p:nvSpPr>
        <p:spPr>
          <a:xfrm>
            <a:off x="4931910" y="4888689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9 1 1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785C2545-845F-491C-A638-7B9841BB4E9F}"/>
              </a:ext>
            </a:extLst>
          </p:cNvPr>
          <p:cNvSpPr txBox="1"/>
          <p:nvPr/>
        </p:nvSpPr>
        <p:spPr>
          <a:xfrm>
            <a:off x="4450907" y="4895563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122" name="Straight Connector 121">
            <a:extLst>
              <a:ext uri="{FF2B5EF4-FFF2-40B4-BE49-F238E27FC236}">
                <a16:creationId xmlns:a16="http://schemas.microsoft.com/office/drawing/2014/main" id="{F8FE8EBB-722C-417D-A809-16471BACD231}"/>
              </a:ext>
            </a:extLst>
          </p:cNvPr>
          <p:cNvCxnSpPr>
            <a:cxnSpLocks/>
          </p:cNvCxnSpPr>
          <p:nvPr/>
        </p:nvCxnSpPr>
        <p:spPr>
          <a:xfrm>
            <a:off x="4919304" y="4945120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Straight Connector 122">
            <a:extLst>
              <a:ext uri="{FF2B5EF4-FFF2-40B4-BE49-F238E27FC236}">
                <a16:creationId xmlns:a16="http://schemas.microsoft.com/office/drawing/2014/main" id="{5AE270B3-B533-43D1-974F-054ED1AF0F0C}"/>
              </a:ext>
            </a:extLst>
          </p:cNvPr>
          <p:cNvCxnSpPr>
            <a:cxnSpLocks/>
          </p:cNvCxnSpPr>
          <p:nvPr/>
        </p:nvCxnSpPr>
        <p:spPr>
          <a:xfrm>
            <a:off x="4938256" y="4945120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TextBox 123">
            <a:extLst>
              <a:ext uri="{FF2B5EF4-FFF2-40B4-BE49-F238E27FC236}">
                <a16:creationId xmlns:a16="http://schemas.microsoft.com/office/drawing/2014/main" id="{175B9981-F847-444F-8E42-0E533665B2C2}"/>
              </a:ext>
            </a:extLst>
          </p:cNvPr>
          <p:cNvSpPr txBox="1"/>
          <p:nvPr/>
        </p:nvSpPr>
        <p:spPr>
          <a:xfrm>
            <a:off x="5361263" y="444481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8A250FD4-762F-4D1A-959B-F12F7F144B5F}"/>
              </a:ext>
            </a:extLst>
          </p:cNvPr>
          <p:cNvSpPr txBox="1"/>
          <p:nvPr/>
        </p:nvSpPr>
        <p:spPr>
          <a:xfrm>
            <a:off x="5784269" y="4444810"/>
            <a:ext cx="142398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  <a:r>
              <a:rPr lang="en-GB" sz="14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r2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304DDCB-283F-49A8-9C52-F39733B25836}"/>
              </a:ext>
            </a:extLst>
          </p:cNvPr>
          <p:cNvSpPr txBox="1"/>
          <p:nvPr/>
        </p:nvSpPr>
        <p:spPr>
          <a:xfrm>
            <a:off x="5699541" y="4922457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200" b="1" dirty="0">
              <a:latin typeface="Arial Black" panose="020B0A04020102020204" pitchFamily="34" charset="0"/>
            </a:endParaRP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938EF5D7-B6D1-461B-8412-67917051E8A3}"/>
              </a:ext>
            </a:extLst>
          </p:cNvPr>
          <p:cNvSpPr txBox="1"/>
          <p:nvPr/>
        </p:nvSpPr>
        <p:spPr>
          <a:xfrm>
            <a:off x="4929661" y="444316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60630DDD-F914-4909-917D-325513742064}"/>
              </a:ext>
            </a:extLst>
          </p:cNvPr>
          <p:cNvSpPr txBox="1"/>
          <p:nvPr/>
        </p:nvSpPr>
        <p:spPr>
          <a:xfrm>
            <a:off x="5230286" y="4920807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  <a:endParaRPr lang="en-GB" sz="3200" b="1" dirty="0">
              <a:latin typeface="Arial Black" panose="020B0A04020102020204" pitchFamily="34" charset="0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33B8412E-837E-4A95-9343-1360796B6E59}"/>
              </a:ext>
            </a:extLst>
          </p:cNvPr>
          <p:cNvSpPr txBox="1"/>
          <p:nvPr/>
        </p:nvSpPr>
        <p:spPr>
          <a:xfrm>
            <a:off x="4943863" y="6232050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9 1 1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48F4868C-A128-4300-A138-AD69E99D981C}"/>
              </a:ext>
            </a:extLst>
          </p:cNvPr>
          <p:cNvSpPr txBox="1"/>
          <p:nvPr/>
        </p:nvSpPr>
        <p:spPr>
          <a:xfrm>
            <a:off x="4462860" y="6238924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cxnSp>
        <p:nvCxnSpPr>
          <p:cNvPr id="131" name="Straight Connector 130">
            <a:extLst>
              <a:ext uri="{FF2B5EF4-FFF2-40B4-BE49-F238E27FC236}">
                <a16:creationId xmlns:a16="http://schemas.microsoft.com/office/drawing/2014/main" id="{B2A8B68D-3C3E-4481-B5D7-AA0C21928A04}"/>
              </a:ext>
            </a:extLst>
          </p:cNvPr>
          <p:cNvCxnSpPr>
            <a:cxnSpLocks/>
          </p:cNvCxnSpPr>
          <p:nvPr/>
        </p:nvCxnSpPr>
        <p:spPr>
          <a:xfrm>
            <a:off x="4931257" y="6288481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FECD7250-0A4A-4C10-987D-B46B27FB6CA5}"/>
              </a:ext>
            </a:extLst>
          </p:cNvPr>
          <p:cNvCxnSpPr>
            <a:cxnSpLocks/>
          </p:cNvCxnSpPr>
          <p:nvPr/>
        </p:nvCxnSpPr>
        <p:spPr>
          <a:xfrm>
            <a:off x="4950209" y="6288481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" name="TextBox 132">
            <a:extLst>
              <a:ext uri="{FF2B5EF4-FFF2-40B4-BE49-F238E27FC236}">
                <a16:creationId xmlns:a16="http://schemas.microsoft.com/office/drawing/2014/main" id="{4D7F7AE2-7674-4040-A4E1-D438C6F41525}"/>
              </a:ext>
            </a:extLst>
          </p:cNvPr>
          <p:cNvSpPr txBox="1"/>
          <p:nvPr/>
        </p:nvSpPr>
        <p:spPr>
          <a:xfrm>
            <a:off x="5373216" y="578817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42293487-620D-4B92-B4AF-8EDB2EFF54C3}"/>
              </a:ext>
            </a:extLst>
          </p:cNvPr>
          <p:cNvSpPr txBox="1"/>
          <p:nvPr/>
        </p:nvSpPr>
        <p:spPr>
          <a:xfrm>
            <a:off x="5796222" y="5788171"/>
            <a:ext cx="142398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  <a:r>
              <a:rPr lang="en-GB" sz="14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r1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A60091F2-3740-4B5E-80D0-D19DC0821F9F}"/>
              </a:ext>
            </a:extLst>
          </p:cNvPr>
          <p:cNvSpPr txBox="1"/>
          <p:nvPr/>
        </p:nvSpPr>
        <p:spPr>
          <a:xfrm>
            <a:off x="4941614" y="578652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6E55F80F-F2FB-4CD0-BAAC-F47670ED9C23}"/>
              </a:ext>
            </a:extLst>
          </p:cNvPr>
          <p:cNvSpPr txBox="1"/>
          <p:nvPr/>
        </p:nvSpPr>
        <p:spPr>
          <a:xfrm>
            <a:off x="5244348" y="6262872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200" b="1" dirty="0">
              <a:latin typeface="Arial Black" panose="020B0A04020102020204" pitchFamily="34" charset="0"/>
            </a:endParaRPr>
          </a:p>
        </p:txBody>
      </p: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BEB12435-533E-4A8A-9C9C-A66D1CFC0680}"/>
              </a:ext>
            </a:extLst>
          </p:cNvPr>
          <p:cNvGrpSpPr/>
          <p:nvPr/>
        </p:nvGrpSpPr>
        <p:grpSpPr>
          <a:xfrm>
            <a:off x="8362414" y="721564"/>
            <a:ext cx="3547157" cy="817087"/>
            <a:chOff x="255525" y="4828688"/>
            <a:chExt cx="3159606" cy="1134018"/>
          </a:xfrm>
        </p:grpSpPr>
        <p:sp>
          <p:nvSpPr>
            <p:cNvPr id="139" name="Rectangle: Rounded Corners 138">
              <a:extLst>
                <a:ext uri="{FF2B5EF4-FFF2-40B4-BE49-F238E27FC236}">
                  <a16:creationId xmlns:a16="http://schemas.microsoft.com/office/drawing/2014/main" id="{51AF4396-DF62-4A23-96D4-0E454291571E}"/>
                </a:ext>
              </a:extLst>
            </p:cNvPr>
            <p:cNvSpPr/>
            <p:nvPr/>
          </p:nvSpPr>
          <p:spPr>
            <a:xfrm>
              <a:off x="255525" y="4828688"/>
              <a:ext cx="315960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0319268A-D16E-4E41-8830-3E84B98FF041}"/>
                </a:ext>
              </a:extLst>
            </p:cNvPr>
            <p:cNvSpPr txBox="1"/>
            <p:nvPr/>
          </p:nvSpPr>
          <p:spPr>
            <a:xfrm>
              <a:off x="308455" y="4941753"/>
              <a:ext cx="99265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427: </a:t>
              </a:r>
            </a:p>
          </p:txBody>
        </p:sp>
      </p:grpSp>
      <p:sp>
        <p:nvSpPr>
          <p:cNvPr id="141" name="TextBox 140">
            <a:extLst>
              <a:ext uri="{FF2B5EF4-FFF2-40B4-BE49-F238E27FC236}">
                <a16:creationId xmlns:a16="http://schemas.microsoft.com/office/drawing/2014/main" id="{B72A6ABB-4681-4A8A-9B91-F2E8B55C890B}"/>
              </a:ext>
            </a:extLst>
          </p:cNvPr>
          <p:cNvSpPr txBox="1"/>
          <p:nvPr/>
        </p:nvSpPr>
        <p:spPr>
          <a:xfrm>
            <a:off x="9499200" y="875560"/>
            <a:ext cx="25592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b="1" dirty="0">
                <a:latin typeface="Arial Black" panose="020B0A04020102020204" pitchFamily="34" charset="0"/>
                <a:ea typeface="Cambria Math" panose="02040503050406030204" pitchFamily="18" charset="0"/>
              </a:rPr>
              <a:t>Composite</a:t>
            </a:r>
          </a:p>
        </p:txBody>
      </p:sp>
      <p:sp>
        <p:nvSpPr>
          <p:cNvPr id="142" name="Rectangle 141">
            <a:extLst>
              <a:ext uri="{FF2B5EF4-FFF2-40B4-BE49-F238E27FC236}">
                <a16:creationId xmlns:a16="http://schemas.microsoft.com/office/drawing/2014/main" id="{AD38A2AB-5B54-4AC9-B6D2-280FAE6FC821}"/>
              </a:ext>
            </a:extLst>
          </p:cNvPr>
          <p:cNvSpPr/>
          <p:nvPr/>
        </p:nvSpPr>
        <p:spPr>
          <a:xfrm>
            <a:off x="9491076" y="790546"/>
            <a:ext cx="2312294" cy="658106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4ABB40CA-87FD-46DF-A268-A563CB8A7E61}"/>
              </a:ext>
            </a:extLst>
          </p:cNvPr>
          <p:cNvSpPr txBox="1"/>
          <p:nvPr/>
        </p:nvSpPr>
        <p:spPr>
          <a:xfrm>
            <a:off x="8952087" y="2218481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4 2 7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042288F8-12FC-4FC6-99E4-D6BF88363825}"/>
              </a:ext>
            </a:extLst>
          </p:cNvPr>
          <p:cNvSpPr txBox="1"/>
          <p:nvPr/>
        </p:nvSpPr>
        <p:spPr>
          <a:xfrm>
            <a:off x="8471084" y="2225355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45" name="Straight Connector 144">
            <a:extLst>
              <a:ext uri="{FF2B5EF4-FFF2-40B4-BE49-F238E27FC236}">
                <a16:creationId xmlns:a16="http://schemas.microsoft.com/office/drawing/2014/main" id="{5B7B7AD8-C357-41E8-AE26-2EEF902E36FD}"/>
              </a:ext>
            </a:extLst>
          </p:cNvPr>
          <p:cNvCxnSpPr>
            <a:cxnSpLocks/>
          </p:cNvCxnSpPr>
          <p:nvPr/>
        </p:nvCxnSpPr>
        <p:spPr>
          <a:xfrm>
            <a:off x="8939481" y="2274912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0DC8A889-7A94-428F-8C0D-2EB6D35BC0D3}"/>
              </a:ext>
            </a:extLst>
          </p:cNvPr>
          <p:cNvCxnSpPr>
            <a:cxnSpLocks/>
          </p:cNvCxnSpPr>
          <p:nvPr/>
        </p:nvCxnSpPr>
        <p:spPr>
          <a:xfrm>
            <a:off x="8958433" y="2274912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" name="TextBox 146">
            <a:extLst>
              <a:ext uri="{FF2B5EF4-FFF2-40B4-BE49-F238E27FC236}">
                <a16:creationId xmlns:a16="http://schemas.microsoft.com/office/drawing/2014/main" id="{A2E41A39-46C4-47B1-BF31-4E5B60CD35FD}"/>
              </a:ext>
            </a:extLst>
          </p:cNvPr>
          <p:cNvSpPr txBox="1"/>
          <p:nvPr/>
        </p:nvSpPr>
        <p:spPr>
          <a:xfrm>
            <a:off x="9381440" y="177460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D87EA1AC-97A2-4340-B465-94F74D123274}"/>
              </a:ext>
            </a:extLst>
          </p:cNvPr>
          <p:cNvSpPr txBox="1"/>
          <p:nvPr/>
        </p:nvSpPr>
        <p:spPr>
          <a:xfrm>
            <a:off x="9804446" y="1774602"/>
            <a:ext cx="142398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  <a:r>
              <a:rPr lang="en-GB" sz="14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r1</a:t>
            </a: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33E7C0B2-3DF6-4D8E-AE3E-0E46C908B806}"/>
              </a:ext>
            </a:extLst>
          </p:cNvPr>
          <p:cNvSpPr txBox="1"/>
          <p:nvPr/>
        </p:nvSpPr>
        <p:spPr>
          <a:xfrm>
            <a:off x="8949838" y="177295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CFEDF254-51AC-4228-8AF3-A1051AC2DD9E}"/>
              </a:ext>
            </a:extLst>
          </p:cNvPr>
          <p:cNvSpPr txBox="1"/>
          <p:nvPr/>
        </p:nvSpPr>
        <p:spPr>
          <a:xfrm>
            <a:off x="8974798" y="3561842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4 2 7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5501E5BB-81A6-428B-AB7F-2800CB2B519F}"/>
              </a:ext>
            </a:extLst>
          </p:cNvPr>
          <p:cNvSpPr txBox="1"/>
          <p:nvPr/>
        </p:nvSpPr>
        <p:spPr>
          <a:xfrm>
            <a:off x="8493795" y="3568716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54" name="Straight Connector 153">
            <a:extLst>
              <a:ext uri="{FF2B5EF4-FFF2-40B4-BE49-F238E27FC236}">
                <a16:creationId xmlns:a16="http://schemas.microsoft.com/office/drawing/2014/main" id="{7107F299-EA01-43AE-83A6-10B727CAF52B}"/>
              </a:ext>
            </a:extLst>
          </p:cNvPr>
          <p:cNvCxnSpPr>
            <a:cxnSpLocks/>
          </p:cNvCxnSpPr>
          <p:nvPr/>
        </p:nvCxnSpPr>
        <p:spPr>
          <a:xfrm>
            <a:off x="8962192" y="3618273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Straight Connector 154">
            <a:extLst>
              <a:ext uri="{FF2B5EF4-FFF2-40B4-BE49-F238E27FC236}">
                <a16:creationId xmlns:a16="http://schemas.microsoft.com/office/drawing/2014/main" id="{12EAAD2C-0AEE-4154-B5AC-4FFEDFB7D785}"/>
              </a:ext>
            </a:extLst>
          </p:cNvPr>
          <p:cNvCxnSpPr>
            <a:cxnSpLocks/>
          </p:cNvCxnSpPr>
          <p:nvPr/>
        </p:nvCxnSpPr>
        <p:spPr>
          <a:xfrm>
            <a:off x="8981144" y="3618273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8A684675-5E35-439B-9FD0-4A7D2A733B73}"/>
              </a:ext>
            </a:extLst>
          </p:cNvPr>
          <p:cNvSpPr txBox="1"/>
          <p:nvPr/>
        </p:nvSpPr>
        <p:spPr>
          <a:xfrm>
            <a:off x="9404151" y="311796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DC754823-01A8-49AC-B5A5-B67728DC04D4}"/>
              </a:ext>
            </a:extLst>
          </p:cNvPr>
          <p:cNvSpPr txBox="1"/>
          <p:nvPr/>
        </p:nvSpPr>
        <p:spPr>
          <a:xfrm>
            <a:off x="9827157" y="3117963"/>
            <a:ext cx="142398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  <a:r>
              <a:rPr lang="en-GB" sz="14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r1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596F27DB-CE3B-442C-A04B-D7DA64470B32}"/>
              </a:ext>
            </a:extLst>
          </p:cNvPr>
          <p:cNvSpPr txBox="1"/>
          <p:nvPr/>
        </p:nvSpPr>
        <p:spPr>
          <a:xfrm>
            <a:off x="9294943" y="3595610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200" b="1" dirty="0">
              <a:latin typeface="Arial Black" panose="020B0A04020102020204" pitchFamily="34" charset="0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1E999D82-5DAE-4901-8264-34C377F008F1}"/>
              </a:ext>
            </a:extLst>
          </p:cNvPr>
          <p:cNvSpPr txBox="1"/>
          <p:nvPr/>
        </p:nvSpPr>
        <p:spPr>
          <a:xfrm>
            <a:off x="8972549" y="311631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4717E368-CE25-4A63-9D51-AC83F04A50BF}"/>
              </a:ext>
            </a:extLst>
          </p:cNvPr>
          <p:cNvSpPr txBox="1"/>
          <p:nvPr/>
        </p:nvSpPr>
        <p:spPr>
          <a:xfrm>
            <a:off x="8971963" y="4888839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4 2 7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938CA466-4120-4638-A978-985DDE7049A1}"/>
              </a:ext>
            </a:extLst>
          </p:cNvPr>
          <p:cNvSpPr txBox="1"/>
          <p:nvPr/>
        </p:nvSpPr>
        <p:spPr>
          <a:xfrm>
            <a:off x="8490960" y="4895713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162" name="Straight Connector 161">
            <a:extLst>
              <a:ext uri="{FF2B5EF4-FFF2-40B4-BE49-F238E27FC236}">
                <a16:creationId xmlns:a16="http://schemas.microsoft.com/office/drawing/2014/main" id="{29232916-F475-4396-A5DB-40E481922F52}"/>
              </a:ext>
            </a:extLst>
          </p:cNvPr>
          <p:cNvCxnSpPr>
            <a:cxnSpLocks/>
          </p:cNvCxnSpPr>
          <p:nvPr/>
        </p:nvCxnSpPr>
        <p:spPr>
          <a:xfrm>
            <a:off x="8959357" y="4945270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Straight Connector 162">
            <a:extLst>
              <a:ext uri="{FF2B5EF4-FFF2-40B4-BE49-F238E27FC236}">
                <a16:creationId xmlns:a16="http://schemas.microsoft.com/office/drawing/2014/main" id="{8B3BFFAB-3BA3-4940-A4F5-94810E972FAD}"/>
              </a:ext>
            </a:extLst>
          </p:cNvPr>
          <p:cNvCxnSpPr>
            <a:cxnSpLocks/>
          </p:cNvCxnSpPr>
          <p:nvPr/>
        </p:nvCxnSpPr>
        <p:spPr>
          <a:xfrm>
            <a:off x="8978309" y="4945270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TextBox 163">
            <a:extLst>
              <a:ext uri="{FF2B5EF4-FFF2-40B4-BE49-F238E27FC236}">
                <a16:creationId xmlns:a16="http://schemas.microsoft.com/office/drawing/2014/main" id="{42CC87E0-D910-40C8-9431-7E2AE4F602A2}"/>
              </a:ext>
            </a:extLst>
          </p:cNvPr>
          <p:cNvSpPr txBox="1"/>
          <p:nvPr/>
        </p:nvSpPr>
        <p:spPr>
          <a:xfrm>
            <a:off x="9401316" y="444496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4F12D10E-9E80-425A-99B5-390C98F8ECCA}"/>
              </a:ext>
            </a:extLst>
          </p:cNvPr>
          <p:cNvSpPr txBox="1"/>
          <p:nvPr/>
        </p:nvSpPr>
        <p:spPr>
          <a:xfrm>
            <a:off x="9824322" y="4444960"/>
            <a:ext cx="142398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  <a:r>
              <a:rPr lang="en-GB" sz="14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r2</a:t>
            </a: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C2774CA2-B32D-4492-A6E9-98F3786458C2}"/>
              </a:ext>
            </a:extLst>
          </p:cNvPr>
          <p:cNvSpPr txBox="1"/>
          <p:nvPr/>
        </p:nvSpPr>
        <p:spPr>
          <a:xfrm>
            <a:off x="9700682" y="4922607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200" b="1" dirty="0">
              <a:latin typeface="Arial Black" panose="020B0A04020102020204" pitchFamily="34" charset="0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80069604-47FC-425C-AD61-C39E946420A8}"/>
              </a:ext>
            </a:extLst>
          </p:cNvPr>
          <p:cNvSpPr txBox="1"/>
          <p:nvPr/>
        </p:nvSpPr>
        <p:spPr>
          <a:xfrm>
            <a:off x="8983916" y="6232200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4 2 7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04467E8F-6741-42E9-BBFF-FF4163F5D433}"/>
              </a:ext>
            </a:extLst>
          </p:cNvPr>
          <p:cNvSpPr txBox="1"/>
          <p:nvPr/>
        </p:nvSpPr>
        <p:spPr>
          <a:xfrm>
            <a:off x="8502913" y="6239074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cxnSp>
        <p:nvCxnSpPr>
          <p:cNvPr id="171" name="Straight Connector 170">
            <a:extLst>
              <a:ext uri="{FF2B5EF4-FFF2-40B4-BE49-F238E27FC236}">
                <a16:creationId xmlns:a16="http://schemas.microsoft.com/office/drawing/2014/main" id="{3B8B5EB0-E344-4FD7-B861-91C5E3B3CD8A}"/>
              </a:ext>
            </a:extLst>
          </p:cNvPr>
          <p:cNvCxnSpPr>
            <a:cxnSpLocks/>
          </p:cNvCxnSpPr>
          <p:nvPr/>
        </p:nvCxnSpPr>
        <p:spPr>
          <a:xfrm>
            <a:off x="8971310" y="6288631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2" name="Straight Connector 171">
            <a:extLst>
              <a:ext uri="{FF2B5EF4-FFF2-40B4-BE49-F238E27FC236}">
                <a16:creationId xmlns:a16="http://schemas.microsoft.com/office/drawing/2014/main" id="{37ED9376-971B-4168-A83E-02268300391A}"/>
              </a:ext>
            </a:extLst>
          </p:cNvPr>
          <p:cNvCxnSpPr>
            <a:cxnSpLocks/>
          </p:cNvCxnSpPr>
          <p:nvPr/>
        </p:nvCxnSpPr>
        <p:spPr>
          <a:xfrm>
            <a:off x="8990262" y="6288631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TextBox 172">
            <a:extLst>
              <a:ext uri="{FF2B5EF4-FFF2-40B4-BE49-F238E27FC236}">
                <a16:creationId xmlns:a16="http://schemas.microsoft.com/office/drawing/2014/main" id="{49167A20-9E57-4D46-87AE-B1F1DF878791}"/>
              </a:ext>
            </a:extLst>
          </p:cNvPr>
          <p:cNvSpPr txBox="1"/>
          <p:nvPr/>
        </p:nvSpPr>
        <p:spPr>
          <a:xfrm>
            <a:off x="9413269" y="578832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E50BDCE0-4886-4A0C-A9DC-6C1912111155}"/>
              </a:ext>
            </a:extLst>
          </p:cNvPr>
          <p:cNvSpPr txBox="1"/>
          <p:nvPr/>
        </p:nvSpPr>
        <p:spPr>
          <a:xfrm>
            <a:off x="9836275" y="5788321"/>
            <a:ext cx="142398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7" fill="hold">
                      <p:stCondLst>
                        <p:cond delay="indefinite"/>
                      </p:stCondLst>
                      <p:childTnLst>
                        <p:par>
                          <p:cTn id="198" fill="hold">
                            <p:stCondLst>
                              <p:cond delay="0"/>
                            </p:stCondLst>
                            <p:childTnLst>
                              <p:par>
                                <p:cTn id="1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>
                      <p:stCondLst>
                        <p:cond delay="indefinite"/>
                      </p:stCondLst>
                      <p:childTnLst>
                        <p:par>
                          <p:cTn id="232" fill="hold">
                            <p:stCondLst>
                              <p:cond delay="0"/>
                            </p:stCondLst>
                            <p:childTnLst>
                              <p:par>
                                <p:cTn id="2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6" fill="hold">
                      <p:stCondLst>
                        <p:cond delay="indefinite"/>
                      </p:stCondLst>
                      <p:childTnLst>
                        <p:par>
                          <p:cTn id="237" fill="hold">
                            <p:stCondLst>
                              <p:cond delay="0"/>
                            </p:stCondLst>
                            <p:childTnLst>
                              <p:par>
                                <p:cTn id="2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>
                      <p:stCondLst>
                        <p:cond delay="indefinite"/>
                      </p:stCondLst>
                      <p:childTnLst>
                        <p:par>
                          <p:cTn id="242" fill="hold">
                            <p:stCondLst>
                              <p:cond delay="0"/>
                            </p:stCondLst>
                            <p:childTnLst>
                              <p:par>
                                <p:cTn id="2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5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6" fill="hold">
                      <p:stCondLst>
                        <p:cond delay="indefinite"/>
                      </p:stCondLst>
                      <p:childTnLst>
                        <p:par>
                          <p:cTn id="247" fill="hold">
                            <p:stCondLst>
                              <p:cond delay="0"/>
                            </p:stCondLst>
                            <p:childTnLst>
                              <p:par>
                                <p:cTn id="2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0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3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0" fill="hold">
                      <p:stCondLst>
                        <p:cond delay="indefinite"/>
                      </p:stCondLst>
                      <p:childTnLst>
                        <p:par>
                          <p:cTn id="261" fill="hold">
                            <p:stCondLst>
                              <p:cond delay="0"/>
                            </p:stCondLst>
                            <p:childTnLst>
                              <p:par>
                                <p:cTn id="2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5" fill="hold">
                      <p:stCondLst>
                        <p:cond delay="indefinite"/>
                      </p:stCondLst>
                      <p:childTnLst>
                        <p:par>
                          <p:cTn id="266" fill="hold">
                            <p:stCondLst>
                              <p:cond delay="0"/>
                            </p:stCondLst>
                            <p:childTnLst>
                              <p:par>
                                <p:cTn id="2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9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0" fill="hold">
                      <p:stCondLst>
                        <p:cond delay="indefinite"/>
                      </p:stCondLst>
                      <p:childTnLst>
                        <p:par>
                          <p:cTn id="271" fill="hold">
                            <p:stCondLst>
                              <p:cond delay="0"/>
                            </p:stCondLst>
                            <p:childTnLst>
                              <p:par>
                                <p:cTn id="2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4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5" fill="hold">
                      <p:stCondLst>
                        <p:cond delay="indefinite"/>
                      </p:stCondLst>
                      <p:childTnLst>
                        <p:par>
                          <p:cTn id="276" fill="hold">
                            <p:stCondLst>
                              <p:cond delay="0"/>
                            </p:stCondLst>
                            <p:childTnLst>
                              <p:par>
                                <p:cTn id="2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0" fill="hold">
                      <p:stCondLst>
                        <p:cond delay="indefinite"/>
                      </p:stCondLst>
                      <p:childTnLst>
                        <p:par>
                          <p:cTn id="281" fill="hold">
                            <p:stCondLst>
                              <p:cond delay="0"/>
                            </p:stCondLst>
                            <p:childTnLst>
                              <p:par>
                                <p:cTn id="2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0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3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4" fill="hold">
                      <p:stCondLst>
                        <p:cond delay="indefinite"/>
                      </p:stCondLst>
                      <p:childTnLst>
                        <p:par>
                          <p:cTn id="295" fill="hold">
                            <p:stCondLst>
                              <p:cond delay="0"/>
                            </p:stCondLst>
                            <p:childTnLst>
                              <p:par>
                                <p:cTn id="2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8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9" fill="hold">
                      <p:stCondLst>
                        <p:cond delay="indefinite"/>
                      </p:stCondLst>
                      <p:childTnLst>
                        <p:par>
                          <p:cTn id="300" fill="hold">
                            <p:stCondLst>
                              <p:cond delay="0"/>
                            </p:stCondLst>
                            <p:childTnLst>
                              <p:par>
                                <p:cTn id="3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3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4" fill="hold">
                      <p:stCondLst>
                        <p:cond delay="indefinite"/>
                      </p:stCondLst>
                      <p:childTnLst>
                        <p:par>
                          <p:cTn id="305" fill="hold">
                            <p:stCondLst>
                              <p:cond delay="0"/>
                            </p:stCondLst>
                            <p:childTnLst>
                              <p:par>
                                <p:cTn id="3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8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9" fill="hold">
                      <p:stCondLst>
                        <p:cond delay="indefinite"/>
                      </p:stCondLst>
                      <p:childTnLst>
                        <p:par>
                          <p:cTn id="310" fill="hold">
                            <p:stCondLst>
                              <p:cond delay="0"/>
                            </p:stCondLst>
                            <p:childTnLst>
                              <p:par>
                                <p:cTn id="3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9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2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3" fill="hold">
                      <p:stCondLst>
                        <p:cond delay="indefinite"/>
                      </p:stCondLst>
                      <p:childTnLst>
                        <p:par>
                          <p:cTn id="324" fill="hold">
                            <p:stCondLst>
                              <p:cond delay="0"/>
                            </p:stCondLst>
                            <p:childTnLst>
                              <p:par>
                                <p:cTn id="3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7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8" fill="hold">
                      <p:stCondLst>
                        <p:cond delay="indefinite"/>
                      </p:stCondLst>
                      <p:childTnLst>
                        <p:par>
                          <p:cTn id="329" fill="hold">
                            <p:stCondLst>
                              <p:cond delay="0"/>
                            </p:stCondLst>
                            <p:childTnLst>
                              <p:par>
                                <p:cTn id="3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2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3" fill="hold">
                      <p:stCondLst>
                        <p:cond delay="indefinite"/>
                      </p:stCondLst>
                      <p:childTnLst>
                        <p:par>
                          <p:cTn id="334" fill="hold">
                            <p:stCondLst>
                              <p:cond delay="0"/>
                            </p:stCondLst>
                            <p:childTnLst>
                              <p:par>
                                <p:cTn id="3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" grpId="0"/>
      <p:bldP spid="76" grpId="0"/>
      <p:bldP spid="77" grpId="0"/>
      <p:bldP spid="80" grpId="0"/>
      <p:bldP spid="81" grpId="0"/>
      <p:bldP spid="82" grpId="0"/>
      <p:bldP spid="83" grpId="0"/>
      <p:bldP spid="84" grpId="0"/>
      <p:bldP spid="87" grpId="0"/>
      <p:bldP spid="88" grpId="0"/>
      <p:bldP spid="89" grpId="0"/>
      <p:bldP spid="93" grpId="0"/>
      <p:bldP spid="95" grpId="0"/>
      <p:bldP spid="96" grpId="0"/>
      <p:bldP spid="99" grpId="0"/>
      <p:bldP spid="100" grpId="0"/>
      <p:bldP spid="101" grpId="0"/>
      <p:bldP spid="109" grpId="0"/>
      <p:bldP spid="110" grpId="0"/>
      <p:bldP spid="111" grpId="0"/>
      <p:bldP spid="112" grpId="0"/>
      <p:bldP spid="115" grpId="0"/>
      <p:bldP spid="116" grpId="0"/>
      <p:bldP spid="117" grpId="0"/>
      <p:bldP spid="118" grpId="0"/>
      <p:bldP spid="120" grpId="0"/>
      <p:bldP spid="121" grpId="0"/>
      <p:bldP spid="124" grpId="0"/>
      <p:bldP spid="125" grpId="0"/>
      <p:bldP spid="126" grpId="0"/>
      <p:bldP spid="127" grpId="0"/>
      <p:bldP spid="128" grpId="0"/>
      <p:bldP spid="129" grpId="0"/>
      <p:bldP spid="130" grpId="0"/>
      <p:bldP spid="133" grpId="0"/>
      <p:bldP spid="134" grpId="0"/>
      <p:bldP spid="136" grpId="0"/>
      <p:bldP spid="137" grpId="0"/>
      <p:bldP spid="141" grpId="0"/>
      <p:bldP spid="143" grpId="0"/>
      <p:bldP spid="144" grpId="0"/>
      <p:bldP spid="147" grpId="0"/>
      <p:bldP spid="148" grpId="0"/>
      <p:bldP spid="150" grpId="0"/>
      <p:bldP spid="152" grpId="0"/>
      <p:bldP spid="153" grpId="0"/>
      <p:bldP spid="156" grpId="0"/>
      <p:bldP spid="157" grpId="0"/>
      <p:bldP spid="158" grpId="0"/>
      <p:bldP spid="159" grpId="0"/>
      <p:bldP spid="160" grpId="0"/>
      <p:bldP spid="161" grpId="0"/>
      <p:bldP spid="164" grpId="0"/>
      <p:bldP spid="165" grpId="0"/>
      <p:bldP spid="166" grpId="0"/>
      <p:bldP spid="169" grpId="0"/>
      <p:bldP spid="170" grpId="0"/>
      <p:bldP spid="173" grpId="0"/>
      <p:bldP spid="174" grpId="0"/>
    </p:bldLst>
  </p:timing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5651B44-029E-4688-8439-51C8DC5F143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Find prime factors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F7FEC2C-4D3A-4CFD-BE7A-4975CA9BCC5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71849211"/>
      </p:ext>
    </p:extLst>
  </p:cSld>
  <p:clrMapOvr>
    <a:masterClrMapping/>
  </p:clrMapOvr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Rectangle 43"/>
          <p:cNvSpPr/>
          <p:nvPr/>
        </p:nvSpPr>
        <p:spPr>
          <a:xfrm>
            <a:off x="188797" y="4438327"/>
            <a:ext cx="403731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861682" y="4438327"/>
            <a:ext cx="403731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48" name="Rectangle 47"/>
          <p:cNvSpPr/>
          <p:nvPr/>
        </p:nvSpPr>
        <p:spPr>
          <a:xfrm>
            <a:off x="1669143" y="3227135"/>
            <a:ext cx="403731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2166182" y="4438327"/>
            <a:ext cx="403731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3646528" y="3227135"/>
            <a:ext cx="403731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3" name="Rectangle 52"/>
          <p:cNvSpPr/>
          <p:nvPr/>
        </p:nvSpPr>
        <p:spPr>
          <a:xfrm>
            <a:off x="2906355" y="4438327"/>
            <a:ext cx="403731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861682" y="2015942"/>
            <a:ext cx="1009327" cy="672885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979674" y="2015943"/>
            <a:ext cx="671979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70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cxnSp>
        <p:nvCxnSpPr>
          <p:cNvPr id="8" name="Straight Connector 7"/>
          <p:cNvCxnSpPr/>
          <p:nvPr/>
        </p:nvCxnSpPr>
        <p:spPr>
          <a:xfrm flipH="1">
            <a:off x="928970" y="2688827"/>
            <a:ext cx="336442" cy="538308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/>
          <p:cNvCxnSpPr/>
          <p:nvPr/>
        </p:nvCxnSpPr>
        <p:spPr>
          <a:xfrm>
            <a:off x="1467278" y="2688827"/>
            <a:ext cx="336442" cy="538308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538741" y="3223162"/>
            <a:ext cx="671979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10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660133" y="3227135"/>
            <a:ext cx="428322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7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cxnSp>
        <p:nvCxnSpPr>
          <p:cNvPr id="16" name="Straight Connector 15"/>
          <p:cNvCxnSpPr/>
          <p:nvPr/>
        </p:nvCxnSpPr>
        <p:spPr>
          <a:xfrm flipH="1">
            <a:off x="457951" y="3832731"/>
            <a:ext cx="201865" cy="605596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/>
        </p:nvCxnSpPr>
        <p:spPr>
          <a:xfrm>
            <a:off x="928970" y="3832731"/>
            <a:ext cx="201865" cy="605596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182981" y="4449722"/>
            <a:ext cx="428322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5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852672" y="4438328"/>
            <a:ext cx="428322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2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2839067" y="2015942"/>
            <a:ext cx="1009327" cy="672885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2957059" y="2015943"/>
            <a:ext cx="671979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70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cxnSp>
        <p:nvCxnSpPr>
          <p:cNvPr id="28" name="Straight Connector 27"/>
          <p:cNvCxnSpPr/>
          <p:nvPr/>
        </p:nvCxnSpPr>
        <p:spPr>
          <a:xfrm flipH="1">
            <a:off x="2906355" y="2688827"/>
            <a:ext cx="336442" cy="538308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/>
          <p:cNvCxnSpPr/>
          <p:nvPr/>
        </p:nvCxnSpPr>
        <p:spPr>
          <a:xfrm>
            <a:off x="3444663" y="2688827"/>
            <a:ext cx="336442" cy="538308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/>
          <p:cNvSpPr txBox="1"/>
          <p:nvPr/>
        </p:nvSpPr>
        <p:spPr>
          <a:xfrm>
            <a:off x="2458389" y="3238530"/>
            <a:ext cx="671979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35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3652886" y="3227135"/>
            <a:ext cx="428322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2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cxnSp>
        <p:nvCxnSpPr>
          <p:cNvPr id="32" name="Straight Connector 31"/>
          <p:cNvCxnSpPr/>
          <p:nvPr/>
        </p:nvCxnSpPr>
        <p:spPr>
          <a:xfrm flipH="1">
            <a:off x="2435336" y="3832731"/>
            <a:ext cx="201865" cy="605596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/>
          <p:cNvCxnSpPr/>
          <p:nvPr/>
        </p:nvCxnSpPr>
        <p:spPr>
          <a:xfrm>
            <a:off x="2906355" y="3832731"/>
            <a:ext cx="201865" cy="605596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/>
          <p:cNvSpPr txBox="1"/>
          <p:nvPr/>
        </p:nvSpPr>
        <p:spPr>
          <a:xfrm>
            <a:off x="2166182" y="4449722"/>
            <a:ext cx="428322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5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2876161" y="4438328"/>
            <a:ext cx="428322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7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2147FB2D-3910-41F5-BAF3-9ABD363E9144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D2C29217-F24A-4542-8F08-C7060DA980FB}"/>
              </a:ext>
            </a:extLst>
          </p:cNvPr>
          <p:cNvGrpSpPr/>
          <p:nvPr/>
        </p:nvGrpSpPr>
        <p:grpSpPr>
          <a:xfrm>
            <a:off x="154164" y="410174"/>
            <a:ext cx="3653306" cy="1385703"/>
            <a:chOff x="197345" y="4941753"/>
            <a:chExt cx="3580688" cy="1923188"/>
          </a:xfrm>
        </p:grpSpPr>
        <p:sp>
          <p:nvSpPr>
            <p:cNvPr id="38" name="Rectangle: Rounded Corners 37">
              <a:extLst>
                <a:ext uri="{FF2B5EF4-FFF2-40B4-BE49-F238E27FC236}">
                  <a16:creationId xmlns:a16="http://schemas.microsoft.com/office/drawing/2014/main" id="{F32D8E1F-0A5D-4FB1-96D5-903FB9C0C666}"/>
                </a:ext>
              </a:extLst>
            </p:cNvPr>
            <p:cNvSpPr/>
            <p:nvPr/>
          </p:nvSpPr>
          <p:spPr>
            <a:xfrm>
              <a:off x="197345" y="4942003"/>
              <a:ext cx="3576670" cy="192293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D10FC649-26DC-40DA-8422-AEF382786089}"/>
                </a:ext>
              </a:extLst>
            </p:cNvPr>
            <p:cNvSpPr txBox="1"/>
            <p:nvPr/>
          </p:nvSpPr>
          <p:spPr>
            <a:xfrm>
              <a:off x="308455" y="4941753"/>
              <a:ext cx="3469578" cy="8115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200" dirty="0">
                  <a:latin typeface="Calibri" panose="020F0502020204030204" pitchFamily="34" charset="0"/>
                  <a:ea typeface="Cambria Math" panose="02040503050406030204" pitchFamily="18" charset="0"/>
                </a:rPr>
                <a:t>Prime factors of 70: </a:t>
              </a:r>
            </a:p>
          </p:txBody>
        </p:sp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F24028F8-3DDD-47E5-BE09-2657C981FC63}"/>
              </a:ext>
            </a:extLst>
          </p:cNvPr>
          <p:cNvSpPr txBox="1"/>
          <p:nvPr/>
        </p:nvSpPr>
        <p:spPr>
          <a:xfrm>
            <a:off x="922081" y="1067900"/>
            <a:ext cx="242954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 x 5 x 2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6FFFB103-2B0D-4949-A165-FA4D5AC86452}"/>
              </a:ext>
            </a:extLst>
          </p:cNvPr>
          <p:cNvSpPr/>
          <p:nvPr/>
        </p:nvSpPr>
        <p:spPr>
          <a:xfrm>
            <a:off x="338866" y="1019931"/>
            <a:ext cx="3307913" cy="658106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C7C245DD-A1AA-49A4-AF2C-418B506F6249}"/>
              </a:ext>
            </a:extLst>
          </p:cNvPr>
          <p:cNvSpPr/>
          <p:nvPr/>
        </p:nvSpPr>
        <p:spPr>
          <a:xfrm>
            <a:off x="4026062" y="4438327"/>
            <a:ext cx="403731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C268F09A-EAD7-4B87-8391-5C002A3872C9}"/>
              </a:ext>
            </a:extLst>
          </p:cNvPr>
          <p:cNvSpPr/>
          <p:nvPr/>
        </p:nvSpPr>
        <p:spPr>
          <a:xfrm>
            <a:off x="4745051" y="4438327"/>
            <a:ext cx="403731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52059432-2212-4D9B-BFA6-8308C28ED3C1}"/>
              </a:ext>
            </a:extLst>
          </p:cNvPr>
          <p:cNvSpPr/>
          <p:nvPr/>
        </p:nvSpPr>
        <p:spPr>
          <a:xfrm>
            <a:off x="5506408" y="3227135"/>
            <a:ext cx="403731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92122D4E-A563-4CBE-ABB2-65B0DFCE31F2}"/>
              </a:ext>
            </a:extLst>
          </p:cNvPr>
          <p:cNvSpPr/>
          <p:nvPr/>
        </p:nvSpPr>
        <p:spPr>
          <a:xfrm>
            <a:off x="5840104" y="4438327"/>
            <a:ext cx="403731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4B8B3437-86F2-43FD-9EB5-27C7F282ECFF}"/>
              </a:ext>
            </a:extLst>
          </p:cNvPr>
          <p:cNvSpPr/>
          <p:nvPr/>
        </p:nvSpPr>
        <p:spPr>
          <a:xfrm>
            <a:off x="7320450" y="3227135"/>
            <a:ext cx="403731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B2709ADA-023E-4EED-93CA-DC55940C1D09}"/>
              </a:ext>
            </a:extLst>
          </p:cNvPr>
          <p:cNvSpPr/>
          <p:nvPr/>
        </p:nvSpPr>
        <p:spPr>
          <a:xfrm>
            <a:off x="6580277" y="4438327"/>
            <a:ext cx="403731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FE281A08-441D-411E-8857-45DD77BE01D3}"/>
              </a:ext>
            </a:extLst>
          </p:cNvPr>
          <p:cNvSpPr/>
          <p:nvPr/>
        </p:nvSpPr>
        <p:spPr>
          <a:xfrm>
            <a:off x="4698947" y="2015942"/>
            <a:ext cx="1009327" cy="672885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DF65C762-627E-4A6F-B014-6D4697AB8350}"/>
              </a:ext>
            </a:extLst>
          </p:cNvPr>
          <p:cNvSpPr txBox="1"/>
          <p:nvPr/>
        </p:nvSpPr>
        <p:spPr>
          <a:xfrm>
            <a:off x="4816939" y="2015943"/>
            <a:ext cx="671979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75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cxnSp>
        <p:nvCxnSpPr>
          <p:cNvPr id="57" name="Straight Connector 56">
            <a:extLst>
              <a:ext uri="{FF2B5EF4-FFF2-40B4-BE49-F238E27FC236}">
                <a16:creationId xmlns:a16="http://schemas.microsoft.com/office/drawing/2014/main" id="{59613F00-34EC-435F-96D8-3183EA8573A5}"/>
              </a:ext>
            </a:extLst>
          </p:cNvPr>
          <p:cNvCxnSpPr/>
          <p:nvPr/>
        </p:nvCxnSpPr>
        <p:spPr>
          <a:xfrm flipH="1">
            <a:off x="4766235" y="2688827"/>
            <a:ext cx="336442" cy="538308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718C7568-3035-4D93-8234-663800732000}"/>
              </a:ext>
            </a:extLst>
          </p:cNvPr>
          <p:cNvCxnSpPr/>
          <p:nvPr/>
        </p:nvCxnSpPr>
        <p:spPr>
          <a:xfrm>
            <a:off x="5304543" y="2688827"/>
            <a:ext cx="336442" cy="538308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TextBox 58">
            <a:extLst>
              <a:ext uri="{FF2B5EF4-FFF2-40B4-BE49-F238E27FC236}">
                <a16:creationId xmlns:a16="http://schemas.microsoft.com/office/drawing/2014/main" id="{02DBAE6F-ECE5-444B-AE13-E8297B775C34}"/>
              </a:ext>
            </a:extLst>
          </p:cNvPr>
          <p:cNvSpPr txBox="1"/>
          <p:nvPr/>
        </p:nvSpPr>
        <p:spPr>
          <a:xfrm>
            <a:off x="4352954" y="3238530"/>
            <a:ext cx="671979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15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7E0634BA-04D1-42C5-9BCD-F9B1C9DDB90C}"/>
              </a:ext>
            </a:extLst>
          </p:cNvPr>
          <p:cNvSpPr txBox="1"/>
          <p:nvPr/>
        </p:nvSpPr>
        <p:spPr>
          <a:xfrm>
            <a:off x="5512766" y="3227135"/>
            <a:ext cx="428322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5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F7E4ADD8-A8D0-4D35-9B55-2126F3FED3B2}"/>
              </a:ext>
            </a:extLst>
          </p:cNvPr>
          <p:cNvCxnSpPr/>
          <p:nvPr/>
        </p:nvCxnSpPr>
        <p:spPr>
          <a:xfrm flipH="1">
            <a:off x="4295216" y="3832731"/>
            <a:ext cx="201865" cy="605596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Straight Connector 61">
            <a:extLst>
              <a:ext uri="{FF2B5EF4-FFF2-40B4-BE49-F238E27FC236}">
                <a16:creationId xmlns:a16="http://schemas.microsoft.com/office/drawing/2014/main" id="{19B1AB92-033B-4236-88C4-A26AF9290FF6}"/>
              </a:ext>
            </a:extLst>
          </p:cNvPr>
          <p:cNvCxnSpPr/>
          <p:nvPr/>
        </p:nvCxnSpPr>
        <p:spPr>
          <a:xfrm>
            <a:off x="4766235" y="3832731"/>
            <a:ext cx="201865" cy="605596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TextBox 62">
            <a:extLst>
              <a:ext uri="{FF2B5EF4-FFF2-40B4-BE49-F238E27FC236}">
                <a16:creationId xmlns:a16="http://schemas.microsoft.com/office/drawing/2014/main" id="{19E6F7C0-8823-445E-978C-FB1BAB8DA22C}"/>
              </a:ext>
            </a:extLst>
          </p:cNvPr>
          <p:cNvSpPr txBox="1"/>
          <p:nvPr/>
        </p:nvSpPr>
        <p:spPr>
          <a:xfrm>
            <a:off x="4020246" y="4449722"/>
            <a:ext cx="428322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5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C9679F9-EE48-4417-966C-51A34FE75676}"/>
              </a:ext>
            </a:extLst>
          </p:cNvPr>
          <p:cNvSpPr txBox="1"/>
          <p:nvPr/>
        </p:nvSpPr>
        <p:spPr>
          <a:xfrm>
            <a:off x="4743725" y="4438328"/>
            <a:ext cx="428322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3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737CA3FE-F006-42D1-A9DC-A5735A607229}"/>
              </a:ext>
            </a:extLst>
          </p:cNvPr>
          <p:cNvSpPr/>
          <p:nvPr/>
        </p:nvSpPr>
        <p:spPr>
          <a:xfrm>
            <a:off x="6512989" y="2015942"/>
            <a:ext cx="1009327" cy="672885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422C0E7B-0C88-4023-A6D2-7AA057CDAE19}"/>
              </a:ext>
            </a:extLst>
          </p:cNvPr>
          <p:cNvSpPr txBox="1"/>
          <p:nvPr/>
        </p:nvSpPr>
        <p:spPr>
          <a:xfrm>
            <a:off x="6630981" y="2015943"/>
            <a:ext cx="671979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75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452F7FED-AAB5-42FB-8E1C-C0EA280DE435}"/>
              </a:ext>
            </a:extLst>
          </p:cNvPr>
          <p:cNvCxnSpPr/>
          <p:nvPr/>
        </p:nvCxnSpPr>
        <p:spPr>
          <a:xfrm flipH="1">
            <a:off x="6580277" y="2688827"/>
            <a:ext cx="336442" cy="538308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>
            <a:extLst>
              <a:ext uri="{FF2B5EF4-FFF2-40B4-BE49-F238E27FC236}">
                <a16:creationId xmlns:a16="http://schemas.microsoft.com/office/drawing/2014/main" id="{CAAE24FC-C07B-478D-8F2F-FEC548F9123B}"/>
              </a:ext>
            </a:extLst>
          </p:cNvPr>
          <p:cNvCxnSpPr/>
          <p:nvPr/>
        </p:nvCxnSpPr>
        <p:spPr>
          <a:xfrm>
            <a:off x="7118585" y="2688827"/>
            <a:ext cx="336442" cy="538308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68">
            <a:extLst>
              <a:ext uri="{FF2B5EF4-FFF2-40B4-BE49-F238E27FC236}">
                <a16:creationId xmlns:a16="http://schemas.microsoft.com/office/drawing/2014/main" id="{98248CEB-E21B-4AA3-8458-02E361B5109F}"/>
              </a:ext>
            </a:extLst>
          </p:cNvPr>
          <p:cNvSpPr txBox="1"/>
          <p:nvPr/>
        </p:nvSpPr>
        <p:spPr>
          <a:xfrm>
            <a:off x="6109259" y="3238530"/>
            <a:ext cx="671979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25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EDB679C6-77A6-4FD5-8E4A-2F0D949573FA}"/>
              </a:ext>
            </a:extLst>
          </p:cNvPr>
          <p:cNvSpPr txBox="1"/>
          <p:nvPr/>
        </p:nvSpPr>
        <p:spPr>
          <a:xfrm>
            <a:off x="7326808" y="3227135"/>
            <a:ext cx="428322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3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cxnSp>
        <p:nvCxnSpPr>
          <p:cNvPr id="71" name="Straight Connector 70">
            <a:extLst>
              <a:ext uri="{FF2B5EF4-FFF2-40B4-BE49-F238E27FC236}">
                <a16:creationId xmlns:a16="http://schemas.microsoft.com/office/drawing/2014/main" id="{7306E942-7481-43AB-AD8E-5393AF7CE5A9}"/>
              </a:ext>
            </a:extLst>
          </p:cNvPr>
          <p:cNvCxnSpPr/>
          <p:nvPr/>
        </p:nvCxnSpPr>
        <p:spPr>
          <a:xfrm flipH="1">
            <a:off x="6109258" y="3832731"/>
            <a:ext cx="201865" cy="605596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Straight Connector 71">
            <a:extLst>
              <a:ext uri="{FF2B5EF4-FFF2-40B4-BE49-F238E27FC236}">
                <a16:creationId xmlns:a16="http://schemas.microsoft.com/office/drawing/2014/main" id="{C3255D5C-226B-457C-B10A-B38FE13FCDA0}"/>
              </a:ext>
            </a:extLst>
          </p:cNvPr>
          <p:cNvCxnSpPr/>
          <p:nvPr/>
        </p:nvCxnSpPr>
        <p:spPr>
          <a:xfrm>
            <a:off x="6580277" y="3832731"/>
            <a:ext cx="201865" cy="605596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TextBox 72">
            <a:extLst>
              <a:ext uri="{FF2B5EF4-FFF2-40B4-BE49-F238E27FC236}">
                <a16:creationId xmlns:a16="http://schemas.microsoft.com/office/drawing/2014/main" id="{DF9C6030-B6EB-48B1-B2BC-129DCA5C9968}"/>
              </a:ext>
            </a:extLst>
          </p:cNvPr>
          <p:cNvSpPr txBox="1"/>
          <p:nvPr/>
        </p:nvSpPr>
        <p:spPr>
          <a:xfrm>
            <a:off x="5840104" y="4449722"/>
            <a:ext cx="428322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5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AC8D313-6B9E-413D-837B-BF291764A140}"/>
              </a:ext>
            </a:extLst>
          </p:cNvPr>
          <p:cNvSpPr txBox="1"/>
          <p:nvPr/>
        </p:nvSpPr>
        <p:spPr>
          <a:xfrm>
            <a:off x="6565451" y="4438328"/>
            <a:ext cx="428322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5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89B76177-542C-465D-8D8C-7CF68EFEC241}"/>
              </a:ext>
            </a:extLst>
          </p:cNvPr>
          <p:cNvGrpSpPr/>
          <p:nvPr/>
        </p:nvGrpSpPr>
        <p:grpSpPr>
          <a:xfrm>
            <a:off x="4289136" y="414390"/>
            <a:ext cx="3653306" cy="1385703"/>
            <a:chOff x="197345" y="4941753"/>
            <a:chExt cx="3580688" cy="1923188"/>
          </a:xfrm>
        </p:grpSpPr>
        <p:sp>
          <p:nvSpPr>
            <p:cNvPr id="76" name="Rectangle: Rounded Corners 75">
              <a:extLst>
                <a:ext uri="{FF2B5EF4-FFF2-40B4-BE49-F238E27FC236}">
                  <a16:creationId xmlns:a16="http://schemas.microsoft.com/office/drawing/2014/main" id="{3AFA79A5-2833-49CE-BCB5-8478F9383713}"/>
                </a:ext>
              </a:extLst>
            </p:cNvPr>
            <p:cNvSpPr/>
            <p:nvPr/>
          </p:nvSpPr>
          <p:spPr>
            <a:xfrm>
              <a:off x="197345" y="4942003"/>
              <a:ext cx="3576670" cy="192293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B5C0E71-2438-45FE-8998-CDD0CBCB81B7}"/>
                </a:ext>
              </a:extLst>
            </p:cNvPr>
            <p:cNvSpPr txBox="1"/>
            <p:nvPr/>
          </p:nvSpPr>
          <p:spPr>
            <a:xfrm>
              <a:off x="308455" y="4941753"/>
              <a:ext cx="3469578" cy="8115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200" dirty="0">
                  <a:latin typeface="Calibri" panose="020F0502020204030204" pitchFamily="34" charset="0"/>
                  <a:ea typeface="Cambria Math" panose="02040503050406030204" pitchFamily="18" charset="0"/>
                </a:rPr>
                <a:t>Prime factors of 75: </a:t>
              </a:r>
            </a:p>
          </p:txBody>
        </p:sp>
      </p:grpSp>
      <p:sp>
        <p:nvSpPr>
          <p:cNvPr id="78" name="TextBox 77">
            <a:extLst>
              <a:ext uri="{FF2B5EF4-FFF2-40B4-BE49-F238E27FC236}">
                <a16:creationId xmlns:a16="http://schemas.microsoft.com/office/drawing/2014/main" id="{8EEFE67E-26B6-40E8-948B-078B4244CCEC}"/>
              </a:ext>
            </a:extLst>
          </p:cNvPr>
          <p:cNvSpPr txBox="1"/>
          <p:nvPr/>
        </p:nvSpPr>
        <p:spPr>
          <a:xfrm>
            <a:off x="5057053" y="1072116"/>
            <a:ext cx="242954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 x 5 x 3</a:t>
            </a:r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474F22DD-7346-415C-99DE-1D4844D3DED7}"/>
              </a:ext>
            </a:extLst>
          </p:cNvPr>
          <p:cNvSpPr/>
          <p:nvPr/>
        </p:nvSpPr>
        <p:spPr>
          <a:xfrm>
            <a:off x="4473838" y="1024147"/>
            <a:ext cx="3307913" cy="658106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0" name="Group 79">
            <a:extLst>
              <a:ext uri="{FF2B5EF4-FFF2-40B4-BE49-F238E27FC236}">
                <a16:creationId xmlns:a16="http://schemas.microsoft.com/office/drawing/2014/main" id="{4CE0139D-FB47-4595-87DE-3488EB1E0305}"/>
              </a:ext>
            </a:extLst>
          </p:cNvPr>
          <p:cNvGrpSpPr/>
          <p:nvPr/>
        </p:nvGrpSpPr>
        <p:grpSpPr>
          <a:xfrm>
            <a:off x="8363174" y="410174"/>
            <a:ext cx="3861697" cy="1385703"/>
            <a:chOff x="197345" y="4941753"/>
            <a:chExt cx="3784937" cy="1923188"/>
          </a:xfrm>
        </p:grpSpPr>
        <p:sp>
          <p:nvSpPr>
            <p:cNvPr id="81" name="Rectangle: Rounded Corners 80">
              <a:extLst>
                <a:ext uri="{FF2B5EF4-FFF2-40B4-BE49-F238E27FC236}">
                  <a16:creationId xmlns:a16="http://schemas.microsoft.com/office/drawing/2014/main" id="{7A76ABFB-81E9-4332-8D70-297D0A64A286}"/>
                </a:ext>
              </a:extLst>
            </p:cNvPr>
            <p:cNvSpPr/>
            <p:nvPr/>
          </p:nvSpPr>
          <p:spPr>
            <a:xfrm>
              <a:off x="197345" y="4942003"/>
              <a:ext cx="3576670" cy="192293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591AC9BC-E2C5-47C6-BD25-343F7EA97B33}"/>
                </a:ext>
              </a:extLst>
            </p:cNvPr>
            <p:cNvSpPr txBox="1"/>
            <p:nvPr/>
          </p:nvSpPr>
          <p:spPr>
            <a:xfrm>
              <a:off x="308455" y="4941753"/>
              <a:ext cx="3673827" cy="8115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200" dirty="0">
                  <a:latin typeface="Calibri" panose="020F0502020204030204" pitchFamily="34" charset="0"/>
                  <a:ea typeface="Cambria Math" panose="02040503050406030204" pitchFamily="18" charset="0"/>
                </a:rPr>
                <a:t>Prime factors of 100: </a:t>
              </a:r>
            </a:p>
          </p:txBody>
        </p:sp>
      </p:grpSp>
      <p:sp>
        <p:nvSpPr>
          <p:cNvPr id="83" name="TextBox 82">
            <a:extLst>
              <a:ext uri="{FF2B5EF4-FFF2-40B4-BE49-F238E27FC236}">
                <a16:creationId xmlns:a16="http://schemas.microsoft.com/office/drawing/2014/main" id="{7F595F3F-A140-429E-ACF3-26FFFC52AD73}"/>
              </a:ext>
            </a:extLst>
          </p:cNvPr>
          <p:cNvSpPr txBox="1"/>
          <p:nvPr/>
        </p:nvSpPr>
        <p:spPr>
          <a:xfrm>
            <a:off x="8543247" y="1067900"/>
            <a:ext cx="330612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 x 5 x 2 x 2</a:t>
            </a:r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F19E8CA8-2385-407D-AD86-3CDDB0B0A616}"/>
              </a:ext>
            </a:extLst>
          </p:cNvPr>
          <p:cNvSpPr/>
          <p:nvPr/>
        </p:nvSpPr>
        <p:spPr>
          <a:xfrm>
            <a:off x="8547876" y="1019931"/>
            <a:ext cx="3307913" cy="658106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CF285223-EA4F-42D2-AC7D-3A16B20E5084}"/>
              </a:ext>
            </a:extLst>
          </p:cNvPr>
          <p:cNvSpPr/>
          <p:nvPr/>
        </p:nvSpPr>
        <p:spPr>
          <a:xfrm>
            <a:off x="7729187" y="4432174"/>
            <a:ext cx="403731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F9B189D1-6645-4C7C-8E61-FF22E82DEA16}"/>
              </a:ext>
            </a:extLst>
          </p:cNvPr>
          <p:cNvSpPr/>
          <p:nvPr/>
        </p:nvSpPr>
        <p:spPr>
          <a:xfrm>
            <a:off x="8402072" y="4432174"/>
            <a:ext cx="403731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FF9EF964-011E-4567-BCDD-4D84CB0491FE}"/>
              </a:ext>
            </a:extLst>
          </p:cNvPr>
          <p:cNvSpPr/>
          <p:nvPr/>
        </p:nvSpPr>
        <p:spPr>
          <a:xfrm>
            <a:off x="8940379" y="4432174"/>
            <a:ext cx="403731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F3ECE94B-203E-4D40-83D8-80529236CDD8}"/>
              </a:ext>
            </a:extLst>
          </p:cNvPr>
          <p:cNvSpPr/>
          <p:nvPr/>
        </p:nvSpPr>
        <p:spPr>
          <a:xfrm>
            <a:off x="9613264" y="4432174"/>
            <a:ext cx="403731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6B655441-6143-48F3-AE01-7D756FB21A90}"/>
              </a:ext>
            </a:extLst>
          </p:cNvPr>
          <p:cNvSpPr/>
          <p:nvPr/>
        </p:nvSpPr>
        <p:spPr>
          <a:xfrm>
            <a:off x="8402072" y="2009789"/>
            <a:ext cx="1009327" cy="672885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C7261E5C-F220-4243-85D2-022A0CE6FEED}"/>
              </a:ext>
            </a:extLst>
          </p:cNvPr>
          <p:cNvSpPr txBox="1"/>
          <p:nvPr/>
        </p:nvSpPr>
        <p:spPr>
          <a:xfrm>
            <a:off x="8402072" y="2009790"/>
            <a:ext cx="915635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100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cxnSp>
        <p:nvCxnSpPr>
          <p:cNvPr id="91" name="Straight Connector 90">
            <a:extLst>
              <a:ext uri="{FF2B5EF4-FFF2-40B4-BE49-F238E27FC236}">
                <a16:creationId xmlns:a16="http://schemas.microsoft.com/office/drawing/2014/main" id="{0DB94CD3-3464-4CC9-B874-729711721624}"/>
              </a:ext>
            </a:extLst>
          </p:cNvPr>
          <p:cNvCxnSpPr/>
          <p:nvPr/>
        </p:nvCxnSpPr>
        <p:spPr>
          <a:xfrm flipH="1">
            <a:off x="8469360" y="2682674"/>
            <a:ext cx="336442" cy="538308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Straight Connector 91">
            <a:extLst>
              <a:ext uri="{FF2B5EF4-FFF2-40B4-BE49-F238E27FC236}">
                <a16:creationId xmlns:a16="http://schemas.microsoft.com/office/drawing/2014/main" id="{C6DFBD53-DDC6-4FCD-A8A8-BB3034ED6A3A}"/>
              </a:ext>
            </a:extLst>
          </p:cNvPr>
          <p:cNvCxnSpPr/>
          <p:nvPr/>
        </p:nvCxnSpPr>
        <p:spPr>
          <a:xfrm>
            <a:off x="9007668" y="2682674"/>
            <a:ext cx="336442" cy="538308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TextBox 92">
            <a:extLst>
              <a:ext uri="{FF2B5EF4-FFF2-40B4-BE49-F238E27FC236}">
                <a16:creationId xmlns:a16="http://schemas.microsoft.com/office/drawing/2014/main" id="{6F297E59-F8F1-4280-A42B-31075728B641}"/>
              </a:ext>
            </a:extLst>
          </p:cNvPr>
          <p:cNvSpPr txBox="1"/>
          <p:nvPr/>
        </p:nvSpPr>
        <p:spPr>
          <a:xfrm>
            <a:off x="8006026" y="3232377"/>
            <a:ext cx="671979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10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6A2FB8BE-8A0D-4625-A3EB-FD544FD2320A}"/>
              </a:ext>
            </a:extLst>
          </p:cNvPr>
          <p:cNvSpPr txBox="1"/>
          <p:nvPr/>
        </p:nvSpPr>
        <p:spPr>
          <a:xfrm>
            <a:off x="9092193" y="3220982"/>
            <a:ext cx="671979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10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cxnSp>
        <p:nvCxnSpPr>
          <p:cNvPr id="95" name="Straight Connector 94">
            <a:extLst>
              <a:ext uri="{FF2B5EF4-FFF2-40B4-BE49-F238E27FC236}">
                <a16:creationId xmlns:a16="http://schemas.microsoft.com/office/drawing/2014/main" id="{08F20A9F-E802-475E-9522-4D5DF8AF72ED}"/>
              </a:ext>
            </a:extLst>
          </p:cNvPr>
          <p:cNvCxnSpPr/>
          <p:nvPr/>
        </p:nvCxnSpPr>
        <p:spPr>
          <a:xfrm flipH="1">
            <a:off x="7998341" y="3826578"/>
            <a:ext cx="201865" cy="605596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2C54F182-5E84-4B7B-BDFC-B4659440069A}"/>
              </a:ext>
            </a:extLst>
          </p:cNvPr>
          <p:cNvCxnSpPr/>
          <p:nvPr/>
        </p:nvCxnSpPr>
        <p:spPr>
          <a:xfrm>
            <a:off x="8469360" y="3826578"/>
            <a:ext cx="201865" cy="605596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Straight Connector 96">
            <a:extLst>
              <a:ext uri="{FF2B5EF4-FFF2-40B4-BE49-F238E27FC236}">
                <a16:creationId xmlns:a16="http://schemas.microsoft.com/office/drawing/2014/main" id="{C79A515E-3DA5-455F-9AB7-393CEEAFB77E}"/>
              </a:ext>
            </a:extLst>
          </p:cNvPr>
          <p:cNvCxnSpPr/>
          <p:nvPr/>
        </p:nvCxnSpPr>
        <p:spPr>
          <a:xfrm flipH="1">
            <a:off x="9142245" y="3826578"/>
            <a:ext cx="201865" cy="605596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Straight Connector 97">
            <a:extLst>
              <a:ext uri="{FF2B5EF4-FFF2-40B4-BE49-F238E27FC236}">
                <a16:creationId xmlns:a16="http://schemas.microsoft.com/office/drawing/2014/main" id="{57612BC7-CD8C-48DA-96E3-C5459F93B284}"/>
              </a:ext>
            </a:extLst>
          </p:cNvPr>
          <p:cNvCxnSpPr/>
          <p:nvPr/>
        </p:nvCxnSpPr>
        <p:spPr>
          <a:xfrm>
            <a:off x="9613264" y="3826578"/>
            <a:ext cx="201865" cy="605596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TextBox 98">
            <a:extLst>
              <a:ext uri="{FF2B5EF4-FFF2-40B4-BE49-F238E27FC236}">
                <a16:creationId xmlns:a16="http://schemas.microsoft.com/office/drawing/2014/main" id="{7E7BB59B-8D9C-4364-9565-35814BDB6DE2}"/>
              </a:ext>
            </a:extLst>
          </p:cNvPr>
          <p:cNvSpPr txBox="1"/>
          <p:nvPr/>
        </p:nvSpPr>
        <p:spPr>
          <a:xfrm>
            <a:off x="7708003" y="4443570"/>
            <a:ext cx="428322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2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48AADC37-538A-4CE8-8813-02BB16E91D69}"/>
              </a:ext>
            </a:extLst>
          </p:cNvPr>
          <p:cNvSpPr txBox="1"/>
          <p:nvPr/>
        </p:nvSpPr>
        <p:spPr>
          <a:xfrm>
            <a:off x="8393062" y="4432175"/>
            <a:ext cx="428322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5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7352FE0C-EF18-49C1-9B05-994F7D45DB2A}"/>
              </a:ext>
            </a:extLst>
          </p:cNvPr>
          <p:cNvSpPr txBox="1"/>
          <p:nvPr/>
        </p:nvSpPr>
        <p:spPr>
          <a:xfrm>
            <a:off x="8925011" y="4443570"/>
            <a:ext cx="428322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2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7D728528-A29C-4A8D-834E-6DACB597B674}"/>
              </a:ext>
            </a:extLst>
          </p:cNvPr>
          <p:cNvSpPr txBox="1"/>
          <p:nvPr/>
        </p:nvSpPr>
        <p:spPr>
          <a:xfrm>
            <a:off x="9619622" y="4432175"/>
            <a:ext cx="428322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5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B94E45B6-C8FC-45D8-9916-1D01D12AE737}"/>
              </a:ext>
            </a:extLst>
          </p:cNvPr>
          <p:cNvSpPr/>
          <p:nvPr/>
        </p:nvSpPr>
        <p:spPr>
          <a:xfrm>
            <a:off x="10185028" y="4432173"/>
            <a:ext cx="403731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08A09497-B935-43F8-9F59-CD3E59857FF3}"/>
              </a:ext>
            </a:extLst>
          </p:cNvPr>
          <p:cNvSpPr/>
          <p:nvPr/>
        </p:nvSpPr>
        <p:spPr>
          <a:xfrm>
            <a:off x="11665374" y="3220980"/>
            <a:ext cx="403731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E287D756-97F7-4F6E-8057-E487DEA815EA}"/>
              </a:ext>
            </a:extLst>
          </p:cNvPr>
          <p:cNvSpPr/>
          <p:nvPr/>
        </p:nvSpPr>
        <p:spPr>
          <a:xfrm>
            <a:off x="10521470" y="5643365"/>
            <a:ext cx="403731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E776270F-48F6-4A10-A002-ED690287691F}"/>
              </a:ext>
            </a:extLst>
          </p:cNvPr>
          <p:cNvSpPr/>
          <p:nvPr/>
        </p:nvSpPr>
        <p:spPr>
          <a:xfrm>
            <a:off x="11328932" y="5643365"/>
            <a:ext cx="403731" cy="6055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1CA380FB-4B41-4739-B509-58272F4A63A3}"/>
              </a:ext>
            </a:extLst>
          </p:cNvPr>
          <p:cNvSpPr/>
          <p:nvPr/>
        </p:nvSpPr>
        <p:spPr>
          <a:xfrm>
            <a:off x="10857913" y="2009788"/>
            <a:ext cx="1009327" cy="672885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>
              <a:latin typeface="Calibri" panose="020F0502020204030204" pitchFamily="34" charset="0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EFE72E63-F085-4731-8766-B918E96FC1F8}"/>
              </a:ext>
            </a:extLst>
          </p:cNvPr>
          <p:cNvSpPr txBox="1"/>
          <p:nvPr/>
        </p:nvSpPr>
        <p:spPr>
          <a:xfrm>
            <a:off x="10857913" y="2009789"/>
            <a:ext cx="915635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100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cxnSp>
        <p:nvCxnSpPr>
          <p:cNvPr id="109" name="Straight Connector 108">
            <a:extLst>
              <a:ext uri="{FF2B5EF4-FFF2-40B4-BE49-F238E27FC236}">
                <a16:creationId xmlns:a16="http://schemas.microsoft.com/office/drawing/2014/main" id="{DD46F438-1CAC-4846-B5EC-52506816D659}"/>
              </a:ext>
            </a:extLst>
          </p:cNvPr>
          <p:cNvCxnSpPr/>
          <p:nvPr/>
        </p:nvCxnSpPr>
        <p:spPr>
          <a:xfrm flipH="1">
            <a:off x="10925201" y="2682673"/>
            <a:ext cx="336442" cy="538308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Straight Connector 109">
            <a:extLst>
              <a:ext uri="{FF2B5EF4-FFF2-40B4-BE49-F238E27FC236}">
                <a16:creationId xmlns:a16="http://schemas.microsoft.com/office/drawing/2014/main" id="{DFDDD428-BF7A-40E4-9CC8-1E3F28B815A5}"/>
              </a:ext>
            </a:extLst>
          </p:cNvPr>
          <p:cNvCxnSpPr/>
          <p:nvPr/>
        </p:nvCxnSpPr>
        <p:spPr>
          <a:xfrm>
            <a:off x="11463509" y="2682673"/>
            <a:ext cx="336442" cy="538308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" name="TextBox 110">
            <a:extLst>
              <a:ext uri="{FF2B5EF4-FFF2-40B4-BE49-F238E27FC236}">
                <a16:creationId xmlns:a16="http://schemas.microsoft.com/office/drawing/2014/main" id="{8ED86241-CA46-41C9-8AD8-9040F958E4F0}"/>
              </a:ext>
            </a:extLst>
          </p:cNvPr>
          <p:cNvSpPr txBox="1"/>
          <p:nvPr/>
        </p:nvSpPr>
        <p:spPr>
          <a:xfrm>
            <a:off x="10454183" y="3232376"/>
            <a:ext cx="671979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50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E9A84DDA-9A26-4F28-A3DA-8CC5497206E3}"/>
              </a:ext>
            </a:extLst>
          </p:cNvPr>
          <p:cNvSpPr txBox="1"/>
          <p:nvPr/>
        </p:nvSpPr>
        <p:spPr>
          <a:xfrm>
            <a:off x="11671732" y="3220981"/>
            <a:ext cx="428322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2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AB7CED85-3BC9-4191-A84C-3E88BFC78E87}"/>
              </a:ext>
            </a:extLst>
          </p:cNvPr>
          <p:cNvCxnSpPr/>
          <p:nvPr/>
        </p:nvCxnSpPr>
        <p:spPr>
          <a:xfrm flipH="1">
            <a:off x="10454182" y="3826577"/>
            <a:ext cx="201865" cy="605596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Straight Connector 113">
            <a:extLst>
              <a:ext uri="{FF2B5EF4-FFF2-40B4-BE49-F238E27FC236}">
                <a16:creationId xmlns:a16="http://schemas.microsoft.com/office/drawing/2014/main" id="{045C63E7-D101-49F8-BAC4-3FD5564A991A}"/>
              </a:ext>
            </a:extLst>
          </p:cNvPr>
          <p:cNvCxnSpPr/>
          <p:nvPr/>
        </p:nvCxnSpPr>
        <p:spPr>
          <a:xfrm>
            <a:off x="10925201" y="3826577"/>
            <a:ext cx="201865" cy="605596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TextBox 114">
            <a:extLst>
              <a:ext uri="{FF2B5EF4-FFF2-40B4-BE49-F238E27FC236}">
                <a16:creationId xmlns:a16="http://schemas.microsoft.com/office/drawing/2014/main" id="{8193492C-B476-40B6-8B40-9A42FF5EBF8A}"/>
              </a:ext>
            </a:extLst>
          </p:cNvPr>
          <p:cNvSpPr txBox="1"/>
          <p:nvPr/>
        </p:nvSpPr>
        <p:spPr>
          <a:xfrm>
            <a:off x="10185028" y="4443568"/>
            <a:ext cx="428322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5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5BD11C6C-AF9F-47A3-A573-01396D1FF8B3}"/>
              </a:ext>
            </a:extLst>
          </p:cNvPr>
          <p:cNvSpPr txBox="1"/>
          <p:nvPr/>
        </p:nvSpPr>
        <p:spPr>
          <a:xfrm>
            <a:off x="10723336" y="4432173"/>
            <a:ext cx="671979" cy="6675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10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2252EB37-7CEF-46EB-AAFA-A3D8DA475EFF}"/>
              </a:ext>
            </a:extLst>
          </p:cNvPr>
          <p:cNvSpPr txBox="1"/>
          <p:nvPr/>
        </p:nvSpPr>
        <p:spPr>
          <a:xfrm>
            <a:off x="10498418" y="5654760"/>
            <a:ext cx="464661" cy="6675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2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cxnSp>
        <p:nvCxnSpPr>
          <p:cNvPr id="118" name="Straight Connector 117">
            <a:extLst>
              <a:ext uri="{FF2B5EF4-FFF2-40B4-BE49-F238E27FC236}">
                <a16:creationId xmlns:a16="http://schemas.microsoft.com/office/drawing/2014/main" id="{D1C8EC45-ADD1-4796-86B2-AD36911AA780}"/>
              </a:ext>
            </a:extLst>
          </p:cNvPr>
          <p:cNvCxnSpPr/>
          <p:nvPr/>
        </p:nvCxnSpPr>
        <p:spPr>
          <a:xfrm flipH="1">
            <a:off x="10790624" y="5037769"/>
            <a:ext cx="201865" cy="605596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Straight Connector 118">
            <a:extLst>
              <a:ext uri="{FF2B5EF4-FFF2-40B4-BE49-F238E27FC236}">
                <a16:creationId xmlns:a16="http://schemas.microsoft.com/office/drawing/2014/main" id="{73A93CEC-D3CC-4381-943A-195EB0F65CF7}"/>
              </a:ext>
            </a:extLst>
          </p:cNvPr>
          <p:cNvCxnSpPr/>
          <p:nvPr/>
        </p:nvCxnSpPr>
        <p:spPr>
          <a:xfrm>
            <a:off x="11261644" y="5037769"/>
            <a:ext cx="201865" cy="605596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0" name="TextBox 119">
            <a:extLst>
              <a:ext uri="{FF2B5EF4-FFF2-40B4-BE49-F238E27FC236}">
                <a16:creationId xmlns:a16="http://schemas.microsoft.com/office/drawing/2014/main" id="{07233607-5510-41CA-B793-BF4D74B86F6A}"/>
              </a:ext>
            </a:extLst>
          </p:cNvPr>
          <p:cNvSpPr txBox="1"/>
          <p:nvPr/>
        </p:nvSpPr>
        <p:spPr>
          <a:xfrm>
            <a:off x="11321790" y="5643366"/>
            <a:ext cx="464661" cy="6675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738" b="1" dirty="0">
                <a:solidFill>
                  <a:srgbClr val="002060"/>
                </a:solidFill>
                <a:latin typeface="Calibri" panose="020F0502020204030204" pitchFamily="34" charset="0"/>
              </a:rPr>
              <a:t>5</a:t>
            </a:r>
            <a:endParaRPr lang="en-GB" sz="1682" b="1" dirty="0">
              <a:solidFill>
                <a:srgbClr val="002060"/>
              </a:solidFill>
              <a:latin typeface="Calibri" panose="020F0502020204030204" pitchFamily="34" charset="0"/>
            </a:endParaRP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37DA2EBE-F1B3-4EB0-B94C-1E50D66D907B}"/>
              </a:ext>
            </a:extLst>
          </p:cNvPr>
          <p:cNvSpPr/>
          <p:nvPr/>
        </p:nvSpPr>
        <p:spPr>
          <a:xfrm>
            <a:off x="322501" y="5315279"/>
            <a:ext cx="11169885" cy="5309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A factor which is also a prime number is a </a:t>
            </a:r>
            <a:r>
              <a:rPr lang="en-GB" sz="2850" b="1" u="sng" dirty="0">
                <a:solidFill>
                  <a:srgbClr val="002060"/>
                </a:solidFill>
                <a:latin typeface="Calibri" panose="020F0502020204030204" pitchFamily="34" charset="0"/>
              </a:rPr>
              <a:t>prime factor</a:t>
            </a:r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. </a:t>
            </a:r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BE27B383-5ED5-4DC3-A726-EE8D6C481BD8}"/>
              </a:ext>
            </a:extLst>
          </p:cNvPr>
          <p:cNvSpPr/>
          <p:nvPr/>
        </p:nvSpPr>
        <p:spPr>
          <a:xfrm>
            <a:off x="322501" y="6055452"/>
            <a:ext cx="11237173" cy="5309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To find the prime factors of a number we can use a factor tree. </a:t>
            </a:r>
            <a:endParaRPr lang="en-GB" sz="2850" dirty="0">
              <a:latin typeface="Calibri" panose="020F050202020403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8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5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0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8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0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08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11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16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1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2" fill="hold">
                      <p:stCondLst>
                        <p:cond delay="indefinite"/>
                      </p:stCondLst>
                      <p:childTnLst>
                        <p:par>
                          <p:cTn id="223" fill="hold">
                            <p:stCondLst>
                              <p:cond delay="0"/>
                            </p:stCondLst>
                            <p:childTnLst>
                              <p:par>
                                <p:cTn id="2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>
                      <p:stCondLst>
                        <p:cond delay="indefinite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>
                      <p:stCondLst>
                        <p:cond delay="indefinite"/>
                      </p:stCondLst>
                      <p:childTnLst>
                        <p:par>
                          <p:cTn id="242" fill="hold">
                            <p:stCondLst>
                              <p:cond delay="0"/>
                            </p:stCondLst>
                            <p:childTnLst>
                              <p:par>
                                <p:cTn id="243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5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8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9" fill="hold">
                      <p:stCondLst>
                        <p:cond delay="indefinite"/>
                      </p:stCondLst>
                      <p:childTnLst>
                        <p:par>
                          <p:cTn id="250" fill="hold">
                            <p:stCondLst>
                              <p:cond delay="0"/>
                            </p:stCondLst>
                            <p:childTnLst>
                              <p:par>
                                <p:cTn id="25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53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4" fill="hold">
                      <p:stCondLst>
                        <p:cond delay="indefinite"/>
                      </p:stCondLst>
                      <p:childTnLst>
                        <p:par>
                          <p:cTn id="255" fill="hold">
                            <p:stCondLst>
                              <p:cond delay="0"/>
                            </p:stCondLst>
                            <p:childTnLst>
                              <p:par>
                                <p:cTn id="25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58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9" fill="hold">
                      <p:stCondLst>
                        <p:cond delay="indefinite"/>
                      </p:stCondLst>
                      <p:childTnLst>
                        <p:par>
                          <p:cTn id="260" fill="hold">
                            <p:stCondLst>
                              <p:cond delay="0"/>
                            </p:stCondLst>
                            <p:childTnLst>
                              <p:par>
                                <p:cTn id="26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3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6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7" fill="hold">
                      <p:stCondLst>
                        <p:cond delay="indefinite"/>
                      </p:stCondLst>
                      <p:childTnLst>
                        <p:par>
                          <p:cTn id="268" fill="hold">
                            <p:stCondLst>
                              <p:cond delay="0"/>
                            </p:stCondLst>
                            <p:childTnLst>
                              <p:par>
                                <p:cTn id="26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1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2" fill="hold">
                      <p:stCondLst>
                        <p:cond delay="indefinite"/>
                      </p:stCondLst>
                      <p:childTnLst>
                        <p:par>
                          <p:cTn id="273" fill="hold">
                            <p:stCondLst>
                              <p:cond delay="0"/>
                            </p:stCondLst>
                            <p:childTnLst>
                              <p:par>
                                <p:cTn id="27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7" fill="hold">
                      <p:stCondLst>
                        <p:cond delay="indefinite"/>
                      </p:stCondLst>
                      <p:childTnLst>
                        <p:par>
                          <p:cTn id="278" fill="hold">
                            <p:stCondLst>
                              <p:cond delay="0"/>
                            </p:stCondLst>
                            <p:childTnLst>
                              <p:par>
                                <p:cTn id="27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8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8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5" fill="hold">
                      <p:stCondLst>
                        <p:cond delay="indefinite"/>
                      </p:stCondLst>
                      <p:childTnLst>
                        <p:par>
                          <p:cTn id="286" fill="hold">
                            <p:stCondLst>
                              <p:cond delay="0"/>
                            </p:stCondLst>
                            <p:childTnLst>
                              <p:par>
                                <p:cTn id="28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8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0" fill="hold">
                      <p:stCondLst>
                        <p:cond delay="indefinite"/>
                      </p:stCondLst>
                      <p:childTnLst>
                        <p:par>
                          <p:cTn id="291" fill="hold">
                            <p:stCondLst>
                              <p:cond delay="0"/>
                            </p:stCondLst>
                            <p:childTnLst>
                              <p:par>
                                <p:cTn id="29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9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5" fill="hold">
                      <p:stCondLst>
                        <p:cond delay="indefinite"/>
                      </p:stCondLst>
                      <p:childTnLst>
                        <p:par>
                          <p:cTn id="296" fill="hold">
                            <p:stCondLst>
                              <p:cond delay="0"/>
                            </p:stCondLst>
                            <p:childTnLst>
                              <p:par>
                                <p:cTn id="29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9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2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5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8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9" fill="hold">
                      <p:stCondLst>
                        <p:cond delay="indefinite"/>
                      </p:stCondLst>
                      <p:childTnLst>
                        <p:par>
                          <p:cTn id="310" fill="hold">
                            <p:stCondLst>
                              <p:cond delay="0"/>
                            </p:stCondLst>
                            <p:childTnLst>
                              <p:par>
                                <p:cTn id="3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4" fill="hold">
                      <p:stCondLst>
                        <p:cond delay="indefinite"/>
                      </p:stCondLst>
                      <p:childTnLst>
                        <p:par>
                          <p:cTn id="315" fill="hold">
                            <p:stCondLst>
                              <p:cond delay="0"/>
                            </p:stCondLst>
                            <p:childTnLst>
                              <p:par>
                                <p:cTn id="31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8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2" fill="hold">
                      <p:stCondLst>
                        <p:cond delay="indefinite"/>
                      </p:stCondLst>
                      <p:childTnLst>
                        <p:par>
                          <p:cTn id="323" fill="hold">
                            <p:stCondLst>
                              <p:cond delay="0"/>
                            </p:stCondLst>
                            <p:childTnLst>
                              <p:par>
                                <p:cTn id="32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6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9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0" fill="hold">
                      <p:stCondLst>
                        <p:cond delay="indefinite"/>
                      </p:stCondLst>
                      <p:childTnLst>
                        <p:par>
                          <p:cTn id="331" fill="hold">
                            <p:stCondLst>
                              <p:cond delay="0"/>
                            </p:stCondLst>
                            <p:childTnLst>
                              <p:par>
                                <p:cTn id="33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4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5" fill="hold">
                      <p:stCondLst>
                        <p:cond delay="indefinite"/>
                      </p:stCondLst>
                      <p:childTnLst>
                        <p:par>
                          <p:cTn id="336" fill="hold">
                            <p:stCondLst>
                              <p:cond delay="0"/>
                            </p:stCondLst>
                            <p:childTnLst>
                              <p:par>
                                <p:cTn id="33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0" fill="hold">
                      <p:stCondLst>
                        <p:cond delay="indefinite"/>
                      </p:stCondLst>
                      <p:childTnLst>
                        <p:par>
                          <p:cTn id="341" fill="hold">
                            <p:stCondLst>
                              <p:cond delay="0"/>
                            </p:stCondLst>
                            <p:childTnLst>
                              <p:par>
                                <p:cTn id="342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4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8" fill="hold">
                      <p:stCondLst>
                        <p:cond delay="indefinite"/>
                      </p:stCondLst>
                      <p:childTnLst>
                        <p:par>
                          <p:cTn id="349" fill="hold">
                            <p:stCondLst>
                              <p:cond delay="0"/>
                            </p:stCondLst>
                            <p:childTnLst>
                              <p:par>
                                <p:cTn id="3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2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3" fill="hold">
                      <p:stCondLst>
                        <p:cond delay="indefinite"/>
                      </p:stCondLst>
                      <p:childTnLst>
                        <p:par>
                          <p:cTn id="354" fill="hold">
                            <p:stCondLst>
                              <p:cond delay="0"/>
                            </p:stCondLst>
                            <p:childTnLst>
                              <p:par>
                                <p:cTn id="3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7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8" fill="hold">
                      <p:stCondLst>
                        <p:cond delay="indefinite"/>
                      </p:stCondLst>
                      <p:childTnLst>
                        <p:par>
                          <p:cTn id="359" fill="hold">
                            <p:stCondLst>
                              <p:cond delay="0"/>
                            </p:stCondLst>
                            <p:childTnLst>
                              <p:par>
                                <p:cTn id="36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5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6" fill="hold">
                      <p:stCondLst>
                        <p:cond delay="indefinite"/>
                      </p:stCondLst>
                      <p:childTnLst>
                        <p:par>
                          <p:cTn id="367" fill="hold">
                            <p:stCondLst>
                              <p:cond delay="0"/>
                            </p:stCondLst>
                            <p:childTnLst>
                              <p:par>
                                <p:cTn id="36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0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1" fill="hold">
                      <p:stCondLst>
                        <p:cond delay="indefinite"/>
                      </p:stCondLst>
                      <p:childTnLst>
                        <p:par>
                          <p:cTn id="372" fill="hold">
                            <p:stCondLst>
                              <p:cond delay="0"/>
                            </p:stCondLst>
                            <p:childTnLst>
                              <p:par>
                                <p:cTn id="37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6" fill="hold">
                      <p:stCondLst>
                        <p:cond delay="indefinite"/>
                      </p:stCondLst>
                      <p:childTnLst>
                        <p:par>
                          <p:cTn id="377" fill="hold">
                            <p:stCondLst>
                              <p:cond delay="0"/>
                            </p:stCondLst>
                            <p:childTnLst>
                              <p:par>
                                <p:cTn id="37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0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3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6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47" grpId="0" animBg="1"/>
      <p:bldP spid="48" grpId="0" animBg="1"/>
      <p:bldP spid="50" grpId="0" animBg="1"/>
      <p:bldP spid="51" grpId="0" animBg="1"/>
      <p:bldP spid="53" grpId="0" animBg="1"/>
      <p:bldP spid="5" grpId="0" animBg="1"/>
      <p:bldP spid="6" grpId="0"/>
      <p:bldP spid="14" grpId="0"/>
      <p:bldP spid="15" grpId="0"/>
      <p:bldP spid="22" grpId="0"/>
      <p:bldP spid="23" grpId="0"/>
      <p:bldP spid="26" grpId="0" animBg="1"/>
      <p:bldP spid="27" grpId="0"/>
      <p:bldP spid="30" grpId="0"/>
      <p:bldP spid="31" grpId="0"/>
      <p:bldP spid="36" grpId="0"/>
      <p:bldP spid="37" grpId="0"/>
      <p:bldP spid="40" grpId="0"/>
      <p:bldP spid="43" grpId="0" animBg="1"/>
      <p:bldP spid="45" grpId="0" animBg="1"/>
      <p:bldP spid="46" grpId="0" animBg="1"/>
      <p:bldP spid="49" grpId="0" animBg="1"/>
      <p:bldP spid="52" grpId="0" animBg="1"/>
      <p:bldP spid="54" grpId="0" animBg="1"/>
      <p:bldP spid="55" grpId="0" animBg="1"/>
      <p:bldP spid="56" grpId="0"/>
      <p:bldP spid="59" grpId="0"/>
      <p:bldP spid="60" grpId="0"/>
      <p:bldP spid="63" grpId="0"/>
      <p:bldP spid="64" grpId="0"/>
      <p:bldP spid="65" grpId="0" animBg="1"/>
      <p:bldP spid="66" grpId="0"/>
      <p:bldP spid="69" grpId="0"/>
      <p:bldP spid="70" grpId="0"/>
      <p:bldP spid="73" grpId="0"/>
      <p:bldP spid="74" grpId="0"/>
      <p:bldP spid="78" grpId="0"/>
      <p:bldP spid="83" grpId="0"/>
      <p:bldP spid="85" grpId="0" animBg="1"/>
      <p:bldP spid="86" grpId="0" animBg="1"/>
      <p:bldP spid="87" grpId="0" animBg="1"/>
      <p:bldP spid="88" grpId="0" animBg="1"/>
      <p:bldP spid="89" grpId="0" animBg="1"/>
      <p:bldP spid="90" grpId="0"/>
      <p:bldP spid="93" grpId="0"/>
      <p:bldP spid="94" grpId="0"/>
      <p:bldP spid="99" grpId="0"/>
      <p:bldP spid="100" grpId="0"/>
      <p:bldP spid="101" grpId="0"/>
      <p:bldP spid="102" grpId="0"/>
      <p:bldP spid="103" grpId="0" animBg="1"/>
      <p:bldP spid="104" grpId="0" animBg="1"/>
      <p:bldP spid="105" grpId="0" animBg="1"/>
      <p:bldP spid="106" grpId="0" animBg="1"/>
      <p:bldP spid="107" grpId="0" animBg="1"/>
      <p:bldP spid="108" grpId="0"/>
      <p:bldP spid="111" grpId="0"/>
      <p:bldP spid="112" grpId="0"/>
      <p:bldP spid="115" grpId="0"/>
      <p:bldP spid="116" grpId="0"/>
      <p:bldP spid="117" grpId="0"/>
      <p:bldP spid="120" grpId="0"/>
    </p:bldLst>
  </p:timing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2A08EFA-A078-4C9E-9683-4029FA43D9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Identify square numbers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60ADA23-3471-4720-80A8-D9382A0896F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60949980"/>
      </p:ext>
    </p:extLst>
  </p:cSld>
  <p:clrMapOvr>
    <a:masterClrMapping/>
  </p:clrMapOvr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6421" y="1576725"/>
            <a:ext cx="11133409" cy="27539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" name="Rectangle 2"/>
          <p:cNvSpPr/>
          <p:nvPr/>
        </p:nvSpPr>
        <p:spPr>
          <a:xfrm>
            <a:off x="443769" y="333731"/>
            <a:ext cx="11371750" cy="9694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When a number is multiplied by itself you get a square number. It is called a square number because you can show its factors as a square array. </a:t>
            </a:r>
          </a:p>
        </p:txBody>
      </p:sp>
      <p:sp>
        <p:nvSpPr>
          <p:cNvPr id="4" name="Rectangle 3"/>
          <p:cNvSpPr/>
          <p:nvPr/>
        </p:nvSpPr>
        <p:spPr>
          <a:xfrm>
            <a:off x="590771" y="1585916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002060"/>
                </a:solidFill>
                <a:latin typeface="Arial Black" panose="020B0A04020102020204" pitchFamily="34" charset="0"/>
              </a:rPr>
              <a:t>1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1664876" y="1786154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002060"/>
                </a:solidFill>
                <a:latin typeface="Arial Black" panose="020B0A04020102020204" pitchFamily="34" charset="0"/>
              </a:rPr>
              <a:t>4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135308" y="2006308"/>
            <a:ext cx="49244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002060"/>
                </a:solidFill>
                <a:latin typeface="Arial Black" panose="020B0A04020102020204" pitchFamily="34" charset="0"/>
              </a:rPr>
              <a:t>9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897233" y="2181745"/>
            <a:ext cx="80021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002060"/>
                </a:solidFill>
                <a:latin typeface="Arial Black" panose="020B0A04020102020204" pitchFamily="34" charset="0"/>
              </a:rPr>
              <a:t>16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7185040" y="2450899"/>
            <a:ext cx="80021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002060"/>
                </a:solidFill>
                <a:latin typeface="Arial Black" panose="020B0A04020102020204" pitchFamily="34" charset="0"/>
              </a:rPr>
              <a:t>25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9909544" y="2652764"/>
            <a:ext cx="80021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002060"/>
                </a:solidFill>
                <a:latin typeface="Arial Black" panose="020B0A04020102020204" pitchFamily="34" charset="0"/>
              </a:rPr>
              <a:t>36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245210" y="2166007"/>
            <a:ext cx="1128835" cy="61003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alibri" panose="020F0502020204030204" pitchFamily="34" charset="0"/>
              </a:rPr>
              <a:t>1  = 1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371732" y="2600410"/>
            <a:ext cx="1128835" cy="61003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alibri" panose="020F0502020204030204" pitchFamily="34" charset="0"/>
              </a:rPr>
              <a:t>2  = 4</a:t>
            </a:r>
          </a:p>
        </p:txBody>
      </p:sp>
      <p:sp>
        <p:nvSpPr>
          <p:cNvPr id="13" name="Rectangle 12"/>
          <p:cNvSpPr/>
          <p:nvPr/>
        </p:nvSpPr>
        <p:spPr>
          <a:xfrm>
            <a:off x="2801778" y="3066021"/>
            <a:ext cx="1128835" cy="61003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alibri" panose="020F0502020204030204" pitchFamily="34" charset="0"/>
              </a:rPr>
              <a:t>3  = 9</a:t>
            </a:r>
          </a:p>
        </p:txBody>
      </p:sp>
      <p:sp>
        <p:nvSpPr>
          <p:cNvPr id="14" name="Rectangle 13"/>
          <p:cNvSpPr/>
          <p:nvPr/>
        </p:nvSpPr>
        <p:spPr>
          <a:xfrm>
            <a:off x="4640926" y="3451621"/>
            <a:ext cx="1346844" cy="61003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alibri" panose="020F0502020204030204" pitchFamily="34" charset="0"/>
              </a:rPr>
              <a:t>4  = 16</a:t>
            </a:r>
          </a:p>
        </p:txBody>
      </p:sp>
      <p:sp>
        <p:nvSpPr>
          <p:cNvPr id="15" name="Rectangle 14"/>
          <p:cNvSpPr/>
          <p:nvPr/>
        </p:nvSpPr>
        <p:spPr>
          <a:xfrm>
            <a:off x="6951721" y="3934341"/>
            <a:ext cx="1346844" cy="61003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alibri" panose="020F0502020204030204" pitchFamily="34" charset="0"/>
              </a:rPr>
              <a:t>5  = 25</a:t>
            </a:r>
          </a:p>
        </p:txBody>
      </p:sp>
      <p:sp>
        <p:nvSpPr>
          <p:cNvPr id="16" name="Rectangle 15"/>
          <p:cNvSpPr/>
          <p:nvPr/>
        </p:nvSpPr>
        <p:spPr>
          <a:xfrm>
            <a:off x="9659588" y="4385273"/>
            <a:ext cx="1346844" cy="61003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alibri" panose="020F0502020204030204" pitchFamily="34" charset="0"/>
              </a:rPr>
              <a:t>6  = 36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463970" y="2155868"/>
            <a:ext cx="293670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solidFill>
                  <a:srgbClr val="002060"/>
                </a:solidFill>
                <a:latin typeface="Calibri" panose="020F0502020204030204" pitchFamily="34" charset="0"/>
              </a:rPr>
              <a:t>2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596128" y="2590271"/>
            <a:ext cx="293670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solidFill>
                  <a:srgbClr val="002060"/>
                </a:solidFill>
                <a:latin typeface="Calibri" panose="020F0502020204030204" pitchFamily="34" charset="0"/>
              </a:rPr>
              <a:t>2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026174" y="3055882"/>
            <a:ext cx="293670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solidFill>
                  <a:srgbClr val="002060"/>
                </a:solidFill>
                <a:latin typeface="Calibri" panose="020F0502020204030204" pitchFamily="34" charset="0"/>
              </a:rPr>
              <a:t>2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4873220" y="3441482"/>
            <a:ext cx="293670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solidFill>
                  <a:srgbClr val="002060"/>
                </a:solidFill>
                <a:latin typeface="Calibri" panose="020F0502020204030204" pitchFamily="34" charset="0"/>
              </a:rPr>
              <a:t>2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7175104" y="3933727"/>
            <a:ext cx="293670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solidFill>
                  <a:srgbClr val="002060"/>
                </a:solidFill>
                <a:latin typeface="Calibri" panose="020F0502020204030204" pitchFamily="34" charset="0"/>
              </a:rPr>
              <a:t>2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9878468" y="4375134"/>
            <a:ext cx="293670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solidFill>
                  <a:srgbClr val="002060"/>
                </a:solidFill>
                <a:latin typeface="Calibri" panose="020F0502020204030204" pitchFamily="34" charset="0"/>
              </a:rPr>
              <a:t>2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7520EA13-B749-4431-A52B-42789FF91B15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/>
      <p:bldP spid="8" grpId="0"/>
      <p:bldP spid="9" grpId="0"/>
      <p:bldP spid="11" grpId="0"/>
      <p:bldP spid="12" grpId="0"/>
      <p:bldP spid="13" grpId="0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/>
      <p:bldP spid="22" grpId="0"/>
    </p:bldLst>
  </p:timing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97160" y="266442"/>
            <a:ext cx="11183782" cy="40637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4"/>
          <p:cNvSpPr/>
          <p:nvPr/>
        </p:nvSpPr>
        <p:spPr>
          <a:xfrm>
            <a:off x="1727547" y="1581216"/>
            <a:ext cx="80021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002060"/>
                </a:solidFill>
                <a:latin typeface="Arial Black" panose="020B0A04020102020204" pitchFamily="34" charset="0"/>
              </a:rPr>
              <a:t>49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5275010" y="1767583"/>
            <a:ext cx="80021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002060"/>
                </a:solidFill>
                <a:latin typeface="Arial Black" panose="020B0A04020102020204" pitchFamily="34" charset="0"/>
              </a:rPr>
              <a:t>64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9312318" y="2013099"/>
            <a:ext cx="80021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600" b="1" dirty="0">
                <a:solidFill>
                  <a:srgbClr val="002060"/>
                </a:solidFill>
                <a:latin typeface="Arial Black" panose="020B0A04020102020204" pitchFamily="34" charset="0"/>
              </a:rPr>
              <a:t>81</a:t>
            </a:r>
            <a:endParaRPr lang="en-GB" sz="3600" dirty="0">
              <a:latin typeface="Arial Black" panose="020B0A04020102020204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1183942" y="3563577"/>
            <a:ext cx="1346844" cy="61003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alibri" panose="020F0502020204030204" pitchFamily="34" charset="0"/>
              </a:rPr>
              <a:t>7  = 47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429097" y="3550076"/>
            <a:ext cx="293670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solidFill>
                  <a:srgbClr val="002060"/>
                </a:solidFill>
                <a:latin typeface="Calibri" panose="020F0502020204030204" pitchFamily="34" charset="0"/>
              </a:rPr>
              <a:t>2</a:t>
            </a:r>
          </a:p>
        </p:txBody>
      </p:sp>
      <p:sp>
        <p:nvSpPr>
          <p:cNvPr id="10" name="Rectangle 9"/>
          <p:cNvSpPr/>
          <p:nvPr/>
        </p:nvSpPr>
        <p:spPr>
          <a:xfrm>
            <a:off x="4884808" y="3900020"/>
            <a:ext cx="1346844" cy="61003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alibri" panose="020F0502020204030204" pitchFamily="34" charset="0"/>
              </a:rPr>
              <a:t>8  = 64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5137646" y="3886519"/>
            <a:ext cx="293670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solidFill>
                  <a:srgbClr val="002060"/>
                </a:solidFill>
                <a:latin typeface="Calibri" panose="020F0502020204030204" pitchFamily="34" charset="0"/>
              </a:rPr>
              <a:t>2</a:t>
            </a:r>
          </a:p>
        </p:txBody>
      </p:sp>
      <p:sp>
        <p:nvSpPr>
          <p:cNvPr id="12" name="Rectangle 11"/>
          <p:cNvSpPr/>
          <p:nvPr/>
        </p:nvSpPr>
        <p:spPr>
          <a:xfrm>
            <a:off x="8787539" y="4303750"/>
            <a:ext cx="1346844" cy="61003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alibri" panose="020F0502020204030204" pitchFamily="34" charset="0"/>
              </a:rPr>
              <a:t>9  = 81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9040377" y="4297933"/>
            <a:ext cx="293670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solidFill>
                  <a:srgbClr val="002060"/>
                </a:solidFill>
                <a:latin typeface="Calibri" panose="020F0502020204030204" pitchFamily="34" charset="0"/>
              </a:rPr>
              <a:t>2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CFA959D2-E7C9-4B0E-A883-A4A4571F702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/>
    </p:bldLst>
  </p:timing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3" y="312491"/>
            <a:ext cx="3103404" cy="817087"/>
            <a:chOff x="255524" y="372323"/>
            <a:chExt cx="2260729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4" y="372323"/>
              <a:ext cx="226072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33962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</a:t>
              </a:r>
              <a:r>
                <a:rPr lang="en-GB" sz="3600" dirty="0">
                  <a:latin typeface="Calibri" panose="020F0502020204030204" pitchFamily="34" charset="0"/>
                </a:rPr>
                <a:t>²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+ 4</a:t>
              </a:r>
              <a:r>
                <a:rPr lang="en-GB" sz="3600" dirty="0">
                  <a:latin typeface="Calibri" panose="020F0502020204030204" pitchFamily="34" charset="0"/>
                </a:rPr>
                <a:t>²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2092425" y="437157"/>
            <a:ext cx="1146156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2261267" y="426113"/>
            <a:ext cx="93648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65</a:t>
            </a: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39ACD30E-98CE-471C-8FD3-758D0726531E}"/>
              </a:ext>
            </a:extLst>
          </p:cNvPr>
          <p:cNvGrpSpPr/>
          <p:nvPr/>
        </p:nvGrpSpPr>
        <p:grpSpPr>
          <a:xfrm>
            <a:off x="252893" y="2543952"/>
            <a:ext cx="3341137" cy="817087"/>
            <a:chOff x="255525" y="372323"/>
            <a:chExt cx="2279404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892B04A1-98EA-441F-B961-3AE9A8B2A725}"/>
                </a:ext>
              </a:extLst>
            </p:cNvPr>
            <p:cNvSpPr/>
            <p:nvPr/>
          </p:nvSpPr>
          <p:spPr>
            <a:xfrm>
              <a:off x="255525" y="372323"/>
              <a:ext cx="227940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EAD3D752-8B62-4C3C-9F55-BA3545BD6C07}"/>
                </a:ext>
              </a:extLst>
            </p:cNvPr>
            <p:cNvSpPr txBox="1"/>
            <p:nvPr/>
          </p:nvSpPr>
          <p:spPr>
            <a:xfrm>
              <a:off x="308455" y="485388"/>
              <a:ext cx="1414252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10</a:t>
              </a:r>
              <a:r>
                <a:rPr lang="en-GB" sz="3600" dirty="0">
                  <a:latin typeface="Calibri" panose="020F0502020204030204" pitchFamily="34" charset="0"/>
                </a:rPr>
                <a:t>²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– 3</a:t>
              </a:r>
              <a:r>
                <a:rPr lang="en-GB" sz="3600" dirty="0">
                  <a:latin typeface="Calibri" panose="020F0502020204030204" pitchFamily="34" charset="0"/>
                </a:rPr>
                <a:t>²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48ABA7B7-F2A4-4DAC-9D92-FC5405568CC4}"/>
              </a:ext>
            </a:extLst>
          </p:cNvPr>
          <p:cNvSpPr/>
          <p:nvPr/>
        </p:nvSpPr>
        <p:spPr>
          <a:xfrm>
            <a:off x="2314645" y="2668618"/>
            <a:ext cx="1146156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31AA9793-9C59-411C-84B4-8744ACF195AE}"/>
              </a:ext>
            </a:extLst>
          </p:cNvPr>
          <p:cNvSpPr txBox="1"/>
          <p:nvPr/>
        </p:nvSpPr>
        <p:spPr>
          <a:xfrm>
            <a:off x="2473461" y="2657574"/>
            <a:ext cx="96224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91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D686A273-A888-4C58-99D9-FC372897A3F4}"/>
              </a:ext>
            </a:extLst>
          </p:cNvPr>
          <p:cNvGrpSpPr/>
          <p:nvPr/>
        </p:nvGrpSpPr>
        <p:grpSpPr>
          <a:xfrm>
            <a:off x="259349" y="4775531"/>
            <a:ext cx="3099577" cy="817087"/>
            <a:chOff x="255525" y="372323"/>
            <a:chExt cx="2244666" cy="1134018"/>
          </a:xfrm>
        </p:grpSpPr>
        <p:sp>
          <p:nvSpPr>
            <p:cNvPr id="102" name="Rectangle: Rounded Corners 101">
              <a:extLst>
                <a:ext uri="{FF2B5EF4-FFF2-40B4-BE49-F238E27FC236}">
                  <a16:creationId xmlns:a16="http://schemas.microsoft.com/office/drawing/2014/main" id="{52E28A67-FE29-46B4-B9F5-6673EFD7FDFA}"/>
                </a:ext>
              </a:extLst>
            </p:cNvPr>
            <p:cNvSpPr/>
            <p:nvPr/>
          </p:nvSpPr>
          <p:spPr>
            <a:xfrm>
              <a:off x="255525" y="372323"/>
              <a:ext cx="224466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2216619-C6AB-46D0-A13A-6355B4C3A3C5}"/>
                </a:ext>
              </a:extLst>
            </p:cNvPr>
            <p:cNvSpPr txBox="1"/>
            <p:nvPr/>
          </p:nvSpPr>
          <p:spPr>
            <a:xfrm>
              <a:off x="308455" y="485388"/>
              <a:ext cx="133175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</a:t>
              </a:r>
              <a:r>
                <a:rPr lang="en-GB" sz="3600" dirty="0">
                  <a:latin typeface="Calibri" panose="020F0502020204030204" pitchFamily="34" charset="0"/>
                </a:rPr>
                <a:t>²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– 4</a:t>
              </a:r>
              <a:r>
                <a:rPr lang="en-GB" sz="3600" dirty="0">
                  <a:latin typeface="Calibri" panose="020F0502020204030204" pitchFamily="34" charset="0"/>
                </a:rPr>
                <a:t>²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138" name="Rectangle 137">
            <a:extLst>
              <a:ext uri="{FF2B5EF4-FFF2-40B4-BE49-F238E27FC236}">
                <a16:creationId xmlns:a16="http://schemas.microsoft.com/office/drawing/2014/main" id="{80FCD349-6998-4FDA-ABF2-77191C15CC09}"/>
              </a:ext>
            </a:extLst>
          </p:cNvPr>
          <p:cNvSpPr/>
          <p:nvPr/>
        </p:nvSpPr>
        <p:spPr>
          <a:xfrm>
            <a:off x="2096250" y="4900197"/>
            <a:ext cx="1146156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9074E443-0E05-4134-86F6-08307B190CAB}"/>
              </a:ext>
            </a:extLst>
          </p:cNvPr>
          <p:cNvSpPr txBox="1"/>
          <p:nvPr/>
        </p:nvSpPr>
        <p:spPr>
          <a:xfrm>
            <a:off x="2273238" y="4889153"/>
            <a:ext cx="93761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48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66CB9520-CB6A-44DF-94A8-4174693C3508}"/>
              </a:ext>
            </a:extLst>
          </p:cNvPr>
          <p:cNvSpPr txBox="1"/>
          <p:nvPr/>
        </p:nvSpPr>
        <p:spPr>
          <a:xfrm>
            <a:off x="4039459" y="426113"/>
            <a:ext cx="278866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x 7 = 4 9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1456932A-90EA-42B7-BE88-C81C3C8AD451}"/>
              </a:ext>
            </a:extLst>
          </p:cNvPr>
          <p:cNvSpPr txBox="1"/>
          <p:nvPr/>
        </p:nvSpPr>
        <p:spPr>
          <a:xfrm>
            <a:off x="7144602" y="426112"/>
            <a:ext cx="393736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4 = 1 6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49A15246-1BB2-49ED-92F2-4367E9890E96}"/>
              </a:ext>
            </a:extLst>
          </p:cNvPr>
          <p:cNvSpPr txBox="1"/>
          <p:nvPr/>
        </p:nvSpPr>
        <p:spPr>
          <a:xfrm>
            <a:off x="4031328" y="1325045"/>
            <a:ext cx="36991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9 + 1 6 =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3CA28CA2-7361-4F35-A847-D6F72709ED84}"/>
              </a:ext>
            </a:extLst>
          </p:cNvPr>
          <p:cNvSpPr txBox="1"/>
          <p:nvPr/>
        </p:nvSpPr>
        <p:spPr>
          <a:xfrm>
            <a:off x="6702417" y="1335902"/>
            <a:ext cx="27985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6 5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8D7922B2-7F05-48C1-8C3C-F1E299FCE0CD}"/>
              </a:ext>
            </a:extLst>
          </p:cNvPr>
          <p:cNvSpPr txBox="1"/>
          <p:nvPr/>
        </p:nvSpPr>
        <p:spPr>
          <a:xfrm>
            <a:off x="4018843" y="2649974"/>
            <a:ext cx="414379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x 1 0 = 1 0 0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C71BD2E-FE68-4E90-96C5-C5414C92821C}"/>
              </a:ext>
            </a:extLst>
          </p:cNvPr>
          <p:cNvSpPr txBox="1"/>
          <p:nvPr/>
        </p:nvSpPr>
        <p:spPr>
          <a:xfrm>
            <a:off x="8502357" y="2649973"/>
            <a:ext cx="25589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3 = 9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5DBDCB94-8D40-49CA-951F-7C4101EA323E}"/>
              </a:ext>
            </a:extLst>
          </p:cNvPr>
          <p:cNvSpPr txBox="1"/>
          <p:nvPr/>
        </p:nvSpPr>
        <p:spPr>
          <a:xfrm>
            <a:off x="4010712" y="3564948"/>
            <a:ext cx="36991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1 0 0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9 =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951B127B-E8E4-4E82-9AD2-A9E9A8B6E385}"/>
              </a:ext>
            </a:extLst>
          </p:cNvPr>
          <p:cNvSpPr txBox="1"/>
          <p:nvPr/>
        </p:nvSpPr>
        <p:spPr>
          <a:xfrm>
            <a:off x="6697843" y="3543721"/>
            <a:ext cx="27985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9 1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58299320-D209-47DE-9994-A1CD23BE9EAF}"/>
              </a:ext>
            </a:extLst>
          </p:cNvPr>
          <p:cNvSpPr txBox="1"/>
          <p:nvPr/>
        </p:nvSpPr>
        <p:spPr>
          <a:xfrm>
            <a:off x="4047590" y="4894567"/>
            <a:ext cx="278866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x 8 = 6 4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CA1E98F0-3FFA-46BE-AD6D-AA2B0F2FD962}"/>
              </a:ext>
            </a:extLst>
          </p:cNvPr>
          <p:cNvSpPr txBox="1"/>
          <p:nvPr/>
        </p:nvSpPr>
        <p:spPr>
          <a:xfrm>
            <a:off x="7152733" y="4894566"/>
            <a:ext cx="393736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4 = 1 6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242B503E-D694-4C05-B8F7-5B9C07A01250}"/>
              </a:ext>
            </a:extLst>
          </p:cNvPr>
          <p:cNvSpPr txBox="1"/>
          <p:nvPr/>
        </p:nvSpPr>
        <p:spPr>
          <a:xfrm>
            <a:off x="4039459" y="5793499"/>
            <a:ext cx="36991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6 4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1 6 =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56BECB05-364F-49FB-8D52-FEDACCB93B1A}"/>
              </a:ext>
            </a:extLst>
          </p:cNvPr>
          <p:cNvSpPr txBox="1"/>
          <p:nvPr/>
        </p:nvSpPr>
        <p:spPr>
          <a:xfrm>
            <a:off x="6694506" y="5788314"/>
            <a:ext cx="27985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4 8</a:t>
            </a:r>
          </a:p>
        </p:txBody>
      </p:sp>
    </p:spTree>
    <p:extLst>
      <p:ext uri="{BB962C8B-B14F-4D97-AF65-F5344CB8AC3E}">
        <p14:creationId xmlns:p14="http://schemas.microsoft.com/office/powerpoint/2010/main" val="25466047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00" grpId="0"/>
      <p:bldP spid="139" grpId="0"/>
      <p:bldP spid="140" grpId="0"/>
      <p:bldP spid="141" grpId="0"/>
      <p:bldP spid="123" grpId="0"/>
      <p:bldP spid="124" grpId="0"/>
      <p:bldP spid="92" grpId="0"/>
      <p:bldP spid="93" grpId="0"/>
      <p:bldP spid="94" grpId="0"/>
      <p:bldP spid="95" grpId="0"/>
      <p:bldP spid="104" grpId="0"/>
      <p:bldP spid="105" grpId="0"/>
      <p:bldP spid="106" grpId="0"/>
      <p:bldP spid="107" grpId="0"/>
    </p:bldLst>
  </p:timing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F745B1FA-8627-4A47-8BE8-6CC8C45D268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2070" y="112665"/>
            <a:ext cx="11833667" cy="503513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F411D96-C1B1-452F-B8F4-6782DFD40955}"/>
              </a:ext>
            </a:extLst>
          </p:cNvPr>
          <p:cNvSpPr txBox="1"/>
          <p:nvPr/>
        </p:nvSpPr>
        <p:spPr>
          <a:xfrm>
            <a:off x="1891911" y="1890077"/>
            <a:ext cx="4098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4 =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F411D96-C1B1-452F-B8F4-6782DFD40955}"/>
              </a:ext>
            </a:extLst>
          </p:cNvPr>
          <p:cNvSpPr txBox="1"/>
          <p:nvPr/>
        </p:nvSpPr>
        <p:spPr>
          <a:xfrm>
            <a:off x="8615593" y="3886776"/>
            <a:ext cx="10708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CE2C7DB-F29F-4368-8610-6D8D810B9FDF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</a:t>
            </a:r>
          </a:p>
        </p:txBody>
      </p:sp>
    </p:spTree>
    <p:extLst>
      <p:ext uri="{BB962C8B-B14F-4D97-AF65-F5344CB8AC3E}">
        <p14:creationId xmlns:p14="http://schemas.microsoft.com/office/powerpoint/2010/main" val="4886049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F745B1FA-8627-4A47-8BE8-6CC8C45D268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2070" y="112665"/>
            <a:ext cx="11833667" cy="503513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F411D96-C1B1-452F-B8F4-6782DFD40955}"/>
              </a:ext>
            </a:extLst>
          </p:cNvPr>
          <p:cNvSpPr txBox="1"/>
          <p:nvPr/>
        </p:nvSpPr>
        <p:spPr>
          <a:xfrm>
            <a:off x="1891911" y="1890077"/>
            <a:ext cx="4098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x 6 =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F411D96-C1B1-452F-B8F4-6782DFD40955}"/>
              </a:ext>
            </a:extLst>
          </p:cNvPr>
          <p:cNvSpPr txBox="1"/>
          <p:nvPr/>
        </p:nvSpPr>
        <p:spPr>
          <a:xfrm>
            <a:off x="8615593" y="3886776"/>
            <a:ext cx="10708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3 6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E22790F-CCA2-4FDE-8735-C9A3703ADA81}"/>
              </a:ext>
            </a:extLst>
          </p:cNvPr>
          <p:cNvSpPr/>
          <p:nvPr/>
        </p:nvSpPr>
        <p:spPr>
          <a:xfrm>
            <a:off x="1693735" y="571192"/>
            <a:ext cx="2782957" cy="6096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7C5CC40-1750-40C4-97A1-33767AFEE6A0}"/>
              </a:ext>
            </a:extLst>
          </p:cNvPr>
          <p:cNvSpPr txBox="1"/>
          <p:nvPr/>
        </p:nvSpPr>
        <p:spPr>
          <a:xfrm>
            <a:off x="1859320" y="575029"/>
            <a:ext cx="210308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6</a:t>
            </a:r>
            <a:r>
              <a:rPr lang="en-GB" sz="3600" dirty="0"/>
              <a:t>²</a:t>
            </a:r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 </a:t>
            </a:r>
            <a:r>
              <a:rPr lang="en-GB" sz="3600" dirty="0">
                <a:latin typeface="Calibri" panose="020F0502020204030204" pitchFamily="34" charset="0"/>
              </a:rPr>
              <a:t>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9F2E761-C66C-4F33-BF5D-5181FC2418FA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2015WDN</a:t>
            </a:r>
          </a:p>
        </p:txBody>
      </p:sp>
    </p:spTree>
    <p:extLst>
      <p:ext uri="{BB962C8B-B14F-4D97-AF65-F5344CB8AC3E}">
        <p14:creationId xmlns:p14="http://schemas.microsoft.com/office/powerpoint/2010/main" val="5813567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0A9E7689-526E-4A42-B4B8-BFC5C643DD0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6481" y="168043"/>
            <a:ext cx="11822144" cy="5053827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46E68C4-7172-4186-A608-4FA3D5AE0489}"/>
              </a:ext>
            </a:extLst>
          </p:cNvPr>
          <p:cNvSpPr txBox="1"/>
          <p:nvPr/>
        </p:nvSpPr>
        <p:spPr>
          <a:xfrm>
            <a:off x="1806915" y="1958507"/>
            <a:ext cx="23641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3 = 9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8BD268E-8BB4-42DB-A833-57B6A792219D}"/>
              </a:ext>
            </a:extLst>
          </p:cNvPr>
          <p:cNvSpPr txBox="1"/>
          <p:nvPr/>
        </p:nvSpPr>
        <p:spPr>
          <a:xfrm>
            <a:off x="8664916" y="3967416"/>
            <a:ext cx="95013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1 9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F536310-C498-42CB-AFD4-5489E1BEB94E}"/>
              </a:ext>
            </a:extLst>
          </p:cNvPr>
          <p:cNvSpPr txBox="1"/>
          <p:nvPr/>
        </p:nvSpPr>
        <p:spPr>
          <a:xfrm>
            <a:off x="1806915" y="2410585"/>
            <a:ext cx="23641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+ 1 0 =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019A512-4319-47B7-B8D6-241475D19C1A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</a:t>
            </a:r>
          </a:p>
        </p:txBody>
      </p:sp>
    </p:spTree>
    <p:extLst>
      <p:ext uri="{BB962C8B-B14F-4D97-AF65-F5344CB8AC3E}">
        <p14:creationId xmlns:p14="http://schemas.microsoft.com/office/powerpoint/2010/main" val="10848868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</p:bldLst>
  </p:timing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0A9E7689-526E-4A42-B4B8-BFC5C643DD0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6481" y="168043"/>
            <a:ext cx="11822144" cy="5053827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46E68C4-7172-4186-A608-4FA3D5AE0489}"/>
              </a:ext>
            </a:extLst>
          </p:cNvPr>
          <p:cNvSpPr txBox="1"/>
          <p:nvPr/>
        </p:nvSpPr>
        <p:spPr>
          <a:xfrm>
            <a:off x="1806914" y="1958507"/>
            <a:ext cx="36413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x 5 = 2 5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8BD268E-8BB4-42DB-A833-57B6A792219D}"/>
              </a:ext>
            </a:extLst>
          </p:cNvPr>
          <p:cNvSpPr txBox="1"/>
          <p:nvPr/>
        </p:nvSpPr>
        <p:spPr>
          <a:xfrm>
            <a:off x="8664916" y="3967416"/>
            <a:ext cx="95013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4 5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F536310-C498-42CB-AFD4-5489E1BEB94E}"/>
              </a:ext>
            </a:extLst>
          </p:cNvPr>
          <p:cNvSpPr txBox="1"/>
          <p:nvPr/>
        </p:nvSpPr>
        <p:spPr>
          <a:xfrm>
            <a:off x="1806914" y="2410585"/>
            <a:ext cx="29555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5 + 2 0 =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4CA333E-D558-489D-85F8-0BC0B4181451}"/>
              </a:ext>
            </a:extLst>
          </p:cNvPr>
          <p:cNvSpPr/>
          <p:nvPr/>
        </p:nvSpPr>
        <p:spPr>
          <a:xfrm>
            <a:off x="1524000" y="569843"/>
            <a:ext cx="2782957" cy="6096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C1D2E1E-9957-4C07-90A9-C8D2FDECAB21}"/>
              </a:ext>
            </a:extLst>
          </p:cNvPr>
          <p:cNvSpPr txBox="1"/>
          <p:nvPr/>
        </p:nvSpPr>
        <p:spPr>
          <a:xfrm>
            <a:off x="1753304" y="641289"/>
            <a:ext cx="210308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5</a:t>
            </a:r>
            <a:r>
              <a:rPr lang="en-GB" sz="3600" dirty="0"/>
              <a:t>²</a:t>
            </a:r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 + 20 </a:t>
            </a:r>
            <a:r>
              <a:rPr lang="en-GB" sz="3600" dirty="0">
                <a:latin typeface="Calibri" panose="020F0502020204030204" pitchFamily="34" charset="0"/>
              </a:rPr>
              <a:t>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9185478-5042-4213-A829-F8E1603BC891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2016WDN</a:t>
            </a:r>
          </a:p>
        </p:txBody>
      </p:sp>
    </p:spTree>
    <p:extLst>
      <p:ext uri="{BB962C8B-B14F-4D97-AF65-F5344CB8AC3E}">
        <p14:creationId xmlns:p14="http://schemas.microsoft.com/office/powerpoint/2010/main" val="35390654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</p:bldLst>
  </p:timing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C530C56E-E63C-4DB8-BCFD-09247BE4E07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7424" y="133814"/>
            <a:ext cx="11840832" cy="5061815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1E7FBD33-B9DA-4D28-A3BC-B00D24DBECCF}"/>
              </a:ext>
            </a:extLst>
          </p:cNvPr>
          <p:cNvSpPr txBox="1"/>
          <p:nvPr/>
        </p:nvSpPr>
        <p:spPr>
          <a:xfrm>
            <a:off x="1807756" y="1939650"/>
            <a:ext cx="27239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x 6 = 3 6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F12C4D-6973-465B-B568-9FA4AB477863}"/>
              </a:ext>
            </a:extLst>
          </p:cNvPr>
          <p:cNvSpPr txBox="1"/>
          <p:nvPr/>
        </p:nvSpPr>
        <p:spPr>
          <a:xfrm>
            <a:off x="1807755" y="2389591"/>
            <a:ext cx="363830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6 + 1 0 = 4 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3155A29-176A-4431-92D6-1CC6EA24F584}"/>
              </a:ext>
            </a:extLst>
          </p:cNvPr>
          <p:cNvSpPr txBox="1"/>
          <p:nvPr/>
        </p:nvSpPr>
        <p:spPr>
          <a:xfrm>
            <a:off x="8723342" y="3946619"/>
            <a:ext cx="93164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4 6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C8AD12E-B886-45E7-8945-864A9361D470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</a:t>
            </a:r>
          </a:p>
        </p:txBody>
      </p:sp>
    </p:spTree>
    <p:extLst>
      <p:ext uri="{BB962C8B-B14F-4D97-AF65-F5344CB8AC3E}">
        <p14:creationId xmlns:p14="http://schemas.microsoft.com/office/powerpoint/2010/main" val="2741751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</p:bldLst>
  </p:timing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C530C56E-E63C-4DB8-BCFD-09247BE4E07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7424" y="133814"/>
            <a:ext cx="11840832" cy="5061815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1E7FBD33-B9DA-4D28-A3BC-B00D24DBECCF}"/>
              </a:ext>
            </a:extLst>
          </p:cNvPr>
          <p:cNvSpPr txBox="1"/>
          <p:nvPr/>
        </p:nvSpPr>
        <p:spPr>
          <a:xfrm>
            <a:off x="1807756" y="1939650"/>
            <a:ext cx="27239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x 7 = 4 9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F12C4D-6973-465B-B568-9FA4AB477863}"/>
              </a:ext>
            </a:extLst>
          </p:cNvPr>
          <p:cNvSpPr txBox="1"/>
          <p:nvPr/>
        </p:nvSpPr>
        <p:spPr>
          <a:xfrm>
            <a:off x="1807755" y="2389591"/>
            <a:ext cx="363830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9 + 2 0 = 6 9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3155A29-176A-4431-92D6-1CC6EA24F584}"/>
              </a:ext>
            </a:extLst>
          </p:cNvPr>
          <p:cNvSpPr txBox="1"/>
          <p:nvPr/>
        </p:nvSpPr>
        <p:spPr>
          <a:xfrm>
            <a:off x="8723342" y="3946619"/>
            <a:ext cx="93164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6 9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8121491F-0DBD-4FFF-829F-5061345A5F96}"/>
              </a:ext>
            </a:extLst>
          </p:cNvPr>
          <p:cNvSpPr/>
          <p:nvPr/>
        </p:nvSpPr>
        <p:spPr>
          <a:xfrm>
            <a:off x="1550504" y="657726"/>
            <a:ext cx="2279374" cy="45464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92D7581-325E-4AFD-A1AA-FD237F4AC93F}"/>
              </a:ext>
            </a:extLst>
          </p:cNvPr>
          <p:cNvSpPr txBox="1"/>
          <p:nvPr/>
        </p:nvSpPr>
        <p:spPr>
          <a:xfrm>
            <a:off x="1715569" y="550483"/>
            <a:ext cx="1866217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7  + 20 = 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C8C9CA1-4E4F-41C5-99D9-246178316A11}"/>
              </a:ext>
            </a:extLst>
          </p:cNvPr>
          <p:cNvSpPr txBox="1"/>
          <p:nvPr/>
        </p:nvSpPr>
        <p:spPr>
          <a:xfrm>
            <a:off x="1959410" y="532689"/>
            <a:ext cx="3401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400" dirty="0">
                <a:latin typeface="Calibri" panose="020F0502020204030204" pitchFamily="34" charset="0"/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A45E065-24EE-4A19-B0D7-9AFF9BCCB2E1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2018WDN</a:t>
            </a:r>
          </a:p>
        </p:txBody>
      </p:sp>
    </p:spTree>
    <p:extLst>
      <p:ext uri="{BB962C8B-B14F-4D97-AF65-F5344CB8AC3E}">
        <p14:creationId xmlns:p14="http://schemas.microsoft.com/office/powerpoint/2010/main" val="2945177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</p:bldLst>
  </p:timing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0D9361B-33AA-408E-B2D0-57D81D48DF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Find square numbers by squaring multiples of 10 or 100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EE4AC66-B8B2-44F6-B2C0-1787AF48249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49331264"/>
      </p:ext>
    </p:extLst>
  </p:cSld>
  <p:clrMapOvr>
    <a:masterClrMapping/>
  </p:clrMapOvr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Rectangle 94">
            <a:extLst>
              <a:ext uri="{FF2B5EF4-FFF2-40B4-BE49-F238E27FC236}">
                <a16:creationId xmlns:a16="http://schemas.microsoft.com/office/drawing/2014/main" id="{EFEECADE-BBF8-4C17-AEAD-6DB0287E7F66}"/>
              </a:ext>
            </a:extLst>
          </p:cNvPr>
          <p:cNvSpPr/>
          <p:nvPr/>
        </p:nvSpPr>
        <p:spPr>
          <a:xfrm>
            <a:off x="4031992" y="5848583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532124C5-0F8A-4859-ABFF-B13AB8CD51E4}"/>
              </a:ext>
            </a:extLst>
          </p:cNvPr>
          <p:cNvSpPr/>
          <p:nvPr/>
        </p:nvSpPr>
        <p:spPr>
          <a:xfrm>
            <a:off x="5821315" y="5841335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96A0652E-7FBA-4FA7-8972-8F9436A17359}"/>
              </a:ext>
            </a:extLst>
          </p:cNvPr>
          <p:cNvSpPr/>
          <p:nvPr/>
        </p:nvSpPr>
        <p:spPr>
          <a:xfrm>
            <a:off x="7598120" y="5841335"/>
            <a:ext cx="89308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993504E4-E5D2-4492-9D3F-761D09879C59}"/>
              </a:ext>
            </a:extLst>
          </p:cNvPr>
          <p:cNvSpPr/>
          <p:nvPr/>
        </p:nvSpPr>
        <p:spPr>
          <a:xfrm>
            <a:off x="4027222" y="4046176"/>
            <a:ext cx="458153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C5F4A25B-3AF9-4837-827A-C69459544815}"/>
              </a:ext>
            </a:extLst>
          </p:cNvPr>
          <p:cNvSpPr/>
          <p:nvPr/>
        </p:nvSpPr>
        <p:spPr>
          <a:xfrm>
            <a:off x="5817401" y="4050727"/>
            <a:ext cx="45425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E6CC3473-B4D3-43CB-A5F6-93F3C1CBF4D4}"/>
              </a:ext>
            </a:extLst>
          </p:cNvPr>
          <p:cNvSpPr/>
          <p:nvPr/>
        </p:nvSpPr>
        <p:spPr>
          <a:xfrm>
            <a:off x="7602781" y="4054820"/>
            <a:ext cx="447603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85D66089-AE88-49AF-A4DC-55227345E8ED}"/>
              </a:ext>
            </a:extLst>
          </p:cNvPr>
          <p:cNvSpPr/>
          <p:nvPr/>
        </p:nvSpPr>
        <p:spPr>
          <a:xfrm>
            <a:off x="6263750" y="5853134"/>
            <a:ext cx="895730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2EDB4284-4AB9-412E-A79A-BA6FFD7AAE3A}"/>
              </a:ext>
            </a:extLst>
          </p:cNvPr>
          <p:cNvSpPr/>
          <p:nvPr/>
        </p:nvSpPr>
        <p:spPr>
          <a:xfrm>
            <a:off x="4475438" y="5853989"/>
            <a:ext cx="889617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E8E455E2-DE9E-486A-B7CD-CE0B166EACE9}"/>
              </a:ext>
            </a:extLst>
          </p:cNvPr>
          <p:cNvSpPr/>
          <p:nvPr/>
        </p:nvSpPr>
        <p:spPr>
          <a:xfrm>
            <a:off x="8498139" y="5853135"/>
            <a:ext cx="1787637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37A2ADF0-473B-4156-9F6D-E7E588B51F78}"/>
              </a:ext>
            </a:extLst>
          </p:cNvPr>
          <p:cNvSpPr txBox="1"/>
          <p:nvPr/>
        </p:nvSpPr>
        <p:spPr>
          <a:xfrm>
            <a:off x="4042278" y="5768023"/>
            <a:ext cx="638504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0 0 x 7 0 0 = 4 9 0 0 0 0</a:t>
            </a: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B986DA6E-B45C-483C-AF0A-8E6AEAEE48A1}"/>
              </a:ext>
            </a:extLst>
          </p:cNvPr>
          <p:cNvSpPr/>
          <p:nvPr/>
        </p:nvSpPr>
        <p:spPr>
          <a:xfrm>
            <a:off x="6275825" y="4050727"/>
            <a:ext cx="895730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660E03B9-D750-40AB-BA22-0711D610B9B4}"/>
              </a:ext>
            </a:extLst>
          </p:cNvPr>
          <p:cNvSpPr/>
          <p:nvPr/>
        </p:nvSpPr>
        <p:spPr>
          <a:xfrm>
            <a:off x="4487513" y="4051582"/>
            <a:ext cx="889617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72C71C68-7F1E-4E9A-A030-8EB4F4FB2683}"/>
              </a:ext>
            </a:extLst>
          </p:cNvPr>
          <p:cNvSpPr/>
          <p:nvPr/>
        </p:nvSpPr>
        <p:spPr>
          <a:xfrm>
            <a:off x="8062737" y="4050728"/>
            <a:ext cx="1787637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5822616C-A7F1-45F7-A40D-3DD650314DB6}"/>
              </a:ext>
            </a:extLst>
          </p:cNvPr>
          <p:cNvSpPr txBox="1"/>
          <p:nvPr/>
        </p:nvSpPr>
        <p:spPr>
          <a:xfrm>
            <a:off x="4054353" y="3965616"/>
            <a:ext cx="638504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 0 x 3 0 0 = 9 0 0 0 0</a:t>
            </a:r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06BDB18E-6860-49F3-872E-CADECFFE0300}"/>
              </a:ext>
            </a:extLst>
          </p:cNvPr>
          <p:cNvSpPr/>
          <p:nvPr/>
        </p:nvSpPr>
        <p:spPr>
          <a:xfrm>
            <a:off x="4046720" y="2278782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81B255DA-BE05-41AF-A90C-301BB329021B}"/>
              </a:ext>
            </a:extLst>
          </p:cNvPr>
          <p:cNvSpPr/>
          <p:nvPr/>
        </p:nvSpPr>
        <p:spPr>
          <a:xfrm>
            <a:off x="5393626" y="2274895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BAB34BA1-1B2A-4FA0-B257-404EFEBAA7E5}"/>
              </a:ext>
            </a:extLst>
          </p:cNvPr>
          <p:cNvSpPr/>
          <p:nvPr/>
        </p:nvSpPr>
        <p:spPr>
          <a:xfrm>
            <a:off x="6721707" y="2278782"/>
            <a:ext cx="89308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F728F87F-7975-437B-8EBE-94BCA014AD3B}"/>
              </a:ext>
            </a:extLst>
          </p:cNvPr>
          <p:cNvSpPr/>
          <p:nvPr/>
        </p:nvSpPr>
        <p:spPr>
          <a:xfrm>
            <a:off x="4492804" y="2274747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6CA47263-3652-4113-AE1F-C599AACDB880}"/>
              </a:ext>
            </a:extLst>
          </p:cNvPr>
          <p:cNvSpPr/>
          <p:nvPr/>
        </p:nvSpPr>
        <p:spPr>
          <a:xfrm>
            <a:off x="5839710" y="2270860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8FD9E207-08DB-4BA1-A97C-F715274457CF}"/>
              </a:ext>
            </a:extLst>
          </p:cNvPr>
          <p:cNvSpPr/>
          <p:nvPr/>
        </p:nvSpPr>
        <p:spPr>
          <a:xfrm>
            <a:off x="7617880" y="2274076"/>
            <a:ext cx="89308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990D173B-AAB7-4CF4-8AD3-76437FDC0C7D}"/>
              </a:ext>
            </a:extLst>
          </p:cNvPr>
          <p:cNvSpPr txBox="1"/>
          <p:nvPr/>
        </p:nvSpPr>
        <p:spPr>
          <a:xfrm>
            <a:off x="4038697" y="2202304"/>
            <a:ext cx="289750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0 x 9 0 = 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6CCAAC55-A9C1-474A-B469-C14125215515}"/>
              </a:ext>
            </a:extLst>
          </p:cNvPr>
          <p:cNvSpPr txBox="1"/>
          <p:nvPr/>
        </p:nvSpPr>
        <p:spPr>
          <a:xfrm>
            <a:off x="6711679" y="2213161"/>
            <a:ext cx="256571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8 1 0 0</a:t>
            </a: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9EF96669-2A71-46DB-B763-203247B86AA0}"/>
              </a:ext>
            </a:extLst>
          </p:cNvPr>
          <p:cNvSpPr/>
          <p:nvPr/>
        </p:nvSpPr>
        <p:spPr>
          <a:xfrm>
            <a:off x="4033327" y="485824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2F5BC21F-E56D-473E-B74E-9F189151E428}"/>
              </a:ext>
            </a:extLst>
          </p:cNvPr>
          <p:cNvSpPr/>
          <p:nvPr/>
        </p:nvSpPr>
        <p:spPr>
          <a:xfrm>
            <a:off x="5380233" y="481937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6" name="Rectangle 75">
            <a:extLst>
              <a:ext uri="{FF2B5EF4-FFF2-40B4-BE49-F238E27FC236}">
                <a16:creationId xmlns:a16="http://schemas.microsoft.com/office/drawing/2014/main" id="{48B873C8-3428-4A28-8D9F-E9F78D32A3AF}"/>
              </a:ext>
            </a:extLst>
          </p:cNvPr>
          <p:cNvSpPr/>
          <p:nvPr/>
        </p:nvSpPr>
        <p:spPr>
          <a:xfrm>
            <a:off x="6708314" y="485824"/>
            <a:ext cx="89308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56AD61DC-424B-42E8-B308-5E241B5B9BDD}"/>
              </a:ext>
            </a:extLst>
          </p:cNvPr>
          <p:cNvSpPr/>
          <p:nvPr/>
        </p:nvSpPr>
        <p:spPr>
          <a:xfrm>
            <a:off x="4479411" y="481789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27988A93-1C58-45B2-B5DC-3D41BBFDE3EF}"/>
              </a:ext>
            </a:extLst>
          </p:cNvPr>
          <p:cNvSpPr/>
          <p:nvPr/>
        </p:nvSpPr>
        <p:spPr>
          <a:xfrm>
            <a:off x="5826317" y="477902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3F1C78AF-F3B7-41A8-B6B8-399BC19BBA5B}"/>
              </a:ext>
            </a:extLst>
          </p:cNvPr>
          <p:cNvSpPr/>
          <p:nvPr/>
        </p:nvSpPr>
        <p:spPr>
          <a:xfrm>
            <a:off x="7604487" y="481118"/>
            <a:ext cx="89308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7DA8A275-39FE-4386-B9FF-16B71BB2D6A7}"/>
              </a:ext>
            </a:extLst>
          </p:cNvPr>
          <p:cNvSpPr txBox="1"/>
          <p:nvPr/>
        </p:nvSpPr>
        <p:spPr>
          <a:xfrm>
            <a:off x="4025304" y="409346"/>
            <a:ext cx="289750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0 x 5 0 = 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44B8F5F4-447C-489A-A33B-84CC6443ACB9}"/>
              </a:ext>
            </a:extLst>
          </p:cNvPr>
          <p:cNvSpPr txBox="1"/>
          <p:nvPr/>
        </p:nvSpPr>
        <p:spPr>
          <a:xfrm>
            <a:off x="6698286" y="420203"/>
            <a:ext cx="256571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2 5 0 0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3" y="312491"/>
            <a:ext cx="3103404" cy="817087"/>
            <a:chOff x="255524" y="372323"/>
            <a:chExt cx="2260729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4" y="372323"/>
              <a:ext cx="226072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90756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50</a:t>
              </a:r>
              <a:r>
                <a:rPr lang="en-GB" sz="3600" dirty="0">
                  <a:latin typeface="Calibri" panose="020F0502020204030204" pitchFamily="34" charset="0"/>
                </a:rPr>
                <a:t>²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1514910" y="437157"/>
            <a:ext cx="169725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1667710" y="426113"/>
            <a:ext cx="13867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2500</a:t>
            </a: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39ACD30E-98CE-471C-8FD3-758D0726531E}"/>
              </a:ext>
            </a:extLst>
          </p:cNvPr>
          <p:cNvGrpSpPr/>
          <p:nvPr/>
        </p:nvGrpSpPr>
        <p:grpSpPr>
          <a:xfrm>
            <a:off x="252894" y="2093785"/>
            <a:ext cx="3106032" cy="817087"/>
            <a:chOff x="255526" y="372323"/>
            <a:chExt cx="2119010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892B04A1-98EA-441F-B961-3AE9A8B2A725}"/>
                </a:ext>
              </a:extLst>
            </p:cNvPr>
            <p:cNvSpPr/>
            <p:nvPr/>
          </p:nvSpPr>
          <p:spPr>
            <a:xfrm>
              <a:off x="255526" y="372323"/>
              <a:ext cx="211901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EAD3D752-8B62-4C3C-9F55-BA3545BD6C07}"/>
                </a:ext>
              </a:extLst>
            </p:cNvPr>
            <p:cNvSpPr txBox="1"/>
            <p:nvPr/>
          </p:nvSpPr>
          <p:spPr>
            <a:xfrm>
              <a:off x="308455" y="485388"/>
              <a:ext cx="849952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90</a:t>
              </a:r>
              <a:r>
                <a:rPr lang="en-GB" sz="3600" dirty="0">
                  <a:latin typeface="Calibri" panose="020F0502020204030204" pitchFamily="34" charset="0"/>
                </a:rPr>
                <a:t>²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48ABA7B7-F2A4-4DAC-9D92-FC5405568CC4}"/>
              </a:ext>
            </a:extLst>
          </p:cNvPr>
          <p:cNvSpPr/>
          <p:nvPr/>
        </p:nvSpPr>
        <p:spPr>
          <a:xfrm>
            <a:off x="1512542" y="2218451"/>
            <a:ext cx="1697255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31AA9793-9C59-411C-84B4-8744ACF195AE}"/>
              </a:ext>
            </a:extLst>
          </p:cNvPr>
          <p:cNvSpPr txBox="1"/>
          <p:nvPr/>
        </p:nvSpPr>
        <p:spPr>
          <a:xfrm>
            <a:off x="1655317" y="2207407"/>
            <a:ext cx="14249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8100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D686A273-A888-4C58-99D9-FC372897A3F4}"/>
              </a:ext>
            </a:extLst>
          </p:cNvPr>
          <p:cNvGrpSpPr/>
          <p:nvPr/>
        </p:nvGrpSpPr>
        <p:grpSpPr>
          <a:xfrm>
            <a:off x="259348" y="3861129"/>
            <a:ext cx="3546851" cy="817087"/>
            <a:chOff x="255525" y="372323"/>
            <a:chExt cx="2408819" cy="1134018"/>
          </a:xfrm>
        </p:grpSpPr>
        <p:sp>
          <p:nvSpPr>
            <p:cNvPr id="102" name="Rectangle: Rounded Corners 101">
              <a:extLst>
                <a:ext uri="{FF2B5EF4-FFF2-40B4-BE49-F238E27FC236}">
                  <a16:creationId xmlns:a16="http://schemas.microsoft.com/office/drawing/2014/main" id="{52E28A67-FE29-46B4-B9F5-6673EFD7FDFA}"/>
                </a:ext>
              </a:extLst>
            </p:cNvPr>
            <p:cNvSpPr/>
            <p:nvPr/>
          </p:nvSpPr>
          <p:spPr>
            <a:xfrm>
              <a:off x="255525" y="372323"/>
              <a:ext cx="240881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2216619-C6AB-46D0-A13A-6355B4C3A3C5}"/>
                </a:ext>
              </a:extLst>
            </p:cNvPr>
            <p:cNvSpPr txBox="1"/>
            <p:nvPr/>
          </p:nvSpPr>
          <p:spPr>
            <a:xfrm>
              <a:off x="308455" y="485388"/>
              <a:ext cx="100505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300</a:t>
              </a:r>
              <a:r>
                <a:rPr lang="en-GB" sz="3600" dirty="0">
                  <a:latin typeface="Calibri" panose="020F0502020204030204" pitchFamily="34" charset="0"/>
                </a:rPr>
                <a:t>²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138" name="Rectangle 137">
            <a:extLst>
              <a:ext uri="{FF2B5EF4-FFF2-40B4-BE49-F238E27FC236}">
                <a16:creationId xmlns:a16="http://schemas.microsoft.com/office/drawing/2014/main" id="{80FCD349-6998-4FDA-ABF2-77191C15CC09}"/>
              </a:ext>
            </a:extLst>
          </p:cNvPr>
          <p:cNvSpPr/>
          <p:nvPr/>
        </p:nvSpPr>
        <p:spPr>
          <a:xfrm>
            <a:off x="1743323" y="3985795"/>
            <a:ext cx="192265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9074E443-0E05-4134-86F6-08307B190CAB}"/>
              </a:ext>
            </a:extLst>
          </p:cNvPr>
          <p:cNvSpPr txBox="1"/>
          <p:nvPr/>
        </p:nvSpPr>
        <p:spPr>
          <a:xfrm>
            <a:off x="1878422" y="3974751"/>
            <a:ext cx="20058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90000</a:t>
            </a:r>
          </a:p>
        </p:txBody>
      </p: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BD2CD8A3-A50A-4D10-87EC-102D6C0E0C6B}"/>
              </a:ext>
            </a:extLst>
          </p:cNvPr>
          <p:cNvGrpSpPr/>
          <p:nvPr/>
        </p:nvGrpSpPr>
        <p:grpSpPr>
          <a:xfrm>
            <a:off x="247273" y="5663536"/>
            <a:ext cx="3546851" cy="817087"/>
            <a:chOff x="255525" y="372323"/>
            <a:chExt cx="2408819" cy="1134018"/>
          </a:xfrm>
        </p:grpSpPr>
        <p:sp>
          <p:nvSpPr>
            <p:cNvPr id="115" name="Rectangle: Rounded Corners 114">
              <a:extLst>
                <a:ext uri="{FF2B5EF4-FFF2-40B4-BE49-F238E27FC236}">
                  <a16:creationId xmlns:a16="http://schemas.microsoft.com/office/drawing/2014/main" id="{B00A93D3-B313-4223-9CEF-D6C5F992C7B0}"/>
                </a:ext>
              </a:extLst>
            </p:cNvPr>
            <p:cNvSpPr/>
            <p:nvPr/>
          </p:nvSpPr>
          <p:spPr>
            <a:xfrm>
              <a:off x="255525" y="372323"/>
              <a:ext cx="240881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10F7E4C2-113F-4A3E-A17B-47B990688C8E}"/>
                </a:ext>
              </a:extLst>
            </p:cNvPr>
            <p:cNvSpPr txBox="1"/>
            <p:nvPr/>
          </p:nvSpPr>
          <p:spPr>
            <a:xfrm>
              <a:off x="308455" y="485388"/>
              <a:ext cx="100505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700</a:t>
              </a:r>
              <a:r>
                <a:rPr lang="en-GB" sz="3600" dirty="0">
                  <a:latin typeface="Calibri" panose="020F0502020204030204" pitchFamily="34" charset="0"/>
                </a:rPr>
                <a:t>²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117" name="Rectangle 116">
            <a:extLst>
              <a:ext uri="{FF2B5EF4-FFF2-40B4-BE49-F238E27FC236}">
                <a16:creationId xmlns:a16="http://schemas.microsoft.com/office/drawing/2014/main" id="{C0F2BFD0-3646-4F6A-8278-B189DB03DA13}"/>
              </a:ext>
            </a:extLst>
          </p:cNvPr>
          <p:cNvSpPr/>
          <p:nvPr/>
        </p:nvSpPr>
        <p:spPr>
          <a:xfrm>
            <a:off x="1731248" y="5788202"/>
            <a:ext cx="192265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6520F09-14C9-454E-88FC-6CC238971C67}"/>
              </a:ext>
            </a:extLst>
          </p:cNvPr>
          <p:cNvSpPr txBox="1"/>
          <p:nvPr/>
        </p:nvSpPr>
        <p:spPr>
          <a:xfrm>
            <a:off x="1730883" y="5777158"/>
            <a:ext cx="216966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490000</a:t>
            </a:r>
          </a:p>
        </p:txBody>
      </p:sp>
    </p:spTree>
    <p:extLst>
      <p:ext uri="{BB962C8B-B14F-4D97-AF65-F5344CB8AC3E}">
        <p14:creationId xmlns:p14="http://schemas.microsoft.com/office/powerpoint/2010/main" val="1378434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500"/>
                            </p:stCondLst>
                            <p:childTnLst>
                              <p:par>
                                <p:cTn id="8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6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500"/>
                            </p:stCondLst>
                            <p:childTnLst>
                              <p:par>
                                <p:cTn id="1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8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1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00"/>
                            </p:stCondLst>
                            <p:childTnLst>
                              <p:par>
                                <p:cTn id="1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5" grpId="0" animBg="1"/>
      <p:bldP spid="95" grpId="1" animBg="1"/>
      <p:bldP spid="104" grpId="0" animBg="1"/>
      <p:bldP spid="104" grpId="1" animBg="1"/>
      <p:bldP spid="105" grpId="0" animBg="1"/>
      <p:bldP spid="105" grpId="1" animBg="1"/>
      <p:bldP spid="92" grpId="0" animBg="1"/>
      <p:bldP spid="92" grpId="1" animBg="1"/>
      <p:bldP spid="93" grpId="0" animBg="1"/>
      <p:bldP spid="93" grpId="1" animBg="1"/>
      <p:bldP spid="94" grpId="0" animBg="1"/>
      <p:bldP spid="94" grpId="1" animBg="1"/>
      <p:bldP spid="110" grpId="0" animBg="1"/>
      <p:bldP spid="111" grpId="0" animBg="1"/>
      <p:bldP spid="112" grpId="0" animBg="1"/>
      <p:bldP spid="113" grpId="0"/>
      <p:bldP spid="90" grpId="0" animBg="1"/>
      <p:bldP spid="91" grpId="0" animBg="1"/>
      <p:bldP spid="108" grpId="0" animBg="1"/>
      <p:bldP spid="109" grpId="0"/>
      <p:bldP spid="82" grpId="0" animBg="1"/>
      <p:bldP spid="82" grpId="1" animBg="1"/>
      <p:bldP spid="83" grpId="0" animBg="1"/>
      <p:bldP spid="83" grpId="1" animBg="1"/>
      <p:bldP spid="84" grpId="0" animBg="1"/>
      <p:bldP spid="84" grpId="1" animBg="1"/>
      <p:bldP spid="85" grpId="0" animBg="1"/>
      <p:bldP spid="86" grpId="0" animBg="1"/>
      <p:bldP spid="87" grpId="0" animBg="1"/>
      <p:bldP spid="88" grpId="0"/>
      <p:bldP spid="89" grpId="0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8" grpId="0" animBg="1"/>
      <p:bldP spid="79" grpId="0" animBg="1"/>
      <p:bldP spid="80" grpId="0"/>
      <p:bldP spid="81" grpId="0"/>
      <p:bldP spid="8" grpId="0"/>
      <p:bldP spid="100" grpId="0"/>
      <p:bldP spid="139" grpId="0"/>
      <p:bldP spid="118" grpId="0"/>
    </p:bldLst>
  </p:timing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" name="Rectangle 105">
            <a:extLst>
              <a:ext uri="{FF2B5EF4-FFF2-40B4-BE49-F238E27FC236}">
                <a16:creationId xmlns:a16="http://schemas.microsoft.com/office/drawing/2014/main" id="{DC85D11B-95CB-43DF-9E7E-12303054CA60}"/>
              </a:ext>
            </a:extLst>
          </p:cNvPr>
          <p:cNvSpPr/>
          <p:nvPr/>
        </p:nvSpPr>
        <p:spPr>
          <a:xfrm>
            <a:off x="6277954" y="5844615"/>
            <a:ext cx="895730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669EA836-BFF1-4A4B-9EFB-5F310A2986FE}"/>
              </a:ext>
            </a:extLst>
          </p:cNvPr>
          <p:cNvSpPr/>
          <p:nvPr/>
        </p:nvSpPr>
        <p:spPr>
          <a:xfrm>
            <a:off x="4493200" y="5841912"/>
            <a:ext cx="889617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2A88C11A-24BA-4699-A1F7-4B4B321FD9B2}"/>
              </a:ext>
            </a:extLst>
          </p:cNvPr>
          <p:cNvSpPr/>
          <p:nvPr/>
        </p:nvSpPr>
        <p:spPr>
          <a:xfrm>
            <a:off x="8508486" y="5844616"/>
            <a:ext cx="1787637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193F442D-4F11-4FF8-B0EC-2D7A66D611EE}"/>
              </a:ext>
            </a:extLst>
          </p:cNvPr>
          <p:cNvSpPr txBox="1"/>
          <p:nvPr/>
        </p:nvSpPr>
        <p:spPr>
          <a:xfrm>
            <a:off x="4039446" y="5773736"/>
            <a:ext cx="638504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0 0 x 8 0 0 = 6 4 0 0 0 0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B33D7EB2-D7BC-4E0E-AF3E-D633ED45A2AF}"/>
              </a:ext>
            </a:extLst>
          </p:cNvPr>
          <p:cNvSpPr txBox="1"/>
          <p:nvPr/>
        </p:nvSpPr>
        <p:spPr>
          <a:xfrm>
            <a:off x="4065882" y="5321035"/>
            <a:ext cx="289750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x 8 = 6 4 </a:t>
            </a:r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F728F87F-7975-437B-8EBE-94BCA014AD3B}"/>
              </a:ext>
            </a:extLst>
          </p:cNvPr>
          <p:cNvSpPr/>
          <p:nvPr/>
        </p:nvSpPr>
        <p:spPr>
          <a:xfrm>
            <a:off x="4488908" y="2271885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6CA47263-3652-4113-AE1F-C599AACDB880}"/>
              </a:ext>
            </a:extLst>
          </p:cNvPr>
          <p:cNvSpPr/>
          <p:nvPr/>
        </p:nvSpPr>
        <p:spPr>
          <a:xfrm>
            <a:off x="5831480" y="2272332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8FD9E207-08DB-4BA1-A97C-F715274457CF}"/>
              </a:ext>
            </a:extLst>
          </p:cNvPr>
          <p:cNvSpPr/>
          <p:nvPr/>
        </p:nvSpPr>
        <p:spPr>
          <a:xfrm>
            <a:off x="7168618" y="2275548"/>
            <a:ext cx="894422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990D173B-AAB7-4CF4-8AD3-76437FDC0C7D}"/>
              </a:ext>
            </a:extLst>
          </p:cNvPr>
          <p:cNvSpPr txBox="1"/>
          <p:nvPr/>
        </p:nvSpPr>
        <p:spPr>
          <a:xfrm>
            <a:off x="4024427" y="2190525"/>
            <a:ext cx="289750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 x 2 0 = 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6CCAAC55-A9C1-474A-B469-C14125215515}"/>
              </a:ext>
            </a:extLst>
          </p:cNvPr>
          <p:cNvSpPr txBox="1"/>
          <p:nvPr/>
        </p:nvSpPr>
        <p:spPr>
          <a:xfrm>
            <a:off x="6725120" y="2218967"/>
            <a:ext cx="14526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4 0 0</a:t>
            </a: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B986DA6E-B45C-483C-AF0A-8E6AEAEE48A1}"/>
              </a:ext>
            </a:extLst>
          </p:cNvPr>
          <p:cNvSpPr/>
          <p:nvPr/>
        </p:nvSpPr>
        <p:spPr>
          <a:xfrm>
            <a:off x="6278591" y="4065618"/>
            <a:ext cx="895730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660E03B9-D750-40AB-BA22-0711D610B9B4}"/>
              </a:ext>
            </a:extLst>
          </p:cNvPr>
          <p:cNvSpPr/>
          <p:nvPr/>
        </p:nvSpPr>
        <p:spPr>
          <a:xfrm>
            <a:off x="4493837" y="4062915"/>
            <a:ext cx="889617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72C71C68-7F1E-4E9A-A030-8EB4F4FB2683}"/>
              </a:ext>
            </a:extLst>
          </p:cNvPr>
          <p:cNvSpPr/>
          <p:nvPr/>
        </p:nvSpPr>
        <p:spPr>
          <a:xfrm>
            <a:off x="8509123" y="4065619"/>
            <a:ext cx="1787637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5822616C-A7F1-45F7-A40D-3DD650314DB6}"/>
              </a:ext>
            </a:extLst>
          </p:cNvPr>
          <p:cNvSpPr txBox="1"/>
          <p:nvPr/>
        </p:nvSpPr>
        <p:spPr>
          <a:xfrm>
            <a:off x="4040083" y="3994739"/>
            <a:ext cx="638504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 0 x 4 0 0 = 1 6 0 0 0 0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7DA8A275-39FE-4386-B9FF-16B71BB2D6A7}"/>
              </a:ext>
            </a:extLst>
          </p:cNvPr>
          <p:cNvSpPr txBox="1"/>
          <p:nvPr/>
        </p:nvSpPr>
        <p:spPr>
          <a:xfrm>
            <a:off x="4025304" y="423201"/>
            <a:ext cx="289750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x 9 = 8 1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A9065DD3-64D5-4DD7-A47E-6AA7A86F5AF6}"/>
              </a:ext>
            </a:extLst>
          </p:cNvPr>
          <p:cNvSpPr txBox="1"/>
          <p:nvPr/>
        </p:nvSpPr>
        <p:spPr>
          <a:xfrm>
            <a:off x="4024427" y="1718393"/>
            <a:ext cx="289750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x 2 = 4 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3D0EDFF8-F365-41F1-BA66-2BDA4C709EFB}"/>
              </a:ext>
            </a:extLst>
          </p:cNvPr>
          <p:cNvSpPr txBox="1"/>
          <p:nvPr/>
        </p:nvSpPr>
        <p:spPr>
          <a:xfrm>
            <a:off x="4066519" y="3525105"/>
            <a:ext cx="289750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4 = 1 6 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3" y="312491"/>
            <a:ext cx="2995082" cy="817087"/>
            <a:chOff x="255524" y="372323"/>
            <a:chExt cx="2181820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4" y="372323"/>
              <a:ext cx="177547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1062743" y="485388"/>
              <a:ext cx="1374601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</a:rPr>
                <a:t>²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81 </a:t>
              </a:r>
            </a:p>
          </p:txBody>
        </p:sp>
      </p:grpSp>
      <p:grpSp>
        <p:nvGrpSpPr>
          <p:cNvPr id="96" name="Group 95">
            <a:extLst>
              <a:ext uri="{FF2B5EF4-FFF2-40B4-BE49-F238E27FC236}">
                <a16:creationId xmlns:a16="http://schemas.microsoft.com/office/drawing/2014/main" id="{39ACD30E-98CE-471C-8FD3-758D0726531E}"/>
              </a:ext>
            </a:extLst>
          </p:cNvPr>
          <p:cNvGrpSpPr/>
          <p:nvPr/>
        </p:nvGrpSpPr>
        <p:grpSpPr>
          <a:xfrm>
            <a:off x="252894" y="2078734"/>
            <a:ext cx="2761507" cy="817087"/>
            <a:chOff x="255526" y="372323"/>
            <a:chExt cx="1883967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892B04A1-98EA-441F-B961-3AE9A8B2A725}"/>
                </a:ext>
              </a:extLst>
            </p:cNvPr>
            <p:cNvSpPr/>
            <p:nvPr/>
          </p:nvSpPr>
          <p:spPr>
            <a:xfrm>
              <a:off x="255526" y="372323"/>
              <a:ext cx="186145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EAD3D752-8B62-4C3C-9F55-BA3545BD6C07}"/>
                </a:ext>
              </a:extLst>
            </p:cNvPr>
            <p:cNvSpPr txBox="1"/>
            <p:nvPr/>
          </p:nvSpPr>
          <p:spPr>
            <a:xfrm>
              <a:off x="1008565" y="485388"/>
              <a:ext cx="1130928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</a:rPr>
                <a:t>²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400 </a:t>
              </a:r>
            </a:p>
          </p:txBody>
        </p: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D686A273-A888-4C58-99D9-FC372897A3F4}"/>
              </a:ext>
            </a:extLst>
          </p:cNvPr>
          <p:cNvGrpSpPr/>
          <p:nvPr/>
        </p:nvGrpSpPr>
        <p:grpSpPr>
          <a:xfrm>
            <a:off x="259349" y="3886980"/>
            <a:ext cx="3365138" cy="817087"/>
            <a:chOff x="255525" y="372323"/>
            <a:chExt cx="2436981" cy="1134018"/>
          </a:xfrm>
        </p:grpSpPr>
        <p:sp>
          <p:nvSpPr>
            <p:cNvPr id="102" name="Rectangle: Rounded Corners 101">
              <a:extLst>
                <a:ext uri="{FF2B5EF4-FFF2-40B4-BE49-F238E27FC236}">
                  <a16:creationId xmlns:a16="http://schemas.microsoft.com/office/drawing/2014/main" id="{52E28A67-FE29-46B4-B9F5-6673EFD7FDFA}"/>
                </a:ext>
              </a:extLst>
            </p:cNvPr>
            <p:cNvSpPr/>
            <p:nvPr/>
          </p:nvSpPr>
          <p:spPr>
            <a:xfrm>
              <a:off x="255525" y="372323"/>
              <a:ext cx="240881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2216619-C6AB-46D0-A13A-6355B4C3A3C5}"/>
                </a:ext>
              </a:extLst>
            </p:cNvPr>
            <p:cNvSpPr txBox="1"/>
            <p:nvPr/>
          </p:nvSpPr>
          <p:spPr>
            <a:xfrm>
              <a:off x="1036873" y="485388"/>
              <a:ext cx="16556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</a:rPr>
                <a:t>²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160000 </a:t>
              </a:r>
            </a:p>
          </p:txBody>
        </p:sp>
      </p:grpSp>
      <p:sp>
        <p:nvSpPr>
          <p:cNvPr id="138" name="Rectangle 137">
            <a:extLst>
              <a:ext uri="{FF2B5EF4-FFF2-40B4-BE49-F238E27FC236}">
                <a16:creationId xmlns:a16="http://schemas.microsoft.com/office/drawing/2014/main" id="{80FCD349-6998-4FDA-ABF2-77191C15CC09}"/>
              </a:ext>
            </a:extLst>
          </p:cNvPr>
          <p:cNvSpPr/>
          <p:nvPr/>
        </p:nvSpPr>
        <p:spPr>
          <a:xfrm>
            <a:off x="384784" y="4011646"/>
            <a:ext cx="1014729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9074E443-0E05-4134-86F6-08307B190CAB}"/>
              </a:ext>
            </a:extLst>
          </p:cNvPr>
          <p:cNvSpPr txBox="1"/>
          <p:nvPr/>
        </p:nvSpPr>
        <p:spPr>
          <a:xfrm>
            <a:off x="375227" y="4000602"/>
            <a:ext cx="1197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400</a:t>
            </a:r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B4CC28D8-415C-48B3-9BD0-EDF2525BB493}"/>
              </a:ext>
            </a:extLst>
          </p:cNvPr>
          <p:cNvSpPr/>
          <p:nvPr/>
        </p:nvSpPr>
        <p:spPr>
          <a:xfrm>
            <a:off x="384784" y="2197806"/>
            <a:ext cx="1014729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29B0F4F-A65C-4CF4-BC59-E3CCCE5D9BF1}"/>
              </a:ext>
            </a:extLst>
          </p:cNvPr>
          <p:cNvSpPr txBox="1"/>
          <p:nvPr/>
        </p:nvSpPr>
        <p:spPr>
          <a:xfrm>
            <a:off x="504684" y="2186762"/>
            <a:ext cx="105471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E0D10CB7-C1F4-4683-A1E2-55376654D04B}"/>
              </a:ext>
            </a:extLst>
          </p:cNvPr>
          <p:cNvSpPr/>
          <p:nvPr/>
        </p:nvSpPr>
        <p:spPr>
          <a:xfrm>
            <a:off x="394341" y="425093"/>
            <a:ext cx="1014729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7F77BD95-C46D-4C09-B8BE-580E5083F289}"/>
              </a:ext>
            </a:extLst>
          </p:cNvPr>
          <p:cNvSpPr txBox="1"/>
          <p:nvPr/>
        </p:nvSpPr>
        <p:spPr>
          <a:xfrm>
            <a:off x="660152" y="414049"/>
            <a:ext cx="92187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FF68C38E-D324-4122-BC08-C3225C0DC5E5}"/>
              </a:ext>
            </a:extLst>
          </p:cNvPr>
          <p:cNvGrpSpPr/>
          <p:nvPr/>
        </p:nvGrpSpPr>
        <p:grpSpPr>
          <a:xfrm>
            <a:off x="258712" y="5665977"/>
            <a:ext cx="3365138" cy="817087"/>
            <a:chOff x="255525" y="372323"/>
            <a:chExt cx="2436981" cy="1134018"/>
          </a:xfrm>
        </p:grpSpPr>
        <p:sp>
          <p:nvSpPr>
            <p:cNvPr id="113" name="Rectangle: Rounded Corners 112">
              <a:extLst>
                <a:ext uri="{FF2B5EF4-FFF2-40B4-BE49-F238E27FC236}">
                  <a16:creationId xmlns:a16="http://schemas.microsoft.com/office/drawing/2014/main" id="{9936E4A6-8508-459B-989C-10D0D1C81D6C}"/>
                </a:ext>
              </a:extLst>
            </p:cNvPr>
            <p:cNvSpPr/>
            <p:nvPr/>
          </p:nvSpPr>
          <p:spPr>
            <a:xfrm>
              <a:off x="255525" y="372323"/>
              <a:ext cx="240881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8722355B-C095-492F-BBEE-8585371DBF4A}"/>
                </a:ext>
              </a:extLst>
            </p:cNvPr>
            <p:cNvSpPr txBox="1"/>
            <p:nvPr/>
          </p:nvSpPr>
          <p:spPr>
            <a:xfrm>
              <a:off x="1036873" y="485388"/>
              <a:ext cx="165563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</a:rPr>
                <a:t>²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640000 </a:t>
              </a:r>
            </a:p>
          </p:txBody>
        </p:sp>
      </p:grpSp>
      <p:sp>
        <p:nvSpPr>
          <p:cNvPr id="115" name="Rectangle 114">
            <a:extLst>
              <a:ext uri="{FF2B5EF4-FFF2-40B4-BE49-F238E27FC236}">
                <a16:creationId xmlns:a16="http://schemas.microsoft.com/office/drawing/2014/main" id="{B8AA72EA-AE6A-4A4B-9160-BA5BC94F9A83}"/>
              </a:ext>
            </a:extLst>
          </p:cNvPr>
          <p:cNvSpPr/>
          <p:nvPr/>
        </p:nvSpPr>
        <p:spPr>
          <a:xfrm>
            <a:off x="384147" y="5790643"/>
            <a:ext cx="1014729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21B2EED3-15D5-42CB-8096-D2759323CCA5}"/>
              </a:ext>
            </a:extLst>
          </p:cNvPr>
          <p:cNvSpPr txBox="1"/>
          <p:nvPr/>
        </p:nvSpPr>
        <p:spPr>
          <a:xfrm>
            <a:off x="374590" y="5779599"/>
            <a:ext cx="1197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800</a:t>
            </a:r>
          </a:p>
        </p:txBody>
      </p:sp>
    </p:spTree>
    <p:extLst>
      <p:ext uri="{BB962C8B-B14F-4D97-AF65-F5344CB8AC3E}">
        <p14:creationId xmlns:p14="http://schemas.microsoft.com/office/powerpoint/2010/main" val="41557744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6" grpId="0" animBg="1"/>
      <p:bldP spid="107" grpId="0" animBg="1"/>
      <p:bldP spid="110" grpId="0" animBg="1"/>
      <p:bldP spid="111" grpId="0"/>
      <p:bldP spid="117" grpId="0"/>
      <p:bldP spid="85" grpId="0" animBg="1"/>
      <p:bldP spid="86" grpId="0" animBg="1"/>
      <p:bldP spid="87" grpId="0" animBg="1"/>
      <p:bldP spid="88" grpId="0"/>
      <p:bldP spid="89" grpId="0"/>
      <p:bldP spid="90" grpId="0" animBg="1"/>
      <p:bldP spid="91" grpId="0" animBg="1"/>
      <p:bldP spid="108" grpId="0" animBg="1"/>
      <p:bldP spid="109" grpId="0"/>
      <p:bldP spid="80" grpId="0"/>
      <p:bldP spid="104" grpId="0"/>
      <p:bldP spid="105" grpId="0"/>
      <p:bldP spid="139" grpId="0"/>
      <p:bldP spid="93" grpId="0"/>
      <p:bldP spid="95" grpId="0"/>
      <p:bldP spid="116" grpId="0"/>
    </p:bldLst>
  </p:timing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3ED755-5C1F-44D8-A3B5-8CBB737684A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Identify cube numbers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E5042A0-8729-48D0-A6FB-D6406703162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71468474"/>
      </p:ext>
    </p:extLst>
  </p:cSld>
  <p:clrMapOvr>
    <a:masterClrMapping/>
  </p:clrMapOvr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 descr="http://www.puzl.co.uk/images/2_500.jpg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481077" y="1881365"/>
            <a:ext cx="1740182" cy="1740182"/>
          </a:xfrm>
          <a:prstGeom prst="rect">
            <a:avLst/>
          </a:prstGeom>
          <a:noFill/>
        </p:spPr>
      </p:pic>
      <p:pic>
        <p:nvPicPr>
          <p:cNvPr id="2052" name="Picture 4" descr="http://my-live-01.slatic.net/p/4/classic-magic-rubics-style-cube-3x3x3-2284-37490111-30bdef6d227b08e6291ae3ec3b384328-product.jpg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7710923" y="1544923"/>
            <a:ext cx="3026243" cy="3026244"/>
          </a:xfrm>
          <a:prstGeom prst="rect">
            <a:avLst/>
          </a:prstGeom>
          <a:noFill/>
        </p:spPr>
      </p:pic>
      <p:sp>
        <p:nvSpPr>
          <p:cNvPr id="7" name="Rectangle 6"/>
          <p:cNvSpPr/>
          <p:nvPr/>
        </p:nvSpPr>
        <p:spPr>
          <a:xfrm>
            <a:off x="511058" y="468308"/>
            <a:ext cx="11102596" cy="9694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2850" b="1" dirty="0">
                <a:solidFill>
                  <a:srgbClr val="002060"/>
                </a:solidFill>
                <a:latin typeface="Calibri" panose="020F0502020204030204" pitchFamily="34" charset="0"/>
              </a:rPr>
              <a:t>When you multiply a number by itself, and then multiply it by itself again, you get a cube number. </a:t>
            </a:r>
          </a:p>
        </p:txBody>
      </p:sp>
      <p:pic>
        <p:nvPicPr>
          <p:cNvPr id="2055" name="Picture 7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1049366" y="2015942"/>
            <a:ext cx="1031347" cy="100879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0" name="TextBox 9"/>
          <p:cNvSpPr txBox="1"/>
          <p:nvPr/>
        </p:nvSpPr>
        <p:spPr>
          <a:xfrm>
            <a:off x="277060" y="3159847"/>
            <a:ext cx="2807179" cy="55245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omic Sans MS" pitchFamily="66" charset="0"/>
              </a:rPr>
              <a:t>1 x 1 x 1 = </a:t>
            </a:r>
            <a:r>
              <a:rPr lang="en-GB" sz="2990" b="1" u="sng" dirty="0">
                <a:solidFill>
                  <a:srgbClr val="002060"/>
                </a:solidFill>
                <a:latin typeface="Comic Sans MS" pitchFamily="66" charset="0"/>
              </a:rPr>
              <a:t>1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4144635" y="3765443"/>
            <a:ext cx="2807179" cy="55245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omic Sans MS" pitchFamily="66" charset="0"/>
              </a:rPr>
              <a:t>2 x 2 x 2 = </a:t>
            </a:r>
            <a:r>
              <a:rPr lang="en-GB" sz="2990" b="1" u="sng" dirty="0">
                <a:solidFill>
                  <a:srgbClr val="002060"/>
                </a:solidFill>
                <a:latin typeface="Comic Sans MS" pitchFamily="66" charset="0"/>
              </a:rPr>
              <a:t>8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7980077" y="4505616"/>
            <a:ext cx="3041217" cy="55245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omic Sans MS" pitchFamily="66" charset="0"/>
              </a:rPr>
              <a:t>3 x 3 x 3 = </a:t>
            </a:r>
            <a:r>
              <a:rPr lang="en-GB" sz="2990" b="1" u="sng" dirty="0">
                <a:solidFill>
                  <a:srgbClr val="002060"/>
                </a:solidFill>
                <a:latin typeface="Comic Sans MS" pitchFamily="66" charset="0"/>
              </a:rPr>
              <a:t>27</a:t>
            </a:r>
          </a:p>
        </p:txBody>
      </p:sp>
      <p:sp>
        <p:nvSpPr>
          <p:cNvPr id="14" name="Rectangle 13"/>
          <p:cNvSpPr/>
          <p:nvPr/>
        </p:nvSpPr>
        <p:spPr>
          <a:xfrm>
            <a:off x="869932" y="3765443"/>
            <a:ext cx="1535998" cy="61003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omic Sans MS" pitchFamily="66" charset="0"/>
              </a:rPr>
              <a:t>1  = 1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116210" y="371508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solidFill>
                  <a:srgbClr val="002060"/>
                </a:solidFill>
                <a:latin typeface="Comic Sans MS" pitchFamily="66" charset="0"/>
              </a:rPr>
              <a:t>3</a:t>
            </a:r>
          </a:p>
        </p:txBody>
      </p:sp>
      <p:sp>
        <p:nvSpPr>
          <p:cNvPr id="16" name="Rectangle 15"/>
          <p:cNvSpPr/>
          <p:nvPr/>
        </p:nvSpPr>
        <p:spPr>
          <a:xfrm>
            <a:off x="4884808" y="4371039"/>
            <a:ext cx="1535998" cy="61003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omic Sans MS" pitchFamily="66" charset="0"/>
              </a:rPr>
              <a:t>2  = 8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131086" y="4320683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solidFill>
                  <a:srgbClr val="002060"/>
                </a:solidFill>
                <a:latin typeface="Comic Sans MS" pitchFamily="66" charset="0"/>
              </a:rPr>
              <a:t>3</a:t>
            </a:r>
          </a:p>
        </p:txBody>
      </p:sp>
      <p:sp>
        <p:nvSpPr>
          <p:cNvPr id="18" name="Rectangle 17"/>
          <p:cNvSpPr/>
          <p:nvPr/>
        </p:nvSpPr>
        <p:spPr>
          <a:xfrm>
            <a:off x="8787539" y="5111212"/>
            <a:ext cx="1798890" cy="61003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omic Sans MS" pitchFamily="66" charset="0"/>
              </a:rPr>
              <a:t>3  = 27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9033816" y="5060856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solidFill>
                  <a:srgbClr val="002060"/>
                </a:solidFill>
                <a:latin typeface="Comic Sans MS" pitchFamily="66" charset="0"/>
              </a:rPr>
              <a:t>3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DF29358B-140D-4A06-BF0B-51FDA84758F4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4" grpId="0"/>
      <p:bldP spid="15" grpId="0"/>
      <p:bldP spid="16" grpId="0"/>
      <p:bldP spid="17" grpId="0"/>
      <p:bldP spid="18" grpId="0"/>
      <p:bldP spid="19" grpId="0"/>
    </p:bldLst>
  </p:timing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http://peter.stillhq.com/jasmine/blog/cube-5x5x5-solved.gif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72615" y="468308"/>
            <a:ext cx="3288211" cy="3392053"/>
          </a:xfrm>
          <a:prstGeom prst="rect">
            <a:avLst/>
          </a:prstGeom>
          <a:noFill/>
        </p:spPr>
      </p:pic>
      <p:pic>
        <p:nvPicPr>
          <p:cNvPr id="3" name="Picture 6" descr="http://cubezz.com/images/201312/source_img/4438_G_1388141201137.jpg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22250" y="872038"/>
            <a:ext cx="2783467" cy="2783467"/>
          </a:xfrm>
          <a:prstGeom prst="rect">
            <a:avLst/>
          </a:prstGeom>
          <a:noFill/>
        </p:spPr>
      </p:pic>
      <p:sp>
        <p:nvSpPr>
          <p:cNvPr id="4" name="TextBox 3"/>
          <p:cNvSpPr txBox="1"/>
          <p:nvPr/>
        </p:nvSpPr>
        <p:spPr>
          <a:xfrm>
            <a:off x="2004127" y="3765443"/>
            <a:ext cx="3041217" cy="55245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omic Sans MS" pitchFamily="66" charset="0"/>
              </a:rPr>
              <a:t>4 x 4 x 4 = </a:t>
            </a:r>
            <a:r>
              <a:rPr lang="en-GB" sz="2990" b="1" u="sng" dirty="0">
                <a:solidFill>
                  <a:srgbClr val="002060"/>
                </a:solidFill>
                <a:latin typeface="Comic Sans MS" pitchFamily="66" charset="0"/>
              </a:rPr>
              <a:t>64</a:t>
            </a:r>
          </a:p>
        </p:txBody>
      </p:sp>
      <p:sp>
        <p:nvSpPr>
          <p:cNvPr id="5" name="Rectangle 4"/>
          <p:cNvSpPr/>
          <p:nvPr/>
        </p:nvSpPr>
        <p:spPr>
          <a:xfrm>
            <a:off x="2597000" y="4371039"/>
            <a:ext cx="1798890" cy="61003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omic Sans MS" pitchFamily="66" charset="0"/>
              </a:rPr>
              <a:t>4  = 64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2877144" y="4320683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solidFill>
                  <a:srgbClr val="002060"/>
                </a:solidFill>
                <a:latin typeface="Comic Sans MS" pitchFamily="66" charset="0"/>
              </a:rPr>
              <a:t>3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7252626" y="4034597"/>
            <a:ext cx="3275256" cy="55245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990" b="1" dirty="0">
                <a:solidFill>
                  <a:srgbClr val="002060"/>
                </a:solidFill>
                <a:latin typeface="Comic Sans MS" pitchFamily="66" charset="0"/>
              </a:rPr>
              <a:t>5 x 5 x 5 = </a:t>
            </a:r>
            <a:r>
              <a:rPr lang="en-GB" sz="2990" b="1" u="sng" dirty="0">
                <a:solidFill>
                  <a:srgbClr val="002060"/>
                </a:solidFill>
                <a:latin typeface="Comic Sans MS" pitchFamily="66" charset="0"/>
              </a:rPr>
              <a:t>125</a:t>
            </a:r>
          </a:p>
        </p:txBody>
      </p:sp>
      <p:sp>
        <p:nvSpPr>
          <p:cNvPr id="8" name="Rectangle 7"/>
          <p:cNvSpPr/>
          <p:nvPr/>
        </p:nvSpPr>
        <p:spPr>
          <a:xfrm>
            <a:off x="7845500" y="4640193"/>
            <a:ext cx="2061783" cy="61003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364" b="1" dirty="0">
                <a:solidFill>
                  <a:srgbClr val="002060"/>
                </a:solidFill>
                <a:latin typeface="Comic Sans MS" pitchFamily="66" charset="0"/>
              </a:rPr>
              <a:t>5  = 125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8125644" y="4589837"/>
            <a:ext cx="316112" cy="3511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82" b="1" dirty="0">
                <a:solidFill>
                  <a:srgbClr val="002060"/>
                </a:solidFill>
                <a:latin typeface="Comic Sans MS" pitchFamily="66" charset="0"/>
              </a:rPr>
              <a:t>3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6B898A60-82BE-4344-AF89-687EFFA2909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/>
      <p:bldP spid="8" grpId="0"/>
      <p:bldP spid="9" grpId="0"/>
    </p:bldLst>
  </p:timing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15B2DC2A-9C54-4AF6-864B-E4961860BED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4226" y="155457"/>
            <a:ext cx="11763548" cy="5012588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6F9CD81-7628-4D23-8B41-2CE730A02B87}"/>
              </a:ext>
            </a:extLst>
          </p:cNvPr>
          <p:cNvSpPr txBox="1"/>
          <p:nvPr/>
        </p:nvSpPr>
        <p:spPr>
          <a:xfrm>
            <a:off x="1788742" y="1929305"/>
            <a:ext cx="275423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3 x 3 =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CE0547D-EA3F-4611-AAF0-5ECB5FA90596}"/>
              </a:ext>
            </a:extLst>
          </p:cNvPr>
          <p:cNvSpPr txBox="1"/>
          <p:nvPr/>
        </p:nvSpPr>
        <p:spPr>
          <a:xfrm>
            <a:off x="2666857" y="2346280"/>
            <a:ext cx="184961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x 3 = 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949D6FD-4C41-41E5-8BA1-F9E07947B768}"/>
              </a:ext>
            </a:extLst>
          </p:cNvPr>
          <p:cNvSpPr txBox="1"/>
          <p:nvPr/>
        </p:nvSpPr>
        <p:spPr>
          <a:xfrm>
            <a:off x="8683028" y="3928745"/>
            <a:ext cx="98348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2 7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99912A6-F9AB-4750-B41C-841A15C0E3AD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2019</a:t>
            </a:r>
          </a:p>
        </p:txBody>
      </p:sp>
    </p:spTree>
    <p:extLst>
      <p:ext uri="{BB962C8B-B14F-4D97-AF65-F5344CB8AC3E}">
        <p14:creationId xmlns:p14="http://schemas.microsoft.com/office/powerpoint/2010/main" val="15093077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5" grpId="0"/>
      <p:bldP spid="6" grpId="0"/>
    </p:bldLst>
  </p:timing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A94DC0-9FB4-45C1-B4AE-B0D544F35B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Find cube numbers using multiplication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D6BE8BB-DE02-41EE-AF9D-35C0850EEEC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99858405"/>
      </p:ext>
    </p:extLst>
  </p:cSld>
  <p:clrMapOvr>
    <a:masterClrMapping/>
  </p:clrMapOvr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182955" y="312491"/>
            <a:ext cx="2450706" cy="817087"/>
            <a:chOff x="255525" y="372323"/>
            <a:chExt cx="1785260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5" y="372323"/>
              <a:ext cx="178526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735907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</a:t>
              </a:r>
              <a:r>
                <a:rPr lang="en-GB" sz="3600" dirty="0"/>
                <a:t>³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1197200" y="421115"/>
            <a:ext cx="1320253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1296236" y="410071"/>
            <a:ext cx="146326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216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41C022E6-F6BD-4285-B1B9-02C5EADFF7BB}"/>
              </a:ext>
            </a:extLst>
          </p:cNvPr>
          <p:cNvSpPr txBox="1"/>
          <p:nvPr/>
        </p:nvSpPr>
        <p:spPr>
          <a:xfrm>
            <a:off x="23447" y="1301239"/>
            <a:ext cx="278866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x 6 = 3 6</a:t>
            </a:r>
          </a:p>
        </p:txBody>
      </p:sp>
      <p:grpSp>
        <p:nvGrpSpPr>
          <p:cNvPr id="99" name="Group 98">
            <a:extLst>
              <a:ext uri="{FF2B5EF4-FFF2-40B4-BE49-F238E27FC236}">
                <a16:creationId xmlns:a16="http://schemas.microsoft.com/office/drawing/2014/main" id="{E6635A32-9A86-4701-855D-B94C50C95B53}"/>
              </a:ext>
            </a:extLst>
          </p:cNvPr>
          <p:cNvGrpSpPr/>
          <p:nvPr/>
        </p:nvGrpSpPr>
        <p:grpSpPr>
          <a:xfrm>
            <a:off x="450064" y="2221952"/>
            <a:ext cx="1861800" cy="1405123"/>
            <a:chOff x="2248666" y="1937292"/>
            <a:chExt cx="1861800" cy="1405123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76688E38-A53D-4F40-B644-5CFC68803083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3 6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0BD1927C-3F34-43FB-8C36-8905EA048519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E8F263A0-ACA9-4C0C-8C2A-1F9E31BCF2EA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E0926122-EC41-47A7-BA9B-87190F939933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A448D83F-5F7C-4FA0-85E5-494A878AD234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9" name="TextBox 138">
            <a:extLst>
              <a:ext uri="{FF2B5EF4-FFF2-40B4-BE49-F238E27FC236}">
                <a16:creationId xmlns:a16="http://schemas.microsoft.com/office/drawing/2014/main" id="{AC19C960-0BBC-4789-A8B2-6A09F61BF987}"/>
              </a:ext>
            </a:extLst>
          </p:cNvPr>
          <p:cNvSpPr txBox="1"/>
          <p:nvPr/>
        </p:nvSpPr>
        <p:spPr>
          <a:xfrm>
            <a:off x="1345179" y="3113528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8C4F5DDA-B279-47D0-A631-BFB1E47A2922}"/>
              </a:ext>
            </a:extLst>
          </p:cNvPr>
          <p:cNvSpPr txBox="1"/>
          <p:nvPr/>
        </p:nvSpPr>
        <p:spPr>
          <a:xfrm>
            <a:off x="938989" y="1944743"/>
            <a:ext cx="4900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094F53B3-578B-4944-A5F6-ADB1B98BF0B4}"/>
              </a:ext>
            </a:extLst>
          </p:cNvPr>
          <p:cNvSpPr txBox="1"/>
          <p:nvPr/>
        </p:nvSpPr>
        <p:spPr>
          <a:xfrm>
            <a:off x="444361" y="3113529"/>
            <a:ext cx="9731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23227606-9170-49DA-B593-18CE7FD43C87}"/>
              </a:ext>
            </a:extLst>
          </p:cNvPr>
          <p:cNvGrpSpPr/>
          <p:nvPr/>
        </p:nvGrpSpPr>
        <p:grpSpPr>
          <a:xfrm>
            <a:off x="3296350" y="312491"/>
            <a:ext cx="2450706" cy="817087"/>
            <a:chOff x="255525" y="372323"/>
            <a:chExt cx="1785260" cy="1134018"/>
          </a:xfrm>
        </p:grpSpPr>
        <p:sp>
          <p:nvSpPr>
            <p:cNvPr id="143" name="Rectangle: Rounded Corners 142">
              <a:extLst>
                <a:ext uri="{FF2B5EF4-FFF2-40B4-BE49-F238E27FC236}">
                  <a16:creationId xmlns:a16="http://schemas.microsoft.com/office/drawing/2014/main" id="{A0499310-A9AB-4DCA-86C1-E751C4D70E1C}"/>
                </a:ext>
              </a:extLst>
            </p:cNvPr>
            <p:cNvSpPr/>
            <p:nvPr/>
          </p:nvSpPr>
          <p:spPr>
            <a:xfrm>
              <a:off x="255525" y="372323"/>
              <a:ext cx="178526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FE12A880-BC81-4A8D-9681-3A63E19F84C6}"/>
                </a:ext>
              </a:extLst>
            </p:cNvPr>
            <p:cNvSpPr txBox="1"/>
            <p:nvPr/>
          </p:nvSpPr>
          <p:spPr>
            <a:xfrm>
              <a:off x="308455" y="485388"/>
              <a:ext cx="735907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</a:t>
              </a:r>
              <a:r>
                <a:rPr lang="en-GB" sz="3600" dirty="0"/>
                <a:t>³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145" name="Rectangle 144">
            <a:extLst>
              <a:ext uri="{FF2B5EF4-FFF2-40B4-BE49-F238E27FC236}">
                <a16:creationId xmlns:a16="http://schemas.microsoft.com/office/drawing/2014/main" id="{EF1CAE2E-F7E1-49EF-B2E7-ED5C098695BE}"/>
              </a:ext>
            </a:extLst>
          </p:cNvPr>
          <p:cNvSpPr/>
          <p:nvPr/>
        </p:nvSpPr>
        <p:spPr>
          <a:xfrm>
            <a:off x="4310595" y="421115"/>
            <a:ext cx="1320253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69CED3AA-E7BE-46B3-B2B3-5816EEF1C363}"/>
              </a:ext>
            </a:extLst>
          </p:cNvPr>
          <p:cNvSpPr txBox="1"/>
          <p:nvPr/>
        </p:nvSpPr>
        <p:spPr>
          <a:xfrm>
            <a:off x="4409631" y="410071"/>
            <a:ext cx="146326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343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3C843D42-BADF-46E9-830D-1CEA1A566DCD}"/>
              </a:ext>
            </a:extLst>
          </p:cNvPr>
          <p:cNvSpPr txBox="1"/>
          <p:nvPr/>
        </p:nvSpPr>
        <p:spPr>
          <a:xfrm>
            <a:off x="3136842" y="1301239"/>
            <a:ext cx="278866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x 7 = 4 9</a:t>
            </a:r>
          </a:p>
        </p:txBody>
      </p: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324D906D-CFB1-4C55-8429-8E692F5AD968}"/>
              </a:ext>
            </a:extLst>
          </p:cNvPr>
          <p:cNvGrpSpPr/>
          <p:nvPr/>
        </p:nvGrpSpPr>
        <p:grpSpPr>
          <a:xfrm>
            <a:off x="3563459" y="2221952"/>
            <a:ext cx="1861800" cy="1405123"/>
            <a:chOff x="2248666" y="1937292"/>
            <a:chExt cx="1861800" cy="1405123"/>
          </a:xfrm>
        </p:grpSpPr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982A7A97-A5C7-4CCA-8E7A-98525110B4AC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4 9</a:t>
              </a:r>
            </a:p>
          </p:txBody>
        </p:sp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568F485F-7BC9-41E2-AC9A-A49B59BAE90A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80DA44D7-1A3C-4BF5-AA8B-97A10424EE8B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52" name="Straight Connector 151">
              <a:extLst>
                <a:ext uri="{FF2B5EF4-FFF2-40B4-BE49-F238E27FC236}">
                  <a16:creationId xmlns:a16="http://schemas.microsoft.com/office/drawing/2014/main" id="{B918B688-4BCB-4545-99D5-38000AA542E1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Straight Connector 152">
              <a:extLst>
                <a:ext uri="{FF2B5EF4-FFF2-40B4-BE49-F238E27FC236}">
                  <a16:creationId xmlns:a16="http://schemas.microsoft.com/office/drawing/2014/main" id="{ECAD5FEC-BD97-4272-AF88-DEBEEAC23A01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4" name="TextBox 153">
            <a:extLst>
              <a:ext uri="{FF2B5EF4-FFF2-40B4-BE49-F238E27FC236}">
                <a16:creationId xmlns:a16="http://schemas.microsoft.com/office/drawing/2014/main" id="{C5E9075F-DFA5-4A50-AF07-9A78ABDAE513}"/>
              </a:ext>
            </a:extLst>
          </p:cNvPr>
          <p:cNvSpPr txBox="1"/>
          <p:nvPr/>
        </p:nvSpPr>
        <p:spPr>
          <a:xfrm>
            <a:off x="4458574" y="3113528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94DECD61-5139-41F9-AC17-FD4BC81E584C}"/>
              </a:ext>
            </a:extLst>
          </p:cNvPr>
          <p:cNvSpPr txBox="1"/>
          <p:nvPr/>
        </p:nvSpPr>
        <p:spPr>
          <a:xfrm>
            <a:off x="4052384" y="1944743"/>
            <a:ext cx="4900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49BD242D-B543-407C-A001-AEF7F69BEAF2}"/>
              </a:ext>
            </a:extLst>
          </p:cNvPr>
          <p:cNvSpPr txBox="1"/>
          <p:nvPr/>
        </p:nvSpPr>
        <p:spPr>
          <a:xfrm>
            <a:off x="3557756" y="3113529"/>
            <a:ext cx="9731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3 4</a:t>
            </a:r>
          </a:p>
        </p:txBody>
      </p: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59F536D4-BC02-4932-931A-29FDEEB8EED6}"/>
              </a:ext>
            </a:extLst>
          </p:cNvPr>
          <p:cNvGrpSpPr/>
          <p:nvPr/>
        </p:nvGrpSpPr>
        <p:grpSpPr>
          <a:xfrm>
            <a:off x="6417798" y="315096"/>
            <a:ext cx="2450706" cy="817087"/>
            <a:chOff x="255525" y="372323"/>
            <a:chExt cx="1785260" cy="1134018"/>
          </a:xfrm>
        </p:grpSpPr>
        <p:sp>
          <p:nvSpPr>
            <p:cNvPr id="158" name="Rectangle: Rounded Corners 157">
              <a:extLst>
                <a:ext uri="{FF2B5EF4-FFF2-40B4-BE49-F238E27FC236}">
                  <a16:creationId xmlns:a16="http://schemas.microsoft.com/office/drawing/2014/main" id="{849C79A0-0315-4D82-9F6C-D1342E1AC826}"/>
                </a:ext>
              </a:extLst>
            </p:cNvPr>
            <p:cNvSpPr/>
            <p:nvPr/>
          </p:nvSpPr>
          <p:spPr>
            <a:xfrm>
              <a:off x="255525" y="372323"/>
              <a:ext cx="178526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5E1929BC-4E5F-4085-83E6-13E867220A9B}"/>
                </a:ext>
              </a:extLst>
            </p:cNvPr>
            <p:cNvSpPr txBox="1"/>
            <p:nvPr/>
          </p:nvSpPr>
          <p:spPr>
            <a:xfrm>
              <a:off x="308455" y="485388"/>
              <a:ext cx="735907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</a:t>
              </a:r>
              <a:r>
                <a:rPr lang="en-GB" sz="3600" dirty="0"/>
                <a:t>³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160" name="Rectangle 159">
            <a:extLst>
              <a:ext uri="{FF2B5EF4-FFF2-40B4-BE49-F238E27FC236}">
                <a16:creationId xmlns:a16="http://schemas.microsoft.com/office/drawing/2014/main" id="{0D17B0AD-A8B9-400D-8B7E-BC4EE1F2B73C}"/>
              </a:ext>
            </a:extLst>
          </p:cNvPr>
          <p:cNvSpPr/>
          <p:nvPr/>
        </p:nvSpPr>
        <p:spPr>
          <a:xfrm>
            <a:off x="7432043" y="423720"/>
            <a:ext cx="1320253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2554B4A9-B5BF-4632-BAAB-C0E86B6183BB}"/>
              </a:ext>
            </a:extLst>
          </p:cNvPr>
          <p:cNvSpPr txBox="1"/>
          <p:nvPr/>
        </p:nvSpPr>
        <p:spPr>
          <a:xfrm>
            <a:off x="7531079" y="412676"/>
            <a:ext cx="146326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512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6280703E-32F4-4436-A5BD-FEFAAB20C4C4}"/>
              </a:ext>
            </a:extLst>
          </p:cNvPr>
          <p:cNvSpPr txBox="1"/>
          <p:nvPr/>
        </p:nvSpPr>
        <p:spPr>
          <a:xfrm>
            <a:off x="6258290" y="1303844"/>
            <a:ext cx="278866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x 8 = 6 4</a:t>
            </a:r>
          </a:p>
        </p:txBody>
      </p: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08263FBF-0354-41B9-8401-DE3966820DA6}"/>
              </a:ext>
            </a:extLst>
          </p:cNvPr>
          <p:cNvGrpSpPr/>
          <p:nvPr/>
        </p:nvGrpSpPr>
        <p:grpSpPr>
          <a:xfrm>
            <a:off x="6699421" y="2224557"/>
            <a:ext cx="1861800" cy="1405123"/>
            <a:chOff x="2248666" y="1937292"/>
            <a:chExt cx="1861800" cy="1405123"/>
          </a:xfrm>
        </p:grpSpPr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42FD34C3-3CE9-414D-BA4F-4F9CA4791897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6 4</a:t>
              </a: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6C323A7C-93A8-4292-9BAB-23B2D1AC0C98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D8E18C3-4E26-4E22-A688-B8354C902FE6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CEEF21B0-BE9D-4D77-9608-F6AC7EBDB852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E0910041-F277-4F69-BE4A-66321B2208CA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" name="TextBox 168">
            <a:extLst>
              <a:ext uri="{FF2B5EF4-FFF2-40B4-BE49-F238E27FC236}">
                <a16:creationId xmlns:a16="http://schemas.microsoft.com/office/drawing/2014/main" id="{FA44DD9B-0D45-4F9D-B0AF-9635A4B50EB2}"/>
              </a:ext>
            </a:extLst>
          </p:cNvPr>
          <p:cNvSpPr txBox="1"/>
          <p:nvPr/>
        </p:nvSpPr>
        <p:spPr>
          <a:xfrm>
            <a:off x="7594536" y="3116133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BB5085A6-F54F-426A-8D42-6D5B90F33FAA}"/>
              </a:ext>
            </a:extLst>
          </p:cNvPr>
          <p:cNvSpPr txBox="1"/>
          <p:nvPr/>
        </p:nvSpPr>
        <p:spPr>
          <a:xfrm>
            <a:off x="7188346" y="1947348"/>
            <a:ext cx="4900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5B24384A-CF72-42CA-BA2B-5490BA45F803}"/>
              </a:ext>
            </a:extLst>
          </p:cNvPr>
          <p:cNvSpPr txBox="1"/>
          <p:nvPr/>
        </p:nvSpPr>
        <p:spPr>
          <a:xfrm>
            <a:off x="6693718" y="3116134"/>
            <a:ext cx="9731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5 1</a:t>
            </a:r>
          </a:p>
        </p:txBody>
      </p: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C550051C-C562-48F8-8723-95FDCEC4C4A0}"/>
              </a:ext>
            </a:extLst>
          </p:cNvPr>
          <p:cNvGrpSpPr/>
          <p:nvPr/>
        </p:nvGrpSpPr>
        <p:grpSpPr>
          <a:xfrm>
            <a:off x="9531193" y="315096"/>
            <a:ext cx="2450706" cy="817087"/>
            <a:chOff x="255525" y="372323"/>
            <a:chExt cx="1785260" cy="1134018"/>
          </a:xfrm>
        </p:grpSpPr>
        <p:sp>
          <p:nvSpPr>
            <p:cNvPr id="173" name="Rectangle: Rounded Corners 172">
              <a:extLst>
                <a:ext uri="{FF2B5EF4-FFF2-40B4-BE49-F238E27FC236}">
                  <a16:creationId xmlns:a16="http://schemas.microsoft.com/office/drawing/2014/main" id="{442A7AB0-3182-45C4-9A0F-CAE95E0F0A34}"/>
                </a:ext>
              </a:extLst>
            </p:cNvPr>
            <p:cNvSpPr/>
            <p:nvPr/>
          </p:nvSpPr>
          <p:spPr>
            <a:xfrm>
              <a:off x="255525" y="372323"/>
              <a:ext cx="178526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91D96A48-61D8-40F0-A10A-CA44876B5AF7}"/>
                </a:ext>
              </a:extLst>
            </p:cNvPr>
            <p:cNvSpPr txBox="1"/>
            <p:nvPr/>
          </p:nvSpPr>
          <p:spPr>
            <a:xfrm>
              <a:off x="308455" y="485388"/>
              <a:ext cx="735907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</a:t>
              </a:r>
              <a:r>
                <a:rPr lang="en-GB" sz="3600" dirty="0"/>
                <a:t>³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175" name="Rectangle 174">
            <a:extLst>
              <a:ext uri="{FF2B5EF4-FFF2-40B4-BE49-F238E27FC236}">
                <a16:creationId xmlns:a16="http://schemas.microsoft.com/office/drawing/2014/main" id="{A1413234-1303-4C68-92EA-FA413A6225D0}"/>
              </a:ext>
            </a:extLst>
          </p:cNvPr>
          <p:cNvSpPr/>
          <p:nvPr/>
        </p:nvSpPr>
        <p:spPr>
          <a:xfrm>
            <a:off x="10545438" y="423720"/>
            <a:ext cx="1320253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BB4EC93F-4EAE-4251-B469-6FF524436256}"/>
              </a:ext>
            </a:extLst>
          </p:cNvPr>
          <p:cNvSpPr txBox="1"/>
          <p:nvPr/>
        </p:nvSpPr>
        <p:spPr>
          <a:xfrm>
            <a:off x="10644474" y="412676"/>
            <a:ext cx="146326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729</a:t>
            </a: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F62C797D-9334-4127-87C9-52F0999C88A5}"/>
              </a:ext>
            </a:extLst>
          </p:cNvPr>
          <p:cNvSpPr txBox="1"/>
          <p:nvPr/>
        </p:nvSpPr>
        <p:spPr>
          <a:xfrm>
            <a:off x="9371685" y="1303844"/>
            <a:ext cx="278866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x 9 = 8 1</a:t>
            </a:r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D014A08E-C47A-4AB8-9F98-25A74DB48343}"/>
              </a:ext>
            </a:extLst>
          </p:cNvPr>
          <p:cNvGrpSpPr/>
          <p:nvPr/>
        </p:nvGrpSpPr>
        <p:grpSpPr>
          <a:xfrm>
            <a:off x="9812816" y="2224557"/>
            <a:ext cx="1861800" cy="1405123"/>
            <a:chOff x="2248666" y="1937292"/>
            <a:chExt cx="1861800" cy="1405123"/>
          </a:xfrm>
        </p:grpSpPr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4FEF7736-2534-46DD-9072-40AEF76DA337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8 1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FBF507C2-FA59-4D66-B65D-7825F5CF01F7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C09A2110-3720-4110-BAB0-695C98BC4A0F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82D71FE3-CE9C-4D82-A53C-A6F72F84B7B5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56D490E8-5C77-4E0B-82C3-3BC526766E6A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4" name="TextBox 183">
            <a:extLst>
              <a:ext uri="{FF2B5EF4-FFF2-40B4-BE49-F238E27FC236}">
                <a16:creationId xmlns:a16="http://schemas.microsoft.com/office/drawing/2014/main" id="{E5F785E1-B847-4B85-82FF-6460DFE8D94C}"/>
              </a:ext>
            </a:extLst>
          </p:cNvPr>
          <p:cNvSpPr txBox="1"/>
          <p:nvPr/>
        </p:nvSpPr>
        <p:spPr>
          <a:xfrm>
            <a:off x="10707931" y="3116133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C52DCD5B-5925-4D91-B62A-AEFD89D2ED18}"/>
              </a:ext>
            </a:extLst>
          </p:cNvPr>
          <p:cNvSpPr txBox="1"/>
          <p:nvPr/>
        </p:nvSpPr>
        <p:spPr>
          <a:xfrm>
            <a:off x="9807113" y="3116134"/>
            <a:ext cx="9731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7 2</a:t>
            </a:r>
          </a:p>
        </p:txBody>
      </p:sp>
    </p:spTree>
    <p:extLst>
      <p:ext uri="{BB962C8B-B14F-4D97-AF65-F5344CB8AC3E}">
        <p14:creationId xmlns:p14="http://schemas.microsoft.com/office/powerpoint/2010/main" val="9516935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6" grpId="0"/>
      <p:bldP spid="139" grpId="0"/>
      <p:bldP spid="140" grpId="0"/>
      <p:bldP spid="141" grpId="0"/>
      <p:bldP spid="146" grpId="0"/>
      <p:bldP spid="147" grpId="0"/>
      <p:bldP spid="154" grpId="0"/>
      <p:bldP spid="155" grpId="0"/>
      <p:bldP spid="156" grpId="0"/>
      <p:bldP spid="161" grpId="0"/>
      <p:bldP spid="162" grpId="0"/>
      <p:bldP spid="169" grpId="0"/>
      <p:bldP spid="170" grpId="0"/>
      <p:bldP spid="171" grpId="0"/>
      <p:bldP spid="176" grpId="0"/>
      <p:bldP spid="177" grpId="0"/>
      <p:bldP spid="184" grpId="0"/>
      <p:bldP spid="186" grpId="0"/>
    </p:bldLst>
  </p:timing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9DE40B6D-6005-407F-B3D2-675124F4547F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8000" dirty="0"/>
              <a:t>Order of Operations and Long Division</a:t>
            </a:r>
          </a:p>
        </p:txBody>
      </p:sp>
    </p:spTree>
    <p:extLst>
      <p:ext uri="{BB962C8B-B14F-4D97-AF65-F5344CB8AC3E}">
        <p14:creationId xmlns:p14="http://schemas.microsoft.com/office/powerpoint/2010/main" val="1855911611"/>
      </p:ext>
    </p:extLst>
  </p:cSld>
  <p:clrMapOvr>
    <a:masterClrMapping/>
  </p:clrMapOvr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35EAC01-DF85-48DA-98EB-977A135367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Perform mental calculations involving brackets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E417DA4-AEE4-4D86-AFE7-61918AACF12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24644057"/>
      </p:ext>
    </p:extLst>
  </p:cSld>
  <p:clrMapOvr>
    <a:masterClrMapping/>
  </p:clrMapOvr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Rectangle 84">
            <a:extLst>
              <a:ext uri="{FF2B5EF4-FFF2-40B4-BE49-F238E27FC236}">
                <a16:creationId xmlns:a16="http://schemas.microsoft.com/office/drawing/2014/main" id="{F728F87F-7975-437B-8EBE-94BCA014AD3B}"/>
              </a:ext>
            </a:extLst>
          </p:cNvPr>
          <p:cNvSpPr/>
          <p:nvPr/>
        </p:nvSpPr>
        <p:spPr>
          <a:xfrm>
            <a:off x="6280750" y="936427"/>
            <a:ext cx="44647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F9018CFE-E32A-4FDE-9ECE-F7EE95E99619}"/>
              </a:ext>
            </a:extLst>
          </p:cNvPr>
          <p:cNvSpPr/>
          <p:nvPr/>
        </p:nvSpPr>
        <p:spPr>
          <a:xfrm>
            <a:off x="8500374" y="935177"/>
            <a:ext cx="4464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85D66089-AE88-49AF-A4DC-55227345E8ED}"/>
              </a:ext>
            </a:extLst>
          </p:cNvPr>
          <p:cNvSpPr/>
          <p:nvPr/>
        </p:nvSpPr>
        <p:spPr>
          <a:xfrm>
            <a:off x="8053425" y="5853134"/>
            <a:ext cx="444269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2EDB4284-4AB9-412E-A79A-BA6FFD7AAE3A}"/>
              </a:ext>
            </a:extLst>
          </p:cNvPr>
          <p:cNvSpPr/>
          <p:nvPr/>
        </p:nvSpPr>
        <p:spPr>
          <a:xfrm>
            <a:off x="6265113" y="5853989"/>
            <a:ext cx="889617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E8E455E2-DE9E-486A-B7CD-CE0B166EACE9}"/>
              </a:ext>
            </a:extLst>
          </p:cNvPr>
          <p:cNvSpPr/>
          <p:nvPr/>
        </p:nvSpPr>
        <p:spPr>
          <a:xfrm>
            <a:off x="9388009" y="5853135"/>
            <a:ext cx="1339992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37A2ADF0-473B-4156-9F6D-E7E588B51F78}"/>
              </a:ext>
            </a:extLst>
          </p:cNvPr>
          <p:cNvSpPr txBox="1"/>
          <p:nvPr/>
        </p:nvSpPr>
        <p:spPr>
          <a:xfrm>
            <a:off x="5831953" y="5768023"/>
            <a:ext cx="638504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 0 x 3 0 = 6 0 0 0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990D173B-AAB7-4CF4-8AD3-76437FDC0C7D}"/>
              </a:ext>
            </a:extLst>
          </p:cNvPr>
          <p:cNvSpPr txBox="1"/>
          <p:nvPr/>
        </p:nvSpPr>
        <p:spPr>
          <a:xfrm>
            <a:off x="5828372" y="2202304"/>
            <a:ext cx="355217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 </a:t>
            </a:r>
            <a:r>
              <a:rPr lang="en-GB" sz="5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5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4 = 1 0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6CCAAC55-A9C1-474A-B469-C14125215515}"/>
              </a:ext>
            </a:extLst>
          </p:cNvPr>
          <p:cNvSpPr txBox="1"/>
          <p:nvPr/>
        </p:nvSpPr>
        <p:spPr>
          <a:xfrm>
            <a:off x="5805486" y="2645739"/>
            <a:ext cx="358331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7 0 </a:t>
            </a:r>
            <a:r>
              <a:rPr lang="en-GB" sz="3500" dirty="0">
                <a:latin typeface="Arial Black" panose="020B0A04020102020204" pitchFamily="34" charset="0"/>
              </a:rPr>
              <a:t>÷</a:t>
            </a:r>
            <a:r>
              <a:rPr lang="en-GB" sz="3500" dirty="0">
                <a:latin typeface="Arial Black" panose="020B0A0402010202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1 0 = 7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7DA8A275-39FE-4386-B9FF-16B71BB2D6A7}"/>
              </a:ext>
            </a:extLst>
          </p:cNvPr>
          <p:cNvSpPr txBox="1"/>
          <p:nvPr/>
        </p:nvSpPr>
        <p:spPr>
          <a:xfrm>
            <a:off x="5814978" y="409346"/>
            <a:ext cx="327086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x 3 5 = 7 0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44B8F5F4-447C-489A-A33B-84CC6443ACB9}"/>
              </a:ext>
            </a:extLst>
          </p:cNvPr>
          <p:cNvSpPr txBox="1"/>
          <p:nvPr/>
        </p:nvSpPr>
        <p:spPr>
          <a:xfrm>
            <a:off x="5824354" y="872649"/>
            <a:ext cx="327086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6 0 </a:t>
            </a:r>
            <a:r>
              <a:rPr lang="en-GB" sz="3500" dirty="0">
                <a:latin typeface="Arial Black" panose="020B0A04020102020204" pitchFamily="34" charset="0"/>
              </a:rPr>
              <a:t>÷</a:t>
            </a:r>
            <a:r>
              <a:rPr lang="en-GB" sz="3500" dirty="0">
                <a:latin typeface="Arial Black" panose="020B0A0402010202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3 = 2 0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2" y="312491"/>
            <a:ext cx="5329582" cy="817087"/>
            <a:chOff x="255524" y="372323"/>
            <a:chExt cx="2260729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4" y="372323"/>
              <a:ext cx="226072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64090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(2 x 35) + (60 </a:t>
              </a:r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÷ 3)</a:t>
              </a:r>
              <a:r>
                <a:rPr lang="en-GB" sz="3600" dirty="0">
                  <a:latin typeface="Calibri" panose="020F0502020204030204" pitchFamily="34" charset="0"/>
                </a:rPr>
                <a:t>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grpSp>
        <p:nvGrpSpPr>
          <p:cNvPr id="96" name="Group 95">
            <a:extLst>
              <a:ext uri="{FF2B5EF4-FFF2-40B4-BE49-F238E27FC236}">
                <a16:creationId xmlns:a16="http://schemas.microsoft.com/office/drawing/2014/main" id="{39ACD30E-98CE-471C-8FD3-758D0726531E}"/>
              </a:ext>
            </a:extLst>
          </p:cNvPr>
          <p:cNvGrpSpPr/>
          <p:nvPr/>
        </p:nvGrpSpPr>
        <p:grpSpPr>
          <a:xfrm>
            <a:off x="252894" y="2093785"/>
            <a:ext cx="4415920" cy="817087"/>
            <a:chOff x="255526" y="372323"/>
            <a:chExt cx="2119010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892B04A1-98EA-441F-B961-3AE9A8B2A725}"/>
                </a:ext>
              </a:extLst>
            </p:cNvPr>
            <p:cNvSpPr/>
            <p:nvPr/>
          </p:nvSpPr>
          <p:spPr>
            <a:xfrm>
              <a:off x="255526" y="372323"/>
              <a:ext cx="211901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EAD3D752-8B62-4C3C-9F55-BA3545BD6C07}"/>
                </a:ext>
              </a:extLst>
            </p:cNvPr>
            <p:cNvSpPr txBox="1"/>
            <p:nvPr/>
          </p:nvSpPr>
          <p:spPr>
            <a:xfrm>
              <a:off x="308455" y="485388"/>
              <a:ext cx="14139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70 </a:t>
              </a:r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÷ (14 – 4)</a:t>
              </a:r>
              <a:r>
                <a:rPr lang="en-GB" sz="3600" dirty="0">
                  <a:latin typeface="Calibri" panose="020F0502020204030204" pitchFamily="34" charset="0"/>
                </a:rPr>
                <a:t>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D686A273-A888-4C58-99D9-FC372897A3F4}"/>
              </a:ext>
            </a:extLst>
          </p:cNvPr>
          <p:cNvGrpSpPr/>
          <p:nvPr/>
        </p:nvGrpSpPr>
        <p:grpSpPr>
          <a:xfrm>
            <a:off x="259349" y="3861129"/>
            <a:ext cx="4409466" cy="817087"/>
            <a:chOff x="255525" y="372323"/>
            <a:chExt cx="2408819" cy="1134018"/>
          </a:xfrm>
        </p:grpSpPr>
        <p:sp>
          <p:nvSpPr>
            <p:cNvPr id="102" name="Rectangle: Rounded Corners 101">
              <a:extLst>
                <a:ext uri="{FF2B5EF4-FFF2-40B4-BE49-F238E27FC236}">
                  <a16:creationId xmlns:a16="http://schemas.microsoft.com/office/drawing/2014/main" id="{52E28A67-FE29-46B4-B9F5-6673EFD7FDFA}"/>
                </a:ext>
              </a:extLst>
            </p:cNvPr>
            <p:cNvSpPr/>
            <p:nvPr/>
          </p:nvSpPr>
          <p:spPr>
            <a:xfrm>
              <a:off x="255525" y="372323"/>
              <a:ext cx="240881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2216619-C6AB-46D0-A13A-6355B4C3A3C5}"/>
                </a:ext>
              </a:extLst>
            </p:cNvPr>
            <p:cNvSpPr txBox="1"/>
            <p:nvPr/>
          </p:nvSpPr>
          <p:spPr>
            <a:xfrm>
              <a:off x="308455" y="485388"/>
              <a:ext cx="160970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40 + (40 </a:t>
              </a:r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÷ 5)</a:t>
              </a:r>
              <a:r>
                <a:rPr lang="en-GB" sz="3600" dirty="0">
                  <a:latin typeface="Calibri" panose="020F0502020204030204" pitchFamily="34" charset="0"/>
                </a:rPr>
                <a:t>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BD2CD8A3-A50A-4D10-87EC-102D6C0E0C6B}"/>
              </a:ext>
            </a:extLst>
          </p:cNvPr>
          <p:cNvGrpSpPr/>
          <p:nvPr/>
        </p:nvGrpSpPr>
        <p:grpSpPr>
          <a:xfrm>
            <a:off x="247273" y="5663536"/>
            <a:ext cx="5524253" cy="817087"/>
            <a:chOff x="255525" y="372323"/>
            <a:chExt cx="2802758" cy="1134018"/>
          </a:xfrm>
        </p:grpSpPr>
        <p:sp>
          <p:nvSpPr>
            <p:cNvPr id="115" name="Rectangle: Rounded Corners 114">
              <a:extLst>
                <a:ext uri="{FF2B5EF4-FFF2-40B4-BE49-F238E27FC236}">
                  <a16:creationId xmlns:a16="http://schemas.microsoft.com/office/drawing/2014/main" id="{B00A93D3-B313-4223-9CEF-D6C5F992C7B0}"/>
                </a:ext>
              </a:extLst>
            </p:cNvPr>
            <p:cNvSpPr/>
            <p:nvPr/>
          </p:nvSpPr>
          <p:spPr>
            <a:xfrm>
              <a:off x="255525" y="372323"/>
              <a:ext cx="2802758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10F7E4C2-113F-4A3E-A17B-47B990688C8E}"/>
                </a:ext>
              </a:extLst>
            </p:cNvPr>
            <p:cNvSpPr txBox="1"/>
            <p:nvPr/>
          </p:nvSpPr>
          <p:spPr>
            <a:xfrm>
              <a:off x="308455" y="485388"/>
              <a:ext cx="206348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(194 + 6) x (34 – 4)</a:t>
              </a:r>
              <a:r>
                <a:rPr lang="en-GB" sz="3600" dirty="0">
                  <a:latin typeface="Calibri" panose="020F0502020204030204" pitchFamily="34" charset="0"/>
                </a:rPr>
                <a:t>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= </a:t>
              </a:r>
            </a:p>
          </p:txBody>
        </p:sp>
      </p:grpSp>
      <p:sp>
        <p:nvSpPr>
          <p:cNvPr id="93" name="TextBox 92">
            <a:extLst>
              <a:ext uri="{FF2B5EF4-FFF2-40B4-BE49-F238E27FC236}">
                <a16:creationId xmlns:a16="http://schemas.microsoft.com/office/drawing/2014/main" id="{C3C7C310-B485-4D30-96B0-528C104F556A}"/>
              </a:ext>
            </a:extLst>
          </p:cNvPr>
          <p:cNvSpPr txBox="1"/>
          <p:nvPr/>
        </p:nvSpPr>
        <p:spPr>
          <a:xfrm>
            <a:off x="5807596" y="1316457"/>
            <a:ext cx="43482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0 + 2 0 = 9 0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434B7207-24AB-40DB-8E36-2142E79BAC25}"/>
              </a:ext>
            </a:extLst>
          </p:cNvPr>
          <p:cNvSpPr/>
          <p:nvPr/>
        </p:nvSpPr>
        <p:spPr>
          <a:xfrm>
            <a:off x="4128609" y="434155"/>
            <a:ext cx="1320253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BF782A88-731A-4E55-8A21-47A88A411C4B}"/>
              </a:ext>
            </a:extLst>
          </p:cNvPr>
          <p:cNvSpPr txBox="1"/>
          <p:nvPr/>
        </p:nvSpPr>
        <p:spPr>
          <a:xfrm>
            <a:off x="4370657" y="423111"/>
            <a:ext cx="13202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90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D45024FF-724C-42D1-9C7B-9042CDD3382D}"/>
              </a:ext>
            </a:extLst>
          </p:cNvPr>
          <p:cNvSpPr/>
          <p:nvPr/>
        </p:nvSpPr>
        <p:spPr>
          <a:xfrm>
            <a:off x="3222974" y="2223201"/>
            <a:ext cx="1320253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F200F148-6A58-4121-A8D5-0F3B3312D7A8}"/>
              </a:ext>
            </a:extLst>
          </p:cNvPr>
          <p:cNvSpPr txBox="1"/>
          <p:nvPr/>
        </p:nvSpPr>
        <p:spPr>
          <a:xfrm>
            <a:off x="3618849" y="2212157"/>
            <a:ext cx="11664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ED0F695F-758E-44B6-AEC4-7CB5C92EA796}"/>
              </a:ext>
            </a:extLst>
          </p:cNvPr>
          <p:cNvSpPr txBox="1"/>
          <p:nvPr/>
        </p:nvSpPr>
        <p:spPr>
          <a:xfrm>
            <a:off x="5824354" y="3562270"/>
            <a:ext cx="358331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 </a:t>
            </a:r>
            <a:r>
              <a:rPr lang="en-GB" sz="3500" dirty="0">
                <a:latin typeface="Arial Black" panose="020B0A04020102020204" pitchFamily="34" charset="0"/>
              </a:rPr>
              <a:t>÷</a:t>
            </a:r>
            <a:r>
              <a:rPr lang="en-GB" sz="3500" dirty="0">
                <a:latin typeface="Arial Black" panose="020B0A0402010202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5 = 8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BD6BBE84-34A0-48F2-B985-5580462BE8A0}"/>
              </a:ext>
            </a:extLst>
          </p:cNvPr>
          <p:cNvSpPr txBox="1"/>
          <p:nvPr/>
        </p:nvSpPr>
        <p:spPr>
          <a:xfrm>
            <a:off x="5824354" y="3999546"/>
            <a:ext cx="358331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 </a:t>
            </a:r>
            <a:r>
              <a:rPr lang="en-GB" sz="3500" dirty="0">
                <a:latin typeface="Arial Black" panose="020B0A04020102020204" pitchFamily="34" charset="0"/>
              </a:rPr>
              <a:t>+ </a:t>
            </a:r>
            <a:r>
              <a:rPr lang="en-GB" sz="3500" dirty="0">
                <a:latin typeface="Arial Black" panose="020B0A0402010202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8 = 4 8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70DCAE9C-05F7-4042-B3C4-EDDF91AD5CE6}"/>
              </a:ext>
            </a:extLst>
          </p:cNvPr>
          <p:cNvSpPr/>
          <p:nvPr/>
        </p:nvSpPr>
        <p:spPr>
          <a:xfrm>
            <a:off x="3212486" y="4001374"/>
            <a:ext cx="1320253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29245FC3-1C1A-499E-8C2F-0ADA431BB999}"/>
              </a:ext>
            </a:extLst>
          </p:cNvPr>
          <p:cNvSpPr txBox="1"/>
          <p:nvPr/>
        </p:nvSpPr>
        <p:spPr>
          <a:xfrm>
            <a:off x="3530304" y="3990330"/>
            <a:ext cx="11664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48</a:t>
            </a: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7BAD1E89-33EB-40B3-837C-CFCB3053005B}"/>
              </a:ext>
            </a:extLst>
          </p:cNvPr>
          <p:cNvSpPr/>
          <p:nvPr/>
        </p:nvSpPr>
        <p:spPr>
          <a:xfrm>
            <a:off x="4330843" y="5800219"/>
            <a:ext cx="1320253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F60A5C71-A047-4A49-B0B3-9BC73864C5CB}"/>
              </a:ext>
            </a:extLst>
          </p:cNvPr>
          <p:cNvSpPr txBox="1"/>
          <p:nvPr/>
        </p:nvSpPr>
        <p:spPr>
          <a:xfrm>
            <a:off x="4318213" y="5789175"/>
            <a:ext cx="15675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6000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131E6CEE-A57C-49E4-9807-FB4694389A90}"/>
              </a:ext>
            </a:extLst>
          </p:cNvPr>
          <p:cNvSpPr txBox="1"/>
          <p:nvPr/>
        </p:nvSpPr>
        <p:spPr>
          <a:xfrm>
            <a:off x="5821990" y="4873399"/>
            <a:ext cx="44579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9 4 + 6 = 2 0 0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BBA382D3-E9F1-4579-A120-7932FBDC41E5}"/>
              </a:ext>
            </a:extLst>
          </p:cNvPr>
          <p:cNvSpPr txBox="1"/>
          <p:nvPr/>
        </p:nvSpPr>
        <p:spPr>
          <a:xfrm>
            <a:off x="5831189" y="5316834"/>
            <a:ext cx="358331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3 4 </a:t>
            </a:r>
            <a:r>
              <a:rPr lang="en-GB" sz="5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5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4 = 3 0</a:t>
            </a:r>
          </a:p>
        </p:txBody>
      </p:sp>
    </p:spTree>
    <p:extLst>
      <p:ext uri="{BB962C8B-B14F-4D97-AF65-F5344CB8AC3E}">
        <p14:creationId xmlns:p14="http://schemas.microsoft.com/office/powerpoint/2010/main" val="41806901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 animBg="1"/>
      <p:bldP spid="92" grpId="0" animBg="1"/>
      <p:bldP spid="110" grpId="0" animBg="1"/>
      <p:bldP spid="111" grpId="0" animBg="1"/>
      <p:bldP spid="112" grpId="0" animBg="1"/>
      <p:bldP spid="113" grpId="0"/>
      <p:bldP spid="88" grpId="0"/>
      <p:bldP spid="89" grpId="0"/>
      <p:bldP spid="80" grpId="0"/>
      <p:bldP spid="81" grpId="0"/>
      <p:bldP spid="93" grpId="0"/>
      <p:bldP spid="95" grpId="0"/>
      <p:bldP spid="105" grpId="0"/>
      <p:bldP spid="106" grpId="0"/>
      <p:bldP spid="107" grpId="0"/>
      <p:bldP spid="120" grpId="0"/>
      <p:bldP spid="122" grpId="0"/>
      <p:bldP spid="123" grpId="0"/>
      <p:bldP spid="124" grpId="0"/>
    </p:bldLst>
  </p:timing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AF40CF41-1FB3-4214-ABD3-309045F77F3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9236" y="157959"/>
            <a:ext cx="11763548" cy="5012588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4B69C1C-39D6-4CD8-9475-B8FA6D6E838C}"/>
              </a:ext>
            </a:extLst>
          </p:cNvPr>
          <p:cNvSpPr txBox="1"/>
          <p:nvPr/>
        </p:nvSpPr>
        <p:spPr>
          <a:xfrm>
            <a:off x="1803256" y="1914791"/>
            <a:ext cx="2391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6 0 </a:t>
            </a:r>
            <a:r>
              <a:rPr lang="en-GB" sz="3200" dirty="0">
                <a:latin typeface="Arial Black" panose="020B0A04020102020204" pitchFamily="34" charset="0"/>
              </a:rPr>
              <a:t>÷</a:t>
            </a:r>
            <a:r>
              <a:rPr lang="en-GB" sz="3500" b="1" dirty="0">
                <a:latin typeface="Arial Black" panose="020B0A04020102020204" pitchFamily="34" charset="0"/>
              </a:rPr>
              <a:t> 6 =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07BB0E5-BED0-429F-8DC2-BC4410F65CC7}"/>
              </a:ext>
            </a:extLst>
          </p:cNvPr>
          <p:cNvSpPr txBox="1"/>
          <p:nvPr/>
        </p:nvSpPr>
        <p:spPr>
          <a:xfrm>
            <a:off x="8661256" y="3921612"/>
            <a:ext cx="103428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FB69B75-7CBD-4C97-BFEB-ADCCB3D486C2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2019</a:t>
            </a:r>
          </a:p>
        </p:txBody>
      </p:sp>
    </p:spTree>
    <p:extLst>
      <p:ext uri="{BB962C8B-B14F-4D97-AF65-F5344CB8AC3E}">
        <p14:creationId xmlns:p14="http://schemas.microsoft.com/office/powerpoint/2010/main" val="22522265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5146F42-25A1-492C-8D37-183730F85E4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4147" y="128445"/>
            <a:ext cx="11835329" cy="510433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57DAD45F-E50A-41A3-BFA7-0A539133379C}"/>
              </a:ext>
            </a:extLst>
          </p:cNvPr>
          <p:cNvSpPr txBox="1"/>
          <p:nvPr/>
        </p:nvSpPr>
        <p:spPr>
          <a:xfrm>
            <a:off x="1803293" y="2402720"/>
            <a:ext cx="430523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0 + 6 =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FFB05F7-A59E-48EE-93A3-5DEE7179174D}"/>
              </a:ext>
            </a:extLst>
          </p:cNvPr>
          <p:cNvSpPr txBox="1"/>
          <p:nvPr/>
        </p:nvSpPr>
        <p:spPr>
          <a:xfrm>
            <a:off x="8704471" y="3959299"/>
            <a:ext cx="10326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5 6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C4D5D06-7A1F-466F-AA5E-44C4A1A1810D}"/>
              </a:ext>
            </a:extLst>
          </p:cNvPr>
          <p:cNvSpPr txBox="1"/>
          <p:nvPr/>
        </p:nvSpPr>
        <p:spPr>
          <a:xfrm>
            <a:off x="1840871" y="1941685"/>
            <a:ext cx="2330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3 6 </a:t>
            </a:r>
            <a:r>
              <a:rPr lang="en-GB" sz="3200" dirty="0">
                <a:latin typeface="Arial Black" panose="020B0A04020102020204" pitchFamily="34" charset="0"/>
              </a:rPr>
              <a:t>÷</a:t>
            </a:r>
            <a:r>
              <a:rPr lang="en-GB" sz="3500" b="1" dirty="0">
                <a:latin typeface="Arial Black" panose="020B0A04020102020204" pitchFamily="34" charset="0"/>
              </a:rPr>
              <a:t> 6 =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CE0BACE-1502-43C6-9046-9DEEED79AFEA}"/>
              </a:ext>
            </a:extLst>
          </p:cNvPr>
          <p:cNvSpPr txBox="1"/>
          <p:nvPr/>
        </p:nvSpPr>
        <p:spPr>
          <a:xfrm>
            <a:off x="4038372" y="1941685"/>
            <a:ext cx="4660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4622E2F-818C-4B43-8A59-5CFC8F7AA49D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</a:t>
            </a:r>
          </a:p>
        </p:txBody>
      </p:sp>
    </p:spTree>
    <p:extLst>
      <p:ext uri="{BB962C8B-B14F-4D97-AF65-F5344CB8AC3E}">
        <p14:creationId xmlns:p14="http://schemas.microsoft.com/office/powerpoint/2010/main" val="18845152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</p:bldLst>
  </p:timing>
</p:sld>
</file>

<file path=ppt/slides/slide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5146F42-25A1-492C-8D37-183730F85E4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4147" y="128445"/>
            <a:ext cx="11835329" cy="510433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57DAD45F-E50A-41A3-BFA7-0A539133379C}"/>
              </a:ext>
            </a:extLst>
          </p:cNvPr>
          <p:cNvSpPr txBox="1"/>
          <p:nvPr/>
        </p:nvSpPr>
        <p:spPr>
          <a:xfrm>
            <a:off x="1803293" y="2402720"/>
            <a:ext cx="430523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 + 7 =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FFB05F7-A59E-48EE-93A3-5DEE7179174D}"/>
              </a:ext>
            </a:extLst>
          </p:cNvPr>
          <p:cNvSpPr txBox="1"/>
          <p:nvPr/>
        </p:nvSpPr>
        <p:spPr>
          <a:xfrm>
            <a:off x="8704471" y="3959299"/>
            <a:ext cx="10326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4 7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C4D5D06-7A1F-466F-AA5E-44C4A1A1810D}"/>
              </a:ext>
            </a:extLst>
          </p:cNvPr>
          <p:cNvSpPr txBox="1"/>
          <p:nvPr/>
        </p:nvSpPr>
        <p:spPr>
          <a:xfrm>
            <a:off x="1840871" y="1941685"/>
            <a:ext cx="2330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4 9 </a:t>
            </a:r>
            <a:r>
              <a:rPr lang="en-GB" sz="3200" dirty="0">
                <a:latin typeface="Arial Black" panose="020B0A04020102020204" pitchFamily="34" charset="0"/>
              </a:rPr>
              <a:t>÷</a:t>
            </a:r>
            <a:r>
              <a:rPr lang="en-GB" sz="3500" b="1" dirty="0">
                <a:latin typeface="Arial Black" panose="020B0A04020102020204" pitchFamily="34" charset="0"/>
              </a:rPr>
              <a:t> 7 =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CE0BACE-1502-43C6-9046-9DEEED79AFEA}"/>
              </a:ext>
            </a:extLst>
          </p:cNvPr>
          <p:cNvSpPr txBox="1"/>
          <p:nvPr/>
        </p:nvSpPr>
        <p:spPr>
          <a:xfrm>
            <a:off x="4038372" y="1941685"/>
            <a:ext cx="4660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2C1D398F-E8BD-4B5D-AF4C-4CC1B1D7A801}"/>
              </a:ext>
            </a:extLst>
          </p:cNvPr>
          <p:cNvSpPr/>
          <p:nvPr/>
        </p:nvSpPr>
        <p:spPr>
          <a:xfrm>
            <a:off x="1524000" y="569843"/>
            <a:ext cx="2980378" cy="6096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BF89E79-1DE8-445F-9907-939367BC623C}"/>
              </a:ext>
            </a:extLst>
          </p:cNvPr>
          <p:cNvSpPr txBox="1"/>
          <p:nvPr/>
        </p:nvSpPr>
        <p:spPr>
          <a:xfrm>
            <a:off x="1632045" y="583861"/>
            <a:ext cx="294664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40 + (49 </a:t>
            </a:r>
            <a:r>
              <a:rPr lang="en-GB" sz="3600" dirty="0">
                <a:latin typeface="Calibri" panose="020F0502020204030204" pitchFamily="34" charset="0"/>
              </a:rPr>
              <a:t>÷ </a:t>
            </a:r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7) </a:t>
            </a:r>
            <a:r>
              <a:rPr lang="en-GB" sz="3600" dirty="0">
                <a:latin typeface="Calibri" panose="020F0502020204030204" pitchFamily="34" charset="0"/>
              </a:rPr>
              <a:t>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DD68AC0-4AE5-499E-BD61-0347436A3B4F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2017WDN</a:t>
            </a:r>
          </a:p>
        </p:txBody>
      </p:sp>
    </p:spTree>
    <p:extLst>
      <p:ext uri="{BB962C8B-B14F-4D97-AF65-F5344CB8AC3E}">
        <p14:creationId xmlns:p14="http://schemas.microsoft.com/office/powerpoint/2010/main" val="10661701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</p:bldLst>
  </p:timing>
</p:sld>
</file>

<file path=ppt/slides/slide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AB80476-F645-4032-B1DA-6DC18FC152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Apply knowledge of the order of operations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B64B103-BC40-4883-A7DC-55BB7C52EA3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53398131"/>
      </p:ext>
    </p:extLst>
  </p:cSld>
  <p:clrMapOvr>
    <a:masterClrMapping/>
  </p:clrMapOvr>
</p:sld>
</file>

<file path=ppt/slides/slide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3E574A03-51A4-4C5D-B686-972DDE6D549A}"/>
              </a:ext>
            </a:extLst>
          </p:cNvPr>
          <p:cNvGrpSpPr/>
          <p:nvPr/>
        </p:nvGrpSpPr>
        <p:grpSpPr>
          <a:xfrm>
            <a:off x="255524" y="515979"/>
            <a:ext cx="3679728" cy="817087"/>
            <a:chOff x="255524" y="372323"/>
            <a:chExt cx="2985293" cy="1134018"/>
          </a:xfrm>
        </p:grpSpPr>
        <p:sp>
          <p:nvSpPr>
            <p:cNvPr id="155" name="Rectangle: Rounded Corners 154">
              <a:extLst>
                <a:ext uri="{FF2B5EF4-FFF2-40B4-BE49-F238E27FC236}">
                  <a16:creationId xmlns:a16="http://schemas.microsoft.com/office/drawing/2014/main" id="{CF0C628A-41D8-4DA1-B273-9051C9456265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0FC97ED0-E05F-4882-9FC0-D756B2CAC9C6}"/>
                </a:ext>
              </a:extLst>
            </p:cNvPr>
            <p:cNvSpPr txBox="1"/>
            <p:nvPr/>
          </p:nvSpPr>
          <p:spPr>
            <a:xfrm>
              <a:off x="308455" y="485388"/>
              <a:ext cx="195098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20 – 4 x 2 = </a:t>
              </a:r>
            </a:p>
          </p:txBody>
        </p:sp>
      </p:grpSp>
      <p:sp>
        <p:nvSpPr>
          <p:cNvPr id="157" name="Rectangle 156">
            <a:extLst>
              <a:ext uri="{FF2B5EF4-FFF2-40B4-BE49-F238E27FC236}">
                <a16:creationId xmlns:a16="http://schemas.microsoft.com/office/drawing/2014/main" id="{39474D6B-AC7C-441F-93DF-D2815FD68676}"/>
              </a:ext>
            </a:extLst>
          </p:cNvPr>
          <p:cNvSpPr/>
          <p:nvPr/>
        </p:nvSpPr>
        <p:spPr>
          <a:xfrm>
            <a:off x="2674255" y="624603"/>
            <a:ext cx="1078879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2E255695-3263-4499-8C84-6AB8A185D4E4}"/>
              </a:ext>
            </a:extLst>
          </p:cNvPr>
          <p:cNvGrpSpPr/>
          <p:nvPr/>
        </p:nvGrpSpPr>
        <p:grpSpPr>
          <a:xfrm>
            <a:off x="6179512" y="521686"/>
            <a:ext cx="3874982" cy="817087"/>
            <a:chOff x="255526" y="372323"/>
            <a:chExt cx="2375311" cy="1134018"/>
          </a:xfrm>
        </p:grpSpPr>
        <p:sp>
          <p:nvSpPr>
            <p:cNvPr id="159" name="Rectangle: Rounded Corners 158">
              <a:extLst>
                <a:ext uri="{FF2B5EF4-FFF2-40B4-BE49-F238E27FC236}">
                  <a16:creationId xmlns:a16="http://schemas.microsoft.com/office/drawing/2014/main" id="{9FAE101A-C06A-4E79-8BF4-C806CDE503B5}"/>
                </a:ext>
              </a:extLst>
            </p:cNvPr>
            <p:cNvSpPr/>
            <p:nvPr/>
          </p:nvSpPr>
          <p:spPr>
            <a:xfrm>
              <a:off x="255526" y="372323"/>
              <a:ext cx="237531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7F3A9520-234B-43F3-ABDF-44359AC2013A}"/>
                </a:ext>
              </a:extLst>
            </p:cNvPr>
            <p:cNvSpPr txBox="1"/>
            <p:nvPr/>
          </p:nvSpPr>
          <p:spPr>
            <a:xfrm>
              <a:off x="308455" y="485388"/>
              <a:ext cx="147412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30 + 5 x 2 = </a:t>
              </a:r>
            </a:p>
          </p:txBody>
        </p:sp>
      </p:grpSp>
      <p:sp>
        <p:nvSpPr>
          <p:cNvPr id="161" name="Rectangle 160">
            <a:extLst>
              <a:ext uri="{FF2B5EF4-FFF2-40B4-BE49-F238E27FC236}">
                <a16:creationId xmlns:a16="http://schemas.microsoft.com/office/drawing/2014/main" id="{ECF27A2D-64BD-4A6E-8DAC-9291EFEBC291}"/>
              </a:ext>
            </a:extLst>
          </p:cNvPr>
          <p:cNvSpPr/>
          <p:nvPr/>
        </p:nvSpPr>
        <p:spPr>
          <a:xfrm>
            <a:off x="8853070" y="630310"/>
            <a:ext cx="1078879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1CAEC5FC-8D53-488A-B2BD-12C9FBEB1B27}"/>
              </a:ext>
            </a:extLst>
          </p:cNvPr>
          <p:cNvGrpSpPr/>
          <p:nvPr/>
        </p:nvGrpSpPr>
        <p:grpSpPr>
          <a:xfrm>
            <a:off x="257760" y="2305607"/>
            <a:ext cx="3878925" cy="817087"/>
            <a:chOff x="255524" y="372323"/>
            <a:chExt cx="2771143" cy="1134018"/>
          </a:xfrm>
        </p:grpSpPr>
        <p:sp>
          <p:nvSpPr>
            <p:cNvPr id="163" name="Rectangle: Rounded Corners 162">
              <a:extLst>
                <a:ext uri="{FF2B5EF4-FFF2-40B4-BE49-F238E27FC236}">
                  <a16:creationId xmlns:a16="http://schemas.microsoft.com/office/drawing/2014/main" id="{717276F3-2B4E-4948-BE3C-10D02FCA9D16}"/>
                </a:ext>
              </a:extLst>
            </p:cNvPr>
            <p:cNvSpPr/>
            <p:nvPr/>
          </p:nvSpPr>
          <p:spPr>
            <a:xfrm>
              <a:off x="255524" y="372323"/>
              <a:ext cx="277114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EF444B23-6413-4639-B3B3-D64E1FE9515D}"/>
                </a:ext>
              </a:extLst>
            </p:cNvPr>
            <p:cNvSpPr txBox="1"/>
            <p:nvPr/>
          </p:nvSpPr>
          <p:spPr>
            <a:xfrm>
              <a:off x="308455" y="485388"/>
              <a:ext cx="190584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60 – 42 </a:t>
              </a:r>
              <a:r>
                <a:rPr lang="en-GB" sz="3600" dirty="0">
                  <a:latin typeface="Calibri" panose="020F0502020204030204" pitchFamily="34" charset="0"/>
                </a:rPr>
                <a:t>÷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 = </a:t>
              </a:r>
            </a:p>
          </p:txBody>
        </p:sp>
      </p:grpSp>
      <p:sp>
        <p:nvSpPr>
          <p:cNvPr id="165" name="Rectangle 164">
            <a:extLst>
              <a:ext uri="{FF2B5EF4-FFF2-40B4-BE49-F238E27FC236}">
                <a16:creationId xmlns:a16="http://schemas.microsoft.com/office/drawing/2014/main" id="{F235729D-A255-43B1-B4D1-89D34AA40D19}"/>
              </a:ext>
            </a:extLst>
          </p:cNvPr>
          <p:cNvSpPr/>
          <p:nvPr/>
        </p:nvSpPr>
        <p:spPr>
          <a:xfrm>
            <a:off x="2927571" y="2414231"/>
            <a:ext cx="1078879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68BACCBB-D464-4CA0-86C6-683F22B0BAC6}"/>
              </a:ext>
            </a:extLst>
          </p:cNvPr>
          <p:cNvGrpSpPr/>
          <p:nvPr/>
        </p:nvGrpSpPr>
        <p:grpSpPr>
          <a:xfrm>
            <a:off x="6179508" y="2305607"/>
            <a:ext cx="4102092" cy="817087"/>
            <a:chOff x="255524" y="372323"/>
            <a:chExt cx="2394855" cy="1134018"/>
          </a:xfrm>
        </p:grpSpPr>
        <p:sp>
          <p:nvSpPr>
            <p:cNvPr id="167" name="Rectangle: Rounded Corners 166">
              <a:extLst>
                <a:ext uri="{FF2B5EF4-FFF2-40B4-BE49-F238E27FC236}">
                  <a16:creationId xmlns:a16="http://schemas.microsoft.com/office/drawing/2014/main" id="{8327F487-6088-442B-A230-3B3C51B9AEE3}"/>
                </a:ext>
              </a:extLst>
            </p:cNvPr>
            <p:cNvSpPr/>
            <p:nvPr/>
          </p:nvSpPr>
          <p:spPr>
            <a:xfrm>
              <a:off x="255524" y="372323"/>
              <a:ext cx="2394855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64D22315-E46A-479F-AE4D-319C388DE749}"/>
                </a:ext>
              </a:extLst>
            </p:cNvPr>
            <p:cNvSpPr txBox="1"/>
            <p:nvPr/>
          </p:nvSpPr>
          <p:spPr>
            <a:xfrm>
              <a:off x="308455" y="485388"/>
              <a:ext cx="169408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80 + 20 </a:t>
              </a:r>
              <a:r>
                <a:rPr lang="en-GB" sz="3600" dirty="0">
                  <a:latin typeface="Calibri" panose="020F0502020204030204" pitchFamily="34" charset="0"/>
                </a:rPr>
                <a:t>÷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10 = </a:t>
              </a:r>
            </a:p>
          </p:txBody>
        </p:sp>
      </p:grpSp>
      <p:sp>
        <p:nvSpPr>
          <p:cNvPr id="169" name="Rectangle 168">
            <a:extLst>
              <a:ext uri="{FF2B5EF4-FFF2-40B4-BE49-F238E27FC236}">
                <a16:creationId xmlns:a16="http://schemas.microsoft.com/office/drawing/2014/main" id="{31733663-EB76-4D4A-BFD7-0582824173F9}"/>
              </a:ext>
            </a:extLst>
          </p:cNvPr>
          <p:cNvSpPr/>
          <p:nvPr/>
        </p:nvSpPr>
        <p:spPr>
          <a:xfrm>
            <a:off x="9077920" y="2414231"/>
            <a:ext cx="1078879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2B36C5CF-DEB4-4A96-B57E-CE0ACC2ADF36}"/>
              </a:ext>
            </a:extLst>
          </p:cNvPr>
          <p:cNvSpPr txBox="1"/>
          <p:nvPr/>
        </p:nvSpPr>
        <p:spPr>
          <a:xfrm>
            <a:off x="461433" y="1316853"/>
            <a:ext cx="28524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8 = </a:t>
            </a: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146989B7-9C37-4598-B861-F185D60E2771}"/>
              </a:ext>
            </a:extLst>
          </p:cNvPr>
          <p:cNvSpPr txBox="1"/>
          <p:nvPr/>
        </p:nvSpPr>
        <p:spPr>
          <a:xfrm>
            <a:off x="2714610" y="631736"/>
            <a:ext cx="98736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985FCB8B-3761-445C-A934-CC78465DC702}"/>
              </a:ext>
            </a:extLst>
          </p:cNvPr>
          <p:cNvSpPr txBox="1"/>
          <p:nvPr/>
        </p:nvSpPr>
        <p:spPr>
          <a:xfrm>
            <a:off x="6266817" y="1302535"/>
            <a:ext cx="28524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 + 1 0 = </a:t>
            </a: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43451857-AEB8-44C6-902E-7B0EDBAB9CDF}"/>
              </a:ext>
            </a:extLst>
          </p:cNvPr>
          <p:cNvSpPr txBox="1"/>
          <p:nvPr/>
        </p:nvSpPr>
        <p:spPr>
          <a:xfrm>
            <a:off x="8965266" y="617418"/>
            <a:ext cx="98736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</a:t>
            </a: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B384894D-8EB6-41C3-A0C5-3462188A4577}"/>
              </a:ext>
            </a:extLst>
          </p:cNvPr>
          <p:cNvSpPr txBox="1"/>
          <p:nvPr/>
        </p:nvSpPr>
        <p:spPr>
          <a:xfrm>
            <a:off x="463585" y="3527064"/>
            <a:ext cx="404938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6 0</a:t>
            </a:r>
            <a:r>
              <a:rPr lang="en-GB" sz="4000" b="1" dirty="0">
                <a:latin typeface="Arial Black" panose="020B0A04020102020204" pitchFamily="34" charset="0"/>
              </a:rPr>
              <a:t>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40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7 =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BD13C870-1008-4A01-B73C-9549B648CB5E}"/>
              </a:ext>
            </a:extLst>
          </p:cNvPr>
          <p:cNvSpPr txBox="1"/>
          <p:nvPr/>
        </p:nvSpPr>
        <p:spPr>
          <a:xfrm>
            <a:off x="3008707" y="2412280"/>
            <a:ext cx="102120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5 3</a:t>
            </a: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C7BA2973-8571-44B7-A124-5B2BBEBB08F8}"/>
              </a:ext>
            </a:extLst>
          </p:cNvPr>
          <p:cNvSpPr txBox="1"/>
          <p:nvPr/>
        </p:nvSpPr>
        <p:spPr>
          <a:xfrm>
            <a:off x="462160" y="3121317"/>
            <a:ext cx="4098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4 2 </a:t>
            </a:r>
            <a:r>
              <a:rPr lang="en-GB" sz="3200" dirty="0">
                <a:latin typeface="Arial Black" panose="020B0A04020102020204" pitchFamily="34" charset="0"/>
              </a:rPr>
              <a:t>÷</a:t>
            </a:r>
            <a:r>
              <a:rPr lang="en-GB" sz="3500" b="1" dirty="0">
                <a:latin typeface="Arial Black" panose="020B0A04020102020204" pitchFamily="34" charset="0"/>
              </a:rPr>
              <a:t> 6 = 7</a:t>
            </a: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205B5069-BC56-4C11-B4AD-9A862E721DC3}"/>
              </a:ext>
            </a:extLst>
          </p:cNvPr>
          <p:cNvSpPr txBox="1"/>
          <p:nvPr/>
        </p:nvSpPr>
        <p:spPr>
          <a:xfrm>
            <a:off x="6275523" y="3544970"/>
            <a:ext cx="40493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0 + 2 =</a:t>
            </a: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8E28BF91-5111-4BA0-B524-A7762425B5BB}"/>
              </a:ext>
            </a:extLst>
          </p:cNvPr>
          <p:cNvSpPr txBox="1"/>
          <p:nvPr/>
        </p:nvSpPr>
        <p:spPr>
          <a:xfrm>
            <a:off x="9171297" y="2390430"/>
            <a:ext cx="102120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8 2</a:t>
            </a: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1F12674E-27E0-455A-BDE3-AA3FD2F93460}"/>
              </a:ext>
            </a:extLst>
          </p:cNvPr>
          <p:cNvSpPr txBox="1"/>
          <p:nvPr/>
        </p:nvSpPr>
        <p:spPr>
          <a:xfrm>
            <a:off x="6287350" y="3099467"/>
            <a:ext cx="4098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 </a:t>
            </a:r>
            <a:r>
              <a:rPr lang="en-GB" sz="3200" dirty="0">
                <a:latin typeface="Arial Black" panose="020B0A04020102020204" pitchFamily="34" charset="0"/>
              </a:rPr>
              <a:t>÷</a:t>
            </a:r>
            <a:r>
              <a:rPr lang="en-GB" sz="3500" b="1" dirty="0">
                <a:latin typeface="Arial Black" panose="020B0A04020102020204" pitchFamily="34" charset="0"/>
              </a:rPr>
              <a:t> 1 0 = 2</a:t>
            </a:r>
          </a:p>
        </p:txBody>
      </p: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484B3191-2EF0-42A3-B612-8517E080A89E}"/>
              </a:ext>
            </a:extLst>
          </p:cNvPr>
          <p:cNvGrpSpPr/>
          <p:nvPr/>
        </p:nvGrpSpPr>
        <p:grpSpPr>
          <a:xfrm>
            <a:off x="319420" y="4539462"/>
            <a:ext cx="3891052" cy="817087"/>
            <a:chOff x="255524" y="372323"/>
            <a:chExt cx="2779807" cy="1134018"/>
          </a:xfrm>
        </p:grpSpPr>
        <p:sp>
          <p:nvSpPr>
            <p:cNvPr id="181" name="Rectangle: Rounded Corners 180">
              <a:extLst>
                <a:ext uri="{FF2B5EF4-FFF2-40B4-BE49-F238E27FC236}">
                  <a16:creationId xmlns:a16="http://schemas.microsoft.com/office/drawing/2014/main" id="{89D83640-87A7-439A-BDB7-776FD8D6FDF9}"/>
                </a:ext>
              </a:extLst>
            </p:cNvPr>
            <p:cNvSpPr/>
            <p:nvPr/>
          </p:nvSpPr>
          <p:spPr>
            <a:xfrm>
              <a:off x="255524" y="372323"/>
              <a:ext cx="277980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8CFE2E6C-B1D5-4BD1-B380-E8DBE78F7DBA}"/>
                </a:ext>
              </a:extLst>
            </p:cNvPr>
            <p:cNvSpPr txBox="1"/>
            <p:nvPr/>
          </p:nvSpPr>
          <p:spPr>
            <a:xfrm>
              <a:off x="308455" y="485388"/>
              <a:ext cx="184972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</a:t>
              </a:r>
              <a:r>
                <a:rPr lang="en-GB" sz="3600" dirty="0"/>
                <a:t>²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– 36 </a:t>
              </a:r>
              <a:r>
                <a:rPr lang="en-GB" sz="3600" dirty="0">
                  <a:latin typeface="Calibri" panose="020F0502020204030204" pitchFamily="34" charset="0"/>
                </a:rPr>
                <a:t>÷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 = </a:t>
              </a:r>
            </a:p>
          </p:txBody>
        </p:sp>
      </p:grpSp>
      <p:sp>
        <p:nvSpPr>
          <p:cNvPr id="183" name="Rectangle 182">
            <a:extLst>
              <a:ext uri="{FF2B5EF4-FFF2-40B4-BE49-F238E27FC236}">
                <a16:creationId xmlns:a16="http://schemas.microsoft.com/office/drawing/2014/main" id="{007D8DAC-8877-4549-8412-E2918E22003C}"/>
              </a:ext>
            </a:extLst>
          </p:cNvPr>
          <p:cNvSpPr/>
          <p:nvPr/>
        </p:nvSpPr>
        <p:spPr>
          <a:xfrm>
            <a:off x="2989231" y="4648086"/>
            <a:ext cx="1078879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C86EDC18-057A-4C09-981A-407795A126AB}"/>
              </a:ext>
            </a:extLst>
          </p:cNvPr>
          <p:cNvGrpSpPr/>
          <p:nvPr/>
        </p:nvGrpSpPr>
        <p:grpSpPr>
          <a:xfrm>
            <a:off x="6241168" y="4539462"/>
            <a:ext cx="3813325" cy="817087"/>
            <a:chOff x="255524" y="372323"/>
            <a:chExt cx="2226269" cy="1134018"/>
          </a:xfrm>
        </p:grpSpPr>
        <p:sp>
          <p:nvSpPr>
            <p:cNvPr id="185" name="Rectangle: Rounded Corners 184">
              <a:extLst>
                <a:ext uri="{FF2B5EF4-FFF2-40B4-BE49-F238E27FC236}">
                  <a16:creationId xmlns:a16="http://schemas.microsoft.com/office/drawing/2014/main" id="{0C3020D1-B693-4BBC-928F-160C8A0723BE}"/>
                </a:ext>
              </a:extLst>
            </p:cNvPr>
            <p:cNvSpPr/>
            <p:nvPr/>
          </p:nvSpPr>
          <p:spPr>
            <a:xfrm>
              <a:off x="255524" y="372323"/>
              <a:ext cx="222626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E80D11F7-B3D9-4D1D-9D7B-CF041556C6D1}"/>
                </a:ext>
              </a:extLst>
            </p:cNvPr>
            <p:cNvSpPr txBox="1"/>
            <p:nvPr/>
          </p:nvSpPr>
          <p:spPr>
            <a:xfrm>
              <a:off x="308455" y="485388"/>
              <a:ext cx="151159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</a:t>
              </a:r>
              <a:r>
                <a:rPr lang="en-GB" sz="3600" dirty="0"/>
                <a:t>²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+ 24 </a:t>
              </a:r>
              <a:r>
                <a:rPr lang="en-GB" sz="3600" dirty="0">
                  <a:latin typeface="Calibri" panose="020F0502020204030204" pitchFamily="34" charset="0"/>
                </a:rPr>
                <a:t>÷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 = </a:t>
              </a:r>
            </a:p>
          </p:txBody>
        </p:sp>
      </p:grpSp>
      <p:sp>
        <p:nvSpPr>
          <p:cNvPr id="187" name="Rectangle 186">
            <a:extLst>
              <a:ext uri="{FF2B5EF4-FFF2-40B4-BE49-F238E27FC236}">
                <a16:creationId xmlns:a16="http://schemas.microsoft.com/office/drawing/2014/main" id="{8616FA46-7997-4D34-90CD-329BC7217A82}"/>
              </a:ext>
            </a:extLst>
          </p:cNvPr>
          <p:cNvSpPr/>
          <p:nvPr/>
        </p:nvSpPr>
        <p:spPr>
          <a:xfrm>
            <a:off x="8846972" y="4648086"/>
            <a:ext cx="1078879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2825F530-51FA-4D91-A46B-C6A9AC9E53C4}"/>
              </a:ext>
            </a:extLst>
          </p:cNvPr>
          <p:cNvSpPr txBox="1"/>
          <p:nvPr/>
        </p:nvSpPr>
        <p:spPr>
          <a:xfrm>
            <a:off x="481345" y="5341144"/>
            <a:ext cx="451140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8 1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3 6 </a:t>
            </a:r>
            <a:r>
              <a:rPr lang="en-GB" sz="3200" dirty="0">
                <a:latin typeface="Arial Black" panose="020B0A04020102020204" pitchFamily="34" charset="0"/>
              </a:rPr>
              <a:t>÷</a:t>
            </a:r>
            <a:r>
              <a:rPr lang="en-GB" sz="3500" b="1" dirty="0">
                <a:latin typeface="Arial Black" panose="020B0A04020102020204" pitchFamily="34" charset="0"/>
              </a:rPr>
              <a:t> 9 =</a:t>
            </a: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46AC4EA9-D0B2-4D70-ACD6-EA6EFD70CCD6}"/>
              </a:ext>
            </a:extLst>
          </p:cNvPr>
          <p:cNvSpPr txBox="1"/>
          <p:nvPr/>
        </p:nvSpPr>
        <p:spPr>
          <a:xfrm>
            <a:off x="481345" y="5799341"/>
            <a:ext cx="23871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8 1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4 =</a:t>
            </a: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16502726-E4C4-4814-89C5-DEF86612D58C}"/>
              </a:ext>
            </a:extLst>
          </p:cNvPr>
          <p:cNvSpPr txBox="1"/>
          <p:nvPr/>
        </p:nvSpPr>
        <p:spPr>
          <a:xfrm>
            <a:off x="3074099" y="4630497"/>
            <a:ext cx="9405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7 7</a:t>
            </a: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81A65845-B6B9-4504-8162-DFD706895E80}"/>
              </a:ext>
            </a:extLst>
          </p:cNvPr>
          <p:cNvSpPr txBox="1"/>
          <p:nvPr/>
        </p:nvSpPr>
        <p:spPr>
          <a:xfrm>
            <a:off x="6284827" y="5341144"/>
            <a:ext cx="451140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4 + 2 4 </a:t>
            </a:r>
            <a:r>
              <a:rPr lang="en-GB" sz="3200" dirty="0">
                <a:latin typeface="Arial Black" panose="020B0A04020102020204" pitchFamily="34" charset="0"/>
              </a:rPr>
              <a:t>÷</a:t>
            </a:r>
            <a:r>
              <a:rPr lang="en-GB" sz="3500" b="1" dirty="0">
                <a:latin typeface="Arial Black" panose="020B0A04020102020204" pitchFamily="34" charset="0"/>
              </a:rPr>
              <a:t> 4 =</a:t>
            </a:r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4FE15829-04D0-47CC-85FA-5A4D9E0642D6}"/>
              </a:ext>
            </a:extLst>
          </p:cNvPr>
          <p:cNvSpPr txBox="1"/>
          <p:nvPr/>
        </p:nvSpPr>
        <p:spPr>
          <a:xfrm>
            <a:off x="6284827" y="5799341"/>
            <a:ext cx="23871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4 + 6 =</a:t>
            </a: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E4B27B35-604A-42E9-8454-B434146ED607}"/>
              </a:ext>
            </a:extLst>
          </p:cNvPr>
          <p:cNvSpPr txBox="1"/>
          <p:nvPr/>
        </p:nvSpPr>
        <p:spPr>
          <a:xfrm>
            <a:off x="8958949" y="4630497"/>
            <a:ext cx="9405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7 0</a:t>
            </a:r>
          </a:p>
        </p:txBody>
      </p:sp>
    </p:spTree>
    <p:extLst>
      <p:ext uri="{BB962C8B-B14F-4D97-AF65-F5344CB8AC3E}">
        <p14:creationId xmlns:p14="http://schemas.microsoft.com/office/powerpoint/2010/main" val="4242651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" grpId="0"/>
      <p:bldP spid="171" grpId="0"/>
      <p:bldP spid="172" grpId="0"/>
      <p:bldP spid="173" grpId="0"/>
      <p:bldP spid="174" grpId="0"/>
      <p:bldP spid="175" grpId="0"/>
      <p:bldP spid="176" grpId="0"/>
      <p:bldP spid="177" grpId="0"/>
      <p:bldP spid="178" grpId="0"/>
      <p:bldP spid="179" grpId="0"/>
      <p:bldP spid="188" grpId="0"/>
      <p:bldP spid="189" grpId="0"/>
      <p:bldP spid="190" grpId="0"/>
      <p:bldP spid="191" grpId="0"/>
      <p:bldP spid="192" grpId="0"/>
      <p:bldP spid="193" grpId="0"/>
    </p:bldLst>
  </p:timing>
</p:sld>
</file>

<file path=ppt/slides/slide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F9B128B-3C75-4BEA-8362-DA69E3C5746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b="1" dirty="0"/>
              <a:t>Use factor pairs in mental calculations for division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843EFFB-B287-4240-B094-632E647E430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95903827"/>
      </p:ext>
    </p:extLst>
  </p:cSld>
  <p:clrMapOvr>
    <a:masterClrMapping/>
  </p:clrMapOvr>
</p:sld>
</file>

<file path=ppt/slides/slide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" name="Rectangle 238">
            <a:extLst>
              <a:ext uri="{FF2B5EF4-FFF2-40B4-BE49-F238E27FC236}">
                <a16:creationId xmlns:a16="http://schemas.microsoft.com/office/drawing/2014/main" id="{4670B3B0-7B72-455F-8120-CCB84B33A424}"/>
              </a:ext>
            </a:extLst>
          </p:cNvPr>
          <p:cNvSpPr/>
          <p:nvPr/>
        </p:nvSpPr>
        <p:spPr>
          <a:xfrm>
            <a:off x="914306" y="1379267"/>
            <a:ext cx="443993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0" name="Rectangle 239">
            <a:extLst>
              <a:ext uri="{FF2B5EF4-FFF2-40B4-BE49-F238E27FC236}">
                <a16:creationId xmlns:a16="http://schemas.microsoft.com/office/drawing/2014/main" id="{5B6FC78D-DBB9-4D1A-8BD4-82C8A0F79CAB}"/>
              </a:ext>
            </a:extLst>
          </p:cNvPr>
          <p:cNvSpPr/>
          <p:nvPr/>
        </p:nvSpPr>
        <p:spPr>
          <a:xfrm>
            <a:off x="461350" y="2716474"/>
            <a:ext cx="443993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1" name="Rectangle 240">
            <a:extLst>
              <a:ext uri="{FF2B5EF4-FFF2-40B4-BE49-F238E27FC236}">
                <a16:creationId xmlns:a16="http://schemas.microsoft.com/office/drawing/2014/main" id="{378A362E-FD6E-4F2A-835B-E6F19A5B82D2}"/>
              </a:ext>
            </a:extLst>
          </p:cNvPr>
          <p:cNvSpPr/>
          <p:nvPr/>
        </p:nvSpPr>
        <p:spPr>
          <a:xfrm>
            <a:off x="1814587" y="1377595"/>
            <a:ext cx="443993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2" name="Rectangle 241">
            <a:extLst>
              <a:ext uri="{FF2B5EF4-FFF2-40B4-BE49-F238E27FC236}">
                <a16:creationId xmlns:a16="http://schemas.microsoft.com/office/drawing/2014/main" id="{F999F4A8-47FC-4A70-9213-A9F51E7B1F99}"/>
              </a:ext>
            </a:extLst>
          </p:cNvPr>
          <p:cNvSpPr/>
          <p:nvPr/>
        </p:nvSpPr>
        <p:spPr>
          <a:xfrm>
            <a:off x="472441" y="4059118"/>
            <a:ext cx="443993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3" name="Rectangle 242">
            <a:extLst>
              <a:ext uri="{FF2B5EF4-FFF2-40B4-BE49-F238E27FC236}">
                <a16:creationId xmlns:a16="http://schemas.microsoft.com/office/drawing/2014/main" id="{5AFB605E-08C1-4CB6-96C2-C6F60B2E5CD3}"/>
              </a:ext>
            </a:extLst>
          </p:cNvPr>
          <p:cNvSpPr/>
          <p:nvPr/>
        </p:nvSpPr>
        <p:spPr>
          <a:xfrm>
            <a:off x="915799" y="2270426"/>
            <a:ext cx="1335282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4" name="Rectangle 243">
            <a:extLst>
              <a:ext uri="{FF2B5EF4-FFF2-40B4-BE49-F238E27FC236}">
                <a16:creationId xmlns:a16="http://schemas.microsoft.com/office/drawing/2014/main" id="{DA2FE9E0-8C07-4616-97A7-11C98720BFA7}"/>
              </a:ext>
            </a:extLst>
          </p:cNvPr>
          <p:cNvSpPr/>
          <p:nvPr/>
        </p:nvSpPr>
        <p:spPr>
          <a:xfrm>
            <a:off x="914504" y="4055549"/>
            <a:ext cx="1335282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5" name="Rectangle 244">
            <a:extLst>
              <a:ext uri="{FF2B5EF4-FFF2-40B4-BE49-F238E27FC236}">
                <a16:creationId xmlns:a16="http://schemas.microsoft.com/office/drawing/2014/main" id="{D381EFE8-2D0E-4ED1-BBEA-5F5A0E6951AB}"/>
              </a:ext>
            </a:extLst>
          </p:cNvPr>
          <p:cNvSpPr/>
          <p:nvPr/>
        </p:nvSpPr>
        <p:spPr>
          <a:xfrm>
            <a:off x="4935414" y="1381958"/>
            <a:ext cx="443993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6" name="Rectangle 245">
            <a:extLst>
              <a:ext uri="{FF2B5EF4-FFF2-40B4-BE49-F238E27FC236}">
                <a16:creationId xmlns:a16="http://schemas.microsoft.com/office/drawing/2014/main" id="{215E8FDF-6533-42D6-88C1-78706CC9218C}"/>
              </a:ext>
            </a:extLst>
          </p:cNvPr>
          <p:cNvSpPr/>
          <p:nvPr/>
        </p:nvSpPr>
        <p:spPr>
          <a:xfrm>
            <a:off x="4482458" y="2719165"/>
            <a:ext cx="443993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7" name="Rectangle 246">
            <a:extLst>
              <a:ext uri="{FF2B5EF4-FFF2-40B4-BE49-F238E27FC236}">
                <a16:creationId xmlns:a16="http://schemas.microsoft.com/office/drawing/2014/main" id="{B6EB3551-0177-4B42-8F5F-7BFE7FCC8C15}"/>
              </a:ext>
            </a:extLst>
          </p:cNvPr>
          <p:cNvSpPr/>
          <p:nvPr/>
        </p:nvSpPr>
        <p:spPr>
          <a:xfrm>
            <a:off x="5835695" y="1380286"/>
            <a:ext cx="443993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8" name="Rectangle 247">
            <a:extLst>
              <a:ext uri="{FF2B5EF4-FFF2-40B4-BE49-F238E27FC236}">
                <a16:creationId xmlns:a16="http://schemas.microsoft.com/office/drawing/2014/main" id="{E4A018A1-CF2D-4480-B0D5-42972E5F2333}"/>
              </a:ext>
            </a:extLst>
          </p:cNvPr>
          <p:cNvSpPr/>
          <p:nvPr/>
        </p:nvSpPr>
        <p:spPr>
          <a:xfrm>
            <a:off x="4493549" y="4061809"/>
            <a:ext cx="443993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9" name="Rectangle 248">
            <a:extLst>
              <a:ext uri="{FF2B5EF4-FFF2-40B4-BE49-F238E27FC236}">
                <a16:creationId xmlns:a16="http://schemas.microsoft.com/office/drawing/2014/main" id="{425E4560-0F7E-4546-A062-7AD0E0CE997E}"/>
              </a:ext>
            </a:extLst>
          </p:cNvPr>
          <p:cNvSpPr/>
          <p:nvPr/>
        </p:nvSpPr>
        <p:spPr>
          <a:xfrm>
            <a:off x="4936907" y="2273117"/>
            <a:ext cx="1335282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0" name="Rectangle 249">
            <a:extLst>
              <a:ext uri="{FF2B5EF4-FFF2-40B4-BE49-F238E27FC236}">
                <a16:creationId xmlns:a16="http://schemas.microsoft.com/office/drawing/2014/main" id="{9B0E08BC-3405-4783-9287-A7121BE0A5CA}"/>
              </a:ext>
            </a:extLst>
          </p:cNvPr>
          <p:cNvSpPr/>
          <p:nvPr/>
        </p:nvSpPr>
        <p:spPr>
          <a:xfrm>
            <a:off x="4935612" y="4058240"/>
            <a:ext cx="1335282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1" name="Rectangle 250">
            <a:extLst>
              <a:ext uri="{FF2B5EF4-FFF2-40B4-BE49-F238E27FC236}">
                <a16:creationId xmlns:a16="http://schemas.microsoft.com/office/drawing/2014/main" id="{3814F75A-7723-43E4-A8EB-229283C348AF}"/>
              </a:ext>
            </a:extLst>
          </p:cNvPr>
          <p:cNvSpPr/>
          <p:nvPr/>
        </p:nvSpPr>
        <p:spPr>
          <a:xfrm>
            <a:off x="8945823" y="1384434"/>
            <a:ext cx="443993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2" name="Rectangle 251">
            <a:extLst>
              <a:ext uri="{FF2B5EF4-FFF2-40B4-BE49-F238E27FC236}">
                <a16:creationId xmlns:a16="http://schemas.microsoft.com/office/drawing/2014/main" id="{76C1C4A2-641D-4F2B-890E-67BF1FEC80F0}"/>
              </a:ext>
            </a:extLst>
          </p:cNvPr>
          <p:cNvSpPr/>
          <p:nvPr/>
        </p:nvSpPr>
        <p:spPr>
          <a:xfrm>
            <a:off x="8492867" y="2721641"/>
            <a:ext cx="443993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3" name="Rectangle 252">
            <a:extLst>
              <a:ext uri="{FF2B5EF4-FFF2-40B4-BE49-F238E27FC236}">
                <a16:creationId xmlns:a16="http://schemas.microsoft.com/office/drawing/2014/main" id="{F0428A6A-7044-43C8-8F6C-DAB228D4280B}"/>
              </a:ext>
            </a:extLst>
          </p:cNvPr>
          <p:cNvSpPr/>
          <p:nvPr/>
        </p:nvSpPr>
        <p:spPr>
          <a:xfrm>
            <a:off x="9846104" y="1382762"/>
            <a:ext cx="443993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4" name="Rectangle 253">
            <a:extLst>
              <a:ext uri="{FF2B5EF4-FFF2-40B4-BE49-F238E27FC236}">
                <a16:creationId xmlns:a16="http://schemas.microsoft.com/office/drawing/2014/main" id="{2923D0D6-CC25-4211-B15A-695834E3B10C}"/>
              </a:ext>
            </a:extLst>
          </p:cNvPr>
          <p:cNvSpPr/>
          <p:nvPr/>
        </p:nvSpPr>
        <p:spPr>
          <a:xfrm>
            <a:off x="8503958" y="4064285"/>
            <a:ext cx="443993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5" name="Rectangle 254">
            <a:extLst>
              <a:ext uri="{FF2B5EF4-FFF2-40B4-BE49-F238E27FC236}">
                <a16:creationId xmlns:a16="http://schemas.microsoft.com/office/drawing/2014/main" id="{79FFBB98-0652-4160-82B4-2C9AC9F51FCB}"/>
              </a:ext>
            </a:extLst>
          </p:cNvPr>
          <p:cNvSpPr/>
          <p:nvPr/>
        </p:nvSpPr>
        <p:spPr>
          <a:xfrm>
            <a:off x="9391066" y="2275593"/>
            <a:ext cx="1335282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6" name="Rectangle 255">
            <a:extLst>
              <a:ext uri="{FF2B5EF4-FFF2-40B4-BE49-F238E27FC236}">
                <a16:creationId xmlns:a16="http://schemas.microsoft.com/office/drawing/2014/main" id="{5CCF05D3-F44F-45B0-8973-E77EE02E57B0}"/>
              </a:ext>
            </a:extLst>
          </p:cNvPr>
          <p:cNvSpPr/>
          <p:nvPr/>
        </p:nvSpPr>
        <p:spPr>
          <a:xfrm>
            <a:off x="8946021" y="4060716"/>
            <a:ext cx="1335282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4" y="312491"/>
            <a:ext cx="3398434" cy="817087"/>
            <a:chOff x="255526" y="372323"/>
            <a:chExt cx="2401324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6" y="372323"/>
              <a:ext cx="240132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57578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414 </a:t>
              </a:r>
              <a:r>
                <a:rPr lang="en-GB" sz="3600" dirty="0">
                  <a:latin typeface="Calibri" panose="020F0502020204030204" pitchFamily="34" charset="0"/>
                </a:rPr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18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2476307" y="421115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2609779" y="410071"/>
            <a:ext cx="105851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23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E27CA06-F86E-4197-903C-E4CDF2091983}"/>
              </a:ext>
            </a:extLst>
          </p:cNvPr>
          <p:cNvSpPr/>
          <p:nvPr/>
        </p:nvSpPr>
        <p:spPr>
          <a:xfrm>
            <a:off x="927184" y="1294571"/>
            <a:ext cx="141577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x 9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cxnSp>
        <p:nvCxnSpPr>
          <p:cNvPr id="105" name="Straight Connector 104">
            <a:extLst>
              <a:ext uri="{FF2B5EF4-FFF2-40B4-BE49-F238E27FC236}">
                <a16:creationId xmlns:a16="http://schemas.microsoft.com/office/drawing/2014/main" id="{E73106B3-7317-4721-A7BC-4371416AFC55}"/>
              </a:ext>
            </a:extLst>
          </p:cNvPr>
          <p:cNvCxnSpPr>
            <a:cxnSpLocks/>
          </p:cNvCxnSpPr>
          <p:nvPr/>
        </p:nvCxnSpPr>
        <p:spPr>
          <a:xfrm>
            <a:off x="1559897" y="936664"/>
            <a:ext cx="15869" cy="42316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6C1C27B8-F6CC-48A4-8A9D-B264064EDAE0}"/>
              </a:ext>
            </a:extLst>
          </p:cNvPr>
          <p:cNvGrpSpPr/>
          <p:nvPr/>
        </p:nvGrpSpPr>
        <p:grpSpPr>
          <a:xfrm>
            <a:off x="4267589" y="309459"/>
            <a:ext cx="3386411" cy="817087"/>
            <a:chOff x="255525" y="372323"/>
            <a:chExt cx="2191602" cy="1134018"/>
          </a:xfrm>
        </p:grpSpPr>
        <p:sp>
          <p:nvSpPr>
            <p:cNvPr id="128" name="Rectangle: Rounded Corners 127">
              <a:extLst>
                <a:ext uri="{FF2B5EF4-FFF2-40B4-BE49-F238E27FC236}">
                  <a16:creationId xmlns:a16="http://schemas.microsoft.com/office/drawing/2014/main" id="{AC43DBEE-02A2-4B63-ACCD-76237FF8B514}"/>
                </a:ext>
              </a:extLst>
            </p:cNvPr>
            <p:cNvSpPr/>
            <p:nvPr/>
          </p:nvSpPr>
          <p:spPr>
            <a:xfrm>
              <a:off x="255525" y="372323"/>
              <a:ext cx="21916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4D4725E3-B1DC-4286-931C-0FB47CB1AC93}"/>
                </a:ext>
              </a:extLst>
            </p:cNvPr>
            <p:cNvSpPr txBox="1"/>
            <p:nvPr/>
          </p:nvSpPr>
          <p:spPr>
            <a:xfrm>
              <a:off x="308455" y="485388"/>
              <a:ext cx="1443265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819 </a:t>
              </a:r>
              <a:r>
                <a:rPr lang="en-GB" sz="3600" dirty="0">
                  <a:latin typeface="Calibri" panose="020F0502020204030204" pitchFamily="34" charset="0"/>
                </a:rPr>
                <a:t>÷ 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21 = </a:t>
              </a:r>
            </a:p>
          </p:txBody>
        </p:sp>
      </p:grpSp>
      <p:sp>
        <p:nvSpPr>
          <p:cNvPr id="131" name="TextBox 130">
            <a:extLst>
              <a:ext uri="{FF2B5EF4-FFF2-40B4-BE49-F238E27FC236}">
                <a16:creationId xmlns:a16="http://schemas.microsoft.com/office/drawing/2014/main" id="{0591449E-90FE-4D23-AB6A-00EC2E504B61}"/>
              </a:ext>
            </a:extLst>
          </p:cNvPr>
          <p:cNvSpPr txBox="1"/>
          <p:nvPr/>
        </p:nvSpPr>
        <p:spPr>
          <a:xfrm>
            <a:off x="6649882" y="407039"/>
            <a:ext cx="117965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39</a:t>
            </a:r>
          </a:p>
        </p:txBody>
      </p:sp>
      <p:sp>
        <p:nvSpPr>
          <p:cNvPr id="141" name="Rectangle 140">
            <a:extLst>
              <a:ext uri="{FF2B5EF4-FFF2-40B4-BE49-F238E27FC236}">
                <a16:creationId xmlns:a16="http://schemas.microsoft.com/office/drawing/2014/main" id="{398448AA-455A-4B3C-83E5-7D376DB137E2}"/>
              </a:ext>
            </a:extLst>
          </p:cNvPr>
          <p:cNvSpPr/>
          <p:nvPr/>
        </p:nvSpPr>
        <p:spPr>
          <a:xfrm>
            <a:off x="4939250" y="1301267"/>
            <a:ext cx="141577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7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cxnSp>
        <p:nvCxnSpPr>
          <p:cNvPr id="142" name="Straight Connector 141">
            <a:extLst>
              <a:ext uri="{FF2B5EF4-FFF2-40B4-BE49-F238E27FC236}">
                <a16:creationId xmlns:a16="http://schemas.microsoft.com/office/drawing/2014/main" id="{9639929E-33D1-4F4D-8192-05003BD58B85}"/>
              </a:ext>
            </a:extLst>
          </p:cNvPr>
          <p:cNvCxnSpPr>
            <a:cxnSpLocks/>
          </p:cNvCxnSpPr>
          <p:nvPr/>
        </p:nvCxnSpPr>
        <p:spPr>
          <a:xfrm>
            <a:off x="5571963" y="943360"/>
            <a:ext cx="15869" cy="42316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2A20A631-70B3-4B7C-A13E-AD8D0F41D806}"/>
              </a:ext>
            </a:extLst>
          </p:cNvPr>
          <p:cNvGrpSpPr/>
          <p:nvPr/>
        </p:nvGrpSpPr>
        <p:grpSpPr>
          <a:xfrm>
            <a:off x="8292609" y="309897"/>
            <a:ext cx="3616437" cy="817087"/>
            <a:chOff x="255524" y="372323"/>
            <a:chExt cx="2555364" cy="1134018"/>
          </a:xfrm>
        </p:grpSpPr>
        <p:sp>
          <p:nvSpPr>
            <p:cNvPr id="159" name="Rectangle: Rounded Corners 158">
              <a:extLst>
                <a:ext uri="{FF2B5EF4-FFF2-40B4-BE49-F238E27FC236}">
                  <a16:creationId xmlns:a16="http://schemas.microsoft.com/office/drawing/2014/main" id="{9046A8B4-BEBD-46B8-B5C6-3FDBE0F51674}"/>
                </a:ext>
              </a:extLst>
            </p:cNvPr>
            <p:cNvSpPr/>
            <p:nvPr/>
          </p:nvSpPr>
          <p:spPr>
            <a:xfrm>
              <a:off x="255524" y="372323"/>
              <a:ext cx="255536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A7DA0313-B834-4B9D-AE98-4D3C2346DDFE}"/>
                </a:ext>
              </a:extLst>
            </p:cNvPr>
            <p:cNvSpPr txBox="1"/>
            <p:nvPr/>
          </p:nvSpPr>
          <p:spPr>
            <a:xfrm>
              <a:off x="308455" y="485388"/>
              <a:ext cx="174115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1888 </a:t>
              </a:r>
              <a:r>
                <a:rPr lang="en-GB" sz="3600" dirty="0">
                  <a:latin typeface="Calibri" panose="020F0502020204030204" pitchFamily="34" charset="0"/>
                </a:rPr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32 = </a:t>
              </a:r>
            </a:p>
          </p:txBody>
        </p:sp>
      </p:grpSp>
      <p:sp>
        <p:nvSpPr>
          <p:cNvPr id="162" name="TextBox 161">
            <a:extLst>
              <a:ext uri="{FF2B5EF4-FFF2-40B4-BE49-F238E27FC236}">
                <a16:creationId xmlns:a16="http://schemas.microsoft.com/office/drawing/2014/main" id="{7D45795C-03F4-493D-9ED2-06443CB1DAC4}"/>
              </a:ext>
            </a:extLst>
          </p:cNvPr>
          <p:cNvSpPr txBox="1"/>
          <p:nvPr/>
        </p:nvSpPr>
        <p:spPr>
          <a:xfrm>
            <a:off x="10844888" y="407477"/>
            <a:ext cx="8289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59</a:t>
            </a:r>
          </a:p>
        </p:txBody>
      </p:sp>
      <p:sp>
        <p:nvSpPr>
          <p:cNvPr id="172" name="Rectangle 171">
            <a:extLst>
              <a:ext uri="{FF2B5EF4-FFF2-40B4-BE49-F238E27FC236}">
                <a16:creationId xmlns:a16="http://schemas.microsoft.com/office/drawing/2014/main" id="{BB9B2EF9-A8BC-4241-8AB0-ED7FB3F81F81}"/>
              </a:ext>
            </a:extLst>
          </p:cNvPr>
          <p:cNvSpPr/>
          <p:nvPr/>
        </p:nvSpPr>
        <p:spPr>
          <a:xfrm>
            <a:off x="8964271" y="1291977"/>
            <a:ext cx="141577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8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cxnSp>
        <p:nvCxnSpPr>
          <p:cNvPr id="173" name="Straight Connector 172">
            <a:extLst>
              <a:ext uri="{FF2B5EF4-FFF2-40B4-BE49-F238E27FC236}">
                <a16:creationId xmlns:a16="http://schemas.microsoft.com/office/drawing/2014/main" id="{F9BB0EC5-BB95-4CCE-9415-AB5F74D8D057}"/>
              </a:ext>
            </a:extLst>
          </p:cNvPr>
          <p:cNvCxnSpPr>
            <a:cxnSpLocks/>
          </p:cNvCxnSpPr>
          <p:nvPr/>
        </p:nvCxnSpPr>
        <p:spPr>
          <a:xfrm>
            <a:off x="9596984" y="934070"/>
            <a:ext cx="15869" cy="42316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" name="Rectangle 137">
            <a:extLst>
              <a:ext uri="{FF2B5EF4-FFF2-40B4-BE49-F238E27FC236}">
                <a16:creationId xmlns:a16="http://schemas.microsoft.com/office/drawing/2014/main" id="{1BDB3669-56A5-4919-9C6D-E988A48C9FF2}"/>
              </a:ext>
            </a:extLst>
          </p:cNvPr>
          <p:cNvSpPr/>
          <p:nvPr/>
        </p:nvSpPr>
        <p:spPr>
          <a:xfrm>
            <a:off x="6484967" y="426628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9" name="Rectangle 168">
            <a:extLst>
              <a:ext uri="{FF2B5EF4-FFF2-40B4-BE49-F238E27FC236}">
                <a16:creationId xmlns:a16="http://schemas.microsoft.com/office/drawing/2014/main" id="{7573657C-CFDF-4CF9-BAD8-111D110128C0}"/>
              </a:ext>
            </a:extLst>
          </p:cNvPr>
          <p:cNvSpPr/>
          <p:nvPr/>
        </p:nvSpPr>
        <p:spPr>
          <a:xfrm>
            <a:off x="10735553" y="417168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F3001382-1416-4FD1-9710-1FF8CB3BF7F3}"/>
              </a:ext>
            </a:extLst>
          </p:cNvPr>
          <p:cNvSpPr txBox="1"/>
          <p:nvPr/>
        </p:nvSpPr>
        <p:spPr>
          <a:xfrm>
            <a:off x="904200" y="2650190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4 1 4</a:t>
            </a: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97851ABB-1ECE-4475-8B98-044A8BCC6BD9}"/>
              </a:ext>
            </a:extLst>
          </p:cNvPr>
          <p:cNvSpPr txBox="1"/>
          <p:nvPr/>
        </p:nvSpPr>
        <p:spPr>
          <a:xfrm>
            <a:off x="423157" y="2663370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79" name="Straight Connector 178">
            <a:extLst>
              <a:ext uri="{FF2B5EF4-FFF2-40B4-BE49-F238E27FC236}">
                <a16:creationId xmlns:a16="http://schemas.microsoft.com/office/drawing/2014/main" id="{F0257043-922A-4E4A-8906-BFC73C6964CC}"/>
              </a:ext>
            </a:extLst>
          </p:cNvPr>
          <p:cNvCxnSpPr>
            <a:cxnSpLocks/>
          </p:cNvCxnSpPr>
          <p:nvPr/>
        </p:nvCxnSpPr>
        <p:spPr>
          <a:xfrm>
            <a:off x="897774" y="2712927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Straight Connector 179">
            <a:extLst>
              <a:ext uri="{FF2B5EF4-FFF2-40B4-BE49-F238E27FC236}">
                <a16:creationId xmlns:a16="http://schemas.microsoft.com/office/drawing/2014/main" id="{17328301-1D89-4A2F-A3C6-10925AC1702F}"/>
              </a:ext>
            </a:extLst>
          </p:cNvPr>
          <p:cNvCxnSpPr>
            <a:cxnSpLocks/>
          </p:cNvCxnSpPr>
          <p:nvPr/>
        </p:nvCxnSpPr>
        <p:spPr>
          <a:xfrm>
            <a:off x="916726" y="2696883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1" name="TextBox 180">
            <a:extLst>
              <a:ext uri="{FF2B5EF4-FFF2-40B4-BE49-F238E27FC236}">
                <a16:creationId xmlns:a16="http://schemas.microsoft.com/office/drawing/2014/main" id="{631812EE-BED3-448F-9A99-525C42C94A95}"/>
              </a:ext>
            </a:extLst>
          </p:cNvPr>
          <p:cNvSpPr txBox="1"/>
          <p:nvPr/>
        </p:nvSpPr>
        <p:spPr>
          <a:xfrm>
            <a:off x="906109" y="221261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F2E7ABE8-2428-44D6-B130-595262513DDA}"/>
              </a:ext>
            </a:extLst>
          </p:cNvPr>
          <p:cNvSpPr txBox="1"/>
          <p:nvPr/>
        </p:nvSpPr>
        <p:spPr>
          <a:xfrm>
            <a:off x="1668307" y="2687616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69E72BB9-4D43-45FA-8102-2EEBE2B03AB0}"/>
              </a:ext>
            </a:extLst>
          </p:cNvPr>
          <p:cNvSpPr txBox="1"/>
          <p:nvPr/>
        </p:nvSpPr>
        <p:spPr>
          <a:xfrm>
            <a:off x="1333554" y="221914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834A58F8-B842-447C-BE74-0A521DF623C3}"/>
              </a:ext>
            </a:extLst>
          </p:cNvPr>
          <p:cNvSpPr txBox="1"/>
          <p:nvPr/>
        </p:nvSpPr>
        <p:spPr>
          <a:xfrm>
            <a:off x="1786015" y="220608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B35E25BF-A0E3-493A-8F81-78E408122151}"/>
              </a:ext>
            </a:extLst>
          </p:cNvPr>
          <p:cNvSpPr txBox="1"/>
          <p:nvPr/>
        </p:nvSpPr>
        <p:spPr>
          <a:xfrm>
            <a:off x="907706" y="3991744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2 0 7</a:t>
            </a:r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46C4E807-EDA1-4BED-B32C-55BD7EAC1B90}"/>
              </a:ext>
            </a:extLst>
          </p:cNvPr>
          <p:cNvSpPr txBox="1"/>
          <p:nvPr/>
        </p:nvSpPr>
        <p:spPr>
          <a:xfrm>
            <a:off x="426663" y="4004924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196" name="Straight Connector 195">
            <a:extLst>
              <a:ext uri="{FF2B5EF4-FFF2-40B4-BE49-F238E27FC236}">
                <a16:creationId xmlns:a16="http://schemas.microsoft.com/office/drawing/2014/main" id="{757CBBB3-936B-4621-A934-49FABE2CD1E1}"/>
              </a:ext>
            </a:extLst>
          </p:cNvPr>
          <p:cNvCxnSpPr>
            <a:cxnSpLocks/>
          </p:cNvCxnSpPr>
          <p:nvPr/>
        </p:nvCxnSpPr>
        <p:spPr>
          <a:xfrm>
            <a:off x="901280" y="4054481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" name="Straight Connector 196">
            <a:extLst>
              <a:ext uri="{FF2B5EF4-FFF2-40B4-BE49-F238E27FC236}">
                <a16:creationId xmlns:a16="http://schemas.microsoft.com/office/drawing/2014/main" id="{81C06496-DB10-4329-8D64-81BF893D2D66}"/>
              </a:ext>
            </a:extLst>
          </p:cNvPr>
          <p:cNvCxnSpPr>
            <a:cxnSpLocks/>
          </p:cNvCxnSpPr>
          <p:nvPr/>
        </p:nvCxnSpPr>
        <p:spPr>
          <a:xfrm>
            <a:off x="920232" y="4038437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9" name="TextBox 198">
            <a:extLst>
              <a:ext uri="{FF2B5EF4-FFF2-40B4-BE49-F238E27FC236}">
                <a16:creationId xmlns:a16="http://schemas.microsoft.com/office/drawing/2014/main" id="{BB4A656E-F776-4DB9-9280-AF56E8403E0C}"/>
              </a:ext>
            </a:extLst>
          </p:cNvPr>
          <p:cNvSpPr txBox="1"/>
          <p:nvPr/>
        </p:nvSpPr>
        <p:spPr>
          <a:xfrm>
            <a:off x="1644517" y="4029170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01A05568-4A94-4B58-82B9-FDC93E84A728}"/>
              </a:ext>
            </a:extLst>
          </p:cNvPr>
          <p:cNvSpPr txBox="1"/>
          <p:nvPr/>
        </p:nvSpPr>
        <p:spPr>
          <a:xfrm>
            <a:off x="1337060" y="356070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B3E6B3B2-4048-44FB-876E-F0AB23AE2DFE}"/>
              </a:ext>
            </a:extLst>
          </p:cNvPr>
          <p:cNvSpPr txBox="1"/>
          <p:nvPr/>
        </p:nvSpPr>
        <p:spPr>
          <a:xfrm>
            <a:off x="1789521" y="354764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63DC629C-BFE9-493B-BE8E-7C8FC88FA2BD}"/>
              </a:ext>
            </a:extLst>
          </p:cNvPr>
          <p:cNvSpPr txBox="1"/>
          <p:nvPr/>
        </p:nvSpPr>
        <p:spPr>
          <a:xfrm>
            <a:off x="4937325" y="2663370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8 1 9</a:t>
            </a: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8ABB690C-C53C-409C-BED1-E3D2AB509EC6}"/>
              </a:ext>
            </a:extLst>
          </p:cNvPr>
          <p:cNvSpPr txBox="1"/>
          <p:nvPr/>
        </p:nvSpPr>
        <p:spPr>
          <a:xfrm>
            <a:off x="4456282" y="2676550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204" name="Straight Connector 203">
            <a:extLst>
              <a:ext uri="{FF2B5EF4-FFF2-40B4-BE49-F238E27FC236}">
                <a16:creationId xmlns:a16="http://schemas.microsoft.com/office/drawing/2014/main" id="{E29272A3-266B-446C-A274-5E6725939925}"/>
              </a:ext>
            </a:extLst>
          </p:cNvPr>
          <p:cNvCxnSpPr>
            <a:cxnSpLocks/>
          </p:cNvCxnSpPr>
          <p:nvPr/>
        </p:nvCxnSpPr>
        <p:spPr>
          <a:xfrm>
            <a:off x="4930899" y="2726107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Straight Connector 204">
            <a:extLst>
              <a:ext uri="{FF2B5EF4-FFF2-40B4-BE49-F238E27FC236}">
                <a16:creationId xmlns:a16="http://schemas.microsoft.com/office/drawing/2014/main" id="{0C4C7D8C-AB7B-41B2-BF72-F5CD3FC09C86}"/>
              </a:ext>
            </a:extLst>
          </p:cNvPr>
          <p:cNvCxnSpPr>
            <a:cxnSpLocks/>
          </p:cNvCxnSpPr>
          <p:nvPr/>
        </p:nvCxnSpPr>
        <p:spPr>
          <a:xfrm>
            <a:off x="4949851" y="2710063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6" name="TextBox 205">
            <a:extLst>
              <a:ext uri="{FF2B5EF4-FFF2-40B4-BE49-F238E27FC236}">
                <a16:creationId xmlns:a16="http://schemas.microsoft.com/office/drawing/2014/main" id="{A29A5E2C-461D-44AA-AC58-A49BCF3909F5}"/>
              </a:ext>
            </a:extLst>
          </p:cNvPr>
          <p:cNvSpPr txBox="1"/>
          <p:nvPr/>
        </p:nvSpPr>
        <p:spPr>
          <a:xfrm>
            <a:off x="4939234" y="222579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6AC52463-1677-45D2-9795-67FCACF5D24B}"/>
              </a:ext>
            </a:extLst>
          </p:cNvPr>
          <p:cNvSpPr txBox="1"/>
          <p:nvPr/>
        </p:nvSpPr>
        <p:spPr>
          <a:xfrm>
            <a:off x="5253950" y="2700796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C391B727-C0A5-45EC-AF08-05EE107F25CF}"/>
              </a:ext>
            </a:extLst>
          </p:cNvPr>
          <p:cNvSpPr txBox="1"/>
          <p:nvPr/>
        </p:nvSpPr>
        <p:spPr>
          <a:xfrm>
            <a:off x="5366679" y="223232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F1FAE975-02F2-40DE-820A-054AD9CDCE04}"/>
              </a:ext>
            </a:extLst>
          </p:cNvPr>
          <p:cNvSpPr txBox="1"/>
          <p:nvPr/>
        </p:nvSpPr>
        <p:spPr>
          <a:xfrm>
            <a:off x="5819140" y="221926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570755A2-2316-450A-87CD-5B96A2240ED4}"/>
              </a:ext>
            </a:extLst>
          </p:cNvPr>
          <p:cNvSpPr txBox="1"/>
          <p:nvPr/>
        </p:nvSpPr>
        <p:spPr>
          <a:xfrm>
            <a:off x="4940831" y="4004924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2 7 3</a:t>
            </a: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E4EC00CF-A9B7-4AB1-A253-92DDB62AD676}"/>
              </a:ext>
            </a:extLst>
          </p:cNvPr>
          <p:cNvSpPr txBox="1"/>
          <p:nvPr/>
        </p:nvSpPr>
        <p:spPr>
          <a:xfrm>
            <a:off x="4459788" y="4018104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cxnSp>
        <p:nvCxnSpPr>
          <p:cNvPr id="212" name="Straight Connector 211">
            <a:extLst>
              <a:ext uri="{FF2B5EF4-FFF2-40B4-BE49-F238E27FC236}">
                <a16:creationId xmlns:a16="http://schemas.microsoft.com/office/drawing/2014/main" id="{62E2B896-5BF5-415A-BB23-3BF34DAD5D62}"/>
              </a:ext>
            </a:extLst>
          </p:cNvPr>
          <p:cNvCxnSpPr>
            <a:cxnSpLocks/>
          </p:cNvCxnSpPr>
          <p:nvPr/>
        </p:nvCxnSpPr>
        <p:spPr>
          <a:xfrm>
            <a:off x="4934405" y="4067661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Straight Connector 212">
            <a:extLst>
              <a:ext uri="{FF2B5EF4-FFF2-40B4-BE49-F238E27FC236}">
                <a16:creationId xmlns:a16="http://schemas.microsoft.com/office/drawing/2014/main" id="{F02F785F-D585-4365-B1B9-E9700CAAE1D5}"/>
              </a:ext>
            </a:extLst>
          </p:cNvPr>
          <p:cNvCxnSpPr>
            <a:cxnSpLocks/>
          </p:cNvCxnSpPr>
          <p:nvPr/>
        </p:nvCxnSpPr>
        <p:spPr>
          <a:xfrm>
            <a:off x="4953357" y="4051617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TextBox 213">
            <a:extLst>
              <a:ext uri="{FF2B5EF4-FFF2-40B4-BE49-F238E27FC236}">
                <a16:creationId xmlns:a16="http://schemas.microsoft.com/office/drawing/2014/main" id="{CF0C7187-0DBC-427D-A9D5-CA5D722D41FA}"/>
              </a:ext>
            </a:extLst>
          </p:cNvPr>
          <p:cNvSpPr txBox="1"/>
          <p:nvPr/>
        </p:nvSpPr>
        <p:spPr>
          <a:xfrm>
            <a:off x="5704938" y="4042350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D08CC10C-7547-4188-9AA1-F63772DD2AD6}"/>
              </a:ext>
            </a:extLst>
          </p:cNvPr>
          <p:cNvSpPr txBox="1"/>
          <p:nvPr/>
        </p:nvSpPr>
        <p:spPr>
          <a:xfrm>
            <a:off x="5370185" y="357388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81CF2BDE-903E-4648-A3BB-7382DB2910CF}"/>
              </a:ext>
            </a:extLst>
          </p:cNvPr>
          <p:cNvSpPr txBox="1"/>
          <p:nvPr/>
        </p:nvSpPr>
        <p:spPr>
          <a:xfrm>
            <a:off x="5822646" y="356082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C04BDC44-FCA2-494C-AE48-9F2EA6F3CEFC}"/>
              </a:ext>
            </a:extLst>
          </p:cNvPr>
          <p:cNvSpPr txBox="1"/>
          <p:nvPr/>
        </p:nvSpPr>
        <p:spPr>
          <a:xfrm>
            <a:off x="8957070" y="2656646"/>
            <a:ext cx="18652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1 8 8 8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E5BA6F15-9FFC-4CA3-B329-55CA887852AD}"/>
              </a:ext>
            </a:extLst>
          </p:cNvPr>
          <p:cNvSpPr txBox="1"/>
          <p:nvPr/>
        </p:nvSpPr>
        <p:spPr>
          <a:xfrm>
            <a:off x="8456166" y="2663370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223" name="Straight Connector 222">
            <a:extLst>
              <a:ext uri="{FF2B5EF4-FFF2-40B4-BE49-F238E27FC236}">
                <a16:creationId xmlns:a16="http://schemas.microsoft.com/office/drawing/2014/main" id="{B45FD731-1C0A-41FB-ADEB-6CD39DE01148}"/>
              </a:ext>
            </a:extLst>
          </p:cNvPr>
          <p:cNvCxnSpPr>
            <a:cxnSpLocks/>
          </p:cNvCxnSpPr>
          <p:nvPr/>
        </p:nvCxnSpPr>
        <p:spPr>
          <a:xfrm>
            <a:off x="8930783" y="2712927"/>
            <a:ext cx="179375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4" name="Straight Connector 223">
            <a:extLst>
              <a:ext uri="{FF2B5EF4-FFF2-40B4-BE49-F238E27FC236}">
                <a16:creationId xmlns:a16="http://schemas.microsoft.com/office/drawing/2014/main" id="{34F26121-5E4C-4AE9-B0DF-F9AB61B5B4F7}"/>
              </a:ext>
            </a:extLst>
          </p:cNvPr>
          <p:cNvCxnSpPr>
            <a:cxnSpLocks/>
          </p:cNvCxnSpPr>
          <p:nvPr/>
        </p:nvCxnSpPr>
        <p:spPr>
          <a:xfrm>
            <a:off x="8949735" y="2696883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7" name="TextBox 226">
            <a:extLst>
              <a:ext uri="{FF2B5EF4-FFF2-40B4-BE49-F238E27FC236}">
                <a16:creationId xmlns:a16="http://schemas.microsoft.com/office/drawing/2014/main" id="{1C9FF644-A07F-4F4B-8E2E-5BC3DF08A7EB}"/>
              </a:ext>
            </a:extLst>
          </p:cNvPr>
          <p:cNvSpPr txBox="1"/>
          <p:nvPr/>
        </p:nvSpPr>
        <p:spPr>
          <a:xfrm>
            <a:off x="9366563" y="219905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76B0C0F7-A6DD-4FF1-B583-2E5B28692720}"/>
              </a:ext>
            </a:extLst>
          </p:cNvPr>
          <p:cNvSpPr txBox="1"/>
          <p:nvPr/>
        </p:nvSpPr>
        <p:spPr>
          <a:xfrm>
            <a:off x="9819024" y="220282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4A6717F3-6B0D-4131-89A6-63A3F9585CC5}"/>
              </a:ext>
            </a:extLst>
          </p:cNvPr>
          <p:cNvSpPr txBox="1"/>
          <p:nvPr/>
        </p:nvSpPr>
        <p:spPr>
          <a:xfrm>
            <a:off x="10259003" y="220608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F93DC241-1189-43FE-AD6C-E6B3CAC32826}"/>
              </a:ext>
            </a:extLst>
          </p:cNvPr>
          <p:cNvSpPr txBox="1"/>
          <p:nvPr/>
        </p:nvSpPr>
        <p:spPr>
          <a:xfrm>
            <a:off x="9694488" y="2678605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83A845A-8B41-4C27-B059-D694605EC6AD}"/>
              </a:ext>
            </a:extLst>
          </p:cNvPr>
          <p:cNvSpPr txBox="1"/>
          <p:nvPr/>
        </p:nvSpPr>
        <p:spPr>
          <a:xfrm>
            <a:off x="8949735" y="4001683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4 7 2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01C7B679-0E2E-42F1-B3D8-5EE66BB1FC6F}"/>
              </a:ext>
            </a:extLst>
          </p:cNvPr>
          <p:cNvSpPr txBox="1"/>
          <p:nvPr/>
        </p:nvSpPr>
        <p:spPr>
          <a:xfrm>
            <a:off x="8468692" y="4014863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234" name="Straight Connector 233">
            <a:extLst>
              <a:ext uri="{FF2B5EF4-FFF2-40B4-BE49-F238E27FC236}">
                <a16:creationId xmlns:a16="http://schemas.microsoft.com/office/drawing/2014/main" id="{35845428-06EA-47B8-A033-D938DB7BE1D6}"/>
              </a:ext>
            </a:extLst>
          </p:cNvPr>
          <p:cNvCxnSpPr>
            <a:cxnSpLocks/>
          </p:cNvCxnSpPr>
          <p:nvPr/>
        </p:nvCxnSpPr>
        <p:spPr>
          <a:xfrm>
            <a:off x="8943309" y="4064420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Straight Connector 234">
            <a:extLst>
              <a:ext uri="{FF2B5EF4-FFF2-40B4-BE49-F238E27FC236}">
                <a16:creationId xmlns:a16="http://schemas.microsoft.com/office/drawing/2014/main" id="{67DE1BE1-304F-4D05-928C-F527BA3778B3}"/>
              </a:ext>
            </a:extLst>
          </p:cNvPr>
          <p:cNvCxnSpPr>
            <a:cxnSpLocks/>
          </p:cNvCxnSpPr>
          <p:nvPr/>
        </p:nvCxnSpPr>
        <p:spPr>
          <a:xfrm>
            <a:off x="8962261" y="4048376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6" name="TextBox 235">
            <a:extLst>
              <a:ext uri="{FF2B5EF4-FFF2-40B4-BE49-F238E27FC236}">
                <a16:creationId xmlns:a16="http://schemas.microsoft.com/office/drawing/2014/main" id="{90D4D821-81D9-439A-A88A-4066620F265E}"/>
              </a:ext>
            </a:extLst>
          </p:cNvPr>
          <p:cNvSpPr txBox="1"/>
          <p:nvPr/>
        </p:nvSpPr>
        <p:spPr>
          <a:xfrm>
            <a:off x="9713842" y="4039109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AD029452-4F63-4B61-9D4D-27F7A6704036}"/>
              </a:ext>
            </a:extLst>
          </p:cNvPr>
          <p:cNvSpPr txBox="1"/>
          <p:nvPr/>
        </p:nvSpPr>
        <p:spPr>
          <a:xfrm>
            <a:off x="9379089" y="357064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BBDB6505-7BD7-4208-9B98-FCD2F3C73326}"/>
              </a:ext>
            </a:extLst>
          </p:cNvPr>
          <p:cNvSpPr txBox="1"/>
          <p:nvPr/>
        </p:nvSpPr>
        <p:spPr>
          <a:xfrm>
            <a:off x="9831550" y="355757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</p:spTree>
    <p:extLst>
      <p:ext uri="{BB962C8B-B14F-4D97-AF65-F5344CB8AC3E}">
        <p14:creationId xmlns:p14="http://schemas.microsoft.com/office/powerpoint/2010/main" val="34751139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1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4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0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3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0" fill="hold">
                      <p:stCondLst>
                        <p:cond delay="indefinite"/>
                      </p:stCondLst>
                      <p:childTnLst>
                        <p:par>
                          <p:cTn id="171" fill="hold">
                            <p:stCondLst>
                              <p:cond delay="0"/>
                            </p:stCondLst>
                            <p:childTnLst>
                              <p:par>
                                <p:cTn id="1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>
                      <p:stCondLst>
                        <p:cond delay="indefinite"/>
                      </p:stCondLst>
                      <p:childTnLst>
                        <p:par>
                          <p:cTn id="186" fill="hold">
                            <p:stCondLst>
                              <p:cond delay="0"/>
                            </p:stCondLst>
                            <p:childTnLst>
                              <p:par>
                                <p:cTn id="1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0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3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>
                      <p:stCondLst>
                        <p:cond delay="indefinite"/>
                      </p:stCondLst>
                      <p:childTnLst>
                        <p:par>
                          <p:cTn id="216" fill="hold">
                            <p:stCondLst>
                              <p:cond delay="0"/>
                            </p:stCondLst>
                            <p:childTnLst>
                              <p:par>
                                <p:cTn id="2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6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9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>
                      <p:stCondLst>
                        <p:cond delay="indefinite"/>
                      </p:stCondLst>
                      <p:childTnLst>
                        <p:par>
                          <p:cTn id="232" fill="hold">
                            <p:stCondLst>
                              <p:cond delay="0"/>
                            </p:stCondLst>
                            <p:childTnLst>
                              <p:par>
                                <p:cTn id="2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6" fill="hold">
                      <p:stCondLst>
                        <p:cond delay="indefinite"/>
                      </p:stCondLst>
                      <p:childTnLst>
                        <p:par>
                          <p:cTn id="237" fill="hold">
                            <p:stCondLst>
                              <p:cond delay="0"/>
                            </p:stCondLst>
                            <p:childTnLst>
                              <p:par>
                                <p:cTn id="2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>
                      <p:stCondLst>
                        <p:cond delay="indefinite"/>
                      </p:stCondLst>
                      <p:childTnLst>
                        <p:par>
                          <p:cTn id="242" fill="hold">
                            <p:stCondLst>
                              <p:cond delay="0"/>
                            </p:stCondLst>
                            <p:childTnLst>
                              <p:par>
                                <p:cTn id="2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5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6" fill="hold">
                      <p:stCondLst>
                        <p:cond delay="indefinite"/>
                      </p:stCondLst>
                      <p:childTnLst>
                        <p:par>
                          <p:cTn id="247" fill="hold">
                            <p:stCondLst>
                              <p:cond delay="0"/>
                            </p:stCondLst>
                            <p:childTnLst>
                              <p:par>
                                <p:cTn id="2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0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1" fill="hold">
                      <p:stCondLst>
                        <p:cond delay="indefinite"/>
                      </p:stCondLst>
                      <p:childTnLst>
                        <p:par>
                          <p:cTn id="252" fill="hold">
                            <p:stCondLst>
                              <p:cond delay="0"/>
                            </p:stCondLst>
                            <p:childTnLst>
                              <p:par>
                                <p:cTn id="253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55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58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9" fill="hold">
                      <p:stCondLst>
                        <p:cond delay="indefinite"/>
                      </p:stCondLst>
                      <p:childTnLst>
                        <p:par>
                          <p:cTn id="260" fill="hold">
                            <p:stCondLst>
                              <p:cond delay="0"/>
                            </p:stCondLst>
                            <p:childTnLst>
                              <p:par>
                                <p:cTn id="2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3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6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9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2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3" fill="hold">
                      <p:stCondLst>
                        <p:cond delay="indefinite"/>
                      </p:stCondLst>
                      <p:childTnLst>
                        <p:par>
                          <p:cTn id="274" fill="hold">
                            <p:stCondLst>
                              <p:cond delay="0"/>
                            </p:stCondLst>
                            <p:childTnLst>
                              <p:par>
                                <p:cTn id="2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7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0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1" fill="hold">
                      <p:stCondLst>
                        <p:cond delay="indefinite"/>
                      </p:stCondLst>
                      <p:childTnLst>
                        <p:par>
                          <p:cTn id="282" fill="hold">
                            <p:stCondLst>
                              <p:cond delay="0"/>
                            </p:stCondLst>
                            <p:childTnLst>
                              <p:par>
                                <p:cTn id="28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4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7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9" fill="hold">
                      <p:stCondLst>
                        <p:cond delay="indefinite"/>
                      </p:stCondLst>
                      <p:childTnLst>
                        <p:par>
                          <p:cTn id="290" fill="hold">
                            <p:stCondLst>
                              <p:cond delay="0"/>
                            </p:stCondLst>
                            <p:childTnLst>
                              <p:par>
                                <p:cTn id="2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3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4" fill="hold">
                      <p:stCondLst>
                        <p:cond delay="indefinite"/>
                      </p:stCondLst>
                      <p:childTnLst>
                        <p:par>
                          <p:cTn id="295" fill="hold">
                            <p:stCondLst>
                              <p:cond delay="0"/>
                            </p:stCondLst>
                            <p:childTnLst>
                              <p:par>
                                <p:cTn id="2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8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9" fill="hold">
                      <p:stCondLst>
                        <p:cond delay="indefinite"/>
                      </p:stCondLst>
                      <p:childTnLst>
                        <p:par>
                          <p:cTn id="300" fill="hold">
                            <p:stCondLst>
                              <p:cond delay="0"/>
                            </p:stCondLst>
                            <p:childTnLst>
                              <p:par>
                                <p:cTn id="3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3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4" fill="hold">
                      <p:stCondLst>
                        <p:cond delay="indefinite"/>
                      </p:stCondLst>
                      <p:childTnLst>
                        <p:par>
                          <p:cTn id="305" fill="hold">
                            <p:stCondLst>
                              <p:cond delay="0"/>
                            </p:stCondLst>
                            <p:childTnLst>
                              <p:par>
                                <p:cTn id="3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8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9" fill="hold">
                      <p:stCondLst>
                        <p:cond delay="indefinite"/>
                      </p:stCondLst>
                      <p:childTnLst>
                        <p:par>
                          <p:cTn id="310" fill="hold">
                            <p:stCondLst>
                              <p:cond delay="0"/>
                            </p:stCondLst>
                            <p:childTnLst>
                              <p:par>
                                <p:cTn id="3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9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2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3" fill="hold">
                      <p:stCondLst>
                        <p:cond delay="indefinite"/>
                      </p:stCondLst>
                      <p:childTnLst>
                        <p:par>
                          <p:cTn id="324" fill="hold">
                            <p:stCondLst>
                              <p:cond delay="0"/>
                            </p:stCondLst>
                            <p:childTnLst>
                              <p:par>
                                <p:cTn id="3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7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1" fill="hold">
                      <p:stCondLst>
                        <p:cond delay="indefinite"/>
                      </p:stCondLst>
                      <p:childTnLst>
                        <p:par>
                          <p:cTn id="332" fill="hold">
                            <p:stCondLst>
                              <p:cond delay="0"/>
                            </p:stCondLst>
                            <p:childTnLst>
                              <p:par>
                                <p:cTn id="33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4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7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9" fill="hold">
                      <p:stCondLst>
                        <p:cond delay="indefinite"/>
                      </p:stCondLst>
                      <p:childTnLst>
                        <p:par>
                          <p:cTn id="340" fill="hold">
                            <p:stCondLst>
                              <p:cond delay="0"/>
                            </p:stCondLst>
                            <p:childTnLst>
                              <p:par>
                                <p:cTn id="3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3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6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7" fill="hold">
                      <p:stCondLst>
                        <p:cond delay="indefinite"/>
                      </p:stCondLst>
                      <p:childTnLst>
                        <p:par>
                          <p:cTn id="348" fill="hold">
                            <p:stCondLst>
                              <p:cond delay="0"/>
                            </p:stCondLst>
                            <p:childTnLst>
                              <p:par>
                                <p:cTn id="34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0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3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5" fill="hold">
                      <p:stCondLst>
                        <p:cond delay="indefinite"/>
                      </p:stCondLst>
                      <p:childTnLst>
                        <p:par>
                          <p:cTn id="356" fill="hold">
                            <p:stCondLst>
                              <p:cond delay="0"/>
                            </p:stCondLst>
                            <p:childTnLst>
                              <p:par>
                                <p:cTn id="3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9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0" fill="hold">
                      <p:stCondLst>
                        <p:cond delay="indefinite"/>
                      </p:stCondLst>
                      <p:childTnLst>
                        <p:par>
                          <p:cTn id="361" fill="hold">
                            <p:stCondLst>
                              <p:cond delay="0"/>
                            </p:stCondLst>
                            <p:childTnLst>
                              <p:par>
                                <p:cTn id="3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4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5" fill="hold">
                      <p:stCondLst>
                        <p:cond delay="indefinite"/>
                      </p:stCondLst>
                      <p:childTnLst>
                        <p:par>
                          <p:cTn id="366" fill="hold">
                            <p:stCondLst>
                              <p:cond delay="0"/>
                            </p:stCondLst>
                            <p:childTnLst>
                              <p:par>
                                <p:cTn id="3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9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0" fill="hold">
                      <p:stCondLst>
                        <p:cond delay="indefinite"/>
                      </p:stCondLst>
                      <p:childTnLst>
                        <p:par>
                          <p:cTn id="371" fill="hold">
                            <p:stCondLst>
                              <p:cond delay="0"/>
                            </p:stCondLst>
                            <p:childTnLst>
                              <p:par>
                                <p:cTn id="3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4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9" grpId="0" animBg="1"/>
      <p:bldP spid="239" grpId="1" animBg="1"/>
      <p:bldP spid="240" grpId="0" animBg="1"/>
      <p:bldP spid="240" grpId="1" animBg="1"/>
      <p:bldP spid="241" grpId="0" animBg="1"/>
      <p:bldP spid="241" grpId="1" animBg="1"/>
      <p:bldP spid="242" grpId="0" animBg="1"/>
      <p:bldP spid="242" grpId="1" animBg="1"/>
      <p:bldP spid="243" grpId="0" animBg="1"/>
      <p:bldP spid="243" grpId="1" animBg="1"/>
      <p:bldP spid="244" grpId="0" animBg="1"/>
      <p:bldP spid="244" grpId="1" animBg="1"/>
      <p:bldP spid="245" grpId="0" animBg="1"/>
      <p:bldP spid="245" grpId="1" animBg="1"/>
      <p:bldP spid="246" grpId="0" animBg="1"/>
      <p:bldP spid="246" grpId="1" animBg="1"/>
      <p:bldP spid="247" grpId="0" animBg="1"/>
      <p:bldP spid="247" grpId="1" animBg="1"/>
      <p:bldP spid="248" grpId="0" animBg="1"/>
      <p:bldP spid="248" grpId="1" animBg="1"/>
      <p:bldP spid="249" grpId="0" animBg="1"/>
      <p:bldP spid="249" grpId="1" animBg="1"/>
      <p:bldP spid="250" grpId="0" animBg="1"/>
      <p:bldP spid="250" grpId="1" animBg="1"/>
      <p:bldP spid="251" grpId="0" animBg="1"/>
      <p:bldP spid="251" grpId="1" animBg="1"/>
      <p:bldP spid="252" grpId="0" animBg="1"/>
      <p:bldP spid="252" grpId="1" animBg="1"/>
      <p:bldP spid="253" grpId="0" animBg="1"/>
      <p:bldP spid="253" grpId="1" animBg="1"/>
      <p:bldP spid="254" grpId="0" animBg="1"/>
      <p:bldP spid="254" grpId="1" animBg="1"/>
      <p:bldP spid="255" grpId="0" animBg="1"/>
      <p:bldP spid="255" grpId="1" animBg="1"/>
      <p:bldP spid="256" grpId="0" animBg="1"/>
      <p:bldP spid="256" grpId="1" animBg="1"/>
      <p:bldP spid="8" grpId="0"/>
      <p:bldP spid="104" grpId="0"/>
      <p:bldP spid="131" grpId="0"/>
      <p:bldP spid="141" grpId="0"/>
      <p:bldP spid="162" grpId="0"/>
      <p:bldP spid="172" grpId="0"/>
      <p:bldP spid="177" grpId="0"/>
      <p:bldP spid="178" grpId="0"/>
      <p:bldP spid="181" grpId="0"/>
      <p:bldP spid="182" grpId="0"/>
      <p:bldP spid="188" grpId="0"/>
      <p:bldP spid="193" grpId="0"/>
      <p:bldP spid="194" grpId="0"/>
      <p:bldP spid="195" grpId="0"/>
      <p:bldP spid="199" grpId="0"/>
      <p:bldP spid="200" grpId="0"/>
      <p:bldP spid="201" grpId="0"/>
      <p:bldP spid="202" grpId="0"/>
      <p:bldP spid="203" grpId="0"/>
      <p:bldP spid="206" grpId="0"/>
      <p:bldP spid="207" grpId="0"/>
      <p:bldP spid="208" grpId="0"/>
      <p:bldP spid="209" grpId="0"/>
      <p:bldP spid="210" grpId="0"/>
      <p:bldP spid="211" grpId="0"/>
      <p:bldP spid="214" grpId="0"/>
      <p:bldP spid="215" grpId="0"/>
      <p:bldP spid="216" grpId="0"/>
      <p:bldP spid="221" grpId="0"/>
      <p:bldP spid="222" grpId="0"/>
      <p:bldP spid="227" grpId="0"/>
      <p:bldP spid="228" grpId="0"/>
      <p:bldP spid="229" grpId="0"/>
      <p:bldP spid="230" grpId="0"/>
      <p:bldP spid="232" grpId="0"/>
      <p:bldP spid="233" grpId="0"/>
      <p:bldP spid="236" grpId="0"/>
      <p:bldP spid="237" grpId="0"/>
      <p:bldP spid="238" grpId="0"/>
    </p:bldLst>
  </p:timing>
</p:sld>
</file>

<file path=ppt/slides/slide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5" name="Rectangle 284">
            <a:extLst>
              <a:ext uri="{FF2B5EF4-FFF2-40B4-BE49-F238E27FC236}">
                <a16:creationId xmlns:a16="http://schemas.microsoft.com/office/drawing/2014/main" id="{8FE07BB8-FA8F-468E-B9CE-686E257464F0}"/>
              </a:ext>
            </a:extLst>
          </p:cNvPr>
          <p:cNvSpPr/>
          <p:nvPr/>
        </p:nvSpPr>
        <p:spPr>
          <a:xfrm>
            <a:off x="6227288" y="3218757"/>
            <a:ext cx="3911983" cy="336991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A7CE93C9-31EC-427E-AAC3-02E09C4EF18D}"/>
              </a:ext>
            </a:extLst>
          </p:cNvPr>
          <p:cNvSpPr/>
          <p:nvPr/>
        </p:nvSpPr>
        <p:spPr>
          <a:xfrm>
            <a:off x="3278120" y="1080515"/>
            <a:ext cx="2584775" cy="490856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4" name="Rectangle 173">
            <a:extLst>
              <a:ext uri="{FF2B5EF4-FFF2-40B4-BE49-F238E27FC236}">
                <a16:creationId xmlns:a16="http://schemas.microsoft.com/office/drawing/2014/main" id="{12ADBDBB-30BA-4AB7-B567-30EE124F92B4}"/>
              </a:ext>
            </a:extLst>
          </p:cNvPr>
          <p:cNvSpPr/>
          <p:nvPr/>
        </p:nvSpPr>
        <p:spPr>
          <a:xfrm>
            <a:off x="1799893" y="2271322"/>
            <a:ext cx="456608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5" name="Rectangle 174">
            <a:extLst>
              <a:ext uri="{FF2B5EF4-FFF2-40B4-BE49-F238E27FC236}">
                <a16:creationId xmlns:a16="http://schemas.microsoft.com/office/drawing/2014/main" id="{6BAC09E0-9F75-4046-BDA1-A4505F142513}"/>
              </a:ext>
            </a:extLst>
          </p:cNvPr>
          <p:cNvSpPr/>
          <p:nvPr/>
        </p:nvSpPr>
        <p:spPr>
          <a:xfrm>
            <a:off x="2694552" y="2269909"/>
            <a:ext cx="442078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6" name="Rectangle 175">
            <a:extLst>
              <a:ext uri="{FF2B5EF4-FFF2-40B4-BE49-F238E27FC236}">
                <a16:creationId xmlns:a16="http://schemas.microsoft.com/office/drawing/2014/main" id="{6441BBCB-7EC7-4168-9497-EFAFB58EB679}"/>
              </a:ext>
            </a:extLst>
          </p:cNvPr>
          <p:cNvSpPr/>
          <p:nvPr/>
        </p:nvSpPr>
        <p:spPr>
          <a:xfrm>
            <a:off x="460513" y="2718742"/>
            <a:ext cx="442078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7" name="Rectangle 176">
            <a:extLst>
              <a:ext uri="{FF2B5EF4-FFF2-40B4-BE49-F238E27FC236}">
                <a16:creationId xmlns:a16="http://schemas.microsoft.com/office/drawing/2014/main" id="{412F0807-C182-47B4-AA85-9203E48B684C}"/>
              </a:ext>
            </a:extLst>
          </p:cNvPr>
          <p:cNvSpPr/>
          <p:nvPr/>
        </p:nvSpPr>
        <p:spPr>
          <a:xfrm>
            <a:off x="1356905" y="2720672"/>
            <a:ext cx="443958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5ECD34B4-88A9-4085-8247-9AF25B70AC73}"/>
              </a:ext>
            </a:extLst>
          </p:cNvPr>
          <p:cNvSpPr/>
          <p:nvPr/>
        </p:nvSpPr>
        <p:spPr>
          <a:xfrm>
            <a:off x="464110" y="1380598"/>
            <a:ext cx="442078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3255695D-5B84-47DA-8FAD-B1CC818152C6}"/>
              </a:ext>
            </a:extLst>
          </p:cNvPr>
          <p:cNvSpPr/>
          <p:nvPr/>
        </p:nvSpPr>
        <p:spPr>
          <a:xfrm>
            <a:off x="1354139" y="1379553"/>
            <a:ext cx="443958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255523" y="312491"/>
            <a:ext cx="2979806" cy="817087"/>
            <a:chOff x="255525" y="372323"/>
            <a:chExt cx="2105522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5" y="372323"/>
              <a:ext cx="210552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24503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24 </a:t>
              </a:r>
              <a:r>
                <a:rPr lang="en-GB" sz="3600" dirty="0">
                  <a:latin typeface="Calibri" panose="020F0502020204030204" pitchFamily="34" charset="0"/>
                </a:rPr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6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2028371" y="421115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2281942" y="410071"/>
            <a:ext cx="91201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E27CA06-F86E-4197-903C-E4CDF2091983}"/>
              </a:ext>
            </a:extLst>
          </p:cNvPr>
          <p:cNvSpPr/>
          <p:nvPr/>
        </p:nvSpPr>
        <p:spPr>
          <a:xfrm>
            <a:off x="447886" y="1306407"/>
            <a:ext cx="141577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2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cxnSp>
        <p:nvCxnSpPr>
          <p:cNvPr id="105" name="Straight Connector 104">
            <a:extLst>
              <a:ext uri="{FF2B5EF4-FFF2-40B4-BE49-F238E27FC236}">
                <a16:creationId xmlns:a16="http://schemas.microsoft.com/office/drawing/2014/main" id="{E73106B3-7317-4721-A7BC-4371416AFC55}"/>
              </a:ext>
            </a:extLst>
          </p:cNvPr>
          <p:cNvCxnSpPr>
            <a:cxnSpLocks/>
          </p:cNvCxnSpPr>
          <p:nvPr/>
        </p:nvCxnSpPr>
        <p:spPr>
          <a:xfrm flipH="1">
            <a:off x="1201014" y="943083"/>
            <a:ext cx="207867" cy="416742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" name="Rectangle 137">
            <a:extLst>
              <a:ext uri="{FF2B5EF4-FFF2-40B4-BE49-F238E27FC236}">
                <a16:creationId xmlns:a16="http://schemas.microsoft.com/office/drawing/2014/main" id="{D22C1B41-3C8F-4FB4-A049-C783B80042DF}"/>
              </a:ext>
            </a:extLst>
          </p:cNvPr>
          <p:cNvSpPr/>
          <p:nvPr/>
        </p:nvSpPr>
        <p:spPr>
          <a:xfrm>
            <a:off x="461187" y="2206886"/>
            <a:ext cx="2722220" cy="63094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</a:t>
            </a:r>
            <a:r>
              <a:rPr lang="en-GB" sz="3500" dirty="0">
                <a:latin typeface="Arial Black" panose="020B0A04020102020204" pitchFamily="34" charset="0"/>
              </a:rPr>
              <a:t>÷</a:t>
            </a:r>
            <a:r>
              <a:rPr lang="en-GB" sz="3500" b="1" dirty="0">
                <a:latin typeface="Arial Black" panose="020B0A04020102020204" pitchFamily="34" charset="0"/>
              </a:rPr>
              <a:t> 3 = 8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69" name="Rectangle 168">
            <a:extLst>
              <a:ext uri="{FF2B5EF4-FFF2-40B4-BE49-F238E27FC236}">
                <a16:creationId xmlns:a16="http://schemas.microsoft.com/office/drawing/2014/main" id="{3B6900F7-2F6B-4ADE-957A-D791FD307538}"/>
              </a:ext>
            </a:extLst>
          </p:cNvPr>
          <p:cNvSpPr/>
          <p:nvPr/>
        </p:nvSpPr>
        <p:spPr>
          <a:xfrm>
            <a:off x="451273" y="2659945"/>
            <a:ext cx="2273379" cy="63094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</a:t>
            </a:r>
            <a:r>
              <a:rPr lang="en-GB" sz="3500" dirty="0">
                <a:latin typeface="Arial Black" panose="020B0A04020102020204" pitchFamily="34" charset="0"/>
              </a:rPr>
              <a:t>÷</a:t>
            </a:r>
            <a:r>
              <a:rPr lang="en-GB" sz="3500" b="1" dirty="0">
                <a:latin typeface="Arial Black" panose="020B0A04020102020204" pitchFamily="34" charset="0"/>
              </a:rPr>
              <a:t> 2 = 4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226" name="Rectangle 225">
            <a:extLst>
              <a:ext uri="{FF2B5EF4-FFF2-40B4-BE49-F238E27FC236}">
                <a16:creationId xmlns:a16="http://schemas.microsoft.com/office/drawing/2014/main" id="{A2CC6D93-858C-41DD-9F22-B86A4DA0C7BD}"/>
              </a:ext>
            </a:extLst>
          </p:cNvPr>
          <p:cNvSpPr/>
          <p:nvPr/>
        </p:nvSpPr>
        <p:spPr>
          <a:xfrm>
            <a:off x="7615646" y="2273622"/>
            <a:ext cx="456608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7" name="Rectangle 226">
            <a:extLst>
              <a:ext uri="{FF2B5EF4-FFF2-40B4-BE49-F238E27FC236}">
                <a16:creationId xmlns:a16="http://schemas.microsoft.com/office/drawing/2014/main" id="{3D86A556-5DB6-48E6-BD2C-E747B38C80A2}"/>
              </a:ext>
            </a:extLst>
          </p:cNvPr>
          <p:cNvSpPr/>
          <p:nvPr/>
        </p:nvSpPr>
        <p:spPr>
          <a:xfrm>
            <a:off x="8510305" y="2272209"/>
            <a:ext cx="442078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8" name="Rectangle 227">
            <a:extLst>
              <a:ext uri="{FF2B5EF4-FFF2-40B4-BE49-F238E27FC236}">
                <a16:creationId xmlns:a16="http://schemas.microsoft.com/office/drawing/2014/main" id="{4F59A0ED-2D27-4DBF-9E96-A551B8885450}"/>
              </a:ext>
            </a:extLst>
          </p:cNvPr>
          <p:cNvSpPr/>
          <p:nvPr/>
        </p:nvSpPr>
        <p:spPr>
          <a:xfrm>
            <a:off x="6263910" y="2721042"/>
            <a:ext cx="442078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9" name="Rectangle 228">
            <a:extLst>
              <a:ext uri="{FF2B5EF4-FFF2-40B4-BE49-F238E27FC236}">
                <a16:creationId xmlns:a16="http://schemas.microsoft.com/office/drawing/2014/main" id="{97ED44D5-7BCC-42E7-8BAD-F5524FEB98C6}"/>
              </a:ext>
            </a:extLst>
          </p:cNvPr>
          <p:cNvSpPr/>
          <p:nvPr/>
        </p:nvSpPr>
        <p:spPr>
          <a:xfrm>
            <a:off x="7160302" y="2722972"/>
            <a:ext cx="443958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0" name="Rectangle 229">
            <a:extLst>
              <a:ext uri="{FF2B5EF4-FFF2-40B4-BE49-F238E27FC236}">
                <a16:creationId xmlns:a16="http://schemas.microsoft.com/office/drawing/2014/main" id="{D50971BD-587F-460D-AD77-0B08B3486555}"/>
              </a:ext>
            </a:extLst>
          </p:cNvPr>
          <p:cNvSpPr/>
          <p:nvPr/>
        </p:nvSpPr>
        <p:spPr>
          <a:xfrm>
            <a:off x="6267507" y="1382898"/>
            <a:ext cx="442078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1" name="Rectangle 230">
            <a:extLst>
              <a:ext uri="{FF2B5EF4-FFF2-40B4-BE49-F238E27FC236}">
                <a16:creationId xmlns:a16="http://schemas.microsoft.com/office/drawing/2014/main" id="{A81107DB-56F9-4F2D-B922-74E829734211}"/>
              </a:ext>
            </a:extLst>
          </p:cNvPr>
          <p:cNvSpPr/>
          <p:nvPr/>
        </p:nvSpPr>
        <p:spPr>
          <a:xfrm>
            <a:off x="7157536" y="1381853"/>
            <a:ext cx="443958" cy="44575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A33ECDC2-4E06-407F-B87E-9D15187CB107}"/>
              </a:ext>
            </a:extLst>
          </p:cNvPr>
          <p:cNvGrpSpPr/>
          <p:nvPr/>
        </p:nvGrpSpPr>
        <p:grpSpPr>
          <a:xfrm>
            <a:off x="6067158" y="318910"/>
            <a:ext cx="2938431" cy="817087"/>
            <a:chOff x="255525" y="372323"/>
            <a:chExt cx="2076287" cy="1134018"/>
          </a:xfrm>
        </p:grpSpPr>
        <p:sp>
          <p:nvSpPr>
            <p:cNvPr id="233" name="Rectangle: Rounded Corners 232">
              <a:extLst>
                <a:ext uri="{FF2B5EF4-FFF2-40B4-BE49-F238E27FC236}">
                  <a16:creationId xmlns:a16="http://schemas.microsoft.com/office/drawing/2014/main" id="{C857DCCE-DC9F-44C8-A358-806F690EC784}"/>
                </a:ext>
              </a:extLst>
            </p:cNvPr>
            <p:cNvSpPr/>
            <p:nvPr/>
          </p:nvSpPr>
          <p:spPr>
            <a:xfrm>
              <a:off x="255525" y="372323"/>
              <a:ext cx="207628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129E9950-B32D-4B61-B913-F078D129A1B8}"/>
                </a:ext>
              </a:extLst>
            </p:cNvPr>
            <p:cNvSpPr txBox="1"/>
            <p:nvPr/>
          </p:nvSpPr>
          <p:spPr>
            <a:xfrm>
              <a:off x="308455" y="485388"/>
              <a:ext cx="124503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24 </a:t>
              </a:r>
              <a:r>
                <a:rPr lang="en-GB" sz="3600" dirty="0">
                  <a:latin typeface="Calibri" panose="020F0502020204030204" pitchFamily="34" charset="0"/>
                </a:rPr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8 = </a:t>
              </a:r>
            </a:p>
          </p:txBody>
        </p:sp>
      </p:grpSp>
      <p:sp>
        <p:nvSpPr>
          <p:cNvPr id="235" name="Rectangle 234">
            <a:extLst>
              <a:ext uri="{FF2B5EF4-FFF2-40B4-BE49-F238E27FC236}">
                <a16:creationId xmlns:a16="http://schemas.microsoft.com/office/drawing/2014/main" id="{D40BE3A7-6AB3-43ED-A89F-8B9230F49206}"/>
              </a:ext>
            </a:extLst>
          </p:cNvPr>
          <p:cNvSpPr/>
          <p:nvPr/>
        </p:nvSpPr>
        <p:spPr>
          <a:xfrm>
            <a:off x="7840006" y="427534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D88F9B23-39FA-47A3-A75E-09C237B73CB7}"/>
              </a:ext>
            </a:extLst>
          </p:cNvPr>
          <p:cNvSpPr txBox="1"/>
          <p:nvPr/>
        </p:nvSpPr>
        <p:spPr>
          <a:xfrm>
            <a:off x="8141153" y="416490"/>
            <a:ext cx="8644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37" name="Rectangle 236">
            <a:extLst>
              <a:ext uri="{FF2B5EF4-FFF2-40B4-BE49-F238E27FC236}">
                <a16:creationId xmlns:a16="http://schemas.microsoft.com/office/drawing/2014/main" id="{2579A963-516C-4679-843A-6FB39C612FB3}"/>
              </a:ext>
            </a:extLst>
          </p:cNvPr>
          <p:cNvSpPr/>
          <p:nvPr/>
        </p:nvSpPr>
        <p:spPr>
          <a:xfrm>
            <a:off x="6251283" y="1308707"/>
            <a:ext cx="141577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2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cxnSp>
        <p:nvCxnSpPr>
          <p:cNvPr id="238" name="Straight Connector 237">
            <a:extLst>
              <a:ext uri="{FF2B5EF4-FFF2-40B4-BE49-F238E27FC236}">
                <a16:creationId xmlns:a16="http://schemas.microsoft.com/office/drawing/2014/main" id="{D7A6F421-31CC-41A2-9D42-60CFC8BE785C}"/>
              </a:ext>
            </a:extLst>
          </p:cNvPr>
          <p:cNvCxnSpPr>
            <a:cxnSpLocks/>
          </p:cNvCxnSpPr>
          <p:nvPr/>
        </p:nvCxnSpPr>
        <p:spPr>
          <a:xfrm flipH="1">
            <a:off x="7012649" y="943083"/>
            <a:ext cx="207340" cy="423161"/>
          </a:xfrm>
          <a:prstGeom prst="line">
            <a:avLst/>
          </a:prstGeom>
          <a:ln w="635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9" name="Rectangle 238">
            <a:extLst>
              <a:ext uri="{FF2B5EF4-FFF2-40B4-BE49-F238E27FC236}">
                <a16:creationId xmlns:a16="http://schemas.microsoft.com/office/drawing/2014/main" id="{3BD5A506-24C0-4D94-A7A2-8E63FA135353}"/>
              </a:ext>
            </a:extLst>
          </p:cNvPr>
          <p:cNvSpPr/>
          <p:nvPr/>
        </p:nvSpPr>
        <p:spPr>
          <a:xfrm>
            <a:off x="6264584" y="2209186"/>
            <a:ext cx="2722220" cy="63094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</a:t>
            </a:r>
            <a:r>
              <a:rPr lang="en-GB" sz="3500" dirty="0">
                <a:latin typeface="Arial Black" panose="020B0A04020102020204" pitchFamily="34" charset="0"/>
              </a:rPr>
              <a:t>÷</a:t>
            </a:r>
            <a:r>
              <a:rPr lang="en-GB" sz="3500" b="1" dirty="0">
                <a:latin typeface="Arial Black" panose="020B0A04020102020204" pitchFamily="34" charset="0"/>
              </a:rPr>
              <a:t> 4 = 6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240" name="Rectangle 239">
            <a:extLst>
              <a:ext uri="{FF2B5EF4-FFF2-40B4-BE49-F238E27FC236}">
                <a16:creationId xmlns:a16="http://schemas.microsoft.com/office/drawing/2014/main" id="{0E436CD4-A196-475B-8C46-735D6310CCB7}"/>
              </a:ext>
            </a:extLst>
          </p:cNvPr>
          <p:cNvSpPr/>
          <p:nvPr/>
        </p:nvSpPr>
        <p:spPr>
          <a:xfrm>
            <a:off x="6254670" y="2662245"/>
            <a:ext cx="2273379" cy="63094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</a:t>
            </a:r>
            <a:r>
              <a:rPr lang="en-GB" sz="3500" dirty="0">
                <a:latin typeface="Arial Black" panose="020B0A04020102020204" pitchFamily="34" charset="0"/>
              </a:rPr>
              <a:t>÷ 2</a:t>
            </a:r>
            <a:r>
              <a:rPr lang="en-GB" sz="3500" b="1" dirty="0">
                <a:latin typeface="Arial Black" panose="020B0A04020102020204" pitchFamily="34" charset="0"/>
              </a:rPr>
              <a:t> = 3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65" name="Rectangle 164">
            <a:extLst>
              <a:ext uri="{FF2B5EF4-FFF2-40B4-BE49-F238E27FC236}">
                <a16:creationId xmlns:a16="http://schemas.microsoft.com/office/drawing/2014/main" id="{88612273-3430-49D7-BC40-B7CC6175D94B}"/>
              </a:ext>
            </a:extLst>
          </p:cNvPr>
          <p:cNvSpPr/>
          <p:nvPr/>
        </p:nvSpPr>
        <p:spPr>
          <a:xfrm>
            <a:off x="3357236" y="1165077"/>
            <a:ext cx="2414016" cy="797827"/>
          </a:xfrm>
          <a:prstGeom prst="rect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6" name="Rectangle 165">
            <a:extLst>
              <a:ext uri="{FF2B5EF4-FFF2-40B4-BE49-F238E27FC236}">
                <a16:creationId xmlns:a16="http://schemas.microsoft.com/office/drawing/2014/main" id="{66274A07-CF85-4DD7-8EE9-3C0A62CE3140}"/>
              </a:ext>
            </a:extLst>
          </p:cNvPr>
          <p:cNvSpPr/>
          <p:nvPr/>
        </p:nvSpPr>
        <p:spPr>
          <a:xfrm>
            <a:off x="3357236" y="1174078"/>
            <a:ext cx="2414004" cy="1594854"/>
          </a:xfrm>
          <a:prstGeom prst="rect">
            <a:avLst/>
          </a:prstGeom>
          <a:noFill/>
          <a:ln w="571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7" name="Rectangle 166">
            <a:extLst>
              <a:ext uri="{FF2B5EF4-FFF2-40B4-BE49-F238E27FC236}">
                <a16:creationId xmlns:a16="http://schemas.microsoft.com/office/drawing/2014/main" id="{2334FF0E-0AE6-43B7-AF82-A67B8F9FACF5}"/>
              </a:ext>
            </a:extLst>
          </p:cNvPr>
          <p:cNvSpPr/>
          <p:nvPr/>
        </p:nvSpPr>
        <p:spPr>
          <a:xfrm>
            <a:off x="3357236" y="2768532"/>
            <a:ext cx="2414004" cy="1594854"/>
          </a:xfrm>
          <a:prstGeom prst="rect">
            <a:avLst/>
          </a:prstGeom>
          <a:noFill/>
          <a:ln w="571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8" name="Rectangle 167">
            <a:extLst>
              <a:ext uri="{FF2B5EF4-FFF2-40B4-BE49-F238E27FC236}">
                <a16:creationId xmlns:a16="http://schemas.microsoft.com/office/drawing/2014/main" id="{D6F0E05B-6E6D-44D4-B53D-4D4EFB3FB34D}"/>
              </a:ext>
            </a:extLst>
          </p:cNvPr>
          <p:cNvSpPr/>
          <p:nvPr/>
        </p:nvSpPr>
        <p:spPr>
          <a:xfrm>
            <a:off x="3357236" y="4371273"/>
            <a:ext cx="2414004" cy="1594854"/>
          </a:xfrm>
          <a:prstGeom prst="rect">
            <a:avLst/>
          </a:prstGeom>
          <a:noFill/>
          <a:ln w="571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0" name="Rectangle 169">
            <a:extLst>
              <a:ext uri="{FF2B5EF4-FFF2-40B4-BE49-F238E27FC236}">
                <a16:creationId xmlns:a16="http://schemas.microsoft.com/office/drawing/2014/main" id="{D64855AE-6AF0-4A3A-8496-CCF3F5126907}"/>
              </a:ext>
            </a:extLst>
          </p:cNvPr>
          <p:cNvSpPr/>
          <p:nvPr/>
        </p:nvSpPr>
        <p:spPr>
          <a:xfrm>
            <a:off x="3373871" y="1962818"/>
            <a:ext cx="2414016" cy="797827"/>
          </a:xfrm>
          <a:prstGeom prst="rect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5CC453C7-E887-43B3-B00E-F96173B2C8E4}"/>
              </a:ext>
            </a:extLst>
          </p:cNvPr>
          <p:cNvGrpSpPr/>
          <p:nvPr/>
        </p:nvGrpSpPr>
        <p:grpSpPr>
          <a:xfrm>
            <a:off x="3594623" y="1450354"/>
            <a:ext cx="1892324" cy="4271330"/>
            <a:chOff x="6720483" y="2157641"/>
            <a:chExt cx="1892324" cy="4271330"/>
          </a:xfrm>
        </p:grpSpPr>
        <p:pic>
          <p:nvPicPr>
            <p:cNvPr id="172" name="Picture 171">
              <a:extLst>
                <a:ext uri="{FF2B5EF4-FFF2-40B4-BE49-F238E27FC236}">
                  <a16:creationId xmlns:a16="http://schemas.microsoft.com/office/drawing/2014/main" id="{9DC81469-78A5-4D57-B9A4-41374C402D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720507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3" name="Picture 172">
              <a:extLst>
                <a:ext uri="{FF2B5EF4-FFF2-40B4-BE49-F238E27FC236}">
                  <a16:creationId xmlns:a16="http://schemas.microsoft.com/office/drawing/2014/main" id="{0F44AECF-A8EC-4C6A-B419-F6B9F93899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69782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3" name="Picture 182">
              <a:extLst>
                <a:ext uri="{FF2B5EF4-FFF2-40B4-BE49-F238E27FC236}">
                  <a16:creationId xmlns:a16="http://schemas.microsoft.com/office/drawing/2014/main" id="{A2083465-3187-4788-B279-83F023A270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819057" y="215764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4" name="Picture 183">
              <a:extLst>
                <a:ext uri="{FF2B5EF4-FFF2-40B4-BE49-F238E27FC236}">
                  <a16:creationId xmlns:a16="http://schemas.microsoft.com/office/drawing/2014/main" id="{1823992A-32D3-4FAB-8396-DA21531DD8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68332" y="215764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5" name="Picture 184">
              <a:extLst>
                <a:ext uri="{FF2B5EF4-FFF2-40B4-BE49-F238E27FC236}">
                  <a16:creationId xmlns:a16="http://schemas.microsoft.com/office/drawing/2014/main" id="{B09D5070-4629-4619-AE10-E24F44B131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720507" y="295466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6" name="Picture 185">
              <a:extLst>
                <a:ext uri="{FF2B5EF4-FFF2-40B4-BE49-F238E27FC236}">
                  <a16:creationId xmlns:a16="http://schemas.microsoft.com/office/drawing/2014/main" id="{87F40D44-A52B-43D5-9A0D-6BF6B93742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69782" y="295466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" name="Picture 186">
              <a:extLst>
                <a:ext uri="{FF2B5EF4-FFF2-40B4-BE49-F238E27FC236}">
                  <a16:creationId xmlns:a16="http://schemas.microsoft.com/office/drawing/2014/main" id="{E553A4AB-A716-4A2D-93CF-69F3660D36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819057" y="295466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" name="Picture 188">
              <a:extLst>
                <a:ext uri="{FF2B5EF4-FFF2-40B4-BE49-F238E27FC236}">
                  <a16:creationId xmlns:a16="http://schemas.microsoft.com/office/drawing/2014/main" id="{20177AAF-276D-449A-89AE-8DD43A837D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68332" y="295466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" name="Picture 189">
              <a:extLst>
                <a:ext uri="{FF2B5EF4-FFF2-40B4-BE49-F238E27FC236}">
                  <a16:creationId xmlns:a16="http://schemas.microsoft.com/office/drawing/2014/main" id="{3AAAF0C5-71A9-4F2F-BBA3-307D5846FB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720507" y="374420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" name="Picture 190">
              <a:extLst>
                <a:ext uri="{FF2B5EF4-FFF2-40B4-BE49-F238E27FC236}">
                  <a16:creationId xmlns:a16="http://schemas.microsoft.com/office/drawing/2014/main" id="{D5739022-6FC9-43EE-8A93-FF1DAE5712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69782" y="374420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" name="Picture 191">
              <a:extLst>
                <a:ext uri="{FF2B5EF4-FFF2-40B4-BE49-F238E27FC236}">
                  <a16:creationId xmlns:a16="http://schemas.microsoft.com/office/drawing/2014/main" id="{DCE40BC7-B900-4564-8939-35133EB9C6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819057" y="374420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6" name="Picture 285">
              <a:extLst>
                <a:ext uri="{FF2B5EF4-FFF2-40B4-BE49-F238E27FC236}">
                  <a16:creationId xmlns:a16="http://schemas.microsoft.com/office/drawing/2014/main" id="{136331AE-E918-454F-90A2-AD0D0F2D6E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68332" y="374420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7" name="Picture 286">
              <a:extLst>
                <a:ext uri="{FF2B5EF4-FFF2-40B4-BE49-F238E27FC236}">
                  <a16:creationId xmlns:a16="http://schemas.microsoft.com/office/drawing/2014/main" id="{C05F2332-3E16-4060-8500-4EDA9E5EBD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720495" y="45576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8" name="Picture 287">
              <a:extLst>
                <a:ext uri="{FF2B5EF4-FFF2-40B4-BE49-F238E27FC236}">
                  <a16:creationId xmlns:a16="http://schemas.microsoft.com/office/drawing/2014/main" id="{CBCE582C-216A-43C2-82F7-B3AA5E45AC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69770" y="45576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9" name="Picture 288">
              <a:extLst>
                <a:ext uri="{FF2B5EF4-FFF2-40B4-BE49-F238E27FC236}">
                  <a16:creationId xmlns:a16="http://schemas.microsoft.com/office/drawing/2014/main" id="{7DF9110B-ACFB-4DB5-AACB-9313A06840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819045" y="455763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0" name="Picture 289">
              <a:extLst>
                <a:ext uri="{FF2B5EF4-FFF2-40B4-BE49-F238E27FC236}">
                  <a16:creationId xmlns:a16="http://schemas.microsoft.com/office/drawing/2014/main" id="{3801F6A1-A311-48DE-805C-355BE69062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68320" y="455763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1" name="Picture 290">
              <a:extLst>
                <a:ext uri="{FF2B5EF4-FFF2-40B4-BE49-F238E27FC236}">
                  <a16:creationId xmlns:a16="http://schemas.microsoft.com/office/drawing/2014/main" id="{77111892-CD1A-44B5-8D9D-58580DFB81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720495" y="538021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2" name="Picture 291">
              <a:extLst>
                <a:ext uri="{FF2B5EF4-FFF2-40B4-BE49-F238E27FC236}">
                  <a16:creationId xmlns:a16="http://schemas.microsoft.com/office/drawing/2014/main" id="{B04BB83C-2D5E-4790-873C-6C7FAEA7C9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69770" y="538021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3" name="Picture 292">
              <a:extLst>
                <a:ext uri="{FF2B5EF4-FFF2-40B4-BE49-F238E27FC236}">
                  <a16:creationId xmlns:a16="http://schemas.microsoft.com/office/drawing/2014/main" id="{A57E7A82-C0EB-41EE-9CC8-098C544723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819045" y="53802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4" name="Picture 293">
              <a:extLst>
                <a:ext uri="{FF2B5EF4-FFF2-40B4-BE49-F238E27FC236}">
                  <a16:creationId xmlns:a16="http://schemas.microsoft.com/office/drawing/2014/main" id="{A15E0462-5B6B-49F2-A244-DE7C37C579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68320" y="53802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5" name="Picture 294">
              <a:extLst>
                <a:ext uri="{FF2B5EF4-FFF2-40B4-BE49-F238E27FC236}">
                  <a16:creationId xmlns:a16="http://schemas.microsoft.com/office/drawing/2014/main" id="{5DF76203-7539-4649-933E-EA2D42C9F3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720483" y="618449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6" name="Picture 295">
              <a:extLst>
                <a:ext uri="{FF2B5EF4-FFF2-40B4-BE49-F238E27FC236}">
                  <a16:creationId xmlns:a16="http://schemas.microsoft.com/office/drawing/2014/main" id="{F2799794-73E7-4292-886D-B835FB6A44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69758" y="618449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7" name="Picture 296">
              <a:extLst>
                <a:ext uri="{FF2B5EF4-FFF2-40B4-BE49-F238E27FC236}">
                  <a16:creationId xmlns:a16="http://schemas.microsoft.com/office/drawing/2014/main" id="{3A85AAC0-BA02-402C-9AC8-04D5A2BFC3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819033" y="618449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8" name="Picture 297">
              <a:extLst>
                <a:ext uri="{FF2B5EF4-FFF2-40B4-BE49-F238E27FC236}">
                  <a16:creationId xmlns:a16="http://schemas.microsoft.com/office/drawing/2014/main" id="{13CCA1B0-64D4-42FB-A7D9-1CB512FCD3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68308" y="618449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299" name="Rectangle 298">
            <a:extLst>
              <a:ext uri="{FF2B5EF4-FFF2-40B4-BE49-F238E27FC236}">
                <a16:creationId xmlns:a16="http://schemas.microsoft.com/office/drawing/2014/main" id="{D274CAC0-7455-41C3-A0B7-704D265EA4B2}"/>
              </a:ext>
            </a:extLst>
          </p:cNvPr>
          <p:cNvSpPr/>
          <p:nvPr/>
        </p:nvSpPr>
        <p:spPr>
          <a:xfrm>
            <a:off x="3340589" y="2775447"/>
            <a:ext cx="2414016" cy="797827"/>
          </a:xfrm>
          <a:prstGeom prst="rect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0" name="Rectangle 299">
            <a:extLst>
              <a:ext uri="{FF2B5EF4-FFF2-40B4-BE49-F238E27FC236}">
                <a16:creationId xmlns:a16="http://schemas.microsoft.com/office/drawing/2014/main" id="{4ECC238C-D8FF-4121-8199-9A4CD1974C5C}"/>
              </a:ext>
            </a:extLst>
          </p:cNvPr>
          <p:cNvSpPr/>
          <p:nvPr/>
        </p:nvSpPr>
        <p:spPr>
          <a:xfrm>
            <a:off x="3340589" y="3568603"/>
            <a:ext cx="2414016" cy="797827"/>
          </a:xfrm>
          <a:prstGeom prst="rect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1" name="Rectangle 300">
            <a:extLst>
              <a:ext uri="{FF2B5EF4-FFF2-40B4-BE49-F238E27FC236}">
                <a16:creationId xmlns:a16="http://schemas.microsoft.com/office/drawing/2014/main" id="{956B67E6-9A30-4265-B0B3-C349189F1EF4}"/>
              </a:ext>
            </a:extLst>
          </p:cNvPr>
          <p:cNvSpPr/>
          <p:nvPr/>
        </p:nvSpPr>
        <p:spPr>
          <a:xfrm>
            <a:off x="3373871" y="4358715"/>
            <a:ext cx="2414016" cy="797827"/>
          </a:xfrm>
          <a:prstGeom prst="rect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2" name="Rectangle 301">
            <a:extLst>
              <a:ext uri="{FF2B5EF4-FFF2-40B4-BE49-F238E27FC236}">
                <a16:creationId xmlns:a16="http://schemas.microsoft.com/office/drawing/2014/main" id="{58EDAD9A-54BE-49C8-BBC1-B0BDFC216D5A}"/>
              </a:ext>
            </a:extLst>
          </p:cNvPr>
          <p:cNvSpPr/>
          <p:nvPr/>
        </p:nvSpPr>
        <p:spPr>
          <a:xfrm>
            <a:off x="3365548" y="5148827"/>
            <a:ext cx="2414016" cy="797827"/>
          </a:xfrm>
          <a:prstGeom prst="rect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3" name="Rectangle 302">
            <a:extLst>
              <a:ext uri="{FF2B5EF4-FFF2-40B4-BE49-F238E27FC236}">
                <a16:creationId xmlns:a16="http://schemas.microsoft.com/office/drawing/2014/main" id="{D3ABC87B-C889-4ECB-B810-FD7C762E46F2}"/>
              </a:ext>
            </a:extLst>
          </p:cNvPr>
          <p:cNvSpPr/>
          <p:nvPr/>
        </p:nvSpPr>
        <p:spPr>
          <a:xfrm>
            <a:off x="6326949" y="3289839"/>
            <a:ext cx="1865376" cy="797827"/>
          </a:xfrm>
          <a:prstGeom prst="rect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4" name="Rectangle 303">
            <a:extLst>
              <a:ext uri="{FF2B5EF4-FFF2-40B4-BE49-F238E27FC236}">
                <a16:creationId xmlns:a16="http://schemas.microsoft.com/office/drawing/2014/main" id="{7F88321B-9468-481E-88C8-BF60DF933E35}"/>
              </a:ext>
            </a:extLst>
          </p:cNvPr>
          <p:cNvSpPr/>
          <p:nvPr/>
        </p:nvSpPr>
        <p:spPr>
          <a:xfrm>
            <a:off x="6324835" y="4083215"/>
            <a:ext cx="1865376" cy="797827"/>
          </a:xfrm>
          <a:prstGeom prst="rect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5" name="Rectangle 304">
            <a:extLst>
              <a:ext uri="{FF2B5EF4-FFF2-40B4-BE49-F238E27FC236}">
                <a16:creationId xmlns:a16="http://schemas.microsoft.com/office/drawing/2014/main" id="{8E055B60-4FF8-43B5-822C-C7B26ED75760}"/>
              </a:ext>
            </a:extLst>
          </p:cNvPr>
          <p:cNvSpPr/>
          <p:nvPr/>
        </p:nvSpPr>
        <p:spPr>
          <a:xfrm>
            <a:off x="6330934" y="3296988"/>
            <a:ext cx="1865373" cy="1594854"/>
          </a:xfrm>
          <a:prstGeom prst="rect">
            <a:avLst/>
          </a:prstGeom>
          <a:noFill/>
          <a:ln w="571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6" name="Rectangle 305">
            <a:extLst>
              <a:ext uri="{FF2B5EF4-FFF2-40B4-BE49-F238E27FC236}">
                <a16:creationId xmlns:a16="http://schemas.microsoft.com/office/drawing/2014/main" id="{2BCB68C4-9E88-4BC8-9B93-3371E25FF95E}"/>
              </a:ext>
            </a:extLst>
          </p:cNvPr>
          <p:cNvSpPr/>
          <p:nvPr/>
        </p:nvSpPr>
        <p:spPr>
          <a:xfrm>
            <a:off x="6336096" y="4895791"/>
            <a:ext cx="1865373" cy="1594854"/>
          </a:xfrm>
          <a:prstGeom prst="rect">
            <a:avLst/>
          </a:prstGeom>
          <a:noFill/>
          <a:ln w="571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7" name="Rectangle 306">
            <a:extLst>
              <a:ext uri="{FF2B5EF4-FFF2-40B4-BE49-F238E27FC236}">
                <a16:creationId xmlns:a16="http://schemas.microsoft.com/office/drawing/2014/main" id="{D0B94E76-BFAD-488C-94FD-0DC3493A9AB2}"/>
              </a:ext>
            </a:extLst>
          </p:cNvPr>
          <p:cNvSpPr/>
          <p:nvPr/>
        </p:nvSpPr>
        <p:spPr>
          <a:xfrm>
            <a:off x="8201472" y="3299934"/>
            <a:ext cx="1865373" cy="1594854"/>
          </a:xfrm>
          <a:prstGeom prst="rect">
            <a:avLst/>
          </a:prstGeom>
          <a:noFill/>
          <a:ln w="571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8" name="Rectangle 307">
            <a:extLst>
              <a:ext uri="{FF2B5EF4-FFF2-40B4-BE49-F238E27FC236}">
                <a16:creationId xmlns:a16="http://schemas.microsoft.com/office/drawing/2014/main" id="{57BA7CBA-ED9C-48F7-8B2A-9FA9D13838BE}"/>
              </a:ext>
            </a:extLst>
          </p:cNvPr>
          <p:cNvSpPr/>
          <p:nvPr/>
        </p:nvSpPr>
        <p:spPr>
          <a:xfrm>
            <a:off x="8201472" y="4900525"/>
            <a:ext cx="1865373" cy="1594854"/>
          </a:xfrm>
          <a:prstGeom prst="rect">
            <a:avLst/>
          </a:prstGeom>
          <a:noFill/>
          <a:ln w="571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27680864-C84C-443C-83F5-3671B671F74C}"/>
              </a:ext>
            </a:extLst>
          </p:cNvPr>
          <p:cNvGrpSpPr/>
          <p:nvPr/>
        </p:nvGrpSpPr>
        <p:grpSpPr>
          <a:xfrm>
            <a:off x="6573504" y="3576009"/>
            <a:ext cx="3208401" cy="2632349"/>
            <a:chOff x="6720504" y="2156037"/>
            <a:chExt cx="3208401" cy="2632349"/>
          </a:xfrm>
        </p:grpSpPr>
        <p:pic>
          <p:nvPicPr>
            <p:cNvPr id="310" name="Picture 309">
              <a:extLst>
                <a:ext uri="{FF2B5EF4-FFF2-40B4-BE49-F238E27FC236}">
                  <a16:creationId xmlns:a16="http://schemas.microsoft.com/office/drawing/2014/main" id="{2BA0E2E3-F000-4CE1-BBA6-8B1ABF31D8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720507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1" name="Picture 310">
              <a:extLst>
                <a:ext uri="{FF2B5EF4-FFF2-40B4-BE49-F238E27FC236}">
                  <a16:creationId xmlns:a16="http://schemas.microsoft.com/office/drawing/2014/main" id="{FF97D379-BBF8-40BE-ADE0-BAD2C8D87B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69782" y="2157642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2" name="Picture 311">
              <a:extLst>
                <a:ext uri="{FF2B5EF4-FFF2-40B4-BE49-F238E27FC236}">
                  <a16:creationId xmlns:a16="http://schemas.microsoft.com/office/drawing/2014/main" id="{93C70E70-280F-4632-95A1-810FCE2DA3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819057" y="215764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3" name="Picture 312">
              <a:extLst>
                <a:ext uri="{FF2B5EF4-FFF2-40B4-BE49-F238E27FC236}">
                  <a16:creationId xmlns:a16="http://schemas.microsoft.com/office/drawing/2014/main" id="{A8B8F4CB-E715-4EE5-B3DE-8EDCF16DD9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720507" y="295466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4" name="Picture 313">
              <a:extLst>
                <a:ext uri="{FF2B5EF4-FFF2-40B4-BE49-F238E27FC236}">
                  <a16:creationId xmlns:a16="http://schemas.microsoft.com/office/drawing/2014/main" id="{1F7AEDFD-A847-401C-8C00-A4D14A56A0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69782" y="2954669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5" name="Picture 314">
              <a:extLst>
                <a:ext uri="{FF2B5EF4-FFF2-40B4-BE49-F238E27FC236}">
                  <a16:creationId xmlns:a16="http://schemas.microsoft.com/office/drawing/2014/main" id="{1D6190F8-47B9-4687-B563-21FE6E4145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819057" y="295466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6" name="Picture 315">
              <a:extLst>
                <a:ext uri="{FF2B5EF4-FFF2-40B4-BE49-F238E27FC236}">
                  <a16:creationId xmlns:a16="http://schemas.microsoft.com/office/drawing/2014/main" id="{AB06B80E-AC40-4629-ADDB-78DC070547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720504" y="375189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7" name="Picture 316">
              <a:extLst>
                <a:ext uri="{FF2B5EF4-FFF2-40B4-BE49-F238E27FC236}">
                  <a16:creationId xmlns:a16="http://schemas.microsoft.com/office/drawing/2014/main" id="{75E30BDD-4CFD-429D-A676-4C382BBDA8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69779" y="375189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8" name="Picture 317">
              <a:extLst>
                <a:ext uri="{FF2B5EF4-FFF2-40B4-BE49-F238E27FC236}">
                  <a16:creationId xmlns:a16="http://schemas.microsoft.com/office/drawing/2014/main" id="{3E11BC52-6C1B-47B7-8D4F-679E912B40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819054" y="375189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9" name="Picture 318">
              <a:extLst>
                <a:ext uri="{FF2B5EF4-FFF2-40B4-BE49-F238E27FC236}">
                  <a16:creationId xmlns:a16="http://schemas.microsoft.com/office/drawing/2014/main" id="{B209866F-16CE-4B49-9C1B-D1AE3B8961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720504" y="453917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0" name="Picture 319">
              <a:extLst>
                <a:ext uri="{FF2B5EF4-FFF2-40B4-BE49-F238E27FC236}">
                  <a16:creationId xmlns:a16="http://schemas.microsoft.com/office/drawing/2014/main" id="{DC027F19-A5EE-47C0-806A-4CBEFD4301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69779" y="453917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1" name="Picture 320">
              <a:extLst>
                <a:ext uri="{FF2B5EF4-FFF2-40B4-BE49-F238E27FC236}">
                  <a16:creationId xmlns:a16="http://schemas.microsoft.com/office/drawing/2014/main" id="{6D862CEA-F227-4A81-862A-46787867D9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819054" y="453917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2" name="Picture 321">
              <a:extLst>
                <a:ext uri="{FF2B5EF4-FFF2-40B4-BE49-F238E27FC236}">
                  <a16:creationId xmlns:a16="http://schemas.microsoft.com/office/drawing/2014/main" id="{FBDC3517-623E-48E1-BF8C-0B7844076E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585880" y="21560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3" name="Picture 322">
              <a:extLst>
                <a:ext uri="{FF2B5EF4-FFF2-40B4-BE49-F238E27FC236}">
                  <a16:creationId xmlns:a16="http://schemas.microsoft.com/office/drawing/2014/main" id="{79CBF526-6D30-4F78-869C-5B9001114F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135155" y="2156038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4" name="Picture 323">
              <a:extLst>
                <a:ext uri="{FF2B5EF4-FFF2-40B4-BE49-F238E27FC236}">
                  <a16:creationId xmlns:a16="http://schemas.microsoft.com/office/drawing/2014/main" id="{2A0CEFA5-085C-4A3D-9C2F-0923BF96F7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84430" y="2156037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5" name="Picture 324">
              <a:extLst>
                <a:ext uri="{FF2B5EF4-FFF2-40B4-BE49-F238E27FC236}">
                  <a16:creationId xmlns:a16="http://schemas.microsoft.com/office/drawing/2014/main" id="{8F2BBF6A-C0C4-49DA-8921-7AFC1FE92E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585880" y="295246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6" name="Picture 325">
              <a:extLst>
                <a:ext uri="{FF2B5EF4-FFF2-40B4-BE49-F238E27FC236}">
                  <a16:creationId xmlns:a16="http://schemas.microsoft.com/office/drawing/2014/main" id="{C157D103-ABAE-407A-B342-3406A0114C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135155" y="295246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7" name="Picture 326">
              <a:extLst>
                <a:ext uri="{FF2B5EF4-FFF2-40B4-BE49-F238E27FC236}">
                  <a16:creationId xmlns:a16="http://schemas.microsoft.com/office/drawing/2014/main" id="{E93CC1EE-255E-4DF3-A804-BA0F55FCFD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84430" y="2952463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8" name="Picture 327">
              <a:extLst>
                <a:ext uri="{FF2B5EF4-FFF2-40B4-BE49-F238E27FC236}">
                  <a16:creationId xmlns:a16="http://schemas.microsoft.com/office/drawing/2014/main" id="{553000AB-676B-43E9-B340-9B44A7C84D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585880" y="374748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9" name="Picture 328">
              <a:extLst>
                <a:ext uri="{FF2B5EF4-FFF2-40B4-BE49-F238E27FC236}">
                  <a16:creationId xmlns:a16="http://schemas.microsoft.com/office/drawing/2014/main" id="{12E7D3DF-ABE1-423B-883E-5C1B42F9D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135155" y="3747485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0" name="Picture 329">
              <a:extLst>
                <a:ext uri="{FF2B5EF4-FFF2-40B4-BE49-F238E27FC236}">
                  <a16:creationId xmlns:a16="http://schemas.microsoft.com/office/drawing/2014/main" id="{BC301738-007D-4E94-BE08-D5D20E332F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84430" y="3747484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1" name="Picture 330">
              <a:extLst>
                <a:ext uri="{FF2B5EF4-FFF2-40B4-BE49-F238E27FC236}">
                  <a16:creationId xmlns:a16="http://schemas.microsoft.com/office/drawing/2014/main" id="{FB65C36B-E590-4800-85B1-603E7EC9E3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585880" y="454391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2" name="Picture 331">
              <a:extLst>
                <a:ext uri="{FF2B5EF4-FFF2-40B4-BE49-F238E27FC236}">
                  <a16:creationId xmlns:a16="http://schemas.microsoft.com/office/drawing/2014/main" id="{1ACEC629-1381-4A10-A582-EA5CB375A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135155" y="4543911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3" name="Picture 332">
              <a:extLst>
                <a:ext uri="{FF2B5EF4-FFF2-40B4-BE49-F238E27FC236}">
                  <a16:creationId xmlns:a16="http://schemas.microsoft.com/office/drawing/2014/main" id="{CBCA2539-7D0B-4DE3-BF83-F40C1F17D5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84430" y="4543910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334" name="Rectangle 333">
            <a:extLst>
              <a:ext uri="{FF2B5EF4-FFF2-40B4-BE49-F238E27FC236}">
                <a16:creationId xmlns:a16="http://schemas.microsoft.com/office/drawing/2014/main" id="{DA5F0042-B486-4B13-A4B9-A0EC562E1D86}"/>
              </a:ext>
            </a:extLst>
          </p:cNvPr>
          <p:cNvSpPr/>
          <p:nvPr/>
        </p:nvSpPr>
        <p:spPr>
          <a:xfrm>
            <a:off x="8196307" y="4078126"/>
            <a:ext cx="1865376" cy="797827"/>
          </a:xfrm>
          <a:prstGeom prst="rect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5" name="Rectangle 334">
            <a:extLst>
              <a:ext uri="{FF2B5EF4-FFF2-40B4-BE49-F238E27FC236}">
                <a16:creationId xmlns:a16="http://schemas.microsoft.com/office/drawing/2014/main" id="{8A87EA8B-D183-4C49-AA07-4C4C00B2D67F}"/>
              </a:ext>
            </a:extLst>
          </p:cNvPr>
          <p:cNvSpPr/>
          <p:nvPr/>
        </p:nvSpPr>
        <p:spPr>
          <a:xfrm>
            <a:off x="6334137" y="4887985"/>
            <a:ext cx="1865376" cy="797827"/>
          </a:xfrm>
          <a:prstGeom prst="rect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6" name="Rectangle 335">
            <a:extLst>
              <a:ext uri="{FF2B5EF4-FFF2-40B4-BE49-F238E27FC236}">
                <a16:creationId xmlns:a16="http://schemas.microsoft.com/office/drawing/2014/main" id="{7AAF86A7-490A-46AE-A920-9E90D7258F41}"/>
              </a:ext>
            </a:extLst>
          </p:cNvPr>
          <p:cNvSpPr/>
          <p:nvPr/>
        </p:nvSpPr>
        <p:spPr>
          <a:xfrm>
            <a:off x="8177704" y="4883334"/>
            <a:ext cx="1865376" cy="797827"/>
          </a:xfrm>
          <a:prstGeom prst="rect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7" name="Rectangle 336">
            <a:extLst>
              <a:ext uri="{FF2B5EF4-FFF2-40B4-BE49-F238E27FC236}">
                <a16:creationId xmlns:a16="http://schemas.microsoft.com/office/drawing/2014/main" id="{A04F3829-09F3-4F09-8F52-EB88F634D86A}"/>
              </a:ext>
            </a:extLst>
          </p:cNvPr>
          <p:cNvSpPr/>
          <p:nvPr/>
        </p:nvSpPr>
        <p:spPr>
          <a:xfrm>
            <a:off x="8187163" y="3282223"/>
            <a:ext cx="1865376" cy="797827"/>
          </a:xfrm>
          <a:prstGeom prst="rect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8" name="Rectangle 337">
            <a:extLst>
              <a:ext uri="{FF2B5EF4-FFF2-40B4-BE49-F238E27FC236}">
                <a16:creationId xmlns:a16="http://schemas.microsoft.com/office/drawing/2014/main" id="{044D2470-269D-47D6-9AC9-1BFB9587197F}"/>
              </a:ext>
            </a:extLst>
          </p:cNvPr>
          <p:cNvSpPr/>
          <p:nvPr/>
        </p:nvSpPr>
        <p:spPr>
          <a:xfrm>
            <a:off x="6320560" y="5695185"/>
            <a:ext cx="1865376" cy="797827"/>
          </a:xfrm>
          <a:prstGeom prst="rect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9" name="Rectangle 338">
            <a:extLst>
              <a:ext uri="{FF2B5EF4-FFF2-40B4-BE49-F238E27FC236}">
                <a16:creationId xmlns:a16="http://schemas.microsoft.com/office/drawing/2014/main" id="{F3C0B532-212C-4EB1-BF19-B97186248757}"/>
              </a:ext>
            </a:extLst>
          </p:cNvPr>
          <p:cNvSpPr/>
          <p:nvPr/>
        </p:nvSpPr>
        <p:spPr>
          <a:xfrm>
            <a:off x="8201469" y="5691615"/>
            <a:ext cx="1865376" cy="797827"/>
          </a:xfrm>
          <a:prstGeom prst="rect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753141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4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7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2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4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7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3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5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8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1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4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>
                      <p:stCondLst>
                        <p:cond delay="indefinite"/>
                      </p:stCondLst>
                      <p:childTnLst>
                        <p:par>
                          <p:cTn id="182" fill="hold">
                            <p:stCondLst>
                              <p:cond delay="0"/>
                            </p:stCondLst>
                            <p:childTnLst>
                              <p:par>
                                <p:cTn id="1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0" fill="hold">
                      <p:stCondLst>
                        <p:cond delay="indefinite"/>
                      </p:stCondLst>
                      <p:childTnLst>
                        <p:par>
                          <p:cTn id="201" fill="hold">
                            <p:stCondLst>
                              <p:cond delay="0"/>
                            </p:stCondLst>
                            <p:childTnLst>
                              <p:par>
                                <p:cTn id="2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" grpId="0" animBg="1"/>
      <p:bldP spid="174" grpId="1" animBg="1"/>
      <p:bldP spid="175" grpId="0" animBg="1"/>
      <p:bldP spid="175" grpId="1" animBg="1"/>
      <p:bldP spid="176" grpId="0" animBg="1"/>
      <p:bldP spid="176" grpId="1" animBg="1"/>
      <p:bldP spid="177" grpId="0" animBg="1"/>
      <p:bldP spid="177" grpId="1" animBg="1"/>
      <p:bldP spid="115" grpId="0" animBg="1"/>
      <p:bldP spid="115" grpId="1" animBg="1"/>
      <p:bldP spid="120" grpId="0" animBg="1"/>
      <p:bldP spid="120" grpId="1" animBg="1"/>
      <p:bldP spid="8" grpId="0"/>
      <p:bldP spid="104" grpId="0"/>
      <p:bldP spid="138" grpId="0"/>
      <p:bldP spid="169" grpId="0"/>
      <p:bldP spid="226" grpId="0" animBg="1"/>
      <p:bldP spid="226" grpId="1" animBg="1"/>
      <p:bldP spid="227" grpId="0" animBg="1"/>
      <p:bldP spid="227" grpId="1" animBg="1"/>
      <p:bldP spid="228" grpId="0" animBg="1"/>
      <p:bldP spid="228" grpId="1" animBg="1"/>
      <p:bldP spid="229" grpId="0" animBg="1"/>
      <p:bldP spid="229" grpId="1" animBg="1"/>
      <p:bldP spid="230" grpId="0" animBg="1"/>
      <p:bldP spid="230" grpId="1" animBg="1"/>
      <p:bldP spid="231" grpId="0" animBg="1"/>
      <p:bldP spid="231" grpId="1" animBg="1"/>
      <p:bldP spid="236" grpId="0"/>
      <p:bldP spid="237" grpId="0"/>
      <p:bldP spid="239" grpId="0"/>
      <p:bldP spid="240" grpId="0"/>
      <p:bldP spid="165" grpId="0" animBg="1"/>
      <p:bldP spid="166" grpId="0" animBg="1"/>
      <p:bldP spid="167" grpId="0" animBg="1"/>
      <p:bldP spid="168" grpId="0" animBg="1"/>
      <p:bldP spid="170" grpId="0" animBg="1"/>
      <p:bldP spid="299" grpId="0" animBg="1"/>
      <p:bldP spid="300" grpId="0" animBg="1"/>
      <p:bldP spid="301" grpId="0" animBg="1"/>
      <p:bldP spid="302" grpId="0" animBg="1"/>
      <p:bldP spid="303" grpId="0" animBg="1"/>
      <p:bldP spid="304" grpId="0" animBg="1"/>
      <p:bldP spid="305" grpId="0" animBg="1"/>
      <p:bldP spid="306" grpId="0" animBg="1"/>
      <p:bldP spid="307" grpId="0" animBg="1"/>
      <p:bldP spid="308" grpId="0" animBg="1"/>
      <p:bldP spid="334" grpId="0" animBg="1"/>
      <p:bldP spid="335" grpId="0" animBg="1"/>
      <p:bldP spid="336" grpId="0" animBg="1"/>
      <p:bldP spid="337" grpId="0" animBg="1"/>
      <p:bldP spid="338" grpId="0" animBg="1"/>
      <p:bldP spid="339" grpId="0" animBg="1"/>
    </p:bldLst>
  </p:timing>
</p:sld>
</file>

<file path=ppt/slides/slide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47F2C5D-F209-43E8-98BB-6C0D320B80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Divide by a two-digit number with a single-digit quotient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EB9E73C-46E0-45EE-84A2-504EF2FEA34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91291355"/>
      </p:ext>
    </p:extLst>
  </p:cSld>
  <p:clrMapOvr>
    <a:masterClrMapping/>
  </p:clrMapOvr>
</p:sld>
</file>

<file path=ppt/slides/slide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464070" y="392701"/>
            <a:ext cx="3398434" cy="817087"/>
            <a:chOff x="255526" y="372323"/>
            <a:chExt cx="2401324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6" y="372323"/>
              <a:ext cx="240132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57578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120 </a:t>
              </a:r>
              <a:r>
                <a:rPr lang="en-GB" sz="3600" dirty="0">
                  <a:latin typeface="Calibri" panose="020F0502020204030204" pitchFamily="34" charset="0"/>
                </a:rPr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15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2684853" y="501325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2985260" y="490281"/>
            <a:ext cx="82979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C50BAA4B-3F53-44F6-ADEB-F79A9EA4D456}"/>
              </a:ext>
            </a:extLst>
          </p:cNvPr>
          <p:cNvGrpSpPr/>
          <p:nvPr/>
        </p:nvGrpSpPr>
        <p:grpSpPr>
          <a:xfrm>
            <a:off x="4386154" y="392701"/>
            <a:ext cx="3173149" cy="817087"/>
            <a:chOff x="255527" y="372323"/>
            <a:chExt cx="2242138" cy="1134018"/>
          </a:xfrm>
        </p:grpSpPr>
        <p:sp>
          <p:nvSpPr>
            <p:cNvPr id="142" name="Rectangle: Rounded Corners 141">
              <a:extLst>
                <a:ext uri="{FF2B5EF4-FFF2-40B4-BE49-F238E27FC236}">
                  <a16:creationId xmlns:a16="http://schemas.microsoft.com/office/drawing/2014/main" id="{45FEE591-A355-4882-A200-6B6343B411C4}"/>
                </a:ext>
              </a:extLst>
            </p:cNvPr>
            <p:cNvSpPr/>
            <p:nvPr/>
          </p:nvSpPr>
          <p:spPr>
            <a:xfrm>
              <a:off x="255527" y="372323"/>
              <a:ext cx="2242138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22F85D8C-B692-4F7D-8830-6FFAFDCA2BEF}"/>
                </a:ext>
              </a:extLst>
            </p:cNvPr>
            <p:cNvSpPr txBox="1"/>
            <p:nvPr/>
          </p:nvSpPr>
          <p:spPr>
            <a:xfrm>
              <a:off x="308455" y="485388"/>
              <a:ext cx="14104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39 </a:t>
              </a:r>
              <a:r>
                <a:rPr lang="en-GB" sz="3600" dirty="0">
                  <a:latin typeface="Calibri" panose="020F0502020204030204" pitchFamily="34" charset="0"/>
                </a:rPr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13 = </a:t>
              </a:r>
            </a:p>
          </p:txBody>
        </p:sp>
      </p:grpSp>
      <p:sp>
        <p:nvSpPr>
          <p:cNvPr id="144" name="Rectangle 143">
            <a:extLst>
              <a:ext uri="{FF2B5EF4-FFF2-40B4-BE49-F238E27FC236}">
                <a16:creationId xmlns:a16="http://schemas.microsoft.com/office/drawing/2014/main" id="{3139E1BF-36D0-4AB9-9445-1A2D13033F8E}"/>
              </a:ext>
            </a:extLst>
          </p:cNvPr>
          <p:cNvSpPr/>
          <p:nvPr/>
        </p:nvSpPr>
        <p:spPr>
          <a:xfrm>
            <a:off x="6371401" y="501325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8CA171B5-2A6E-4CB3-91D5-FCB009D9F4D6}"/>
              </a:ext>
            </a:extLst>
          </p:cNvPr>
          <p:cNvSpPr txBox="1"/>
          <p:nvPr/>
        </p:nvSpPr>
        <p:spPr>
          <a:xfrm>
            <a:off x="6671808" y="490281"/>
            <a:ext cx="82979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146" name="Group 145">
            <a:extLst>
              <a:ext uri="{FF2B5EF4-FFF2-40B4-BE49-F238E27FC236}">
                <a16:creationId xmlns:a16="http://schemas.microsoft.com/office/drawing/2014/main" id="{A217EA11-2455-4F43-8732-89F7C3F6CF36}"/>
              </a:ext>
            </a:extLst>
          </p:cNvPr>
          <p:cNvGrpSpPr/>
          <p:nvPr/>
        </p:nvGrpSpPr>
        <p:grpSpPr>
          <a:xfrm>
            <a:off x="8219294" y="391689"/>
            <a:ext cx="3398434" cy="817087"/>
            <a:chOff x="255526" y="372323"/>
            <a:chExt cx="2401324" cy="1134018"/>
          </a:xfrm>
        </p:grpSpPr>
        <p:sp>
          <p:nvSpPr>
            <p:cNvPr id="147" name="Rectangle: Rounded Corners 146">
              <a:extLst>
                <a:ext uri="{FF2B5EF4-FFF2-40B4-BE49-F238E27FC236}">
                  <a16:creationId xmlns:a16="http://schemas.microsoft.com/office/drawing/2014/main" id="{D55B7EF7-5F40-4CB5-A04F-598F3C25FB8D}"/>
                </a:ext>
              </a:extLst>
            </p:cNvPr>
            <p:cNvSpPr/>
            <p:nvPr/>
          </p:nvSpPr>
          <p:spPr>
            <a:xfrm>
              <a:off x="255526" y="372323"/>
              <a:ext cx="240132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01211402-BF2B-4264-97C2-0492CE7329E5}"/>
                </a:ext>
              </a:extLst>
            </p:cNvPr>
            <p:cNvSpPr txBox="1"/>
            <p:nvPr/>
          </p:nvSpPr>
          <p:spPr>
            <a:xfrm>
              <a:off x="308455" y="485388"/>
              <a:ext cx="157578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188 </a:t>
              </a:r>
              <a:r>
                <a:rPr lang="en-GB" sz="3600" dirty="0">
                  <a:latin typeface="Calibri" panose="020F0502020204030204" pitchFamily="34" charset="0"/>
                </a:rPr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47 = </a:t>
              </a:r>
            </a:p>
          </p:txBody>
        </p:sp>
      </p:grpSp>
      <p:sp>
        <p:nvSpPr>
          <p:cNvPr id="149" name="Rectangle 148">
            <a:extLst>
              <a:ext uri="{FF2B5EF4-FFF2-40B4-BE49-F238E27FC236}">
                <a16:creationId xmlns:a16="http://schemas.microsoft.com/office/drawing/2014/main" id="{F82D7388-06FA-4647-8DBC-003CFA0474E4}"/>
              </a:ext>
            </a:extLst>
          </p:cNvPr>
          <p:cNvSpPr/>
          <p:nvPr/>
        </p:nvSpPr>
        <p:spPr>
          <a:xfrm>
            <a:off x="10440077" y="500313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24675C65-80E0-4A8D-89A3-006AE9226A42}"/>
              </a:ext>
            </a:extLst>
          </p:cNvPr>
          <p:cNvSpPr txBox="1"/>
          <p:nvPr/>
        </p:nvSpPr>
        <p:spPr>
          <a:xfrm>
            <a:off x="10740484" y="489269"/>
            <a:ext cx="82979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AB438F32-DECA-4B42-A180-1A4957FBD699}"/>
              </a:ext>
            </a:extLst>
          </p:cNvPr>
          <p:cNvSpPr txBox="1"/>
          <p:nvPr/>
        </p:nvSpPr>
        <p:spPr>
          <a:xfrm>
            <a:off x="8945489" y="1763479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4 7</a:t>
            </a:r>
          </a:p>
        </p:txBody>
      </p: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88A7FD14-F4CE-418C-91F5-A66317CAC3F5}"/>
              </a:ext>
            </a:extLst>
          </p:cNvPr>
          <p:cNvGrpSpPr/>
          <p:nvPr/>
        </p:nvGrpSpPr>
        <p:grpSpPr>
          <a:xfrm>
            <a:off x="8500159" y="2190163"/>
            <a:ext cx="1556355" cy="630942"/>
            <a:chOff x="8037098" y="1058369"/>
            <a:chExt cx="1556355" cy="630942"/>
          </a:xfrm>
        </p:grpSpPr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CAA84DBD-D187-4728-A0AF-3FF36C353C5F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+ 4 7</a:t>
              </a:r>
            </a:p>
          </p:txBody>
        </p:sp>
        <p:cxnSp>
          <p:nvCxnSpPr>
            <p:cNvPr id="154" name="Straight Connector 153">
              <a:extLst>
                <a:ext uri="{FF2B5EF4-FFF2-40B4-BE49-F238E27FC236}">
                  <a16:creationId xmlns:a16="http://schemas.microsoft.com/office/drawing/2014/main" id="{A398CA38-0534-4C95-B7D0-70F6502F56BA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5" name="TextBox 154">
            <a:extLst>
              <a:ext uri="{FF2B5EF4-FFF2-40B4-BE49-F238E27FC236}">
                <a16:creationId xmlns:a16="http://schemas.microsoft.com/office/drawing/2014/main" id="{9651975B-164F-424B-9489-68A7613E1993}"/>
              </a:ext>
            </a:extLst>
          </p:cNvPr>
          <p:cNvSpPr txBox="1"/>
          <p:nvPr/>
        </p:nvSpPr>
        <p:spPr>
          <a:xfrm>
            <a:off x="9824372" y="1855906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1x</a:t>
            </a: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8FD99798-768B-47A9-BA80-13DD2EE31321}"/>
              </a:ext>
            </a:extLst>
          </p:cNvPr>
          <p:cNvSpPr txBox="1"/>
          <p:nvPr/>
        </p:nvSpPr>
        <p:spPr>
          <a:xfrm>
            <a:off x="9361158" y="2671043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4F42C85B-7E3F-436E-B15D-C49686D79EF9}"/>
              </a:ext>
            </a:extLst>
          </p:cNvPr>
          <p:cNvSpPr txBox="1"/>
          <p:nvPr/>
        </p:nvSpPr>
        <p:spPr>
          <a:xfrm>
            <a:off x="8909501" y="2671043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AB4A694C-CBB4-48D2-9435-E9EB447839D8}"/>
              </a:ext>
            </a:extLst>
          </p:cNvPr>
          <p:cNvSpPr txBox="1"/>
          <p:nvPr/>
        </p:nvSpPr>
        <p:spPr>
          <a:xfrm>
            <a:off x="9824371" y="2740318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2x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EFA6B200-1E27-4094-BFC4-205A7034854C}"/>
              </a:ext>
            </a:extLst>
          </p:cNvPr>
          <p:cNvGrpSpPr/>
          <p:nvPr/>
        </p:nvGrpSpPr>
        <p:grpSpPr>
          <a:xfrm>
            <a:off x="8492378" y="3091456"/>
            <a:ext cx="1556355" cy="630942"/>
            <a:chOff x="8037098" y="1058369"/>
            <a:chExt cx="1556355" cy="630942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2F92C5A1-5231-411F-BD02-4A7370833C08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+ 4 7</a:t>
              </a:r>
            </a:p>
          </p:txBody>
        </p: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7B424A3F-B702-4BB6-8628-0B5BE20B5D1F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2" name="TextBox 161">
            <a:extLst>
              <a:ext uri="{FF2B5EF4-FFF2-40B4-BE49-F238E27FC236}">
                <a16:creationId xmlns:a16="http://schemas.microsoft.com/office/drawing/2014/main" id="{242C9955-4346-4C4F-B1B8-EEFE36AAD23C}"/>
              </a:ext>
            </a:extLst>
          </p:cNvPr>
          <p:cNvSpPr txBox="1"/>
          <p:nvPr/>
        </p:nvSpPr>
        <p:spPr>
          <a:xfrm>
            <a:off x="9362676" y="3552652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0979DB01-E9F9-4CF2-AD2E-BD0A6555668A}"/>
              </a:ext>
            </a:extLst>
          </p:cNvPr>
          <p:cNvSpPr txBox="1"/>
          <p:nvPr/>
        </p:nvSpPr>
        <p:spPr>
          <a:xfrm>
            <a:off x="8504103" y="3557847"/>
            <a:ext cx="110170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0B0AB776-1A24-4013-B6C3-B87EE1E2675D}"/>
              </a:ext>
            </a:extLst>
          </p:cNvPr>
          <p:cNvSpPr txBox="1"/>
          <p:nvPr/>
        </p:nvSpPr>
        <p:spPr>
          <a:xfrm>
            <a:off x="9818049" y="3637032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3x</a:t>
            </a:r>
          </a:p>
        </p:txBody>
      </p: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892F379B-1173-44BC-A60B-FC15BE7124C5}"/>
              </a:ext>
            </a:extLst>
          </p:cNvPr>
          <p:cNvGrpSpPr/>
          <p:nvPr/>
        </p:nvGrpSpPr>
        <p:grpSpPr>
          <a:xfrm>
            <a:off x="8497385" y="3981451"/>
            <a:ext cx="1556355" cy="630942"/>
            <a:chOff x="8037098" y="1058369"/>
            <a:chExt cx="1556355" cy="630942"/>
          </a:xfrm>
        </p:grpSpPr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5FDEAE02-2A93-4A44-8DBA-16253671C62B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+ 4 7</a:t>
              </a:r>
            </a:p>
          </p:txBody>
        </p: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0BD79CB1-7F1D-45FA-AC67-6A3F1B721F94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DEBCAB80-870C-4FA6-AD28-80995A1EFFC2}"/>
              </a:ext>
            </a:extLst>
          </p:cNvPr>
          <p:cNvSpPr txBox="1"/>
          <p:nvPr/>
        </p:nvSpPr>
        <p:spPr>
          <a:xfrm>
            <a:off x="9373568" y="4446235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01999BEB-EAD9-4A2C-BD1D-5A93D78BC6C0}"/>
              </a:ext>
            </a:extLst>
          </p:cNvPr>
          <p:cNvSpPr txBox="1"/>
          <p:nvPr/>
        </p:nvSpPr>
        <p:spPr>
          <a:xfrm>
            <a:off x="8931744" y="4448877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1D82E563-8F0B-4105-AAF9-3D4CF07E73A5}"/>
              </a:ext>
            </a:extLst>
          </p:cNvPr>
          <p:cNvSpPr txBox="1"/>
          <p:nvPr/>
        </p:nvSpPr>
        <p:spPr>
          <a:xfrm>
            <a:off x="9843449" y="4508346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4x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00E2176D-24A4-414F-953F-0356D8B45B49}"/>
              </a:ext>
            </a:extLst>
          </p:cNvPr>
          <p:cNvSpPr txBox="1"/>
          <p:nvPr/>
        </p:nvSpPr>
        <p:spPr>
          <a:xfrm>
            <a:off x="9016964" y="1602656"/>
            <a:ext cx="35428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02AD0015-5233-44D0-913E-3E07F8F491D9}"/>
              </a:ext>
            </a:extLst>
          </p:cNvPr>
          <p:cNvSpPr txBox="1"/>
          <p:nvPr/>
        </p:nvSpPr>
        <p:spPr>
          <a:xfrm>
            <a:off x="8943035" y="2506209"/>
            <a:ext cx="26944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7FD4DAE0-53FA-4FE9-A83E-BF1DAA00D7AC}"/>
              </a:ext>
            </a:extLst>
          </p:cNvPr>
          <p:cNvSpPr txBox="1"/>
          <p:nvPr/>
        </p:nvSpPr>
        <p:spPr>
          <a:xfrm>
            <a:off x="8508253" y="4440238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34D28518-C9D8-4A7F-ADA3-C9E363B64A06}"/>
              </a:ext>
            </a:extLst>
          </p:cNvPr>
          <p:cNvSpPr txBox="1"/>
          <p:nvPr/>
        </p:nvSpPr>
        <p:spPr>
          <a:xfrm>
            <a:off x="869195" y="1742869"/>
            <a:ext cx="10600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58DA79ED-704F-4408-98E1-660FBB9066CA}"/>
              </a:ext>
            </a:extLst>
          </p:cNvPr>
          <p:cNvSpPr txBox="1"/>
          <p:nvPr/>
        </p:nvSpPr>
        <p:spPr>
          <a:xfrm>
            <a:off x="1801576" y="1790376"/>
            <a:ext cx="69422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1x</a:t>
            </a: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452E5D70-4FBD-4041-8C41-6811F0454827}"/>
              </a:ext>
            </a:extLst>
          </p:cNvPr>
          <p:cNvSpPr txBox="1"/>
          <p:nvPr/>
        </p:nvSpPr>
        <p:spPr>
          <a:xfrm>
            <a:off x="860963" y="2190486"/>
            <a:ext cx="10600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0B75DDE7-6548-4EC3-B5E8-05655EEA163F}"/>
              </a:ext>
            </a:extLst>
          </p:cNvPr>
          <p:cNvSpPr txBox="1"/>
          <p:nvPr/>
        </p:nvSpPr>
        <p:spPr>
          <a:xfrm>
            <a:off x="1793344" y="2237993"/>
            <a:ext cx="69422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2x</a:t>
            </a: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A7B7FE48-0C54-4C28-B355-A297051431C8}"/>
              </a:ext>
            </a:extLst>
          </p:cNvPr>
          <p:cNvSpPr txBox="1"/>
          <p:nvPr/>
        </p:nvSpPr>
        <p:spPr>
          <a:xfrm>
            <a:off x="862958" y="2662111"/>
            <a:ext cx="10600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4 5</a:t>
            </a: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91F22127-B4B7-4FAC-973B-8E72FD0C038C}"/>
              </a:ext>
            </a:extLst>
          </p:cNvPr>
          <p:cNvSpPr txBox="1"/>
          <p:nvPr/>
        </p:nvSpPr>
        <p:spPr>
          <a:xfrm>
            <a:off x="1795339" y="2709618"/>
            <a:ext cx="69422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3x</a:t>
            </a:r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04F2BE47-9E59-4970-99C4-50C0DE49057E}"/>
              </a:ext>
            </a:extLst>
          </p:cNvPr>
          <p:cNvSpPr txBox="1"/>
          <p:nvPr/>
        </p:nvSpPr>
        <p:spPr>
          <a:xfrm>
            <a:off x="854726" y="3109728"/>
            <a:ext cx="10600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6 0</a:t>
            </a:r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1F3453B6-ABC1-4E27-B449-873D8764E8BA}"/>
              </a:ext>
            </a:extLst>
          </p:cNvPr>
          <p:cNvSpPr txBox="1"/>
          <p:nvPr/>
        </p:nvSpPr>
        <p:spPr>
          <a:xfrm>
            <a:off x="1787107" y="3157235"/>
            <a:ext cx="69422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4x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52BA6829-4F77-4C8F-9587-C4483737AF7A}"/>
              </a:ext>
            </a:extLst>
          </p:cNvPr>
          <p:cNvSpPr txBox="1"/>
          <p:nvPr/>
        </p:nvSpPr>
        <p:spPr>
          <a:xfrm>
            <a:off x="864858" y="3561475"/>
            <a:ext cx="10600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7 5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FD67AE58-3487-49A9-BE4E-4A59ABDE32A7}"/>
              </a:ext>
            </a:extLst>
          </p:cNvPr>
          <p:cNvSpPr txBox="1"/>
          <p:nvPr/>
        </p:nvSpPr>
        <p:spPr>
          <a:xfrm>
            <a:off x="1797239" y="3608982"/>
            <a:ext cx="69422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5x</a:t>
            </a: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090FBE02-D3F3-44DE-8E52-21239D6B7F6B}"/>
              </a:ext>
            </a:extLst>
          </p:cNvPr>
          <p:cNvSpPr txBox="1"/>
          <p:nvPr/>
        </p:nvSpPr>
        <p:spPr>
          <a:xfrm>
            <a:off x="856626" y="4009092"/>
            <a:ext cx="10600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9 0</a:t>
            </a: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3EFB50A6-E290-4464-8AB0-2A1B34D2E034}"/>
              </a:ext>
            </a:extLst>
          </p:cNvPr>
          <p:cNvSpPr txBox="1"/>
          <p:nvPr/>
        </p:nvSpPr>
        <p:spPr>
          <a:xfrm>
            <a:off x="1789007" y="4056599"/>
            <a:ext cx="69422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6x</a:t>
            </a:r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757FE99E-ED46-4204-9EE3-FE41227A3F1C}"/>
              </a:ext>
            </a:extLst>
          </p:cNvPr>
          <p:cNvSpPr txBox="1"/>
          <p:nvPr/>
        </p:nvSpPr>
        <p:spPr>
          <a:xfrm>
            <a:off x="422290" y="4460839"/>
            <a:ext cx="14963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1 0 5</a:t>
            </a:r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746BC347-ED0C-404F-820C-78AFB016E78E}"/>
              </a:ext>
            </a:extLst>
          </p:cNvPr>
          <p:cNvSpPr txBox="1"/>
          <p:nvPr/>
        </p:nvSpPr>
        <p:spPr>
          <a:xfrm>
            <a:off x="1791002" y="4528224"/>
            <a:ext cx="69422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7x</a:t>
            </a:r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A26D1691-42DD-45F7-9076-3C5CE21B6D00}"/>
              </a:ext>
            </a:extLst>
          </p:cNvPr>
          <p:cNvSpPr txBox="1"/>
          <p:nvPr/>
        </p:nvSpPr>
        <p:spPr>
          <a:xfrm>
            <a:off x="409807" y="4908456"/>
            <a:ext cx="15005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1 2 0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69276C61-674C-4D25-80A6-57590AC232E5}"/>
              </a:ext>
            </a:extLst>
          </p:cNvPr>
          <p:cNvSpPr txBox="1"/>
          <p:nvPr/>
        </p:nvSpPr>
        <p:spPr>
          <a:xfrm>
            <a:off x="1782770" y="4975841"/>
            <a:ext cx="69422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8x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AFFE49A2-475D-4825-8DC0-37C76148F6DE}"/>
              </a:ext>
            </a:extLst>
          </p:cNvPr>
          <p:cNvSpPr txBox="1"/>
          <p:nvPr/>
        </p:nvSpPr>
        <p:spPr>
          <a:xfrm>
            <a:off x="4899228" y="1775521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566AFA36-BE8E-4F0D-9F61-D3AE84EAF0B6}"/>
              </a:ext>
            </a:extLst>
          </p:cNvPr>
          <p:cNvGrpSpPr/>
          <p:nvPr/>
        </p:nvGrpSpPr>
        <p:grpSpPr>
          <a:xfrm>
            <a:off x="4471901" y="2208291"/>
            <a:ext cx="1556355" cy="630942"/>
            <a:chOff x="8037098" y="1058369"/>
            <a:chExt cx="1556355" cy="630942"/>
          </a:xfrm>
        </p:grpSpPr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16531396-C69D-41B4-8ABF-CA1E5434A0D3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+ 1 3</a:t>
              </a:r>
            </a:p>
          </p:txBody>
        </p:sp>
        <p:cxnSp>
          <p:nvCxnSpPr>
            <p:cNvPr id="220" name="Straight Connector 219">
              <a:extLst>
                <a:ext uri="{FF2B5EF4-FFF2-40B4-BE49-F238E27FC236}">
                  <a16:creationId xmlns:a16="http://schemas.microsoft.com/office/drawing/2014/main" id="{8A8670C4-70B1-48CA-AEE1-BC5E029FBF85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1" name="TextBox 220">
            <a:extLst>
              <a:ext uri="{FF2B5EF4-FFF2-40B4-BE49-F238E27FC236}">
                <a16:creationId xmlns:a16="http://schemas.microsoft.com/office/drawing/2014/main" id="{6F884528-29D8-4038-8B84-D8EAC55A7BAD}"/>
              </a:ext>
            </a:extLst>
          </p:cNvPr>
          <p:cNvSpPr txBox="1"/>
          <p:nvPr/>
        </p:nvSpPr>
        <p:spPr>
          <a:xfrm>
            <a:off x="5799166" y="1889865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1x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E11C3764-A9BB-4320-87F9-7BEFBA2ADDB6}"/>
              </a:ext>
            </a:extLst>
          </p:cNvPr>
          <p:cNvSpPr txBox="1"/>
          <p:nvPr/>
        </p:nvSpPr>
        <p:spPr>
          <a:xfrm>
            <a:off x="5347849" y="2680493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94AC01C0-B0E1-4FD9-A3DD-4078ECD4DBBB}"/>
              </a:ext>
            </a:extLst>
          </p:cNvPr>
          <p:cNvSpPr txBox="1"/>
          <p:nvPr/>
        </p:nvSpPr>
        <p:spPr>
          <a:xfrm>
            <a:off x="4896192" y="2680493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F38C75A3-B10C-4078-9F63-AEB95A2420C3}"/>
              </a:ext>
            </a:extLst>
          </p:cNvPr>
          <p:cNvSpPr txBox="1"/>
          <p:nvPr/>
        </p:nvSpPr>
        <p:spPr>
          <a:xfrm>
            <a:off x="5799165" y="2774277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2x</a:t>
            </a:r>
          </a:p>
        </p:txBody>
      </p: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5CE24F41-C2C6-49C7-92EB-33869A50F9C8}"/>
              </a:ext>
            </a:extLst>
          </p:cNvPr>
          <p:cNvGrpSpPr/>
          <p:nvPr/>
        </p:nvGrpSpPr>
        <p:grpSpPr>
          <a:xfrm>
            <a:off x="4466712" y="3105889"/>
            <a:ext cx="1556355" cy="630942"/>
            <a:chOff x="8037098" y="1058369"/>
            <a:chExt cx="1556355" cy="630942"/>
          </a:xfrm>
        </p:grpSpPr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DA463DE3-BC9B-41FF-BB74-5B21BDD9E04A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+ 1 3</a:t>
              </a:r>
            </a:p>
          </p:txBody>
        </p:sp>
        <p:cxnSp>
          <p:nvCxnSpPr>
            <p:cNvPr id="227" name="Straight Connector 226">
              <a:extLst>
                <a:ext uri="{FF2B5EF4-FFF2-40B4-BE49-F238E27FC236}">
                  <a16:creationId xmlns:a16="http://schemas.microsoft.com/office/drawing/2014/main" id="{E139BA6C-EF24-4382-8461-E221A4F7392D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8" name="TextBox 227">
            <a:extLst>
              <a:ext uri="{FF2B5EF4-FFF2-40B4-BE49-F238E27FC236}">
                <a16:creationId xmlns:a16="http://schemas.microsoft.com/office/drawing/2014/main" id="{12F03E63-15AA-40B0-915E-EFD65EB889DC}"/>
              </a:ext>
            </a:extLst>
          </p:cNvPr>
          <p:cNvSpPr txBox="1"/>
          <p:nvPr/>
        </p:nvSpPr>
        <p:spPr>
          <a:xfrm>
            <a:off x="5345248" y="3566221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3439D5B0-E044-4407-B727-971C33246017}"/>
              </a:ext>
            </a:extLst>
          </p:cNvPr>
          <p:cNvSpPr txBox="1"/>
          <p:nvPr/>
        </p:nvSpPr>
        <p:spPr>
          <a:xfrm>
            <a:off x="4916965" y="3571416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04F78EEC-555C-414F-B469-CF3B7BB268CB}"/>
              </a:ext>
            </a:extLst>
          </p:cNvPr>
          <p:cNvSpPr txBox="1"/>
          <p:nvPr/>
        </p:nvSpPr>
        <p:spPr>
          <a:xfrm>
            <a:off x="5792843" y="3670991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3x</a:t>
            </a:r>
          </a:p>
        </p:txBody>
      </p:sp>
    </p:spTree>
    <p:extLst>
      <p:ext uri="{BB962C8B-B14F-4D97-AF65-F5344CB8AC3E}">
        <p14:creationId xmlns:p14="http://schemas.microsoft.com/office/powerpoint/2010/main" val="23709502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>
                      <p:stCondLst>
                        <p:cond delay="indefinite"/>
                      </p:stCondLst>
                      <p:childTnLst>
                        <p:par>
                          <p:cTn id="173" fill="hold">
                            <p:stCondLst>
                              <p:cond delay="0"/>
                            </p:stCondLst>
                            <p:childTnLst>
                              <p:par>
                                <p:cTn id="1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7" fill="hold">
                      <p:stCondLst>
                        <p:cond delay="indefinite"/>
                      </p:stCondLst>
                      <p:childTnLst>
                        <p:par>
                          <p:cTn id="198" fill="hold">
                            <p:stCondLst>
                              <p:cond delay="0"/>
                            </p:stCondLst>
                            <p:childTnLst>
                              <p:par>
                                <p:cTn id="1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45" grpId="0"/>
      <p:bldP spid="150" grpId="0"/>
      <p:bldP spid="151" grpId="0"/>
      <p:bldP spid="155" grpId="0"/>
      <p:bldP spid="156" grpId="0"/>
      <p:bldP spid="157" grpId="0"/>
      <p:bldP spid="158" grpId="0"/>
      <p:bldP spid="162" grpId="0"/>
      <p:bldP spid="163" grpId="0"/>
      <p:bldP spid="164" grpId="0"/>
      <p:bldP spid="168" grpId="0"/>
      <p:bldP spid="169" grpId="0"/>
      <p:bldP spid="170" grpId="0"/>
      <p:bldP spid="175" grpId="0"/>
      <p:bldP spid="178" grpId="0"/>
      <p:bldP spid="179" grpId="0"/>
      <p:bldP spid="201" grpId="0"/>
      <p:bldP spid="202" grpId="0"/>
      <p:bldP spid="203" grpId="0"/>
      <p:bldP spid="204" grpId="0"/>
      <p:bldP spid="205" grpId="0"/>
      <p:bldP spid="206" grpId="0"/>
      <p:bldP spid="207" grpId="0"/>
      <p:bldP spid="208" grpId="0"/>
      <p:bldP spid="209" grpId="0"/>
      <p:bldP spid="210" grpId="0"/>
      <p:bldP spid="211" grpId="0"/>
      <p:bldP spid="212" grpId="0"/>
      <p:bldP spid="213" grpId="0"/>
      <p:bldP spid="214" grpId="0"/>
      <p:bldP spid="215" grpId="0"/>
      <p:bldP spid="216" grpId="0"/>
      <p:bldP spid="217" grpId="0"/>
      <p:bldP spid="221" grpId="0"/>
      <p:bldP spid="222" grpId="0"/>
      <p:bldP spid="223" grpId="0"/>
      <p:bldP spid="224" grpId="0"/>
      <p:bldP spid="228" grpId="0"/>
      <p:bldP spid="229" grpId="0"/>
      <p:bldP spid="230" grpId="0"/>
    </p:bldLst>
  </p:timing>
</p:sld>
</file>

<file path=ppt/slides/slide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464070" y="392701"/>
            <a:ext cx="3398434" cy="817087"/>
            <a:chOff x="255526" y="372323"/>
            <a:chExt cx="2401324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6" y="372323"/>
              <a:ext cx="240132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57578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258 </a:t>
              </a:r>
              <a:r>
                <a:rPr lang="en-GB" sz="3600" dirty="0">
                  <a:latin typeface="Calibri" panose="020F0502020204030204" pitchFamily="34" charset="0"/>
                </a:rPr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43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2684853" y="501325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2985260" y="490281"/>
            <a:ext cx="82979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67854AAB-089E-4DDD-AC0A-76FC277FE243}"/>
              </a:ext>
            </a:extLst>
          </p:cNvPr>
          <p:cNvSpPr txBox="1"/>
          <p:nvPr/>
        </p:nvSpPr>
        <p:spPr>
          <a:xfrm>
            <a:off x="1350930" y="1319767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4 3</a:t>
            </a:r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D2B1277B-0FFA-4D72-B7A3-77F529977250}"/>
              </a:ext>
            </a:extLst>
          </p:cNvPr>
          <p:cNvGrpSpPr/>
          <p:nvPr/>
        </p:nvGrpSpPr>
        <p:grpSpPr>
          <a:xfrm>
            <a:off x="901481" y="1752537"/>
            <a:ext cx="1556355" cy="630942"/>
            <a:chOff x="8037098" y="1058369"/>
            <a:chExt cx="1556355" cy="630942"/>
          </a:xfrm>
        </p:grpSpPr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63F56A96-3702-4A2E-8A4B-DF30D21CC053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+ 4 3</a:t>
              </a:r>
            </a:p>
          </p:txBody>
        </p:sp>
        <p:cxnSp>
          <p:nvCxnSpPr>
            <p:cNvPr id="284" name="Straight Connector 283">
              <a:extLst>
                <a:ext uri="{FF2B5EF4-FFF2-40B4-BE49-F238E27FC236}">
                  <a16:creationId xmlns:a16="http://schemas.microsoft.com/office/drawing/2014/main" id="{888E3227-1DED-40D5-80B9-44B10CE19DB9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5" name="TextBox 284">
            <a:extLst>
              <a:ext uri="{FF2B5EF4-FFF2-40B4-BE49-F238E27FC236}">
                <a16:creationId xmlns:a16="http://schemas.microsoft.com/office/drawing/2014/main" id="{3B06C641-7470-4E99-9FDE-3CE64564203A}"/>
              </a:ext>
            </a:extLst>
          </p:cNvPr>
          <p:cNvSpPr txBox="1"/>
          <p:nvPr/>
        </p:nvSpPr>
        <p:spPr>
          <a:xfrm>
            <a:off x="2290653" y="1408145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1x</a:t>
            </a:r>
          </a:p>
        </p:txBody>
      </p:sp>
      <p:sp>
        <p:nvSpPr>
          <p:cNvPr id="286" name="TextBox 285">
            <a:extLst>
              <a:ext uri="{FF2B5EF4-FFF2-40B4-BE49-F238E27FC236}">
                <a16:creationId xmlns:a16="http://schemas.microsoft.com/office/drawing/2014/main" id="{EF5C2928-8BFB-421A-B1C8-A77DEC22CDB7}"/>
              </a:ext>
            </a:extLst>
          </p:cNvPr>
          <p:cNvSpPr txBox="1"/>
          <p:nvPr/>
        </p:nvSpPr>
        <p:spPr>
          <a:xfrm>
            <a:off x="1799551" y="2202617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FF0D0605-9ADA-420D-B6A6-DF3A5B731ACD}"/>
              </a:ext>
            </a:extLst>
          </p:cNvPr>
          <p:cNvSpPr txBox="1"/>
          <p:nvPr/>
        </p:nvSpPr>
        <p:spPr>
          <a:xfrm>
            <a:off x="1347894" y="2202617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88" name="TextBox 287">
            <a:extLst>
              <a:ext uri="{FF2B5EF4-FFF2-40B4-BE49-F238E27FC236}">
                <a16:creationId xmlns:a16="http://schemas.microsoft.com/office/drawing/2014/main" id="{5CDB7929-8B90-46CD-BB61-25E7F1AA4160}"/>
              </a:ext>
            </a:extLst>
          </p:cNvPr>
          <p:cNvSpPr txBox="1"/>
          <p:nvPr/>
        </p:nvSpPr>
        <p:spPr>
          <a:xfrm>
            <a:off x="2290652" y="2292557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2x</a:t>
            </a:r>
          </a:p>
        </p:txBody>
      </p: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25EB3455-28A8-4B91-9904-6DFD3C1AA780}"/>
              </a:ext>
            </a:extLst>
          </p:cNvPr>
          <p:cNvGrpSpPr/>
          <p:nvPr/>
        </p:nvGrpSpPr>
        <p:grpSpPr>
          <a:xfrm>
            <a:off x="918414" y="2635387"/>
            <a:ext cx="1556355" cy="630942"/>
            <a:chOff x="8037098" y="1058369"/>
            <a:chExt cx="1556355" cy="630942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429964B0-567F-475B-AB45-0CDD6723AFCE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+ 4 3</a:t>
              </a:r>
            </a:p>
          </p:txBody>
        </p:sp>
        <p:cxnSp>
          <p:nvCxnSpPr>
            <p:cNvPr id="291" name="Straight Connector 290">
              <a:extLst>
                <a:ext uri="{FF2B5EF4-FFF2-40B4-BE49-F238E27FC236}">
                  <a16:creationId xmlns:a16="http://schemas.microsoft.com/office/drawing/2014/main" id="{9E5744B2-6677-479F-8749-B275B14CC4E6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2" name="TextBox 291">
            <a:extLst>
              <a:ext uri="{FF2B5EF4-FFF2-40B4-BE49-F238E27FC236}">
                <a16:creationId xmlns:a16="http://schemas.microsoft.com/office/drawing/2014/main" id="{2AC85627-1554-4D6D-B291-1659F28798CD}"/>
              </a:ext>
            </a:extLst>
          </p:cNvPr>
          <p:cNvSpPr txBox="1"/>
          <p:nvPr/>
        </p:nvSpPr>
        <p:spPr>
          <a:xfrm>
            <a:off x="1796950" y="3088345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93" name="TextBox 292">
            <a:extLst>
              <a:ext uri="{FF2B5EF4-FFF2-40B4-BE49-F238E27FC236}">
                <a16:creationId xmlns:a16="http://schemas.microsoft.com/office/drawing/2014/main" id="{CC7993A7-CF59-4470-A11C-286D1B657864}"/>
              </a:ext>
            </a:extLst>
          </p:cNvPr>
          <p:cNvSpPr txBox="1"/>
          <p:nvPr/>
        </p:nvSpPr>
        <p:spPr>
          <a:xfrm>
            <a:off x="898021" y="3093540"/>
            <a:ext cx="9752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294" name="TextBox 293">
            <a:extLst>
              <a:ext uri="{FF2B5EF4-FFF2-40B4-BE49-F238E27FC236}">
                <a16:creationId xmlns:a16="http://schemas.microsoft.com/office/drawing/2014/main" id="{1BC9F458-2E8B-4E97-B835-4C47E5A22C31}"/>
              </a:ext>
            </a:extLst>
          </p:cNvPr>
          <p:cNvSpPr txBox="1"/>
          <p:nvPr/>
        </p:nvSpPr>
        <p:spPr>
          <a:xfrm>
            <a:off x="2284330" y="3189271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3x</a:t>
            </a:r>
          </a:p>
        </p:txBody>
      </p: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B718ECF6-D292-4FBE-93CF-6A5A58ABB102}"/>
              </a:ext>
            </a:extLst>
          </p:cNvPr>
          <p:cNvGrpSpPr/>
          <p:nvPr/>
        </p:nvGrpSpPr>
        <p:grpSpPr>
          <a:xfrm>
            <a:off x="898021" y="3538425"/>
            <a:ext cx="1556355" cy="630942"/>
            <a:chOff x="8037098" y="1058369"/>
            <a:chExt cx="1556355" cy="630942"/>
          </a:xfrm>
        </p:grpSpPr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FF81D8F1-DD0D-40AD-B4C0-D01A0385F071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+ 4 3</a:t>
              </a:r>
            </a:p>
          </p:txBody>
        </p:sp>
        <p:cxnSp>
          <p:nvCxnSpPr>
            <p:cNvPr id="297" name="Straight Connector 296">
              <a:extLst>
                <a:ext uri="{FF2B5EF4-FFF2-40B4-BE49-F238E27FC236}">
                  <a16:creationId xmlns:a16="http://schemas.microsoft.com/office/drawing/2014/main" id="{CC899736-7F28-46F8-9DE2-87F6F91D5005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8" name="TextBox 297">
            <a:extLst>
              <a:ext uri="{FF2B5EF4-FFF2-40B4-BE49-F238E27FC236}">
                <a16:creationId xmlns:a16="http://schemas.microsoft.com/office/drawing/2014/main" id="{FCF2795C-F094-4A4B-A7C3-5DA71E5E06AE}"/>
              </a:ext>
            </a:extLst>
          </p:cNvPr>
          <p:cNvSpPr txBox="1"/>
          <p:nvPr/>
        </p:nvSpPr>
        <p:spPr>
          <a:xfrm>
            <a:off x="1408984" y="2915873"/>
            <a:ext cx="5032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99" name="TextBox 298">
            <a:extLst>
              <a:ext uri="{FF2B5EF4-FFF2-40B4-BE49-F238E27FC236}">
                <a16:creationId xmlns:a16="http://schemas.microsoft.com/office/drawing/2014/main" id="{292FE95B-AFC7-4ACF-9B6C-90C257F71502}"/>
              </a:ext>
            </a:extLst>
          </p:cNvPr>
          <p:cNvSpPr txBox="1"/>
          <p:nvPr/>
        </p:nvSpPr>
        <p:spPr>
          <a:xfrm>
            <a:off x="1786561" y="3982614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1124EEF0-0095-43F6-9572-259CBEE95279}"/>
              </a:ext>
            </a:extLst>
          </p:cNvPr>
          <p:cNvSpPr txBox="1"/>
          <p:nvPr/>
        </p:nvSpPr>
        <p:spPr>
          <a:xfrm>
            <a:off x="1344737" y="3985256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301" name="TextBox 300">
            <a:extLst>
              <a:ext uri="{FF2B5EF4-FFF2-40B4-BE49-F238E27FC236}">
                <a16:creationId xmlns:a16="http://schemas.microsoft.com/office/drawing/2014/main" id="{0DF9F060-0CD4-4234-8AA9-1CA7B9F39806}"/>
              </a:ext>
            </a:extLst>
          </p:cNvPr>
          <p:cNvSpPr txBox="1"/>
          <p:nvPr/>
        </p:nvSpPr>
        <p:spPr>
          <a:xfrm>
            <a:off x="908934" y="3976390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02" name="TextBox 301">
            <a:extLst>
              <a:ext uri="{FF2B5EF4-FFF2-40B4-BE49-F238E27FC236}">
                <a16:creationId xmlns:a16="http://schemas.microsoft.com/office/drawing/2014/main" id="{BCF2CC3C-A9E4-4D5C-BDFD-5F9985B1887F}"/>
              </a:ext>
            </a:extLst>
          </p:cNvPr>
          <p:cNvSpPr txBox="1"/>
          <p:nvPr/>
        </p:nvSpPr>
        <p:spPr>
          <a:xfrm>
            <a:off x="2284330" y="4085985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4x</a:t>
            </a:r>
          </a:p>
        </p:txBody>
      </p: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AED06011-B0B8-41FD-BC80-6D5F1C2EDC29}"/>
              </a:ext>
            </a:extLst>
          </p:cNvPr>
          <p:cNvGrpSpPr/>
          <p:nvPr/>
        </p:nvGrpSpPr>
        <p:grpSpPr>
          <a:xfrm>
            <a:off x="891356" y="4425501"/>
            <a:ext cx="1556355" cy="630942"/>
            <a:chOff x="8037098" y="1058369"/>
            <a:chExt cx="1556355" cy="630942"/>
          </a:xfrm>
        </p:grpSpPr>
        <p:sp>
          <p:nvSpPr>
            <p:cNvPr id="304" name="TextBox 303">
              <a:extLst>
                <a:ext uri="{FF2B5EF4-FFF2-40B4-BE49-F238E27FC236}">
                  <a16:creationId xmlns:a16="http://schemas.microsoft.com/office/drawing/2014/main" id="{3FCE1D0C-87FC-41C4-8D27-FF6B869F37C9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+ 4 3</a:t>
              </a:r>
            </a:p>
          </p:txBody>
        </p:sp>
        <p:cxnSp>
          <p:nvCxnSpPr>
            <p:cNvPr id="305" name="Straight Connector 304">
              <a:extLst>
                <a:ext uri="{FF2B5EF4-FFF2-40B4-BE49-F238E27FC236}">
                  <a16:creationId xmlns:a16="http://schemas.microsoft.com/office/drawing/2014/main" id="{D0E1FAFF-B71D-4420-B806-7A5397F42C0C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6" name="TextBox 305">
            <a:extLst>
              <a:ext uri="{FF2B5EF4-FFF2-40B4-BE49-F238E27FC236}">
                <a16:creationId xmlns:a16="http://schemas.microsoft.com/office/drawing/2014/main" id="{2329082C-D326-431F-80CD-4E4159EEC3C6}"/>
              </a:ext>
            </a:extLst>
          </p:cNvPr>
          <p:cNvSpPr txBox="1"/>
          <p:nvPr/>
        </p:nvSpPr>
        <p:spPr>
          <a:xfrm>
            <a:off x="1786561" y="4910273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D2884837-D0EC-4BE8-A454-0F24E155AD9D}"/>
              </a:ext>
            </a:extLst>
          </p:cNvPr>
          <p:cNvSpPr txBox="1"/>
          <p:nvPr/>
        </p:nvSpPr>
        <p:spPr>
          <a:xfrm>
            <a:off x="972426" y="3808500"/>
            <a:ext cx="5032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EC9D75A3-D33E-45BB-A5B4-A41345C011C1}"/>
              </a:ext>
            </a:extLst>
          </p:cNvPr>
          <p:cNvSpPr txBox="1"/>
          <p:nvPr/>
        </p:nvSpPr>
        <p:spPr>
          <a:xfrm>
            <a:off x="1344737" y="4901407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7CC3C961-4380-488B-9095-96D6593AE42A}"/>
              </a:ext>
            </a:extLst>
          </p:cNvPr>
          <p:cNvSpPr txBox="1"/>
          <p:nvPr/>
        </p:nvSpPr>
        <p:spPr>
          <a:xfrm>
            <a:off x="902913" y="4904292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C2ED427F-1D32-4F84-A615-33FDF3C2E8E8}"/>
              </a:ext>
            </a:extLst>
          </p:cNvPr>
          <p:cNvSpPr txBox="1"/>
          <p:nvPr/>
        </p:nvSpPr>
        <p:spPr>
          <a:xfrm>
            <a:off x="2287450" y="5018001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5x</a:t>
            </a:r>
          </a:p>
        </p:txBody>
      </p: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4F2503B5-8620-4A85-BE49-57F86FE46E81}"/>
              </a:ext>
            </a:extLst>
          </p:cNvPr>
          <p:cNvGrpSpPr/>
          <p:nvPr/>
        </p:nvGrpSpPr>
        <p:grpSpPr>
          <a:xfrm>
            <a:off x="899157" y="5322021"/>
            <a:ext cx="1556355" cy="630942"/>
            <a:chOff x="8037098" y="1058369"/>
            <a:chExt cx="1556355" cy="630942"/>
          </a:xfrm>
        </p:grpSpPr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ECD3EDE0-2A7A-48D5-8905-D9B3362CEC38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+ 4 3</a:t>
              </a:r>
            </a:p>
          </p:txBody>
        </p: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2395EAF4-A637-4BD2-8471-E0782E764012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14" name="TextBox 313">
            <a:extLst>
              <a:ext uri="{FF2B5EF4-FFF2-40B4-BE49-F238E27FC236}">
                <a16:creationId xmlns:a16="http://schemas.microsoft.com/office/drawing/2014/main" id="{485CBE53-5E19-4F5D-B3BB-7C26CBB1300D}"/>
              </a:ext>
            </a:extLst>
          </p:cNvPr>
          <p:cNvSpPr txBox="1"/>
          <p:nvPr/>
        </p:nvSpPr>
        <p:spPr>
          <a:xfrm>
            <a:off x="1784633" y="5818522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315" name="TextBox 314">
            <a:extLst>
              <a:ext uri="{FF2B5EF4-FFF2-40B4-BE49-F238E27FC236}">
                <a16:creationId xmlns:a16="http://schemas.microsoft.com/office/drawing/2014/main" id="{C97F607E-C140-4E47-BC49-2A980EE13DD9}"/>
              </a:ext>
            </a:extLst>
          </p:cNvPr>
          <p:cNvSpPr txBox="1"/>
          <p:nvPr/>
        </p:nvSpPr>
        <p:spPr>
          <a:xfrm>
            <a:off x="1342809" y="5821164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16" name="TextBox 315">
            <a:extLst>
              <a:ext uri="{FF2B5EF4-FFF2-40B4-BE49-F238E27FC236}">
                <a16:creationId xmlns:a16="http://schemas.microsoft.com/office/drawing/2014/main" id="{93CBF278-451A-47B9-93E6-B59FB8813D79}"/>
              </a:ext>
            </a:extLst>
          </p:cNvPr>
          <p:cNvSpPr txBox="1"/>
          <p:nvPr/>
        </p:nvSpPr>
        <p:spPr>
          <a:xfrm>
            <a:off x="907006" y="5812298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17" name="TextBox 316">
            <a:extLst>
              <a:ext uri="{FF2B5EF4-FFF2-40B4-BE49-F238E27FC236}">
                <a16:creationId xmlns:a16="http://schemas.microsoft.com/office/drawing/2014/main" id="{59A68CBF-D195-4B48-A203-FF5600A7F999}"/>
              </a:ext>
            </a:extLst>
          </p:cNvPr>
          <p:cNvSpPr txBox="1"/>
          <p:nvPr/>
        </p:nvSpPr>
        <p:spPr>
          <a:xfrm>
            <a:off x="2265934" y="5893428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6x</a:t>
            </a:r>
          </a:p>
        </p:txBody>
      </p:sp>
      <p:sp>
        <p:nvSpPr>
          <p:cNvPr id="318" name="TextBox 317">
            <a:extLst>
              <a:ext uri="{FF2B5EF4-FFF2-40B4-BE49-F238E27FC236}">
                <a16:creationId xmlns:a16="http://schemas.microsoft.com/office/drawing/2014/main" id="{A40F28CA-6E89-4D08-B2E0-5128D2D38068}"/>
              </a:ext>
            </a:extLst>
          </p:cNvPr>
          <p:cNvSpPr txBox="1"/>
          <p:nvPr/>
        </p:nvSpPr>
        <p:spPr>
          <a:xfrm>
            <a:off x="3558298" y="1774205"/>
            <a:ext cx="15563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1 2 9</a:t>
            </a:r>
          </a:p>
        </p:txBody>
      </p:sp>
      <p:sp>
        <p:nvSpPr>
          <p:cNvPr id="319" name="TextBox 318">
            <a:extLst>
              <a:ext uri="{FF2B5EF4-FFF2-40B4-BE49-F238E27FC236}">
                <a16:creationId xmlns:a16="http://schemas.microsoft.com/office/drawing/2014/main" id="{BD94E66B-5D07-49E4-8F69-E5F5F429ED4A}"/>
              </a:ext>
            </a:extLst>
          </p:cNvPr>
          <p:cNvSpPr txBox="1"/>
          <p:nvPr/>
        </p:nvSpPr>
        <p:spPr>
          <a:xfrm>
            <a:off x="3123459" y="2201864"/>
            <a:ext cx="192716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+ 1 2 9</a:t>
            </a:r>
          </a:p>
        </p:txBody>
      </p:sp>
      <p:cxnSp>
        <p:nvCxnSpPr>
          <p:cNvPr id="320" name="Straight Connector 319">
            <a:extLst>
              <a:ext uri="{FF2B5EF4-FFF2-40B4-BE49-F238E27FC236}">
                <a16:creationId xmlns:a16="http://schemas.microsoft.com/office/drawing/2014/main" id="{13F0B207-C37A-43C9-814E-55425E9CBA09}"/>
              </a:ext>
            </a:extLst>
          </p:cNvPr>
          <p:cNvCxnSpPr/>
          <p:nvPr/>
        </p:nvCxnSpPr>
        <p:spPr>
          <a:xfrm>
            <a:off x="3123459" y="2724239"/>
            <a:ext cx="1793691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1" name="TextBox 320">
            <a:extLst>
              <a:ext uri="{FF2B5EF4-FFF2-40B4-BE49-F238E27FC236}">
                <a16:creationId xmlns:a16="http://schemas.microsoft.com/office/drawing/2014/main" id="{23693F19-2E38-414A-9905-2EE367F46726}"/>
              </a:ext>
            </a:extLst>
          </p:cNvPr>
          <p:cNvSpPr txBox="1"/>
          <p:nvPr/>
        </p:nvSpPr>
        <p:spPr>
          <a:xfrm>
            <a:off x="4041767" y="1493453"/>
            <a:ext cx="3278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  <a:endParaRPr lang="en-GB" sz="3500" b="1" dirty="0">
              <a:solidFill>
                <a:srgbClr val="FF0000"/>
              </a:solidFill>
              <a:latin typeface="Arial Black" panose="020B0A04020102020204" pitchFamily="34" charset="0"/>
            </a:endParaRPr>
          </a:p>
        </p:txBody>
      </p:sp>
      <p:sp>
        <p:nvSpPr>
          <p:cNvPr id="322" name="TextBox 321">
            <a:extLst>
              <a:ext uri="{FF2B5EF4-FFF2-40B4-BE49-F238E27FC236}">
                <a16:creationId xmlns:a16="http://schemas.microsoft.com/office/drawing/2014/main" id="{00584BDE-3597-456C-9DB3-892BBD3A3DEB}"/>
              </a:ext>
            </a:extLst>
          </p:cNvPr>
          <p:cNvSpPr txBox="1"/>
          <p:nvPr/>
        </p:nvSpPr>
        <p:spPr>
          <a:xfrm>
            <a:off x="4447246" y="2651893"/>
            <a:ext cx="4512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323" name="TextBox 322">
            <a:extLst>
              <a:ext uri="{FF2B5EF4-FFF2-40B4-BE49-F238E27FC236}">
                <a16:creationId xmlns:a16="http://schemas.microsoft.com/office/drawing/2014/main" id="{B8A746E2-27A2-44D2-BDEE-252D4D23E4D1}"/>
              </a:ext>
            </a:extLst>
          </p:cNvPr>
          <p:cNvSpPr txBox="1"/>
          <p:nvPr/>
        </p:nvSpPr>
        <p:spPr>
          <a:xfrm>
            <a:off x="4002149" y="2643082"/>
            <a:ext cx="4512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24" name="TextBox 323">
            <a:extLst>
              <a:ext uri="{FF2B5EF4-FFF2-40B4-BE49-F238E27FC236}">
                <a16:creationId xmlns:a16="http://schemas.microsoft.com/office/drawing/2014/main" id="{8782C190-5DBC-4AE7-B131-55ADBE489140}"/>
              </a:ext>
            </a:extLst>
          </p:cNvPr>
          <p:cNvSpPr txBox="1"/>
          <p:nvPr/>
        </p:nvSpPr>
        <p:spPr>
          <a:xfrm>
            <a:off x="3564939" y="2643082"/>
            <a:ext cx="4512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25" name="Arc 324">
            <a:extLst>
              <a:ext uri="{FF2B5EF4-FFF2-40B4-BE49-F238E27FC236}">
                <a16:creationId xmlns:a16="http://schemas.microsoft.com/office/drawing/2014/main" id="{9FB60575-468B-46BC-8F10-D3625B2DDAD6}"/>
              </a:ext>
            </a:extLst>
          </p:cNvPr>
          <p:cNvSpPr/>
          <p:nvPr/>
        </p:nvSpPr>
        <p:spPr>
          <a:xfrm>
            <a:off x="2558111" y="3374957"/>
            <a:ext cx="725645" cy="2708868"/>
          </a:xfrm>
          <a:prstGeom prst="arc">
            <a:avLst>
              <a:gd name="adj1" fmla="val 16150623"/>
              <a:gd name="adj2" fmla="val 5446284"/>
            </a:avLst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6" name="Arc 325">
            <a:extLst>
              <a:ext uri="{FF2B5EF4-FFF2-40B4-BE49-F238E27FC236}">
                <a16:creationId xmlns:a16="http://schemas.microsoft.com/office/drawing/2014/main" id="{B76089D1-5B9A-4C9D-9CFA-461DFBBDAA6A}"/>
              </a:ext>
            </a:extLst>
          </p:cNvPr>
          <p:cNvSpPr/>
          <p:nvPr/>
        </p:nvSpPr>
        <p:spPr>
          <a:xfrm rot="10800000">
            <a:off x="596436" y="3369270"/>
            <a:ext cx="764634" cy="2642259"/>
          </a:xfrm>
          <a:prstGeom prst="arc">
            <a:avLst>
              <a:gd name="adj1" fmla="val 16200000"/>
              <a:gd name="adj2" fmla="val 5405466"/>
            </a:avLst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7" name="TextBox 326">
            <a:extLst>
              <a:ext uri="{FF2B5EF4-FFF2-40B4-BE49-F238E27FC236}">
                <a16:creationId xmlns:a16="http://schemas.microsoft.com/office/drawing/2014/main" id="{E406AEE9-7C0C-44CF-A33C-441723118E26}"/>
              </a:ext>
            </a:extLst>
          </p:cNvPr>
          <p:cNvSpPr txBox="1"/>
          <p:nvPr/>
        </p:nvSpPr>
        <p:spPr>
          <a:xfrm>
            <a:off x="3572856" y="3527627"/>
            <a:ext cx="49231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1 0 x 4 3 = 4 3 0</a:t>
            </a: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16AA8423-240B-425F-BFCE-786C95A08278}"/>
              </a:ext>
            </a:extLst>
          </p:cNvPr>
          <p:cNvSpPr txBox="1"/>
          <p:nvPr/>
        </p:nvSpPr>
        <p:spPr>
          <a:xfrm>
            <a:off x="4016166" y="4002922"/>
            <a:ext cx="244880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5 x 4 3 =</a:t>
            </a: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A3E23777-9041-496A-980D-A053A4F40E15}"/>
              </a:ext>
            </a:extLst>
          </p:cNvPr>
          <p:cNvGrpSpPr/>
          <p:nvPr/>
        </p:nvGrpSpPr>
        <p:grpSpPr>
          <a:xfrm>
            <a:off x="5788937" y="4440963"/>
            <a:ext cx="1857848" cy="631878"/>
            <a:chOff x="6235394" y="4440963"/>
            <a:chExt cx="1857848" cy="631878"/>
          </a:xfrm>
        </p:grpSpPr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CEB10F2B-CE60-4FBF-97AC-0E81757C51C0}"/>
                </a:ext>
              </a:extLst>
            </p:cNvPr>
            <p:cNvCxnSpPr>
              <a:cxnSpLocks/>
            </p:cNvCxnSpPr>
            <p:nvPr/>
          </p:nvCxnSpPr>
          <p:spPr>
            <a:xfrm>
              <a:off x="6710400" y="4501752"/>
              <a:ext cx="13392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Straight Connector 329">
              <a:extLst>
                <a:ext uri="{FF2B5EF4-FFF2-40B4-BE49-F238E27FC236}">
                  <a16:creationId xmlns:a16="http://schemas.microsoft.com/office/drawing/2014/main" id="{45C76B43-FEF5-4BDB-BDAD-2EAEAA79E9D0}"/>
                </a:ext>
              </a:extLst>
            </p:cNvPr>
            <p:cNvCxnSpPr>
              <a:cxnSpLocks/>
            </p:cNvCxnSpPr>
            <p:nvPr/>
          </p:nvCxnSpPr>
          <p:spPr>
            <a:xfrm>
              <a:off x="6710400" y="4480426"/>
              <a:ext cx="0" cy="46800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ACE754E6-F9AB-45CD-B9D2-FCF8179AD760}"/>
                </a:ext>
              </a:extLst>
            </p:cNvPr>
            <p:cNvSpPr txBox="1"/>
            <p:nvPr/>
          </p:nvSpPr>
          <p:spPr>
            <a:xfrm>
              <a:off x="6713022" y="4441899"/>
              <a:ext cx="138022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4 3 0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05504DAC-D690-46E3-A140-7A5871EFA9CB}"/>
                </a:ext>
              </a:extLst>
            </p:cNvPr>
            <p:cNvSpPr txBox="1"/>
            <p:nvPr/>
          </p:nvSpPr>
          <p:spPr>
            <a:xfrm>
              <a:off x="6235394" y="4440963"/>
              <a:ext cx="41786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2</a:t>
              </a:r>
            </a:p>
          </p:txBody>
        </p:sp>
      </p:grpSp>
      <p:sp>
        <p:nvSpPr>
          <p:cNvPr id="333" name="TextBox 332">
            <a:extLst>
              <a:ext uri="{FF2B5EF4-FFF2-40B4-BE49-F238E27FC236}">
                <a16:creationId xmlns:a16="http://schemas.microsoft.com/office/drawing/2014/main" id="{F4E3327B-53D2-410E-BCF2-8BB0DC804F0E}"/>
              </a:ext>
            </a:extLst>
          </p:cNvPr>
          <p:cNvSpPr txBox="1"/>
          <p:nvPr/>
        </p:nvSpPr>
        <p:spPr>
          <a:xfrm>
            <a:off x="6282513" y="3983154"/>
            <a:ext cx="55763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34" name="TextBox 333">
            <a:extLst>
              <a:ext uri="{FF2B5EF4-FFF2-40B4-BE49-F238E27FC236}">
                <a16:creationId xmlns:a16="http://schemas.microsoft.com/office/drawing/2014/main" id="{CE0B4A08-64D5-44C3-93D9-FD014B898821}"/>
              </a:ext>
            </a:extLst>
          </p:cNvPr>
          <p:cNvSpPr txBox="1"/>
          <p:nvPr/>
        </p:nvSpPr>
        <p:spPr>
          <a:xfrm>
            <a:off x="6715158" y="3984564"/>
            <a:ext cx="55763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35" name="TextBox 334">
            <a:extLst>
              <a:ext uri="{FF2B5EF4-FFF2-40B4-BE49-F238E27FC236}">
                <a16:creationId xmlns:a16="http://schemas.microsoft.com/office/drawing/2014/main" id="{88170B4F-CCD5-4C6A-BD15-59E53CA0B1A9}"/>
              </a:ext>
            </a:extLst>
          </p:cNvPr>
          <p:cNvSpPr txBox="1"/>
          <p:nvPr/>
        </p:nvSpPr>
        <p:spPr>
          <a:xfrm>
            <a:off x="7017230" y="4475858"/>
            <a:ext cx="55763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E912C2AD-AD58-4DEA-888A-8E651A03886D}"/>
              </a:ext>
            </a:extLst>
          </p:cNvPr>
          <p:cNvSpPr txBox="1"/>
          <p:nvPr/>
        </p:nvSpPr>
        <p:spPr>
          <a:xfrm>
            <a:off x="7147597" y="3981054"/>
            <a:ext cx="55763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37" name="TextBox 336">
            <a:extLst>
              <a:ext uri="{FF2B5EF4-FFF2-40B4-BE49-F238E27FC236}">
                <a16:creationId xmlns:a16="http://schemas.microsoft.com/office/drawing/2014/main" id="{BFA427DC-769B-4943-A4E9-6A2423A04912}"/>
              </a:ext>
            </a:extLst>
          </p:cNvPr>
          <p:cNvSpPr txBox="1"/>
          <p:nvPr/>
        </p:nvSpPr>
        <p:spPr>
          <a:xfrm>
            <a:off x="4960699" y="1839010"/>
            <a:ext cx="55676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solidFill>
                  <a:srgbClr val="FF0000"/>
                </a:solidFill>
                <a:latin typeface="Arial Black" panose="020B0A04020102020204" pitchFamily="34" charset="0"/>
              </a:rPr>
              <a:t>3x</a:t>
            </a:r>
          </a:p>
        </p:txBody>
      </p:sp>
      <p:sp>
        <p:nvSpPr>
          <p:cNvPr id="338" name="TextBox 337">
            <a:extLst>
              <a:ext uri="{FF2B5EF4-FFF2-40B4-BE49-F238E27FC236}">
                <a16:creationId xmlns:a16="http://schemas.microsoft.com/office/drawing/2014/main" id="{AC18C7A3-229E-423F-9674-15C0B7BB78E7}"/>
              </a:ext>
            </a:extLst>
          </p:cNvPr>
          <p:cNvSpPr txBox="1"/>
          <p:nvPr/>
        </p:nvSpPr>
        <p:spPr>
          <a:xfrm>
            <a:off x="4964542" y="2254978"/>
            <a:ext cx="55676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solidFill>
                  <a:srgbClr val="FF0000"/>
                </a:solidFill>
                <a:latin typeface="Arial Black" panose="020B0A04020102020204" pitchFamily="34" charset="0"/>
              </a:rPr>
              <a:t>3x</a:t>
            </a:r>
          </a:p>
        </p:txBody>
      </p:sp>
      <p:sp>
        <p:nvSpPr>
          <p:cNvPr id="339" name="TextBox 338">
            <a:extLst>
              <a:ext uri="{FF2B5EF4-FFF2-40B4-BE49-F238E27FC236}">
                <a16:creationId xmlns:a16="http://schemas.microsoft.com/office/drawing/2014/main" id="{AF23833F-201E-4342-957E-3A7E736451D3}"/>
              </a:ext>
            </a:extLst>
          </p:cNvPr>
          <p:cNvSpPr txBox="1"/>
          <p:nvPr/>
        </p:nvSpPr>
        <p:spPr>
          <a:xfrm>
            <a:off x="4960699" y="2711712"/>
            <a:ext cx="55676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solidFill>
                  <a:srgbClr val="FF0000"/>
                </a:solidFill>
                <a:latin typeface="Arial Black" panose="020B0A04020102020204" pitchFamily="34" charset="0"/>
              </a:rPr>
              <a:t>6x</a:t>
            </a:r>
          </a:p>
        </p:txBody>
      </p:sp>
    </p:spTree>
    <p:extLst>
      <p:ext uri="{BB962C8B-B14F-4D97-AF65-F5344CB8AC3E}">
        <p14:creationId xmlns:p14="http://schemas.microsoft.com/office/powerpoint/2010/main" val="34217670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0" fill="hold">
                      <p:stCondLst>
                        <p:cond delay="indefinite"/>
                      </p:stCondLst>
                      <p:childTnLst>
                        <p:par>
                          <p:cTn id="171" fill="hold">
                            <p:stCondLst>
                              <p:cond delay="0"/>
                            </p:stCondLst>
                            <p:childTnLst>
                              <p:par>
                                <p:cTn id="1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>
                      <p:stCondLst>
                        <p:cond delay="indefinite"/>
                      </p:stCondLst>
                      <p:childTnLst>
                        <p:par>
                          <p:cTn id="186" fill="hold">
                            <p:stCondLst>
                              <p:cond delay="0"/>
                            </p:stCondLst>
                            <p:childTnLst>
                              <p:par>
                                <p:cTn id="1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>
                      <p:stCondLst>
                        <p:cond delay="indefinite"/>
                      </p:stCondLst>
                      <p:childTnLst>
                        <p:par>
                          <p:cTn id="191" fill="hold">
                            <p:stCondLst>
                              <p:cond delay="0"/>
                            </p:stCondLst>
                            <p:childTnLst>
                              <p:par>
                                <p:cTn id="1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0" fill="hold">
                      <p:stCondLst>
                        <p:cond delay="indefinite"/>
                      </p:stCondLst>
                      <p:childTnLst>
                        <p:par>
                          <p:cTn id="201" fill="hold">
                            <p:stCondLst>
                              <p:cond delay="0"/>
                            </p:stCondLst>
                            <p:childTnLst>
                              <p:par>
                                <p:cTn id="2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5" fill="hold">
                      <p:stCondLst>
                        <p:cond delay="indefinite"/>
                      </p:stCondLst>
                      <p:childTnLst>
                        <p:par>
                          <p:cTn id="206" fill="hold">
                            <p:stCondLst>
                              <p:cond delay="0"/>
                            </p:stCondLst>
                            <p:childTnLst>
                              <p:par>
                                <p:cTn id="20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0" fill="hold">
                      <p:stCondLst>
                        <p:cond delay="indefinite"/>
                      </p:stCondLst>
                      <p:childTnLst>
                        <p:par>
                          <p:cTn id="211" fill="hold">
                            <p:stCondLst>
                              <p:cond delay="0"/>
                            </p:stCondLst>
                            <p:childTnLst>
                              <p:par>
                                <p:cTn id="2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>
                      <p:stCondLst>
                        <p:cond delay="indefinite"/>
                      </p:stCondLst>
                      <p:childTnLst>
                        <p:par>
                          <p:cTn id="216" fill="hold">
                            <p:stCondLst>
                              <p:cond delay="0"/>
                            </p:stCondLst>
                            <p:childTnLst>
                              <p:par>
                                <p:cTn id="2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0" fill="hold">
                      <p:stCondLst>
                        <p:cond delay="indefinite"/>
                      </p:stCondLst>
                      <p:childTnLst>
                        <p:par>
                          <p:cTn id="221" fill="hold">
                            <p:stCondLst>
                              <p:cond delay="0"/>
                            </p:stCondLst>
                            <p:childTnLst>
                              <p:par>
                                <p:cTn id="2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5" fill="hold">
                      <p:stCondLst>
                        <p:cond delay="indefinite"/>
                      </p:stCondLst>
                      <p:childTnLst>
                        <p:par>
                          <p:cTn id="226" fill="hold">
                            <p:stCondLst>
                              <p:cond delay="0"/>
                            </p:stCondLst>
                            <p:childTnLst>
                              <p:par>
                                <p:cTn id="2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0" fill="hold">
                      <p:stCondLst>
                        <p:cond delay="indefinite"/>
                      </p:stCondLst>
                      <p:childTnLst>
                        <p:par>
                          <p:cTn id="231" fill="hold">
                            <p:stCondLst>
                              <p:cond delay="0"/>
                            </p:stCondLst>
                            <p:childTnLst>
                              <p:par>
                                <p:cTn id="23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3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6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9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2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5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8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1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4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7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0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3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6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2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5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8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1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4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7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0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3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6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9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2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5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8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1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4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7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0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281" grpId="0"/>
      <p:bldP spid="281" grpId="1"/>
      <p:bldP spid="285" grpId="0"/>
      <p:bldP spid="285" grpId="1"/>
      <p:bldP spid="286" grpId="0"/>
      <p:bldP spid="286" grpId="1"/>
      <p:bldP spid="287" grpId="0"/>
      <p:bldP spid="287" grpId="1"/>
      <p:bldP spid="288" grpId="0"/>
      <p:bldP spid="288" grpId="1"/>
      <p:bldP spid="292" grpId="0"/>
      <p:bldP spid="292" grpId="1"/>
      <p:bldP spid="293" grpId="0"/>
      <p:bldP spid="293" grpId="1"/>
      <p:bldP spid="294" grpId="0"/>
      <p:bldP spid="294" grpId="1"/>
      <p:bldP spid="298" grpId="0"/>
      <p:bldP spid="298" grpId="1"/>
      <p:bldP spid="299" grpId="0"/>
      <p:bldP spid="299" grpId="1"/>
      <p:bldP spid="300" grpId="0"/>
      <p:bldP spid="300" grpId="1"/>
      <p:bldP spid="301" grpId="0"/>
      <p:bldP spid="301" grpId="1"/>
      <p:bldP spid="302" grpId="0"/>
      <p:bldP spid="302" grpId="1"/>
      <p:bldP spid="306" grpId="0"/>
      <p:bldP spid="307" grpId="0"/>
      <p:bldP spid="307" grpId="1"/>
      <p:bldP spid="308" grpId="0"/>
      <p:bldP spid="309" grpId="0"/>
      <p:bldP spid="310" grpId="0"/>
      <p:bldP spid="314" grpId="0"/>
      <p:bldP spid="315" grpId="0"/>
      <p:bldP spid="316" grpId="0"/>
      <p:bldP spid="317" grpId="0"/>
      <p:bldP spid="318" grpId="0"/>
      <p:bldP spid="318" grpId="1"/>
      <p:bldP spid="319" grpId="0"/>
      <p:bldP spid="319" grpId="1"/>
      <p:bldP spid="321" grpId="0"/>
      <p:bldP spid="321" grpId="1"/>
      <p:bldP spid="322" grpId="0"/>
      <p:bldP spid="322" grpId="1"/>
      <p:bldP spid="323" grpId="0"/>
      <p:bldP spid="323" grpId="1"/>
      <p:bldP spid="324" grpId="0"/>
      <p:bldP spid="324" grpId="1"/>
      <p:bldP spid="325" grpId="0" animBg="1"/>
      <p:bldP spid="325" grpId="1" animBg="1"/>
      <p:bldP spid="326" grpId="0" animBg="1"/>
      <p:bldP spid="326" grpId="1" animBg="1"/>
      <p:bldP spid="327" grpId="0"/>
      <p:bldP spid="328" grpId="0"/>
      <p:bldP spid="333" grpId="0"/>
      <p:bldP spid="334" grpId="0"/>
      <p:bldP spid="335" grpId="0"/>
      <p:bldP spid="336" grpId="0"/>
      <p:bldP spid="337" grpId="0"/>
      <p:bldP spid="337" grpId="1"/>
      <p:bldP spid="338" grpId="0"/>
      <p:bldP spid="338" grpId="1"/>
      <p:bldP spid="339" grpId="0"/>
      <p:bldP spid="339" grpId="1"/>
    </p:bldLst>
  </p:timing>
</p:sld>
</file>

<file path=ppt/slides/slide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1E3D08E-2834-4ECE-9923-424B86DA315A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CE00E9A-6A70-48D4-B919-A5919CEDEBD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D376A7B-B756-4C32-B070-90E905185BD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B0FAC1B-3299-4E5C-8CF2-B15BF2C0B4A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2DD29EED-676D-4AC8-8548-CD585E4E2948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B4B1E58-7A71-4983-83C1-52C859C153B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457D079-04BD-45F4-9724-E096B403F1F1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9CECE3F-3E65-4948-BB7C-BDCB33996BF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18529776-5E5C-43A1-8FFE-C5B3C3A643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CE19D7C-A0B6-4771-9752-8ADFB68434C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B4599F4-79C0-41E5-94EE-ABDE704197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B9BA84C-D883-48C3-975E-79F82B6B8C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C85E18A-E05D-441C-A152-AFDF4E0339C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896D7C-CF14-456F-A256-BF23B4A5A77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DFE43A8-F4B6-467C-BF16-834C9889CEA6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58FBFBA-9C45-4736-80A8-3830B7FB7BE1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FC27DC-3657-4CBC-8621-D254D98FE4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270303D3-F8FF-40EA-911A-BAFCE01DEF9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2F2159D-97BE-4465-85CC-AA61DE7DDA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4839BC2-43EF-442E-B2EF-1296432DCF1C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DE89DB-E1EE-48B5-A4B7-8449AB12060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5D5E2BD-4B5B-49BE-8790-557F40430173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600DD5C-6D04-4198-BAAF-738CEE2D90B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0F0B1D8-99EC-46F7-A064-66960E20447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6F1B1F3B-8F31-42CF-9567-17E1E5AC12FF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07E8283-0F35-4911-9A5B-402031F7F75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094FDF0-5580-4B0B-8DA3-27FF37A3349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303D55-7CC1-4015-81E5-8D88D994221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283F1BA-CA85-4B1B-AFE9-8F200B99FA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28C803F-0B50-45D0-B8D9-B72A4D499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02153815-98D8-4435-8FBB-D2C7DBBB1F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32BD343B-D54F-4E4B-BDB0-678D0AD161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13BA24A-48AA-4DA2-8B0C-9ECA5C19DB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E6E2EDB-AF3F-4AC3-A0B1-1D7FE19048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E17F482-F010-4C3B-80AD-9DFD112F0A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8E1DDD-17BB-4EC7-BA3F-0BD6CDDD9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D9EA267-83BF-4F10-BC4D-ACFCDEA9FC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A76937CD-5A93-445A-A4CC-8D5784D965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4705AF-685B-43B0-B833-E8D750425F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F89D323-9358-4E46-A0ED-19652FF452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C3C4BCF-2F21-45BE-89E8-6285B15C6C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E4678CD-BC10-4512-9B92-E8546ABACB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04BF63E-F2FA-4C34-9C32-9A2DE85CC7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60FCB55-DE69-4AA5-889B-55C756C8DC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CD17FEA-523F-4EA8-9178-637D9AD890A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F32D92D-B49C-4EEA-A46E-AA75659D8081}"/>
              </a:ext>
            </a:extLst>
          </p:cNvPr>
          <p:cNvGrpSpPr/>
          <p:nvPr/>
        </p:nvGrpSpPr>
        <p:grpSpPr>
          <a:xfrm>
            <a:off x="464070" y="392701"/>
            <a:ext cx="3398434" cy="817087"/>
            <a:chOff x="255526" y="372323"/>
            <a:chExt cx="2401324" cy="113401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C3FA63EF-709B-4D01-AB46-960CD635F1DE}"/>
                </a:ext>
              </a:extLst>
            </p:cNvPr>
            <p:cNvSpPr/>
            <p:nvPr/>
          </p:nvSpPr>
          <p:spPr>
            <a:xfrm>
              <a:off x="255526" y="372323"/>
              <a:ext cx="240132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B75E92-8A1F-469C-B32E-3A727CA5D937}"/>
                </a:ext>
              </a:extLst>
            </p:cNvPr>
            <p:cNvSpPr txBox="1"/>
            <p:nvPr/>
          </p:nvSpPr>
          <p:spPr>
            <a:xfrm>
              <a:off x="308455" y="485388"/>
              <a:ext cx="157578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153 </a:t>
              </a:r>
              <a:r>
                <a:rPr lang="en-GB" sz="3600" dirty="0">
                  <a:latin typeface="Calibri" panose="020F0502020204030204" pitchFamily="34" charset="0"/>
                </a:rPr>
                <a:t>÷</a:t>
              </a:r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17 = 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B1B981AE-0308-4934-B900-5F107874F4F4}"/>
              </a:ext>
            </a:extLst>
          </p:cNvPr>
          <p:cNvSpPr/>
          <p:nvPr/>
        </p:nvSpPr>
        <p:spPr>
          <a:xfrm>
            <a:off x="2684853" y="501325"/>
            <a:ext cx="1047114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590F-E415-4980-9719-28F975857994}"/>
              </a:ext>
            </a:extLst>
          </p:cNvPr>
          <p:cNvSpPr txBox="1"/>
          <p:nvPr/>
        </p:nvSpPr>
        <p:spPr>
          <a:xfrm>
            <a:off x="2985260" y="490281"/>
            <a:ext cx="82979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02047E1D-3DB8-41A2-8B80-310997E2642D}"/>
              </a:ext>
            </a:extLst>
          </p:cNvPr>
          <p:cNvSpPr txBox="1"/>
          <p:nvPr/>
        </p:nvSpPr>
        <p:spPr>
          <a:xfrm>
            <a:off x="901445" y="1763342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1 7</a:t>
            </a:r>
          </a:p>
        </p:txBody>
      </p: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E00F1CD6-FD43-4324-8E33-118BCF6681A7}"/>
              </a:ext>
            </a:extLst>
          </p:cNvPr>
          <p:cNvGrpSpPr/>
          <p:nvPr/>
        </p:nvGrpSpPr>
        <p:grpSpPr>
          <a:xfrm>
            <a:off x="463948" y="2196112"/>
            <a:ext cx="1556355" cy="630942"/>
            <a:chOff x="8037098" y="1058369"/>
            <a:chExt cx="1556355" cy="630942"/>
          </a:xfrm>
        </p:grpSpPr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F0FF8CD-786A-4E33-9866-979CF61B8735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+ 1 7</a:t>
              </a:r>
            </a:p>
          </p:txBody>
        </p: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54F5BF1F-EA15-4E3D-A2CD-9A41105D38D7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7" name="TextBox 136">
            <a:extLst>
              <a:ext uri="{FF2B5EF4-FFF2-40B4-BE49-F238E27FC236}">
                <a16:creationId xmlns:a16="http://schemas.microsoft.com/office/drawing/2014/main" id="{F1EBC42E-7EEE-4A7F-9AF5-85364F68951E}"/>
              </a:ext>
            </a:extLst>
          </p:cNvPr>
          <p:cNvSpPr txBox="1"/>
          <p:nvPr/>
        </p:nvSpPr>
        <p:spPr>
          <a:xfrm>
            <a:off x="1803185" y="1848279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1x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3C593355-B3EF-4DFB-8F11-27D2FA82AFBB}"/>
              </a:ext>
            </a:extLst>
          </p:cNvPr>
          <p:cNvSpPr txBox="1"/>
          <p:nvPr/>
        </p:nvSpPr>
        <p:spPr>
          <a:xfrm>
            <a:off x="1344090" y="2646192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3D0AA69-5DAC-4112-843A-1BD0B819790E}"/>
              </a:ext>
            </a:extLst>
          </p:cNvPr>
          <p:cNvSpPr txBox="1"/>
          <p:nvPr/>
        </p:nvSpPr>
        <p:spPr>
          <a:xfrm>
            <a:off x="892433" y="2646192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469B5BC5-CA83-40D8-9164-B7FF9365B1E5}"/>
              </a:ext>
            </a:extLst>
          </p:cNvPr>
          <p:cNvSpPr txBox="1"/>
          <p:nvPr/>
        </p:nvSpPr>
        <p:spPr>
          <a:xfrm>
            <a:off x="1803184" y="2732691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2x</a:t>
            </a:r>
          </a:p>
        </p:txBody>
      </p: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E635435D-3061-4426-8A89-737E284CCBC2}"/>
              </a:ext>
            </a:extLst>
          </p:cNvPr>
          <p:cNvGrpSpPr/>
          <p:nvPr/>
        </p:nvGrpSpPr>
        <p:grpSpPr>
          <a:xfrm>
            <a:off x="468929" y="3078962"/>
            <a:ext cx="1556355" cy="630942"/>
            <a:chOff x="8037098" y="1058369"/>
            <a:chExt cx="1556355" cy="630942"/>
          </a:xfrm>
        </p:grpSpPr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FAA21DE4-5E6E-4104-AECE-A9BB59637ED0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+ 1 7</a:t>
              </a:r>
            </a:p>
          </p:txBody>
        </p:sp>
        <p:cxnSp>
          <p:nvCxnSpPr>
            <p:cNvPr id="146" name="Straight Connector 145">
              <a:extLst>
                <a:ext uri="{FF2B5EF4-FFF2-40B4-BE49-F238E27FC236}">
                  <a16:creationId xmlns:a16="http://schemas.microsoft.com/office/drawing/2014/main" id="{E5837B25-E251-4433-87E1-C8D11D272DFD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7" name="TextBox 146">
            <a:extLst>
              <a:ext uri="{FF2B5EF4-FFF2-40B4-BE49-F238E27FC236}">
                <a16:creationId xmlns:a16="http://schemas.microsoft.com/office/drawing/2014/main" id="{DB3CB9D2-861A-459E-BB9E-7CEE249C74AD}"/>
              </a:ext>
            </a:extLst>
          </p:cNvPr>
          <p:cNvSpPr txBox="1"/>
          <p:nvPr/>
        </p:nvSpPr>
        <p:spPr>
          <a:xfrm>
            <a:off x="1359417" y="3531920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29567DC5-43EF-4699-B698-526B54DA66EA}"/>
              </a:ext>
            </a:extLst>
          </p:cNvPr>
          <p:cNvSpPr txBox="1"/>
          <p:nvPr/>
        </p:nvSpPr>
        <p:spPr>
          <a:xfrm>
            <a:off x="893632" y="3537115"/>
            <a:ext cx="5198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850046D7-18B0-4486-8095-79AA4392EBA3}"/>
              </a:ext>
            </a:extLst>
          </p:cNvPr>
          <p:cNvSpPr txBox="1"/>
          <p:nvPr/>
        </p:nvSpPr>
        <p:spPr>
          <a:xfrm>
            <a:off x="1796862" y="3629405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3x</a:t>
            </a:r>
          </a:p>
        </p:txBody>
      </p: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E7C18205-9AC1-4C0B-8C15-BD5FFFA3E204}"/>
              </a:ext>
            </a:extLst>
          </p:cNvPr>
          <p:cNvGrpSpPr/>
          <p:nvPr/>
        </p:nvGrpSpPr>
        <p:grpSpPr>
          <a:xfrm>
            <a:off x="466464" y="3982000"/>
            <a:ext cx="1556355" cy="630942"/>
            <a:chOff x="8037098" y="1058369"/>
            <a:chExt cx="1556355" cy="630942"/>
          </a:xfrm>
        </p:grpSpPr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0A62E85B-428E-4C85-BC1F-C6B0113B50FF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+ 1 7</a:t>
              </a:r>
            </a:p>
          </p:txBody>
        </p:sp>
        <p:cxnSp>
          <p:nvCxnSpPr>
            <p:cNvPr id="152" name="Straight Connector 151">
              <a:extLst>
                <a:ext uri="{FF2B5EF4-FFF2-40B4-BE49-F238E27FC236}">
                  <a16:creationId xmlns:a16="http://schemas.microsoft.com/office/drawing/2014/main" id="{BF6A0542-C771-4174-8163-C7F22B6E5891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3" name="TextBox 152">
            <a:extLst>
              <a:ext uri="{FF2B5EF4-FFF2-40B4-BE49-F238E27FC236}">
                <a16:creationId xmlns:a16="http://schemas.microsoft.com/office/drawing/2014/main" id="{D336B7AF-1D5C-4AFD-9C22-329D0CA5CA3C}"/>
              </a:ext>
            </a:extLst>
          </p:cNvPr>
          <p:cNvSpPr txBox="1"/>
          <p:nvPr/>
        </p:nvSpPr>
        <p:spPr>
          <a:xfrm>
            <a:off x="985918" y="1566926"/>
            <a:ext cx="5032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FE11C7E3-CC89-49B0-A8F4-0CE5F0A31431}"/>
              </a:ext>
            </a:extLst>
          </p:cNvPr>
          <p:cNvSpPr txBox="1"/>
          <p:nvPr/>
        </p:nvSpPr>
        <p:spPr>
          <a:xfrm>
            <a:off x="1343052" y="4444117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4F4E5B85-4054-490D-BA4B-1ABEA25D49F2}"/>
              </a:ext>
            </a:extLst>
          </p:cNvPr>
          <p:cNvSpPr txBox="1"/>
          <p:nvPr/>
        </p:nvSpPr>
        <p:spPr>
          <a:xfrm>
            <a:off x="901228" y="4446759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F52273B-F100-4537-86B5-247BC290D91F}"/>
              </a:ext>
            </a:extLst>
          </p:cNvPr>
          <p:cNvSpPr txBox="1"/>
          <p:nvPr/>
        </p:nvSpPr>
        <p:spPr>
          <a:xfrm>
            <a:off x="1796862" y="4526119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4x</a:t>
            </a:r>
          </a:p>
        </p:txBody>
      </p: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0AF181A7-1D0E-4482-AD11-970A51D309E1}"/>
              </a:ext>
            </a:extLst>
          </p:cNvPr>
          <p:cNvGrpSpPr/>
          <p:nvPr/>
        </p:nvGrpSpPr>
        <p:grpSpPr>
          <a:xfrm>
            <a:off x="465775" y="4870638"/>
            <a:ext cx="1556355" cy="630942"/>
            <a:chOff x="8037098" y="1058369"/>
            <a:chExt cx="1556355" cy="630942"/>
          </a:xfrm>
        </p:grpSpPr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4FE27B62-D9EB-49B6-A05C-A62505548EA9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+ 1 7</a:t>
              </a:r>
            </a:p>
          </p:txBody>
        </p: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92EC98C9-1702-40EA-AF49-78948CAE754E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4" name="TextBox 163">
            <a:extLst>
              <a:ext uri="{FF2B5EF4-FFF2-40B4-BE49-F238E27FC236}">
                <a16:creationId xmlns:a16="http://schemas.microsoft.com/office/drawing/2014/main" id="{F26EB7B2-1138-45CD-A99B-4DCD86520B00}"/>
              </a:ext>
            </a:extLst>
          </p:cNvPr>
          <p:cNvSpPr txBox="1"/>
          <p:nvPr/>
        </p:nvSpPr>
        <p:spPr>
          <a:xfrm>
            <a:off x="1337076" y="5330216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3601C1AD-62AA-4FD7-A0E1-61CE5B1B60CB}"/>
              </a:ext>
            </a:extLst>
          </p:cNvPr>
          <p:cNvSpPr txBox="1"/>
          <p:nvPr/>
        </p:nvSpPr>
        <p:spPr>
          <a:xfrm>
            <a:off x="946682" y="2517220"/>
            <a:ext cx="5032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3D9B4B86-3105-4B61-B22A-8292A08CE9FD}"/>
              </a:ext>
            </a:extLst>
          </p:cNvPr>
          <p:cNvSpPr txBox="1"/>
          <p:nvPr/>
        </p:nvSpPr>
        <p:spPr>
          <a:xfrm>
            <a:off x="901228" y="5327326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E729C46A-9E51-4427-93FD-5049B0F0B8CA}"/>
              </a:ext>
            </a:extLst>
          </p:cNvPr>
          <p:cNvSpPr txBox="1"/>
          <p:nvPr/>
        </p:nvSpPr>
        <p:spPr>
          <a:xfrm>
            <a:off x="1799982" y="5416575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5x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BF557605-F244-43E9-B10C-F50FBA70FF5F}"/>
              </a:ext>
            </a:extLst>
          </p:cNvPr>
          <p:cNvSpPr txBox="1"/>
          <p:nvPr/>
        </p:nvSpPr>
        <p:spPr>
          <a:xfrm>
            <a:off x="958610" y="4296354"/>
            <a:ext cx="5032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4E79FFAF-9684-46AA-A0E5-0E7C8FF89111}"/>
              </a:ext>
            </a:extLst>
          </p:cNvPr>
          <p:cNvSpPr txBox="1"/>
          <p:nvPr/>
        </p:nvSpPr>
        <p:spPr>
          <a:xfrm>
            <a:off x="3131372" y="1768954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8 5</a:t>
            </a:r>
          </a:p>
        </p:txBody>
      </p: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D0B4D738-E2A4-4899-8B56-495C2CD812C9}"/>
              </a:ext>
            </a:extLst>
          </p:cNvPr>
          <p:cNvGrpSpPr/>
          <p:nvPr/>
        </p:nvGrpSpPr>
        <p:grpSpPr>
          <a:xfrm>
            <a:off x="2681923" y="2201724"/>
            <a:ext cx="1556355" cy="630942"/>
            <a:chOff x="8037098" y="1058369"/>
            <a:chExt cx="1556355" cy="630942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73A875FD-29C0-4596-802A-DEDED82C7F7A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+ 1 7</a:t>
              </a:r>
            </a:p>
          </p:txBody>
        </p: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5A8FC86-530C-4F50-B39E-9656C6A1D95B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6" name="TextBox 175">
            <a:extLst>
              <a:ext uri="{FF2B5EF4-FFF2-40B4-BE49-F238E27FC236}">
                <a16:creationId xmlns:a16="http://schemas.microsoft.com/office/drawing/2014/main" id="{377F4D30-0E39-4E2E-849A-246278035094}"/>
              </a:ext>
            </a:extLst>
          </p:cNvPr>
          <p:cNvSpPr txBox="1"/>
          <p:nvPr/>
        </p:nvSpPr>
        <p:spPr>
          <a:xfrm>
            <a:off x="4071095" y="1857332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5x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4B0A1639-9C3F-4FB6-A48D-C04159A828F0}"/>
              </a:ext>
            </a:extLst>
          </p:cNvPr>
          <p:cNvSpPr txBox="1"/>
          <p:nvPr/>
        </p:nvSpPr>
        <p:spPr>
          <a:xfrm>
            <a:off x="3579993" y="2651804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F8C53DE4-88AC-4118-8748-84A6A4A660DA}"/>
              </a:ext>
            </a:extLst>
          </p:cNvPr>
          <p:cNvSpPr txBox="1"/>
          <p:nvPr/>
        </p:nvSpPr>
        <p:spPr>
          <a:xfrm>
            <a:off x="2688030" y="2651804"/>
            <a:ext cx="98171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F599EAD6-A7A6-4653-A8DA-CE590D6C665F}"/>
              </a:ext>
            </a:extLst>
          </p:cNvPr>
          <p:cNvSpPr txBox="1"/>
          <p:nvPr/>
        </p:nvSpPr>
        <p:spPr>
          <a:xfrm>
            <a:off x="4071094" y="2741744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6x</a:t>
            </a:r>
          </a:p>
        </p:txBody>
      </p: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FD41DDCB-9F4F-41AA-BDFA-D1DCB332BBB2}"/>
              </a:ext>
            </a:extLst>
          </p:cNvPr>
          <p:cNvGrpSpPr/>
          <p:nvPr/>
        </p:nvGrpSpPr>
        <p:grpSpPr>
          <a:xfrm>
            <a:off x="2698856" y="3084574"/>
            <a:ext cx="1556355" cy="630942"/>
            <a:chOff x="8037098" y="1058369"/>
            <a:chExt cx="1556355" cy="630942"/>
          </a:xfrm>
        </p:grpSpPr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63729B91-B947-4134-8B4D-7A07868EA1E6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+ 1 7</a:t>
              </a:r>
            </a:p>
          </p:txBody>
        </p: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F429C84F-ED1B-4BBE-A596-D53C43F16275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0" name="TextBox 189">
            <a:extLst>
              <a:ext uri="{FF2B5EF4-FFF2-40B4-BE49-F238E27FC236}">
                <a16:creationId xmlns:a16="http://schemas.microsoft.com/office/drawing/2014/main" id="{CCD9D0D6-C371-4C07-A751-FFDE952222F1}"/>
              </a:ext>
            </a:extLst>
          </p:cNvPr>
          <p:cNvSpPr txBox="1"/>
          <p:nvPr/>
        </p:nvSpPr>
        <p:spPr>
          <a:xfrm>
            <a:off x="3577392" y="3537532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A53D54E0-17EE-43D2-9F41-BC72DA9ECF0C}"/>
              </a:ext>
            </a:extLst>
          </p:cNvPr>
          <p:cNvSpPr txBox="1"/>
          <p:nvPr/>
        </p:nvSpPr>
        <p:spPr>
          <a:xfrm>
            <a:off x="3130147" y="3542727"/>
            <a:ext cx="5326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DA9B6958-8FFD-4890-9A45-4B65F909E7D3}"/>
              </a:ext>
            </a:extLst>
          </p:cNvPr>
          <p:cNvSpPr txBox="1"/>
          <p:nvPr/>
        </p:nvSpPr>
        <p:spPr>
          <a:xfrm>
            <a:off x="4064772" y="3638458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7x</a:t>
            </a:r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ED8241F2-5783-49AF-9C9F-BA93E1096129}"/>
              </a:ext>
            </a:extLst>
          </p:cNvPr>
          <p:cNvGrpSpPr/>
          <p:nvPr/>
        </p:nvGrpSpPr>
        <p:grpSpPr>
          <a:xfrm>
            <a:off x="2678463" y="3987612"/>
            <a:ext cx="1556355" cy="630942"/>
            <a:chOff x="8037098" y="1058369"/>
            <a:chExt cx="1556355" cy="630942"/>
          </a:xfrm>
        </p:grpSpPr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D0CF1104-3D05-43FD-B652-FDC19D23D77D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+ 1 7</a:t>
              </a:r>
            </a:p>
          </p:txBody>
        </p: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9A512F1-839F-4D9C-B021-9E464BAC125B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9" name="TextBox 218">
            <a:extLst>
              <a:ext uri="{FF2B5EF4-FFF2-40B4-BE49-F238E27FC236}">
                <a16:creationId xmlns:a16="http://schemas.microsoft.com/office/drawing/2014/main" id="{C11A2571-4AF7-4A60-A2CD-DC8974C4B407}"/>
              </a:ext>
            </a:extLst>
          </p:cNvPr>
          <p:cNvSpPr txBox="1"/>
          <p:nvPr/>
        </p:nvSpPr>
        <p:spPr>
          <a:xfrm>
            <a:off x="3208347" y="1582786"/>
            <a:ext cx="5032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FD28066A-6C23-47D5-A8BF-0C0838BC2EDD}"/>
              </a:ext>
            </a:extLst>
          </p:cNvPr>
          <p:cNvSpPr txBox="1"/>
          <p:nvPr/>
        </p:nvSpPr>
        <p:spPr>
          <a:xfrm>
            <a:off x="3567003" y="4431801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65B72C05-E442-44C2-83D1-0224A525E80B}"/>
              </a:ext>
            </a:extLst>
          </p:cNvPr>
          <p:cNvSpPr txBox="1"/>
          <p:nvPr/>
        </p:nvSpPr>
        <p:spPr>
          <a:xfrm>
            <a:off x="3125179" y="4434443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A6375404-1B32-4322-A000-562C098D9B71}"/>
              </a:ext>
            </a:extLst>
          </p:cNvPr>
          <p:cNvSpPr txBox="1"/>
          <p:nvPr/>
        </p:nvSpPr>
        <p:spPr>
          <a:xfrm>
            <a:off x="2689376" y="4425577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06340365-6F98-4BF8-897B-95CD7A65102A}"/>
              </a:ext>
            </a:extLst>
          </p:cNvPr>
          <p:cNvSpPr txBox="1"/>
          <p:nvPr/>
        </p:nvSpPr>
        <p:spPr>
          <a:xfrm>
            <a:off x="4064772" y="4535172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8x</a:t>
            </a:r>
          </a:p>
        </p:txBody>
      </p: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3B0C305F-81AE-468E-AC6E-5A732F0B04B5}"/>
              </a:ext>
            </a:extLst>
          </p:cNvPr>
          <p:cNvGrpSpPr/>
          <p:nvPr/>
        </p:nvGrpSpPr>
        <p:grpSpPr>
          <a:xfrm>
            <a:off x="2671798" y="4864298"/>
            <a:ext cx="1556355" cy="630942"/>
            <a:chOff x="8037098" y="1058369"/>
            <a:chExt cx="1556355" cy="630942"/>
          </a:xfrm>
        </p:grpSpPr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654F0465-A3BA-47F4-83BC-438FFB22FB06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+ 1 7</a:t>
              </a:r>
            </a:p>
          </p:txBody>
        </p:sp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6A1072A2-7E67-4E49-8E91-FF71969B3B50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BC904EB9-36D6-45CA-8CCE-AD17DD72A8BB}"/>
              </a:ext>
            </a:extLst>
          </p:cNvPr>
          <p:cNvSpPr txBox="1"/>
          <p:nvPr/>
        </p:nvSpPr>
        <p:spPr>
          <a:xfrm>
            <a:off x="3567003" y="5317900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D799BD63-EE15-44C2-9D8E-CC73E9E76424}"/>
              </a:ext>
            </a:extLst>
          </p:cNvPr>
          <p:cNvSpPr txBox="1"/>
          <p:nvPr/>
        </p:nvSpPr>
        <p:spPr>
          <a:xfrm>
            <a:off x="3189680" y="3387680"/>
            <a:ext cx="5032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786C688E-F805-4E28-B14A-FAC70D3692D7}"/>
              </a:ext>
            </a:extLst>
          </p:cNvPr>
          <p:cNvSpPr txBox="1"/>
          <p:nvPr/>
        </p:nvSpPr>
        <p:spPr>
          <a:xfrm>
            <a:off x="3125179" y="5309034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2258EA3E-F482-4311-BFF4-57E52C1485D7}"/>
              </a:ext>
            </a:extLst>
          </p:cNvPr>
          <p:cNvSpPr txBox="1"/>
          <p:nvPr/>
        </p:nvSpPr>
        <p:spPr>
          <a:xfrm>
            <a:off x="2683355" y="5311919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003272C5-737B-40D3-80EA-9FA45EAFC3A1}"/>
              </a:ext>
            </a:extLst>
          </p:cNvPr>
          <p:cNvSpPr txBox="1"/>
          <p:nvPr/>
        </p:nvSpPr>
        <p:spPr>
          <a:xfrm>
            <a:off x="4067892" y="5425628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9x</a:t>
            </a: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E3F2218F-73F6-4735-BF65-133D934711AC}"/>
              </a:ext>
            </a:extLst>
          </p:cNvPr>
          <p:cNvSpPr txBox="1"/>
          <p:nvPr/>
        </p:nvSpPr>
        <p:spPr>
          <a:xfrm>
            <a:off x="2685128" y="3540973"/>
            <a:ext cx="5326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D9A01B8D-A1BD-4165-B888-BC4921AED2A9}"/>
              </a:ext>
            </a:extLst>
          </p:cNvPr>
          <p:cNvSpPr txBox="1"/>
          <p:nvPr/>
        </p:nvSpPr>
        <p:spPr>
          <a:xfrm>
            <a:off x="3189680" y="4292349"/>
            <a:ext cx="5032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14B3DCD8-295B-4810-8C5C-90AD2481A746}"/>
              </a:ext>
            </a:extLst>
          </p:cNvPr>
          <p:cNvSpPr txBox="1"/>
          <p:nvPr/>
        </p:nvSpPr>
        <p:spPr>
          <a:xfrm>
            <a:off x="5832608" y="3572713"/>
            <a:ext cx="53500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1 0 x 1 7 = 1 7 0</a:t>
            </a: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83D992ED-75B5-41CC-A4FD-80E6D8252128}"/>
              </a:ext>
            </a:extLst>
          </p:cNvPr>
          <p:cNvSpPr txBox="1"/>
          <p:nvPr/>
        </p:nvSpPr>
        <p:spPr>
          <a:xfrm>
            <a:off x="6262965" y="4014805"/>
            <a:ext cx="53500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1 x 1 7 =    1 7</a:t>
            </a: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D895A8F5-9734-4873-A707-F0625397746E}"/>
              </a:ext>
            </a:extLst>
          </p:cNvPr>
          <p:cNvSpPr txBox="1"/>
          <p:nvPr/>
        </p:nvSpPr>
        <p:spPr>
          <a:xfrm>
            <a:off x="8546847" y="3996619"/>
            <a:ext cx="22155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– </a:t>
            </a:r>
          </a:p>
        </p:txBody>
      </p:sp>
      <p:cxnSp>
        <p:nvCxnSpPr>
          <p:cNvPr id="270" name="Straight Connector 269">
            <a:extLst>
              <a:ext uri="{FF2B5EF4-FFF2-40B4-BE49-F238E27FC236}">
                <a16:creationId xmlns:a16="http://schemas.microsoft.com/office/drawing/2014/main" id="{21455CE4-E40D-46C7-9B69-D3E0C3C7FCD7}"/>
              </a:ext>
            </a:extLst>
          </p:cNvPr>
          <p:cNvCxnSpPr>
            <a:cxnSpLocks/>
          </p:cNvCxnSpPr>
          <p:nvPr/>
        </p:nvCxnSpPr>
        <p:spPr>
          <a:xfrm>
            <a:off x="5832543" y="4510440"/>
            <a:ext cx="4017600" cy="1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1" name="TextBox 270">
            <a:extLst>
              <a:ext uri="{FF2B5EF4-FFF2-40B4-BE49-F238E27FC236}">
                <a16:creationId xmlns:a16="http://schemas.microsoft.com/office/drawing/2014/main" id="{9C5897AB-9889-46EB-A48B-0BB598E1366B}"/>
              </a:ext>
            </a:extLst>
          </p:cNvPr>
          <p:cNvSpPr txBox="1"/>
          <p:nvPr/>
        </p:nvSpPr>
        <p:spPr>
          <a:xfrm>
            <a:off x="6270988" y="4473397"/>
            <a:ext cx="238783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9 x 1 7 =</a:t>
            </a:r>
          </a:p>
        </p:txBody>
      </p:sp>
      <p:cxnSp>
        <p:nvCxnSpPr>
          <p:cNvPr id="272" name="Straight Connector 271">
            <a:extLst>
              <a:ext uri="{FF2B5EF4-FFF2-40B4-BE49-F238E27FC236}">
                <a16:creationId xmlns:a16="http://schemas.microsoft.com/office/drawing/2014/main" id="{F246FFA3-592F-4CA4-BA07-E281B2F69C50}"/>
              </a:ext>
            </a:extLst>
          </p:cNvPr>
          <p:cNvCxnSpPr>
            <a:cxnSpLocks/>
          </p:cNvCxnSpPr>
          <p:nvPr/>
        </p:nvCxnSpPr>
        <p:spPr>
          <a:xfrm flipV="1">
            <a:off x="8946347" y="3638061"/>
            <a:ext cx="439241" cy="420578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3" name="TextBox 272">
            <a:extLst>
              <a:ext uri="{FF2B5EF4-FFF2-40B4-BE49-F238E27FC236}">
                <a16:creationId xmlns:a16="http://schemas.microsoft.com/office/drawing/2014/main" id="{FF9C1CE5-F70F-4622-98AD-581DFD009CA6}"/>
              </a:ext>
            </a:extLst>
          </p:cNvPr>
          <p:cNvSpPr txBox="1"/>
          <p:nvPr/>
        </p:nvSpPr>
        <p:spPr>
          <a:xfrm>
            <a:off x="8988126" y="3295773"/>
            <a:ext cx="3312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solidFill>
                  <a:srgbClr val="FF0000"/>
                </a:solidFill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D5C24E28-465D-402A-92FB-D46C5740F74B}"/>
              </a:ext>
            </a:extLst>
          </p:cNvPr>
          <p:cNvSpPr txBox="1"/>
          <p:nvPr/>
        </p:nvSpPr>
        <p:spPr>
          <a:xfrm>
            <a:off x="9262090" y="3602131"/>
            <a:ext cx="40556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6D71BA4E-DD49-4B37-8299-EE9A52228DD1}"/>
              </a:ext>
            </a:extLst>
          </p:cNvPr>
          <p:cNvSpPr txBox="1"/>
          <p:nvPr/>
        </p:nvSpPr>
        <p:spPr>
          <a:xfrm>
            <a:off x="9373931" y="4469449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171CC6BE-5397-46AD-9BB9-509AA3878EC9}"/>
              </a:ext>
            </a:extLst>
          </p:cNvPr>
          <p:cNvSpPr txBox="1"/>
          <p:nvPr/>
        </p:nvSpPr>
        <p:spPr>
          <a:xfrm>
            <a:off x="8932107" y="4460583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4582B050-8273-4725-B308-7AEE7AA0C19A}"/>
              </a:ext>
            </a:extLst>
          </p:cNvPr>
          <p:cNvSpPr txBox="1"/>
          <p:nvPr/>
        </p:nvSpPr>
        <p:spPr>
          <a:xfrm>
            <a:off x="8490283" y="4463468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D6B425B6-8A29-4496-837F-9CD151C11F77}"/>
              </a:ext>
            </a:extLst>
          </p:cNvPr>
          <p:cNvSpPr txBox="1"/>
          <p:nvPr/>
        </p:nvSpPr>
        <p:spPr>
          <a:xfrm>
            <a:off x="5817600" y="1750121"/>
            <a:ext cx="49231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1 0 x 1 7 = 4 3 0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CD679C75-A27F-44C1-A8FB-1F1AF3E01D04}"/>
              </a:ext>
            </a:extLst>
          </p:cNvPr>
          <p:cNvSpPr txBox="1"/>
          <p:nvPr/>
        </p:nvSpPr>
        <p:spPr>
          <a:xfrm>
            <a:off x="6260910" y="2225416"/>
            <a:ext cx="244880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5 x 1 7 =</a:t>
            </a:r>
          </a:p>
        </p:txBody>
      </p: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51627805-6964-4CBB-A463-0198B5CB16D1}"/>
              </a:ext>
            </a:extLst>
          </p:cNvPr>
          <p:cNvGrpSpPr/>
          <p:nvPr/>
        </p:nvGrpSpPr>
        <p:grpSpPr>
          <a:xfrm>
            <a:off x="8033681" y="2663457"/>
            <a:ext cx="1857848" cy="631878"/>
            <a:chOff x="6235394" y="4440963"/>
            <a:chExt cx="1857848" cy="631878"/>
          </a:xfrm>
        </p:grpSpPr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F25192F5-BD0E-4F68-9865-3ED5BC4A6564}"/>
                </a:ext>
              </a:extLst>
            </p:cNvPr>
            <p:cNvCxnSpPr>
              <a:cxnSpLocks/>
            </p:cNvCxnSpPr>
            <p:nvPr/>
          </p:nvCxnSpPr>
          <p:spPr>
            <a:xfrm>
              <a:off x="6710400" y="4501752"/>
              <a:ext cx="13392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EF17880A-9C23-4C46-A344-4A46DA3FC2A3}"/>
                </a:ext>
              </a:extLst>
            </p:cNvPr>
            <p:cNvCxnSpPr>
              <a:cxnSpLocks/>
            </p:cNvCxnSpPr>
            <p:nvPr/>
          </p:nvCxnSpPr>
          <p:spPr>
            <a:xfrm>
              <a:off x="6710400" y="4480426"/>
              <a:ext cx="0" cy="46800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534ECED3-C066-4B49-8448-DE65D3CBFC6F}"/>
                </a:ext>
              </a:extLst>
            </p:cNvPr>
            <p:cNvSpPr txBox="1"/>
            <p:nvPr/>
          </p:nvSpPr>
          <p:spPr>
            <a:xfrm>
              <a:off x="6713022" y="4441899"/>
              <a:ext cx="138022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1 7 0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68F439CD-56D4-4BAA-8F77-DE4E255666C6}"/>
                </a:ext>
              </a:extLst>
            </p:cNvPr>
            <p:cNvSpPr txBox="1"/>
            <p:nvPr/>
          </p:nvSpPr>
          <p:spPr>
            <a:xfrm>
              <a:off x="6235394" y="4440963"/>
              <a:ext cx="41786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solidFill>
                    <a:srgbClr val="FF0000"/>
                  </a:solidFill>
                  <a:latin typeface="Arial Black" panose="020B0A04020102020204" pitchFamily="34" charset="0"/>
                </a:rPr>
                <a:t>2</a:t>
              </a:r>
            </a:p>
          </p:txBody>
        </p: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474ACA0C-BFC7-43DD-9359-92807192B23E}"/>
              </a:ext>
            </a:extLst>
          </p:cNvPr>
          <p:cNvSpPr txBox="1"/>
          <p:nvPr/>
        </p:nvSpPr>
        <p:spPr>
          <a:xfrm>
            <a:off x="8959902" y="2207058"/>
            <a:ext cx="55763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A03FFBF-BB59-4C43-BC83-CEC8159F2159}"/>
              </a:ext>
            </a:extLst>
          </p:cNvPr>
          <p:cNvSpPr txBox="1"/>
          <p:nvPr/>
        </p:nvSpPr>
        <p:spPr>
          <a:xfrm>
            <a:off x="9261974" y="2698352"/>
            <a:ext cx="55763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B4649B6B-48C3-4E7E-9408-1B073927B757}"/>
              </a:ext>
            </a:extLst>
          </p:cNvPr>
          <p:cNvSpPr txBox="1"/>
          <p:nvPr/>
        </p:nvSpPr>
        <p:spPr>
          <a:xfrm>
            <a:off x="9392341" y="2203548"/>
            <a:ext cx="55763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5</a:t>
            </a:r>
          </a:p>
        </p:txBody>
      </p:sp>
    </p:spTree>
    <p:extLst>
      <p:ext uri="{BB962C8B-B14F-4D97-AF65-F5344CB8AC3E}">
        <p14:creationId xmlns:p14="http://schemas.microsoft.com/office/powerpoint/2010/main" val="38297169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3" fill="hold">
                      <p:stCondLst>
                        <p:cond delay="indefinite"/>
                      </p:stCondLst>
                      <p:childTnLst>
                        <p:par>
                          <p:cTn id="194" fill="hold">
                            <p:stCondLst>
                              <p:cond delay="0"/>
                            </p:stCondLst>
                            <p:childTnLst>
                              <p:par>
                                <p:cTn id="1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8" fill="hold">
                      <p:stCondLst>
                        <p:cond delay="indefinite"/>
                      </p:stCondLst>
                      <p:childTnLst>
                        <p:par>
                          <p:cTn id="199" fill="hold">
                            <p:stCondLst>
                              <p:cond delay="0"/>
                            </p:stCondLst>
                            <p:childTnLst>
                              <p:par>
                                <p:cTn id="2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8" fill="hold">
                      <p:stCondLst>
                        <p:cond delay="indefinite"/>
                      </p:stCondLst>
                      <p:childTnLst>
                        <p:par>
                          <p:cTn id="209" fill="hold">
                            <p:stCondLst>
                              <p:cond delay="0"/>
                            </p:stCondLst>
                            <p:childTnLst>
                              <p:par>
                                <p:cTn id="2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8" fill="hold">
                      <p:stCondLst>
                        <p:cond delay="indefinite"/>
                      </p:stCondLst>
                      <p:childTnLst>
                        <p:par>
                          <p:cTn id="219" fill="hold">
                            <p:stCondLst>
                              <p:cond delay="0"/>
                            </p:stCondLst>
                            <p:childTnLst>
                              <p:par>
                                <p:cTn id="2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>
                      <p:stCondLst>
                        <p:cond delay="indefinite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>
                      <p:stCondLst>
                        <p:cond delay="indefinite"/>
                      </p:stCondLst>
                      <p:childTnLst>
                        <p:par>
                          <p:cTn id="239" fill="hold">
                            <p:stCondLst>
                              <p:cond delay="0"/>
                            </p:stCondLst>
                            <p:childTnLst>
                              <p:par>
                                <p:cTn id="2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8" fill="hold">
                      <p:stCondLst>
                        <p:cond delay="indefinite"/>
                      </p:stCondLst>
                      <p:childTnLst>
                        <p:par>
                          <p:cTn id="249" fill="hold">
                            <p:stCondLst>
                              <p:cond delay="0"/>
                            </p:stCondLst>
                            <p:childTnLst>
                              <p:par>
                                <p:cTn id="2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3" fill="hold">
                      <p:stCondLst>
                        <p:cond delay="indefinite"/>
                      </p:stCondLst>
                      <p:childTnLst>
                        <p:par>
                          <p:cTn id="254" fill="hold">
                            <p:stCondLst>
                              <p:cond delay="0"/>
                            </p:stCondLst>
                            <p:childTnLst>
                              <p:par>
                                <p:cTn id="2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8" fill="hold">
                      <p:stCondLst>
                        <p:cond delay="indefinite"/>
                      </p:stCondLst>
                      <p:childTnLst>
                        <p:par>
                          <p:cTn id="259" fill="hold">
                            <p:stCondLst>
                              <p:cond delay="0"/>
                            </p:stCondLst>
                            <p:childTnLst>
                              <p:par>
                                <p:cTn id="2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3" fill="hold">
                      <p:stCondLst>
                        <p:cond delay="indefinite"/>
                      </p:stCondLst>
                      <p:childTnLst>
                        <p:par>
                          <p:cTn id="264" fill="hold">
                            <p:stCondLst>
                              <p:cond delay="0"/>
                            </p:stCondLst>
                            <p:childTnLst>
                              <p:par>
                                <p:cTn id="26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6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2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5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8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1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4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0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3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6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9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2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5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8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1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4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0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3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6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8" fill="hold">
                      <p:stCondLst>
                        <p:cond delay="indefinite"/>
                      </p:stCondLst>
                      <p:childTnLst>
                        <p:par>
                          <p:cTn id="329" fill="hold">
                            <p:stCondLst>
                              <p:cond delay="0"/>
                            </p:stCondLst>
                            <p:childTnLst>
                              <p:par>
                                <p:cTn id="3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2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3" fill="hold">
                      <p:stCondLst>
                        <p:cond delay="indefinite"/>
                      </p:stCondLst>
                      <p:childTnLst>
                        <p:par>
                          <p:cTn id="334" fill="hold">
                            <p:stCondLst>
                              <p:cond delay="0"/>
                            </p:stCondLst>
                            <p:childTnLst>
                              <p:par>
                                <p:cTn id="3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7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8" fill="hold">
                      <p:stCondLst>
                        <p:cond delay="indefinite"/>
                      </p:stCondLst>
                      <p:childTnLst>
                        <p:par>
                          <p:cTn id="339" fill="hold">
                            <p:stCondLst>
                              <p:cond delay="0"/>
                            </p:stCondLst>
                            <p:childTnLst>
                              <p:par>
                                <p:cTn id="3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2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5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6" fill="hold">
                      <p:stCondLst>
                        <p:cond delay="indefinite"/>
                      </p:stCondLst>
                      <p:childTnLst>
                        <p:par>
                          <p:cTn id="347" fill="hold">
                            <p:stCondLst>
                              <p:cond delay="0"/>
                            </p:stCondLst>
                            <p:childTnLst>
                              <p:par>
                                <p:cTn id="3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1" fill="hold">
                      <p:stCondLst>
                        <p:cond delay="indefinite"/>
                      </p:stCondLst>
                      <p:childTnLst>
                        <p:par>
                          <p:cTn id="352" fill="hold">
                            <p:stCondLst>
                              <p:cond delay="0"/>
                            </p:stCondLst>
                            <p:childTnLst>
                              <p:par>
                                <p:cTn id="3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5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6" fill="hold">
                      <p:stCondLst>
                        <p:cond delay="indefinite"/>
                      </p:stCondLst>
                      <p:childTnLst>
                        <p:par>
                          <p:cTn id="357" fill="hold">
                            <p:stCondLst>
                              <p:cond delay="0"/>
                            </p:stCondLst>
                            <p:childTnLst>
                              <p:par>
                                <p:cTn id="3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0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1" fill="hold">
                      <p:stCondLst>
                        <p:cond delay="indefinite"/>
                      </p:stCondLst>
                      <p:childTnLst>
                        <p:par>
                          <p:cTn id="362" fill="hold">
                            <p:stCondLst>
                              <p:cond delay="0"/>
                            </p:stCondLst>
                            <p:childTnLst>
                              <p:par>
                                <p:cTn id="3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5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6" fill="hold">
                      <p:stCondLst>
                        <p:cond delay="indefinite"/>
                      </p:stCondLst>
                      <p:childTnLst>
                        <p:par>
                          <p:cTn id="367" fill="hold">
                            <p:stCondLst>
                              <p:cond delay="0"/>
                            </p:stCondLst>
                            <p:childTnLst>
                              <p:par>
                                <p:cTn id="3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0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1" fill="hold">
                      <p:stCondLst>
                        <p:cond delay="indefinite"/>
                      </p:stCondLst>
                      <p:childTnLst>
                        <p:par>
                          <p:cTn id="372" fill="hold">
                            <p:stCondLst>
                              <p:cond delay="0"/>
                            </p:stCondLst>
                            <p:childTnLst>
                              <p:par>
                                <p:cTn id="3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5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6" fill="hold">
                      <p:stCondLst>
                        <p:cond delay="indefinite"/>
                      </p:stCondLst>
                      <p:childTnLst>
                        <p:par>
                          <p:cTn id="377" fill="hold">
                            <p:stCondLst>
                              <p:cond delay="0"/>
                            </p:stCondLst>
                            <p:childTnLst>
                              <p:par>
                                <p:cTn id="3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0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1" fill="hold">
                      <p:stCondLst>
                        <p:cond delay="indefinite"/>
                      </p:stCondLst>
                      <p:childTnLst>
                        <p:par>
                          <p:cTn id="382" fill="hold">
                            <p:stCondLst>
                              <p:cond delay="0"/>
                            </p:stCondLst>
                            <p:childTnLst>
                              <p:par>
                                <p:cTn id="38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4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7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0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3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6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9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2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5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8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1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4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7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0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3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6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9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2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5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8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1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4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7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0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3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6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9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5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1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33" grpId="0"/>
      <p:bldP spid="133" grpId="1"/>
      <p:bldP spid="137" grpId="0"/>
      <p:bldP spid="137" grpId="1"/>
      <p:bldP spid="139" grpId="0"/>
      <p:bldP spid="139" grpId="1"/>
      <p:bldP spid="140" grpId="0"/>
      <p:bldP spid="140" grpId="1"/>
      <p:bldP spid="143" grpId="0"/>
      <p:bldP spid="143" grpId="1"/>
      <p:bldP spid="147" grpId="0"/>
      <p:bldP spid="147" grpId="1"/>
      <p:bldP spid="148" grpId="0"/>
      <p:bldP spid="148" grpId="1"/>
      <p:bldP spid="149" grpId="0"/>
      <p:bldP spid="149" grpId="1"/>
      <p:bldP spid="153" grpId="0"/>
      <p:bldP spid="153" grpId="1"/>
      <p:bldP spid="154" grpId="0"/>
      <p:bldP spid="154" grpId="1"/>
      <p:bldP spid="155" grpId="0"/>
      <p:bldP spid="155" grpId="1"/>
      <p:bldP spid="156" grpId="0"/>
      <p:bldP spid="156" grpId="1"/>
      <p:bldP spid="164" grpId="0"/>
      <p:bldP spid="164" grpId="1"/>
      <p:bldP spid="165" grpId="0"/>
      <p:bldP spid="165" grpId="1"/>
      <p:bldP spid="166" grpId="0"/>
      <p:bldP spid="166" grpId="1"/>
      <p:bldP spid="167" grpId="0"/>
      <p:bldP spid="167" grpId="1"/>
      <p:bldP spid="168" grpId="0"/>
      <p:bldP spid="168" grpId="1"/>
      <p:bldP spid="170" grpId="0"/>
      <p:bldP spid="170" grpId="1"/>
      <p:bldP spid="176" grpId="0"/>
      <p:bldP spid="176" grpId="1"/>
      <p:bldP spid="183" grpId="0"/>
      <p:bldP spid="183" grpId="1"/>
      <p:bldP spid="184" grpId="0"/>
      <p:bldP spid="184" grpId="1"/>
      <p:bldP spid="185" grpId="0"/>
      <p:bldP spid="185" grpId="1"/>
      <p:bldP spid="190" grpId="0"/>
      <p:bldP spid="190" grpId="1"/>
      <p:bldP spid="191" grpId="0"/>
      <p:bldP spid="191" grpId="1"/>
      <p:bldP spid="192" grpId="0"/>
      <p:bldP spid="192" grpId="1"/>
      <p:bldP spid="219" grpId="0"/>
      <p:bldP spid="219" grpId="1"/>
      <p:bldP spid="220" grpId="0"/>
      <p:bldP spid="220" grpId="1"/>
      <p:bldP spid="225" grpId="0"/>
      <p:bldP spid="225" grpId="1"/>
      <p:bldP spid="226" grpId="0"/>
      <p:bldP spid="226" grpId="1"/>
      <p:bldP spid="231" grpId="0"/>
      <p:bldP spid="231" grpId="1"/>
      <p:bldP spid="260" grpId="0"/>
      <p:bldP spid="260" grpId="1"/>
      <p:bldP spid="261" grpId="0"/>
      <p:bldP spid="261" grpId="1"/>
      <p:bldP spid="262" grpId="0"/>
      <p:bldP spid="262" grpId="1"/>
      <p:bldP spid="263" grpId="0"/>
      <p:bldP spid="263" grpId="1"/>
      <p:bldP spid="264" grpId="0"/>
      <p:bldP spid="264" grpId="1"/>
      <p:bldP spid="265" grpId="0"/>
      <p:bldP spid="265" grpId="1"/>
      <p:bldP spid="266" grpId="0"/>
      <p:bldP spid="266" grpId="1"/>
      <p:bldP spid="267" grpId="0"/>
      <p:bldP spid="268" grpId="0"/>
      <p:bldP spid="269" grpId="0"/>
      <p:bldP spid="271" grpId="0"/>
      <p:bldP spid="273" grpId="0"/>
      <p:bldP spid="274" grpId="0"/>
      <p:bldP spid="278" grpId="0"/>
      <p:bldP spid="279" grpId="0"/>
      <p:bldP spid="280" grpId="0"/>
      <p:bldP spid="124" grpId="0"/>
      <p:bldP spid="124" grpId="1"/>
      <p:bldP spid="125" grpId="0"/>
      <p:bldP spid="125" grpId="1"/>
      <p:bldP spid="132" grpId="0"/>
      <p:bldP spid="132" grpId="1"/>
      <p:bldP spid="138" grpId="0"/>
      <p:bldP spid="138" grpId="1"/>
      <p:bldP spid="141" grpId="0"/>
      <p:bldP spid="141" grpId="1"/>
    </p:bldLst>
  </p:timing>
</p:sld>
</file>

<file path=ppt/slides/slide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630A5137-A58B-4B1B-972E-443AD63310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9232" y="154022"/>
            <a:ext cx="11840832" cy="5061815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751BBEE0-E615-4DDF-90DD-805E34B1AD12}"/>
              </a:ext>
            </a:extLst>
          </p:cNvPr>
          <p:cNvSpPr txBox="1"/>
          <p:nvPr/>
        </p:nvSpPr>
        <p:spPr>
          <a:xfrm>
            <a:off x="2238216" y="1962623"/>
            <a:ext cx="229001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x = 1 5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8F3093A-0AFE-40ED-9F45-9E0C512886B0}"/>
              </a:ext>
            </a:extLst>
          </p:cNvPr>
          <p:cNvSpPr txBox="1"/>
          <p:nvPr/>
        </p:nvSpPr>
        <p:spPr>
          <a:xfrm>
            <a:off x="2238216" y="2411662"/>
            <a:ext cx="229001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x = 3 0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3044B4B-A262-4262-AFAF-4C540A093185}"/>
              </a:ext>
            </a:extLst>
          </p:cNvPr>
          <p:cNvSpPr txBox="1"/>
          <p:nvPr/>
        </p:nvSpPr>
        <p:spPr>
          <a:xfrm>
            <a:off x="2224148" y="2860701"/>
            <a:ext cx="229001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= 4 5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95067F3-0E36-4748-A97A-AB7A466C8D29}"/>
              </a:ext>
            </a:extLst>
          </p:cNvPr>
          <p:cNvSpPr txBox="1"/>
          <p:nvPr/>
        </p:nvSpPr>
        <p:spPr>
          <a:xfrm>
            <a:off x="2238216" y="3295672"/>
            <a:ext cx="229001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= 6 0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3979ED54-BF9F-4A04-9DD6-F95900DFDB09}"/>
              </a:ext>
            </a:extLst>
          </p:cNvPr>
          <p:cNvSpPr txBox="1"/>
          <p:nvPr/>
        </p:nvSpPr>
        <p:spPr>
          <a:xfrm>
            <a:off x="8936001" y="3951232"/>
            <a:ext cx="5596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637CE27E-2460-4FAA-965A-4FF572132E55}"/>
              </a:ext>
            </a:extLst>
          </p:cNvPr>
          <p:cNvSpPr/>
          <p:nvPr/>
        </p:nvSpPr>
        <p:spPr>
          <a:xfrm>
            <a:off x="3860019" y="2684930"/>
            <a:ext cx="1343466" cy="930468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350DF9A1-830F-4653-B2AA-97BADFF85F3A}"/>
              </a:ext>
            </a:extLst>
          </p:cNvPr>
          <p:cNvSpPr/>
          <p:nvPr/>
        </p:nvSpPr>
        <p:spPr>
          <a:xfrm rot="10800000">
            <a:off x="1566483" y="2703904"/>
            <a:ext cx="1343466" cy="930468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44A43C2-6E93-462B-AF77-5781A5601286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</a:t>
            </a:r>
          </a:p>
        </p:txBody>
      </p:sp>
    </p:spTree>
    <p:extLst>
      <p:ext uri="{BB962C8B-B14F-4D97-AF65-F5344CB8AC3E}">
        <p14:creationId xmlns:p14="http://schemas.microsoft.com/office/powerpoint/2010/main" val="37005777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 animBg="1"/>
      <p:bldP spid="12" grpId="0" animBg="1"/>
    </p:bldLst>
  </p:timing>
</p:sld>
</file>

<file path=ppt/slides/slide3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630A5137-A58B-4B1B-972E-443AD63310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9232" y="154022"/>
            <a:ext cx="11840832" cy="5061815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751BBEE0-E615-4DDF-90DD-805E34B1AD12}"/>
              </a:ext>
            </a:extLst>
          </p:cNvPr>
          <p:cNvSpPr txBox="1"/>
          <p:nvPr/>
        </p:nvSpPr>
        <p:spPr>
          <a:xfrm>
            <a:off x="2238216" y="1962623"/>
            <a:ext cx="229001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x = 2 5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8F3093A-0AFE-40ED-9F45-9E0C512886B0}"/>
              </a:ext>
            </a:extLst>
          </p:cNvPr>
          <p:cNvSpPr txBox="1"/>
          <p:nvPr/>
        </p:nvSpPr>
        <p:spPr>
          <a:xfrm>
            <a:off x="2238216" y="2411662"/>
            <a:ext cx="229001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x = 5 0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3044B4B-A262-4262-AFAF-4C540A093185}"/>
              </a:ext>
            </a:extLst>
          </p:cNvPr>
          <p:cNvSpPr txBox="1"/>
          <p:nvPr/>
        </p:nvSpPr>
        <p:spPr>
          <a:xfrm>
            <a:off x="2224148" y="2860701"/>
            <a:ext cx="229001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= 7 5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95067F3-0E36-4748-A97A-AB7A466C8D29}"/>
              </a:ext>
            </a:extLst>
          </p:cNvPr>
          <p:cNvSpPr txBox="1"/>
          <p:nvPr/>
        </p:nvSpPr>
        <p:spPr>
          <a:xfrm>
            <a:off x="2238216" y="3295672"/>
            <a:ext cx="28671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= 1 0 0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3979ED54-BF9F-4A04-9DD6-F95900DFDB09}"/>
              </a:ext>
            </a:extLst>
          </p:cNvPr>
          <p:cNvSpPr txBox="1"/>
          <p:nvPr/>
        </p:nvSpPr>
        <p:spPr>
          <a:xfrm>
            <a:off x="8936001" y="3951232"/>
            <a:ext cx="5596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8EA440D2-AC4D-4FF7-BF6B-504264870D03}"/>
              </a:ext>
            </a:extLst>
          </p:cNvPr>
          <p:cNvSpPr/>
          <p:nvPr/>
        </p:nvSpPr>
        <p:spPr>
          <a:xfrm>
            <a:off x="1550503" y="657726"/>
            <a:ext cx="3087757" cy="45464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D23A3F6-EBC6-4D51-B3E7-6CBD1987FB90}"/>
              </a:ext>
            </a:extLst>
          </p:cNvPr>
          <p:cNvSpPr txBox="1"/>
          <p:nvPr/>
        </p:nvSpPr>
        <p:spPr>
          <a:xfrm>
            <a:off x="1626319" y="561884"/>
            <a:ext cx="223009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125 </a:t>
            </a:r>
            <a:r>
              <a:rPr lang="en-GB" sz="3600" dirty="0">
                <a:latin typeface="Calibri" panose="020F0502020204030204" pitchFamily="34" charset="0"/>
              </a:rPr>
              <a:t>÷ 25 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35BFD15-A8AA-4988-BCA6-79E01B1D421F}"/>
              </a:ext>
            </a:extLst>
          </p:cNvPr>
          <p:cNvSpPr txBox="1"/>
          <p:nvPr/>
        </p:nvSpPr>
        <p:spPr>
          <a:xfrm>
            <a:off x="2238216" y="3725143"/>
            <a:ext cx="28671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x = 1 2 5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9CF0759-88F8-4E43-8AEC-914F632BD25B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2018WDN</a:t>
            </a:r>
          </a:p>
        </p:txBody>
      </p:sp>
    </p:spTree>
    <p:extLst>
      <p:ext uri="{BB962C8B-B14F-4D97-AF65-F5344CB8AC3E}">
        <p14:creationId xmlns:p14="http://schemas.microsoft.com/office/powerpoint/2010/main" val="52381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5" grpId="0"/>
    </p:bldLst>
  </p:timing>
</p:sld>
</file>

<file path=ppt/slides/slide4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C039C2-A64A-4C30-9ED3-7109231C58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Begin to divide by a 2-digit number using long division by calculating to 5 times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18171E-5840-4794-914E-3991B4F90E5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79121644"/>
      </p:ext>
    </p:extLst>
  </p:cSld>
  <p:clrMapOvr>
    <a:masterClrMapping/>
  </p:clrMapOvr>
</p:sld>
</file>

<file path=ppt/slides/slide4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D3168D31-CC98-4DF9-8D5E-E21465AC2D8F}"/>
              </a:ext>
            </a:extLst>
          </p:cNvPr>
          <p:cNvSpPr/>
          <p:nvPr/>
        </p:nvSpPr>
        <p:spPr>
          <a:xfrm>
            <a:off x="2759419" y="992649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FE3A65BC-1E03-4C75-8EC8-172249D6A9CF}"/>
              </a:ext>
            </a:extLst>
          </p:cNvPr>
          <p:cNvGrpSpPr/>
          <p:nvPr/>
        </p:nvGrpSpPr>
        <p:grpSpPr>
          <a:xfrm>
            <a:off x="1337246" y="925875"/>
            <a:ext cx="1349506" cy="446400"/>
            <a:chOff x="1353601" y="1824535"/>
            <a:chExt cx="1349506" cy="446400"/>
          </a:xfrm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CA394126-5FAB-4159-BDAA-CA0F3A00D8B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353601" y="1828268"/>
              <a:ext cx="1349506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0B9D6F6B-8169-44FF-A89E-D5AE60F8A37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372529" y="1824535"/>
              <a:ext cx="831" cy="44640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4" name="Rectangle 63">
            <a:extLst>
              <a:ext uri="{FF2B5EF4-FFF2-40B4-BE49-F238E27FC236}">
                <a16:creationId xmlns:a16="http://schemas.microsoft.com/office/drawing/2014/main" id="{15175D72-C385-486F-937C-773F3B8937D7}"/>
              </a:ext>
            </a:extLst>
          </p:cNvPr>
          <p:cNvSpPr/>
          <p:nvPr/>
        </p:nvSpPr>
        <p:spPr>
          <a:xfrm>
            <a:off x="1411958" y="997167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48EAEC7B-F46F-4A9A-B63D-CC90D957763C}"/>
              </a:ext>
            </a:extLst>
          </p:cNvPr>
          <p:cNvSpPr/>
          <p:nvPr/>
        </p:nvSpPr>
        <p:spPr>
          <a:xfrm>
            <a:off x="1860056" y="991914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B9310FF1-5EFC-4FCC-9EDF-53244472EB29}"/>
              </a:ext>
            </a:extLst>
          </p:cNvPr>
          <p:cNvSpPr/>
          <p:nvPr/>
        </p:nvSpPr>
        <p:spPr>
          <a:xfrm>
            <a:off x="2309167" y="990554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2F64B679-D020-4AD9-85AC-1D63ED5A8463}"/>
              </a:ext>
            </a:extLst>
          </p:cNvPr>
          <p:cNvSpPr/>
          <p:nvPr/>
        </p:nvSpPr>
        <p:spPr>
          <a:xfrm>
            <a:off x="2757265" y="985301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16D3141D-F511-4A85-A1C2-DC03A8530216}"/>
              </a:ext>
            </a:extLst>
          </p:cNvPr>
          <p:cNvSpPr/>
          <p:nvPr/>
        </p:nvSpPr>
        <p:spPr>
          <a:xfrm>
            <a:off x="511496" y="971594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4" name="Rectangle 143">
            <a:extLst>
              <a:ext uri="{FF2B5EF4-FFF2-40B4-BE49-F238E27FC236}">
                <a16:creationId xmlns:a16="http://schemas.microsoft.com/office/drawing/2014/main" id="{FFB73AE1-4722-4314-BD6D-E9494EE6D30A}"/>
              </a:ext>
            </a:extLst>
          </p:cNvPr>
          <p:cNvSpPr/>
          <p:nvPr/>
        </p:nvSpPr>
        <p:spPr>
          <a:xfrm>
            <a:off x="959594" y="966341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AD4E547C-713B-4E44-8C74-12E33E312B72}"/>
              </a:ext>
            </a:extLst>
          </p:cNvPr>
          <p:cNvSpPr txBox="1"/>
          <p:nvPr/>
        </p:nvSpPr>
        <p:spPr>
          <a:xfrm>
            <a:off x="2268048" y="83853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5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35995B71-2D85-4BD9-8A82-9BEECE45F327}"/>
              </a:ext>
            </a:extLst>
          </p:cNvPr>
          <p:cNvSpPr txBox="1"/>
          <p:nvPr/>
        </p:nvSpPr>
        <p:spPr>
          <a:xfrm>
            <a:off x="1384770" y="84890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2C9BD395-3C48-4EB4-A981-8484CD31F695}"/>
              </a:ext>
            </a:extLst>
          </p:cNvPr>
          <p:cNvSpPr txBox="1"/>
          <p:nvPr/>
        </p:nvSpPr>
        <p:spPr>
          <a:xfrm>
            <a:off x="1825098" y="84195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F80A33B6-BECD-4B06-89A8-30AABE379EE1}"/>
              </a:ext>
            </a:extLst>
          </p:cNvPr>
          <p:cNvSpPr txBox="1"/>
          <p:nvPr/>
        </p:nvSpPr>
        <p:spPr>
          <a:xfrm>
            <a:off x="496897" y="84276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8369E83D-5A06-415D-ABB2-9DF97BA5C40A}"/>
              </a:ext>
            </a:extLst>
          </p:cNvPr>
          <p:cNvSpPr txBox="1"/>
          <p:nvPr/>
        </p:nvSpPr>
        <p:spPr>
          <a:xfrm>
            <a:off x="922139" y="84121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272" name="Rectangle 271">
            <a:extLst>
              <a:ext uri="{FF2B5EF4-FFF2-40B4-BE49-F238E27FC236}">
                <a16:creationId xmlns:a16="http://schemas.microsoft.com/office/drawing/2014/main" id="{23BF6700-B53D-432B-89BF-4F943E0D646F}"/>
              </a:ext>
            </a:extLst>
          </p:cNvPr>
          <p:cNvSpPr/>
          <p:nvPr/>
        </p:nvSpPr>
        <p:spPr>
          <a:xfrm>
            <a:off x="7217364" y="1011418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3" name="Rectangle 272">
            <a:extLst>
              <a:ext uri="{FF2B5EF4-FFF2-40B4-BE49-F238E27FC236}">
                <a16:creationId xmlns:a16="http://schemas.microsoft.com/office/drawing/2014/main" id="{7CAD4837-F806-4C3B-BA70-3FF150C95134}"/>
              </a:ext>
            </a:extLst>
          </p:cNvPr>
          <p:cNvSpPr/>
          <p:nvPr/>
        </p:nvSpPr>
        <p:spPr>
          <a:xfrm>
            <a:off x="7665462" y="1006165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4" name="Rectangle 273">
            <a:extLst>
              <a:ext uri="{FF2B5EF4-FFF2-40B4-BE49-F238E27FC236}">
                <a16:creationId xmlns:a16="http://schemas.microsoft.com/office/drawing/2014/main" id="{2B938D6C-09A4-4769-84CE-566897AC2098}"/>
              </a:ext>
            </a:extLst>
          </p:cNvPr>
          <p:cNvSpPr/>
          <p:nvPr/>
        </p:nvSpPr>
        <p:spPr>
          <a:xfrm>
            <a:off x="8114573" y="1004805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5" name="Rectangle 274">
            <a:extLst>
              <a:ext uri="{FF2B5EF4-FFF2-40B4-BE49-F238E27FC236}">
                <a16:creationId xmlns:a16="http://schemas.microsoft.com/office/drawing/2014/main" id="{E3A0D216-C7E4-410F-9BE9-6841C7FA694E}"/>
              </a:ext>
            </a:extLst>
          </p:cNvPr>
          <p:cNvSpPr/>
          <p:nvPr/>
        </p:nvSpPr>
        <p:spPr>
          <a:xfrm>
            <a:off x="8562671" y="999552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7" name="Rectangle 276">
            <a:extLst>
              <a:ext uri="{FF2B5EF4-FFF2-40B4-BE49-F238E27FC236}">
                <a16:creationId xmlns:a16="http://schemas.microsoft.com/office/drawing/2014/main" id="{5EFB802C-C188-4B67-9E3D-C9507370B478}"/>
              </a:ext>
            </a:extLst>
          </p:cNvPr>
          <p:cNvSpPr/>
          <p:nvPr/>
        </p:nvSpPr>
        <p:spPr>
          <a:xfrm>
            <a:off x="6826992" y="1014390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7615DD12-3D9C-4C51-913C-A6CB87FF168B}"/>
              </a:ext>
            </a:extLst>
          </p:cNvPr>
          <p:cNvSpPr txBox="1"/>
          <p:nvPr/>
        </p:nvSpPr>
        <p:spPr>
          <a:xfrm>
            <a:off x="8058772" y="84195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0</a:t>
            </a: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B164164D-AC2D-498E-A320-C765A6D47261}"/>
              </a:ext>
            </a:extLst>
          </p:cNvPr>
          <p:cNvSpPr txBox="1"/>
          <p:nvPr/>
        </p:nvSpPr>
        <p:spPr>
          <a:xfrm>
            <a:off x="7185166" y="84697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8</a:t>
            </a: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9C5D384F-E217-45DB-9FF7-739CAE69789E}"/>
              </a:ext>
            </a:extLst>
          </p:cNvPr>
          <p:cNvSpPr txBox="1"/>
          <p:nvPr/>
        </p:nvSpPr>
        <p:spPr>
          <a:xfrm>
            <a:off x="7618207" y="84850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5</a:t>
            </a:r>
          </a:p>
        </p:txBody>
      </p:sp>
      <p:sp>
        <p:nvSpPr>
          <p:cNvPr id="283" name="TextBox 282">
            <a:extLst>
              <a:ext uri="{FF2B5EF4-FFF2-40B4-BE49-F238E27FC236}">
                <a16:creationId xmlns:a16="http://schemas.microsoft.com/office/drawing/2014/main" id="{2AF2DB46-BEAC-41F4-95E3-0DE545D70FD3}"/>
              </a:ext>
            </a:extLst>
          </p:cNvPr>
          <p:cNvSpPr txBox="1"/>
          <p:nvPr/>
        </p:nvSpPr>
        <p:spPr>
          <a:xfrm>
            <a:off x="6725962" y="88220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4</a:t>
            </a:r>
          </a:p>
        </p:txBody>
      </p: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86E82C3E-EF76-4664-86A7-AAC50F4945C0}"/>
              </a:ext>
            </a:extLst>
          </p:cNvPr>
          <p:cNvGrpSpPr/>
          <p:nvPr/>
        </p:nvGrpSpPr>
        <p:grpSpPr>
          <a:xfrm>
            <a:off x="7156800" y="911860"/>
            <a:ext cx="1339200" cy="467318"/>
            <a:chOff x="1367522" y="1798537"/>
            <a:chExt cx="1339200" cy="467318"/>
          </a:xfrm>
        </p:grpSpPr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4A4AEC76-D2E4-4175-907E-2E99634F0C6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367522" y="1817229"/>
              <a:ext cx="1339200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EE218806-C584-4BD8-8DE9-1F5B2F721AA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370979" y="1798537"/>
              <a:ext cx="1" cy="467318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50" name="TextBox 549">
            <a:extLst>
              <a:ext uri="{FF2B5EF4-FFF2-40B4-BE49-F238E27FC236}">
                <a16:creationId xmlns:a16="http://schemas.microsoft.com/office/drawing/2014/main" id="{EB433BA4-0E61-404E-B0BC-DA6BA87D6AE4}"/>
              </a:ext>
            </a:extLst>
          </p:cNvPr>
          <p:cNvSpPr txBox="1"/>
          <p:nvPr/>
        </p:nvSpPr>
        <p:spPr>
          <a:xfrm>
            <a:off x="6280070" y="87408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551" name="TextBox 550">
            <a:extLst>
              <a:ext uri="{FF2B5EF4-FFF2-40B4-BE49-F238E27FC236}">
                <a16:creationId xmlns:a16="http://schemas.microsoft.com/office/drawing/2014/main" id="{5024FD95-EEA8-4D79-A4A0-44CAF1357514}"/>
              </a:ext>
            </a:extLst>
          </p:cNvPr>
          <p:cNvSpPr txBox="1"/>
          <p:nvPr/>
        </p:nvSpPr>
        <p:spPr>
          <a:xfrm>
            <a:off x="4031064" y="427906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4 3</a:t>
            </a:r>
          </a:p>
        </p:txBody>
      </p: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74D35A47-FC45-4655-B083-8DEAC92A57F9}"/>
              </a:ext>
            </a:extLst>
          </p:cNvPr>
          <p:cNvGrpSpPr/>
          <p:nvPr/>
        </p:nvGrpSpPr>
        <p:grpSpPr>
          <a:xfrm>
            <a:off x="3581615" y="860676"/>
            <a:ext cx="1556355" cy="630942"/>
            <a:chOff x="8037098" y="1058369"/>
            <a:chExt cx="1556355" cy="630942"/>
          </a:xfrm>
        </p:grpSpPr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FE7DE436-78E3-4D5C-8789-0281C4FB8C3D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+ 4 3</a:t>
              </a:r>
            </a:p>
          </p:txBody>
        </p:sp>
        <p:cxnSp>
          <p:nvCxnSpPr>
            <p:cNvPr id="554" name="Straight Connector 553">
              <a:extLst>
                <a:ext uri="{FF2B5EF4-FFF2-40B4-BE49-F238E27FC236}">
                  <a16:creationId xmlns:a16="http://schemas.microsoft.com/office/drawing/2014/main" id="{E01A7F11-D811-40C2-A1F7-D5206CB8FE3E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55" name="TextBox 554">
            <a:extLst>
              <a:ext uri="{FF2B5EF4-FFF2-40B4-BE49-F238E27FC236}">
                <a16:creationId xmlns:a16="http://schemas.microsoft.com/office/drawing/2014/main" id="{91DC6114-7DE3-44E8-AD14-CBEF491BD2E9}"/>
              </a:ext>
            </a:extLst>
          </p:cNvPr>
          <p:cNvSpPr txBox="1"/>
          <p:nvPr/>
        </p:nvSpPr>
        <p:spPr>
          <a:xfrm>
            <a:off x="4927554" y="525200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1x</a:t>
            </a:r>
          </a:p>
        </p:txBody>
      </p:sp>
      <p:sp>
        <p:nvSpPr>
          <p:cNvPr id="556" name="TextBox 555">
            <a:extLst>
              <a:ext uri="{FF2B5EF4-FFF2-40B4-BE49-F238E27FC236}">
                <a16:creationId xmlns:a16="http://schemas.microsoft.com/office/drawing/2014/main" id="{C86938DB-3691-4FC5-B39C-688C666F59DE}"/>
              </a:ext>
            </a:extLst>
          </p:cNvPr>
          <p:cNvSpPr txBox="1"/>
          <p:nvPr/>
        </p:nvSpPr>
        <p:spPr>
          <a:xfrm>
            <a:off x="4479685" y="1310756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557" name="TextBox 556">
            <a:extLst>
              <a:ext uri="{FF2B5EF4-FFF2-40B4-BE49-F238E27FC236}">
                <a16:creationId xmlns:a16="http://schemas.microsoft.com/office/drawing/2014/main" id="{5931143D-1CC8-4FA4-BB8F-6CFD46959914}"/>
              </a:ext>
            </a:extLst>
          </p:cNvPr>
          <p:cNvSpPr txBox="1"/>
          <p:nvPr/>
        </p:nvSpPr>
        <p:spPr>
          <a:xfrm>
            <a:off x="4028028" y="1310756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558" name="TextBox 557">
            <a:extLst>
              <a:ext uri="{FF2B5EF4-FFF2-40B4-BE49-F238E27FC236}">
                <a16:creationId xmlns:a16="http://schemas.microsoft.com/office/drawing/2014/main" id="{6BF30832-FB12-4223-AFBA-56616BF4E4EC}"/>
              </a:ext>
            </a:extLst>
          </p:cNvPr>
          <p:cNvSpPr txBox="1"/>
          <p:nvPr/>
        </p:nvSpPr>
        <p:spPr>
          <a:xfrm>
            <a:off x="4927553" y="1409612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2x</a:t>
            </a:r>
          </a:p>
        </p:txBody>
      </p:sp>
      <p:grpSp>
        <p:nvGrpSpPr>
          <p:cNvPr id="559" name="Group 558">
            <a:extLst>
              <a:ext uri="{FF2B5EF4-FFF2-40B4-BE49-F238E27FC236}">
                <a16:creationId xmlns:a16="http://schemas.microsoft.com/office/drawing/2014/main" id="{D3E512F2-D372-4ED5-B9BB-BC2CF1061A35}"/>
              </a:ext>
            </a:extLst>
          </p:cNvPr>
          <p:cNvGrpSpPr/>
          <p:nvPr/>
        </p:nvGrpSpPr>
        <p:grpSpPr>
          <a:xfrm>
            <a:off x="919831" y="1300252"/>
            <a:ext cx="1673770" cy="630942"/>
            <a:chOff x="7941353" y="1058369"/>
            <a:chExt cx="1673770" cy="630942"/>
          </a:xfrm>
        </p:grpSpPr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8CE27056-3F93-42D1-858A-8971F896E5FD}"/>
                </a:ext>
              </a:extLst>
            </p:cNvPr>
            <p:cNvSpPr txBox="1"/>
            <p:nvPr/>
          </p:nvSpPr>
          <p:spPr>
            <a:xfrm>
              <a:off x="805876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- 4 3</a:t>
              </a:r>
            </a:p>
          </p:txBody>
        </p:sp>
        <p:cxnSp>
          <p:nvCxnSpPr>
            <p:cNvPr id="561" name="Straight Connector 560">
              <a:extLst>
                <a:ext uri="{FF2B5EF4-FFF2-40B4-BE49-F238E27FC236}">
                  <a16:creationId xmlns:a16="http://schemas.microsoft.com/office/drawing/2014/main" id="{7761EE63-3FA2-4441-A0A5-E0792EA9D2BC}"/>
                </a:ext>
              </a:extLst>
            </p:cNvPr>
            <p:cNvCxnSpPr/>
            <p:nvPr/>
          </p:nvCxnSpPr>
          <p:spPr>
            <a:xfrm flipH="1">
              <a:off x="7941353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TextBox 561">
            <a:extLst>
              <a:ext uri="{FF2B5EF4-FFF2-40B4-BE49-F238E27FC236}">
                <a16:creationId xmlns:a16="http://schemas.microsoft.com/office/drawing/2014/main" id="{5F2ADDAA-C0E9-4CB3-8E49-7AA66289ADB8}"/>
              </a:ext>
            </a:extLst>
          </p:cNvPr>
          <p:cNvSpPr txBox="1"/>
          <p:nvPr/>
        </p:nvSpPr>
        <p:spPr>
          <a:xfrm>
            <a:off x="1801857" y="399577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563" name="TextBox 562">
            <a:extLst>
              <a:ext uri="{FF2B5EF4-FFF2-40B4-BE49-F238E27FC236}">
                <a16:creationId xmlns:a16="http://schemas.microsoft.com/office/drawing/2014/main" id="{914D8947-7391-4FC9-8362-47D901F32325}"/>
              </a:ext>
            </a:extLst>
          </p:cNvPr>
          <p:cNvSpPr txBox="1"/>
          <p:nvPr/>
        </p:nvSpPr>
        <p:spPr>
          <a:xfrm>
            <a:off x="1797521" y="1773533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564" name="TextBox 563">
            <a:extLst>
              <a:ext uri="{FF2B5EF4-FFF2-40B4-BE49-F238E27FC236}">
                <a16:creationId xmlns:a16="http://schemas.microsoft.com/office/drawing/2014/main" id="{544D6F8F-6302-4CFE-B47E-FAD3D5BDD5D3}"/>
              </a:ext>
            </a:extLst>
          </p:cNvPr>
          <p:cNvSpPr txBox="1"/>
          <p:nvPr/>
        </p:nvSpPr>
        <p:spPr>
          <a:xfrm>
            <a:off x="1346634" y="1773533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565" name="TextBox 564">
            <a:extLst>
              <a:ext uri="{FF2B5EF4-FFF2-40B4-BE49-F238E27FC236}">
                <a16:creationId xmlns:a16="http://schemas.microsoft.com/office/drawing/2014/main" id="{82716031-8CBC-486D-8D21-F82E3BA4C798}"/>
              </a:ext>
            </a:extLst>
          </p:cNvPr>
          <p:cNvSpPr txBox="1"/>
          <p:nvPr/>
        </p:nvSpPr>
        <p:spPr>
          <a:xfrm>
            <a:off x="2250757" y="1773533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566" name="Group 565">
            <a:extLst>
              <a:ext uri="{FF2B5EF4-FFF2-40B4-BE49-F238E27FC236}">
                <a16:creationId xmlns:a16="http://schemas.microsoft.com/office/drawing/2014/main" id="{2A7B3D06-DF21-444E-907C-08C2CAE93B9E}"/>
              </a:ext>
            </a:extLst>
          </p:cNvPr>
          <p:cNvGrpSpPr/>
          <p:nvPr/>
        </p:nvGrpSpPr>
        <p:grpSpPr>
          <a:xfrm>
            <a:off x="3581456" y="1752072"/>
            <a:ext cx="1556355" cy="630942"/>
            <a:chOff x="8037098" y="1058369"/>
            <a:chExt cx="1556355" cy="630942"/>
          </a:xfrm>
        </p:grpSpPr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8EA1AFA2-38B3-47A5-BA19-94416D8A047D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+ 4 3</a:t>
              </a:r>
            </a:p>
          </p:txBody>
        </p:sp>
        <p:cxnSp>
          <p:nvCxnSpPr>
            <p:cNvPr id="568" name="Straight Connector 567">
              <a:extLst>
                <a:ext uri="{FF2B5EF4-FFF2-40B4-BE49-F238E27FC236}">
                  <a16:creationId xmlns:a16="http://schemas.microsoft.com/office/drawing/2014/main" id="{099735A0-292F-411D-9BE7-13527F9757C6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9" name="TextBox 568">
            <a:extLst>
              <a:ext uri="{FF2B5EF4-FFF2-40B4-BE49-F238E27FC236}">
                <a16:creationId xmlns:a16="http://schemas.microsoft.com/office/drawing/2014/main" id="{A1029763-05D0-4C0E-9A71-FA5C77F1A653}"/>
              </a:ext>
            </a:extLst>
          </p:cNvPr>
          <p:cNvSpPr txBox="1"/>
          <p:nvPr/>
        </p:nvSpPr>
        <p:spPr>
          <a:xfrm>
            <a:off x="4477084" y="2196484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570" name="TextBox 569">
            <a:extLst>
              <a:ext uri="{FF2B5EF4-FFF2-40B4-BE49-F238E27FC236}">
                <a16:creationId xmlns:a16="http://schemas.microsoft.com/office/drawing/2014/main" id="{18505591-34A4-4DCE-A804-0D3BB498C9CC}"/>
              </a:ext>
            </a:extLst>
          </p:cNvPr>
          <p:cNvSpPr txBox="1"/>
          <p:nvPr/>
        </p:nvSpPr>
        <p:spPr>
          <a:xfrm>
            <a:off x="3578155" y="2201679"/>
            <a:ext cx="9752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571" name="TextBox 570">
            <a:extLst>
              <a:ext uri="{FF2B5EF4-FFF2-40B4-BE49-F238E27FC236}">
                <a16:creationId xmlns:a16="http://schemas.microsoft.com/office/drawing/2014/main" id="{DF034667-7B30-4370-AFB8-8E8E8E043B40}"/>
              </a:ext>
            </a:extLst>
          </p:cNvPr>
          <p:cNvSpPr txBox="1"/>
          <p:nvPr/>
        </p:nvSpPr>
        <p:spPr>
          <a:xfrm>
            <a:off x="4921231" y="2306326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3x</a:t>
            </a:r>
          </a:p>
        </p:txBody>
      </p:sp>
      <p:grpSp>
        <p:nvGrpSpPr>
          <p:cNvPr id="572" name="Group 571">
            <a:extLst>
              <a:ext uri="{FF2B5EF4-FFF2-40B4-BE49-F238E27FC236}">
                <a16:creationId xmlns:a16="http://schemas.microsoft.com/office/drawing/2014/main" id="{793A23F6-2B93-4E81-BEB0-DEAA01631075}"/>
              </a:ext>
            </a:extLst>
          </p:cNvPr>
          <p:cNvGrpSpPr/>
          <p:nvPr/>
        </p:nvGrpSpPr>
        <p:grpSpPr>
          <a:xfrm>
            <a:off x="3578155" y="2646564"/>
            <a:ext cx="1556355" cy="630942"/>
            <a:chOff x="8037098" y="1058369"/>
            <a:chExt cx="1556355" cy="630942"/>
          </a:xfrm>
        </p:grpSpPr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6704E2FB-6C5B-47F8-A155-11B7EF8B46C7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+ 4 3</a:t>
              </a:r>
            </a:p>
          </p:txBody>
        </p:sp>
        <p:cxnSp>
          <p:nvCxnSpPr>
            <p:cNvPr id="574" name="Straight Connector 573">
              <a:extLst>
                <a:ext uri="{FF2B5EF4-FFF2-40B4-BE49-F238E27FC236}">
                  <a16:creationId xmlns:a16="http://schemas.microsoft.com/office/drawing/2014/main" id="{4CF23E94-C651-4BC1-9EEE-7DE3B7A406D7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5" name="TextBox 574">
            <a:extLst>
              <a:ext uri="{FF2B5EF4-FFF2-40B4-BE49-F238E27FC236}">
                <a16:creationId xmlns:a16="http://schemas.microsoft.com/office/drawing/2014/main" id="{132CA355-B173-4930-88AB-8B65B35FE107}"/>
              </a:ext>
            </a:extLst>
          </p:cNvPr>
          <p:cNvSpPr txBox="1"/>
          <p:nvPr/>
        </p:nvSpPr>
        <p:spPr>
          <a:xfrm>
            <a:off x="4089118" y="2024012"/>
            <a:ext cx="5032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576" name="TextBox 575">
            <a:extLst>
              <a:ext uri="{FF2B5EF4-FFF2-40B4-BE49-F238E27FC236}">
                <a16:creationId xmlns:a16="http://schemas.microsoft.com/office/drawing/2014/main" id="{681DE2F0-9493-4394-9D19-F77BA8096621}"/>
              </a:ext>
            </a:extLst>
          </p:cNvPr>
          <p:cNvSpPr txBox="1"/>
          <p:nvPr/>
        </p:nvSpPr>
        <p:spPr>
          <a:xfrm>
            <a:off x="4466695" y="3090753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3C3CE534-6827-48C4-8580-64105797AB3B}"/>
              </a:ext>
            </a:extLst>
          </p:cNvPr>
          <p:cNvSpPr txBox="1"/>
          <p:nvPr/>
        </p:nvSpPr>
        <p:spPr>
          <a:xfrm>
            <a:off x="4024871" y="3093395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578" name="TextBox 577">
            <a:extLst>
              <a:ext uri="{FF2B5EF4-FFF2-40B4-BE49-F238E27FC236}">
                <a16:creationId xmlns:a16="http://schemas.microsoft.com/office/drawing/2014/main" id="{D97F2E9A-B33D-4E51-9A32-E3874230583B}"/>
              </a:ext>
            </a:extLst>
          </p:cNvPr>
          <p:cNvSpPr txBox="1"/>
          <p:nvPr/>
        </p:nvSpPr>
        <p:spPr>
          <a:xfrm>
            <a:off x="3589068" y="3084529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579" name="TextBox 578">
            <a:extLst>
              <a:ext uri="{FF2B5EF4-FFF2-40B4-BE49-F238E27FC236}">
                <a16:creationId xmlns:a16="http://schemas.microsoft.com/office/drawing/2014/main" id="{DEE2BEB3-642B-49B5-BFDD-487ACE8F28D7}"/>
              </a:ext>
            </a:extLst>
          </p:cNvPr>
          <p:cNvSpPr txBox="1"/>
          <p:nvPr/>
        </p:nvSpPr>
        <p:spPr>
          <a:xfrm>
            <a:off x="4921231" y="3203040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4x</a:t>
            </a:r>
          </a:p>
        </p:txBody>
      </p:sp>
      <p:grpSp>
        <p:nvGrpSpPr>
          <p:cNvPr id="580" name="Group 579">
            <a:extLst>
              <a:ext uri="{FF2B5EF4-FFF2-40B4-BE49-F238E27FC236}">
                <a16:creationId xmlns:a16="http://schemas.microsoft.com/office/drawing/2014/main" id="{2962D759-93D8-4327-8945-CF02F57827C2}"/>
              </a:ext>
            </a:extLst>
          </p:cNvPr>
          <p:cNvGrpSpPr/>
          <p:nvPr/>
        </p:nvGrpSpPr>
        <p:grpSpPr>
          <a:xfrm>
            <a:off x="3571490" y="3523250"/>
            <a:ext cx="1556355" cy="630942"/>
            <a:chOff x="8037098" y="1058369"/>
            <a:chExt cx="1556355" cy="630942"/>
          </a:xfrm>
        </p:grpSpPr>
        <p:sp>
          <p:nvSpPr>
            <p:cNvPr id="581" name="TextBox 580">
              <a:extLst>
                <a:ext uri="{FF2B5EF4-FFF2-40B4-BE49-F238E27FC236}">
                  <a16:creationId xmlns:a16="http://schemas.microsoft.com/office/drawing/2014/main" id="{B3623A86-3E8D-41BC-9EE4-0B9137C72417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+ 4 3</a:t>
              </a:r>
            </a:p>
          </p:txBody>
        </p:sp>
        <p:cxnSp>
          <p:nvCxnSpPr>
            <p:cNvPr id="582" name="Straight Connector 581">
              <a:extLst>
                <a:ext uri="{FF2B5EF4-FFF2-40B4-BE49-F238E27FC236}">
                  <a16:creationId xmlns:a16="http://schemas.microsoft.com/office/drawing/2014/main" id="{2890A474-F7C4-4688-BD9B-3E0C193FE162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3" name="TextBox 582">
            <a:extLst>
              <a:ext uri="{FF2B5EF4-FFF2-40B4-BE49-F238E27FC236}">
                <a16:creationId xmlns:a16="http://schemas.microsoft.com/office/drawing/2014/main" id="{39BAB42B-F80E-4A56-BEB8-BFB8C9F2857B}"/>
              </a:ext>
            </a:extLst>
          </p:cNvPr>
          <p:cNvSpPr txBox="1"/>
          <p:nvPr/>
        </p:nvSpPr>
        <p:spPr>
          <a:xfrm>
            <a:off x="4466695" y="3976852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584" name="TextBox 583">
            <a:extLst>
              <a:ext uri="{FF2B5EF4-FFF2-40B4-BE49-F238E27FC236}">
                <a16:creationId xmlns:a16="http://schemas.microsoft.com/office/drawing/2014/main" id="{7CDA43DD-FC28-4F34-A686-2F9743EAADFE}"/>
              </a:ext>
            </a:extLst>
          </p:cNvPr>
          <p:cNvSpPr txBox="1"/>
          <p:nvPr/>
        </p:nvSpPr>
        <p:spPr>
          <a:xfrm>
            <a:off x="3652560" y="2916639"/>
            <a:ext cx="5032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585" name="TextBox 584">
            <a:extLst>
              <a:ext uri="{FF2B5EF4-FFF2-40B4-BE49-F238E27FC236}">
                <a16:creationId xmlns:a16="http://schemas.microsoft.com/office/drawing/2014/main" id="{2DB9B76C-7BE5-4BBB-84DB-419C217E94D9}"/>
              </a:ext>
            </a:extLst>
          </p:cNvPr>
          <p:cNvSpPr txBox="1"/>
          <p:nvPr/>
        </p:nvSpPr>
        <p:spPr>
          <a:xfrm>
            <a:off x="4024871" y="3967986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586" name="TextBox 585">
            <a:extLst>
              <a:ext uri="{FF2B5EF4-FFF2-40B4-BE49-F238E27FC236}">
                <a16:creationId xmlns:a16="http://schemas.microsoft.com/office/drawing/2014/main" id="{C326CE56-BCA3-4551-B361-699D0B0D6E30}"/>
              </a:ext>
            </a:extLst>
          </p:cNvPr>
          <p:cNvSpPr txBox="1"/>
          <p:nvPr/>
        </p:nvSpPr>
        <p:spPr>
          <a:xfrm>
            <a:off x="3583047" y="3970871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587" name="TextBox 586">
            <a:extLst>
              <a:ext uri="{FF2B5EF4-FFF2-40B4-BE49-F238E27FC236}">
                <a16:creationId xmlns:a16="http://schemas.microsoft.com/office/drawing/2014/main" id="{587D5E5D-9622-4EC2-8FAF-399D7BF5ABD8}"/>
              </a:ext>
            </a:extLst>
          </p:cNvPr>
          <p:cNvSpPr txBox="1"/>
          <p:nvPr/>
        </p:nvSpPr>
        <p:spPr>
          <a:xfrm>
            <a:off x="4924351" y="4093496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5x</a:t>
            </a:r>
          </a:p>
        </p:txBody>
      </p:sp>
      <p:sp>
        <p:nvSpPr>
          <p:cNvPr id="588" name="TextBox 587">
            <a:extLst>
              <a:ext uri="{FF2B5EF4-FFF2-40B4-BE49-F238E27FC236}">
                <a16:creationId xmlns:a16="http://schemas.microsoft.com/office/drawing/2014/main" id="{CFABB38B-5733-4995-A528-02214DBB6BA3}"/>
              </a:ext>
            </a:extLst>
          </p:cNvPr>
          <p:cNvSpPr txBox="1"/>
          <p:nvPr/>
        </p:nvSpPr>
        <p:spPr>
          <a:xfrm>
            <a:off x="2241373" y="423480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589" name="TextBox 588">
            <a:extLst>
              <a:ext uri="{FF2B5EF4-FFF2-40B4-BE49-F238E27FC236}">
                <a16:creationId xmlns:a16="http://schemas.microsoft.com/office/drawing/2014/main" id="{D1A88935-FCB6-4EAB-9976-04188B2F7322}"/>
              </a:ext>
            </a:extLst>
          </p:cNvPr>
          <p:cNvSpPr txBox="1"/>
          <p:nvPr/>
        </p:nvSpPr>
        <p:spPr>
          <a:xfrm>
            <a:off x="9822367" y="434494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3 4</a:t>
            </a:r>
          </a:p>
        </p:txBody>
      </p:sp>
      <p:grpSp>
        <p:nvGrpSpPr>
          <p:cNvPr id="590" name="Group 589">
            <a:extLst>
              <a:ext uri="{FF2B5EF4-FFF2-40B4-BE49-F238E27FC236}">
                <a16:creationId xmlns:a16="http://schemas.microsoft.com/office/drawing/2014/main" id="{2574EBFC-3707-4875-9760-43C7D5715CD7}"/>
              </a:ext>
            </a:extLst>
          </p:cNvPr>
          <p:cNvGrpSpPr/>
          <p:nvPr/>
        </p:nvGrpSpPr>
        <p:grpSpPr>
          <a:xfrm>
            <a:off x="9372918" y="867264"/>
            <a:ext cx="1556355" cy="630942"/>
            <a:chOff x="8037098" y="1058369"/>
            <a:chExt cx="1556355" cy="630942"/>
          </a:xfrm>
        </p:grpSpPr>
        <p:sp>
          <p:nvSpPr>
            <p:cNvPr id="591" name="TextBox 590">
              <a:extLst>
                <a:ext uri="{FF2B5EF4-FFF2-40B4-BE49-F238E27FC236}">
                  <a16:creationId xmlns:a16="http://schemas.microsoft.com/office/drawing/2014/main" id="{69828050-297E-4B55-A8DE-383F03B1E77F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+ 3 4</a:t>
              </a:r>
            </a:p>
          </p:txBody>
        </p:sp>
        <p:cxnSp>
          <p:nvCxnSpPr>
            <p:cNvPr id="592" name="Straight Connector 591">
              <a:extLst>
                <a:ext uri="{FF2B5EF4-FFF2-40B4-BE49-F238E27FC236}">
                  <a16:creationId xmlns:a16="http://schemas.microsoft.com/office/drawing/2014/main" id="{2A6D4C65-DBC6-4A60-A73D-3C4DCBA42D75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93" name="TextBox 592">
            <a:extLst>
              <a:ext uri="{FF2B5EF4-FFF2-40B4-BE49-F238E27FC236}">
                <a16:creationId xmlns:a16="http://schemas.microsoft.com/office/drawing/2014/main" id="{1AF53A29-0B92-4182-812D-2C6FA1861245}"/>
              </a:ext>
            </a:extLst>
          </p:cNvPr>
          <p:cNvSpPr txBox="1"/>
          <p:nvPr/>
        </p:nvSpPr>
        <p:spPr>
          <a:xfrm>
            <a:off x="10736323" y="512444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1x</a:t>
            </a:r>
          </a:p>
        </p:txBody>
      </p:sp>
      <p:sp>
        <p:nvSpPr>
          <p:cNvPr id="594" name="TextBox 593">
            <a:extLst>
              <a:ext uri="{FF2B5EF4-FFF2-40B4-BE49-F238E27FC236}">
                <a16:creationId xmlns:a16="http://schemas.microsoft.com/office/drawing/2014/main" id="{54F1AD9B-0091-4AB9-BDA6-51B17AB92591}"/>
              </a:ext>
            </a:extLst>
          </p:cNvPr>
          <p:cNvSpPr txBox="1"/>
          <p:nvPr/>
        </p:nvSpPr>
        <p:spPr>
          <a:xfrm>
            <a:off x="10270988" y="1317344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595" name="TextBox 594">
            <a:extLst>
              <a:ext uri="{FF2B5EF4-FFF2-40B4-BE49-F238E27FC236}">
                <a16:creationId xmlns:a16="http://schemas.microsoft.com/office/drawing/2014/main" id="{84582416-3D28-4B54-BAD5-F335C5019093}"/>
              </a:ext>
            </a:extLst>
          </p:cNvPr>
          <p:cNvSpPr txBox="1"/>
          <p:nvPr/>
        </p:nvSpPr>
        <p:spPr>
          <a:xfrm>
            <a:off x="9819331" y="1317344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596" name="TextBox 595">
            <a:extLst>
              <a:ext uri="{FF2B5EF4-FFF2-40B4-BE49-F238E27FC236}">
                <a16:creationId xmlns:a16="http://schemas.microsoft.com/office/drawing/2014/main" id="{4A7160EC-6147-4896-855E-4CCEA9DF4AA7}"/>
              </a:ext>
            </a:extLst>
          </p:cNvPr>
          <p:cNvSpPr txBox="1"/>
          <p:nvPr/>
        </p:nvSpPr>
        <p:spPr>
          <a:xfrm>
            <a:off x="10736322" y="1396856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2x</a:t>
            </a:r>
          </a:p>
        </p:txBody>
      </p:sp>
      <p:grpSp>
        <p:nvGrpSpPr>
          <p:cNvPr id="597" name="Group 596">
            <a:extLst>
              <a:ext uri="{FF2B5EF4-FFF2-40B4-BE49-F238E27FC236}">
                <a16:creationId xmlns:a16="http://schemas.microsoft.com/office/drawing/2014/main" id="{F14789B6-0B89-4CEB-A989-C96434C0373A}"/>
              </a:ext>
            </a:extLst>
          </p:cNvPr>
          <p:cNvGrpSpPr/>
          <p:nvPr/>
        </p:nvGrpSpPr>
        <p:grpSpPr>
          <a:xfrm>
            <a:off x="6736772" y="1307405"/>
            <a:ext cx="1673770" cy="630942"/>
            <a:chOff x="7941353" y="1058369"/>
            <a:chExt cx="1673770" cy="630942"/>
          </a:xfrm>
        </p:grpSpPr>
        <p:sp>
          <p:nvSpPr>
            <p:cNvPr id="598" name="TextBox 597">
              <a:extLst>
                <a:ext uri="{FF2B5EF4-FFF2-40B4-BE49-F238E27FC236}">
                  <a16:creationId xmlns:a16="http://schemas.microsoft.com/office/drawing/2014/main" id="{CD7C2681-33C3-4FD7-A440-D6C00FB4E65B}"/>
                </a:ext>
              </a:extLst>
            </p:cNvPr>
            <p:cNvSpPr txBox="1"/>
            <p:nvPr/>
          </p:nvSpPr>
          <p:spPr>
            <a:xfrm>
              <a:off x="805876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- 6 8</a:t>
              </a:r>
            </a:p>
          </p:txBody>
        </p:sp>
        <p:cxnSp>
          <p:nvCxnSpPr>
            <p:cNvPr id="599" name="Straight Connector 598">
              <a:extLst>
                <a:ext uri="{FF2B5EF4-FFF2-40B4-BE49-F238E27FC236}">
                  <a16:creationId xmlns:a16="http://schemas.microsoft.com/office/drawing/2014/main" id="{57DBFB7B-C61A-4764-9F5A-7546264C300D}"/>
                </a:ext>
              </a:extLst>
            </p:cNvPr>
            <p:cNvCxnSpPr/>
            <p:nvPr/>
          </p:nvCxnSpPr>
          <p:spPr>
            <a:xfrm flipH="1">
              <a:off x="7941353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0" name="TextBox 599">
            <a:extLst>
              <a:ext uri="{FF2B5EF4-FFF2-40B4-BE49-F238E27FC236}">
                <a16:creationId xmlns:a16="http://schemas.microsoft.com/office/drawing/2014/main" id="{C50F0B87-E98A-4563-B79B-596A710D4247}"/>
              </a:ext>
            </a:extLst>
          </p:cNvPr>
          <p:cNvSpPr txBox="1"/>
          <p:nvPr/>
        </p:nvSpPr>
        <p:spPr>
          <a:xfrm>
            <a:off x="7593160" y="425215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601" name="TextBox 600">
            <a:extLst>
              <a:ext uri="{FF2B5EF4-FFF2-40B4-BE49-F238E27FC236}">
                <a16:creationId xmlns:a16="http://schemas.microsoft.com/office/drawing/2014/main" id="{9066FD1C-995E-4A0C-94F1-7164DC45F831}"/>
              </a:ext>
            </a:extLst>
          </p:cNvPr>
          <p:cNvSpPr txBox="1"/>
          <p:nvPr/>
        </p:nvSpPr>
        <p:spPr>
          <a:xfrm>
            <a:off x="7588824" y="1763594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602" name="TextBox 601">
            <a:extLst>
              <a:ext uri="{FF2B5EF4-FFF2-40B4-BE49-F238E27FC236}">
                <a16:creationId xmlns:a16="http://schemas.microsoft.com/office/drawing/2014/main" id="{C1C3F399-0E6B-45E6-878D-C057AD8AE7DB}"/>
              </a:ext>
            </a:extLst>
          </p:cNvPr>
          <p:cNvSpPr txBox="1"/>
          <p:nvPr/>
        </p:nvSpPr>
        <p:spPr>
          <a:xfrm>
            <a:off x="7137937" y="1763594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603" name="TextBox 602">
            <a:extLst>
              <a:ext uri="{FF2B5EF4-FFF2-40B4-BE49-F238E27FC236}">
                <a16:creationId xmlns:a16="http://schemas.microsoft.com/office/drawing/2014/main" id="{312E5FF1-B51D-4DD1-BD6A-18D7E65D025E}"/>
              </a:ext>
            </a:extLst>
          </p:cNvPr>
          <p:cNvSpPr txBox="1"/>
          <p:nvPr/>
        </p:nvSpPr>
        <p:spPr>
          <a:xfrm>
            <a:off x="8042060" y="1763594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grpSp>
        <p:nvGrpSpPr>
          <p:cNvPr id="604" name="Group 603">
            <a:extLst>
              <a:ext uri="{FF2B5EF4-FFF2-40B4-BE49-F238E27FC236}">
                <a16:creationId xmlns:a16="http://schemas.microsoft.com/office/drawing/2014/main" id="{D448A1FD-705F-4C41-9AA9-9C416B31974D}"/>
              </a:ext>
            </a:extLst>
          </p:cNvPr>
          <p:cNvGrpSpPr/>
          <p:nvPr/>
        </p:nvGrpSpPr>
        <p:grpSpPr>
          <a:xfrm>
            <a:off x="9389851" y="1750114"/>
            <a:ext cx="1556355" cy="630942"/>
            <a:chOff x="8037098" y="1058369"/>
            <a:chExt cx="1556355" cy="630942"/>
          </a:xfrm>
        </p:grpSpPr>
        <p:sp>
          <p:nvSpPr>
            <p:cNvPr id="605" name="TextBox 604">
              <a:extLst>
                <a:ext uri="{FF2B5EF4-FFF2-40B4-BE49-F238E27FC236}">
                  <a16:creationId xmlns:a16="http://schemas.microsoft.com/office/drawing/2014/main" id="{C929D68B-F681-43F2-B870-31CC92777F20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+ 3 4</a:t>
              </a:r>
            </a:p>
          </p:txBody>
        </p:sp>
        <p:cxnSp>
          <p:nvCxnSpPr>
            <p:cNvPr id="606" name="Straight Connector 605">
              <a:extLst>
                <a:ext uri="{FF2B5EF4-FFF2-40B4-BE49-F238E27FC236}">
                  <a16:creationId xmlns:a16="http://schemas.microsoft.com/office/drawing/2014/main" id="{1A035A68-B8F5-49E6-AEAC-BDAAF66B7A66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7" name="TextBox 606">
            <a:extLst>
              <a:ext uri="{FF2B5EF4-FFF2-40B4-BE49-F238E27FC236}">
                <a16:creationId xmlns:a16="http://schemas.microsoft.com/office/drawing/2014/main" id="{C907DD10-7B8E-4A3D-A580-BA9AF0205B93}"/>
              </a:ext>
            </a:extLst>
          </p:cNvPr>
          <p:cNvSpPr txBox="1"/>
          <p:nvPr/>
        </p:nvSpPr>
        <p:spPr>
          <a:xfrm>
            <a:off x="10268387" y="2203072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608" name="TextBox 607">
            <a:extLst>
              <a:ext uri="{FF2B5EF4-FFF2-40B4-BE49-F238E27FC236}">
                <a16:creationId xmlns:a16="http://schemas.microsoft.com/office/drawing/2014/main" id="{63C47CF9-FB3D-41E2-95DE-9245FB51B6DF}"/>
              </a:ext>
            </a:extLst>
          </p:cNvPr>
          <p:cNvSpPr txBox="1"/>
          <p:nvPr/>
        </p:nvSpPr>
        <p:spPr>
          <a:xfrm>
            <a:off x="9369458" y="2208267"/>
            <a:ext cx="9752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609" name="TextBox 608">
            <a:extLst>
              <a:ext uri="{FF2B5EF4-FFF2-40B4-BE49-F238E27FC236}">
                <a16:creationId xmlns:a16="http://schemas.microsoft.com/office/drawing/2014/main" id="{4F879D37-18B6-46A4-843C-4A646793FC7F}"/>
              </a:ext>
            </a:extLst>
          </p:cNvPr>
          <p:cNvSpPr txBox="1"/>
          <p:nvPr/>
        </p:nvSpPr>
        <p:spPr>
          <a:xfrm>
            <a:off x="10730000" y="2293570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3x</a:t>
            </a:r>
          </a:p>
        </p:txBody>
      </p:sp>
      <p:grpSp>
        <p:nvGrpSpPr>
          <p:cNvPr id="610" name="Group 609">
            <a:extLst>
              <a:ext uri="{FF2B5EF4-FFF2-40B4-BE49-F238E27FC236}">
                <a16:creationId xmlns:a16="http://schemas.microsoft.com/office/drawing/2014/main" id="{52EABB8E-CE39-4122-9C21-2C9BA6839EE4}"/>
              </a:ext>
            </a:extLst>
          </p:cNvPr>
          <p:cNvGrpSpPr/>
          <p:nvPr/>
        </p:nvGrpSpPr>
        <p:grpSpPr>
          <a:xfrm>
            <a:off x="9369458" y="2653152"/>
            <a:ext cx="1556355" cy="630942"/>
            <a:chOff x="8037098" y="1058369"/>
            <a:chExt cx="1556355" cy="630942"/>
          </a:xfrm>
        </p:grpSpPr>
        <p:sp>
          <p:nvSpPr>
            <p:cNvPr id="611" name="TextBox 610">
              <a:extLst>
                <a:ext uri="{FF2B5EF4-FFF2-40B4-BE49-F238E27FC236}">
                  <a16:creationId xmlns:a16="http://schemas.microsoft.com/office/drawing/2014/main" id="{B01FBA6D-CF33-4A70-9040-01D940672E64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+ 3 4</a:t>
              </a:r>
            </a:p>
          </p:txBody>
        </p:sp>
        <p:cxnSp>
          <p:nvCxnSpPr>
            <p:cNvPr id="612" name="Straight Connector 611">
              <a:extLst>
                <a:ext uri="{FF2B5EF4-FFF2-40B4-BE49-F238E27FC236}">
                  <a16:creationId xmlns:a16="http://schemas.microsoft.com/office/drawing/2014/main" id="{DCAE8FE2-A3B0-42C2-AE0F-67BDB44687B9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13" name="TextBox 612">
            <a:extLst>
              <a:ext uri="{FF2B5EF4-FFF2-40B4-BE49-F238E27FC236}">
                <a16:creationId xmlns:a16="http://schemas.microsoft.com/office/drawing/2014/main" id="{582BFBFC-407C-4ECE-BC04-5BCFC1156AFA}"/>
              </a:ext>
            </a:extLst>
          </p:cNvPr>
          <p:cNvSpPr txBox="1"/>
          <p:nvPr/>
        </p:nvSpPr>
        <p:spPr>
          <a:xfrm>
            <a:off x="10257998" y="3097341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614" name="TextBox 613">
            <a:extLst>
              <a:ext uri="{FF2B5EF4-FFF2-40B4-BE49-F238E27FC236}">
                <a16:creationId xmlns:a16="http://schemas.microsoft.com/office/drawing/2014/main" id="{E469F023-3301-4896-B74B-2C60E7C3D0F1}"/>
              </a:ext>
            </a:extLst>
          </p:cNvPr>
          <p:cNvSpPr txBox="1"/>
          <p:nvPr/>
        </p:nvSpPr>
        <p:spPr>
          <a:xfrm>
            <a:off x="9816174" y="3099983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615" name="TextBox 614">
            <a:extLst>
              <a:ext uri="{FF2B5EF4-FFF2-40B4-BE49-F238E27FC236}">
                <a16:creationId xmlns:a16="http://schemas.microsoft.com/office/drawing/2014/main" id="{56256D1F-FEDF-4BD9-AE27-24BA44738B8E}"/>
              </a:ext>
            </a:extLst>
          </p:cNvPr>
          <p:cNvSpPr txBox="1"/>
          <p:nvPr/>
        </p:nvSpPr>
        <p:spPr>
          <a:xfrm>
            <a:off x="9380371" y="3091117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616" name="TextBox 615">
            <a:extLst>
              <a:ext uri="{FF2B5EF4-FFF2-40B4-BE49-F238E27FC236}">
                <a16:creationId xmlns:a16="http://schemas.microsoft.com/office/drawing/2014/main" id="{E215BA94-42D3-4FCD-9922-0DF9D1E6872A}"/>
              </a:ext>
            </a:extLst>
          </p:cNvPr>
          <p:cNvSpPr txBox="1"/>
          <p:nvPr/>
        </p:nvSpPr>
        <p:spPr>
          <a:xfrm>
            <a:off x="10730000" y="3190284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4x</a:t>
            </a:r>
          </a:p>
        </p:txBody>
      </p:sp>
      <p:grpSp>
        <p:nvGrpSpPr>
          <p:cNvPr id="617" name="Group 616">
            <a:extLst>
              <a:ext uri="{FF2B5EF4-FFF2-40B4-BE49-F238E27FC236}">
                <a16:creationId xmlns:a16="http://schemas.microsoft.com/office/drawing/2014/main" id="{B1D28A26-C528-49CB-AC3F-D896438D1E6F}"/>
              </a:ext>
            </a:extLst>
          </p:cNvPr>
          <p:cNvGrpSpPr/>
          <p:nvPr/>
        </p:nvGrpSpPr>
        <p:grpSpPr>
          <a:xfrm>
            <a:off x="9362793" y="3529838"/>
            <a:ext cx="1556355" cy="630942"/>
            <a:chOff x="8037098" y="1058369"/>
            <a:chExt cx="1556355" cy="630942"/>
          </a:xfrm>
        </p:grpSpPr>
        <p:sp>
          <p:nvSpPr>
            <p:cNvPr id="618" name="TextBox 617">
              <a:extLst>
                <a:ext uri="{FF2B5EF4-FFF2-40B4-BE49-F238E27FC236}">
                  <a16:creationId xmlns:a16="http://schemas.microsoft.com/office/drawing/2014/main" id="{8AA6B26B-65B0-4B81-809D-767F60DF4673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+ 3 4</a:t>
              </a:r>
            </a:p>
          </p:txBody>
        </p:sp>
        <p:cxnSp>
          <p:nvCxnSpPr>
            <p:cNvPr id="619" name="Straight Connector 618">
              <a:extLst>
                <a:ext uri="{FF2B5EF4-FFF2-40B4-BE49-F238E27FC236}">
                  <a16:creationId xmlns:a16="http://schemas.microsoft.com/office/drawing/2014/main" id="{C492DB15-A4F0-4653-9354-9BEBCE2BA025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20" name="TextBox 619">
            <a:extLst>
              <a:ext uri="{FF2B5EF4-FFF2-40B4-BE49-F238E27FC236}">
                <a16:creationId xmlns:a16="http://schemas.microsoft.com/office/drawing/2014/main" id="{090763C0-E64C-4214-B45A-239373875D6D}"/>
              </a:ext>
            </a:extLst>
          </p:cNvPr>
          <p:cNvSpPr txBox="1"/>
          <p:nvPr/>
        </p:nvSpPr>
        <p:spPr>
          <a:xfrm>
            <a:off x="10257998" y="3983440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621" name="TextBox 620">
            <a:extLst>
              <a:ext uri="{FF2B5EF4-FFF2-40B4-BE49-F238E27FC236}">
                <a16:creationId xmlns:a16="http://schemas.microsoft.com/office/drawing/2014/main" id="{00C5648E-981D-464C-ACA4-560116DD27F8}"/>
              </a:ext>
            </a:extLst>
          </p:cNvPr>
          <p:cNvSpPr txBox="1"/>
          <p:nvPr/>
        </p:nvSpPr>
        <p:spPr>
          <a:xfrm>
            <a:off x="9881884" y="2944480"/>
            <a:ext cx="5032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622" name="TextBox 621">
            <a:extLst>
              <a:ext uri="{FF2B5EF4-FFF2-40B4-BE49-F238E27FC236}">
                <a16:creationId xmlns:a16="http://schemas.microsoft.com/office/drawing/2014/main" id="{C91311E0-7D35-4CEC-8F5B-44308BA2B0A7}"/>
              </a:ext>
            </a:extLst>
          </p:cNvPr>
          <p:cNvSpPr txBox="1"/>
          <p:nvPr/>
        </p:nvSpPr>
        <p:spPr>
          <a:xfrm>
            <a:off x="9816174" y="3974574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623" name="TextBox 622">
            <a:extLst>
              <a:ext uri="{FF2B5EF4-FFF2-40B4-BE49-F238E27FC236}">
                <a16:creationId xmlns:a16="http://schemas.microsoft.com/office/drawing/2014/main" id="{108B7543-BABA-499F-8DCC-E842F7B965E8}"/>
              </a:ext>
            </a:extLst>
          </p:cNvPr>
          <p:cNvSpPr txBox="1"/>
          <p:nvPr/>
        </p:nvSpPr>
        <p:spPr>
          <a:xfrm>
            <a:off x="9374350" y="3977459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624" name="TextBox 623">
            <a:extLst>
              <a:ext uri="{FF2B5EF4-FFF2-40B4-BE49-F238E27FC236}">
                <a16:creationId xmlns:a16="http://schemas.microsoft.com/office/drawing/2014/main" id="{725BDE8F-51A6-4B96-A0A0-B983AC4C4C1F}"/>
              </a:ext>
            </a:extLst>
          </p:cNvPr>
          <p:cNvSpPr txBox="1"/>
          <p:nvPr/>
        </p:nvSpPr>
        <p:spPr>
          <a:xfrm>
            <a:off x="10733120" y="4080740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5x</a:t>
            </a:r>
          </a:p>
        </p:txBody>
      </p:sp>
      <p:sp>
        <p:nvSpPr>
          <p:cNvPr id="625" name="TextBox 624">
            <a:extLst>
              <a:ext uri="{FF2B5EF4-FFF2-40B4-BE49-F238E27FC236}">
                <a16:creationId xmlns:a16="http://schemas.microsoft.com/office/drawing/2014/main" id="{F7E43ECF-8EB4-4199-B9FF-32F8837FAB33}"/>
              </a:ext>
            </a:extLst>
          </p:cNvPr>
          <p:cNvSpPr txBox="1"/>
          <p:nvPr/>
        </p:nvSpPr>
        <p:spPr>
          <a:xfrm>
            <a:off x="8032676" y="422614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626" name="TextBox 625">
            <a:extLst>
              <a:ext uri="{FF2B5EF4-FFF2-40B4-BE49-F238E27FC236}">
                <a16:creationId xmlns:a16="http://schemas.microsoft.com/office/drawing/2014/main" id="{54A23487-BC9B-469C-A6C7-05FB197B3BFC}"/>
              </a:ext>
            </a:extLst>
          </p:cNvPr>
          <p:cNvSpPr txBox="1"/>
          <p:nvPr/>
        </p:nvSpPr>
        <p:spPr>
          <a:xfrm>
            <a:off x="9881915" y="1179248"/>
            <a:ext cx="5032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627" name="Straight Connector 626">
            <a:extLst>
              <a:ext uri="{FF2B5EF4-FFF2-40B4-BE49-F238E27FC236}">
                <a16:creationId xmlns:a16="http://schemas.microsoft.com/office/drawing/2014/main" id="{C910E037-82FE-41FB-B8AF-094BAA8F4CB0}"/>
              </a:ext>
            </a:extLst>
          </p:cNvPr>
          <p:cNvCxnSpPr>
            <a:cxnSpLocks/>
          </p:cNvCxnSpPr>
          <p:nvPr/>
        </p:nvCxnSpPr>
        <p:spPr>
          <a:xfrm flipV="1">
            <a:off x="7173250" y="962952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8" name="TextBox 627">
            <a:extLst>
              <a:ext uri="{FF2B5EF4-FFF2-40B4-BE49-F238E27FC236}">
                <a16:creationId xmlns:a16="http://schemas.microsoft.com/office/drawing/2014/main" id="{652112D6-667D-4D00-A89C-C89E6F2A5FB0}"/>
              </a:ext>
            </a:extLst>
          </p:cNvPr>
          <p:cNvSpPr txBox="1"/>
          <p:nvPr/>
        </p:nvSpPr>
        <p:spPr>
          <a:xfrm>
            <a:off x="7045201" y="870673"/>
            <a:ext cx="3312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629" name="TextBox 628">
            <a:extLst>
              <a:ext uri="{FF2B5EF4-FFF2-40B4-BE49-F238E27FC236}">
                <a16:creationId xmlns:a16="http://schemas.microsoft.com/office/drawing/2014/main" id="{9D7C7820-D365-460F-9F61-E6572DED2A01}"/>
              </a:ext>
            </a:extLst>
          </p:cNvPr>
          <p:cNvSpPr txBox="1"/>
          <p:nvPr/>
        </p:nvSpPr>
        <p:spPr>
          <a:xfrm>
            <a:off x="7513009" y="916506"/>
            <a:ext cx="40556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34302446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5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5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5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5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5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5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5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5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5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6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6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3" fill="hold">
                      <p:stCondLst>
                        <p:cond delay="indefinite"/>
                      </p:stCondLst>
                      <p:childTnLst>
                        <p:par>
                          <p:cTn id="194" fill="hold">
                            <p:stCondLst>
                              <p:cond delay="0"/>
                            </p:stCondLst>
                            <p:childTnLst>
                              <p:par>
                                <p:cTn id="1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8" fill="hold">
                      <p:stCondLst>
                        <p:cond delay="indefinite"/>
                      </p:stCondLst>
                      <p:childTnLst>
                        <p:par>
                          <p:cTn id="199" fill="hold">
                            <p:stCondLst>
                              <p:cond delay="0"/>
                            </p:stCondLst>
                            <p:childTnLst>
                              <p:par>
                                <p:cTn id="2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500"/>
                                        <p:tgtEl>
                                          <p:spTgt spid="6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8" fill="hold">
                      <p:stCondLst>
                        <p:cond delay="indefinite"/>
                      </p:stCondLst>
                      <p:childTnLst>
                        <p:par>
                          <p:cTn id="209" fill="hold">
                            <p:stCondLst>
                              <p:cond delay="0"/>
                            </p:stCondLst>
                            <p:childTnLst>
                              <p:par>
                                <p:cTn id="2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500"/>
                                        <p:tgtEl>
                                          <p:spTgt spid="6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8" fill="hold">
                      <p:stCondLst>
                        <p:cond delay="indefinite"/>
                      </p:stCondLst>
                      <p:childTnLst>
                        <p:par>
                          <p:cTn id="219" fill="hold">
                            <p:stCondLst>
                              <p:cond delay="0"/>
                            </p:stCondLst>
                            <p:childTnLst>
                              <p:par>
                                <p:cTn id="2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6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6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6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>
                      <p:stCondLst>
                        <p:cond delay="indefinite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6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>
                      <p:stCondLst>
                        <p:cond delay="indefinite"/>
                      </p:stCondLst>
                      <p:childTnLst>
                        <p:par>
                          <p:cTn id="239" fill="hold">
                            <p:stCondLst>
                              <p:cond delay="0"/>
                            </p:stCondLst>
                            <p:childTnLst>
                              <p:par>
                                <p:cTn id="2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6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" dur="500"/>
                                        <p:tgtEl>
                                          <p:spTgt spid="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8" fill="hold">
                      <p:stCondLst>
                        <p:cond delay="indefinite"/>
                      </p:stCondLst>
                      <p:childTnLst>
                        <p:par>
                          <p:cTn id="249" fill="hold">
                            <p:stCondLst>
                              <p:cond delay="0"/>
                            </p:stCondLst>
                            <p:childTnLst>
                              <p:par>
                                <p:cTn id="2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500"/>
                                        <p:tgtEl>
                                          <p:spTgt spid="6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3" fill="hold">
                      <p:stCondLst>
                        <p:cond delay="indefinite"/>
                      </p:stCondLst>
                      <p:childTnLst>
                        <p:par>
                          <p:cTn id="254" fill="hold">
                            <p:stCondLst>
                              <p:cond delay="0"/>
                            </p:stCondLst>
                            <p:childTnLst>
                              <p:par>
                                <p:cTn id="2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8" fill="hold">
                      <p:stCondLst>
                        <p:cond delay="indefinite"/>
                      </p:stCondLst>
                      <p:childTnLst>
                        <p:par>
                          <p:cTn id="259" fill="hold">
                            <p:stCondLst>
                              <p:cond delay="0"/>
                            </p:stCondLst>
                            <p:childTnLst>
                              <p:par>
                                <p:cTn id="2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3" fill="hold">
                      <p:stCondLst>
                        <p:cond delay="indefinite"/>
                      </p:stCondLst>
                      <p:childTnLst>
                        <p:par>
                          <p:cTn id="264" fill="hold">
                            <p:stCondLst>
                              <p:cond delay="0"/>
                            </p:stCondLst>
                            <p:childTnLst>
                              <p:par>
                                <p:cTn id="2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500"/>
                                        <p:tgtEl>
                                          <p:spTgt spid="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8" fill="hold">
                      <p:stCondLst>
                        <p:cond delay="indefinite"/>
                      </p:stCondLst>
                      <p:childTnLst>
                        <p:par>
                          <p:cTn id="269" fill="hold">
                            <p:stCondLst>
                              <p:cond delay="0"/>
                            </p:stCondLst>
                            <p:childTnLst>
                              <p:par>
                                <p:cTn id="2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2" dur="500"/>
                                        <p:tgtEl>
                                          <p:spTgt spid="6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3" fill="hold">
                      <p:stCondLst>
                        <p:cond delay="indefinite"/>
                      </p:stCondLst>
                      <p:childTnLst>
                        <p:par>
                          <p:cTn id="274" fill="hold">
                            <p:stCondLst>
                              <p:cond delay="0"/>
                            </p:stCondLst>
                            <p:childTnLst>
                              <p:par>
                                <p:cTn id="2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7" dur="500"/>
                                        <p:tgtEl>
                                          <p:spTgt spid="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8" fill="hold">
                      <p:stCondLst>
                        <p:cond delay="indefinite"/>
                      </p:stCondLst>
                      <p:childTnLst>
                        <p:par>
                          <p:cTn id="279" fill="hold">
                            <p:stCondLst>
                              <p:cond delay="0"/>
                            </p:stCondLst>
                            <p:childTnLst>
                              <p:par>
                                <p:cTn id="2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" dur="5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3" fill="hold">
                      <p:stCondLst>
                        <p:cond delay="indefinite"/>
                      </p:stCondLst>
                      <p:childTnLst>
                        <p:par>
                          <p:cTn id="284" fill="hold">
                            <p:stCondLst>
                              <p:cond delay="0"/>
                            </p:stCondLst>
                            <p:childTnLst>
                              <p:par>
                                <p:cTn id="2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" dur="500"/>
                                        <p:tgtEl>
                                          <p:spTgt spid="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8" fill="hold">
                      <p:stCondLst>
                        <p:cond delay="indefinite"/>
                      </p:stCondLst>
                      <p:childTnLst>
                        <p:par>
                          <p:cTn id="289" fill="hold">
                            <p:stCondLst>
                              <p:cond delay="0"/>
                            </p:stCondLst>
                            <p:childTnLst>
                              <p:par>
                                <p:cTn id="2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2" dur="500"/>
                                        <p:tgtEl>
                                          <p:spTgt spid="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3" fill="hold">
                      <p:stCondLst>
                        <p:cond delay="indefinite"/>
                      </p:stCondLst>
                      <p:childTnLst>
                        <p:par>
                          <p:cTn id="294" fill="hold">
                            <p:stCondLst>
                              <p:cond delay="0"/>
                            </p:stCondLst>
                            <p:childTnLst>
                              <p:par>
                                <p:cTn id="2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7" dur="500"/>
                                        <p:tgtEl>
                                          <p:spTgt spid="6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1" grpId="0"/>
      <p:bldP spid="555" grpId="0"/>
      <p:bldP spid="556" grpId="0"/>
      <p:bldP spid="557" grpId="0"/>
      <p:bldP spid="558" grpId="0"/>
      <p:bldP spid="562" grpId="0"/>
      <p:bldP spid="563" grpId="0"/>
      <p:bldP spid="564" grpId="0"/>
      <p:bldP spid="565" grpId="0"/>
      <p:bldP spid="569" grpId="0"/>
      <p:bldP spid="570" grpId="0"/>
      <p:bldP spid="571" grpId="0"/>
      <p:bldP spid="575" grpId="0"/>
      <p:bldP spid="576" grpId="0"/>
      <p:bldP spid="577" grpId="0"/>
      <p:bldP spid="578" grpId="0"/>
      <p:bldP spid="579" grpId="0"/>
      <p:bldP spid="583" grpId="0"/>
      <p:bldP spid="584" grpId="0"/>
      <p:bldP spid="585" grpId="0"/>
      <p:bldP spid="586" grpId="0"/>
      <p:bldP spid="587" grpId="0"/>
      <p:bldP spid="588" grpId="0"/>
      <p:bldP spid="589" grpId="0"/>
      <p:bldP spid="593" grpId="0"/>
      <p:bldP spid="594" grpId="0"/>
      <p:bldP spid="595" grpId="0"/>
      <p:bldP spid="596" grpId="0"/>
      <p:bldP spid="600" grpId="0"/>
      <p:bldP spid="601" grpId="0"/>
      <p:bldP spid="602" grpId="0"/>
      <p:bldP spid="603" grpId="0"/>
      <p:bldP spid="607" grpId="0"/>
      <p:bldP spid="608" grpId="0"/>
      <p:bldP spid="609" grpId="0"/>
      <p:bldP spid="613" grpId="0"/>
      <p:bldP spid="614" grpId="0"/>
      <p:bldP spid="615" grpId="0"/>
      <p:bldP spid="616" grpId="0"/>
      <p:bldP spid="620" grpId="0"/>
      <p:bldP spid="621" grpId="0"/>
      <p:bldP spid="622" grpId="0"/>
      <p:bldP spid="623" grpId="0"/>
      <p:bldP spid="624" grpId="0"/>
      <p:bldP spid="625" grpId="0"/>
      <p:bldP spid="626" grpId="0"/>
      <p:bldP spid="628" grpId="0"/>
      <p:bldP spid="629" grpId="0"/>
    </p:bldLst>
  </p:timing>
</p:sld>
</file>

<file path=ppt/slides/slide4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D3168D31-CC98-4DF9-8D5E-E21465AC2D8F}"/>
              </a:ext>
            </a:extLst>
          </p:cNvPr>
          <p:cNvSpPr/>
          <p:nvPr/>
        </p:nvSpPr>
        <p:spPr>
          <a:xfrm>
            <a:off x="2759419" y="992649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FE3A65BC-1E03-4C75-8EC8-172249D6A9CF}"/>
              </a:ext>
            </a:extLst>
          </p:cNvPr>
          <p:cNvGrpSpPr/>
          <p:nvPr/>
        </p:nvGrpSpPr>
        <p:grpSpPr>
          <a:xfrm>
            <a:off x="1337246" y="925875"/>
            <a:ext cx="1349506" cy="446400"/>
            <a:chOff x="1353601" y="1824535"/>
            <a:chExt cx="1349506" cy="446400"/>
          </a:xfrm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CA394126-5FAB-4159-BDAA-CA0F3A00D8B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353601" y="1828268"/>
              <a:ext cx="1349506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0B9D6F6B-8169-44FF-A89E-D5AE60F8A37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372529" y="1824535"/>
              <a:ext cx="831" cy="44640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4" name="Rectangle 63">
            <a:extLst>
              <a:ext uri="{FF2B5EF4-FFF2-40B4-BE49-F238E27FC236}">
                <a16:creationId xmlns:a16="http://schemas.microsoft.com/office/drawing/2014/main" id="{15175D72-C385-486F-937C-773F3B8937D7}"/>
              </a:ext>
            </a:extLst>
          </p:cNvPr>
          <p:cNvSpPr/>
          <p:nvPr/>
        </p:nvSpPr>
        <p:spPr>
          <a:xfrm>
            <a:off x="1411958" y="997167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48EAEC7B-F46F-4A9A-B63D-CC90D957763C}"/>
              </a:ext>
            </a:extLst>
          </p:cNvPr>
          <p:cNvSpPr/>
          <p:nvPr/>
        </p:nvSpPr>
        <p:spPr>
          <a:xfrm>
            <a:off x="1860056" y="991914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B9310FF1-5EFC-4FCC-9EDF-53244472EB29}"/>
              </a:ext>
            </a:extLst>
          </p:cNvPr>
          <p:cNvSpPr/>
          <p:nvPr/>
        </p:nvSpPr>
        <p:spPr>
          <a:xfrm>
            <a:off x="2309167" y="990554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2F64B679-D020-4AD9-85AC-1D63ED5A8463}"/>
              </a:ext>
            </a:extLst>
          </p:cNvPr>
          <p:cNvSpPr/>
          <p:nvPr/>
        </p:nvSpPr>
        <p:spPr>
          <a:xfrm>
            <a:off x="2757265" y="985301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16D3141D-F511-4A85-A1C2-DC03A8530216}"/>
              </a:ext>
            </a:extLst>
          </p:cNvPr>
          <p:cNvSpPr/>
          <p:nvPr/>
        </p:nvSpPr>
        <p:spPr>
          <a:xfrm>
            <a:off x="511496" y="971594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4" name="Rectangle 143">
            <a:extLst>
              <a:ext uri="{FF2B5EF4-FFF2-40B4-BE49-F238E27FC236}">
                <a16:creationId xmlns:a16="http://schemas.microsoft.com/office/drawing/2014/main" id="{FFB73AE1-4722-4314-BD6D-E9494EE6D30A}"/>
              </a:ext>
            </a:extLst>
          </p:cNvPr>
          <p:cNvSpPr/>
          <p:nvPr/>
        </p:nvSpPr>
        <p:spPr>
          <a:xfrm>
            <a:off x="959594" y="966341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AD4E547C-713B-4E44-8C74-12E33E312B72}"/>
              </a:ext>
            </a:extLst>
          </p:cNvPr>
          <p:cNvSpPr txBox="1"/>
          <p:nvPr/>
        </p:nvSpPr>
        <p:spPr>
          <a:xfrm>
            <a:off x="2268048" y="83853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5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35995B71-2D85-4BD9-8A82-9BEECE45F327}"/>
              </a:ext>
            </a:extLst>
          </p:cNvPr>
          <p:cNvSpPr txBox="1"/>
          <p:nvPr/>
        </p:nvSpPr>
        <p:spPr>
          <a:xfrm>
            <a:off x="1384770" y="84890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5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2C9BD395-3C48-4EB4-A981-8484CD31F695}"/>
              </a:ext>
            </a:extLst>
          </p:cNvPr>
          <p:cNvSpPr txBox="1"/>
          <p:nvPr/>
        </p:nvSpPr>
        <p:spPr>
          <a:xfrm>
            <a:off x="1825098" y="84195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8</a:t>
            </a: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F80A33B6-BECD-4B06-89A8-30AABE379EE1}"/>
              </a:ext>
            </a:extLst>
          </p:cNvPr>
          <p:cNvSpPr txBox="1"/>
          <p:nvPr/>
        </p:nvSpPr>
        <p:spPr>
          <a:xfrm>
            <a:off x="496897" y="84276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8369E83D-5A06-415D-ABB2-9DF97BA5C40A}"/>
              </a:ext>
            </a:extLst>
          </p:cNvPr>
          <p:cNvSpPr txBox="1"/>
          <p:nvPr/>
        </p:nvSpPr>
        <p:spPr>
          <a:xfrm>
            <a:off x="922139" y="84121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9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D3517AFC-D716-4B2A-AA51-3B20D4A6B254}"/>
              </a:ext>
            </a:extLst>
          </p:cNvPr>
          <p:cNvSpPr txBox="1"/>
          <p:nvPr/>
        </p:nvSpPr>
        <p:spPr>
          <a:xfrm>
            <a:off x="3994907" y="424506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3 9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4BD01953-2FBB-42B1-97B5-4C5DB864EB63}"/>
              </a:ext>
            </a:extLst>
          </p:cNvPr>
          <p:cNvSpPr txBox="1"/>
          <p:nvPr/>
        </p:nvSpPr>
        <p:spPr>
          <a:xfrm>
            <a:off x="4917140" y="537244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1x</a:t>
            </a: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EEBF9811-3C72-461F-AD50-5C2CD2E00856}"/>
              </a:ext>
            </a:extLst>
          </p:cNvPr>
          <p:cNvSpPr txBox="1"/>
          <p:nvPr/>
        </p:nvSpPr>
        <p:spPr>
          <a:xfrm>
            <a:off x="3994906" y="886678"/>
            <a:ext cx="96953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7 8</a:t>
            </a: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D91C3AA6-34C3-47C7-AF86-F776F1B4B79D}"/>
              </a:ext>
            </a:extLst>
          </p:cNvPr>
          <p:cNvSpPr txBox="1"/>
          <p:nvPr/>
        </p:nvSpPr>
        <p:spPr>
          <a:xfrm>
            <a:off x="4917139" y="980009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2x</a:t>
            </a: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5B0FDF2B-9862-4ECF-B511-3ECB52E1EA71}"/>
              </a:ext>
            </a:extLst>
          </p:cNvPr>
          <p:cNvSpPr txBox="1"/>
          <p:nvPr/>
        </p:nvSpPr>
        <p:spPr>
          <a:xfrm>
            <a:off x="3552265" y="1329443"/>
            <a:ext cx="14121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1 1 7</a:t>
            </a: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82B2D6FD-4DC5-4EDB-A212-BBC469612400}"/>
              </a:ext>
            </a:extLst>
          </p:cNvPr>
          <p:cNvSpPr txBox="1"/>
          <p:nvPr/>
        </p:nvSpPr>
        <p:spPr>
          <a:xfrm>
            <a:off x="4917139" y="1422774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3x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CA68769E-CC3D-466D-BDC9-39FC02E5CF4D}"/>
              </a:ext>
            </a:extLst>
          </p:cNvPr>
          <p:cNvSpPr txBox="1"/>
          <p:nvPr/>
        </p:nvSpPr>
        <p:spPr>
          <a:xfrm>
            <a:off x="3542217" y="1772208"/>
            <a:ext cx="14121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1 5 6</a:t>
            </a: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0B73B34C-E8FA-4F33-856D-BD1CA6A2DA34}"/>
              </a:ext>
            </a:extLst>
          </p:cNvPr>
          <p:cNvSpPr txBox="1"/>
          <p:nvPr/>
        </p:nvSpPr>
        <p:spPr>
          <a:xfrm>
            <a:off x="4907091" y="1865539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4x</a:t>
            </a: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210EDCAC-E984-4120-B4AF-3B9BC2E44AE0}"/>
              </a:ext>
            </a:extLst>
          </p:cNvPr>
          <p:cNvSpPr txBox="1"/>
          <p:nvPr/>
        </p:nvSpPr>
        <p:spPr>
          <a:xfrm>
            <a:off x="3542217" y="2214973"/>
            <a:ext cx="14121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1 9 5</a:t>
            </a: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7F8DB6A6-6D10-4ECD-9BDB-36EB450459C3}"/>
              </a:ext>
            </a:extLst>
          </p:cNvPr>
          <p:cNvSpPr txBox="1"/>
          <p:nvPr/>
        </p:nvSpPr>
        <p:spPr>
          <a:xfrm>
            <a:off x="4907091" y="2308304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5x</a:t>
            </a: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EBBF54DE-D9E7-4345-9667-B83A85AF7C7D}"/>
              </a:ext>
            </a:extLst>
          </p:cNvPr>
          <p:cNvSpPr txBox="1"/>
          <p:nvPr/>
        </p:nvSpPr>
        <p:spPr>
          <a:xfrm>
            <a:off x="1039740" y="1304233"/>
            <a:ext cx="126103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- 3 9</a:t>
            </a: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02801B85-3ED4-47FF-813E-B2971F2C86DA}"/>
              </a:ext>
            </a:extLst>
          </p:cNvPr>
          <p:cNvSpPr txBox="1"/>
          <p:nvPr/>
        </p:nvSpPr>
        <p:spPr>
          <a:xfrm>
            <a:off x="1766028" y="412421"/>
            <a:ext cx="5097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181" name="Straight Connector 180">
            <a:extLst>
              <a:ext uri="{FF2B5EF4-FFF2-40B4-BE49-F238E27FC236}">
                <a16:creationId xmlns:a16="http://schemas.microsoft.com/office/drawing/2014/main" id="{B24DD582-2C1E-4C87-808A-E7B4D724748D}"/>
              </a:ext>
            </a:extLst>
          </p:cNvPr>
          <p:cNvCxnSpPr>
            <a:cxnSpLocks/>
          </p:cNvCxnSpPr>
          <p:nvPr/>
        </p:nvCxnSpPr>
        <p:spPr>
          <a:xfrm>
            <a:off x="895620" y="1842792"/>
            <a:ext cx="13292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2" name="TextBox 181">
            <a:extLst>
              <a:ext uri="{FF2B5EF4-FFF2-40B4-BE49-F238E27FC236}">
                <a16:creationId xmlns:a16="http://schemas.microsoft.com/office/drawing/2014/main" id="{7EEAD9AB-A1D7-493E-A82B-AF867F85BCE0}"/>
              </a:ext>
            </a:extLst>
          </p:cNvPr>
          <p:cNvSpPr txBox="1"/>
          <p:nvPr/>
        </p:nvSpPr>
        <p:spPr>
          <a:xfrm>
            <a:off x="1312177" y="1754855"/>
            <a:ext cx="5097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F4E18CCB-4B38-41B3-8293-62D4AF53CAD1}"/>
              </a:ext>
            </a:extLst>
          </p:cNvPr>
          <p:cNvSpPr txBox="1"/>
          <p:nvPr/>
        </p:nvSpPr>
        <p:spPr>
          <a:xfrm>
            <a:off x="1752963" y="1754855"/>
            <a:ext cx="5097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6A6C4B34-1C67-46CA-A30E-A436D88378DA}"/>
              </a:ext>
            </a:extLst>
          </p:cNvPr>
          <p:cNvSpPr txBox="1"/>
          <p:nvPr/>
        </p:nvSpPr>
        <p:spPr>
          <a:xfrm>
            <a:off x="2236602" y="425103"/>
            <a:ext cx="5097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185" name="Straight Connector 184">
            <a:extLst>
              <a:ext uri="{FF2B5EF4-FFF2-40B4-BE49-F238E27FC236}">
                <a16:creationId xmlns:a16="http://schemas.microsoft.com/office/drawing/2014/main" id="{96B1FA34-C984-4D6F-BBA2-2F97E7218E5B}"/>
              </a:ext>
            </a:extLst>
          </p:cNvPr>
          <p:cNvCxnSpPr>
            <a:cxnSpLocks/>
          </p:cNvCxnSpPr>
          <p:nvPr/>
        </p:nvCxnSpPr>
        <p:spPr>
          <a:xfrm flipV="1">
            <a:off x="1357146" y="951096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" name="TextBox 185">
            <a:extLst>
              <a:ext uri="{FF2B5EF4-FFF2-40B4-BE49-F238E27FC236}">
                <a16:creationId xmlns:a16="http://schemas.microsoft.com/office/drawing/2014/main" id="{A1F9C78F-6391-42AD-838B-953A1A18011D}"/>
              </a:ext>
            </a:extLst>
          </p:cNvPr>
          <p:cNvSpPr txBox="1"/>
          <p:nvPr/>
        </p:nvSpPr>
        <p:spPr>
          <a:xfrm>
            <a:off x="1255887" y="886678"/>
            <a:ext cx="3312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C9FB71BF-627B-473A-84B9-D59FA83EAE1F}"/>
              </a:ext>
            </a:extLst>
          </p:cNvPr>
          <p:cNvSpPr txBox="1"/>
          <p:nvPr/>
        </p:nvSpPr>
        <p:spPr>
          <a:xfrm>
            <a:off x="1689365" y="915166"/>
            <a:ext cx="40556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549AC702-69C7-485C-8DD2-A6FAF5097502}"/>
              </a:ext>
            </a:extLst>
          </p:cNvPr>
          <p:cNvSpPr txBox="1"/>
          <p:nvPr/>
        </p:nvSpPr>
        <p:spPr>
          <a:xfrm>
            <a:off x="2206111" y="1762446"/>
            <a:ext cx="5097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611FB3B1-6838-4603-8582-AD26FE34C1C1}"/>
              </a:ext>
            </a:extLst>
          </p:cNvPr>
          <p:cNvSpPr/>
          <p:nvPr/>
        </p:nvSpPr>
        <p:spPr>
          <a:xfrm>
            <a:off x="7217364" y="1011418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DFF49DEC-FB9F-496D-B690-7F1E193874AE}"/>
              </a:ext>
            </a:extLst>
          </p:cNvPr>
          <p:cNvSpPr/>
          <p:nvPr/>
        </p:nvSpPr>
        <p:spPr>
          <a:xfrm>
            <a:off x="7665462" y="1006165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47A916FE-4216-4B31-A4EF-8C481D63D636}"/>
              </a:ext>
            </a:extLst>
          </p:cNvPr>
          <p:cNvSpPr/>
          <p:nvPr/>
        </p:nvSpPr>
        <p:spPr>
          <a:xfrm>
            <a:off x="8114573" y="1004805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CA72C8DE-031E-4851-9FF3-4B249C623222}"/>
              </a:ext>
            </a:extLst>
          </p:cNvPr>
          <p:cNvSpPr/>
          <p:nvPr/>
        </p:nvSpPr>
        <p:spPr>
          <a:xfrm>
            <a:off x="8562671" y="999552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EE68F6A5-77CD-4BCA-B47F-3216E29C2FF7}"/>
              </a:ext>
            </a:extLst>
          </p:cNvPr>
          <p:cNvSpPr/>
          <p:nvPr/>
        </p:nvSpPr>
        <p:spPr>
          <a:xfrm>
            <a:off x="6826992" y="995340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48857F55-A15B-456D-9046-535FC987AB04}"/>
              </a:ext>
            </a:extLst>
          </p:cNvPr>
          <p:cNvSpPr txBox="1"/>
          <p:nvPr/>
        </p:nvSpPr>
        <p:spPr>
          <a:xfrm>
            <a:off x="8077473" y="85546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DD7CC4AB-4CCE-4794-A90C-230A3B3179AA}"/>
              </a:ext>
            </a:extLst>
          </p:cNvPr>
          <p:cNvSpPr txBox="1"/>
          <p:nvPr/>
        </p:nvSpPr>
        <p:spPr>
          <a:xfrm>
            <a:off x="8517187" y="85387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CD8B1026-70F8-46F3-B057-87104DDD5DEB}"/>
              </a:ext>
            </a:extLst>
          </p:cNvPr>
          <p:cNvSpPr txBox="1"/>
          <p:nvPr/>
        </p:nvSpPr>
        <p:spPr>
          <a:xfrm>
            <a:off x="7190176" y="86315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86C40A1C-994A-438E-9888-98D00CEA0166}"/>
              </a:ext>
            </a:extLst>
          </p:cNvPr>
          <p:cNvSpPr txBox="1"/>
          <p:nvPr/>
        </p:nvSpPr>
        <p:spPr>
          <a:xfrm>
            <a:off x="7630504" y="85620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5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1FE20C91-C9CD-40DE-B76F-982967B7B9AA}"/>
              </a:ext>
            </a:extLst>
          </p:cNvPr>
          <p:cNvSpPr txBox="1"/>
          <p:nvPr/>
        </p:nvSpPr>
        <p:spPr>
          <a:xfrm>
            <a:off x="6354660" y="86064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EA1ACE72-59CB-459B-B095-1690B7DFCACC}"/>
              </a:ext>
            </a:extLst>
          </p:cNvPr>
          <p:cNvSpPr txBox="1"/>
          <p:nvPr/>
        </p:nvSpPr>
        <p:spPr>
          <a:xfrm>
            <a:off x="6789537" y="87021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3</a:t>
            </a:r>
          </a:p>
        </p:txBody>
      </p: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335D621A-2301-4A1A-AEBE-5CD051036A20}"/>
              </a:ext>
            </a:extLst>
          </p:cNvPr>
          <p:cNvGrpSpPr/>
          <p:nvPr/>
        </p:nvGrpSpPr>
        <p:grpSpPr>
          <a:xfrm>
            <a:off x="7142878" y="937858"/>
            <a:ext cx="1801955" cy="446400"/>
            <a:chOff x="1353600" y="1824535"/>
            <a:chExt cx="1801955" cy="446400"/>
          </a:xfrm>
        </p:grpSpPr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14B54791-7732-47D9-AC1A-29346584A1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353600" y="1828268"/>
              <a:ext cx="180195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D29C748D-9E8E-4D91-8952-9F602DFDB38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370148" y="1824535"/>
              <a:ext cx="831" cy="44640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D5C9D835-4C67-45D0-91F7-94F3EC4A90DB}"/>
              </a:ext>
            </a:extLst>
          </p:cNvPr>
          <p:cNvGrpSpPr/>
          <p:nvPr/>
        </p:nvGrpSpPr>
        <p:grpSpPr>
          <a:xfrm>
            <a:off x="6724208" y="1301321"/>
            <a:ext cx="1694550" cy="630942"/>
            <a:chOff x="8008892" y="1058369"/>
            <a:chExt cx="1694550" cy="630942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EDBD7220-356D-46CC-8F72-FE5784530ED3}"/>
                </a:ext>
              </a:extLst>
            </p:cNvPr>
            <p:cNvSpPr txBox="1"/>
            <p:nvPr/>
          </p:nvSpPr>
          <p:spPr>
            <a:xfrm>
              <a:off x="8147087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- 3 9</a:t>
              </a:r>
            </a:p>
          </p:txBody>
        </p: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E8F827DD-E970-4837-A3C0-6BD8973B3F09}"/>
                </a:ext>
              </a:extLst>
            </p:cNvPr>
            <p:cNvCxnSpPr/>
            <p:nvPr/>
          </p:nvCxnSpPr>
          <p:spPr>
            <a:xfrm flipH="1">
              <a:off x="8008892" y="157035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1" name="TextBox 130">
            <a:extLst>
              <a:ext uri="{FF2B5EF4-FFF2-40B4-BE49-F238E27FC236}">
                <a16:creationId xmlns:a16="http://schemas.microsoft.com/office/drawing/2014/main" id="{C978F273-6E97-4EF4-ACF8-D894154788B0}"/>
              </a:ext>
            </a:extLst>
          </p:cNvPr>
          <p:cNvSpPr txBox="1"/>
          <p:nvPr/>
        </p:nvSpPr>
        <p:spPr>
          <a:xfrm>
            <a:off x="7580596" y="439928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1F74C380-9929-40AC-9A2C-58457FFC0ADF}"/>
              </a:ext>
            </a:extLst>
          </p:cNvPr>
          <p:cNvSpPr txBox="1"/>
          <p:nvPr/>
        </p:nvSpPr>
        <p:spPr>
          <a:xfrm>
            <a:off x="7576260" y="1765194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BF0FF579-7AC2-4F2A-86EC-1C84449CEE6C}"/>
              </a:ext>
            </a:extLst>
          </p:cNvPr>
          <p:cNvSpPr txBox="1"/>
          <p:nvPr/>
        </p:nvSpPr>
        <p:spPr>
          <a:xfrm>
            <a:off x="8034689" y="1765194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9BB74051-7A22-4F69-83CD-E9F6148CC22F}"/>
              </a:ext>
            </a:extLst>
          </p:cNvPr>
          <p:cNvSpPr txBox="1"/>
          <p:nvPr/>
        </p:nvSpPr>
        <p:spPr>
          <a:xfrm>
            <a:off x="8020112" y="437327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E3D61740-E56C-473A-9867-1BCF3690B4D8}"/>
              </a:ext>
            </a:extLst>
          </p:cNvPr>
          <p:cNvGrpSpPr/>
          <p:nvPr/>
        </p:nvGrpSpPr>
        <p:grpSpPr>
          <a:xfrm>
            <a:off x="7161327" y="2192027"/>
            <a:ext cx="1694550" cy="630942"/>
            <a:chOff x="8008892" y="1058369"/>
            <a:chExt cx="1694550" cy="630942"/>
          </a:xfrm>
        </p:grpSpPr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5EB5743-1FDA-4A0C-9BFD-1BE1E0BB477B}"/>
                </a:ext>
              </a:extLst>
            </p:cNvPr>
            <p:cNvSpPr txBox="1"/>
            <p:nvPr/>
          </p:nvSpPr>
          <p:spPr>
            <a:xfrm>
              <a:off x="8147087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- 6 5</a:t>
              </a:r>
            </a:p>
          </p:txBody>
        </p: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EAF17F3D-2FAA-4573-A090-12A413E5AB1C}"/>
                </a:ext>
              </a:extLst>
            </p:cNvPr>
            <p:cNvCxnSpPr/>
            <p:nvPr/>
          </p:nvCxnSpPr>
          <p:spPr>
            <a:xfrm flipH="1">
              <a:off x="8008892" y="157035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540BD3BB-93E5-4B69-873F-6956B4C2C3B4}"/>
              </a:ext>
            </a:extLst>
          </p:cNvPr>
          <p:cNvSpPr txBox="1"/>
          <p:nvPr/>
        </p:nvSpPr>
        <p:spPr>
          <a:xfrm>
            <a:off x="8026897" y="2671079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73D396A9-62D9-419E-A56F-15B6059FA04B}"/>
              </a:ext>
            </a:extLst>
          </p:cNvPr>
          <p:cNvSpPr txBox="1"/>
          <p:nvPr/>
        </p:nvSpPr>
        <p:spPr>
          <a:xfrm>
            <a:off x="8464235" y="2671079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C17623A0-76A1-44A6-AC84-97621A23E16B}"/>
              </a:ext>
            </a:extLst>
          </p:cNvPr>
          <p:cNvSpPr txBox="1"/>
          <p:nvPr/>
        </p:nvSpPr>
        <p:spPr>
          <a:xfrm>
            <a:off x="8459628" y="437574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F5513086-3A0C-48BE-B8D9-E9CBB11DD93E}"/>
              </a:ext>
            </a:extLst>
          </p:cNvPr>
          <p:cNvSpPr txBox="1"/>
          <p:nvPr/>
        </p:nvSpPr>
        <p:spPr>
          <a:xfrm>
            <a:off x="10257956" y="427560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CE233F80-E502-4044-8FD5-B6A4614738B1}"/>
              </a:ext>
            </a:extLst>
          </p:cNvPr>
          <p:cNvGrpSpPr/>
          <p:nvPr/>
        </p:nvGrpSpPr>
        <p:grpSpPr>
          <a:xfrm>
            <a:off x="9830629" y="860330"/>
            <a:ext cx="1556355" cy="630942"/>
            <a:chOff x="8037098" y="1058369"/>
            <a:chExt cx="1556355" cy="630942"/>
          </a:xfrm>
        </p:grpSpPr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EBB063D1-5853-4CA7-80EF-5B8A89D2F493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+ 1 3</a:t>
              </a:r>
            </a:p>
          </p:txBody>
        </p:sp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88374FC5-E5B9-4709-9709-FBA3CF6294D0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2" name="TextBox 151">
            <a:extLst>
              <a:ext uri="{FF2B5EF4-FFF2-40B4-BE49-F238E27FC236}">
                <a16:creationId xmlns:a16="http://schemas.microsoft.com/office/drawing/2014/main" id="{16897E21-FA86-4CDE-9F5A-2745C2013BF4}"/>
              </a:ext>
            </a:extLst>
          </p:cNvPr>
          <p:cNvSpPr txBox="1"/>
          <p:nvPr/>
        </p:nvSpPr>
        <p:spPr>
          <a:xfrm>
            <a:off x="11157894" y="541904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1x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2F88386D-6784-45A0-A927-B80734A72040}"/>
              </a:ext>
            </a:extLst>
          </p:cNvPr>
          <p:cNvSpPr txBox="1"/>
          <p:nvPr/>
        </p:nvSpPr>
        <p:spPr>
          <a:xfrm>
            <a:off x="10706577" y="1332532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114C8B38-F2C9-4920-85C7-95B877254CB1}"/>
              </a:ext>
            </a:extLst>
          </p:cNvPr>
          <p:cNvSpPr txBox="1"/>
          <p:nvPr/>
        </p:nvSpPr>
        <p:spPr>
          <a:xfrm>
            <a:off x="10254920" y="1332532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6EA674AC-33A1-4956-85D0-471A70E94C15}"/>
              </a:ext>
            </a:extLst>
          </p:cNvPr>
          <p:cNvSpPr txBox="1"/>
          <p:nvPr/>
        </p:nvSpPr>
        <p:spPr>
          <a:xfrm>
            <a:off x="11157893" y="1426316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2x</a:t>
            </a:r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B4F97ECD-F5E7-4FCC-8D5B-9613FFCC3254}"/>
              </a:ext>
            </a:extLst>
          </p:cNvPr>
          <p:cNvGrpSpPr/>
          <p:nvPr/>
        </p:nvGrpSpPr>
        <p:grpSpPr>
          <a:xfrm>
            <a:off x="9825440" y="1757928"/>
            <a:ext cx="1556355" cy="630942"/>
            <a:chOff x="8037098" y="1058369"/>
            <a:chExt cx="1556355" cy="630942"/>
          </a:xfrm>
        </p:grpSpPr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1F8D9EA4-D138-44EA-B51A-847CA89F1066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+ 1 3</a:t>
              </a:r>
            </a:p>
          </p:txBody>
        </p: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61CAA4A8-FE0B-43A2-BCDF-B336F321CAF1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C35F4763-9E98-4337-8AD0-C65FCFAFE3AB}"/>
              </a:ext>
            </a:extLst>
          </p:cNvPr>
          <p:cNvSpPr txBox="1"/>
          <p:nvPr/>
        </p:nvSpPr>
        <p:spPr>
          <a:xfrm>
            <a:off x="10703976" y="2218260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001C059A-42E3-4358-AA47-987215A05121}"/>
              </a:ext>
            </a:extLst>
          </p:cNvPr>
          <p:cNvSpPr txBox="1"/>
          <p:nvPr/>
        </p:nvSpPr>
        <p:spPr>
          <a:xfrm>
            <a:off x="10275693" y="2223455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686EBA0C-85D2-48B1-A563-0F1F57E66C09}"/>
              </a:ext>
            </a:extLst>
          </p:cNvPr>
          <p:cNvSpPr txBox="1"/>
          <p:nvPr/>
        </p:nvSpPr>
        <p:spPr>
          <a:xfrm>
            <a:off x="11151571" y="2323030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3x</a:t>
            </a:r>
          </a:p>
        </p:txBody>
      </p: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6AEAB257-5C2A-4B77-A696-9038B20FF6EA}"/>
              </a:ext>
            </a:extLst>
          </p:cNvPr>
          <p:cNvGrpSpPr/>
          <p:nvPr/>
        </p:nvGrpSpPr>
        <p:grpSpPr>
          <a:xfrm>
            <a:off x="9830447" y="2642940"/>
            <a:ext cx="1556355" cy="630942"/>
            <a:chOff x="8037098" y="1058369"/>
            <a:chExt cx="1556355" cy="630942"/>
          </a:xfrm>
        </p:grpSpPr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384F27B8-C95A-4180-AA14-7AB58B480D27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+ 1 3</a:t>
              </a:r>
            </a:p>
          </p:txBody>
        </p: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FDC1849C-ED25-4B8D-9EF2-199530677F6D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5" name="TextBox 164">
            <a:extLst>
              <a:ext uri="{FF2B5EF4-FFF2-40B4-BE49-F238E27FC236}">
                <a16:creationId xmlns:a16="http://schemas.microsoft.com/office/drawing/2014/main" id="{23579110-8D4B-4566-A25E-D5ED2BF2BCE7}"/>
              </a:ext>
            </a:extLst>
          </p:cNvPr>
          <p:cNvSpPr txBox="1"/>
          <p:nvPr/>
        </p:nvSpPr>
        <p:spPr>
          <a:xfrm>
            <a:off x="10718987" y="3087129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062233E1-A9DD-4DED-813B-0E7818746FA8}"/>
              </a:ext>
            </a:extLst>
          </p:cNvPr>
          <p:cNvSpPr txBox="1"/>
          <p:nvPr/>
        </p:nvSpPr>
        <p:spPr>
          <a:xfrm>
            <a:off x="10277163" y="3089771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77A71B43-CEEB-4D1B-BE06-D55223284C6C}"/>
              </a:ext>
            </a:extLst>
          </p:cNvPr>
          <p:cNvSpPr txBox="1"/>
          <p:nvPr/>
        </p:nvSpPr>
        <p:spPr>
          <a:xfrm>
            <a:off x="11176971" y="3194344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4x</a:t>
            </a:r>
          </a:p>
        </p:txBody>
      </p: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0B083CA7-732E-4BE1-B7A2-CA0C9AB2EE15}"/>
              </a:ext>
            </a:extLst>
          </p:cNvPr>
          <p:cNvGrpSpPr/>
          <p:nvPr/>
        </p:nvGrpSpPr>
        <p:grpSpPr>
          <a:xfrm>
            <a:off x="9823782" y="3519626"/>
            <a:ext cx="1556355" cy="630942"/>
            <a:chOff x="8037098" y="1058369"/>
            <a:chExt cx="1556355" cy="630942"/>
          </a:xfrm>
        </p:grpSpPr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2070868F-379F-428D-8141-F9D451BE9F9E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+ 1 3</a:t>
              </a:r>
            </a:p>
          </p:txBody>
        </p:sp>
        <p:cxnSp>
          <p:nvCxnSpPr>
            <p:cNvPr id="210" name="Straight Connector 209">
              <a:extLst>
                <a:ext uri="{FF2B5EF4-FFF2-40B4-BE49-F238E27FC236}">
                  <a16:creationId xmlns:a16="http://schemas.microsoft.com/office/drawing/2014/main" id="{B8CF6393-C695-48D6-B6E0-F46F97D01B46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1" name="TextBox 210">
            <a:extLst>
              <a:ext uri="{FF2B5EF4-FFF2-40B4-BE49-F238E27FC236}">
                <a16:creationId xmlns:a16="http://schemas.microsoft.com/office/drawing/2014/main" id="{AB29651A-0082-491E-ADD2-598948D58673}"/>
              </a:ext>
            </a:extLst>
          </p:cNvPr>
          <p:cNvSpPr txBox="1"/>
          <p:nvPr/>
        </p:nvSpPr>
        <p:spPr>
          <a:xfrm>
            <a:off x="10718987" y="3973228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E08132F9-7800-4672-A020-FB3739536F32}"/>
              </a:ext>
            </a:extLst>
          </p:cNvPr>
          <p:cNvSpPr txBox="1"/>
          <p:nvPr/>
        </p:nvSpPr>
        <p:spPr>
          <a:xfrm>
            <a:off x="10315274" y="2093833"/>
            <a:ext cx="5032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6767B627-DFC2-4135-9A41-E559297FCB8F}"/>
              </a:ext>
            </a:extLst>
          </p:cNvPr>
          <p:cNvSpPr txBox="1"/>
          <p:nvPr/>
        </p:nvSpPr>
        <p:spPr>
          <a:xfrm>
            <a:off x="10277163" y="3964362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8B4A7E77-90C1-4338-B02D-AE48ABB7A486}"/>
              </a:ext>
            </a:extLst>
          </p:cNvPr>
          <p:cNvSpPr txBox="1"/>
          <p:nvPr/>
        </p:nvSpPr>
        <p:spPr>
          <a:xfrm>
            <a:off x="11180091" y="4084800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5x</a:t>
            </a:r>
          </a:p>
        </p:txBody>
      </p:sp>
    </p:spTree>
    <p:extLst>
      <p:ext uri="{BB962C8B-B14F-4D97-AF65-F5344CB8AC3E}">
        <p14:creationId xmlns:p14="http://schemas.microsoft.com/office/powerpoint/2010/main" val="23710165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>
                      <p:stCondLst>
                        <p:cond delay="indefinite"/>
                      </p:stCondLst>
                      <p:childTnLst>
                        <p:par>
                          <p:cTn id="182" fill="hold">
                            <p:stCondLst>
                              <p:cond delay="0"/>
                            </p:stCondLst>
                            <p:childTnLst>
                              <p:par>
                                <p:cTn id="1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6" fill="hold">
                      <p:stCondLst>
                        <p:cond delay="indefinite"/>
                      </p:stCondLst>
                      <p:childTnLst>
                        <p:par>
                          <p:cTn id="217" fill="hold">
                            <p:stCondLst>
                              <p:cond delay="0"/>
                            </p:stCondLst>
                            <p:childTnLst>
                              <p:par>
                                <p:cTn id="2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1" fill="hold">
                      <p:stCondLst>
                        <p:cond delay="indefinite"/>
                      </p:stCondLst>
                      <p:childTnLst>
                        <p:par>
                          <p:cTn id="222" fill="hold">
                            <p:stCondLst>
                              <p:cond delay="0"/>
                            </p:stCondLst>
                            <p:childTnLst>
                              <p:par>
                                <p:cTn id="2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6" fill="hold">
                      <p:stCondLst>
                        <p:cond delay="indefinite"/>
                      </p:stCondLst>
                      <p:childTnLst>
                        <p:par>
                          <p:cTn id="227" fill="hold">
                            <p:stCondLst>
                              <p:cond delay="0"/>
                            </p:stCondLst>
                            <p:childTnLst>
                              <p:par>
                                <p:cTn id="2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>
                      <p:stCondLst>
                        <p:cond delay="indefinite"/>
                      </p:stCondLst>
                      <p:childTnLst>
                        <p:par>
                          <p:cTn id="232" fill="hold">
                            <p:stCondLst>
                              <p:cond delay="0"/>
                            </p:stCondLst>
                            <p:childTnLst>
                              <p:par>
                                <p:cTn id="2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6" fill="hold">
                      <p:stCondLst>
                        <p:cond delay="indefinite"/>
                      </p:stCondLst>
                      <p:childTnLst>
                        <p:par>
                          <p:cTn id="237" fill="hold">
                            <p:stCondLst>
                              <p:cond delay="0"/>
                            </p:stCondLst>
                            <p:childTnLst>
                              <p:par>
                                <p:cTn id="2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" grpId="0"/>
      <p:bldP spid="170" grpId="0"/>
      <p:bldP spid="171" grpId="0"/>
      <p:bldP spid="172" grpId="0"/>
      <p:bldP spid="173" grpId="0"/>
      <p:bldP spid="174" grpId="0"/>
      <p:bldP spid="175" grpId="0"/>
      <p:bldP spid="176" grpId="0"/>
      <p:bldP spid="177" grpId="0"/>
      <p:bldP spid="178" grpId="0"/>
      <p:bldP spid="179" grpId="0"/>
      <p:bldP spid="180" grpId="0"/>
      <p:bldP spid="182" grpId="0"/>
      <p:bldP spid="183" grpId="0"/>
      <p:bldP spid="184" grpId="0"/>
      <p:bldP spid="186" grpId="0"/>
      <p:bldP spid="187" grpId="0"/>
      <p:bldP spid="188" grpId="0"/>
      <p:bldP spid="131" grpId="0"/>
      <p:bldP spid="132" grpId="0"/>
      <p:bldP spid="133" grpId="0"/>
      <p:bldP spid="134" grpId="0"/>
      <p:bldP spid="138" grpId="0"/>
      <p:bldP spid="139" grpId="0"/>
      <p:bldP spid="140" grpId="0"/>
      <p:bldP spid="141" grpId="0"/>
      <p:bldP spid="152" grpId="0"/>
      <p:bldP spid="153" grpId="0"/>
      <p:bldP spid="154" grpId="0"/>
      <p:bldP spid="155" grpId="0"/>
      <p:bldP spid="159" grpId="0"/>
      <p:bldP spid="160" grpId="0"/>
      <p:bldP spid="161" grpId="0"/>
      <p:bldP spid="165" grpId="0"/>
      <p:bldP spid="166" grpId="0"/>
      <p:bldP spid="167" grpId="0"/>
      <p:bldP spid="211" grpId="0"/>
      <p:bldP spid="212" grpId="0"/>
      <p:bldP spid="213" grpId="0"/>
      <p:bldP spid="214" grpId="0"/>
    </p:bldLst>
  </p:timing>
</p:sld>
</file>

<file path=ppt/slides/slide4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637FD82D-240B-4A88-A4E2-5D142A7F3F9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2118" y="142298"/>
            <a:ext cx="11835328" cy="5530632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6694CC7-B537-4887-9A98-FD7100A95D1B}"/>
              </a:ext>
            </a:extLst>
          </p:cNvPr>
          <p:cNvSpPr txBox="1"/>
          <p:nvPr/>
        </p:nvSpPr>
        <p:spPr>
          <a:xfrm>
            <a:off x="5365286" y="625599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9DD97B1B-9C31-4E53-B564-C0416296DC48}"/>
              </a:ext>
            </a:extLst>
          </p:cNvPr>
          <p:cNvGrpSpPr/>
          <p:nvPr/>
        </p:nvGrpSpPr>
        <p:grpSpPr>
          <a:xfrm>
            <a:off x="4915837" y="1058369"/>
            <a:ext cx="1556355" cy="630942"/>
            <a:chOff x="8037098" y="1058369"/>
            <a:chExt cx="1556355" cy="630942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E6AEC744-7BFF-41DD-AD1C-1C8CE45C5D58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+ 1 8</a:t>
              </a:r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C6BDA802-B968-41EF-A971-3EA0DF06ABB7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434E387E-10E3-4DDC-BB1A-384BF1338758}"/>
              </a:ext>
            </a:extLst>
          </p:cNvPr>
          <p:cNvSpPr txBox="1"/>
          <p:nvPr/>
        </p:nvSpPr>
        <p:spPr>
          <a:xfrm>
            <a:off x="6706619" y="624037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x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0403ECB-E752-469A-B1E5-9C0B48684FD7}"/>
              </a:ext>
            </a:extLst>
          </p:cNvPr>
          <p:cNvSpPr txBox="1"/>
          <p:nvPr/>
        </p:nvSpPr>
        <p:spPr>
          <a:xfrm>
            <a:off x="5813907" y="1508449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3CAE2354-62CF-4371-B5AA-5FA876196CF5}"/>
              </a:ext>
            </a:extLst>
          </p:cNvPr>
          <p:cNvSpPr txBox="1"/>
          <p:nvPr/>
        </p:nvSpPr>
        <p:spPr>
          <a:xfrm>
            <a:off x="5362250" y="1508449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DB7290D-8FC6-4867-B034-2B0EA00F3662}"/>
              </a:ext>
            </a:extLst>
          </p:cNvPr>
          <p:cNvSpPr txBox="1"/>
          <p:nvPr/>
        </p:nvSpPr>
        <p:spPr>
          <a:xfrm>
            <a:off x="6706618" y="1508449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x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91C0F1F-4F20-4D6B-A705-1DFC7D68F72B}"/>
              </a:ext>
            </a:extLst>
          </p:cNvPr>
          <p:cNvGrpSpPr/>
          <p:nvPr/>
        </p:nvGrpSpPr>
        <p:grpSpPr>
          <a:xfrm>
            <a:off x="2279691" y="1508449"/>
            <a:ext cx="1673770" cy="630942"/>
            <a:chOff x="7941353" y="1058369"/>
            <a:chExt cx="1673770" cy="630942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FAC7F6B-C45C-438F-BC9A-4866925520EA}"/>
                </a:ext>
              </a:extLst>
            </p:cNvPr>
            <p:cNvSpPr txBox="1"/>
            <p:nvPr/>
          </p:nvSpPr>
          <p:spPr>
            <a:xfrm>
              <a:off x="805876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- 5 4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926394F-9634-485F-B1E2-4302A7FC15BF}"/>
                </a:ext>
              </a:extLst>
            </p:cNvPr>
            <p:cNvCxnSpPr/>
            <p:nvPr/>
          </p:nvCxnSpPr>
          <p:spPr>
            <a:xfrm flipH="1">
              <a:off x="7941353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2AFF5275-2B7B-4DAA-A1C0-4021B98EEE72}"/>
              </a:ext>
            </a:extLst>
          </p:cNvPr>
          <p:cNvSpPr txBox="1"/>
          <p:nvPr/>
        </p:nvSpPr>
        <p:spPr>
          <a:xfrm>
            <a:off x="3136079" y="616320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8C39783-B997-42FB-9673-6414940357E6}"/>
              </a:ext>
            </a:extLst>
          </p:cNvPr>
          <p:cNvSpPr txBox="1"/>
          <p:nvPr/>
        </p:nvSpPr>
        <p:spPr>
          <a:xfrm>
            <a:off x="3131743" y="1964638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AAEF9AF-AAC8-4222-824F-5B66ED9FBFBE}"/>
              </a:ext>
            </a:extLst>
          </p:cNvPr>
          <p:cNvSpPr txBox="1"/>
          <p:nvPr/>
        </p:nvSpPr>
        <p:spPr>
          <a:xfrm>
            <a:off x="3584979" y="1964638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ADBDFB83-D0A1-4D70-B3AF-64236A8BC783}"/>
              </a:ext>
            </a:extLst>
          </p:cNvPr>
          <p:cNvGrpSpPr/>
          <p:nvPr/>
        </p:nvGrpSpPr>
        <p:grpSpPr>
          <a:xfrm>
            <a:off x="4932770" y="1941219"/>
            <a:ext cx="1556355" cy="630942"/>
            <a:chOff x="8037098" y="1058369"/>
            <a:chExt cx="1556355" cy="630942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6A2AD763-358C-4B61-906D-9A05192EFDC8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+ 1 8</a:t>
              </a:r>
            </a:p>
          </p:txBody>
        </p: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0F8564AC-5727-43EE-928C-3C07C36739CA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136A5155-840D-411B-B806-7220691D87C1}"/>
              </a:ext>
            </a:extLst>
          </p:cNvPr>
          <p:cNvSpPr txBox="1"/>
          <p:nvPr/>
        </p:nvSpPr>
        <p:spPr>
          <a:xfrm>
            <a:off x="5811306" y="2394177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FD50A49-045A-44A8-8559-E63C611C9F36}"/>
              </a:ext>
            </a:extLst>
          </p:cNvPr>
          <p:cNvSpPr txBox="1"/>
          <p:nvPr/>
        </p:nvSpPr>
        <p:spPr>
          <a:xfrm>
            <a:off x="5345521" y="2399372"/>
            <a:ext cx="5198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522868DF-0080-4FF7-A69B-7DD85ADADBBC}"/>
              </a:ext>
            </a:extLst>
          </p:cNvPr>
          <p:cNvSpPr txBox="1"/>
          <p:nvPr/>
        </p:nvSpPr>
        <p:spPr>
          <a:xfrm>
            <a:off x="6700296" y="2405163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</a:t>
            </a: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1DB99883-6F15-4A0A-A911-BB7E5CE9FCC9}"/>
              </a:ext>
            </a:extLst>
          </p:cNvPr>
          <p:cNvGrpSpPr/>
          <p:nvPr/>
        </p:nvGrpSpPr>
        <p:grpSpPr>
          <a:xfrm>
            <a:off x="4912377" y="2844257"/>
            <a:ext cx="1556355" cy="630942"/>
            <a:chOff x="8037098" y="1058369"/>
            <a:chExt cx="1556355" cy="630942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6325B808-23EE-454C-A044-1E2E6A0E34D1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+ 1 8</a:t>
              </a:r>
            </a:p>
          </p:txBody>
        </p: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ADF71A64-DF6F-42D7-AAF2-39D58D525BFF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" name="TextBox 27">
            <a:extLst>
              <a:ext uri="{FF2B5EF4-FFF2-40B4-BE49-F238E27FC236}">
                <a16:creationId xmlns:a16="http://schemas.microsoft.com/office/drawing/2014/main" id="{97515476-E51A-4A18-A259-4B54873C3B66}"/>
              </a:ext>
            </a:extLst>
          </p:cNvPr>
          <p:cNvSpPr txBox="1"/>
          <p:nvPr/>
        </p:nvSpPr>
        <p:spPr>
          <a:xfrm>
            <a:off x="5437807" y="429183"/>
            <a:ext cx="5032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FCA9193-6669-407B-943A-3B90B1BB6C33}"/>
              </a:ext>
            </a:extLst>
          </p:cNvPr>
          <p:cNvSpPr txBox="1"/>
          <p:nvPr/>
        </p:nvSpPr>
        <p:spPr>
          <a:xfrm>
            <a:off x="5800917" y="3288446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5B51AA72-D6CF-4A4E-9452-C4D2B1A00BF4}"/>
              </a:ext>
            </a:extLst>
          </p:cNvPr>
          <p:cNvSpPr txBox="1"/>
          <p:nvPr/>
        </p:nvSpPr>
        <p:spPr>
          <a:xfrm>
            <a:off x="5359093" y="3291088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938072EB-136F-4EC6-9D74-876F1FC9DD76}"/>
              </a:ext>
            </a:extLst>
          </p:cNvPr>
          <p:cNvSpPr txBox="1"/>
          <p:nvPr/>
        </p:nvSpPr>
        <p:spPr>
          <a:xfrm>
            <a:off x="6700296" y="3301877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951AE4A6-DAC7-4E20-8814-ADAA3CD0145B}"/>
              </a:ext>
            </a:extLst>
          </p:cNvPr>
          <p:cNvGrpSpPr/>
          <p:nvPr/>
        </p:nvGrpSpPr>
        <p:grpSpPr>
          <a:xfrm>
            <a:off x="4905712" y="3720943"/>
            <a:ext cx="1556355" cy="630942"/>
            <a:chOff x="8037098" y="1058369"/>
            <a:chExt cx="1556355" cy="630942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6C9D911-8B08-4FBA-AD34-10EF547B949C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+ 1 8</a:t>
              </a:r>
            </a:p>
          </p:txBody>
        </p: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203F4043-1342-4084-AC26-91F34354CB24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F2E5FE06-13D1-426F-B5D5-F208DB8E82FF}"/>
              </a:ext>
            </a:extLst>
          </p:cNvPr>
          <p:cNvSpPr txBox="1"/>
          <p:nvPr/>
        </p:nvSpPr>
        <p:spPr>
          <a:xfrm>
            <a:off x="5800917" y="4174545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322C188E-CE58-4D99-B364-065DE8C0035D}"/>
              </a:ext>
            </a:extLst>
          </p:cNvPr>
          <p:cNvSpPr txBox="1"/>
          <p:nvPr/>
        </p:nvSpPr>
        <p:spPr>
          <a:xfrm>
            <a:off x="5305807" y="1301096"/>
            <a:ext cx="50323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E306E747-5147-45C9-B2A2-CBF042BECE38}"/>
              </a:ext>
            </a:extLst>
          </p:cNvPr>
          <p:cNvSpPr txBox="1"/>
          <p:nvPr/>
        </p:nvSpPr>
        <p:spPr>
          <a:xfrm>
            <a:off x="5359093" y="4165679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5A1F0F6-757D-4507-97FE-1B1132D9889A}"/>
              </a:ext>
            </a:extLst>
          </p:cNvPr>
          <p:cNvSpPr txBox="1"/>
          <p:nvPr/>
        </p:nvSpPr>
        <p:spPr>
          <a:xfrm>
            <a:off x="6703416" y="4192333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x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4A81006-7ADB-4C37-8324-6399330357E6}"/>
              </a:ext>
            </a:extLst>
          </p:cNvPr>
          <p:cNvSpPr txBox="1"/>
          <p:nvPr/>
        </p:nvSpPr>
        <p:spPr>
          <a:xfrm>
            <a:off x="3575595" y="613719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C9EDBE9B-01DD-44F9-8938-6C884E16110D}"/>
              </a:ext>
            </a:extLst>
          </p:cNvPr>
          <p:cNvSpPr txBox="1"/>
          <p:nvPr/>
        </p:nvSpPr>
        <p:spPr>
          <a:xfrm>
            <a:off x="8657296" y="4421160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3 4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92635F18-880A-451F-BF11-4A939803AB9E}"/>
              </a:ext>
            </a:extLst>
          </p:cNvPr>
          <p:cNvSpPr txBox="1"/>
          <p:nvPr/>
        </p:nvSpPr>
        <p:spPr>
          <a:xfrm>
            <a:off x="5317735" y="3071521"/>
            <a:ext cx="50323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1FCE81FD-B3E1-485B-A680-4E4E413692F3}"/>
              </a:ext>
            </a:extLst>
          </p:cNvPr>
          <p:cNvSpPr/>
          <p:nvPr/>
        </p:nvSpPr>
        <p:spPr>
          <a:xfrm>
            <a:off x="1839360" y="1192645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021BFAE4-A53A-44A5-833A-6B468C0F0991}"/>
              </a:ext>
            </a:extLst>
          </p:cNvPr>
          <p:cNvSpPr/>
          <p:nvPr/>
        </p:nvSpPr>
        <p:spPr>
          <a:xfrm>
            <a:off x="2276269" y="1185070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5597A2FC-A3F7-4D41-8937-062831A85BAD}"/>
              </a:ext>
            </a:extLst>
          </p:cNvPr>
          <p:cNvSpPr/>
          <p:nvPr/>
        </p:nvSpPr>
        <p:spPr>
          <a:xfrm>
            <a:off x="2754263" y="1210790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7F6DCEE1-3009-46B9-AD87-BB6F711C1168}"/>
              </a:ext>
            </a:extLst>
          </p:cNvPr>
          <p:cNvSpPr/>
          <p:nvPr/>
        </p:nvSpPr>
        <p:spPr>
          <a:xfrm>
            <a:off x="3191172" y="1203215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99DBE219-634B-467C-A9AE-24E5F6C4705A}"/>
              </a:ext>
            </a:extLst>
          </p:cNvPr>
          <p:cNvSpPr/>
          <p:nvPr/>
        </p:nvSpPr>
        <p:spPr>
          <a:xfrm>
            <a:off x="3610191" y="1199197"/>
            <a:ext cx="371546" cy="3425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3E3713C1-C0ED-4C03-841B-9FB88DF5E36A}"/>
              </a:ext>
            </a:extLst>
          </p:cNvPr>
          <p:cNvSpPr txBox="1"/>
          <p:nvPr/>
        </p:nvSpPr>
        <p:spPr>
          <a:xfrm>
            <a:off x="2274963" y="104483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8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AA8EBBE3-D7A9-4667-808A-DFC58F6E0BCD}"/>
              </a:ext>
            </a:extLst>
          </p:cNvPr>
          <p:cNvSpPr txBox="1"/>
          <p:nvPr/>
        </p:nvSpPr>
        <p:spPr>
          <a:xfrm>
            <a:off x="1824205" y="103828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090E9E68-7E30-4793-BA92-B116B2C871B6}"/>
              </a:ext>
            </a:extLst>
          </p:cNvPr>
          <p:cNvSpPr txBox="1"/>
          <p:nvPr/>
        </p:nvSpPr>
        <p:spPr>
          <a:xfrm>
            <a:off x="3177009" y="104483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A2E5655B-C114-4811-9AA5-35A45319E376}"/>
              </a:ext>
            </a:extLst>
          </p:cNvPr>
          <p:cNvSpPr txBox="1"/>
          <p:nvPr/>
        </p:nvSpPr>
        <p:spPr>
          <a:xfrm>
            <a:off x="2726251" y="103828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E9A44B18-075A-4F12-BBD7-7441E46DA90B}"/>
              </a:ext>
            </a:extLst>
          </p:cNvPr>
          <p:cNvSpPr txBox="1"/>
          <p:nvPr/>
        </p:nvSpPr>
        <p:spPr>
          <a:xfrm>
            <a:off x="3601416" y="104483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DE8F8B4B-24C7-4D95-8117-797FDD1E14CD}"/>
              </a:ext>
            </a:extLst>
          </p:cNvPr>
          <p:cNvSpPr txBox="1"/>
          <p:nvPr/>
        </p:nvSpPr>
        <p:spPr>
          <a:xfrm>
            <a:off x="5283672" y="2189558"/>
            <a:ext cx="50323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506E2733-B4FF-44BE-BF2E-4320BACB73FD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2017WDN</a:t>
            </a:r>
          </a:p>
        </p:txBody>
      </p:sp>
    </p:spTree>
    <p:extLst>
      <p:ext uri="{BB962C8B-B14F-4D97-AF65-F5344CB8AC3E}">
        <p14:creationId xmlns:p14="http://schemas.microsoft.com/office/powerpoint/2010/main" val="21385127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8" grpId="0"/>
      <p:bldP spid="9" grpId="0"/>
      <p:bldP spid="10" grpId="0"/>
      <p:bldP spid="11" grpId="0"/>
      <p:bldP spid="15" grpId="0"/>
      <p:bldP spid="16" grpId="0"/>
      <p:bldP spid="18" grpId="0"/>
      <p:bldP spid="22" grpId="0"/>
      <p:bldP spid="23" grpId="0"/>
      <p:bldP spid="24" grpId="0"/>
      <p:bldP spid="28" grpId="0"/>
      <p:bldP spid="29" grpId="0"/>
      <p:bldP spid="30" grpId="0"/>
      <p:bldP spid="32" grpId="0"/>
      <p:bldP spid="36" grpId="0"/>
      <p:bldP spid="37" grpId="0"/>
      <p:bldP spid="38" grpId="0"/>
      <p:bldP spid="40" grpId="0"/>
      <p:bldP spid="41" grpId="0"/>
      <p:bldP spid="42" grpId="0"/>
      <p:bldP spid="43" grpId="0"/>
      <p:bldP spid="54" grpId="0"/>
    </p:bldLst>
  </p:timing>
</p:sld>
</file>

<file path=ppt/slides/slide4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C01FDFA-1798-4E85-A8A4-94F1914432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by a 2-digit number using long division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7C739A2-E666-4C33-962C-A66DDA0DDF7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15955154"/>
      </p:ext>
    </p:extLst>
  </p:cSld>
  <p:clrMapOvr>
    <a:masterClrMapping/>
  </p:clrMapOvr>
</p:sld>
</file>

<file path=ppt/slides/slide4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D3168D31-CC98-4DF9-8D5E-E21465AC2D8F}"/>
              </a:ext>
            </a:extLst>
          </p:cNvPr>
          <p:cNvSpPr/>
          <p:nvPr/>
        </p:nvSpPr>
        <p:spPr>
          <a:xfrm>
            <a:off x="2759419" y="992649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FE3A65BC-1E03-4C75-8EC8-172249D6A9CF}"/>
              </a:ext>
            </a:extLst>
          </p:cNvPr>
          <p:cNvGrpSpPr/>
          <p:nvPr/>
        </p:nvGrpSpPr>
        <p:grpSpPr>
          <a:xfrm>
            <a:off x="1337245" y="930955"/>
            <a:ext cx="1801955" cy="446400"/>
            <a:chOff x="1353600" y="1824535"/>
            <a:chExt cx="1801955" cy="446400"/>
          </a:xfrm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CA394126-5FAB-4159-BDAA-CA0F3A00D8B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353600" y="1828268"/>
              <a:ext cx="180195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0B9D6F6B-8169-44FF-A89E-D5AE60F8A37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372529" y="1824535"/>
              <a:ext cx="831" cy="44640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4" name="Rectangle 63">
            <a:extLst>
              <a:ext uri="{FF2B5EF4-FFF2-40B4-BE49-F238E27FC236}">
                <a16:creationId xmlns:a16="http://schemas.microsoft.com/office/drawing/2014/main" id="{15175D72-C385-486F-937C-773F3B8937D7}"/>
              </a:ext>
            </a:extLst>
          </p:cNvPr>
          <p:cNvSpPr/>
          <p:nvPr/>
        </p:nvSpPr>
        <p:spPr>
          <a:xfrm>
            <a:off x="1411958" y="997167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48EAEC7B-F46F-4A9A-B63D-CC90D957763C}"/>
              </a:ext>
            </a:extLst>
          </p:cNvPr>
          <p:cNvSpPr/>
          <p:nvPr/>
        </p:nvSpPr>
        <p:spPr>
          <a:xfrm>
            <a:off x="1860056" y="991914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B9310FF1-5EFC-4FCC-9EDF-53244472EB29}"/>
              </a:ext>
            </a:extLst>
          </p:cNvPr>
          <p:cNvSpPr/>
          <p:nvPr/>
        </p:nvSpPr>
        <p:spPr>
          <a:xfrm>
            <a:off x="2309167" y="990554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2F64B679-D020-4AD9-85AC-1D63ED5A8463}"/>
              </a:ext>
            </a:extLst>
          </p:cNvPr>
          <p:cNvSpPr/>
          <p:nvPr/>
        </p:nvSpPr>
        <p:spPr>
          <a:xfrm>
            <a:off x="2757265" y="985301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AA3469E4-F560-4FC9-AC1B-BC1656729622}"/>
              </a:ext>
            </a:extLst>
          </p:cNvPr>
          <p:cNvSpPr txBox="1"/>
          <p:nvPr/>
        </p:nvSpPr>
        <p:spPr>
          <a:xfrm>
            <a:off x="4028658" y="423831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3 6</a:t>
            </a:r>
          </a:p>
        </p:txBody>
      </p:sp>
      <p:grpSp>
        <p:nvGrpSpPr>
          <p:cNvPr id="99" name="Group 98">
            <a:extLst>
              <a:ext uri="{FF2B5EF4-FFF2-40B4-BE49-F238E27FC236}">
                <a16:creationId xmlns:a16="http://schemas.microsoft.com/office/drawing/2014/main" id="{A0C33E48-09E8-4AF9-9B6B-BDF2121616B6}"/>
              </a:ext>
            </a:extLst>
          </p:cNvPr>
          <p:cNvGrpSpPr/>
          <p:nvPr/>
        </p:nvGrpSpPr>
        <p:grpSpPr>
          <a:xfrm>
            <a:off x="3579209" y="856601"/>
            <a:ext cx="1556355" cy="630942"/>
            <a:chOff x="8037098" y="1058369"/>
            <a:chExt cx="1556355" cy="630942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97FD622D-ACAA-4A90-9C8F-81C164FCD193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+ 3 6</a:t>
              </a:r>
            </a:p>
          </p:txBody>
        </p: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062760FE-1711-4B14-B437-183AD7520019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6B6BD002-7888-4212-AC07-41B0728E1527}"/>
              </a:ext>
            </a:extLst>
          </p:cNvPr>
          <p:cNvSpPr txBox="1"/>
          <p:nvPr/>
        </p:nvSpPr>
        <p:spPr>
          <a:xfrm>
            <a:off x="4916721" y="546253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1x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2755DCA0-9531-47E3-8F79-9E2CCC287BE1}"/>
              </a:ext>
            </a:extLst>
          </p:cNvPr>
          <p:cNvSpPr txBox="1"/>
          <p:nvPr/>
        </p:nvSpPr>
        <p:spPr>
          <a:xfrm>
            <a:off x="4477279" y="1306681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1DD54123-DBD2-401F-93A2-EA0CF4310D57}"/>
              </a:ext>
            </a:extLst>
          </p:cNvPr>
          <p:cNvSpPr txBox="1"/>
          <p:nvPr/>
        </p:nvSpPr>
        <p:spPr>
          <a:xfrm>
            <a:off x="4025622" y="1306681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7C6A1029-A0EB-4D83-90A5-666C44494A8C}"/>
              </a:ext>
            </a:extLst>
          </p:cNvPr>
          <p:cNvSpPr txBox="1"/>
          <p:nvPr/>
        </p:nvSpPr>
        <p:spPr>
          <a:xfrm>
            <a:off x="4916720" y="1430665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2x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79987194-C6EA-454D-93B1-AE5318A4FDAB}"/>
              </a:ext>
            </a:extLst>
          </p:cNvPr>
          <p:cNvGrpSpPr/>
          <p:nvPr/>
        </p:nvGrpSpPr>
        <p:grpSpPr>
          <a:xfrm>
            <a:off x="1059042" y="1306681"/>
            <a:ext cx="1973430" cy="630942"/>
            <a:chOff x="7641694" y="1058369"/>
            <a:chExt cx="1973430" cy="630942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07EF3260-F5B8-4C92-8DD7-BCB97FFC8F39}"/>
                </a:ext>
              </a:extLst>
            </p:cNvPr>
            <p:cNvSpPr txBox="1"/>
            <p:nvPr/>
          </p:nvSpPr>
          <p:spPr>
            <a:xfrm>
              <a:off x="7641694" y="1058369"/>
              <a:ext cx="197343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- 1 8 0</a:t>
              </a:r>
            </a:p>
          </p:txBody>
        </p: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5B32D534-0B99-4C5A-9082-447A89DF49C6}"/>
                </a:ext>
              </a:extLst>
            </p:cNvPr>
            <p:cNvCxnSpPr/>
            <p:nvPr/>
          </p:nvCxnSpPr>
          <p:spPr>
            <a:xfrm flipH="1">
              <a:off x="7941353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9" name="TextBox 108">
            <a:extLst>
              <a:ext uri="{FF2B5EF4-FFF2-40B4-BE49-F238E27FC236}">
                <a16:creationId xmlns:a16="http://schemas.microsoft.com/office/drawing/2014/main" id="{FD4C71DF-4FFA-482F-838C-772541A134F3}"/>
              </a:ext>
            </a:extLst>
          </p:cNvPr>
          <p:cNvSpPr txBox="1"/>
          <p:nvPr/>
        </p:nvSpPr>
        <p:spPr>
          <a:xfrm>
            <a:off x="2234879" y="414552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B4580943-12D0-40A1-9681-8204E347803B}"/>
              </a:ext>
            </a:extLst>
          </p:cNvPr>
          <p:cNvSpPr txBox="1"/>
          <p:nvPr/>
        </p:nvSpPr>
        <p:spPr>
          <a:xfrm>
            <a:off x="2210753" y="1762870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22F7E77A-B0EF-43B2-8F94-331DC268D73E}"/>
              </a:ext>
            </a:extLst>
          </p:cNvPr>
          <p:cNvSpPr txBox="1"/>
          <p:nvPr/>
        </p:nvSpPr>
        <p:spPr>
          <a:xfrm>
            <a:off x="1759866" y="1762870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1F77F3AB-1E51-461B-8877-88442812D12E}"/>
              </a:ext>
            </a:extLst>
          </p:cNvPr>
          <p:cNvSpPr txBox="1"/>
          <p:nvPr/>
        </p:nvSpPr>
        <p:spPr>
          <a:xfrm>
            <a:off x="2663989" y="1762870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1877EA6E-024B-46A2-AF72-7D0995AF11F2}"/>
              </a:ext>
            </a:extLst>
          </p:cNvPr>
          <p:cNvGrpSpPr/>
          <p:nvPr/>
        </p:nvGrpSpPr>
        <p:grpSpPr>
          <a:xfrm>
            <a:off x="3596142" y="1739451"/>
            <a:ext cx="1556355" cy="630942"/>
            <a:chOff x="8037098" y="1058369"/>
            <a:chExt cx="1556355" cy="630942"/>
          </a:xfrm>
        </p:grpSpPr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6090A88A-806C-4B61-B50F-32FE01CE4E37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+ 3 6</a:t>
              </a:r>
            </a:p>
          </p:txBody>
        </p: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55805CFD-2965-484D-A989-C09E52C10AD5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CD2FA5CA-55BD-4297-985B-1CE32D473580}"/>
              </a:ext>
            </a:extLst>
          </p:cNvPr>
          <p:cNvSpPr txBox="1"/>
          <p:nvPr/>
        </p:nvSpPr>
        <p:spPr>
          <a:xfrm>
            <a:off x="4474678" y="2192409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A2C50406-118A-45B8-9CF5-826BA55D9013}"/>
              </a:ext>
            </a:extLst>
          </p:cNvPr>
          <p:cNvSpPr txBox="1"/>
          <p:nvPr/>
        </p:nvSpPr>
        <p:spPr>
          <a:xfrm>
            <a:off x="3575749" y="2197604"/>
            <a:ext cx="9752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9E44C55F-D3ED-4ECC-912C-F56A6FAFDD75}"/>
              </a:ext>
            </a:extLst>
          </p:cNvPr>
          <p:cNvSpPr txBox="1"/>
          <p:nvPr/>
        </p:nvSpPr>
        <p:spPr>
          <a:xfrm>
            <a:off x="4910398" y="2327379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3x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D001D41A-D076-4832-8CF4-403AE0624B0F}"/>
              </a:ext>
            </a:extLst>
          </p:cNvPr>
          <p:cNvGrpSpPr/>
          <p:nvPr/>
        </p:nvGrpSpPr>
        <p:grpSpPr>
          <a:xfrm>
            <a:off x="3575749" y="2642489"/>
            <a:ext cx="1556355" cy="630942"/>
            <a:chOff x="8037098" y="1058369"/>
            <a:chExt cx="1556355" cy="630942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E7715E38-C0B1-4C56-8D89-314FD5650655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+ 3 6</a:t>
              </a:r>
            </a:p>
          </p:txBody>
        </p: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DBCD7D6C-9C1F-409A-A335-D0B72EF7B52A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2" name="TextBox 121">
            <a:extLst>
              <a:ext uri="{FF2B5EF4-FFF2-40B4-BE49-F238E27FC236}">
                <a16:creationId xmlns:a16="http://schemas.microsoft.com/office/drawing/2014/main" id="{487262EB-46EF-45BC-B4CD-111FA279C1E8}"/>
              </a:ext>
            </a:extLst>
          </p:cNvPr>
          <p:cNvSpPr txBox="1"/>
          <p:nvPr/>
        </p:nvSpPr>
        <p:spPr>
          <a:xfrm>
            <a:off x="4073834" y="2052132"/>
            <a:ext cx="5032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1DC8B656-2D59-40D0-BC8A-5E609534BD6F}"/>
              </a:ext>
            </a:extLst>
          </p:cNvPr>
          <p:cNvSpPr txBox="1"/>
          <p:nvPr/>
        </p:nvSpPr>
        <p:spPr>
          <a:xfrm>
            <a:off x="4464289" y="3086678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7B48DE1D-2CE9-4EF3-BC8D-A31CE9FBC92B}"/>
              </a:ext>
            </a:extLst>
          </p:cNvPr>
          <p:cNvSpPr txBox="1"/>
          <p:nvPr/>
        </p:nvSpPr>
        <p:spPr>
          <a:xfrm>
            <a:off x="4022465" y="3089320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8EEF229C-5F0D-4A72-A67E-83196BF2B755}"/>
              </a:ext>
            </a:extLst>
          </p:cNvPr>
          <p:cNvSpPr txBox="1"/>
          <p:nvPr/>
        </p:nvSpPr>
        <p:spPr>
          <a:xfrm>
            <a:off x="3586662" y="3080454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BADCBCCA-062F-408C-B211-54C7CD14AAD3}"/>
              </a:ext>
            </a:extLst>
          </p:cNvPr>
          <p:cNvSpPr txBox="1"/>
          <p:nvPr/>
        </p:nvSpPr>
        <p:spPr>
          <a:xfrm>
            <a:off x="4910398" y="3224093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4x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96C635E7-9EFF-4DA5-9403-D82753219180}"/>
              </a:ext>
            </a:extLst>
          </p:cNvPr>
          <p:cNvGrpSpPr/>
          <p:nvPr/>
        </p:nvGrpSpPr>
        <p:grpSpPr>
          <a:xfrm>
            <a:off x="3569084" y="3519175"/>
            <a:ext cx="1556355" cy="630942"/>
            <a:chOff x="8037098" y="1058369"/>
            <a:chExt cx="1556355" cy="630942"/>
          </a:xfrm>
        </p:grpSpPr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94AE6863-C15C-442A-A9FE-103ADC2C1B9E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+ 3 6</a:t>
              </a:r>
            </a:p>
          </p:txBody>
        </p: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2D92CFB6-97F2-475C-87A4-04E1D06A6234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0" name="TextBox 129">
            <a:extLst>
              <a:ext uri="{FF2B5EF4-FFF2-40B4-BE49-F238E27FC236}">
                <a16:creationId xmlns:a16="http://schemas.microsoft.com/office/drawing/2014/main" id="{B1969783-78FE-4757-BBAE-D02A24B773C5}"/>
              </a:ext>
            </a:extLst>
          </p:cNvPr>
          <p:cNvSpPr txBox="1"/>
          <p:nvPr/>
        </p:nvSpPr>
        <p:spPr>
          <a:xfrm>
            <a:off x="4464289" y="3972777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F3D7598B-5FE7-4326-A32B-3702435331FC}"/>
              </a:ext>
            </a:extLst>
          </p:cNvPr>
          <p:cNvSpPr txBox="1"/>
          <p:nvPr/>
        </p:nvSpPr>
        <p:spPr>
          <a:xfrm>
            <a:off x="4068690" y="2931881"/>
            <a:ext cx="5032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0AAF7765-84DF-44A2-8AC0-8EF7D9D4ED0A}"/>
              </a:ext>
            </a:extLst>
          </p:cNvPr>
          <p:cNvSpPr txBox="1"/>
          <p:nvPr/>
        </p:nvSpPr>
        <p:spPr>
          <a:xfrm>
            <a:off x="4022465" y="3963911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FA2398DD-F194-4ADE-82A7-D4E3859BDC16}"/>
              </a:ext>
            </a:extLst>
          </p:cNvPr>
          <p:cNvSpPr txBox="1"/>
          <p:nvPr/>
        </p:nvSpPr>
        <p:spPr>
          <a:xfrm>
            <a:off x="3580641" y="3966796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9BEE06BD-5DA1-4A43-8B28-8CBF9C7DC839}"/>
              </a:ext>
            </a:extLst>
          </p:cNvPr>
          <p:cNvSpPr txBox="1"/>
          <p:nvPr/>
        </p:nvSpPr>
        <p:spPr>
          <a:xfrm>
            <a:off x="4913518" y="4114549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5x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CB9B5C55-DA46-4504-9134-D24AFEFD754E}"/>
              </a:ext>
            </a:extLst>
          </p:cNvPr>
          <p:cNvSpPr txBox="1"/>
          <p:nvPr/>
        </p:nvSpPr>
        <p:spPr>
          <a:xfrm>
            <a:off x="2674395" y="411951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8955A62F-72F4-4989-A4DD-40040491E4FD}"/>
              </a:ext>
            </a:extLst>
          </p:cNvPr>
          <p:cNvGrpSpPr/>
          <p:nvPr/>
        </p:nvGrpSpPr>
        <p:grpSpPr>
          <a:xfrm>
            <a:off x="3576885" y="4394915"/>
            <a:ext cx="1556355" cy="630942"/>
            <a:chOff x="8037098" y="1058369"/>
            <a:chExt cx="1556355" cy="630942"/>
          </a:xfrm>
        </p:grpSpPr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B4F50C89-B080-457F-92B2-9F1816D6FA3B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+ 3 6</a:t>
              </a:r>
            </a:p>
          </p:txBody>
        </p: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93FD1CE5-C411-4820-8F65-9DA1E8AFE214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9" name="TextBox 138">
            <a:extLst>
              <a:ext uri="{FF2B5EF4-FFF2-40B4-BE49-F238E27FC236}">
                <a16:creationId xmlns:a16="http://schemas.microsoft.com/office/drawing/2014/main" id="{6A312DD1-5428-4153-8749-ED9695273536}"/>
              </a:ext>
            </a:extLst>
          </p:cNvPr>
          <p:cNvSpPr txBox="1"/>
          <p:nvPr/>
        </p:nvSpPr>
        <p:spPr>
          <a:xfrm>
            <a:off x="4462361" y="4881026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55153F88-CA2A-4DED-B3BE-BF19A543C6CD}"/>
              </a:ext>
            </a:extLst>
          </p:cNvPr>
          <p:cNvSpPr txBox="1"/>
          <p:nvPr/>
        </p:nvSpPr>
        <p:spPr>
          <a:xfrm>
            <a:off x="4020537" y="4883668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3BC3B254-EBC6-4384-956A-E3E7FAE99F2D}"/>
              </a:ext>
            </a:extLst>
          </p:cNvPr>
          <p:cNvSpPr txBox="1"/>
          <p:nvPr/>
        </p:nvSpPr>
        <p:spPr>
          <a:xfrm>
            <a:off x="3584734" y="4874802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AC137691-D26A-42B3-AF63-9C8EA9BE568F}"/>
              </a:ext>
            </a:extLst>
          </p:cNvPr>
          <p:cNvSpPr txBox="1"/>
          <p:nvPr/>
        </p:nvSpPr>
        <p:spPr>
          <a:xfrm>
            <a:off x="4892002" y="4989976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6x</a:t>
            </a:r>
            <a:endParaRPr lang="en-GB" sz="3500" dirty="0">
              <a:latin typeface="Arial Black" panose="020B0A04020102020204" pitchFamily="34" charset="0"/>
            </a:endParaRPr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16D3141D-F511-4A85-A1C2-DC03A8530216}"/>
              </a:ext>
            </a:extLst>
          </p:cNvPr>
          <p:cNvSpPr/>
          <p:nvPr/>
        </p:nvSpPr>
        <p:spPr>
          <a:xfrm>
            <a:off x="511496" y="971594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4" name="Rectangle 143">
            <a:extLst>
              <a:ext uri="{FF2B5EF4-FFF2-40B4-BE49-F238E27FC236}">
                <a16:creationId xmlns:a16="http://schemas.microsoft.com/office/drawing/2014/main" id="{FFB73AE1-4722-4314-BD6D-E9494EE6D30A}"/>
              </a:ext>
            </a:extLst>
          </p:cNvPr>
          <p:cNvSpPr/>
          <p:nvPr/>
        </p:nvSpPr>
        <p:spPr>
          <a:xfrm>
            <a:off x="959594" y="966341"/>
            <a:ext cx="346055" cy="3464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AD4E547C-713B-4E44-8C74-12E33E312B72}"/>
              </a:ext>
            </a:extLst>
          </p:cNvPr>
          <p:cNvSpPr txBox="1"/>
          <p:nvPr/>
        </p:nvSpPr>
        <p:spPr>
          <a:xfrm>
            <a:off x="2268048" y="83853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27429F7A-5AE9-4F0D-9AA4-E40408827C19}"/>
              </a:ext>
            </a:extLst>
          </p:cNvPr>
          <p:cNvSpPr txBox="1"/>
          <p:nvPr/>
        </p:nvSpPr>
        <p:spPr>
          <a:xfrm>
            <a:off x="2718342" y="84504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35995B71-2D85-4BD9-8A82-9BEECE45F327}"/>
              </a:ext>
            </a:extLst>
          </p:cNvPr>
          <p:cNvSpPr txBox="1"/>
          <p:nvPr/>
        </p:nvSpPr>
        <p:spPr>
          <a:xfrm>
            <a:off x="1384770" y="84890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2C9BD395-3C48-4EB4-A981-8484CD31F695}"/>
              </a:ext>
            </a:extLst>
          </p:cNvPr>
          <p:cNvSpPr txBox="1"/>
          <p:nvPr/>
        </p:nvSpPr>
        <p:spPr>
          <a:xfrm>
            <a:off x="1825098" y="84195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0</a:t>
            </a: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F80A33B6-BECD-4B06-89A8-30AABE379EE1}"/>
              </a:ext>
            </a:extLst>
          </p:cNvPr>
          <p:cNvSpPr txBox="1"/>
          <p:nvPr/>
        </p:nvSpPr>
        <p:spPr>
          <a:xfrm>
            <a:off x="496897" y="84276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8369E83D-5A06-415D-ABB2-9DF97BA5C40A}"/>
              </a:ext>
            </a:extLst>
          </p:cNvPr>
          <p:cNvSpPr txBox="1"/>
          <p:nvPr/>
        </p:nvSpPr>
        <p:spPr>
          <a:xfrm>
            <a:off x="922139" y="84121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D3B4FE59-D4BA-4E26-BC87-B1BDF55C54DD}"/>
              </a:ext>
            </a:extLst>
          </p:cNvPr>
          <p:cNvSpPr txBox="1"/>
          <p:nvPr/>
        </p:nvSpPr>
        <p:spPr>
          <a:xfrm>
            <a:off x="4102308" y="208925"/>
            <a:ext cx="5032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99695B7E-E31F-46DE-AAAF-881FC0A11ECD}"/>
              </a:ext>
            </a:extLst>
          </p:cNvPr>
          <p:cNvSpPr txBox="1"/>
          <p:nvPr/>
        </p:nvSpPr>
        <p:spPr>
          <a:xfrm>
            <a:off x="3650173" y="3798066"/>
            <a:ext cx="5032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9A06056E-813F-4A08-ABDF-E94E120F2868}"/>
              </a:ext>
            </a:extLst>
          </p:cNvPr>
          <p:cNvSpPr txBox="1"/>
          <p:nvPr/>
        </p:nvSpPr>
        <p:spPr>
          <a:xfrm>
            <a:off x="8069980" y="86050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8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E564A36E-C822-4FDD-B489-6D61A7B3C6D2}"/>
              </a:ext>
            </a:extLst>
          </p:cNvPr>
          <p:cNvSpPr txBox="1"/>
          <p:nvPr/>
        </p:nvSpPr>
        <p:spPr>
          <a:xfrm>
            <a:off x="8501807" y="87057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6ACC851B-439E-48A4-8331-8397A7445D21}"/>
              </a:ext>
            </a:extLst>
          </p:cNvPr>
          <p:cNvSpPr txBox="1"/>
          <p:nvPr/>
        </p:nvSpPr>
        <p:spPr>
          <a:xfrm>
            <a:off x="7196833" y="87032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71927171-8FFF-4C06-AC55-77FFB81C6B7A}"/>
              </a:ext>
            </a:extLst>
          </p:cNvPr>
          <p:cNvSpPr txBox="1"/>
          <p:nvPr/>
        </p:nvSpPr>
        <p:spPr>
          <a:xfrm>
            <a:off x="7620023" y="86738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5EF0DA88-7A09-4307-92B4-66A8F10A7EF5}"/>
              </a:ext>
            </a:extLst>
          </p:cNvPr>
          <p:cNvSpPr txBox="1"/>
          <p:nvPr/>
        </p:nvSpPr>
        <p:spPr>
          <a:xfrm>
            <a:off x="6281306" y="85191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8242270D-6D2F-4C25-8194-A2DA439C17CD}"/>
              </a:ext>
            </a:extLst>
          </p:cNvPr>
          <p:cNvSpPr txBox="1"/>
          <p:nvPr/>
        </p:nvSpPr>
        <p:spPr>
          <a:xfrm>
            <a:off x="6715305" y="86131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7</a:t>
            </a:r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6DAC7030-AE5C-452B-B0B7-5831C096A66F}"/>
              </a:ext>
            </a:extLst>
          </p:cNvPr>
          <p:cNvGrpSpPr/>
          <p:nvPr/>
        </p:nvGrpSpPr>
        <p:grpSpPr>
          <a:xfrm>
            <a:off x="7139690" y="930108"/>
            <a:ext cx="1801955" cy="446400"/>
            <a:chOff x="1353600" y="1824535"/>
            <a:chExt cx="1801955" cy="446400"/>
          </a:xfrm>
        </p:grpSpPr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AC81F858-FFC7-45E5-A917-6D12180AFF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353600" y="1828268"/>
              <a:ext cx="180195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2E6C7E59-B17E-43C7-B4F2-8779929EF90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372529" y="1824535"/>
              <a:ext cx="831" cy="44640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0" name="TextBox 189">
            <a:extLst>
              <a:ext uri="{FF2B5EF4-FFF2-40B4-BE49-F238E27FC236}">
                <a16:creationId xmlns:a16="http://schemas.microsoft.com/office/drawing/2014/main" id="{F102D928-11A1-4A45-9FB4-2C307F80C7D3}"/>
              </a:ext>
            </a:extLst>
          </p:cNvPr>
          <p:cNvSpPr txBox="1"/>
          <p:nvPr/>
        </p:nvSpPr>
        <p:spPr>
          <a:xfrm>
            <a:off x="9827644" y="424967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4 7</a:t>
            </a:r>
          </a:p>
        </p:txBody>
      </p: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3CF2A52F-8511-4D04-BDB6-193F4BE79814}"/>
              </a:ext>
            </a:extLst>
          </p:cNvPr>
          <p:cNvGrpSpPr/>
          <p:nvPr/>
        </p:nvGrpSpPr>
        <p:grpSpPr>
          <a:xfrm>
            <a:off x="9382314" y="851651"/>
            <a:ext cx="1556355" cy="630942"/>
            <a:chOff x="8037098" y="1058369"/>
            <a:chExt cx="1556355" cy="630942"/>
          </a:xfrm>
        </p:grpSpPr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DD41236B-6091-4B72-913F-E9DEC986549C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+ 4 7</a:t>
              </a:r>
            </a:p>
          </p:txBody>
        </p: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938FFECA-A909-476A-A239-B67C42E69D57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4" name="TextBox 193">
            <a:extLst>
              <a:ext uri="{FF2B5EF4-FFF2-40B4-BE49-F238E27FC236}">
                <a16:creationId xmlns:a16="http://schemas.microsoft.com/office/drawing/2014/main" id="{BD8EABD3-48D3-4476-9715-8F4A7E77C6B3}"/>
              </a:ext>
            </a:extLst>
          </p:cNvPr>
          <p:cNvSpPr txBox="1"/>
          <p:nvPr/>
        </p:nvSpPr>
        <p:spPr>
          <a:xfrm>
            <a:off x="10706527" y="517394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1x</a:t>
            </a:r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D854E6FE-A80F-40FC-9EB0-982307B878F6}"/>
              </a:ext>
            </a:extLst>
          </p:cNvPr>
          <p:cNvSpPr txBox="1"/>
          <p:nvPr/>
        </p:nvSpPr>
        <p:spPr>
          <a:xfrm>
            <a:off x="10243313" y="1332531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054F8373-7F7F-47B0-8641-AEA1C64BA12C}"/>
              </a:ext>
            </a:extLst>
          </p:cNvPr>
          <p:cNvSpPr txBox="1"/>
          <p:nvPr/>
        </p:nvSpPr>
        <p:spPr>
          <a:xfrm>
            <a:off x="9791656" y="1332531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746876CE-D9AF-4472-B9E0-6C04CD3D9BFC}"/>
              </a:ext>
            </a:extLst>
          </p:cNvPr>
          <p:cNvSpPr txBox="1"/>
          <p:nvPr/>
        </p:nvSpPr>
        <p:spPr>
          <a:xfrm>
            <a:off x="10706526" y="1401806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2x</a:t>
            </a:r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EA24291C-9D8F-4FD2-BCE4-D1F240E07ACB}"/>
              </a:ext>
            </a:extLst>
          </p:cNvPr>
          <p:cNvGrpSpPr/>
          <p:nvPr/>
        </p:nvGrpSpPr>
        <p:grpSpPr>
          <a:xfrm>
            <a:off x="9374533" y="1752944"/>
            <a:ext cx="1556355" cy="630942"/>
            <a:chOff x="8037098" y="1058369"/>
            <a:chExt cx="1556355" cy="630942"/>
          </a:xfrm>
        </p:grpSpPr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D836D016-8B15-4429-B4E1-7E500B3F380B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+ 4 7</a:t>
              </a:r>
            </a:p>
          </p:txBody>
        </p: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C87A6782-76C6-4136-948A-BA513546ADD1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1" name="TextBox 200">
            <a:extLst>
              <a:ext uri="{FF2B5EF4-FFF2-40B4-BE49-F238E27FC236}">
                <a16:creationId xmlns:a16="http://schemas.microsoft.com/office/drawing/2014/main" id="{3D33D000-D432-4E0D-91CD-91E7A557CEA7}"/>
              </a:ext>
            </a:extLst>
          </p:cNvPr>
          <p:cNvSpPr txBox="1"/>
          <p:nvPr/>
        </p:nvSpPr>
        <p:spPr>
          <a:xfrm>
            <a:off x="10244831" y="2214140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E26A77EB-0581-426F-BB5E-30DCCF630257}"/>
              </a:ext>
            </a:extLst>
          </p:cNvPr>
          <p:cNvSpPr txBox="1"/>
          <p:nvPr/>
        </p:nvSpPr>
        <p:spPr>
          <a:xfrm>
            <a:off x="9386258" y="2219335"/>
            <a:ext cx="110170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FD8946D8-876B-4693-92E0-7A8F83B3552A}"/>
              </a:ext>
            </a:extLst>
          </p:cNvPr>
          <p:cNvSpPr txBox="1"/>
          <p:nvPr/>
        </p:nvSpPr>
        <p:spPr>
          <a:xfrm>
            <a:off x="10700204" y="2298520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3x</a:t>
            </a:r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DE975F2D-E59B-4C5D-BEEA-1EF1F12EA36B}"/>
              </a:ext>
            </a:extLst>
          </p:cNvPr>
          <p:cNvGrpSpPr/>
          <p:nvPr/>
        </p:nvGrpSpPr>
        <p:grpSpPr>
          <a:xfrm>
            <a:off x="9379540" y="2642939"/>
            <a:ext cx="1556355" cy="630942"/>
            <a:chOff x="8037098" y="1058369"/>
            <a:chExt cx="1556355" cy="630942"/>
          </a:xfrm>
        </p:grpSpPr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EA87776B-C57A-4F70-95ED-200D971EDF7B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+ 4 7</a:t>
              </a:r>
            </a:p>
          </p:txBody>
        </p:sp>
        <p:cxnSp>
          <p:nvCxnSpPr>
            <p:cNvPr id="206" name="Straight Connector 205">
              <a:extLst>
                <a:ext uri="{FF2B5EF4-FFF2-40B4-BE49-F238E27FC236}">
                  <a16:creationId xmlns:a16="http://schemas.microsoft.com/office/drawing/2014/main" id="{E797CC71-B694-4FAF-955C-7090482E502B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7" name="TextBox 206">
            <a:extLst>
              <a:ext uri="{FF2B5EF4-FFF2-40B4-BE49-F238E27FC236}">
                <a16:creationId xmlns:a16="http://schemas.microsoft.com/office/drawing/2014/main" id="{84CFDB44-644C-41E0-B9A4-EE2DD357F19E}"/>
              </a:ext>
            </a:extLst>
          </p:cNvPr>
          <p:cNvSpPr txBox="1"/>
          <p:nvPr/>
        </p:nvSpPr>
        <p:spPr>
          <a:xfrm>
            <a:off x="10255723" y="3107723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77DE25E4-AC71-43CF-A321-82660F6EB0A2}"/>
              </a:ext>
            </a:extLst>
          </p:cNvPr>
          <p:cNvSpPr txBox="1"/>
          <p:nvPr/>
        </p:nvSpPr>
        <p:spPr>
          <a:xfrm>
            <a:off x="9813899" y="3110365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F2001C34-4090-4000-B3C8-0D2FD3464699}"/>
              </a:ext>
            </a:extLst>
          </p:cNvPr>
          <p:cNvSpPr txBox="1"/>
          <p:nvPr/>
        </p:nvSpPr>
        <p:spPr>
          <a:xfrm>
            <a:off x="10725604" y="3169834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4x</a:t>
            </a:r>
          </a:p>
        </p:txBody>
      </p: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1B7F0935-3537-4AEE-B9B1-C6FF5BD85EFF}"/>
              </a:ext>
            </a:extLst>
          </p:cNvPr>
          <p:cNvGrpSpPr/>
          <p:nvPr/>
        </p:nvGrpSpPr>
        <p:grpSpPr>
          <a:xfrm>
            <a:off x="9376994" y="3527863"/>
            <a:ext cx="1556355" cy="630942"/>
            <a:chOff x="8037098" y="1058369"/>
            <a:chExt cx="1556355" cy="630942"/>
          </a:xfrm>
        </p:grpSpPr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2BD7D99-07B4-4EAE-AA1C-B3844AD2BB6D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+ 4 7</a:t>
              </a:r>
            </a:p>
          </p:txBody>
        </p:sp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2D3B90B3-E957-4783-9E75-A2A70D8B1BFE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3" name="TextBox 212">
            <a:extLst>
              <a:ext uri="{FF2B5EF4-FFF2-40B4-BE49-F238E27FC236}">
                <a16:creationId xmlns:a16="http://schemas.microsoft.com/office/drawing/2014/main" id="{F9114FEC-7C4F-4534-B378-DAB995C190E0}"/>
              </a:ext>
            </a:extLst>
          </p:cNvPr>
          <p:cNvSpPr txBox="1"/>
          <p:nvPr/>
        </p:nvSpPr>
        <p:spPr>
          <a:xfrm>
            <a:off x="10263961" y="3989703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0857F919-E88C-46A0-87C9-477DA901BF13}"/>
              </a:ext>
            </a:extLst>
          </p:cNvPr>
          <p:cNvSpPr txBox="1"/>
          <p:nvPr/>
        </p:nvSpPr>
        <p:spPr>
          <a:xfrm>
            <a:off x="9897418" y="264144"/>
            <a:ext cx="35428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E0ED2A6A-B06C-4B4D-9A73-09CA51E524CB}"/>
              </a:ext>
            </a:extLst>
          </p:cNvPr>
          <p:cNvSpPr txBox="1"/>
          <p:nvPr/>
        </p:nvSpPr>
        <p:spPr>
          <a:xfrm>
            <a:off x="9822137" y="3980837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6BF6A16A-E7B4-415A-B224-91792A9E5FA6}"/>
              </a:ext>
            </a:extLst>
          </p:cNvPr>
          <p:cNvSpPr txBox="1"/>
          <p:nvPr/>
        </p:nvSpPr>
        <p:spPr>
          <a:xfrm>
            <a:off x="10728724" y="4074145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5x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2E5A9466-CD86-4369-81FF-FA819495E48B}"/>
              </a:ext>
            </a:extLst>
          </p:cNvPr>
          <p:cNvSpPr txBox="1"/>
          <p:nvPr/>
        </p:nvSpPr>
        <p:spPr>
          <a:xfrm>
            <a:off x="9841829" y="1167697"/>
            <a:ext cx="26944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97D0E405-2BBE-4740-AF95-98DC48FCB526}"/>
              </a:ext>
            </a:extLst>
          </p:cNvPr>
          <p:cNvSpPr txBox="1"/>
          <p:nvPr/>
        </p:nvSpPr>
        <p:spPr>
          <a:xfrm>
            <a:off x="9390408" y="3101726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1A8A45D9-373F-4953-8D55-1F5B73AAF59F}"/>
              </a:ext>
            </a:extLst>
          </p:cNvPr>
          <p:cNvSpPr txBox="1"/>
          <p:nvPr/>
        </p:nvSpPr>
        <p:spPr>
          <a:xfrm>
            <a:off x="9880792" y="2961820"/>
            <a:ext cx="26944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CEA55EC8-C84D-4007-998F-E41D4C51ADAD}"/>
              </a:ext>
            </a:extLst>
          </p:cNvPr>
          <p:cNvSpPr txBox="1"/>
          <p:nvPr/>
        </p:nvSpPr>
        <p:spPr>
          <a:xfrm>
            <a:off x="9389628" y="3981327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5599A259-8D64-419F-9495-3E0EB601E24E}"/>
              </a:ext>
            </a:extLst>
          </p:cNvPr>
          <p:cNvGrpSpPr/>
          <p:nvPr/>
        </p:nvGrpSpPr>
        <p:grpSpPr>
          <a:xfrm>
            <a:off x="9378194" y="4414672"/>
            <a:ext cx="1556355" cy="630942"/>
            <a:chOff x="8037098" y="1058369"/>
            <a:chExt cx="1556355" cy="630942"/>
          </a:xfrm>
        </p:grpSpPr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24716FD1-88F6-4712-9E0F-AC25D7AB47EE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+ 4 7</a:t>
              </a:r>
            </a:p>
          </p:txBody>
        </p: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F7AF5EF0-B0D8-4073-8922-7D2FA88AC72E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1F962AC4-9C3C-464D-B9C1-2987DA9BF15C}"/>
              </a:ext>
            </a:extLst>
          </p:cNvPr>
          <p:cNvSpPr txBox="1"/>
          <p:nvPr/>
        </p:nvSpPr>
        <p:spPr>
          <a:xfrm>
            <a:off x="9899796" y="3830749"/>
            <a:ext cx="35428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07192ED7-4D0B-4635-A115-C7F92C483FC3}"/>
              </a:ext>
            </a:extLst>
          </p:cNvPr>
          <p:cNvSpPr txBox="1"/>
          <p:nvPr/>
        </p:nvSpPr>
        <p:spPr>
          <a:xfrm>
            <a:off x="10249522" y="4881323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922C3548-BF65-499E-95D2-547385C9592F}"/>
              </a:ext>
            </a:extLst>
          </p:cNvPr>
          <p:cNvSpPr txBox="1"/>
          <p:nvPr/>
        </p:nvSpPr>
        <p:spPr>
          <a:xfrm>
            <a:off x="9446312" y="4711780"/>
            <a:ext cx="35428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B84A0B00-3A88-40A1-8EA9-284237B5EF88}"/>
              </a:ext>
            </a:extLst>
          </p:cNvPr>
          <p:cNvSpPr txBox="1"/>
          <p:nvPr/>
        </p:nvSpPr>
        <p:spPr>
          <a:xfrm>
            <a:off x="9805805" y="4881323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59799BAE-A565-4429-BD3A-1CC10EE03E97}"/>
              </a:ext>
            </a:extLst>
          </p:cNvPr>
          <p:cNvSpPr txBox="1"/>
          <p:nvPr/>
        </p:nvSpPr>
        <p:spPr>
          <a:xfrm>
            <a:off x="9381390" y="4876645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E4CFBF8C-576C-4915-811B-2074FA0A07AC}"/>
              </a:ext>
            </a:extLst>
          </p:cNvPr>
          <p:cNvSpPr txBox="1"/>
          <p:nvPr/>
        </p:nvSpPr>
        <p:spPr>
          <a:xfrm>
            <a:off x="10715671" y="4965572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6x</a:t>
            </a:r>
          </a:p>
        </p:txBody>
      </p: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29BBA5A6-C161-464C-A100-62F0694D5621}"/>
              </a:ext>
            </a:extLst>
          </p:cNvPr>
          <p:cNvGrpSpPr/>
          <p:nvPr/>
        </p:nvGrpSpPr>
        <p:grpSpPr>
          <a:xfrm>
            <a:off x="9378194" y="5310168"/>
            <a:ext cx="1556355" cy="630942"/>
            <a:chOff x="8037098" y="1058369"/>
            <a:chExt cx="1556355" cy="630942"/>
          </a:xfrm>
        </p:grpSpPr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37789041-8D51-4B5B-800A-378457142765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+ 4 7</a:t>
              </a:r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875CCDAD-CDCA-4D4B-9C5F-C1F8D4231B79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3" name="TextBox 232">
            <a:extLst>
              <a:ext uri="{FF2B5EF4-FFF2-40B4-BE49-F238E27FC236}">
                <a16:creationId xmlns:a16="http://schemas.microsoft.com/office/drawing/2014/main" id="{42046932-8730-41FC-A5F2-F968A18E5422}"/>
              </a:ext>
            </a:extLst>
          </p:cNvPr>
          <p:cNvSpPr txBox="1"/>
          <p:nvPr/>
        </p:nvSpPr>
        <p:spPr>
          <a:xfrm>
            <a:off x="10257725" y="5771072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496608D-1D62-48C5-A27A-A2B4B5D3E7E6}"/>
              </a:ext>
            </a:extLst>
          </p:cNvPr>
          <p:cNvSpPr txBox="1"/>
          <p:nvPr/>
        </p:nvSpPr>
        <p:spPr>
          <a:xfrm>
            <a:off x="9815901" y="5762206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D84FD675-FD90-4C0A-BFD8-336562337D40}"/>
              </a:ext>
            </a:extLst>
          </p:cNvPr>
          <p:cNvSpPr txBox="1"/>
          <p:nvPr/>
        </p:nvSpPr>
        <p:spPr>
          <a:xfrm>
            <a:off x="9383392" y="5762696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F35E0473-0820-4FF7-B640-4F5DC7BA8DE1}"/>
              </a:ext>
            </a:extLst>
          </p:cNvPr>
          <p:cNvSpPr txBox="1"/>
          <p:nvPr/>
        </p:nvSpPr>
        <p:spPr>
          <a:xfrm>
            <a:off x="10725604" y="5874169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7x</a:t>
            </a: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403CE69B-2877-43EA-8A8B-655761727B47}"/>
              </a:ext>
            </a:extLst>
          </p:cNvPr>
          <p:cNvSpPr txBox="1"/>
          <p:nvPr/>
        </p:nvSpPr>
        <p:spPr>
          <a:xfrm>
            <a:off x="6879877" y="1302092"/>
            <a:ext cx="1843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- 3 2 9</a:t>
            </a:r>
          </a:p>
        </p:txBody>
      </p:sp>
      <p:cxnSp>
        <p:nvCxnSpPr>
          <p:cNvPr id="238" name="Straight Connector 237">
            <a:extLst>
              <a:ext uri="{FF2B5EF4-FFF2-40B4-BE49-F238E27FC236}">
                <a16:creationId xmlns:a16="http://schemas.microsoft.com/office/drawing/2014/main" id="{9541E5CB-EB27-4D51-B399-E5AC0DFA99C8}"/>
              </a:ext>
            </a:extLst>
          </p:cNvPr>
          <p:cNvCxnSpPr>
            <a:cxnSpLocks/>
          </p:cNvCxnSpPr>
          <p:nvPr/>
        </p:nvCxnSpPr>
        <p:spPr>
          <a:xfrm flipH="1">
            <a:off x="6710400" y="1815347"/>
            <a:ext cx="1779314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9" name="TextBox 238">
            <a:extLst>
              <a:ext uri="{FF2B5EF4-FFF2-40B4-BE49-F238E27FC236}">
                <a16:creationId xmlns:a16="http://schemas.microsoft.com/office/drawing/2014/main" id="{D74A32B5-D17E-404C-B4EF-B51CA97D38AA}"/>
              </a:ext>
            </a:extLst>
          </p:cNvPr>
          <p:cNvSpPr txBox="1"/>
          <p:nvPr/>
        </p:nvSpPr>
        <p:spPr>
          <a:xfrm>
            <a:off x="8051218" y="407785"/>
            <a:ext cx="4852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C6408610-B61C-4434-B036-1DE9F384507A}"/>
              </a:ext>
            </a:extLst>
          </p:cNvPr>
          <p:cNvSpPr txBox="1"/>
          <p:nvPr/>
        </p:nvSpPr>
        <p:spPr>
          <a:xfrm>
            <a:off x="8058247" y="1757146"/>
            <a:ext cx="6539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0B3EC16A-9F0C-4C20-834F-4C27D24E5F91}"/>
              </a:ext>
            </a:extLst>
          </p:cNvPr>
          <p:cNvSpPr txBox="1"/>
          <p:nvPr/>
        </p:nvSpPr>
        <p:spPr>
          <a:xfrm>
            <a:off x="8492713" y="1757146"/>
            <a:ext cx="49402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BFA02DCB-E604-4027-B9CA-C9D571388972}"/>
              </a:ext>
            </a:extLst>
          </p:cNvPr>
          <p:cNvSpPr txBox="1"/>
          <p:nvPr/>
        </p:nvSpPr>
        <p:spPr>
          <a:xfrm>
            <a:off x="8480593" y="401308"/>
            <a:ext cx="49402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43" name="Arc 242">
            <a:extLst>
              <a:ext uri="{FF2B5EF4-FFF2-40B4-BE49-F238E27FC236}">
                <a16:creationId xmlns:a16="http://schemas.microsoft.com/office/drawing/2014/main" id="{AFE961E1-E4EC-4FD4-B65A-4EE3AB6287E3}"/>
              </a:ext>
            </a:extLst>
          </p:cNvPr>
          <p:cNvSpPr/>
          <p:nvPr/>
        </p:nvSpPr>
        <p:spPr>
          <a:xfrm>
            <a:off x="10865057" y="2503412"/>
            <a:ext cx="725645" cy="2708868"/>
          </a:xfrm>
          <a:prstGeom prst="arc">
            <a:avLst>
              <a:gd name="adj1" fmla="val 16150623"/>
              <a:gd name="adj2" fmla="val 5446284"/>
            </a:avLst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4" name="Arc 243">
            <a:extLst>
              <a:ext uri="{FF2B5EF4-FFF2-40B4-BE49-F238E27FC236}">
                <a16:creationId xmlns:a16="http://schemas.microsoft.com/office/drawing/2014/main" id="{B316FAD7-1F3C-49C6-92F0-EC14F4B8BB48}"/>
              </a:ext>
            </a:extLst>
          </p:cNvPr>
          <p:cNvSpPr/>
          <p:nvPr/>
        </p:nvSpPr>
        <p:spPr>
          <a:xfrm rot="10800000">
            <a:off x="9015146" y="2539290"/>
            <a:ext cx="764634" cy="2642259"/>
          </a:xfrm>
          <a:prstGeom prst="arc">
            <a:avLst>
              <a:gd name="adj1" fmla="val 16200000"/>
              <a:gd name="adj2" fmla="val 5405466"/>
            </a:avLst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5" name="TextBox 244">
            <a:extLst>
              <a:ext uri="{FF2B5EF4-FFF2-40B4-BE49-F238E27FC236}">
                <a16:creationId xmlns:a16="http://schemas.microsoft.com/office/drawing/2014/main" id="{F19B9963-F2D7-4308-B546-A49096A8DA2E}"/>
              </a:ext>
            </a:extLst>
          </p:cNvPr>
          <p:cNvSpPr txBox="1"/>
          <p:nvPr/>
        </p:nvSpPr>
        <p:spPr>
          <a:xfrm>
            <a:off x="9500457" y="2966539"/>
            <a:ext cx="26944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2866547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3" fill="hold">
                      <p:stCondLst>
                        <p:cond delay="indefinite"/>
                      </p:stCondLst>
                      <p:childTnLst>
                        <p:par>
                          <p:cTn id="194" fill="hold">
                            <p:stCondLst>
                              <p:cond delay="0"/>
                            </p:stCondLst>
                            <p:childTnLst>
                              <p:par>
                                <p:cTn id="1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8" fill="hold">
                      <p:stCondLst>
                        <p:cond delay="indefinite"/>
                      </p:stCondLst>
                      <p:childTnLst>
                        <p:par>
                          <p:cTn id="199" fill="hold">
                            <p:stCondLst>
                              <p:cond delay="0"/>
                            </p:stCondLst>
                            <p:childTnLst>
                              <p:par>
                                <p:cTn id="2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8" fill="hold">
                      <p:stCondLst>
                        <p:cond delay="indefinite"/>
                      </p:stCondLst>
                      <p:childTnLst>
                        <p:par>
                          <p:cTn id="209" fill="hold">
                            <p:stCondLst>
                              <p:cond delay="0"/>
                            </p:stCondLst>
                            <p:childTnLst>
                              <p:par>
                                <p:cTn id="2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8" fill="hold">
                      <p:stCondLst>
                        <p:cond delay="indefinite"/>
                      </p:stCondLst>
                      <p:childTnLst>
                        <p:par>
                          <p:cTn id="219" fill="hold">
                            <p:stCondLst>
                              <p:cond delay="0"/>
                            </p:stCondLst>
                            <p:childTnLst>
                              <p:par>
                                <p:cTn id="2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>
                      <p:stCondLst>
                        <p:cond delay="indefinite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>
                      <p:stCondLst>
                        <p:cond delay="indefinite"/>
                      </p:stCondLst>
                      <p:childTnLst>
                        <p:par>
                          <p:cTn id="239" fill="hold">
                            <p:stCondLst>
                              <p:cond delay="0"/>
                            </p:stCondLst>
                            <p:childTnLst>
                              <p:par>
                                <p:cTn id="2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8" fill="hold">
                      <p:stCondLst>
                        <p:cond delay="indefinite"/>
                      </p:stCondLst>
                      <p:childTnLst>
                        <p:par>
                          <p:cTn id="249" fill="hold">
                            <p:stCondLst>
                              <p:cond delay="0"/>
                            </p:stCondLst>
                            <p:childTnLst>
                              <p:par>
                                <p:cTn id="2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3" fill="hold">
                      <p:stCondLst>
                        <p:cond delay="indefinite"/>
                      </p:stCondLst>
                      <p:childTnLst>
                        <p:par>
                          <p:cTn id="254" fill="hold">
                            <p:stCondLst>
                              <p:cond delay="0"/>
                            </p:stCondLst>
                            <p:childTnLst>
                              <p:par>
                                <p:cTn id="2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8" fill="hold">
                      <p:stCondLst>
                        <p:cond delay="indefinite"/>
                      </p:stCondLst>
                      <p:childTnLst>
                        <p:par>
                          <p:cTn id="259" fill="hold">
                            <p:stCondLst>
                              <p:cond delay="0"/>
                            </p:stCondLst>
                            <p:childTnLst>
                              <p:par>
                                <p:cTn id="2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3" fill="hold">
                      <p:stCondLst>
                        <p:cond delay="indefinite"/>
                      </p:stCondLst>
                      <p:childTnLst>
                        <p:par>
                          <p:cTn id="264" fill="hold">
                            <p:stCondLst>
                              <p:cond delay="0"/>
                            </p:stCondLst>
                            <p:childTnLst>
                              <p:par>
                                <p:cTn id="2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8" fill="hold">
                      <p:stCondLst>
                        <p:cond delay="indefinite"/>
                      </p:stCondLst>
                      <p:childTnLst>
                        <p:par>
                          <p:cTn id="269" fill="hold">
                            <p:stCondLst>
                              <p:cond delay="0"/>
                            </p:stCondLst>
                            <p:childTnLst>
                              <p:par>
                                <p:cTn id="2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2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3" fill="hold">
                      <p:stCondLst>
                        <p:cond delay="indefinite"/>
                      </p:stCondLst>
                      <p:childTnLst>
                        <p:par>
                          <p:cTn id="274" fill="hold">
                            <p:stCondLst>
                              <p:cond delay="0"/>
                            </p:stCondLst>
                            <p:childTnLst>
                              <p:par>
                                <p:cTn id="2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7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8" fill="hold">
                      <p:stCondLst>
                        <p:cond delay="indefinite"/>
                      </p:stCondLst>
                      <p:childTnLst>
                        <p:par>
                          <p:cTn id="279" fill="hold">
                            <p:stCondLst>
                              <p:cond delay="0"/>
                            </p:stCondLst>
                            <p:childTnLst>
                              <p:par>
                                <p:cTn id="2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3" fill="hold">
                      <p:stCondLst>
                        <p:cond delay="indefinite"/>
                      </p:stCondLst>
                      <p:childTnLst>
                        <p:par>
                          <p:cTn id="284" fill="hold">
                            <p:stCondLst>
                              <p:cond delay="0"/>
                            </p:stCondLst>
                            <p:childTnLst>
                              <p:par>
                                <p:cTn id="2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8" fill="hold">
                      <p:stCondLst>
                        <p:cond delay="indefinite"/>
                      </p:stCondLst>
                      <p:childTnLst>
                        <p:par>
                          <p:cTn id="289" fill="hold">
                            <p:stCondLst>
                              <p:cond delay="0"/>
                            </p:stCondLst>
                            <p:childTnLst>
                              <p:par>
                                <p:cTn id="2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2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3" fill="hold">
                      <p:stCondLst>
                        <p:cond delay="indefinite"/>
                      </p:stCondLst>
                      <p:childTnLst>
                        <p:par>
                          <p:cTn id="294" fill="hold">
                            <p:stCondLst>
                              <p:cond delay="0"/>
                            </p:stCondLst>
                            <p:childTnLst>
                              <p:par>
                                <p:cTn id="2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7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8" fill="hold">
                      <p:stCondLst>
                        <p:cond delay="indefinite"/>
                      </p:stCondLst>
                      <p:childTnLst>
                        <p:par>
                          <p:cTn id="299" fill="hold">
                            <p:stCondLst>
                              <p:cond delay="0"/>
                            </p:stCondLst>
                            <p:childTnLst>
                              <p:par>
                                <p:cTn id="3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3" fill="hold">
                      <p:stCondLst>
                        <p:cond delay="indefinite"/>
                      </p:stCondLst>
                      <p:childTnLst>
                        <p:par>
                          <p:cTn id="304" fill="hold">
                            <p:stCondLst>
                              <p:cond delay="0"/>
                            </p:stCondLst>
                            <p:childTnLst>
                              <p:par>
                                <p:cTn id="3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8" fill="hold">
                      <p:stCondLst>
                        <p:cond delay="indefinite"/>
                      </p:stCondLst>
                      <p:childTnLst>
                        <p:par>
                          <p:cTn id="309" fill="hold">
                            <p:stCondLst>
                              <p:cond delay="0"/>
                            </p:stCondLst>
                            <p:childTnLst>
                              <p:par>
                                <p:cTn id="3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2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3" fill="hold">
                      <p:stCondLst>
                        <p:cond delay="indefinite"/>
                      </p:stCondLst>
                      <p:childTnLst>
                        <p:par>
                          <p:cTn id="314" fill="hold">
                            <p:stCondLst>
                              <p:cond delay="0"/>
                            </p:stCondLst>
                            <p:childTnLst>
                              <p:par>
                                <p:cTn id="3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7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8" fill="hold">
                      <p:stCondLst>
                        <p:cond delay="indefinite"/>
                      </p:stCondLst>
                      <p:childTnLst>
                        <p:par>
                          <p:cTn id="319" fill="hold">
                            <p:stCondLst>
                              <p:cond delay="0"/>
                            </p:stCondLst>
                            <p:childTnLst>
                              <p:par>
                                <p:cTn id="3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2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3" fill="hold">
                      <p:stCondLst>
                        <p:cond delay="indefinite"/>
                      </p:stCondLst>
                      <p:childTnLst>
                        <p:par>
                          <p:cTn id="324" fill="hold">
                            <p:stCondLst>
                              <p:cond delay="0"/>
                            </p:stCondLst>
                            <p:childTnLst>
                              <p:par>
                                <p:cTn id="3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7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8" fill="hold">
                      <p:stCondLst>
                        <p:cond delay="indefinite"/>
                      </p:stCondLst>
                      <p:childTnLst>
                        <p:par>
                          <p:cTn id="329" fill="hold">
                            <p:stCondLst>
                              <p:cond delay="0"/>
                            </p:stCondLst>
                            <p:childTnLst>
                              <p:par>
                                <p:cTn id="3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2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3" fill="hold">
                      <p:stCondLst>
                        <p:cond delay="indefinite"/>
                      </p:stCondLst>
                      <p:childTnLst>
                        <p:par>
                          <p:cTn id="334" fill="hold">
                            <p:stCondLst>
                              <p:cond delay="0"/>
                            </p:stCondLst>
                            <p:childTnLst>
                              <p:par>
                                <p:cTn id="3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7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8" fill="hold">
                      <p:stCondLst>
                        <p:cond delay="indefinite"/>
                      </p:stCondLst>
                      <p:childTnLst>
                        <p:par>
                          <p:cTn id="339" fill="hold">
                            <p:stCondLst>
                              <p:cond delay="0"/>
                            </p:stCondLst>
                            <p:childTnLst>
                              <p:par>
                                <p:cTn id="3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2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3" fill="hold">
                      <p:stCondLst>
                        <p:cond delay="indefinite"/>
                      </p:stCondLst>
                      <p:childTnLst>
                        <p:par>
                          <p:cTn id="344" fill="hold">
                            <p:stCondLst>
                              <p:cond delay="0"/>
                            </p:stCondLst>
                            <p:childTnLst>
                              <p:par>
                                <p:cTn id="3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8" fill="hold">
                      <p:stCondLst>
                        <p:cond delay="indefinite"/>
                      </p:stCondLst>
                      <p:childTnLst>
                        <p:par>
                          <p:cTn id="349" fill="hold">
                            <p:stCondLst>
                              <p:cond delay="0"/>
                            </p:stCondLst>
                            <p:childTnLst>
                              <p:par>
                                <p:cTn id="3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2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3" fill="hold">
                      <p:stCondLst>
                        <p:cond delay="indefinite"/>
                      </p:stCondLst>
                      <p:childTnLst>
                        <p:par>
                          <p:cTn id="354" fill="hold">
                            <p:stCondLst>
                              <p:cond delay="0"/>
                            </p:stCondLst>
                            <p:childTnLst>
                              <p:par>
                                <p:cTn id="3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8" fill="hold">
                      <p:stCondLst>
                        <p:cond delay="indefinite"/>
                      </p:stCondLst>
                      <p:childTnLst>
                        <p:par>
                          <p:cTn id="359" fill="hold">
                            <p:stCondLst>
                              <p:cond delay="0"/>
                            </p:stCondLst>
                            <p:childTnLst>
                              <p:par>
                                <p:cTn id="3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5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6" fill="hold">
                      <p:stCondLst>
                        <p:cond delay="indefinite"/>
                      </p:stCondLst>
                      <p:childTnLst>
                        <p:par>
                          <p:cTn id="367" fill="hold">
                            <p:stCondLst>
                              <p:cond delay="0"/>
                            </p:stCondLst>
                            <p:childTnLst>
                              <p:par>
                                <p:cTn id="3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0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1" fill="hold">
                      <p:stCondLst>
                        <p:cond delay="indefinite"/>
                      </p:stCondLst>
                      <p:childTnLst>
                        <p:par>
                          <p:cTn id="372" fill="hold">
                            <p:stCondLst>
                              <p:cond delay="0"/>
                            </p:stCondLst>
                            <p:childTnLst>
                              <p:par>
                                <p:cTn id="3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5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6" fill="hold">
                      <p:stCondLst>
                        <p:cond delay="indefinite"/>
                      </p:stCondLst>
                      <p:childTnLst>
                        <p:par>
                          <p:cTn id="377" fill="hold">
                            <p:stCondLst>
                              <p:cond delay="0"/>
                            </p:stCondLst>
                            <p:childTnLst>
                              <p:par>
                                <p:cTn id="3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0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1" fill="hold">
                      <p:stCondLst>
                        <p:cond delay="indefinite"/>
                      </p:stCondLst>
                      <p:childTnLst>
                        <p:par>
                          <p:cTn id="382" fill="hold">
                            <p:stCondLst>
                              <p:cond delay="0"/>
                            </p:stCondLst>
                            <p:childTnLst>
                              <p:par>
                                <p:cTn id="3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5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6" fill="hold">
                      <p:stCondLst>
                        <p:cond delay="indefinite"/>
                      </p:stCondLst>
                      <p:childTnLst>
                        <p:par>
                          <p:cTn id="387" fill="hold">
                            <p:stCondLst>
                              <p:cond delay="0"/>
                            </p:stCondLst>
                            <p:childTnLst>
                              <p:par>
                                <p:cTn id="3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0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3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8" grpId="0"/>
      <p:bldP spid="102" grpId="0"/>
      <p:bldP spid="103" grpId="0"/>
      <p:bldP spid="104" grpId="0"/>
      <p:bldP spid="105" grpId="0"/>
      <p:bldP spid="109" grpId="0"/>
      <p:bldP spid="110" grpId="0"/>
      <p:bldP spid="111" grpId="0"/>
      <p:bldP spid="112" grpId="0"/>
      <p:bldP spid="116" grpId="0"/>
      <p:bldP spid="117" grpId="0"/>
      <p:bldP spid="118" grpId="0"/>
      <p:bldP spid="122" grpId="0"/>
      <p:bldP spid="123" grpId="0"/>
      <p:bldP spid="124" grpId="0"/>
      <p:bldP spid="125" grpId="0"/>
      <p:bldP spid="126" grpId="0"/>
      <p:bldP spid="130" grpId="0"/>
      <p:bldP spid="131" grpId="0"/>
      <p:bldP spid="132" grpId="0"/>
      <p:bldP spid="133" grpId="0"/>
      <p:bldP spid="134" grpId="0"/>
      <p:bldP spid="135" grpId="0"/>
      <p:bldP spid="139" grpId="0"/>
      <p:bldP spid="140" grpId="0"/>
      <p:bldP spid="141" grpId="0"/>
      <p:bldP spid="142" grpId="0"/>
      <p:bldP spid="151" grpId="0"/>
      <p:bldP spid="152" grpId="0"/>
      <p:bldP spid="190" grpId="0"/>
      <p:bldP spid="194" grpId="0"/>
      <p:bldP spid="195" grpId="0"/>
      <p:bldP spid="196" grpId="0"/>
      <p:bldP spid="197" grpId="0"/>
      <p:bldP spid="201" grpId="0"/>
      <p:bldP spid="202" grpId="0"/>
      <p:bldP spid="203" grpId="0"/>
      <p:bldP spid="207" grpId="0"/>
      <p:bldP spid="208" grpId="0"/>
      <p:bldP spid="209" grpId="0"/>
      <p:bldP spid="213" grpId="0"/>
      <p:bldP spid="214" grpId="0"/>
      <p:bldP spid="215" grpId="0"/>
      <p:bldP spid="216" grpId="0"/>
      <p:bldP spid="217" grpId="0"/>
      <p:bldP spid="218" grpId="0"/>
      <p:bldP spid="219" grpId="0"/>
      <p:bldP spid="220" grpId="0"/>
      <p:bldP spid="224" grpId="0"/>
      <p:bldP spid="225" grpId="0"/>
      <p:bldP spid="226" grpId="0"/>
      <p:bldP spid="227" grpId="0"/>
      <p:bldP spid="228" grpId="0"/>
      <p:bldP spid="229" grpId="0"/>
      <p:bldP spid="233" grpId="0"/>
      <p:bldP spid="234" grpId="0"/>
      <p:bldP spid="235" grpId="0"/>
      <p:bldP spid="236" grpId="0"/>
      <p:bldP spid="237" grpId="0"/>
      <p:bldP spid="239" grpId="0"/>
      <p:bldP spid="240" grpId="0"/>
      <p:bldP spid="241" grpId="0"/>
      <p:bldP spid="242" grpId="0"/>
      <p:bldP spid="243" grpId="0" animBg="1"/>
      <p:bldP spid="244" grpId="0" animBg="1"/>
      <p:bldP spid="245" grpId="0"/>
    </p:bldLst>
  </p:timing>
</p:sld>
</file>

<file path=ppt/slides/slide4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C01FDFA-1798-4E85-A8A4-94F1914432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by a 2-digit number using the most efficient method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7C739A2-E666-4C33-962C-A66DDA0DDF7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85303624"/>
      </p:ext>
    </p:extLst>
  </p:cSld>
  <p:clrMapOvr>
    <a:masterClrMapping/>
  </p:clrMapOvr>
</p:sld>
</file>

<file path=ppt/slides/slide4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01B9BCB6-3199-44B9-9CD2-504384AB24FD}"/>
              </a:ext>
            </a:extLst>
          </p:cNvPr>
          <p:cNvSpPr txBox="1"/>
          <p:nvPr/>
        </p:nvSpPr>
        <p:spPr>
          <a:xfrm>
            <a:off x="2267535" y="83910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E407143F-D33C-4F2C-B6C7-751BF1F19B48}"/>
              </a:ext>
            </a:extLst>
          </p:cNvPr>
          <p:cNvSpPr txBox="1"/>
          <p:nvPr/>
        </p:nvSpPr>
        <p:spPr>
          <a:xfrm>
            <a:off x="2699362" y="84697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15C10214-9FA1-4D08-BA42-23A8EAFF374B}"/>
              </a:ext>
            </a:extLst>
          </p:cNvPr>
          <p:cNvSpPr txBox="1"/>
          <p:nvPr/>
        </p:nvSpPr>
        <p:spPr>
          <a:xfrm>
            <a:off x="1394388" y="84000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41241E0E-8A29-4C4E-B120-327D1D7AF4BC}"/>
              </a:ext>
            </a:extLst>
          </p:cNvPr>
          <p:cNvSpPr txBox="1"/>
          <p:nvPr/>
        </p:nvSpPr>
        <p:spPr>
          <a:xfrm>
            <a:off x="1824402" y="84597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58F529AE-ECBA-49F2-A469-47460C40E7B8}"/>
              </a:ext>
            </a:extLst>
          </p:cNvPr>
          <p:cNvSpPr txBox="1"/>
          <p:nvPr/>
        </p:nvSpPr>
        <p:spPr>
          <a:xfrm>
            <a:off x="478861" y="84930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5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2CC712AF-448C-4797-985A-C9EBB54606A6}"/>
              </a:ext>
            </a:extLst>
          </p:cNvPr>
          <p:cNvSpPr txBox="1"/>
          <p:nvPr/>
        </p:nvSpPr>
        <p:spPr>
          <a:xfrm>
            <a:off x="912860" y="84484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9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FE3A65BC-1E03-4C75-8EC8-172249D6A9CF}"/>
              </a:ext>
            </a:extLst>
          </p:cNvPr>
          <p:cNvGrpSpPr/>
          <p:nvPr/>
        </p:nvGrpSpPr>
        <p:grpSpPr>
          <a:xfrm>
            <a:off x="1337245" y="930955"/>
            <a:ext cx="1801955" cy="446400"/>
            <a:chOff x="1353600" y="1824535"/>
            <a:chExt cx="1801955" cy="446400"/>
          </a:xfrm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CA394126-5FAB-4159-BDAA-CA0F3A00D8B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353600" y="1828268"/>
              <a:ext cx="180195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0B9D6F6B-8169-44FF-A89E-D5AE60F8A37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372529" y="1824535"/>
              <a:ext cx="831" cy="44640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1" name="TextBox 350">
            <a:extLst>
              <a:ext uri="{FF2B5EF4-FFF2-40B4-BE49-F238E27FC236}">
                <a16:creationId xmlns:a16="http://schemas.microsoft.com/office/drawing/2014/main" id="{1D9E6B94-D95B-4DA9-AF3C-82A339EACBCF}"/>
              </a:ext>
            </a:extLst>
          </p:cNvPr>
          <p:cNvSpPr txBox="1"/>
          <p:nvPr/>
        </p:nvSpPr>
        <p:spPr>
          <a:xfrm>
            <a:off x="4024569" y="435570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5 9</a:t>
            </a:r>
          </a:p>
        </p:txBody>
      </p: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9A0109A9-1365-46E9-930F-746720C67B60}"/>
              </a:ext>
            </a:extLst>
          </p:cNvPr>
          <p:cNvGrpSpPr/>
          <p:nvPr/>
        </p:nvGrpSpPr>
        <p:grpSpPr>
          <a:xfrm>
            <a:off x="3578597" y="857909"/>
            <a:ext cx="1556355" cy="630942"/>
            <a:chOff x="8037098" y="1058369"/>
            <a:chExt cx="1556355" cy="630942"/>
          </a:xfrm>
        </p:grpSpPr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21EEA58F-0692-4523-A4AE-0DC0C68AE2B7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+ 5 9</a:t>
              </a:r>
            </a:p>
          </p:txBody>
        </p:sp>
        <p:cxnSp>
          <p:nvCxnSpPr>
            <p:cNvPr id="354" name="Straight Connector 353">
              <a:extLst>
                <a:ext uri="{FF2B5EF4-FFF2-40B4-BE49-F238E27FC236}">
                  <a16:creationId xmlns:a16="http://schemas.microsoft.com/office/drawing/2014/main" id="{569D37B2-4D95-43B1-8424-D8040D25A398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5" name="TextBox 354">
            <a:extLst>
              <a:ext uri="{FF2B5EF4-FFF2-40B4-BE49-F238E27FC236}">
                <a16:creationId xmlns:a16="http://schemas.microsoft.com/office/drawing/2014/main" id="{8B2CFFCF-369C-488E-BF66-2D1895B94725}"/>
              </a:ext>
            </a:extLst>
          </p:cNvPr>
          <p:cNvSpPr txBox="1"/>
          <p:nvPr/>
        </p:nvSpPr>
        <p:spPr>
          <a:xfrm>
            <a:off x="4917206" y="557578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1x</a:t>
            </a:r>
          </a:p>
        </p:txBody>
      </p:sp>
      <p:sp>
        <p:nvSpPr>
          <p:cNvPr id="356" name="TextBox 355">
            <a:extLst>
              <a:ext uri="{FF2B5EF4-FFF2-40B4-BE49-F238E27FC236}">
                <a16:creationId xmlns:a16="http://schemas.microsoft.com/office/drawing/2014/main" id="{F364C17B-95DC-485C-9C5B-F56780C534E3}"/>
              </a:ext>
            </a:extLst>
          </p:cNvPr>
          <p:cNvSpPr txBox="1"/>
          <p:nvPr/>
        </p:nvSpPr>
        <p:spPr>
          <a:xfrm>
            <a:off x="4466236" y="1318420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357" name="TextBox 356">
            <a:extLst>
              <a:ext uri="{FF2B5EF4-FFF2-40B4-BE49-F238E27FC236}">
                <a16:creationId xmlns:a16="http://schemas.microsoft.com/office/drawing/2014/main" id="{6555B547-CFC5-45F2-821F-6856EEE48918}"/>
              </a:ext>
            </a:extLst>
          </p:cNvPr>
          <p:cNvSpPr txBox="1"/>
          <p:nvPr/>
        </p:nvSpPr>
        <p:spPr>
          <a:xfrm>
            <a:off x="3586980" y="1318420"/>
            <a:ext cx="95254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358" name="TextBox 357">
            <a:extLst>
              <a:ext uri="{FF2B5EF4-FFF2-40B4-BE49-F238E27FC236}">
                <a16:creationId xmlns:a16="http://schemas.microsoft.com/office/drawing/2014/main" id="{A8B2AD78-D4CC-479E-92B0-19BEFDFF754A}"/>
              </a:ext>
            </a:extLst>
          </p:cNvPr>
          <p:cNvSpPr txBox="1"/>
          <p:nvPr/>
        </p:nvSpPr>
        <p:spPr>
          <a:xfrm>
            <a:off x="4917205" y="1441990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2x</a:t>
            </a:r>
          </a:p>
        </p:txBody>
      </p: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B3F49467-DA07-4B1F-8576-A463CBE88E1A}"/>
              </a:ext>
            </a:extLst>
          </p:cNvPr>
          <p:cNvGrpSpPr/>
          <p:nvPr/>
        </p:nvGrpSpPr>
        <p:grpSpPr>
          <a:xfrm>
            <a:off x="959837" y="1284130"/>
            <a:ext cx="1793089" cy="630942"/>
            <a:chOff x="7941354" y="1058369"/>
            <a:chExt cx="1793089" cy="630942"/>
          </a:xfrm>
        </p:grpSpPr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9D1F78D4-E19B-4839-8201-B82B586AFE98}"/>
                </a:ext>
              </a:extLst>
            </p:cNvPr>
            <p:cNvSpPr txBox="1"/>
            <p:nvPr/>
          </p:nvSpPr>
          <p:spPr>
            <a:xfrm>
              <a:off x="8058768" y="1058369"/>
              <a:ext cx="167567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- 1 7 7</a:t>
              </a:r>
            </a:p>
          </p:txBody>
        </p:sp>
        <p:cxnSp>
          <p:nvCxnSpPr>
            <p:cNvPr id="361" name="Straight Connector 360">
              <a:extLst>
                <a:ext uri="{FF2B5EF4-FFF2-40B4-BE49-F238E27FC236}">
                  <a16:creationId xmlns:a16="http://schemas.microsoft.com/office/drawing/2014/main" id="{35A85450-A16E-494B-8F6C-98BAF5E0ECC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941354" y="1580744"/>
              <a:ext cx="1739243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2" name="TextBox 361">
            <a:extLst>
              <a:ext uri="{FF2B5EF4-FFF2-40B4-BE49-F238E27FC236}">
                <a16:creationId xmlns:a16="http://schemas.microsoft.com/office/drawing/2014/main" id="{E6FB9593-3C16-4530-8B1C-F0CAE0048939}"/>
              </a:ext>
            </a:extLst>
          </p:cNvPr>
          <p:cNvSpPr txBox="1"/>
          <p:nvPr/>
        </p:nvSpPr>
        <p:spPr>
          <a:xfrm>
            <a:off x="2244849" y="392001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63" name="TextBox 362">
            <a:extLst>
              <a:ext uri="{FF2B5EF4-FFF2-40B4-BE49-F238E27FC236}">
                <a16:creationId xmlns:a16="http://schemas.microsoft.com/office/drawing/2014/main" id="{8B4C34C6-C90C-416A-BEA4-3CF302645CE8}"/>
              </a:ext>
            </a:extLst>
          </p:cNvPr>
          <p:cNvSpPr txBox="1"/>
          <p:nvPr/>
        </p:nvSpPr>
        <p:spPr>
          <a:xfrm>
            <a:off x="1811888" y="1740319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64" name="TextBox 363">
            <a:extLst>
              <a:ext uri="{FF2B5EF4-FFF2-40B4-BE49-F238E27FC236}">
                <a16:creationId xmlns:a16="http://schemas.microsoft.com/office/drawing/2014/main" id="{D664418A-6EF4-474C-BCBC-EA69E73C5727}"/>
              </a:ext>
            </a:extLst>
          </p:cNvPr>
          <p:cNvSpPr txBox="1"/>
          <p:nvPr/>
        </p:nvSpPr>
        <p:spPr>
          <a:xfrm>
            <a:off x="1361001" y="1740319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365" name="TextBox 364">
            <a:extLst>
              <a:ext uri="{FF2B5EF4-FFF2-40B4-BE49-F238E27FC236}">
                <a16:creationId xmlns:a16="http://schemas.microsoft.com/office/drawing/2014/main" id="{054CCB31-65D8-47B3-8D36-2BE5F51984F2}"/>
              </a:ext>
            </a:extLst>
          </p:cNvPr>
          <p:cNvSpPr txBox="1"/>
          <p:nvPr/>
        </p:nvSpPr>
        <p:spPr>
          <a:xfrm>
            <a:off x="2265124" y="1740319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grpSp>
        <p:nvGrpSpPr>
          <p:cNvPr id="366" name="Group 365">
            <a:extLst>
              <a:ext uri="{FF2B5EF4-FFF2-40B4-BE49-F238E27FC236}">
                <a16:creationId xmlns:a16="http://schemas.microsoft.com/office/drawing/2014/main" id="{5C0FBD2B-8A4D-412D-AE0D-243733404A58}"/>
              </a:ext>
            </a:extLst>
          </p:cNvPr>
          <p:cNvGrpSpPr/>
          <p:nvPr/>
        </p:nvGrpSpPr>
        <p:grpSpPr>
          <a:xfrm>
            <a:off x="3578145" y="1747713"/>
            <a:ext cx="1556355" cy="630942"/>
            <a:chOff x="8037098" y="1058369"/>
            <a:chExt cx="1556355" cy="630942"/>
          </a:xfrm>
        </p:grpSpPr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2FCE67E0-FF7B-4D85-A742-9EC997B8A5B6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+ 5 9</a:t>
              </a:r>
            </a:p>
          </p:txBody>
        </p:sp>
        <p:cxnSp>
          <p:nvCxnSpPr>
            <p:cNvPr id="368" name="Straight Connector 367">
              <a:extLst>
                <a:ext uri="{FF2B5EF4-FFF2-40B4-BE49-F238E27FC236}">
                  <a16:creationId xmlns:a16="http://schemas.microsoft.com/office/drawing/2014/main" id="{90442627-24C1-4650-8DFB-DB2BA57077B6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9" name="TextBox 368">
            <a:extLst>
              <a:ext uri="{FF2B5EF4-FFF2-40B4-BE49-F238E27FC236}">
                <a16:creationId xmlns:a16="http://schemas.microsoft.com/office/drawing/2014/main" id="{74E3401F-100C-4B7E-B6D6-B311DB16C594}"/>
              </a:ext>
            </a:extLst>
          </p:cNvPr>
          <p:cNvSpPr txBox="1"/>
          <p:nvPr/>
        </p:nvSpPr>
        <p:spPr>
          <a:xfrm>
            <a:off x="4491451" y="2204148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370" name="TextBox 369">
            <a:extLst>
              <a:ext uri="{FF2B5EF4-FFF2-40B4-BE49-F238E27FC236}">
                <a16:creationId xmlns:a16="http://schemas.microsoft.com/office/drawing/2014/main" id="{B1BCD446-EA85-421D-A37F-48CE8E74033C}"/>
              </a:ext>
            </a:extLst>
          </p:cNvPr>
          <p:cNvSpPr txBox="1"/>
          <p:nvPr/>
        </p:nvSpPr>
        <p:spPr>
          <a:xfrm>
            <a:off x="3592522" y="2209343"/>
            <a:ext cx="4527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71" name="TextBox 370">
            <a:extLst>
              <a:ext uri="{FF2B5EF4-FFF2-40B4-BE49-F238E27FC236}">
                <a16:creationId xmlns:a16="http://schemas.microsoft.com/office/drawing/2014/main" id="{ED277EE8-7845-4DD8-97E6-5DD21140958C}"/>
              </a:ext>
            </a:extLst>
          </p:cNvPr>
          <p:cNvSpPr txBox="1"/>
          <p:nvPr/>
        </p:nvSpPr>
        <p:spPr>
          <a:xfrm>
            <a:off x="4910883" y="2338704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3x</a:t>
            </a:r>
          </a:p>
        </p:txBody>
      </p:sp>
      <p:grpSp>
        <p:nvGrpSpPr>
          <p:cNvPr id="372" name="Group 371">
            <a:extLst>
              <a:ext uri="{FF2B5EF4-FFF2-40B4-BE49-F238E27FC236}">
                <a16:creationId xmlns:a16="http://schemas.microsoft.com/office/drawing/2014/main" id="{5204BB03-EFA0-4B12-B60A-313A8C68C0C1}"/>
              </a:ext>
            </a:extLst>
          </p:cNvPr>
          <p:cNvGrpSpPr/>
          <p:nvPr/>
        </p:nvGrpSpPr>
        <p:grpSpPr>
          <a:xfrm>
            <a:off x="3575137" y="2643797"/>
            <a:ext cx="1556355" cy="630942"/>
            <a:chOff x="8037098" y="1058369"/>
            <a:chExt cx="1556355" cy="630942"/>
          </a:xfrm>
        </p:grpSpPr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BABF618F-49EA-4A05-9CB4-ADDE3407A781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+ 5 9</a:t>
              </a:r>
            </a:p>
          </p:txBody>
        </p: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F4015C4F-8EE5-4484-B73E-9534A96795A2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5" name="TextBox 374">
            <a:extLst>
              <a:ext uri="{FF2B5EF4-FFF2-40B4-BE49-F238E27FC236}">
                <a16:creationId xmlns:a16="http://schemas.microsoft.com/office/drawing/2014/main" id="{C4D97740-B963-4E2A-89F1-15969A306DB0}"/>
              </a:ext>
            </a:extLst>
          </p:cNvPr>
          <p:cNvSpPr txBox="1"/>
          <p:nvPr/>
        </p:nvSpPr>
        <p:spPr>
          <a:xfrm>
            <a:off x="4112416" y="201774"/>
            <a:ext cx="5032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76" name="TextBox 375">
            <a:extLst>
              <a:ext uri="{FF2B5EF4-FFF2-40B4-BE49-F238E27FC236}">
                <a16:creationId xmlns:a16="http://schemas.microsoft.com/office/drawing/2014/main" id="{96C33B08-7551-4B6F-A432-F9A97ED287C5}"/>
              </a:ext>
            </a:extLst>
          </p:cNvPr>
          <p:cNvSpPr txBox="1"/>
          <p:nvPr/>
        </p:nvSpPr>
        <p:spPr>
          <a:xfrm>
            <a:off x="4481062" y="3098417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377" name="TextBox 376">
            <a:extLst>
              <a:ext uri="{FF2B5EF4-FFF2-40B4-BE49-F238E27FC236}">
                <a16:creationId xmlns:a16="http://schemas.microsoft.com/office/drawing/2014/main" id="{91E7F3B6-01DD-4B54-BC1C-DD8D7006B274}"/>
              </a:ext>
            </a:extLst>
          </p:cNvPr>
          <p:cNvSpPr txBox="1"/>
          <p:nvPr/>
        </p:nvSpPr>
        <p:spPr>
          <a:xfrm>
            <a:off x="4039238" y="3101059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78" name="TextBox 377">
            <a:extLst>
              <a:ext uri="{FF2B5EF4-FFF2-40B4-BE49-F238E27FC236}">
                <a16:creationId xmlns:a16="http://schemas.microsoft.com/office/drawing/2014/main" id="{9754EE7B-9C2F-4D2F-AA4D-BB3570483F32}"/>
              </a:ext>
            </a:extLst>
          </p:cNvPr>
          <p:cNvSpPr txBox="1"/>
          <p:nvPr/>
        </p:nvSpPr>
        <p:spPr>
          <a:xfrm>
            <a:off x="3603435" y="3092193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79" name="TextBox 378">
            <a:extLst>
              <a:ext uri="{FF2B5EF4-FFF2-40B4-BE49-F238E27FC236}">
                <a16:creationId xmlns:a16="http://schemas.microsoft.com/office/drawing/2014/main" id="{220F064A-667A-455E-BA43-9C8DC72023F2}"/>
              </a:ext>
            </a:extLst>
          </p:cNvPr>
          <p:cNvSpPr txBox="1"/>
          <p:nvPr/>
        </p:nvSpPr>
        <p:spPr>
          <a:xfrm>
            <a:off x="4910883" y="3235418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4x</a:t>
            </a:r>
          </a:p>
        </p:txBody>
      </p:sp>
      <p:grpSp>
        <p:nvGrpSpPr>
          <p:cNvPr id="380" name="Group 379">
            <a:extLst>
              <a:ext uri="{FF2B5EF4-FFF2-40B4-BE49-F238E27FC236}">
                <a16:creationId xmlns:a16="http://schemas.microsoft.com/office/drawing/2014/main" id="{69E7C96D-C8D4-413E-AC9E-4CD13CFE77B8}"/>
              </a:ext>
            </a:extLst>
          </p:cNvPr>
          <p:cNvGrpSpPr/>
          <p:nvPr/>
        </p:nvGrpSpPr>
        <p:grpSpPr>
          <a:xfrm>
            <a:off x="3578903" y="3527437"/>
            <a:ext cx="1556355" cy="630942"/>
            <a:chOff x="8037098" y="1058369"/>
            <a:chExt cx="1556355" cy="630942"/>
          </a:xfrm>
        </p:grpSpPr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E3B42C57-16FF-4214-A802-8B22B3C22AB5}"/>
                </a:ext>
              </a:extLst>
            </p:cNvPr>
            <p:cNvSpPr txBox="1"/>
            <p:nvPr/>
          </p:nvSpPr>
          <p:spPr>
            <a:xfrm>
              <a:off x="8037098" y="1058369"/>
              <a:ext cx="1556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+ 5 9</a:t>
              </a:r>
            </a:p>
          </p:txBody>
        </p: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067EA73F-61CD-44DA-8A5E-6A2574229412}"/>
                </a:ext>
              </a:extLst>
            </p:cNvPr>
            <p:cNvCxnSpPr/>
            <p:nvPr/>
          </p:nvCxnSpPr>
          <p:spPr>
            <a:xfrm flipH="1">
              <a:off x="8054031" y="1580744"/>
              <a:ext cx="132782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83" name="TextBox 382">
            <a:extLst>
              <a:ext uri="{FF2B5EF4-FFF2-40B4-BE49-F238E27FC236}">
                <a16:creationId xmlns:a16="http://schemas.microsoft.com/office/drawing/2014/main" id="{A4EE1BE3-9AD7-4E15-864E-DF43C3903AFD}"/>
              </a:ext>
            </a:extLst>
          </p:cNvPr>
          <p:cNvSpPr txBox="1"/>
          <p:nvPr/>
        </p:nvSpPr>
        <p:spPr>
          <a:xfrm>
            <a:off x="4481062" y="3984516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84" name="TextBox 383">
            <a:extLst>
              <a:ext uri="{FF2B5EF4-FFF2-40B4-BE49-F238E27FC236}">
                <a16:creationId xmlns:a16="http://schemas.microsoft.com/office/drawing/2014/main" id="{E10FF1DB-76FA-4435-8CB5-2460C6CF7E23}"/>
              </a:ext>
            </a:extLst>
          </p:cNvPr>
          <p:cNvSpPr txBox="1"/>
          <p:nvPr/>
        </p:nvSpPr>
        <p:spPr>
          <a:xfrm>
            <a:off x="4130385" y="1197804"/>
            <a:ext cx="5032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7653F962-4203-421A-8571-97E1421251B0}"/>
              </a:ext>
            </a:extLst>
          </p:cNvPr>
          <p:cNvSpPr txBox="1"/>
          <p:nvPr/>
        </p:nvSpPr>
        <p:spPr>
          <a:xfrm>
            <a:off x="4039238" y="3975650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386" name="TextBox 385">
            <a:extLst>
              <a:ext uri="{FF2B5EF4-FFF2-40B4-BE49-F238E27FC236}">
                <a16:creationId xmlns:a16="http://schemas.microsoft.com/office/drawing/2014/main" id="{EC4A52B9-4EA5-4CBC-BB57-7A40CED8E330}"/>
              </a:ext>
            </a:extLst>
          </p:cNvPr>
          <p:cNvSpPr txBox="1"/>
          <p:nvPr/>
        </p:nvSpPr>
        <p:spPr>
          <a:xfrm>
            <a:off x="3597414" y="3978535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01411D3A-6627-4B11-AFB9-800E4C19218D}"/>
              </a:ext>
            </a:extLst>
          </p:cNvPr>
          <p:cNvSpPr txBox="1"/>
          <p:nvPr/>
        </p:nvSpPr>
        <p:spPr>
          <a:xfrm>
            <a:off x="4914003" y="4125874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5x</a:t>
            </a:r>
          </a:p>
        </p:txBody>
      </p:sp>
      <p:sp>
        <p:nvSpPr>
          <p:cNvPr id="388" name="TextBox 387">
            <a:extLst>
              <a:ext uri="{FF2B5EF4-FFF2-40B4-BE49-F238E27FC236}">
                <a16:creationId xmlns:a16="http://schemas.microsoft.com/office/drawing/2014/main" id="{73E0748E-B50A-49EB-9032-9C6C43605577}"/>
              </a:ext>
            </a:extLst>
          </p:cNvPr>
          <p:cNvSpPr txBox="1"/>
          <p:nvPr/>
        </p:nvSpPr>
        <p:spPr>
          <a:xfrm>
            <a:off x="4028325" y="2207954"/>
            <a:ext cx="4527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819520C-3691-4BF6-A75D-19A60A6B8C51}"/>
              </a:ext>
            </a:extLst>
          </p:cNvPr>
          <p:cNvSpPr txBox="1"/>
          <p:nvPr/>
        </p:nvSpPr>
        <p:spPr>
          <a:xfrm>
            <a:off x="4089813" y="2066661"/>
            <a:ext cx="5032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90" name="TextBox 389">
            <a:extLst>
              <a:ext uri="{FF2B5EF4-FFF2-40B4-BE49-F238E27FC236}">
                <a16:creationId xmlns:a16="http://schemas.microsoft.com/office/drawing/2014/main" id="{5CAA425E-059B-4214-911F-14EC72580F7E}"/>
              </a:ext>
            </a:extLst>
          </p:cNvPr>
          <p:cNvSpPr txBox="1"/>
          <p:nvPr/>
        </p:nvSpPr>
        <p:spPr>
          <a:xfrm>
            <a:off x="3689429" y="2066661"/>
            <a:ext cx="5032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91" name="TextBox 390">
            <a:extLst>
              <a:ext uri="{FF2B5EF4-FFF2-40B4-BE49-F238E27FC236}">
                <a16:creationId xmlns:a16="http://schemas.microsoft.com/office/drawing/2014/main" id="{02D32F07-6130-4017-AFEB-085C0F622776}"/>
              </a:ext>
            </a:extLst>
          </p:cNvPr>
          <p:cNvSpPr txBox="1"/>
          <p:nvPr/>
        </p:nvSpPr>
        <p:spPr>
          <a:xfrm>
            <a:off x="4089813" y="2968696"/>
            <a:ext cx="5032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392" name="Straight Connector 391">
            <a:extLst>
              <a:ext uri="{FF2B5EF4-FFF2-40B4-BE49-F238E27FC236}">
                <a16:creationId xmlns:a16="http://schemas.microsoft.com/office/drawing/2014/main" id="{2CE80E25-C62B-4D71-B71F-6B06765DD5DC}"/>
              </a:ext>
            </a:extLst>
          </p:cNvPr>
          <p:cNvCxnSpPr>
            <a:cxnSpLocks/>
          </p:cNvCxnSpPr>
          <p:nvPr/>
        </p:nvCxnSpPr>
        <p:spPr>
          <a:xfrm flipV="1">
            <a:off x="1822495" y="933777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3" name="TextBox 392">
            <a:extLst>
              <a:ext uri="{FF2B5EF4-FFF2-40B4-BE49-F238E27FC236}">
                <a16:creationId xmlns:a16="http://schemas.microsoft.com/office/drawing/2014/main" id="{DCADE40B-22F2-4582-90A3-A58F6D276D8E}"/>
              </a:ext>
            </a:extLst>
          </p:cNvPr>
          <p:cNvSpPr txBox="1"/>
          <p:nvPr/>
        </p:nvSpPr>
        <p:spPr>
          <a:xfrm>
            <a:off x="1717951" y="897270"/>
            <a:ext cx="3312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3ABA4982-0203-4A67-9FBC-0D18528E41AA}"/>
              </a:ext>
            </a:extLst>
          </p:cNvPr>
          <p:cNvSpPr txBox="1"/>
          <p:nvPr/>
        </p:nvSpPr>
        <p:spPr>
          <a:xfrm>
            <a:off x="2162254" y="887331"/>
            <a:ext cx="40556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395" name="Straight Connector 394">
            <a:extLst>
              <a:ext uri="{FF2B5EF4-FFF2-40B4-BE49-F238E27FC236}">
                <a16:creationId xmlns:a16="http://schemas.microsoft.com/office/drawing/2014/main" id="{2A4A658D-F658-401F-B13C-415C8E33A8DC}"/>
              </a:ext>
            </a:extLst>
          </p:cNvPr>
          <p:cNvCxnSpPr>
            <a:cxnSpLocks/>
          </p:cNvCxnSpPr>
          <p:nvPr/>
        </p:nvCxnSpPr>
        <p:spPr>
          <a:xfrm flipV="1">
            <a:off x="1392867" y="924276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6" name="TextBox 395">
            <a:extLst>
              <a:ext uri="{FF2B5EF4-FFF2-40B4-BE49-F238E27FC236}">
                <a16:creationId xmlns:a16="http://schemas.microsoft.com/office/drawing/2014/main" id="{96C96ECF-8302-48BF-BDB3-8CB359C9599B}"/>
              </a:ext>
            </a:extLst>
          </p:cNvPr>
          <p:cNvSpPr txBox="1"/>
          <p:nvPr/>
        </p:nvSpPr>
        <p:spPr>
          <a:xfrm>
            <a:off x="1288323" y="887769"/>
            <a:ext cx="3312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97" name="TextBox 396">
            <a:extLst>
              <a:ext uri="{FF2B5EF4-FFF2-40B4-BE49-F238E27FC236}">
                <a16:creationId xmlns:a16="http://schemas.microsoft.com/office/drawing/2014/main" id="{F807436E-A922-47A0-9EC5-2DFAB6398487}"/>
              </a:ext>
            </a:extLst>
          </p:cNvPr>
          <p:cNvSpPr txBox="1"/>
          <p:nvPr/>
        </p:nvSpPr>
        <p:spPr>
          <a:xfrm>
            <a:off x="1601080" y="921007"/>
            <a:ext cx="40556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98" name="TextBox 397">
            <a:extLst>
              <a:ext uri="{FF2B5EF4-FFF2-40B4-BE49-F238E27FC236}">
                <a16:creationId xmlns:a16="http://schemas.microsoft.com/office/drawing/2014/main" id="{AA7DD9DC-92DB-4D17-9E27-8DB23C9250F1}"/>
              </a:ext>
            </a:extLst>
          </p:cNvPr>
          <p:cNvSpPr txBox="1"/>
          <p:nvPr/>
        </p:nvSpPr>
        <p:spPr>
          <a:xfrm>
            <a:off x="2705603" y="1741380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99" name="TextBox 398">
            <a:extLst>
              <a:ext uri="{FF2B5EF4-FFF2-40B4-BE49-F238E27FC236}">
                <a16:creationId xmlns:a16="http://schemas.microsoft.com/office/drawing/2014/main" id="{ABB6DEF6-067D-4CA8-8AD5-C978CD256A13}"/>
              </a:ext>
            </a:extLst>
          </p:cNvPr>
          <p:cNvSpPr txBox="1"/>
          <p:nvPr/>
        </p:nvSpPr>
        <p:spPr>
          <a:xfrm>
            <a:off x="4895152" y="4557612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3x</a:t>
            </a:r>
          </a:p>
        </p:txBody>
      </p:sp>
      <p:sp>
        <p:nvSpPr>
          <p:cNvPr id="400" name="TextBox 399">
            <a:extLst>
              <a:ext uri="{FF2B5EF4-FFF2-40B4-BE49-F238E27FC236}">
                <a16:creationId xmlns:a16="http://schemas.microsoft.com/office/drawing/2014/main" id="{495275D4-9E47-4749-AEBB-78E92B4201C3}"/>
              </a:ext>
            </a:extLst>
          </p:cNvPr>
          <p:cNvSpPr txBox="1"/>
          <p:nvPr/>
        </p:nvSpPr>
        <p:spPr>
          <a:xfrm>
            <a:off x="3593517" y="4432949"/>
            <a:ext cx="14740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1 7 7</a:t>
            </a:r>
          </a:p>
        </p:txBody>
      </p:sp>
      <p:cxnSp>
        <p:nvCxnSpPr>
          <p:cNvPr id="401" name="Straight Connector 400">
            <a:extLst>
              <a:ext uri="{FF2B5EF4-FFF2-40B4-BE49-F238E27FC236}">
                <a16:creationId xmlns:a16="http://schemas.microsoft.com/office/drawing/2014/main" id="{9DAF710E-B7AA-4E52-8142-6B9359A5F137}"/>
              </a:ext>
            </a:extLst>
          </p:cNvPr>
          <p:cNvCxnSpPr>
            <a:cxnSpLocks/>
          </p:cNvCxnSpPr>
          <p:nvPr/>
        </p:nvCxnSpPr>
        <p:spPr>
          <a:xfrm flipH="1">
            <a:off x="3591154" y="4951149"/>
            <a:ext cx="1774491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2" name="TextBox 401">
            <a:extLst>
              <a:ext uri="{FF2B5EF4-FFF2-40B4-BE49-F238E27FC236}">
                <a16:creationId xmlns:a16="http://schemas.microsoft.com/office/drawing/2014/main" id="{60B459B5-1C3B-4DC9-B3D3-1EA6C73C5825}"/>
              </a:ext>
            </a:extLst>
          </p:cNvPr>
          <p:cNvSpPr txBox="1"/>
          <p:nvPr/>
        </p:nvSpPr>
        <p:spPr>
          <a:xfrm>
            <a:off x="4895151" y="5007966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8x</a:t>
            </a:r>
          </a:p>
        </p:txBody>
      </p:sp>
      <p:sp>
        <p:nvSpPr>
          <p:cNvPr id="403" name="TextBox 402">
            <a:extLst>
              <a:ext uri="{FF2B5EF4-FFF2-40B4-BE49-F238E27FC236}">
                <a16:creationId xmlns:a16="http://schemas.microsoft.com/office/drawing/2014/main" id="{4A459E09-D21E-4CE6-94CB-5E59DE295A8F}"/>
              </a:ext>
            </a:extLst>
          </p:cNvPr>
          <p:cNvSpPr txBox="1"/>
          <p:nvPr/>
        </p:nvSpPr>
        <p:spPr>
          <a:xfrm>
            <a:off x="4088474" y="3850516"/>
            <a:ext cx="5032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04" name="TextBox 403">
            <a:extLst>
              <a:ext uri="{FF2B5EF4-FFF2-40B4-BE49-F238E27FC236}">
                <a16:creationId xmlns:a16="http://schemas.microsoft.com/office/drawing/2014/main" id="{EC6EFD41-09BF-4654-8CC2-22C388650171}"/>
              </a:ext>
            </a:extLst>
          </p:cNvPr>
          <p:cNvSpPr txBox="1"/>
          <p:nvPr/>
        </p:nvSpPr>
        <p:spPr>
          <a:xfrm>
            <a:off x="4481062" y="4902024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05" name="TextBox 404">
            <a:extLst>
              <a:ext uri="{FF2B5EF4-FFF2-40B4-BE49-F238E27FC236}">
                <a16:creationId xmlns:a16="http://schemas.microsoft.com/office/drawing/2014/main" id="{3702261B-86D9-4FCB-B730-5CECF84AECD7}"/>
              </a:ext>
            </a:extLst>
          </p:cNvPr>
          <p:cNvSpPr txBox="1"/>
          <p:nvPr/>
        </p:nvSpPr>
        <p:spPr>
          <a:xfrm>
            <a:off x="3646650" y="3835773"/>
            <a:ext cx="5032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06" name="TextBox 405">
            <a:extLst>
              <a:ext uri="{FF2B5EF4-FFF2-40B4-BE49-F238E27FC236}">
                <a16:creationId xmlns:a16="http://schemas.microsoft.com/office/drawing/2014/main" id="{3D79FFA3-D6F7-4B4F-A4B1-8716EF44A980}"/>
              </a:ext>
            </a:extLst>
          </p:cNvPr>
          <p:cNvSpPr txBox="1"/>
          <p:nvPr/>
        </p:nvSpPr>
        <p:spPr>
          <a:xfrm>
            <a:off x="4024937" y="4890302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407" name="TextBox 406">
            <a:extLst>
              <a:ext uri="{FF2B5EF4-FFF2-40B4-BE49-F238E27FC236}">
                <a16:creationId xmlns:a16="http://schemas.microsoft.com/office/drawing/2014/main" id="{47EF87A6-79E7-4393-A2EC-FA36C6FDA783}"/>
              </a:ext>
            </a:extLst>
          </p:cNvPr>
          <p:cNvSpPr txBox="1"/>
          <p:nvPr/>
        </p:nvSpPr>
        <p:spPr>
          <a:xfrm>
            <a:off x="3571497" y="4887417"/>
            <a:ext cx="4418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408" name="TextBox 407">
            <a:extLst>
              <a:ext uri="{FF2B5EF4-FFF2-40B4-BE49-F238E27FC236}">
                <a16:creationId xmlns:a16="http://schemas.microsoft.com/office/drawing/2014/main" id="{D34EE7F6-2F0D-4612-B233-42CB240CA77B}"/>
              </a:ext>
            </a:extLst>
          </p:cNvPr>
          <p:cNvSpPr txBox="1"/>
          <p:nvPr/>
        </p:nvSpPr>
        <p:spPr>
          <a:xfrm>
            <a:off x="2689371" y="399718"/>
            <a:ext cx="355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D18E966A-16AE-4224-B22D-0F712B5C4DAB}"/>
              </a:ext>
            </a:extLst>
          </p:cNvPr>
          <p:cNvSpPr txBox="1"/>
          <p:nvPr/>
        </p:nvSpPr>
        <p:spPr>
          <a:xfrm>
            <a:off x="8069980" y="86050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FF04E10B-2D73-4EC4-83D6-3976D3902FE9}"/>
              </a:ext>
            </a:extLst>
          </p:cNvPr>
          <p:cNvSpPr txBox="1"/>
          <p:nvPr/>
        </p:nvSpPr>
        <p:spPr>
          <a:xfrm>
            <a:off x="8501807" y="87057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5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8384A93A-A195-4173-A34A-18456D3B7370}"/>
              </a:ext>
            </a:extLst>
          </p:cNvPr>
          <p:cNvSpPr txBox="1"/>
          <p:nvPr/>
        </p:nvSpPr>
        <p:spPr>
          <a:xfrm>
            <a:off x="7196833" y="87032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8</a:t>
            </a: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7517481F-3B16-4E1C-AFA7-3BEAE24A4540}"/>
              </a:ext>
            </a:extLst>
          </p:cNvPr>
          <p:cNvSpPr txBox="1"/>
          <p:nvPr/>
        </p:nvSpPr>
        <p:spPr>
          <a:xfrm>
            <a:off x="7620023" y="86738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0</a:t>
            </a:r>
          </a:p>
        </p:txBody>
      </p: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2FD35121-C673-470B-98D6-34FF81E868A0}"/>
              </a:ext>
            </a:extLst>
          </p:cNvPr>
          <p:cNvGrpSpPr/>
          <p:nvPr/>
        </p:nvGrpSpPr>
        <p:grpSpPr>
          <a:xfrm>
            <a:off x="7139690" y="930108"/>
            <a:ext cx="1801955" cy="446400"/>
            <a:chOff x="1353600" y="1824535"/>
            <a:chExt cx="1801955" cy="446400"/>
          </a:xfrm>
        </p:grpSpPr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C2DF4519-0769-4F93-B249-34693FE87A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353600" y="1828268"/>
              <a:ext cx="180195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DBAC9FD5-1404-4C63-8D39-9A4255E2460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372529" y="1824535"/>
              <a:ext cx="831" cy="44640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8" name="TextBox 187">
            <a:extLst>
              <a:ext uri="{FF2B5EF4-FFF2-40B4-BE49-F238E27FC236}">
                <a16:creationId xmlns:a16="http://schemas.microsoft.com/office/drawing/2014/main" id="{A1CAC21D-EC34-4283-8227-32026A80D162}"/>
              </a:ext>
            </a:extLst>
          </p:cNvPr>
          <p:cNvSpPr txBox="1"/>
          <p:nvPr/>
        </p:nvSpPr>
        <p:spPr>
          <a:xfrm>
            <a:off x="6295575" y="85281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8</a:t>
            </a: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F1BAA1BD-885F-4CD7-8EF5-FD47017569C9}"/>
              </a:ext>
            </a:extLst>
          </p:cNvPr>
          <p:cNvSpPr txBox="1"/>
          <p:nvPr/>
        </p:nvSpPr>
        <p:spPr>
          <a:xfrm>
            <a:off x="6729574" y="84835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1446F196-30C7-478E-83A3-308A6EA4B29F}"/>
              </a:ext>
            </a:extLst>
          </p:cNvPr>
          <p:cNvSpPr txBox="1"/>
          <p:nvPr/>
        </p:nvSpPr>
        <p:spPr>
          <a:xfrm>
            <a:off x="6251712" y="1750090"/>
            <a:ext cx="50327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0 x 8 3 = 8 3 0 0</a:t>
            </a: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19864B00-F946-49EC-AB27-AB1052AA7752}"/>
              </a:ext>
            </a:extLst>
          </p:cNvPr>
          <p:cNvSpPr txBox="1"/>
          <p:nvPr/>
        </p:nvSpPr>
        <p:spPr>
          <a:xfrm>
            <a:off x="9018456" y="2198581"/>
            <a:ext cx="22155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– 8 0 5 1</a:t>
            </a:r>
          </a:p>
        </p:txBody>
      </p:sp>
      <p:cxnSp>
        <p:nvCxnSpPr>
          <p:cNvPr id="192" name="Straight Connector 191">
            <a:extLst>
              <a:ext uri="{FF2B5EF4-FFF2-40B4-BE49-F238E27FC236}">
                <a16:creationId xmlns:a16="http://schemas.microsoft.com/office/drawing/2014/main" id="{B2963C23-56FA-4783-B8E2-C4DAAE38C42F}"/>
              </a:ext>
            </a:extLst>
          </p:cNvPr>
          <p:cNvCxnSpPr>
            <a:cxnSpLocks/>
          </p:cNvCxnSpPr>
          <p:nvPr/>
        </p:nvCxnSpPr>
        <p:spPr>
          <a:xfrm flipV="1">
            <a:off x="8943187" y="2709569"/>
            <a:ext cx="2228060" cy="11667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3" name="Straight Connector 192">
            <a:extLst>
              <a:ext uri="{FF2B5EF4-FFF2-40B4-BE49-F238E27FC236}">
                <a16:creationId xmlns:a16="http://schemas.microsoft.com/office/drawing/2014/main" id="{D1F764CD-9576-4BE6-A424-83CD543A2776}"/>
              </a:ext>
            </a:extLst>
          </p:cNvPr>
          <p:cNvCxnSpPr>
            <a:cxnSpLocks/>
          </p:cNvCxnSpPr>
          <p:nvPr/>
        </p:nvCxnSpPr>
        <p:spPr>
          <a:xfrm flipV="1">
            <a:off x="9819974" y="1831234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4" name="TextBox 193">
            <a:extLst>
              <a:ext uri="{FF2B5EF4-FFF2-40B4-BE49-F238E27FC236}">
                <a16:creationId xmlns:a16="http://schemas.microsoft.com/office/drawing/2014/main" id="{0E462D17-2DA9-408C-BB61-9CD03AB16FA3}"/>
              </a:ext>
            </a:extLst>
          </p:cNvPr>
          <p:cNvSpPr txBox="1"/>
          <p:nvPr/>
        </p:nvSpPr>
        <p:spPr>
          <a:xfrm>
            <a:off x="9831208" y="1543311"/>
            <a:ext cx="3312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70CC8EDF-0BA8-474F-A87B-5839AB324596}"/>
              </a:ext>
            </a:extLst>
          </p:cNvPr>
          <p:cNvSpPr txBox="1"/>
          <p:nvPr/>
        </p:nvSpPr>
        <p:spPr>
          <a:xfrm>
            <a:off x="10130145" y="1804234"/>
            <a:ext cx="40556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196" name="Straight Connector 195">
            <a:extLst>
              <a:ext uri="{FF2B5EF4-FFF2-40B4-BE49-F238E27FC236}">
                <a16:creationId xmlns:a16="http://schemas.microsoft.com/office/drawing/2014/main" id="{AB31205D-13EF-4B13-96F4-1796988E6316}"/>
              </a:ext>
            </a:extLst>
          </p:cNvPr>
          <p:cNvCxnSpPr>
            <a:cxnSpLocks/>
          </p:cNvCxnSpPr>
          <p:nvPr/>
        </p:nvCxnSpPr>
        <p:spPr>
          <a:xfrm flipV="1">
            <a:off x="10260574" y="1818966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TextBox 196">
            <a:extLst>
              <a:ext uri="{FF2B5EF4-FFF2-40B4-BE49-F238E27FC236}">
                <a16:creationId xmlns:a16="http://schemas.microsoft.com/office/drawing/2014/main" id="{1F53E0C1-891D-44D5-912F-A0C162D00CC1}"/>
              </a:ext>
            </a:extLst>
          </p:cNvPr>
          <p:cNvSpPr txBox="1"/>
          <p:nvPr/>
        </p:nvSpPr>
        <p:spPr>
          <a:xfrm>
            <a:off x="10282331" y="1548545"/>
            <a:ext cx="3312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1678478E-59AD-46D6-9A56-5E113CCCFB15}"/>
              </a:ext>
            </a:extLst>
          </p:cNvPr>
          <p:cNvSpPr txBox="1"/>
          <p:nvPr/>
        </p:nvSpPr>
        <p:spPr>
          <a:xfrm>
            <a:off x="10574206" y="1772520"/>
            <a:ext cx="40556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AD6C8B40-FCB5-40B0-BF05-584A1C9F2125}"/>
              </a:ext>
            </a:extLst>
          </p:cNvPr>
          <p:cNvSpPr txBox="1"/>
          <p:nvPr/>
        </p:nvSpPr>
        <p:spPr>
          <a:xfrm>
            <a:off x="10731501" y="2638363"/>
            <a:ext cx="43974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566E5DB1-71B3-4FC3-9134-94E6D74A0AB9}"/>
              </a:ext>
            </a:extLst>
          </p:cNvPr>
          <p:cNvSpPr txBox="1"/>
          <p:nvPr/>
        </p:nvSpPr>
        <p:spPr>
          <a:xfrm>
            <a:off x="10268778" y="2640502"/>
            <a:ext cx="43974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9B6E5C36-D7BA-4E9E-9141-0403C6AF0C91}"/>
              </a:ext>
            </a:extLst>
          </p:cNvPr>
          <p:cNvSpPr txBox="1"/>
          <p:nvPr/>
        </p:nvSpPr>
        <p:spPr>
          <a:xfrm>
            <a:off x="9829032" y="2638363"/>
            <a:ext cx="43974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00259133-2605-47F8-82B5-EB4D50E7719E}"/>
              </a:ext>
            </a:extLst>
          </p:cNvPr>
          <p:cNvSpPr txBox="1"/>
          <p:nvPr/>
        </p:nvSpPr>
        <p:spPr>
          <a:xfrm>
            <a:off x="7625833" y="3539753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8 3</a:t>
            </a: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E30D8103-6A5B-4643-AC11-00FACB262DA1}"/>
              </a:ext>
            </a:extLst>
          </p:cNvPr>
          <p:cNvSpPr txBox="1"/>
          <p:nvPr/>
        </p:nvSpPr>
        <p:spPr>
          <a:xfrm>
            <a:off x="8501786" y="3666610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1x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9CD317DD-0997-4EEF-A1B9-27371D2F6CD2}"/>
              </a:ext>
            </a:extLst>
          </p:cNvPr>
          <p:cNvSpPr txBox="1"/>
          <p:nvPr/>
        </p:nvSpPr>
        <p:spPr>
          <a:xfrm>
            <a:off x="7183191" y="4001925"/>
            <a:ext cx="14121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1 6 6</a:t>
            </a: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87139446-38C2-4EA8-B7E6-F97519FEA085}"/>
              </a:ext>
            </a:extLst>
          </p:cNvPr>
          <p:cNvSpPr txBox="1"/>
          <p:nvPr/>
        </p:nvSpPr>
        <p:spPr>
          <a:xfrm>
            <a:off x="8501785" y="4109375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2x</a:t>
            </a: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65E3F05E-2D8D-459B-AC78-7B1432AC8A53}"/>
              </a:ext>
            </a:extLst>
          </p:cNvPr>
          <p:cNvSpPr txBox="1"/>
          <p:nvPr/>
        </p:nvSpPr>
        <p:spPr>
          <a:xfrm>
            <a:off x="7183191" y="4444690"/>
            <a:ext cx="14121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2 4 9</a:t>
            </a:r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C9EA32AF-D0F1-4579-AE3D-A0491D3E4639}"/>
              </a:ext>
            </a:extLst>
          </p:cNvPr>
          <p:cNvSpPr txBox="1"/>
          <p:nvPr/>
        </p:nvSpPr>
        <p:spPr>
          <a:xfrm>
            <a:off x="8501785" y="4552140"/>
            <a:ext cx="102213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3x</a:t>
            </a:r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D7EC597A-FA98-47C5-891B-1FD87E07BBFE}"/>
              </a:ext>
            </a:extLst>
          </p:cNvPr>
          <p:cNvSpPr txBox="1"/>
          <p:nvPr/>
        </p:nvSpPr>
        <p:spPr>
          <a:xfrm>
            <a:off x="7171418" y="2647072"/>
            <a:ext cx="229390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8 3 = </a:t>
            </a:r>
          </a:p>
        </p:txBody>
      </p:sp>
      <p:sp>
        <p:nvSpPr>
          <p:cNvPr id="209" name="Rectangle 208">
            <a:extLst>
              <a:ext uri="{FF2B5EF4-FFF2-40B4-BE49-F238E27FC236}">
                <a16:creationId xmlns:a16="http://schemas.microsoft.com/office/drawing/2014/main" id="{ACE3C2C2-F8F8-49B9-BD62-B003B4341095}"/>
              </a:ext>
            </a:extLst>
          </p:cNvPr>
          <p:cNvSpPr/>
          <p:nvPr/>
        </p:nvSpPr>
        <p:spPr>
          <a:xfrm>
            <a:off x="6260421" y="2267197"/>
            <a:ext cx="4919535" cy="441815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05F3B619-771A-4E8B-B0E1-7731ACEF3866}"/>
              </a:ext>
            </a:extLst>
          </p:cNvPr>
          <p:cNvSpPr txBox="1"/>
          <p:nvPr/>
        </p:nvSpPr>
        <p:spPr>
          <a:xfrm>
            <a:off x="6716945" y="2192262"/>
            <a:ext cx="228203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7 x 8 3 </a:t>
            </a: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DBADD28C-2ACC-4B28-8F73-B8319FB109E5}"/>
              </a:ext>
            </a:extLst>
          </p:cNvPr>
          <p:cNvSpPr txBox="1"/>
          <p:nvPr/>
        </p:nvSpPr>
        <p:spPr>
          <a:xfrm>
            <a:off x="8045436" y="415674"/>
            <a:ext cx="10013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9 7</a:t>
            </a: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A17A0B33-CD93-4B6A-B7F9-CA2174E9C06E}"/>
              </a:ext>
            </a:extLst>
          </p:cNvPr>
          <p:cNvSpPr txBox="1"/>
          <p:nvPr/>
        </p:nvSpPr>
        <p:spPr>
          <a:xfrm>
            <a:off x="9384932" y="2651835"/>
            <a:ext cx="43974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</p:spTree>
    <p:extLst>
      <p:ext uri="{BB962C8B-B14F-4D97-AF65-F5344CB8AC3E}">
        <p14:creationId xmlns:p14="http://schemas.microsoft.com/office/powerpoint/2010/main" val="9981679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3" fill="hold">
                      <p:stCondLst>
                        <p:cond delay="indefinite"/>
                      </p:stCondLst>
                      <p:childTnLst>
                        <p:par>
                          <p:cTn id="194" fill="hold">
                            <p:stCondLst>
                              <p:cond delay="0"/>
                            </p:stCondLst>
                            <p:childTnLst>
                              <p:par>
                                <p:cTn id="1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5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8" fill="hold">
                      <p:stCondLst>
                        <p:cond delay="indefinite"/>
                      </p:stCondLst>
                      <p:childTnLst>
                        <p:par>
                          <p:cTn id="199" fill="hold">
                            <p:stCondLst>
                              <p:cond delay="0"/>
                            </p:stCondLst>
                            <p:childTnLst>
                              <p:par>
                                <p:cTn id="2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8" fill="hold">
                      <p:stCondLst>
                        <p:cond delay="indefinite"/>
                      </p:stCondLst>
                      <p:childTnLst>
                        <p:par>
                          <p:cTn id="209" fill="hold">
                            <p:stCondLst>
                              <p:cond delay="0"/>
                            </p:stCondLst>
                            <p:childTnLst>
                              <p:par>
                                <p:cTn id="2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8" fill="hold">
                      <p:stCondLst>
                        <p:cond delay="indefinite"/>
                      </p:stCondLst>
                      <p:childTnLst>
                        <p:par>
                          <p:cTn id="219" fill="hold">
                            <p:stCondLst>
                              <p:cond delay="0"/>
                            </p:stCondLst>
                            <p:childTnLst>
                              <p:par>
                                <p:cTn id="2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>
                      <p:stCondLst>
                        <p:cond delay="indefinite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>
                      <p:stCondLst>
                        <p:cond delay="indefinite"/>
                      </p:stCondLst>
                      <p:childTnLst>
                        <p:par>
                          <p:cTn id="239" fill="hold">
                            <p:stCondLst>
                              <p:cond delay="0"/>
                            </p:stCondLst>
                            <p:childTnLst>
                              <p:par>
                                <p:cTn id="2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8" fill="hold">
                      <p:stCondLst>
                        <p:cond delay="indefinite"/>
                      </p:stCondLst>
                      <p:childTnLst>
                        <p:par>
                          <p:cTn id="249" fill="hold">
                            <p:stCondLst>
                              <p:cond delay="0"/>
                            </p:stCondLst>
                            <p:childTnLst>
                              <p:par>
                                <p:cTn id="2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5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6" fill="hold">
                      <p:stCondLst>
                        <p:cond delay="indefinite"/>
                      </p:stCondLst>
                      <p:childTnLst>
                        <p:par>
                          <p:cTn id="257" fill="hold">
                            <p:stCondLst>
                              <p:cond delay="0"/>
                            </p:stCondLst>
                            <p:childTnLst>
                              <p:par>
                                <p:cTn id="25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0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1" fill="hold">
                      <p:stCondLst>
                        <p:cond delay="indefinite"/>
                      </p:stCondLst>
                      <p:childTnLst>
                        <p:par>
                          <p:cTn id="262" fill="hold">
                            <p:stCondLst>
                              <p:cond delay="0"/>
                            </p:stCondLst>
                            <p:childTnLst>
                              <p:par>
                                <p:cTn id="2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0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1" fill="hold">
                      <p:stCondLst>
                        <p:cond delay="indefinite"/>
                      </p:stCondLst>
                      <p:childTnLst>
                        <p:par>
                          <p:cTn id="272" fill="hold">
                            <p:stCondLst>
                              <p:cond delay="0"/>
                            </p:stCondLst>
                            <p:childTnLst>
                              <p:par>
                                <p:cTn id="27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5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6" fill="hold">
                      <p:stCondLst>
                        <p:cond delay="indefinite"/>
                      </p:stCondLst>
                      <p:childTnLst>
                        <p:par>
                          <p:cTn id="277" fill="hold">
                            <p:stCondLst>
                              <p:cond delay="0"/>
                            </p:stCondLst>
                            <p:childTnLst>
                              <p:par>
                                <p:cTn id="2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0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1" fill="hold">
                      <p:stCondLst>
                        <p:cond delay="indefinite"/>
                      </p:stCondLst>
                      <p:childTnLst>
                        <p:par>
                          <p:cTn id="282" fill="hold">
                            <p:stCondLst>
                              <p:cond delay="0"/>
                            </p:stCondLst>
                            <p:childTnLst>
                              <p:par>
                                <p:cTn id="2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5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6" fill="hold">
                      <p:stCondLst>
                        <p:cond delay="indefinite"/>
                      </p:stCondLst>
                      <p:childTnLst>
                        <p:par>
                          <p:cTn id="287" fill="hold">
                            <p:stCondLst>
                              <p:cond delay="0"/>
                            </p:stCondLst>
                            <p:childTnLst>
                              <p:par>
                                <p:cTn id="2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0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1" fill="hold">
                      <p:stCondLst>
                        <p:cond delay="indefinite"/>
                      </p:stCondLst>
                      <p:childTnLst>
                        <p:par>
                          <p:cTn id="292" fill="hold">
                            <p:stCondLst>
                              <p:cond delay="0"/>
                            </p:stCondLst>
                            <p:childTnLst>
                              <p:par>
                                <p:cTn id="2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5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6" fill="hold">
                      <p:stCondLst>
                        <p:cond delay="indefinite"/>
                      </p:stCondLst>
                      <p:childTnLst>
                        <p:par>
                          <p:cTn id="297" fill="hold">
                            <p:stCondLst>
                              <p:cond delay="0"/>
                            </p:stCondLst>
                            <p:childTnLst>
                              <p:par>
                                <p:cTn id="2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0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1" fill="hold">
                      <p:stCondLst>
                        <p:cond delay="indefinite"/>
                      </p:stCondLst>
                      <p:childTnLst>
                        <p:par>
                          <p:cTn id="302" fill="hold">
                            <p:stCondLst>
                              <p:cond delay="0"/>
                            </p:stCondLst>
                            <p:childTnLst>
                              <p:par>
                                <p:cTn id="3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5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6" fill="hold">
                      <p:stCondLst>
                        <p:cond delay="indefinite"/>
                      </p:stCondLst>
                      <p:childTnLst>
                        <p:par>
                          <p:cTn id="307" fill="hold">
                            <p:stCondLst>
                              <p:cond delay="0"/>
                            </p:stCondLst>
                            <p:childTnLst>
                              <p:par>
                                <p:cTn id="3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0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1" fill="hold">
                      <p:stCondLst>
                        <p:cond delay="indefinite"/>
                      </p:stCondLst>
                      <p:childTnLst>
                        <p:par>
                          <p:cTn id="312" fill="hold">
                            <p:stCondLst>
                              <p:cond delay="0"/>
                            </p:stCondLst>
                            <p:childTnLst>
                              <p:par>
                                <p:cTn id="3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5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6" fill="hold">
                      <p:stCondLst>
                        <p:cond delay="indefinite"/>
                      </p:stCondLst>
                      <p:childTnLst>
                        <p:par>
                          <p:cTn id="317" fill="hold">
                            <p:stCondLst>
                              <p:cond delay="0"/>
                            </p:stCondLst>
                            <p:childTnLst>
                              <p:par>
                                <p:cTn id="3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0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1" fill="hold">
                      <p:stCondLst>
                        <p:cond delay="indefinite"/>
                      </p:stCondLst>
                      <p:childTnLst>
                        <p:par>
                          <p:cTn id="322" fill="hold">
                            <p:stCondLst>
                              <p:cond delay="0"/>
                            </p:stCondLst>
                            <p:childTnLst>
                              <p:par>
                                <p:cTn id="3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5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6" fill="hold">
                      <p:stCondLst>
                        <p:cond delay="indefinite"/>
                      </p:stCondLst>
                      <p:childTnLst>
                        <p:par>
                          <p:cTn id="327" fill="hold">
                            <p:stCondLst>
                              <p:cond delay="0"/>
                            </p:stCondLst>
                            <p:childTnLst>
                              <p:par>
                                <p:cTn id="3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1" fill="hold">
                      <p:stCondLst>
                        <p:cond delay="indefinite"/>
                      </p:stCondLst>
                      <p:childTnLst>
                        <p:par>
                          <p:cTn id="332" fill="hold">
                            <p:stCondLst>
                              <p:cond delay="0"/>
                            </p:stCondLst>
                            <p:childTnLst>
                              <p:par>
                                <p:cTn id="3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5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6" fill="hold">
                      <p:stCondLst>
                        <p:cond delay="indefinite"/>
                      </p:stCondLst>
                      <p:childTnLst>
                        <p:par>
                          <p:cTn id="337" fill="hold">
                            <p:stCondLst>
                              <p:cond delay="0"/>
                            </p:stCondLst>
                            <p:childTnLst>
                              <p:par>
                                <p:cTn id="3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0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1" fill="hold">
                      <p:stCondLst>
                        <p:cond delay="indefinite"/>
                      </p:stCondLst>
                      <p:childTnLst>
                        <p:par>
                          <p:cTn id="342" fill="hold">
                            <p:stCondLst>
                              <p:cond delay="0"/>
                            </p:stCondLst>
                            <p:childTnLst>
                              <p:par>
                                <p:cTn id="3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5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6" fill="hold">
                      <p:stCondLst>
                        <p:cond delay="indefinite"/>
                      </p:stCondLst>
                      <p:childTnLst>
                        <p:par>
                          <p:cTn id="347" fill="hold">
                            <p:stCondLst>
                              <p:cond delay="0"/>
                            </p:stCondLst>
                            <p:childTnLst>
                              <p:par>
                                <p:cTn id="3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1" fill="hold">
                      <p:stCondLst>
                        <p:cond delay="indefinite"/>
                      </p:stCondLst>
                      <p:childTnLst>
                        <p:par>
                          <p:cTn id="352" fill="hold">
                            <p:stCondLst>
                              <p:cond delay="0"/>
                            </p:stCondLst>
                            <p:childTnLst>
                              <p:par>
                                <p:cTn id="3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5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1" grpId="0"/>
      <p:bldP spid="355" grpId="0"/>
      <p:bldP spid="356" grpId="0"/>
      <p:bldP spid="357" grpId="0"/>
      <p:bldP spid="358" grpId="0"/>
      <p:bldP spid="362" grpId="0"/>
      <p:bldP spid="363" grpId="0"/>
      <p:bldP spid="364" grpId="0"/>
      <p:bldP spid="365" grpId="0"/>
      <p:bldP spid="369" grpId="0"/>
      <p:bldP spid="370" grpId="0"/>
      <p:bldP spid="371" grpId="0"/>
      <p:bldP spid="375" grpId="0"/>
      <p:bldP spid="376" grpId="0"/>
      <p:bldP spid="377" grpId="0"/>
      <p:bldP spid="378" grpId="0"/>
      <p:bldP spid="379" grpId="0"/>
      <p:bldP spid="383" grpId="0"/>
      <p:bldP spid="384" grpId="0"/>
      <p:bldP spid="385" grpId="0"/>
      <p:bldP spid="386" grpId="0"/>
      <p:bldP spid="387" grpId="0"/>
      <p:bldP spid="388" grpId="0"/>
      <p:bldP spid="389" grpId="0"/>
      <p:bldP spid="390" grpId="0"/>
      <p:bldP spid="391" grpId="0"/>
      <p:bldP spid="393" grpId="0"/>
      <p:bldP spid="394" grpId="0"/>
      <p:bldP spid="396" grpId="0"/>
      <p:bldP spid="397" grpId="0"/>
      <p:bldP spid="398" grpId="0"/>
      <p:bldP spid="399" grpId="0"/>
      <p:bldP spid="400" grpId="0"/>
      <p:bldP spid="402" grpId="0"/>
      <p:bldP spid="403" grpId="0"/>
      <p:bldP spid="404" grpId="0"/>
      <p:bldP spid="405" grpId="0"/>
      <p:bldP spid="406" grpId="0"/>
      <p:bldP spid="407" grpId="0"/>
      <p:bldP spid="408" grpId="0"/>
      <p:bldP spid="190" grpId="0"/>
      <p:bldP spid="191" grpId="0"/>
      <p:bldP spid="194" grpId="0"/>
      <p:bldP spid="195" grpId="0"/>
      <p:bldP spid="197" grpId="0"/>
      <p:bldP spid="198" grpId="0"/>
      <p:bldP spid="199" grpId="0"/>
      <p:bldP spid="200" grpId="0"/>
      <p:bldP spid="201" grpId="0"/>
      <p:bldP spid="202" grpId="0"/>
      <p:bldP spid="203" grpId="0"/>
      <p:bldP spid="204" grpId="0"/>
      <p:bldP spid="205" grpId="0"/>
      <p:bldP spid="206" grpId="0"/>
      <p:bldP spid="207" grpId="0"/>
      <p:bldP spid="208" grpId="0"/>
      <p:bldP spid="209" grpId="0" animBg="1"/>
      <p:bldP spid="210" grpId="0"/>
      <p:bldP spid="211" grpId="0"/>
      <p:bldP spid="212" grpId="0"/>
    </p:bldLst>
  </p:timing>
</p:sld>
</file>

<file path=ppt/slides/slide4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4226" y="180393"/>
            <a:ext cx="11763548" cy="5459839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8BB4481-6086-4678-9268-4D6BE681B2AE}"/>
              </a:ext>
            </a:extLst>
          </p:cNvPr>
          <p:cNvSpPr txBox="1"/>
          <p:nvPr/>
        </p:nvSpPr>
        <p:spPr>
          <a:xfrm>
            <a:off x="5365286" y="172635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8 3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6B0A120-B11C-4162-96E2-600AEDD3C0AF}"/>
              </a:ext>
            </a:extLst>
          </p:cNvPr>
          <p:cNvSpPr txBox="1"/>
          <p:nvPr/>
        </p:nvSpPr>
        <p:spPr>
          <a:xfrm>
            <a:off x="6706619" y="171073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x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74ECF18-224E-406B-9223-DA6B29A1834C}"/>
              </a:ext>
            </a:extLst>
          </p:cNvPr>
          <p:cNvSpPr txBox="1"/>
          <p:nvPr/>
        </p:nvSpPr>
        <p:spPr>
          <a:xfrm>
            <a:off x="4922644" y="634807"/>
            <a:ext cx="14121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1 6 6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4E9AEDA-A8B3-4DD4-A34B-BBC6238D9F77}"/>
              </a:ext>
            </a:extLst>
          </p:cNvPr>
          <p:cNvSpPr txBox="1"/>
          <p:nvPr/>
        </p:nvSpPr>
        <p:spPr>
          <a:xfrm>
            <a:off x="6706618" y="613838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x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8854CEA-41A8-48B5-BB73-B946A5C1EDC4}"/>
              </a:ext>
            </a:extLst>
          </p:cNvPr>
          <p:cNvSpPr txBox="1"/>
          <p:nvPr/>
        </p:nvSpPr>
        <p:spPr>
          <a:xfrm>
            <a:off x="4922644" y="1077572"/>
            <a:ext cx="14121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2 4 9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681D235-3E79-4434-A5D4-FEDB36AFEC76}"/>
              </a:ext>
            </a:extLst>
          </p:cNvPr>
          <p:cNvSpPr txBox="1"/>
          <p:nvPr/>
        </p:nvSpPr>
        <p:spPr>
          <a:xfrm>
            <a:off x="6706618" y="1056603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7EC958F-67D9-4E66-8A13-36B99C4C2FC1}"/>
              </a:ext>
            </a:extLst>
          </p:cNvPr>
          <p:cNvSpPr txBox="1"/>
          <p:nvPr/>
        </p:nvSpPr>
        <p:spPr>
          <a:xfrm>
            <a:off x="4912596" y="1520337"/>
            <a:ext cx="14121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3 3 2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903D1A8-14FC-45F9-84BB-5BF27C2ECE77}"/>
              </a:ext>
            </a:extLst>
          </p:cNvPr>
          <p:cNvSpPr txBox="1"/>
          <p:nvPr/>
        </p:nvSpPr>
        <p:spPr>
          <a:xfrm>
            <a:off x="6696570" y="1499368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41A94F9-2343-4EE7-8D63-1A724BDD83ED}"/>
              </a:ext>
            </a:extLst>
          </p:cNvPr>
          <p:cNvSpPr txBox="1"/>
          <p:nvPr/>
        </p:nvSpPr>
        <p:spPr>
          <a:xfrm>
            <a:off x="4912596" y="1963102"/>
            <a:ext cx="14121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4 1 5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635437A-54ED-43A4-A6F9-6522C6864AA6}"/>
              </a:ext>
            </a:extLst>
          </p:cNvPr>
          <p:cNvSpPr txBox="1"/>
          <p:nvPr/>
        </p:nvSpPr>
        <p:spPr>
          <a:xfrm>
            <a:off x="6696570" y="1942133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x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E340629-2F24-4AF8-A8E7-93EEC06521AB}"/>
              </a:ext>
            </a:extLst>
          </p:cNvPr>
          <p:cNvSpPr txBox="1"/>
          <p:nvPr/>
        </p:nvSpPr>
        <p:spPr>
          <a:xfrm>
            <a:off x="4917265" y="2402087"/>
            <a:ext cx="16178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4 9 8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20884A7-80B1-4721-AB06-DDB00C6279C4}"/>
              </a:ext>
            </a:extLst>
          </p:cNvPr>
          <p:cNvSpPr txBox="1"/>
          <p:nvPr/>
        </p:nvSpPr>
        <p:spPr>
          <a:xfrm>
            <a:off x="6696570" y="2384898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x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DE2791E-4937-4C8D-9283-B32DE7B22B6E}"/>
              </a:ext>
            </a:extLst>
          </p:cNvPr>
          <p:cNvSpPr txBox="1"/>
          <p:nvPr/>
        </p:nvSpPr>
        <p:spPr>
          <a:xfrm>
            <a:off x="4912595" y="2848632"/>
            <a:ext cx="14121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5 8 1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2932BBA-019D-4D42-A085-636A2E4EAADB}"/>
              </a:ext>
            </a:extLst>
          </p:cNvPr>
          <p:cNvSpPr txBox="1"/>
          <p:nvPr/>
        </p:nvSpPr>
        <p:spPr>
          <a:xfrm>
            <a:off x="6696569" y="2827663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x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BBACAA4-83DF-4910-94EB-E14D17EF5A8A}"/>
              </a:ext>
            </a:extLst>
          </p:cNvPr>
          <p:cNvSpPr txBox="1"/>
          <p:nvPr/>
        </p:nvSpPr>
        <p:spPr>
          <a:xfrm>
            <a:off x="4912595" y="3291397"/>
            <a:ext cx="14121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6 6 4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FC4434D-8CD1-4714-86F0-A34551670D1C}"/>
              </a:ext>
            </a:extLst>
          </p:cNvPr>
          <p:cNvSpPr txBox="1"/>
          <p:nvPr/>
        </p:nvSpPr>
        <p:spPr>
          <a:xfrm>
            <a:off x="6696569" y="3270428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x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C9FC84C-F33B-4342-8961-59FFE84AE18B}"/>
              </a:ext>
            </a:extLst>
          </p:cNvPr>
          <p:cNvSpPr txBox="1"/>
          <p:nvPr/>
        </p:nvSpPr>
        <p:spPr>
          <a:xfrm>
            <a:off x="4902547" y="3734162"/>
            <a:ext cx="14121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7 4 7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2FA15C2-89A5-4A9E-A642-9D70B521AD85}"/>
              </a:ext>
            </a:extLst>
          </p:cNvPr>
          <p:cNvSpPr txBox="1"/>
          <p:nvPr/>
        </p:nvSpPr>
        <p:spPr>
          <a:xfrm>
            <a:off x="6686521" y="3713193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x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0F10F58A-BC95-403C-8DAD-10192B9FB838}"/>
              </a:ext>
            </a:extLst>
          </p:cNvPr>
          <p:cNvSpPr txBox="1"/>
          <p:nvPr/>
        </p:nvSpPr>
        <p:spPr>
          <a:xfrm>
            <a:off x="4902547" y="4176927"/>
            <a:ext cx="14121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8 3 0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C93ED9C-56D8-4337-8511-72EF452C0C4E}"/>
              </a:ext>
            </a:extLst>
          </p:cNvPr>
          <p:cNvSpPr txBox="1"/>
          <p:nvPr/>
        </p:nvSpPr>
        <p:spPr>
          <a:xfrm>
            <a:off x="6686521" y="4155958"/>
            <a:ext cx="14121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x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BFAB7C8-A374-48C4-B685-75BD0C33F14A}"/>
              </a:ext>
            </a:extLst>
          </p:cNvPr>
          <p:cNvSpPr txBox="1"/>
          <p:nvPr/>
        </p:nvSpPr>
        <p:spPr>
          <a:xfrm>
            <a:off x="2370363" y="1501810"/>
            <a:ext cx="18532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- 7 4 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FC5A4D71-626F-4FD0-8532-6132FCE5DBFF}"/>
              </a:ext>
            </a:extLst>
          </p:cNvPr>
          <p:cNvSpPr txBox="1"/>
          <p:nvPr/>
        </p:nvSpPr>
        <p:spPr>
          <a:xfrm>
            <a:off x="3568742" y="605779"/>
            <a:ext cx="5097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49E59EC5-5360-4A34-9A1B-52A531B63182}"/>
              </a:ext>
            </a:extLst>
          </p:cNvPr>
          <p:cNvCxnSpPr>
            <a:cxnSpLocks/>
          </p:cNvCxnSpPr>
          <p:nvPr/>
        </p:nvCxnSpPr>
        <p:spPr>
          <a:xfrm>
            <a:off x="2256854" y="2032056"/>
            <a:ext cx="17566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A5B030F6-182D-4284-B617-48F389E7089F}"/>
              </a:ext>
            </a:extLst>
          </p:cNvPr>
          <p:cNvSpPr txBox="1"/>
          <p:nvPr/>
        </p:nvSpPr>
        <p:spPr>
          <a:xfrm>
            <a:off x="3125961" y="1963806"/>
            <a:ext cx="947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5 8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06B23657-707D-4C21-847E-38B281C79843}"/>
              </a:ext>
            </a:extLst>
          </p:cNvPr>
          <p:cNvSpPr txBox="1"/>
          <p:nvPr/>
        </p:nvSpPr>
        <p:spPr>
          <a:xfrm>
            <a:off x="4019444" y="1963806"/>
            <a:ext cx="5097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053D6FC-4AAD-4472-AFB1-C5C153B3187B}"/>
              </a:ext>
            </a:extLst>
          </p:cNvPr>
          <p:cNvSpPr txBox="1"/>
          <p:nvPr/>
        </p:nvSpPr>
        <p:spPr>
          <a:xfrm>
            <a:off x="4019834" y="587075"/>
            <a:ext cx="5097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2ED6CC9D-49E3-48DC-B9B6-41A33B4BB66A}"/>
              </a:ext>
            </a:extLst>
          </p:cNvPr>
          <p:cNvSpPr txBox="1"/>
          <p:nvPr/>
        </p:nvSpPr>
        <p:spPr>
          <a:xfrm>
            <a:off x="8710611" y="4397264"/>
            <a:ext cx="93841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9 7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72F2A8EE-6A11-4533-B335-7543FF517391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2019</a:t>
            </a:r>
          </a:p>
        </p:txBody>
      </p:sp>
    </p:spTree>
    <p:extLst>
      <p:ext uri="{BB962C8B-B14F-4D97-AF65-F5344CB8AC3E}">
        <p14:creationId xmlns:p14="http://schemas.microsoft.com/office/powerpoint/2010/main" val="27814403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5" grpId="0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7" grpId="0"/>
      <p:bldP spid="28" grpId="0"/>
      <p:bldP spid="29" grpId="0"/>
      <p:bldP spid="30" grpId="0"/>
    </p:bldLst>
  </p:timing>
</p:sld>
</file>

<file path=ppt/slides/slide4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074CCCED-FAC6-4B29-9C46-CC2C151F78E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4080" y="152635"/>
            <a:ext cx="11840832" cy="5533204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6BA0849-7A28-4DC4-844B-909FD3328160}"/>
              </a:ext>
            </a:extLst>
          </p:cNvPr>
          <p:cNvSpPr txBox="1"/>
          <p:nvPr/>
        </p:nvSpPr>
        <p:spPr>
          <a:xfrm>
            <a:off x="5365286" y="172635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9 8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71B54AD-4754-4013-8594-966844F4F29F}"/>
              </a:ext>
            </a:extLst>
          </p:cNvPr>
          <p:cNvSpPr txBox="1"/>
          <p:nvPr/>
        </p:nvSpPr>
        <p:spPr>
          <a:xfrm>
            <a:off x="6706619" y="171073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x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EA3080F-1017-4A9B-A444-22DB7412B4CF}"/>
              </a:ext>
            </a:extLst>
          </p:cNvPr>
          <p:cNvSpPr txBox="1"/>
          <p:nvPr/>
        </p:nvSpPr>
        <p:spPr>
          <a:xfrm>
            <a:off x="4922644" y="634807"/>
            <a:ext cx="14121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1 9 6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FCBAE49-B9FD-4D6D-9CCA-BB3F1AEDAAD3}"/>
              </a:ext>
            </a:extLst>
          </p:cNvPr>
          <p:cNvSpPr txBox="1"/>
          <p:nvPr/>
        </p:nvSpPr>
        <p:spPr>
          <a:xfrm>
            <a:off x="6706618" y="613838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x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1A82E4D8-C9F0-454F-9A45-5AE1D57D770F}"/>
              </a:ext>
            </a:extLst>
          </p:cNvPr>
          <p:cNvSpPr txBox="1"/>
          <p:nvPr/>
        </p:nvSpPr>
        <p:spPr>
          <a:xfrm>
            <a:off x="4922644" y="1077572"/>
            <a:ext cx="14121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2 9 4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88106CC-30F1-4EE0-BD81-578DE8FB20A1}"/>
              </a:ext>
            </a:extLst>
          </p:cNvPr>
          <p:cNvSpPr txBox="1"/>
          <p:nvPr/>
        </p:nvSpPr>
        <p:spPr>
          <a:xfrm>
            <a:off x="6706618" y="1056603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BB80E863-F178-46E6-A02B-310584E09D87}"/>
              </a:ext>
            </a:extLst>
          </p:cNvPr>
          <p:cNvSpPr txBox="1"/>
          <p:nvPr/>
        </p:nvSpPr>
        <p:spPr>
          <a:xfrm>
            <a:off x="4912596" y="1520337"/>
            <a:ext cx="14121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3 9 2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515C597B-7C42-47A2-81C7-AF0A404B08A0}"/>
              </a:ext>
            </a:extLst>
          </p:cNvPr>
          <p:cNvSpPr txBox="1"/>
          <p:nvPr/>
        </p:nvSpPr>
        <p:spPr>
          <a:xfrm>
            <a:off x="6696570" y="1499368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E49DF3CB-85F3-4D88-A446-BB327D529274}"/>
              </a:ext>
            </a:extLst>
          </p:cNvPr>
          <p:cNvSpPr txBox="1"/>
          <p:nvPr/>
        </p:nvSpPr>
        <p:spPr>
          <a:xfrm>
            <a:off x="4912596" y="1963102"/>
            <a:ext cx="14121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4 9 0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0717E6BC-35ED-49FE-802B-FD8FA9320D88}"/>
              </a:ext>
            </a:extLst>
          </p:cNvPr>
          <p:cNvSpPr txBox="1"/>
          <p:nvPr/>
        </p:nvSpPr>
        <p:spPr>
          <a:xfrm>
            <a:off x="6696570" y="1942133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x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57EF83DE-1B16-4522-B557-7CADC65042EC}"/>
              </a:ext>
            </a:extLst>
          </p:cNvPr>
          <p:cNvSpPr txBox="1"/>
          <p:nvPr/>
        </p:nvSpPr>
        <p:spPr>
          <a:xfrm>
            <a:off x="4917265" y="2402087"/>
            <a:ext cx="16178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5 8 8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4B34AD31-FAE6-4B7A-BE91-41A964D2B9AD}"/>
              </a:ext>
            </a:extLst>
          </p:cNvPr>
          <p:cNvSpPr txBox="1"/>
          <p:nvPr/>
        </p:nvSpPr>
        <p:spPr>
          <a:xfrm>
            <a:off x="6696570" y="2384898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x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041696BE-FD36-4541-B476-B31EA2E318AD}"/>
              </a:ext>
            </a:extLst>
          </p:cNvPr>
          <p:cNvSpPr txBox="1"/>
          <p:nvPr/>
        </p:nvSpPr>
        <p:spPr>
          <a:xfrm>
            <a:off x="4912595" y="2848632"/>
            <a:ext cx="14121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6 8 6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8026662F-0C87-4386-8283-1F4C1104A349}"/>
              </a:ext>
            </a:extLst>
          </p:cNvPr>
          <p:cNvSpPr txBox="1"/>
          <p:nvPr/>
        </p:nvSpPr>
        <p:spPr>
          <a:xfrm>
            <a:off x="6696569" y="2827663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x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A460615-A1E3-40B8-A9DC-7607DE86650C}"/>
              </a:ext>
            </a:extLst>
          </p:cNvPr>
          <p:cNvSpPr txBox="1"/>
          <p:nvPr/>
        </p:nvSpPr>
        <p:spPr>
          <a:xfrm>
            <a:off x="4912595" y="3291397"/>
            <a:ext cx="14121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7 8 4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315CEEBB-6EEB-44E8-911A-A976E181F966}"/>
              </a:ext>
            </a:extLst>
          </p:cNvPr>
          <p:cNvSpPr txBox="1"/>
          <p:nvPr/>
        </p:nvSpPr>
        <p:spPr>
          <a:xfrm>
            <a:off x="6696569" y="3270428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x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E5B1B53A-EE58-40EA-B01F-CCFDB8AE0B3E}"/>
              </a:ext>
            </a:extLst>
          </p:cNvPr>
          <p:cNvSpPr txBox="1"/>
          <p:nvPr/>
        </p:nvSpPr>
        <p:spPr>
          <a:xfrm>
            <a:off x="4902547" y="3734162"/>
            <a:ext cx="14121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8 8 2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EEDB47CC-10C6-47C8-9F23-9C4EBB796454}"/>
              </a:ext>
            </a:extLst>
          </p:cNvPr>
          <p:cNvSpPr txBox="1"/>
          <p:nvPr/>
        </p:nvSpPr>
        <p:spPr>
          <a:xfrm>
            <a:off x="6686521" y="3713193"/>
            <a:ext cx="1022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x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866A6E5F-4A92-4A66-B6CF-AE3DC081E0E3}"/>
              </a:ext>
            </a:extLst>
          </p:cNvPr>
          <p:cNvSpPr txBox="1"/>
          <p:nvPr/>
        </p:nvSpPr>
        <p:spPr>
          <a:xfrm>
            <a:off x="4902547" y="4176927"/>
            <a:ext cx="14121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9 8 0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969753C-D5AC-45B9-AD80-A79D3C486C76}"/>
              </a:ext>
            </a:extLst>
          </p:cNvPr>
          <p:cNvSpPr txBox="1"/>
          <p:nvPr/>
        </p:nvSpPr>
        <p:spPr>
          <a:xfrm>
            <a:off x="6686521" y="4155958"/>
            <a:ext cx="14121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x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AC9B81C2-84B4-4241-9688-959C510B0838}"/>
              </a:ext>
            </a:extLst>
          </p:cNvPr>
          <p:cNvSpPr txBox="1"/>
          <p:nvPr/>
        </p:nvSpPr>
        <p:spPr>
          <a:xfrm>
            <a:off x="2370363" y="1501810"/>
            <a:ext cx="18532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- 7 8 4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72DB634-0DFF-400B-B98C-EEA904787BAA}"/>
              </a:ext>
            </a:extLst>
          </p:cNvPr>
          <p:cNvSpPr txBox="1"/>
          <p:nvPr/>
        </p:nvSpPr>
        <p:spPr>
          <a:xfrm>
            <a:off x="3568742" y="605779"/>
            <a:ext cx="5097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AC7F2D05-A9BB-4463-98AC-74A7E3DCF4D3}"/>
              </a:ext>
            </a:extLst>
          </p:cNvPr>
          <p:cNvCxnSpPr>
            <a:cxnSpLocks/>
          </p:cNvCxnSpPr>
          <p:nvPr/>
        </p:nvCxnSpPr>
        <p:spPr>
          <a:xfrm>
            <a:off x="2256854" y="2040369"/>
            <a:ext cx="17566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TextBox 51">
            <a:extLst>
              <a:ext uri="{FF2B5EF4-FFF2-40B4-BE49-F238E27FC236}">
                <a16:creationId xmlns:a16="http://schemas.microsoft.com/office/drawing/2014/main" id="{887D9E6A-FDA1-42A5-90C2-B67C91A80625}"/>
              </a:ext>
            </a:extLst>
          </p:cNvPr>
          <p:cNvSpPr txBox="1"/>
          <p:nvPr/>
        </p:nvSpPr>
        <p:spPr>
          <a:xfrm>
            <a:off x="3125961" y="1988745"/>
            <a:ext cx="947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1 9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AD027DDE-F86A-4519-ABCF-D513F98C42F2}"/>
              </a:ext>
            </a:extLst>
          </p:cNvPr>
          <p:cNvSpPr txBox="1"/>
          <p:nvPr/>
        </p:nvSpPr>
        <p:spPr>
          <a:xfrm>
            <a:off x="4019444" y="1988745"/>
            <a:ext cx="5097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99E4E6EB-C2CF-4D30-81DC-693A49827CD3}"/>
              </a:ext>
            </a:extLst>
          </p:cNvPr>
          <p:cNvSpPr txBox="1"/>
          <p:nvPr/>
        </p:nvSpPr>
        <p:spPr>
          <a:xfrm>
            <a:off x="4019834" y="587075"/>
            <a:ext cx="5097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4116DE91-4940-4FC0-903C-296DD74C5034}"/>
              </a:ext>
            </a:extLst>
          </p:cNvPr>
          <p:cNvSpPr txBox="1"/>
          <p:nvPr/>
        </p:nvSpPr>
        <p:spPr>
          <a:xfrm>
            <a:off x="8710611" y="4397264"/>
            <a:ext cx="93841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8 2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256045F5-1C09-4DC9-8C81-FDB63B1BDC5E}"/>
              </a:ext>
            </a:extLst>
          </p:cNvPr>
          <p:cNvSpPr/>
          <p:nvPr/>
        </p:nvSpPr>
        <p:spPr>
          <a:xfrm>
            <a:off x="1874993" y="1195631"/>
            <a:ext cx="311888" cy="30373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292BB21C-3BD5-4B8D-B07F-E6DFE79CF2E1}"/>
              </a:ext>
            </a:extLst>
          </p:cNvPr>
          <p:cNvSpPr/>
          <p:nvPr/>
        </p:nvSpPr>
        <p:spPr>
          <a:xfrm>
            <a:off x="2315287" y="1195631"/>
            <a:ext cx="311888" cy="30373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1A135184-ECBF-4076-8C65-CD5FB4F7F24F}"/>
              </a:ext>
            </a:extLst>
          </p:cNvPr>
          <p:cNvSpPr/>
          <p:nvPr/>
        </p:nvSpPr>
        <p:spPr>
          <a:xfrm>
            <a:off x="2756651" y="1214828"/>
            <a:ext cx="311888" cy="30373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FCE05F91-35DE-4130-90E8-01D1A5A03184}"/>
              </a:ext>
            </a:extLst>
          </p:cNvPr>
          <p:cNvSpPr/>
          <p:nvPr/>
        </p:nvSpPr>
        <p:spPr>
          <a:xfrm>
            <a:off x="3196945" y="1214828"/>
            <a:ext cx="311888" cy="30373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9F8BE7E4-BEA8-4969-A5EF-8509EEFB19F7}"/>
              </a:ext>
            </a:extLst>
          </p:cNvPr>
          <p:cNvSpPr/>
          <p:nvPr/>
        </p:nvSpPr>
        <p:spPr>
          <a:xfrm>
            <a:off x="3645531" y="1214828"/>
            <a:ext cx="311888" cy="30373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EF219279-73EE-4F3D-BE28-6D738B89F46B}"/>
              </a:ext>
            </a:extLst>
          </p:cNvPr>
          <p:cNvSpPr/>
          <p:nvPr/>
        </p:nvSpPr>
        <p:spPr>
          <a:xfrm>
            <a:off x="4085825" y="1214828"/>
            <a:ext cx="311888" cy="30373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437C8520-CD9F-455E-8F36-BF872078B283}"/>
              </a:ext>
            </a:extLst>
          </p:cNvPr>
          <p:cNvSpPr txBox="1"/>
          <p:nvPr/>
        </p:nvSpPr>
        <p:spPr>
          <a:xfrm>
            <a:off x="3169738" y="105166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0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B795917-F89E-4616-9A23-999535927597}"/>
              </a:ext>
            </a:extLst>
          </p:cNvPr>
          <p:cNvSpPr txBox="1"/>
          <p:nvPr/>
        </p:nvSpPr>
        <p:spPr>
          <a:xfrm>
            <a:off x="3610644" y="104511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4699FD48-F75D-484C-8D0A-4FB8877BC1F1}"/>
              </a:ext>
            </a:extLst>
          </p:cNvPr>
          <p:cNvSpPr txBox="1"/>
          <p:nvPr/>
        </p:nvSpPr>
        <p:spPr>
          <a:xfrm>
            <a:off x="2707257" y="104511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8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BFB3B4B4-08FF-4CEE-A2BE-AAA3128D8FA0}"/>
              </a:ext>
            </a:extLst>
          </p:cNvPr>
          <p:cNvSpPr txBox="1"/>
          <p:nvPr/>
        </p:nvSpPr>
        <p:spPr>
          <a:xfrm>
            <a:off x="2274963" y="104483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8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805A6991-F2DA-4A83-8B67-171F731B9E0B}"/>
              </a:ext>
            </a:extLst>
          </p:cNvPr>
          <p:cNvSpPr txBox="1"/>
          <p:nvPr/>
        </p:nvSpPr>
        <p:spPr>
          <a:xfrm>
            <a:off x="1812482" y="103828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9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25FA44FE-44BF-425A-83BC-54738908A277}"/>
              </a:ext>
            </a:extLst>
          </p:cNvPr>
          <p:cNvSpPr txBox="1"/>
          <p:nvPr/>
        </p:nvSpPr>
        <p:spPr>
          <a:xfrm>
            <a:off x="4054110" y="103515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171498D0-CFC6-4ABF-9A89-EA7F422EE412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2018WDN</a:t>
            </a:r>
          </a:p>
        </p:txBody>
      </p:sp>
    </p:spTree>
    <p:extLst>
      <p:ext uri="{BB962C8B-B14F-4D97-AF65-F5344CB8AC3E}">
        <p14:creationId xmlns:p14="http://schemas.microsoft.com/office/powerpoint/2010/main" val="25884449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7" grpId="0"/>
      <p:bldP spid="8" grpId="0"/>
      <p:bldP spid="10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2" grpId="0"/>
      <p:bldP spid="53" grpId="0"/>
      <p:bldP spid="54" grpId="0"/>
      <p:bldP spid="55" grpId="0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137</TotalTime>
  <Words>15145</Words>
  <Application>Microsoft Office PowerPoint</Application>
  <PresentationFormat>Widescreen</PresentationFormat>
  <Paragraphs>6713</Paragraphs>
  <Slides>409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409</vt:i4>
      </vt:variant>
    </vt:vector>
  </HeadingPairs>
  <TitlesOfParts>
    <vt:vector size="415" baseType="lpstr">
      <vt:lpstr>Arial Black</vt:lpstr>
      <vt:lpstr>Calibri Light</vt:lpstr>
      <vt:lpstr>Arial</vt:lpstr>
      <vt:lpstr>Calibri</vt:lpstr>
      <vt:lpstr>Comic Sans MS</vt:lpstr>
      <vt:lpstr>Office Theme</vt:lpstr>
      <vt:lpstr>PowerPoint Presentation</vt:lpstr>
      <vt:lpstr>Multiply by 2</vt:lpstr>
      <vt:lpstr>PowerPoint Presentation</vt:lpstr>
      <vt:lpstr>Multiply by 5</vt:lpstr>
      <vt:lpstr>PowerPoint Presentation</vt:lpstr>
      <vt:lpstr>Multiply by 10</vt:lpstr>
      <vt:lpstr>PowerPoint Presentation</vt:lpstr>
      <vt:lpstr>Divide by 2</vt:lpstr>
      <vt:lpstr>PowerPoint Presentation</vt:lpstr>
      <vt:lpstr>Divide by 5</vt:lpstr>
      <vt:lpstr>PowerPoint Presentation</vt:lpstr>
      <vt:lpstr>Divide by 10</vt:lpstr>
      <vt:lpstr>PowerPoint Presentation</vt:lpstr>
      <vt:lpstr>PowerPoint Presentation</vt:lpstr>
      <vt:lpstr>Multiply by 3</vt:lpstr>
      <vt:lpstr>PowerPoint Presentation</vt:lpstr>
      <vt:lpstr>Multiply by 4</vt:lpstr>
      <vt:lpstr>PowerPoint Presentation</vt:lpstr>
      <vt:lpstr>Connect the 2 and 4 times tables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Multiply by 8</vt:lpstr>
      <vt:lpstr>PowerPoint Presentation</vt:lpstr>
      <vt:lpstr>Connect the 4 and 8 times tables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Represent multiplication using an array</vt:lpstr>
      <vt:lpstr>PowerPoint Presentation</vt:lpstr>
      <vt:lpstr>Divide by 3</vt:lpstr>
      <vt:lpstr>PowerPoint Presentation</vt:lpstr>
      <vt:lpstr>Divide by 4</vt:lpstr>
      <vt:lpstr>PowerPoint Presentation</vt:lpstr>
      <vt:lpstr>Divide by 8</vt:lpstr>
      <vt:lpstr>PowerPoint Presentation</vt:lpstr>
      <vt:lpstr>PowerPoint Presentation</vt:lpstr>
      <vt:lpstr>Divide by grouping</vt:lpstr>
      <vt:lpstr>PowerPoint Presentation</vt:lpstr>
      <vt:lpstr>Divide by sharing</vt:lpstr>
      <vt:lpstr>PowerPoint Presentation</vt:lpstr>
      <vt:lpstr>Solve missing number problems for multiplication and division with knowledge of the 2, 3, 4, 5, 8 and 10 times tables</vt:lpstr>
      <vt:lpstr>PowerPoint Presentation</vt:lpstr>
      <vt:lpstr>PowerPoint Presentation</vt:lpstr>
      <vt:lpstr>PowerPoint Presentation</vt:lpstr>
      <vt:lpstr>PowerPoint Presentation</vt:lpstr>
      <vt:lpstr>Divide by 2, 3, 4, 5, 8 and 10 with remainders</vt:lpstr>
      <vt:lpstr>PowerPoint Presentation</vt:lpstr>
      <vt:lpstr>PowerPoint Presentation</vt:lpstr>
      <vt:lpstr>PowerPoint Presentation</vt:lpstr>
      <vt:lpstr>Multiply by a multiple of 10 with knowledge of the 2, 3, 4, 5 and 8 times tables</vt:lpstr>
      <vt:lpstr>PowerPoint Presentation</vt:lpstr>
      <vt:lpstr>PowerPoint Presentation</vt:lpstr>
      <vt:lpstr>PowerPoint Presentation</vt:lpstr>
      <vt:lpstr>PowerPoint Presentation</vt:lpstr>
      <vt:lpstr>Multiply by a two-digit number using the grid method using knowledge of the 2, 3, 4, 5 and 8 times tables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Multiply by a two-digit number using the expanded column method using knowledge of the 2, 3, 4, 5 and 8 times tables</vt:lpstr>
      <vt:lpstr>PowerPoint Presentation</vt:lpstr>
      <vt:lpstr>PowerPoint Presentation</vt:lpstr>
      <vt:lpstr>PowerPoint Presentation</vt:lpstr>
      <vt:lpstr>PowerPoint Presentation</vt:lpstr>
      <vt:lpstr>Multiply by a two-digit number using the column method using knowledge of the 2, 3, 4, 5 and 8 times tables within 100</vt:lpstr>
      <vt:lpstr>PowerPoint Presentation</vt:lpstr>
      <vt:lpstr>PowerPoint Presentation</vt:lpstr>
      <vt:lpstr>PowerPoint Presentation</vt:lpstr>
      <vt:lpstr>PowerPoint Presentation</vt:lpstr>
      <vt:lpstr>Multiply by a two-digit number using the column method using knowledge of the 2, 3, 4, 5 and 8 times tables beyond 100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Divide a multiple of 10 by a single-digit number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Divide a multiple of 10 by a single-digit number</vt:lpstr>
      <vt:lpstr>PowerPoint Presentation</vt:lpstr>
      <vt:lpstr>PowerPoint Presentation</vt:lpstr>
      <vt:lpstr>PowerPoint Presentation</vt:lpstr>
      <vt:lpstr>PowerPoint Presentation</vt:lpstr>
      <vt:lpstr>Divide by chunking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Divide by a single-digit number using long division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Divide using short division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Divide using short division</vt:lpstr>
      <vt:lpstr>PowerPoint Presentation</vt:lpstr>
      <vt:lpstr>PowerPoint Presentation</vt:lpstr>
      <vt:lpstr>PowerPoint Presentation</vt:lpstr>
      <vt:lpstr>Multiply by 6</vt:lpstr>
      <vt:lpstr>PowerPoint Presentation</vt:lpstr>
      <vt:lpstr>Connect the 3 and 6 times tables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Multiply by 7</vt:lpstr>
      <vt:lpstr>PowerPoint Presentation</vt:lpstr>
      <vt:lpstr>Multiply by 9</vt:lpstr>
      <vt:lpstr>PowerPoint Presentation</vt:lpstr>
      <vt:lpstr>Multiply by 11</vt:lpstr>
      <vt:lpstr>PowerPoint Presentation</vt:lpstr>
      <vt:lpstr>Multiply by 12</vt:lpstr>
      <vt:lpstr>PowerPoint Presentation</vt:lpstr>
      <vt:lpstr>Divide by 6</vt:lpstr>
      <vt:lpstr>PowerPoint Presentation</vt:lpstr>
      <vt:lpstr>PowerPoint Presentation</vt:lpstr>
      <vt:lpstr>Divide by 7</vt:lpstr>
      <vt:lpstr>PowerPoint Presentation</vt:lpstr>
      <vt:lpstr>Divide by 9</vt:lpstr>
      <vt:lpstr>PowerPoint Presentation</vt:lpstr>
      <vt:lpstr>PowerPoint Presentation</vt:lpstr>
      <vt:lpstr>PowerPoint Presentation</vt:lpstr>
      <vt:lpstr>Divide by 11</vt:lpstr>
      <vt:lpstr>PowerPoint Presentation</vt:lpstr>
      <vt:lpstr>PowerPoint Presentation</vt:lpstr>
      <vt:lpstr>Divide by 12</vt:lpstr>
      <vt:lpstr>PowerPoint Presentation</vt:lpstr>
      <vt:lpstr>PowerPoint Presentation</vt:lpstr>
      <vt:lpstr>PowerPoint Presentation</vt:lpstr>
      <vt:lpstr>Solve missing number problems for multiplication and division with knowledge of the 6, 7, 9, 11 and 12 times tables</vt:lpstr>
      <vt:lpstr>PowerPoint Presentation</vt:lpstr>
      <vt:lpstr>PowerPoint Presentation</vt:lpstr>
      <vt:lpstr>PowerPoint Presentation</vt:lpstr>
      <vt:lpstr>PowerPoint Presentation</vt:lpstr>
      <vt:lpstr>Divide with remainders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Multiply by a multiple of 10 with knowledge of the 6, 7, 9, 11 and 12 times tables</vt:lpstr>
      <vt:lpstr>PowerPoint Presentation</vt:lpstr>
      <vt:lpstr>PowerPoint Presentation</vt:lpstr>
      <vt:lpstr>PowerPoint Presentation</vt:lpstr>
      <vt:lpstr>PowerPoint Presentation</vt:lpstr>
      <vt:lpstr>Multiply by a two-digit number using the grid method using knowledge of the 6, 7 and 9 times tables</vt:lpstr>
      <vt:lpstr>PowerPoint Presentation</vt:lpstr>
      <vt:lpstr>PowerPoint Presentation</vt:lpstr>
      <vt:lpstr>PowerPoint Presentation</vt:lpstr>
      <vt:lpstr>Multiply by a two-digit number using the expanded column method using knowledge of the 6, 7 and 9 times tables</vt:lpstr>
      <vt:lpstr>PowerPoint Presentation</vt:lpstr>
      <vt:lpstr>PowerPoint Presentation</vt:lpstr>
      <vt:lpstr>PowerPoint Presentation</vt:lpstr>
      <vt:lpstr>PowerPoint Presentation</vt:lpstr>
      <vt:lpstr>Multiply by a two-digit number using the column method using knowledge of the 6, 7 and 9 times tables</vt:lpstr>
      <vt:lpstr>PowerPoint Presentation</vt:lpstr>
      <vt:lpstr>PowerPoint Presentation</vt:lpstr>
      <vt:lpstr>PowerPoint Presentation</vt:lpstr>
      <vt:lpstr>Multiply three-numbers together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Multiply a single-digit number by 100</vt:lpstr>
      <vt:lpstr>PowerPoint Presentation</vt:lpstr>
      <vt:lpstr>PowerPoint Presentation</vt:lpstr>
      <vt:lpstr>PowerPoint Presentation</vt:lpstr>
      <vt:lpstr>PowerPoint Presentation</vt:lpstr>
      <vt:lpstr>Multiply a single-digit number by a multiple of 100</vt:lpstr>
      <vt:lpstr>PowerPoint Presentation</vt:lpstr>
      <vt:lpstr>Multiply by a three-digit number using the grid method</vt:lpstr>
      <vt:lpstr>PowerPoint Presentation</vt:lpstr>
      <vt:lpstr>PowerPoint Presentation</vt:lpstr>
      <vt:lpstr>PowerPoint Presentation</vt:lpstr>
      <vt:lpstr>PowerPoint Presentation</vt:lpstr>
      <vt:lpstr>Multiply by a three-digit number using the expanded column method</vt:lpstr>
      <vt:lpstr>PowerPoint Presentation</vt:lpstr>
      <vt:lpstr>Multiply by a three-digit number using the column method</vt:lpstr>
      <vt:lpstr>PowerPoint Presentation</vt:lpstr>
      <vt:lpstr>PowerPoint Presentation</vt:lpstr>
      <vt:lpstr>PowerPoint Presentation</vt:lpstr>
      <vt:lpstr>PowerPoint Presentation</vt:lpstr>
      <vt:lpstr>Divide a multiple of 10 by a single-digit number mentally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Divide a multiple of 100 by a single-digit number mentally</vt:lpstr>
      <vt:lpstr>PowerPoint Presentation</vt:lpstr>
      <vt:lpstr>PowerPoint Presentation</vt:lpstr>
      <vt:lpstr>PowerPoint Presentation</vt:lpstr>
      <vt:lpstr>Divide a three-digit number by a single-digit number using long division</vt:lpstr>
      <vt:lpstr>PowerPoint Presentation</vt:lpstr>
      <vt:lpstr>Divide a three-digit number by a single-digit number using short division</vt:lpstr>
      <vt:lpstr>PowerPoint Presentation</vt:lpstr>
      <vt:lpstr>PowerPoint Presentation</vt:lpstr>
      <vt:lpstr>PowerPoint Presentation</vt:lpstr>
      <vt:lpstr>PowerPoint Presentation</vt:lpstr>
      <vt:lpstr>Solve missing number multiplication problems</vt:lpstr>
      <vt:lpstr>PowerPoint Presentation</vt:lpstr>
      <vt:lpstr>Solve missing number division problems</vt:lpstr>
      <vt:lpstr>PowerPoint Presentation</vt:lpstr>
      <vt:lpstr>Divide by chunking with remainders</vt:lpstr>
      <vt:lpstr>PowerPoint Presentation</vt:lpstr>
      <vt:lpstr>PowerPoint Presentation</vt:lpstr>
      <vt:lpstr>PowerPoint Presentation</vt:lpstr>
      <vt:lpstr>PowerPoint Presentation</vt:lpstr>
      <vt:lpstr>Divide using long division with remainders</vt:lpstr>
      <vt:lpstr>PowerPoint Presentation</vt:lpstr>
      <vt:lpstr>PowerPoint Presentation</vt:lpstr>
      <vt:lpstr>PowerPoint Presentation</vt:lpstr>
      <vt:lpstr>PowerPoint Presentation</vt:lpstr>
      <vt:lpstr>Divide using short division with remainders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Multiply 2, 3, 4 or 5-digit numbers by 10</vt:lpstr>
      <vt:lpstr>PowerPoint Presentation</vt:lpstr>
      <vt:lpstr>Multiply 2, 3 or 4 digit numbers by 100</vt:lpstr>
      <vt:lpstr>PowerPoint Presentation</vt:lpstr>
      <vt:lpstr>PowerPoint Presentation</vt:lpstr>
      <vt:lpstr>PowerPoint Presentation</vt:lpstr>
      <vt:lpstr>PowerPoint Presentation</vt:lpstr>
      <vt:lpstr>Multiply 2 or 3 digit numbers by 1000</vt:lpstr>
      <vt:lpstr>PowerPoint Presentation</vt:lpstr>
      <vt:lpstr>PowerPoint Presentation</vt:lpstr>
      <vt:lpstr>PowerPoint Presentation</vt:lpstr>
      <vt:lpstr>PowerPoint Presentation</vt:lpstr>
      <vt:lpstr>Divide 3, 4, 5 and 6 digit multiples of 10 by 10</vt:lpstr>
      <vt:lpstr>PowerPoint Presentation</vt:lpstr>
      <vt:lpstr>Divide a 4, 5 or 6 digit multiple of 100 by 100</vt:lpstr>
      <vt:lpstr>PowerPoint Presentation</vt:lpstr>
      <vt:lpstr>Divide 5 or 6 digit multiples of 1000 by 1000</vt:lpstr>
      <vt:lpstr>PowerPoint Presentation</vt:lpstr>
      <vt:lpstr>Solve missing number problems for multiplying by 10, 100 or 1000</vt:lpstr>
      <vt:lpstr>PowerPoint Presentation</vt:lpstr>
      <vt:lpstr>Solve missing number problems for dividing multiples of 10, 100 and 1000 by 10, 100 or 1000</vt:lpstr>
      <vt:lpstr>PowerPoint Presentation</vt:lpstr>
      <vt:lpstr>PowerPoint Presentation</vt:lpstr>
      <vt:lpstr>Multiply a single-digit number by a multiple of 1000</vt:lpstr>
      <vt:lpstr>PowerPoint Presentation</vt:lpstr>
      <vt:lpstr>Multiply by a four-digit number using the grid method</vt:lpstr>
      <vt:lpstr>PowerPoint Presentation</vt:lpstr>
      <vt:lpstr>PowerPoint Presentation</vt:lpstr>
      <vt:lpstr>Multiply by a four-digit number using a written method</vt:lpstr>
      <vt:lpstr>PowerPoint Presentation</vt:lpstr>
      <vt:lpstr>Multiply two multiples of 10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Multiply two two-digit numbers using the grid method</vt:lpstr>
      <vt:lpstr>PowerPoint Presentation</vt:lpstr>
      <vt:lpstr>PowerPoint Presentation</vt:lpstr>
      <vt:lpstr>Multiply two two-digit numbers using long multiplication</vt:lpstr>
      <vt:lpstr>PowerPoint Presentation</vt:lpstr>
      <vt:lpstr>Multiply a multiple of 100 by a multiple of 10</vt:lpstr>
      <vt:lpstr>PowerPoint Presentation</vt:lpstr>
      <vt:lpstr>PowerPoint Presentation</vt:lpstr>
      <vt:lpstr>Multiply a three-digit number by a two-digit number using the grid method</vt:lpstr>
      <vt:lpstr>PowerPoint Presentation</vt:lpstr>
      <vt:lpstr>PowerPoint Presentation</vt:lpstr>
      <vt:lpstr>Multiply a three-digit number by a two-digit number using long multiplication</vt:lpstr>
      <vt:lpstr>PowerPoint Presentation</vt:lpstr>
      <vt:lpstr>PowerPoint Presentation</vt:lpstr>
      <vt:lpstr>PowerPoint Presentation</vt:lpstr>
      <vt:lpstr>Multiply a four-digit number by a two-digit number using long multiplication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Solve multiplication problems with missing digits</vt:lpstr>
      <vt:lpstr>PowerPoint Presentation</vt:lpstr>
      <vt:lpstr>Divide using short division</vt:lpstr>
      <vt:lpstr>PowerPoint Presentation</vt:lpstr>
      <vt:lpstr>Divide using short division with remainders</vt:lpstr>
      <vt:lpstr>PowerPoint Presentation</vt:lpstr>
      <vt:lpstr>Solve division problems with missing digits</vt:lpstr>
      <vt:lpstr>PowerPoint Presentation</vt:lpstr>
      <vt:lpstr>Divide a multiple of 10 by a multiple of 10</vt:lpstr>
      <vt:lpstr>PowerPoint Presentation</vt:lpstr>
      <vt:lpstr>Divide a multiple of 100 by a multiple of 10</vt:lpstr>
      <vt:lpstr>PowerPoint Presentation</vt:lpstr>
      <vt:lpstr>Multiply two multiples of 100</vt:lpstr>
      <vt:lpstr>PowerPoint Presentation</vt:lpstr>
      <vt:lpstr>PowerPoint Presentation</vt:lpstr>
      <vt:lpstr>PowerPoint Presentation</vt:lpstr>
      <vt:lpstr>Divide a multiple of 100 by a multiple of 100</vt:lpstr>
      <vt:lpstr>PowerPoint Presentation</vt:lpstr>
      <vt:lpstr>Solve missing number multiplication problems using knowledge of multiples of 10 and 100</vt:lpstr>
      <vt:lpstr>PowerPoint Presentation</vt:lpstr>
      <vt:lpstr>PowerPoint Presentation</vt:lpstr>
      <vt:lpstr>Solve missing number division problems using knowledge of multiples of 10 and 100</vt:lpstr>
      <vt:lpstr>PowerPoint Presentation</vt:lpstr>
      <vt:lpstr>PowerPoint Presentation</vt:lpstr>
      <vt:lpstr>PowerPoint Presentation</vt:lpstr>
      <vt:lpstr>PowerPoint Presentation</vt:lpstr>
      <vt:lpstr>Identify multiples</vt:lpstr>
      <vt:lpstr>PowerPoint Presentation</vt:lpstr>
      <vt:lpstr>Find multiples and the lowest common multiple of two numbers</vt:lpstr>
      <vt:lpstr>PowerPoint Presentation</vt:lpstr>
      <vt:lpstr>PowerPoint Presentation</vt:lpstr>
      <vt:lpstr>PowerPoint Presentation</vt:lpstr>
      <vt:lpstr>Identify factor pairs</vt:lpstr>
      <vt:lpstr>PowerPoint Presentation</vt:lpstr>
      <vt:lpstr>PowerPoint Presentation</vt:lpstr>
      <vt:lpstr>PowerPoint Presentation</vt:lpstr>
      <vt:lpstr>PowerPoint Presentation</vt:lpstr>
      <vt:lpstr>Find common factors and the highest common factor of two numbers</vt:lpstr>
      <vt:lpstr>PowerPoint Presentation</vt:lpstr>
      <vt:lpstr>PowerPoint Presentation</vt:lpstr>
      <vt:lpstr>PowerPoint Presentation</vt:lpstr>
      <vt:lpstr>Use factor pairs in mental calculations for multiplication</vt:lpstr>
      <vt:lpstr>PowerPoint Presentation</vt:lpstr>
      <vt:lpstr>PowerPoint Presentation</vt:lpstr>
      <vt:lpstr>Identify prime numbers and composite numbers</vt:lpstr>
      <vt:lpstr>PowerPoint Presentation</vt:lpstr>
      <vt:lpstr>PowerPoint Presentation</vt:lpstr>
      <vt:lpstr>PowerPoint Presentation</vt:lpstr>
      <vt:lpstr>Find prime factors</vt:lpstr>
      <vt:lpstr>PowerPoint Presentation</vt:lpstr>
      <vt:lpstr>Identify square numbers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Find square numbers by squaring multiples of 10 or 100</vt:lpstr>
      <vt:lpstr>PowerPoint Presentation</vt:lpstr>
      <vt:lpstr>PowerPoint Presentation</vt:lpstr>
      <vt:lpstr>Identify cube numbers</vt:lpstr>
      <vt:lpstr>PowerPoint Presentation</vt:lpstr>
      <vt:lpstr>PowerPoint Presentation</vt:lpstr>
      <vt:lpstr>PowerPoint Presentation</vt:lpstr>
      <vt:lpstr>Find cube numbers using multiplication</vt:lpstr>
      <vt:lpstr>PowerPoint Presentation</vt:lpstr>
      <vt:lpstr>PowerPoint Presentation</vt:lpstr>
      <vt:lpstr>Perform mental calculations involving brackets</vt:lpstr>
      <vt:lpstr>PowerPoint Presentation</vt:lpstr>
      <vt:lpstr>PowerPoint Presentation</vt:lpstr>
      <vt:lpstr>PowerPoint Presentation</vt:lpstr>
      <vt:lpstr>PowerPoint Presentation</vt:lpstr>
      <vt:lpstr>Apply knowledge of the order of operations</vt:lpstr>
      <vt:lpstr>PowerPoint Presentation</vt:lpstr>
      <vt:lpstr>Use factor pairs in mental calculations for division</vt:lpstr>
      <vt:lpstr>PowerPoint Presentation</vt:lpstr>
      <vt:lpstr>PowerPoint Presentation</vt:lpstr>
      <vt:lpstr>Divide by a two-digit number with a single-digit quotient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Begin to divide by a 2-digit number using long division by calculating to 5 times</vt:lpstr>
      <vt:lpstr>PowerPoint Presentation</vt:lpstr>
      <vt:lpstr>PowerPoint Presentation</vt:lpstr>
      <vt:lpstr>PowerPoint Presentation</vt:lpstr>
      <vt:lpstr>Divide by a 2-digit number using long division</vt:lpstr>
      <vt:lpstr>PowerPoint Presentation</vt:lpstr>
      <vt:lpstr>Divide by a 2-digit number using the most efficient method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Simon Rigelsford</dc:creator>
  <cp:lastModifiedBy>Simon Rigelsford</cp:lastModifiedBy>
  <cp:revision>31</cp:revision>
  <dcterms:created xsi:type="dcterms:W3CDTF">2019-08-27T10:09:07Z</dcterms:created>
  <dcterms:modified xsi:type="dcterms:W3CDTF">2019-10-21T15:18:50Z</dcterms:modified>
</cp:coreProperties>
</file>